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71" r:id="rId3"/>
    <p:sldId id="414" r:id="rId4"/>
    <p:sldId id="390" r:id="rId5"/>
    <p:sldId id="392" r:id="rId6"/>
    <p:sldId id="393" r:id="rId7"/>
    <p:sldId id="380" r:id="rId8"/>
    <p:sldId id="381" r:id="rId9"/>
    <p:sldId id="563" r:id="rId10"/>
    <p:sldId id="564" r:id="rId11"/>
    <p:sldId id="504" r:id="rId12"/>
    <p:sldId id="412" r:id="rId13"/>
    <p:sldId id="562" r:id="rId14"/>
    <p:sldId id="413" r:id="rId15"/>
    <p:sldId id="565" r:id="rId16"/>
    <p:sldId id="394" r:id="rId17"/>
    <p:sldId id="395" r:id="rId18"/>
    <p:sldId id="418" r:id="rId19"/>
    <p:sldId id="572" r:id="rId20"/>
    <p:sldId id="573" r:id="rId21"/>
    <p:sldId id="422" r:id="rId22"/>
    <p:sldId id="423" r:id="rId23"/>
    <p:sldId id="424" r:id="rId24"/>
    <p:sldId id="566" r:id="rId25"/>
    <p:sldId id="397" r:id="rId26"/>
    <p:sldId id="426" r:id="rId27"/>
    <p:sldId id="425" r:id="rId28"/>
    <p:sldId id="399" r:id="rId29"/>
    <p:sldId id="401" r:id="rId30"/>
    <p:sldId id="402" r:id="rId31"/>
    <p:sldId id="403" r:id="rId32"/>
    <p:sldId id="404" r:id="rId33"/>
    <p:sldId id="405" r:id="rId34"/>
    <p:sldId id="406" r:id="rId35"/>
    <p:sldId id="429" r:id="rId36"/>
    <p:sldId id="430" r:id="rId37"/>
    <p:sldId id="407" r:id="rId38"/>
    <p:sldId id="502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8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 12211,'-21'3'2614,"37"-5"293,72-20-2515,1 4 1,0 4 0,1 4-1,1 4 1,-1 3 0,123 13-1,245 9-330,0-32-34,-236 9-23,251 28 0,342 43 1,296-35-12,-630-46 12,54 0 4,-483 14-82,492 8-870,-535-8 765,-5 0-40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13 743 12811,'-12'15'1238,"12"-14"-1206,0-1 0,0 0 0,0 0 0,-1 0 0,1 1 0,0-1 0,0 0 0,0 0 0,0 0 1,0 1-1,0-1 0,1 0 0,-1 0 0,0 1 0,0-1 0,0 0 0,0 0 0,0 0 0,0 1 1,0-1-1,0 0 0,0 0 0,0 0 0,1 0 0,-1 1 0,0-1 0,0 0 0,0 0 0,0 0 1,1 0-1,-1 0 0,0 0 0,0 1 0,0-1 0,1 0 0,-1 0 0,0 0 0,0 0 0,1 0 0,4 1 231,-1-1-1,1 0 0,0 0 1,0 0-1,6-1 0,153-23 2248,23-2-1619,-154 23-860,20-1-14,1-2-1,-2-2 0,81-23 0,-116 21 43,-16 5-11,-10 2-3,-40-6 132,-1-2 1,2-1-1,0-4 0,-48-20 1,73 25-149,0-1 1,1 0-1,0-2 1,1 0-1,1-2 1,0 0-1,1-1 1,1-1-1,-30-38 1,44 50-22,0-1 0,0 1 0,0-1 0,1 0 0,0 1 0,0-2 0,0 1 0,1 0 0,0 0 0,1-1 0,-1-10 0,2 12-6,0 0 1,0 0-1,1 1 0,0-1 1,0 0-1,1 0 0,-1 1 1,1-1-1,1 1 0,-1-1 0,1 1 1,0 0-1,0 0 0,0 0 1,6-6-1,4-3-1,1 1 1,0 0-1,1 1 1,1 0-1,0 1 0,0 1 1,1 0-1,0 2 0,34-13 1,-8 7 4,-1 2 0,2 2-1,51-6 1,57 5-5,-131 11-4,-1 1 1,1 1-1,-1 1 1,0 0-1,27 10 1,-42-12-11,-1 0 1,0 1 0,0 0-1,0 0 1,0 0 0,0 1-1,0-1 1,0 1 0,-1 0-1,1 0 1,-1 0 0,0 0-1,0 1 1,4 5 0,-5-5-5,-1 0 1,1-1 0,-1 1-1,0 0 1,0 0 0,0 0-1,-1 0 1,1 0 0,-1 0 0,0 0-1,0 0 1,0 0 0,0 0-1,-1 0 1,0 0 0,0-1-1,-1 6 1,-4 7-45,0-1 0,-1 0 1,0 0-1,-16 24 0,-45 51-95,45-62 124,1 1 1,-25 43-1,44-67 28,1 0 0,-1 1 1,1-1-1,0 1 0,-2 10 0,4-14 3,0 0 0,0-1 1,0 1-1,0 0 0,0-1 0,0 1 0,0 0 0,0-1 1,1 1-1,-1-1 0,0 1 0,1 0 0,0-1 1,-1 1-1,1-1 0,0 0 0,0 1 0,0-1 0,0 1 1,0-1-1,0 0 0,0 0 0,0 0 0,0 0 0,1 1 1,1 0-1,6 2-2,1-1 0,0 1 1,-1-2-1,1 1 0,1-1 1,-1-1-1,11 1 0,-12-1 2,360 11-496,-239-12 346,-63 2 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17556,'-8'7'617,"1"0"1,0 1-1,0 1 1,0-1 0,-8 16-1,14-22-602,0 0-1,1 0 0,-1 0 1,0 0-1,1 0 1,-1 0-1,1 0 0,0 0 1,-1 0-1,1 0 1,0 0-1,0 0 0,0 0 1,1 0-1,-1 0 1,0 0-1,1 0 0,0 0 1,-1 0-1,1 0 1,0 0-1,0 0 0,0 0 1,0-1-1,0 1 1,0 0-1,1-1 0,-1 1 1,0-1-1,1 1 1,-1-1-1,1 0 0,0 1 1,-1-1-1,1 0 1,3 1-1,13 7-712,29 12 1,-36-17 416,1 1 0,0 0 0,-1 0 0,0 1 1,-1 1-1,1 0 0,14 12 0,-24-18 286,0 1 0,0-1 1,0 0-1,0 0 0,0 1 0,0-1 1,0 1-1,0-1 0,-1 1 0,1-1 1,-1 1-1,1-1 0,-1 1 0,1-1 1,-1 1-1,0 0 0,0-1 0,0 1 1,0 0-1,0-1 0,0 3 0,-1-2 61,0 1 0,0-1 0,0 1-1,0-1 1,0 0 0,-1 0 0,1 1-1,-1-1 1,1 0 0,-1 0 0,0-1-1,-2 3 1,-8 5 517,0 0 1,0-2-1,-27 13 1,26-13-209,7-3-201,-2 0 0,1-1 0,0 0-1,-1 0 1,0 0 0,1-1 0,-1 0 0,0-1-1,0 0 1,0 0 0,0 0 0,-9-1-1,16-1-211,1 1 0,-1 0 0,0 0-1,0 0 1,1-1 0,-1 1 0,0-1-1,1 1 1,-1 0 0,1-1-1,-1 1 1,0-1 0,1 1 0,-1-1-1,1 1 1,-1-1 0,1 0 0,0 1-1,-1-1 1,1 0 0,0 1-1,-1-1 1,1 0 0,0 1 0,0-1-1,-1 0 1,1 1 0,0-1 0,0 0-1,0 0 1,0 1 0,0-1-1,0 0 1,0-1 0,7-25-427,-7 26 461,15-34-464,5-11-189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16948,'1'1'260,"0"0"0,0 0 0,1 0 0,-1 0 1,0 0-1,0 0 0,0 0 0,1 0 0,-1-1 1,0 1-1,1 0 0,-1-1 0,1 1 0,-1-1 1,1 0-1,-1 1 0,1-1 0,-1 0 0,1 0 1,-1 0-1,3 0 0,36-3 2707,-35 3-2815,24-4 1113,38 2 0,-2 8-2695,-44-5 741,-17-2 269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33 12555,'8'-25'6301,"-10"17"-2458,1 8-3742,0 0 0,1 0 0,-1 0 0,0 0 0,0 0 0,1 1 0,-1-1 0,0 0 0,1 0 0,-1 0 0,1 1 0,-1-1 0,0 0 0,1 1 0,-1-1 0,1 0 1,-1 1-1,0 0 0,-10 8 222,0 0 1,1 0 0,0 2 0,1-1 0,0 1 0,0 0 0,1 1 0,-8 16 0,0 3-148,1 1 0,-11 38 0,18-48-160,2 1 0,0 0 0,2 1 0,0 0 0,2-1 0,0 1 0,2 27 0,1-40-63,0 1 0,1 0 1,1-1-1,-1 0 0,2 1 1,-1-1-1,2 0 0,-1-1 1,2 1-1,-1-1 0,1 0 1,1 0-1,0-1 1,0 0-1,1 0 0,11 10 1,-15-16 21,-1 0 1,1 0 0,0 0 0,0 0-1,5 1 1,26 5-173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17620,'1'9'7526,"-4"21"-5724,-4 41-1975,-1-21 302,-1 70 1,9-120-123,0 0 0,-1 1 0,1-1 0,0 0 0,0 0 0,0 0 0,0 1-1,0-1 1,0 0 0,0 0 0,0 0 0,0 1 0,0-1 0,0 0 0,0 0 0,0 1 0,0-1 0,0 0 0,0 0 0,0 0 0,0 1 0,0-1 0,0 0 0,1 0 0,-1 0 0,0 1 0,0-1 0,0 0 0,0 0 0,0 0 0,0 0 0,1 1 0,-1-1 0,0 0 0,0 0 0,0 0-1,1 0 1,-1 0 0,0 0 0,0 0 0,0 0 0,1 1 0,-1-1 0,0 0 0,0 0 0,1 0 0,8-10 217,8-20 73,-17 29-285,2-1 13,11-25 196,2 1 0,30-42 0,-41 62-213,1 1 0,-1 0 0,1 0 0,-1 0 0,1 1 0,1-1 1,-1 1-1,1 0 0,-1 1 0,1 0 0,0-1 0,0 2 0,1-1 0,-1 1 0,1 0 0,-1 0 0,1 1 0,9-1 0,-14 2-6,1 0 0,-1 0 0,0 0-1,0 0 1,0 1 0,0-1 0,-1 1-1,1 0 1,0-1 0,0 1-1,0 0 1,0 0 0,-1 0 0,1 0-1,0 1 1,-1-1 0,1 0 0,-1 1-1,1-1 1,-1 1 0,0-1-1,0 1 1,0 0 0,0 0 0,0-1-1,0 1 1,0 0 0,0 0 0,-1 0-1,1 0 1,-1 0 0,1 0 0,-1 0-1,0 0 1,0 3 0,1 8 41,-1 0 0,0 1 0,-2-1 0,-2 17 0,2-17-11,0 0-68,2-8-94,0 0 1,-1 0-1,0 0 0,0-1 1,0 1-1,0 0 0,-1-1 1,-2 6-1,8-43-2351,1 9 1843,-1-2-152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13099,'1'-7'1695,"-5"-9"10819,43 15-8920,-6 2-3580,-21-3-85,-8 1-77,-1 0 1,1 1-1,0-1 0,-1 1 0,1 0 0,0 0 0,-1 1 0,1-1 0,0 1 0,-1-1 0,6 3 0,-8-3 105,-1 0 0,0 0 0,0 0 0,0 0 0,0 0 0,0 0 1,0 0-1,0 0 0,1 0 0,-1 0 0,0 1 0,0-1 0,0 0 0,0 0 0,0 0 0,0 0 0,0 0 0,0 0 0,0 0 0,0 0 0,0 1 0,0-1 0,0 0 0,0 0 0,1 0 0,-1 0 0,0 0 0,0 0 1,0 1-1,0-1 0,0 0 0,0 0 0,0 0 0,0 0 0,-1 0 0,1 0 0,0 0 0,0 1 0,0-1 0,0 0 0,0 0 0,0 0 0,0 0 0,0 0 0,0 1 0,-1 1-375,1-1-300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20 123 14531,'-2'2'875,"-11"14"876,13-15-1568,-1-1 0,1 1-1,-1-1 1,1 0 0,0 1 0,-1-1 0,1 1 0,0-1 0,0 0 0,-1 1 0,1-1 0,0 1-1,0-1 1,0 1 0,0-1 0,-1 1 0,1 0 0,0-1 0,0 1 0,0-1 0,0 1 0,0-1-1,0 1 1,0-1 0,1 1 0,-1-1 0,0 1 0,0 0 0,2-1 21,-1-1-1,0 1 1,1 0 0,-1-1 0,0 1-1,0-1 1,1 1 0,-1-1 0,0 0 0,0 1-1,0-1 1,0 0 0,0 0 0,2-2-1,11-11 625,-1-2-1,13-17 0,8-11 39,-26 34-702,-7 8-147,0 0 1,1-1-1,-1 1 1,1 0-1,-1 0 1,1 1-1,0-1 1,0 0-1,0 1 1,0-1-1,0 1 1,0-1 0,0 1-1,3-1 1,-4 2-20,-1 0 0,0 0 0,1 1 0,-1-1 0,1 0 0,-1 1 0,0-1 0,0 1 0,1-1 0,-1 0 0,0 1 0,0-1 0,1 1 0,-1-1 0,0 1 0,0-1 0,0 1 0,0-1 0,0 1 0,0-1 0,0 0 0,0 1 0,0-1 0,0 1 0,0-1 0,0 1 0,0-1 0,0 1 0,0-1 0,0 1 0,-1 0 0,-2 19-29,3-19 24,-7 33-700,1 0 1,-1 56-1,10-91-76,5-6 237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15499,'0'0'120,"0"0"0,0-1-1,0 1 1,0 0 0,0-1 0,0 1-1,0 0 1,1 0 0,-1-1-1,0 1 1,0 0 0,0 0-1,0-1 1,1 1 0,-1 0 0,0 0-1,0 0 1,0-1 0,1 1-1,-1 0 1,0 0 0,0 0-1,1 0 1,-1 0 0,0 0 0,1-1-1,-1 1 1,0 0 0,0 0-1,1 0 1,-1 0 0,0 0-1,1 0 1,-1 0 0,0 0 0,0 0-1,1 0 1,-1 0 0,0 0-1,1 1 1,-1-1 0,0 0-1,0 0 1,1 0 0,-1 0-1,0 0 1,0 0 0,1 1 0,-1-1-1,0 0 1,0 0 0,0 0-1,1 1 1,-1-1 0,0 0-1,0 1 1,15 9 2832,-15-10-2938,8 7 345,0 0 1,-1 0-1,0 0 1,-1 1-1,1 0 1,-1 1-1,-1-1 0,0 1 1,0 0-1,7 18 1,-10-19-322,0 0 0,0 0 0,-1 0 0,0 0 1,-1 0-1,0 0 0,0 0 0,0 0 0,-1 0 0,0 0 1,-1 0-1,0 0 0,0-1 0,-5 12 0,2-7-151,-1 0-1,0 0 0,-1-1 1,-11 14-1,15-20-117,-1 0 1,0 0-1,-1-1 0,1 0 1,-1 0-1,0 0 0,0 0 0,0-1 1,0 0-1,-1 0 0,-7 3 1,5-6-362,6-6-209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 14275,'-3'-11'3886,"-3"11"-210,4 1-3434,1 0 0,0 1-1,0-1 1,0 0 0,0 1 0,0-1 0,0 0 0,0 1 0,1-1-1,-2 3 1,-29 83 1860,-22 77-884,47-142-1181,2 0 1,1 0-1,0 1 0,2-1 0,2 38 1,0-50-81,1 0 1,0 0-1,0-1 1,1 1-1,1-1 1,-1 0 0,2 0-1,-1 0 1,1 0-1,0-1 1,8 9-1,-11-14-24,0 0-1,1 0 0,-1-1 1,1 1-1,0-1 0,-1 1 0,1-1 1,0 0-1,0 0 0,0-1 1,1 1-1,-1-1 0,0 1 0,1-1 1,-1 0-1,1 0 0,-1 0 1,1-1-1,-1 1 0,1-1 1,-1 0-1,1 0 0,0 0 0,-1-1 1,1 1-1,-1-1 0,1 0 1,-1 0-1,1 0 0,-1 0 0,0-1 1,1 1-1,3-4 0,23-18-468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12483,'0'-2'447,"0"1"0,1 0 0,-1 0 0,0 0 0,1-1 0,-1 1 0,1 0 0,0 0 0,-1 0 0,1 0 0,0 0 0,0 0 0,-1 0 1,1 0-1,2-2 0,-2 3-248,0 1 0,1-1 1,-1 0-1,0 0 1,0 0-1,0 1 0,1-1 1,-1 1-1,0-1 0,0 1 1,0-1-1,0 1 0,0-1 1,0 1-1,0 0 1,0 0-1,0 0 0,0 0 1,19 15 321,-1 0 0,-1 1 0,0 1 0,-1 0 0,-1 1 0,-1 1 0,-1 1 0,12 23 0,-21-35-467,-1 1 0,1-1 0,-2 1 0,1 1 0,-1-1 1,-1 0-1,0 1 0,-1-1 0,0 1 0,0 0 0,-1-1 0,0 1 0,-1 0 1,-1-1-1,1 1 0,-2-1 0,1 1 0,-1-1 0,-1 0 0,0 0 0,-6 11 1,0-5-20,1-1 1,-2-1 0,-21 25-1,27-34-102,0 0 0,0 0-1,0-1 1,-1 1 0,0-1 0,1 0-1,-2-1 1,1 0 0,0 0-1,0 0 1,-1 0 0,-12 2-1,18-5 52,-1 1 0,0-1 0,1 0 0,-1 0 0,0 0 0,0 0 0,1 0 0,-1 0 0,0 0 0,1-1 0,-1 1 0,0-1 0,1 1 0,-1-1 0,0 1 0,1-1 0,-1 0 0,1 0 0,-1 0 0,1 0 0,0 0 0,-1 0 0,1 0 0,-2-2 0,-6-16-293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83 479 9362,'-15'-1'795,"-20"-2"178,33 2-858,0 1 0,0 0 1,0-1-1,1 1 0,-1-1 0,0 0 0,0 1 0,1-1 0,-1 0 1,0 0-1,1 0 0,-1 0 0,1-1 0,-2 0 0,3 1-66,-1 1 0,1 0-1,-1-1 1,1 1 0,0 0-1,-1-1 1,1 1-1,0 0 1,-1-1 0,1 1-1,0-1 1,0 1 0,-1-1-1,1 1 1,0 0-1,0-1 1,0 1 0,0-1-1,-1 1 1,1-1 0,0 1-1,0-1 1,0 1-1,0-1 1,0 1 0,0-1-1,1 1 1,-1-1 0,0 1-1,0-1 1,0 1-1,0-1 1,1 1 0,-1-1-1,0 1 1,0-1 0,1 1-1,-1 0 1,0-1-1,1 1 1,-1-1 0,0 1-1,1 0 1,-1-1 0,0 1-1,1 0 1,-1 0-1,1-1 1,-1 1 0,1 0-1,-1 0 1,1 0 0,-1 0-1,1-1 1,-1 1-1,1 0 1,-1 0 0,2 0-1,35 0 287,-29 0-297,43 0 75,77-11-1,-80 5-33,89 1 0,-102 8-5,68 17 1,-70-12 51,1-2 1,43 3-1,250-7 1143,-90-2-919,149-25-224,-334 20-122,203-9 23,19-2 12,-195 7-39,304-23 248,73 0-54,-229 12-172,-105 11-8,187 0 4,0 22-41,-54-1 60,-89-7-12,234 5-47,1-21 41,-99-7-13,203-18 3,-198 16 4,-106 10 12,56-6 8,-87 2-34,-20 3 11,238-15-10,-290 23 2,161 3-49,24-4 46,-142-1 15,119-13 35,132-2-14,-338 15-10,80-19 0,-54 9 108,-38 6 32,-29 5-81,0 1 1,1 1 0,22-2 0,7 1 134,-31 2-157,-1-1-1,0 2 1,21 1-1,-35-2-116,0-1-1,0 1 0,0-1 0,0 0 0,0 0 0,1 0 0,-1 0 0,1-1 0,-1 1 1,-3-5-1,-16-19-62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16956,'0'1'60,"0"-1"1,0 0-1,-1 0 1,1 0 0,0 0-1,0 0 1,0 0 0,-1 1-1,1-1 1,0 0-1,0 0 1,-1 0 0,1 0-1,0 0 1,0 0-1,0 0 1,-1 0 0,1 0-1,0 0 1,0 0-1,-1 0 1,1 0 0,0 0-1,0-1 1,0 1 0,-1 0-1,1 0 1,0 0-1,0 0 1,0 0 0,-1 0-1,1 0 1,0-1-1,0 1 1,0 0 0,0 0-1,-1 0 1,1 0-1,0-1 1,0 1 0,0 0-1,0 0 1,0 0 0,0-1-1,1-13 1712,12-16 191,-9 25-1709,0-1 0,0 1 0,1-1 0,0 1 0,-1 1 0,2-1 0,-1 1-1,12-8 1,-15 11-237,1-1-1,-1 1 1,1 0-1,-1 0 1,1 0-1,0 0 0,-1 0 1,1 1-1,0-1 1,-1 1-1,1-1 1,0 1-1,0 0 1,-1 0-1,1 1 0,0-1 1,0 0-1,-1 1 1,1 0-1,0-1 1,-1 1-1,1 0 1,-1 1-1,1-1 0,2 2 1,-3-1-14,-1-1 0,1 1 0,-1 0 0,1 0 0,-1-1 0,0 1 0,0 0 0,0 0 0,0 1 0,0-1 0,-1 0 0,1 0 0,-1 0 0,1 0 0,-1 1 0,0-1 0,0 0 0,1 0-1,-2 1 1,1-1 0,0 0 0,-1 3 0,0 4 52,-1 1-1,-1-1 0,-5 16 0,7-23-45,1 0 1,-1 1-1,1-1 0,0 0 0,0 1 0,0-1 1,0 1-1,0-1 0,0 1 0,0-1 0,1 0 0,0 1 1,-1-1-1,1 0 0,0 1 0,0-1 0,0 0 0,2 3 1,3 5-31,1 1 0,13 13 0,2 4-108,-12-13 76,-7-11 22,0 0-1,0 1 1,-1-1-1,1 1 1,-1-1 0,2 7-1,-3-9 46,-1 0-1,0 0 1,0 0 0,0-1-1,0 1 1,0 0 0,0 0-1,0 0 1,-1-1 0,1 1-1,0 0 1,-1 0 0,0-1-1,1 1 1,-1 0 0,0-1-1,0 1 1,0-1 0,0 1-1,0-1 1,0 1 0,-3 1-1,-6 9 220,-2 0 0,0-1 1,0-1-1,-1 0 0,0 0 0,-1-1 0,0-1 0,-29 13 0,42-21-287,-1 1 0,1 0 0,-1-1 0,1 1 0,-1-1 0,1 0 0,-1 1 0,1-1 0,-1 0 0,0 0 0,1 0 0,-1 0 0,1 0 0,-1-1 0,1 1 0,-1 0-1,1-1 1,-1 1 0,1-1 0,-1 0 0,1 1 0,-1-1 0,1 0 0,0 0 0,-1 0 0,-1-1 0,19-4-111,-14 5 93,13-3-292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19084,'-8'24'1385,"-17"37"0,16-41-884,0 0 0,-10 40 0,15-38-256,1 1-1,0 0 1,2 1-1,3 36 1,19 94-73,-2-8-700,-19-147 509,0 1 0,0 0 0,0 0 0,0 0 0,0 0 0,0 0 0,0 0 0,0 0 0,0 0 0,0 0 0,0 0 0,0 0 0,0 0 0,0 0 0,0 0 0,0 0 0,0 0 0,0 0 0,0 0 0,0 0 0,0 0 0,0 0 0,0 0 0,-1 0 0,1 0 0,0 0 0,0 0 0,0 0 0,0 0 0,0 0 0,0 0 1,0 0-1,0 0 0,0 0 0,0 0 0,-4-9-261,-4-14 3,-2-19-45,-23-122 1799,32 164-1445,1-1 0,0 0 1,0 1-1,0-1 0,0 0 1,0 0-1,0 1 0,0-1 1,0 0-1,0 0 0,0 1 1,1-1-1,-1 0 0,0 1 1,0-1-1,1 0 0,-1 1 1,0-1-1,1 0 0,-1 1 1,1-1-1,-1 1 0,1-1 1,-1 1-1,1-1 1,-1 1-1,1-1 0,-1 1 1,1-1-1,0 1 0,-1 0 1,1-1-1,0 1 0,-1 0 1,1 0-1,0-1 0,-1 1 1,1 0-1,0 0 0,0 0 1,-1 0-1,1 0 0,0 0 1,1 0-1,5 1-91,0 0-1,0 0 1,-1 0 0,8 4 0,-1-2-320,16 3-209,-1-1 1,1-2-1,53 1 1,-36-7-81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 15787,'1'0'135,"-1"-1"0,0 0-1,0 1 1,0-1-1,1 0 1,-1 0 0,0 1-1,0-1 1,0 0 0,0 0-1,0 1 1,0-1-1,0 0 1,-1 1 0,1-1-1,0 0 1,0 0-1,0 1 1,-1-1 0,1 0-1,0 1 1,-1-1-1,1 0 1,-1 1 0,1-1-1,-1 1 1,1-1 0,-1 1-1,0-2 1,0 2 29,-1 0 1,1 0-1,0 0 1,0 0-1,-1 0 1,1 0-1,0 0 1,0 1-1,-1-1 1,1 0-1,0 1 1,0-1-1,0 1 1,0-1-1,-2 2 1,-5 2 265,0 1 1,0 1 0,-12 11 0,7-4-350,1 1 0,0 0 0,2 0-1,-1 2 1,2-1 0,-13 28 0,17-33-70,1 2 0,0-1 0,0 0 0,1 1 0,1 0 0,0-1 0,0 1 0,1 0 0,1 0 0,0 0 0,2 14 0,-2-22-9,1 1 0,1-1 0,-1 0 0,1 0 0,-1 0 0,1 0 0,0 0 0,1 0 0,-1 0 0,1-1 0,-1 1 0,1-1 0,0 0 0,1 0 0,-1 0 0,0 0 0,7 4 0,-3-3-1,0 0 0,1-1 0,-1 0 0,1 0 0,-1-1 0,1 0 0,0 0 0,15 1 0,-21-3 15,0 0-1,1 0 1,-1 0 0,1 0 0,-1-1-1,1 1 1,-1-1 0,0 0-1,1 1 1,-1-1 0,0 0 0,0 0-1,1 0 1,-1-1 0,0 1 0,0-1-1,0 1 1,2-3 0,-1 1 77,0-1 1,-1 1-1,1 0 1,-1-1-1,0 0 1,0 1-1,0-1 1,0 0-1,-1 0 1,2-7-1,-2 8-4,0-1 0,0 1 0,-1-1 0,1 0 0,-1 1-1,0-1 1,0 0 0,0 1 0,0-1 0,-1 0 0,0 1-1,1-1 1,-1 1 0,-1-1 0,1 1 0,0-1 0,-1 1 0,0 0-1,1-1 1,-1 1 0,-1 0 0,1 0 0,0 1 0,-1-1-1,1 0 1,-6-3 0,-1 1 21,1 1-1,-1 1 1,1-1 0,-15-2-1,21 5-121,-1 0-1,0 1 0,1 0 1,-1 0-1,0 0 0,0 0 1,1 0-1,-1 0 1,-3 1-1,5 0-20,0-1 0,0 0-1,0 1 1,0-1 0,0 1 0,0 0 0,0-1 0,0 1 0,0 0 0,1-1 0,-1 1-1,0 0 1,0 0 0,1 0 0,-1-1 0,0 1 0,1 0 0,-1 0 0,1 0-1,-1 0 1,1 0 0,-1 2 0,1-2-47,0-1-1,-1 1 1,1-1-1,0 1 1,0-1-1,0 1 1,0-1-1,0 1 1,0-1 0,0 0-1,0 1 1,0-1-1,0 1 1,0-1-1,0 1 1,0-1-1,0 1 1,0-1-1,0 1 1,1-1 0,-1 1-1,0-1 1,0 1-1,1-1 1,-1 0-1,0 1 1,0-1-1,1 1 1,-1-1-1,1 0 1,-1 1 0,0-1-1,1 0 1,-1 0-1,1 1 1,-1-1-1,1 0 1,0 1-37,1-1-1,-1 0 1,0 0 0,0 0 0,0 0 0,0 0 0,1 0-1,-1-1 1,0 1 0,0 0 0,0-1 0,0 1 0,0 0-1,0-1 1,0 0 0,2 0 0,16-12-811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18532,'0'2'455,"0"1"0,0-1 0,0 1 0,0 0 0,-1-1 0,1 1 1,-1-1-1,1 1 0,-1-1 0,-2 4 0,1 3 140,-4 21-130,1 0 0,-1 41 0,6-71-462,0 0 0,0 1-1,0-1 1,0 0 0,0 0 0,0 1-1,0-1 1,0 0 0,0 1 0,0-1-1,0 0 1,0 0 0,1 1 0,-1-1-1,0 0 1,0 1 0,0-1 0,0 0-1,1 0 1,-1 0 0,0 1 0,0-1-1,1 0 1,-1 0 0,0 0 0,0 1-1,1-1 1,-1 0 0,0 0 0,1 0-1,-1 0 1,0 0 0,0 0 0,1 0-1,-1 0 1,0 0 0,1 0 0,-1 0-1,0 0 1,1 0 0,-1 0 0,0 0-1,1 0 1,-1 0 0,0 0 0,0 0-1,1 0 1,-1 0 0,0-1 0,0 1-1,1 0 1,-1 0 0,0 0 0,0-1-1,1 1 1,-1 0 0,0 0-1,22-15 28,-16 10-3,-2 3-23,0 0 0,0 1 0,1-1 0,-1 1 0,0-1-1,1 1 1,-1 0 0,1 1 0,-1-1 0,1 1 0,-1 0 0,1 0 0,-1 1 0,1-1-1,7 3 1,-8-2 5,-1 0 0,1 0-1,-1 0 1,0 1 0,0-1-1,0 1 1,0 0 0,0 0 0,0 0-1,0 0 1,-1 1 0,1-1-1,-1 1 1,1-1 0,-1 1-1,0 0 1,0 0 0,0 0-1,-1 0 1,1 0 0,0 4 0,-1-6 27,-1 1 0,0-1 0,0 0 0,0 1 0,0-1 0,0 0 0,0 1 0,-1-1 0,1 0 0,0 1 0,-1-1 0,1 0 0,-1 1 0,1-1 0,-1 0 0,1 0 0,-1 0 0,-1 2 0,-20 22 573,13-16-371,-4 7 151,-1 0-71,0 0 0,-23 19 0,34-32-299,0-1 0,-1 1 0,0-1 0,1 1 0,-1-1 0,0 0 1,0 0-1,0-1 0,0 1 0,0-1 0,0 0 0,-1 0 0,1 0 0,0-1 0,-1 1 0,1-1 0,-8-1 1,8 0-105,0 0 0,0-1 0,0 1 1,0-1-1,1 0 0,-1-1 0,0 1 1,1 0-1,0-1 0,-1 0 1,1 0-1,0 0 0,1 0 0,-1 0 1,0-1-1,1 1 0,0-1 0,0 0 1,0 0-1,-2-5 0,1 1-282,0-1-1,0 1 1,1-1-1,0 0 1,0 1 0,1-1-1,0 0 1,1-16-1,4-1-508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19124,'6'-3'2121,"0"2"-1169,-1 1-400,4-1 1456,0 1-591,1-2-601,2-1-176,0-1-264,2 0-88,1-2-104,-1 4-72,0 1-312,2 1-328,-2 0-672,-4 1 1016,-5 5-160,-4 0-137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18636,'0'0'87,"1"0"-1,-1 0 1,0-1 0,0 1 0,0 0-1,1 0 1,-1 0 0,0 0 0,0 0-1,1 0 1,-1-1 0,0 1 0,1 0-1,-1 0 1,0 0 0,0 0 0,1 0-1,-1 0 1,0 0 0,1 0 0,-1 0-1,0 0 1,0 0 0,1 0 0,-1 0-1,0 1 1,0-1 0,1 0 0,-1 0-1,0 0 1,0 0 0,1 0 0,-1 0-1,0 1 1,1-1 0,8 13 1731,3 15-458,3 32-450,-5-14-446,-10-46-452,0 0 0,0 1 0,0-1-1,0 0 1,0 0 0,0 1 0,0-1 0,0 0 0,0 0 0,1 1 0,-1-1-1,0 0 1,0 0 0,0 0 0,0 1 0,0-1 0,1 0 0,-1 0 0,0 0-1,0 1 1,0-1 0,1 0 0,-1 0 0,0 0 0,0 0 0,0 0 0,1 1-1,-1-1 1,0 0 0,0 0 0,1 0 0,-1 0 0,0 0 0,0 0-1,1 0 1,-1 0 0,0 0 0,9-7 217,4-16 22,-3 3-29,22-40 231,-29 56-429,0-1 0,0 1 0,1 0 0,-1 0-1,1 0 1,0 0 0,0 1 0,0 0 0,10-6-1,-14 9-22,1-1-1,0 1 1,-1 0-1,1-1 1,0 1-1,-1 0 0,1 0 1,0 0-1,-1 0 1,1 0-1,0 0 1,-1 0-1,1 0 1,0 0-1,0 0 1,-1 0-1,1 0 0,0 0 1,-1 0-1,1 1 1,0-1-1,-1 0 1,1 0-1,0 1 1,-1-1-1,1 1 0,0 0 1,1 0-1,-1 0 1,0 1-1,0 0 1,0-1-1,0 1 1,0 0-1,0-1 1,0 1-1,-1 0 1,2 2-1,0 3 14,-1 1 0,1-1 0,-2 1 0,1 8 0,-1-8 8,1-4-150,-1-1 0,0 1 0,0-1-1,0 1 1,-1 0 0,1-1 0,-1 1 0,0-1-1,0 1 1,-2 4 0,2-6-115,3-1-91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 19996,'-1'0'130,"0"1"1,0-1-1,0 1 0,1 0 0,-1-1 1,0 1-1,0-1 0,1 1 0,-1 0 0,0 0 1,1-1-1,-1 1 0,1 0 0,-1 0 1,1 0-1,0 0 0,-1 0 0,1 0 0,0 0 1,-1 1-1,-9 25 457,-27 99 558,15-49-1146,-54 129 0,73-199-95,-2 1-1,1-1 0,-11 13 1,14-19 47,0 1 1,0-1-1,0 0 1,0 0-1,0 0 1,0-1 0,0 1-1,-1 0 1,1 0-1,0-1 1,-1 1-1,1-1 1,-2 1 0,2-1 2,0 0 0,1 0 0,-1 0 0,0 0 1,1 0-1,-1 0 0,0 0 0,1-1 0,-1 1 1,0 0-1,1-1 0,-1 1 0,0 0 1,1-1-1,-1 1 0,1-1 0,-1 1 0,1-1 1,-1 1-1,1-1 0,-1 1 0,1-1 0,-1 0 1,1 1-1,0-1 0,-1 1 0,1-1 0,0-1 1,-4-7-432,1 0 1,0 0-1,1 0 1,0-1 0,-2-18-1,2-53-1883,2 56 1496,11-247-4486,-11 267 5467,1 0 1,0 0 0,0 1-1,0-1 1,0 0 0,4-7-1,-5 11-9,1 1 1,-1-1-1,1 0 0,-1 1 0,1-1 0,0 0 0,-1 1 0,1-1 0,-1 1 1,1-1-1,0 1 0,0-1 0,-1 1 0,1 0 0,0-1 0,0 1 0,-1 0 1,1 0-1,0-1 0,0 1 0,0 0 0,0 0 0,-1 0 0,1 0 0,0 0 1,0 0-1,0 0 0,0 0 0,-1 1 0,1-1 0,0 0 0,0 0 1,0 1-1,-1-1 0,1 0 0,0 1 0,0-1 0,-1 1 0,1-1 0,0 1 1,-1-1-1,2 2 0,7 5 557,0 1 0,0 0 1,-1 0-1,0 1 0,10 13 1,31 54 472,-36-55-878,13 23 14,-6-10-154,26 34 1,-46-68-119,1 1 0,-1 0 0,1 0 0,-1 0 0,1-1-1,-1 1 1,1 0 0,0-1 0,-1 1 0,1 0 0,0-1 0,0 1 0,0-1 0,0 1 0,-1-1-1,1 1 1,0-1 0,0 0 0,1 1 0,-1-2-2,-1 1 0,0 0-1,1-1 1,-1 1 0,0 0 0,1-1 0,-1 1-1,0-1 1,0 1 0,1-1 0,-1 1 0,0-1-1,0 1 1,0-1 0,0 1 0,1-1 0,-1 1-1,0-1 1,0 1 0,0-1 0,0 1 0,0-1-1,0 1 1,-1-1 0,-5-41-160,-1 15-53,-2-1-1,0 1 1,-2 1-1,-1 0 1,-1 1-1,-32-47 0,44 70 216,-1 0-1,0 0 1,0 0-1,0 1 1,0-1 0,0 0-1,0 1 1,-5-3-1,7 4 4,-1-1 0,1 1-1,-1 0 1,1 0 0,0 0 0,-1 0-1,1 0 1,-1 0 0,1 0 0,-1 0-1,1 0 1,-1 0 0,1 0 0,-1 0-1,1 1 1,-1-1 0,1 0 0,-1 0-1,1 0 1,0 1 0,-1-1 0,1 0-1,-1 0 1,1 1 0,0-1 0,-1 0-1,1 1 1,0-1 0,-1 1 0,1-1-1,0 0 1,0 1 0,-1-1 0,1 1-1,0-1 1,0 1 0,0-1 0,-1 0-1,1 1 1,0-1 0,0 1 0,0-1-1,0 1 1,0-1 0,0 1 0,0-1-1,0 1 1,0-1 0,0 1 0,1 0-1,-1 7 49,0 1 0,1-1 0,0 0 0,1 1 0,0-1-1,0 0 1,4 10 0,3 5 83,14 25-1,-9-23 21,1-2 1,1 1-1,1-2 1,1 0-1,1-1 0,42 36 1,-94-75-456,-17-12-313,-260-144-48,310 174 684,0 0 0,0 0 0,1 0-1,-1 0 1,0 0 0,0 0 0,0 0 0,0 0 0,0 0 0,0 0 0,1-1 0,-1 1 0,0 0 0,0 0-1,0 0 1,0 0 0,0 0 0,0 0 0,0-1 0,0 1 0,0 0 0,0 0 0,0 0 0,0 0 0,0 0-1,0-1 1,0 1 0,0 0 0,0 0 0,0 0 0,0 0 0,0 0 0,0-1 0,0 1 0,0 0 0,0 0-1,0 0 1,0 0 0,0 0 0,0-1 0,0 1 0,0 0 0,0 0 0,0 0 0,0 0 0,-1 0 0,1 0-1,0 0 1,0-1 0,0 1 0,0 0 0,0 0 0,0 0 0,-1 0 0,1 0 0,0 0 0,0 0 0,0 0-1,0 0 1,0 0 0,-1 0 0,1 0 0,0 0 0,0 0 0,0 0 0,0 0 0,0 0 0,-1 0-1,21-5 670,32 1-277,-50 4-375,60-3 116,-30 3-857,0-1 1,-1-2 0,0-2 0,43-10 0,-40 1-7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16988,'-33'3'529,"0"2"1,0 1 0,0 2 0,1 1 0,0 1 0,-58 29-1,72-30-313,0 0-1,0 1 1,1 1-1,1 0 0,0 2 1,0 0-1,-26 29 1,33-32-138,2 1 1,-1 0 0,1 0-1,1 0 1,0 1 0,1 0-1,0 0 1,1 0 0,0 1-1,1-1 1,0 1 0,1 0-1,-1 17 1,3-17-69,0 0 0,0 0 0,2 0 0,0 0 0,0 0 0,1-1 0,0 1-1,1-1 1,1 0 0,0 0 0,1 0 0,8 14 0,-5-13-16,0-1 0,1-1 0,1 1 0,0-1 0,0-1 0,1 0 0,0-1 0,0 0-1,22 11 1,-14-10-4,0-1-1,1-1 1,0-1-1,1 0 0,0-2 1,0 0-1,0-2 1,0 0-1,1-2 0,-1 0 1,0-2-1,1 0 1,-1-2-1,30-6 0,-32 4 66,-1-2-1,0 0 0,0-1 0,-1 0 1,0-2-1,-1 0 0,0-1 0,-1-1 1,0 0-1,0-1 0,-2-1 0,1-1 0,20-27 1,-26 29 31,0 0 0,-1 0 0,-1 0 1,0-1-1,-1 0 0,-1 0 0,0-1 1,-1 0-1,0 0 0,-1 0 0,-1 0 1,0 0-1,-1-1 0,-1 1 0,0 0 0,-2-1 1,1 1-1,-7-26 0,3 26-12,-1 0 0,0 0-1,-1 0 1,0 1 0,-1 0-1,-1 0 1,0 1 0,-1 0-1,-19-20 1,21 25-123,-1 0 0,0 0-1,0 1 1,-1 0 0,1 1 0,-1 0 0,-1 0-1,1 1 1,-1 1 0,0-1 0,0 2-1,0 0 1,-1 0 0,-12-1 0,21 4 27,0 0-1,0 0 1,1 0 0,-1 0 0,0 0-1,0 1 1,0 0 0,1-1 0,-1 1-1,0 0 1,1 0 0,-1 0 0,0 1-1,1-1 1,-4 3 0,-7 11-196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3077 71 13939,'-1'-9'537,"0"3"-278,1 0 0,-1 1 1,-1-1-1,1 1 1,-1-1-1,0 1 0,0-1 1,-6-8-1,8 13-230,0 1-1,0 0 1,0 0-1,0 0 1,-1 0-1,1 0 1,0 0-1,0-1 1,0 1-1,0 0 1,-1 0-1,1 0 1,0 0-1,0 0 1,0 0-1,-1 0 1,1 0-1,0 0 0,0 0 1,0 0-1,0 0 1,-1 0-1,1 0 1,0 0-1,0 0 1,0 0-1,-1 0 1,1 0-1,0 0 1,0 0-1,0 1 1,0-1-1,-1 0 1,1 0-1,0 0 1,0 0-1,0 0 1,0 0-1,0 1 1,-1-1-1,1 0 1,0 0-1,0 0 1,0 0-1,0 0 1,0 1-1,0-1 1,0 0-1,0 0 1,-4 6 113,2 0 1,-1-1 0,1 1 0,0 0 0,0 0 0,0 0 0,1 1 0,-1 8 0,-3 59 236,5-57-291,1 154 94,26 186-1,-9-160-146,97 916 29,43-100 17,-52-487 20,-104-517 131,1 0-1,0 0 1,9 16-1,-36-2 1364,16-13-1542,1-1 0,-1 0-1,-1-1 1,-14 13 0,17-17-58,0-1 0,0 1 1,0-1-1,0 0 0,-1 0 0,0-1 0,1 0 1,-1 0-1,-10 1 0,-68 9-292,-134 39-1,-264 80 162,211-87-6,-9 1-61,-76 16 262,280-53-13,0-3 1,-130-9-1,92-4-32,-2 5-1,-128 14 0,50 2-5,150-13-2,-1-1 0,-57-11 0,32-2 6,41 6 17,-58-5-1,87 13-26,-1 0 1,1 0-1,-1 0 0,1 1 1,-1-1-1,1 0 0,0 1 1,-1-1-1,1 1 0,0-1 1,-1 1-1,1 0 0,0 0 0,0-1 1,-1 1-1,1 0 0,0 0 1,0 0-1,0 0 0,0 0 1,0 0-1,0 1 0,1-1 1,-1 0-1,0 0 0,1 1 1,-1-1-1,1 0 0,-1 1 0,1-1 1,-1 1-1,1-1 0,0 2 1,-2 8 4,1 0-1,0 0 1,1 18 0,0-8-21,9 312 37,-2 23 72,-77 257 677,29-367-644,-6 47-101,23 5 0,35 328-15,-1 84-40,-14-514 76,-10 510 34,24 0-180,26-77 87,-1-5 84,-27-2-37,-11-307-878,3-315 838,0 0 0,0 0 0,0 0 0,0 0 1,0 0-1,0-1 0,0 1 0,0 0 0,0 0 0,-1 0 0,1 0 0,0 0 0,0 0 0,0 0 0,0 0 0,0 0 0,0 0 0,0 0 0,0 0 0,0 0 0,0 0 0,0 0 1,0 0-1,-1 0 0,1 0 0,0 0 0,0 0 0,0 0 0,0 0 0,0 0 0,0 0 0,0 0 0,0 0 0,0 0 0,0 0 0,0 0 0,-1 0 0,1 0 0,0 0 0,0 0 1,0 0-1,0 0 0,0 0 0,0 0 0,0 0 0,0 0 0,0 0 0,0 0 0,0 0 0,0 0 0,0 0 0,-1 0 0,1 1 0,0-1 0,0 0 0,0 0 0,0 0 0,0 0 0,0 0 1,0 0-1,0 0 0,0 0 0,0 0 0,0 0 0,0 0 0,0 1 0,0-1 0,-4-6-62,-4-18-145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18748,'9'4'1616,"1"-1"-1176,9 8-143,-5 6 1183,6 6-832,6 7-416,-2 2-56,4 2-48,-3-4 16,1 1-112,-4-6-104,-5-6-288,-4-6-208,-5-4-464,-6-8 1048,-4 2-240,-3-6-208,-5-1-17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7 523 13763,'-6'0'1928,"9"0"-799,2-5-321,11-13 2352,10-2-1679,6-8-441,-2-2-72,8-5-184,0 2-152,-4 2-423,-1 6-313,-13 10-593,-4 2-263,-12 17-2617,-12 9 2601,-4 3-360</inkml:trace>
  <inkml:trace contextRef="#ctx0" brushRef="#br0" timeOffset="1">60 460 16283,'13'-5'1529,"4"-7"-969,1 3-208,5-6 552,5 3-192,-1 1-576,-3-6-376,2 7 312,-9-8-136,0-2-160</inkml:trace>
  <inkml:trace contextRef="#ctx0" brushRef="#br0" timeOffset="2">194 0 17980,'-23'37'1304,"1"6"-1072,4 11-72,3-1 264,3 7-72,9 0-160,-4-4-200,8-2-536,-1-9-208,11-8 8,-9-11 496,7-10-176,-2-8-224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37 16412,'-20'-1'333,"1"1"0,-1 1 0,1 1 0,-1 1 1,1 0-1,0 1 0,0 2 0,1 0 1,-20 9-1,20-6-270,0 0 0,0 2 1,1 0-1,1 1 0,0 1 1,0 0-1,2 1 0,-1 1 0,2 0 1,0 1-1,1 1 0,1 0 0,-16 31 1,13-18-53,1 2 1,2-1-1,1 1 0,2 1 1,1 0-1,2 0 1,1 0-1,1 0 0,2 1 1,6 62-1,-3-80-16,1 0 0,1 0 0,1 0 0,0-1 0,1 0 0,0 0 0,1 0 0,1-1 0,0 0 0,1-1 0,1 0 0,0 0 0,18 18 0,-21-25 11,0 1-1,1-1 0,-1 0 1,2-1-1,-1 0 0,0 0 1,1-1-1,0 0 0,0 0 1,0-1-1,0-1 1,1 1-1,-1-1 0,1-1 1,-1 0-1,1 0 0,0-1 1,0 0-1,-1 0 0,1-1 1,-1-1-1,1 0 0,17-5 1,-10 0 67,-1-1 1,0 0-1,-1-1 1,1-1-1,-2 0 1,0-1-1,0-1 1,-1 0-1,0-1 1,-1 0-1,0-1 0,11-18 1,1-4 226,-2-2-1,-2 0 1,30-79 0,-34 71 19,-1 0 0,-3-2 1,9-67-1,-18 94-221,-2 0 0,0 0 0,-1 0 0,-1 0 0,0 1 0,-2-1 0,-1 0 0,0 1 0,-2 0 0,-10-27 0,13 41-102,0 0 0,0 0-1,-1 0 1,1 1 0,-1-1 0,0 1 0,-1 0 0,1 0 0,-1 1 0,0 0 0,0-1-1,-1 2 1,1-1 0,-1 0 0,0 1 0,0 0 0,0 1 0,0-1 0,0 1 0,0 0-1,-1 1 1,1 0 0,-9-1 0,5 1-34,0 2 0,0-1 0,1 1 0,-1 0-1,0 1 1,0 0 0,1 1 0,-1 0 0,1 1 0,0-1 0,0 2-1,0-1 1,1 1 0,-13 10 0,17-12 3,0 0 0,0 1-1,1-1 1,-7 9 0,-6 14-220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14323,'0'-1'100,"0"0"0,-1 1 0,1-1 0,-1 1 0,1-1 0,0 1 0,-1-1 0,1 1 0,-1-1 0,0 1 0,1-1 0,-1 1 0,1 0 0,-1-1 0,1 1 0,-1 0 0,0 0 0,1-1 0,-1 1 0,0 0 0,1 0 0,-1 0 0,0 0 0,1 0 0,-1 0 0,0 0 0,1 0 0,-1 0 0,0 0 0,1 0 0,-1 0 0,0 1 0,1-1 0,-1 0 0,0 0 0,1 1 0,-1-1 0,0 1 0,-27 12 2309,19-6-1940,0 1 0,1-1 0,1 1-1,-1 0 1,1 1 0,1 0-1,-10 16 1,12-18-379,0-1 1,1 1 0,0 0-1,0 1 1,0-1-1,1 0 1,1 1-1,-1-1 1,1 1-1,0 0 1,1 13-1,0-20-83,0 0-1,0 0 0,0 0 1,0 1-1,0-1 1,1 0-1,-1 0 1,0 0-1,1 0 1,-1 0-1,1 0 0,-1 1 1,1-1-1,0 0 1,-1 0-1,1-1 1,0 1-1,0 0 0,0 0 1,0 0-1,0 0 1,1 0-1,-1 0-6,0-1 0,1 0 0,-1 0 0,0 0 0,0 1 0,1-1 0,-1 0 0,0-1 0,1 1 0,-1 0 0,0 0 0,0 0 0,0-1 0,1 1 0,-1-1 0,0 1 1,2-2-1,2-1-37,1 0 1,-1-1 0,0 0 0,0 0-1,0-1 1,7-8 0,1-4-348,-2-2 1,0 0 0,13-31 0,-20 40 122,-11 35 486,2 1 1,0 0-1,-1 44 1,6-67-172,0-1 1,0 1 0,0 0-1,1 0 1,-1 0 0,1-1 0,0 1-1,0 0 1,0 0 0,0-1 0,0 1-1,0-1 1,4 5 0,-4-6-33,1 1 1,-1-1 0,1 0-1,-1 1 1,1-1 0,-1 0-1,1 0 1,0 0-1,0-1 1,0 1 0,-1 0-1,1-1 1,0 1 0,0-1-1,0 1 1,0-1 0,0 0-1,0 0 1,0 0 0,4 0-1,5-2 12,0 0 0,0-1 0,0 0-1,0-1 1,-1 0 0,1 0 0,-1-1-1,18-12 1,72-58-72,-94 70 28,14-14-18,-15 14 12,-1 0 0,0 1-1,1 0 1,0 0 0,0 0 0,0 1-1,1-1 1,-1 1 0,10-4 0,-15 7 15,1 0 0,-1 0 1,0 0-1,0 0 0,1 1 1,-1-1-1,0 0 1,0 0-1,1 0 0,-1 0 1,0 0-1,0 0 1,1 0-1,-1 0 0,0 0 1,0 1-1,1-1 1,-1 0-1,0 0 0,0 0 1,0 1-1,1-1 0,-1 0 1,0 0-1,0 0 1,0 1-1,0-1 0,0 0 1,0 0-1,1 1 1,-1-1-1,0 0 0,0 0 1,0 1-1,0-1 1,0 0-1,0 0 0,0 1 1,0-1-1,0 0 0,0 1 1,-1 16 63,0-6-19,2-8-37,-1 0-1,1-1 1,-1 1 0,1-1-1,0 1 1,0-1 0,0 1 0,0-1-1,0 1 1,0-1 0,1 0 0,-1 0-1,1 0 1,0 0 0,0 0-1,0 0 1,0 0 0,0-1 0,0 1-1,0 0 1,0-1 0,1 0 0,-1 0-1,0 1 1,1-1 0,-1-1-1,1 1 1,-1 0 0,1-1 0,0 1-1,4-1 1,7 1-99,0 0 0,0-2 0,1 1 0,23-6-1,-9 0-195,26-5-242,-51 11 457,0-1 0,0 1-1,0 0 1,0 0 0,0 1-1,0-1 1,-1 1 0,1 0 0,0 0-1,6 2 1,-9-2 58,0-1 1,0 1-1,0 0 0,0 0 0,0 0 1,0-1-1,-1 1 0,1 0 1,0 0-1,0 0 0,-1 0 0,1 0 1,-1 0-1,1 0 0,-1 0 0,1 1 1,-1-1-1,0 0 0,1 0 1,-1 0-1,0 0 0,0 1 0,0 0 1,-3 31-532,1-22-290,9-25-882,0-8 1154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17996,'4'0'1680,"-2"10"-1144,-1 11-256,-1 6 1033,-1 9-497,-1 8-440,1 3-248,-1 2-368,2-2-216,-1-8-376,0-6 2032,-5-13-1296,0-1 8,-3-8-88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18260,'3'-8'249,"1"0"0,-1 0 0,1 0 1,1 1-1,0-1 0,0 1 0,0 0 0,1 0 0,0 1 1,0 0-1,0 0 0,1 0 0,0 1 0,0 0 0,1 0 0,-1 1 1,1 0-1,0 0 0,0 1 0,1 0 0,14-4 0,-13 5-232,0 0 0,0 1 0,0 0-1,0 1 1,0 0 0,1 0 0,-1 1 0,0 1-1,0 0 1,0 0 0,0 1 0,-1 0-1,1 0 1,-1 1 0,1 0 0,-1 1-1,-1 0 1,14 10 0,-10-4-43,0 0 1,0 1-1,-1 1 1,0 0-1,-1 0 1,-1 1-1,11 20 1,-16-26 16,0 0 0,0 0 1,-1 1-1,0-1 0,-1 1 1,1 0-1,-2 0 0,1 0 1,-1 0-1,-1 0 0,0 0 1,0 0-1,-1 0 0,0 0 1,-2 10-1,0-13 34,1 1-1,-1-1 1,-1-1-1,1 1 1,-1 0-1,0-1 1,0 0-1,0 0 1,-1 0-1,0 0 1,0-1 0,-6 5-1,-11 7 241,-40 20-1,46-27-154,8-5-84,-10 7-65,-1-1 1,0 0-1,-1-2 1,-41 13-1,46-23-619,23 2 309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 14251,'-2'-1'317,"-1"0"0,0 0-1,0 1 1,0-1 0,0 0-1,0 1 1,1 0 0,-1-1 0,0 1-1,0 1 1,0-1 0,0 0 0,0 1-1,0-1 1,0 1 0,0 0 0,-3 1-1,1 0-55,0 1 0,1 0 0,-1 0 0,0 0 0,1 1 0,0-1 0,0 1 0,-7 8-1,5-5-191,1 1-1,-1 0 0,1 0 0,1 1 0,-1-1 0,1 1 1,1 0-1,0 0 0,0 0 0,-2 16 0,5-24-64,-1 0 0,1-1 0,0 1 0,0 0 0,0-1 0,0 1 0,0 0 0,0-1 0,0 1 0,0 0 0,0-1 0,0 1 0,1 0 0,-1-1 0,0 1 0,0 0 0,1-1 0,-1 1 0,0-1 0,1 1 0,-1 0 0,0-1 0,1 1 0,-1-1 0,1 1 0,-1-1 0,1 1 0,0 0 0,0-1 0,0 0-1,0 0 0,0 0 0,1 0 1,-1 0-1,0 0 0,0 0 1,0 0-1,0-1 0,0 1 0,0 0 1,0-1-1,0 1 0,0-1 1,2 0-1,2-2 4,0 0 0,1-1 0,-2 0 0,1 0 0,6-6 0,3-8 11,-11 13-6,0 1 0,0-1 0,1 1 0,-1 0 0,1-1 0,0 2 0,1-1-1,-1 0 1,1 1 0,-1 0 0,1 0 0,8-4 0,-12 7-11,-1 1-1,1-1 1,0 0-1,-1 0 1,1 0-1,0 0 0,-1 1 1,1-1-1,0 0 1,-1 1-1,1-1 1,-1 1-1,1-1 1,0 0-1,-1 1 0,1-1 1,-1 1-1,1 0 1,-1-1-1,0 1 1,1-1-1,-1 1 1,0 0-1,1-1 0,-1 1 1,0 0-1,0-1 1,1 1-1,-1 0 1,0 0-1,7 28 15,-6-23-10,1 8 5,4 15-17,-6-28 14,0 1 0,0-1 1,1 0-1,-1 1 0,1-1 1,-1 0-1,1 0 0,0 0 0,-1 1 1,1-1-1,0 0 0,0 0 1,0 0-1,0 0 0,2 1 1,-3-2 3,1 0 0,-1 1 0,1-1 0,0 0 0,-1 0 1,1 0-1,0 0 0,-1 0 0,1 0 0,0-1 0,-1 1 0,1 0 1,0 0-1,-1 0 0,1-1 0,-1 1 0,1 0 0,0 0 0,-1-1 1,1 1-1,-1-1 0,1 1 0,-1 0 0,1-1 0,-1 1 0,1-1 1,0 0-1,12-18 228,-10 16-178,14-25 261,-13 20-220,0 0-1,1 0 0,0 1 0,0 0 1,1 0-1,0 0 0,0 0 0,1 1 1,9-7-1,-15 12-97,0 1 1,0-1-1,0 1 1,0-1-1,0 1 1,0 0-1,0 0 1,0-1-1,0 1 1,0 0-1,0 0 1,0 0-1,0 0 1,0 0-1,0 0 1,0 1-1,-1-1 1,1 0-1,0 0 1,0 1-1,0-1 1,0 0-1,0 1 1,0-1-1,0 1 1,0-1-1,-1 1 1,1-1-1,0 1 1,0 0-1,-1 0 1,1-1-1,-1 1 1,1 0-1,0 0 1,-1 0-1,1-1 1,-1 1-1,0 0 1,1 0-1,-1 0 1,0 0-1,1 1 1,2 7-20,0 0 1,-1-1 0,2 17 0,-3-18 22,1 5-15,-2-9 9,0-1-1,0 0 1,0 0-1,0 0 0,1 1 1,-1-1-1,1 0 1,-1 0-1,1 0 1,0 0-1,0 0 0,0 0 1,0 0-1,2 2 1,-2-4 4,-1 0 1,1 1-1,0-1 0,-1 0 1,1 0-1,0 0 1,-1 1-1,1-1 1,0 0-1,-1 0 0,1 0 1,0 0-1,0 0 1,-1-1-1,1 1 1,0 0-1,-1 0 0,1 0 1,0-1-1,-1 1 1,1 0-1,0 0 0,-1-1 1,1 1-1,-1-1 1,1 1-1,-1-1 1,1 1-1,-1-1 0,2 0 1,18-20 147,-16 16-108,9-10 84,-1 2 19,22-21 0,-31 31-140,0 1 0,0 0 0,0 0-1,0 0 1,0 0 0,0 0 0,0 1-1,1-1 1,-1 1 0,1 0 0,-1 0-1,1 0 1,-1 1 0,7-1 0,-9 1-13,1 0 1,-1 0-1,0 0 1,1 1 0,-1-1-1,0 1 1,1-1-1,-1 1 1,0-1 0,0 1-1,1 0 1,-1-1-1,0 1 1,0 0-1,0 0 1,0 0 0,0 0-1,0 0 1,0 0-1,0 0 1,-1 0 0,2 2-1,10 32-93,-11-31 90,0 0 0,0 0-1,0 0 1,1 0 0,0 0-1,3 6 1,-5-10 9,1 1-1,-1-1 1,1 0 0,-1 0 0,1 0-1,-1 0 1,1 0 0,-1 1-1,1-1 1,-1 0 0,1 0-1,-1 0 1,1-1 0,-1 1 0,1 0-1,-1 0 1,0 0 0,1 0-1,-1 0 1,1 0 0,-1-1 0,1 1-1,-1 0 1,1 0 0,-1-1-1,0 1 1,1 0 0,-1-1-1,0 1 1,1 0 0,-1-1 0,1 0-1,16-15 36,-14 13-37,13-16-18,-13 15-41,-1 0-1,1 1 0,0-1 0,0 1 0,0 0 0,0 0 0,1 0 0,-1 0 0,1 1 1,0-1-1,0 1 0,0 0 0,0 0 0,4-1 0,-7 2 19,0 1 0,0 0 0,0 0 0,0 0 0,-1 1 0,1-1 0,0 0 0,0 0 0,0 0-1,-1 1 1,1-1 0,0 0 0,0 1 0,0-1 0,-1 1 0,1-1 0,0 1 0,-1-1 0,1 1 0,-1-1 0,1 1 0,0 0 0,0 0-1,9 23-631,-9-14 488,1 0 0,0 19 0,-6-13 216,4-16 222,2-2-207,4-5 11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19660,'-4'4'1961,"4"8"-1265,0 2-336,1 8 1440,-2 0-832,1 7-551,0-3-169,0 0-400,4 2-313,-4-10-519,0-6-240,-1-6 904,-4 0-208,0-12-264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21341,'0'0'1968,"-2"2"-1584,4 2-152,3 0 968,5 1-1560,3-1-568,6-1 760,1-3-192,9 1-136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58 176 17572,'-1'3'328,"-1"1"-1,0 0 1,0-1 0,0 0 0,-1 0-1,1 1 1,-1-1 0,0-1 0,0 1-1,0 0 1,0-1 0,0 1 0,0-1 0,-1 0-1,1 0 1,-1 0 0,-5 1 0,6-3-321,5-1-213,7 2-119,4 6 137,0 0 0,0 1 0,-1 1 0,-1 0 0,1 0 0,-2 1 0,1 1 0,-1-1 0,-1 2 0,14 20 0,-22-30 230,1 0 0,-1 0 0,0 1 0,1-1 0,-1 1 0,0-1 0,-1 1 0,1-1 0,0 1 0,-1-1 0,1 1 0,-1 0 0,0-1 0,0 1 0,0 0 0,0-1 0,-1 1 0,0 3 0,0-4 43,0 0 0,0 0 0,0-1 1,0 1-1,-1-1 0,1 1 0,0-1 1,-1 0-1,1 1 0,-1-1 0,0 0 1,1 0-1,-1 0 0,0 0 0,0 0 1,0 0-1,1-1 0,-1 1 1,0-1-1,0 1 0,0-1 0,0 0 1,0 1-1,-4-1 0,1 0-103,0 0 0,0 1 0,0-2 0,1 1 0,-1 0-1,0-1 1,0 0 0,-8-3 0,11 3-46,0 0 0,0 0 0,0 0 0,0 0 0,1 0 0,-1-1 0,1 1 0,-1-1 0,1 1 0,-1-1 0,1 0 0,0 1 0,-1-1 0,1 0 0,0 0 0,0 0 0,1 0 0,-1 0 0,0 0 0,1 0 0,-1 0 0,1 0 0,-1-3 0,0-23-521</inkml:trace>
  <inkml:trace contextRef="#ctx0" brushRef="#br0" timeOffset="1">286 1 15539,'16'0'1609,"-8"11"-985,-2 5-296,-6 10 1112,0 5-624,3 10-384,1 2-119,-1 1-201,1 3-96,2-5-144,-2-3-145,2-9-207,-3-10-168,-1-10-312,-2-6 328,-2-10 232,-4-8-136,-5-9-64</inkml:trace>
  <inkml:trace contextRef="#ctx0" brushRef="#br0" timeOffset="2">230 194 12227,'-17'-20'1928,"7"6"-848,1 4-480,8 6 1665,1-1-753,11 4-1032,7-2 937,4-3-1185,3 1 8,15-1-120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170 139 17908,'-1'-2'189,"1"0"0,0 0 0,-1 0 0,1 0 0,-1 1 0,0-1 0,1 0 0,-1 0 0,0 1 0,0-1 0,0 0 0,-1 1 0,1-1 0,0 1 0,0-1 0,-1 1 0,1 0 0,-1 0 0,1 0 0,-1-1 0,0 1 0,1 1 0,-1-1 0,0 0 0,0 0 0,0 1 0,0-1 0,1 1 0,-1-1 0,0 1 0,0 0 1,0 0-1,-3 0 0,1 0-79,0 0 0,0 1 0,0-1 0,0 1 0,0 0 0,0 0 0,0 0 0,0 1 1,1-1-1,-1 1 0,1 0 0,-1 0 0,1 0 0,0 0 0,-7 6 0,4 0-115,0 0-1,1 0 0,-1 1 1,1-1-1,1 1 0,0 0 0,0 1 1,-4 15-1,6-17-15,0-1 0,1 1 0,0-1 0,0 1 0,0 0 0,1-1 0,1 1 0,-1 0 0,1-1 0,0 1 0,4 13 1,-4-19 14,-1 0 1,1-1 0,0 1 0,0 0 0,-1-1 0,1 1 0,0-1 0,0 0-1,1 1 1,-1-1 0,0 0 0,0 1 0,0-1 0,1 0 0,-1 0 0,1 0 0,-1 0-1,1 0 1,-1-1 0,1 1 0,0 0 0,2 0 0,-1-1 1,-1 0 0,1 0-1,0 0 1,-1 0 0,1-1 0,0 1 0,-1-1 0,1 1 0,0-1-1,-1 0 1,1 0 0,-1-1 0,3 0 0,6-5 22,-1 0 1,0-1-1,-1 0 0,18-18 0,-10 5 165,0 0 0,-1 0-1,-1-2 1,-1 0-1,-1 0 1,-1-2 0,-1 1-1,-1-1 1,-1-1-1,5-29 1,-14 55-176,0 0 0,0 0 0,0 0-1,0 0 1,0 0 0,0 0 0,0 0 0,0 0 0,0 0 0,0 0 0,0 0-1,0 0 1,0 0 0,0 0 0,0 0 0,0 0 0,-1 0 0,1 0 0,0 0-1,0 0 1,0 0 0,0-1 0,0 1 0,0 0 0,0 0 0,-4 10 5,-4 18-83,1 8 5,2 0 1,1 1-1,2 65 0,2-98 61,0 1 0,1 0 0,0-1-1,0 1 1,0 0 0,1-1 0,2 7 0,-4-10 4,1-1 1,-1 1 0,1 0 0,-1 0 0,1 0-1,0-1 1,-1 1 0,1 0 0,0 0-1,-1-1 1,1 1 0,0-1 0,0 1 0,0-1-1,0 1 1,-1-1 0,1 1 0,0-1 0,0 0-1,0 1 1,0-1 0,0 0 0,0 0-1,0 0 1,0 0 0,0 0 0,0 0 0,0 0-1,0 0 1,0 0 0,0 0 0,0-1 0,0 1-1,0 0 1,0-1 0,0 1 0,-1-1-1,1 1 1,0-1 0,0 1 0,1-1 0,4-4 7,-1 1 0,1 0 0,-1-1 0,0 0 0,0-1 1,0 1-1,0-1 0,4-8 0,29-56 161,-13 22-56,-25 48-115,0 0 1,0 1 0,0-1-1,0 0 1,0 0 0,0 0-1,0 0 1,0 0 0,0 0-1,0 0 1,0 0 0,1 1-1,-1-1 1,0 0-1,0 0 1,0 0 0,0 0-1,0 0 1,0 0 0,0 0-1,0 0 1,0 0 0,1 0-1,-1 0 1,0 0 0,0 0-1,0 0 1,0 1 0,0-1-1,0 0 1,0 0 0,0 0-1,1 0 1,-1 0 0,0 0-1,0 0 1,0 0 0,0 0-1,0-1 1,0 1 0,0 0-1,1 0 1,-1 0 0,0 0-1,0 0 1,0 0 0,0 0-1,0 0 1,0 0 0,0 0-1,0 0 1,1 0-1,-1 0 1,0 0 0,0-1-1,0 1 1,0 0 0,0 0-1,0 0 1,0 0 0,0 0-1,0 0 1,2 17-95,-4 24-38,1-25 71,-1 53-111,2-64 170,0 0 0,0 0 1,1 0-1,0 0 1,0 0-1,1 0 0,-1 0 1,1 0-1,0-1 1,4 7-1,-5-9 6,0-1 0,1 1-1,-1-1 1,0 0 0,1 0 0,0 0-1,-1 0 1,1 0 0,0 0-1,-1 0 1,1 0 0,0 0 0,0-1-1,0 1 1,-1-1 0,1 0-1,0 1 1,0-1 0,0 0 0,0 0-1,0 0 1,0 0 0,0 0 0,0-1-1,0 1 1,-1-1 0,1 1-1,3-2 1,5-2 21,0 0 0,0-1-1,15-10 1,-24 14-19,17-9 35,-1-2-1,0 0 1,-1-1 0,0-1-1,-1 0 1,-1-1 0,17-22-1,-35 43-71,1 0-1,0 0 1,1 0-1,-1 0 1,1 0-1,0 1 1,-1 10-1,2-15 35,1-1 0,0 1 0,0-1 0,0 1-1,0-1 1,0 1 0,0-1 0,0 1 0,0-1 0,1 1 0,-1-1-1,0 1 1,1-1 0,-1 1 0,1-1 0,0 0 0,-1 1-1,1-1 1,0 0 0,0 1 0,0-1 0,0 0 0,0 0 0,0 0-1,0 0 1,0 0 0,1 0 0,-1 0 0,0-1 0,0 1 0,1 0-1,-1-1 1,1 1 0,-1-1 0,1 1 0,-1-1 0,0 0 0,1 1-1,-1-1 1,1 0 0,0 0 0,-1 0 0,1 0 0,2-1 0,0 1-65,0-1 1,0 1 0,-1-1 0,1 0 0,0 0-1,0-1 1,-1 1 0,1-1 0,-1 1 0,1-1-1,-1 0 1,0-1 0,1 1 0,-1 0 0,-1-1-1,1 0 1,0 0 0,0 0 0,-1 0 0,0 0-1,0 0 1,0 0 0,0-1 0,0 1 0,-1-1 0,1 0-1,-1 1 1,0-1 0,1-6 0,-1-16-334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20804,'-1'0'1817,"1"3"-1729,0-1-664,-3 3 1432,0-2-272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 17468,'0'0'53,"0"0"0,0 0 0,0-1 1,0 1-1,0 0 0,0 0 0,0-1 0,0 1 1,0 0-1,0 0 0,0-1 0,0 1 1,0 0-1,0 0 0,0-1 0,0 1 0,0 0 1,0 0-1,0 0 0,-1-1 0,1 1 1,0 0-1,0 0 0,0 0 0,0-1 0,-1 1 1,1 0-1,0 0 0,0 0 0,0 0 1,-1 0-1,1-1 0,0 1 0,0 0 0,0 0 1,-1 0-1,1 0 0,0 0 0,0 0 0,-1 0 1,1 0-1,0 0 0,0 0 0,-1 0 1,1 0-1,0 0 0,0 0 0,-1 0 0,1 0 1,0 0-1,0 0 0,-1 0 0,1 0 1,0 0-1,0 1 0,0-1 0,-1 0 0,1 0 1,0 0-1,0 0 0,0 1 0,0-1 1,-1 0-1,-13 16 1275,7 1-1093,0 0-1,2 1 1,0 0-1,-4 25 1,5-20-170,-1 0-21,1 0 0,-1 38-1,5-54-29,0 0 0,1 0-1,-1 0 1,1 0-1,1 0 1,-1 0-1,1 0 1,0-1 0,1 1-1,0 0 1,0-1-1,7 12 1,-8-16-5,-1-1 1,1 1-1,-1 0 1,1-1 0,0 1-1,-1-1 1,1 0-1,0 0 1,0 0-1,0 0 1,0 0-1,0 0 1,0 0 0,1-1-1,-1 1 1,0-1-1,0 1 1,0-1-1,1 0 1,-1 0 0,0 0-1,0 0 1,1 0-1,-1-1 1,0 1-1,0-1 1,0 1-1,1-1 1,-1 0 0,0 0-1,0 0 1,0 0-1,2-2 1,4-1 73,-1-1-1,1-1 1,-1 1 0,-1-1-1,1 0 1,-1-1 0,6-8 0,0-3 271,-1 0 0,0-1 0,-2-1 0,0 1 0,-2-1 0,0-1 0,-1 1 0,5-36 0,-12 72-239,1 1 0,0-1 0,3 19 0,-2-15-142,0-10-15,6 63-183,-5-64 194,-1-1-1,1 0 0,1 0 1,0 0-1,0 0 1,6 11-1,-8-17 31,0-1-1,0 1 1,0-1-1,0 0 1,0 1 0,0-1-1,0 0 1,1 0 0,-1 1-1,0-1 1,1 0-1,-1 0 1,1-1 0,-1 1-1,1 0 1,-1 0-1,1-1 1,0 1 0,-1-1-1,1 1 1,2-1 0,-2 0 26,1 0 0,-1 0 0,1-1 0,-1 1 0,0-1 0,1 0 0,-1 0 0,0 1 0,0-2 0,0 1 0,1 0 0,-1 0 0,2-3 1,4-2 114,-1-1 1,0 0 0,-1-1-1,1 1 1,-1-1 0,6-12 0,-6 8-13,1-1 1,-2 1-1,0-2 1,0 1-1,-2 0 1,1-1-1,-2 0 1,0 0 0,0 0-1,-1 0 1,-1 0-1,-1 0 1,0 0-1,-3-18 1,3 30-203,1 1 1,0-1-1,0 1 0,-1-1 1,1 1-1,-1 0 0,0-1 1,1 1-1,-1 0 0,0-1 1,0 1-1,0 0 0,0 0 1,0 0-1,0 0 0,0 0 1,0 0-1,0 0 1,0 0-1,0 0 0,-1 0 1,-1 0-1,2 1 5,0 0 0,0 0 0,0 0 0,-1 0 0,1 1 0,0-1 0,0 0 1,0 1-1,0-1 0,0 1 0,0-1 0,0 1 0,0 0 0,0-1 0,0 1 0,0 0 0,0 0 0,0 0 0,1 0 0,-1 0 1,0-1-1,0 1 0,1 0 0,-1 1 0,1-1 0,-1 0 0,1 0 0,-1 1 0,-7 18-692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42 22965,'-3'-2'161,"1"-1"-1,0 1 1,-1 0 0,0 0-1,1 0 1,-1 0 0,0 0 0,0 1-1,0-1 1,0 1 0,0 0-1,0 0 1,-1 0 0,1 0 0,0 1-1,-1-1 1,1 1 0,0 0-1,-1-1 1,1 2 0,-6 0 0,5 0-105,0 0 1,0 1 0,0 0 0,0 0 0,1 0 0,-1 0 0,0 0 0,1 1 0,0 0 0,-1 0 0,1 0 0,0 0 0,1 0 0,-1 0 0,0 1 0,-2 6 0,1-4-67,0 2 0,0-1 0,1 0 0,0 1 0,1-1 0,0 1 0,0 0 0,-1 12 0,3-18 6,0-1 0,0 1 0,0 0 0,0-1 0,0 1 0,0-1 0,1 1 0,-1-1 0,1 1 1,-1 0-1,1-1 0,-1 0 0,1 1 0,0-1 0,0 1 0,0-1 0,0 0 0,0 0 0,1 2 0,0-2 4,0 0-1,0 0 0,0 0 0,0 0 0,0-1 0,0 1 1,1-1-1,-1 1 0,0-1 0,0 0 0,0 0 0,1 0 1,-1 0-1,0 0 0,0 0 0,0-1 0,0 1 0,4-2 0,3-1 19,1 0-1,0-1 1,-1 0-1,0-1 0,0 0 1,0 0-1,0-1 1,-1 0-1,12-12 0,8-10 214,28-36 0,-35 39-54,-21 25-176,0 0 1,0 0-1,0-1 1,1 1-1,-1 0 1,0 0-1,0-1 0,0 1 1,0 0-1,0 0 1,1 0-1,-1 0 1,0-1-1,0 1 1,0 0-1,0 0 1,1 0-1,-1 0 1,0 0-1,0 0 1,0 0-1,1-1 1,-1 1-1,0 0 1,0 0-1,1 0 1,-1 0-1,0 0 1,0 0-1,0 0 0,1 0 1,-1 0-1,0 0 1,0 0-1,1 0 1,-1 0-1,0 0 1,0 1-1,0-1 1,1 0-1,-1 0 1,3 12-92,-7 27-395,3-30 251,-2 19-545,1-20 407,1 1 0,0-1-1,0 0 1,1 1 0,1 8-1,-1-17 349,0 1-1,0-1 1,0 1 0,0-1-1,0 0 1,0 1 0,1-1-1,-1 0 1,0 1-1,0-1 1,0 1 0,0-1-1,1 0 1,-1 1 0,0-1-1,0 0 1,1 0-1,-1 1 1,0-1 0,0 0-1,1 1 1,-1-1 0,0 0-1,1 0 1,-1 0-1,1 1 1,-1-1 0,0 0-1,1 0 1,-1 0 0,0 0-1,1 0 1,-1 0-1,1 0 1,0 0 0,11-3-519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19932,'-1'21'1748,"-7"39"-1,0 0-530,0 48-181,9 156 0,-1-257-1033,1 0 4,-1-1 1,1 1-1,0-1 0,0 0 1,3 8-1,-4-14-6,0 0-1,0 1 0,0-1 1,0 0-1,0 0 1,0 0-1,0 1 1,0-1-1,1 0 1,-1 0-1,0 0 0,0 0 1,0 0-1,0 1 1,0-1-1,0 0 1,0 0-1,0 0 1,1 0-1,-1 0 1,0 1-1,0-1 0,0 0 1,0 0-1,0 0 1,1 0-1,-1 0 1,0 0-1,0 0 1,0 0-1,0 0 1,1 0-1,-1 0 0,0 0 1,0 0-1,0 0 1,1 0-1,-1 0 1,0 0-1,0 0 1,0 0-1,0 0 1,1 0-1,-1 0 0,0 0 1,0 0-1,0 0 1,0 0-1,1 0 1,-1 0-1,0 0 1,0-1-1,0 1 1,0 0-1,0 0 0,1 0 1,-1 0-1,0 0 1,0-1-1,9-16-8,4-24-82,-2-21-412,6-115 0,-16 165 409,-1 12 92,0 0 0,0 0 1,0 0-1,0 1 0,0-1 1,0 0-1,0 0 0,0 0 1,1 0-1,-1 0 0,0 0 0,0 1 1,0-1-1,0 0 0,0 0 1,0 0-1,0 0 0,0 0 1,1 0-1,-1 0 0,0 0 0,0 0 1,0 0-1,0 0 0,0 1 1,1-1-1,-1 0 0,0 0 1,0 0-1,0 0 0,0 0 0,0 0 1,0 0-1,1 0 0,-1 0 1,0 0-1,0 0 0,0-1 1,0 1-1,0 0 0,1 0 1,-1 0-1,0 0 0,0 0 0,0 0 1,0 0-1,0 0 0,0 0 1,1 0-1,-1 0 0,0-1 1,0 1-1,0 0 0,0 0 0,0 0 1,0 0-1,0 0 0,0 0 1,0 0-1,0-1 0,0 1 1,0 0-1,0 0 0,0 0 0,0 0 1,0-1-1,10 14 47,-9-11-39,8 9 32,1 0-1,0-1 0,0 0 0,1-1 0,0 0 0,0 0 0,1-2 0,1 1 0,-1-1 0,1-1 0,0 0 0,23 6 0,-28-10-20,0 0-1,0 0 0,1-1 0,-1 0 0,1-1 0,-1 0 0,0 0 0,1-1 1,16-3-1,-19 2-10,-1 0-1,1 0 1,0-1 0,-1 1 0,1-1 0,-1-1-1,0 1 1,0-1 0,0 1 0,-1-1-1,1-1 1,-1 1 0,0-1 0,7-9 0,-8 9-13,-1 0 1,1 0-1,-1 0 1,1-1 0,-1 1-1,-1 0 1,1-1-1,0-6 1,-2 11 0,0 0-1,1 0 1,-1-1-1,0 1 1,0 0-1,0-1 1,0 1-1,0 0 1,-1 0-1,1-1 1,0 1-1,0 0 1,-1 0-1,1-1 1,-1 1-1,1 0 1,-1 0-1,0 0 1,1 0-1,-1 0 1,0 0-1,0 0 1,0 0-1,0 0 1,0 0-1,0 0 1,0 1 0,0-1-1,0 0 1,0 1-1,0-1 1,0 1-1,-1-1 1,1 1-1,0-1 1,0 1-1,0 0 1,-1 0-1,1-1 1,-2 1-1,-1 1 7,1-1 0,-1 0-1,1 1 1,-1 0 0,1 0-1,-1 0 1,1 1 0,0-1 0,0 1-1,-1-1 1,1 1 0,0 0-1,1 0 1,-1 1 0,0-1-1,0 0 1,1 1 0,-3 3 0,-1 0 36,1 1 1,0 0-1,1 0 1,-1 0-1,1 1 1,-5 13-1,7-17-11,1-1-1,0 1 1,0 0 0,0 0-1,0 0 1,1 0-1,-1 1 1,1-1-1,0 0 1,0 0-1,1 0 1,-1 0 0,1 0-1,0 0 1,0 0-1,0 0 1,1 0-1,-1-1 1,1 1 0,4 6-1,-3-7-8,0 0 0,0 1 0,1-1 0,-1 0-1,1-1 1,0 1 0,0 0 0,0-1 0,0 0 0,1 0-1,-1-1 1,1 1 0,-1-1 0,1 0 0,-1 0 0,1 0 0,9 0-1,1-1-10,1-1-1,-1 0 1,0-1-1,0-1 1,0 0-1,0-1 1,0-1-1,0 0 1,17-9-1,5-5-111,-1-1 1,42-32-1,-38 22 6,-37 30 189,-4 8 33,-9 19 167,4-12-88,5-12-170,0-1-1,1 1 1,-1 0-1,1-1 1,-1 1 0,1-1-1,0 1 1,0 0-1,0-1 1,0 1-1,1 0 1,-1-1-1,1 1 1,-1-1-1,1 1 1,0-1 0,0 1-1,0-1 1,1 0-1,-1 1 1,0-1-1,4 4 1,-2-4-20,-1 0 0,1 0 1,0 0-1,0 0 0,0-1 0,0 1 1,0-1-1,0 0 0,0 0 0,0 0 1,0 0-1,1-1 0,-1 1 0,0-1 0,1 0 1,-1 0-1,0 0 0,5-1 0,4 0-62,-1-1-1,0-1 1,0 0-1,0 0 1,0-1 0,12-7-1,59-37-676,-32 17 112,-49 30 598,0 1 1,0-1-1,0 0 0,0 1 1,0-1-1,0 1 0,0 0 0,0-1 1,0 1-1,0 0 0,0-1 1,0 1-1,0 0 0,0 0 1,0 0-1,0 0 0,1 0 1,-1 0-1,1 1 0,-1-1 16,-1 1-1,1-1 0,-1 0 1,1 1-1,-1 0 1,1-1-1,-1 1 1,0-1-1,1 1 1,-1-1-1,0 1 1,0 0-1,0-1 0,1 1 1,-1 0-1,0-1 1,0 1-1,0 0 1,0-1-1,0 1 1,0 0-1,0-1 0,0 2 1,-2 8 64,1-1 1,-2 1-1,-4 13 0,2-7-3,5-16-58,-4 13-165,1 1 0,0-1 1,1 1-1,0 0 0,1 0 0,1-1 0,1 17 1,-1-29 144,1 1-1,-1-1 1,0 1 0,1-1 0,-1 0-1,1 1 1,-1-1 0,1 1 0,0-1-1,-1 0 1,2 2 0,-1-3 2,-1 0 1,1 1-1,-1-1 0,1 0 1,-1 0-1,1 0 1,-1 0-1,1 0 0,-1 0 1,1 1-1,-1-1 0,1 0 1,-1-1-1,1 1 0,-1 0 1,1 0-1,-1 0 0,1 0 1,-1 0-1,1 0 1,-1-1-1,1 1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20916,'-10'31'619,"2"-1"0,1 1-1,1 1 1,2-1-1,-1 48 1,5-76-626,0 0 0,1 1 0,-1-1 1,1 0-1,-1 0 0,1 1 0,0-1 0,0 0 0,1 0 0,-1 0 1,2 3-1,-2-5-1,0 0 0,0 0 0,0 0 0,0 0 0,0 0 0,0 0 0,1 0 0,-1 0 0,0-1 1,0 1-1,1-1 0,-1 1 0,0-1 0,1 1 0,-1-1 0,1 1 0,-1-1 0,1 0 0,-1 0 0,1 0 0,-1 0 0,0 0 0,1 0 1,-1 0-1,1-1 0,-1 1 0,1 0 0,1-2 0,24-8-86,-23 8 86,1 0 1,-1 0 0,1 1-1,0-1 1,-1 1 0,1 0-1,9-1 1,-12 3 11,0-1-1,-1 0 1,1 1 0,-1-1 0,1 1-1,-1 0 1,1-1 0,-1 1-1,1 0 1,-1 0 0,1 0 0,-1 0-1,0 0 1,0 0 0,1 0-1,-1 1 1,0-1 0,0 0-1,0 1 1,-1-1 0,1 0 0,0 1-1,0-1 1,-1 1 0,1 0-1,-1-1 1,1 1 0,-1 2 0,4 29 69,-4-28-3,0 0 0,0 0-1,1 0 1,-1 0 0,1 0-1,3 6 1,-4-11-48,0 0-1,0 0 1,0 0 0,1 0-1,-1 0 1,0 0 0,0 0 0,0 0-1,1 0 1,-1 0 0,0 0-1,0 0 1,0 0 0,1 0-1,-1 0 1,0 0 0,0-1 0,0 1-1,1 0 1,-1 0 0,0 0-1,0 0 1,0 0 0,0 0-1,0-1 1,1 1 0,-1 0 0,0 0-1,0 0 1,0-1 0,0 1-1,0 0 1,0 0 0,0 0-1,0 0 1,0-1 0,1 1 0,-1 0-1,0 0 1,0-1 0,4-9 411,1-4 16,-1 0 1,-1 0-1,0 0 1,-1 0-1,0-17 0,-2 32-628,0 1-1,1-1 0,-1 1 1,0 0-1,0-1 0,1 1 1,-1-1-1,1 1 0,0-1 1,-1 1-1,1-1 0,0 1 0,0-1 1,0 0-1,0 0 0,0 1 1,0-1-1,0 0 0,0 0 1,0 0-1,0 0 0,1 0 1,-1 0-1,1 0 0,-1-1 0,0 1 1,1 0-1,-1-1 0,1 1 1,2 0-1,13 1-680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20980,'-33'18'1773,"20"-12"-1409,1 0 1,0 1-1,0 1 0,1-1 1,0 2-1,1 0 1,0 0-1,-16 18 0,25-25-356,0-1-56,-1 1 1,1 0-1,0-1 0,0 1 1,0 0-1,0 0 1,0 0-1,0-1 1,1 1-1,-2 2 1,7 2-455,12-4 32,0-3 116,-1 1 0,0 1 0,0 0 0,0 1 0,0 1 0,0 0 0,0 1 0,-1 1 0,17 7-1,-31-11 387,-1-1-1,1 0 1,0 1-1,0-1 0,-1 1 1,1-1-1,0 0 0,-1 1 1,1 0-1,0-1 0,-1 1 1,1-1-1,-1 1 0,1 0 1,-1-1-1,0 1 0,1 0 1,-1 0-1,0-1 0,1 1 1,-1 0-1,0 0 0,0 0 1,1-1-1,-1 1 0,0 0 1,0 0-1,0 0 0,0 1 1,-1 0 79,0 0 0,0 1-1,1-1 1,-2 0 0,1 0 0,0 0 0,0 0 0,0 0 0,-1 0-1,-2 2 1,-5 6 663,-1-1 0,-19 13-1,28-21-727,-4 3 242,-34 20 159,38-23-508,0 0 1,-1-1 0,1 1-1,-1 0 1,1-1-1,0 1 1,-1-1-1,1 1 1,-1-1-1,1 0 1,-1 0-1,1 0 1,-1 0 0,1 0-1,-1 0 1,0 0-1,1 0 1,-1 0-1,1-1 1,-1 1-1,1-1 1,0 1 0,-1-1-1,-1-1 1,-2-5-348,3-7-182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112 239 19636,'-2'2'1602,"-16"21"-416,1 1 0,-18 32 0,29-43-1001,0 0 0,0 1 0,1-1 1,0 1-1,2 0 0,-5 24 0,8-36-170,0 0 0,0 0 0,-1 0 0,1 0 0,0 0 0,0 0 0,1 0 1,-1 0-1,0 0 0,1 0 0,-1 0 0,1 0 0,0 0 0,-1-1 0,3 4 0,-2-4-8,-1 0 0,1-1 1,0 1-1,0-1 0,-1 1 0,1-1 1,0 1-1,0-1 0,0 0 0,0 1 1,-1-1-1,1 0 0,0 0 0,0 1 1,0-1-1,0 0 0,0 0 0,0 0 0,0 0 1,0 0-1,0 0 0,-1-1 0,3 1 1,2-2 10,0 0 1,0 0 0,0 0 0,0-1-1,0 0 1,-1 0 0,1 0-1,-1 0 1,6-7 0,5-5 52,-2 0 1,0-2 0,-1 1-1,0-2 1,-2 1-1,0-2 1,10-23 0,-9 11 38,0-1 0,-2 1 0,9-62 0,-16 79-80,-1 0-1,-1-27 0,0 38-32,0 1 0,0 0 0,0-1 0,0 1 0,0 0 0,-1-1 0,0 1 0,1 0 0,-1-1 0,0 1 0,0 0 0,0 0 0,0 0-1,0 0 1,-1 0 0,1 0 0,0 0 0,-1 0 0,0 1 0,1-1 0,-1 1 0,0-1 0,0 1 0,0-1 0,0 1 0,-2-1 0,1 2-8,0-1 1,1 1 0,-1 0 0,0 1 0,1-1 0,-1 0-1,0 1 1,1 0 0,-1-1 0,1 1 0,-1 0-1,1 0 1,0 0 0,-1 1 0,1-1 0,0 1 0,0-1-1,0 1 1,0 0 0,0-1 0,0 1 0,0 0-1,0 1 1,-2 3 0,-1 0-10,0 1 1,1 0-1,0 1 0,0-1 1,0 1-1,-3 13 0,6-19 11,0 1 0,1 0 0,0-1 0,-1 1 0,1 0 0,0 0 0,1-1 0,-1 1 0,0 0 0,1-1 0,-1 1 0,1 0 0,0-1 0,0 1 0,0-1 0,0 1 0,0-1 0,1 1 0,-1-1 0,1 0 0,-1 0 0,1 0 0,3 3 0,4 3-47,0 0 1,1-1-1,0 0 0,14 6 0,-13-7 14,-1 0 0,0 1 0,12 9-1,-15-9 36,-1 1 1,0-1-1,0 1 0,0 0 0,-1 0 0,0 0 0,4 10 0,-7-13-45,0-1-1,-1 1 1,1-1 0,-1 1-1,0 0 1,0 0 0,-1-1-1,1 1 1,-1 0-1,0 0 1,-1 0 0,1 0-1,-1-1 1,0 1 0,0 0-1,-2 5 1,2-9 37,1 1 0,0-1 0,-1 0 0,1 0 0,-1 0 0,1 0 0,-1 0 0,0 0 0,0 0 0,1 0 0,-1 0 0,0 0 0,0 0 0,0 0 0,0-1 0,0 1 0,0 0 0,0-1 0,0 1 0,0-1 0,0 1 0,-1-1 0,-1 1 0,-12-5-171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9 186 16796,'-1'1'125,"1"-1"1,-1 1 0,0-1 0,1 1 0,-1-1 0,1 1 0,-1 0-1,1-1 1,-1 1 0,1 0 0,-1 0 0,1-1 0,0 1 0,-1 0 0,1 0-1,0 0 1,0-1 0,0 1 0,0 0 0,0 0 0,-1 0 0,2 0-1,-1-1 1,0 2 0,0-1-6,1 0 0,-1-1 0,1 1 0,-1 0 0,1-1 0,-1 1 0,1 0 0,0-1 0,-1 1 0,1-1 0,0 1 0,0-1-1,-1 0 1,1 1 0,0-1 0,0 0 0,0 1 0,-1-1 0,2 0 0,1 1 37,0 0 0,0-1 1,1 0-1,-1 0 0,0 0 0,0 0 0,0 0 0,0 0 0,0-1 0,0 1 1,0-1-1,6-2 0,0-3 24,-1 0 1,1 0-1,-1-1 1,-1 0-1,1 0 0,-1-1 1,-1 0-1,1 0 1,-1 0-1,-1-1 1,0 0-1,0 0 1,0 0-1,-1-1 0,-1 0 1,0 0-1,0 0 1,-1 0-1,0 0 1,1-19-1,-3 28-159,0 0 0,0 0 0,0 0 0,0 1 1,0-1-1,0 0 0,-1 0 0,1 0 0,0 0 0,0 1 0,-1-1 0,1 0 1,-1 0-1,1 1 0,0-1 0,-2 0 0,2 0-12,0 1 0,-1 0 0,1 0 0,0 0 0,0 0 0,-1-1 0,1 1 0,-1 0 0,1 0 0,0 0-1,-1 0 1,1 0 0,0 0 0,-1 0 0,1 0 0,0 0 0,-1 0 0,1 0 0,0 0 0,-1 1 0,1-1 0,0 0 0,-1 0 0,1 0 0,0 0 0,-1 1 0,-1 0 11,0 1 0,0 0 0,0-1 0,0 1 0,0 0 0,1 0 0,-1 0 0,0 0 0,-1 4 0,-6 12-30,1 1-1,1 0 1,1 0 0,1 1-1,0-1 1,1 1 0,1 0-1,1 0 1,1 1 0,2 22-1,-1-38 0,0 0-1,1 0 1,0 0 0,0 0-1,0 0 1,1 0-1,2 6 1,-3-10 6,0 1 0,-1-1 0,1 0 0,0 0 0,0 0-1,0 0 1,0 0 0,0 0 0,0 0 0,0 0 0,0 0 0,0 0 0,0-1 0,1 1 0,-1 0 0,0-1 0,0 1 0,1-1 0,-1 1 0,1-1-1,-1 0 1,0 1 0,1-1 0,-1 0 0,0 0 0,1 0 0,-1 0 0,1 0 0,-1-1 0,2 1 0,3-2-9,-1 0 1,0 1 0,0-2-1,0 1 1,0-1 0,0 1-1,-1-1 1,1-1 0,6-5-1,38-42-55,-12 13 96,-34 35-32,0 1 0,0-1 0,0 1 0,1-1-1,-1 1 1,7-3 0,-9 5 4,0 0-1,0-1 1,0 1-1,0 0 1,0 0-1,0 0 0,0 0 1,0 0-1,0 0 1,0 0-1,0 0 1,0 0-1,0 1 0,0-1 1,0 0-1,0 1 1,0-1-1,0 1 1,0-1-1,-1 1 0,1-1 1,0 1-1,0-1 1,0 1-1,-1 0 1,1-1-1,0 1 0,-1 0 1,1 0-1,-1 0 1,2 1-1,1 4-3,-1 0-1,1-1 0,-1 1 1,0 0-1,-1 1 1,2 8-1,-3-11 7,1 1-1,0 0 1,0 0 0,0 0 0,1-1-1,-1 1 1,1-1 0,0 1-1,1-1 1,-1 1 0,1-1 0,0 0-1,3 3 1,-5-6 6,1 0-1,-1 0 1,0 0 0,1-1-1,-1 1 1,1-1 0,-1 1-1,1-1 1,-1 1 0,1-1-1,-1 0 1,1 0 0,-1 0-1,1 1 1,-1-2 0,1 1-1,-1 0 1,1 0 0,-1 0-1,1-1 1,-1 1 0,1-1-1,-1 1 1,0-1 0,1 0-1,2-1 1,3-2 59,0-1 0,0 0 0,10-9 0,-12 9-20,-4 4-37,40-31 274,-37 29-260,-1 1 1,1 0 0,0-1 0,0 1 0,0 1 0,0-1 0,0 1 0,1 0-1,5-2 1,-8 4-21,-1-1 0,1 1 1,0-1-1,-1 1 0,1-1 0,-1 1 0,1 0 0,0 0 0,-1 0 0,0 0 0,1 0 0,-1 0 0,0 0 0,1 0 0,-1 1 1,0-1-1,0 0 0,0 1 0,0-1 0,0 1 0,0-1 0,-1 1 0,1 0 0,0-1 0,-1 1 0,1 2 0,7 28-3464,-12-63 2563,4 3 215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17668,'6'7'1328,"1"1"-1360,-2-3-328,7 0 856,1-2-264,11-3-280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16956,'-8'27'1575,"-23"94"3982,28-106-5224,1 0 1,0 0 0,2 0-1,-1 0 1,2 0-1,2 17 1,-3-30-316,1 1 1,-1-1-1,1 0 1,-1 1-1,1-1 1,0 0-1,0 0 1,0 0-1,0 0 1,0 0-1,1 0 1,-1 0-1,1 0 1,-1 0-1,1 0 1,0-1-1,-1 1 1,1-1-1,0 1 1,0-1-1,0 0 1,0 1-1,0-1 1,4 1-1,-3-2-14,-1 1-1,1-1 1,0 0-1,0 0 1,0 0 0,-1 0-1,1 0 1,0-1-1,0 1 1,-1-1 0,1 0-1,0 0 1,-1 0-1,1 0 1,-1 0-1,1 0 1,-1-1 0,0 1-1,1-1 1,2-3-1,14-12 85,30-40 0,-25 28-77,-24 29-12,1-1-1,-1 0 1,1 0-1,0 0 1,-1 1-1,1-1 1,0 0-1,0 1 1,0-1-1,-1 0 1,1 1-1,0-1 1,0 1-1,0-1 1,0 1-1,0 0 1,0 0-1,0-1 1,1 1-1,-1 0 1,-1 0 0,1 1-1,-1-1 1,1 0-1,-1 0 1,0 1-1,1-1 1,-1 1-1,1-1 1,-1 0-1,0 1 1,1-1 0,-1 1-1,0-1 1,1 1-1,-1-1 1,0 1-1,0-1 1,0 1-1,1-1 1,-1 1-1,0-1 1,0 1 0,0 0-1,1 7-11,0 0 1,-1 0-1,0 13 1,-1-18 11,-2 44-14,1-26 73,0 0-1,2 1 1,3 25 0,-3-45-55,0-1 0,0 0 0,0 0-1,0 1 1,0-1 0,0 0 0,1 0 0,-1 1 0,1-1 0,-1 0 0,1 0 0,-1 0-1,1 0 1,-1 0 0,1 0 0,0 0 0,0 0 0,0 0 0,-1 0 0,1 0 0,0 0 0,0 0-1,0-1 1,0 1 0,0 0 0,1-1 0,-1 1 0,0-1 0,0 1 0,0-1 0,1 0 0,-1 1-1,0-1 1,0 0 0,1 0 0,-1 0 0,0 0 0,0 0 0,1 0 0,-1 0 0,0 0-1,0 0 1,0-1 0,1 1 0,-1-1 0,0 1 0,0-1 0,0 1 0,2-2 0,1 0-135,0 0 1,0-1-1,0 1 1,-1-1-1,0 0 1,1 1-1,-1-2 1,0 1-1,0 0 1,0-1-1,-1 1 0,1-1 1,2-7-1,2-17-234,-6-10-156</inkml:trace>
  <inkml:trace contextRef="#ctx0" brushRef="#br0" timeOffset="1">264 15 19260,'0'8'1704,"0"5"-1239,1-3-209,4-1 680,3-1-864,2 1-944,2-2 808,1 0-296,4-1-145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34 322 16396,'-12'50'1987,"5"-26"-854,-6 44-1,12-62-1036,0 0 0,1 0 0,0 0 0,0 0 1,1 0-1,0 0 0,0 0 0,0 0 0,1 0 0,-1-1 0,1 1 0,5 8 0,-7-13-85,1-1 1,-1 1 0,1 0 0,0 0 0,-1 0-1,1 0 1,0 0 0,0-1 0,-1 1 0,1 0-1,0-1 1,0 1 0,0-1 0,0 1 0,0-1-1,0 1 1,0-1 0,0 1 0,0-1 0,0 0-1,0 0 1,1 0 0,-1 1 0,0-1 0,0 0-1,0 0 1,0-1 0,0 1 0,0 0 0,0 0-1,0 0 1,0-1 0,0 1 0,0-1-1,0 1 1,0-1 0,0 1 0,0-1 0,0 1-1,0-1 1,0 0 0,1-1 0,3-2 60,0 0 1,0-1-1,-1 1 0,0-1 1,1 0-1,3-8 0,8-15 250,-1 0-1,-2 0 1,16-50-1,16-96 454,-42 159-715,1 1 16,-1 0 0,0 0-1,-1 0 1,-1 0-1,0 0 1,-1 0 0,-3-23-1,3 36-64,0 0-1,0-1 1,0 1 0,0 0-1,-1 0 1,1 0 0,0 0-1,-1-1 1,1 1 0,-1 0-1,1 0 1,-1 0 0,0 0-1,1 0 1,-1 0 0,0 0-1,0 0 1,0 1 0,0-1-1,0 0 1,0 0 0,0 1-1,0-1 1,0 0 0,0 1-1,0-1 1,0 1 0,0-1-1,0 1 1,0 0 0,-1 0-1,1-1 1,0 1 0,0 0-1,0 0 1,-1 0 0,-1 0-1,0 1 18,-1 1 0,1-1 0,-1 0 0,1 1 0,0 0 0,-1-1 0,1 1 1,0 0-1,0 1 0,0-1 0,-4 5 0,-5 7 40,0 0 1,0 0 0,2 1-1,0 1 1,0 0 0,2 0-1,0 1 1,0 0 0,2 0-1,0 1 1,-5 27 0,11-42-64,-1 0-1,1 1 1,0-1 0,0 1 0,0-1 0,0 0 0,0 1 0,1-1-1,0 1 1,1 4 0,-1-6-12,0 0 1,0-1-1,0 1 1,0 0-1,0-1 0,0 1 1,1-1-1,-1 1 1,1-1-1,-1 0 0,1 1 1,-1-1-1,1 0 1,0 0-1,0 0 1,-1 0-1,1 0 0,0-1 1,2 2-1,17 3-115,29 4-1,-34-7 70,1 1 0,-1 1 0,24 9 0,-31-10 56,0 1 1,0 1-1,-1 0 1,0 0-1,1 1 1,-2 0-1,15 13 1,-20-17-53,0 1 1,0-1-1,0 1 1,-1-1-1,1 1 0,0 0 1,-1-1-1,0 1 1,0 0-1,0 0 0,0 0 1,0 0-1,0 0 1,-1 1-1,0-1 0,1 0 1,-1 0-1,0 0 1,-1 0-1,1 0 1,0 0-1,-1 0 0,0 1 1,0-1-1,0 0 1,0-1-1,-2 6 0,-1-2-206,1-1-1,-1 1 0,0-1 1,0 0-1,-1 0 0,-8 8 1,1-3-340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22037,'0'0'47,"0"0"-1,0-1 1,0 1 0,0 0 0,0 0 0,1 0 0,-1 0 0,0 0 0,0 0 0,0 0-1,0 0 1,0 0 0,1 0 0,-1 0 0,0 0 0,0 0 0,0 0 0,0-1-1,1 1 1,-1 0 0,0 0 0,0 1 0,0-1 0,0 0 0,1 0 0,-1 0-1,0 0 1,0 0 0,0 0 0,0 0 0,0 0 0,1 0 0,-1 0 0,0 0-1,0 0 1,0 0 0,0 1 0,0-1 0,0 0 0,1 0 0,-1 0 0,0 0 0,0 0-1,0 0 1,0 1 0,0-1 0,0 0 0,0 0 0,0 0 0,0 0 0,0 1-1,0-1 1,0 0 0,0 0 0,0 0 0,0 0 0,0 0 0,0 1 0,0-1-1,0 0 1,0 19 1201,-8 23-421,-31 137 51,33-141-780,1 1 0,1 64 0,4-98-89,1 0 0,-1 0-1,1 0 1,0 0-1,0 0 1,1 0-1,-1 0 1,4 6 0,-4-10-7,-1 0 0,1 0 1,0 0-1,0 1 0,0-1 0,0 0 1,-1 0-1,1-1 0,0 1 1,1 0-1,-1 0 0,0 0 1,0-1-1,0 1 0,0-1 0,1 1 1,-1-1-1,0 1 0,0-1 1,1 0-1,-1 1 0,0-1 1,1 0-1,-1 0 0,0 0 0,1 0 1,-1 0-1,0 0 0,1-1 1,-1 1-1,0 0 0,1-1 1,-1 1-1,0-1 0,2 0 0,2-2 9,1 0 0,-1 0 0,0-1 0,0 1-1,0-1 1,0-1 0,-1 1 0,1-1 0,5-8 0,34-53 82,-30 42-63,114-217 100,-123 231-154,0 0-37,-3 7-42,0-1 0,0 0 1,-1 0-1,0-1 0,3-7 0,-36 45-2175,15-14 1710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18156,'8'29'2232,"-1"-11"-1087,1 1-465,3-6 1256,1-2-416,-1-2-815,-1-8-649,1-3 168,2-10-152,-3-8-288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15875,'-1'4'313,"1"-1"0,0 1 0,-1 0 0,1-1 0,1 1 0,-1 0-1,0-1 1,1 1 0,0 0 0,0-1 0,2 6 0,-2-7-178,0-1 0,0 1 0,0-1 1,0 1-1,0-1 0,0 1 0,1-1 0,-1 0 1,0 0-1,1 0 0,0 0 0,-1 0 1,1 0-1,-1 0 0,1 0 0,0 0 0,0-1 1,-1 1-1,1-1 0,0 1 0,0-1 1,0 0-1,0 0 0,2 0 0,3 0 87,-1-1 0,1 0 0,-1 0 0,0-1 0,0 0 0,0 0-1,0 0 1,0-1 0,0 0 0,0 0 0,-1 0 0,0-1 0,1 0 0,-1 0-1,8-9 1,0-1 180,0 0 0,-1-1-1,-1 0 1,12-20 0,-19 29-302,-1 0 1,1-1-1,-1 1 1,0-1-1,-1 1 0,0-1 1,0 0-1,0 0 1,-1 0-1,0 0 1,0-1-1,-1-11 0,0 18-90,0 0 0,0 0 0,0 1 0,0-1 0,0 0 0,0 1 0,0-1 0,0 0 0,-1 1 0,1-1 0,0 0 0,0 1 0,-1-1 0,1 0 0,-1 1 0,1-1 0,0 1 0,-1-1 0,1 1 0,-1-1 0,1 1 0,-1-1 0,1 1 0,-1-1 0,0 1 0,0-1 0,0 1-4,0 0 0,0 0 0,0 1 1,0-1-1,0 0 0,0 0 0,0 1 0,1-1 1,-1 0-1,0 1 0,0-1 0,0 1 0,1-1 1,-1 1-1,0-1 0,0 1 0,0 0 0,-4 5-3,0-1 0,1 0 0,0 1 0,-5 7 0,-3 9-77,1 1 0,1 0 0,-12 40 0,19-51 46,0 0 0,1 0 0,0 1-1,0-1 1,2 1 0,-1 0-1,2-1 1,-1 1 0,4 14 0,-4-25 25,1 0 1,-1 0 0,0-1 0,1 1-1,-1 0 1,1-1 0,-1 1 0,1 0-1,0-1 1,0 1 0,0-1 0,0 1-1,0-1 1,0 1 0,0-1 0,0 0-1,1 0 1,-1 0 0,0 1 0,1-1-1,-1 0 1,1-1 0,-1 1 0,1 0-1,0 0 1,-1-1 0,1 1 0,0-1-1,-1 1 1,1-1 0,0 0 0,0 1-1,-1-1 1,1 0 0,0 0 0,0 0-1,-1-1 1,1 1 0,0 0 0,0-1-1,1 0 1,5-2-4,-1 0 0,0 0 0,-1-1 0,1 0 0,-1 0 0,0 0-1,0-1 1,7-6 0,4-7 20,0-1 0,-2-1 0,0 0 0,-1-1 0,0 0 0,16-39 0,-18 41-113,-12 19 96,0 0 0,1 0 0,-1 0 0,0 0 0,0 0 0,1 0 0,-1 0 1,0 0-1,0 0 0,0 0 0,1 0 0,-1 1 0,0-1 0,0 0 0,0 0 0,1 0 0,-1 0 0,0 0 0,0 0 0,0 0 0,1 0 0,-1 1 1,0-1-1,0 0 0,0 0 0,0 0 0,0 0 0,1 1 0,-1-1 0,0 0 0,0 0 0,0 0 0,0 1 0,0-1 0,0 0 0,0 0 0,0 0 0,0 1 1,0-1-1,0 0 0,0 0 0,0 1 0,0-1 0,3 40-198,-3-36 192,0 14-46,-1-6 27,1 0-1,0 0 1,1 0 0,0 0 0,1 0-1,1-1 1,4 15 0,-7-25 28,0 0 0,1 0-1,-1 0 1,1 1 0,-1-1 0,1 0 0,-1 0 0,1 0 0,0 0 0,0-1-1,-1 1 1,1 0 0,0 0 0,0 0 0,0-1 0,0 1 0,0 0-1,0-1 1,0 1 0,0 0 0,0-1 0,0 0 0,0 1 0,2 0 0,-1-2 0,-1 1 1,1 0 0,-1-1 0,1 1 0,-1 0 0,1-1-1,-1 0 1,0 1 0,1-1 0,-1 0 0,0 0 0,1 0-1,-1 0 1,0 0 0,2-2 0,5-5 16,-1-1 0,0 0 0,10-19 1,-17 28-17,20-38 116,-2-1 1,-2-1-1,-1 0 0,-2-1 1,-2-1-1,-2 1 0,6-71 1,-15 96-163,0 16 43,0 0 1,0 0-1,0 0 0,0 0 1,0 0-1,0 0 1,0 0-1,0 0 0,0 1 1,0-1-1,0 0 0,0 0 1,0 0-1,0 0 0,0 0 1,0 0-1,0 0 0,0 0 1,0 0-1,0 0 0,0 0 1,0 0-1,0 0 1,0 0-1,0 1 0,-1-1 1,1 0-1,0 0 0,0 0 1,0 0-1,0 0 0,0 0 1,0 0-1,0 0 0,0 0 1,0 0-1,0 0 0,0 0 1,0 0-1,-1 0 0,1 0 1,0 0-1,0 0 1,0 0-1,0 0 0,0 0 1,0 0-1,0 0 0,0 0 1,0 0-1,0 0 0,0 0 1,0 0-1,-1 0 0,1 0 1,0-1-1,0 1 0,0 0 1,0 0-1,0 0 1,0 0-1,0 0 0,0 0 1,0 0-1,0 0 0,0 0 1,-10 28-170,0 20 32,-8 79-1,16-108 121,2 0 0,0 1 0,1-1 0,1 1 0,1-1 0,0 0-1,8 21 1,-8-31-369,1 0 0,0 0 1,1-1-1,0 0 0,0 0 0,9 10 0,-14-18 329,0-1 0,0 1 0,0 0 0,-1 0 0,1 0-1,0 0 1,0 0 0,0 0 0,0-1 0,0 1 0,0 0 0,0 0 0,0 0 0,0 0 0,0 0 0,0 0-1,0 0 1,0-1 0,1 1 0,-1 0 0,0 0 0,0 0 0,0 0 0,0 0 0,0 0 0,0 0 0,0-1-1,0 1 1,0 0 0,0 0 0,0 0 0,0 0 0,1 0 0,-1 0 0,0 0 0,0 0 0,0 0 0,0 0-1,0 0 1,0 0 0,0 0 0,1 0 0,-1 0 0,0 0 0,0 0 0,0 0 0,0 0 0,0 0-1,0 0 1,1 0 0,-1 0 0,0 0 0,0 0 0,0 0 0,0 0 0,0 0 0,0 0 0,0 0 0,1 0-1,-1 0 1,0 0 0,0 0 0,-1-10-1300,-13-17-2749,-31-46 0,-25-20 3698,16 23 4317,53 69-3683,0-1 1,0 1-1,0 0 0,0 0 0,1 0 0,-1 0 0,0-1 0,1 1 0,-1 0 1,1 0-1,-1-1 0,1 1 0,0-1 0,0 1 0,0 0 0,-1-1 1,2-1-1,-1 2-65,1 0 1,-1 0-1,1 0 1,0 0 0,-1 0-1,1 0 1,0 1-1,0-1 1,0 0-1,0 0 1,0 1-1,0-1 1,-1 1 0,2-1-1,-1 1 1,0-1-1,0 1 1,0 0-1,0-1 1,0 1-1,0 0 1,2 0 0,16-3 999,35-1 0,-41 4-1763,0 0-1,0-1 1,0-1-1,0 0 1,-1-1 0,20-6-1,-22 2-352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23013,'-3'11'1784,"3"1"-1376,2 3-224,-1 9 761,2 3-337,3 9-336,-2 3-256,2 8-264,-1 3-480,-2 8 207,-1-1 385,-2-3-168,-2-1-104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24261,'0'-8'1697,"-1"8"-1962,-3 0-239,1 4 1209,1 0-673,7 4-257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207 172 18900,'-3'-2'183,"0"0"-1,0 0 1,0 0 0,0 0-1,0 1 1,0-1 0,-1 1-1,1 0 1,-1 0 0,1 0-1,-1 0 1,1 0 0,-1 1-1,1 0 1,-1 0 0,1 0-1,-1 0 1,-4 1 0,3 0-42,-1 1 0,1 0 0,0 0 0,0 0 0,0 1 0,0-1 0,1 1 0,-1 1 0,1-1 0,-9 8 0,5-3-111,0 1 0,1 0 0,0 1 0,0 0 0,1 0 1,0 0-1,0 1 0,2 0 0,-1 0 0,-4 18 0,8-24-35,0 0 0,0 0 0,1 0 1,0 1-1,-1-1 0,2 0 0,-1 1 0,1-1 0,0 0 0,0 0 0,0 0 0,3 7 1,-3-11 2,0 1 1,-1-1 0,1 1 0,0-1 0,0 1 0,1-1 0,-1 0-1,0 0 1,0 1 0,1-1 0,-1 0 0,0 0 0,1 0 0,-1-1-1,1 1 1,2 1 0,-1-1 1,-1-1 1,1 0-1,0 1 0,0-1 1,-1 0-1,1 0 0,0 0 1,-1-1-1,1 1 0,0-1 1,0 1-1,-1-1 0,5-2 0,5-2 29,0-2 0,0 0 0,0 0 0,-1-1 0,0 0 0,-1-1 0,0 0 0,0-1 0,-1 0 0,0 0 0,7-13 0,1-1 180,-1-2 0,-1 0 1,21-55-1,-33 75-170,3-7 109,-1-1-1,0-1 1,-1 1-1,0-1 0,-1 0 1,-1 0-1,1-15 1,-14 73-8,2 31-558,1 87 0,8-152 39,0 0 1,1 0-1,3 18 1,-4-26 330,0 0 1,1 1-1,-1-1 1,0 1-1,1-1 1,-1 0-1,1 1 1,0-1-1,-1 0 1,1 1-1,0-1 1,0 0-1,0 0 1,0 0-1,0 0 1,0 0-1,0 0 1,0 0 0,0 0-1,1 0 1,-1-1-1,0 1 1,0 0-1,1-1 1,-1 1-1,1-1 1,-1 0-1,0 1 1,1-1-1,-1 0 1,1 0-1,1 0 1,18-5-645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15891,'-1'3'220,"-33"61"3467,32-59-3441,0 0 1,0 0 0,1 0-1,-1 0 1,1 1 0,0-1 0,1 0-1,-1 1 1,1-1 0,1 11-1,-1-15-237,0 0 0,0 0 0,0 0 0,0 0 0,1 0 0,-1 0 0,0 0 0,1-1 0,-1 1-1,1 0 1,-1 0 0,1 0 0,-1 0 0,1-1 0,-1 1 0,1 0 0,0-1 0,-1 1 0,1 0-1,0-1 1,0 1 0,0-1 0,-1 1 0,1-1 0,0 1 0,0-1 0,0 0 0,0 1 0,0-1-1,0 0 1,0 0 0,0 0 0,0 0 0,-1 0 0,1 0 0,0 0 0,0 0 0,0 0 0,0 0-1,0 0 1,0-1 0,0 1 0,0 0 0,0-1 0,0 1 0,-1 0 0,1-1 0,0 1 0,0-1-1,0 0 1,5-3 110,0 1 0,-1-1 1,0 0-1,0 0 0,8-10 0,-4 2 224,0 0 0,-1-1 1,-1 0-1,0-1 0,-1 1 1,7-23-1,-7 19 224,-13 36-865,1 1 1,1 0 0,1 0 0,0 0 0,1 1-1,2 0 1,0 31 0,1-50 176,1 0 0,-1-1 0,0 1 1,1 0-1,-1 0 0,1 0 0,-1-1 1,1 1-1,0 0 0,0-1 0,2 4 0,-3-5 85,1 1 0,0-1-1,-1 1 1,1-1-1,0 0 1,-1 1-1,1-1 1,0 0 0,0 1-1,-1-1 1,1 0-1,0 0 1,0 0 0,-1 1-1,1-1 1,0 0-1,0 0 1,-1 0-1,1-1 1,0 1 0,0 0-1,0 0 1,-1 0-1,1 0 1,0-1 0,0 1-1,-1 0 1,1-1-1,0 1 1,-1 0-1,1-1 1,0 0 0,21-16-877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117 103 15211,'-46'174'3565,"-17"81"-226,60-241-3051,1 0 0,-1 18-1,6-26 178,2-13-271,4-13-22,37-212 1131,-1 8-320,-42 212-930,14-43 178,-16 51-206,1 0 0,0 0 0,0 1 0,0-1 0,0 1-1,0-1 1,1 1 0,0 0 0,0 0 0,6-5-1,-9 7-21,1 1 0,0-1 0,-1 1 0,1-1 0,0 1 0,0 0 0,-1-1 0,1 1 0,0 0 0,0 0 0,0-1 0,-1 1-1,1 0 1,0 0 0,0 0 0,0 0 0,0 0 0,-1 0 0,1 0 0,0 1 0,0-1 0,0 0 0,-1 0 0,1 1 0,1 0-1,0 0-2,0 0-1,-1 1 0,1-1 0,-1 1 0,1-1 0,-1 1 0,0-1 0,1 1 0,-1 0 0,1 2 0,3 6-18,-1 1-1,-1-1 1,4 12 0,-7-19 18,7 28-25,-6-25 25,0 1 1,0-1-1,1 1 1,0-1 0,0 0-1,0 1 1,1-1-1,0 0 1,0-1 0,0 1-1,1 0 1,6 6-1,-5-7-5,41 43-199,-43-45 187,-1 1 0,1-1-1,-1 1 1,1-1 0,-1 1 0,-1 0 0,1 0-1,0 0 1,-1 0 0,0 0 0,0 0-1,1 8 1,-2-10 30,-1 1-1,1-1 1,-1 0-1,1 0 1,-1 1-1,0-1 1,0 0-1,0 0 1,0 0 0,0 0-1,-1 0 1,1-1-1,-1 1 1,1 0-1,-1 0 1,1-1-1,-1 1 1,0-1-1,0 0 1,0 1-1,0-1 1,0 0-1,-3 1 1,-7 4 195,-1-1 0,-23 6 0,24-8-75,4-1-81,5 0-105,0-1-1,0 0 1,0-1-1,0 1 0,0 0 1,0-1-1,1 0 1,-1 1-1,0-1 1,-1 0-1,1-1 1,1 1-1,-6-1 1,8 1 46,0 0 0,-1-1 1,1 1-1,0 0 0,0 0 1,-1 0-1,1 0 0,0 0 1,-1 0-1,1-1 0,0 1 1,0 0-1,-1 0 1,1 0-1,0-1 0,0 1 1,0 0-1,-1 0 0,1-1 1,0 1-1,0 0 0,0 0 1,0-1-1,0 1 0,-1 0 1,1 0-1,0-1 0,0 1 1,0 0-1,0-1 0,0 1 1,0-1-1,7-8-175,7-4-150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19340,'3'-6'456,"0"1"0,0 0 0,0-1 0,0 1 0,1 1 0,0-1 0,0 0 0,0 1 0,1 0-1,0 0 1,-1 0 0,1 1 0,1-1 0,-1 1 0,7-3 0,-11 6-420,0 0 0,0-1 0,-1 1 0,1 0 0,0 0 0,0 0 0,0-1 0,0 1 0,-1 0 0,1 0 1,0 0-1,0 1 0,0-1 0,0 0 0,-1 0 0,1 0 0,0 0 0,0 1 0,0-1 0,-1 0 0,1 1 0,0-1 0,0 1 0,-1-1 0,2 1 0,-1 1-14,0-1-1,0 0 1,-1 1 0,1-1-1,0 1 1,0-1-1,-1 1 1,1 0 0,-1-1-1,1 1 1,-1-1-1,0 3 1,1 7-59,-1 0 0,0-1 0,-3 15 0,3-16 73,-5 24-94,3-19 27,1-1 0,0 1-1,0 0 1,2 15 0,-1-28 28,0 0-1,1 0 0,-1 0 1,0 0-1,0 0 0,0 0 1,1 0-1,-1-1 0,0 1 1,1 0-1,-1 0 0,1 0 1,-1 0-1,1 0 0,0-1 1,-1 1-1,1 0 0,0 0 1,-1-1-1,1 1 1,0 0-1,0-1 0,0 1 1,1 0-1,-1-1 0,1 0 0,-1 1 0,1-1 1,-1 0-1,0 0 0,1-1 0,-1 1 0,1 0 0,-1 0 1,1-1-1,-1 1 0,0-1 0,1 1 0,1-2 1,5-2-3,-1-1 0,0 1 0,0-1 0,9-9 0,10-13 11,-2-1 0,-1-1 0,26-41 0,-49 69-10,0 1 1,0 0 0,0-1 0,0 1 0,1 0-1,-1-1 1,0 1 0,0 0 0,0 0 0,0-1-1,1 1 1,-1 0 0,0 0 0,0-1 0,1 1-1,-1 0 1,0 0 0,0 0 0,1 0 0,-1-1-1,0 1 1,0 0 0,1 0 0,-1 0 0,0 0-1,1 0 1,-1 0 0,0 0 0,1 0 0,-1 0-1,1 0 1,2 10-86,-4 24-16,0-28 82,0 13-31,-1 43-42,3-57 104,-1 0-1,1 0 1,-1 0 0,1 0 0,0 0 0,1-1-1,0 1 1,-1 0 0,4 5 0,-4-9 5,-1 0 0,1 0 0,-1-1 0,1 1 1,-1 0-1,1-1 0,0 1 0,-1-1 0,1 1 0,0-1 1,-1 1-1,1-1 0,0 1 0,0-1 0,-1 0 0,1 1 1,0-1-1,0 0 0,0 0 0,-1 0 0,1 1 0,0-1 1,0 0-1,0 0 0,1 0 0,0-1 22,0 1 1,0-1-1,0 0 0,0 1 1,0-1-1,0 0 0,0 0 1,0 0-1,3-3 0,2-2 112,0 0 0,0-1 0,7-9 0,0-1 135,-1-1 0,-1-1 0,12-22 0,-24 41-284,0 0 0,0 0 1,0 0-1,0 0 0,0 0 1,0 0-1,0 0 0,0 0 0,0 0 1,0 0-1,0 1 0,0-1 0,0 0 1,0 0-1,0 0 0,0 0 1,0 0-1,0 0 0,0 0 0,0 0 1,0 0-1,0 0 0,0 0 0,0 0 1,0 0-1,0 0 0,0 0 1,0 0-1,1 1 0,-1-1 0,0 0 1,0 0-1,0 0 0,0 0 1,0 0-1,0 0 0,0 0 0,0 0 1,0 0-1,0 0 0,0 0 0,0 0 1,0 0-1,1 0 0,-1 0 1,0 0-1,0 0 0,0 0 0,0 0 1,0 0-1,0 0 0,0-1 0,0 1 1,0 0-1,0 0 0,0 0 0,2 14-105,-2 17-31,-1-17 82,1 41-135,0-51 185,1 0 1,-1 0-1,1 0 0,0-1 1,0 1-1,0 0 0,1-1 1,-1 1-1,1 0 0,0-1 0,3 5 1,-5-7 14,1-1 0,0 1 1,0 0-1,0 0 0,0 0 1,0 0-1,0-1 0,0 1 1,0-1-1,0 1 0,0 0 1,0-1-1,0 0 0,0 1 1,0-1-1,1 0 0,-1 1 1,0-1-1,0 0 0,0 0 1,0 0-1,2 0 0,-1-1 16,1 1 0,-1-1 0,0 0 0,0 0 0,0 1 0,1-2 0,-1 1 0,0 0 0,0 0 0,3-3 0,1-2 74,-1 1-1,1-1 1,-1-1 0,0 1 0,7-11-1,-8 8 6,0 1 0,0-1 0,-1 0 0,0 0-1,2-10 1,-4 15-77,0-1-1,0 1 1,-1 0 0,0-1-1,0 1 1,0 0 0,0-1 0,-1 1-1,1 0 1,-1-1 0,0 1-1,0 0 1,-3-6 0,3 9-29,1 1 1,0-1 0,0 1 0,-1-1 0,1 1 0,0-1 0,-1 1 0,1-1 0,-1 1-1,1-1 1,0 1 0,-1-1 0,1 1 0,-1 0 0,1-1 0,-1 1 0,0 0 0,0-1-1,-6 6-85,2 18-105,5-21 178,0 0 1,0 0-1,1 0 0,-1-1 0,0 1 0,1 0 1,-1 0-1,1 0 0,0 0 0,-1 0 0,1-1 1,0 1-1,0 0 0,0-1 0,1 1 0,-1-1 1,0 1-1,1-1 0,-1 1 0,2 0 1,0 0 2,-1-1 1,0 0 0,1 0 0,-1 0-1,1-1 1,0 1 0,-1 0 0,1-1-1,0 0 1,-1 1 0,1-1 0,0 0-1,2-1 1,4 0-1,1-1 0,-1 0 0,0-1-1,0 0 1,0 0 0,0-1 0,8-5 0,17-13 10,-33 20 3,1 0 0,0 1 0,0-1 0,-1 0 0,1 0 0,-1 1-1,1-1 1,-1-1 0,0 1 0,0 0 0,0 0 0,0 0 0,0 0 0,0-4 0,-1 6-4,0 0 1,0 0-1,0-1 1,1 1-1,-1 0 1,0 0 0,0 0-1,0 0 1,0-1-1,0 1 1,0 0-1,0 0 1,0 0-1,0 0 1,0-1-1,0 1 1,0 0 0,-1 0-1,1 0 1,0 0-1,0 0 1,0-1-1,0 1 1,0 0-1,0 0 1,0 0-1,0 0 1,0 0 0,0 0-1,-1-1 1,1 1-1,0 0 1,0 0-1,0 0 1,0 0-1,0 0 1,0 0-1,-1 0 1,1 0 0,0 0-1,0 0 1,0-1-1,-8 5-86,-8 11-43,11-7 82,1-1 0,-1 1 0,2 0 0,-1 0 0,1 0 1,-3 10-1,5-14 37,0 0 0,0 0 1,0 0-1,1 0 0,0 1 1,-1-1-1,1 0 1,1 0-1,-1 1 0,1-1 1,0 0-1,0 0 0,0 0 1,3 7-1,-3-10 12,0 1 1,0 0-1,0-1 0,1 1 0,-1 0 1,1-1-1,-1 0 0,1 1 0,0-1 1,-1 0-1,1 0 0,0 0 0,0 0 0,0 0 1,0 0-1,0-1 0,0 1 0,0-1 1,0 1-1,0-1 0,0 0 0,0 0 1,0 1-1,0-2 0,0 1 0,0 0 0,0 0 1,0-1-1,0 1 0,0-1 0,0 1 1,3-2-1,4-2 7,0 1 0,-1-1 0,0 0 0,0-1 0,0 0 0,7-6 0,-3 1 25,-2 0-1,17-21 1,3-3 3,-30 34-36,0 0 0,0 0 0,1 0 0,-1-1 0,0 1 0,0 0 0,0 0 0,0 0 0,0 0 1,1 0-1,-1 0 0,0-1 0,0 1 0,0 0 0,1 0 0,-1 0 0,0 0 0,0 0 0,0 0 0,1 0 0,-1 0 0,0 0 0,0 0 0,0 0 1,1 0-1,-1 0 0,0 0 0,0 0 0,0 0 0,1 0 0,-1 0 0,0 0 0,0 0 0,0 0 0,1 0 0,-1 1 0,0-1 0,0 0 0,0 0 1,1 0-1,3 12-49,0 22-17,-3-25 32,-1-4 0,1 1 0,1 0 0,-1-1 0,1 1 0,4 10 0,-5-16 9,-1 1 0,0-1 0,1 1 1,-1 0-1,0-1 0,1 1 0,-1-1 0,1 1 0,-1-1 0,1 1 0,-1-1 0,1 1 0,0-1 1,-1 0-1,1 1 0,-1-1 0,1 0 0,0 1 0,-1-1 0,1 0 0,0 0 0,0 1 0,0-2-25,1 1 0,-1 0 0,0-1 0,0 1 0,0-1 0,0 1 0,0-1 0,0 1 0,0-1 0,0 0 0,-1 0 0,1 1 0,0-1 0,0 0 0,0 0 0,-1 0 0,1 0 0,0 0 0,0-1 0,8-13-234,1-1-114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20716,'-6'-2'2025,"4"2"-1321,-1 2-424,0-2-136,1 0 544,1-15-616,0 2-312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67 19724,'2'-3'377,"-1"-1"0,1 1 0,-1 0 0,0-1 0,0 1 0,-1-1 0,1 1 0,-1-1 0,0 0 0,0-6 0,0 9-281,0 0-1,0 0 1,-1 0-1,1 0 1,0 0-1,-1 0 1,1 0-1,-1 0 1,1 0-1,-1 0 1,1 1-1,-1-1 1,0 0-1,1 0 1,-1 0-1,0 1 1,0-1-1,1 0 1,-1 1-1,0-1 1,0 1-1,0-1 1,0 1-1,0-1 1,0 1-1,0 0 1,0-1-1,0 1 1,0 0-1,0 0 1,0 0-1,0 0 1,0 0-1,0 0 1,0 0-1,0 0 1,0 0-1,0 0 1,0 1-1,0-1 0,-2 1 1,-4 1 11,-1 1 1,1 0 0,0 0-1,0 0 1,0 1-1,0 0 1,1 1-1,-1-1 1,1 1-1,-9 10 1,5-5-201,0 1 0,1 1 0,0-1 0,-13 25-1,22-35 68,-1 0-1,1 0 1,-1 0-1,1 0 1,-1 0-1,1 0 1,-1 0-1,1 1 0,0-1 1,0 0-1,0 0 1,0 0-1,0 0 1,0 1-1,0-1 0,0 0 1,0 0-1,0 0 1,1 0-1,-1 0 1,0 1-1,1-1 1,-1 0-1,1 0 0,-1 0 1,1 0-1,0 0 1,-1 0-1,1 0 1,0 0-1,0-1 0,-1 1 1,1 0-1,0 0 1,0-1-1,2 2 1,4 2-133,0-1 1,0 0-1,0 0 0,14 2 1,-1 1-118,-6-1 29,0 1 0,0 0 0,20 13 0,-30-17 201,-1 0-1,1 1 0,-1 0 1,0-1-1,0 1 0,-1 1 1,1-1-1,2 4 0,-4-5 45,0 0 0,0-1 0,0 1 0,-1 0 0,1 0 0,-1 0 0,1-1-1,-1 1 1,0 0 0,1 0 0,-1 0 0,0 0 0,0 0 0,0 0 0,-1 0-1,1 0 1,0 0 0,-2 2 0,1-1 58,-1 0 0,0 0 0,0 0-1,0-1 1,0 1 0,0 0 0,-1-1 0,1 1 0,-1-1 0,1 0 0,-1 0-1,0 0 1,0-1 0,0 1 0,0 0 0,0-1 0,-1 0 0,1 0-1,0 0 1,0 0 0,-5 0 0,-5 2 4,0-2-1,0 1 1,-1-2-1,-14 0 1,-10-7-1166,37 7 1072,0 0 0,0 0 0,0 0 0,0 0 0,0-1 0,0 1 0,0 0 0,0-1 0,0 1 0,0-1 0,0 1 0,0-1 0,1 1 0,-1-1 0,0 0 1,0 1-1,1-1 0,-1 0 0,0 0 0,1 0 0,-1 1 0,1-1 0,-1 0 0,1 0 0,-1 0 0,1 0 0,0 0 0,-1 0 0,1 0 0,0 0 0,0 0 0,0 0 0,0-2 1,5-7-497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20340,'0'0'103,"0"-1"0,1 1 1,-1-1-1,0 1 0,1 0 0,-1-1 0,1 1 0,-1-1 0,1 1 0,-1 0 0,1-1 0,-1 1 0,1 0 0,-1-1 0,1 1 0,-1 0 0,1 0 0,0 0 1,-1-1-1,1 1 0,-1 0 0,1 0 0,0 0 0,0 0 0,-1 18 1398,0-13-1295,-19 134 1208,-11 142-632,34-249-529,-4-32-244,0 0 1,1 1 0,-1-1 0,0 1 0,0-1-1,0 1 1,1-1 0,-1 0 0,0 1-1,0-1 1,1 0 0,-1 1 0,0-1 0,1 0-1,-1 1 1,0-1 0,1 0 0,-1 1-1,1-1 1,-1 0 0,0 0 0,2 1 0,-2-2 0,1 1 0,0 0 0,-1 0 0,1 0 1,0 0-1,-1-1 0,1 1 0,-1 0 1,1-1-1,0 1 0,-1-1 0,1 1 1,-1 0-1,1-1 0,-1 1 0,1-1 1,-1 0-1,1 1 0,-1-1 0,1 0 1,2-4 34,0-1 0,-1 1 0,1 0 0,-1-1 0,0 0 0,-1 1 0,1-1 0,-1 0 0,1-11-1,-1-1 117,-2-34-1,1 49-150,0-2-5,0 1 0,-1-1 0,1 1 0,-1-1 0,0 1 0,0-1 0,0 1 0,-1 0 0,1-1 0,-1 1 0,-3-4 0,5 8-7,0-1 1,0 1 0,0 0 0,0 0-1,0 0 1,0 0 0,0 0 0,0 0-1,0 0 1,0-1 0,0 1 0,0 0-1,-1 0 1,1 0 0,0 0 0,0 0-1,0 0 1,0 0 0,0 0-1,0 0 1,0 0 0,0 0 0,-1-1-1,1 1 1,0 0 0,0 0 0,0 0-1,0 0 1,0 0 0,0 0 0,-1 0-1,1 0 1,0 0 0,0 0 0,0 0-1,0 0 1,0 0 0,0 0-1,-1 0 1,1 0 0,0 1 0,0-1-1,0 0 1,0 0 0,0 0 0,0 0-1,0 0 1,0 0 0,-1 0 0,1 0-1,0 0 1,0 0 0,0 0-1,0 1 1,0-1 0,0 0 0,0 0-1,0 0 1,-2 12-59,4 14-29,-2-21 76,1 0 1,0 0-1,0-1 1,1 1 0,-1-1-1,1 1 1,0-1 0,1 1-1,-1-1 1,1 0-1,-1 0 1,1 0 0,0-1-1,1 1 1,-1-1-1,1 1 1,-1-1 0,6 3-1,-6-4 18,1 0 0,0-1 0,-1 1 0,1-1 0,0 0 0,0 0 0,0 0 0,0-1 0,0 1 0,0-1 0,0 0 0,0 0-1,0 0 1,0-1 0,0 1 0,0-1 0,0 0 0,0 0 0,-1-1 0,1 1 0,7-5 0,-2 1 45,0-1 0,0-1 0,0 1 0,-1-2 0,0 1 0,-1-1 0,1 0 0,-2 0 0,10-15 0,-20 64-57,3-37 2,-5 54-75,6-55 77,0 1-1,0 0 1,0 0-1,1-1 0,-1 1 1,1 0-1,0-1 1,0 1-1,0-1 0,1 1 1,-1-1-1,4 6 0,-4-8 8,0 0 0,0 0 0,0 0-1,0 0 1,1 0 0,-1 0 0,0-1-1,0 1 1,0 0 0,1-1 0,-1 1-1,0-1 1,1 1 0,-1-1 0,0 0-1,1 0 1,-1 1 0,1-1 0,-1 0-1,0 0 1,1-1 0,-1 1 0,1 0-1,-1 0 1,0-1 0,1 1 0,-1 0-1,0-1 1,1 1 0,-1-1 0,0 0-1,0 1 1,2-3 0,3 0 24,-1-1 1,1 0-1,-1-1 1,0 1 0,7-9-1,-2 0 40,-1 1-1,0-1 1,-1-1-1,-1 0 1,0 0-1,-1 0 1,6-21-1,-28 84-167,13-39 65,-4 32-1135,7-40 992,0 0 1,0 1 0,0-1-1,0 0 1,0 1-1,0-1 1,0 0 0,1 1-1,0-1 1,-1 0 0,1 0-1,0 1 1,0-1-1,1 2 1,6 1-443,5-6-223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118 113 18572,'-12'9'760,"0"-1"-1,1 2 1,0 0 0,0 0 0,-10 14-1,16-18-571,1 0 0,0 0 0,0 0 1,1 0-1,0 1 0,0-1 0,0 1 0,1 0 0,0 0 0,0 0 0,0 0 0,0 10 0,2-16-171,0 1 1,0-1 0,0 0-1,0 1 1,0-1 0,0 0-1,0 1 1,0-1 0,0 0-1,1 1 1,-1-1-1,1 0 1,-1 1 0,1-1-1,-1 0 1,1 0 0,0 0-1,0 0 1,-1 0 0,1 1-1,0-1 1,0-1-1,2 3 1,-2-3-2,1 1 0,-1-1 0,1 1 0,0-1 0,-1 0-1,1 1 1,0-1 0,-1 0 0,1 0 0,0 0 0,-1-1 0,1 1 0,0 0 0,-1 0 0,1-1-1,1 0 1,6-2 66,-1-1-1,0 0 1,0 0 0,-1-1-1,15-11 1,-10 6 69,-1-2 0,0 0 0,-1 0 0,-1-1 0,1 0-1,-2-1 1,8-15 0,40-105 796,-55 131-927,1-19 157,-16 53-187,0-1 1,3 2-1,-15 55 0,24-77 15,0-1 0,0 1 0,1-1 0,0 1 0,1 0 0,0 0 0,0 0 1,3 13-1,-2-21-4,-1-1 0,0 1 0,1 0 0,-1-1 0,1 1 0,0-1 0,-1 0 0,1 1 0,0-1-1,0 1 1,0-1 0,0 0 0,0 0 0,0 0 0,0 0 0,0 0 0,1 0 0,-1 0 0,0 0 0,1 0 0,-1 0 0,2 0 0,0 0 1,0 0-1,-1-1 0,1 1 0,0-1 0,0 0 0,0 0 0,0 0 0,0 0 1,0-1-1,0 1 0,3-2 0,3 0 6,-1-1 0,0 0-1,0 0 1,-1-1 0,1 0 0,-1-1-1,11-8 1,-7 3 15,0 0 1,0-1-1,-1-1 0,0 0 0,-1 0 0,-1-1 0,0 0 0,-1 0 0,9-23 1,-17 41-13,-4 10-6,0 0 0,2 1 0,0 0 0,0 0 0,0 30 0,3-44-3,0-1-1,0 0 1,0 1-1,0-1 1,1 1-1,-1-1 1,0 0-1,1 1 1,-1-1-1,1 0 1,-1 0-1,1 1 1,-1-1-1,1 0 1,0 0-1,0 0 1,0 0-1,-1 0 0,1 0 1,0 0-1,0 0 1,0 0-1,1 0 1,-1 0-1,2 0 1,-1 0 3,0-1 1,1 1 0,-1-1-1,0 0 1,1 0-1,-1 0 1,0 0-1,1-1 1,-1 1 0,0 0-1,1-1 1,-1 0-1,4-1 1,5-3 24,0 0 1,0-1-1,-1-1 1,16-12-1,-15 10 9,0-1 0,14-15 0,-22 21-19,1 0-1,-2 1 1,1-2 0,0 1-1,-1 0 1,0 0 0,0-1-1,0 1 1,0-1-1,-1 0 1,1-5 0,-1 10-16,-1-1 1,0 1-1,0-1 1,1 0-1,-1 1 1,0-1-1,0 0 1,0 0-1,0 1 1,0-1-1,0 0 1,0 1 0,0-1-1,0 0 1,0 1-1,-1-1 1,1 0-1,0 1 1,0-1-1,-1 0 1,1 1-1,0-1 1,-1 1-1,1-1 1,-1 1-1,1-1 1,0 1-1,-1-1 1,1 1-1,-1-1 1,0 1-1,1-1 1,-1 1-1,1 0 1,-1-1 0,0 1-1,1 0 1,-1 0-1,1-1 1,-1 1-1,0 0 1,1 0-1,-1 0 1,0 0-1,0 0 1,1 0-1,-1 0 1,0 0-1,1 0 1,-1 0-1,0 0 1,1 1-1,-1-1 1,-1 1-1,-2 0 19,-1 1 0,1 0-1,0 0 1,-1 0 0,1 1-1,-5 4 1,5-5-29,1 1 1,0-1-1,1 1 0,-1 0 0,0 0 1,1 0-1,0 0 0,0 1 1,0-1-1,0 1 0,0-1 0,1 1 1,-1 0-1,1 0 0,0-1 0,0 1 1,1 0-1,-1 0 0,1 0 1,0 0-1,0 0 0,0 0 0,0 0 1,1 0-1,-1 0 0,1 0 0,0 0 1,1-1-1,-1 1 0,0 0 0,1-1 1,0 1-1,0-1 0,0 1 1,0-1-1,1 0 0,-1 0 0,1 0 1,0 0-1,6 4 0,-8-6 5,0-1 0,0 1 0,0-1-1,0 1 1,0-1 0,0 0 0,1 1 0,-1-1-1,0 0 1,0 0 0,0 0 0,1 0 0,-1 0-1,0 0 1,0 0 0,0 0 0,1-1 0,-1 1 0,0 0-1,0-1 1,0 1 0,0-1 0,0 1 0,0-1-1,0 0 1,0 1 0,0-1 0,0 0 0,0 0-1,0 0 1,1-1 0,4-4 16,-1 0 1,0 0-1,6-11 0,-8 12-9,-2 4-13,15-4-91,1-1 1,28-14-1,-37 14 106,2 1 1,-1 1 0,0 0 0,1 0-1,0 1 1,0 0 0,0 1-1,0 0 1,0 1 0,1 0-1,10 0 1,-20 1-7,0 0 0,0 0 0,0 0 0,0 0 0,1 0 0,-1 0 0,0 1 0,0-1 0,0 0 0,0 0 0,0 1 0,0-1 0,0 1 0,0-1 0,0 1 0,0 0 0,0-1 0,0 1 0,0 0 0,0 0 0,0-1 0,0 1 0,-1 0 0,1 0 0,0 0 0,-1 0 0,1 0 0,-1 0 0,1 0 0,-1 0 0,1 0 0,-1 0 0,0 0 0,1 1 0,-1-1 0,0 0 0,0 0 0,0 0 0,0 0 0,0 2 0,-1 3 9,-1 1 0,0-1 0,0 0 1,-1 0-1,-5 12 0,-2 2 60,10-20-68,1 0 0,-1 1 0,0-1 0,0 0 0,1 0-1,-1 0 1,0 0 0,1 0 0,-1 0 0,0 0 0,0 0 0,1 0 0,-1 0-1,0 0 1,0 0 0,1 0 0,-1 0 0,0 0 0,0 0 0,1 0 0,-1 0 0,0 0-1,1 0 1,-1-1 0,0 1 0,0 0 0,0 0 0,1 0 0,-1 0 0,0-1 0,0 1-1,0 0 1,1 0 0,-1 0 0,0-1 0,0 1 0,0 0 0,0 0 0,1-1-1,11-9 45,-6 3-17,-1 0-1,0 0 1,-1 0-1,0-1 1,0 0-1,-1 1 1,0-2-1,0 1 1,-1 0-1,0 0 1,0-1-1,-1 1 1,0-1-1,-1 0 1,0 1-1,-2-18 1,4 30-38,0 0 1,0 0-1,0 0 1,0-1-1,1 1 1,-1-1-1,1 0 1,0 0 0,0 0-1,0 0 1,0 0-1,1-1 1,-1 1-1,1-1 1,0 0-1,-1 0 1,1 0-1,0-1 1,0 1 0,0-1-1,0 0 1,0 0-1,1 0 1,-1-1-1,0 1 1,0-1-1,0 0 1,1-1 0,-1 1-1,0-1 1,0 1-1,6-3 1,-2 1 4,0-2-1,0 1 1,-1-1 0,1 0 0,7-6-1,-11 8 7,-1 0-1,0 0 0,0-1 0,-1 1 1,1-1-1,0 0 0,-1 0 0,0 0 1,1 0-1,-1 0 0,-1 0 0,1-1 1,2-4-1,-35 73-215,30-61 206,-1 1-1,1 0 0,0 0 1,0-1-1,1 1 0,-1 0 1,1 0-1,1 7 1,-1-11 8,0-1 1,0 1-1,0 0 1,1-1 0,-1 1-1,0 0 1,0-1 0,1 1-1,-1 0 1,1-1 0,-1 1-1,0-1 1,1 1 0,-1-1-1,1 1 1,-1-1 0,1 1-1,0-1 1,-1 1 0,1-1-1,-1 0 1,1 1 0,1-1-1,0 1 2,-1-1 0,1 0 0,0 0-1,0 0 1,-1 0 0,1-1 0,0 1-1,0 0 1,-1-1 0,1 1-1,0-1 1,-1 0 0,1 1 0,1-2-1,23-12 54,-14 7-61,-1 1 1,1 0 0,0 1-1,19-5 1,-29 9-7,1 0 1,0 1-1,0 0 1,-1-1-1,1 1 0,0 0 1,-1 0-1,1 0 1,0 1-1,0-1 0,-1 1 1,1-1-1,0 1 0,-1 0 1,1 0-1,-1 0 1,1 0-1,-1 1 0,0-1 1,1 1-1,-1-1 1,0 1-1,0 0 0,0 0 1,0 0-1,0 0 1,1 2-1,-2-2-62,-1-1 0,1 1 1,0-1-1,0 0 0,1 0 0,-1 1 0,0-1 0,0 0 1,0 0-1,1 0 0,-1 0 0,0-1 0,1 1 1,-1 0-1,1 0 0,-1-1 0,1 1 0,0-1 0,2 1 1,0-1-334,0-1 1,0 0-1,0 1 1,0-1 0,-1-1-1,1 1 1,5-3-1,40-19-1236,-20 5 618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104 204 18596,'-5'1'382,"-1"1"0,1-1 0,-1 1-1,1 0 1,-1 1 0,1-1 0,0 1 0,0 0 0,0 0 0,1 1 0,-1-1 0,1 1-1,-1 0 1,1 0 0,1 1 0,-1-1 0,1 1 0,-1 0 0,1 0 0,1 0-1,-1 0 1,-3 9 0,6-13-373,0-1 1,0 0-1,0 1 0,0-1 1,-1 1-1,1-1 0,0 0 0,0 1 1,0-1-1,0 1 0,0-1 1,0 0-1,0 1 0,0-1 0,1 0 1,-1 1-1,0-1 0,0 1 1,0-1-1,0 0 0,0 1 0,1-1 1,-1 0-1,0 1 0,0-1 1,1 0-1,-1 1 0,0-1 0,0 0 1,1 0-1,-1 1 0,1-1 1,13 0 99,16-13-86,-9-4 0,-1 0-1,-1-1 1,-1-1-1,0 0 1,-2-2-1,0 0 1,-2-1-1,0 0 1,-1-1-1,17-43 1,-23 41 30,-9 23-14,-2 6 0,-20 34 33,11-11-50,-16 54 0,26-71-7,0 0 1,1 1-1,0-1 0,1 0 1,0 1-1,1-1 0,0 1 0,1-1 1,1 12-1,-2-20-9,1 0 0,-1 0 0,1 0 0,0 0 1,-1 1-1,1-1 0,0 0 0,0 0 0,0-1 0,1 1 0,-1 0 0,0 0 0,1 0 0,-1-1 1,1 1-1,-1-1 0,1 1 0,0-1 0,0 0 0,0 0 0,-1 0 0,1 1 0,0-2 0,1 1 1,-1 0-1,0 0 0,0-1 0,0 1 0,0-1 0,0 0 0,1 1 0,-1-1 0,0 0 0,0-1 0,0 1 1,1 0-1,-1 0 0,0-1 0,0 1 0,3-2 0,3-1 7,1 0 0,-1 0-1,0-1 1,-1 0 0,1-1 0,-1 1-1,0-1 1,0-1 0,6-6 0,-7 7-1,-1 0 1,0-1 0,0 1 0,-1-1 0,1 0-1,-1-1 1,-1 1 0,1-1 0,2-9 0,-6 16-13,0 0 1,0 0 0,0 0 0,-1 0 0,1 0 0,0 0 0,0 1 0,0-1 0,-1 0 0,1 0 0,0 0-1,0 0 1,-1 0 0,1 0 0,0 0 0,0 0 0,0 0 0,-1 0 0,1 0 0,0 0 0,0-1 0,-1 1 0,1 0-1,0 0 1,0 0 0,0 0 0,-1 0 0,1 0 0,0 0 0,0-1 0,0 1 0,0 0 0,-1 0 0,1 0 0,0 0-1,0-1 1,0 1 0,0 0 0,0 0 0,0 0 0,-1-1 0,1 1 0,0 0 0,0 0 0,0 0 0,0-1-1,0 1 1,0 0 0,0 0 0,0-1 0,0 1 0,0 0 0,0 0 0,0 0 0,0-1 0,-15 17 49,11-11-28,0 1 0,0 0-1,1 0 1,0 0 0,1 1 0,-1-1 0,1 1 0,-2 10 0,4-15-12,0 0 1,-1 0-1,1 0 1,0 0-1,0 0 1,0 0-1,0 0 1,0 0-1,1 0 1,-1 0-1,1 0 1,-1 0-1,1-1 1,0 1 0,-1 0-1,1 0 1,0 0-1,0-1 1,0 1-1,1-1 1,-1 1-1,0-1 1,1 1-1,-1-1 1,1 0-1,-1 1 1,1-1-1,-1 0 1,1 0 0,0 0-1,0 0 1,-1-1-1,4 2 1,1 0-25,0-1 0,1 0 0,-1 0-1,0-1 1,1 1 0,-1-1 0,0-1 0,1 1 0,-1-1 0,0 0 0,11-4 0,-14 4 5,-1 1-1,1-1 1,-1 0-1,0 0 1,1 0-1,-1-1 0,0 1 1,0-1-1,0 1 1,0-1-1,0 1 1,-1-1-1,1 0 1,0 0-1,-1 0 1,1 0-1,-1 0 1,0-1-1,1 1 1,-1 0-1,0 0 1,-1-1-1,1 1 0,0-1 1,-1 1-1,1-1 1,-1 1-1,0-1 1,0 1-1,0-1 1,0-2-1,-6-28-122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18068,'-4'0'2104,"5"-3"-2352,5 0 1585,0-1-601,4-2-552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21325,'-9'-1'1720,"13"1"-1208,6-2-512,3-2 896,5 1-472,-3 3-208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 20348,'-11'-1'493,"0"0"-1,0 1 1,0 1-1,0 0 0,0 0 1,1 1-1,-1 1 1,0 0-1,-17 7 0,24-8-457,0 0-1,0 1 0,0-1 0,0 1 1,0 0-1,0 0 0,1 0 0,-1 1 1,1-1-1,0 1 0,0-1 0,0 1 0,1 0 1,-1 1-1,1-1 0,0 0 0,0 0 1,1 1-1,-1 0 0,1-1 0,0 1 1,0 0-1,0-1 0,1 8 0,0-10-39,-1-1 0,1 1 0,0 0 0,0-1 0,1 1 0,-1 0 0,0-1 0,0 1 0,1 0 0,-1-1 0,1 1 1,0-1-1,-1 1 0,1-1 0,0 1 0,0-1 0,0 1 0,1 1 0,-1-3 1,0 1 0,1 0 1,-1-1-1,0 1 0,0-1 1,0 1-1,0-1 1,1 1-1,-1-1 0,0 0 1,0 0-1,1 0 0,-1 0 1,0 0-1,0 0 1,1 0-1,-1 0 0,2-1 1,3 0-4,0-1 0,0-1 1,-1 1-1,1-1 0,-1 1 0,0-2 1,0 1-1,8-7 0,67-72 149,-79 81-139,-1 1 0,0-1 0,1 1 0,-1-1 0,1 1 0,-1-1 0,1 1 0,-1-1 0,1 1 0,0 0 1,-1-1-1,1 1 0,-1 0 0,1 0 0,0-1 0,-1 1 0,1 0 0,0 0 0,-1 0 0,1 0 0,0 0 0,-1 0 1,1 0-1,0 0 0,-1 0 0,1 0 0,0 0 0,-1 0 0,1 0 0,-1 0 0,1 1 0,0-1 0,-1 0 1,1 1-1,-1-1 0,1 0 0,0 1 0,-1-1 0,1 0 0,-1 1 0,1-1 0,-1 1 0,0-1 0,1 1 1,-1 0-1,1-1 0,-1 1 0,1 0 0,1 5 6,0-1 1,0 1-1,0 0 1,1 9-1,-1-6-6,4 19 10,11 42 11,-16-64-6,1 0 0,1 0 0,-1-1-1,1 1 1,0-1 0,0 0 0,1 1 0,7 7-1,-10-11 8,1-1-1,0 1 1,0-1 0,0 0-1,0 0 1,0 0-1,0 0 1,1 0-1,-1 0 1,0-1 0,0 1-1,1-1 1,-1 1-1,0-1 1,1 0 0,-1 0-1,0 0 1,1 0-1,-1 0 1,0-1-1,0 1 1,1-1 0,-1 1-1,0-1 1,0 0-1,1 0 1,-1 0-1,0 0 1,0 0 0,0 0-1,3-4 1,6-3 131,0-1 0,-1-1 1,0 0-1,8-11 0,-14 17-106,10-14 163,12-13 106,-25 29-300,1 0 0,0 0-1,0 1 1,0-1 0,0 1 0,0-1 0,1 1 0,-1 0 0,0 0 0,0 0 0,1 0 0,2 0-1,-4 1-15,0 0 0,0 0 0,1 0 0,-1 0-1,0 0 1,0 0 0,0 1 0,1-1-1,-1 0 1,0 1 0,0-1 0,0 1-1,0-1 1,0 1 0,0 0 0,0-1-1,0 1 1,0 0 0,0 0 0,0 0-1,0-1 1,-1 1 0,2 1 0,16 30-23,-2-6-2,-15-25 21,0 0 1,1 0 0,-1 0 0,0 0 0,1 0 0,-1 0 0,1-1 0,0 1 0,-1 0 0,1-1 0,0 0 0,-1 1 0,1-1 0,0 0 0,-1 0-1,1 0 1,0 0 0,0 0 0,-1 0 0,1 0 0,0 0 0,-1-1 0,1 1 0,0-1 0,-1 1 0,3-2 0,5-2 12,-1-1 1,1 0-1,12-9 1,-6 3-4,-6 6 7,0 0 0,0 0 0,0 1 1,1 1-1,-1 0 0,1 0 0,19-3 0,-27 6-88,1-1-1,-1 1 0,1 0 0,-1 0 0,1 0 0,0 0 0,-1 0 1,1 1-1,-1-1 0,1 1 0,-1 0 0,1-1 0,-1 1 1,0 0-1,1 0 0,-1 1 0,0-1 0,0 0 0,1 1 0,-1-1 1,-1 1-1,1 0 0,0 0 0,0 0 0,0 0 0,-1 0 0,1 0 1,-1 0-1,0 0 0,0 1 0,0-1 0,0 0 0,0 1 1,0-1-1,0 1 0,0 3 0,-3 0-346,-6-6-88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215 231 12163,'1'-1'267,"0"-1"0,0 1 0,0-1 0,0 1 0,-1-1 0,1 1 0,0-1 0,-1 1 0,1-1 0,-1 0 1,0 0-1,1 1 0,-1-1 0,0 0 0,0 1 0,0-1 0,0 0 0,0 0 0,-1 1 0,1-1 0,-1-1 0,0 1 28,0 1 0,0-1 0,0 1 0,0 0-1,0 0 1,0 0 0,0 0 0,-1 0-1,1 0 1,0 0 0,-1 0 0,1 0-1,-1 0 1,1 1 0,-1-1 0,1 1 0,-4-2-1,-1 1 97,-1 0 0,1 1 0,0-1 1,-1 1-1,1 0 0,-1 0 0,1 1 0,0 0 0,-1 0 0,-6 3 0,4-1-361,1 1 1,0 0-1,1 0 1,-1 0-1,1 1 1,-1 0 0,1 1-1,1-1 1,-1 2-1,1-1 1,0 0-1,1 1 1,-1 0-1,1 1 1,1-1-1,-5 10 1,9-17-34,-1 1 1,1-1-1,0 0 0,0 1 1,0-1-1,-1 0 1,1 1-1,0-1 1,0 1-1,0-1 1,0 0-1,0 1 0,0-1 1,0 1-1,0-1 1,0 0-1,0 1 1,0-1-1,0 0 0,0 1 1,0-1-1,0 1 1,0-1-1,0 0 1,1 1-1,-1-1 1,0 0-1,0 1 0,0-1 1,1 0-1,-1 1 1,0-1-1,0 0 1,1 1-1,-1-1 1,0 0-1,1 0 0,-1 0 1,0 1-1,1-1 1,-1 0-1,0 0 1,1 0-1,-1 0 0,0 1 1,1-1-1,-1 0 1,1 0-1,-1 0 1,0 0-1,1 0 1,-1 0-1,0 0 0,1 0 1,-1 0-1,1 0 1,-1 0-1,0-1 1,1 1-1,-1 0 0,1 0 1,-1 0-1,1-1 1,24-9-180,-5-5-18,17-11-186,-35 24 338,0 1 0,0 0 0,0 0 0,1 0 1,-1 0-1,0 0 0,1 1 0,-1-1 0,1 1 0,-1-1 1,1 1-1,-1 0 0,5 0 0,-5 1 11,0 0 0,0 0 0,-1 0 0,1 0 0,0 0 0,0 0 0,-1 0 0,1 0 0,-1 1 0,1-1 0,-1 1 0,0-1 0,1 1 0,-1 0 0,0-1 0,0 1 0,0 0 0,0 0 0,1 3 0,13 43-349,-12-38 308,6 31 45,-1 0 0,-2 1-1,-2 0 1,-2 0 0,-4 57 0,0-77 264,-1 0 0,-8 34 0,9-49-119,0 1 0,-1-1 0,0 1 1,0-1-1,-1 0 0,0 0 0,0-1 0,0 1 0,-1-1 0,-10 10 0,14-14-88,-1-1-1,1 0 1,-1 0 0,1 0 0,-1 0-1,1 0 1,-1 0 0,0 0 0,1 0 0,-1-1-1,0 1 1,0-1 0,1 1 0,-5-1 0,5 0-18,0 0 1,0 0-1,0 0 1,-1 0-1,1-1 1,0 1-1,0 0 1,0-1-1,0 1 1,0-1-1,0 0 1,0 1-1,0-1 1,0 0-1,0 0 1,0 1-1,-1-3 1,0 0-21,-1 0 1,1-1 0,0 1 0,1-1 0,-1 0 0,1 0-1,-1 1 1,1-1 0,1 0 0,-1 0 0,0 0 0,1-5 0,0-12-96,1 1 1,1 0 0,1 0 0,1-1 0,0 2 0,2-1-1,0 1 1,10-22 0,10-14-137,47-74 1,25-15 170,25-45 158,-119 183-81,-2 0-1,1 0 1,-1 0-1,2-7 1,-4 12-3,0 1 0,1-1 0,-1 1 0,0-1 0,0 1 0,0-1 0,0 1 0,0-1 0,0 1 0,0-1 0,0 1 0,0-1 0,0 1 0,0-1 0,-1 1 0,1-1 1,0 1-1,0-1 0,0 1 0,-1-1 0,1 1 0,0-1 0,-1 1 0,0-1 0,0 1 0,1 0 0,-1 0 0,0 0 1,0 0-1,0 0 0,1 0 0,-1 1 0,0-1 1,0 0-1,0 0 0,1 0 0,-1 1 0,0-1 0,0 0 1,1 1-1,-1-1 0,0 1 0,1-1 0,-2 2 1,-6 4 18,0 1 1,1-1 0,0 2 0,0-1 0,0 1 0,1 0 0,0 0 0,-8 17-1,2 0 70,1 0 0,-9 28 0,13-32-9,1 1 0,-3 27 0,7-39-57,1-1 1,1 1 0,0-1-1,0 1 1,1-1-1,0 1 1,5 16-1,-6-24-22,1 1 0,0-1 0,0 0 0,-1 0 0,1 0 0,0-1 0,1 1 1,-1 0-1,0 0 0,0 0 0,1-1 0,-1 1 0,1-1 0,0 1 0,-1-1 0,1 0 0,0 1 0,0-1 0,0 0 0,0 0 0,0 0 0,0 0 0,0-1 0,0 1 0,0-1 1,0 1-1,0-1 0,0 0 0,0 1 0,1-1 0,-1 0 0,0-1 0,0 1 0,0 0 0,0-1 0,1 1 0,-1-1 0,0 1 0,0-1 0,2-1 0,6-2 1,-1 0 1,0-1-1,0 0 0,-1-1 0,0 0 0,0 0 0,11-11 0,10-14 100,-2-1 1,41-64-1,-68 96-103,0 0 1,0 0-1,0 0 0,0 0 1,0 0-1,0 0 1,0 0-1,0 0 1,0 0-1,0 1 0,0-1 1,0 0-1,1 0 1,-1 0-1,0 0 1,0 0-1,0 0 0,0 0 1,0 0-1,0 0 1,0 0-1,0 0 0,0 0 1,0 0-1,0 0 1,0 0-1,0 0 1,1 0-1,-1 0 0,0 0 1,0 0-1,0 0 1,0 0-1,0 0 1,0 0-1,0 0 0,0 0 1,0 0-1,0 0 1,0 0-1,0 0 0,1 0 1,-1-1-1,0 1 1,0 0-1,0 0 1,0 0-1,0 0 0,0 0 1,0 0-1,0 0 1,0 0-1,0 0 0,0 0 1,0 0-1,0 0 1,0 0-1,0 0 1,0-1-1,0 1 0,0 0 1,0 0-1,0 0 1,0 0-1,0 0 1,0 0-1,0 0 0,0 0 1,0 8-21,-3 12 10,1-11 12,1-1 0,-1 1 0,2 0 0,-1 0 0,2 0 0,-1 0 0,1 0 0,2 10 0,-2-16 5,-1-1 1,1 0 0,0 0 0,-1 0 0,1 0-1,0 0 1,1 0 0,-1 0 0,0-1 0,0 1-1,1 0 1,-1 0 0,1-1 0,-1 1 0,5 1-1,-5-2 4,1 0 0,0 0-1,1-1 1,-1 1-1,0-1 1,0 0 0,0 1-1,0-1 1,0 0-1,0 0 1,0 0 0,1-1-1,-1 1 1,0 0-1,0-1 1,0 0-1,0 1 1,0-1 0,3-2-1,5-2 19,-1-1-1,0 0 1,0-1-1,0 0 1,-1 0-1,0-1 1,-1 0-1,1-1 1,-1 0-1,-1 0 1,6-10-1,26-32 35,-37 51-65,-1 1 1,0-1-1,1 1 0,-1-1 0,0 1 0,0-1 0,1 1 0,-1-1 1,0 1-1,0-1 0,0 1 0,0-1 0,0 1 0,1 0 0,-1-1 1,0 1-1,0-1 0,0 1 0,-1-1 0,1 1 0,0-1 0,0 1 1,0 0-1,0-1 0,-1 1 0,-1 23-25,-1-1-65,0-12-298,2 1-1,0-1 1,0 1-1,1 13 1,0-25 374,1 0 0,-1 0-1,0 0 1,0 0 0,0 0 0,1 0 0,-1 0 0,0 0-1,0 0 1,0 0 0,1 0 0,-1 0 0,0 0 0,0 0-1,0 0 1,1-1 0,-1 1 0,0 0 0,0 0 0,0 0 0,0 0-1,1 0 1,-1 0 0,0 0 0,0-1 0,0 1 0,0 0-1,0 0 1,0 0 0,1 0 0,-1 0 0,0-1 0,0 1 0,0 0-1,0 0 1,0 0 0,0-1 0,0 1 0,0 0 0,0 0-1,0 0 1,0-1 0,0 1 0,7-16-470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16692,'-4'13'1152,"3"4"-1504,-2-5 336,3 4 392,1-1-376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96 339 15883,'-10'8'810,"0"-1"0,1 2 0,0-1 0,0 1 0,-13 18 0,19-23-627,0 0 0,0 0 0,0 1 0,1-1 0,0 1 0,0 0 0,0-1 0,1 1 0,-1 0 0,1 0 0,0 0 0,1 0 0,-1 0 0,1 0 0,0 0 0,1 9 0,-1-13-158,0 0 0,0 1 0,1-1 0,-1 0 0,0 0-1,1 0 1,-1 0 0,1 0 0,-1 0 0,1 0 0,0 0 0,-1 0-1,1 0 1,0 0 0,0 0 0,0 0 0,-1-1 0,1 1-1,0 0 1,0-1 0,0 1 0,0 0 0,0-1 0,1 1-1,0-1 1,1 1-1,-1-1 1,1 0-1,-1 0 0,0 0 0,1 0 0,-1 0 0,1-1 1,-1 1-1,1-1 0,-1 1 0,4-3 0,4-1 4,0-1 0,0-1 0,-1 1 1,14-12-1,-5 0 29,0 0 1,0-1 0,-2-1 0,0 0-1,-1-1 1,-2-1 0,0-1 0,-1 1 0,-1-2-1,-1 0 1,-1 0 0,-1-1 0,-1 0-1,-1 0 1,5-47 0,-10 64-56,-1 1 1,0-1-1,0 1 1,-1-1-1,0 1 1,0 0-1,0-1 1,-5-10-1,5 15-6,1 1-1,-1 0 0,0-1 0,1 1 0,-1 0 1,0 0-1,0 0 0,0 0 0,0 0 0,0 0 1,0 0-1,0 0 0,0 0 0,0 0 1,-1 0-1,1 1 0,0-1 0,-1 0 0,1 1 1,0-1-1,-1 1 0,1 0 0,0-1 0,-1 1 1,1 0-1,-1 0 0,1 0 0,-1 0 1,1 0-1,0 0 0,-1 0 0,1 1 0,-1-1 1,1 0-1,0 1 0,-1-1 0,1 1 0,0 0 1,-1-1-1,1 1 0,0 0 0,0 0 1,-2 1-1,-4 3 4,1 0-1,-1 0 1,1 1 0,1-1 0,-1 2 0,1-1-1,0 0 1,0 1 0,1 0 0,0 0-1,0 0 1,-5 15 0,7-18 8,0 1-1,1 0 1,0 0 0,0 0-1,0 0 1,0 0 0,1 0-1,0 0 1,0 0 0,0 0-1,0 0 1,1 0 0,0 0-1,0 0 1,0 0 0,1-1-1,0 1 1,0 0 0,0-1-1,0 1 1,6 7 0,5 2-39,0-1 1,32 24-1,-31-26-15,1 1-1,-1 1 1,18 20-1,-24-23-130,-1 1-1,0 0 0,0 0 1,-1 1-1,0-1 0,-1 1 1,-1 1-1,0-1 0,4 19 0,-8-27 42,0-4 122,0 1 0,0-1 0,0 1 0,0-1 1,0 1-1,0-1 0,0 1 0,0 0 1,0-1-1,0 1 0,0-1 0,0 1 0,1-1 1,-1 1-1,0-1 0,0 1 0,1-1 1,-1 1-1,0-1 0,1 1 0,-1-1 1,0 0-1,1 1 0,-1-1 0,0 0 0,1 1 1,-1-1-1,1 0 0,-1 1 0,1-1 1,-1 0-1,1 0 0,0 1 0,7-3-362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17332,'2'3'272,"0"0"1,1-1 0,-1 1 0,1 0-1,-1-1 1,1 0 0,0 1-1,0-1 1,0 0 0,0-1 0,1 1-1,-1 0 1,0-1 0,1 0-1,-1 0 1,1 0 0,-1 0 0,1-1-1,0 1 1,-1-1 0,1 0-1,4 0 1,-5 0-111,1 0-1,0 0 0,-1 0 1,1-1-1,-1 0 1,1 0-1,-1 0 0,1 0 1,-1 0-1,0 0 1,1-1-1,-1 0 0,0 0 1,0 0-1,0 0 1,0 0-1,0 0 0,-1-1 1,1 1-1,-1-1 1,0 0-1,3-4 1,-4 7-141,-1-1 1,0 1-1,1-1 1,-1 1 0,0-1-1,1 1 1,-1-1-1,0 1 1,0-1 0,1 0-1,-1 1 1,0-1 0,0 1-1,0-1 1,0 1-1,0-1 1,0 0 0,0 1-1,0-1 1,0 1-1,0-1 1,0 0 0,0 1-1,0-1 1,0 1 0,-1-1-1,1 1 1,0-1-1,0 1 1,-1-1 0,1 1-1,0-1 1,-1 1-1,1-1 1,-1 1 0,1-1-1,0 1 1,-1 0 0,1-1-1,-1 1 1,1-1-1,-1 1 1,1 0 0,-1 0-1,0-1 1,1 1-1,-1 0 1,1 0 0,-1 0-1,1 0 1,-1 0 0,0 0-1,0 0 1,-2-1-10,0 1 1,0 1-1,0-1 0,-1 0 1,1 1-1,0-1 0,0 1 1,0 0-1,-3 1 0,-2 3-58,-1 0-1,1 1 0,0 0 0,1 0 1,-1 0-1,1 1 0,1 0 0,-1 1 1,1-1-1,-5 10 0,4-7-8,0 1 0,1 0-1,1 0 1,0 1 0,0 0 0,2 0-1,-5 16 1,8-27 50,0 0 0,-1 1 0,1-1 0,0 0 0,0 1 0,-1-1 0,1 1 0,0-1-1,1 0 1,-1 1 0,0-1 0,0 0 0,0 1 0,1-1 0,-1 0 0,1 0 0,-1 1 0,1-1 0,-1 0 0,1 0-1,0 0 1,0 1 0,1 0 0,-1-1 0,1 0 0,-1-1-1,1 1 1,-1-1 0,1 0 0,-1 1-1,1-1 1,-1 0 0,1 0 0,-1 0-1,1 0 1,-1 0 0,1 0 0,-1 0-1,1-1 1,-1 1 0,3-1 0,7-3-31,0-1 1,0 0-1,19-12 0,8-7-25,32-20-4,-62 40 80,-1 1-1,0 0 1,1 0 0,-1 0 0,1 1 0,0 1 0,16-3-1,-22 4 2,0 0-1,0 1 0,0-1 0,0 0 0,1 0 0,-1 1 0,0 0 0,0-1 0,0 1 0,0 0 1,0 0-1,0 0 0,-1 0 0,1 0 0,0 0 0,0 1 0,-1-1 0,1 1 0,-1-1 0,1 1 1,-1-1-1,0 1 0,1 0 0,-1 0 0,0 0 0,0 0 0,1 2 0,13 19 180,-13-22-189,-1 0 0,1 0 0,-1 0 0,1 0-1,-1-1 1,1 1 0,-1 0 0,1-1 0,0 1 0,-1-1 0,1 1 0,0-1 0,0 0 0,-1 1 0,1-1-1,0 0 1,0 0 0,-1-1 0,1 1 0,0 0 0,0-1 0,-1 1 0,3-1 0,7-3-36,-1 0 1,17-9-1,-9 5-54,-14 6 41,0 0-1,1 1 1,-1 0-1,1 0 1,-1 0-1,1 0 1,4 0 0,-8 1 8,0 0 0,0 1 0,0-1 1,0 0-1,0 0 0,0 0 0,0 0 1,0 1-1,-1-1 0,1 1 0,0-1 1,0 0-1,0 1 0,-1-1 0,1 1 1,0 0-1,0-1 0,-1 1 0,1 0 1,-1-1-1,1 1 0,0 0 0,-1 0 1,1-1-1,-1 1 0,0 0 0,1 0 1,-1 0-1,0 0 0,1 0 0,-1-1 1,0 1-1,0 0 0,0 0 0,0 0 1,0 0-1,0 0 0,0 0 0,0 0 1,0 1-1,-3 24-1399,3-25 1070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17628,'4'11'808,"-1"0"-1,1 0 1,-2 0 0,1 1 0,0 18 0,-2 59 2079,-1-31-2133,16 144 25,-16-197-857,1 1-1,0-1 1,0 1-1,0-1 1,1 1 0,0-1-1,0 0 1,1 1-1,4 7 1,-23-52-2375,-30-28 1813,14 25 187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 15499,'-13'-20'2113,"10"10"-953,3 4-440,13 4 1721,6 2-705,14-3-448,4 2-191,10-6-417,6 0-224,2-5-664,-1 7-568,-7-4 696,-1-3-168,-8 5-161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17660,'-1'5'535,"0"1"-1,-1 0 1,0-1 0,0 0 0,0 1-1,-1-1 1,1 0 0,-1 0-1,0 0 1,-8 8 0,-7 14 855,17-25-1306,-1 2 92,-1 0 0,1 1 0,0-1 0,0 1 0,0-1 0,1 1 0,-1 0 0,1 0 0,-1 8 0,3-13-154,-1 0-1,1 0 0,-1 0 0,0 0 0,1 0 0,-1 0 0,1 0 0,-1 0 0,1 0 1,-1 0-1,0 0 0,1 0 0,-1 0 0,1 0 0,-1-1 0,0 1 0,1 0 0,-1 0 1,1 0-1,-1-1 0,0 1 0,1 0 0,-1 0 0,0-1 0,1 1 0,-1 0 0,0-1 0,0 1 1,1-1-1,11-9 124,-1-3-26,0 0 0,-1-1 0,0 0 0,-1 0-1,-1-1 1,0 0 0,-1 0 0,6-19 0,-14 30-16,-3 7-49,-5 7-13,4-1-25,1 0-1,-1 1 0,2 0 0,-1 0 0,-2 18 1,5-24-16,0 0 0,1 1 0,0-1 1,0 1-1,0-1 0,0 0 0,2 7 1,-2-9-2,1-1-1,0 1 1,-1 0 0,1-1 0,0 1 0,0 0 0,0-1 0,0 1 0,0-1 0,0 1-1,0-1 1,0 0 0,1 1 0,-1-1 0,0 0 0,1 0 0,-1 0 0,3 1 0,-1-1-65,-1-1 0,1 1 0,0-1 0,0 1 0,0-1 0,0 0 0,0 0 0,0 0 0,-1-1 1,1 1-1,0-1 0,0 1 0,0-1 0,0 0 0,-1 0 0,1-1 0,-1 1 0,1 0 1,-1-1-1,1 1 0,2-4 0,7-5-190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19876,'0'-1'159,"1"1"0,-1-1 0,0 1 0,0-1 0,0 1 0,1-1 0,-1 1 0,0-1 0,0 1 0,0-1 0,0 1 0,0-1 0,0 1-1,0-1 1,0 1 0,0-1 0,0 1 0,0-1 0,-1 1 0,1-1 0,0 1 0,0-1 0,0 1 0,-1 0 0,1-1 0,0 1 0,0-1 0,-1 1 0,1 0 0,-1-1 0,0 0 20,0 1 0,0 0 1,0 0-1,0-1 1,1 1-1,-1 0 1,0 0-1,0 0 1,0 0-1,0 0 1,0 0-1,0 0 0,0 1 1,-2-1-1,-1 2 68,-1-1 0,0 1 0,0 0 0,0 0 0,-4 4 0,1 0-198,0 0 1,1 1-1,0 0 0,0 0 1,1 1-1,-6 8 0,9-12-62,1-1-1,-1 1 1,1 0-1,0 0 1,0 1-1,1-1 1,-1 0-1,1 1 1,0-1-1,0 1 1,0-1-1,1 1 1,0-1-1,0 1 1,0 4-1,0-8 8,0 0 0,0 0-1,1 0 1,-1-1 0,0 1 0,0 0-1,1 0 1,-1 0 0,0-1-1,1 1 1,-1 0 0,1 0 0,-1-1-1,1 1 1,-1-1 0,1 1 0,0 0-1,-1-1 1,1 1 0,0-1-1,-1 1 1,1-1 0,0 0 0,0 1-1,-1-1 1,3 1 0,-1-1-10,0 0 0,0 0 0,0 0 0,0 0 0,0 0 0,1 0 0,-1 0 0,0-1-1,0 1 1,3-2 0,3-2-49,0 1-1,0-1 0,0-1 0,9-6 0,53-57-939,-69 67 987,-1 1 1,0 0 0,0-1-1,1 1 1,-1 0-1,0 0 1,1-1-1,-1 1 1,0 0 0,0 0-1,1 0 1,-1-1-1,1 1 1,-1 0-1,0 0 1,1 0 0,-1 0-1,0 0 1,1 0-1,-1 0 1,1 0-1,-1 0 1,0 0 0,1 0-1,-1 0 1,1 0-1,-1 0 1,0 0-1,1 0 1,-1 0-1,0 0 1,1 1 0,-1-1-1,0 0 1,1 0-1,-1 0 1,0 1-1,1-1 1,-1 0 0,0 1-1,0-1 1,1 0-1,-1 0 1,0 1-1,0-1 1,1 0 0,-1 1-1,0-1 1,0 1-1,0-1 1,0 1-1,4 24-329,-4-17 219,4 44 126,-2 1 0,-3 0 0,-2-1 0,-2 1 0,-15 65 0,16-101 250,-2 0 1,-13 32-1,17-44-179,0-1 0,-1 0 0,1 0 0,-1 0 0,0 0 0,0 0 1,0-1-1,0 1 0,-1-1 0,0 0 0,1 0 0,-1 0 0,0 0 0,0-1 0,-1 0 0,-5 3 0,8-5-37,0 1-1,-1 0 1,1-1 0,-1 0-1,1 1 1,-1-1-1,1 0 1,-1 0-1,0 0 1,1-1-1,-1 1 1,1-1 0,0 1-1,-1-1 1,1 0-1,-1 0 1,1 0-1,-3-2 1,1 0 3,0 0 1,1 0 0,-1 0-1,1 0 1,0-1-1,0 1 1,0-1-1,0 0 1,-3-5-1,1-3 20,-1 1-1,2-1 1,-1 0-1,2-1 1,-1 1-1,-1-19 1,4 20-26,0 1 1,1 0 0,0-1-1,1 1 1,0-1 0,0 1-1,1 0 1,1-1 0,0 1-1,0 1 1,1-1 0,0 0-1,0 1 1,1 0 0,9-13-1,-5 12-151,-1 0-1,1 1 0,0 0 0,1 0 0,0 1 1,0 1-1,1-1 0,0 2 0,0 0 0,1 0 1,0 1-1,15-5 0,84-28-2187,-80 27 1523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27 202 13587,'-23'14'1330,"20"-11"-508,4-3-519,9-1 45,-9 1-260,93-16 2665,51-8-873,811-51 106,6 44-3767,-768 26 1519,980-22-1551,-1157 27 1774,100-3-192,132-21 0,-187 11 103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50 22021,'-1'-3'264,"0"-1"0,-1 0 0,1 1 0,-1-1 0,0 1 0,0-1 0,0 1 0,0 0 0,0 0 1,-4-4-1,5 6-184,0 0 0,-1 0 0,1 1-1,0-1 1,-1 0 0,1 0 0,-1 1 0,1-1 0,-1 1 0,0-1 0,1 1 0,-1 0 0,1-1 0,-1 1 0,0 0 0,1 0 0,-1 0 0,0 0 0,1 1 0,-1-1 0,1 0 0,-1 1 0,0-1 0,1 1 0,-1 0 0,1-1 0,-1 1 0,-1 1-1,-6 4 29,0 0 0,1 0-1,0 1 1,0 0 0,0 1-1,1 0 1,0 0 0,-8 13-1,-2 5-20,-23 47 0,32-55-38,0 1-1,1 0 1,1 0-1,0 0 0,2 1 1,-4 35-1,8-47-35,0-1-1,0 0 1,0 0-1,1 0 1,1 1-1,-1-1 1,1 0-1,0 0 1,5 12-1,-4-15-14,-1 0 0,1 0 0,0-1 0,0 1 0,0 0 0,0-1 0,0 0 0,1 0 0,0 0 0,-1 0 0,1 0 0,0-1 0,1 0 0,-1 0 0,0 0 0,7 2 0,-7-3 2,0 0 1,0 0 0,1 0-1,-1-1 1,0 1 0,0-1-1,0-1 1,1 1 0,-1 0-1,0-1 1,0 0 0,0 0-1,0 0 1,0 0 0,0-1-1,0 0 1,0 1 0,-1-1-1,1-1 1,-1 1-1,1 0 1,-1-1 0,0 0-1,0 0 1,0 0 0,0 0-1,-1 0 1,4-6 0,-3 6 23,-1-1 1,0 0-1,0 0 1,0 0 0,0 0-1,-1-1 1,1 1-1,-1 0 1,0-1 0,-1 1-1,1 0 1,-1-1-1,1 1 1,-2-1 0,1 1-1,0-1 1,-1 1-1,0-1 1,0 1-1,0 0 1,0-1 0,-1 1-1,0 0 1,1 0-1,-2 0 1,-3-6 0,4 8-4,-1-1 0,0 0 0,0 1 0,-1-1 1,1 1-1,0 0 0,-1 0 0,1 0 0,-1 1 0,0-1 1,0 1-1,0 0 0,1 0 0,-1 0 0,-5 0 0,6 0-17,0 1 0,0 0 0,0-1-1,0 1 1,0 0 0,0 1-1,0-1 1,0 1 0,0-1-1,0 1 1,0 0 0,1 0-1,-1 0 1,0 0 0,1 0 0,-1 1-1,0 0 1,1-1 0,0 1-1,-1 0 1,-1 2 0,3-3-8,1-1 1,0 0 0,-1 1-1,1-1 1,-1 1 0,1-1-1,0 1 1,0-1 0,-1 1-1,1-1 1,0 1 0,0-1-1,0 1 1,-1-1 0,1 1-1,0-1 1,0 1 0,0 0-1,0-1 1,0 1 0,0-1-1,0 1 1,0-1 0,0 1-1,0-1 1,1 1 0,-1 0-1,0-1 1,0 1 0,0-1-1,1 1 1,0 0-5,0 0 1,0 0-1,0-1 0,0 1 0,1 0 1,-1-1-1,0 1 0,0-1 1,1 1-1,-1-1 0,0 1 1,3-1-1,2 1-32,1 0-1,0-1 1,0 0 0,8-1 0,2-2-33,-1-1 1,0-1-1,1-1 0,-2 0 1,19-10-1,5-2-79,-38 17 148,0 1 1,-1-1 0,1 1 0,0 0 0,0-1 0,0 1 0,-1 0 0,1 0-1,0 0 1,0-1 0,0 1 0,0 0 0,0 0 0,0 0 0,-1 0 0,1 1-1,0-1 1,0 0 0,0 0 0,0 0 0,-1 1 0,1-1 0,0 0 0,0 1-1,0-1 1,-1 1 0,1-1 0,0 1 0,-1-1 0,1 1 0,0-1 0,-1 1 0,1 0-1,-1-1 1,1 1 0,-1 0 0,1 0 0,-1-1 0,0 1 0,1 0 0,-1 0-1,0 0 1,1-1 0,-1 1 0,0 0 0,0 0 0,0 1 0,1 6-15,0 0 1,-1 0 0,1 0-1,-3 10 1,2-6-3,-2 21-33,1-11-664,3 38 0,-2-59 636,0 0 0,0 0-1,0 0 1,0 0 0,0 0-1,1 0 1,-1 0 0,0 0-1,1 0 1,-1 0-1,1 0 1,-1 0 0,2 1-1,-2-2 56,1 1-1,0-1 0,-1 0 0,1 0 0,-1 0 0,1 0 0,-1 0 1,1 0-1,-1 0 0,1 0 0,0 0 0,-1 0 0,1 0 0,-1 0 1,1 0-1,-1-1 0,1 1 0,-1 0 0,1 0 0,-1-1 1,1 1-1,-1 0 0,1-1 0,-1 1 0,1 0 0,-1-1 0,0 1 1,1-1-1,14-13-591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20948,'-2'32'1825,"-6"2"-1233,-2 2-272,4 4 872,2 3-456,1-4-199,3-3-273,0-5-512,3-2-353,1-6-647,0-3 1048,-4-10-232,0-1-176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20932,'7'-8'427,"1"-1"0,0 1-1,0 1 1,0 0 0,1 0-1,1 0 1,-1 1 0,1 0-1,0 1 1,0 1 0,16-6-1,-4 3 103,0 0 0,1 2-1,-1 1 1,37-2-1,-34 5-141,48 3 0,-66-1-363,0 0 1,0 0-1,0 1 1,0-1 0,0 1-1,-1 1 1,1 0-1,-1-1 1,0 2 0,0-1-1,11 9 1,-15-11-21,-1 0-1,0 1 1,0-1 0,1 1 0,-1-1 0,0 1-1,0 0 1,0-1 0,-1 1 0,1 0 0,0 0-1,-1-1 1,1 1 0,-1 0 0,1 0 0,-1 0-1,0 0 1,0 0 0,0 0 0,0-1 0,0 1 0,0 0-1,-1 0 1,1 0 0,-1 0 0,1 0 0,-1-1-1,0 1 1,1 0 0,-1 0 0,0-1 0,0 1-1,0-1 1,-1 1 0,1-1 0,-2 3 0,-6 5 20,1 0 1,-2 0 0,1-1 0,-14 8-1,22-15-20,-24 16-3,12-8-159,0 0-1,-15 15 1,27-24 135,1 0 0,-1 1 0,1-1 0,-1 1-1,1-1 1,0 1 0,-1-1 0,1 1 0,0-1 0,-1 1-1,1-1 1,0 1 0,0 0 0,0-1 0,0 1 0,-1-1-1,1 1 1,0 0 0,0-1 0,0 1 0,0-1 0,0 1-1,0 0 1,0-1 0,1 1 0,-1-1 0,0 1-1,0-1 1,0 1 0,1 0 0,-1-1 0,0 1 0,0-1-1,1 1 1,-1-1 0,1 1 0,-1-1 0,0 1 0,1-1-1,-1 0 1,1 1 0,-1-1 0,1 0 0,-1 1 0,1-1-1,0 1 1,33 14-682,-22-10 526,0 0 64,-1 1 0,1 0 1,-1 1-1,0 1 1,-1-1-1,15 15 1,-23-19 116,1-1 1,-1 0 0,0 1 0,0-1-1,0 1 1,-1 0 0,1 0 0,0 0 0,-1 0-1,0 0 1,0 0 0,0 0 0,0 0-1,0 0 1,-1 0 0,1 1 0,-1-1-1,0 0 1,0 0 0,0 1 0,0-1-1,-1 0 1,1 0 0,-1 0 0,0 1 0,0-1-1,0 0 1,0 0 0,-1 0 0,1 0-1,-3 3 1,-4 5 214,-1 1 0,-1-2 0,0 1 0,0-1-1,-1-1 1,0 0 0,0 0 0,-1-1 0,0-1 0,-20 9 0,20-10-152,0-1 0,-1 0 0,0-1 0,0 0 0,0-2 0,0 1 0,-1-1 0,1-1 0,0 0 0,-1-1 0,-15-2 0,24 1-115,0-1 0,0 1 0,0-1 0,0 0 0,0 0 0,0-1 0,0 1 0,1-1 0,-1 0 0,1 0 0,0-1 0,0 1 0,0-1 0,0 0 0,1 0 0,0 0 1,0-1-1,-5-7 0,-2-9-376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16844,'-1'0'129,"0"0"0,1 0 0,-1 0 1,1 0-1,-1 0 0,0 0 0,1 0 1,-1 0-1,0 0 0,1 0 1,-1 0-1,0 0 0,1 1 0,-1-1 1,1 0-1,-1 1 0,0-1 0,1 0 1,-1 1-1,1-1 0,-1 0 0,1 1 1,-1-1-1,1 1 0,-1 0 0,-7 19 1871,5 28-90,3-44-1680,0 31 144,1 0 0,2 0 0,1-1 0,2 1 0,11 36 0,-16-67-351,1 0-1,-1 0 0,1 0 1,0-1-1,0 1 0,0 0 1,1-1-1,-1 1 0,1-1 1,0 0-1,0 0 0,6 5 1,-7-7-12,0 0 0,0 0 1,0-1-1,0 1 0,0 0 1,0-1-1,0 1 0,0-1 1,0 0-1,0 0 0,0 1 1,1-2-1,-1 1 0,0 0 1,0 0-1,0-1 0,0 1 1,0-1-1,0 1 0,0-1 1,0 0-1,0 0 0,0 0 1,0 0-1,0 0 0,2-2 0,12-11 80,0 0-1,0-1 0,-2 0 0,22-29 0,-1 2 101,-35 40-186,1 1-1,0 0 1,0 0-1,-1 0 1,1 0 0,0 0-1,0 0 1,0 0 0,0 0-1,0 1 1,0-1-1,1 0 1,-1 1 0,0-1-1,0 1 1,1-1 0,-1 1-1,0-1 1,0 1 0,1 0-1,-1-1 1,0 1-1,1 0 1,1 0 0,-2 1-1,0 0 1,0 0 0,1 1-1,-1-1 1,0 0 0,0 0-1,0 1 1,0-1 0,0 1 0,-1-1-1,1 0 1,0 1 0,-1 0-1,1-1 1,-1 1 0,1-1-1,-1 1 1,0 0 0,0 1-1,4 27 3,-1 0-1,-2 46 1,-1-46-268,1-23-856,1-12 441,4-18 135,-5 16 437,7-25-383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 19780,'-23'-6'3875,"22"6"-3770,0-1 1,0 0 0,-1 1 0,1-1-1,0 1 1,-1-1 0,1 1 0,0 0 0,-1 0-1,1-1 1,-1 1 0,1 0 0,0 0-1,-1 0 1,1 1 0,-1-1 0,1 0 0,0 0-1,-1 1 1,1-1 0,0 1 0,-1-1-1,1 1 1,-2 1 0,-4 3-54,0 1 0,0 0 0,1 0 0,0 1 1,0-1-1,1 1 0,0 1 0,0-1 0,1 1 0,-1 0 0,-3 12 0,4-11-80,1 1-1,0-1 0,0 1 0,1 0 0,0 0 1,1 1-1,0-1 0,1 0 0,1 16 0,-1-25 28,0 1 0,0 0 0,0 0 0,1-1-1,-1 1 1,0 0 0,1-1 0,-1 1-1,1 0 1,0-1 0,-1 1 0,1-1 0,0 1-1,0-1 1,0 0 0,0 1 0,0-1 0,0 0-1,1 1 1,-1-1 0,0 0 0,1 0 0,-1 0-1,1 0 1,-1 0 0,1-1 0,-1 1 0,1 0-1,-1-1 1,1 1 0,0-1 0,-1 0 0,1 1-1,0-1 1,0 0 0,-1 0 0,1 0-1,0 0 1,1-1 0,3 0 15,0 0 0,-1-1-1,1 0 1,-1 0 0,0 0-1,1-1 1,-1 0 0,0 0 0,-1 0-1,7-6 1,0-1 85,0 0 0,-1-1 0,-1 0 0,0-1 0,0 0 0,12-23 0,-18 27-1,1 1-1,-1-1 1,0 0 0,0 0 0,-1 0 0,0 0-1,-1-1 1,1 1 0,-2 0 0,1-1-1,-1 1 1,-1-1 0,-1-10 0,2 19-83,0-1 0,0 0-1,0 0 1,0 0 0,-1 0 0,1 0 0,0 0 0,-1 0-1,1 0 1,0 0 0,-1 0 0,1 0 0,-1 1 0,0-1-1,1 0 1,-1 0 0,0 1 0,1-1 0,-3-1 0,3 2-14,-1 0 0,1 0 0,-1 0 0,0 0 0,1 0 0,-1 0 0,1 0 0,-1 0 0,0 1 0,1-1 0,-1 0 0,1 0 0,-1 0 0,1 1 1,-1-1-1,1 0 0,-1 1 0,0-1 0,1 0 0,0 1 0,-1-1 0,0 1 0,-2 3-45,0-1-1,0 1 1,0 0 0,0 0-1,1 0 1,-3 6-1,1-1-266,1 1 0,0 0 0,0 0-1,1 0 1,0 0 0,1 0-1,0 0 1,1 1 0,0-1-1,0 0 1,1 1 0,1-1 0,2 10-1,-4-19 260,1 1 0,-1-1-1,0 0 1,1 1-1,0-1 1,-1 0 0,1 0-1,0 1 1,-1-1 0,1 0-1,0 0 1,0 0 0,0 0-1,0 0 1,0 0 0,0 0-1,0-1 1,1 1-1,-1 0 1,0 0 0,0-1-1,1 1 1,-1-1 0,0 1-1,1-1 1,0 1 0,21-8-791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19684,'-7'29'2923,"-3"2"-2151,1 1 0,1 0-1,3 1 1,-4 48 0,9-79-752,0 1 1,0-1-1,0 1 1,0-1-1,0 0 1,1 1-1,-1-1 0,1 1 1,0-1-1,0 0 1,-1 0-1,1 1 1,1-1-1,-1 0 1,3 3-1,-3-4-16,0 0-1,0 0 0,1-1 0,-1 1 1,0 0-1,1-1 0,-1 0 1,1 1-1,-1-1 0,0 0 0,1 0 1,-1 1-1,1-1 0,-1 0 0,1-1 1,-1 1-1,1 0 0,-1 0 1,1-1-1,-1 1 0,0 0 0,1-1 1,-1 1-1,0-1 0,1 0 0,1-1 1,7-3-49,1-1-66,-1 1 0,1 1 0,17-6 0,-27 10 96,0-1 0,0 1 0,1-1 1,-1 1-1,0 0 0,1 0 0,-1-1 0,1 1 1,-1 0-1,0 0 0,1 0 0,-1 0 0,1 1 1,-1-1-1,0 0 0,1 1 0,-1-1 1,0 1-1,1-1 0,-1 1 0,0-1 0,0 1 1,0 0-1,0 0 0,1 0 0,-1-1 1,0 1-1,0 0 0,0 0 0,-1 1 0,1-1 1,0 0-1,0 0 0,-1 0 0,1 0 0,0 1 1,0 1-1,-1 0 72,0-1 0,0 1 1,0 0-1,0-1 0,0 1 0,-1-1 1,1 1-1,-1 0 0,1-1 0,-1 1 1,0-1-1,0 1 0,0-1 0,-1 0 1,1 1-1,0-1 0,-1 0 0,0 0 1,1 0-1,-1 0 0,0 0 0,0-1 1,-3 3-1,-3 2 200,1 0 0,-1 0 0,0-1-1,-1-1 1,-9 5 0,12-7-306,1 0 1,-1 0-1,0 0 0,0-1 0,1 0 1,-1 0-1,0 0 0,-10-1 0,15 0 44,1 0 0,0 0-1,-1 0 1,1 0 0,-1 0-1,1-1 1,0 1 0,-1 0-1,1 0 1,0 0-1,-1-1 1,1 1 0,0 0-1,-1 0 1,1-1 0,0 1-1,0 0 1,-1 0 0,1-1-1,0 1 1,0 0-1,0-1 1,-1 1 0,1 0-1,0-1 1,0 1 0,0-1-1,0 1 1,0 0 0,0-1-1,0 1 1,0 0 0,0-1-1,0 1 1,0-1-1,0 1 1,0 0 0,0-1-1,0 1 1,0 0 0,0-1-1,0 1 1,1-1 0,-1 1-1,0 0 1,0-1-1,0 1 1,1 0 0,-1 0-1,0-1 1,0 1 0,1 0-1,-1-1 1,8-10-375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23 160 20364,'-4'5'732,"1"1"1,-1-1-1,1 1 0,-3 6 0,6-11-628,-1 0 1,1 0-1,-1 0 1,1 0-1,0 0 1,0 0-1,0 0 1,-1 0-1,1 0 1,0 0-1,0 0 1,1 0-1,-1 0 1,0 0-1,0 2 1,1-3-38,-1 1 0,1-1 1,-1 1-1,0-1 0,1 0 1,-1 1-1,1-1 0,0 1 1,-1-1-1,1 0 0,-1 1 1,1-1-1,0 0 0,-1 0 1,1 1-1,-1-1 0,1 0 1,0 0-1,-1 0 0,1 0 1,0 0-1,-1 0 0,1 0 1,0 0-1,-1 0 0,1 0 1,1-1-1,4 0 22,-1-1 0,1 0 0,0 0-1,-1 0 1,1-1 0,-1 1 0,0-2 0,0 1 0,0 0 0,0-1 0,0 0-1,-1 0 1,0 0 0,7-9 0,0-1 125,-1 0 0,0-1 1,14-29-1,-9 6 82,-14 37-290,-1-1 1,1 1-1,-1-1 0,0 1 0,0-1 0,1 1 0,-1-1 0,0 1 1,0-1-1,0 1 0,-1-1 0,1 1 0,0-1 0,0 1 0,-1-1 1,1 1-1,-1 0 0,1-1 0,-1 1 0,0 0 0,0-1 0,1 1 1,-3-2-1,2 3-14,0-1 0,0 1 0,0 0 1,0-1-1,0 1 0,0 0 0,-1 0 0,1 0 1,0 0-1,0 0 0,0 0 0,0 0 0,-1 0 1,1 1-1,0-1 0,0 0 0,0 1 0,0-1 1,0 1-1,0-1 0,0 1 0,0-1 0,0 1 1,0 0-1,0-1 0,0 1 0,0 0 0,1 0 1,-1 0-1,0 0 0,-1 1 0,-23 32-176,15-18 136,1 0-1,1 1 1,1 0-1,0 0 0,1 0 1,1 1-1,1 0 1,-3 27-1,6-43 46,1-1-1,0 1 1,0 0 0,0-1 0,0 1-1,0-1 1,0 1 0,0-1 0,1 1-1,-1-1 1,0 1 0,1-1 0,0 1-1,-1-1 1,1 1 0,0-1 0,1 3-1,-1-4 3,0 1-1,-1-1 1,1 1-1,0-1 1,0 1-1,0-1 1,0 0-1,0 1 0,0-1 1,-1 0-1,1 0 1,0 0-1,0 0 1,0 0-1,0 0 0,0 0 1,0 0-1,0 0 1,0 0-1,0 0 1,1-1-1,4-1-3,0 0 1,-1-1-1,1 0 1,-1 0-1,1 0 0,8-8 1,16-16-27,-23 20 31,0 0 1,0 1-1,0 0 0,1 0 1,-1 1-1,1 0 0,1 0 1,-1 1-1,1 0 1,13-5-1,-20 9 2,0 0 0,-1 0 0,1-1 0,-1 1 0,1 0 1,-1 0-1,1 0 0,-1 1 0,1-1 0,-1 0 0,1 0 0,-1 1 0,1-1 0,-1 1 0,1 0 1,-1-1-1,0 1 0,1 0 0,-1 0 0,0 0 0,0 0 0,1 0 0,-1 0 0,2 2 1,0 2 3,0 0 1,-1 0 0,1 0 0,-1 0-1,3 9 1,-4-10 0,0 1 1,1-1-1,0 1 0,0-1 0,0 0 1,6 8-1,-7-11-4,0-1 1,0 1-1,1 0 0,-1 0 1,0-1-1,1 1 0,-1-1 1,0 1-1,1-1 0,-1 0 1,0 0-1,1 1 0,-1-1 1,1 0-1,-1 0 1,1 0-1,-1-1 0,0 1 1,1 0-1,-1 0 0,1-1 1,-1 1-1,0-1 0,1 1 1,-1-1-1,0 0 0,0 1 1,1-1-1,0-1 0,8-4 14,0-1 0,14-12-1,-13 10 2,6-5 11,42-29-42,-54 40-6,0 0 1,0 0-1,0 1 1,0-1-1,1 1 1,0 0-1,-1 1 1,1-1-1,8 0 1,-13 2 11,1 0 0,-1 0 1,0 0-1,0 0 0,1 0 1,-1 0-1,0 1 0,1-1 1,-1 0-1,0 1 0,0-1 1,1 1-1,-1-1 0,0 1 1,0 0-1,0-1 0,0 1 1,0 0-1,0 0 0,0 0 1,0 0-1,0 0 0,0 0 1,-1 0-1,2 1 0,-1 1-39,0 0-1,0 0 1,0 0 0,0 0-1,-1 0 1,1 0 0,-1 0-1,0 0 1,0 0 0,0 5-1,-1-1-97,0 0 0,0 0-1,-1 0 1,0 0-1,0-1 1,0 1 0,-1-1-1,0 0 1,-5 9-1,7-14 121,0 1 0,0-1 0,-1 0-1,1 0 1,0 0 0,-1 0 0,1 0 0,-1 0-1,1 0 1,-3 1 0,-17 1-296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 19628,'-3'6'2313,"5"1"-1457,15-7-240,7-8 1128,12-8-655,7 0-161,5-3-312,0-1-192,-3 5-488,1 5-384,-15 7-744,-6 4-305,-15 11 1089,-10 1-248,-20 2-304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19156,'7'0'2185,"13"1"-1105,3-5-432,10-2 1320,4 2-663,6-3-361,2 1-320,-4-1-328,4 1-48,-5-14-232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20820,'3'-1'181,"0"0"0,0 0 0,1 0-1,-1 0 1,0 0 0,-1-1 0,1 1-1,0-1 1,0 0 0,-1 0 0,1 0-1,3-3 1,29-35 133,-16 18 227,31-34 336,-3-2-1,-2-2 1,43-75-1,-88 135-869,0 0 1,0 0-1,0 0 0,0 0 0,0 0 1,0 0-1,0 0 0,0 0 0,0 0 1,0 1-1,0-1 0,0 0 1,0 0-1,0 0 0,0 0 0,0 0 1,0 0-1,0 0 0,0 0 0,0 0 1,0 0-1,0 0 0,0 0 0,0 0 1,0 0-1,0 0 0,0 0 0,0 0 1,0 0-1,0 0 0,1 0 0,-1 0 1,0 0-1,0 0 0,0 0 0,0 0 1,0 0-1,0 0 0,0 0 0,0 0 1,0 0-1,0 0 0,0 0 0,0 0 1,0 0-1,0 0 0,0 0 0,0 0 1,0 0-1,0 0 0,1 0 0,-1 0 1,0 0-1,0 0 0,0 0 0,0 0 1,0 0-1,0 0 0,0 0 0,0 0 1,0 0-1,0 0 0,1 9 187,-1 14-37,-7 80-76,-1 161-660,8-261 364,1 12-488,-1-15 685,0 0 1,0 0 0,0 1-1,0-1 1,0 0-1,0 1 1,0-1-1,0 0 1,0 1-1,0-1 1,0 0-1,1 0 1,-1 1 0,0-1-1,0 0 1,0 0-1,0 1 1,1-1-1,-1 0 1,0 0-1,0 1 1,0-1-1,1 0 1,-1 0 0,0 0-1,0 1 1,1-1-1,-1 0 1,0 0-1,0 0 1,1 0-1,0 0 1,3-1-364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3 312 10762,'0'0'79,"0"1"-1,-1-1 0,1 1 0,0-1 1,0 1-1,-1-1 0,1 1 1,0-1-1,0 1 0,0-1 1,-1 1-1,1-1 0,0 1 0,0 0 1,0-1-1,0 1 0,0-1 1,0 1-1,0-1 0,0 1 1,0-1-1,1 1 0,-1 0 0,0-1 1,0 1-1,0-1 0,1 1 1,-1 0-1,21-1 1068,-20 0-1157,405-55-64,93-12 167,1 24 70,420 19 31,110-5 368,-598 5-302,382-24 266,-640 33-384,-27 1 320,175 5 0,-292 11-108,1 1 0,-1 1 0,35 9 0,-102-19 348,10 0-710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20084,'1'0'187,"0"1"0,0 0 0,0-1-1,0 1 1,0-1 0,0 0 0,0 1-1,0-1 1,0 0 0,0 0 0,0 0-1,0 1 1,1-1 0,-1 0 0,0-1-1,0 1 1,0 0 0,0 0 0,0 0-1,0-1 1,2 0 0,3 0 331,25-3 744,65-10 633,122-1-1,-184 16-1819,-13 0-33,-1-1 1,1-1-1,0-1 1,-1 0-1,24-7 1,-42 8-93,10-1 259,-12 2-230,0 0 0,1 0-1,-1 0 1,0 1 0,0-1 0,0 0 0,0 0 0,0 1 0,0-1 0,0 0 0,1 0 0,-1 1 0,0-1 0,0 0 0,0 0 0,0 1 0,0-1 0,0 0 0,0 0 0,0 1-1,-1-1 1,1 0 0,0 0 0,0 1 0,0-1 0,0 0 0,0 0 0,0 1 0,0-1 0,-1 0 0,1 0 0,0 0 0,0 1 0,0-1 0,0 0 0,-1 0 0,1 0 0,0 0-1,0 0 1,0 1 0,-1-1 0,0 1-98,-1 0-1,0 0 0,1-1 1,-1 1-1,0 0 1,1-1-1,-1 1 0,0-1 1,1 0-1,-4 1 0,0 0-137,-8 2-202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18636,'19'-3'1940,"-5"-1"-1209,0 1 1,0 0-1,1 1 1,-1 1 0,1 1-1,-1 0 1,17 2-1,-30-2-715,0 0 0,-1 0 0,1 1 1,0-1-1,0 0 0,0 1 0,0-1 0,0 1 0,0-1 0,0 1 0,-1-1 0,1 1 0,0 0 0,0-1 0,-1 1 0,1 0 0,0-1 0,-1 1 0,1 0 1,-1 0-1,1 0 0,-1 0 0,1 0 0,-1 1 0,1 0 8,-1 0 1,0-1-1,0 1 1,0 0-1,0 0 1,0 0-1,-1 0 1,1 0-1,0 0 0,-1 0 1,-1 3-1,-3 5 76,0 1 0,0-1 0,-11 13 0,12-17-36,-19 27 198,0-1-1,-33 34 0,136-47-1170,-73-16 812,1 0 1,-1 0-1,1 1 1,-1 0-1,0 0 1,-1 1-1,1 0 1,-1 0-1,9 10 0,-13-13 117,-1 0 0,1 0 0,-1 0-1,0 0 1,0 0 0,0 0-1,0 0 1,0 0 0,0 1 0,0-1-1,-1 0 1,1 1 0,-1-1-1,0 1 1,0-1 0,0 0 0,0 1-1,0-1 1,0 0 0,0 1-1,-1-1 1,0 1 0,1-1 0,-1 0-1,0 0 1,0 1 0,0-1-1,0 0 1,0 0 0,-1 0 0,1 0-1,-1 0 1,1-1 0,-1 1-1,0 0 1,-3 2 0,-2 2 90,0 0 1,0-1-1,0 0 1,0 0-1,-1-1 1,0 0 0,0 0-1,0-1 1,-1 0-1,1 0 1,-1-1-1,1 0 1,-1-1-1,0 0 1,0 0-1,-11-1 1,19 0-156,0 0 0,1 0 0,-1 0 0,0 0 0,1 0 0,-1 0 0,0 0 0,1 0 0,-1 0 0,0-1 0,1 1 0,-1 0 0,0 0 0,1-1 0,-1 1 0,1 0 0,-1-1 0,1 1 0,-1 0 0,1-1 0,-1 1 0,1-1 0,-1 1 0,1-1 0,-1 1 0,1-1 0,0 0 0,-1 1 0,1-1 0,0 1 0,-1-1 0,1 0 0,0 1 0,0-1 0,0 0 0,0-9-498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17428,'-10'7'757,"0"0"1,0 0-1,1 1 1,0 0 0,0 1-1,1 0 1,0 0-1,1 1 1,-11 19-1,6-9-273,2 1-1,0 0 1,2 1-1,-8 26 1,11-30-273,1 1 1,-3 28 0,7-43-194,-1-1 0,1 1 0,0-1 0,0 1 0,0-1 0,0 1-1,1 0 1,-1-1 0,1 1 0,0-1 0,0 1 0,0-1 0,1 0 0,-1 0 0,1 1 0,0-1 0,0 0-1,0 0 1,0 0 0,0-1 0,3 4 0,-2-5-15,0 0 1,-1 0-1,1 1 1,0-2-1,0 1 0,0 0 1,0 0-1,0-1 0,0 0 1,0 0-1,0 0 0,1 0 1,-1 0-1,0 0 1,0-1-1,0 1 0,0-1 1,0 0-1,-1 0 0,1 0 1,0-1-1,0 1 0,-1-1 1,1 1-1,0-1 0,-1 0 1,0 0-1,5-4 1,-4 4 24,0-1 1,0 0 0,0 0 0,0-1 0,0 1 0,-1 0-1,1-1 1,-1 0 0,0 1 0,0-1 0,0 0-1,-1 0 1,1 0 0,-1 0 0,0-1 0,0 1 0,-1 0-1,1 0 1,-1-1 0,0-3 0,0 6-11,-1 0 0,1 1 0,0-1 0,-1 1 0,0 0 0,1-1 0,-1 1 0,0-1 0,0 1 0,1 0 0,-1 0 0,0-1 0,-1 1 0,1 0 0,0 0 0,0 0-1,0 0 1,-1 0 0,1 0 0,-2-1 0,0 1 20,0 0 0,-1 0-1,1 0 1,0 1 0,0-1-1,0 1 1,0 0 0,-1-1-1,-5 2 1,5-1-227,-1 1 0,0-1 1,0 1-1,0 1 0,1-1 0,-1 0 1,1 1-1,-1 0 0,1 0 0,0 1 1,-1-1-1,1 1 0,-4 3 0,5-4-1974,7-9 1318,8-10-78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16516,'0'4'327,"-1"0"0,0 0 0,1 1 0,-1-1 1,-1 0-1,1 0 0,-1 0 0,1 0 0,-1 0 1,0-1-1,-1 1 0,-4 6 0,-8 16 1769,6-8-980,5-9-750,0-1 0,0 1 0,1 1-1,0-1 1,-2 11 0,5-19-386,1-1 0,-1 1-1,0 0 1,0 0 0,1 0 0,-1 0-1,1-1 1,-1 1 0,0 0-1,1 0 1,0-1 0,-1 1-1,1 0 1,-1-1 0,1 1 0,0-1-1,-1 1 1,1-1 0,0 1-1,0-1 1,-1 1 0,1-1 0,0 0-1,0 1 1,0-1 0,0 0-1,1 0 1,34 9-1021,-19-5 506,-11-2 406,0 1 0,0-1 0,0 1-1,-1 1 1,1-1 0,-1 1 0,0 0 0,0 0 0,0 0 0,-1 1 0,0-1 0,0 1 0,0 0 0,0 1-1,-1-1 1,4 7 0,-6-9 181,1 0 0,-1 0 0,0 0 0,0 1 0,0-1 0,0 0-1,-1 1 1,1-1 0,-1 0 0,0 1 0,0-1 0,0 1 0,-1-1-1,1 0 1,-1 1 0,0-1 0,0 0 0,0 0 0,0 1 0,0-1 0,-1 0-1,1 0 1,-1 0 0,0-1 0,0 1 0,0 0 0,0-1 0,-1 1-1,1-1 1,-1 0 0,-3 3 0,2-2 22,1 0 0,-1-1 0,1 1 1,-1-1-1,0 0 0,0-1 0,0 1 0,0-1 0,0 1 1,0-1-1,-1 0 0,1-1 0,0 1 0,-8-1 0,9 0-92,0-1 0,0 1 0,0-1-1,0 0 1,0 0 0,1 0 0,-1-1-1,0 1 1,1-1 0,-1 1 0,1-1-1,-1 0 1,1 0 0,0 0 0,0 0-1,0-1 1,0 1 0,0-1 0,0 1-1,1-1 1,-3-3 0,-12-31-313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15563,'17'1'2561,"3"2"-1449,0-3-440,0 0 2481,3-1-2665,-2-2 272,5 3-376,-3 3-184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20172,'0'2'2865,"4"-5"-1721,0-10-512,0 2 2281,4-4-1761,-1-2-464,1-2-1808,2-1 1176,2-1-368,1 2-144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20156,'2'-2'388,"0"0"-1,0 0 0,1 0 1,-1 0-1,1 0 0,-1 1 0,1 0 1,0-1-1,-1 1 0,1 0 1,0 0-1,0 0 0,0 1 1,0-1-1,0 1 0,0 0 1,0-1-1,0 1 0,0 0 1,4 1-1,-4 0-356,0 0 0,0-1 0,-1 1-1,1 0 1,0 1 0,-1-1 0,1 0 0,-1 1 0,1-1 0,-1 1 0,0 0-1,0 0 1,0 0 0,0 0 0,0 0 0,0 0 0,-1 1 0,1-1 0,0 0-1,-1 1 1,0-1 0,0 1 0,0 0 0,0-1 0,0 1 0,0 0 0,-1 0 0,1 0-1,-1-1 1,0 1 0,0 0 0,-1 5 0,0 2-20,-1-1 1,0 0-1,-1 0 1,0 0-1,0 0 1,-1-1-1,0 1 1,-7 9-1,1-2-56,0-2 0,-2 1 0,-16 16 0,28-31 10,0 0 0,0 1 0,0-1 1,0 0-1,-1 1 0,1-1 1,0 1-1,0-1 0,0 0 1,0 1-1,0-1 0,0 0 0,0 1 1,0-1-1,0 0 0,0 1 1,0-1-1,0 0 0,0 1 1,0-1-1,1 1 0,-1-1 0,0 0 1,0 0-1,0 1 0,0-1 1,1 0-1,-1 1 0,0-1 0,0 0 1,1 0-1,-1 1 0,0-1 1,1 0-1,-1 0 0,0 1 1,0-1-1,1 0 0,-1 0 0,0 0 1,1 0-1,-1 0 0,0 0 1,1 1-1,-1-1 0,1 0 0,-1 0 1,26 9-862,-19-7 561,1 1 172,0 1 1,-1 0-1,0 0 1,0 0-1,0 1 0,-1 0 1,1 1-1,-1-1 1,6 8-1,-10-11 198,0 0 0,-1 0 0,0-1 0,1 1 0,-1 0 0,0 1 0,0-1 0,0 0 0,0 0 0,0 0 0,-1 1 0,1-1 0,-1 0 0,1 1 0,-1-1 0,0 0 0,0 1 0,0-1 0,0 1 0,0-1 0,0 0 0,-1 1 0,0-1-1,1 0 1,-1 0 0,0 1 0,0-1 0,0 0 0,0 0 0,0 0 0,0 0 0,-1 0 0,1 0 0,-1 0 0,-2 2 0,-2 2 305,-1 0-1,0-1 0,0 0 0,-12 7 1,18-11-372,-1 0 0,1 0 0,-1 0 0,0-1 0,1 1 0,-1 0 0,0-1 0,0 1 0,1-1 0,-1 1 0,0-1 0,0 0 0,0 0 0,0 0 0,1 0 0,-1 0 0,0 0 0,0 0 0,0-1 0,0 1 0,1-1 1,-1 1-1,0-1 0,0 0 0,1 1 0,-1-1 0,-2-2 0,3 2-9,0 0 0,1 0 1,-1-1-1,0 1 0,0 0 1,1-1-1,-1 1 0,1-1 1,-1 1-1,1 0 0,-1-1 1,1 1-1,0-1 0,0 1 1,0-4-1,-1-21-425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17636,'-10'10'690,"1"-1"0,0 2 1,0-1-1,1 1 0,0 1 1,-11 22-1,12-20-458,1 1-1,1-1 1,0 1-1,1 0 1,1 0 0,0 1-1,1-1 1,1 1-1,1 25 1,0-37-204,0 0-1,1-1 1,0 1-1,-1-1 1,1 1-1,1-1 1,-1 1-1,0-1 1,1 1-1,-1-1 1,1 0-1,0 0 1,0 0-1,1 0 1,-1 0-1,1-1 1,-1 1-1,6 3 1,-6-4-12,0-1 1,1 0-1,-1 0 1,1 0-1,-1 0 1,1 0-1,-1-1 0,1 1 1,-1-1-1,1 1 1,0-1-1,-1 0 1,1 0-1,-1 0 1,1 0-1,0-1 0,-1 1 1,1-1-1,-1 0 1,1 1-1,-1-1 1,1 0-1,-1-1 1,0 1-1,1 0 0,2-3 1,2-1 53,-1 0 0,0 0 0,0-1 0,0 0 0,-1 0 1,1 0-1,4-9 0,-8 12-5,0 0 0,0 0 0,0-1 0,0 1-1,-1-1 1,0 1 0,0-1 0,0 1 0,0-1 0,0 0 0,-1 1 0,1-1 0,-1 0 0,0 0 0,0 1 0,-1-1 0,-1-7 0,2 10-34,-1-1 1,1 1 0,-1 0 0,0-1 0,0 1 0,0-1 0,0 1 0,0 0 0,0 0-1,0 0 1,0 0 0,0 0 0,-1 0 0,1 0 0,0 0 0,-1 0 0,1 0-1,-1 1 1,1-1 0,-1 0 0,1 1 0,-1-1 0,1 1 0,-1 0 0,0 0 0,1 0-1,-1-1 1,1 1 0,-1 1 0,0-1 0,1 0 0,-1 0 0,-2 1 0,-6 2-26,0-1 1,1 1 0,-1 1 0,-9 4 0,17-7-48,-4 2-51,1 0 0,-1 1 1,1-1-1,0 1 0,-1 0 0,2 0 0,-6 6 0,8-8-133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17692,'-8'9'1335,"0"1"1,0 0-1,1 0 1,-9 17-1,10-18-1101,2 1 0,0-1-1,0 1 1,0 0 0,1 0-1,1 1 1,0-1-1,0 1 1,0 16 0,2-26-218,0 0 0,0 0 0,0 0 0,0 1 0,1-1 1,-1 0-1,0 0 0,0 0 0,1 0 0,-1 0 0,0 0 0,1 0 1,-1 0-1,1 0 0,0 0 0,-1 0 0,1 0 0,0 0 0,-1-1 0,1 1 1,0 0-1,0 0 0,0-1 0,0 1 0,1 0 0,0 0-3,0-1 0,1 1 0,-1-1 0,0 0 0,0 0 0,0 1-1,0-2 1,0 1 0,0 0 0,0 0 0,0-1 0,4 0 0,5-3-116,-1-1 0,1 0-1,18-11 1,48-31-2506,-77 47 2570,0 0 0,1-1 1,-1 1-1,1 0 1,-1 0-1,0 0 1,1-1-1,-1 1 0,1 0 1,-1 0-1,1 0 1,-1 0-1,0 0 1,1 0-1,-1 0 1,1 0-1,-1 0 0,1 0 1,-1 0-1,1 0 1,-1 0-1,1 0 1,-1 1-1,0-1 0,1 0 1,-1 0-1,1 0 1,-1 1-1,0-1 1,1 0-1,-1 0 1,0 1-1,1-1 0,-1 0 1,0 1-1,1-1 1,-1 0-1,0 1 1,0-1-1,1 1 1,-1-1-1,0 0 0,0 1 1,0-1-1,0 1 1,0-1-1,1 1 1,-1-1-1,0 1 0,0-1 1,0 0-1,0 1 1,0-1-1,0 1 1,-1-1-1,1 1 1,0-1-1,0 1 0,-6 32-195,-4 4 546,1-4 322,1 0 1,-6 51-1,14-84-633,0 0-1,0 0 1,-1 0 0,1 0 0,0 0-1,0 1 1,0-1 0,0 0 0,0 0 0,0 0-1,0 0 1,0 0 0,0 0 0,0 0-1,0 0 1,0 1 0,0-1 0,0 0 0,0 0-1,0 0 1,0 0 0,0 0 0,0 0-1,0 1 1,0-1 0,0 0 0,0 0 0,0 0-1,0 0 1,0 0 0,0 0 0,0 0-1,0 1 1,0-1 0,0 0 0,0 0 0,1 0-1,-1 0 1,0 0 0,0 0 0,0 0-1,0 0 1,0 0 0,0 0 0,0 0 0,0 0-1,0 1 1,1-1 0,-1 0 0,0 0-1,0 0 1,0 0 0,0 0 0,0 0 0,0 0-1,1 0 1,-1 0 0,5-6-22,1-7-78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18996,'-2'0'1448,"-1"0"-319,6 3-657,1 1-184,-3 1-160,2-1-136,4-4 40,3-3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10642,'12'4'203,"38"16"67,1-4 1,1-1-1,100 15 1,104-19-200,-1 1-40,1183 41 779,-896-74-702,171 1-75,-371 29-16,347-1 27,-269-25-98,375-6-282,-14 61 725,-235 55 1546,-432-65-929,-112-28-924,4 2 43,-15-1 44,-35-1 22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17100,'0'-1'421,"0"1"1,0-1 0,0 0 0,0 0-1,1 0 1,-1 0 0,0 0-1,1 0 1,-1 0 0,0 1 0,1-1-1,-1 0 1,1 0 0,-1 0 0,1 1-1,0-1 1,-1 0 0,1 1 0,0-1-1,-1 1 1,1-1 0,0 0-1,1 0 1,1 0-141,0 0-1,-1 0 0,1 0 1,0 0-1,0 1 1,0-1-1,0 1 0,3-1 1,-2 1-280,1 0 0,-1 0 1,1 1-1,-1-1 1,1 1-1,-1 0 0,0 0 1,1 0-1,-1 1 0,0-1 1,5 4-1,-7-4 2,0 1 0,0 0 1,0-1-1,0 1 0,-1 0 0,1 0 0,-1 0 1,0 0-1,1 0 0,-1 1 0,0-1 0,0 0 0,0 0 1,-1 1-1,1-1 0,0 1 0,-1-1 0,1 4 1,-1-1-23,0-1 0,-1 1 0,1 0 0,-1 0 1,0 0-1,0 0 0,-1-1 0,1 1 0,-3 4 0,0-2-41,1 1 0,-1-1 0,-1 0 0,1 0 0,-1-1 0,-1 0 0,1 1 0,-1-2 0,0 1 0,-13 9 0,20-16 38,0 1-1,0 0 1,0-1 0,0 1 0,0 0-1,0 0 1,0 0 0,0-1-1,0 1 1,0 0 0,0 0 0,0 1-1,0-1 1,0 0 0,1 0 0,-1 0-1,0 1 1,0-1 0,0 0 0,-1 1-1,1-1 1,0 1 0,2 1-1,0 0-64,1 1 0,-1 0 0,1 0 0,-1 0-1,0 1 1,3 4 0,-1-1-62,0 1-1,0 0 1,-1 0 0,0 0 0,-1 0-1,5 16 1,-7-21 195,0 0 0,-1 1 0,1-1-1,-1 0 1,1 1 0,-1-1 0,0 0 0,-1 1 0,1-1-1,-1 1 1,1-1 0,-1 0 0,0 1 0,0-1 0,0 0-1,-1 0 1,1 0 0,-1 0 0,1 0 0,-1 0 0,0 0 0,0-1-1,-1 1 1,1-1 0,0 1 0,-1-1 0,0 0 0,1 0-1,-1 0 1,0 0 0,0-1 0,0 1 0,0-1 0,0 1-1,0-1 1,-1 0 0,1-1 0,0 1 0,-1 0 0,1-1-1,0 0 1,-6 0 0,1 0 65,0 0 0,0-1 0,-13-3 0,18 4-235,1 0-1,0-1 1,-1 1 0,1-1-1,0 0 1,0 0-1,0 0 1,0 0 0,0 0-1,0-1 1,0 1-1,0 0 1,0-1 0,1 1-1,-1-1 1,0 0-1,-1-2 1,3 3 79,0 0-1,-1 1 0,1-1 1,0 0-1,0 0 1,0 0-1,0 0 1,0 1-1,0-1 1,0 0-1,0 0 0,0 0 1,0 1-1,1-1 1,-1 0-1,0 0 1,1 0-1,0 0 1,6-11-596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21685,'-2'1'1904,"1"-1"-1168,-1 0-144,4-1-824,1-3-176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15811,'0'2'3225,"0"-4"-2601,0-1 1073,-2-1-945,2-2-152,0-2-88,6-2-536</inkml:trace>
  <inkml:trace contextRef="#ctx0" brushRef="#br0" timeOffset="1">40 77 18204,'0'3'3025,"0"-11"-3314,0 0 1738,3-7-689,1 0-72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17164,'0'-4'336,"2"-14"4697,-5 15-2472,-5 9-1603,-2 5-830,0 1 1,0 1-1,2 0 0,-1 0 0,2 0 0,-1 1 1,-5 17-1,3-3-47,1 1 0,-9 51 0,16-70-67,-1 3 5,1-1 0,0 23 1,1-34-21,1 1 0,0 0 0,0 0 0,0 0 0,1 0 0,-1 0 0,0-1 0,1 1 1,-1 0-1,1 0 0,-1-1 0,1 1 0,0 0 0,0-1 0,0 1 0,0 0 0,0-1 1,0 0-1,0 1 0,0-1 0,1 0 0,-1 1 0,1-1 0,-1 0 0,1 0 0,2 1 1,-2-1 0,0-1 0,1 0 0,-1 0 1,1 0-1,-1 0 0,0 0 0,1 0 1,-1-1-1,1 1 0,-1-1 0,0 1 1,1-1-1,-1 0 0,0 0 0,0 0 1,0 0-1,0-1 0,4-2 1,0 0 58,-1 0 0,1-1 0,-1 0 0,0 0 0,4-7 1,5-16 508,-12 13-67,-2 15-487,0 0 0,0-1-1,0 1 1,0 0 0,-1 0 0,1-1 0,0 1 0,0 0 0,0 0 0,0-1 0,-1 1 0,1 0-1,0 0 1,0 0 0,-1-1 0,1 1 0,0 0 0,0 0 0,-1 0 0,1 0 0,0 0 0,0 0-1,-1 0 1,1 0 0,0-1 0,-1 1 0,1 0 0,0 0 0,0 0 0,-1 0 0,1 0 0,0 1-1,-1-1 1,1 0 0,0 0 0,0 0 0,-1 0 0,1 0 0,0 0 0,-1 0 0,-2 2 0,1-1 0,-1 1 0,0-1 1,0 1-1,1 0 0,-1 0 1,1 0-1,-1 0 0,1 0 0,0 1 1,0-1-1,0 1 0,-2 3 0,0 0-568,0 1 0,1-1 0,0 0 0,-4 14-1,6-16 63,4-8-147,5-10-69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15011,'0'4'577,"0"1"0,0-1 1,0 1-1,-1-1 0,1 1 0,-1-1 0,0 1 0,0-1 0,-1 0 0,-3 8 1,-5 22 581,10-34-1153,0 1-1,0 0 0,0-1 0,0 1 1,0 0-1,1-1 0,-1 1 1,0 0-1,0-1 0,1 1 0,-1-1 1,1 1-1,-1 0 0,0-1 0,1 1 1,-1-1-1,1 1 0,0-1 0,-1 0 1,1 1-1,-1-1 0,1 1 0,-1-1 1,1 0-1,0 0 0,-1 1 0,1-1 1,0 0-1,0 0 0,31 9-178,-6-2-204,-22-5 310,0 0 0,-1 1-1,1-1 1,-1 1 0,1 0-1,-1 0 1,0 0 0,0 0-1,0 0 1,-1 1-1,1-1 1,-1 1 0,0 0-1,0 0 1,0 0 0,-1 0-1,1 0 1,-1 0 0,1 6-1,-1-8 178,-1 0-1,0 1 1,1-1-1,-1 0 0,0 1 1,-1-1-1,1 0 1,0 1-1,-1-1 1,1 0-1,-1 1 0,0-1 1,1 0-1,-1 0 1,0 0-1,0 0 1,-1 0-1,1 0 1,0 0-1,-1 0 0,1 0 1,-1-1-1,0 1 1,1 0-1,-1-1 1,0 0-1,0 1 0,0-1 1,0 0-1,0 0 1,0 0-1,-1 0 1,1 0-1,0-1 0,0 1 1,-5 0-1,4-1-70,1 1 0,-1-1-1,0 0 1,1 0-1,-1 0 1,1-1 0,-1 1-1,0 0 1,1-1 0,-1 0-1,1 0 1,-1 0-1,1 0 1,0 0 0,-1 0-1,1 0 1,0-1 0,0 1-1,0-1 1,0 0-1,-2-2 1,0 0-263,0-1 0,0 1 0,1-1 0,0 0 0,0 0 1,0 0-1,0-1 0,-2-8 0,-1-8-515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15603,'7'-2'1945,"3"1"-1073,-1-2-336,2 0 1200,3 0-615,1 0 719,-1-1-1304,-3 1-144,1 2-48</inkml:trace>
  <inkml:trace contextRef="#ctx0" brushRef="#br0" timeOffset="1">188 155 18948,'8'8'1752,"-1"-7"-1239,-1-2-281,-1-5 464,4 2-568,-1-4 64,0 0-240,-4-2-192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 16187,'5'-10'5378,"-14"20"-2464,-12 20-1341,4-1-1388,1 1 0,1 0 0,2 2 0,1 0 0,2 0 0,1 1 0,2 0 0,-6 49 0,13-75-316,0 1 1,0-1 0,0 0 0,1 1-1,0-1 1,4 14 0,-5-19 34,1 1 0,0-1-1,0 0 1,0 0 0,1 0 0,-1 0-1,0 0 1,1 0 0,-1 0 0,1 0-1,0-1 1,0 1 0,-1-1 0,1 1-1,0-1 1,0 0 0,1 1 0,-1-1-1,0 0 1,0-1 0,0 1 0,1 0-1,-1-1 1,0 1 0,4 0 0,12-1-626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16404,'-15'59'6977,"9"-38"-5873,1 0-1,1 1 1,-2 39-1,6-61-1092,0 0 0,0 0 0,-1 0-1,1 1 1,0-1 0,0 0 0,0 0-1,0 0 1,0 0 0,0 1 0,0-1 0,0 0-1,0 0 1,0 0 0,0 1 0,0-1-1,0 0 1,0 0 0,0 0 0,0 1-1,1-1 1,-1 0 0,0 0 0,0 0 0,0 0-1,0 1 1,0-1 0,0 0 0,0 0-1,1 0 1,-1 0 0,0 1 0,0-1-1,0 0 1,0 0 0,1 0 0,-1 0 0,0 0-1,0 0 1,0 0 0,0 0 0,1 0-1,-1 0 1,0 0 0,0 0 0,0 0-1,1 0 1,-1 0 0,0 0 0,0 0 0,0 0-1,1 0 1,11-10 254,15-27-22,-24 33-148,9-15 94,13-18 134,-23 35-298,0 0 0,0 0 0,0-1 0,0 1 0,1 0 1,-1 1-1,0-1 0,1 0 0,0 1 0,5-3 0,-8 4-21,1 0 1,-1 0-1,1 0 0,0 0 1,-1 0-1,1 0 1,-1 0-1,1 1 0,-1-1 1,1 0-1,-1 0 0,1 1 1,-1-1-1,1 0 0,-1 0 1,1 1-1,-1-1 0,1 1 1,-1-1-1,0 0 1,1 1-1,-1-1 0,0 1 1,1-1-1,-1 1 0,0-1 1,0 1-1,1-1 0,-1 1 1,0-1-1,0 1 1,0 0-1,0-1 0,0 1 1,0-1-1,0 1 0,0-1 1,0 2-1,2 24-4,-2-25 3,-1 37-151,-2-1-1,-10 50 1,12-85-1176,2-7 749,10-34 135,0 13-68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16259,'0'6'2385,"4"1"-1297,2-3-400,-1 1 1833,3-2-1225,-3-2-168,1-1-567,0 1-361,0-1-985,-2-2 785,0-6-192,2 1-152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3 270 15787,'-1'7'741,"-1"3"1630,7-15 328,11-31-712,-1 0 0,18-66 1,-13 36-1141,-9 24-725,-38 181-1096,17-97 955,4-20-67,1 1-1,0 0 0,2 0 1,-1 30-1,8-38-1025,1-19-203,7-23-32,-6 4 583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2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11658,'-3'1'1388,"6"1"-678,9 2-430,26-4-189,0-1 0,-1-1-1,50-11 1,-43 6-64,64-10-25,-32 4 226,139-6-1,-99 21 404,72-1 199,-149-3-501,1-1 1,65-16-1,-105 19-285,0 0 0,0 0 0,0 0 132,0 0-131,-1 0-1,1 0 0,0 0 0,0 0 0,0-1 0,0 1 0,0 0 0,0 0 0,0 0 0,0 0 1,0 0-1,0 0 0,0 0 0,0 0 0,0 0 0,0 0 0,0 0 0,0 0 0,0 0 0,0-1 1,0 1-1,0 0 0,0 0 0,0 0 0,0 0 0,0 0 0,0 0 0,0 0 0,0 0 0,0 0 1,0 0-1,1 0 0,-1 0 0,-17-3 776,-34 0-1384,35 2-277,13 1 767,-1-1 1,1 1-1,0-1 1,0 0-1,0 0 1,0 0-1,1 0 0,-1 0 1,0-1-1,0 1 1,1-1-1,-1 0 1,1 0-1,-1 0 1,-1-2-1,-8-8-220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17348,'1'4'645,"0"0"1,0-1-1,0 0 1,1 1-1,-1-1 1,1 0-1,0 0 1,0 1-1,4 4 1,4 6 319,2 7-365,0 1 1,-2 1-1,0 0 0,-2 0 0,0 1 1,5 33-1,-10-38-636,-1 1 0,0 0 1,-2 0-1,0 0 0,-2-1 0,0 1 0,-1 0 0,-8 27 0,11-46 16,-22 66-1249,19-62 1163,1 0 0,-1 0 0,0 1 0,0-2 0,0 1 0,0 0 0,-1-1 0,0 1 0,-6 4 0,-4-3-426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18996,'13'9'1122,"-1"1"0,0 1 0,-1 0 0,0 0 0,16 24 0,-18-22-669,0 2 1,-1-1-1,-1 1 0,0 0 1,4 18-1,-5-10-388,0 0 1,-2 0-1,-1 0 1,-1 1-1,-1-1 1,-1 1-1,-2-1 0,-4 29 1,0-11-750,-17 60 0,19-89 486,0 1 1,-1-1-1,0 0 1,-1-1 0,-1 1-1,1-1 1,-2 0 0,-16 19-1,5-15-369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17108,'0'0'101,"0"0"1,0-1-1,0 1 1,0 0-1,0 0 1,0-1-1,0 1 1,0 0-1,0-1 1,1 1-1,-1 0 1,0 0-1,0-1 1,0 1-1,0 0 1,1 0-1,-1-1 1,0 1-1,0 0 1,0 0-1,1 0 1,-1-1-1,0 1 1,0 0-1,1 0 1,-1 0-1,0 0 1,1 0-1,-1-1 1,0 1-1,0 0 0,1 0 1,-1 0-1,0 0 1,1 0-1,2 12 1790,-5 25-704,2-35-1094,-14 147 519,4-54-401,2 97-1,9-160-478,2 1 1,1-1 0,1-1 0,1 1 0,2-1-1,24 60 1,-11-49-70,2-9-95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15531,'0'1'142,"-1"-1"-1,1 0 0,0 1 0,-1-1 0,1 0 0,0 1 1,-1-1-1,1 0 0,0 1 0,-1-1 0,1 1 1,0-1-1,0 1 0,-1-1 0,1 1 0,0-1 1,0 1-1,0-1 0,0 1 0,0-1 0,-1 1 1,1-1-1,0 1 0,0-1 0,1 1 0,-1-1 0,0 1 1,0-1-1,0 1 0,0-1 0,0 1 0,0-1 1,1 1-1,-1-1 0,0 0 0,0 1 0,1-1 1,-1 1-1,3 0 139,0 0 1,-1 0-1,1 0 0,0 0 1,0-1-1,-1 1 1,6-1-1,47 3 993,81-6 0,-61 0-877,277-11 252,481 2-519,-443 22-120,-2-34 283,-152-10 72,170-17 308,-333 46-348,0 3 0,0 4 0,115 17 0,-179-18-191,-7-1-29,1 0-1,-1 0 1,1 1 0,-1-1-1,1 1 1,-1-1 0,1 1-1,-1 0 1,3 1 0,-5-2-129,0 1 1,0 0-1,0-1 1,0 1-1,0-1 1,0 1-1,0-1 1,0 1-1,0-1 1,0 1-1,0-1 1,0 1-1,-1-1 1,1 1-1,0-1 1,0 1-1,-1-1 1,1 1-1,0-1 1,-1 1-1,1-1 1,0 0-1,-1 1 1,1-1-1,-1 0 1,1 1-1,0-1 1,-1 0-1,1 1 1,-1-1-1,1 0 1,-1 0-1,1 0 1,-1 1-1,1-1 1,-1 0-1,0 0 1,1 0-1,-1 0 1,1 0-1,-1 0 1,1 0-1,-1 0 1,1 0-1,-1 0 1,1-1-1,-1 1 1,0 0-1,-4-5-219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50 13051,'-2'0'339,"0"-1"0,1 0 1,-1 0-1,0-1 0,0 1 0,1 0 1,-1-1-1,0 1 0,1-1 0,0 1 0,-1-1 1,1 1-1,0-1 0,0 0 0,-2-2 1,3 3-181,0 1 1,0-1 0,0 1 0,0-1 0,0 0-1,0 1 1,0-1 0,0 1 0,0-1-1,0 0 1,0 1 0,0-1 0,0 1-1,0-1 1,0 1 0,0-1 0,1 1-1,-1-1 1,0 0 0,0 1 0,1-1 0,0 0 11,0 0 0,1 0 0,-1 0 0,0 0 0,0 1 0,0-1 0,0 0 0,1 1 0,-1-1 0,0 1 0,0-1 0,1 1 0,1-1 0,4 0 45,0 0 0,0 1 0,0-1 0,0 1 0,0 1 1,0-1-1,0 1 0,0 0 0,0 1 0,-1 0 0,1 0 0,0 0 0,-1 1 0,0 0 0,1 0 1,-1 0-1,0 1 0,-1 0 0,7 5 0,-8-5-192,0 0 0,0 0 0,0 0 0,-1 0 0,0 1 0,0 0 0,0-1 0,0 1 0,-1 0 0,1 1 0,-1-1-1,-1 0 1,1 0 0,-1 1 0,0-1 0,0 1 0,0-1 0,-1 1 0,0-1 0,0 1 0,-1 0 0,1-1 0,-1 1 0,-2 6 0,0-3-1,0-1 1,-1 0-1,1 0 1,-2 0-1,1-1 1,-1 1 0,-9 9-1,13-14-22,-1-1 1,0 0-1,0 0 1,0 0-1,0 0 1,0 0-1,0 0 0,-1-1 1,1 1-1,-1-1 1,1 1-1,-1-1 1,1 0-1,-1 0 0,0 0 1,1-1-1,-1 1 1,0-1-1,0 1 1,0-1-1,0 0 0,1 0 1,-1 0-1,0 0 1,0-1-1,-5 0 1,16 5-241,0 1 0,0 0 0,0 1 0,-1 0 0,1 0 0,-1 1 0,-1-1 0,9 12 0,-10-12 182,0 1 0,0-1 1,-1 1-1,0 0 1,0 0-1,-1 0 1,1 1-1,-2-1 0,1 1 1,-1 0-1,2 15 1,-4-18 129,0-1 1,0 0-1,-1 1 1,1-1-1,-1 0 1,0 0-1,0 0 1,-1 0-1,1 0 1,-1 0-1,0 0 1,0 0-1,0 0 1,-4 3-1,2-2 104,0 0-1,-1 0 0,0-1 0,0 1 1,-1-1-1,1-1 0,-1 1 0,-8 4 0,2-3-21,1-1 0,-1 1 0,0-2 0,0 0 0,0 0-1,-1-1 1,1-1 0,-1 0 0,-15-1 0,28 0-222,-1 0 1,1 0-1,0 0 1,-1 0-1,1 0 1,0 0 0,-1 0-1,1 0 1,0 0-1,-1 0 1,1 0 0,0 0-1,-1 0 1,1 0-1,0 0 1,0 0-1,-1 0 1,1 0 0,0 0-1,-1-1 1,1 1-1,0 0 1,0 0-1,-1 0 1,1-1 0,0 1-1,0 0 1,-1 0-1,1-1 1,0 1-1,0 0 1,0 0 0,-1-1-1,1 1 1,0 0-1,0-1 1,0 1 0,0 0-1,0-1 1,0 1-1,0 0 1,0-1-1,0 1 1,0 0 0,0-1-1,0 1 1,0 0-1,0-1 1,0 1-1,0 0 1,0-1 0,0 1-1,0 0 1,0-1-1,1 1 1,-1 0-1,0 0 1,0-1 0,1 1-1,14-17-1569,0 6 512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30 18436,'0'-1'204,"0"-1"0,0 1 1,0 0-1,0 0 0,0 0 0,0-1 1,0 1-1,0 0 0,0 0 0,-1 0 1,1 0-1,-1-1 0,1 1 0,-1 0 1,1 0-1,-1 0 0,1 0 1,-1 0-1,0 0 0,0 0 0,1 1 1,-1-1-1,0 0 0,-1-1 0,0 2-50,0-1-1,0 1 1,1 0-1,-1 0 1,0 0-1,0 0 0,1 0 1,-1 0-1,0 1 1,1-1-1,-1 0 1,0 1-1,1-1 1,-1 1-1,0 0 0,1 0 1,-3 1-1,-5 4-64,0 0-1,1 0 0,0 0 1,0 1-1,1 1 0,0-1 0,0 1 1,1 0-1,0 1 0,-8 13 1,0 5-54,1-1 0,-14 43 0,17-38 45,1 0 0,-7 41 0,14-60-56,1 0 0,0 0 0,1 0 0,0 0 0,1 0 0,0 0 0,1 0 0,0 0 0,5 15 0,-6-24-19,0 0 1,0 0 0,0-1-1,0 1 1,1 0 0,-1-1-1,1 1 1,-1-1 0,1 0 0,0 0-1,0 1 1,0-1 0,0 0-1,1-1 1,-1 1 0,0 0-1,1-1 1,-1 1 0,1-1-1,-1 0 1,1 0 0,0 0-1,0 0 1,0 0 0,-1 0 0,1-1-1,0 0 1,0 1 0,0-1-1,0 0 1,0 0 0,0-1-1,0 1 1,-1-1 0,1 1-1,0-1 1,5-2 0,-2 1 60,0-1 0,0 0-1,-1 0 1,1 0 0,-1-1 0,1 0 0,-1 0 0,0 0 0,-1-1 0,1 0 0,-1 0-1,0 0 1,0 0 0,0 0 0,-1-1 0,3-7 0,-3 7 99,-1-1-1,-1 1 1,1-1 0,-1 0-1,-1 1 1,1-1 0,-1 0-1,-1-7 1,2 12-143,-1 1 0,0-1 0,0 1 0,-1 0 0,1-1 0,0 1 0,0-1 0,-1 1 0,1 0 0,-1-1 0,1 1 0,-1 0 0,0-1 0,1 1 0,-1 0 0,0 0 0,0-1 0,0 1 0,0 0 0,0 0 0,0 0 0,0 0 0,0 1 0,-1-1 0,1 0 0,0 0 0,0 1 0,-1-1 0,1 0 0,0 1 0,-1 0 0,1-1 0,-1 1 0,1 0 0,0 0 0,-1-1 0,1 1 0,-1 0 0,1 0 0,-1 1 0,1-1 0,-1 0 0,-2 1 0,1 1-185,-1-1-1,1 1 1,-1 0 0,1 0 0,0 0-1,-1 0 1,-4 5 0,7-6 87,-1 0 0,1 0 0,0 1 0,-1-1 0,1 0 0,0 0 0,0 1 0,0-1 0,0 1 0,1-1 1,-1 1-1,0-1 0,0 1 0,1 0 0,-1-1 0,1 1 0,0 0 0,-1-1 0,1 3 0,0-4 64,0 0-1,0 0 0,0 0 1,0 0-1,0 1 1,0-1-1,1 0 0,-1 0 1,0 0-1,0 0 1,0 0-1,0 1 1,0-1-1,0 0 0,0 0 1,0 0-1,1 0 1,-1 0-1,0 0 0,0 0 1,0 0-1,0 1 1,0-1-1,1 0 0,-1 0 1,0 0-1,0 0 1,0 0-1,0 0 1,1 0-1,-1 0 0,0 0 1,0 0-1,0 0 1,0 0-1,1 0 0,-1 0 1,0 0-1,0 0 1,0 0-1,14-5-559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22685,'0'16'3253,"-4"2"-2240,1-1 1,-8 19 0,6-20-999,0 1 1,-2 18-1,7-34-25,0 0 0,0-1 1,0 1-1,0 0 0,0 0 0,0-1 0,0 1 1,0 0-1,1-1 0,-1 1 0,0 0 1,0-1-1,1 1 0,-1-1 0,0 1 1,1 0-1,-1-1 0,1 1 0,-1-1 0,1 1 1,-1-1-1,1 1 0,-1-1 0,1 0 1,-1 1-1,1-1 0,0 0 0,-1 1 1,1-1-1,0 0 0,-1 0 0,1 1 0,0-1 1,-1 0-1,1 0 0,0 0 0,1 0 1,34 0-331,-21-1 197,-8 2 89,0 0-1,0 0 1,0 0-1,0 1 1,0 0-1,-1 0 1,1 0-1,-1 1 0,1 0 1,-1 1-1,11 7 1,-13-8 38,0 0 1,-1 1-1,1-1 0,-1 1 1,1 0-1,-1 0 1,0 0-1,-1 0 1,1 0-1,-1 1 0,1-1 1,-1 1-1,-1-1 1,1 1-1,-1 0 1,0 0-1,1 6 0,-2-8 64,0 1 0,-1-1-1,1 0 1,-1 0-1,1 1 1,-1-1-1,0 0 1,0 0-1,-1 0 1,1 0-1,-1 0 1,1-1-1,-1 1 1,0 0 0,0-1-1,0 1 1,-1-1-1,1 0 1,0 1-1,-1-1 1,-5 3-1,-3 2 215,0 0 0,0-1 0,-1-1 0,-13 6 0,8-5 186,-32 8 1,44-13-450,0 0 0,0 0 1,0-1-1,0 0 0,0 1 0,0-2 0,0 1 0,0-1 0,0 1 0,0-2 0,-7-1 1,11 2-105,-1 0 1,0 0 0,0 0 0,0 0-1,1-1 1,-1 1 0,1-1 0,-1 1-1,1-1 1,-1 1 0,1-1 0,0 0-1,0 0 1,0 0 0,0 0 0,-1-2-1,-7-36-628,6 9 166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21661,'8'0'2432,"5"0"-1600,3 0-360,3-2 1449,5-2-1001,5 1-168,1 0-392,-4-1-216,1-2-536,2 6-504,-4-4 752,-5 1-160,5 0-80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23109,'2'3'335,"0"1"0,-1-1-1,0 1 1,0 0 0,0 0 0,0-1 0,-1 1 0,1 0-1,-1 7 1,-4 39 837,2-26-762,-5 87 177,6-111-586,1 0 0,0 1-1,0-1 1,0 1 0,0-1-1,0 1 1,0-1 0,0 1-1,0-1 1,0 1 0,0-1-1,0 1 1,0-1 0,0 1 0,0-1-1,0 0 1,0 1 0,1-1-1,-1 1 1,0-1 0,0 1-1,0-1 1,1 0 0,-1 1-1,0-1 1,1 1 0,-1-1 0,0 0-1,1 1 1,-1-1 0,0 0-1,1 0 1,-1 1 0,1-1-1,-1 0 1,1 0 0,-1 0-1,0 1 1,1-1 0,-1 0 0,1 0-1,-1 0 1,1 0 0,-1 0-1,1 0 1,-1 0 0,1 0-1,-1 0 1,1 0 0,-1 0-1,1 0 1,-1-1 0,0 1 0,1 0-1,-1 0 1,1 0 0,-1-1-1,1 1 1,-1 0 0,0 0-1,1-1 1,-1 1 0,0 0-1,1-1 1,-1 1 0,0 0 0,1-1-1,28-28 21,-27 27-21,22-27 10,-15 18-5,0-1 0,1 2 1,0-1-1,19-14 0,-28 25-6,-1-1-1,1 1 0,-1-1 1,1 1-1,-1-1 0,1 1 1,0 0-1,-1-1 1,1 1-1,0 0 0,-1 0 1,1-1-1,0 1 0,-1 0 1,1 0-1,0 0 1,0 0-1,-1 0 0,1 0 1,0 0-1,-1 0 0,1 0 1,0 0-1,0 0 1,-1 1-1,1-1 0,0 0 1,0 1-1,0 0-1,0 0 0,-1 0 0,1 0 0,0 0 0,-1 0 0,1 0 0,-1 0 0,0 0 0,1 0 0,-1 1-1,0-1 1,0 0 0,1 0 0,-1 0 0,0 2 0,0 5-18,-1 0 0,0 0 0,-2 13 0,-3-2-520,0-1-1,-1 0 0,-14 24 1,15-29-952,2-5 919,3-5-178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18524,'-19'14'1939,"-33"15"-1,-10 7-490,50-29-1261,9-5-132,0-1 1,0 1-1,0 0 0,0 0 1,0 0-1,0 0 1,1 1-1,-1-1 0,1 1 1,-3 3-1,5-5-51,0 0-1,0-1 1,0 1-1,0 0 1,0-1 0,0 1-1,0 0 1,0-1-1,1 1 1,-1-1-1,0 1 1,1-1 0,-1 1-1,0 0 1,1-1-1,-1 1 1,0-1-1,1 1 1,-1-1-1,1 0 1,-1 1 0,1-1-1,-1 1 1,1-1-1,-1 0 1,1 1-1,1-1 1,20 11 72,-16-9-68,95 51-201,-89-45 157,0 0 1,-1 0-1,0 1 0,-1 0 0,0 1 0,10 12 0,-19-20 52,1-1-1,-1 1 1,0 0 0,1-1-1,-1 1 1,0 0 0,0 0-1,0 0 1,0 0-1,-1 0 1,1 0 0,0 0-1,-1 0 1,0 0 0,1 0-1,-1 1 1,0-1-1,0 0 1,0 0 0,0 0-1,0 0 1,-1 0 0,1 1-1,-1-1 1,1 0-1,-1 0 1,0 0 0,0 0-1,0 0 1,0 0 0,0-1-1,0 1 1,-1 0-1,1-1 1,-1 1 0,1 0-1,-1-1 1,1 0-1,-1 1 1,0-1 0,0 0-1,1 0 1,-5 2 0,-4 2 248,1-1 0,-1 0 1,0 0-1,-1-1 0,1-1 1,0 1-1,-19 0 0,17-2 66,-1-1 1,-23-3-1,31 3-393,1-1-1,-1 0 1,1 0 0,0 0 0,0-1 0,-1 1-1,1-1 1,0 0 0,0 0 0,1 0-1,-8-6 1,10 7 18,1 1 0,-1-1 0,1 1 1,-1-1-1,1 0 0,-1 1 0,1-1 0,-1 0 0,1 1 0,-1-1 0,1 0 0,0 0 1,-1 1-1,1-1 0,0 0 0,0 0 0,0 0 0,0 1 0,0-1 0,-1 0 0,1 0 0,1 0 1,-1 1-1,0-1 0,0 0 0,0 0 0,0 0 0,1 1 0,-1-1 0,0 0 0,1 0 0,-1 1 1,0-1-1,1 0 0,-1 0 0,1 1 0,-1-1 0,1 1 0,-1-1 0,1 0 0,1 0 0,15-7-595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12699,'-27'6'717,"-28"4"0,34-7-394,0 0 1,-34 12-1,55-15-321,0 0-1,0 0 0,-1 0 1,1 0-1,0 0 1,0 0-1,0 0 0,0 0 1,0 0-1,0 0 1,-1 0-1,1 0 0,0 1 1,0-1-1,0 0 1,0 0-1,0 0 0,0 0 1,-1 0-1,1 0 1,0 1-1,0-1 0,0 0 1,0 0-1,0 0 1,0 0-1,0 0 0,0 0 1,0 1-1,0-1 1,0 0-1,0 0 0,0 0 1,0 0-1,0 1 1,0-1-1,0 0 0,0 0 1,0 0-1,0 0 1,0 0-1,0 1 0,0-1 1,0 0-1,0 0 1,0 0-1,0 0 0,1 0 1,-1 1-1,0-1 1,0 0-1,0 0 0,0 0 1,0 0-1,0 0 1,0 0-1,1 0 0,-1 0 1,0 0-1,0 1 1,0-1-1,0 0 0,0 0 1,1 0-1,-1 0 1,0 0-1,0 0 0,11 4 58,21 3 76,1-2 1,35 1 0,-33-3-41,459 55 690,-341-39-690,246-3 0,152-51 92,-269 4 47,696-56 1224,-867 85-2330,-112 1 699,-15-4-63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5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11242,'39'17'799,"0"-1"0,1-2 0,52 12 0,129 15-996,-142-27 383,151 24-227,253 11 1,467-62 15,-2-58 86,-495 33 11,873-10-10,-1301 47-11,237 2 276,-191 2 1003,117 22 0,-225-32 21,0-3-1204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112 419 17284,'27'-9'2960,"-24"9"-2620,0-1 1,1 0-1,-1 0 1,0 0-1,0 0 1,0-1-1,0 1 1,0-1-1,0 0 1,0 0 0,-1 0-1,5-4 1,-3 1-187,-1 1 1,1 0-1,-1-1 1,0 0 0,-1 0-1,1 0 1,3-11-1,-6 15-122,1 0 0,-1-1-1,0 1 1,1-1 0,-1 1 0,0-1-1,0 1 1,0-1 0,0 1-1,0-1 1,-1 1 0,1-1-1,0 1 1,-1-1 0,1 1-1,-1 0 1,1-1 0,-1 1 0,1 0-1,-1-1 1,0 1 0,0 0-1,0 0 1,0 0 0,0 0-1,0-1 1,0 1 0,0 1 0,0-1-1,0 0 1,-1 0 0,1 0-1,0 1 1,-1-1 0,-1 0-1,0 0 7,0 1 0,0-1 0,0 1 0,0 0 0,0 0 0,0 0-1,0 0 1,0 0 0,0 1 0,0-1 0,0 1 0,0 0-1,1 0 1,-1 0 0,0 0 0,0 1 0,1-1 0,-1 1-1,1 0 1,-1-1 0,-2 4 0,-6 4 6,2 0-1,-1 0 1,-11 16-1,12-13-33,1 0 0,0 1 0,1 0 1,0 0-1,1 1 0,1-1 0,0 1 0,1 1 0,0-1 0,1 1 0,1-1 0,-1 21 0,3-32-28,0 0 0,0 1-1,0-1 1,0 0 0,0 0 0,1 0-1,0 0 1,-1 0 0,1 0 0,0 0 0,0 0-1,1-1 1,-1 1 0,0 0 0,1-1-1,0 1 1,0-1 0,0 1 0,0-1 0,0 0-1,0 0 1,0 0 0,1 0 0,-1 0-1,1 0 1,-1-1 0,1 1 0,0-1-1,0 0 1,0 1 0,0-1 0,-1-1 0,1 1-1,1 0 1,-1-1 0,0 0 0,4 1-1,5-1-219,-1-1 0,1 0 0,0-1 0,-1 0-1,0-1 1,1 0 0,-1 0 0,17-9-1,18-11-221,2-4-176</inkml:trace>
  <inkml:trace contextRef="#ctx0" brushRef="#br0" timeOffset="1">552 1 18900,'-1'0'92,"0"0"-1,1 0 1,-1 1 0,1-1 0,-1 0-1,0 0 1,1 1 0,-1-1-1,1 0 1,-1 1 0,1-1-1,-1 1 1,1-1 0,-1 0-1,1 1 1,0-1 0,-1 1 0,1-1-1,-1 1 1,1 0 0,0-1-1,0 1 1,-1 0 0,-6 20 240,5-14-8,-51 204 3673,45-168-3252,2 1-1,-1 86 0,7-128-712,0 1 0,1 0 0,-1-1 0,0 1 0,1-1 0,-1 1 0,1-1 0,0 1 0,0-1 0,0 0 0,0 1 0,2 1 0,-2-3-26,-1-1 1,1 1-1,0 0 1,-1-1-1,1 0 1,0 1-1,0-1 1,-1 1-1,1-1 0,0 0 1,0 1-1,0-1 1,0 0-1,-1 0 1,1 0-1,0 0 0,0 0 1,0 0-1,0 0 1,0 0-1,-1 0 1,1 0-1,0 0 1,0-1-1,0 1 0,0 0 1,-1 0-1,1-1 1,0 1-1,0-1 1,-1 1-1,1-1 0,0 1 1,0-1-1,-1 1 1,1-1-1,-1 0 1,1 0-1,10-9 11,0-1 1,-1 0-1,0 0 0,15-24 1,-18 23-28,0 1 1,1 1-1,0 0 1,1 0-1,0 0 1,21-15-1,-29 24 2,0 0 0,1 0 0,-1 1 0,0-1 0,0 0 0,1 1 0,-1-1 0,0 1 0,1 0 0,-1-1 0,0 1 0,1 0 0,-1 0 0,0 0 0,1 0 0,-1 0 0,1 0-1,-1 0 1,0 0 0,1 0 0,-1 1 0,0-1 0,1 1 0,1 0 0,-1 1-9,0-1 0,1 1 0,-1 0 0,0 0 0,-1 0 0,1 0 0,0 0 0,0 1 0,-1-1 0,0 0 0,3 5 0,0 4-58,0 1-1,0-1 1,-1 1 0,3 21 0,-6-23 112,0 1 1,0 0 0,-1-1 0,-1 1 0,0-1 0,0 1 0,-1-1-1,0 0 1,-1 0 0,0 0 0,-1-1 0,0 1 0,0-1-1,-1 0 1,-7 9 0,6-11-182,8-13-166,9-14-542,1 7-844,23-21 0,-25 24 1021</inkml:trace>
  <inkml:trace contextRef="#ctx0" brushRef="#br0" timeOffset="2">423 197 18116,'-5'5'2288,"4"-3"-1407,1 1-329,3-1 1208,7 1-680,4 0-168,2-3-391,5 0-225,7 0-808,0 0-657,4 4 977,2-1-136,-4-3-144</inkml:trace>
  <inkml:trace contextRef="#ctx0" brushRef="#br0" timeOffset="3">989 475 19492,'1'4'2437,"7"-7"-1060,14-9-100,-17 9-772,58-36 1095,-57 34-1553,0 1-1,0-1 1,0-1-1,-1 1 1,0-1-1,0 0 1,6-9-1,-10 13-44,0 1-1,-1 0 1,1 0-1,0 0 0,-1-1 1,1 1-1,-1 0 0,1-1 1,-1 1-1,0 0 0,1-1 1,-1 1-1,0 0 0,0-1 1,0 1-1,0-1 0,0 1 1,0 0-1,-1-1 1,1 1-1,0 0 0,-1-1 1,0-1-1,-1 1 1,1 1-1,0 0 1,-1-1 0,1 1 0,0 0-1,-1 0 1,0 0 0,1 0 0,-1 0-1,0 0 1,1 1 0,-1-1 0,0 1-1,0-1 1,-2 0 0,-4 0 1,1 0 1,-1 1-1,1 0 1,-1 0-1,1 0 1,-1 1-1,-13 3 0,9 1 10,1-1 0,0 1-1,0 1 1,0 0-1,1 1 1,0 0-1,0 0 1,-9 10-1,14-12 12,0-1 0,1 1 0,0 0 0,-1 0 0,2 0 0,-1 1 0,1-1 0,0 1 0,0 0 0,0 0 0,1 0 0,0 0 0,0 0 0,0 1 0,1-1 0,-1 12 0,2-15-16,1-1 0,-1 1 0,1-1 0,0 0 1,-1 1-1,1-1 0,0 0 0,0 0 0,1 0 0,-1 0 1,0 0-1,1 0 0,-1 0 0,1 0 0,0 0 1,-1-1-1,1 1 0,0 0 0,0-1 0,0 0 1,0 0-1,0 1 0,0-1 0,1 0 0,-1-1 1,0 1-1,5 1 0,4 0-207,-1 1-1,1-2 1,-1 1 0,22-1 0,-4-3-612,28-5-1,-33 3 516,6 1-274</inkml:trace>
  <inkml:trace contextRef="#ctx0" brushRef="#br0" timeOffset="4">562 666 19156,'8'4'2489,"8"-2"-1561,7-5-344,6-3 1584,8-4-1055,0 0-233,2-1-1072,-2 1 1064,-10 1-808,-8 2-8,-6 2-104</inkml:trace>
  <inkml:trace contextRef="#ctx0" brushRef="#br0" timeOffset="5">170 1117 20324,'6'3'1753,"7"-3"-1177,7 2-192,9-5 712,5 0-304,9-1-256,3-3-151,3 1-481,-2 0-281,-8 3-711,-8-1-216,-8 4 968,-10-2-312,-7 5-232</inkml:trace>
  <inkml:trace contextRef="#ctx0" brushRef="#br0" timeOffset="6">117 1256 16131,'6'11'2417,"7"-3"-1265,11-8-416,4-1 2585,10-5-2153,4-1-159,4-2-273,0-1-224,-3 3-760,-6 0-568,-8 4 736,-4 2-184,-7-1-137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14059,'0'-21'7074,"-2"36"-1673,-11 24-3972,10-31-1329,0 0-1,0 1 1,1-1-1,-3 16 1,5-23-98,1-1 0,-1 1-1,0 0 1,0 0 0,0-1 0,1 1 0,-1 0 0,0 0 0,1-1 0,-1 1 0,0 0-1,1-1 1,-1 1 0,1-1 0,-1 1 0,1 0 0,0-1 0,-1 1 0,1-1 0,-1 1-1,1-1 1,0 0 0,-1 1 0,1-1 0,0 0 0,0 1 0,-1-1 0,1 0 0,0 0-1,0 0 1,-1 0 0,1 0 0,0 1 0,0-1 0,0-1 0,1 1 0,34-2 0,-31 1 0,9-1-9,0 1 0,0 1 0,1 0 0,-1 0 0,20 5 0,-30-5 6,-1 1 1,1 0-1,0 1 0,0-1 0,-1 1 0,1 0 0,-1-1 0,0 2 1,1-1-1,4 5 0,-6-5-4,0 0 1,-1 0-1,1 0 0,-1 0 1,1 1-1,-1-1 1,0 1-1,0-1 0,0 1 1,0-1-1,-1 1 0,1-1 1,-1 1-1,1 0 1,-1-1-1,0 1 0,0 4 1,-1-3 31,0 1 0,0-1 1,0 0-1,-1 0 0,1 1 0,-1-1 1,0 0-1,0-1 0,-1 1 1,1 0-1,-1-1 0,0 1 1,0-1-1,-6 6 0,-6 4 311,-31 21 0,41-30-282,-9 5 163,1-1 0,-24 11 0,34-17-241,0 0-1,0-1 0,-1 0 1,1 0-1,0 0 1,-1 0-1,1-1 1,0 1-1,-1-1 0,1 0 1,-1 0-1,1 0 1,-1 0-1,1 0 1,0-1-1,-1 0 0,1 0 1,-6-2-1,7 2-127,1-1-1,-1 0 0,0 1 1,1-1-1,-1 0 0,1 0 1,0 0-1,0 0 0,0 0 1,0 0-1,0-1 0,0 1 1,0 0-1,1 0 0,-2-5 1,-3-38-733,5 43 826,-1-32-726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20444,'3'3'2137,"9"-4"-1241,-1-7-368,7 3 1361,5-2-673,3-2-456,0 2-168,1 4-448,2-1-192,-4 4-864,-3 2-728,-2 1 1319,-3-3-199,-3-3-248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22629,'-3'0'228,"1"1"0,-1 0 0,1 0 0,-1 0 0,1 0 0,0 0 0,-1 1 0,1-1 0,0 1 0,-2 1 0,-13 14-40,2 1 0,0 0 0,1 1 1,1 0-1,1 1 0,1 0 0,0 1 0,2 1 0,0-1 0,1 2 0,2-1 0,-6 29 0,11-43-145,0 0-1,0 0 1,1-1 0,0 1 0,0 0-1,3 14 1,-3-20-27,1 0-1,-1 0 0,1 0 1,0 1-1,0-1 1,0 0-1,0 0 1,0 0-1,0 0 1,1-1-1,-1 1 0,0 0 1,1 0-1,0-1 1,-1 1-1,1-1 1,0 1-1,0-1 1,0 0-1,0 0 0,0 0 1,0 0-1,0 0 1,0 0-1,0-1 1,4 2-1,2-2 11,-1 1 1,0-1-1,1 0 1,-1-1-1,0 0 1,1 0-1,-1 0 0,0-1 1,0 0-1,0-1 1,0 0-1,0 0 1,10-6-1,-2 0 69,-1-1 0,0 0 0,0-1 0,20-21 1,-23 20 17,-1-1 1,0 0 0,-1 0 0,0-1-1,-1 0 1,0 0 0,-1-1 0,6-19 0,-11 28-63,0 0 1,0-1-1,-1 1 1,0-1-1,0 0 1,0 1-1,-1-1 1,0 0 0,-1 1-1,1-1 1,-1 1-1,0-1 1,-1 1-1,0-1 1,0 1-1,0 0 1,-1-1 0,1 1-1,-2 1 1,1-1-1,-1 0 1,-7-8-1,7 10-45,-1 0-1,0 1 0,0-1 0,0 1 1,-1 0-1,1 1 0,-1-1 0,0 1 1,1 0-1,-1 1 0,0-1 0,0 1 1,0 0-1,0 1 0,0-1 1,0 1-1,0 1 0,0-1 0,0 1 1,-10 2-1,11-3-162,1 1-1,-1 0 1,0 1 0,0-1 0,1 1 0,-1 0-1,1 0 1,-1 0 0,1 1 0,0 0 0,0-1-1,0 1 1,0 1 0,0-1 0,1 0 0,0 1-1,-1 0 1,1 0 0,1 0 0,-1 0 0,1 0-1,-1 1 1,1-1 0,0 1 0,-1 6 0,3 4-510,9 0-149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18668,'0'0'99,"1"0"1,0 0-1,-1 0 1,1-1-1,0 1 1,0 0-1,-1 0 1,1 0-1,0 0 1,-1 0-1,1 1 1,0-1-1,-1 0 1,1 0-1,0 0 1,-1 1-1,1-1 1,0 0-1,-1 0 1,1 1-1,-1-1 0,1 1 1,0-1-1,-1 1 1,1-1-1,-1 1 1,1-1-1,-1 1 1,0-1-1,1 1 1,-1-1-1,1 1 1,-1 0-1,0 0 1,0 1 114,0 0 0,-1 0 0,0 0 1,1 0-1,-1 0 0,0 0 0,0 0 1,0-1-1,0 1 0,0 0 0,-1 0 0,-1 1 1,-75 108 3384,-27 65-2365,54-71-2082,53-119-2871,1-4 3227,1-9-540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 18196,'-3'-2'290,"-1"1"0,0 0 1,0 0-1,0 1 0,0-1 1,1 1-1,-1 0 0,0 0 1,0 0-1,0 1 0,0-1 0,0 1 1,0 0-1,1 0 0,-1 0 1,0 1-1,1-1 0,-1 1 0,1 0 1,-1 0-1,-3 3 0,-1 0 18,1 0-1,0 1 0,1-1 0,-1 1 0,1 1 1,0-1-1,1 1 0,-8 11 0,12-16-275,0-1 0,0 1-1,0 0 1,0-1 0,1 1 0,-1 0-1,1 0 1,-1-1 0,1 1 0,-1 0-1,1 0 1,0 0 0,0 0 0,0-1-1,0 1 1,0 0 0,0 0 0,1 0-1,-1 0 1,0 0 0,2 1 0,-1-2-23,0 1 0,0-1 0,0 0 0,0 0 1,0-1-1,0 1 0,0 0 0,1 0 0,-1 0 1,0-1-1,1 1 0,-1-1 0,0 1 0,1-1 1,-1 0-1,1 1 0,-1-1 0,1 0 1,-1 0-1,0 0 0,1 0 0,-1 0 0,1 0 1,-1 0-1,1-1 0,-1 1 0,2-1 0,6-1 4,-1-1 0,1 0-1,-1 0 1,0-1-1,0 0 1,0 0 0,0-1-1,10-9 1,-7 5 8,-1 0 1,0-1 0,0 0-1,13-20 1,-21 28-11,0 0 1,-1 0-1,0 0 0,0-1 1,0 1-1,0 0 1,0-1-1,0 1 0,0-1 1,-1 1-1,1-1 1,-1 1-1,0-1 0,0 0 1,0 1-1,0-4 1,0 5-6,-1 0 0,0 0 1,1-1-1,-1 1 1,0 0-1,1 0 1,-1 0-1,0 0 0,0 0 1,0 0-1,0 0 1,0 1-1,0-1 0,0 0 1,0 0-1,0 1 1,0-1-1,0 1 0,-1-1 1,1 1-1,0-1 1,0 1-1,-1 0 0,1-1 1,0 1-1,0 0 1,-1 0-1,1 0 1,0 0-1,-1 0 0,1 0 1,-2 1-1,-5 0 13,0 1 0,0 0-1,0 0 1,0 1-1,1 0 1,0 0 0,-1 1-1,1 0 1,0 0 0,1 0-1,-1 1 1,1 0 0,0 0-1,-8 10 1,6-6-125,0 0 1,0 0-1,1 1 0,0 1 0,1-1 0,0 1 1,0 0-1,-7 23 0,12-30 63,-1 0 1,1 1-1,0-1 1,1 0-1,-1 1 0,1-1 1,-1 1-1,1-1 1,1 1-1,-1-1 0,0 1 1,1-1-1,0 0 1,0 1-1,1-1 0,-1 0 1,1 0-1,3 7 1,6 2-265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89 16043,'1'3'324,"0"1"-1,0-1 0,0 0 0,0 1 0,-1-1 0,0 1 0,1-1 0,-1 1 0,0-1 0,-1 1 0,1-1 0,-1 0 0,1 1 1,-1-1-1,0 1 0,0-1 0,-1 0 0,1 0 0,-1 0 0,1 0 0,-4 5 0,2-4-14,1 0 1,0 0-1,0 0 0,0 0 0,1 0 0,0 1 1,0-1-1,0 1 0,0-1 0,0 1 1,1 4-1,0-8-286,0-1 1,0 0-1,0 1 1,0-1 0,0 0-1,0 0 1,1 1-1,-1-1 1,0 0-1,0 1 1,0-1-1,0 0 1,1 0 0,-1 1-1,0-1 1,0 0-1,1 0 1,-1 0-1,0 1 1,0-1-1,1 0 1,-1 0 0,0 0-1,1 0 1,-1 1-1,0-1 1,0 0-1,1 0 1,-1 0-1,0 0 1,1 0 0,-1 0-1,0 0 1,1 0-1,-1 0 1,18-4 353,13-10-137,-11 3-120,-2-1-1,33-26 1,-43 32-76,0-1 0,-1-1-1,0 1 1,-1-1 0,1 0 0,-1-1 0,-1 1 0,7-14 0,-11 20-32,0 1 1,-1-1-1,1 1 0,0-1 1,-1 0-1,1 1 1,-1-1-1,0 0 0,1 0 1,-1 1-1,0-1 0,0 0 1,0 0-1,0 1 1,0-1-1,-1 0 0,1 0 1,0 1-1,-1-1 0,1 0 1,-1 1-1,0-1 1,0 0-1,1 1 0,-1-1 1,0 1-1,0 0 0,-1-1 1,1 1-1,0 0 1,0-1-1,-1 1 0,1 0 1,0 0-1,-1 0 0,1 0 1,-1 0-1,1 1 1,-1-1-1,-1 0 0,-3-1 9,0 0 0,0 1 0,1 0 0,-1 0 0,0 1 0,0 0 0,0 0 0,0 0 0,0 1-1,-10 1 1,6 1-104,0 0-1,0 1 0,1 0 0,-1 0 0,1 1 0,0 1 0,1-1 1,-1 1-1,1 0 0,0 1 0,1 0 0,-1 1 0,1-1 0,1 1 1,-10 14-1,5-4-158,9-1-59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16195,'0'7'1553,"6"1"-809,4-2-192,10 1 800,6 0-159,7-2-225,4 1-120,7-2-200,-1 2-48,2-5-344,-4-1-328,-6-1-864,-5 1 1928,-13-2-1064,-3-1-8,-8-2-72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15643,'7'13'1793,"7"-3"-865,3-5-344,13 0 1216,3-2-575,8-1-297,-1-6-232,6 6-1096,-3-1 1752,-5-4-1240,-3 2 24,-7-5-80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16035,'6'0'288,"1"1"-1,-1 0 0,0 1 0,0-1 0,0 1 0,0 0 1,-1 1-1,1-1 0,-1 1 0,1 0 0,-1 0 0,0 1 1,0 0-1,0 0 0,0 0 0,-1 0 0,0 1 0,7 9 1,-4-5-190,-1 0 1,0 1-1,-1-1 1,0 1-1,0 0 1,-1 1-1,0-1 1,-1 1-1,3 19 1,-5-17-73,0 0 0,-1 0 0,-1 1 1,0-1-1,-1 0 0,0 0 0,-1 0 1,-1 0-1,0 0 0,0-1 0,-1 0 1,-10 17-1,-3 0-256,0-1-1,-3-1 1,-37 42 0,44-54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12683,'3'0'112,"0"-1"0,0 1 0,-1-1 0,1 0 0,0 0 0,-1 0 0,1 0 0,0 0 0,-1 0 0,1-1 0,-1 1 0,4-4 0,28-26 259,-16 13-250,10-7-120,2 1 0,1 1 0,56-32 0,-80 52 34,0 0-1,-1 1 1,2 0 0,-1 0-1,0 1 1,0-1 0,1 2-1,-1-1 1,0 1 0,1 0-1,-1 0 1,0 1 0,11 2-1,7 4 257,0 0 1,35 16-1,0 0 72,384 85 475,-201-56-791,-199-42-7,140 30 434,-146-34-232,0-2 1,73 0 0,-106-4-263,1 0-1,-1-1 1,1 0 0,0 0-1,-1 0 1,0 0 0,1-1-1,-1 0 1,7-3 0,-11 4 4,0 0 0,0 0 0,0 0 0,0 1 0,0-1 0,0-1 0,0 1 0,0 0 0,0 0 0,0 0 0,0 0 0,-1-1 0,1 1 0,-1 0 0,1-1 0,0-1 0,-1 1 8,0-1-1,0 1 1,1 0 0,-2-1 0,1 1-1,0-1 1,0 1 0,-1-1-1,0 1 1,1 0 0,-1-1-1,-2-2 1,-13-25-129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 19796,'4'-9'2137,"-9"11"-633,-12 17 143,0 10-1246,1 1-1,2 1 1,-20 61-1,27-71-331,2 1 1,0-1-1,2 1 0,0 0 1,1 1-1,3 42 0,-1-60-106,1-1 1,-1 0-1,1 1 0,0-1 1,0 0-1,1 0 0,-1 0 0,1 1 1,0-2-1,0 1 0,0 0 1,1 0-1,-1-1 0,1 1 0,0-1 1,0 0-1,0 0 0,0 0 1,7 4-1,-4-4-184,0 0-1,0 0 1,0-1 0,0 0-1,1-1 1,-1 1 0,1-1-1,-1-1 1,1 1 0,-1-1-1,1 0 1,9-2 0,2 0-329,0-1 0,0-1 0,0 0 0,0-2 0,-1 0 0,1-1 0,-2-1 0,19-10 0,-22 9-1055,1 0 1,21-20-1,-31 25 1613,0-1 0,0 1 0,-1-1-1,0 0 1,0 0 0,0-1 0,0 1 0,-1 0-1,0-1 1,2-10 0,-3 14 146,-1 1 1,1-1-1,-1 0 0,1 1 1,-1-1-1,0 0 0,0 0 1,0 1-1,0-1 0,0 0 1,-1 0-1,1 1 0,0-1 0,-1 0 1,1 0-1,-1 1 0,0-1 1,1 1-1,-1-1 0,0 0 1,0 1-1,0 0 0,0-1 1,0 1-1,0 0 0,-1-1 1,1 1-1,0 0 0,-1 0 1,1 0-1,-1 0 0,1 0 1,-1 0-1,1 1 0,-1-1 1,0 0-1,1 1 0,-1-1 1,-2 1-1,0 0 36,0-1-1,1 2 1,-1-1 0,1 0 0,-1 1 0,1 0-1,-1 0 1,1 0 0,-1 0 0,1 0-1,0 1 1,0-1 0,-1 1 0,1 0-1,0 0 1,1 0 0,-1 1 0,0-1 0,1 1-1,-1-1 1,-3 5 0,0 2-26,-1 0 1,1 0-1,0 0 0,1 0 1,-8 21-1,11-24-114,0 1-1,0-1 1,0 0 0,1 1-1,0-1 1,1 1 0,0-1-1,0 1 1,1 7-1,-1-12-38,0 0-1,0-1 0,1 1 1,0 0-1,-1 0 0,1 0 1,0 0-1,0-1 0,-1 1 1,2 0-1,-1-1 0,0 1 1,0-1-1,0 1 0,1-1 1,-1 0-1,0 1 0,1-1 1,0 0-1,-1 0 0,1 0 1,-1 0-1,1 0 0,0-1 1,0 1-1,0 0 0,-1-1 1,1 1-1,0-1 0,0 0 1,0 0-1,0 1 0,0-1 1,0 0-1,2-1 0,1 0 25,1 0-1,0 0 0,0-1 1,-1 1-1,1-1 0,-1-1 1,0 1-1,1-1 0,-1 0 1,0 0-1,-1 0 0,1-1 0,0 0 1,4-5-1,5-5 203,-1-1 0,21-29 0,-13 6 166,-20 36-383,0 0 0,0 0-1,-1 0 1,1 0 0,0 0-1,-1 0 1,1 0 0,-1 0-1,0 0 1,0 0-1,0 0 1,0 0 0,0-1-1,0 1 1,0 0 0,-2-3-1,2 4-84,-1 1-1,0-1 1,1 1 0,-1-1-1,0 1 1,1 0-1,-1-1 1,0 1-1,0 0 1,0 0-1,1-1 1,-1 1-1,0 0 1,0 0-1,0 0 1,1 0 0,-1 0-1,0 0 1,0 0-1,0 1 1,1-1-1,-1 0 1,0 0-1,0 0 1,0 1-1,-24 8-1931,23-8 2037,-9 4-651,2 0-201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 19412,'3'-7'2615,"-9"6"-910,-8 10 36,7-2-1700,1 0 0,0 1-1,0 0 1,1 0-1,0 0 1,1 1-1,0 0 1,0 0 0,1 0-1,0 0 1,-2 12-1,4-16-121,0 1 0,1-1-1,0 0 1,0 0-1,0 0 1,0 0-1,1 0 1,0 0 0,0 0-1,1 0 1,-1 0-1,1 0 1,0-1 0,0 1-1,1 0 1,-1-1-1,1 0 1,0 0-1,0 0 1,0 0 0,1 0-1,6 5 1,68 41-1378,-77-50 1472,0 1-1,-1-1 1,1 1 0,0 0 0,-1-1 0,1 1-1,0 0 1,-1 0 0,1-1 0,-1 1 0,1 0 0,-1 0-1,1 0 1,-1 0 0,0-1 0,0 1 0,1 0-1,-1 0 1,0 0 0,0 0 0,0 0 0,0 0-1,0 0 1,0 0 0,0 1 0,-1 0 50,1 0 0,-1-1 1,0 1-1,0 0 0,0 0 1,0-1-1,0 1 0,0 0 1,0-1-1,-1 1 0,-1 1 0,-2 2 177,0-1-1,0 0 1,-1-1-1,1 1 1,-1-1-1,-9 4 0,10-5-185,-1-1 0,1 1-1,0-1 1,0-1 0,0 1 0,-1-1-1,1 0 1,0 0 0,-1 0-1,-5-2 1,9 2-123,1 0-1,-1-1 1,1 1-1,0-1 1,-1 1-1,1-1 1,0 0 0,-1 0-1,1 0 1,0 1-1,0-1 1,0 0 0,0 0-1,0-1 1,0 1-1,-2-2 1,3 1 8,-1 0 0,0 1 0,1-1 0,-1 0 0,1 0 0,0 0 0,0 0 0,0 0 0,0 0 0,0 0 0,0 0 0,0 1 1,0-1-1,1 0 0,-1 0 0,2-2 0,6-18-626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88 16676,'12'4'853,"0"-1"0,0-1 1,19 3-1,-28-5-706,0 0 0,0 0 0,0 0 0,0 0 0,0-1 0,0 1 0,0-1-1,0 0 1,0 1 0,0-1 0,-1-1 0,1 1 0,0 0 0,-1-1 0,1 1 0,-1-1 0,1 0 0,-1 0-1,0 0 1,3-3 0,-1 1 146,-1-1 1,0 1-1,0-1 0,0 0 0,-1 0 0,1 0 0,1-6 0,-4 10-248,1 0-1,-1 0 0,0 0 1,0 0-1,0 0 0,0 0 1,0-1-1,0 1 0,0 0 1,-1 0-1,1 0 0,0 0 1,0 0-1,-1 0 1,1 0-1,-1 0 0,1 0 1,-1 0-1,0 0 0,1 0 1,-1 0-1,0 0 0,1 0 1,-1 0-1,0 1 0,0-1 1,0 0-1,0 1 0,0-1 1,0 0-1,0 1 0,0-1 1,0 1-1,0 0 0,0-1 1,0 1-1,0 0 0,0 0 1,0 0-1,-1-1 0,1 1 1,-1 0-1,-3 0-5,0 0 1,0 0-1,0 0 1,0 1-1,0-1 1,0 1-1,0 0 1,1 1-1,-1-1 0,0 1 1,1 0-1,-1 0 1,1 1-1,0-1 1,-1 1-1,-5 4 1,0 2-25,0 0 1,0 0 0,1 1 0,-17 21-1,19-21-11,1 0-1,0 1 0,0 0 1,1 0-1,0 0 0,1 0 0,-5 20 1,9-28-3,-1 0 0,0-1 0,1 1 0,0 0 0,0 0 0,-1 0 1,2 0-1,-1 0 0,0 0 0,1 0 0,-1 0 0,1 0 0,0 0 0,0 0 1,0 0-1,0-1 0,1 1 0,-1-1 0,1 1 0,0-1 0,-1 1 0,1-1 0,0 0 1,0 0-1,1 1 0,-1-2 0,0 1 0,1 0 0,-1 0 0,1-1 0,0 1 1,-1-1-1,1 0 0,0 0 0,5 1 0,1 1-105,1-1 0,1 0 0,-1-1 0,0 0 0,0 0-1,0-1 1,1-1 0,-1 1 0,0-2 0,0 1 0,0-2 0,0 1 0,0-1 0,0-1 0,-1 1-1,13-8 1,11-16-242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18644,'2'3'2248,"1"0"-1503,1-1-321,-1-2 1320,1 2-912,1-1-624,3-1-1096,-2 0 872,4-1-272,4-1-104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17180,'3'6'8794,"-2"-6"-9203,4 8-2015,-2-1 1864,1 3-248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19156,'-6'52'6993,"-1"-12"-6773,-1 72-1,8-111-211,0 0 0,0 0-1,0 0 1,0 0 0,0 0-1,0 0 1,1 0 0,-1 0-1,0 0 1,1 0 0,-1 0-1,0 0 1,1 0 0,-1 0-1,1-1 1,0 1 0,-1 0-1,1 0 1,0 0 0,-1-1-1,1 1 1,0 0 0,0-1-1,1 2 1,0-1 8,-1-1 0,1 0-1,0 0 1,-1 1 0,1-1 0,-1 0 0,1 0-1,0 0 1,-1-1 0,1 1 0,0 0 0,-1-1-1,1 1 1,1-1 0,7-4 83,0 0 0,0 0 1,15-11-1,-22 13-78,141-108 694,-143 110-709,0 0-1,0 1 1,0-1 0,-1 1 0,1-1-1,0 0 1,0 1 0,0-1-1,0 1 1,0 0 0,0-1 0,0 1-1,0 0 1,1 0 0,-1 0 0,0 0-1,0-1 1,0 1 0,0 1-1,0-1 1,0 0 0,1 0 0,-1 1-2,0-1 0,0 1 1,-1 0-1,1-1 0,0 1 1,-1 0-1,1 0 0,-1 0 1,1-1-1,-1 1 0,1 0 1,-1 0-1,0 0 1,1 0-1,-1 0 0,0 0 1,0 0-1,0 0 0,1 1 1,-1 8 10,0 0 0,0-1 0,-4 19 0,3-21-18,-1 9-36,-2 0 0,-8 23 0,1-3-564,11-30 447,4-6-44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18436,'-1'0'159,"0"0"-1,0 0 1,0 0-1,1 0 1,-1 0-1,0 0 1,0 1-1,0-1 1,0 0 0,1 1-1,-1-1 1,0 0-1,0 1 1,1-1-1,-1 1 1,0-1 0,1 1-1,-1-1 1,0 1-1,1 0 1,-1-1-1,1 1 1,-1 0-1,0 0 1,-19 24 1199,16-19-912,-7 9-267,1 0 0,0 1 0,1 0 0,1 1-1,-10 29 1,17-44-170,0-1 0,1 0 0,-1 1 0,1-1 0,0 1 0,-1-1-1,1 1 1,0-1 0,0 1 0,0-1 0,0 1 0,0-1-1,0 1 1,1-1 0,-1 1 0,0-1 0,1 1 0,0 1 0,0-2 0,0-1-1,-1 1 1,1-1 0,0 1 0,-1-1 0,1 1 0,0-1 0,0 0 0,-1 1 0,1-1 0,0 0 0,0 1 0,0-1 0,0 0 0,-1 0 0,1 0 0,0 0 0,0 0 0,0 0 0,0 0 0,-1 0 0,1 0 0,1-1-1,4-1 34,0 1-1,-1-1 0,1-1 0,0 1 0,-1-1 0,0 0 0,7-6 1,2-2 138,0-1 1,-2 0 0,1-1 0,-2 0 0,1-1-1,-2-1 1,0 1 0,-1-2 0,0 1 0,-1-1 0,6-19-1,-29 58 235,2-4-402,8-9-75,-2 1-281,1 0 0,1 0 1,0 0-1,0 1 0,1 0 0,-4 20 1,8-31 302,0-1 0,0 0 1,0 1-1,0-1 0,0 0 1,0 0-1,0 1 0,0-1 1,0 0-1,0 1 0,0-1 1,0 0-1,0 0 0,0 1 1,0-1-1,0 0 0,0 1 1,0-1-1,0 0 0,0 0 1,0 1-1,1-1 1,-1 0-1,0 1 0,0-1 1,0 0-1,0 0 0,1 0 1,-1 1-1,0-1 0,0 0 1,1 0-1,-1 0 0,0 1 1,0-1-1,1 0 0,-1 0 1,0 0-1,0 0 0,1 0 1,-1 0-1,0 0 0,1 0 1,-1 0-1,0 0 0,1 0 1,15-7-827,1-3-77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131 241 17068,'-119'149'5097,"118"-148"-5052,0 0 1,0 1 0,0-1-1,0 1 1,0 0 0,0-1-1,0 1 1,0-1 0,1 1-1,-1 0 1,1 0 0,-1-1-1,1 1 1,0 0-1,0 0 1,0 0 0,0 0-1,0-1 1,0 1 0,0 0-1,0 0 1,1 0 0,-1-1-1,1 1 1,-1 0 0,2 2-1,0-2-30,-1-1 1,1 1-1,-1-1 0,1 0 0,-1 0 0,1 1 0,0-1 1,-1 0-1,1-1 0,0 1 0,0 0 0,0 0 0,0-1 0,0 1 1,0-1-1,0 0 0,0 0 0,0 1 0,0-1 0,0 0 1,0-1-1,0 1 0,3-1 0,4-1 31,0-1 0,0 0 0,-1 0 0,0-1 0,1 0 0,-1 0-1,-1-1 1,1 0 0,-1-1 0,0 0 0,9-8 0,4-6 31,-1-1 0,21-32 0,-18 22 112,32-62 0,-45 74-3,-1 0 1,-1 0 0,0-1 0,7-39 0,-14 57-154,1 0-1,-1 0 1,0 0-1,0 0 1,0 0 0,0 0-1,0 0 1,0 0 0,-1 0-1,1 0 1,0 0 0,-1 0-1,0 0 1,1 1 0,-1-1-1,-1-2 1,1 3-19,1 1-1,-1 0 1,1-1 0,-1 1-1,1 0 1,0-1 0,-1 1-1,0 0 1,1-1 0,-1 1-1,1 0 1,-1 0 0,1 0 0,-1 0-1,1 0 1,-1-1 0,1 1-1,-1 0 1,0 0 0,1 0-1,-2 1 1,1-1 4,-1 1-1,0-1 1,0 1-1,1 0 1,-1 0 0,0-1-1,1 1 1,-1 0-1,-2 3 1,-22 20 22,1 1 0,2 1 0,0 1 0,2 2 0,-30 51 0,46-72-47,0 1 0,1 0 0,-1 0-1,-2 13 1,6-21 4,1 0-1,0-1 1,0 1 0,0 0-1,0 0 1,0 0-1,0-1 1,0 1 0,0 0-1,0 0 1,1-1-1,-1 1 1,0 0 0,0 0-1,1-1 1,-1 1-1,0 0 1,1 0 0,-1-1-1,1 1 1,-1-1-1,1 1 1,-1 0 0,1-1-1,-1 1 1,1-1-1,0 1 1,-1-1 0,1 0-1,0 1 1,-1-1 0,1 1-1,0-1 1,-1 0-1,1 0 1,0 1 0,0-1-1,-1 0 1,1 0-1,2 0 1,33-1-101,-33 1 94,41-8-127,-26 4 72,31-3-1,-45 6 58,1 1-1,-1 0 0,0 0 1,1 1-1,-1-1 0,0 1 1,1 0-1,-1 0 0,0 1 1,0-1-1,0 1 0,5 2 1,-8-3 6,1 0 1,-1 0 0,1 0 0,-1 0-1,0 1 1,1-1 0,-1 0-1,0 1 1,0-1 0,0 1 0,0-1-1,0 1 1,-1 0 0,1-1-1,0 1 1,-1 0 0,1 0 0,-1-1-1,0 1 1,1 0 0,-1 0 0,0 0-1,0-1 1,0 3 0,-1 4-141,-1 0 0,0 0 1,0 0-1,-4 10 1,-5 19-1134,12-30 917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19404,'0'0'60,"0"0"0,1 0 0,-1 0 1,0 0-1,0 0 0,0-1 0,0 1 0,0 0 0,1 0 0,-1 0 0,0 0 1,0 0-1,0 0 0,1 0 0,-1 0 0,0 0 0,0 0 0,0-1 0,1 1 0,-1 0 1,0 0-1,0 0 0,0 0 0,1 0 0,-1 0 0,0 1 0,0-1 0,0 0 1,1 0-1,-1 0 0,0 0 0,0 0 0,0 0 0,0 0 0,1 0 0,-1 0 0,0 0 1,0 1-1,2 8 1190,-5 18-61,2-25-1032,-6 30 444,-12 33 1,-4 15-162,22-79-427,1 1 1,-1-1-1,1 0 0,0 1 1,0-1-1,0 1 0,0-1 0,0 0 1,0 1-1,0-1 0,0 1 0,0-1 1,1 0-1,-1 1 0,0-1 1,2 2-1,-2-2-4,1-1 0,-1 0 0,0 1 1,1-1-1,-1 0 0,1 1 0,0-1 0,-1 0 1,1 1-1,-1-1 0,1 0 0,-1 0 0,1 0 1,0 1-1,-1-1 0,1 0 0,-1 0 0,1 0 1,0 0-1,-1 0 0,1 0 0,0 0 0,-1-1 1,2 1-1,4-2 27,0 0 0,0-1 1,0 0-1,-1 0 0,8-4 1,71-54 158,-56 39-87,2 2 0,37-21 1,-65 40-101,-1 0-1,1 0 1,0 1 0,0-1 0,-1 0-1,1 1 1,0 0 0,0-1 0,0 1 0,2 0-1,-3 0-3,-1 0-1,1 0 0,-1 0 1,0 0-1,1 0 0,-1 0 1,1 1-1,-1-1 0,1 0 0,-1 0 1,0 0-1,1 1 0,-1-1 1,0 0-1,1 0 0,-1 1 1,0-1-1,1 0 0,-1 1 1,0-1-1,1 0 0,-1 1 1,0-1-1,0 1 0,0-1 1,1 0-1,-1 1 0,0 2 13,0-1-1,0 0 1,0 0-1,0 0 0,0 0 1,-1 1-1,1-1 1,-1 0-1,0 0 1,1 0-1,-1 0 0,0 0 1,0 0-1,0 0 1,-2 2-1,-8 12 106,-1-1 1,-27 26-1,7-8-1328,26-27 897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 16652,'-4'-1'328,"0"-1"1,0 1 0,0 1 0,0-1 0,0 0 0,-1 1 0,1 0 0,0 0 0,0 0 0,0 0 0,0 1 0,0 0 0,-1 0-1,1 0 1,0 0 0,1 0 0,-1 1 0,0 0 0,0 0 0,1 0 0,-8 5 0,0 1-190,-1 1 0,1 1 0,0-1 1,1 2-1,1-1 0,-1 1 0,2 1 0,-1 0 1,2 0-1,-1 1 0,2-1 0,-10 26 0,15-35-132,0 0 0,0 1-1,1-1 1,-1 0-1,1 0 1,0 1 0,0-1-1,0 0 1,0 0-1,1 4 1,0-6-3,-1 0-1,0 0 1,1 0 0,-1 0 0,1 0-1,0 0 1,-1 0 0,1 0-1,0 0 1,-1 0 0,1-1 0,0 1-1,0 0 1,0-1 0,-1 1-1,1 0 1,0-1 0,0 1 0,0-1-1,0 0 1,0 1 0,0-1-1,0 0 1,0 1 0,1-1 0,-1 0-1,0 0 1,0 0 0,0 0-1,0 0 1,0 0 0,0 0-1,2-1 1,6 0 28,0-1 1,0-1-1,0 1 0,0-1 0,-1-1 1,1 0-1,-1 0 0,0 0 0,12-9 1,3-4 246,36-35 1,-39 31 67,-1 0 0,0-1 1,-2-1-1,23-38 0,-57 95-218,2 1-1,1 1 1,-11 46 0,24-80-130,1 0 0,-1 0 0,1-1 0,0 1 0,-1 0 0,1 0 0,0 0 0,0-1 0,0 1 0,0 0 0,1 0 0,-1-1-1,0 1 1,1 0 0,-1 0 0,1-1 0,0 1 0,0 1 0,1-2 1,-1 0 1,0 0-1,0-1 0,0 1 0,0-1 0,0 1 0,0-1 0,1 0 1,-1 1-1,0-1 0,0 0 0,1 0 0,-1 0 0,0 0 0,0 0 0,1 0 1,-1 0-1,0 0 0,0 0 0,1-1 0,-1 1 0,0 0 0,0-1 0,0 1 1,0-1-1,2-1 0,11-4 9,-1-1 1,0-1-1,0 0 0,-1 0 1,0-1-1,0-1 0,11-12 1,69-84 85,-80 91-92,-12 14-6,1 1 1,-1-1-1,1 0 0,-1 1 0,1-1 1,-1 0-1,1 1 0,-1-1 0,1 1 1,0-1-1,-1 1 0,1-1 0,0 1 1,-1-1-1,1 1 0,0 0 0,0-1 0,0 1 1,-1 11-60,-14 25 3,4-16 34,6-11 24,-1 0 0,1 0 0,1 1 1,-1-1-1,2 1 0,-1-1 0,-1 16 0,4-25 1,0 0 0,0 0 0,0 1 1,0-1-1,0 0 0,0 0 0,0 1 0,0-1 1,0 0-1,0 0 0,1 1 0,-1-1 0,0 0 1,0 0-1,0 0 0,0 1 0,0-1 0,0 0 1,1 0-1,-1 0 0,0 1 0,0-1 0,0 0 1,1 0-1,-1 0 0,0 0 0,0 1 0,0-1 1,1 0-1,-1 0 0,0 0 0,0 0 0,1 0 1,-1 0-1,0 0 0,0 0 0,1 0 0,-1 0 0,1 0 1,13-4 7,15-13 18,-28 16-23,18-14 5,0-1 0,26-29 0,-23 22 10,-21 42-46,-24 47 53,16-49-297,1-1-1,-7 31 0,12-46 212,1-1 0,0 1 0,0-1-1,0 0 1,-1 1 0,1-1 0,0 1-1,0-1 1,0 1 0,0-1-1,0 0 1,0 1 0,0-1 0,0 1-1,0-1 1,0 1 0,0-1 0,0 1-1,1-1 1,-1 0 0,0 1 0,0-1-1,0 1 1,1-1 0,-1 0 0,0 1-1,0-1 1,1 0 0,-1 1-1,0-1 1,1 1 0,13-6-1093,-2-1 402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9402,'93'-23'790,"-64"14"-555,0 2 1,1 1-1,58-4 0,168 24 1437,-61 1-1063,406-32-219,37 1-342,-387 29 55,408 1 366,23-87-234,-244 20-206,-162 24 86,296-28 543,-421 46-250,-120 11-78,0 1 1,54 8-1,-68-4 116,-26-2-376,-29-2-134,-3-5 54,-10-1-56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19444,'0'0'69,"0"1"-1,1-1 1,-1 0 0,0 0-1,0 0 1,0 0-1,0 0 1,0 1 0,1-1-1,-1 0 1,0 0 0,0 0-1,0 0 1,0 1-1,0-1 1,0 0 0,0 0-1,0 0 1,0 0-1,0 1 1,0-1 0,0 0-1,0 0 1,0 0 0,0 1-1,0-1 1,0 0-1,0 0 1,0 0 0,0 1-1,0-1 1,0 0 0,0 0-1,0 0 1,0 1-1,0-1 1,0 0 0,-1 0-1,1 0 1,0 0-1,0 0 1,0 1 0,0-1-1,-1 0 1,-4 14 248,5-14-274,-44 128 3088,21-41-2723,-18 139 0,33-137-295,4 1-1,10 112 0,-9-228-407,-1 0-1,-10-33 1,-26-75 441,4 12 630,36 122-769,-2-5 92,1 0 0,0 0 0,0-1 0,0 1 1,0 0-1,1-8 0,0 11-73,1 1 0,-1 0 1,0 0-1,1-1 0,-1 1 1,1 0-1,-1 0 0,1 0 1,0 0-1,0 0 0,-1 0 1,1 0-1,0 0 0,0 0 1,0 0-1,0 0 0,0 1 1,0-1-1,0 0 0,0 1 1,0-1-1,0 0 0,0 1 1,1 0-1,-1-1 0,0 1 1,0 0-1,1-1 0,-1 1 1,0 0-1,3 0 0,13-1-188,1 1 0,-1 1 0,0 1 0,33 6 0,27 3-531,-34-10 375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20956,'-4'4'1833,"10"-4"-1185,9 1-224,18-5 784,13-3-279,16-3-257,7 0-160,8-3-200,2 1-128,-5 4-456,-6 1-288,-19 5-737,-12 2 1057,-23 3-192,-8 3-176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18636,'7'10'1848,"15"-8"-1079,8-5-265,13-4 936,4-5-432,15 2-328,1-1-280,3-5-976,0 2 1625,-10-2-1017,-6 0-64,-11 3-25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18668,'9'3'493,"0"-1"0,0 0 1,0 0-1,0-1 0,17 1 0,4 0 259,-10 1-345,15 0 189,0 2 0,0 2 1,58 19-1,-88-25-577,-1 1 1,1 1 0,-1-1-1,0 0 1,1 1-1,-2 0 1,1 0 0,0 0-1,6 7 1,-9-8-18,1 0 1,-1 0-1,0 0 0,0 0 1,0 1-1,0-1 0,0 0 0,0 0 1,-1 1-1,1-1 0,-1 0 1,1 1-1,-1-1 0,0 0 1,0 1-1,0-1 0,0 1 1,-1-1-1,1 0 0,0 1 0,-1-1 1,-1 2-1,-2 6-3,0 0 1,-1-1-1,0 0 0,-1 0 0,0 0 0,-13 14 1,-51 46 3,48-48 10,-179 152-1982,172-153 1681,8-17-113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72 15891,'-3'0'487,"1"-1"0,-1 1 0,1-1-1,-1 0 1,1 0 0,0 0 0,-1 0-1,-3-2 1,6 2-392,0 1-1,-1 0 1,1 0 0,0 0 0,0-1-1,-1 1 1,1 0 0,0-1-1,0 1 1,0 0 0,0 0 0,0-1-1,-1 1 1,1 0 0,0-1-1,0 1 1,0 0 0,0-1 0,0 1-1,0 0 1,0-1 0,0 1 0,0 0-1,0-1 1,0 1 0,0 0-1,1-1 1,11-12 1654,-1 7-1511,0 0-1,0 1 1,0 1 0,1-1-1,0 2 1,0 0-1,0 0 1,0 1-1,0 0 1,0 1-1,1 1 1,-1 0 0,0 0-1,21 4 1,-30-3-229,0-1 0,-1 1 0,1-1 1,-1 1-1,1 0 0,-1 0 0,1 0 0,-1 0 1,1 0-1,-1 0 0,0 1 0,0-1 0,0 1 1,0 0-1,0 0 0,0 0 0,0-1 1,0 2-1,-1-1 0,1 0 0,-1 0 0,1 0 1,-1 1-1,0-1 0,0 1 0,0-1 0,-1 1 1,1-1-1,0 1 0,-1 0 0,0-1 1,1 1-1,-1-1 0,0 1 0,0 0 0,-1-1 1,0 6-1,-2 2-2,0 1 0,0-1 1,-1 0-1,-1 0 0,0 0 0,0 0 1,-12 16-1,-23 22 112,30-37-40,0 0 1,1 1 0,1 0 0,-1 0 0,2 0-1,-11 25 1,17-36-66,1 0 0,-1 1-1,1-1 1,-1 1-1,1-1 1,0 1 0,0-1-1,-1 1 1,1-1 0,0 1-1,0-1 1,1 1 0,-1-1-1,0 1 1,0-1-1,1 1 1,-1-1 0,1 1-1,-1-1 1,1 0 0,0 1-1,-1-1 1,1 0-1,1 2 1,0-1-4,0-1 1,0 0-1,0 1 1,0-1-1,0 0 0,1 0 1,-1 0-1,0 0 0,0-1 1,1 1-1,-1 0 0,1-1 1,3 0-1,7 1-25,-1-1 0,1-1-1,-1 0 1,22-6 0,-15 3-156,-1-1 0,-1-1 1,1-1-1,-1 0 0,0-2 0,-1 0 1,18-12-1,-4-5-117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20676,'8'-5'535,"-1"0"-1,1 0 0,0 0 0,0 1 1,0 0-1,1 1 0,-1 0 0,1 0 1,0 1-1,12-2 0,-16 3-385,0 0-1,1 1 1,-1-1-1,0 1 0,0 0 1,0 1-1,0-1 1,0 1-1,0 0 1,0 0-1,0 1 1,0 0-1,-1-1 1,1 2-1,0-1 0,-1 0 1,0 1-1,1 0 1,6 6-1,-9-6-136,0 0 0,0 0 0,0 0 0,0 0 0,-1 0 0,1 0 0,-1 1 0,0-1 0,0 0 0,0 1 0,-1-1 0,1 1 0,-1-1 0,1 1 0,-1-1 0,0 1-1,-1-1 1,1 1 0,-1-1 0,1 1 0,-1-1 0,0 1 0,0-1 0,-1 0 0,1 0 0,-4 6 0,-2 3-2,0 0 0,-1 0 1,0 0-1,-1-2 0,-14 15 0,14-16 34,-1 0 0,-20 14-1,42-26-94,0 1 1,0 1-1,0 0 0,21 1 1,-26 0-48,1 1 1,-1-1-1,0 2 0,1-1 1,-1 1-1,0 0 1,0 0-1,0 1 1,10 5-1,-15-7 75,0 0 1,0 0-1,0 0 0,-1 1 1,1-1-1,0 1 0,-1-1 1,1 1-1,-1-1 0,1 1 1,-1 0-1,0 0 1,1 0-1,-1 0 0,0 0 1,0 0-1,-1 0 0,1 0 1,0 0-1,-1 0 0,1 0 1,-1 0-1,0 1 0,0-1 1,0 0-1,0 0 0,0 0 1,0 1-1,0-1 1,-1 0-1,1 0 0,-1 0 1,1 0-1,-1 0 0,0 0 1,-1 3-1,-1 0 120,0-1-1,-1 1 1,1-1 0,-1 0-1,0 1 1,0-2 0,0 1-1,-1 0 1,1-1 0,-1 0-1,0 0 1,0 0 0,-9 3-1,2-1 185,-1 0 0,0-1 0,0 0 0,-22 2 0,-3-5-318,19-6-724,18 5 707,1 0-1,-1-1 1,1 1-1,0 0 1,-1 0-1,1-1 1,-1 1-1,1 0 1,0-1-1,-1 1 0,1 0 1,0-1-1,0 1 1,-1-1-1,1 1 1,0 0-1,0-1 1,-1 1-1,1-1 1,0 1-1,0-1 1,0 1-1,0-1 0,0 1 1,0-1-1,0 1 1,0-1-1,0 0 1,4-8-400,7 0-187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22701,'6'-4'2016,"7"1"-1264,-1 0-303,14-1 999,7-1-400,9-5-432,2 3-96,8-4-176,-2-4-112,-4 7-304,-5-1-184,-10 3-528,-9 6-448,-10 6 968,-5 6-184,-5 5-224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21261,'17'0'2032,"4"-5"-1264,5 0-344,7-4 784,2-1-239,3 0-313,1-2-360,-2 4-1088,-1 1 1472,-9 4-768,-2 1-40,-7 4-72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22141,'2'8'590,"0"0"-1,0 0 1,-1 0 0,0 0 0,-1 14 0,1 1 141,0 18-99,-2-33-552,1 1 1,0-1 0,0 1 0,1-1-1,0 0 1,0 1 0,1-1 0,1 0-1,5 15 1,-7-22-73,0 1 1,0-1-1,0 0 1,0 0-1,1 0 0,-1 1 1,0-1-1,1-1 1,-1 1-1,1 0 1,-1 0-1,1 0 0,-1-1 1,1 1-1,-1-1 1,1 1-1,0-1 0,-1 0 1,1 0-1,0 1 1,-1-1-1,1 0 1,0 0-1,0-1 0,-1 1 1,1 0-1,0-1 1,-1 1-1,1-1 0,-1 1 1,1-1-1,-1 0 1,3-1-1,7-3 13,0-1 0,-1 0 0,15-11 0,-22 15-15,77-65 134,-11 8-12,-67 58-124,0-1 0,-1 1-1,1 0 1,0-1 0,0 1 0,0 0-1,0 1 1,0-1 0,0 0 0,1 0-1,-1 1 1,2-1 0,-3 1-3,0 0 0,0 1 0,-1-1 0,1 0 0,0 1 0,-1-1 0,1 0 0,0 1 1,-1-1-1,1 1 0,0-1 0,-1 1 0,1-1 0,-1 1 0,1-1 0,-1 1 0,1 0 0,-1-1 0,1 1 1,-1 0-1,0 0 0,1-1 0,-1 1 0,0 0 0,0 0 0,1-1 0,-1 1 0,0 0 0,0 0 0,0-1 0,0 1 1,0 0-1,0 0 0,0 1 0,0 15 41,-1 0 1,-1 0 0,-6 32 0,4-27-960,-2 29 0,6-50 885,0 0 1,-1 0 0,1 0-1,0 0 1,0 0-1,1 0 1,-1 0 0,0 0-1,0 0 1,0 0-1,1-1 1,-1 1 0,0 0-1,1 0 1,-1 0-1,1 0 1,-1-1 0,1 1-1,-1 0 1,1 0-1,0 0 1,6 2-430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24 492 15763,'-17'-1'2059,"10"1"1414,20-1-1584,51-2-304,87-15 0,-86 9-1164,738-139 1252,-9-51-2100,-739 183 373,72-19-206,175-26 0,-368 67-2970,25-7 2701,-13-3-154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2579 13323,'-2'-5'195,"1"0"0,1 0-1,-1 0 1,1 0 0,0 0 0,0 0 0,0 1 0,1-1 0,0 0-1,0 0 1,2-6 0,3-5 149,15-29-1,-16 34-143,171-300 1468,-79 148-1295,531-918 295,-355 634-609,-83 140-675,-172 278 448,-11 20 98,-1-1 1,-1 1 0,1-1 0,-2-1 0,1 1 0,4-17 0,-9 26 61,0 1 0,1-1 0,-1 0 0,0 1 0,0-1 0,1 0 0,-1 1 0,0-1 0,0 0 0,0 1 0,0-1 0,0 1 0,0-1 0,0 0 0,0 1 0,-1-1 0,1 0 0,0 1 0,0-1 0,0 0 0,-1 1 0,1-1 0,0 1 0,-1-1 0,0 0 0,0 1-15,0 0 1,-1 0 0,1 0-1,0 0 1,-1 1 0,1-1-1,-1 1 1,1-1 0,0 1-1,0-1 1,-2 2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9 646 14995,'0'0'58,"0"0"0,-1 0-1,1 0 1,0 0 0,0 0-1,-1 0 1,1 0 0,0 0-1,0 0 1,-1 0 0,1 0-1,0 0 1,0 0 0,-1 0-1,1 0 1,0 0 0,-1 0-1,1 0 1,0 0 0,0 0-1,0 0 1,-1-1 0,1 1-1,0 0 1,0 0 0,-1 0-1,1 0 1,0-1 0,0 1-1,0 0 1,0 0 0,-1 0-1,1-1 1,0 1 0,0 0-1,0 0 1,0-1 0,0 1-1,0 0 1,0 0 0,-1-1-1,1 1 1,0 0 0,0 0-1,0-1 1,0 1 0,11-15 1442,24-14 408,-4 7-1075,1 2-1,1 2 1,47-21 0,110-31 413,-155 58-1007,95-29 482,160-29 0,140-1-379,-26 5-527,72-48-231,-288 66 229,-161 44-17,-16 5-300,-11-1 477,1 0 0,-1 0 0,0 0 0,0 0 0,0 0 0,0 0 0,0 0 0,0 0 0,0 0 0,1 0 0,-1 0 0,0 0 0,0 0 0,0 1 0,0-1 0,0 0 0,0 0 0,0 0 0,0 0 0,0 0 0,0 0 0,0 0 0,0 0 0,1 1 0,-1-1 0,0 0 0,0 0 0,0 0 0,0 0 0,0 0 0,0 0 0,0 0 0,0 1 0,0-1 0,0 0 0,0 0 0,0 0 0,0 0 0,0 0 0,0 0 0,-1 0 0,1 1 0,0-1 0,0 0 0,0 0 0,0 0 0,0 0 0,0 0 0,0 0 0,0 0 0,0 0 0,0 0 0,0 1 0,0-1 0,-1 0 0,1 0 0,-1 1-18,0-1 0,0 1 0,0 0 1,0-1-1,0 1 0,0-1 1,0 1-1,-1-1 0,1 1 1,0-1-1,0 0 0,0 0 0,-1 1 1,1-1-1,0 0 0,0 0 1,-1 0-1,1 0 0,0-1 0,-2 1 1,-15-5-563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8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10122,'-26'6'1621,"26"-6"-1622,0 0 0,0 0 0,0 0 1,0 0-1,0 0 0,1 0 0,-1 0 0,0 0 0,0 0 0,0 1 0,0-1 0,0 0 0,0 0 0,0 0 0,0 0 0,0 0 0,0 0 0,0 0 0,0 0 0,0 0 0,0 0 1,0 0-1,0 0 0,0 0 0,0 0 0,0 0 0,0 0 0,0 0 0,0 1 0,0-1 0,0 0 0,0 0 0,0 0 0,0 0 0,0 0 0,0 0 0,0 0 0,0 0 1,0 0-1,0 0 0,0 0 0,0 0 0,0 0 0,0 0 0,0 0 0,0 0 0,0 0 0,0 0 0,0 0 0,0 1 0,-1-1 0,1 0 0,0 0 0,0 0 0,0 0 0,0 0 1,16 1-398,61-4-95,-47 0 863,-1 3 0,58 4 0,119 23 289,255-1 0,522-26-595,-397-28-44,1 0 0,216 6-5,278-3 10,-748 22-10,613-1 122,-1 34-32,221-10 385,-679-21 386,-468-2-800,-12 2 648,-10 0 1831,11-6-2923,-1 3 151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2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11707,'-1'1'72,"0"-1"0,1 0 1,-1 1-1,0-1 1,0 1-1,0-1 1,0 1-1,1 0 1,-1-1-1,0 1 1,1-1-1,-1 1 1,0 0-1,1 0 1,-1-1-1,1 1 1,-1 0-1,1 0 1,-1 0-1,1 0 1,0 0-1,-1 0 1,1 0-1,0-1 1,0 1-1,0 0 1,-1 1-1,2 0-24,0-1 1,-1 0-1,1 0 1,0 0-1,0 0 1,0 0-1,-1 0 0,1 0 1,0-1-1,0 1 1,0 0-1,1 0 0,-1-1 1,0 1-1,0 0 1,0-1-1,2 1 0,7 3 84,0-1-1,1 0 0,18 2 1,794 55 2355,-626-54-1552,355-37 1,-448 22-503,-97 6-346,-11-3 143,-16-3-99,1 4-107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10154,'16'3'1607,"-14"-2"-1512,0 0 0,1-1 0,-1 1 0,0-1 0,0 0 0,1 1 0,-1-1 0,0 0 0,0 0 0,1-1 0,-1 1 0,0 0 0,0-1 1,0 1-1,1-1 0,-1 0 0,0 0 0,2-1 0,2-1 5,-1 1 1,1 0-1,0 0 0,0 0 1,0 1-1,0-1 1,0 1-1,0 1 0,0-1 1,0 1-1,0 0 1,0 1-1,0-1 0,1 1 1,9 3-1,10 3 373,-1 2 1,30 13-1,-46-18-396,48 22 582,-33-14-516,0-1-1,0-2 0,49 13 0,61 4-32,1-5 0,198 3 0,633-60 393,-956 35-485,8-1-11,0 0 0,1 1 0,-1 1 0,0 0 0,0 2-1,22 4 1,-34-4 1593,-8-2-967,2 0-620,0 0 0,-1 0 0,1 0 0,0 0 0,0 0 0,-1 0 0,1 0 0,0 0 0,0 0 0,-1 0 0,1 0 0,0-1 0,0 1 0,0 0 0,-1 0 0,1 0 0,0 0 0,0-1 0,0 1 0,0 0 0,-1 0 0,1 0 0,0-1 0,0 1 0,0 0 0,0 0 0,0-1 0,0 1 0,0 0 0,0 0 0,-1-1 0,1 1 0,0 0 0,0 0 0,0-1 0,1-9-58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4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14707,'-5'3'492,"-1"0"0,0-1 0,0 0 0,0 0-1,0-1 1,-13 3 0,15-4-45,-1 3 1552,12 1-1471,11 1-463,35 1 56,-1-1 1,54-3 0,-48-1-100,76 9 0,-86-4 171,-131 6 2040,-18-10-1914,207 13-2568,-124-13 2552,-1 0-1,-24 7 0,0 0 10,22-4-221,-34 4 63,51-8-209,1-1 0,0 0 0,0 0 0,0 0 1,-1 0-1,1-1 0,0 1 0,0-1 0,0 0 1,0 1-1,0-2 0,0 1 0,-4-2 0,6 2 43,0 0-1,0 0 0,0 0 1,0 0-1,1 0 0,-1 0 1,0 0-1,0 0 1,1 0-1,-1 0 0,1 0 1,-1-1-1,1 1 0,-1 0 1,1 0-1,0-1 0,0 1 1,-1 0-1,1-2 1,3-26-110,-2 25 81,10-39-265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79 110 9306,'-27'14'1129,"18"-9"-391,0-1 0,0 2 1,-11 8-1,20-14-694,0 0-1,-1 0 1,1 0 0,0 0-1,0 0 1,-1 1-1,1-1 1,0 0-1,0 0 1,0 0 0,-1 0-1,1 0 1,0 1-1,0-1 1,0 0 0,0 0-1,-1 0 1,1 1-1,0-1 1,0 0 0,0 0-1,0 0 1,0 1-1,0-1 1,0 0-1,0 0 1,0 1 0,0-1-1,0 0 1,0 0-1,0 1 1,0-1 0,0 0-1,0 0 1,0 1-1,0-1 1,0 0 0,0 0-1,0 0 1,0 1-1,0-1 1,0 0-1,1 0 1,-1 1 0,0-1-1,0 0 1,0 0-1,0 0 1,0 0 0,1 1-1,-1-1 1,0 0-1,0 0 1,0 0 0,1 0-1,-1 0 1,0 0-1,0 1 1,1-1-1,-1 0 1,0 0 0,0 0-1,0 0 1,1 0-1,-1 0 1,1 0 0,19 2 736,-17-2-635,102 5 1000,90 3-302,-143-9-762,93-13-1,26-22-45,-96 18-23,114-11 1,-152 28-13,-35 1 0,-1 0 1,1 0-1,0 0 1,0 1 0,-1-1-1,1 0 1,0 1-1,0 0 1,-1-1 0,1 1-1,-1 0 1,1 0-1,0 0 1,-1 0 0,0 0-1,1 0 1,1 1-1,-3-2 3,0 1 0,0-1 0,0 0 0,0 1 0,1-1-1,-1 0 1,0 0 0,0 1 0,0-1 0,0 0 0,0 1-1,0-1 1,0 0 0,0 1 0,0-1 0,0 0 0,0 1-1,0-1 1,0 0 0,0 1 0,0-1 0,0 0 0,0 1-1,0-1 1,0 0 0,0 0 0,-1 1 0,1-1 0,0 0-1,0 1 1,0-1 0,0 0 0,-1 0 0,1 1-1,0-1 1,0 0 0,-1 0 0,1 0 0,0 0 0,0 1-1,-1-1 1,1 0 0,0 0 0,-1 0 0,1 0 0,0 0-1,-1 1 1,-17 2 85,15-3-73,-108 12 581,0-5 0,-116-9-1,187-1-514,-52-10-1,69 9-491,23 4 387,0 0 1,0 0 0,0 1 0,0-1-1,0 0 1,0 0 0,0 0 0,0 0 0,0 0-1,0 0 1,0 0 0,0 0 0,0 0-1,0 0 1,0 0 0,0 0 0,0 0 0,0 0-1,0 0 1,0 0 0,0 0 0,0 0-1,0 0 1,0 0 0,0 0 0,0 0 0,0 0-1,0 0 1,0 0 0,0 0 0,9 4-470,18 3-154,20-6-91,90-11 0,-58 2 139,-39 5 251,142-7-1876,-358 23 6161,151-13-3401,6 1-410,0-1 1,1-1 0,-33-5-1,47 5-160,1 0 0,-1 0 1,0 0-1,1 0 0,-1 0 0,1-1 0,-1 1 0,1-1 0,0 0 1,0 0-1,0-1 0,0 1 0,0-1 0,0 1 0,1-1 0,-1 0 1,1 0-1,0 0 0,0 0 0,0 0 0,0 0 0,0-1 0,1 1 1,-2-6-1,-2-22-265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6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13027,'1'1'28,"0"0"0,0 0 0,0 0 0,0 0 0,0 0 0,1 0 0,-1 0 0,0 0 0,0 0 0,1-1 0,-1 1 1,0-1-1,1 1 0,-1-1 0,1 1 0,-1-1 0,0 0 0,3 0 0,1 2-5,66 13-191,137 11 1,-184-23 162,860 31-392,-647-31 304,930 22-505,-1 26 550,-874-33 28,765 42-130,2-29-153,358-73 98,-1151 26 252,1004-58 644,-1138 66-618,-33 0-38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7:1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1162 301 7082,'-49'-18'1138,"9"3"67,-59-13 0,45 16-237,0 3-1,-87-4 1,123 12-843,-1 2 0,1 0 0,0 1 0,0 1 0,0 0 0,1 2 0,-1 0 0,1 1 0,0 0 0,0 2 0,-26 15 0,10 1-54,1 1 1,2 1 0,1 2 0,1 1 0,1 1 0,1 1 0,2 2-1,-36 65 1,28-38-58,4 1 1,2 1-1,3 2 0,-22 97 0,30-95-8,4 0 1,2 0-1,3 1 0,4 0 1,8 107-1,-1-131-9,2 0 1,1-1-1,3 0 1,1 0-1,3-1 0,0 0 1,3-2-1,2 0 1,40 61-1,-28-55-9,2-1-1,2-2 1,2-2-1,2-1 1,1-3-1,1 0 1,3-3-1,60 35 1,-79-55 3,0-1-1,0-2 1,1 0 0,1-2-1,-1-1 1,33 4-1,-23-6-5,1-3-1,0 0 0,0-3 0,42-6 0,-18-3-21,0-3 0,-1-3 0,0-2-1,-1-3 1,76-39 0,-84 34-7,-1-2 1,-1-3-1,-2-1 0,-1-3 1,-2-2-1,-1-2 0,53-61 1,-20 9 42,-5-4 1,-4-3 0,-5-2 0,-4-3-1,89-217 1,-123 252 86,-3-1-1,-3-1 1,16-126-1,-30 154-32,-2-1 1,-3 0-1,-1 0 0,-1 0 0,-3 1 0,-2-1 0,-19-67 0,20 91-35,-1 2-1,-1-1 1,0 1-1,-1 0 1,-1 1 0,0 0-1,-1 0 1,-1 2-1,-1-1 1,0 1 0,-1 1-1,0 0 1,-1 1-1,0 1 1,-1 0-1,0 1 1,-1 1 0,0 0-1,0 2 1,-31-10-1,-6 1 19,0 4 0,-1 1-1,0 3 1,-74-1-1,-223 22-117,282-7-230,0 3-1,-129 33 1,166-31 129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7:1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5959 567 11402,'-19'-7'83,"0"-1"-1,1-1 0,0 0 1,0-1-1,1-1 0,-21-17 1,-2-2-371,-2 3 1,-1 2 0,0 1 0,-2 2 0,-50-16 0,-240-63-2332,333 101 2597,-164-39-764,-230-23-1,-173 17 3387,330 29-2001,199 13-548,-838-49 559,0 63-175,242 70 29,454-44-392,-256 89-1,175-23 178,194-70 70,-109 69 0,160-90-286,1 0 1,0 2 0,1 0 0,0 1-1,2 0 1,-1 1 0,2 1 0,0 1-1,1-1 1,1 2 0,1 0 0,0 0-1,1 1 1,2 0 0,0 0 0,1 1-1,1-1 1,-3 24 0,3-16-43,2 0 0,1 0 0,1 0 1,2 1-1,1-1 0,0 0 0,3-1 0,0 1 0,1-1 1,2 0-1,1 0 0,1-1 0,1 0 0,2 0 0,20 31 1,-5-16-12,3-1 1,1-1-1,38 34 1,122 92 82,-134-125-13,0-1-1,103 48 1,138 43 57,-289-126-106,456 158 120,-411-145-118,101 29-18,268 42-1,168-38-215,-236-52 17,476-65 0,-418 5 201,585-168 0,-412 37 82,-463 142-7,-3-6 0,183-115 0,-249 135-4,-2-3-1,67-63 1,-93 77-15,-1-2 0,-2-1-1,-1-1 1,-1-1 0,28-53-1,-43 69-25,0 0 0,-1-1-1,-1 1 1,0-1 0,-1 0-1,-1-1 1,-1 1 0,0 0-1,-1-1 1,0 0 0,-4-23-1,0 20 0,0 1 0,-2-1 0,-1 1-1,0 0 1,-1 1 0,-1 0 0,-1 0-1,0 0 1,-16-20 0,-2 2 27,-1 1 0,-2 1 1,-2 2-1,-1 1 0,-1 1 1,-48-32-1,15 19 55,-2 2 0,-127-53 0,128 67-120,-1 3 0,-98-20 0,63 25-1,-111-6 0,24 14-42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0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11370,'5'3'64,"1"1"0,0-1-1,0 0 1,0-1-1,1 0 1,-1 0 0,0 0-1,1 0 1,7 0-1,64 3-304,-58-5 273,222-6-220,-148 1 329,149 11 0,-153 3 53,660 50 514,-662-57-688,515 18 65,-2 43 233,-529-51-271,250 39 144,3-23-99,346-31-34,-341-3-20,472 6 31,-139 2-41,663-44-125,-476 27-23,-718 16 112,539-6-30,-569 2 38,502-32-2,-210-1 11,-364 32-4,152-13 20,-151 16-2,1 1 0,-1 2 0,54 9 1,-78-9 6,0 0 0,-1 1 0,0-1 0,1 1 0,5 5 0,25 9-230,-36-17 196,0 0 1,0 0 0,0 0-1,0 0 1,0 0 0,-1 0 0,1 0-1,0-1 1,0 1 0,0 0 0,0 0-1,0-1 1,0 1 0,-1 0-1,1-1 1,0 1 0,0-1 0,0 1-1,-1-1 1,1 0 0,0 1 0,-1-1-1,1 0 1,-1 1 0,1-1-1,-1 0 1,1 0 0,-1 1 0,1-1-1,-1 0 1,1 0 0,-1-1 0,13-21-72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68 13187,'-48'68'1219,"-40"65"-19,77-113-962,0 0 1,2 0 0,0 1 0,-11 42 0,19-55-197,-1 0 1,1 0-1,0 1 0,1-1 1,0 0-1,0 1 1,1-1-1,2 13 1,-2-17-39,0 0 0,1 0 0,-1-1 0,1 1 0,-1-1 0,1 1 0,0-1 1,0 0-1,1 0 0,-1 0 0,1 0 0,-1 0 0,1 0 0,0 0 0,0-1 0,0 0 0,1 0 0,-1 0 1,0 0-1,7 3 0,-2-3-5,1 1 1,0-1 0,0-1-1,0 0 1,0 0 0,1 0-1,-1-1 1,0-1-1,15-2 1,9-3-1,42-14-1,-10-2 11,-1-2 0,-2-4 0,104-61 1,159-130-243,-217 140 193,-9-6-13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 18124,'10'-27'3027,"-8"17"-1238,-5 20 1546,-9 30-2940,1 1 1,2 0-1,-5 79 0,7 128-589,7-232 249,0 36-57,-5 134 113,5-186-112,0 0-1,0 0 1,0 0 0,0 0 0,0 0-1,0 1 1,0-1 0,0 0 0,0 0-1,0 0 1,0 0 0,0 0 0,0 1 0,0-1-1,-1 0 1,1 0 0,0 0 0,0 0-1,0 0 1,0 0 0,0 0 0,0 1-1,0-1 1,0 0 0,0 0 0,0 0-1,0 0 1,-1 0 0,1 0 0,0 0-1,0 0 1,0 0 0,0 0 0,0 1-1,0-1 1,-1 0 0,1 0 0,0 0-1,0 0 1,0 0 0,0 0 0,0 0-1,0 0 1,-1 0 0,1 0 0,0 0-1,0 0 1,0 0 0,0 0 0,0 0-1,-1-1 1,1 1 0,0 0 0,0 0 0,0 0-1,0 0 1,0 0 0,0 0 0,0 0-1,-1 0 1,1 0 0,0 0 0,0 0-1,0-1 1,0 1 0,0 0 0,-6-8-267,-9-27-845,3-1-1,-13-52 0,14 38 345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18588,'0'-8'321,"0"0"-1,1 0 1,0 0-1,1 1 1,-1-1-1,2 1 1,-1-1-1,1 1 1,0 0-1,0-1 1,8-10-1,-4 9-36,-1 1-1,1 0 1,1 0 0,0 0-1,0 1 1,0 0-1,18-10 1,-10 8-156,0 1 0,0 1 1,1 0-1,0 1 1,0 1-1,1 0 0,-1 2 1,1 0-1,0 1 1,19 0-1,-13 3-148,0 1-1,0 1 1,-1 1 0,1 1 0,-1 1-1,-1 1 1,1 1 0,21 11-1,-26-10-35,0 0-1,-1 2 1,0 0-1,0 1 1,-1 0-1,-1 1 0,0 1 1,-1 1-1,23 29 1,-34-40 64,-1 1 1,1 0 0,0-1-1,-1 1 1,0 0-1,0 0 1,-1 0 0,1 0-1,-1 0 1,0 1-1,0 7 1,-1-9 33,0 0 0,-1-1 0,1 1 0,-1 0 1,0 0-1,0 0 0,0-1 0,-1 1 0,1 0 0,-1-1 0,0 0 0,0 1 0,0-1 0,0 0 0,-1 0 0,-4 5 1,-3 0 102,0 0 0,0 0 1,0-2-1,0 1 1,-1-1-1,-1-1 1,1 0-1,0 0 1,-1-1-1,-13 3 0,5-3-132,0 0 0,0-1 0,0-1 0,0-1 0,-29-3 0,46 2-61,0 0-361,-1 0 0,1 0 1,-1-1-1,1 1 1,0-1-1,-1 0 0,1 0 1,0 0-1,0 0 0,0-1 1,0 1-1,0-1 1,-5-3-1,1-1-825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27 17940,'1'-1'160,"-1"-1"1,0 1-1,1 0 0,-1 0 1,0-1-1,0 1 1,0 0-1,0 0 0,0-1 1,0 1-1,0 0 0,-1 0 1,1-1-1,-1 0 1,1 1-94,0 1 0,-1-1 0,1 1 0,0 0 0,-1-1 0,1 1 0,0 0 0,-1-1 1,1 1-1,-1 0 0,1-1 0,0 1 0,-1 0 0,1 0 0,-1 0 0,1-1 0,-1 1 0,1 0 1,-1 0-1,1 0 0,-1 0 0,1 0 0,-1 0 0,0 0 0,-2 0 79,1 1 0,-1-1 1,0 1-1,1 0 0,-1 0 0,1 0 0,-1 0 0,1 1 1,-1-1-1,1 1 0,-4 3 0,-15 14 149,1 1-1,1 0 1,0 2-1,2 0 1,-25 42-1,18-20 43,2 0-1,-24 66 1,27-53-50,3 0 1,-18 113-1,29-136-247,3-1 0,1 0 0,1 1 0,2-1 1,1 1-1,13 54 0,-14-80-72,1 1-1,-1-1 1,2 0 0,-1 0 0,1 0 0,0 0 0,1 0 0,0-1 0,7 9 0,-8-13 44,-1 1 0,1-1 0,-1-1 0,1 1 0,0 0 1,0-1-1,0 0 0,0 0 0,0 0 0,1 0 0,-1-1 0,0 0 0,1 0 0,-1 0 0,1 0 1,0-1-1,-1 1 0,1-1 0,4-1 0,24-3-80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21325,'-4'18'2375,"-4"34"1,3-13-1989,-29 236-248,29-158-3071,-3-134 731,4-7 1304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3 230 15251,'-1'-6'503,"0"-1"0,1 0 0,0 1 0,0-1 0,0 1 0,1-1 0,0 0-1,0 1 1,1-1 0,-1 1 0,2 0 0,3-10 0,-2 9-91,1 0 0,-1 0 0,1 0 0,1 1 0,-1 0 0,1 0 0,0 0 0,1 1 0,12-9 1,-5 5-223,1 0 1,0 2 0,1 0 0,-1 0 0,1 2 0,1 0 0,-1 1-1,1 0 1,-1 1 0,23 0 0,-30 2-183,1 1 0,-1 0 0,1 1 0,0 0 0,-1 0 0,1 1-1,-1 0 1,0 1 0,1 0 0,-1 0 0,-1 1 0,1 1 0,0-1 0,-1 1 0,0 0 0,0 1 0,-1 0 0,1 1-1,8 9 1,-13-12-13,0 0 0,0 0 0,0 1 0,0-1 0,-1 1 0,0 0 0,0 0 0,0 0 0,0 0 0,-1 0 0,0 0 0,0 0 0,0 1 0,-1-1 0,1 0 0,-1 1 0,-1-1 0,1 0 0,-1 0 0,0 1 0,0-1 0,0 0 0,-1 0 0,0 0 0,0 0 0,0 0 0,0-1 0,-5 7 0,0-1 22,0-1 1,0 1-1,-1-1 1,-1-1-1,1 1 1,-1-2-1,-1 1 0,0-1 1,0-1-1,0 1 1,-17 6-1,-29 7-9,53-19-177,-1 0 0,1 0 0,-1-1 0,0 1 0,1-1 0,-1 0 0,1 0 0,-1 0 0,0 0 0,1-1 0,-1 1 0,1-1 0,-1 0 0,-4-2 0,8 3 128,-1 0-1,1-1 0,-1 1 1,1 0-1,-1-1 1,1 1-1,-1-1 0,1 1 1,-1-1-1,1 1 0,-1-1 1,1 1-1,0-1 1,-1 0-1,1 1 0,0-1 1,0 1-1,-1-1 1,1 0-1,0 1 0,0-1 1,0 0-1,0 1 1,0-2-1,3-6-705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 22189,'-2'-2'166,"0"0"0,0 1 1,-1-1-1,1 1 0,-1-1 0,1 1 1,-1 0-1,1 0 0,-1 0 0,1 0 1,-1 0-1,0 1 0,0-1 0,1 1 1,-1 0-1,0 0 0,0 0 0,-4 1 1,2 0-36,1 0 1,0 1-1,-1-1 1,1 1-1,0 0 1,0 0-1,0 1 1,0-1-1,1 1 1,-6 4-1,-3 6-41,0 0-1,0 1 1,1 0-1,-14 25 1,19-29-87,0 0 1,0 0-1,1 1 1,0 0-1,1 0 0,0 0 1,1 1-1,0-1 1,1 1-1,0 0 1,1 0-1,0-1 0,2 19 1,-1-28-3,0 0 0,0 0 1,1 1-1,-1-1 0,1 0 1,0 0-1,-1 0 0,1 0 1,0 0-1,0 0 0,1 0 1,-1 0-1,0 0 0,1 0 1,-1-1-1,1 1 0,-1-1 0,1 1 1,0-1-1,0 1 0,2 0 1,-1-1 12,-1 0 1,1 0 0,0 0-1,0-1 1,0 1 0,1-1-1,-1 0 1,0 0 0,0 0 0,0 0-1,0 0 1,0-1 0,5-1-1,2-1 58,-1 0 1,1-1-1,-1 0 0,0 0 0,-1-1 0,1-1 1,-1 1-1,13-12 0,-10 6 63,0-1-1,-1 0 1,0-1-1,-1 0 1,-1 0-1,9-18 1,-13 23-61,0-1 1,-1 0 0,0 0 0,0 0 0,-1 0 0,0 0 0,-1 0 0,0-1 0,-1 1 0,1 0 0,-3-18-1,1 24-78,1 0 1,-1 0-1,0 0 0,0 0 0,0 0 0,-1 0 0,1 0 0,0 1 0,-1-1 0,0 0 0,0 1 0,0-1 0,0 1 0,-3-3 0,4 4-43,0 0-1,-1 1 0,1-1 1,0 0-1,-1 1 1,1-1-1,0 1 0,-1-1 1,1 1-1,-1 0 0,1-1 1,-1 1-1,1 0 0,-1 0 1,1 0-1,-1 0 1,1 0-1,0 1 0,-1-1 1,1 0-1,-1 1 0,1-1 1,-1 1-1,1-1 0,0 1 1,0-1-1,-1 1 1,1 0-1,0 0 0,0 0 1,0 0-1,-2 1 0,-19 25-2621,22-26 2590,-1-1 1,0 1 0,1 0 0,-1 0-1,1 0 1,-1 0 0,1 0-1,-1 0 1,1 0 0,0 0 0,-1 0-1,1 0 1,0 0 0,0 0 0,0 0-1,0 0 1,0 1 0,0-1-1,0 0 1,0 0 0,0 0 0,0 0-1,1 0 1,-1 0 0,0 0 0,1 0-1,-1 0 1,1 1 0,12 3-961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19652,'-1'2'254,"0"-1"-1,0 1 1,0-1-1,-1 1 0,1-1 1,-1 1-1,1-1 1,-1 0-1,1 0 1,-4 2-1,0 0 177,3-1-175,-8 6 628,0 0 1,-11 13-1,19-19-847,0 0-1,0 0 0,1 0 0,-1 1 0,1-1 0,-1 0 1,1 1-1,0-1 0,0 1 0,0 0 0,0-1 0,0 1 0,1 0 1,-1-1-1,1 1 0,0 0 0,0 4 0,0-6-41,1 1-1,-1 0 0,1-1 0,0 1 0,0 0 1,-1-1-1,1 1 0,0-1 0,0 1 1,1-1-1,-1 1 0,0-1 0,0 0 1,1 0-1,-1 0 0,2 1 0,29 17-151,-19-13 62,14 9-220,-11-7 151,-2-1 0,1 2 1,-1 0-1,-1 1 0,1 0 0,11 13 0,-24-22 172,0 0-1,0 1 1,0-1-1,0 0 1,-1 0 0,1 0-1,0 0 1,-1 1-1,1-1 1,0 0-1,-1 1 1,0-1-1,1 0 1,-1 1 0,0-1-1,0 1 1,0-1-1,0 1 1,0-1-1,0 0 1,0 1-1,0-1 1,-1 3 0,0-2 44,0 1 1,-1-1 0,1 0-1,-1 0 1,1 0 0,-1-1-1,0 1 1,1 0 0,-1-1 0,0 1-1,0-1 1,-4 3 0,-2 0 145,0 0-1,-1 0 1,0-1 0,0 0 0,0 0 0,-10 1-1,11-3-150,-1 1-1,1-2 0,-1 1 0,1-1 0,-1-1 1,1 0-1,0 0 0,-10-2 0,15 2-109,1 0 1,-1-1-1,0 1 0,0 0 0,1-1 0,-1 1 0,1-1 0,0 0 0,-1 0 1,1 0-1,0 0 0,0 0 0,0-1 0,0 1 0,0 0 0,1-1 0,-1 0 1,1 1-1,0-1 0,0 0 0,0 0 0,0 1 0,0-1 0,0 0 1,1 0-1,-1-4 0,0-20-438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19452,'-33'67'6175,"23"-40"-6038,1 1 1,2 0-1,0 0 0,2 1 1,1 0-1,1 0 0,2 37 1,1-44-228,2-1-1,1 1 1,0 0 0,2-1 0,0 0 0,2 0-1,0 0 1,1-1 0,1 0 0,15 24 0,-12-28-1164,-10-16 295,-3-4-76,-15-29-1713,-109-161-1470,66 106 6739,57 85-2225,0 1 0,1-1 1,-1 1-1,1-1 0,-1 0 0,1 1 0,0-1 0,0 0 0,-1-5 0,2 7-203,0 1 0,0-1 0,0 1-1,0-1 1,1 1 0,-1 0 0,0-1-1,0 1 1,0-1 0,0 1 0,1-1-1,-1 1 1,0 0 0,1-1 0,-1 1-1,0-1 1,0 1 0,1 0-1,-1-1 1,1 1 0,-1 0 0,0 0-1,2-1 1,19-3 1207,167-1-921,-144 4-553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19396,'0'0'61,"0"0"0,1 0 0,-1 0-1,0-1 1,0 1 0,0 0 0,0 0 0,0 0-1,1-1 1,-1 1 0,0 0 0,0 0 0,0 0-1,1-1 1,-1 1 0,0 0 0,0 0 0,1 0 0,-1 0-1,0 0 1,0 0 0,1 0 0,-1 0 0,0 0-1,0 0 1,1 0 0,-1 0 0,0 0 0,0 0-1,1 0 1,-1 0 0,0 0 0,0 0 0,1 0 0,-1 0-1,0 0 1,0 0 0,1 0 0,-1 0 0,0 0-1,0 1 1,0-1 0,1 0 0,-1 0 0,0 0-1,0 0 1,0 1 0,1-1 0,2 20 1578,-7 35-509,3-45-936,-2 14-82,0 4-49,1 0 0,1 0 1,3 38-1,-2-64-60,1-1 0,-1 1 0,0-1-1,1 1 1,0-1 0,-1 1 0,1-1-1,0 1 1,-1-1 0,1 0 0,0 1 0,0-1-1,0 0 1,0 0 0,1 0 0,-1 0 0,0 0-1,0 0 1,1 0 0,-1 0 0,0 0 0,1 0-1,-1-1 1,1 1 0,-1-1 0,1 1-1,-1-1 1,1 1 0,-1-1 0,3 0 0,7 1 15,-1-1 0,1 0 0,19-3 0,2 0 14,-27 3-31,1 0 0,-1 1 0,1-1 0,-1 1 0,0 1 0,0-1 0,1 1 0,-1 0 0,0 0 0,0 0 0,0 1 0,-1-1 0,1 1 0,4 4 0,-7-5-1,1 0 0,-1 1-1,0-1 1,0 1-1,0-1 1,0 1 0,-1 0-1,1 0 1,-1 0-1,1 0 1,-1 0 0,0 0-1,0 0 1,-1 0-1,1 0 1,-1 1 0,1-1-1,-1 0 1,0 0 0,0 0-1,0 1 1,-1-1-1,1 0 1,-1 0 0,-1 4-1,0-1 49,-1-1 0,1 0 0,-1 0 0,0 0 0,0 0 0,-1 0 0,0-1 0,0 1 0,0-1 0,0 0 0,0 0 0,-1-1 0,0 1 0,1-1 0,-1 0 0,-9 4 0,4-2 102,-2-1-1,1 1 0,0-2 1,-1 1-1,1-2 1,-1 1-1,-14 0 0,15-3-20,1 0-1,-1-1 0,1 0 1,-1 0-1,-16-5 0,24 5-175,0 1 0,0-1 0,-1-1 0,1 1-1,0 0 1,0-1 0,0 0 0,1 1 0,-1-1-1,0 0 1,1 0 0,-1-1 0,1 1 0,-1-1 0,1 1-1,0-1 1,0 0 0,1 1 0,-1-1 0,0 0-1,-1-6 1,2 8-60,1-1 0,0 1 0,0-1 0,0 1 0,0-1 0,0 1 0,0-1 0,0 1 1,0-1-1,1 1 0,-1-1 0,0 1 0,1-1 0,0 1 0,-1-1 0,1 1 0,0-1 0,-1 1 0,1 0 0,0 0 0,0-1 0,0 1 0,0 0 0,1 0 0,-1 0 0,0 0 0,2-1 0,3-2-117,0 1 1,-1 0-1,1 0 1,0 1-1,11-3 0,27-6-773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151 350 17996,'-3'-1'328,"-1"0"0,1 1 0,-1 0 0,1-1 0,-1 1 0,1 0 0,-1 1 0,0-1 0,1 1 0,-1-1 0,1 1 1,-1 0-1,1 0 0,0 1 0,-4 1 0,2 0-121,0 0 0,0 0-1,1 1 1,-1 0 0,1 0 0,0 0 0,0 0 0,-5 8 0,2-2-169,1 1 1,1-1-1,-1 1 0,2 0 1,0 0-1,0 0 0,1 1 1,-3 15-1,6-24-32,-1-1 0,1 1-1,0-1 1,0 1 0,0 0 0,0-1 0,0 1-1,1-1 1,-1 1 0,1-1 0,-1 1 0,1-1-1,0 0 1,0 1 0,0-1 0,0 0 0,1 0-1,1 3 1,-2-4 11,1 0 0,-1 0 1,0 0-1,1-1 0,-1 1 0,1 0 0,-1-1 0,1 1 0,0-1 1,-1 1-1,1-1 0,-1 0 0,1 0 0,0 0 0,-1 0 0,1 0 0,-1 0 1,1 0-1,0 0 0,-1-1 0,1 1 0,-1-1 0,1 1 0,-1-1 1,1 0-1,-1 1 0,1-1 0,-1 0 0,2-1 0,8-6 90,1 0 0,-2-1 0,1 0 0,-2-1 0,1 0 0,-1-1 1,0 1-1,-1-2 0,-1 1 0,0-1 0,0 0 0,-1-1 0,-1 1 0,0-1 0,-1 0 0,0-1 0,-1 1 0,2-19 0,-4 29-99,-2 1 0,1-1 0,0 0 0,0 0 0,-1 1-1,0-1 1,1 1 0,-1-1 0,0 1 0,-3-5 0,4 6-9,0 1 0,0-1 0,-1 1 0,1 0 0,0-1 0,-1 1 0,1-1 0,0 1 0,-1 0 0,1-1 0,-1 1 0,1 0 0,-1 0 0,1-1 0,-1 1 0,1 0 0,-1 0 0,1 0 0,-1-1 0,1 1 0,-1 0 0,0 0 0,0 0-4,0 1 1,0-1 0,0 0 0,0 1-1,0-1 1,1 1 0,-1-1-1,0 1 1,0-1 0,0 1 0,1 0-1,-1-1 1,0 1 0,1 0 0,-1 0-1,1-1 1,-2 3 0,1-2-13,0 0 1,1-1 0,-1 1 0,0 0-1,0 0 1,1 1 0,-1-1-1,0 0 1,1 0 0,-1 0 0,1 0-1,0 1 1,-1-1 0,1 0-1,0 0 1,0 0 0,0 1 0,0-1-1,0 0 1,0 1 0,0-1-1,0 0 1,0 0 0,1 1 0,-1-1-1,0 0 1,1 0 0,-1 0-1,1 0 1,-1 1 0,1-1 0,0 0-1,-1 0 1,1 0 0,0 0 0,0 0-1,0 0 1,0-1 0,0 1-1,0 0 1,0 0 0,0-1 0,1 2-1,2-1-40,0 1 1,0-1-1,0 0 0,1 1 0,-1-2 1,0 1-1,0 0 0,1-1 0,-1 0 1,0 0-1,8-1 0,5-3 2,-1 0 0,0-1 0,0-1 0,0 0 0,-1-1 0,0-1 0,0 0 0,-1-1 0,0 0 1,-1-2-1,0 1 0,20-22 0,-19 17 111,-1 0 1,-1-1 0,0-1-1,-2 1 1,1-2 0,-2 0 0,-1 0-1,0 0 1,-1-1 0,6-26-1,-9 23 36,-7 26-30,-10 35-41,4-7 37,0 0-1,2 1 0,2 0 1,-2 34-1,7-48-13,0 1 0,2 0 0,0-1 0,1 1 0,0-1 0,2 0 0,0 0 0,10 22 0,-9-28-38,-1 0 1,2-1-1,0 0 0,10 14 1,-16-25-7,-1 0 1,0-1-1,1 1 1,-1-1 0,1 1-1,-1-1 1,1 1-1,-1-1 1,1 0-1,-1 1 1,1-1-1,-1 1 1,1-1-1,0 0 1,-1 1-1,1-1 1,-1 0 0,1 0-1,1 1 1,-2-2-2,0 1 1,1 0 0,-1 0-1,0 0 1,1-1 0,-1 1-1,0 0 1,0 0 0,1-1 0,-1 1-1,0 0 1,0 0 0,1-1-1,-1 1 1,0 0 0,0-1-1,0 1 1,0 0 0,1-1-1,-1 1 1,0-1 0,0 1-1,0 0 1,0-1 0,0-29-19,-3 16-15,1-1 0,-2 1 0,0 1 0,-1-1 0,0 0 0,-1 1 0,-1 0 1,0 1-1,0-1 0,-2 1 0,1 1 0,-1 0 0,-18-17 0,12 17-2,15 10 36,-1 1 0,1 0 0,-1-1 0,1 1 0,-1 0 1,1-1-1,-1 1 0,1 0 0,-1 0 0,1-1 0,-1 1 1,1 0-1,-1 0 0,1 0 0,-1 0 0,0 0 0,1 0 1,-1 0-1,1 0 0,-1 0 0,1 0 0,-1 0 0,1 0 1,-1 0-1,0 0 0,0 1 0,1 0 0,0-1 1,0 1-1,0-1 0,0 0 1,1 1-1,-1-1 0,0 1 1,0-1-1,0 1 0,1-1 0,-1 1 1,0-1-1,1 0 0,-1 1 1,0-1-1,1 1 0,-1-1 1,0 0-1,1 0 0,-1 1 1,1-1-1,-1 0 0,1 0 0,-1 1 1,1-1-1,-1 0 0,1 0 1,14 8-22,1-3 20,0 0 0,1 0 1,-1-2-1,1 0 0,0-1 0,0 0 0,0-2 1,18-1-1,-11-1 10,0 0 1,0-2-1,0-1 1,-1-1-1,23-9 0,-36 11 0,-1 0-1,0-1 0,14-9 0,-21 13-6,-1 0 1,1 0 0,-1 1-1,1-1 1,-1 0 0,0-1-1,0 1 1,1 0 0,-1 0-1,0 0 1,0-1 0,0 1-1,0-1 1,-1 1 0,1 0-1,0-1 1,-1 0 0,1 1-1,-1-1 1,1 1 0,-1-1-1,1 0 1,-1 1 0,0-1-1,0 0 1,0 1-1,0-1 1,0 0 0,-1 1-1,0-3 1,1 3 0,-1 0-1,0 0 0,0 0 1,0 0-1,0 0 0,0 0 1,-1 0-1,1 0 1,0 1-1,0-1 0,0 1 1,-1-1-1,1 1 0,0-1 1,-1 1-1,1 0 1,0-1-1,-1 1 0,1 0 1,-1 0-1,1 0 1,0 0-1,-1 0 0,1 1 1,-1-1-1,1 0 0,-2 1 1,-3 0 9,0 1 0,0 0 0,0 0 0,0 0 0,-5 3 0,4 0 13,0 0 0,0 0-1,1 0 1,0 1 0,0 0 0,0 0 0,1 0 0,0 1 0,0 0 0,1 0 0,-1 0-1,2 0 1,-1 1 0,1-1 0,-3 9 0,5-10-34,-1 0 0,0 1 0,1-1 0,0 0-1,1 0 1,-1 1 0,1-1 0,1 0 0,-1 0 0,1 1 0,0-1 0,0 0-1,1 0 1,0 0 0,0 0 0,0 0 0,1 0 0,0-1 0,0 1 0,5 6 0,-6-9 24,0-1 1,1 1 0,0-1 0,-1 0 0,1 1 0,0-1-1,0-1 1,0 1 0,0 0 0,0-1 0,0 0 0,1 1-1,-1-1 1,0 0 0,1-1 0,-1 1 0,1-1 0,-1 1-1,1-1 1,-1 0 0,1-1 0,-1 1 0,7-2 0,36-5-23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195 450 13283,'-2'-14'560,"-1"0"1,0 0-1,-1 0 1,0 1-1,-9-17 1,11 26-392,0-1 1,-1 1-1,0-1 0,0 1 1,0 0-1,-1 0 0,1 0 0,-1 0 1,0 1-1,0 0 0,0 0 1,0 0-1,-1 0 0,1 0 1,-1 1-1,0 0 0,-7-2 1,11 3-135,-1 0 1,0 1 0,0 0-1,0 0 1,0-1 0,0 1-1,0 0 1,0 1 0,0-1-1,0 0 1,0 0 0,1 1-1,-1-1 1,0 1 0,0 0-1,0 0 1,1-1 0,-4 3 0,2-1-4,1 1 1,-1-1 0,0 1 0,1-1 0,-1 1 0,1 0 0,0 0 0,0 0 0,-2 5 0,-1 3 12,0 1 1,1 0-1,1 0 1,-4 21-1,5-26-27,1 1 0,0 0 0,1 0 0,0 0 0,1 10 0,0-17-15,-1 0 0,0 0 0,0-1 1,0 1-1,0 0 0,1 0 0,-1-1 0,0 1 0,1 0 1,-1 0-1,0-1 0,1 1 0,-1 0 0,1-1 0,-1 1 1,1 0-1,0-1 0,-1 1 0,1-1 0,0 1 0,-1-1 1,1 1-1,0-1 0,0 1 0,1-1 1,-1 0 0,1 0 0,0-1 0,-1 1 0,1 0 0,-1-1 0,1 1 0,-1-1 0,1 1 0,-1-1 0,1 0 0,-1 0 0,0 0 0,1 1 0,-1-1 0,0 0 0,0-1 0,2 0 0,10-12 27,1 1 0,-2-2 0,0 0 0,-1 0-1,0-1 1,8-18 0,46-109 395,-15-5 469,-53 176-568,0 0 1,2 54 0,2-67-265,6 114 12,-6-116-68,2 1-1,0-1 1,0 0-1,1 1 1,1-1-1,0-1 1,10 18-1,-12-26-5,-1 0 1,1 0-1,0-1 0,0 1 0,1-1 0,-1 1 1,1-1-1,-1 0 0,1 0 0,0-1 0,0 1 1,1-1-1,-1 0 0,0 0 0,1 0 0,-1 0 1,1-1-1,0 0 0,7 1 0,-6-2 5,0 0-1,0 0 1,0 0-1,-1-1 1,1 0-1,0 0 1,0-1-1,-1 1 1,1-1-1,-1 0 1,1-1-1,-1 1 1,0-1-1,0 0 1,0-1-1,4-3 0,0-1 19,-1 0-1,-1-1 1,1 0-1,-1 0 0,-1 0 1,1-1-1,-2 0 0,1 0 1,-2-1-1,1 0 1,-1 1-1,-1-1 0,0-1 1,-1 1-1,0 0 0,0-1 1,-1 1-1,-1-20 1,0 28-11,-1-1 1,1 1 0,-1-1 0,0 1 0,1 0-1,-1-1 1,-1 1 0,1 0 0,-1 0 0,1 0-1,-4-5 1,4 7-10,0 1 0,1-1 0,-1 0-1,0 0 1,0 1 0,0-1 0,0 0 0,0 1 0,0-1-1,0 1 1,0-1 0,0 1 0,0-1 0,0 1-1,0 0 1,-1 0 0,1 0 0,0-1 0,0 1 0,0 0-1,0 0 1,0 1 0,-1-1 0,1 0 0,0 0-1,0 0 1,0 1 0,0-1 0,0 1 0,0-1 0,0 1-1,0-1 1,0 1 0,0-1 0,0 1 0,0 0-1,-1 1 1,-2 1 2,0 1-1,1 0 0,-1 0 1,1 1-1,0-1 1,0 1-1,0-1 0,1 1 1,0 0-1,0 0 0,-3 11 1,3-10-3,0 1 1,1 0-1,-1 0 1,2 1-1,-1-1 1,1 0-1,0 0 1,2 11-1,-2-16-2,0-1-1,0 1 1,1-1-1,-1 1 1,1-1-1,-1 1 1,1-1 0,0 1-1,0-1 1,-1 1-1,1-1 1,0 0-1,0 0 1,0 1-1,1-1 1,-1 0-1,0 0 1,0 0-1,1 0 1,-1 0-1,0-1 1,2 2-1,0-2 1,-1 1 0,1-1 0,-1 1-1,1-1 1,0 0 0,-1 0 0,1 0-1,-1 0 1,1 0 0,-1-1 0,1 1-1,3-2 1,7-3 1,-1-1 0,1 0 0,-1 0 0,11-9 0,-19 12-2,31-21 3,16-11-16,-46 32 3,0 0-1,0 0 1,0 1 0,1 0-1,-1 0 1,0 1-1,1-1 1,6 0-1,-12 2 11,0 0 0,1 0 0,-1 0 0,0 0 0,1 0 0,-1 0 0,0 0 0,0 0 0,1 0 0,-1 0-1,0 0 1,1 0 0,-1 1 0,0-1 0,1 0 0,-1 0 0,0 0 0,0 0 0,1 0 0,-1 1 0,0-1 0,0 0 0,1 0-1,-1 0 1,0 1 0,0-1 0,0 0 0,1 0 0,-1 1 0,0-1 0,0 0 0,0 0 0,0 1 0,0-1 0,0 0 0,0 1-1,1-1 1,-1 0 0,0 1 0,0-1 0,0 0 0,0 1 0,0-1 0,0 1 0,-1-1 6,1 0 1,0 1-1,0-1 1,-1 0-1,1 0 1,0 1-1,0-1 1,-1 0-1,1 0 1,0 0-1,0 1 1,-1-1-1,1 0 1,0 0-1,-1 0 1,1 0-1,0 0 1,-1 1-1,1-1 1,0 0-1,-1 0 1,1 0-1,0 0 1,-1 0-1,1 0 1,0 0-1,-1 0 1,1-1-1,-1 1 1,1 0-1,0 0 1,0 0-1,-1 0 0,1 0 1,0 0-1,-1-1 1,1 1-1,0 0 1,-1 0-1,1 0 1,0-1-1,0 1 1,-1 0-1,1 0 1,0-1-1,0 1 1,-1-1-1,-4-4 97,1 0 0,-1 0 0,1-1-1,0 0 1,0 1 0,0-2 0,1 1-1,-4-10 1,2 3 101,0 0 0,1 0 0,-3-21 0,6 31-208,1 1-1,0 0 1,0-1 0,0 1 0,0-1-1,0 1 1,0-1 0,1 1 0,-1 0-1,1-1 1,-1 1 0,1-1 0,0 1-1,0 0 1,0 0 0,3-4 0,0 2-400,-1 0 0,2 0 1,-1 0-1,0 1 1,8-6-1,10-7-351,9-9 174,6-3-174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20044,'-5'32'4448,"1"3"-3531,2 46 0,2-71-880,1-1 0,0 0-1,0 1 1,1-1 0,0 0-1,1 0 1,0 0 0,0-1-1,1 1 1,7 10 0,-11-17-13,1-1 1,0 1 0,0-1 0,1 0-1,-1 1 1,0-1 0,0 0-1,1 0 1,-1 0 0,1 0-1,-1 0 1,1 0 0,-1 0 0,1 0-1,-1-1 1,1 1 0,0-1-1,0 1 1,-1-1 0,1 1 0,0-1-1,2 0 1,-1 0 25,0-1 0,0 0-1,0 1 1,0-1 0,0 0 0,0-1 0,0 1 0,0 0-1,0-1 1,-1 0 0,5-3 0,3-3 158,0-1-1,-1 0 1,-1-1 0,16-21-1,-15 17-70,0-1 0,-1 1 0,-1-2 0,0 1 1,-1-1-1,0 0 0,-2-1 0,5-26 0,-9 26-96,-1 17-42,1 0 1,0 0-1,0 0 1,0 0-1,0 0 0,0 0 1,0-1-1,0 1 0,0 0 1,0 0-1,0 0 0,0 0 1,0 0-1,-1 0 0,1 0 1,0 0-1,0 0 1,0-1-1,0 1 0,0 0 1,0 0-1,-1 0 0,1 0 1,0 0-1,0 0 0,0 0 1,0 0-1,0 0 0,0 0 1,-1 0-1,1 0 1,0 0-1,0 0 0,0 0 1,0 0-1,0 0 0,-1 0 1,1 0-1,0 0 0,0 0 1,0 0-1,0 0 0,0 1 1,0-1-1,-1 0 1,1 0-1,0 0 0,-1 1-8,0 1 1,0-1-1,0 0 0,0 1 0,0 0 0,0-1 0,0 1 0,0-1 1,1 1-1,-1 0 0,1-1 0,-1 1 0,1 2 0,-1 0-1,0 0 0,1 1-1,0-1 1,0 0 0,0 0 0,0 0-1,1 0 1,0 0 0,0 0-1,0 0 1,0 0 0,0 0-1,1 0 1,0-1 0,-1 1 0,4 4-1,-3-6 10,0 0-1,0 0 0,1 0 1,-1 0-1,0 0 1,1 0-1,-1-1 1,1 1-1,-1-1 0,1 0 1,-1 0-1,1 0 1,0 0-1,0 0 0,0-1 1,0 1-1,-1-1 1,1 0-1,0 1 1,0-1-1,0-1 0,0 1 1,0 0-1,3-2 1,2 1-1,0-2 0,0 1 1,0-1-1,0 0 1,-1-1-1,1 0 0,-1 0 1,0-1-1,0 1 0,0-1 1,-1-1-1,0 0 1,0 0-1,0 0 0,-1 0 1,1-1-1,-2 0 0,1 0 1,-1 0-1,0-1 1,0 1-1,2-9 0,-6 15-5,0 1 1,0 0-1,0-1 0,1 1 0,-1 0 0,0-1 0,0 1 0,0-1 1,0 1-1,0 0 0,0-1 0,0 1 0,0 0 0,0-1 0,0 1 0,0-1 1,0 1-1,0 0 0,0-1 0,0 1 0,0 0 0,-1-1 0,1 1 1,0-1-1,0 1 0,0 0 0,-1 0 0,1-1 0,0 1 0,0 0 0,-1-1 1,1 1-1,0 0 0,0 0 0,-1-1 0,0 1 0,-14 4-163,-14 17-22,19-12 122,0 0-1,-12 18 1,19-23 59,0 0 1,0 0 0,0 0-1,1 1 1,0-1 0,0 1-1,0-1 1,1 1 0,-1 0-1,0 5 1,2-9 9,0 1 1,0-1 0,0 0-1,0 0 1,1 1-1,-1-1 1,0 0 0,1 0-1,-1 0 1,1 1 0,-1-1-1,1 0 1,0 0-1,-1 0 1,1 0 0,0 0-1,0 0 1,-1 0-1,1 0 1,0 0 0,0-1-1,0 1 1,0 0-1,1 0 1,-1-1 0,0 1-1,2 0 1,4 2-6,0-1 1,0 0 0,12 2-1,-15-3 1,282 53-432,-283-53 423,1 0 12,0 0 1,0-1-1,0 1 1,1-1-1,-1 0 0,8 0 1,-12-1 9,1 1 0,0 0 0,-1 0 0,1 0 0,0-1 0,-1 1 0,1 0 0,-1-1 0,1 1 0,0 0 0,-1-1 1,1 1-1,-1-1 0,1 1 0,-1-1 0,0 1 0,1-1 0,-1 1 0,1-2 0,-1 1 14,1-1 1,-1 1-1,0 0 0,1-1 0,-1 1 1,0-1-1,0 1 0,0 0 1,-1-1-1,1 1 0,0-1 1,0 1-1,-1-2 0,-5-12 145,-1 1-1,0-1 1,0 2 0,-1-1-1,-12-14 1,-1-3-25,-34-46-1564,55 77 1371,0 0 1,0 0-1,0 0 0,0 0 1,0 0-1,0 0 0,-1-1 1,1 1-1,0 0 0,0 0 1,0 0-1,0 0 0,0 0 1,0-1-1,0 1 1,0 0-1,0 0 0,1 0 1,-1 0-1,0 0 0,0-1 1,0 1-1,0 0 0,0 0 1,0 0-1,0 0 0,0 0 1,0 0-1,0-1 0,0 1 1,0 0-1,1 0 0,-1 0 1,0 0-1,0 0 0,0 0 1,0 0-1,0 0 0,0 0 1,1 0-1,-1 0 0,0 0 1,0 0-1,0-1 0,0 1 1,0 0-1,0 0 0,1 0 1,-1 0-1,0 0 0,0 0 1,0 1-1,15-1-1044,13 5 341,2 3-162,10 0-143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21733,'-11'-1'315,"1"0"0,-1 0 0,1 1 1,-1 0-1,1 1 0,0 0 1,-1 1-1,1 0 0,0 1 0,0 0 1,0 1-1,0 0 0,1 0 1,-1 1-1,1 0 0,-15 11 0,23-15-322,0-1-1,0 1 0,0 0 0,1 0 0,-1-1 0,0 1 0,0 0 1,1 0-1,-1 0 0,0 0 0,1 0 0,-1 0 0,1 0 0,0 0 1,-1 0-1,1 0 0,0 0 0,-1 0 0,1 0 0,0 0 0,0 2 1,0-3-12,1 1 1,-1 0 0,0 0 0,1-1 0,-1 1 0,1 0-1,0 0 1,-1-1 0,1 1 0,0-1 0,-1 1 0,1 0-1,0-1 1,-1 1 0,1-1 0,0 0 0,0 1 0,0-1-1,0 0 1,1 1 0,8 1-256,0 1 0,0-2 0,17 1 0,-16-1-24,9 1-192,-2-1-179,1 1 0,0 1 0,-1 0 0,0 1 0,21 8 0,-38-11 637,1-1-1,-1 1 1,0-1-1,0 1 0,1 0 1,-1-1-1,0 1 0,0 0 1,0 0-1,0 0 0,0 0 1,0 0-1,0 0 1,0 0-1,0 0 0,-1 0 1,1 0-1,0 0 0,-1 0 1,1 1-1,-1-1 0,1 0 1,-1 1-1,1-1 1,-1 2-1,0-1 50,0 0 0,-1 1 0,1-1 0,-1 0-1,1 0 1,-1 1 0,0-1 0,0 0 0,0 0 0,0 0 0,-1 0 0,1 0 0,-2 3 0,-7 5 322,0 1 0,-1-1 1,-19 15-1,25-22-276,-4 4 68,5-3-130,0-1 0,-1 1 0,1-1 0,-1 0 0,0-1 0,1 1 0,-1-1 0,-1 0 0,-4 2 0,-2-5-48,9-9-99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18100,'1'0'101,"0"-1"0,0 1-1,0 0 1,0 0 0,-1 0 0,1 0 0,0 0 0,0 0 0,0 0-1,0 1 1,0-1 0,0 0 0,0 0 0,0 1 0,0-1 0,0 1-1,-1-1 1,1 1 0,0-1 0,0 1 0,0-1 0,-1 1-1,1-1 1,0 1 0,-1 0 0,1 0 0,0-1 0,-1 1 0,1 0-1,-1 0 1,0 0 0,1 0 0,-1-1 0,1 1 0,-1 0 0,0 0-1,0 2 1,1 2 203,-1 1-1,0 0 1,0 0 0,-1 0-1,-1 7 1,0-3 103,-24 155 1579,-16 152-1053,41-267-793,1-51-138,0 1 0,0 0 0,0 0-1,0 0 1,0 0 0,0 0 0,0 0-1,0 0 1,0 0 0,1-1 0,-1 1-1,0 0 1,0 0 0,0 0-1,0 0 1,0 0 0,0 0 0,0 0-1,0 0 1,0 0 0,0 0 0,0 0-1,0-1 1,0 1 0,0 0-1,1 0 1,-1 0 0,0 0 0,0 0-1,0 0 1,0 0 0,0 0 0,0 0-1,0 0 1,0 0 0,0 0 0,1 0-1,-1 0 1,0 0 0,0 0-1,0 0 1,0 0 0,0 0 0,0 0-1,0 0 1,0 0 0,1 0 0,-1 0-1,0 0 1,0 0 0,0 0-1,0 0 1,0 0 0,0 0 0,0 1-1,0-1 1,0 0 0,0 0 0,1 0-1,-1 0 1,0 0 0,0 0-1,0 0 1,0 0 0,0 0 0,0 0-1,0 1 1,0-1 0,0 0 0,6-10 49,9-31 8,-2-1 1,10-53 0,3-8-161,-5 29-143,46-105 0,-64 173 219,0 1 1,0 0-1,0-1 1,0 1-1,1 1 0,0-1 1,0 1-1,7-7 0,-10 10 21,0 0 1,1 0-1,-1 0 0,1 0 0,-1 0 0,1 1 0,-1-1 0,1 0 0,0 1 0,-1 0 0,1-1 0,0 1 0,-1 0 0,1-1 0,0 1 0,-1 0 0,1 0 0,0 1 0,0-1 0,-1 0 0,1 1 0,-1-1 0,1 0 1,0 1-1,-1 0 0,1-1 0,-1 1 0,1 0 0,-1 0 0,1 0 0,-1 0 0,0 0 0,1 0 0,0 2 0,1 0 11,0 0 1,0 0-1,0 0 1,-1 1-1,1-1 1,-1 1-1,0 0 1,0 0-1,-1-1 1,1 1-1,-1 0 0,1 1 1,-1-1-1,-1 0 1,1 0-1,0 0 1,-1 6-1,0-4 69,-1 1 0,0-1-1,0 1 1,-1-1 0,1 1 0,-2-1 0,1 0-1,0 0 1,-1 0 0,-6 9 0,4-7 52,0-1 0,-1 0 1,0 0-1,0 0 0,-1-1 1,0 0-1,-11 8 0,13-11-68,0 0-1,-1 0 1,1 0-1,0 0 1,-1-1-1,0 0 1,1-1 0,-1 1-1,0-1 1,0 0-1,-8 0 1,11-1-125,-1 0 0,0-1 0,0 0 0,0 0 0,1 0 1,-1 0-1,1-1 0,-1 1 0,1-1 0,-1 0 0,1 0 0,0 0 1,0 0-1,0-1 0,0 1 0,0-1 0,1 0 0,-1 0 1,1 0-1,-1 0 0,1 0 0,0-1 0,-1-3 0,-6-14-296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92 18292,'1'-1'150,"-1"0"-1,0 0 1,1-1-1,-1 1 1,0 0 0,0 0-1,0 0 1,0 0 0,0 0-1,0 0 1,0 0-1,-1 0 1,1-1 0,0 1-1,0 0 1,-1 0 0,1 0-1,-1 0 1,1 0-1,-1 0 1,0 0 0,1 1-1,-1-1 1,0 0 0,1 0-1,-1 0 1,0 1-1,0-1 1,0 0 0,0 1-1,0-1 1,0 0 0,0 1-1,0-1 1,0 1-1,0 0 1,0-1 0,0 1-1,0 0 1,0 0 0,0 0-1,-2 0 1,-1 0 33,0 0 0,0 0-1,0 0 1,1 1 0,-1 0 0,0 0 0,0 0 0,1 0 0,-1 1 0,1-1 0,-5 3-1,0 2-152,0 1-1,0-1 0,1 1 0,0 1 0,0-1 0,1 1 0,0 0 0,0 1 0,1-1 1,0 1-1,0 0 0,1 0 0,0 1 0,1-1 0,0 1 0,0 0 0,-1 17 1,3-25-31,1-1 1,0 1 0,0-1 0,0 1 0,0 0 0,0-1 0,0 1 0,0-1 0,0 1 0,1-1 0,-1 1-1,0 0 1,1-1 0,0 1 0,-1-1 0,1 0 0,0 1 0,0-1 0,-1 0 0,1 1 0,0-1 0,0 0 0,1 0-1,0 2 1,0-2 1,0-1 0,0 1 1,0-1-1,0 1 0,0-1 0,0 0 0,0 1 0,1-1 0,-1 0 0,0 0 0,0-1 0,0 1 0,0 0 0,0-1 0,4 0 1,4-3 7,0 0 1,1-1 0,-2 0-1,1 0 1,15-12 0,-10 5 25,0-1 1,-1 0-1,-1-1 0,0 0 1,0-1-1,-2-1 1,0 0-1,-1 0 0,0-1 1,-2-1-1,0 1 1,9-29-1,-17 38-41,-4 8-35,-6 11-112,4 2-192,0 1 1,1 0-1,-5 16 0,9-26 157,0 0 0,0 0 0,0 0 0,1-1 0,-1 1 0,1 0 0,0 0 0,0 0 0,0 0 0,0 0 0,1 0 0,0 0 0,0-1 0,0 1 1,0 0-1,0-1 0,3 5 0,8 1-555,7-8-109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82 149 17700,'0'-5'340,"3"-27"1866,-3 32-2168,0 0 0,0 0 0,0 0 0,0 0 0,-1 0-1,1 0 1,0 0 0,0 0 0,0 0 0,0 0 0,0 0 0,0 0 0,0 0-1,0 0 1,0 0 0,0 0 0,0 0 0,0 0 0,0 0 0,0 0 0,0 0 0,0-1-1,-1 1 115,1 0-114,-5 22 1086,-2 13-277,-22 108 615,-12 176 1,40-316-1441,1 0 0,0 1 0,1-1 0,-1 0 0,0 0 0,1 0 0,1 4 0,5-1 148,-7-6-158,1 0-1,0 0 0,0 0 0,-1-1 0,1 1 0,0 0 0,0 0 1,-1-1-1,1 1 0,0 0 0,-1-1 0,1 1 0,0-1 1,-1 1-1,1-1 0,0 0 0,5-5 44,-1 0-1,1-1 1,-2 1-1,1-1 1,-1 0-1,0 0 1,0-1-1,-1 1 1,3-11-1,18-74 147,-22 84-189,0-2-15,-1 7-6,0 0-1,0 0 1,0-1-1,-1 1 1,0-1-1,1 1 1,-1-1-1,0 1 1,-1-1-1,1-3 1,0 9-65,1 6-5,1 0 0,0 0-1,0 0 1,1 0 0,5 11-1,-5-15 69,0 0 0,0-1 0,0 1 0,0-1 0,1 0 0,0 0 0,-1 0 0,1 0 0,0-1 0,1 1 0,-1-1 0,0 0 0,0-1 0,1 1-1,0-1 1,-1 0 0,1 0 0,-1 0 0,1 0 0,0-1 0,0 0 0,-1 0 0,1 0 0,0-1 0,0 1 0,-1-1 0,1 0 0,-1-1 0,1 1-1,-1-1 1,6-2 0,-5 2 28,-1 0-1,1 0 0,-1 0 0,1-1 0,-1 0 1,0 0-1,0 0 0,-1 0 0,1 0 0,-1-1 1,1 1-1,-1-1 0,0 0 0,0 0 0,-1 0 1,1-1-1,-1 1 0,0-1 0,0 1 0,0-1 1,-1 0-1,0 0 0,0 1 0,0-1 0,0 0 1,-1 0-1,0 0 0,0 0 0,-1-10 0,1 15-15,0-1 0,0 0-1,-1 0 1,1 0-1,0 1 1,0-1-1,-1 0 1,1 0 0,0 1-1,-1-1 1,1 0-1,0 1 1,-1-1 0,1 0-1,-1 1 1,0-1-1,1 0 1,-1 1-1,1-1 1,-1 1 0,0-1-1,1 1 1,-1 0-1,0-1 1,0 1-1,1 0 1,-2-1 0,0 1-1,1 0 0,-1 0 1,1 0-1,-1 1 0,1-1 1,0 0-1,-1 1 1,1-1-1,-1 1 0,1-1 1,0 1-1,-1 0 0,-1 1 1,-3 2-5,0 0 0,1 1 0,0 0 0,0 0 0,-7 8 0,5-2 2,0 1-1,0-1 1,1 1 0,0 0 0,-6 24 0,10-31 7,1 0 1,-1 0-1,1 0 1,0 0-1,1 0 1,-1 0-1,1 0 1,0 0 0,1 1-1,-1-1 1,1 0-1,0 0 1,0 0-1,0 0 1,1 0-1,0 0 1,0-1-1,3 6 1,-3-7 10,1 0 0,-1-1-1,1 1 1,0-1 0,0 0 0,0 0 0,0 0 0,1 0 0,-1-1-1,0 1 1,1-1 0,-1 0 0,1 0 0,0 0 0,-1 0 0,1-1 0,0 0-1,-1 1 1,1-1 0,0 0 0,-1-1 0,7 0 0,3-1 49,0-1 1,0 0-1,-1-1 0,1 0 1,11-6-1,-4-1 12,0 0-1,-2-1 1,1-1-1,-2-1 0,0 0 1,0-2-1,-1 0 1,-1 0-1,-1-1 0,13-20 1,-2-2 1,-2 0 0,-1-1 0,30-82 0,-43 99-87,-1 1 0,-1-1 1,-1 0-1,-1-1 0,2-33 1,-6 55 0,-1 0 1,0-1 0,0 1 0,-1-1-1,1 1 1,0 0 0,-1-1 0,0 1 0,-1-4-1,2 6 6,0-1 0,0 1 1,-1 0-1,1-1 0,0 1 0,0 0 0,0 0 0,-1-1 0,1 1 0,0 0 0,-1 0 0,1 0 0,0-1 0,0 1 1,-1 0-1,1 0 0,0 0 0,-1 0 0,1 0 0,0 0 0,-1 0 0,1 0 0,0 0 0,-1 0 0,1 0 0,-1 0 1,1 0-1,-15 9-69,9-1 51,0 0-1,1 1 1,-1-1-1,1 1 0,1 0 1,0 0-1,0 1 1,-4 17-1,0 6 0,-5 44 1,10-38 20,1 1 1,5 67 0,22 78-5,-19-163 12,-3-17 48,-2-15 4,-3-9-32,0 0 0,-2 0 0,0 0 0,-8-21-1,2 4-19,-4-10-44,8 27 14,1 0 1,0 1 0,1-2 0,-2-28-1,6 48 18,0-1 0,0 0-1,0 0 1,0 1-1,0-1 1,0 0 0,1 0-1,-1 1 1,0-1-1,0 0 1,1 1 0,-1-1-1,0 0 1,1 1-1,-1-1 1,0 0 0,1 1-1,-1-1 1,1 1-1,-1-1 1,1 0 0,-1 1-1,1-1 1,0 1-1,-1 0 1,1-1 0,0 1-1,-1 0 1,1-1-1,0 1 1,-1 0 0,1 0-1,0-1 1,0 1-1,-1 0 1,1 0 0,0 0-1,0 0 1,-1 0-1,1 0 1,0 0 0,-1 0-1,1 0 1,0 1-1,0-1 1,-1 0 0,1 0-1,0 1 1,-1-1-1,2 1 1,5 1-261,0 1 0,0 1-1,10 6 1,-14-9 70,55 38-1996,-46-32 1540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22613,'2'4'1720,"2"-5"-1720,0-3-440,4-4 1056,2 0-248,1-2-424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17668,'2'5'1880,"1"-2"-1416,0-3-816,-1-3 1256,-2 1-375,-3-3-65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33 21493,'-2'-3'184,"0"0"0,0 1 0,0 0 1,-1-1-1,1 1 0,-1 0 0,1 0 0,-1 0 1,0 1-1,0-1 0,0 1 0,0-1 1,0 1-1,0 0 0,0 0 0,-5-1 1,3 2 7,-1-1 1,1 1-1,-1 1 0,1-1 1,-1 0-1,1 1 1,-1 0-1,1 1 1,-6 1-1,-2 2-82,1 0 0,0 1 0,0 1 0,0 0 1,1 0-1,0 1 0,-12 12 0,20-18-103,-2 3-24,0 0 0,0 0 1,0 0-1,1 1 0,-8 10 0,12-15 5,-1 0 0,1 1 0,-1-1 0,1 0 0,0 0 1,-1 0-1,1 1 0,0-1 0,0 0 0,0 0 0,0 1 1,0-1-1,0 0 0,0 0 0,0 1 0,1-1 0,-1 0 0,0 0 1,1 1-1,-1-1 0,1 0 0,-1 0 0,1 0 0,-1 0 0,1 0 1,0 0-1,0 0 0,0 0 0,-1 0 0,1 0 0,0 0 1,0-1-1,0 1 0,0 0 0,1-1 0,-1 1 0,0 0 0,0-1 1,3 1-1,16 8-279,2-1 1,25 7 0,-23-8-160,31 12 1,-47-15 338,42 21-657,-47-23 715,0 0 1,0 0-1,0 0 0,0 0 0,-1 1 0,1-1 0,-1 1 1,1-1-1,-1 1 0,0 0 0,0 0 0,2 5 0,-3-6 68,-1-1 0,0 1-1,1-1 1,-1 1 0,0 0-1,0-1 1,0 1-1,-1-1 1,1 1 0,0 0-1,-1-1 1,1 1 0,-1-1-1,1 1 1,-1-1 0,1 1-1,-1-1 1,0 1 0,0-1-1,0 0 1,0 1-1,0-1 1,0 0 0,0 0-1,-1 0 1,1 0 0,0 0-1,0 0 1,-1 0 0,1 0-1,-3 0 1,-5 5 237,-1-2-1,1 0 1,-16 5 0,20-7-133,-7 2 170,-1 0 0,0 0 0,0-1 0,0-1 0,0 0 0,-22 0 0,34-2-297,0 0-1,0 0 0,0 0 1,0 0-1,0 0 0,0 0 1,1-1-1,-1 1 0,0 0 1,0 0-1,0-1 0,0 1 1,0-1-1,0 1 0,0 0 1,1-1-1,-1 0 0,0 1 1,0-1-1,1 0 0,-1 1 1,-1-2-1,2 1-53,0 0 1,0 0-1,0 0 0,0 0 1,0 0-1,0 1 0,0-1 1,0 0-1,0 0 0,1 0 1,-1 0-1,0 1 1,0-1-1,1 0 0,-1 0 1,1 0-1,-1 1 0,1-1 1,0-1-1,4-4-322,1 0 1,0 0-1,11-9 0,10-6-173,5-2-210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15 276 17740,'6'11'1800,"-6"8"-968,-5 5-264,0 7 1009,0 2-345,2 2-456,1 0-96,2-5-208,2-9-111,7-6-329,1-7-176,4-8-593,-2-8-399,-1-10 928,2-6-232,-7-13-112</inkml:trace>
  <inkml:trace contextRef="#ctx0" brushRef="#br0" timeOffset="1">61 1 18468,'-5'7'2184,"0"2"-1431,0 1-385,3-2 1536,2 2-1128,2 2-312,6-1-984,0 1-520,6 1 856,1-1-208,1 3-112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118 416 17380,'-11'9'434,"0"0"0,1 1 0,1 0 0,0 0 1,0 1-1,1 0 0,0 1 0,1 0 0,0 0 1,1 0-1,0 1 0,1 0 0,-4 16 0,8-27-412,1 0 0,-1 0 0,1 0-1,0 0 1,-1-1 0,1 1-1,0 0 1,0 0 0,0 0 0,1 0-1,-1 0 1,0 0 0,1 0 0,-1 0-1,1 0 1,0-1 0,0 1 0,-1 0-1,1 0 1,0-1 0,1 1-1,-1-1 1,0 1 0,0-1 0,1 1-1,1 1 1,0-2 7,0 0 0,-1 1 0,1-1-1,0-1 1,0 1 0,0 0 0,0-1 0,-1 0 0,1 1-1,0-1 1,0 0 0,0 0 0,0-1 0,0 1-1,0-1 1,0 1 0,4-3 0,5-2 37,0 0 0,0 0 0,-1-2 0,1 1 0,-1-1 0,-1-1 0,0 0 1,0-1-1,0 0 0,-1 0 0,-1-1 0,1 0 0,-2 0 0,8-13 0,2-6 72,-2 1 0,-1-2 0,-1 0-1,13-47 1,-15 41 29,8-58-1,-17 79-120,-1 0 0,0-1 0,-1 0 0,-1 1 0,0-1 0,-6-22 0,7 35-38,-1-1 0,0 1 0,0 0 0,0 0 0,0 0 0,-1 1 0,1-1 0,-1 0 0,1 0 0,-1 1 0,0-1 0,0 1 0,-1 0 0,1-1 0,0 1 0,-1 0 0,-4-3 0,4 4-4,0 0 0,1 0-1,-1 1 1,0-1 0,1 1 0,-1-1-1,0 1 1,1 0 0,-1 0-1,0 0 1,0 1 0,1-1-1,-1 1 1,0-1 0,1 1-1,-1 0 1,0 0 0,1 0-1,0 0 1,-1 1 0,-2 1-1,-4 3 3,0 1 0,0 0 0,0 0 0,1 1 0,1 0-1,-1 0 1,1 1 0,0 0 0,1 0 0,0 1 0,1-1-1,-7 17 1,9-20-28,1 0 1,0 0-1,0 1 0,0-1 0,1 0 0,0 1 1,0-1-1,1 0 0,-1 1 0,1-1 1,1 1-1,-1-1 0,1 1 0,1-1 0,-1 0 1,1 1-1,0-1 0,0 0 0,1 0 0,-1 0 1,2-1-1,6 11 0,7 3-244,1-2 0,20 17 0,-18-18-301,-1 1-1,21 25 0,-35-36 502,-1 0 0,1 0-1,-1 1 1,0-1 0,-1 1 0,0 0-1,0 0 1,0 0 0,-1 1 0,0-1-1,-1 0 1,1 9 0,-2 0-90,-2-1 52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17132,'-1'-2'1646,"1"9"-458,5 22 150,8 43-407,3 1-643,21 93-31,-26-126-302,2 0-1,18 38 0,-15-51-423,-16-27 467,0 0 0,0 0 1,0 1-1,0-1 1,1 0-1,-1 0 0,0 1 1,0-1-1,1 0 0,-1 0 1,0 0-1,0 1 0,1-1 1,-1 0-1,0 0 0,1 0 1,-1 0-1,0 0 0,1 0 1,-1 0-1,0 0 0,0 0 1,1 0-1,-1 0 0,0 0 1,1 0-1,0 0 38,-1-1 0,1 1-1,-1-1 1,1 1 0,-1-1 0,0 0-1,1 1 1,-1-1 0,0 0 0,1 1-1,-1-1 1,0 0 0,0 1 0,0-1 0,1 0-1,-1 1 1,0-2 0,0-9-3,1 1 0,-1 0 0,-1-1 0,0 1 0,-3-13 1,-6-32-33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18556,'0'8'1840,"1"12"-1055,2 3-241,-1 12 808,3 9-288,-5 15-48,-4 7-87,-7 8-353,-8 2-96,-5 6-176,-8 1-16,-2 2-184,-4-2-328,0-7 248,-4-2-80,3 7 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3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20436,'6'-6'1649,"4"4"-1257,3-2-128,13 0 600,2-3-192,13-1-304,3 3-112,6-1-128,0 3-24,1 3-232,-3 0-160,-6 3-296,-2 4-208,-9 2-392,-2-2-153,-10-1 817,-5-1-320,-12 3 32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19828,'0'1'1745,"10"1"-1193,5-2-216,10 0 616,7 0-200,7 0-384,2 0-368,8-2-840,-2 2-256,-4 2 840,-6-1-240,-8-1-152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17236,'1'0'82,"-1"0"1,0 0-1,1-1 0,-1 1 1,0 0-1,1 0 1,-1 0-1,0 0 1,1 0-1,-1 0 1,0 0-1,0 0 0,1 0 1,-1 1-1,0-1 1,1 0-1,-1 0 1,0 0-1,1 0 1,-1 0-1,0 0 0,0 1 1,1-1-1,-1 0 1,0 0-1,0 0 1,0 1-1,1-1 1,-1 0-1,0 0 0,0 1 1,0-1-1,1 0 1,-1 1-1,1 15 1378,-11 27-612,7-30-521,-21 98-33,-17 180 0,33-224-2568,4-68 1424,-1-4 242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20 233 17404,'-2'-2'143,"0"-1"-1,0 1 1,1-1 0,-1 1 0,0-1 0,1 0-1,0 1 1,-1-1 0,1 0 0,0 0 0,1 0-1,-1 0 1,0 0 0,1 0 0,0 0-1,-1 0 1,1 0 0,1-1 0,-1 1 0,0 0-1,1 0 1,-1 0 0,1 0 0,0 0 0,0 0-1,0 1 1,1-1 0,2-5 0,0 0 103,1 0 1,1 0-1,-1 1 1,1 0 0,1 0-1,-1 0 1,1 1-1,13-10 1,-4 6-158,1 1-1,0 0 1,0 2 0,1 0 0,0 0 0,0 2 0,1 0-1,-1 1 1,1 1 0,35-1 0,-28 4-89,1 0-1,0 2 1,-1 1 0,1 1 0,-1 2-1,0 0 1,30 12 0,-46-14-12,-1 0 1,1 1 0,-1 0 0,0 0 0,11 9 0,-18-12 10,0-1 1,0 1-1,0 0 1,0-1-1,0 1 1,-1 0-1,1 0 1,-1 0-1,1 0 1,-1 1-1,0-1 1,0 0-1,0 1 1,0-1-1,0 0 0,-1 1 1,1-1-1,-1 1 1,1-1-1,-1 1 1,0 0-1,0-1 1,0 1-1,0-1 1,-1 1-1,1-1 1,-2 5-1,-1 0 30,0 0-1,-1-1 0,0 0 0,0 1 1,-1-2-1,1 1 0,-1 0 1,-1-1-1,-10 9 0,-1-1 203,-39 23-1,41-28-67,-1 0-1,-20 7 0,32-14-227,-1 1-1,0-1 1,0 0 0,0 0-1,0 0 1,0 0 0,0-1-1,0 0 1,0 0 0,0 0-1,0-1 1,-6-1 0,10 1 44,0 1 1,0-1 0,0 1 0,0-1 0,0 0-1,0 1 1,0-1 0,0 0 0,0 0 0,0 0-1,0 0 1,1 0 0,-1 0 0,0 0 0,1 0-1,-1 0 1,1 0 0,-1 0 0,0-2 0,-2-10-274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12 16572,'2'-11'1468,"-10"14"-506,-14 16 172,-24 26 445,25-25-980,-31 37 0,25-20-236,2 1 0,1 2 0,2 0 0,-32 85 0,42-89-246,1 0 0,2 1 0,1 0 0,2 0 0,2 1 0,0 53 0,4-81-145,1 0 0,0 1 1,0-1-1,1 0 0,0 0 1,1 0-1,0 0 0,1 0 1,0-1-1,10 17 0,-11-21-143,1 0-1,0 0 0,1 0 0,-1 0 1,1-1-1,0 0 0,0 0 0,1 0 1,-1-1-1,1 0 0,-1 0 1,1 0-1,0 0 0,0-1 0,0 0 1,1 0-1,-1-1 0,7 1 0,30 0-401,6-3-205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 19604,'3'-4'1577,"-2"8"-1185,-5 9-208,0 10 712,-3 7-280,1 13-344,-1 6-152,0 4-120,1 2 32,2 3-136,1-7-136,0-6-424,1-6-264,1-14 704,-2-6-112,3-18-169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3 136 14707,'-1'-2'188,"1"0"1,-1 0-1,1 0 0,0 1 0,0-1 1,0 0-1,0 0 0,0 0 0,0 0 1,0 1-1,1-1 0,-1 0 1,1 0-1,-1 0 0,1 1 0,0-1 1,0 0-1,0 1 0,-1-1 0,2 1 1,-1-1-1,0 1 0,0-1 0,0 1 1,1 0-1,1-2 0,5-5 589,0 2 0,0-1-1,13-7 1,-7 6-540,0 1-1,1 0 1,1 1 0,-1 0-1,1 1 1,0 1 0,0 0-1,0 2 1,32-2 0,-38 3-224,0 1 0,1 1 0,-1-1 0,0 2 0,0 0 1,0 0-1,0 0 0,0 1 0,0 1 0,0 0 0,-1 0 0,0 1 0,0 0 0,0 1 1,-1-1-1,15 14 0,-21-17-13,0 0 0,-1 0 1,1 0-1,0 0 0,-1 0 1,1 0-1,-1 0 0,0 1 1,0-1-1,0 0 0,0 1 1,0-1-1,0 1 0,-1-1 1,1 1-1,-1 0 0,1-1 1,-1 1-1,0-1 0,-1 6 1,0-4 8,0 0 0,-1-1 0,1 1 0,-1-1 0,0 0 0,0 1 0,0-1 0,0 0 0,0 0 0,-1 0 1,1 0-1,-7 4 0,-2 2 29,-1-1 1,0 0 0,-1 0 0,0-2-1,0 1 1,-19 5 0,-22 3-477,49-15 405,1 1 1,-1-1-1,0 1 1,1-1-1,-1-1 1,1 1 0,-1-1-1,0 1 1,-8-4-1,2-3-123,7-3-83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55 19508,'-8'2'287,"0"1"0,0-1 0,0 1 0,0 1 1,0 0-1,1 0 0,0 0 0,-1 1 0,2 0 0,-1 0 0,1 1 0,-1-1 0,2 2 0,-1-1 0,1 1 0,-9 13 0,7-8-208,1-1-1,0 1 1,0 0-1,2 0 0,-1 1 1,2-1-1,0 1 1,0 0-1,1 0 0,0 16 1,2-24-75,0-1 1,0 0-1,0 0 0,1 0 1,-1 0-1,1 1 1,0-1-1,1 0 0,-1 0 1,1 0-1,0-1 1,-1 1-1,2 0 0,-1-1 1,0 1-1,1-1 1,-1 0-1,1 0 0,0 0 1,7 5-1,-7-6 15,0 0 1,0-1-1,1 1 0,-1-1 0,0 0 0,1 0 0,-1 0 0,1 0 0,-1-1 1,1 1-1,0-1 0,-1 0 0,1 0 0,-1-1 0,1 1 0,-1-1 0,1 1 1,-1-1-1,1 0 0,-1 0 0,1-1 0,-1 1 0,0-1 0,6-3 1,0-2 73,0 1 1,0-2 0,-1 1-1,0-1 1,0 0 0,-1-1-1,0 0 1,-1 0 0,0 0 0,0-1-1,-1 0 1,0 0 0,5-15-1,-4 6 82,0-1-1,-1 1 1,-2-1 0,0 1-1,0-1 1,-2-34-1,-1 47-125,-1 0-1,0 1 0,0-1 1,-1 0-1,0 1 0,-3-11 0,4 16-61,1 0 0,0 0-1,-1 0 1,1 0 0,-1 1-1,1-1 1,-1 0-1,0 0 1,1 0 0,-1 0-1,0 0 1,1 1 0,-1-1-1,0 0 1,0 1-1,0-1 1,0 1 0,1-1-1,-1 1 1,0-1 0,0 1-1,0-1 1,0 1-1,0 0 1,0 0 0,0-1-1,-1 1 1,1 0 0,0 0-1,0 0 1,0 0-1,0 0 1,0 1 0,0-1-1,0 0 1,0 0 0,0 1-1,0-1 1,0 0-1,0 1 1,0-1 0,0 1-1,0-1 1,1 1 0,-1 0-1,0-1 1,0 1-1,0 0 1,1 0 0,-2 1-1,0 0-90,0 1-1,0-1 0,0 1 0,0 0 1,0 0-1,1 0 0,0 0 0,-1 0 1,1 0-1,0 0 0,0 0 0,1 1 0,-1-1 1,1 0-1,0 0 0,-1 1 0,1-1 1,1 0-1,-1 4 0,8-2-350,3-4-57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17804,'-2'5'637,"0"1"0,0-1 0,-1 1 0,1-1 0,-5 6 0,6-9-130,-3 6-223,0 0-1,0-1 1,1 1 0,0 0 0,0 1-1,1-1 1,0 0 0,0 1 0,0 14 0,2-21-276,0-1 0,1 0 0,-1 1 0,1-1 0,-1 0 0,1 0 0,-1 1 0,1-1 0,0 0 0,0 0 0,0 0 0,-1 0 0,1 0 0,0 0 0,0 0 0,0 0 0,1 0-1,-1-1 1,0 1 0,0 0 0,0-1 0,2 2 0,33 8-217,-22-6 79,17 4-278,-7-2-206,33 14 0,-51-18 490,-1 0 1,1 1-1,-1 0 0,0 0 0,0 0 1,0 1-1,-1-1 0,1 1 0,-1 1 0,0-1 1,5 7-1,-8-10 129,0 1 1,-1-1-1,1 0 1,-1 1-1,1-1 1,-1 1-1,0-1 1,0 1-1,1-1 1,-1 1-1,0-1 1,0 1-1,-1-1 0,1 1 1,0-1-1,0 1 1,-1-1-1,1 1 1,-1-1-1,1 0 1,-1 1-1,1-1 1,-1 0-1,0 1 1,0-1-1,0 0 1,0 0-1,0 0 0,0 0 1,0 0-1,0 0 1,0 0-1,-3 2 1,-4 3 275,0-1 0,0 1 0,-16 6 0,24-12-257,-14 8 293,0-2 1,0 1 0,0-2 0,-1 0-1,1-1 1,-1 0 0,-24 2-1,37-6-314,1 0-1,0 0 0,-1 0 0,1 0 0,0 0 0,0 0 0,-1 0 0,1-1 1,0 1-1,0-1 0,0 1 0,-1-1 0,1 1 0,0-1 0,0 1 0,0-1 1,0 0-1,0 0 0,0 0 0,0 1 0,0-1 0,1 0 0,-2-2 0,1 2 1,0-1 0,1 0 0,-1 0 0,1 0 0,-1 0-1,1 0 1,0-1 0,0 1 0,0 0 0,0 0 0,0 0-1,0 0 1,0 0 0,1-2 0,7-26-237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17372,'0'-13'1632,"7"10"-880,4-3-232,8 0 865,7 1-241,7-4-384,5 0-96,10-3-64,3-1-208,-3-3-512,-3 3-360,-3 0-712,-8 0-1705,-15 0 2377,-15-1-376,-19 5-440</inkml:trace>
  <inkml:trace contextRef="#ctx0" brushRef="#br0" timeOffset="1">166 463 18180,'14'5'1864,"9"-10"-1080,7-6-319,10-8 751,2-4-216,3-1-224,-2 1-208,-7 3-632,-4 3-360,-14 5-664,-9 5 2000,-13 6-1080,-6 6-56,-18 8-144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19620,'-2'2'371,"0"0"0,0 1 0,0 0 0,0 0 0,1-1 0,-1 1 0,-1 5-1,-12 33 397,2 1-1,2 1 1,2-1-1,-7 71 1,7 176-840,9-285 82,0-4-28,0 0 0,1 1 0,-1-1 0,0 0 0,0 1 0,0-1-1,0 0 1,0 1 0,0-1 0,0 1 0,0-1 0,0 0 0,0 1-1,0-1 1,0 0 0,-1 1 0,1-1 0,0 0 0,0 0 0,0 1-1,0-1 1,0 0 0,-1 1 0,1-1 0,0 0 0,0 0 0,-1 1 0,1-1-1,0 0 1,0 0 0,-1 1 0,1-1 0,-1 0 0,-7-8-438,-12-27-94,18 31 468,-109-240 784,110 243-653,1 0 0,-1 1 0,1-1 1,0 0-1,-1 0 0,1 0 0,0 1 0,-1-1 0,1 0 0,0 0 1,0 0-1,0 0 0,0 1 0,0-1 0,0 0 0,0 0 0,0 0 1,0 0-1,0 0 0,1 1 0,-1-1 0,0 0 0,0 0 0,1 0 1,0-1-1,0 2 28,1-1 0,-1 0 1,1 1-1,-1 0 0,1-1 1,-1 1-1,1 0 0,-1 0 1,1 0-1,-1 0 1,1 0-1,0 0 0,1 0 1,26 2-212,1-2 1,-1-1-1,0-1 1,0-2-1,37-9 1,-23 3-106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22669,'-2'1'116,"1"-1"0,0 1 0,0 0 0,0 0 0,-1 1 1,1-1-1,0 0 0,1 0 0,-1 0 0,0 1 0,0-1 0,0 0 0,1 1 1,-1-1-1,1 1 0,-1-1 0,1 1 0,-1-1 0,1 2 0,-1 1 120,-29 101 1620,27-90-1840,1-1 0,0 1 0,1 0-1,1 0 1,2 20 0,-2-33-19,0 0 1,1 0 0,-1 0-1,1-1 1,-1 1 0,1 0-1,0 0 1,0 0 0,0-1-1,0 1 1,0-1 0,0 1-1,0-1 1,0 1 0,1-1-1,-1 1 1,1-1 0,-1 0-1,1 0 1,-1 0-1,1 0 1,0 0 0,-1 0-1,1 0 1,0-1 0,0 1-1,3 0 1,5 1-47,1-1 1,-1 0-1,0 0 0,14-2 1,7 1-170,-26 0 180,-1 1 0,1 0 0,-1 0 0,1 0 0,-1 0 0,1 0 0,-1 1 0,0 0 0,0 0 0,0 0 0,0 1 0,0-1 0,0 1 0,0 0 0,-1 0 0,0 0 0,5 6 0,-6-7 33,0 1 0,-1 0 0,1 0 0,-1 0 0,0 0 0,0 0-1,0 0 1,0 1 0,0-1 0,-1 0 0,1 1 0,-1-1 0,0 0 0,0 1 0,0-1 0,0 0 0,-1 0 0,1 1 0,-1-1 0,0 0-1,0 0 1,0 0 0,-1 1 0,-2 4 0,0-2 113,0 0 0,-1 0 0,0 0 0,0-1-1,0 1 1,0-1 0,-1 0 0,0-1 0,0 0-1,0 0 1,0 0 0,-1-1 0,0 1 0,0-2 0,-10 4-1,14-5-118,0 0 1,0 0-1,0 0 0,0-1 0,0 0 0,0 1 0,0-1 0,0 0 0,0 0 0,-1-1 0,1 1 0,0-1 0,0 1 0,0-1 0,0 0 0,0 0 0,1 0 0,-1-1 0,0 1 0,0-1 0,1 0 0,-1 1 0,1-1 0,-1 0 0,1 0 0,0-1 0,0 1 0,0 0 0,0-1 1,0 1-1,1-1 0,-1 0 0,1 1 0,-1-1 0,1 0 0,0 0 0,0 0 0,0-5 0,-1 2-183,1 0 1,1 0-1,-1 0 1,1 0-1,0 0 1,1 0-1,-1 0 1,1 0-1,0 0 1,1 0-1,3-9 1,6-9-586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177 128 20556,'-4'-2'313,"1"1"0,0-1 0,-1 1 0,1 0 0,-1 0 0,1 0 0,-1 0 0,0 1 0,1 0 0,-1-1 0,1 1 0,-1 0 0,0 1 0,1-1 0,-1 1 0,-5 1 0,4 0-189,0 0 0,0 1 0,1-1 0,-1 1-1,1 0 1,-1 1 0,1-1 0,0 1 0,0-1-1,-6 9 1,2-1-56,-1 0 1,1 1-1,-8 17 0,13-25-64,1 1 0,0-1-1,1 0 1,-1 1 0,1-1-1,0 1 1,0 0-1,0-1 1,1 1 0,0 0-1,0-1 1,0 1 0,1 8-1,0-12 0,-1 0 0,0 1 0,0-1 0,1 0 0,-1 0 0,1 0 0,-1 0 0,1 0 0,-1 0 0,1 0 0,-1-1 0,1 1 0,0 0 0,0 0 0,-1 0 0,1-1 0,0 1 0,0 0 0,0-1-1,0 1 1,0 0 0,0-1 0,0 0 0,1 1 0,0-1 2,0 1-1,0-1 1,0 0-1,-1 0 1,1-1-1,0 1 1,0 0-1,0 0 1,0-1-1,-1 0 1,1 1-1,0-1 1,1-1-1,5-2 15,-1 0 0,0-1-1,0 0 1,0 0 0,7-8 0,-6 5 3,-1-1 1,0-1 0,0 1 0,0-1 0,-1-1 0,-1 1 0,0-1-1,5-15 1,-7 18-57,0-1 0,-1 1 0,-1-1 0,1 0 0,-1 0-1,-1 1 1,0-1 0,0 0 0,0 0 0,-1 1 0,-5-18 0,5 21-113,0 3-4,0 0 0,1-1-1,-2 1 1,1 0-1,0 0 1,0-1 0,-1 1-1,1 0 1,-1 0-1,0 1 1,0-1 0,1 0-1,-4-1 1,5 2 134,0 1 1,0 0 0,-1 0-1,1 0 1,0 0 0,0 0-1,0 0 1,0-1 0,-1 1-1,1 0 1,0 0 0,0 0-1,0 0 1,0-1 0,0 1-1,0 0 1,0 0 0,0 0-1,-1-1 1,1 1 0,0 0-1,0 0 1,0 0 0,0-1-1,0 1 1,0 0 0,0 0-1,0-1 1,0 1 0,0 0-1,0 0 1,0 0 0,1-1-1,-1 1 1,0 0 0,0 0-1,0 0 1,0-1 0,0 1-1,0 0 1,0 0 0,1 0-1,-1 0 1,0-1 0,0 1-1,0 0 1,0 0 0,1 0-1,-1 0 1,0 0 0,0 0-1,0-1 1,0 1 0,1 0-1,-1 0 1,0 0 0,0 0-1,1 0 1,-1 0 0,11-7-518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 15883,'5'-19'2286,"-6"14"-851,-5 12 82,-3 13-817,0 0 0,1 1 0,2 0 0,0 1 0,-5 36 0,6-35-481,2 0-1,0 1 0,1-1 0,2 1 1,4 43-1,-3-64-205,-1-1 0,1 1 0,0-1-1,0 1 1,0-1 0,0 0 0,0 1 0,2 1 0,5 0 21,-1-14-7,-3-3-86,-1 0 0,-1 0 0,0 0 0,0 0 0,-2 0-1,0 0 1,0-1 0,-1 1 0,-1 0 0,-4-19 0,5 30-313,2 8 238,5 12 41,-2-13 85,0 1 1,0-2 0,0 1-1,0 0 1,1-1 0,0 0-1,0 0 1,0 0-1,1-1 1,-1 1 0,1-1-1,0-1 1,0 1 0,0-1-1,0 0 1,0 0-1,0-1 1,1 0 0,-1 0-1,0 0 1,1-1 0,-1 0-1,11-1 1,-4 0 8,-1-1 0,1 0 0,-1-1 0,1-1 0,-1 1 0,0-2 0,0 0 0,-1 0 0,1-1 0,20-14 0,-29 17 5,-1 1 0,1-1-1,0 1 1,-1-1-1,0 0 1,1 0 0,-1 0-1,0 0 1,-1-1-1,4-5 1,-5 8-3,0 0 1,0 1-1,1-1 0,-1 0 1,0 0-1,0 0 0,0 0 0,0 0 1,0 0-1,0 1 0,0-1 1,0 0-1,0 0 0,-1 0 1,1 0-1,0 0 0,-1 0 0,1 1 1,0-1-1,-1 0 0,1 0 1,-1 1-1,1-1 0,-1 0 1,0 1-1,1-1 0,-1 0 0,1 1 1,-1-1-1,0 1 0,0-1 1,1 1-1,-1-1 0,0 1 1,0 0-1,0-1 0,0 1 0,1 0 1,-1 0-1,0-1 0,0 1 1,0 0-1,0 0 0,0 0 1,0 0-1,0 0 0,-1 1 0,-2-1 14,1 0 0,-1 0 0,0 1-1,0 0 1,0 0 0,1 0-1,-1 0 1,0 0 0,1 1-1,0 0 1,-1-1 0,1 1 0,0 1-1,0-1 1,0 0 0,-4 5-1,1-2 18,1 0-1,1 0 0,-1 1 1,1-1-1,0 1 1,0 1-1,-5 11 0,7-13-36,0 0 0,0 0 1,1 0-1,0 1 0,0-1 0,1 1 0,-1-1 0,1 0 0,0 1 0,0-1 1,1 1-1,0-1 0,0 0 0,3 11 0,-2-13-19,-1-1 1,0 1-1,1 0 1,0-1-1,-1 1 1,1-1-1,0 0 1,0 1-1,0-1 0,1 0 1,-1 0-1,0 0 1,1-1-1,-1 1 1,1-1-1,0 1 1,0-1-1,-1 0 0,1 0 1,0 0-1,0 0 1,0 0-1,0-1 1,0 0-1,0 1 1,0-1-1,6-1 0,32-4-178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17252,'2'-6'1316,"-1"3"-1038,-1 1-1,1 0 1,-1 0 0,1 0 0,-1-1 0,0 1 0,0 0 0,0 0 0,0 0 0,-1-5 0,-2 6 1734,-1 7-926,-1 9-61,1 7-868,1 0 0,1 0-1,0 0 1,2 0 0,1 0-1,1 0 1,8 41 0,-9-58-147,1-2 0,-1 1 0,1 0 1,-1 0-1,1 0 0,0-1 0,0 1 1,1-1-1,-1 1 0,4 2 0,-5-5 4,0 0-1,1 0 1,-1 0-1,0 0 1,1 0-1,-1 0 1,0-1-1,1 1 1,-1 0-1,1-1 1,0 1-1,-1-1 1,1 0-1,-1 1 1,1-1-1,-1 0 1,1 0-1,0 0 1,-1 0-1,1 0 1,0-1-1,-1 1 1,1 0-1,-1-1 1,1 1-1,-1-1 1,1 0-1,2-1 1,2-2 50,0 0 0,-1 0 1,1-1-1,-1 0 0,0 0 0,0 0 1,0-1-1,-1 0 0,0 0 0,7-12 0,-3 0 137,0 1 0,12-37-1,-20 52-186,3-7 35,0-1-1,0 1 1,-1-1 0,-1 0 0,1 0 0,-2 0 0,1 0 0,-2-10 0,-2 17-52,1 11-27,1 15-45,1-20 63,1 1 0,-1-1 0,1 0 0,0 0 0,0 0 0,0 0 0,0 0 0,1 0 0,-1 0 0,1 0 0,0-1 0,0 1 0,0-1 0,0 1 0,0-1 0,0 0 0,1 1 0,-1-1 0,1 0 0,-1-1 0,1 1 1,0 0-1,0-1 0,0 0 0,0 1 0,4 0 0,-2-1 1,0-1 1,-1 1-1,1-1 1,0 0 0,-1-1-1,1 1 1,0-1-1,-1 0 1,1 0-1,0 0 1,-1 0-1,0-1 1,1 0 0,-1 0-1,0 0 1,0-1-1,7-4 1,-3 1 2,-1 0 1,0-1 0,11-12-1,-16 17 8,-1 0-1,1 0 0,0-1 1,-1 1-1,1-1 0,-1 1 0,0-1 1,0 1-1,0-1 0,0 0 1,0 0-1,0 1 0,-1-1 1,0 0-1,1 0 0,-1-5 0,0 8-2,0-1 0,0 1 0,0 0 0,0 0-1,0 0 1,0-1 0,-1 1 0,1 0 0,0 0 0,0 0-1,0-1 1,0 1 0,0 0 0,0 0 0,0 0-1,0-1 1,0 1 0,-1 0 0,1 0 0,0 0-1,0 0 1,0-1 0,0 1 0,-1 0 0,1 0-1,0 0 1,0 0 0,0 0 0,-1 0 0,1 0 0,0 0-1,0 0 1,0-1 0,-1 1 0,1 0 0,0 0-1,0 0 1,-1 0 0,-8 6-60,-7 11-11,10-6 25,0 0 0,1 0-1,-7 18 1,11-26 46,0 1-1,0-1 0,0 0 1,0 1-1,1-1 1,-1 0-1,1 1 0,0-1 1,0 1-1,0-1 1,0 0-1,1 1 1,-1-1-1,1 0 0,0 1 1,0-1-1,3 6 1,-3-7 0,1-1-1,0 1 1,0 0 0,0-1 0,0 0 0,0 1 0,0-1-1,0 0 1,0 0 0,1 0 0,-1 0 0,0 0 0,1-1-1,-1 1 1,1-1 0,-1 0 0,5 1 0,49-4-34,-42 2 28,125-7 53,-139 8-41,0 0 0,1 0 0,-1 0 0,0 0 1,0 0-1,0 0 0,0 0 0,0 0 0,1 0 0,-1 0 0,0 0 0,0 0 0,0-1 0,0 1 1,0 0-1,1 0 0,-1 0 0,0 0 0,0 0 0,0 0 0,0 0 0,0 0 0,0-1 0,0 1 1,1 0-1,-1 0 0,0 0 0,0 0 0,0 0 0,0 0 0,0-1 0,0 1 0,0 0 1,0 0-1,0 0 0,0 0 0,0-1 0,0 1 0,0 0 0,0 0 0,0 0 0,0 0 0,0-1 1,0 1-1,0 0 0,0 0 0,0 0 0,0 0 0,0 0 0,0-1 0,0 1 0,-1 0 0,1 0 1,0 0-1,0 0 0,0 0 0,0 0 0,0 0 0,0-1 0,0 1 0,-1 0 0,-6-8 112,6 6-114,-17-14 207,-18-23 1,32 34-357,0 0 1,0 0 0,1 0-1,0-1 1,0 1 0,0-1-1,1 0 1,0 1-1,0-1 1,-2-8 0,4 12 91,0 1 1,0 0-1,0 0 0,0 0 1,0-1-1,0 1 1,0 0-1,1 0 1,-1 0-1,0 0 0,1-1 1,-1 1-1,1 0 1,-1 0-1,1 0 0,-1 0 1,1 0-1,0 0 1,-1 0-1,1 0 1,0 0-1,0 1 0,0-1 1,0 0-1,0 0 1,2 0-1,1-1-67,0 0 0,1 0 0,-1 0 0,1 1 0,7-2 0,14-2-547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18972,'-1'7'446,"0"0"-1,-1 0 1,1-1 0,-1 1-1,-1-1 1,-2 8-1,-5 11 549,-9 49-57,2 2 0,4 0 1,4 1-1,0 150 0,11-216-986,2-19 2,3-20 1,15-88-304,40-167-735,-62 279 1068,4-7-74,-1 0 0,1-1 1,1 1-1,8-15 0,-12 24 85,0 1 0,0-1 1,-1 1-1,1-1 0,1 1 0,-1-1 0,0 1 0,0 0 0,1 0 0,-1 0 0,0-1 0,1 1 0,-1 1 0,1-1 0,-1 0 0,1 0 0,0 0 0,-1 1 0,1-1 0,0 1 0,-1-1 0,1 1 0,0 0 0,0 0 0,0 0 0,-1 0 0,1 0 0,0 0 0,0 0 0,-1 1 1,1-1-1,0 0 0,0 1 0,-1 0 0,1-1 0,-1 1 0,1 0 0,1 1 0,1 0 23,0 0 1,-1 0-1,0 1 1,1-1-1,-1 1 1,0 0-1,0 0 1,0 0-1,-1 1 0,1-1 1,-1 0-1,0 1 1,0 0-1,0-1 1,0 1-1,-1 0 1,1 0-1,-1 0 1,0 0-1,0 0 1,-1 0-1,1 1 1,-1-1-1,0 0 0,-1 8 1,0-6 46,0 0 0,-1 0 1,1 0-1,-2-1 0,1 1 1,0-1-1,-1 1 0,0-1 0,-1 0 1,1 0-1,-1 0 0,0-1 0,0 1 1,0-1-1,-1 0 0,1 0 1,-9 5-1,8-6-138,-1 0 1,1 0-1,-1 0 1,0-1-1,0 0 1,0 0-1,-10 1 1,15-2 0,-1-1 1,1 0 0,0 0 0,-1 0 0,1 0 0,0 0 0,0 0-1,-1-1 1,1 1 0,0 0 0,-1-1 0,1 1 0,0-1 0,0 1-1,0-1 1,0 1 0,-2-2 0,2 1 24,0 0 0,0-1 0,1 1 0,-1 0 0,1 0 0,-1 0 0,1-1 0,-1 1 0,1 0 0,0-1 0,-1 1 0,1 0 0,0-1 1,0 1-1,0 0 0,0-1 0,0 1 0,0 0 0,1-1 0,-1 1 0,1-2 0,5-16-651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37 17380,'1'-3'2030,"-6"2"-1167,-11 6-93,8-1-325,0 0 0,0 1 0,1 0 1,-1 0-1,1 1 0,0 0 0,0 0 0,1 1 0,-10 13 0,11-14-331,0 0 0,1 1 0,0 0-1,1-1 1,0 1 0,0 0 0,0 1 0,1-1 0,0 0-1,0 1 1,1-1 0,-1 10 0,2-16-106,-1 0 0,1 1 1,0-1-1,1 0 0,-1 0 1,0 1-1,0-1 1,0 0-1,1 0 0,-1 0 1,0 0-1,1 1 0,0-1 1,-1 0-1,1 0 0,-1 0 1,1 0-1,0 0 0,0 0 1,-1 0-1,1-1 0,0 1 1,0 0-1,0 0 0,0-1 1,0 1-1,0 0 0,0-1 1,1 1-1,-1-1 0,0 0 1,0 1-1,0-1 0,0 0 1,1 1-1,-1-1 0,0 0 1,0 0-1,0 0 1,1 0-1,-1 0 0,0-1 1,0 1-1,0 0 0,2-1 1,5-1 1,-1 0 1,0 0-1,0-1 1,0 0-1,0 0 1,9-6-1,13-12 54,-1-1 0,-1-1 0,-1-2 0,-1 0 0,-1-2 0,29-41 0,-89 113-308,28-33 176,1 1 0,1 0 0,-8 23 0,12-30-122,0 0 0,1 0 0,-1 0-1,2 0 1,-1 1 0,1-1 0,-1 0-1,2 1 1,-1-1 0,3 11 0,-3-16 129,0 1 1,1-1 0,-1 0-1,1 0 1,-1 0 0,1 0 0,-1 0-1,1 0 1,-1 0 0,1 0-1,0-1 1,-1 1 0,1 0-1,0 0 1,0 0 0,0-1-1,0 1 1,0 0 0,0-1-1,0 1 1,0-1 0,0 1 0,0-1-1,1 1 1,1-1-20,0 0 0,0 1 1,-1-1-1,1 0 0,0-1 0,0 1 0,-1 0 1,1-1-1,3-1 0,24-10-840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20316,'-14'239'7026,"5"118"-5986,9-350-1063,1-4 6,-1-1 0,0 1-1,0-1 1,0 1 0,0-1 0,0 1-1,0 0 1,-1-1 0,1 0 0,-1 1 0,1-1-1,-1 1 1,0-1 0,-2 3 0,3-5 10,0 0 0,-1 0 0,1 0 0,-1 0 0,1 0 0,-1 0 1,1 0-1,-1 0 0,1 0 0,-1 0 0,1-1 0,-1 1 0,1 0 1,0 0-1,-1 0 0,1-1 0,-1 1 0,1 0 0,0-1 0,-1 1 0,1 0 1,0-1-1,0 1 0,-1 0 0,1-1 0,0 1 0,0-1 0,-1 1 0,1 0 1,0-1-1,0 1 0,0-1 0,0 1 0,0-1 0,-1 0 0,-7-24-112,6 21 78,-14-43-180,4 14 129,-12-55 1,24 87 93,0 1 0,0-1 0,-1 1 0,1-1 0,0 1 0,0-1 0,0 1 0,0-1 0,0 1 0,0-1 0,0 1 0,0-1 0,0 0 0,0 1 0,0-1 0,0 1 0,0-1 0,0 1 0,1-1 0,-1 1 0,0-1 0,0 1 0,1-1 0,-1 1 0,0-1 1,0 1-1,1 0 0,-1-1 0,1 1 0,-1-1 0,0 1 0,1 0 0,-1-1 0,1 1 0,-1 0 0,1-1 0,-1 1 0,1 0 0,-1 0 0,1 0 0,-1 0 0,1-1 0,-1 1 0,1 0 0,-1 0 0,1 0 0,-1 0 0,1 0 0,0 0 0,0 0 1,33 11 79,-19-5-68,0-2-67,0-1 1,1-1 0,-1 0-1,0-1 1,1 0 0,-1-1-1,30-5 1,-37 4 34,1-1-1,-1 0 1,0 0-1,0-1 1,0 0-1,0 0 1,0-1-1,0 0 1,-1 0 0,0-1-1,0 0 1,0-1-1,-1 1 1,0-1-1,10-12 1,-14 16 45,0-1 0,-1 1 0,0-1 0,1 0 1,-1 0-1,0 1 0,0-1 0,0 0 0,-1 0 0,1-4 0,-1 6-16,0 0 0,0 1 1,0-1-1,0 0 0,0 1 0,0-1 0,0 1 0,0-1 0,0 0 1,-1 1-1,1-1 0,0 1 0,0-1 0,-1 0 0,1 1 1,-1-1-1,1 1 0,0-1 0,-1 1 0,1-1 0,-1 0 1,0 1 0,0 0 1,0-1 0,0 1-1,0 0 1,-1-1 0,1 1-1,0 0 1,0 0 0,0 0 0,0 0-1,0 0 1,0 0 0,0 0-1,0 1 1,0-1 0,0 0-1,-2 1 1,-2 1 15,-1 0-1,0 1 1,1 0-1,0 0 0,0 0 1,0 1-1,0 0 1,0 0-1,1 0 1,0 0-1,0 1 1,0-1-1,0 1 1,1 0-1,-4 6 0,2-3-8,1 1-1,0-1 1,0 1-1,1 0 1,0 0-1,1 0 1,0 0-1,0 0 1,0 12-1,2-20-15,0 2-1,0-1 0,0 0 1,0 0-1,0 0 1,0 0-1,1 0 0,-1 0 1,0-1-1,1 1 0,0 0 1,-1 0-1,1 0 1,0 0-1,0 0 0,0-1 1,0 1-1,1-1 0,-1 1 1,0 0-1,1-1 0,-1 0 1,1 1-1,-1-1 1,1 0-1,0 0 0,-1 0 1,1 0-1,0 0 0,0 0 1,0-1-1,0 1 1,0 0-1,0-1 0,0 0 1,0 1-1,0-1 0,0 0 1,0 0-1,3 0 0,3-1-116,0 0 0,0 0 0,-1-1 0,1 0 0,0 0 0,-1-1 0,0 0 0,1 0 0,8-6 0,-3 1-48,-1-2-1,0 1 0,-1-2 1,0 1-1,-1-2 0,0 1 1,15-24-1,-2-3-267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18252,'-1'3'1790,"-36"200"4653,30-143-6021,4-1 1,2 1 0,8 74-1,-1-99-363,-3-15-1191,-12-44-98,-11-31 165,-49-93-1,56 121 1291,11 25-143,1-1 0,0 1-1,0 0 1,0-1 0,0 1-1,1-1 1,-1 1 0,0-5-1,1 6-46,0 1-1,0-1 1,1 0-1,-1 1 1,0-1-1,0 1 1,1-1-1,-1 1 1,1-1-1,-1 1 1,0-1-1,1 1 1,-1-1-1,1 1 1,-1-1-1,1 1 1,-1 0-1,1-1 1,-1 1-1,1 0 1,-1-1-1,1 1 1,0 0-1,-1 0 1,1 0-1,-1 0 1,1-1-1,0 1 1,-1 0-1,1 0 1,0 0-1,-1 0 1,1 0-1,0 1 1,-1-1-1,2 0 1,128 8 1460,-113-7-1825,-13-1 263,1 0-1,0 0 0,0 0 1,0-1-1,0 1 1,0-1-1,0 0 1,6-3-1,3-6-213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21621,'3'4'2488,"-2"-1"-1504,3-3 2345,1 0-2145,2-3-1048,6 0-768,0-5 536,-2-4-128,-1-5-136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16099,'14'25'2089,"9"-12"-1297,10-21-200,7-7 1025,11-11-577,4-6-136,2-4-392,1 1-416,-7-1-872,-5 1 1944,-13 4-1224,-4 4-8,-8 4-64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18588,'6'13'2473,"-5"-6"-1593,2-7-456,3-5 1816,1-4-2888,-2-4 1200,-5-6-600,-1-1-256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15499,'6'-18'2703,"3"-5"760,-9 24-3378,0-1 1,1 0-1,-1 0 1,0 0-1,0 1 1,1-1 0,-1 0-1,0 0 1,0 0-1,0 1 1,1-1-1,-1 0 1,0 0 0,0 1-1,0-1 1,0 0-1,0 1 1,0-1-1,0 0 1,0 0 0,0 1-1,0-1 1,0 0-1,0 1 1,0-1-1,0 0 1,0 1 0,0-1-1,0 0 1,0 1-1,0 34 938,-6 46-1,2-31-786,-1 21-131,-30 567-414,35-588 145,-3-13-76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149 360 17012,'1'-1'172,"-1"-1"0,1 1 0,-1 0 0,0 0 0,0-1 0,0 1 1,0 0-1,0-1 0,0 1 0,0 0 0,0-1 0,0 1 0,0 0 1,-1 0-1,1-1 0,-1 1 0,1 0 0,-1 0 0,1-1 0,-1 1 0,0 0 1,1 0-1,-1 0 0,0 0 0,0 0 0,0 0 0,0 0 0,0 0 1,0 1-1,0-1 0,0 0 0,0 0 0,0 1 0,0-1 0,-1 1 0,1-1 1,0 1-1,0 0 0,-1-1 0,1 1 0,0 0 0,-1 0 0,1 0 1,-2 0-1,-1 0-10,-1 1 0,1-1 0,0 1 0,0 0 0,0 0 0,0 1 0,0-1 0,1 1 0,-1 0 0,0 0 0,1 0 0,-1 0 0,-3 4 0,0 1-134,0 0 0,1 1-1,0-1 1,0 1 0,1 1 0,0-1 0,0 1 0,1 0 0,-4 11-1,8-20-27,0 0 0,0 1 0,0-1-1,-1 0 1,1 0 0,0 0 0,0 1-1,0-1 1,0 0 0,0 0 0,-1 1-1,1-1 1,0 0 0,0 1 0,0-1-1,0 0 1,0 0 0,0 1 0,0-1-1,0 0 1,0 0 0,0 1 0,0-1-1,0 0 1,0 1 0,0-1-1,0 0 1,1 0 0,-1 1 0,0-1-1,0 0 1,0 0 0,0 1 0,0-1-1,1 0 1,-1 0 0,0 1 0,0-1-1,0 0 1,1 0 0,-1 0 0,0 0-1,1 1 1,11-9-4,14-18 38,-24 24-31,0-1-1,0 1 0,0 0 1,1 0-1,-1 0 0,1 0 1,-1 0-1,5-2 0,-6 4-3,0-1 0,0 1-1,0 0 1,0 0-1,-1 0 1,1 0-1,0 0 1,0 0 0,0 0-1,0 0 1,0 0-1,-1 0 1,1 0-1,0 1 1,0-1-1,0 0 1,-1 1 0,1-1-1,0 0 1,0 1-1,-1-1 1,1 1-1,0-1 1,-1 1 0,1 0-1,0-1 1,-1 1-1,1 0 1,-1-1-1,1 1 1,-1 0-1,1 0 1,-1-1 0,0 1-1,1 0 1,-1 0-1,0 1 1,6 12-34,-1 0 0,-1 0-1,0 1 1,2 19 0,4 63-65,-9-82 93,6 176-67,-8-151 94,-1 1 1,-13 65-1,14-101-13,0-1 1,-1 0-1,1 0 0,-1 0 1,1-1-1,-4 6 0,5-8-4,-1-1-1,1 1 0,0-1 0,-1 1 0,1-1 0,-1 1 1,1-1-1,0 0 0,-1 1 0,1-1 0,-1 1 0,0-1 0,1 0 1,-1 0-1,1 1 0,-1-1 0,1 0 0,-1 0 0,0 1 1,1-1-1,-1 0 0,0 0 0,1 0 0,-1 0 0,1 0 1,-1 0-1,0 0 0,1 0 0,-1 0 0,0-1 0,1 1 0,-1 0 1,1 0-1,-1 0 0,1-1 0,-1 1 0,0 0 0,1-1 1,-1 1-1,1 0 0,-1-1 0,1 1 0,-1-1 0,1 1 1,0-1-1,-1 1 0,1-1 0,-1 0 0,-4-6 2,1 1 0,0-1 0,0 0 1,1 0-1,-1 0 0,2-1 0,-1 1 0,1-1 0,-2-10 0,0-6-23,-2-44 0,5 57 9,1 0 0,1 1 1,0-1-1,1 1 0,0-1 0,0 1 1,1 0-1,0 0 0,1 0 1,0 0-1,1 0 0,0 1 0,0 0 1,1 0-1,0 0 0,1 1 0,-1 0 1,2 0-1,-1 1 0,1 0 1,0 0-1,1 0 0,16-8 0,11-7 19,63-53 0,-86 63 28,0-1-1,-1 0 1,0 0 0,-1-1 0,-1 0 0,0-1 0,10-21-1,-11 11 123,-8 25-148,-1-1 1,1 0 0,-1 0 0,0 0 0,0 0-1,1 1 1,-1-1 0,0 0 0,0 0 0,0 0-1,0 0 1,0 0 0,0 1 0,0-1 0,0 0-1,0 0 1,-1 0 0,1 0 0,0 0 0,-1 1 0,1-1-1,0 0 1,-1-1 0,0 3 7,0 0 1,0-1-1,0 1 0,0 0 1,0 0-1,0 0 0,0 0 1,0 0-1,1 0 0,-1 0 1,0 0-1,1 0 1,-2 2-1,1-1 18,-6 8-42,1 1 0,0 1 0,0-1 0,1 1 0,0 0 0,1 0 0,1 0 0,0 0 0,1 1 0,-2 19 0,4-32-1,0 1-1,0 0 0,0 0 0,-1-1 0,1 1 1,1 0-1,-1 0 0,0 0 0,0-1 0,0 1 1,0 0-1,0 0 0,1-1 0,-1 1 0,0 0 1,1-1-1,-1 1 0,1 0 0,-1-1 0,1 1 1,-1 0-1,1-1 0,-1 1 0,1-1 0,-1 1 1,1-1-1,0 1 0,-1-1 0,1 0 0,0 1 1,-1-1-1,1 0 0,0 1 0,-1-1 0,1 0 1,0 0-1,0 0 0,0 0 0,-1 1 0,1-1 1,0 0-1,0-1 0,-1 1 0,1 0 0,0 0 1,0 0-1,-1 0 0,1 0 0,0-1 0,0 1 1,-1 0-1,1-1 0,0 1 0,0-1 0,6-2-17,-1-1 0,0 1-1,1-1 1,8-8-1,5-6 32,-1-1 0,25-33 0,7-8 99,-50 59-110,0 0 1,0-1-1,0 1 1,0 0-1,1 0 1,-1 0-1,0 0 0,0 0 1,1 0-1,-1 1 1,0-1-1,1 0 1,-1 1-1,1-1 0,-1 1 1,1-1-1,-1 1 1,3-1-1,-3 2-8,1-1-1,-1 1 1,0 0-1,1-1 1,-1 1-1,0 0 1,0 0-1,0 0 1,1 0-1,-1 0 1,0 0-1,0 0 1,0 0-1,-1 0 1,1 1-1,0-1 1,0 0-1,0 2 0,0-1 0,0 0-1,0-1 0,0 1 0,1 0 0,-1-1 0,0 1 0,1-1 0,-1 0 0,1 1 0,0-1 1,-1 0-1,1 0 0,0 0 0,0 0 0,-1 0 0,1 0 0,0-1 0,0 1 0,0-1 0,0 1 1,0-1-1,0 0 0,0 1 0,0-1 0,0 0 0,0 0 0,1-1 0,-1 1 0,0 0 0,0-1 1,0 1-1,-1-1 0,1 0 0,0 0 0,0 1 0,3-4 0,3 0 41,-1-1 0,0 0-1,0-1 1,0 1 0,-1-1 0,0-1 0,8-10-1,2-5 163,-1 0-1,-1-2 0,0 0 0,9-26 0,-17 34-86,0 0 0,-1-1 0,-1 1-1,0-1 1,-1 0 0,-1 0 0,0-27-1,-2 43-100,0 0-1,1 1 0,-1-1 0,0 0 0,0 1 0,0-1 0,0 0 1,0 1-1,0-1 0,-1 0 0,1 1 0,0-1 0,0 1 0,0-1 0,-1 0 1,1 1-1,0-1 0,0 1 0,-1-1 0,1 1 0,-1-1 0,1 0 0,0 1 1,-1 0-1,1-1 0,-1 1 0,0-1 0,0 1-1,0 0 0,0 0 0,0 1 0,1-1 1,-1 0-1,0 1 0,0-1 0,1 1 0,-1-1 0,0 1 0,1-1 0,-1 1 0,0 0 0,1-1 0,-1 1 0,1 0 1,-1 0-1,-20 35-40,12-12 32,1-1 0,1 1 0,2 0 0,0 1 0,2-1 0,0 1 0,2-1 0,2 34 0,1-26-2,3 1 0,0-1-1,2 0 1,1 0-1,23 54 1,-22-72 55,-9-14-41,0 0 0,1 0 0,-1 0 0,0 0 0,0 0 0,1-1 0,-1 1 1,0 0-1,0 0 0,0 0 0,1 0 0,-1-1 0,0 1 0,0 0 0,0 0 0,0 0 0,0-1 1,1 1-1,-1 0 0,0 0 0,0 0 0,0-1 0,0 1 0,0 0 0,0 0 0,0-1 1,0 1-1,0 0 0,0 0 0,0-1 0,0 1 0,0-1 0,1-32 201,-19-104 347,18 137-552,0-1 1,0 1-1,0 0 0,0-1 0,-1 1 0,1 0 0,0-1 0,0 1 0,0 0 1,0-1-1,0 1 0,0 0 0,0-1 0,1 1 0,-1 0 0,0-1 1,0 1-1,0 0 0,0 0 0,0-1 0,0 1 0,0 0 0,1-1 0,-1 1 1,0 0-1,0 0 0,0-1 0,1 1 0,-1 0 0,0 0 0,0 0 0,1-1 1,-1 1-1,0 0 0,1 0 0,-1 0 0,0 0 0,1-1 0,-1 1 1,0 0-1,0 0 0,1 0 0,-1 0 0,0 0 0,1 0 0,-1 0 0,0 0 1,1 0-1,-1 0 0,0 0 0,1 0 0,-1 0 0,0 1 0,1-1 0,24 12-126,-5-3 20,-9-6 71,0-1 0,0 0 1,0-1-1,1 0 0,-1-1 1,0 0-1,0-1 0,1 0 0,-1-1 1,0 0-1,15-6 0,-17 5 31,1 0 0,-1-1 0,0 0 0,-1-1 0,1 0 0,-1 0-1,0-1 1,0 0 0,0 0 0,-1-1 0,0 0 0,-1 0 0,8-11-1,-12 15 19,0 0-1,-1 0 0,1 0 0,-1 0 1,0 0-1,0-1 0,0 1 0,0 0 0,0-1 1,-1-3-1,0 6-9,0 0 1,0 0-1,0 0 1,0 0 0,0 0-1,0 1 1,0-1-1,-1 0 1,1 0-1,0 0 1,-1 0-1,1 0 1,-1 1-1,1-1 1,-1 0 0,1 0-1,-1 1 1,1-1-1,-1 0 1,0 1-1,1-1 1,-1 0-1,0 1 1,0-1-1,1 1 1,-1-1 0,0 1-1,0 0 1,0-1-1,0 1 1,0 0-1,0 0 1,1-1-1,-1 1 1,0 0-1,0 0 1,0 0-1,0 0 1,0 0 0,0 0-1,0 0 1,-1 1-1,-3 0 3,1 0 0,-1 1 1,0-1-1,1 1 0,-1 0 0,1 0 0,0 0 0,0 1 0,0 0 0,0-1 0,0 1 1,1 1-1,-6 5 0,-1 1-3,1 1 1,0 1 0,-9 15-1,14-21-1,1 0-1,0 1 1,0-1 0,0 1-1,1-1 1,0 1 0,1 0-1,-1 0 1,1 0-1,0-1 1,1 1 0,0 10-1,1-13-44,-1 0 0,1 0-1,0 0 1,0 0-1,0-1 1,1 1 0,-1 0-1,1-1 1,0 1 0,0-1-1,0 1 1,1-1 0,-1 0-1,1 0 1,-1 0-1,1 0 1,0 0 0,0-1-1,1 0 1,-1 1 0,0-1-1,6 2 1,2 1-190,0-1 0,1 0 0,-1 0 0,1-2 1,0 1-1,0-1 0,21 0 0,6-4-277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 12171,'1'-1'190,"0"0"0,-1 1 0,1-1 1,0 0-1,0 0 0,0 0 0,-1 0 1,1 0-1,0 0 0,-1 0 0,1 0 1,-1 0-1,1-1 0,-1 1 0,0 0 1,1-2-1,1-5 1785,3 1 1181,-2 13-1479,0 15-260,-6 8-450,-2 1 0,-8 31 1,2-11-517,10-46-420,-25 151 655,22-128-627,3 0 0,0 0 0,5 49-1,-4-73-87,1 0 0,-1 1-1,1-1 1,0 0 0,-1 0-1,1 0 1,1 0 0,-1 0 0,0-1-1,1 1 1,-1 0 0,1-1-1,0 1 1,0-1 0,0 1-1,0-1 1,0 0 0,1 0-1,-1 0 1,1 0 0,-1 0 0,1 0-1,0-1 1,0 0 0,0 1-1,0-1 1,0 0 0,0 0-1,0 0 1,0-1 0,0 1-1,0-1 1,0 0 0,0 0 0,0 0-1,1 0 1,-1 0 0,0-1-1,0 1 1,4-2 0,5-2-245,-1 0 1,1-1 0,-1 0-1,0 0 1,0-1 0,11-9-1,-15 11 162,28-20-471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20124,'-9'4'287,"1"2"0,-1-1 0,1 1-1,0 0 1,0 1 0,1 0-1,0 0 1,0 1 0,0 0 0,1 0-1,1 0 1,-7 12 0,5-7-210,0 1 0,2 0 0,-1 0 0,2 0 0,0 0 0,0 1 0,-2 23 0,6-35-73,0 0-1,0 0 1,0 0 0,0 0-1,1 0 1,-1 0 0,1-1-1,-1 1 1,1 0 0,2 3-1,-3-6 3,0 1-1,1 0 1,-1-1-1,1 1 0,-1 0 1,1-1-1,0 1 1,-1 0-1,1-1 1,-1 1-1,1-1 0,0 1 1,0-1-1,-1 0 1,1 1-1,0-1 1,0 0-1,-1 1 0,1-1 1,0 0-1,0 0 1,0 0-1,0 0 1,-1 0-1,1 0 0,0 0 1,0 0-1,0 0 1,0 0-1,-1 0 0,1 0 1,0-1-1,0 1 1,0 0-1,-1-1 1,1 1-1,0 0 0,0-1 1,0 0-1,9-5 102,-1-1 0,0 0 0,0 0 0,0-1-1,-1 0 1,0-1 0,-1 1 0,0-2 0,0 1-1,8-16 1,-1-1 275,-2 0 0,19-56 0,-27 66-223,-4 16-156,0 0 1,0 0-1,0 0 0,0 0 1,0 0-1,0 0 1,0 0-1,0 0 1,0 0-1,0 0 0,0 0 1,0 0-1,0 0 1,0 1-1,0-1 1,0 0-1,0 0 0,0 0 1,-1 0-1,1 0 1,0 0-1,0 0 1,0-1-1,0 1 0,0 0 1,0 0-1,0 0 1,0 0-1,0 0 1,0 0-1,0 0 0,0 0 1,0 0-1,0 0 1,0 0-1,0 0 1,0 0-1,0 0 0,0 0 1,0 0-1,-12 26 91,-22 93-25,30-102-70,1 1 0,1-1-1,0 1 1,2-1 0,1 20 0,-1-35 0,0-1 0,0 1 1,0 0-1,0 0 1,0 0-1,1-1 1,-1 1-1,1 0 1,-1 0-1,1-1 1,0 1-1,0 0 1,0-1-1,0 1 1,0-1-1,0 1 0,0-1 1,0 1-1,0-1 1,1 0-1,-1 0 1,1 0-1,-1 1 1,1-2-1,-1 1 1,1 0-1,0 0 1,-1 0-1,1-1 1,0 1-1,0-1 0,-1 1 1,1-1-1,0 0 1,0 1-1,0-1 1,0 0-1,-1 0 1,5-1-1,0 0 14,1-1-1,0 0 0,-1 0 1,1 0-1,-1-1 1,0 0-1,0 0 0,0-1 1,9-7-1,-1 0 44,-1-1 0,0-1 0,-1 0-1,-1 0 1,0-2 0,0 1 0,-2-1-1,0-1 1,0 0 0,6-20 0,-12 26-44,-9 22-43,-7 24-13,7-18 41,3-10 3,1-1 0,0 1 1,0 0-1,0 0 0,1 1 0,1-1 0,-1 0 1,2 11-1,-1-18 3,0 0 0,0 0 1,0 0-1,0 0 0,1-1 1,-1 1-1,0 0 0,1 0 1,-1 0-1,1-1 0,-1 1 1,0 0-1,1-1 0,0 1 1,-1 0-1,1-1 0,-1 1 1,1 0-1,0-1 0,-1 1 1,1-1-1,0 0 0,0 1 1,0-1-1,-1 1 0,1-1 1,0 0-1,0 0 0,0 1 1,0-1-1,-1 0 0,1 0 1,0 0-1,0 0 0,0 0 1,0 0-1,0 0 0,-1-1 1,1 1-1,0 0 0,0 0 1,0 0-1,0-1 0,-1 1 1,1-1-1,1 0 0,3-1 27,0-1-1,0 0 0,0 0 0,0 0 1,-1 0-1,5-5 0,4-6 46,0 0-1,-2 0 1,0-1-1,0-1 1,-2 1-1,0-2 1,11-25-1,-25 57-309,0 0 1,2 0-1,0 1 0,1-1 0,0 1 0,1 0 0,1-1 0,0 1 1,4 17-1,-4-31 169,1 0 1,-1 1 0,1-1 0,0 0-1,0 1 1,0-1 0,0 0 0,1 0 0,-1 0-1,1 0 1,-1 0 0,3 2 0,12 6-484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18348,'-3'43'6027,"-3"11"-4004,-7 82-1570,13-136-442,0 1-1,0 0 1,0-1 0,0 1-1,0 0 1,0-1-1,0 1 1,0 0 0,0-1-1,0 1 1,0 0 0,0-1-1,1 1 1,-1 0-1,0-1 1,0 1 0,1 0-1,-1-1 1,0 1 0,1-1-1,-1 1 1,1-1 0,-1 1-1,0-1 1,1 1-1,-1-1 1,1 1 0,0-1-1,-1 0 1,1 1 0,-1-1-1,1 0 1,0 1-1,-1-1 1,1 0 0,-1 0-1,1 0 1,0 1 0,-1-1-1,1 0 1,0 0-1,-1 0 1,1 0 0,0 0-1,-1 0 1,1-1 0,0 1-1,-1 0 1,1 0-1,0 0 1,-1-1 0,1 1-1,0 0 1,-1 0 0,1-1-1,0 0 1,5-2 68,0 0 0,0-1 0,0 0-1,6-5 1,55-51 441,10-8-245,-76 67-273,0 0-1,-1 0 1,1 1 0,0-1-1,0 0 1,0 1 0,0-1-1,0 0 1,0 1 0,0-1-1,1 1 1,-1 0-1,0-1 1,0 1 0,0 0-1,0 0 1,0 0 0,1 0-1,1 0 1,-2 0-2,-1 1 0,1-1 0,-1 1 0,1-1 1,-1 1-1,1-1 0,-1 1 0,1-1 0,-1 1 0,0 0 0,1-1 0,-1 1 1,0 0-1,0-1 0,1 1 0,-1 0 0,0-1 0,0 1 0,0 0 0,0 0 1,0-1-1,0 1 0,0 1 0,0 8-10,-1 0 1,-1 0-1,-3 15 1,2-16-2,-12 53-2082,15-62 2078,0 0-1,0 0 0,-1 1 0,1-1 0,0 0 0,0 0 1,0 0-1,0 0 0,0 0 0,0 0 0,0 0 0,0 1 1,0-1-1,0 0 0,0 0 0,0 0 0,0 0 0,0 0 1,0 0-1,0 0 0,0 1 0,0-1 0,0 0 0,0 0 1,0 0-1,1 0 0,-1 0 0,0 0 0,0 0 0,0 1 1,0-1-1,0 0 0,0 0 0,0 0 0,0 0 0,0 0 1,0 0-1,1 0 0,-1 0 0,0 0 0,0 0 0,0 0 1,0 0-1,0 0 0,0 0 0,0 0 0,1 0 1,-1 0-1,0 0 0,0 0 0,0 0 0,0 0 0,0 0 0,4-3-536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28 113 16748,'1'2'266,"0"-1"1,0 0-1,1 1 1,-1-1-1,0 0 1,0 1-1,1-1 1,-1 0-1,1 0 1,-1 0 0,1 0-1,0 0 1,-1-1-1,1 1 1,0 0-1,0-1 1,3 1-1,0 0 114,-1-1-1,1 0 1,0 0 0,0 0-1,0 0 1,8-3-1,-3 1-114,-1-1 0,0 0 0,0 0 0,0-1 0,0-1-1,12-7 1,-15 8-150,-1-1-1,0 1 0,0-1 0,0 0 1,4-7-1,-7 10-59,0 0-1,-1 0 1,1-1 0,-1 1-1,0-1 1,0 1 0,0-1-1,0 1 1,0-1 0,-1 1-1,1-1 1,-1 0 0,0 0-1,0 1 1,0-6 0,0 7-42,0 0 1,0 0 0,0 0 0,-1 1 0,1-1-1,0 0 1,-1 0 0,1 1 0,0-1-1,-1 0 1,1 1 0,-1-1 0,1 0 0,-1 1-1,1-1 1,-1 1 0,0-1 0,1 0 0,-1 1-1,0 0 1,1-1 0,-1 1 0,0-1-1,-1 1 1,0-1 1,0 1-1,-1 0 0,1-1 0,0 1 1,0 0-1,0 0 0,0 1 1,0-1-1,-4 1 0,-1 1 5,0 1-1,0-1 1,0 1-1,-10 6 1,3 1 11,0 0 1,1 1-1,1 0 1,0 1-1,0 0 1,1 1-1,1 1 1,0-1 0,-11 22-1,19-32-15,0 1-1,0 0 1,1 0-1,0 0 1,-1 0-1,1 0 1,1 0-1,-1 1 1,1-1-1,-1 0 1,1 0-1,0 1 1,1 4-1,0-7-24,-1 0-1,1 1 0,0-1 0,0 1 1,0-1-1,0 0 0,1 0 0,-1 0 1,1 1-1,-1-1 0,1 0 0,-1-1 1,1 1-1,0 0 0,0-1 0,0 1 1,0-1-1,0 1 0,1-1 0,-1 0 1,0 0-1,1 0 0,3 1 0,5 1-243,0-1 0,0-1 0,1 0 0,-1 0-1,1-1 1,-1-1 0,0 0 0,1 0 0,20-7 0,4-2-287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15947,'3'0'162,"-1"0"0,1 0 0,-1 0 0,1 1-1,-1-1 1,0 1 0,1 0 0,-1 0 0,0 0-1,1 0 1,-1 0 0,0 1 0,0-1 0,0 0-1,0 1 1,0 0 0,0-1 0,-1 1 0,1 0-1,1 2 1,2 4 739,0 0 1,-1-1-1,0 1 0,3 10 0,-5-14-289,15 22 1785,1 0-1615,-11-9-704,0 0 1,-2 1-1,0 0 1,0 0 0,-2 0-1,-1 1 1,0-1-1,-1 1 1,-1-1-1,0 1 1,-2-1-1,-6 32 1,1-20-103,-1 0 0,-1-1-1,-2 0 1,-1 0 0,-1-2 0,-32 51 0,19-42-256,-2-1 0,-1-1-1,-2-1 1,-1-2 0,-39 30-1,39-35-85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24629,'5'10'2025,"-4"-4"-1513,-2-8-272,1 1 664,1 1-296,2-1-584,0-1-600,1-1 968,0-2-496,-2-11-112,-2-6-48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21349,'0'-1'63,"0"1"0,0-1 0,0 1 0,1 0 1,-1-1-1,0 1 0,0-1 0,0 1 1,0 0-1,1-1 0,-1 1 0,0 0 0,0-1 1,1 1-1,-1 0 0,0-1 0,0 1 0,1 0 1,-1 0-1,0-1 0,1 1 0,-1 0 1,0 0-1,1 0 0,-1 0 0,1-1 0,-1 1 1,0 0-1,1 0 0,-1 0 0,1 0 1,-1 0-1,0 0 0,1 0 0,6 13 979,-1 28-65,-2 50-304,-8 96-1,-22 90-3385,26-275 2457,0-1 0,0 1 0,0 0 0,0-1 1,-1 1-1,1 0 0,-1-1 0,1 1 0,-1-1 0,0 1 0,0-1 1,1 1-1,-3 2 0,-5-5-1761,-2-11 1065,-2-10-514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2 655 17236,'-1'-3'214,"1"1"1,-1-1-1,1 1 1,0-1-1,0 1 1,0-1-1,0 1 1,1-1 0,-1 1-1,1-1 1,-1 1-1,1 0 1,1-4-1,15-32 989,-15 33-742,8-14 80,0 1 0,1 1-1,16-21 1,-21 31-484,0 0-1,0 1 1,0-1-1,1 2 1,0-1-1,0 1 1,0 0-1,1 0 1,0 1-1,10-5 1,-16 8-58,0 1 0,0-1 0,1 0 0,-1 1 0,0-1 0,1 1 0,-1-1-1,1 1 1,-1 0 0,0 0 0,1 0 0,-1 1 0,1-1 0,-1 1 0,0-1 0,1 1 0,-1 0 0,0 0 0,0-1 0,1 2 0,-1-1 0,0 0 0,0 0 0,0 1 0,0-1-1,-1 1 1,1 0 0,0-1 0,-1 1 0,1 0 0,-1 0 0,1 0 0,-1 0 0,0 0 0,0 0 0,0 0 0,1 5 0,2 4-9,-1 0 1,0 0 0,-1 0 0,0 0-1,-1 1 1,0 18 0,-3 53-3,2-83 15,0 1 1,0-1 0,0 0 0,0 0-1,0 0 1,0 0 0,0 1 0,0-1-1,0 0 1,-1 0 0,1 0 0,0 0 0,0 1-1,0-1 1,0 0 0,0 0 0,0 0-1,0 0 1,0 1 0,0-1 0,0 0-1,0 0 1,0 0 0,1 1 0,-1-1-1,0 0 1,0 0 0,0 0 0,0 0-1,0 1 1,0-1 0,0 0 0,0 0 0,1 0-1,-1 0 1,0 0 0,0 0 0,0 1-1,0-1 1,0 0 0,1 0 0,-1 0-1,0 0 1,0 0 0,0 0 0,0 0-1,1 0 1,-1 0 0,0 0 0,0 0 0,7-10 218,4-20 126,-8 2-106,-2 0 0,0 0-1,-2 0 1,-6-40 0,1 6-108,6 58-130,-1 0 1,1-1-1,1 1 0,-1 0 0,0 0 0,1 0 0,0 0 0,2-7 1,-2 9-6,0 0 1,0 0-1,0 1 1,0-1 0,0 0-1,1 1 1,-1-1-1,1 1 1,-1-1 0,1 1-1,-1 0 1,1-1-1,0 1 1,-1 0 0,1 0-1,0 0 1,0 0-1,0 1 1,3-2 0,17-3-5,-1 0 1,1 2-1,1 0 1,-1 1-1,0 1 1,1 2 0,-1 0-1,32 6 1,-52-6 1,0-1 0,1 1 0,-1 0 0,0 0 0,1 0 0,-1 0 0,0 0 0,0 1 0,0-1 0,0 1 0,0-1 0,0 1 0,0 0 0,-1-1 0,1 1 0,-1 0 1,1 0-1,-1 0 0,0 1 0,0-1 0,1 0 0,-2 0 0,1 1 0,0-1 0,0 0 0,-1 1 0,1-1 0,-1 1 0,0 4 0,0 6-18,0 1 0,-1 0 0,-1 0 0,-4 17 0,1-1 17,4-24 4,-1 4 1,1 0 0,0 0 0,1 13 1,0-22-2,0 0 0,0 0 0,0 0 0,0 0 1,1 0-1,-1 0 0,0 0 0,1 0 0,-1 0 0,0-1 1,1 1-1,-1 0 0,1 0 0,-1 0 0,1-1 1,-1 1-1,1 0 0,1 1 0,-1-2 0,0 0 0,0 0 0,0 0 0,0 0 0,0 0 0,0 0 1,0 0-1,-1 0 0,1 0 0,0 0 0,0 0 0,0-1 0,0 1 0,0 0 0,0-1 0,0 1 0,-1-1 0,1 1 0,0-1 0,0 1 0,-1-1 1,1 1-1,1-2 0,7-7-3,0 1 1,-1-1-1,1 0 1,-2-1-1,0 0 1,8-14-1,31-70-13,4-39-112,-52 148 108,2 0-1,0 0 1,0 1-1,1-1 1,1 0-1,1 0 0,0 0 1,10 25-1,-11-35 22,0 0-1,0 0 0,0-1 1,1 1-1,0 0 0,0-1 1,0 0-1,0 0 1,1 0-1,0 0 0,-1 0 1,1-1-1,1 0 0,-1 0 1,0 0-1,1 0 0,0-1 1,0 1-1,-1-1 0,1 0 1,1-1-1,-1 1 0,0-1 1,0 0-1,0-1 1,1 1-1,-1-1 0,8 0 1,-6-1 20,1 1 0,-1-2 0,0 1 0,0-1 0,0 0 1,-1 0-1,1-1 0,0 0 0,-1 0 0,0 0 0,1-1 0,-1 0 1,-1-1-1,1 1 0,-1-1 0,0 0 0,0 0 0,0-1 1,0 1-1,-1-1 0,0 0 0,6-13 0,-6 10 20,0-1-1,0-1 0,-1 1 1,0 0-1,-1-1 0,0 0 1,-1 1-1,0-1 1,-1 0-1,0 0 0,-1 1 1,0-1-1,0 0 0,-5-17 1,1 13-7,-1 1 0,0-1 1,0 1-1,-2 0 0,-9-14 1,11 20-136,1 0 0,-1 1 0,-1 0 0,1 0 0,-1 0 0,-1 1 0,1 0 0,-1 0 0,-13-6 0,17 10-45,0 0 0,-1 1 0,1-1 0,-1 1-1,1 0 1,-1 1 0,1-1 0,-1 1 0,0 0 0,1 0 0,-6 1 0,4 3-374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44 428 14907,'-8'-12'779,"1"-1"0,1-1 0,0 1-1,-6-25 1,10 32-484,1 0 0,0 0-1,1-1 1,-1 1 0,1 0 0,1 0-1,-1-1 1,1 1 0,0 0 0,0 0-1,1 0 1,0 0 0,5-11 0,2-1 92,1 0 0,1 0 0,1 1 0,0 1 0,1 0 0,1 0 0,1 1 0,0 1 0,1 1 0,32-22 0,-37 28-317,0 1 0,1 0 0,0 1 0,1 1 0,-1-1 0,1 2 1,25-4-1,-28 6-49,0 0 1,0 1-1,0 0 0,0 1 1,0 1-1,0-1 1,0 1-1,-1 1 1,1 0-1,-1 0 1,12 6-1,-6 0-24,0 0 0,-1 1 0,0 1-1,0 0 1,-1 0 0,-1 2 0,0-1-1,-1 2 1,0-1 0,-1 2 0,0-1-1,-1 1 1,13 32 0,-20-42 16,0 1 0,-1-1 0,1 1 0,-1-1 0,0 1 1,-1 0-1,0 0 0,1-1 0,-2 1 0,1 0 0,-1 0 0,0-1 0,0 1 0,0 0 0,-1-1 1,0 1-1,-3 6 0,1-5 22,-1 0-1,0 0 1,0 0 0,-1 0 0,0-1 0,0 0-1,0 0 1,-1 0 0,1-1 0,-16 9 0,8-6-6,-1-1 0,0 0 0,-17 5 1,26-9-254,-1-2 1,1 1-1,-1-1 1,0 0-1,1 0 1,-1 0-1,0-1 1,0 0-1,-13-2 1,19 1 180,0 1 0,0 0-1,0-1 1,-1 1 0,1-1 0,0 0-1,0 1 1,0-1 0,0 0 0,0 1 0,0-1-1,0 0 1,0 0 0,1 0 0,-1 0-1,0 0 1,0 0 0,1 0 0,-1 0 0,1 0-1,-2-2 1,1-7-596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84 14923,'3'-6'878,"16"-36"1315,-18 41-2021,0 0 0,-1 0 0,1-1 0,-1 1 0,1 0 0,-1-1 0,0 1 0,1 0 0,-1-1-1,0 1 1,0 0 0,0-1 0,0 1 0,0-1 0,0 1 0,-1 0 0,1-1 0,0 1 0,-1 0 0,1-1 0,-1 1 0,1 0 0,-1 0 0,0-1 0,-1-1 0,1 3-60,-1 0 1,1 1-1,0-1 1,0 0-1,0 0 1,-1 1-1,1-1 1,0 1-1,0-1 1,0 1-1,0-1 1,0 1-1,0 0 0,0 0 1,0-1-1,0 1 1,0 0-1,0 0 1,1 0-1,-1 0 1,0 0-1,0 1 1,-1 1 55,-23 25 266,2 1 0,1 2 0,2 0 0,1 1-1,1 1 1,-19 51 0,21-42-236,3 0-1,1 2 1,2-1-1,2 1 1,-3 50-1,10-73-198,1 0 0,0 1 0,2-1 0,0 0 0,1 0 0,2-1 0,12 38 0,-14-50-115,0-1 0,1 1 1,0-1-1,0 0 0,1 0 1,0-1-1,0 1 0,1-1 1,11 10-1,-11-12-1,-1 0 0,1-1 0,0 0 0,0 0 0,0 0 0,1-1-1,-1 0 1,0 0 0,1 0 0,0-1 0,-1 0 0,1 0 0,10-1 0,21-4-563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134 181 17116,'2'-3'303,"-1"0"1,0 0-1,0 0 1,0 1 0,0-1-1,0 0 1,-1 0-1,1 0 1,-1 0 0,0 0-1,0-1 1,0 1-1,0 0 1,0 0-1,-1 0 1,0 0 0,0-3-1,0 5-197,0-1 0,1 1-1,-1 0 1,0-1 0,0 1-1,1 0 1,-1 0 0,0 0-1,0 0 1,-1 0 0,1 0 0,0 0-1,0 0 1,0 0 0,-1 0-1,1 1 1,0-1 0,-1 0-1,1 1 1,0-1 0,-1 1 0,1 0-1,-1-1 1,1 1 0,-1 0-1,1 0 1,-1 0 0,1 0-1,-1 0 1,1 0 0,0 1 0,-1-1-1,1 0 1,-1 1 0,1-1-1,-2 2 1,-2 0-48,0 0 0,1 0 1,-1 1-1,1 0 0,0 0 0,0 0 1,0 1-1,0-1 0,1 1 0,-1 0 0,1 0 1,0 0-1,0 1 0,0-1 0,-3 8 1,1-1-41,0 0 1,1 1 0,0-1 0,1 1-1,-3 19 1,5-24-19,1-1 0,0 1 0,0-1 0,0 1 0,1-1 0,1 9 0,-2-14-2,1 0 1,-1 0-1,0 1 1,1-1 0,-1 0-1,0 0 1,1 0-1,-1 1 1,1-1 0,0 0-1,-1 0 1,1 0-1,0 0 1,0 0-1,0 0 1,0-1 0,0 1-1,0 0 1,0 0-1,0-1 1,0 1-1,0 0 1,0-1 0,0 1-1,0-1 1,0 1-1,1-1 1,-1 0-1,0 0 1,0 1 0,1-1-1,-1 0 1,0 0-1,0 0 1,1 0 0,-1 0-1,0-1 1,2 1-1,5-3 0,-1 0-1,1 0 1,-1-1-1,1 0 1,-1 0-1,0-1 0,-1 0 1,1 0-1,-1-1 1,9-9-1,8-10 7,20-31 0,-32 41 6,0 0 1,15-31-1,-32 68-62,0 1 0,-4 37 1,9-50 41,-8 66-42,0 79-1,12 80 64,0-105 58,-3-121-61,-2 92 70,1-87-42,0-1 0,-1 1 0,-1-1 0,0 0 0,-7 17 0,2-20 70,1-15-21,-2-23 31,4-8-92,1 0 1,2 0 0,2 0 0,1-1 0,1 1-1,8-37 1,-1 26-48,3 1 0,1 0-1,2 0 1,24-47 0,-26 65-63,2 1 0,1 1 0,1 0 0,2 1 0,0 1 0,1 1 0,2 1 0,0 0 0,39-27 0,-60 48 80,4-3-7,-1 1-1,1-1 1,-1 0-1,1 0 1,-1-1-1,4-6 1,-4 17 70,-2 0 0,1 0 0,-1 1-1,0-1 1,2 7 0,-4-11-49,2 5 1,0-1-1,0 0 1,1 0-1,0 0 0,0-1 1,5 8-1,-8-13-8,1 1-1,0 0 0,0 0 0,-1 0 0,1 0 0,0-1 1,0 1-1,0 0 0,0-1 0,0 1 0,0 0 0,0-1 1,0 0-1,0 1 0,0-1 0,0 0 0,3 1 1,-3-1 1,0 0 0,1-1 0,-1 1 0,0 0 0,0-1 1,0 1-1,1-1 0,-1 0 0,0 1 0,0-1 1,0 0-1,0 1 0,0-1 0,0 0 0,0 0 1,0 0-1,0 0 0,0 0 0,-1 0 0,2-2 1,8-23 245,-10 23-208,1 1-1,0-1 1,-1 0 0,1 1 0,0-1-1,1 1 1,-1-1 0,0 1-1,1-1 1,-1 1 0,1 0 0,3-4-1,-3 5 144,15-5-5685,-18 13 1121,-3 4 4383,-2 2-1408,7-27-605,0-9 1915,0 8 195,0 12-73,-1 1 0,0 0 0,0-1 0,0 1 1,0-1-1,0 1 0,-1 0 0,1-1 1,-2-2-1,2 4 45,0 1 0,0-1 0,-1 1 0,1 0 0,0-1 0,-1 1 0,1 0 0,0 0 0,-1-1 0,1 1 0,0 0 0,-1 0 0,1-1 0,0 1 0,-1 0 1,1 0-1,-1 0 0,1 0 0,-1 0 0,1-1 0,-1 1 0,-17 4 3361,17-3-3134,-1 1 0,1-1 1,0 0-1,0 0 0,0 1 0,0-1 0,0 0 0,0 1 1,0-1-1,1 1 0,-1 0 0,0-1 0,1 1 0,-1-1 1,1 1-1,0 0 0,-1 3 0,-1 5 319,-3 6-418,0 0 0,1 1-1,1 0 1,0-1 0,1 1-1,1 0 1,1 0 0,3 27-1,-3-43-195,0 0 0,0 0 0,0 0 0,0 0 0,0 0 0,1 0 0,-1 0 0,0 0 0,1 0 0,-1 0 0,1 0 0,-1 0 0,1 0 0,-1 0 0,1 0 0,0 0 0,-1-1 0,1 1 0,0 0 0,0-1 0,-1 1 0,3 1 0,-2-2 1,0 0 1,0 0-1,0 0 1,0 0-1,0 0 0,0-1 1,0 1-1,0 0 0,0 0 1,0-1-1,-1 1 0,1 0 1,0-1-1,0 1 1,0-1-1,0 1 0,-1-1 1,1 0-1,1 0 0,4-5 16,0 0-1,-1-1 0,1 0 0,4-7 0,24-45 174,-2-1-1,36-98 0,-60 135-80,-8 20-29,-4 14-42,-10 27-1,-11 48 1,22-73-26,1 1-1,0 0 1,0 0 0,1 0 0,1 0 0,1 0 0,2 17 0,-3-30-14,0-1 0,0 1 1,0 0-1,0-1 1,0 1-1,0-1 1,0 1-1,0 0 0,0-1 1,1 1-1,-1 0 1,0-1-1,0 1 1,1-1-1,-1 1 0,0-1 1,1 1-1,-1-1 1,1 1-1,-1-1 1,1 1-1,-1-1 0,1 1 1,-1-1-1,1 0 1,-1 1-1,1-1 1,-1 0-1,1 1 0,0-1 1,-1 0-1,1 0 1,0 0-1,-1 1 1,1-1-1,-1 0 0,1 0 1,0 0-1,-1 0 1,1 0-1,0 0 1,-1-1-1,1 1 0,0 0 1,-1 0-1,1 0 1,0 0-1,-1-1 1,1 1-1,-1 0 0,1-1 1,-1 1-1,1 0 1,-1-1-1,1 1 1,-1-1-1,1 1 1,0-2-1,3-1-99,0-1 0,-1 1 0,1-1 0,-1 0 0,6-8 0,-2-3-657,0 0-1,0-1 1,-2 0-1,0 0 0,5-24 1,-6 14-195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 21189,'10'-20'1799,"-10"20"-1779,0 0 1,0 0-1,0 0 1,0 0-1,0 0 1,0-1 0,0 1-1,0 0 1,1 0-1,-1 0 1,0 0-1,0 0 1,0 0 0,0 0-1,0 0 1,0 0-1,0 0 1,0 0-1,1 0 1,-1 0-1,0 0 1,0 0 0,0 0-1,0 0 1,0 0-1,0 0 1,0 0-1,0 0 1,1 0 0,-1 0-1,0 0 1,0 0-1,0 0 1,0 0-1,0 0 1,0 0 0,0 0-1,0 0 1,1 0-1,-1 0 1,0 0-1,0 1 1,0-1 0,0 0-1,0 0 1,0 0-1,0 0 1,0 0-1,0 0 1,0 0-1,0 0 1,0 0 0,0 1-1,0-1 1,0 0-1,0 0 1,0 0-1,0 0 1,0 0 0,0 0-1,0 0 1,0 1-1,0-1 1,0 0-1,0 0 1,0 0 0,0 0-1,-1 40 931,-6 7-673,-1 0-1,-21 63 1,15-64 90,2 1 0,-7 61 0,18-94-262,-3 28 150,4-40-234,0 1 0,0-1 0,0 1-1,1-1 1,-1 0 0,1 1 0,-1-1 0,1 1-1,0-1 1,0 0 0,0 0 0,2 4-1,-3-6-17,0 1 1,1-1-1,-1 0 0,1 1 0,-1-1 0,1 0 0,-1 1 1,1-1-1,-1 0 0,1 0 0,-1 0 0,1 1 0,-1-1 1,1 0-1,-1 0 0,1 0 0,0 0 0,-1 0 0,1 0 1,-1 0-1,1 0 0,-1 0 0,1 0 0,0 0 0,-1-1 1,1 1-1,-1 0 0,1 0 0,-1-1 0,1 1 0,-1 0 0,1 0 1,-1-1-1,1 1 0,-1 0 0,0-1 0,1 1 0,-1-1 1,1 1-1,-1-1 0,0 1 0,1-1 0,-1 1 0,0-1 1,0 0-1,15-22 83,-6-3-51,-2 1 1,0-1-1,-1 0 1,-2 0-1,0-1 0,-1-46 1,-2 73-153,3 5 47,6 15 11,0 0 13,-6-14 41,1-1-1,-1 1 1,1-1 0,0 0 0,0 0 0,1-1 0,-1 1 0,1-1 0,0 0-1,0-1 1,0 0 0,1 0 0,-1 0 0,1 0 0,0-1 0,0 0 0,0-1-1,0 0 1,0 0 0,0 0 0,8-1 0,-8 0 14,0 0 0,1 0 0,-1-1 0,0-1 0,0 1 1,0-1-1,0 0 0,0-1 0,0 1 0,0-1 0,-1-1 0,1 1 0,-1-1 0,0 0 0,0-1 1,0 1-1,-1-1 0,0-1 0,0 1 0,6-8 0,-10 11-3,0 1-1,0-1 0,0 0 1,0 0-1,0 0 1,0 1-1,0-1 1,-1 0-1,1 0 1,-1 0-1,1 0 0,-1 0 1,0 0-1,0 0 1,0 0-1,0 0 1,0 0-1,0 0 1,0 0-1,-1 0 1,1 0-1,-1 0 0,-1-2 1,2 3-5,-1 0-1,1 1 1,-1-1-1,1 0 1,-1 1 0,0-1-1,0 0 1,1 1 0,-1-1-1,0 1 1,0-1 0,1 1-1,-1-1 1,0 1 0,0 0-1,0-1 1,0 1-1,0 0 1,-1 0 0,0 0-2,0 0 1,-1 0-1,1 0 0,0 0 1,0 1-1,0-1 1,0 1-1,0 0 1,0-1-1,0 1 1,0 0-1,-1 1 0,-4 3 2,0 0-1,1 0 1,-1 1-1,1 0 1,1 0-1,-1 0 1,1 1 0,0-1-1,1 1 1,-1 1-1,1-1 1,-3 10-1,4-12-68,1 0-1,0 1 1,0-1 0,1 1 0,0-1-1,0 1 1,0 0 0,0 0-1,1-1 1,0 1 0,0 0 0,0-1-1,1 1 1,0 0 0,0 0-1,1-1 1,-1 1 0,4 6-1,-4-11 45,1 1 0,-1-1 0,0 1-1,1-1 1,-1 1 0,1-1 0,0 0-1,-1 0 1,1 1 0,0-1-1,0-1 1,0 1 0,0 0 0,-1 0-1,1-1 1,0 1 0,0-1-1,1 1 1,-1-1 0,0 0 0,3 0-1,26-3-286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21757,'1'-1'83,"-1"1"1,0 1-1,1-1 1,-1 0-1,1 0 1,-1 0 0,1 0-1,-1 0 1,1 0-1,-1 0 1,0 1-1,1-1 1,-1 0 0,1 0-1,-1 0 1,0 1-1,1-1 1,-1 0-1,0 1 1,1-1 0,-1 0-1,0 1 1,0-1-1,1 0 1,-1 1-1,0-1 1,0 1 0,0-1-1,1 0 1,-1 1-1,0 0 1,1 17 189,-1-11 3,0 67 1154,6 456 90,-6-413-1965,0-116 382,0 0 0,0 0 0,0 0 1,0 0-1,0 0 0,0 0 1,0 0-1,1 0 0,-1 0 1,0 0-1,1 0 0,-1 0 0,1 0 1,-1 0-1,1 0 0,-1 0 1,1-1-1,0 1 0,-1 0 1,1 0-1,0-1 0,0 1 0,-1 0 1,1-1-1,2 2 0,-2-2-19,0 0 0,0 0 0,1 0 0,-1-1 0,0 1 0,1 0 0,-1-1 0,0 1 0,0 0-1,0-1 1,1 0 0,-1 1 0,0-1 0,0 0 0,0 1 0,0-1 0,0 0 0,0 0 0,0 0 0,1-1-1,17-17-565,5-3-181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48 18804,'0'-1'114,"0"1"1,0-1-1,0 1 0,0-1 0,1 1 1,-1-1-1,0 1 0,0-1 1,0 1-1,0-1 0,0 1 0,0-1 1,0 1-1,0-1 0,0 1 0,0-1 1,-1 1-1,1-1 0,0 1 1,0-1-1,0 1 0,-1 0 0,1-1 1,0 1-1,0-1 0,-1 1 1,1-1-1,0 1 0,-1-1 0,0 1 8,0 0 0,0 0 0,0 0 0,1 1 0,-1-1 1,0 0-1,0 0 0,1 0 0,-1 1 0,0-1 0,0 0 0,1 1 0,-1-1 0,0 1 0,1-1 0,-2 2 0,-25 25 1246,18-16-1276,1 1 0,0 1 0,1 0-1,0 0 1,0 0 0,2 0 0,0 1 0,0 0 0,1 0 0,1 1 0,1-1 0,-2 24 0,4-36-80,-1 0 1,1 0-1,1 0 1,-1 0-1,0 0 1,0 0-1,1 0 1,-1 0-1,1 0 1,0 0-1,-1 0 0,1-1 1,0 1-1,0 0 1,0 0-1,0-1 1,1 1-1,-1-1 1,0 1-1,3 2 1,-2-3-4,0-1 0,0 1 0,0 0 0,0-1 1,0 1-1,0-1 0,0 0 0,0 1 0,0-1 0,0 0 1,0 0-1,0 0 0,0-1 0,0 1 0,0 0 0,4-2 1,3-2 10,1 0 1,0 0-1,-1-1 1,0 0-1,0-1 1,13-11-1,-11 8 12,-1-1-1,1-1 0,-2 0 1,1 0-1,-2-1 0,1 0 1,-2-1-1,0 1 1,0-1-1,-1-1 0,-1 1 1,0-1-1,-1 0 1,3-17-1,-6 28-18,-1-1 1,0 0-1,0 1 1,0-1-1,0 0 1,0 0-1,-1 1 1,0-1-1,0 0 1,-1-4-1,1 7-10,1 0 0,-1 0 0,0 0 0,1 0 0,-1 0 0,0 1 0,1-1 0,-1 0 0,0 0 0,0 0-1,1 1 1,-1-1 0,0 1 0,0-1 0,0 0 0,0 1 0,0 0 0,0-1 0,0 1 0,0-1 0,0 1 0,0 0 0,-1 0 0,1 0-1,0 0 1,0 0 0,0 0 0,0 0 0,0 0 0,0 0 0,0 0 0,0 1 0,0-1 0,0 0 0,0 1 0,0-1 0,0 1 0,0-1-1,-1 1 1,-4 3-1,1-1 0,-1 1 0,1 1 0,0-1-1,0 0 1,1 1 0,0 0 0,0 0 0,0 1 0,0-1-1,1 1 1,-6 11 0,1 0 1,1 1 0,0 1-1,-4 21 1,9-31 3,0 0 0,0 0 0,1 1 0,1-1 0,0 11 0,0-18-2,0 0-1,0-1 0,0 1 1,0-1-1,0 1 0,1-1 0,-1 1 1,1-1-1,-1 1 0,1-1 0,-1 0 1,1 1-1,0-1 0,-1 0 1,1 1-1,0-1 0,0 0 0,0 0 1,0 0-1,0 1 0,1-1 0,-1-1 1,0 1-1,0 0 0,1 0 1,-1 0-1,0-1 0,1 1 0,-1 0 1,1-1-1,-1 1 0,1-1 0,-1 0 1,1 0-1,-1 1 0,1-1 1,-1 0-1,3-1 0,4 0 11,0-1 0,-1 0-1,1 0 1,-1-1 0,0 0 0,0 0 0,0-1-1,0 1 1,0-2 0,-1 1 0,0-1 0,9-8-1,4-6 33,-1 0 0,21-29-1,-26 32-15,-6 8-27,-1-1-1,1 1 1,-1-1-1,-1 0 1,0-1 0,7-15-1,-12 19-33,-3 6 21,-5 8-2,-1 7 5,0 0 0,1 0 1,1 1-1,0 0 0,1 0 1,0 1-1,-4 25 0,10-41 9,-1 1-1,1-1 1,0 0-1,0 0 1,0 1-1,0-1 0,0 0 1,0 0-1,0 0 1,0 1-1,0-1 1,0 0-1,1 0 0,-1 0 1,0 1-1,1-1 1,-1 0-1,1 0 0,0 0 1,-1 0-1,1 0 1,0 0-1,-1 0 1,1 0-1,0 0 0,0 0 1,0-1-1,0 1 1,0 0-1,0 0 1,0-1-1,0 1 0,0-1 1,0 1-1,1-1 1,-1 1-1,0-1 0,0 0 1,0 0-1,1 0 1,-1 1-1,0-1 1,0 0-1,1 0 0,-1 0 1,0-1-1,0 1 1,0 0-1,1 0 1,1-2-1,5 0 13,-1 0 0,1-1 1,-1 0-1,0 0 0,0 0 0,12-9 0,-7 3 3,-1 0 0,0 0 0,0-1 0,-1 0 0,-1-1 0,1 0-1,-2-1 1,1 0 0,-2 0 0,12-26 0,-17 32-20,-5 6-11,-5 10-8,0 3 27,0 0-1,1 0 1,0 1 0,2 0-1,-1 1 1,2-1-1,0 1 1,0 0 0,2 0-1,-2 21 1,4-34 1,0 0 0,0 0 0,0 0 1,0 0-1,1 0 0,-1 1 0,1-1 0,-1 0 1,1 0-1,0 0 0,0 0 0,0 0 0,0-1 1,0 1-1,0 0 0,1 0 0,2 2 0,-3-3 1,1 0 0,-1 0-1,1 0 1,0 0-1,0 0 1,-1-1 0,1 1-1,0-1 1,0 1 0,0-1-1,0 0 1,-1 1-1,1-1 1,0 0 0,0 0-1,2-1 1,4 0 11,0-1-1,0 0 1,-1 0 0,1-1-1,-1 0 1,0-1 0,14-8-1,2-4 25,0-2 0,25-26 0,-7 7-56,-40 36 10,-1 0 0,1 1 0,0-1-1,0 0 1,0 1 0,0-1 0,0 1-1,0-1 1,-1 1 0,1-1 0,0 1 0,1-1-1,-1 1 1,0 0 0,1-1 0,-1 2 1,-1-1 1,0 0-1,1 0 1,-1 0-1,0 0 1,0 1 0,1-1-1,-1 0 1,0 0-1,1 1 1,-1-1-1,0 0 1,0 1-1,0-1 1,1 0-1,-1 0 1,0 1 0,0-1-1,0 0 1,0 1-1,0-1 1,0 1-1,0-1 1,1 0-1,-1 1 1,0-1 0,0 0-1,0 1 1,-1 0-1,-5 39-116,3-25 97,1-5 0,1-4 17,0-1-1,0 1 0,1 0 0,0 0 1,0 0-1,1 8 0,-1-13 6,0 0 1,1 0-1,-1 0 0,1 0 0,-1 0 1,1 0-1,-1 0 0,1 0 0,-1 0 1,1 0-1,0 0 0,0 0 0,-1-1 0,1 1 1,0 0-1,0-1 0,0 1 0,0 0 1,0-1-1,0 1 0,0-1 0,0 1 0,0-1 1,0 0-1,0 0 0,0 1 0,0-1 1,1 0-1,-1 0 0,0 0 0,0 0 0,0 0 1,0 0-1,0 0 0,0-1 0,0 1 1,1 0-1,-1 0 0,0-1 0,1 0 1,8-2-3,0 0 1,18-10 0,-20 9-39,0 1 0,0-1 0,0 1 0,0 1 0,12-3 0,-19 5 30,0 0 0,0 0 1,0 0-1,0 0 0,0 0 1,0 0-1,1 0 1,-1 0-1,0 0 0,0 1 1,0-1-1,0 0 0,0 1 1,0-1-1,0 1 1,0-1-1,0 1 0,0-1 1,0 1-1,-1 0 0,1-1 1,0 1-1,0 0 1,-1 0-1,1 0 0,0 0 1,-1-1-1,1 1 0,-1 0 1,1 0-1,-1 0 1,1 0-1,-1 0 0,0 1 1,1-1-1,-1 0 0,0 0 1,0 0-1,0 1 0,1 7-125,-1-1 0,0 1 0,-1 0 0,-2 10 0,1-1-618,5-6-935,4-14 688,10-15 34,-3-6 91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15499,'1'3'259,"-1"-1"1,1 0-1,0 1 0,0-1 0,0 0 0,0 0 0,0 0 0,0 0 0,1 0 0,-1 0 0,1 0 0,-1 0 1,1-1-1,0 1 0,-1 0 0,1-1 0,0 0 0,0 1 0,3 1 0,-2-3-34,0 1 1,0 0-1,-1-1 0,1 1 0,0-1 0,0 0 0,0 0 1,0 0-1,0 0 0,0-1 0,-1 1 0,1-1 1,0 0-1,0 0 0,-1 0 0,5-2 0,2 0 70,0-2 0,0 1-1,0-1 1,0-1 0,-1 0 0,0 0-1,-1 0 1,1-1 0,-1 0 0,0-1-1,8-12 1,-14 19-283,0 0 0,0 0 0,-1 0 0,1 0 0,-1 0 0,1 0 0,-1 0-1,1 0 1,-1-1 0,0 1 0,0 0 0,1 0 0,-1 0 0,0 0 0,0-1 0,0 1 0,0 0 0,0 0 0,-1 0 0,1 0 0,0-1-1,0 1 1,-1 0 0,1 0 0,-1 0 0,1 0 0,-1 0 0,1 0 0,-1 0 0,0 0 0,0 0 0,1 0 0,-1 0 0,0 0 0,0 1 0,0-1-1,-1-1 1,0 1-8,-1 0 0,0 0 0,0 0 0,0 1 0,1-1 0,-1 1 0,0-1 0,0 1 0,0 0 0,0 0-1,0 0 1,0 0 0,1 1 0,-5 0 0,-4 2-9,1 1-1,-1 0 1,1 0-1,-1 1 1,1 0-1,1 1 1,-1 0-1,1 1 1,-15 13-1,18-14 4,0-1 0,1 1 0,0 0 1,0 0-1,1 0 0,0 0 0,0 1 0,0 0 0,1 0 0,0 0 0,0 0 0,1 1 0,0-1 1,0 1-1,-1 9 0,3-14-2,0-1-1,0 1 1,0 0 0,1 0 0,-1 0 0,1-1 0,0 1-1,0 0 1,-1-1 0,2 1 0,-1-1 0,0 1-1,0-1 1,1 1 0,0-1 0,-1 0 0,1 0 0,0 0-1,0 0 1,0 0 0,0 0 0,0 0 0,1-1 0,-1 1-1,1-1 1,-1 0 0,1 1 0,-1-1 0,1 0-1,-1-1 1,1 1 0,0 0 0,4 0 0,4 0-178,0 1 0,0-2 0,0 1 0,1-2 0,-1 1 0,0-2 0,13-2 0,-10 0 55,-1 0 0,0-1-1,0 0 1,16-10 0,9-8-314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20532,'15'3'2305,"-1"7"-1561,2 10-256,1 6 1345,2 17-841,-2 7-176,-4 12-336,-5 6-64,-13 10-144,-5 2-64,-13 12-56,-7 2-40,-12-1-200,-2 1-168,-4-10-1456,0-1 1544,2-10-224,3-4-96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13419,'5'-14'1847,"-4"11"-1437,-1 0 1,1 0-1,0 0 0,0 0 0,1 0 0,-1 1 0,0-1 0,1 0 1,0 1-1,0-1 0,0 1 0,0-1 0,0 1 0,0 0 1,3-2-1,-5 4-340,1 0 1,-1 0-1,1 0 1,-1 0-1,0 0 1,1 0-1,-1 1 1,1-1-1,-1 0 1,0 0-1,1 0 1,-1 0-1,0 1 1,1-1-1,-1 0 1,0 0-1,1 1 1,-1-1-1,0 0 1,0 1-1,1-1 1,-1 0-1,0 1 1,0-1-1,0 0 1,1 1-1,-1-1 0,0 1 1,0-1-1,0 0 1,0 1-1,0-1 1,0 1-1,0-1 1,0 0-1,0 1 1,3 20 627,-3-20-577,-1 248 1658,-3-80-1702,4-138-135,-1-12-273,1-1 0,1 1 0,0 0 0,2-1 0,7 29 0,-3-33-806,-6-14 1110,-1 1 0,0-1 0,1 0 0,-1 0 0,0 0 0,1 0 0,-1 0 0,0 0 0,1 0 1,-1 0-1,0 0 0,1 0 0,-1 0 0,1 0 0,-1 0 0,0 0 0,1 0 0,-1 0 0,0 0 0,1 0 0,-1 0 0,0 0 0,1-1 0,-1 1 1,0 0-1,0 0 0,1 0 0,-1-1 0,0 1 0,1 0 0,-1 0 0,0-1 0,0 1 0,0 0 0,1-1 0,-1 1 0,0 0 0,0-1 1,0 1-1,0 0 0,0-1 0,1 1 0,6-16-749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17604,'-10'0'2000,"5"1"-1104,0-1-400,10 1 1521,3-1-849,15-5-360,4-4-160,8-2-223,6 1-185,8 1-576,4 5-409,-3 1 657,1 0-104,-10 2-136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 15243,'13'-44'2850,"-59"360"1005,42-240-4485,2 0 1,11 96 0,-8-167 369,1 18-342,-2-22 567,0 0 0,0-1 1,0 1-1,0 0 0,0 0 1,0-1-1,0 1 0,0 0 1,0 0-1,-1 0 0,1-1 0,0 1 1,-1 0-1,1-1 0,0 1 1,-1 0-1,1-1 0,-1 1 1,1 0-1,-1-1 0,0 2 1,-9-2-565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202 323 17036,'1'-1'102,"-1"0"1,1-1 0,-1 1 0,0 0-1,1-1 1,-1 1 0,0 0-1,0-1 1,0 1 0,0 0 0,0-1-1,0 1 1,0 0 0,0-1-1,-1 1 1,1 0 0,0 0 0,-1-1-1,1 1 1,-1 0 0,0 0-1,1-1 1,-1 1 0,0 0 0,0 0-1,1 0 1,-1 0 0,0 0 0,0 0-1,0 1 1,0-1 0,-1 0-1,1 0 1,0 1 0,0-1 0,0 0-1,-1 1 1,1-1 0,0 1-1,0 0 1,-3-1 0,0 0 48,0 0 1,0 0-1,0 0 0,0 1 1,0 0-1,0-1 0,0 1 1,0 1-1,0-1 1,0 1-1,0-1 0,0 1 1,-6 3-1,3 0-103,0 1 0,0 0 0,0 0 0,1 1 0,0 0 0,0 0 0,0 0 0,1 1 0,0 0 0,0 0 0,1 0 0,0 1 0,0-1 0,1 1 0,-4 12 0,1-1-37,0 1 1,2 0 0,0 0 0,1 1 0,0 26 0,3-41-4,0 1 0,0 0-1,1 0 1,0 0 0,1-1 0,3 13 0,-5-18-6,1 0-1,-1 1 1,1-1 0,-1 0 0,1 0-1,0 0 1,-1 0 0,1 0 0,0 0-1,0 0 1,0 0 0,0 0-1,-1 0 1,1 0 0,1 0 0,-1-1-1,0 1 1,0 0 0,0-1 0,0 1-1,0-1 1,1 1 0,-1-1-1,0 0 1,0 0 0,1 1 0,-1-1-1,0 0 1,0 0 0,1 0 0,-1 0-1,0 0 1,1-1 0,-1 1-1,0 0 1,0 0 0,1-1 0,-1 1-1,0-1 1,0 1 0,0-1 0,2 0-1,6-5 15,0 0-1,-1-1 1,1 1-1,-1-2 1,0 1-1,-1-1 1,0 0-1,0-1 1,8-13-1,46-90 170,-59 109-181,8-17 41,-1 0 0,0-1-1,-2-1 1,0 1 0,5-35-1,-13 41-4,-6 20-33,-7 21-18,10-15 6,1 1 1,0 0-1,1 1 0,0-1 0,1 0 0,0 24 0,2-32 4,-1 0 0,1 0 0,0 0 0,0-1 0,0 1 0,0 0 0,0-1 0,1 1 0,0-1 0,0 1 0,3 3 0,-4-5 2,1 0-1,0 0 1,0 0-1,0-1 1,0 1 0,0-1-1,1 1 1,-1-1-1,0 0 1,1 0 0,-1 0-1,1 0 1,-1 0 0,1-1-1,-1 1 1,1-1-1,-1 0 1,5 0 0,0 0 0,1 0 0,-1-1 1,0 0-1,0 0 0,0-1 1,-1 0-1,1 0 0,12-6 1,1-3 9,26-18-1,-33 20-7,0 0 0,0 1 0,1 1 0,24-10 0,-37 17-4,0 0 1,0-1 0,0 1 0,0 0 0,-1 0-1,1 0 1,0 0 0,0 0 0,0 0-1,0 0 1,0 0 0,0 0 0,0 0-1,0 0 1,0 1 0,0-1 0,0 0-1,-1 1 1,1-1 0,0 1 0,0-1 0,0 1-1,1 0 1,-1 1-3,0-1 0,0 1 0,0-1 1,0 1-1,0 0 0,0-1 0,0 1 0,0 0 0,0 0 0,0 3 0,1 5 24,-1 0-1,0 0 1,0 15 0,-1-22 7,8-64 940,-9 11-643,-1 1 1,-14-72-1,2 11-1809,13 108 1325,1 0 0,0 1-1,0-1 1,0 0 0,0 0-1,0 1 1,0-1 0,0 0 0,1 0-1,0-2 1,-1 3 51,1 0-1,0 1 1,-1-1-1,1 0 1,0 1-1,0-1 1,0 1-1,0-1 1,-1 1 0,1-1-1,0 1 1,0-1-1,0 1 1,0 0-1,0 0 1,0-1-1,0 1 1,1 0-1,12-3-746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93 20052,'2'9'591,"0"0"0,-1 1-1,0 0 1,0-1 0,-1 1-1,-1 12 1,0 12 331,4 132 209,2 169-3007,-5-334 1752,0 1 0,0 0 1,0-1-1,0 1 0,0 0 1,-1-1-1,1 1 0,0 0 0,-1-1 1,1 1-1,-2 1 0,2-2 67,-1-1 0,1 0-1,0 0 1,0 1-1,-1-1 1,1 0 0,0 0-1,0 0 1,-1 0 0,1 0-1,0 1 1,-1-1 0,1 0-1,0 0 1,0 0 0,-1 0-1,1 0 1,0 0 0,-1 0-1,1 0 1,0 0 0,-1 0-1,1 0 1,0 0 0,-1 0-1,1 0 1,0 0 0,0-1-1,-1 1 1,1 0 0,0 0-1,-1 0 1,1-1-1,-4-2-305,0 0 0,0-1 0,0 1 0,1-1 0,-4-6 0,7 10 365,-30-38-119,2-1 0,2-2-1,2-1 1,2-1 0,1 0-1,-15-49 1,32 79 352,1 0 1,0-1-1,1 1 1,1 0-1,0-1 1,0 1-1,2-1 1,-1 1-1,2 0 0,0-1 1,0 1-1,1 0 1,8-20-1,-7 23 0,1 0-1,0 0 1,1 0-1,0 1 1,1-1-1,0 2 1,0-1-1,1 1 1,0 0-1,0 0 1,1 1-1,0 0 1,0 1-1,1 0 1,-1 0-1,16-5 1,-16 8-169,-1 0 0,1 1 0,0 0 0,0 0 0,0 1 1,0 0-1,0 1 0,0 0 0,0 0 0,0 1 0,0 0 0,0 1 1,0 0-1,-1 0 0,1 1 0,-1 0 0,1 1 0,7 4 0,-10-5-55,0 1 0,0-1 0,-1 1-1,1 0 1,-1 1 0,0-1 0,-1 1-1,1 0 1,-1 0 0,0 0 0,0 1-1,0 0 1,-1-1 0,0 1 0,0 0-1,-1 1 1,1-1 0,-1 0 0,-1 1 0,1-1-1,-1 1 1,0 0 0,-1-1 0,1 1-1,-2 7 1,0-7-53,0 0 1,-1 0-1,0 0 0,0 0 1,-1 0-1,0-1 0,0 1 0,0-1 1,-1 0-1,0 0 0,0 0 1,-1 0-1,0-1 0,0 0 1,0 0-1,0 0 0,-1 0 0,0-1 1,0 0-1,0 0 0,0-1 1,0 0-1,-1 0 0,0 0 1,-9 2-1,15-5 17,1 1 0,-1-1 0,1 0 0,-1 0 0,0 0 0,1 0 0,-1 1 0,1-1 0,-1 0 0,1 0 0,-1 0 0,0 0 0,1 0 0,-1 0 0,1 0 0,-1-1 1,0 1-1,1 0 0,-1 0 0,1 0 0,-1-1 0,1 1 0,-1 0 0,1-1 0,-1 1 0,1 0 0,-1-1 0,1 1 0,-1 0 0,1-1 0,0 1 0,-1-1 0,1 1 0,-1-2 0,4-9-571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21645,'0'0'63,"0"0"1,-1 0-1,1 0 1,0 0-1,-1 0 1,1 0-1,0 0 0,-1 0 1,1 0-1,0 0 1,-1 0-1,1 0 1,0 0-1,-1 0 1,1 0-1,0 0 1,-1 0-1,1 1 1,0-1-1,-1 0 1,1 0-1,0 0 1,-1 1-1,1-1 1,0 0-1,0 0 1,-1 0-1,1 1 1,0-1-1,0 0 1,0 1-1,-1-1 0,1 0 1,0 1-1,-8 14 213,-17 50 676,3 1-1,-25 131 0,37-151-717,2 0-1,3 0 1,1 1-1,4 73 0,1-108-231,1-1-1,0 0 0,1 1 1,0-1-1,9 20 0,-10-28-72,-1 0 0,0 0-1,1 0 1,0-1-1,-1 1 1,1 0 0,0-1-1,1 1 1,-1-1 0,0 0-1,1 0 1,-1 0-1,1 0 1,-1 0 0,1 0-1,0-1 1,0 1 0,0-1-1,0 0 1,0 0-1,0 0 1,0 0 0,0-1-1,7 1 1,-5-2 5,0 0 0,0 0 1,1-1-1,-1 0 0,0 0 0,-1-1 1,1 1-1,0-1 0,-1 0 0,1 0 1,-1-1-1,7-7 0,24-24-509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18932,'-4'11'2080,"4"8"-1239,1 5-393,-1 13 1704,3 8-1136,-2 8-471,4 6-185,-4 2-272,5 2-88,-3-8-360,2-6-265,0-9-623,-1-12-64,-4-16 896,-4-9-240,-1-13-289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18940,'5'-10'236,"0"0"1,1 0-1,0 0 0,1 1 1,0 0-1,0 0 0,1 1 1,1-1-1,-1 2 1,1-1-1,0 2 0,1-1 1,0 1-1,0 0 0,0 1 1,0 0-1,1 1 0,0 0 1,0 1-1,0 0 0,0 1 1,1 0-1,-1 0 0,1 2 1,-1-1-1,20 3 0,-26-2-223,1 1-1,-1 1 1,0-1-1,0 1 0,-1 0 1,1 0-1,0 0 0,0 0 1,-1 1-1,0 0 1,1 0-1,-1 0 0,0 1 1,-1-1-1,1 1 0,3 4 1,-3-2 6,0 0-1,-1 1 1,0-1 0,0 1 0,0-1-1,-1 1 1,0 0 0,0 0 0,-1 0 0,1 12-1,-1-3 49,-2 0 0,1 0 0,-2 0 0,0-1 0,-1 1 0,-1 0-1,0-1 1,-1 0 0,-12 27 0,11-31-265,0-1 0,0 1 1,-1-1-1,0 0 0,-1 0 1,0-1-1,0 0 0,-1 0 0,0-1 1,-15 10-1,15-16-1976,9-2 2132,0-1 1,0 1-1,0 0 1,0 0 0,0 0-1,0-1 1,0 1-1,0 0 1,0 0-1,0 0 1,0 0-1,0-1 1,0 1-1,0 0 1,0 0-1,0 0 1,0 0-1,0-1 1,1 1-1,-1 0 1,0 0-1,0 0 1,0 0-1,0 0 1,0-1-1,0 1 1,1 0-1,-1 0 1,0 0-1,0 0 1,0 0-1,0 0 1,1 0-1,-1 0 1,0-1-1,0 1 1,0 0 0,0 0-1,1 0 1,-1 0-1,0 0 1,0 0-1,0 0 1,1 0-1,-1 0 1,14-4-1193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72 17900,'-16'55'2832,"11"-42"-2134,1 1-1,-5 21 1,9-31-599,-1 0 1,1 0 0,0 0-1,0 0 1,0-1-1,1 1 1,-1 0-1,1 0 1,0 0 0,0-1-1,0 1 1,1 0-1,-1-1 1,3 4 0,-3-5-59,0-1 0,0 1 0,0-1 1,0 1-1,0-1 0,1 1 0,-1-1 1,1 1-1,-1-1 0,1 0 1,-1 0-1,1 0 0,0 0 0,0 0 1,-1 0-1,1-1 0,0 1 0,0-1 1,0 1-1,2 0 0,-1-1 15,0 0 0,0-1 0,0 1 0,0 0 0,0-1 0,0 0 0,0 0 0,0 0 0,0 0 0,0 0 0,4-3 0,1-1 110,0 0 1,-1 0-1,0-1 1,0 0-1,-1-1 1,0 1-1,10-14 0,-12 13-21,0 0-1,0 0 0,-1 0 0,0-1 0,0 0 0,-1 0 0,0 0 0,0 0 0,0 0 1,-2 0-1,1 0 0,-1-14 0,0 18-116,0 0 1,-1 1-1,0-1 0,1 0 0,-1 0 1,0 1-1,-1-1 0,1 0 1,-1 1-1,0-1 0,1 1 0,-1 0 1,-1-1-1,1 1 0,0 0 1,-1 0-1,0 1 0,0-1 0,0 1 1,0-1-1,0 1 0,0 0 1,0 0-1,-1 0 0,1 0 1,-1 1-1,0-1 0,-5 0 0,4 1-89,0 0-1,1 1 0,-1 0 1,0 0-1,1 0 0,-1 1 0,0 0 1,1-1-1,-1 2 0,1-1 0,-1 0 1,1 1-1,-8 4 0,10-5-59,0 0 0,0 0 0,1 0 0,-1 0 0,0 0-1,0 1 1,1-1 0,-1 0 0,1 1 0,-1 0 0,1-1-1,0 1 1,-1 0 0,1 0 0,0 0 0,0 0 0,0 0 0,1 0-1,-1 0 1,0 0 0,1 0 0,-1 0 0,1 0 0,0 0-1,0 0 1,0 1 0,0-1 0,0 0 0,0 0 0,0 0 0,1 3-1,0-4 36,-1 0 0,1 0 0,-1 0 0,1 0 0,-1 0 0,1 0-1,-1 0 1,1-1 0,0 1 0,0 0 0,-1 0 0,1-1 0,0 1-1,0 0 1,0-1 0,0 1 0,0-1 0,0 1 0,0-1 0,0 1 0,0-1-1,0 0 1,0 1 0,0-1 0,0 0 0,0 0 0,2 0 0,1 0-89,1 0 0,0 0 0,0-1 0,0 1 0,6-3 1,27-9-911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18948,'-15'19'886,"1"0"0,0 2 1,2-1-1,0 2 0,-8 22 0,19-44-859,1 0-1,0 1 1,0-1 0,0 0-1,0 0 1,0 1 0,-1-1-1,1 0 1,0 0 0,0 1-1,0-1 1,0 0-1,0 1 1,0-1 0,0 0-1,0 0 1,0 1 0,0-1-1,0 0 1,0 0 0,0 1-1,0-1 1,0 0-1,1 1 1,-1-1 0,0 0-1,0 0 1,0 1 0,0-1-1,0 0 1,1 0 0,-1 0-1,0 1 1,0-1 0,0 0-1,1 0 1,-1 0-1,0 1 1,0-1 0,1 0-1,-1 0 1,0 0 0,0 0-1,1 0 1,17-3 300,21-15-439,-37 17 148,18-10-114,37-13 0,-51 22 46,0 0 0,1 0 0,-1 1 1,1 0-1,0 0 0,-1 0 0,1 1 1,-1 0-1,1 0 0,11 3 0,-16-3 24,0 0-1,0 1 0,-1-1 0,1 1 0,0 0 0,0-1 1,-1 1-1,1 0 0,0 0 0,-1 0 0,1 0 0,-1 1 1,1-1-1,-1 0 0,1 1 0,-1-1 0,0 0 0,0 1 1,0 0-1,0-1 0,0 1 0,0 0 0,0 1 1,0 0 40,0 1 0,-1-1 0,0 0 0,0 1 0,0-1 0,0 0 0,0 1 0,-1-1 0,1 0 0,-1 0 0,0 1 0,-2 2 0,-3 9 265,0-1-1,-2-1 1,0 0 0,-13 19 0,14-24-115,0 0-1,0 0 1,-10 9 0,16-15-264,-1-1 0,0 1 0,0-1 0,0 0 0,0 1 0,0-1 0,0 0 0,0 0 0,0 0 0,0 0 0,0-1-1,-1 1 1,1-1 0,0 1 0,0-1 0,-1 0 0,1 1 0,0-1 0,-1-1 0,1 1 0,-4-1 0,5 1 57,0-1 0,-1 1 1,1-1-1,0 0 0,0 0 0,0 1 0,0-1 0,0 0 1,0 0-1,0 0 0,0 0 0,0 0 0,0 0 0,1 0 1,-1-1-1,0 1 0,1 0 0,-1 0 0,1 0 0,-1-3 0,0 0-64,0 0 0,1 0 0,-1 0 0,1 0 0,0 0 0,1-7 0,6-27-605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19660,'-3'30'1344,"-2"1"-1,-9 31 1,-4 26 177,14-54-1341,1 0 0,1 0 0,2 0 0,2 0 0,1 0-1,1 0 1,2 0 0,2-1 0,15 46 0,-21-76-274,-1 0 0,-1 0 0,1 0 1,0 0-1,-1 0 0,1 0 0,-1 4 0,0-7 74,0 0 1,0 0-1,0 0 1,0 0-1,0 0 0,0 1 1,0-1-1,0 0 0,0 0 1,0 0-1,0 0 0,0 1 1,0-1-1,-1 0 1,1 0-1,0 0 0,0 0 1,0 0-1,0 0 0,0 0 1,0 1-1,0-1 0,-1 0 1,1 0-1,0 0 0,0 0 1,0 0-1,0 0 1,0 0-1,-1 0 0,1 0 1,0 0-1,0 0 0,0 0 1,0 0-1,-1 0 0,1 0 1,0 0-1,0 0 1,0 0-1,0 0 0,-1 0 1,1 0-1,-14-10-612,-24-33-106,-44-63 0,55 71 1883,27 34-1101,0 1 1,-1 0-1,1-1 0,0 1 0,-1-1 0,1 1 1,0-1-1,0 1 0,-1-1 0,1 1 0,0-1 1,0 1-1,0-1 0,0 1 0,0-1 0,0 1 0,0-1 1,0 1-1,0-1 0,0 0 0,0 1 0,0-1 1,0 1-1,0-1 0,0 1 0,1-1 0,-1 1 1,0-1-1,0 1 0,1-1 0,-1 1 0,0-1 1,1 1-1,-1 0 0,0-1 0,1 1 0,-1-1 1,1 1-1,-1 0 0,1 0 0,-1-1 0,0 1 0,1 0 1,-1 0-1,1-1 0,-1 1 0,2 0 0,30-8 731,-25 6-666,24-4-506,-1-2-1,0-2 1,-1 0 0,0-2-1,-1-1 1,0-1 0,25-19-1,-39 24-52,-1-1-1,0-1 0,0 0 1,-1 0-1,-1-1 0,0-1 1,-1 0-1,0-1 1,-1 1-1,-1-2 0,0 1 1,-1-1-1,0-1 0,8-29 1,-11 8 580,-4 36-106,0 1 0,0-1 1,0 0-1,0 0 1,0 0-1,0 0 1,-1 0-1,1 1 0,0-1 1,0 0-1,-1 0 1,1 0-1,-1 1 1,1-1-1,-1-1 0,0 2 24,1 0-1,-1 0 0,1 0 0,-1-1 0,1 1 0,-1 0 0,1 0 0,-1 0 0,1 0 0,-1 0 0,1 1 1,-1-1-1,1 0 0,-1 0 0,1 0 0,0 0 0,-1 0 0,1 1 0,-1-1 0,1 0 0,-1 0 0,1 1 0,0-1 1,-1 0-1,1 1 0,0-1 0,-1 0 0,1 1 0,0-1 0,-1 1 0,-8 11 642,0-1 0,1 2 0,0-1 0,1 1-1,1 0 1,0 1 0,-6 21 0,5-17-267,1-3-160,0 0-1,1 1 1,1 0 0,1-1-1,0 1 1,1 0-1,1 1 1,0-1-1,3 26 1,-2-39-242,0-1 1,1 0-1,-1 1 1,1-1 0,-1 0-1,1 1 1,0-1-1,0 0 1,0 0 0,0 0-1,1 0 1,-1 0-1,1 0 1,-1 0 0,1 0-1,-1 0 1,1-1-1,0 1 1,2 1 0,-1-2-14,0 0 0,0 1 0,0-1 0,0-1 0,0 1 0,1 0 0,-1-1 0,0 0 0,0 1 0,0-1 0,1-1 0,-1 1 0,5-1 0,3-2-80,0 0-1,17-7 0,26-7-575,-51 16 575,0 1 1,0-1-1,1 1 1,-1 0-1,0 0 1,0 0 0,0 0-1,1 1 1,-1-1-1,0 1 1,0 0-1,0 0 1,6 2-1,-6-1 14,0 1-1,-1-1 0,1 1 0,0-1 0,-1 1 0,1 0 0,-1-1 1,0 1-1,0 1 0,0-1 0,-1 0 0,1 0 0,-1 1 1,1-1-1,-1 1 0,0-1 0,-1 1 0,1-1 0,0 1 1,-1 0-1,0-1 0,0 7 0,-1 0 140,1-1-1,-1 1 1,-1-1 0,0 0 0,0 0-1,-1 0 1,-6 15 0,7-20 20,0 0 0,-1 0 0,0 0 0,0 0 0,0 0 1,0-1-1,0 0 0,-1 1 0,1-1 0,-1-1 0,0 1 0,0 0 0,0-1 0,0 0 0,-1 0 1,1 0-1,-5 1 0,6-2-159,0 0 0,0-1 1,-1 1-1,1-1 0,0 0 0,0 0 1,0 0-1,0 0 0,-1 0 0,1-1 1,0 0-1,0 1 0,0-1 0,0 0 1,0 0-1,0-1 0,0 1 0,1-1 1,-1 1-1,0-1 0,1 0 0,-1 0 1,1 0-1,0 0 0,-1-1 0,-1-2 1,2 2-181,0 1 1,-1-1 0,1 0-1,1 0 1,-1-1 0,0 1-1,1 0 1,-1 0-1,1-1 1,0 1 0,0-1-1,1 1 1,-1-1 0,1 0-1,-1 1 1,1-5 0,5-11-986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46 464 18436,'0'0'146,"1"0"-1,-1-1 1,1 1 0,-1-1-1,1 1 1,-1-1-1,0 1 1,1-1 0,-1 1-1,0-1 1,1 1 0,-1-1-1,0 1 1,0-1 0,1 1-1,-1-1 1,0 0 0,0 1-1,0-1 1,0 0-1,0 1 1,0-1 0,0 1-1,0-1 1,0 0 0,0 1-1,0-1 1,0 1 0,-1-2-1,0 2 15,0 0 0,1 1 0,-1-1 0,0 1 0,0-1 0,0 0 0,0 1 0,1-1 0,-1 1 0,0 0 0,0-1 0,1 1 0,-1 0 0,0-1 1,1 1-1,-1 0 0,1 0 0,-1-1 0,1 1 0,0 0 0,-1 2 0,-5 7 184,1 2 0,0-1 1,1 1-1,0-1 0,1 1 1,-3 20-1,5-25-341,0 0 0,0 0 1,1-1-1,0 1 0,1 0 0,-1 0 0,1 0 1,0 0-1,1 0 0,0-1 0,0 1 0,0-1 1,4 8-1,-5-13-5,1 1 1,-1-1 0,0 1-1,0-1 1,1 0-1,-1 1 1,0-1 0,1 0-1,0 0 1,-1 0-1,1 0 1,-1 0 0,1-1-1,0 1 1,0 0-1,-1-1 1,1 1 0,0-1-1,0 0 1,0 0-1,0 1 1,0-1 0,-1 0-1,1 0 1,0-1-1,0 1 1,0 0 0,0-1-1,-1 1 1,1-1-1,0 0 1,0 1 0,-1-1-1,3-1 1,3-2 1,0 0-1,0-1 1,0 1 0,0-1 0,-1 0-1,10-11 1,-6 4 30,-1 0-1,0-1 1,-1 0 0,0-1-1,-1 0 1,0 0-1,-1 0 1,-1-1 0,-1 0-1,0 0 1,-1 0-1,0-1 1,-1 1 0,0-28-1,-2 41-27,-1-1 0,1 0 0,0 0 0,-1 0 0,0 1 0,1-1 0,-1 0 0,0 1 0,-1-1 0,1 1 0,-2-4 0,3 6-2,-1-1-1,1 1 1,-1-1 0,1 1-1,0-1 1,-1 1-1,1 0 1,-1-1 0,1 1-1,-1 0 1,1-1 0,-1 1-1,0 0 1,1 0-1,-1 0 1,1-1 0,-1 1-1,1 0 1,-1 0-1,0 0 1,0 0 0,0 0-2,0 0 0,0 1 1,0-1-1,0 1 0,0-1 1,0 1-1,0-1 0,1 1 0,-1-1 1,0 1-1,0 0 0,0-1 1,1 1-1,-1 0 0,0 0 1,0 1-1,-4 7-21,2-1 0,-1 1-1,1 0 1,0 0 0,1 0 0,0 0 0,0 1 0,1-1-1,0 1 1,1 17 0,0-25 20,1 1-1,-1-1 1,0 1 0,1-1-1,-1 0 1,1 1-1,-1-1 1,1 0 0,0 0-1,0 1 1,0-1 0,1 0-1,1 3 1,-2-4 5,0 0 0,0 0-1,0-1 1,0 1 0,0 0 0,0 0 0,1 0 0,-1-1 0,0 1 0,1-1-1,-1 1 1,0-1 0,1 1 0,-1-1 0,1 0 0,-1 0 0,2 1 0,1-2 10,0 1 1,0-1-1,0 0 0,0 0 1,0 0-1,-1 0 1,1-1-1,0 1 1,-1-1-1,1 0 1,-1 0-1,0 0 1,1-1-1,3-4 1,19-18 132,-2-1 1,-1-2-1,-1 0 1,-2-1-1,29-54 1,62-167 392,-107 238-548,3-5-32,-6 15-10,-2 7-33,-17 58 8,3 0 0,-7 73 0,19-112 93,2-1 1,0 1 0,2-1-1,0 1 1,2-1 0,1 0-1,0 0 1,2 0-1,11 30 1,-15-49-28,-1-1 0,1 1-1,-1 0 1,1-1 0,0 1-1,0-1 1,1 0 0,-1 1 0,1-1-1,4 4 1,-16-31-469,-36-37-276,-98-104 1,116 137 895,27 27-131,0 1 0,0 0 1,0 0-1,-1 0 0,1 0 0,0-1 0,0 1 1,-1 0-1,1 0 0,0-1 0,0 1 0,0 0 1,0 0-1,0-1 0,-1 1 0,1 0 0,0 0 1,0-1-1,0 1 0,0 0 0,0-1 0,0 1 1,0 0-1,0 0 0,0-1 0,0 1 0,0 0 1,0-1-1,0 1 0,0 0 0,0-1 0,10-1 147,25 7-5,-22-2-24,5-2-24,0-1 0,0 0 0,0-1 0,28-6 0,-3-1 14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17436,'-7'12'2720,"0"-3"-2270,4 0 30,0 0-1,0 1 1,1-1 0,1 1 0,-2 19 0,4 51 180,-1-79-644,1 28 284,10 59-1,-9-80-227,0 0 0,0-1 0,0 1 0,1 0 0,0-1 0,1 0-1,-1 1 1,1-1 0,1-1 0,-1 1 0,1-1 0,8 9 0,-12-14-35,0 0 0,1 0 1,-1 0-1,1 0 0,-1 0 1,1 0-1,-1-1 0,1 1 1,-1 0-1,1-1 0,0 1 1,-1-1-1,1 1 0,0-1 1,0 0-1,-1 0 0,1 0 1,0 0-1,-1 0 0,1 0 1,2-1-1,-1 0 34,0 0 0,0 0-1,0-1 1,0 1 0,-1-1 0,1 0-1,0 0 1,-1 0 0,0 0 0,5-4-1,1-4 166,-1 0 0,0 0 0,0 0-1,-1-1 1,5-12 0,-5 7-18,0 0 0,-1 0 1,0-1-1,-2 1 0,0-1 0,0 0 1,-2 0-1,0 0 0,-1-1 0,-1 1 1,-3-21-1,3 33-174,-1-1 0,0 0 0,0 1 0,0-1 0,-1 1 1,1-1-1,-5-4 0,7 9-39,-1 0 0,0 0 0,1 0 0,-1 1 1,0-1-1,0 0 0,0 0 0,1 1 0,-1-1 1,0 0-1,0 1 0,0-1 0,0 1 0,0-1 0,0 1 1,-1-1-1,-1 1 0,2 0-5,0 0 0,0 0-1,0 1 1,0-1 0,0 0 0,0 1 0,0-1-1,0 1 1,0-1 0,0 1 0,0-1 0,1 1-1,-1 0 1,0-1 0,0 1 0,0 0 0,1 0-1,-1 0 1,0 0 0,1 0 0,-1-1 0,0 3-1,-1 1-8,0 0-1,0-1 1,0 1-1,1 0 0,-1 0 1,1 0-1,0 0 0,1 0 1,-1 0-1,1 0 1,-1 1-1,1-1 0,1 6 1,-1-10-21,0 0 0,0 1 0,0-1 0,0 0 0,0 0 0,0 0 0,0 0 0,0 1 0,0-1 0,0 0 0,0 0 0,0 0 0,0 0 0,0 1 0,0-1 0,0 0 0,0 0 0,0 0 0,1 0 0,-1 1 1,0-1-1,0 0 0,0 0 0,0 0 0,0 0 0,0 0 0,1 0 0,-1 0 0,0 0 0,0 1 0,0-1 0,0 0 0,0 0 0,1 0 0,-1 0 0,0 0 0,0 0 0,0 0 0,0 0 0,1 0 0,-1 0 0,0 0 0,6-7-990,5-13 51,-11 18 973,7-12-623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16339,'0'1'153,"0"-1"-1,0 1 0,1 0 0,-1-1 0,0 1 0,0-1 0,0 1 1,1 0-1,-1-1 0,0 1 0,1-1 0,-1 1 0,0-1 0,1 1 1,-1-1-1,1 1 0,-1-1 0,1 1 0,-1-1 0,1 0 0,-1 1 1,1-1-1,-1 0 0,1 1 0,-1-1 0,1 0 0,0 0 0,-1 0 1,1 1-1,-1-1 0,2 0 0,0 0 94,0-1-1,0 1 1,0 0-1,0-1 1,0 1-1,0-1 1,0 0 0,-1 1-1,1-1 1,2-1-1,4-3 329,0 0 0,-1-1 1,11-9-1,-3 1 106,-1-1 1,21-30 0,-31 41-616,-1-1-1,0 0 0,0 0 1,-1 0-1,1 0 1,-1 0-1,0 0 1,-1-1-1,1 1 1,-1-1-1,0 1 1,0-1-1,-1 0 1,0 1-1,0-7 1,0 11-56,0 0 0,0 0 0,-1 0 0,1 0 1,0 0-1,0 0 0,-1 0 0,1 0 0,-1 0 0,1 0 1,-1 1-1,1-1 0,-1 0 0,1 0 0,-1 0 1,0 0-1,1 1 0,-1-1 0,0 0 0,0 1 0,0-1 1,1 1-1,-1-1 0,0 1 0,0-1 0,0 1 1,0 0-1,0-1 0,0 1 0,0 0 0,0 0 1,0-1-1,0 1 0,0 0 0,0 0 0,0 0 0,0 0 1,0 1-1,0-1 0,0 0 0,0 0 0,0 1 1,0-1-1,-1 1 0,-3 1 6,1 0 0,-1 0-1,1 0 1,0 1 0,-1 0 0,1-1 0,-6 8 0,0 1-92,0 1-1,1 1 1,1-1 0,0 1 0,0 1 0,2 0 0,0 0 0,0 0 0,1 1 0,1-1-1,0 1 1,1 0 0,1 1 0,1-1 0,0 0 0,1 19 0,6-1-1105,-6-33 1164,0 1-1,0-1 0,0 1 0,0-1 0,0 1 0,0 0 0,0-1 1,0 1-1,1-1 0,-1 1 0,0-1 0,0 1 0,1-1 0,-1 1 1,0-1-1,1 1 0,-1-1 0,0 1 0,1-1 0,-1 0 1,1 1-1,-1-1 0,1 0 0,-1 1 0,1-1 0,-1 0 0,1 1 1,-1-1-1,1 0 0,-1 0 0,1 0 0,-1 0 0,1 0 1,0 1-1,-1-1 0,1 0 0,-1 0 0,1 0 0,-1 0 0,1-1 1,0 1-1,-1 0 0,1 0 0,-1 0 0,2-1 0,9-12-643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15611,'-1'0'78,"1"0"-1,-1 0 0,1 0 0,-1 0 1,1 1-1,0-1 0,-1 0 1,1 0-1,-1 1 0,1-1 0,0 0 1,-1 0-1,1 1 0,0-1 0,-1 0 1,1 1-1,0-1 0,0 1 1,-1-1-1,1 0 0,0 1 0,0-1 1,0 1-1,-1-1 0,1 1 0,0-1 1,0 1-1,0 0 0,-2 15 106,1-13 66,0 45 660,2-1 0,2 1 0,16 79 0,-10-66-462,-2-16-239,-2 0-38,3-1 0,1 0 0,24 69 1,-25-100-48,-8-13-117,0 1-1,0-1 0,0 0 0,1 0 0,-1 0 1,0 0-1,0 0 0,0 0 0,0 0 0,0 0 1,1 0-1,-1 0 0,0 0 0,0 0 0,0 0 1,0 0-1,0 0 0,1 0 0,-1 0 0,0 0 1,0 0-1,0 0 0,0 0 0,0 0 0,1 0 1,-1 0-1,0 0 0,0 0 0,0 0 0,0 0 1,0 0-1,1 0 0,-1 0 0,0 0 0,0 0 1,0-1-1,0 1 0,0 0 0,0 0 0,0 0 1,0 0-1,1 0 0,-1-1 0,1-1 33,-1 0 1,1 0-1,-1 0 0,1-1 0,-1 1 1,0 0-1,0-1 0,0 1 0,0-4 0,-8-46 221,-1 2-1,-3 0 1,-22-62-1,16 63-263,20 58-61,2 2 45,-1 0 0,2 0-1,9 20 1,-11-26 19,1-1 0,-1 1 0,1-1 0,0 1 0,0-1 1,0 0-1,1-1 0,0 1 0,-1-1 0,1 0 0,0 0 0,1 0 0,-1 0 0,0-1 0,1 0 1,8 2-1,-6-3 1,1 0 1,-1-1 0,1 0-1,-1 0 1,0 0-1,1-1 1,-1-1 0,0 1-1,0-1 1,13-5 0,-6 0 5,0 1 0,0-2 0,-1 0 0,1-1 0,-2-1 0,1 0 0,-2 0 0,1-2 0,-1 1 0,-1-1 0,10-14 0,-21 25-5,0 1 0,0-1 0,1 1 0,-1 0 1,0-1-1,0 1 0,1 0 0,-1-1 0,0 1 0,1 0 0,-1-1 0,0 1 0,0 0 1,1 0-1,-1 0 0,1-1 0,-1 1 0,0 0 0,1 0 0,-1 0 0,1 0 1,-1-1-1,0 1 0,1 0 0,-1 0 0,1 0 0,-1 0 0,0 0 0,1 0 0,-1 0 1,1 0-1,-1 0 0,1 0 0,-1 1 0,0-1 0,1 0 0,-1 0 0,0 0 0,1 0 1,-1 1-1,1-1 0,-1 0 0,0 0 0,1 1 0,-1-1 0,0 0 0,0 1 1,1-1-1,-1 1 0,14 22-20,-9-13 1,-3-7 17,0 0 0,0 0 0,0 0 0,1 0 0,-1 0 0,1-1 0,0 0 0,0 1 0,0-1 1,0 0-1,0 0 0,1-1 0,-1 1 0,1-1 0,-1 1 0,1-1 0,-1 0 0,1 0 0,-1-1 0,1 1 0,0-1 1,0 0-1,-1 0 0,1 0 0,0 0 0,-1-1 0,1 1 0,0-1 0,-1 0 0,1 0 0,-1-1 0,1 1 0,-1-1 1,5-2-1,6-4 2,-1 0 0,0-1 0,-1-1 0,0 0 1,-1-1-1,0 0 0,10-13 0,46-66-176,-67 89 171,1 1 0,-1 0-1,0-1 1,1 1 0,-1 0-1,0-1 1,1 1 0,-1 0 0,1 0-1,-1-1 1,0 1 0,1 0-1,-1 0 1,1 0 0,-1 0-1,1 0 1,-1-1 0,1 1 0,-1 0-1,0 0 1,1 0 0,-1 0-1,1 0 1,-1 1 0,1-1-1,-1 0 1,1 0 0,-1 0 0,1 0-1,-1 0 1,0 1 0,1-1-1,-1 0 1,1 0 0,-1 1-1,0-1 1,1 0 0,-1 1 0,0-1-1,1 0 1,-1 1 0,0-1-1,0 0 1,1 1 0,-1-1-1,0 1 1,0-1 0,0 0 0,1 1-1,-1-1 1,0 1 0,0 0-1,13 32-113,-10-22 85,16 31 26,1-1 0,2 0 0,2-2-1,51 65 1,-70-98 5,65 91-102,-59-80 70,-1 1 0,0 0 0,12 34 0,-20-46 32,-1 1 0,1 0 0,-1 0 0,0 0 0,-1 0 0,0 0 0,-1 13-1,1-19 22,0 1 0,0-1-1,-1 0 1,1 1 0,0-1 0,0 0-1,-1 1 1,1-1 0,-1 0-1,1 0 1,-1 1 0,0-1-1,1 0 1,-1 0 0,0 0-1,0 0 1,0 0 0,0 0 0,0 0-1,0 0 1,0 0 0,0 0-1,0-1 1,0 1 0,0 0-1,0-1 1,-1 1 0,1-1-1,0 1 1,-1-1 0,1 0 0,0 1-1,-1-1 1,1 0 0,0 0-1,-1 0 1,1 0 0,0 0-1,-1 0 1,1 0 0,0-1-1,-1 1 1,1 0 0,0-1 0,-1 1-1,1-1 1,-1 0 0,-7-4 82,1 1 0,0-1 1,0 0-1,0-1 0,1 0 1,0 0-1,0-1 0,1 0 1,-6-7-1,-50-72 462,57 77-552,-9-11 49,2 0 1,-17-39-1,27 54-180,0-1 1,0 0-1,0 1 0,1-1 1,0 0-1,0 0 0,0 0 1,1 0-1,0 0 1,0 0-1,1 0 0,-1 0 1,1 0-1,1 0 0,-1 0 1,3-7-1,6-6-499,0 1 0,17-23 1,-9 15 179,11-18-349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14659,'1'3'304,"0"0"-1,0 1 0,0-1 1,0 0-1,0 0 0,1 0 1,-1-1-1,1 1 1,0 0-1,0-1 0,0 1 1,4 3-1,-4-5-148,0 1 1,0-1-1,0 0 0,0-1 0,0 1 1,1 0-1,-1 0 0,0-1 1,0 0-1,0 1 0,1-1 0,-1 0 1,0 0-1,1 0 0,-1 0 1,0-1-1,0 1 0,1-1 0,1 0 1,2-1 47,0 0 0,-1-1 1,1 0-1,-1 0 1,1 0-1,-1 0 0,0-1 1,-1 0-1,1 0 0,-1 0 1,1-1-1,-1 1 1,5-9-1,-2 3 51,-1 0 0,0-1 0,0 1 0,-1-1 1,-1 0-1,4-13 0,-7 22-207,0 0 0,0-1 0,-1 0 0,1 1 0,-1-1 0,0 1 0,0-1 1,0 1-1,0-1 0,0 0 0,-1 1 0,1-1 0,-1 1 0,1-1 0,-1 1 0,0-1 0,0 1 0,0 0 0,0-1 0,-1 1 0,1 0 1,-1 0-1,-2-3 0,2 4-28,1 0 1,-1-1 0,0 2 0,0-1-1,0 0 1,0 0 0,0 1-1,0-1 1,-1 1 0,1-1 0,0 1-1,0 0 1,0 0 0,0 0 0,0 0-1,0 1 1,-1-1 0,1 0-1,0 1 1,0-1 0,0 1 0,0 0-1,0 0 1,0 0 0,0 0-1,1 0 1,-1 0 0,-3 3 0,-3 2-24,0 0-1,1 1 1,-1 0 0,1 0 0,0 1 0,1-1 0,0 2-1,0-1 1,1 1 0,0 0 0,0 0 0,1 0 0,1 1 0,-1-1-1,1 1 1,1 0 0,-2 14 0,4-22 1,0 0-1,0-1 1,0 1 0,0 0 0,0-1-1,1 1 1,-1-1 0,1 1-1,-1 0 1,1-1 0,-1 1 0,1-1-1,0 1 1,0-1 0,0 0-1,0 1 1,0-1 0,0 0 0,0 0-1,0 1 1,1-1 0,-1 0-1,0 0 1,1 0 0,-1-1 0,1 1-1,-1 0 1,1 0 0,-1-1-1,1 1 1,2 0 0,5 1-10,1-1 0,0 0 0,-1 0 0,16-1 0,0 1-24,-12 0 35,0 0-1,-1 1 1,1 1-1,-1 0 0,0 1 1,0 0-1,0 1 1,0 0-1,-1 1 1,0 1-1,0-1 0,0 2 1,18 16-1,-29-24 10,0 0 0,0 0 0,0 1 1,1-1-1,-1 0 0,0 0 0,0 1 0,1-1 0,-1 0 0,0 0 0,0 1 0,1-1 0,-1 0 0,0 0 0,0 0 0,1 0 0,-1 0 1,0 0-1,1 1 0,-1-1 0,0 0 0,1 0 0,-1 0 0,0 0 0,1 0 0,-1 0 0,0 0 0,1 0 0,-1 0 0,1-1 1,2-9 154,-6-23 98,3 26-184,-23-168 17,24 174-117,-1 0-1,0 0 1,0 0 0,1 1-1,-1-1 1,1 0 0,-1 0-1,1 0 1,-1 0 0,1 0-1,0 1 1,-1-1 0,1 0-1,0 0 1,0 1 0,0-1-1,-1 0 1,1 1 0,0-1 0,0 1-1,0 0 1,0-1 0,0 1-1,0-1 1,0 1 0,0 0-1,0 0 1,0 0 0,1 0-1,3-2-156,16-5-200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15083,'-26'52'5069,"18"-38"-4167,0 0 1,2 1 0,-10 26-1,16-40-900,1-1-1,-1 1 0,0 0 0,0 0 1,0 0-1,1-1 0,-1 1 0,0 0 1,1 0-1,-1-1 0,1 1 0,-1 0 1,1-1-1,-1 1 0,1 0 0,-1-1 1,1 1-1,0-1 0,-1 1 0,1-1 0,0 1 1,-1-1-1,1 1 0,0-1 0,0 0 1,1 1-1,28 12-48,-19-9 4,-1 0-12,-1 1 0,-1 0 0,1 0-1,-1 1 1,0 0 0,0 1 0,0 0-1,-1 0 1,7 10 0,-12-15 53,0 1-1,0-1 1,0 1 0,-1 0-1,1 0 1,-1 0 0,1 0 0,-1 0-1,0 0 1,0 0 0,-1 0 0,1 1-1,-1-1 1,1 0 0,-1 0-1,0 1 1,0-1 0,-1 0 0,1 0-1,0 1 1,-1-1 0,0 0-1,0 0 1,0 0 0,0 0 0,-1 0-1,1 0 1,-1 0 0,0 0 0,1-1-1,-6 6 1,-2 2 129,0 0 0,-1 0 0,-13 8-1,18-14-137,0-1-1,0 0 0,0 0 1,0 0-1,0-1 0,-1 0 1,0 0-1,1 0 0,-10 1 1,14-2 13,0-1 1,0 0 0,0 0-1,0 0 1,1 0 0,-1 0-1,0 0 1,0-1 0,0 1-1,0 0 1,0 0 0,0-1-1,1 1 1,-1 0 0,0-1-1,0 1 1,0-1 0,1 1-1,-1-1 1,0 1 0,0-1-1,1 0 1,-1 1 0,1-1-1,-1 0 1,1 1 0,-1-1-1,1 0 1,-1 0 0,1 0-1,-1 1 1,1-1 0,0 0-1,0 0 1,-1 0 0,1 0-1,0 0 1,0 0-1,0 0 1,0 1 0,0-2-1,0-6 26,0 1-1,1 0 0,0-1 0,2-7 1,-2 11-110,9-40-55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13763,'2'1'110,"-1"-1"0,1 0 0,0 1 1,-1-1-1,1 1 0,-1-1 0,1 1 0,-1-1 1,0 1-1,1 0 0,-1 0 0,0 0 0,1 0 0,-1 0 1,0 0-1,0 0 0,0 1 0,0-1 0,0 0 0,0 0 1,0 1-1,0-1 0,-1 1 0,1-1 0,0 1 1,0 1-1,2 6 345,-1 0 1,1 1-1,0 10 1,2 18 877,-2 1 1,-2 62-1,-17 77 626,9-121-1485,-14 203 711,22-239-1168,3-13-15,2-14-1,5-20 2,-2 0 0,0-1-1,-2-1 1,-1 1 0,3-31 0,3-9 6,6-22-71,3 0-1,35-91 0,-52 171 22,0 1 0,0-1 1,1 1-1,0 0 0,1 0 0,9-11 0,-14 18 23,1-1 0,0 0-1,-1 0 1,1 1 0,0-1 0,0 1 0,0-1-1,0 1 1,1 0 0,-1 0 0,0 0 0,0 0-1,1 0 1,-1 0 0,0 1 0,1-1 0,-1 1-1,1 0 1,-1-1 0,1 1 0,-1 0 0,1 1-1,-1-1 1,0 0 0,1 1 0,-1-1 0,1 1-1,-1 0 1,4 1 0,-4 0 6,0-1 1,0 1-1,0 0 0,0 0 0,0 0 1,-1 0-1,1 0 0,0 0 1,-1 1-1,0-1 0,1 0 0,-1 1 1,0-1-1,0 1 0,0-1 1,-1 1-1,1 0 0,-1-1 0,1 1 1,-1 0-1,0 0 0,0-1 1,0 4-1,-1 5 59,0 0 1,0 0-1,-1-1 1,-5 17-1,3-14 57,-1 1 1,-1-1-1,0 0 1,-10 14-1,13-21-58,-1 0 0,-1-1 1,1 1-1,-1-1 0,0 0 0,0 0 0,0-1 0,-1 1 0,1-1 0,-11 5 1,15-8-84,0-1 0,-1 1 1,1 0-1,0-1 0,0 1 1,0-1-1,-1 0 0,1 1 1,0-1-1,0 0 0,-1 0 1,1 1-1,0-1 0,-1 0 1,1-1-1,0 1 0,0 0 1,-1 0-1,1 0 0,0-1 1,0 1-1,-1-1 0,1 1 1,0-1-1,0 1 0,0-1 1,0 0-1,0 1 0,0-1 1,0 0-1,0 0 0,0 0 1,0 0-1,0 0 0,0 0 1,1 0-1,-1 0 0,0 0 1,1 0-1,-1-1 0,1 1 1,-1-2-1,-1-2-82,1-1 1,0 0-1,0 0 1,0 1-1,1-1 1,0 0-1,0 0 1,1-8-1,8-23-470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 14019,'-1'1'2822,"-5"5"-2007,3-2-229,0 1 1,0-1 0,1 1-1,-1 0 1,-3 10-1,1 4-344,-5 30-1,5-23 116,1-11-189,1 0-1,0 0 0,1 0 0,1 0 0,0 0 1,1 0-1,4 27 0,-4-41-143,0 0-1,0-1 1,0 1-1,0 0 1,1 0 0,-1-1-1,0 1 1,0 0-1,1-1 1,-1 1 0,0 0-1,1-1 1,-1 1-1,0 0 1,1-1 0,-1 1-1,1-1 1,-1 1-1,1 0 1,-1-1 0,1 0-1,0 1 1,-1-1-1,1 1 1,0-1 0,-1 0-1,1 1 1,0-1-1,-1 0 1,1 0 0,0 0-1,0 1 1,-1-1-1,1 0 1,0 0 0,0 0-1,-1 0 1,1 0-1,0 0 1,0 0 0,-1-1-1,1 1 1,0 0-1,-1 0 1,1-1 0,0 1-1,-1 0 1,1-1-1,0 1 1,-1 0 0,1-1-1,0 1 1,0-2-1,5-3 119,0 0 0,-1 0 0,1 0-1,4-7 1,3-5 23,0-1 0,-1 0 0,-1-1 0,-1 0 0,-1 0 0,-1-1 0,0 0 0,-1-1 0,-2 0 0,0 0 0,3-29 1,-8 48-152,0 0 0,0-1 0,0 1 1,0 0-1,-1 0 0,1-1 0,-1 1 1,1 0-1,-2-4 0,2 6-13,-1 0 1,1 0-1,0 0 0,0-1 0,0 1 0,0 0 0,0 0 0,0 0 0,0 0 0,-1-1 0,1 1 0,0 0 1,0 0-1,0 0 0,0 0 0,-1 0 0,1 0 0,0 0 0,0-1 0,0 1 0,-1 0 0,1 0 0,0 0 1,0 0-1,0 0 0,-1 0 0,1 0 0,0 0 0,0 0 0,0 0 0,-1 0 0,1 0 0,0 0 0,0 0 0,-1 1 1,-7 11-4,2 4-56,0-1 0,2 2 0,0-1-1,0 0 1,2 1 0,0 0 0,1-1 0,0 1 0,3 22 0,-1-37 4,-1 0-1,0-1 0,0 1 0,1-1 1,-1 1-1,0 0 0,1-1 0,0 1 1,-1-1-1,1 1 0,0-1 0,0 1 1,0-1-1,0 0 0,0 1 0,2 1 1,-2-3-22,0 1 0,-1-1 1,1 0-1,0 1 0,0-1 0,0 0 1,0 0-1,0 0 0,-1 0 1,1 0-1,0 0 0,0 0 1,0 0-1,0 0 0,0 0 0,-1 0 1,1 0-1,0-1 0,0 1 1,0 0-1,0-1 0,1 0 1,3-2-181,-1-1 1,1 1 0,0-1-1,-1 0 1,0-1 0,0 1-1,6-8 1,15-26-609,0-9-86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16620,'1'2'199,"-1"0"0,1 0 0,0 0 0,-1 1-1,1-1 1,-1 0 0,0 0 0,0 0 0,0 0 0,0 0 0,0 1 0,0-1 0,-1 0 0,0 3 0,-11 32 350,9-28-135,-66 226 4943,58-187-4986,3 0 0,3 0 0,-1 51 1,11-64-293,-5-35-75,0 1-1,1 0 0,-1-1 0,0 1 0,0 0 0,1 0 0,-1-1 0,0 1 0,1-1 0,-1 1 0,1 0 0,-1-1 0,1 1 0,-1-1 0,1 1 0,1 0 0,-2-1 0,1 0-1,-1 0 1,1 0-1,-1 0 1,1 0-1,-1 0 1,1-1 0,-1 1-1,1 0 1,-1 0-1,1 0 1,-1-1-1,1 1 1,-1 0-1,0-1 1,1 1-1,-1 0 1,1-1-1,-1 1 1,0 0 0,1-1-1,-1 1 1,0-1-1,0 1 1,1-1-1,-1 1 1,0-1-1,0 0 1,5-7 0,-1-1 0,0 0 0,0 0-1,-1-1 1,3-13 0,7-53-156,-11 61 116,0 0-20,4-43-344,0 67-56,2 9 402,-6-12 40,1-1 1,-1 0-1,1 0 1,0 0-1,0-1 0,0 1 1,1-1-1,0 1 1,0-1-1,0 0 0,0-1 1,1 1-1,-1-1 1,1 0-1,0 0 0,0 0 1,0-1-1,0 1 1,8 1-1,-8-3 29,-1 0 1,1 0-1,-1 0 1,1-1-1,-1 0 0,1 0 1,0 0-1,-1-1 1,1 1-1,-1-1 0,1 0 1,-1 0-1,1-1 1,-1 1-1,0-1 0,0 0 1,0 0-1,0-1 1,0 1-1,0-1 0,0 0 1,-1 0-1,0 0 1,4-4-1,-4 3 30,0 0 0,0 0 0,-1-1 0,1 1 0,-1-1 0,0 1-1,-1-1 1,1 0 0,0-5 0,-1 8-22,-1 0-1,1 0 0,-1-1 1,0 1-1,1 0 0,-1 0 1,0-1-1,0 1 1,-1 0-1,1 0 0,0-1 1,-1 1-1,0 0 0,1 0 1,-1 0-1,0 0 1,0 0-1,0 0 0,0 0 1,0 0-1,-3-3 1,3 4-20,0 0 1,0 1-1,0-1 1,0 0-1,0 1 1,0-1 0,0 1-1,0-1 1,0 1-1,0 0 1,0-1-1,0 1 1,0 0 0,0 0-1,0 0 1,0 0-1,0 0 1,-1 0-1,1 0 1,0 0 0,0 0-1,-1 1 1,0-1-8,-1 1-1,1 0 1,0 0 0,0 1 0,0-1 0,0 0 0,1 1 0,-1-1-1,0 1 1,-1 1 0,-3 4-23,1-1-1,1 1 1,-1 0-1,1 0 1,-3 9 0,1-4-6,2 1 1,0 0 0,-5 27 0,8-37 34,1 0 0,-1 1 0,1-1 0,-1 0 0,1 1 0,0-1 0,1 0 0,-1 1 0,1-1 0,-1 0-1,1 0 1,0 1 0,0-1 0,0 0 0,0 0 0,1 0 0,0 0 0,-1 0 0,1 0 0,0-1 0,3 5-1,-3-6 12,0 0 0,0-1-1,0 1 1,-1 0-1,1 0 1,0-1-1,0 1 1,0-1-1,0 0 1,0 1-1,0-1 1,0 0-1,0 0 1,0 0-1,0-1 1,0 1 0,0 0-1,0-1 1,0 0-1,0 1 1,0-1-1,0 0 1,0 0-1,0 0 1,-1 0-1,3-1 1,6-5 54,0 0 0,-1-1 1,11-9-1,-14 11-22,14-14 105,-2 0 0,0-1 1,-1-1-1,-1 0 0,-1-2 1,12-25-1,-7 8 95,-3 0-1,24-84 1,-39 116-225,1 0-15,0 0 0,-1 0 0,0 0 0,-1-1 0,0 1 1,0 0-1,-1-1 0,-1-14 0,1 24-6,0 0 1,0 0-1,0 0 1,0 0-1,0 0 1,0-1-1,0 1 1,0 0-1,0 0 1,0 0-1,0 0 0,0 0 1,0 0-1,0-1 1,-1 1-1,1 0 1,0 0-1,0 0 1,0 0-1,0 0 1,0 0-1,0-1 1,0 1-1,0 0 0,0 0 1,0 0-1,-1 0 1,1 0-1,0 0 1,0 0-1,0 0 1,0 0-1,0 0 1,0 0-1,-1 0 0,1 0 1,0-1-1,0 1 1,0 0-1,0 0 1,0 0-1,0 0 1,-1 0-1,1 0 1,0 0-1,0 0 0,0 1 1,0-1-1,0 0 1,-1 0-1,1 0 1,0 0-1,0 0 1,0 0-1,0 0 1,0 0-1,0 0 1,0 0-1,-1 0 0,-6 12-60,-6 20-20,2 7 61,1 2 1,-9 80-1,18-99 52,0 0 1,2 0-1,0 0 1,1 0-1,2 0 0,0 0 1,10 28-1,9 9 14,-13-38-69,12 40-1,-37-107-51,-2 0 1,-30-55-1,33 72 67,-55-101-11,68 129 17,1 0 0,-1 0 1,1 1-1,-1-1 0,1 0 0,-1 0 0,1 0 1,0 0-1,-1 0 0,1 0 0,0 0 1,0 0-1,0 0 0,0 0 0,0 0 0,0 0 1,0-2-1,0 2 2,1 1-1,-1 0 1,0-1-1,1 1 1,-1 0 0,0-1-1,1 1 1,-1 0-1,1-1 1,-1 1 0,0 0-1,1 0 1,-1 0-1,1-1 1,-1 1 0,1 0-1,-1 0 1,1 0 0,-1 0-1,1 0 1,-1 0-1,1 0 1,-1 0 0,1 0-1,0 0 1,7 2-21,0-1 0,0 1 1,12 5-1,-6-2-46,37 6-536,13 3-2848,-72-17 2681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20468,'-2'6'2025,"8"-6"-1585,4-1-808,3-5 1064,3-3-432,2-11-232,2-1-352</inkml:trace>
  <inkml:trace contextRef="#ctx0" brushRef="#br0" timeOffset="1">174 10 17380,'-3'16'1840,"3"-6"-1192,3-8-272,2-4 969,3-5-1185,0-3 136,2 1-240,3-1-232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18724,'0'13'1560,"4"2"-1008,4 8-119,3 13 511,2 9-80,1 13-88,-2 5-104,-7 12-136,0 5-80,-2 12-135,-2-2-113,-1-2-8,-1-5-216,-4-14-673,4-6 633,8-18-48,3-20-72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33 19676,'0'-1'157,"0"-1"0,0 1 1,0 0-1,0-1 0,0 1 0,0 0 0,0-1 0,0 1 0,-1 0 0,1-1 0,0 1 1,-1 0-1,1 0 0,-1-1 0,0 1 0,1 0 0,-1 0 0,0 0 0,0 0 0,0 0 0,1 0 1,-1 0-1,-2-1 0,1 1 18,0 1 0,0-1 0,0 1 0,-1 0 0,1-1 1,0 1-1,0 0 0,0 0 0,-1 1 0,1-1 0,0 0 0,0 1 0,0-1 0,-3 2 1,-6 2-55,-1 1 0,2 0 0,-1 0 0,0 1 0,1 1 0,0 0 0,1 0 0,0 1 0,0 0 0,0 1 0,1 0 0,1 0 0,-1 1 0,-10 17 0,17-24-125,-1-1 1,1 1-1,0-1 1,0 1-1,0 0 1,0 0-1,0-1 1,0 5 0,1-6-3,0 0 1,1-1-1,-1 1 1,0 0-1,0-1 1,0 1 0,1 0-1,-1 0 1,0-1-1,1 1 1,-1-1-1,1 1 1,-1 0-1,1-1 1,-1 1 0,1-1-1,-1 1 1,1-1-1,0 1 1,-1-1-1,1 0 1,-1 1-1,1-1 1,0 0 0,0 1-1,-1-1 1,1 0-1,0 0 1,-1 0-1,1 1 1,0-1 0,0 0-1,-1 0 1,2 0-1,14 2-96,0 2 0,-1 0 0,1 1 0,-1 0 0,19 10 0,-27-11 63,0-1 0,-1 2 0,1-1 0,-1 1 0,0 0 0,0 0 0,0 0 0,-1 1 0,0 0 0,0 0 1,0 0-1,-1 1 0,4 6 0,-7-11 48,-1-1 0,1 1 0,0-1 1,-1 1-1,1-1 0,-1 1 0,0-1 0,1 1 1,-1-1-1,0 1 0,0 0 0,0-1 0,0 1 1,0-1-1,-1 1 0,1-1 0,0 1 0,-1 0 1,1-1-1,-1 1 0,1-1 0,-1 0 0,-1 2 1,0 0 23,1-1 0,-1 0 0,-1 0 0,1-1 0,0 1 0,0 0 0,-1-1 0,1 1 1,-1-1-1,1 0 0,-1 0 0,-2 1 0,-5 1 103,1-1 0,-1 0 0,0 0 0,1-1 0,-1-1 0,-17 0 0,19-1-155,0-1 0,0 0 0,0 0 0,0-1 0,-13-6-1,19 8-85,0 0-1,-1 0 1,1 0-1,1-1 1,-1 1-1,0-1 1,0 0-1,0 1 1,1-1-1,-1 0 1,-1-2-1,3 3-28,0 0-1,-1 0 0,1-1 0,-1 1 1,1 0-1,0 0 0,0 0 0,0 0 1,0 0-1,0-1 0,0 1 0,0 0 1,0 0-1,0 0 0,0 0 0,1-1 1,-1 1-1,0 0 0,1 0 0,-1 0 1,1 0-1,-1 0 0,2-2 0,0 1-19,0 0-1,0 0 1,0 0-1,0 0 0,0 0 1,1 1-1,-1-1 1,1 1-1,-1 0 0,1-1 1,4 0-1,21-7-988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72 436 18660,'2'-2'382,"-1"2"-268,0-1 0,0 1 1,0-1-1,0 1 0,-1-1 0,1 0 0,0 0 1,-1 1-1,1-1 0,0 0 0,-1 0 0,1 1 0,-1-1 1,1 0-1,-1 0 0,1 0 0,-1 0 0,0 0 1,1-2-1,-2 3-45,1 0 0,-1 0 0,1 0 0,-1 0 0,1 0-1,-1 0 1,1 0 0,0 0 0,-1 0 0,1 1 0,-1-1 0,1 0 0,-1 0 0,1 0 0,-1 1 0,1-1 0,0 0 0,-1 0 0,1 1-1,-1-1 1,1 0 0,0 1 0,-1-1 0,1 0 0,0 1 0,0-1 0,-1 1 0,-13 13 942,6-3-935,1 0 1,0 1 0,1 0 0,0 0 0,1 0-1,1 1 1,-1 0 0,2 0 0,0 0 0,1 0 0,0 0-1,0 1 1,2-1 0,1 24 0,-1-35-74,0 0 1,1 0 0,-1-1-1,1 1 1,-1 0 0,1 0-1,0 0 1,-1 0 0,1-1-1,0 1 1,0 0 0,0-1-1,1 1 1,-1-1-1,0 1 1,1-1 0,-1 0-1,0 1 1,1-1 0,0 0-1,-1 0 1,4 1 0,-2-1 9,-1 0 0,1-1 0,0 1 0,0-1 0,0 0 0,0 0 1,0 0-1,0 0 0,0-1 0,0 1 0,0-1 0,-1 0 0,5-1 0,7-4 58,0 0 0,-1-1 0,0-1-1,18-14 1,-3 2 104,-2-2 0,-1 0 0,-1-2 0,0-1 0,-2-1 0,19-29-1,-30 38-94,0 0-1,-2-1 0,0 0 0,-1-1 1,0 0-1,-2 0 0,0 0 0,-1-1 1,-1 0-1,-1 0 0,1-29 0,-5 37-62,0 1-1,0 0 0,-1-1 0,0 1 0,-1 0 1,0 0-1,-1 1 0,0-1 0,0 1 0,-12-19 1,14 26-27,0-1 0,-1 1 1,1 0-1,-1 0 0,0 0 1,1 0-1,-1 1 1,0-1-1,-1 1 0,1-1 1,0 1-1,-1 0 0,1 1 1,-1-1-1,0 0 0,1 1 1,-1 0-1,0 0 1,0 0-1,0 0 0,0 1 1,0 0-1,0-1 0,0 1 1,0 1-1,0-1 0,0 1 1,0-1-1,1 1 1,-1 0-1,0 0 0,0 1 1,-5 2-1,0 1-3,0 1 1,0 0-1,1 0 0,0 1 0,0 0 1,1 0-1,-1 1 0,1 0 1,1 0-1,-7 11 0,6-7-2,0-1 0,1 1 1,0 0-1,1 0 0,0 1 0,1 0 0,-4 21 0,7-30 7,1 0-1,0 0 0,0 0 1,1 0-1,-1 0 0,1 0 0,0 0 1,0-1-1,0 1 0,0 0 1,1 0-1,0-1 0,-1 1 1,1-1-1,0 1 0,1-1 0,-1 0 1,1 0-1,-1 0 0,1 0 1,4 3-1,7 5-73,1 0-1,0-2 1,25 13 0,-6-2-117,-17-10-87,0 1 0,-1 1 0,0 0 0,-1 1-1,26 30 1,-37-39 136,-1 0 0,0 0 0,0 1 0,0 0 0,0-1 1,-1 1-1,0 0 0,0 0 0,0 0 0,-1 1 0,0-1 0,0 0 0,0 0 0,0 1 0,-1-1 0,0 1 0,0-1 1,-1 0-1,1 1 0,-1-1 0,0 0 0,-1 1 0,1-1 0,-1 0 0,0 0 0,-4 6 0,-4 5-489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18772,'0'0'64,"0"0"0,0-1-1,0 1 1,0 0 0,1-1 0,-1 1-1,0 0 1,0-1 0,0 1 0,0 0 0,0-1-1,1 1 1,-1 0 0,0 0 0,0-1 0,0 1-1,1 0 1,-1 0 0,0-1 0,0 1-1,1 0 1,-1 0 0,0-1 0,1 1 0,-1 0-1,0 0 1,1 0 0,-1 0 0,0 0 0,1 0-1,-1 0 1,1-1 0,4 12 749,-1 24 277,-5 56 977,-20 144 0,1-44-650,20-188-1537,0 1-1,0-1 0,0 1 1,1-1-1,-1 1 0,1-1 1,1 7-1,-1-10 67,-1 1 1,0-1 0,0 1-1,0-1 1,1 0-1,-1 1 1,0-1-1,0 1 1,1-1-1,-1 0 1,0 0-1,1 1 1,-1-1-1,0 0 1,1 1-1,-1-1 1,0 0 0,1 0-1,-1 0 1,1 1-1,-1-1 1,0 0-1,1 0 1,0 0-1,0 0 12,-1 0-1,1 0 1,0-1-1,0 1 1,0 0-1,0-1 1,-1 1-1,1 0 1,0-1-1,-1 1 1,1-1-1,0 0 1,-1 1-1,1-1 1,0 1-1,-1-1 1,1-1-1,11-16-570,0-10-249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18332,'0'0'52,"0"0"0,0-1 0,0 1 0,0 0 0,0 0 0,0 0-1,0-1 1,0 1 0,0 0 0,0 0 0,0 0 0,0-1 0,0 1 0,0 0 0,0 0 0,0 0 0,-1 0 0,1-1 0,0 1 0,0 0 0,0 0 0,0 0 0,0 0-1,-1-1 1,1 1 0,0 0 0,0 0 0,0 0 0,0 0 0,-1 0 0,1 0 0,0 0 0,0 0 0,0 0 0,-1 0 0,1 0 0,0-1 0,-11 4 655,-10 9 443,14-5-851,0 0 0,0 0-1,0 1 1,1-1-1,-8 14 1,12-18-288,0 0 0,0 1-1,1-1 1,0 1 0,-1-1 0,1 1 0,0 0 0,0 3-1,1-5-11,0-1-1,0 1 1,0-1-1,0 1 0,0-1 1,1 1-1,-1-1 0,0 1 1,1-1-1,-1 1 1,1-1-1,-1 1 0,1-1 1,0 0-1,0 1 0,0-1 1,0 0-1,0 0 0,2 2 1,0 0-37,1-1 0,0 0 0,0 0 0,0 0 0,0 0 0,1-1 0,-1 0 0,0 0 0,1 0 0,-1 0 0,0-1 1,1 1-1,-1-1 0,1 0 0,4-1 0,-4 0-6,0 1 0,0 0 1,0 0-1,1 1 0,-1 0 1,0 0-1,0 0 1,0 0-1,0 1 0,0-1 1,8 6-1,-12-7 37,0 1-1,0 0 1,0 0 0,0 0 0,0 0 0,0 0-1,0 0 1,0 0 0,-1 1 0,1-1 0,0 0-1,-1 0 1,1 1 0,-1-1 0,1 0 0,-1 1-1,0-1 1,0 0 0,1 1 0,-1-1 0,0 0-1,-1 3 1,1 0-4,-1-1 0,1 1 0,-1 0 1,-1-1-1,1 1 0,0-1 0,-1 1 0,-2 4 0,0-3-107,1 1 0,-1-1 1,0 1-1,0-1 0,-1 0 0,0-1 1,0 1-1,0-1 0,-7 5 0,11-9 101,0 1 0,0-1 0,0 1-1,0-1 1,0 0 0,0 1 0,0-1-1,0 0 1,0 0 0,0 0 0,0 0-1,0 0 1,0 0 0,0 0 0,0 0 0,0 0-1,0 0 1,0 0 0,0-1 0,0 1-1,0 0 1,0-1 0,0 1 0,0-1-1,-1 0 1,-1-13-282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15539,'3'4'302,"-1"0"-1,1 0 1,0 0-1,0 0 0,0 0 1,1-1-1,0 0 1,-1 0-1,1 0 1,0 0-1,0 0 0,7 2 1,-8-3-136,0-1 1,1 0-1,-1-1 0,0 1 1,1 0-1,-1-1 0,1 0 1,-1 0-1,0 0 0,1 0 1,-1-1-1,1 1 0,-1-1 1,0 0-1,0 0 0,1 0 1,-1 0-1,6-4 0,-4 2 50,0-1-1,-1 1 0,0-1 1,1 0-1,-1-1 0,-1 1 1,1-1-1,-1 0 0,1 0 1,-1 0-1,-1 0 0,5-11 1,-6 13-111,0 0 0,0 1 0,0-1 1,-1 0-1,0 0 0,1 0 0,-1 1 0,0-1 1,0 0-1,0 0 0,-1 0 0,0-4 0,0 5-53,0 0 0,1 1 0,-1-1 0,0 1 0,0-1 1,0 1-1,-1-1 0,1 1 0,0 0 0,0-1 0,-1 1 0,1 0 0,-1 0 0,1 0 0,-1 0 0,1 0 0,-1 0 0,0 1 0,1-1 0,-1 1 0,-3-2 0,2 2-14,-1-1 0,0 1-1,0 0 1,1 0 0,-1 0 0,0 1 0,0-1-1,1 1 1,-1 0 0,0 0 0,1 0 0,-1 1-1,1-1 1,-1 1 0,1 0 0,0 0-1,0 0 1,0 0 0,0 0 0,0 1 0,0-1-1,0 1 1,1 0 0,-3 3 0,-2 3-28,0 0 0,1 0 0,0 1 1,0 0-1,1 0 0,-7 20 0,9-19-4,0 0 0,0 0 0,1 0 0,0 0 0,1 0 0,1 1 0,1 20 0,-1-29-66,0 1 0,1-1 0,-1 0 0,1 0 0,0 1-1,0-1 1,1 0 0,-1 0 0,0 0 0,1 0 0,0 0 0,0-1-1,0 1 1,0 0 0,0-1 0,0 0 0,1 1 0,-1-1 0,1 0-1,-1 0 1,1 0 0,0-1 0,0 1 0,0-1 0,0 1 0,0-1-1,0 0 1,1 0 0,-1 0 0,0-1 0,4 1 0,4 0-205,0-1 1,0-1 0,0 0-1,0 0 1,0-1 0,0 0-1,0-1 1,10-4 0,20-7-550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168 403 20268,'-8'1'289,"0"1"-1,0 1 0,0-1 0,0 2 1,1-1-1,-1 1 0,1 0 0,0 0 1,0 1-1,0 0 0,1 0 0,-1 0 1,-9 12-1,10-10-212,0 0 1,1 0 0,0 1-1,0 0 1,1 0 0,-1 0-1,2 1 1,-1-1 0,1 1-1,1 0 1,-1 0-1,0 11 1,2-18-113,1 0 1,0 0-1,0 0 0,-1 0 0,1 0 0,1 0 1,-1 0-1,0 0 0,0-1 0,1 1 0,-1 0 1,1 0-1,-1 0 0,1 0 0,0-1 1,0 1-1,0 0 0,0-1 0,0 1 0,0 0 1,0-1-1,1 0 0,-1 1 0,1-1 0,-1 0 1,1 1-1,-1-1 0,3 1 0,0-1-97,-1 0-1,0 0 1,1-1 0,-1 1-1,1-1 1,-1 0-1,1 0 1,-1 0-1,1-1 1,-1 1 0,1-1-1,-1 1 1,0-1-1,1-1 1,-1 1-1,4-2 1,10-6-351,0 0 0,0-2 1,-1 0-1,-1 0 0,0-2 0,0 0 1,-2 0-1,1-2 0,-2 1 0,0-2 1,13-21-1,-4 3 229,-2-2 0,-1 0 0,-2-1 0,17-57 0,-27 78 503,-2 0 1,0 0-1,0 0 1,-2-1-1,0 1 1,-1-1-1,-1 0 1,-2-24-1,2 38-134,-1 0 0,0 0 0,1 0 0,-1 0-1,0 0 1,-1 0 0,1 1 0,0-1 0,-1 0-1,1 1 1,-1 0 0,-2-4 0,2 5-45,1 1 1,0-1-1,0 0 1,-1 0-1,1 0 1,-1 1 0,1-1-1,0 0 1,-1 1-1,1 0 1,-1-1-1,1 1 1,-1 0-1,0 0 1,1 0-1,-1 0 1,1 0-1,-1 0 1,1 0-1,-1 0 1,1 0-1,-1 1 1,1-1-1,-1 1 1,1-1 0,-2 2-1,-7 3 172,1 0 0,1 1 0,-1 0-1,1 0 1,0 1 0,0 0 0,1 0 0,0 1 0,0 0 0,-6 11-1,-5 7 208,2 1 0,-15 33 0,25-48-338,0 0 0,1 1 0,1 0 1,0 0-1,1 0 0,0 0 0,-1 26 0,4-37-104,0 0 0,0 0-1,0 0 1,0-1 0,1 1-1,-1 0 1,0 0-1,1 0 1,0-1 0,-1 1-1,1 0 1,0-1 0,0 1-1,0-1 1,0 1 0,0-1-1,0 1 1,0-1-1,1 1 1,-1-1 0,0 0-1,1 0 1,-1 0 0,1 0-1,0 0 1,-1 0-1,1 0 1,0 0 0,-1-1-1,1 1 1,0-1 0,3 1-1,5 1-98,1-1-1,-1-1 1,1 0-1,18-2 1,6 1-259,-31 1 301,0 0 0,-1 1 1,1-1-1,0 1 0,-1 0 0,1 0 0,-1 0 1,1 1-1,-1-1 0,1 1 0,-1 0 0,0 0 1,0 0-1,0 0 0,4 5 0,-3-3 2,-1 0 0,1 1 1,-1 0-1,0 0 0,0 0 0,-1 0 0,0 0 0,0 0 0,2 7 0,1 9-316,-2 0 1,0-1-1,-2 1 1,0 27 0,-1-48 354,1 0-194,4-6-57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19156,'-12'40'1474,"1"1"0,-9 75-1,15-81-663,-6 37 284,-3 108 0,14-175-1068,0-3-17,0 0-1,0 0 0,0 0 0,0 0 0,0 0 0,0 0 0,1 0 0,-1 0 1,1 0-1,0 0 0,-1 0 0,2 2 0,-2-4-13,1 1 1,-1-1-1,0 0 1,0 0-1,1 0 1,-1 0-1,0 0 1,0 1-1,1-1 1,-1 0-1,0 0 0,0 0 1,1 0-1,-1 0 1,0 0-1,0 0 1,1 0-1,-1 0 1,0 0-1,0 0 1,1 0-1,-1 0 0,0 0 1,1-1-1,-1 1 1,0 0-1,0 0 1,0 0-1,1 0 1,-1 0-1,0 0 0,0-1 1,1 1-1,-1 0 1,0 0-1,0 0 1,0-1-1,0 1 1,1 0-1,-1 0 1,0-1-1,0 1 0,0 0 1,0 0-1,0-1 1,0 1-1,0 0 1,0 0-1,1-1 1,-1 1-1,0 0 1,0-1-1,6-16-190,-2-18-234,-1 0-1,-2 0 1,-6-62-1,5 87 336,55 58 250,-51-44-110,1-1 1,0 0 0,0 0 0,0 0 0,0 0-1,0-1 1,1 0 0,-1 0 0,1-1-1,0 1 1,-1-1 0,1 0 0,0-1 0,0 1-1,0-1 1,-1 0 0,1-1 0,0 1 0,0-1-1,-1-1 1,1 1 0,0-1 0,-1 1-1,0-2 1,1 1 0,-1-1 0,0 1 0,0-1-1,0-1 1,0 1 0,-1-1 0,0 0 0,1 0-1,-1 0 1,4-6 0,-4 5 76,0 0 0,-1-1 0,1 1 1,-1-1-1,3-6 0,-5 9-51,0 0 0,0 1 0,0-1 0,-1 0 0,1 0 0,-1 0 0,1 1 0,-1-1 0,0 0 0,0 0 0,0 0 0,-1 0 0,0-5 0,1 8-57,0 0 0,0-1 0,-1 1-1,1-1 1,0 1 0,0-1 0,0 1 0,0 0 0,-1-1 0,1 1-1,0 0 1,0-1 0,-1 1 0,1-1 0,0 1 0,0 0 0,-1 0-1,1-1 1,0 1 0,-1 0 0,1 0 0,-1-1 0,1 1 0,0 0-1,-1 0 1,1 0 0,-1-1 0,1 1 0,0 0 0,-1 0-1,1 0 1,-1 0 0,0 0 0,-13 10 197,-7 21-95,11-11-153,1 1 1,-12 42 0,18-51-101,1 0 0,0 1 0,0-1 0,2 1 0,-1-1 0,3 24 0,-1-33 114,-1 0 0,1-1-1,0 1 1,0 0 0,0-1 0,0 1 0,2 3 0,13 10-209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18084,'1'-1'134,"0"1"-1,0 0 1,0 0 0,0 0-1,0 0 1,0 0 0,0 0-1,0 1 1,0-1 0,0 0 0,0 1-1,0-1 1,0 0 0,0 1-1,0-1 1,0 1 0,0-1-1,0 1 1,0 0 0,0-1 0,-1 1-1,1 0 1,0 0 0,-1-1-1,1 1 1,0 0 0,-1 0-1,1 0 1,-1 0 0,1 0 0,-1 0-1,0 0 1,1 0 0,-1 1-1,2 6 309,-1-1-1,-1 0 0,1 0 0,-2 11 1,1 3 191,2 283 1760,-3-97-2492,1-202-111,0 0 1,0 0 0,1 0 0,-1 0 0,1-1 0,1 1 0,2 7 0,-4-11 98,0 0 1,1-1-1,-1 1 0,1 0 1,-1-1-1,1 1 1,-1-1-1,1 1 1,-1 0-1,1-1 1,0 1-1,-1-1 0,1 0 1,0 1-1,-1-1 1,1 1-1,0-1 1,0 0-1,-1 0 1,2 1-1,0-1 11,-1 0 0,0 0 0,1 0 0,-1-1 0,1 1 0,-1 0-1,1-1 1,-1 1 0,0-1 0,1 1 0,-1-1 0,0 0 0,1 0 0,-1 1 0,1-2 0,22-21-852,6-15-329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20436,'-16'23'1239,"2"-4"-188,0 0-1,-17 34 0,28-47-1005,1 0-1,-1 0 1,1 0-1,1 0 1,-1 0-1,1 0 0,0 0 1,0 1-1,1-1 1,0 0-1,0 1 1,0-1-1,1 0 1,2 11-1,-3-16-47,0 1 0,0-1-1,1 1 1,-1-1 0,1 0-1,-1 1 1,1-1 0,-1 0-1,1 0 1,-1 1 0,1-1-1,0 0 1,0 0 0,0 0-1,0 0 1,0 0 0,0 0-1,0 0 1,0 0 0,0-1-1,0 1 1,0 0 0,1 0-1,-1-1 1,0 1 0,1-1-1,-1 1 1,0-1 0,1 0-1,-1 0 1,0 1 0,1-1-1,-1 0 1,1 0-1,-1 0 1,0 0 0,1-1-1,-1 1 1,1 0 0,-1 0-1,0-1 1,0 1 0,3-2-1,0 0 6,0 0 0,0-1-1,0 1 1,-1-1 0,1 0-1,-1 0 1,1 0 0,-1-1-1,0 1 1,0-1 0,-1 1-1,4-6 1,-1-3 26,-1 1 0,0 0 0,-1-1 0,0 0 0,0 0-1,-2 0 1,1 0 0,-2 0 0,1 0 0,-3-18 0,2 28-25,0 1 0,0 0 0,-1 0 0,1 0 0,0 0 0,0 0 0,-1 0 0,1-1 0,-1 1 0,1 0 0,-1 0 0,0 0 0,1 1 0,-2-3 0,1 3-2,1 0 1,0-1 0,-1 1-1,1 0 1,-1 0-1,1 0 1,0 0 0,-1 0-1,1-1 1,-1 1-1,1 0 1,0 0 0,-1 0-1,1 0 1,-1 0 0,1 0-1,-1 0 1,1 1-1,0-1 1,-1 0 0,1 0-1,-1 0 1,1 0-1,0 0 1,-1 1 0,0-1-1,-1 2 4,0 0-1,0 0 1,0 0 0,0 0-1,0 0 1,0 0-1,1 0 1,-1 1-1,1-1 1,-3 6 0,-2 7 3,0 1 0,1 0 0,0 1 0,1-1 0,1 1 0,1 0 0,0 0 0,2 0 0,-1 0 0,4 19 0,-3-34-1,0 1 0,1-1 1,-1 1-1,1-1 1,-1 0-1,1 1 1,0-1-1,0 0 1,0 0-1,0 0 1,0 0-1,1 0 1,-1 0-1,1 0 0,-1 0 1,1 0-1,0 0 1,-1-1-1,1 1 1,0-1-1,0 1 1,0-1-1,1 0 1,-1 0-1,0 0 1,0 0-1,0 0 0,1-1 1,-1 1-1,1-1 1,-1 1-1,0-1 1,1 0-1,-1 0 1,1 0-1,-1 0 1,1 0-1,-1 0 1,0-1-1,1 1 1,2-2-1,4-2 58,0 0 0,0-1 0,-1 1 0,0-2 1,0 1-1,0-1 0,-1-1 0,1 1 0,-1-1 0,-1 0 0,0-1 0,0 0 0,8-12 1,-5 5 58,-1 0 0,-1-1 0,0 0 0,0 0 0,-2-1 0,6-30 0,-10 45-113,-1 0 1,1 0-1,-1-1 0,0 1 0,0 0 0,0 0 0,-1 0 0,1 0 0,0 0 0,-2-3 1,2 5-12,0 0 0,0-1 0,0 1 0,0 0 0,0 0 0,0 0 0,0 0 0,0 0 0,0 0 0,0 0 0,0 0 0,-1-1 0,1 1 0,0 0 1,0 0-1,0 0 0,0 0 0,0 0 0,0 0 0,-1 0 0,1 0 0,0 0 0,0 0 0,0 0 0,0 0 0,0 0 0,0 0 0,-1 0 0,1 0 1,0 0-1,0 0 0,0 0 0,0 0 0,0 0 0,-1 0 0,1 0 0,0 0 0,0 0 0,0 0 0,0 0 0,0 0 0,0 0 0,-1 1 0,1-1 0,0 0 1,-9 13-51,1 6 1,1 0-1,-9 38 1,14-46 43,0 0 1,0 1 0,1-1 0,1 1-1,0-1 1,2 20 0,-2-29 9,1-1-1,-1 1 1,0-1-1,0 1 1,1-1 0,-1 0-1,1 1 1,-1-1-1,1 0 1,0 1 0,-1-1-1,1 0 1,0 0-1,0 1 1,0-1 0,0 0-1,0 0 1,0 0-1,0 0 1,0 0 0,1 0-1,-1-1 1,0 1-1,0 0 1,1-1 0,-1 1-1,1-1 1,-1 1 0,0-1-1,1 0 1,-1 1-1,1-1 1,-1 0 0,1 0-1,-1 0 1,1 0-1,-1 0 1,1 0 0,-1-1-1,0 1 1,1 0-1,-1-1 1,1 1 0,-1-1-1,0 0 1,2 0-1,7-4 16,-1 1 1,0-1-1,0-1 0,-1 0 0,10-8 0,3-7 26,0 0 1,28-41-1,-35 45-14,-32 94-82,16-69 43,-1 0 3,1 0 1,1 1-1,-2 12 0,3-20 13,0-1 1,0 1-1,0 0 0,0 0 1,0 0-1,0 0 0,0-1 1,0 1-1,0 0 0,0 0 1,0 0-1,0-1 0,1 1 1,-1 0-1,0 0 0,1 0 1,-1-1-1,0 1 0,1 0 1,-1-1-1,1 1 0,-1 0 1,1-1-1,0 1 0,-1 0 1,1-1-1,-1 1 0,1-1 1,0 1-1,0-1 0,-1 0 1,1 1-1,0-1 0,0 0 1,-1 1-1,1-1 0,0 0 1,0 0-1,0 0 0,-1 0 1,1 0-1,0 0 0,0 0 1,1 0-1,1-1 34,0 0-1,-1 0 1,1 0 0,0 0-1,-1 0 1,1-1 0,-1 1-1,1-1 1,-1 0-1,0 0 1,0 0 0,4-4-1,23-31 446,-23 28-348,0 0-38,0 0-1,0 0 1,-1 0 0,0 0-1,-1-1 1,0 0 0,0 0 0,-1 0-1,-1 0 1,1 0 0,0-13-1,-17 44-224,11-12 55,-7 13-773,-13 46 0,18-46-314,2-11 424,0 0 0,1 0 0,-2 21 0,6-18-135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17924,'1'-2'3082,"7"-9"-1801,2-5 1369,22-26 0,-18 26-2243,1 1-1,0 1 0,22-16 1,-36 29-397,1-1-1,0 1 1,0 0 0,0-1 0,0 1 0,0 0-1,0 0 1,0 0 0,1 1 0,-1-1-1,0 0 1,0 1 0,1 0 0,-1-1 0,0 1-1,0 0 1,1 0 0,2 1 0,-3 0-11,-1-1 0,1 1 0,-1 0 0,1 0 0,-1 0 0,0 0 0,0 1 0,1-1 0,-1 0 0,0 0 0,0 1 0,0-1 0,0 1 1,0-1-1,-1 1 0,1-1 0,0 1 0,-1 0 0,1-1 0,-1 1 0,1 0 0,-1-1 0,0 1 0,0 0 0,0 2 0,1 24 76,-2 0 0,-7 54 0,-8 11-3400,27-137 2176,-1 14 365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45 127 17748,'4'3'300,"-1"-1"0,0 1 0,1-1 1,-1 0-1,1 0 0,0 0 0,0-1 0,0 1 1,0-1-1,0 0 0,0 0 0,0 0 0,0-1 0,0 1 1,0-1-1,0 0 0,1 0 0,-1-1 0,0 1 1,0-1-1,0 0 0,0 0 0,0 0 0,0-1 1,0 1-1,5-4 0,-5 3-170,1 0 1,-1 0-1,1-1 1,-1 0-1,0 0 1,0 0-1,0-1 1,0 1-1,0-1 1,-1 0-1,0 0 1,0 0-1,0 0 1,0-1-1,-1 1 1,0-1-1,1 1 1,-2-1-1,1 0 1,0 0-1,0-5 0,-2 8-95,0 0-1,1 1 0,-1-1 0,0 0 0,0 1 0,0-1 0,0 0 0,0 0 0,-1 1 0,1-1 1,-1 0-1,1 1 0,-1-1 0,1 0 0,-1 1 0,0-1 0,0 1 0,0-1 0,0 1 0,0 0 1,0-1-1,0 1 0,0 0 0,0 0 0,-1-1 0,1 1 0,0 0 0,-1 0 0,1 1 0,-1-1 1,1 0-1,-1 0 0,0 1 0,1-1 0,-1 1 0,0-1 0,1 1 0,-1 0 0,-3-1 1,0 1-4,0 1 0,1-1 1,-1 1-1,0-1 0,0 1 1,1 0-1,-1 1 0,0 0 1,1-1-1,-1 1 0,1 0 1,0 1-1,-5 3 1,-2 3-28,1 0 0,0 1 0,1 0 1,0 0-1,1 1 0,0 1 1,0-1-1,1 1 0,-6 16 1,8-17-30,1 0 0,0 0 0,1 0 0,0 0 0,1 0 0,0 1 0,1 0 0,0-1 0,0 1 0,2-1 0,1 15 0,-2-22-48,1-1 0,0 0 0,0 0 0,0 0 0,0 0 0,0 0 0,1 0 0,-1 0 0,1-1 0,0 1 0,0 0 0,0-1 0,0 0 0,0 1 0,1-1 0,-1 0 0,1 0 0,-1 0 0,1 0 0,0-1 0,0 1 0,-1-1 0,1 1 0,0-1 0,0 0 0,1 0 0,-1-1 0,4 2 0,4-1-184,-1-1 0,1 0 0,-1 0 0,0-1 0,1 0 0,-1 0 0,18-6 1,19-9-469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 15547,'3'-6'2305,"11"13"-985,0 3-528,1 12 2033,-3 5-1041,-2 16-479,1 9-169,-10 13-448,-2 9-168,-17 4-216,0 4-16,-15 3-256,-2 1-192,-11-9-384,1-8 472,-3-22-88,2-11-64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18844,'-12'54'4632,"11"-47"-4059,0 26 654,1-32-1196,0-1-1,0 1 0,0-1 0,0 1 1,0 0-1,1-1 0,-1 1 0,0-1 0,0 1 1,0-1-1,1 1 0,-1-1 0,0 1 1,1-1-1,-1 1 0,0-1 0,1 1 1,-1-1-1,1 1 0,-1-1 0,1 0 0,-1 1 1,1-1-1,-1 0 0,1 1 0,-1-1 1,1 0-1,-1 0 0,1 0 0,0 1 1,-1-1-1,1 0 0,-1 0 0,1 0 0,0 0 1,-1 0-1,1 0 0,-1 0 0,1 0 1,0 0-1,-1 0 0,1-1 0,-1 1 1,1 0-1,0-1 0,4-1 129,-1 0 0,1-1 0,-1 0 0,0 0 0,0 0 0,0 0 0,-1-1 1,1 1-1,-1-1 0,6-8 0,-7 10-109,-1 0 0,1 0 1,0-1-1,-1 1 0,0 0 1,1-1-1,-1 0 0,0 1 0,0-1 1,-1 0-1,1 1 0,-1-1 1,1 0-1,-1 0 0,0 0 0,0 1 1,0-1-1,0 0 0,0 0 1,-2-5-1,2 8-91,0-1 1,-1 1-1,1-1 1,0 1-1,0 0 1,-1-1-1,1 1 1,0-1-1,-1 1 1,1 0-1,-1-1 1,1 1-1,0 0 1,-1-1-1,1 1 1,-1 0-1,1 0 1,-1 0-1,1-1 1,-1 1-1,1 0 1,-1 0-1,1 0 1,-1 0-1,1 0 1,-1 0-1,1 0 1,-1 0-1,1 0 1,-1 0-1,1 0 1,-1 0-1,1 0 1,-1 0-1,1 1 1,-1-1-1,1 0 1,-1 0-1,1 1 1,-1-1-1,1 0 1,-1 1-1,1-1 1,-1 1-1,-18 17-949,19-18 989,-9 11-660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 18476,'3'-10'1928,"0"12"-1135,-3 9-265,-2 19 1280,-2 9-512,-1 18-432,1 8-215,-4 6-297,0 5 0,0-2-128,-1-7-112,-1-11-400,4-7-376,-4-18-737,-2-8 1185,-3-17-240,-1-6-168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0 903 15579,'4'9'705,"-1"0"1,0 0-1,2 14 0,4 11 194,-2-13-314,16 33 0,-20-47-505,1-1 0,-1 1 0,2-1 1,-1 0-1,1-1 0,-1 1 1,2-1-1,9 9 0,-12-12-48,-1-1-1,1 0 1,-1 0-1,1 1 1,0-2-1,0 1 1,-1 0 0,1-1-1,0 1 1,0-1-1,0 0 1,-1 1-1,1-2 1,0 1-1,0 0 1,0 0-1,0-1 1,-1 0-1,1 1 1,0-1 0,-1 0-1,1-1 1,0 1-1,-1 0 1,0-1-1,1 1 1,-1-1-1,0 0 1,0 1-1,4-5 1,1-1 81,0 0 1,-1 0-1,1-1 1,-1 0-1,-1 0 1,0-1-1,7-15 1,-5 7 75,-1-1 1,-1 0 0,5-29-1,-9 35-117,1 1 1,-2-1-1,1 1 0,-2-1 1,1 0-1,-6-20 0,6 31-68,0 0 0,0 0 0,0 0-1,0 0 1,0 0 0,0 0 0,-1 0-1,1 0 1,0 0 0,-1 0 0,1 0-1,-1 1 1,1-1 0,-1 0 0,0 0-1,1 0 1,-1 1 0,1-1 0,-1 0 0,0 1-1,0-1 1,0 1 0,1-1 0,-1 1-1,0-1 1,0 1 0,0-1 0,0 1-1,0 0 1,0 0 0,-1-1 0,1 2-5,-1-1 1,1 1-1,0 0 1,0-1 0,0 1-1,0 0 1,0 0-1,0 0 1,0-1-1,0 1 1,0 0 0,1 0-1,-1 1 1,0-1-1,0 0 1,1 0-1,-1 0 1,1 0 0,-1 1-1,1-1 1,0 0-1,-1 3 1,-3 14-25,0 0 1,-2 30 0,6-38 16,-1-1 1,2 1 0,-1-1-1,1 0 1,1 1 0,0-1-1,3 11 1,-4-17 12,0-1 0,-1 0 0,1 0 0,0 1 0,1-1 0,-1 0 0,0 0-1,1 0 1,-1 0 0,1-1 0,-1 1 0,1 0 0,0-1 0,0 1 0,0-1 0,0 1 0,0-1 0,0 0 0,0 0 0,0 0 0,0 0 0,1 0 0,-1 0 0,0-1 0,1 1 0,-1-1 0,0 0-1,1 1 1,-1-1 0,1 0 0,-1 0 0,0-1 0,1 1 0,-1 0 0,0-1 0,1 0 0,3-1 0,2-1 37,1-1 0,-1 0 1,0-1-1,0 0 0,0 0 0,-1 0 1,1-1-1,10-12 0,-6 5 32,-1-1 1,0-1-1,-2 1 1,1-2-1,6-16 1,-10 21-44,-2 0 0,0 0 0,0 0 0,-1 0 0,0-1 0,-1 1 1,0-1-1,0-19 0,-5 19-16,-3 16-18,-3 19-32,8-19 30,0 0 1,1-1-1,-1 1 1,1 0-1,0 0 0,0-1 1,1 1-1,-1 0 0,1-1 1,0 1-1,0 0 0,0-1 1,0 1-1,0-1 0,1 1 1,0-1-1,-1 0 0,1 0 1,5 6-1,-5-7 3,1 0 0,0 0 0,0 0 0,0 0 0,0 0 0,0 0 0,0-1 0,0 0-1,0 1 1,1-1 0,-1-1 0,0 1 0,1 0 0,-1-1 0,1 0 0,-1 1 0,1-1 0,-1-1 0,1 1 0,-1 0 0,7-3-1,-1 1 6,-1-1 0,1 0-1,0 0 1,-1-1 0,0 0-1,0-1 1,0 1-1,-1-2 1,1 1 0,-1-1-1,0 0 1,-1-1 0,11-12-1,-12 13 3,0-1 0,-1 1 0,0-1 0,0 0 0,-1 0 0,0 0 0,0-1 0,0 1 0,-1-1 0,0 1 0,-1-1 0,0 0 0,0 1 0,0-1 0,-1 0 0,-1-11 0,0 17-4,1-1 0,0 0 0,-1 0 0,0 0 0,0 1 0,0-1 0,0 0 1,0 1-1,0-1 0,-1 1 0,1-1 0,-1 1 0,0 0 0,0 0 0,-3-4 0,3 5-2,0 0-1,0 0 0,0-1 1,0 1-1,0 1 0,-1-1 1,1 0-1,0 0 0,0 1 1,-1-1-1,1 1 0,0 0 1,-1 0-1,1 0 0,-4 0 1,0 1-7,-1 1 0,0 0 0,0 0 0,1 0-1,-1 0 1,1 1 0,0 0 0,0 1 0,0-1 0,0 1 0,-7 7 0,4-3-8,-1 1 0,2 0-1,0 1 1,0 0-1,-11 18 1,17-24 11,-1 0 1,1-1 0,1 1 0,-1 0-1,0 0 1,1 0 0,0 0-1,0 1 1,0-1 0,1 0-1,-1 0 1,1 1 0,0-1-1,0 0 1,0 0 0,1 1-1,0-1 1,0 0 0,0 0-1,2 5 1,-2-7 3,0 0-1,0 0 1,1 0-1,-1 0 1,1 0-1,0 0 1,0 0-1,-1 0 1,1-1-1,0 1 1,0-1-1,1 0 1,-1 1-1,4 0 1,0 0-1,-1 0 1,1 0-1,0-1 1,0 0-1,11 1 1,4-2-7,0-1 0,32-6 1,-49 6 4,43-7-73,61-7-523,-105 14 559,0 1 0,-1 0-1,1 0 1,0 0 0,-1 0 0,1 0-1,-1 1 1,1-1 0,0 1 0,-1 0 0,1-1-1,-1 1 1,0 0 0,1 0 0,-1 1 0,0-1-1,1 0 1,-1 1 0,0 0 0,0-1-1,0 1 1,0 0 0,-1 0 0,1 0 0,2 5-1,-4-8 41,0 1-1,1 0 0,-1 0 1,0 0-1,0 0 0,0 0 1,0 0-1,0-1 0,0 1 1,0 0-1,0 0 0,0 0 0,0 0 1,0 0-1,0 0 0,0 0 1,0-1-1,1 1 0,-1 0 1,0 0-1,0 0 0,0 0 1,0 0-1,0 0 0,0 0 1,0 0-1,1 0 0,-1 0 0,0 0 1,0 0-1,0 0 0,0 0 1,0 0-1,0 0 0,1 0 1,-1 0-1,0 0 0,0 0 1,0 0-1,0 0 0,0 0 1,0 0-1,1 0 0,-1 0 1,0 0-1,0 0 0,0 0 0,0 0 1,0 0-1,0 0 0,0 0 1,1 1-1,-1-1 0,0 0 1,0 0-1,0 0 0,0 0 1,0 0-1,0 0 0,9-42 19,-2-1 1,1-54-1,-3 30-108,3-20-203,47-371-2892,-44 412 2969,-9 92 1296,-4 11-674,2 1 0,4 0 0,12 74 0,-11-111-371,1 1 0,1-1 1,0 0-1,20 36 0,-19-43-23,0-1 0,1-1 0,1 1 0,0-1 0,0-1 0,1 0 0,24 18 0,-33-28-6,0 0 0,0 1 0,0-1 0,0 0 0,0-1 0,0 1 0,0 0 0,0 0 0,0-1 0,2 1 0,-3-1-5,-1 0 1,0 0-1,0 0 1,0 0 0,0 0-1,0 0 1,1 0-1,-1 0 1,0 0 0,0 0-1,0 0 1,0 0-1,1 0 1,-1 0 0,0 0-1,0 0 1,0-1-1,0 1 1,0 0 0,0 0-1,1 0 1,-1 0-1,0 0 1,0 0 0,0 0-1,0 0 1,0-1-1,0 1 1,0 0 0,0 0-1,1 0 1,-1 0-1,0 0 1,0-1 0,0 1-1,0 0 1,0 0-1,0 0 1,0 0 0,0-1-1,0 1 1,0 0-1,-8-13 46,-18-14-100,-1 1 1,-1 2 0,-33-23-1,8 7-20,28 21 84,12 9 188,0 0 1,1 0-1,0-1 1,-14-16-1,26 26-180,0 1 0,0 0 0,-1-1-1,1 1 1,0 0 0,0-1 0,-1 1-1,1 0 1,0-1 0,0 1 0,0 0 0,0-1-1,0 1 1,0-1 0,0 1 0,-1 0-1,1-1 1,0 1 0,0 0 0,0-1-1,1 1 1,-1-1 0,0 1 0,0 0-1,0-1 1,0 1 0,0 0 0,0-1-1,0 1 1,1-1 0,-1 1 0,0 0-1,0-1 1,0 1 0,1 0 0,-1 0 0,0-1-1,1 1 1,-1 0 0,0 0 0,1-1-1,-1 1 1,0 0 0,1 0 0,-1 0-1,0-1 1,1 1 0,-1 0 0,1 0-1,25-5 278,-18 4-211,239-44-1729,-193 35 1336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5 270 14843,'-1'-9'373,"-1"-10"329,0-1-1,3-31 1,-1 44-521,1 1 0,0 0 0,1 0 0,0 0 0,0 0 0,0 0 0,0 0 0,1 1 0,0-1 1,0 1-1,0-1 0,7-7 0,-1 5 99,-1 0 1,1 0-1,0 1 1,0 0-1,1 1 1,0 0-1,0 0 0,1 1 1,-1 0-1,1 1 1,0 0-1,1 1 1,-1 0-1,0 1 1,1 0-1,-1 1 0,1 0 1,18 1-1,-14 1-169,1 1-1,-1 1 0,0 0 0,0 1 1,0 0-1,0 2 0,-1 0 0,0 0 0,0 2 1,-1 0-1,0 0 0,21 18 0,-24-18-105,-1 1-1,-1 0 0,1 1 0,-2 0 0,1 1 1,-2 0-1,1 0 0,-1 1 0,8 19 1,-13-26-3,0 1 1,-1 0 0,1-1 0,-1 1 0,0 0 0,0 0 0,-1 0-1,0 0 1,0 0 0,0 0 0,-1 0 0,0 0 0,0 0-1,-1 0 1,1-1 0,-1 1 0,0 0 0,-1-1 0,1 1 0,-1-1-1,0 0 1,-1 0 0,-6 8 0,1-3-42,0-1-1,-1 1 1,0-2 0,-1 1-1,0-1 1,0-1 0,-1 0 0,0-1-1,0 0 1,0-1 0,-1 0-1,0-1 1,1 0 0,-2-1-1,1-1 1,-18 2 0,26-4-62,1 0 0,0 0 0,-1-1 0,1 1-1,0-1 1,-1 0 0,1-1 0,-5-1 0,7 2 79,1 0-1,-1 1 1,1-1-1,-1 0 1,1 0 0,-1 0-1,1-1 1,0 1-1,0 0 1,0 0-1,0-1 1,0 1-1,0-1 1,0 1 0,0-1-1,0 1 1,0-1-1,1 0 1,-1 1-1,1-1 1,-1 0-1,1 1 1,0-4 0,5-26-420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299 105 21605,'-2'-66'-2933,"2"64"3091,0 0-1,0 0 1,0 0-1,-1 0 1,1 0-1,-1 0 1,1 0-1,-1 0 1,0 0 0,1 0-1,-1 0 1,0 0-1,0 1 1,-1-1-1,1 0 1,0 1-1,-2-3 1,2 4-108,0-1-1,0 1 1,0-1 0,0 1-1,0 0 1,0 0-1,0 0 1,0 0 0,0 0-1,0 0 1,-1 0 0,1 0-1,0 0 1,0 0 0,0 0-1,0 0 1,0 1 0,0-1-1,0 0 1,0 1 0,1-1-1,-1 1 1,-1 0 0,-7 5 129,2 0 0,-1 1 0,1 0 1,0 0-1,-6 8 0,10-11 67,-23 28 164,1 0 0,2 2-1,1 1 1,2 0 0,-21 51 0,32-63-321,1-1 1,0 2-1,2-1 1,1 0-1,1 1 1,1 0-1,1 0 1,1 0-1,1 0 1,4 32 0,-2-44-114,0-1 0,0 0 1,2 0-1,-1 0 0,1 0 1,1-1-1,-1 0 0,2 0 1,0 0-1,0 0 0,0-1 1,1 0-1,1 0 1,0-1-1,0 0 0,0 0 1,1-1-1,0 0 0,1-1 1,-1 0-1,13 6 0,19 6-106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23 18964,'-8'-3'510,"0"-1"-1,0 1 1,0 0-1,0 0 1,-1 1-1,1 1 1,-1-1 0,1 1-1,-1 1 1,0-1-1,1 1 1,-17 3-1,15-2-378,0 2 0,0-1 0,0 1 0,1 1 0,-1-1 0,1 2 0,0-1 0,0 1 0,0 1 0,-13 10-1,22-16-134,-1 0-1,1 0 0,0 0 1,-1 1-1,1-1 0,-1 0 0,1 0 1,0 0-1,0 1 0,-1-1 0,1 0 1,0 1-1,-1-1 0,1 0 0,0 0 1,0 1-1,0-1 0,-1 1 0,1-1 1,0 0-1,0 1 0,0-1 1,0 0-1,0 1 0,0-1 0,-1 1 1,1-1-1,0 0 0,0 1 0,0-1 1,0 1-1,1-1 0,-1 0 0,0 1 1,0-1-1,0 1 0,0-1 1,0 0-1,0 1 0,1-1 0,-1 0 1,0 1-1,0-1 0,0 0 0,1 1 1,-1-1-1,0 0 0,1 0 0,-1 1 1,0-1-1,0 0 0,1 0 1,-1 1-1,1-1 0,-1 0 0,0 0 1,1 0-1,-1 0 0,1 1 0,32 6-306,-18-4 210,1 2 25,0 0 0,0 1 0,-1 1-1,0 1 1,-1 0 0,17 12 0,-24-15 63,0 0 1,-1 1-1,1 0 1,-1 0-1,0 0 1,-1 1-1,1 0 1,-2 0-1,1 1 1,-1-1 0,0 1-1,0 0 1,4 13-1,-7-18 32,-1 0 0,1-1-1,-1 1 1,1 0 0,-1 0 0,0-1 0,0 1-1,0 0 1,-1 0 0,1-1 0,-1 1-1,1 0 1,-1-1 0,0 1 0,0-1-1,0 1 1,0-1 0,-3 5 0,2-4 38,-1-1 0,0 1 0,0 0 0,0-1 0,0 1 0,0-1 0,0 0 0,0 0 0,-1 0 0,1 0 0,-8 1 0,1 1 90,-1-2 1,0 0 0,0 0-1,0-1 1,0 0 0,0-1 0,0 0-1,-14-2 1,16 0-172,-1 0 1,0-1-1,0 0 1,-16-8-1,23 10-60,1 0 0,0-1 0,0 1 0,-1-1 0,1 1 0,0-1 0,1 0-1,-1 0 1,0 0 0,-3-4 0,5 5 36,-1 0 0,1 0 0,0 0 0,-1 0 0,1 0 0,0-1 0,0 1 0,-1 0 0,1 0 0,0 0 1,0 0-1,0-1 0,0 1 0,1 0 0,-1 0 0,0 0 0,0 0 0,1-1 0,-1 1 0,1 0 0,-1 0 0,1 0 0,-1 0 0,1 0 0,1-1 0,0 0-13,0-1 0,0 1 0,1 0 0,-1 0 0,1 0 0,-1 0 0,1 1 0,0-1 0,0 1 0,0-1 0,3 0-1,-2 0-12,25-10-570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176 425 19476,'1'-2'89,"0"1"0,-1-1 0,1 1 0,-1-1 0,1 1-1,-1-1 1,0 1 0,1-1 0,-1 0 0,0 1 0,0-1 0,0 0 0,0 1 0,-1-1-1,1 1 1,0-1 0,-1 0 0,1 1 0,-1-1 0,1 1 0,-1-1 0,0 1-1,0-1 1,1 1 0,-1 0 0,0-1 0,0 1 0,-1 0 0,1 0 0,0 0 0,0 0-1,0 0 1,-1 0 0,1 0 0,-1 0 0,1 0 0,-1 1 0,1-1 0,-1 0 0,1 1-1,-1 0 1,1-1 0,-1 1 0,0 0 0,1 0 0,-1-1 0,1 1 0,-1 1-1,0-1 1,1 0 0,-1 0 0,0 1 0,1-1 0,-1 0 0,1 1 0,-2 0 0,-4 3-16,0-1 0,1 1 1,0 0-1,0 0 0,0 1 1,0 0-1,0 0 0,1 0 1,0 1-1,0-1 0,-6 11 1,4-4-76,0-1 1,0 1-1,1 1 1,1-1-1,-7 21 0,10-25-2,1-1-1,-1 1 0,1-1 0,1 1 1,-1 0-1,1-1 0,2 12 0,-2-17 5,0 0 0,1 0-1,-1 0 1,1 0 0,-1 0-1,1 0 1,0 0 0,0 0-1,0 0 1,0 0 0,0-1-1,0 1 1,1 0 0,-1 0-1,0-1 1,1 1 0,0-1 0,-1 0-1,1 1 1,0-1 0,-1 0-1,1 0 1,0 0 0,0 0-1,0 0 1,0-1 0,0 1-1,0 0 1,0-1 0,3 1-1,3-1 3,0 0 0,0-1-1,0 0 1,0 0-1,0-1 1,0 0-1,-1 0 1,1-1-1,0 0 1,-1 0 0,13-8-1,6-5 86,41-34-1,-42 30 6,-1-1-1,-1-2 0,-1 0 1,-1-1-1,17-28 0,-30 41-60,-1 0-1,0-1 1,-1 0-1,0 0 0,-1-1 1,0 1-1,-1-1 1,0-1-1,-1 1 1,-1 0-1,0-1 0,-1 1 1,-1-1-1,-1-19 1,0 23-59,-2 0 0,1 0 0,-1 0 0,-1 1 0,1-1 0,-2 1 0,1 0 0,-1 0 0,-1 1 0,0 0 0,0 0-1,-13-13 1,15 16-3,-1 0-1,0 1 0,-1 0 1,1 0-1,-1 0 0,1 1 1,-1 0-1,0 0 0,-1 0 1,1 0-1,0 1 0,-1 1 1,1-1-1,-1 1 0,0 0 1,1 0-1,-1 1 0,0 0 1,-12 1-1,16-1 28,0 1 0,1-1 0,-1 1 0,0 0 0,1 0 0,-1 0 0,0 0 0,1 0 0,-1 1 0,1-1 0,0 1 0,0 0 0,-1-1 0,1 1 0,0 0 0,0 0 0,1 0 0,-1 1 0,0-1 0,1 0 0,-1 1 0,1-1 0,0 1 0,0-1 0,0 1 0,0 0 0,0-1 0,0 1 0,1 0 0,0 0 0,-1 0 0,1-1 0,0 7 0,1-1 5,0 0 0,0 0 1,1 0-1,0 0 0,0-1 1,1 1-1,0 0 1,0-1-1,0 0 0,1 0 1,6 8-1,51 59-4,-40-51-168,-1 1 0,27 42 1,-42-58 14,-1 1 1,0 0-1,0 0 1,0 1-1,-1-1 1,0 1-1,-1-1 1,0 1-1,-1 0 1,0 0-1,-1-1 1,0 15 0,-2-5-242,-1-1 0,-1-1 1,-1 1-1,-8 21 0,-1-8-123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21365,'-35'198'6186,"23"-111"-5494,1-27-368,1-5-108,2 1 0,0 103 1,8-156-291,0 0-1,0 0 1,1 0 0,-1-1 0,1 1 0,0 0 0,0 0 0,0-1 0,2 5 0,-3-7 37,0 0-1,0 1 1,1-1-1,-1 0 1,0 0-1,0 1 1,0-1-1,1 0 1,-1 0-1,0 0 1,0 1-1,1-1 1,-1 0-1,0 0 1,1 0-1,-1 0 1,0 0-1,1 1 1,-1-1-1,0 0 1,0 0-1,1 0 1,-1 0-1,0 0 1,1 0 0,-1 0-1,0 0 1,1 0-1,-1 0 1,0 0-1,1-1 1,0 1-77,0-1 1,0 0 0,0 0 0,0 0 0,0 0-1,0 0 1,0 0 0,-1 0 0,1 0 0,0 0 0,-1 0-1,2-2 1,4-10-415,-1 0 0,-1-1 0,0 1 0,3-16 1,-1 3-88,5-22-434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13363,'2'5'447,"0"-1"1,0 0-1,0 0 0,1 0 1,0 0-1,0-1 0,0 1 1,0-1-1,0 1 0,1-1 1,-1 0-1,1-1 0,0 1 1,6 3-1,-4-4-94,0 0 1,0 0-1,0 0 1,1-1-1,-1 0 1,0 0-1,1 0 1,-1-1-1,14-1 1,-10 0-115,1-1 1,0 0-1,-1-1 1,1 0-1,-1 0 1,0-1-1,16-9 1,-23 11-186,1 0 0,-1 0 1,0-1-1,1 1 0,-1-1 1,-1 0-1,1 0 0,0 0 1,-1 0-1,4-5 0,-5 6-29,0 0 0,0 0-1,-1-1 1,1 1-1,0 0 1,-1 0 0,0 0-1,1-1 1,-1 1 0,0 0-1,0-1 1,0 1-1,-1 0 1,1 0 0,0-1-1,-1 1 1,0 0-1,1 0 1,-3-4 0,2 4-11,0 0 0,-1 0 0,1 0 0,-1 0 0,0 0 0,0 0 0,1 0 0,-1 0 0,0 1 0,-1-1 0,1 1 0,0 0 0,0-1 0,-1 1 0,1 0 0,0 0 0,-1 1 0,1-1 0,-1 0 0,1 1 0,-1-1 0,1 1 0,-1 0 0,0 0 0,1 0 0,-1 0 0,-3 1 0,-2 0 7,0 0-1,0 1 1,0 0-1,0 0 1,1 1-1,-1 0 0,-10 6 1,6-1-29,1 1 0,0 0 0,0 1 0,1 0 0,0 1-1,1 0 1,0 1 0,1 0 0,1 0 0,-1 0 0,2 1 0,0 0 0,0 0 0,1 1 0,1 0 0,0 0 0,1 0 0,1 0 0,0 0 0,1 1 0,0-1-1,2 15 1,-1-26-52,1 0 0,-1 0 0,1-1 0,-1 1-1,1-1 1,0 1 0,0 0 0,0-1-1,1 0 1,-1 1 0,0-1 0,1 0 0,-1 1-1,1-1 1,0 0 0,0 0 0,0 0-1,0-1 1,0 1 0,0 0 0,5 2 0,-3-3 11,0 0 1,0 0 0,0 0 0,0 0-1,0 0 1,1-1 0,-1 0 0,0 0-1,0 0 1,0 0 0,0-1 0,0 1-1,9-4 1,33-13-363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137 308 17012,'-20'17'1354,"1"1"1,1 1 0,-29 38-1,42-49-1103,1-1-1,-1 0 0,2 1 1,-1 0-1,1 0 1,-3 15-1,5-18-179,0 0 0,0 0 1,1 0-1,0 0 0,0 0 1,1 0-1,-1 0 0,1 0 0,0 0 1,0 0-1,1 0 0,2 6 0,-3-8-64,1-1 0,-1 0 0,0 1 0,1-1 0,-1 0 0,1 0 0,-1 0 0,1 0 0,0-1 0,0 1-1,0 0 1,0-1 0,0 1 0,1-1 0,-1 0 0,0 1 0,1-1 0,-1-1 0,0 1 0,1 0 0,0 0 0,-1-1-1,1 1 1,-1-1 0,1 0 0,-1 0 0,1 0 0,0 0 0,-1 0 0,1-1 0,-1 1 0,1-1 0,-1 0 0,4-1-1,3-1-19,0 0 0,0-1 0,-1-1-1,1 1 1,-1-1 0,0-1 0,0 0-1,7-7 1,21-25-70,-2-2-1,35-52 1,-68 91 81,16-23-35,-2 0-1,-1-1 1,13-28 0,-21 39 51,-1 0 0,0-1 0,-1 1 0,-1-1 0,0 0 0,-1 0 0,0-22 0,-2 31-2,0 1 0,-1 0 1,0 0-1,1 0 0,-2 0 1,1 0-1,0 0 0,-1 1 1,0-1-1,0 0 0,-1 1 1,1-1-1,-1 1 0,0 0 1,0 0-1,-5-5 0,5 7-3,0 0 1,1 0-1,-1 0 0,0 0 0,0 0 0,-1 1 0,1-1 1,0 1-1,0 0 0,-1 0 0,1 0 0,-1 1 0,1-1 1,-1 1-1,1 0 0,-1 0 0,1 0 0,-1 0 0,1 0 1,-1 1-1,1 0 0,-1 0 0,1 0 0,-6 2 0,-1 2 8,1 0-1,0 0 1,0 0-1,1 1 1,0 1-1,0 0 0,0 0 1,1 0-1,-7 10 1,1-1 1,0 0 0,2 2 1,-16 30-1,24-41-18,-1 0 0,2 0 1,-1 0-1,1 0 0,-2 11 0,3-16-8,1-1 0,0 1 1,0 0-1,0-1 0,0 1 0,0 0 0,1-1 0,-1 1 0,0 0 0,1-1 0,-1 1 0,1-1 0,0 1 0,-1-1 0,1 1 0,0-1 0,0 1 0,0-1 0,0 0 0,0 1 0,0-1 0,0 0 0,1 0 0,-1 0 0,0 0 0,1 0 0,-1 0 0,1 0 0,-1 0 0,3 0 0,50 18-353,-37-14 178,-1 1-1,26 13 0,-36-16 128,-1 0 0,1 1 0,-1 0 0,0 0 0,0 1-1,0-1 1,-1 1 0,0 0 0,0 1 0,6 9 0,-6-9-97,-1 1 0,-1 0 1,1 0-1,-1 0 0,-1 0 0,1 0 1,-1 0-1,0 0 0,-1 0 0,0 1 1,0-1-1,0 0 0,-1 0 0,0 1 1,-1-1-1,-3 12 0,4-17-258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15395,'-4'30'3981,"-8"23"-1584,-65 209 2253,68-234-4340,5-20-212,1 0 1,1 0-1,0 0 0,0 1 1,0-1-1,1 0 1,0 1-1,1-1 0,1 15 1,-1-23-100,0 1 1,-1-1 0,1 0 0,0 0 0,0 1-1,0-1 1,0 0 0,0 0 0,0 1 0,1-1-1,-1 0 1,0 0 0,0 1 0,0-1 0,0 0-1,0 0 1,0 0 0,0 1 0,0-1 0,1 0 0,-1 0-1,0 0 1,0 1 0,0-1 0,0 0 0,1 0-1,-1 0 1,0 0 0,0 0 0,0 1 0,1-1-1,-1 0 1,0 0 0,0 0 0,0 0 0,1 0-1,-1 0 1,0 0 0,0 0 0,1 0 0,-1 0-1,0 0 1,0 0 0,1 0 0,-1 0 0,0 0 0,0 0-1,1 0 1,-1 0 0,0 0 0,0 0 0,1 0-1,-1 0 1,0-1 0,0 1 0,0 0 0,1 0-1,-1 0 1,10-12-104,-10 11 100,9-14-132,-2 1 1,0-2 0,9-25 0,-12 27-81,1 0 0,1 0 0,0 1 0,16-24 0,-22 36 200,1 1 0,-1-1 0,1 1-1,-1-1 1,1 1 0,-1-1 0,1 1-1,-1-1 1,1 1 0,0 0 0,-1-1-1,1 1 1,0 0 0,-1 0 0,1-1-1,0 1 1,-1 0 0,1 0 0,0 0-1,-1 0 1,1 0 0,0 0 0,-1 0 0,1 0-1,0 0 1,0 0 0,-1 0 0,1 0-1,0 1 1,-1-1 0,1 0 0,0 0-1,-1 1 1,1-1 0,-1 1 0,1-1-1,-1 0 1,2 2 0,24 25-95,-9-10 195,-12-13-3,1-1 0,-1-1 0,1 1 0,0-1 0,0 0 0,0 0 1,0-1-1,0 1 0,0-2 0,1 1 0,-1 0 0,0-1 0,0 0 0,1-1 0,-1 0 0,0 0 0,0 0 0,0 0 0,8-4 0,-9 4 22,0-1 1,0 0-1,0 0 0,0 0 0,-1-1 0,1 0 1,-1 0-1,1 0 0,-1 0 0,0-1 0,0 1 0,-1-1 1,1 0-1,-1 0 0,1-1 0,-1 1 0,-1-1 0,1 1 1,-1-1-1,1 0 0,-2 0 0,4-9 0,-5 13-80,0-1 1,1 1-1,-1 0 0,0 0 0,0 0 0,0-1 0,0 1 1,0 0-1,0 0 0,-1-1 0,1 1 0,0 0 0,-1 0 1,1-1-1,-1 1 0,1 0 0,-1 0 0,0-2 0,0 3-13,0-1 0,0 0 0,1 1-1,-1-1 1,0 1 0,0-1-1,0 1 1,0 0 0,1-1 0,-1 1-1,0 0 1,0 0 0,0-1-1,0 1 1,0 0 0,0 0 0,0 0-1,0 0 1,-1 0 0,-1 1-7,0 0 0,-1-1 1,1 1-1,0 0 0,0 1 1,-1-1-1,1 0 0,0 1 0,0 0 1,1 0-1,-1 0 0,-4 3 1,2 1-32,0 0 1,0 1 0,1-1 0,-1 1-1,1 0 1,1 0 0,-6 15 0,7-17-149,0 0 1,1 0 0,0 0 0,0 0-1,0 1 1,1-1 0,-1 0 0,1 1-1,1-1 1,-1 0 0,1 1-1,2 8 1,-3-12 126,1-1 0,0 1 0,-1-1 0,1 1 0,0-1-1,0 0 1,0 1 0,0-1 0,0 0 0,0 0 0,1 0 0,-1 0-1,0 0 1,1 0 0,-1 0 0,0 0 0,1 0 0,2 1 0,13 1-583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18612,'3'31'1656,"-3"3"-976,0 4-255,0 10 711,-2 4-112,-5 0-288,0 1-112,0-3-144,3-4-63,4-3-281,4-6-184,6-13-777,3-6 769,15-17-136,4-4-72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88 21901,'-13'4'271,"0"0"0,0 1 0,1 1 0,0-1 0,0 2 0,-14 10 0,21-14-205,0 1 0,0 0 0,1 0 0,0 0 0,0 0 0,0 1 0,0-1 0,1 1 0,0 0 0,0 0 0,0 1 0,1-1 0,-1 0 0,1 1 0,0 0 0,-1 10 0,2-15-62,1 1 1,0 0-1,-1-1 1,1 1-1,0 0 0,0-1 1,0 1-1,0 0 0,1-1 1,-1 1-1,0 0 1,1-1-1,-1 1 0,1-1 1,-1 1-1,1-1 1,0 1-1,0-1 0,-1 1 1,1-1-1,0 0 0,0 1 1,1-1-1,-1 0 1,0 0-1,0 0 0,1 0 1,-1 0-1,0 0 1,1 0-1,-1 0 0,1 0 1,-1-1-1,1 1 0,-1-1 1,1 1-1,0-1 1,-1 0-1,1 1 0,0-1 1,-1 0-1,1 0 1,0 0-1,-1 0 0,4-1 1,4 0 41,-1-1 0,1 1 0,-1-1 0,0-1 0,0 0 0,0 0-1,13-7 1,-7 1 140,0 0-1,-1-1 0,0-1 0,-1 0 0,16-18 0,-20 21-40,-1-2 0,0 1-1,-1-1 1,0 0 0,0 0 0,-1 0 0,-1-1-1,6-16 1,-10 26-132,1 0 0,-1 0 0,0 0 0,1 0 0,-1 0 0,0 0 0,0 0 0,0 0 0,0 0 0,0 0 0,0 0 0,0 0 0,0 0 0,0 0 0,0 0 0,0 0 0,-1 0 0,1 0 0,0 0 0,-1 1 0,1-1 0,0 0 0,-1 0 0,0 0 0,1 0 0,-1 0 0,0 0 1,0 1-11,0 0 1,0 0 0,-1-1-1,1 2 1,0-1 0,0 0-1,0 0 1,0 0 0,0 0-1,0 1 1,0-1 0,0 1-1,0-1 1,0 0 0,0 1-1,0 0 1,0-1 0,0 1-1,1 0 1,-1-1 0,0 1-1,0 0 1,1 0 0,-2 1-1,-7 8-9,0 1-1,1 0 0,1 0 1,-1 1-1,-9 22 1,14-26 15,-1 0-1,2 0 1,-1 1 0,1-1 0,0 1 0,1 0 0,-1-1 0,2 1 0,0 17 0,0-24-5,0 0 1,1 0-1,-1-1 1,0 1-1,1 0 1,-1 0-1,1-1 1,0 1-1,0 0 1,-1-1-1,1 1 1,0-1-1,0 1 1,0-1-1,1 0 0,-1 1 1,0-1-1,1 0 1,-1 0-1,0 1 1,1-1-1,2 1 1,-1-1 4,0 0 1,0 0-1,1-1 1,-1 1 0,0-1-1,0 0 1,0 0-1,0 0 1,1 0-1,-1 0 1,0-1-1,3 0 1,7-3 32,-1 0-1,1-1 1,-1 0 0,0 0-1,13-9 1,-10 4 13,1-1 0,-2 0-1,1-1 1,-2 0 0,0-1-1,0 0 1,-1-2 0,-1 1-1,15-25 1,-23 30-24,-8 13-37,-8 14-28,8-6 20,-17 39-39,21-48 54,0-1 1,0 1-1,1 0 0,-1 0 1,1-1-1,0 1 1,-1 0-1,1 0 1,0 0-1,1-1 0,-1 1 1,0 0-1,1 0 1,0-1-1,-1 1 1,2 2-1,-1-4 6,0 1-1,0-2 1,0 1-1,0 0 1,0 0-1,0 0 1,0 0-1,0-1 1,0 1 0,0 0-1,0-1 1,1 1-1,-1-1 1,0 1-1,0-1 1,1 0-1,-1 1 1,0-1 0,1 0-1,-1 0 1,0 0-1,1 0 1,-1 0-1,0 0 1,0-1 0,1 1-1,-1 0 1,0-1-1,1 1 1,1-1-1,3-2 27,1 1 0,-1-1 0,0-1 0,9-5 0,-2 0 4,1-1-1,-1 0 1,-1-2-1,0 1 1,0-1 0,-1-1-1,-1 0 1,0-1-1,-1 0 1,0 0-1,-1-1 1,-1 0 0,6-16-1,-11 19-36,-7 17-15,-8 18-17,3-3 36,2 1 0,0 0 0,-6 31 0,12-43-149,0 0 0,1 0-1,0 1 1,0-1 0,1 0 0,0 1 0,1-1 0,0 0 0,1 1 0,4 16 0,-5-24 85,-1-1 0,1 0-1,-1 1 1,1-1 0,0 0 0,-1 0 0,1 1-1,0-1 1,0 0 0,0 0 0,0 0 0,0 0-1,0 0 1,1 0 0,-1 0 0,0-1 0,0 1-1,1 0 1,-1 0 0,0-1 0,1 1 0,-1-1-1,0 0 1,1 1 0,-1-1 0,1 0-1,-1 0 1,1 0 0,-1 0 0,1 0 0,-1 0-1,1 0 1,2-1 0,17-4-585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34 362 17156,'3'10'1616,"4"7"-1280,-1-2-144,2 0 1368,5 4-1880,0 0-320,-3-6 536,0-2-56,-4-4-120</inkml:trace>
  <inkml:trace contextRef="#ctx0" brushRef="#br0" timeOffset="1">5 1 17116,'-4'1'1320,"5"9"-1056,4 0-176,6 0 560,8 5-1048,5 1 280,5-1-88,9-2-80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20588,'-1'6'851,"0"0"0,0 0-1,-1 0 1,0 0 0,0 0-1,-4 8 1,-4 11 327,2 1-642,1 0 0,-6 43 0,13-68-530,0 0 1,0 0-1,0 0 0,-1 0 1,1 0-1,0 1 1,0-1-1,1 0 0,-1 0 1,0 0-1,0 0 1,0 0-1,1-1 0,-1 1 1,0 0-1,1 0 1,-1 0-1,1 0 0,-1 0 1,1 0-1,0 0 0,-1-1 1,1 1-1,0 0 1,-1-1-1,1 1 0,0 0 1,0-1-1,0 1 1,0-1-1,0 1 0,-1-1 1,1 1-1,0-1 1,0 0-1,0 0 0,0 1 1,0-1-1,0 0 0,0 0 1,0 0-1,0 0 1,0 0-1,0 0 0,0 0 1,0 0-1,0-1 1,0 1-1,2-1 0,4 0 18,0-1 0,0-1-1,0 1 1,0-1 0,11-7-1,15-12 99,57-49 1,-22 14-122,-66 56-17,1-1 0,-1 1 0,0-1 0,0 1 1,1 0-1,-1 0 0,0 0 0,4-1 0,-5 2 12,-1 0 0,0 0-1,1-1 1,-1 1 0,0 0-1,0 0 1,1 1 0,-1-1 0,0 0-1,1 0 1,-1 0 0,0 0-1,0 0 1,1 0 0,-1 0-1,0 0 1,0 0 0,1 1-1,-1-1 1,0 0 0,0 0-1,0 0 1,1 1 0,-1-1 0,0 0-1,0 0 1,0 0 0,1 1-1,-1 14-105,-4-1 55,0 0 0,-1 0 0,-8 15-1,8-18-173,0 0 0,0 0 0,1 1-1,1 0 1,-3 19 0,5-31 209,1 1-1,0-1 1,0 0-1,0 0 1,0 0-1,0 0 1,0 0 0,0 1-1,0-1 1,0 0-1,0 0 1,0 0 0,0 0-1,0 1 1,0-1-1,0 0 1,0 0 0,0 0-1,0 0 1,0 1-1,1-1 1,-1 0-1,0 0 1,0 0 0,0 0-1,0 0 1,0 0-1,0 1 1,0-1 0,0 0-1,1 0 1,-1 0-1,0 0 1,0 0-1,0 0 1,0 0 0,0 0-1,1 0 1,-1 0-1,0 1 1,0-1 0,0 0-1,0 0 1,0 0-1,1 0 1,-1 0-1,0 0 1,0 0 0,0 0-1,0 0 1,1 0-1,-1 0 1,0 0 0,0-1-1,0 1 1,0 0-1,1 0 1,-1 0-1,0 0 1,0 0 0,0 0-1,0 0 1,0 0-1,13-9-273,-11 7 164,16-12-411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26 121 16644,'0'2'220,"0"0"1,0-1 0,1 1-1,-1 0 1,0 0 0,1 0 0,0-1-1,-1 1 1,1 0 0,0 0 0,0-1-1,-1 1 1,1-1 0,1 1 0,-1-1-1,0 1 1,0-1 0,0 0-1,1 0 1,1 2 0,-1-2-16,-1-1 0,1 1 0,0 0 0,0-1 0,0 1 0,0-1 0,0 0 0,0 0 0,0 0 0,0 0 0,0 0 0,0 0 0,0 0 0,0 0 0,0-1-1,0 1 1,0-1 0,3-1 0,11-4 627,0-1-1,-1 0 1,26-17-1,-37 22-753,-1-1-1,1 1 0,-1-1 0,0 0 0,0 1 0,0-2 1,0 1-1,0 0 0,-1 0 0,0-1 0,1 1 0,-1-1 1,0 0-1,-1 0 0,1 0 0,-1 0 0,1 0 0,-1 0 0,-1 0 1,2-8-1,-2 10-66,0 1 1,0 0 0,0-1-1,-1 1 1,1 0 0,0-1-1,-1 1 1,1 0-1,0-1 1,-1 1 0,0 0-1,1 0 1,-1 0 0,0 0-1,1-1 1,-1 1 0,0 0-1,0 0 1,0 1-1,0-1 1,0 0 0,0 0-1,0 0 1,-1 1 0,1-1-1,0 0 1,0 1 0,0-1-1,-1 1 1,1-1-1,0 1 1,-1 0 0,1 0-1,0 0 1,-1-1 0,1 1-1,0 0 1,-1 1 0,1-1-1,-2 0 1,-3 1-2,0 0 1,1 0-1,-1 1 1,0 0-1,1-1 0,0 2 1,-1-1-1,-4 4 1,-1 1-16,1 1 1,0 0-1,0 0 1,1 1 0,0 0-1,1 1 1,-12 16-1,15-17-3,0-1-1,0 1 1,1 0-1,0 0 1,0 0-1,1 1 0,0-1 1,1 1-1,0 0 1,-1 12-1,3-19-30,0 1-1,0-1 1,0 0-1,0 1 1,0-1 0,1 0-1,0 0 1,-1 1-1,1-1 1,0 0-1,1 0 1,-1 0-1,0 0 1,1 0 0,0 0-1,0-1 1,0 1-1,0 0 1,0-1-1,0 0 1,1 1-1,-1-1 1,1 0-1,-1 0 1,1 0 0,0-1-1,0 1 1,0-1-1,0 1 1,0-1-1,0 0 1,6 1-1,2 0-163,0 0 0,0-1 0,1-1 0,-1 0 0,0 0 0,0-1-1,1-1 1,15-4 0,20-6-266,2-5-111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20828,'9'6'2553,"-2"5"-1593,-1 14-352,-3 8 1593,-3 14-913,-3 6-280,-6 13-504,-5 4-136,-9 3-167,-4 3-81,-8 0-232,-2 0-177,-12-4-527,-1-4-344,-4-7 920,2-7-216,4-18-160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18380,'7'10'2128,"8"8"-1327,6-6-225,6-12 1688,18 4-1176,4-1-111,14 3-473,5-2-72,8 5-232,-2-2-224,-9-3-928,-4 2 840,-17-2-120,-12-5-169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18548,'6'12'1808,"15"-5"-991,7-4-289,12-2 1008,11 1-560,12-2-456,10 0-200,6 0 8,-1 0-96,-4 1-232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3:4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20508,'6'-5'569,"-6"6"351,-14 5-936,2 5 0,-1-6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4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4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03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16 485 15243,'-2'1'156,"1"1"-1,-1-1 0,1 1 0,-1 0 1,1-1-1,0 1 0,0 0 0,0 0 1,0 0-1,0 0 0,-1 2 0,16-10 891,36-25-724,27-15-40,86-39 1,-137 73-270,0 2 0,1 1 0,1 1 0,-1 1 0,1 2 0,0 0 0,45 0 0,85 14-146,-109-4 46,0-2 1,0-3-1,58-6 0,-46-3 59,100-10 48,-136 18-11,-1 1 0,0 0 1,0 2-1,40 8 0,-8 4 19,77 16-37,-108-27 15,0 0 1,1-1 0,37-3 0,93-15 61,-68 5 110,141 2 1,-88 16 28,271-1 148,51-59-114,83-5-130,-210 55-102,328-24 58,-624 22-58,415-32 279,-433 36 29,1-1-1,-2-1 1,1-1 0,0-1-1,23-8 1,-31 8-189,30-6-24,-31 8-87,1 0-1,0-1 1,-1-1-1,0 0 1,0-1-1,0 0 1,-1-1-1,15-10 1,-24 15-13,-1 1 0,1-1 0,-1 1 0,1 0 0,-1 0 1,1 0-1,0 0 0,0 0 0,-1 0 0,1 1 1,0-1-1,0 1 0,0 0 0,5 0 0,-17-1-1203,8-2 993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3 624 12483,'-1'-3'170,"0"1"0,1-1 1,0 0-1,-1 0 1,1 0-1,0 0 1,0 0-1,0 0 0,1 0 1,-1 1-1,1-1 1,0 0-1,-1 0 0,1 0 1,0 1-1,1-1 1,-1 1-1,0-1 0,1 1 1,0-1-1,-1 1 1,1 0-1,0-1 0,0 1 1,4-3-1,6-6 232,0 1 0,1 0-1,16-10 1,-28 20-391,21-12 56,1 0 1,1 2-1,0 0 0,25-5 1,25-10-36,-33 9 23,1 2 0,52-11 0,-68 21-34,1 0 1,0 2 0,-1 0 0,53 5-1,-31 2 21,63 8 15,-94-9-57,0-1 0,-1 2 0,1 0 0,22 12 0,-4-1 29,1-1 0,1-2 0,0-2 0,0-1 0,1-2 0,54 4 0,233-5 483,-323-7-507,247-20 156,-101 5-71,-52 12-9,174 18 1,-203-12-70,1-2 0,-1-3 0,1-3 0,86-18 0,263-25 62,-124 20-35,-11-2-40,88-13 25,249-49-44,-247 69 55,-258 21-25,216-32-1,-217 7-9,141-53 0,-223 65 3,-25 12 0,-1-1 0,1 2 0,1-1 0,7-2 0,-9 2 15,-4 3-12,0-1 0,0 1 0,0-1-1,-1 1 1,1-1 0,0 1 0,0-1 0,0 1-1,0 0 1,0-1 0,0 1 0,0 0-1,0 0 1,0 0 0,0 0 0,0 0 0,1 0-1,-1 3-4,0-1-1,-1 1 0,1-1 1,-1 1-1,0 0 0,0 0 0,0-1 1,0 1-1,-1 5 0,1-3 1,-2 21-3,1-16 5,0 0 0,0 0 0,1 0-1,1 0 1,2 15 0,-2-22-4,0-1 0,0 1 0,0 0-1,0-1 1,0 0 0,0 1 0,1-1 0,-1 0 0,1 1 0,0-1 0,-1 0-1,1 0 1,0 0 0,0-1 0,0 1 0,1 0 0,-1-1 0,0 1 0,1-1 0,-1 0-1,1 0 1,-1 0 0,1 0 0,-1 0 0,5 0 0,14 1-3,0 0 1,0-1 0,0-2-1,0 0 1,0-1 0,40-10-1,13 0 34,-59 10-19,-1 1-1,1 1 1,0 0-1,0 1 0,0 0 1,-1 1-1,1 1 1,-1 0-1,21 8 0,-20-6-6,1-1-1,-1-1 0,1 0 0,0-1 1,19 0-1,82-7-7,-100 4 3,801-40 26,-368-4 41,42-3 18,-436 45-69,1 3 0,81 10 0,138 48 69,-275-58-78,0 0 0,0 0 0,0 1 0,1-1 0,-1 1 0,0-1 0,0 1-1,0-1 1,0 1 0,0 0 0,0 0 0,0-1 0,0 1 0,0 0 0,0 0 0,-1 0 0,1 0 0,0 0-1,-1 0 1,1 0 0,0 0 0,-1 0 0,1 0 0,-1 0 0,1 3 0,-1 1 34,1-1 0,-1 1 0,0 0 0,0-1 0,-2 9 0,1-10-30,0 0 0,1 1 1,0-1-1,-1 1 0,1-1 0,1 0 0,-1 1 1,0-1-1,1 0 0,-1 1 0,3 4 0,-3-8-24,0 1-1,1-1 1,-1 1-1,0-1 1,1 0-1,-1 1 1,0-1-1,1 0 1,-1 1-1,1-1 0,-1 0 1,1 1-1,-1-1 1,0 0-1,1 0 1,-1 0-1,1 1 1,-1-1-1,1 0 1,-1 0-1,1 0 1,-1 0-1,1 0 1,0 0-1,-1 0 1,1 0-1,-1 0 0,1 0 1,-1 0-1,1 0 1,-1 0-1,1-1 1,-1 1-1,1 0 1,-1 0-1,1-1 1,-1 1-1,0 0 1,1-1-1,17-14-232,-4-12 92,2-18-33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15595,'-15'6'1498,"-25"10"442,39-15-1811,-1 0-1,0 0 0,1 0 0,-1 0 0,1 0 0,-1 0 0,1 0 0,-1 0 0,1 0 0,0 1 1,0-1-1,0 1 0,0-1 0,0 1 0,0-1 0,0 1 0,-1 2 0,2-3-118,1-1-1,-1 1 0,0-1 1,1 1-1,-1-1 1,1 1-1,-1-1 1,0 1-1,1-1 0,-1 1 1,1-1-1,-1 0 1,1 1-1,0-1 0,-1 0 1,1 1-1,-1-1 1,1 0-1,0 0 1,-1 0-1,1 1 0,-1-1 1,1 0-1,0 0 1,-1 0-1,1 0 0,0 0 1,-1 0-1,1 0 1,0 0-1,-1-1 0,2 1 1,27-2-124,-28 2 112,51-11-263,-43 8 212,1 1 0,-1-1 1,1 2-1,0-1 0,0 1 0,0 1 0,-1 0 0,1 0 0,14 3 0,-22-2 47,0-1 1,0 1-1,0-1 0,-1 1 0,1 0 0,0 0 0,0 0 0,0 0 0,-1 0 0,1 0 0,-1 1 0,1-1 0,-1 0 0,1 1 0,-1 0 0,0-1 0,0 1 0,0-1 0,0 1 0,0 0 0,0 0 0,0 0 0,0 0 1,-1 0-1,1-1 0,-1 1 0,1 0 0,-1 0 0,0 0 0,0 0 0,0 0 0,0 1 0,0-1 0,0 0 0,-1 0 0,1-1 0,-1 1 0,1 0 0,-2 2 0,-1 6 43,-1-1 0,0 1 0,-1-1 0,0 0 0,0-1 0,-10 12-1,1-3 90,0-2 0,-23 18-1,20-17-387,1-7-226,11-11 324,6-9 36,8-13-147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10 343 18676,'-9'7'2764,"18"-22"-1418,22-24-388,-21 27-794,223-237 997,-226 243-1120,15-15 31,-21 20-65,0 0 0,0 1 0,0-1 0,0 0 0,0 1 1,0-1-1,0 1 0,0-1 0,0 1 0,0-1 0,0 1 0,0 0 0,0 0 0,0-1 0,0 1 0,0 0 0,0 0 0,2 0 0,-2 1 0,-1-1 0,1 1-1,-1 0 1,0-1 0,0 1 0,1 0-1,-1-1 1,0 1 0,0 0 0,0 0 0,0-1-1,0 1 1,0 0 0,0-1 0,0 1-1,0 0 1,0 0 0,0-1 0,0 1 0,-1 0-1,1-1 1,0 1 0,0 0 0,-1-1-1,1 1 1,-1 0 0,0 2 18,-20 58 146,12-40-428,1 0 0,2 1 1,0 0-1,-5 44 1,10-65 279,1 0 0,0 0 1,0 0-1,0-1 0,0 1 0,0 0 0,0 0 1,1 0-1,-1 0 0,0-1 0,0 1 1,0 0-1,1 0 0,-1 0 0,1-1 0,-1 1 1,1 1-1,0-2-29,-1 0 1,1 0-1,-1 0 1,0 0-1,1 0 1,-1 0 0,1 0-1,-1 0 1,0 0-1,1 0 1,-1 0-1,1 0 1,-1 0-1,1-1 1,-1 1-1,0 0 1,1 0-1,-1 0 1,0-1-1,1 1 1,-1 0-1,0 0 1,1-1-1,-1 1 1,0 0-1,1-1 1,-1 1 0,0 0-1,0-1 1,0 1-1,1-1 1,9-12-261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16147,'-3'34'1905,"-9"-1"-1297,4-14-528,1 1 1320,7-6-1664,2-7-1544,6-7 1600,4 2-408,4-11-321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16259,'-5'1'194,"0"1"0,0 0 0,0 0 0,0 1-1,1-1 1,-1 1 0,1 0 0,0 0 0,0 1-1,0-1 1,0 1 0,-4 5 0,-3 4 274,1 0 0,-14 23 0,15-20-184,1 0 1,-10 27-1,16-39-250,1 0-1,-1 0 1,1 1-1,0-1 0,1 0 1,-1 0-1,1 1 1,-1-1-1,1 0 1,1 1-1,-1-1 0,1 0 1,-1 1-1,1-1 1,0 0-1,3 6 1,-4-9-22,1 0 1,-1 0-1,1 0 1,0 0-1,-1 0 1,1-1-1,-1 1 1,1 0 0,0-1-1,0 1 1,-1 0-1,1-1 1,0 1-1,0-1 1,0 1-1,0-1 1,0 0-1,0 1 1,0-1 0,0 0-1,-1 0 1,1 1-1,0-1 1,0 0-1,0 0 1,2 0-1,-1-1 21,1 1 1,-1-1-1,0 0 0,1 0 0,-1 0 0,0 0 0,0 0 0,1 0 0,-1-1 0,2-1 0,5-5 181,-1 1 0,0-1 0,11-15 1,-10 10 116,0 0-1,-2 0 1,10-19 0,-14 25-138,0 0 0,-1-1 0,0 1 0,0 0 0,0-1-1,-1 1 1,0-1 0,-1-14 0,1 21-163,-1 0 1,0 0 0,-1 0-1,1 0 1,0 0-1,0 0 1,0-1-1,-1 1 1,1 0-1,0 0 1,-1 0-1,1 0 1,-1 0-1,0 0 1,1 1-1,-1-1 1,1 0-1,-1 0 1,0 0-1,0 0 1,0 1-1,1-1 1,-1 0-1,0 1 1,-2-2 0,1 2-4,0 0 0,1-1 0,-1 1 0,0 0 0,0 0 0,0 0 0,0 0 0,0 0 1,0 1-1,1-1 0,-1 1 0,0-1 0,-3 2 0,-2 1-221,-1 1-1,1 0 0,0 0 1,0 1-1,-11 9 0,15-11-148,1-1 282,-1 0 0,1 0 0,0 1 0,-1-1 0,1 1 0,0 0 0,1-1 0,-3 5 0,7-5-323,6-3-107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19052,'14'-6'3911,"-6"2"-3092,19-5-342,0 1-1,0 1 1,0 1-1,1 2 1,0 1-1,41 0 1,-90 1-288,15 1-161,0 0 0,0 1 0,0-1 0,-9 2 0,-60 15 162,-8 0-62,83-16-131,0 0 1,0 1 0,0-1 0,0 0 0,0 0-1,0 0 1,0 0 0,0 0 0,0 0 0,-1 0-1,1 0 1,0 0 0,0 0 0,0 0 0,0 0-1,0 0 1,0 0 0,0 0 0,-1 0 0,1 0-1,0 0 1,0 0 0,0 0 0,0 0 0,0 0 0,0 0-1,0 0 1,-1 0 0,1 0 0,0 0 0,0 0-1,0 0 1,0 0 0,0 0 0,0 0 0,0 0-1,0 0 1,0 0 0,-1 0 0,1 0 0,0-1-1,0 1 1,0 0 0,0 0 0,0 0 0,0 0-1,0 0 1,0 0 0,0 0 0,0 0 0,0-1-1,0 1 1,0 0 0,0 0 0,0 0 0,0 0-1,0 0 1,0 0 0,0 0 0,0 0 0,0-1-1,0 1 1,0 0 0,0 0 0,0 0 0,0 0-1,9-8-575,17-9-994,-25 17 1449,40-22-826,-12 13 319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40 12003,'1'0'212,"0"-1"1,0 1 0,0 0 0,0-1 0,0 1-1,0-1 1,0 1 0,0-1 0,0 0 0,-1 1 0,1-1-1,0 0 1,0 0 0,-1 1 0,2-2 0,-2 1-48,0 1 1,0-1-1,0 1 1,1 0-1,-1-1 1,0 1 0,0-1-1,0 1 1,0-1-1,0 1 1,0-1-1,0 1 1,0-1-1,0 1 1,0-1 0,-1 1-1,1-1 1,0 1-1,0-1 1,0 1-1,0-1 1,-1 1-1,1-1 1,-1 0 89,-1-1 0,1 1 0,0 0 0,0 0 0,-1 0 0,1 0 0,-1 0 0,1 0 1,-1 0-1,1 0 0,-1 0 0,0 1 0,1-1 0,-1 1 0,0-1 0,-3 1 0,-6-1 217,0 0 0,0 1 0,-1 0-1,-18 3 1,25-2-412,0 1 0,0-1-1,-1 1 1,1 0 0,0 0-1,1 1 1,-1-1 0,0 1-1,1 0 1,-1 0 0,-6 7-1,11-10-66,15-16 1177,-12 10-5563,-11 10 3733,-2 3-197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19636,'0'1'143,"1"-1"0,-1 0 0,0 0 0,1 0 0,-1 0 0,0 0 0,1 0 0,-1 0 0,0 0 0,1 0 0,-1 1 1,0-1-1,1 0 0,-1 0 0,0 0 0,1 1 0,-1-1 0,0 0 0,0 0 0,1 1 0,-1-1 0,0 0 0,0 1 0,0-1 0,0 0 0,1 0 0,-1 1 0,0-1 0,0 1 0,1 15 1727,-9 22-1411,5-28-116,-1 10-205,-2 5 72,1 2-1,-2 47 1,7-74-302,0 1 1,0-1-1,0 1 1,0-1-1,0 1 1,0-1-1,0 1 1,0-1-1,0 1 1,0-1 0,0 0-1,0 1 1,1-1-1,-1 1 1,0-1-1,0 1 1,1-1-1,-1 0 1,0 1-1,1-1 1,-1 1-1,0-1 1,1 0-1,-1 1 1,0-1-1,1 0 1,-1 0-1,1 1 1,-1-1-1,1 0 1,-1 0-1,1 0 1,-1 0-1,0 1 1,1-1-1,-1 0 1,1 0-1,-1 0 1,1 0-1,-1 0 1,1 0-1,-1 0 1,1 0-1,0-1 1,0 0-44,1-1 0,-1 0 0,0 0 0,0 1 1,0-1-1,0 0 0,0 0 0,0 0 0,1-4 0,-1 2-70,6-19-782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27 16179,'-1'-1'324,"1"-1"-1,0 1 0,0-1 1,-1 1-1,1 0 0,-1-1 1,1 1-1,-1 0 0,1 0 0,-1 0 1,0-1-1,0 1 0,1 0 1,-1 0-1,0 0 0,0 0 0,-2-1 1,1 1-94,1 0 0,-1 1 1,0-1-1,0 1 0,0 0 0,0-1 1,0 1-1,1 0 0,-1 0 1,0 0-1,0 1 0,0-1 0,-2 1 1,-6 1-101,0 0 0,0 1 0,1 0 0,-1 0 0,1 1 1,0 0-1,0 1 0,0 0 0,0 1 0,1-1 0,0 2 0,0-1 1,1 1-1,0 0 0,0 1 0,-10 13 0,15-15-126,0-1 0,0 1 0,0 0 0,0-1 0,1 1 0,0 0 0,0 0 0,0 7 0,1-11-5,0 0 1,-1-1-1,1 1 0,0 0 0,0 0 1,0 0-1,1-1 0,-1 1 1,0 0-1,1 0 0,-1-1 0,1 1 1,0 0-1,-1-1 0,1 1 1,0 0-1,0-1 0,0 1 1,0-1-1,0 0 0,1 1 0,-1-1 1,0 0-1,0 0 0,1 0 1,-1 1-1,1-1 0,-1-1 1,4 3-1,0-3-6,0 1 1,0-1-1,0 0 1,0-1-1,0 1 0,0-1 1,0 0-1,0 0 1,0 0-1,0-1 1,-1 0-1,1 0 0,0 0 1,-1 0-1,7-5 1,8-6-22,33-30 0,-51 43 29,9-9 13,-1 0 0,-1 0 0,0 0 0,0-1 1,0-1-1,-2 1 0,1-1 0,-1 0 0,8-21 0,-14 32-14,0 0 0,0-1 1,0 1-1,0 0 0,0 0 0,-1-1 0,1 1 0,0 0 0,0 0 0,0-1 1,0 1-1,0 0 0,0 0 0,0-1 0,0 1 0,-1 0 0,1 0 0,0 0 1,0-1-1,0 1 0,0 0 0,-1 0 0,1 0 0,0 0 0,0-1 0,-1 1 1,1 0-1,0 0 0,0 0 0,0 0 0,-1 0 0,1 0 0,0 0 1,0 0-1,-1 0 0,1 0 0,0 0 0,-1 0 0,1 0 0,0 0 0,0 0 1,-1 0-1,1 0 0,0 0 0,0 0 0,-1 0 0,1 0 0,0 0 0,0 0 1,0 0-1,-1 1 0,1-1 0,0 0 0,0 0 0,0 0 0,-1 0 0,1 1 1,0-1-1,0 0 0,0 0 0,0 0 0,-1 1 0,-2 4-7,0-1-1,0 1 0,0 0 1,0 0-1,1 0 0,0 1 1,0-1-1,0 1 0,0 6 1,1-9 3,1 1 1,0-1 0,1 1 0,-1-1-1,0 1 1,1-1 0,0 0 0,0 1-1,0-1 1,0 0 0,0 1-1,1-1 1,0 0 0,-1 0 0,1 0-1,4 4 1,4 4-21,1 1 0,0-2 0,1 0 0,25 17 0,-18-14-14,22 20 0,-40-32 52,1 0 0,-1 1 0,0-1 0,1 0 0,-1 0 0,0 1 0,0-1 0,0 1 0,0-1 0,0 1 0,0-1 0,0 1 0,-1-1 0,1 1 0,-1 0 0,1 0 0,-1-1 1,1 1-1,-1 0 0,0 0 0,0-1 0,0 1 0,0 0 0,0 0 0,0 0 0,-1-1 0,1 1 0,0 0 0,-1-1 0,0 1 0,1 0 0,-1-1 0,0 1 0,0 0 0,0-1 0,0 1 0,0-1 0,0 0 0,0 1 0,0-1 0,-1 0 0,1 0 0,0 0 0,-1 0 0,-1 1 0,-6 5 169,-1-1 1,0-1-1,0 0 0,0 0 1,0-1-1,-12 3 1,7-3 35,-1 0 1,1 0 0,-1-2 0,0 0 0,0-1 0,-1 0 0,1-1 0,-28-5 0,44 5-266,0 0 0,-1 0 0,1 0 0,0 0 0,-1 0 0,1 0 0,0 0 0,-1 0 0,1 0 0,0-1 0,0 1 0,-1 0 0,1 0 0,0 0 0,-1-1 0,1 1 0,0 0 0,0 0 0,0-1 0,-1 1 0,1 0 0,0 0 0,0-1 0,0 1 0,-1 0 0,1-1 0,0 1 0,0 0 0,0-1 0,0 1 0,0 0 0,0-1 0,0 1 0,0 0 0,0-1 0,0 1 0,0-1 0,6-13-1036,-2 6 918,5-10-487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12 465 15139,'-1'-2'75,"0"1"0,0-1 0,0 0 0,-1 0 0,2 1 0,-1-1 0,0 0 0,0 0 0,1 0 0,-1 0 0,1 0 0,-1 0 0,1 0 0,0 0 0,0 0 0,0 0 0,0 0 0,0 0 0,0 0 0,0 0 0,1 0 0,-1 0 0,1 0 0,0 0 0,0 0 0,-1 0 0,1 0 0,0 1 0,0-1 0,1 0 0,1-2 0,5-7 187,1 0 0,0 1 0,16-14 0,-23 22-181,17-15 120,0 1-1,2 1 1,-1 1 0,2 1-1,0 0 1,31-12 0,-34 18-163,0 1 0,0 0-1,1 1 1,0 2 0,-1 0 0,1 1 0,1 1 0,30 2 0,86 15-13,43 4-28,-113-20-3,1-3 0,131-24-1,125-50-212,-157 34-245,-116 31 48,100-10 0,-122 20 235,0 2 0,0 1 0,0 1 0,-1 1 0,33 9 0,-20-2-33,36 10 89,0-4 0,129 11-1,220-36 111,-76-3 38,-263 12 281,0-4-1,156-27 0,-238 30-359,11-3 424,1 0 0,19-7-1,-32 9-282,-1 1-1,0 0 0,0-1 0,1 0 0,-1 0 0,0 0 0,-1 0 0,1 0 0,0 0 0,-1-1 0,1 1 0,-1-1 0,0 0 0,1 0 0,-1 0 0,2-6 0,-1-11 300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272 104 16059,'-2'-6'274,"1"0"-1,-1 1 0,0 0 0,-1-1 0,1 1 0,-1 0 0,0 0 0,-1 0 1,1 1-1,-1-1 0,0 1 0,0 0 0,0 0 0,-1 0 0,1 1 0,-1-1 1,0 1-1,-7-4 0,8 5-185,0 0 0,0 0 1,0 1-1,-1-1 0,1 1 1,0 0-1,-1 0 0,1 1 1,-1-1-1,1 1 0,0 0 1,-1 0-1,1 0 0,-1 1 1,1-1-1,-1 1 0,1 0 1,0 1-1,0-1 0,-1 1 1,1 0-1,0 0 0,0 0 1,-5 4-1,1 1-64,1 0 1,0 1-1,0 0 1,1 0-1,0 0 1,1 1-1,-1 0 0,2 0 1,-1 1-1,-5 18 1,6-16-16,1 1 0,0-1 1,1 1-1,0 0 0,1 0 0,0 0 1,1 0-1,2 16 0,-2-25-4,1-1 0,0 1-1,-1 0 1,2-1 0,-1 1 0,0-1 0,1 0-1,-1 1 1,1-1 0,0 0 0,0 0-1,0 0 1,0 0 0,1 0 0,3 3-1,-3-4 1,0 0 0,0-1 0,-1 1 0,1-1 0,0 0-1,0 0 1,0 0 0,0 0 0,0 0 0,0-1 0,1 1-1,-1-1 1,0 0 0,0 0 0,0 0 0,0 0-1,1-1 1,4-1 0,3-1 42,0 0 0,0-1 0,0-1 0,-1 1 1,1-2-1,-1 0 0,-1 0 0,1 0 0,11-11 0,-14 11 16,0-1 0,0-1 0,0 1 0,-1-1 0,0 0 0,0 0 0,-1-1 0,0 1 0,0-1 0,-1 0 0,3-10 0,-6 17-53,-1 0 1,1 0-1,-1 0 0,1 0 0,-1 0 1,0 1-1,0-1 0,0 0 0,0 0 0,0 0 1,0 0-1,0 0 0,0 0 0,-1 0 1,1 0-1,-1 1 0,0-1 0,0 0 1,1 0-1,-1 1 0,0-1 0,0 0 1,0 1-1,-1-1 0,1 1 0,0-1 1,-3-1-1,2 2-63,0 0 1,0 0-1,0 1 1,0-1-1,0 1 1,0-1-1,0 1 1,0 0-1,0-1 1,0 1-1,0 0 1,0 1-1,0-1 0,0 0 1,0 0-1,0 1 1,0-1-1,0 1 1,0 0-1,1 0 1,-1 0-1,0 0 1,0 0-1,1 0 1,-4 2-1,-1 2-118,1 0 0,0 0 0,-1 0 0,2 1 0,-1 0 0,1 0 0,0 0 0,0 0 0,1 1 0,-1 0 0,-3 11 0,-2 17-537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19036,'1'12'1528,"-8"9"-1192,-1 4-143,3 2 479,5 3-296,0-7-712,0-4-344,7-11 591,5-3-183,6-7-96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19084,'-2'2'145,"0"1"0,1-1 0,-1 1 0,1 0 0,-1 0-1,1-1 1,0 1 0,0 0 0,0 0 0,0 0 0,1 0 0,-1 6 0,0 40 214,1-44-181,2 21-6,1 1 1,1-1-1,2 0 1,9 29 0,44 99-103,-7-21-2558,-60-136 1021,-4-8 1097,-24-28-1794,-40-44 1092,54 56 2503,-23-36 1,43 61-1280,1 0 1,0 0-1,0 0 1,0 0 0,0 0-1,0 0 1,0-1-1,1 1 1,-1 0-1,1 0 1,-1-4-1,1 5-68,0 0 0,1 0-1,-1 0 1,0 0 0,1 0-1,-1 0 1,1 0 0,-1 1-1,0-1 1,1 0 0,0 0-1,-1 1 1,1-1-1,0 0 1,-1 1 0,1-1-1,0 0 1,-1 1 0,1-1-1,0 1 1,0-1 0,0 1-1,0 0 1,-1-1 0,1 1-1,0 0 1,0 0-1,0 0 1,0-1 0,1 1-1,119-18 872,-73 12-1539,59-15 1,-43 2 269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18652,'0'-1'151,"0"0"1,-1-1-1,1 1 0,0 0 1,1 0-1,-1-1 1,0 1-1,0 0 0,0 0 1,1 0-1,-1-1 0,1 1 1,-1 0-1,1 0 0,-1 0 1,1 0-1,0 0 0,-1 0 1,1 0-1,0 0 1,0 0-1,0 0 0,0 0 1,0 1-1,0-1 0,0 0 1,0 1-1,0-1 0,0 1 1,2-2-1,4-1 192,1 1-1,-1-1 1,14-1-1,-13 2-265,214-49 431,-220 51-505,5-2 9,0 1 0,0 0 0,0 0 0,8 1 0,-14 0-8,0 0 0,0 0 0,1 0 0,-1 0 0,0 0 0,0 0 0,1 1 0,-1-1 0,0 1 0,0-1 0,0 0 0,0 1 0,1 0 0,-1-1 0,0 1 0,0 0 0,0 0 0,0-1 0,-1 1 0,1 0 0,0 0 1,0 0-1,0 0 0,-1 0 0,1 0 0,-1 0 0,1 0 0,0 1 0,-1-1 0,0 0 0,1 1 0,-1 12 24,0 1 0,0-1 0,-2 0 0,0 0 0,0-1 0,-9 27 0,4-14 14,-84 262 380,89-280-381,-14 29-1488,16-36 1367,-1 0 0,0 1 0,0-1 0,1 0 0,-1 0 0,0 0 0,0 0 0,0 0 0,0 0 0,0 0 0,0-1 0,0 1 0,-1 0 1,1 0-1,0-1 0,0 1 0,-1-1 0,1 1 0,0-1 0,0 0 0,-1 1 0,1-1 0,-3 0 0,-9-1-597</inkml:trace>
  <inkml:trace contextRef="#ctx0" brushRef="#br0" timeOffset="1">18 380 14875,'1'-13'2121,"8"7"-1177,7-6-288,7 5 1985,11 2-1537,8 0-176,11 1-544,0 0-568,4 2 328,3-3-80,-4-13-184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15 370 14787,'-7'13'2030,"-1"0"173,15-20 776,102-140-458,-63 83-2060,-1-1-93,20-28 18,-63 91-375,-1 0 1,1 0-1,0 0 1,0 0 0,0 0-1,1 0 1,-1 1-1,3-3 1,-4 4-11,-1 0 1,0 0 0,1 0-1,-1 0 1,1 0 0,-1 0-1,1 0 1,-1 0-1,1 0 1,-1 0 0,1 0-1,-1 0 1,1 0 0,-1 0-1,0 0 1,1 0-1,-1 1 1,1-1 0,-1 0-1,1 0 1,-1 1 0,0-1-1,1 0 1,-1 0 0,0 1-1,1-1 1,-1 0-1,0 1 1,1-1 0,-1 1-1,0-1 1,0 0 0,1 1-1,-1-1 1,0 1-1,0-1 1,0 1 0,0-1-1,0 1 1,1-1 0,-1 0-1,0 1 1,0-1-1,0 1 1,0-1 0,0 1-1,-1-1 1,1 1 0,0 0-1,2 34 44,-1 1 0,-8 69 0,3-59-209,6-23-701,-1-16 258,0-15 136,-1-4 72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17364,'0'-1'5628,"2"13"-4178,0 18-903,-2-4 2468,0-40-2155,3-2-646,-3 11-1187,-3 11-694,3-6 1645,0 1 1,0-1-1,-1 0 0,1 0 1,0 1-1,-1-1 1,1 0-1,0 0 1,0 0-1,-1 1 0,1-1 1,0 0-1,-1 0 1,1 0-1,0 0 1,-1 0-1,1 0 0,0 0 1,-1 0-1,1 0 1,0 0-1,-1 0 1,1 0-1,0 0 1,-1 0-1,1 0 0,0 0 1,-1 0-1,1 0 1,0 0-1,-1 0 1,1-1-1,0 1 0,-1 0 1,1 0-1,0 0 1,-1-1-1,1 1 1,0 0-1,0 0 1,0 0-1,-1-1 0,1 1 1,0 0-1,0-1 1,-1 1-1,-8-16 2741,16 11-1942,28 2-764,1-1 0,0-2 1,49-14-1,-16 4-9,-19 4 19,-27 5-16,1 2 0,-1 1 0,1 0-1,46 0 1,-69 4-8,0 0 1,0 0-1,1 1 0,-1-1 0,0 0 0,0 0 0,0 1 1,0-1-1,0 0 0,0 1 0,0-1 0,0 1 0,0 0 1,0-1-1,0 1 0,0 0 0,0 0 0,0-1 0,-1 1 1,1 0-1,0 0 0,-1 0 0,2 1 0,-4-1 13,0-1 0,-1 1-1,1-1 1,0 1 0,0-1-1,0 0 1,-1 0 0,-1 0 0,-119-4-1487,94 3 1219,2-1-63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203 134 14291,'2'-3'457,"1"-1"1,-1 0-1,0 0 0,0-1 0,0 1 1,-1 0-1,1-1 0,-1 1 0,0 0 1,-1-1-1,1 0 0,-1 1 0,0-1 0,0 1 1,0-1-1,0 1 0,-1-1 0,-2-6 1,3 9-349,-1-1 1,1 1 0,-1 0-1,0 0 1,0-1-1,0 1 1,0 0 0,-1 0-1,1 0 1,0 0 0,-1 0-1,1 1 1,-1-1-1,0 0 1,0 1 0,0-1-1,0 1 1,0 0 0,0-1-1,0 1 1,0 0-1,0 0 1,0 0 0,-1 1-1,1-1 1,0 0 0,-1 1-1,1 0 1,0-1-1,-1 1 1,1 0 0,-1 0-1,1 1 1,0-1 0,-1 0-1,1 1 1,-3 0-1,-2 1-71,-1 1 0,1 0 0,0 0-1,0 1 1,0 0 0,0 0-1,1 0 1,-1 1 0,1 0-1,0 0 1,1 1 0,-1 0-1,-7 11 1,7-9-37,0 1 0,1 0 0,0 0 0,0 1 0,1-1 0,0 1 0,1 0 0,0 0 0,-2 21 0,4-28-4,1 0 1,0 1 0,-1-1-1,2 0 1,-1 0-1,0 0 1,1 1-1,-1-1 1,1 0-1,0 0 1,0 0-1,0 0 1,0 0 0,1 0-1,-1 0 1,1 0-1,0-1 1,0 1-1,0-1 1,5 5-1,-5-5-1,1 0 0,1 0 0,-1 0 0,0-1 0,0 0 0,1 1 0,-1-1 0,0 0 0,1-1 0,-1 1 0,1 0 0,-1-1 0,1 0 0,-1 0 0,1 0 0,0 0 0,-1-1 0,1 1 0,5-3 0,1 0 21,0-1 0,0 0 0,0 0 0,0-1 0,0-1 0,-1 0 0,0 0 0,-1-1 1,1 0-1,9-10 0,-11 10 34,-1 0 0,0 0 1,0 0-1,-1-1 0,0 0 1,0 0-1,-1 0 0,0-1 0,-1 1 1,0-1-1,0 0 0,3-15 1,-6 22-23,0-1 0,0 1 0,0-1 1,0 1-1,0-1 0,-1 1 0,1-1 0,-1 1 1,0-1-1,1 1 0,-3-5 0,3 7-27,-1 0-1,1-1 0,0 1 0,0 0 0,-1-1 0,1 1 0,0 0 0,-1-1 1,1 1-1,0 0 0,-1 0 0,1-1 0,0 1 0,-1 0 0,1 0 0,0 0 1,-1 0-1,1-1 0,-1 1 0,1 0 0,-1 0 0,1 0 0,0 0 1,-1 0-1,1 0 0,-2 0 0,1 1-29,0-1-1,0 1 1,0-1 0,0 1 0,-1 0-1,1 0 1,0-1 0,0 1-1,0 0 1,0 0 0,1 0 0,-1 0-1,-1 2 1,-2 3-225,0-1 0,1 1 0,0 0 0,0 0 1,0 0-1,1 1 0,0-1 0,0 0 0,1 1 0,-2 12 0,3 2-382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18460,'1'29'1992,"-1"2"-1335,0-1-297,-1-1 968,1-2-568,-3-1-104,3-7-312,0-3-200,2-4-272,-1-7-248,3-5-1424,-1-7-465,1-5 1761,2-6-360,1-7-280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83 16780,'2'-4'282,"0"0"1,-1 0 0,0 0-1,1 0 1,-2 0 0,1 0-1,0 0 1,-1 0 0,0 0-1,0 0 1,0-5 0,-1 7-152,1 0 0,-1 1 0,1-1 0,-1 1 0,0-1 0,0 1 0,0-1 1,0 1-1,0 0 0,0-1 0,0 1 0,0 0 0,-1 0 0,1 0 0,0 0 0,-1 0 0,1 0 1,-1 0-1,1 0 0,-1 1 0,1-1 0,-1 0 0,1 1 0,-1-1 0,0 1 0,1 0 0,-1 0 1,0-1-1,1 1 0,-4 1 0,-2-1 5,-1 1-1,1 0 1,0 0 0,-1 0 0,1 1-1,0 0 1,0 1 0,1 0-1,-1 0 1,0 0 0,1 1 0,0 0-1,0 0 1,0 1 0,-8 7 0,8-6-107,0-1 0,0 1 0,1 0 0,0 0 1,0 1-1,1-1 0,0 1 0,0 0 1,0 0-1,1 1 0,0-1 0,1 1 0,-1 0 1,0 9-1,3-17-26,-1 1 0,1 0 0,0 0 1,0-1-1,0 1 0,0 0 0,0 0 0,0-1 1,0 1-1,1 0 0,-1 0 0,0-1 0,0 1 1,0 0-1,1-1 0,-1 1 0,0 0 0,1-1 1,-1 1-1,1 0 0,-1-1 0,1 1 0,-1-1 1,1 1-1,-1-1 0,2 2 0,-1-2 0,1 0-1,-1 1 0,1-1 0,-1 0 1,0 1-1,1-1 0,-1 0 1,1 0-1,-1 0 0,0-1 1,1 1-1,-1 0 0,2-1 0,5-1-3,-1-1 0,1 0-1,-1 0 1,8-5 0,51-37-143,-43 28-104,44-24 0,-67 41 238,1 0 0,0-1 0,-1 1 0,1 0 0,0-1 0,0 1 1,-1 0-1,1 0 0,0 0 0,0 0 0,0 0 0,-1 0 0,1 0 1,0 0-1,0 0 0,0 0 0,-1 0 0,1 0 0,0 0 0,0 1 0,-1-1 1,1 0-1,0 1 0,0-1 0,-1 0 0,1 1 0,0-1 0,-1 1 1,1-1-1,-1 1 0,1-1 0,-1 1 0,1 0 0,-1-1 0,1 1 1,-1 0-1,1-1 0,-1 1 0,0 0 0,1 0 0,-1-1 0,0 1 1,0 1-1,2 4-17,0 1 1,-1 0 0,1-1 0,-1 9 0,0-6 13,1 7 14,1 11 81,12 52 0,-12-71-58,0 0-1,0 0 0,1 0 0,-1 0 1,2 0-1,-1-1 0,1 0 1,0 0-1,1 0 0,7 7 1,-11-11-19,6 3 8,-1 2 0,0-1 0,0 1 0,10 15 1,-16-21 11,-1-1 0,1 0 0,0 1 1,0-1-1,-1 1 0,1-1 0,-1 1 1,1-1-1,-1 1 0,0 0 0,1-1 1,-1 1-1,0-1 0,0 1 0,0 0 1,0-1-1,-1 1 0,1 0 1,0-1-1,-1 1 0,1-1 0,-1 1 1,1-1-1,-1 1 0,0-1 0,1 1 1,-1-1-1,0 0 0,0 1 0,0-1 1,0 0-1,-1 0 0,1 0 1,0 0-1,0 0 0,-1 0 0,1 0 1,-2 1-1,-4 1 108,1 0 1,-1-1 0,1 1-1,-1-1 1,0-1-1,0 1 1,0-1-1,0-1 1,0 1 0,0-1-1,-13-2 1,-5 0 198,1-2 0,-25-8 0,28 7-313,1-1 0,0-1 0,-20-9 0,40 16-57,0 0 0,0 0 0,0 0-1,1-1 1,-1 1 0,0 0 0,0 0 0,0 0 0,0 0-1,0 0 1,1 0 0,-1 0 0,0 0 0,0 0 0,0 0-1,0-1 1,0 1 0,0 0 0,0 0 0,1 0 0,-1 0-1,0 0 1,0-1 0,0 1 0,0 0 0,0 0 0,0 0-1,0 0 1,0 0 0,0-1 0,0 1 0,0 0 0,0 0-1,0 0 1,0 0 0,0-1 0,0 1 0,0 0 0,0 0-1,0 0 1,0 0 0,0 0 0,0-1 0,0 1 0,-1 0-1,1 0 1,0 0 0,0 0 0,0 0 0,0-1 0,0 1-1,0 0 1,0 0 0,0 0 0,-1 0 0,1 0 0,0 0-1,0 0 1,0 0 0,-1-1 0,23-1-22,-11 0-207,11-3-204,4-2-106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19468,'1'0'204,"0"0"0,0 0-1,0 1 1,0-1 0,0 0-1,0 1 1,0-1 0,0 1 0,0-1-1,0 1 1,0 0 0,0-1-1,-1 1 1,1 0 0,0 0 0,0 0-1,-1-1 1,2 3 0,11 19 903,-11-18-774,11 22-199,-1 1 0,-1 1 0,-1 0 1,-2 0-1,-1 1 0,-1 0 0,-1 1 0,-2-1 1,-1 1-1,-1-1 0,-2 1 0,-1-1 1,-1 1-1,-1-1 0,-2 0 0,-14 45 0,14-55-35,0 0-1,-2 0 0,0-1 0,-1 0 0,0-1 0,-16 21 0,-4-10-15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 17372,'0'-13'1305,"-5"11"-303,4 3-896,-1 0 0,1 1-1,-1-1 1,1 0 0,-1 1-1,1-1 1,0 1 0,0-1-1,0 1 1,-2 2 0,-14 29 326,2 0 0,1 0 0,1 2 0,-8 36 0,-20 148-78,32-145-199,1 82-1,9-114-392,1 1-1,2-1 0,14 58 0,-14-81-61,2 0 1,13 32-1,-15-43 238,0-1 0,0 0 0,1 0 1,-1 0-1,2-1 0,-1 0 0,1 0 0,0 0 0,8 6 1,27 11-432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18820,'-5'-3'1840,"-3"5"-1423,7 11-201,1 0 944,1 0-632,2-2-24,0-7 56,-1-2 24,2-1 80,-3-5-7,1 0 39,-2-4-40,0-3-368,-2 4-480,1 2 288,2 10-96,4 2-224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 19060,'-2'-2'156,"1"-1"-1,-1 1 1,0 0-1,1 0 1,-1 0-1,0 0 1,0 0 0,0 1-1,0-1 1,0 0-1,-1 1 1,1 0-1,0 0 1,-1-1 0,1 1-1,-1 1 1,0-1-1,1 0 1,-1 0-1,1 1 1,-1 0 0,0 0-1,1-1 1,-1 1-1,0 1 1,0-1-1,1 0 1,-1 1 0,1-1-1,-1 1 1,0 0-1,1 0 1,-1 0-1,1 0 1,-5 3 0,-1 1-31,0 0 0,0 0 0,1 1 0,0 0 0,0 0 1,0 0-1,1 1 0,-1 0 0,-4 9 0,2-1-116,0 1-1,1 0 1,1 0-1,0 1 0,1 0 1,1 0-1,1 0 1,1 1-1,0-1 1,1 1-1,0 27 1,2-42-13,0 1 1,0-1 0,1 0 0,-1 0-1,1 1 1,0-1 0,0 0 0,0 0 0,0 0-1,0 0 1,1 0 0,-1 0 0,1 0-1,0 0 1,2 3 0,-2-5 1,-1-1 0,1 1 1,-1 0-1,1 0 0,-1 0 1,1-1-1,0 1 0,-1-1 0,1 0 1,0 1-1,-1-1 0,1 0 0,0 0 1,-1 0-1,1 0 0,0 0 0,0 0 1,-1 0-1,1-1 0,0 1 1,-1-1-1,1 1 0,-1-1 0,1 0 1,-1 0-1,1 1 0,-1-1 0,1 0 1,-1 0-1,2-2 0,8-5 19,-2-1 1,0 1-1,0-1 0,0-1 0,-1 0 0,0 0 0,-1 0 0,7-15 1,3-8 218,22-56 0,-35 77-148,1 1 0,-1-1 0,-1 0 0,0-1 0,-1 1 0,0-1 0,0-14 0,-5 17 55,-4 13-165,-3 14-255,3 2-272,1-1-1,0 1 0,2 0 1,0 0-1,1 0 0,1 1 1,1 34-1,4-21-339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11602,'2'3'125,"0"0"0,0 0 0,0 0 0,1 0 0,-1 0 0,1 0 0,-1-1 0,1 1 0,0-1 0,0 0 0,0 0 0,1 0-1,-1 0 1,4 2 0,-4-4-33,-1 1 1,1-1-1,0 1 0,-1-1 0,1 0 0,0 0 0,-1 0 0,1 0 1,0 0-1,0-1 0,-1 1 0,1-1 0,-1 0 0,1 1 0,-1-1 0,1-1 1,-1 1-1,1 0 0,-1 0 0,0-1 0,4-2 0,1-3 104,1 0 0,-1-1 0,0 0-1,0 0 1,-1-1 0,-1 0 0,1 0-1,-1 0 1,-1 0 0,0-1 0,0 0-1,2-10 1,1-3 153,-2 0 0,-1 0 0,-1 0 0,1-32 1,-4 39-146,-1 1 1,-4-25-1,5 36-177,-1 1 0,1 0 0,-1-1 0,0 1 0,0 0 0,0 0 0,-1 0 0,1 0 0,-1 0 0,1 0 0,-1 0 0,0 0 0,0 0 0,-1 1 0,1-1 0,0 1 0,-6-4-1,7 6-23,0-1 0,0 1-1,0 0 1,0 0-1,0 0 1,0 0-1,0 0 1,0 0-1,0 0 1,0 0 0,0 0-1,0 1 1,0-1-1,0 0 1,0 1-1,0-1 1,0 0-1,0 1 1,0 0-1,0-1 1,0 1 0,0-1-1,1 1 1,-1 0-1,0 0 1,0-1-1,1 1 1,-1 0-1,1 0 1,-1 0 0,0 0-1,1 0 1,0 0-1,-1 1 1,-15 33-13,9-4 4,0-1-1,2 0 0,1 1 0,1 0 0,2 0 1,1 0-1,2 0 0,6 37 0,-6-54 7,1 0 0,0 1 0,2-1 0,6 17 0,-10-29 9,0 1 1,0 0-1,0-1 0,1 1 1,-1-1-1,1 0 0,-1 1 0,1-1 1,0 0-1,0 0 0,0 0 1,0 0-1,1 0 0,-1-1 0,0 1 1,1 0-1,-1-1 0,1 0 1,-1 0-1,1 0 0,0 0 0,-1 0 1,1 0-1,0-1 0,0 1 1,0-1-1,-1 0 0,6 0 1,-2-1 29,0-1 1,0 0 0,-1 0 0,1-1 0,-1 1 0,1-1 0,-1 0 0,0-1 0,0 1 0,-1-1 0,1 0 0,-1 0 0,1-1 0,6-9 0,2-2 95,-2-2 0,0 1 0,10-22-1,-9 15 4,-2-1 0,0 0-1,-2-1 1,-1 0 0,0 0-1,-2-1 1,-2 0 0,2-43-1,-5 62-114,0 6-20,1 0 1,-1 1-1,0-1 0,0 0 0,0 1 0,0-1 0,-1 0 1,1 1-1,0-1 0,-1 0 0,1 1 0,-1-1 1,1 0-1,-1 1 0,0-1 0,0 1 0,-1-3 0,1 4-3,1 0 1,0-1-1,0 1 0,-1 0 0,1 0 0,0 0 0,0 0 0,-1 0 0,1 0 0,0 0 0,-1 1 0,1-1 0,0 0 1,0 0-1,-1 0 0,1 0 0,0 0 0,0 0 0,-1 0 0,1 0 0,0 1 0,0-1 0,-1 0 0,1 0 0,0 0 1,0 1-1,0-1 0,0 0 0,-1 0 0,1 0 0,0 1 0,0-1 0,0 0 0,0 0 0,0 1 0,0-1 0,0 0 0,-1 1 1,1-1-1,0 0 0,0 0 0,0 1 0,-4 14-8,4-14 7,-3 17-8,1 0 1,0 1-1,1-1 0,3 26 0,-2-37 7,1 1 0,0-1-1,1 0 1,-1 0 0,1 0-1,1 0 1,-1 0 0,1 0 0,0 0-1,1-1 1,0 0 0,0 0-1,8 10 1,-10-14 5,0 0 0,0 0-1,0-1 1,0 1 0,1-1-1,-1 1 1,0-1 0,1 0 0,-1 0-1,1 0 1,-1-1 0,1 1 0,0 0-1,-1-1 1,1 0 0,0 1 0,2-1-1,0-1 5,-1 1 0,1-1 0,0 0 0,-1 0 0,1-1 0,-1 0 0,0 1 0,0-1 0,5-3 0,4-4 16,-1 0 0,0 0 0,0-1 0,-1-1 0,9-11 0,7-11 110,-2-1 0,-2-1 0,31-61-1,-43 80-62,-10 16-69,-1 0 0,0-1 1,0 1-1,1 0 0,-1 0 0,0 0 0,1 0 0,-1 0 1,0 0-1,1 0 0,-1 0 0,0 0 0,1 0 0,-1 0 0,0 0 1,1 0-1,-1 0 0,0 0 0,0 0 0,1 0 0,-1 0 0,0 0 1,1 1-1,-1-1 0,0 0 0,0 0 0,1 0 0,-1 0 0,0 1 1,0-1-1,1 0 0,-1 0 0,0 1 0,0-1 0,0 0 0,1 0 1,-1 1-1,0-1 0,0 0 0,0 0 0,0 1 0,0-1 0,0 0 1,1 1-1,-1-1 0,0 0 0,0 1 0,0-1 0,0 0 0,0 1 1,0-1-1,-1 1 0,3 5-4,9 24-23,-10-30 26,-1 1-1,0 0 1,1-1 0,0 1 0,-1 0-1,1-1 1,-1 1 0,1-1-1,0 1 1,-1-1 0,1 1 0,0-1-1,-1 1 1,1-1 0,0 0 0,0 1-1,-1-1 1,1 0 0,0 0-1,0 0 1,0 0 0,0 1 0,-1-1-1,1 0 1,0 0 0,0 0-1,0-1 1,0 1 0,-1 0 0,1 0-1,0 0 1,0-1 0,0 1 0,0-1-1,8-4 2,-1-1 0,0 0 0,-1-1 0,0 1 0,0-2 0,0 1 0,0-1 0,-1 0 0,5-8 0,0 0 0,19-29 13,-20 29-6,1 0-1,21-24 0,-31 39-7,-1 1 0,1-1 0,-1 1 0,1-1 0,-1 0 0,1 1 0,-1-1 0,1 1 0,0-1 0,-1 1 0,1 0 0,0-1 0,0 1 0,-1 0 0,1-1 0,0 1 0,0 0 0,-1 0 0,3 0 0,-3 0 0,0 0 0,1 1 0,-1-1 0,0 0 0,1 1-1,-1-1 1,0 0 0,0 1 0,1-1 0,-1 1 0,0-1 0,0 0 0,0 1 0,0-1 0,1 1 0,-1-1 0,0 1 0,0-1 0,0 0 0,0 1 0,0-1 0,0 1 0,0-1 0,0 1 0,-7 36-126,6-33 73,0 0-90,-13 43-213,13-45 378,0 1 0,0-1 0,0 0-1,0 0 1,-1 1 0,1-1-1,-1 0 1,1 0 0,-1 0 0,0-1-1,0 1 1,0 0 0,0-1-1,0 1 1,0-1 0,-4 2-1,-4-2-94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16179,'7'43'1849,"-8"7"-937,-5 0-360,3 3 1089,-1-4-457,2-6-384,-1-6-368,3-14-696,3-7-352,5-15 1232,2-5-728,-2-17-112,8-5-64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 18428,'-1'-5'779,"1"1"-127,-1 1 0,0-1 0,1 0 0,0 1 0,0-1 0,1-6 0,-1 9-556,0 0 0,0 1 0,1-1 0,-1 0 0,1 0 0,-1 0 0,1 0 0,-1 1 0,1-1 0,-1 0 0,1 1 0,0-1 0,-1 0 0,1 1 0,0-1 0,0 1 0,-1-1 0,1 1 0,0-1 0,0 1 0,0-1 0,0 1 0,0 0 0,-1 0 0,1-1 0,0 1 0,0 0 0,0 0 0,0 0 0,0 0 0,1 0 0,59-1 928,-26 0-911,50-6 0,7-9-137,-91 16 23,0-1 0,0 1-1,0 0 1,0 0 0,0 0 0,-1 1 0,1-1 0,0 0 0,0 0 0,0 0 0,0 1 0,-1-1 0,1 0 0,0 1 0,0-1 0,-1 1 0,1-1 0,0 1-1,0-1 1,-1 1 0,1-1 0,-1 1 0,1 0 0,0-1 0,-1 1 0,0 0 0,1-1 0,-1 1 0,1 0 0,-1 0 0,0-1 0,1 1 0,-1 0 0,0 0-1,0 0 1,0 0 0,1 0 0,-1-1 0,0 1 0,-1 1 0,1 5-3,0 0 0,0 0 0,-1 0 0,-2 8 0,1-7-2,-3 23-132,-15 83-736,-11 221 1,21-356-1857,0 1 1823</inkml:trace>
  <inkml:trace contextRef="#ctx0" brushRef="#br0" timeOffset="1">133 283 18724,'2'-9'2385,"2"-1"-1441,6 1-352,4 4 1576,8-1-999,7 0-225,12 0-520,4 1-592,8-1 256,7 0-88,10-2-112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17620,'7'-8'2242,"-3"14"-819,-2 22-136,-2-24-1145,5 93-33,33 183 0,-59-315-1684,7 14 1022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16556,'0'-3'1880,"3"2"-1216,8 0-128,5-1 1569,17 1-1153,7-2-224,13-1-248,8-1-208,0 1-648,2-2-560,0 3 816,-10-1-200,-13 1-168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39 15779,'0'-1'177,"0"-1"0,0 1 1,0-1-1,0 1 0,0-1 0,0 1 0,-1-1 0,1 1 0,-1-1 0,1 1 0,-1-1 0,1 1 0,-1 0 0,0-1 0,0 1 0,1 0 0,-1 0 0,0 0 0,0-1 0,0 1 0,0 0 0,-1 0 0,1 0 0,0 1 1,0-1-1,-1 0 0,1 0 0,0 1 0,-1-1 0,1 1 0,-1-1 0,1 1 0,-1-1 0,1 1 0,-1 0 0,1 0 0,-1 0 0,1 0 0,-1 0 0,1 0 0,-3 1 0,-3-1 51,0 2 0,0-1 0,1 1-1,-1 0 1,1 0 0,-1 1 0,-10 5-1,6 0-137,0 0-1,1 1 1,-1 0-1,2 0 1,-1 1-1,2 0 1,-1 0-1,1 1 1,1 1-1,-12 23 1,10-17-74,2 1-1,0-1 1,1 1 0,1 1 0,1-1-1,-4 35 1,8-45-12,-1 0-1,1 0 1,1 0-1,0-1 1,0 1-1,1 0 1,4 13-1,-5-19-1,0 1-1,1-1 0,-1 0 0,1 0 0,0 0 0,0 0 0,0 0 1,0 0-1,1-1 0,-1 1 0,1-1 0,0 0 0,-1 1 0,1-1 1,0 0-1,0-1 0,1 1 0,-1 0 0,0-1 0,0 0 0,6 2 1,-2-2 18,0-1 1,0 1 0,-1-1-1,1-1 1,0 1-1,0-1 1,0 0 0,-1-1-1,1 0 1,-1 0 0,1 0-1,-1 0 1,0-1-1,0 0 1,0-1 0,10-7-1,1-1 131,-1-2 0,0 1-1,-1-2 1,17-21 0,-23 24 33,1-1-1,-2 0 1,0 0 0,13-29-1,-19 37-104,0-1 0,0 0 0,0 0 0,0 0 0,-1 0 0,0 0 0,-1 0 0,1 0 0,-1 0 0,0 0 0,0 0 0,-1 0 0,0 0 0,0 0 0,-3-9 0,3 13-76,1 1 1,-1-1 0,1 1-1,-1-1 1,0 1 0,0-1-1,0 1 1,1-1 0,-1 1-1,0 0 1,-1 0 0,1 0-1,0-1 1,0 1 0,-1 0-1,1 0 1,0 1 0,-1-1-1,1 0 1,-1 0 0,1 1-1,-1-1 1,1 1 0,-1-1-1,1 1 1,-1-1 0,0 1-1,1 0 1,-1 0 0,0 0-1,1 0 1,-1 0 0,0 0-1,1 1 1,-1-1 0,1 0-1,-1 1 1,-2 1 0,0 0-147,0 0 0,0 0 0,1 0 0,-1 1 0,1 0 1,0-1-1,0 1 0,0 1 0,0-1 0,0 0 1,0 1-1,1-1 0,-4 8 0,3-5-21,0 1 1,1-1-1,0 1 0,0 0 0,0 0 0,1 0 0,0 0 0,0 0 1,1 0-1,0 0 0,0 0 0,1 0 0,2 13 0,9 3-448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16660,'6'16'2256,"-1"4"-1328,-4 4-328,2 6 1321,-2 3-777,1 2-200,-1-4-480,1-1-312,-1-10-720,0-7-280,4-11 1728,-1-10-1032,2-16-80,-1-9-112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 19484,'5'-9'928,"3"-3"873,-6 12-791,-1 8 23,-4 46-71,-2 0-1,-18 76 1,-4 29-318,26-153-596,1-1 0,-1 1 0,1 0 0,0 0 0,1 0 0,1 10 1,-1-14-39,-1-1 1,1 1-1,0-1 1,-1 1 0,1-1-1,0 1 1,0-1-1,0 1 1,0-1-1,0 0 1,1 1 0,-1-1-1,0 0 1,1 0-1,-1 0 1,0 0 0,1 0-1,-1 0 1,1-1-1,0 1 1,-1 0 0,1-1-1,-1 1 1,1-1-1,0 0 1,0 1-1,2-1 1,5 0-132,1 1-1,-1-2 1,1 0-1,-1 0 1,1 0-1,-1-1 1,1-1-1,-1 1 1,16-8-1,-14 5-247,0-1 1,0 0-1,0-1 0,-1 0 0,0-1 0,0 0 0,9-10 0,3-7-486</inkml:trace>
  <inkml:trace contextRef="#ctx0" brushRef="#br0" timeOffset="1">325 133 14131,'-3'11'2184,"-2"9"-927,-1 4-465,-1 11 2457,-2 1-1537,2 10-568,0 1-152,4 4-367,-1-2-65,4-3-336,2-2-336,6-13-945,0-7 969,8-17-192,1-5-80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28 465 14467,'-2'1'72,"0"0"-1,0 0 0,0 0 1,1 0-1,-1 0 1,1 1-1,-1-1 0,1 1 1,-1-1-1,1 1 1,0-1-1,0 1 1,0 0-1,0 0 0,0-1 1,0 1-1,0 0 1,0 0-1,1 0 1,-1 0-1,1 0 0,0 0 1,-1 0-1,1 0 1,0 0-1,1 4 1,0-3-27,0 1 1,0-1-1,1 0 1,-1 1-1,1-1 1,0 0 0,0 0-1,0 0 1,0-1-1,1 1 1,-1 0 0,1-1-1,0 0 1,-1 1-1,5 1 1,13 9 158,1 0-1,1-2 1,29 12 0,73 21 441,-107-38-557,41 11 67,0-3 0,1-3-1,0-2 1,1-2 0,0-3-1,94-7 1,-8-10-107,217-49 0,91-65 57,-12-37 459,-267 97-183,0 3-15,2 8 0,2 7 0,220-29 0,235 29 132,0 56 355,-594-5-805,149 10-216,-155-8-836,0 2-1,0 1 0,44 16 1,-57-14 237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32 502 13643,'-9'4'838,"-13"5"366,21-8-418,15-5 315,263-91 2584,44-14-2380,183-23-914,-386 110-314,1 6 0,163-3 0,267 50 233,-535-30-291,560 44 1132,-482-44-815,1-3 0,-1-5 1,-1-4-1,109-27 1,-134 22-202,-2-3 0,0-2 0,62-31 0,-110 41-599,-18 5 226,-10 0 54,-20-2-131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174 104 14267,'4'-4'504,"1"-1"0,-1 0 1,0 0-1,0 0 0,0 0 0,-1-1 0,0 1 0,3-8 0,-5 12-371,-1 0 0,1 0 0,-1-1-1,1 1 1,-1 0 0,0-1 0,0 1-1,1 0 1,-1-1 0,0 1 0,0-1-1,0 1 1,0 0 0,-1-1 0,1 1-1,0 0 1,0-1 0,-1 1 0,1 0-1,-1-1 1,1 1 0,-1 0 0,0 0-1,0-1 1,1 1 0,-1 0 0,0 0-1,0 0 1,0 0 0,0 0 0,0 0-1,0 1 1,0-1 0,0 0 0,-1 0-1,1 1 1,0-1 0,0 1 0,-1-1-1,1 1 1,0-1 0,-1 1 0,-1 0-1,-2-2-11,0 1-1,0 1 0,0-1 0,0 1 1,0 0-1,0 0 0,0 0 1,-1 1-1,1 0 0,0 0 1,0 0-1,0 0 0,1 1 1,-1 0-1,-5 2 0,4 0-71,0 0 0,0 0 0,0 1 0,0 0 0,1 0 0,-1 0 0,1 1 0,0 0 0,-6 10 0,6-8-49,0 1 0,0-1 1,1 1-1,0 0 0,1 1 0,0-1 0,0 0 1,1 1-1,0 0 0,1-1 0,0 1 0,1 0 1,0 0-1,0 0 0,4 18 0,-4-26 5,0 1 1,1-1-1,0 0 1,-1 0-1,1 0 0,0 1 1,0-1-1,0 0 1,0 0-1,0 0 0,1 0 1,-1-1-1,0 1 0,1 0 1,0-1-1,-1 1 1,1 0-1,0-1 0,0 0 1,0 1-1,0-1 0,0 0 1,0 0-1,0 0 1,0-1-1,0 1 0,0 0 1,1-1-1,-1 1 0,0-1 1,0 0-1,1 0 1,-1 0-1,0 0 0,1 0 1,-1 0-1,0-1 1,0 1-1,3-1 0,4-2 51,-1 0 0,1-1-1,-1 0 1,0 0 0,-1-1-1,1 0 1,-1 0 0,12-11-1,-4 1 134,0 0 0,20-28-1,-30 36-107,0 0-1,-1-1 0,1 0 0,-2 0 1,1 0-1,-1 0 0,0-1 0,3-15 1,-5 23-74,-1 0 0,0-1 0,0 1 0,0 0 0,0 0 0,0 0 0,0-1 0,0 1 0,0 0 0,0 0 0,0 0 0,-1-1 0,1 1 0,0 0 0,-1 0 0,1 0 0,-1 0 0,1 0 0,-1 0 0,0 0 0,1 0 0,-1 0 1,0 0-1,-1-1 0,1 1-69,-1 1 1,1-1 0,0 1 0,0-1 0,-1 1 0,1 0-1,0 0 1,-1 0 0,1 0 0,0 0 0,-1 0 0,1 0-1,0 0 1,-1 0 0,1 0 0,0 1 0,-1-1 0,-1 1-1,1 0-152,0 0 0,-1 0-1,1 0 1,0 0-1,0 0 1,-1 1-1,1-1 1,0 1-1,0-1 1,0 1-1,1 0 1,-1 0 0,0 0-1,1 0 1,-1 0-1,1 0 1,0 0-1,-1 0 1,1 1-1,0-1 1,0 0-1,0 4 1,3-1-762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14667,'5'13'848,"2"1"-1128,0 2 280,6-5 464,1-2-576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17148,'5'25'2104,"-5"0"-1344,-3 8-232,-1 2 1033,-2 1-529,4-2-168,-1-5-448,2-4-256,4-7-536,3-11-320,5-10-584,-1-9 992,6-12-272,-2-3-217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14891,'32'-31'3222,"-29"30"-1217,-4 8-438,-7 10 20,-2 2-689,-33 74 1242,39-81-1987,0 1 1,0 0-1,1 0 0,1 0 0,-2 22 1,4-33-181,-1 0 1,1 0-1,0 0 1,1 0-1,-1 0 1,0-1-1,0 1 1,1 0-1,-1 0 1,1 0-1,0 0 1,-1-1-1,1 1 1,0 0-1,0-1 1,0 1-1,0 0 1,1-1-1,-1 1 1,0-1-1,1 0 1,-1 1-1,1-1 1,-1 0-1,1 0 0,-1 0 1,1 0-1,0 0 1,0 0-1,-1-1 1,1 1-1,0-1 1,0 1-1,0-1 1,3 1-1,0-1-148,0 0-1,-1 0 0,1 0 1,0-1-1,-1 1 0,1-1 0,-1 0 1,1-1-1,-1 1 0,1-1 1,-1 0-1,0 0 0,0 0 0,5-4 1,10-9-508</inkml:trace>
  <inkml:trace contextRef="#ctx0" brushRef="#br0" timeOffset="1">196 144 17596,'-10'24'2248,"-1"3"-1384,-1 9-303,2-2 1591,5 5-1136,0 1-184,5-7-768,8 3-496,0-16 448,1-3-104,-1-18-184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89 21453,'-2'-1'147,"0"1"1,0-1 0,0 1 0,0 0 0,0-1 0,0 1-1,0 0 1,0 0 0,0 1 0,0-1 0,0 0-1,0 1 1,0-1 0,0 1 0,0 0 0,0-1 0,0 1-1,0 0 1,0 0 0,1 0 0,-1 0 0,0 1 0,1-1-1,-1 0 1,1 1 0,-1-1 0,1 1 0,0 0-1,0-1 1,0 1 0,-2 3 0,4 1 386,6-9-293,8-7-15,-8 2-98,0 0 0,0-1-1,7-11 1,-12 17-103,0 0 1,0 0 0,0 0 0,-1-1 0,0 1 0,0 0 0,0-1 0,0 1 0,0 0 0,0-1 0,-1 1 0,0-1-1,0 1 1,0-5 0,0 8-36,0-1-1,0 1 0,0 0 1,0 0-1,0-1 1,0 1-1,0 0 0,0-1 1,0 1-1,0 0 1,0 0-1,-1-1 0,1 1 1,0 0-1,0 0 0,0-1 1,0 1-1,-1 0 1,1 0-1,0-1 0,0 1 1,0 0-1,-1 0 1,1 0-1,0 0 0,0-1 1,-1 1-1,1 0 0,0 0 1,0 0-1,-1 0 1,1 0-1,0 0 0,-1 0 1,1 0-1,0 0 1,0 0-1,-1 0 0,1 0 1,0 0-1,-1 0 0,1 0 1,0 0-1,0 0 1,-1 0-1,1 0 0,0 0 1,0 0-1,-1 1 1,1-1-1,0 0 0,0 0 1,-1 0-1,1 0 1,0 1-1,-1-1 16,0 1-1,1 0 1,-1-1-1,1 1 1,-1-1 0,1 1-1,-1 0 1,1-1 0,0 1-1,-1 0 1,1-1 0,0 1-1,-1 0 1,1 0 0,0 0-1,0-1 1,0 1 0,0 0-1,0 0 1,0-1 0,0 3-1,6 7-117,4-6-71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10298,'35'30'1158,"1"-2"0,56 33 0,-47-36-900,1-2 0,1-2 0,93 27 0,-77-32-237,1-2-1,0-4 0,113 5 0,-94-15-5,0-4 1,125-21-1,341-99-9,-278 57-1,12 4 50,2 12 1,334-15 0,-217 58 67,-282 12 478,156 26 0,-259-27-505,75 16 462,-82-17-449,-1 1 0,0 0 1,1 1-1,-1 0 0,-1 1 0,1 0 0,8 6 0,-14-8-149,-1-1 0,1 1-1,-1-1 1,0 1 0,0 0 0,0 0-1,0 0 1,0 0 0,0 0 0,1 5-1,-2-6-50,-1 0-1,1-1 0,-1 1 0,1 0 1,-1 0-1,0-1 0,0 1 1,0 0-1,0 0 0,0-1 0,0 1 1,0 0-1,-1 0 0,1-1 0,-1 1 1,1 0-1,-1-1 0,1 1 1,-1 0-1,0-1 0,0 1 0,-2 2 1,-5 1-451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15067,'62'-32'1261,"1"3"0,2 2 0,118-31 0,-87 35-996,2 5 0,103-6 0,-88 20-33,193 20 0,-184-6 859,147-6 0,-57-27 283,-172 16-1302,-1-2 0,0-2 1,46-19-1,-78 27-196,0 0 1,-1 0 0,1-1 0,-1 1-1,0-1 1,0-1 0,0 1 0,-1-1-1,7-8 1,-9 9 67,0 0-1,-1 0 1,0 0-1,1 0 1,-2-1 0,1 1-1,0-1 1,-1 1-1,0-1 1,0 0-1,0 1 1,-1-1-1,1 0 1,-2-8 0,-4-30-443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17460,'21'-15'1110,"-1"-1"0,-1-1 1,33-38-1,41-67 1337,-61 78-1818,30-48 358,-62 92-984,0 0 0,0 0 0,0 0 0,0 0 0,0 0 0,0 0 0,0-1 0,0 1 0,0 0 0,1 0 0,-1 0 0,0 0 0,0 0 0,0 0 0,0 0 0,0-1 0,0 1 0,0 0-1,0 0 1,0 0 0,0 0 0,1 0 0,-1 0 0,0 0 0,0 0 0,0 0 0,0 0 0,0 0 0,0 0 0,1 0 0,-1 0 0,0 0 0,0 0 0,0 0 0,0 0 0,0 0 0,0 0 0,1 0 0,-1 0 0,0 0 0,0 0 0,0 0 0,0 0-1,0 0 1,0 0 0,0 0 0,1 0 0,-1 0 0,0 0 0,0 0 0,0 0 0,0 0 0,0 0 0,0 1 0,0-1 0,0 0 0,1 0 0,0 12 77,-4 24-38,3-29-25,-5 41-88,1-25-355,2 1-1,0-1 1,2 1 0,1-1 0,6 42-1,-7-64 265,0 1-1,0 0 0,1-1 0,-1 1 1,1 0-1,0-1 0,-1 1 0,1-1 0,0 1 1,0-1-1,0 1 0,0-1 0,0 0 1,0 1-1,1-1 0,-1 0 0,0 0 1,1 0-1,1 1 0,7 0-824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18276,'7'5'1800,"-1"-1"-1216,-1 0-304,1 3 1697,1-4-1441,8 2-1184,0-5-1833,8-13 2129,5-3-288,7-6-248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23 18724,'0'-1'122,"0"-1"0,-1 1 0,1 0 0,0 0 0,-1 0 0,1 0 0,-1 0 0,1 0 0,-1 0 0,1 1 0,-1-1 0,0 0 0,0 0 0,1 0 0,-1 1 0,0-1 0,0 0 0,0 1 0,0-1 1,0 0-1,1 1 0,-1-1 0,0 1 0,0 0 0,-1-1 0,1 1 0,0 0 0,0 0 0,0-1 0,0 1 0,0 0 0,-1 0 0,-5 0 214,1-1 0,0 1 0,0 0 1,-10 2-1,7 0-241,0 0 0,0 1 1,0 0-1,0 1 0,1 0 0,-1 0 0,1 1 1,0 0-1,1 0 0,-1 1 0,1 0 1,0 0-1,-12 14 0,11-10-102,1-1 0,0 1 0,0 1 0,1-1 0,1 1 0,0 0 0,0 0 0,1 1 0,0 0 0,-2 15 0,5-23 5,1 0-1,-1 0 0,1 0 1,0 0-1,0 0 1,0 0-1,1-1 1,0 1-1,-1 0 0,1 0 1,3 7-1,-3-9 2,0-1 0,0 1 0,0-1 0,0 1 0,0-1 0,0 0 0,1 1 0,-1-1 0,1 0-1,-1 0 1,0 0 0,1 0 0,0 0 0,-1 0 0,1 0 0,0 0 0,-1-1 0,1 1 0,0-1 0,0 1 0,0-1 0,-1 0-1,1 0 1,0 1 0,0-1 0,3-1 0,5 0 0,-1-1-1,1 0 1,0-1-1,0 0 1,-1-1 0,0 1-1,0-2 1,0 1-1,0-2 1,-1 1-1,12-10 1,-3 1 25,-1 0 1,-1-1-1,-1 0 0,19-26 0,-29 36-31,0 0-1,0 0 1,0-1-1,-1 1 1,0-1-1,0 0 1,-1 0-1,0 0 1,0 0-1,0 0 1,0-1-1,0-5 1,-2 11-42,0 0 1,-1 0-1,1 0 1,0 1-1,0-1 1,0 0 0,-1 0-1,1 1 1,0-1-1,-1 0 1,1 1-1,0-1 1,-1 0-1,1 1 1,-1-1-1,1 0 1,-1 1-1,0-1 1,1 1 0,-1-1-1,1 1 1,-1-1-1,0 1 1,0 0-1,1-1 1,-1 1-1,0 0 1,0 0-1,1-1 1,-1 1-1,0 0 1,0 0-1,1 0 1,-1 0 0,0 0-1,0 0 1,0 0-1,1 0 1,-1 0-1,0 0 1,0 0-1,1 1 1,-1-1-1,0 0 1,-1 1-1,-2 1-311,-1-1 0,1 1 0,-1 0 0,1 0 0,0 0 0,-5 4-1,-3 6-464,4 0-222</inkml:trace>
  <inkml:trace contextRef="#ctx0" brushRef="#br0" timeOffset="1">346 143 15155,'6'19'1657,"-3"11"-953,-2 1-320,-1 5 1184,1 3-648,2-5-440,-1-4-279,8-5-586,0-7-279,1-18 512,2-7-88,3-16-152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18228,'0'1'126,"0"-1"0,0 1-1,0 0 1,1 0 0,-1 0 0,0 0 0,1-1 0,-1 1 0,0 0-1,1 0 1,-1-1 0,1 1 0,0 0 0,-1-1 0,1 1 0,-1 0-1,1-1 1,0 1 0,0-1 0,-1 1 0,1-1 0,0 0 0,0 1-1,-1-1 1,1 0 0,1 1 0,1-1 29,0 1 1,0-1-1,0 0 0,0 0 1,0 0-1,0 0 1,-1-1-1,5 0 0,8-3 25,0-1-1,19-9 0,-29 12-39,22-11 16,-9 5-31,36-12 1,-54 20-117,1 0 0,-1-1-1,1 1 1,-1 0 0,1 0 0,0 0-1,-1 0 1,1 0 0,-1 0-1,1 0 1,0 0 0,-1 0 0,1 0-1,-1 0 1,1 0 0,-1 0 0,1 1-1,0-1 1,-1 0 0,1 0-1,-1 1 1,1-1 0,-1 0 0,1 1-1,-1-1 1,1 0 0,-1 1 0,0-1-1,1 1 1,0 1 8,0-1 0,-1 1 0,1-1 0,-1 1 0,0-1 0,1 1 0,-1-1 0,0 1 0,0 0 0,0-1 0,0 3 0,-2 8 84,0 0 0,-5 17 0,4-18-20,-14 64 380,-16 61-321,33-136-189,0 1 0,0-1 0,0 0-1,0 1 1,0-1 0,0 0 0,0 1 0,0-1 0,0 0-1,0 1 1,0-1 0,0 0 0,-1 1 0,1-1 0,0 0-1,0 0 1,0 1 0,0-1 0,-1 0 0,1 0 0,0 1-1,0-1 1,-1 0 0,1 0 0,0 0 0,0 1-1,-1-1 1,1 0 0,0 0 0,-1 0 0,1 0 0,0 0-1,-1 0 1,1 1 0,0-1 0,-1 0 0,-7-11-852,3-7 250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17068,'9'3'1960,"6"-2"-1024,6-1-400,4-1 1225,7-2-537,2-4-784,2-2 1128,-6-2-1279,-1-1 31,-2-1-144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15835,'3'-7'717,"8"-14"1047,-4 19-987,-1 12 40,1 16-225,-1 1 0,-1-1 1,1 33-1,-1-10-414,5 30-23,-3-10 33,3 1-1,26 87 0,-34-148-168,2 0 0,-1 0-1,1 0 1,1 0-1,-1-1 1,7 9 0,-10-15-10,1-1 0,-1 1 0,0-1 1,0 1-1,1-1 0,-1 0 1,1 0-1,-1 1 0,1-1 0,-1 0 1,1 0-1,0 0 0,0-1 0,-1 1 1,1 0-1,0-1 0,0 1 1,0-1-1,0 1 0,0-1 0,0 0 1,-1 0-1,1 0 0,0 0 0,0 0 1,0-1-1,0 1 0,0 0 1,0-1-1,0 1 0,-1-1 0,1 0 1,0 0-1,0 0 0,-1 0 0,3-1 1,4-4 25,-1-1 1,0 1 0,0-1-1,0 0 1,-1-1-1,0 0 1,-1 0 0,10-17-1,29-76 267,-44 101-301,13-34 90,-2 0 0,-1 0 0,-1-1 0,-3 0 0,4-45 0,-11 65-80,-4 18-24,-4 22-42,-7 54-41,15-69 94,0-1-1,0 0 1,1 0 0,1 1 0,-1-1-1,4 15 1,-3-22 5,-1-1 1,0 0-1,1 1 1,-1-1-1,0 0 1,1 0-1,0 1 1,-1-1-1,1 0 1,0 0-1,0 0 1,-1 0-1,1 0 0,0 0 1,0 0-1,0 0 1,0 0-1,0 0 1,1 0-1,-1-1 1,0 1-1,2 1 1,-1-2 8,0 0 0,0 0 0,0 0 0,0 0 0,0 0-1,0 0 1,0 0 0,0-1 0,-1 1 0,1-1 0,0 1 0,0-1 0,0 0 0,2-1 0,6-4 55,0-1-1,0 0 1,-1 0 0,10-11 0,-15 15-55,37-40 183,-31 31-149,0 0 1,1 1-1,1 1 1,0 0-1,18-12 1,-30 21-48,1 1 1,0-1-1,0 1 1,0-1-1,0 1 1,0-1-1,0 1 1,0-1-1,0 1 1,0 0-1,0-1 1,0 1-1,0 0 1,0 0-1,0 0 1,0 0-1,0 0 1,0 0-1,0 0 1,0 0-1,0 1 1,1-1-1,-1 0 1,0 1-1,0-1 1,0 0-1,-1 1 1,1-1-1,2 2 1,-1 0-6,0 1 1,-1 0-1,1 0 0,-1-1 1,1 1-1,-1 0 1,0 0-1,1 4 1,-1-3 0,1 0 0,-1 0 0,1-1 0,0 1 0,0 0 0,3 5 0,-4-8 6,0 0 1,0 0-1,0-1 0,0 1 0,1 0 0,-1 0 1,0-1-1,0 1 0,0-1 0,0 1 1,1-1-1,-1 1 0,0-1 0,0 0 0,1 0 1,-1 1-1,0-1 0,1 0 0,-1 0 0,0 0 1,1-1-1,-1 1 0,0 0 0,1 0 1,1-1-1,5-2 19,0-1 0,-1 1 0,1-1 0,-1-1 0,0 1 1,0-1-1,0 0 0,11-12 0,-2 0 46,29-38 0,27-56 46,-72 111-114,0 0-1,0 1 1,0-1-1,0 0 0,0 0 1,0 0-1,0 0 1,0 0-1,0 0 0,1 1 1,-1-1-1,0 0 1,0 0-1,0 0 1,0 0-1,0 0 0,0 0 1,0 0-1,1 0 1,-1 1-1,0-1 1,0 0-1,0 0 0,0 0 1,0 0-1,1 0 1,-1 0-1,0 0 0,0 0 1,0 0-1,0 0 1,1 0-1,-1 0 1,0 0-1,0 0 0,0 0 1,0 0-1,0 0 1,1 0-1,-1 0 1,0 0-1,0 0 0,0-1 1,0 1-1,0 0 1,0 0-1,1 0 0,-1 0 1,0 0-1,0 0 1,0 0-1,0 0 1,0-1-1,0 1 0,0 0 1,0 0-1,1 0 1,-1 0-1,0 0 1,0-1-1,0 1 0,0 0 1,0 0-1,0 12-170,-2 3-362,-1 1 0,-1-1 0,0-1 0,-1 1 1,-13 27-1,8-28-85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17436,'4'-5'1118,"-5"4"-376,-14 9-50,-21 20-106,21-8-439,1 1 1,1 0 0,1 1 0,1 0-1,1 0 1,-7 26 0,6-20-55,-5 15 55,2 1 0,2 0 0,-7 50 0,15-64-179,0 1 0,3 0 0,0 0-1,2 0 1,8 46 0,-8-70-64,0 0 0,1 0-1,0-1 1,0 1 0,1 0 0,0-1-1,0 0 1,1 0 0,0 0 0,8 10-1,-10-13 59,1-1 0,0 1 0,0-1 0,0 1 0,0-1 0,0 0 0,0-1 0,1 1 0,-1 0 0,1-1 0,-1 0 0,1 0 0,0 0 0,-1 0-1,1-1 1,0 1 0,0-1 0,-1 0 0,1 0 0,0 0 0,5-1 0,39-10-418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14867,'-1'5'496,"4"13"1981,-3-18-2414,1 0 1,0 0-1,-1 0 0,1 0 1,0 0-1,-1-1 1,1 1-1,-1 0 1,1 0-1,0 0 0,-1 0 1,1-1-1,0 1 1,-1 0-1,1-1 0,-1 1 1,1-1-1,-1 1 1,1 0-1,-1-1 1,1 1-1,-1-1 0,0 1 1,1-1-1,-1 1 1,1-1-1,-1 0 0,0 0 1,25-28 1202,39-61-1,-43 58-921,40-64 467,30-41 1,-90 136-806,-1 0 0,1 0 0,0 0 0,0 0 0,-1 0 0,1 0 0,0 0 0,0 1 0,0-1 0,0 0 0,0 0 0,0 1 0,0-1-1,2 0 1,-3 1-4,0 0-1,1 0 1,-1 1-1,0-1 0,1 0 1,-1 0-1,0 0 0,0 0 1,1 0-1,-1 1 1,0-1-1,0 0 0,1 0 1,-1 0-1,0 1 1,0-1-1,0 0 0,1 0 1,-1 1-1,0-1 0,0 0 1,0 1-1,0-1 1,0 0-1,1 0 0,-1 1 1,0-1-1,0 0 1,0 1-1,0-1 0,0 0 1,0 1-1,-1 36 32,0-34-30,-22 136 59,13-95-871,3 2 0,-4 69 0,11-104 343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17828,'0'10'1448,"4"-5"-1048,3 1-144,5-4 472,4 0-151,4-4-185,3 2-192,0-5-424,0 5-288,-5-7 447,-2 1-111,-7-6-48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83 14739,'0'-4'479,"0"-1"-1,0 0 1,-1 0 0,1 1-1,-1-1 1,0 1 0,-1-1-1,1 0 1,-1 1 0,0 0-1,0-1 1,-3-3 0,4 6-342,-1 1 0,1-1 0,-1 1 0,1-1 0,-1 1 0,0 0 0,1-1 0,-1 1 1,0 0-1,0 0 0,0 0 0,0 1 0,0-1 0,0 0 0,0 1 0,0-1 0,-1 1 0,1 0 0,0 0 1,0-1-1,0 2 0,0-1 0,-1 0 0,1 0 0,0 1 0,0-1 0,0 1 0,-3 1 0,0 0-64,0 0 0,0 1-1,0 0 1,0 0 0,0 0-1,1 0 1,0 1 0,-1 0 0,2 0-1,-1 0 1,0 0 0,1 1-1,0-1 1,-1 1 0,2 0-1,-4 6 1,-1 4-35,1 1-1,0 0 0,1 0 1,-4 19-1,6-16-23,0 0 1,1 0-1,0 1 0,3 22 0,-1-36-12,0 0 0,1 0 0,0 1 0,0-1 0,1 0 0,-1 0 0,1 0 0,0 0 0,1 0 0,0-1 0,0 1 0,0-1 0,0 0 1,1 1-1,0-2 0,7 9 0,-9-12-1,0 1 0,0-1 0,1 1 0,-1-1-1,0 0 1,0 0 0,1 0 0,-1 0 0,1 0 0,-1 0 0,1-1 0,-1 1 0,1-1 0,-1 0 0,1 0 0,0 0 0,-1 0 0,5-1 0,-3 0 13,0 0-1,0-1 1,0 1-1,0-1 1,0 0-1,0 0 1,-1-1-1,1 1 1,-1-1-1,5-4 1,1-2 73,0-1 0,-1 0 0,0-1 1,-1 0-1,0 0 0,7-17 0,8-30 404,-21 54-428,1-1-1,-1 1 0,-1-1 0,1 0 0,-1 0 0,1 1 0,-1-1 1,-1 0-1,1 0 0,-2-7 0,2 12-64,0 0 1,0-1-1,0 1 0,0-1 1,-1 1-1,1 0 0,0-1 1,0 1-1,0-1 1,0 1-1,-1 0 0,1-1 1,0 1-1,0 0 0,0-1 1,-1 1-1,1 0 0,0 0 1,-1-1-1,1 1 0,0 0 1,-1 0-1,1-1 0,0 1 1,-1 0-1,1 0 0,0 0 1,-1 0-1,1 0 0,-1-1 1,1 1-1,-1 0 0,-10 9-621,-6 21-1003,14-23 1406,0 1 1,1 0 0,0 0 0,-2 11-1,2 3-520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17972,'4'39'1808,"-3"0"-1392,-1-2-144,3-6 609,0-11-953,3-5-361,1-14 433,3-5-176,0-15-208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16396,'2'0'378,"0"0"0,0 0 0,0 1 0,0-1 0,0 1 0,0 0 0,0 0 0,0 0 0,3 2 1,16 5 1571,-6-6-1695,0-1-1,1-1 0,-1-1 0,1 0 0,26-6 0,7 0-160,-47 6-86,0 1-1,-1 0 0,1 0 1,-1 0-1,1 0 0,-1 0 1,1 0-1,-1 1 0,1-1 1,-1 1-1,1-1 0,-1 1 1,1-1-1,-1 1 0,1 0 1,-1-1-1,0 1 0,0 0 1,1 0-1,-1 0 0,0 0 1,0 0-1,0 0 0,0 1 1,0-1-1,0 0 0,0 0 1,0 1-1,-1-1 0,1 1 1,-1-1-1,1 1 0,-1-1 1,1 3-1,1 4 60,-1 1-1,0 1 1,0-1 0,-2 16-1,1-9-18,-3 58 270,-24 131 0,26-199-324,1-1-190,-1 0 1,0 0-1,-1 1 0,-2 7 0,3-12 172,1-1-1,0 1 1,-1 0-1,1-1 1,0 1-1,-1-1 1,1 1-1,-1-1 1,1 1-1,0-1 1,-1 1-1,0-1 1,1 1-1,-1-1 1,1 1-1,-1-1 1,1 0-1,-1 1 0,0-1 1,1 0-1,-1 0 1,0 1-1,1-1 1,-1 0-1,0 0 1,1 0-1,-1 0 1,0 0-1,0 0 1,1 0-1,-1 0 1,0 0-1,1 0 1,-1-1-1,0 1 1,1 0-1,-1 0 1,0 0-1,1-1 0,-1 1 1,0-1-1,0 0 1,-13-9-408</inkml:trace>
  <inkml:trace contextRef="#ctx0" brushRef="#br0" timeOffset="1">74 223 18588,'14'3'1920,"9"-2"-1231,2 0-313,3-5 960,5-2-448,2-5-1128,-1-3-1072,-1-4 1128,-2 0-256,-3-8-217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20252,'3'13'1833,"2"1"-1225,0 3-264,5 3 752,3 2-288,0 3-240,0 4-183,-3 8-225,-1 8-64,-7 9-56,-2 5-16,-10 4 0,-4 2-88,-7-4-593,-4-3 1474,1-10-817,0-6 16,1-15-16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18884,'-1'11'1936,"9"-5"-1247,11-5-273,10-4 1856,9-4-1440,14 2-656,1-5-192,6 1-472,-1-1-264,-12 3 624,-6-2-208,-19 3-64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19180,'11'22'1993,"16"-12"-1321,8-1-264,6-4 920,7 4-696,0-5-872,-2-5 592,-3-6-360,-3-3-216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60 15803,'1'-1'188,"-1"-1"0,0 0 0,0 0 0,1 0 0,-1 1 0,0-1-1,-1 0 1,1 0 0,0 0 0,0 1 0,-1-1 0,1 0-1,-1 0 1,0 1 0,1-1 0,-1 0 0,0 1 0,0-1 0,0 1-1,0-1 1,-2-2 0,0 2 64,1 0 0,-1 0 0,0 1 0,1-1 0,-1 1 0,0-1-1,0 1 1,0 0 0,0 0 0,0 0 0,-6 0 0,2 0-64,0 0 0,1 1 0,-1 0-1,0 0 1,0 1 0,1-1 0,-1 2 0,0-1 0,1 1 0,0 0 0,-1 0 0,-5 4-1,2 0-138,1 1 0,0 1 0,0 0 0,1 0 0,0 1 0,1 0 0,0 0 0,0 1 0,1 0 0,0 0 0,0 0-1,1 1 1,-5 17 0,4-10-37,1 0-1,1 0 1,0 1 0,1-1-1,1 1 1,1 0-1,2 32 1,0-45-10,0-1 0,0 1 0,0-1 0,1 1 0,-1-1 0,1 1 0,1-1 0,-1 0 0,1 0 0,-1 0 0,2 0 0,5 6 0,-7-8 4,0-1-1,1 0 1,-1 0-1,1 0 1,-1 0-1,1 0 1,0-1-1,0 1 1,0-1-1,0 0 1,0 0 0,0 0-1,0 0 1,0 0-1,1-1 1,-1 1-1,0-1 1,0 0-1,0 0 1,1 0-1,-1 0 1,6-2-1,0-1 40,0 0-1,0-1 0,0 0 0,0 0 0,0-1 1,-1 0-1,0 0 0,0-1 0,-1 0 1,1 0-1,-1-1 0,-1 0 0,11-15 0,-6 9 78,-2-2-1,0 1 1,0-2-1,-2 1 1,0-1-1,10-32 1,-13 30 79,5-31 0,-9 44-173,1 0 0,-1-1 0,0 1 0,0 0 0,-1 0 0,0-1 0,0 1 0,0 0 0,0 0-1,-4-8 1,4 12-37,1-1-1,-1 1 1,0 0-1,1 0 1,-1 0-1,0 0 0,0 0 1,0 0-1,0 0 1,0 0-1,0 0 1,0 0-1,0 1 1,0-1-1,-1 0 0,1 1 1,0-1-1,0 1 1,-1-1-1,1 1 1,0 0-1,-2-1 0,1 1-93,-1 0-1,1 0 1,0 1-1,0-1 0,-1 1 1,1-1-1,0 1 1,0 0-1,-1-1 0,1 1 1,0 0-1,-2 2 1,0-1-62,1 0 0,0 1 0,0-1 0,-1 1 0,1 0 1,1 0-1,-1 0 0,0 0 0,1 0 0,0 1 0,-1-1 0,2 1 1,-1-1-1,-2 7 0,2 8-574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14035,'1'-13'355,"1"0"-1,0 0 1,1 1-1,0-1 1,1 0 0,1 1-1,0 0 1,0 0 0,12-18-1,-7 16-71,1 0-1,0 1 1,0 0-1,2 1 1,-1 1-1,28-19 1,-18 15-98,1 2 1,0 0-1,0 2 1,1 0 0,1 2-1,41-10 1,-51 15-159,0 1 0,0 1 0,0 0 0,0 1 1,0 1-1,0 0 0,0 1 0,0 1 0,0 0 1,0 1-1,0 1 0,26 10 0,-37-12-25,0 0 0,0 0 0,0 0 0,-1 0 0,1 1 0,-1-1 0,0 1 0,1 0 0,-1 0 0,-1 1 0,1-1 0,0 1 0,-1-1-1,1 1 1,-1 0 0,0 0 0,-1 0 0,1 0 0,-1 0 0,1 0 0,0 8 0,-1-6 14,-1 0 0,0 0 1,0 0-1,-1 0 0,0 0 0,0 0 0,0 0 0,-1 0 1,0 0-1,0-1 0,-1 1 0,1 0 0,-1-1 0,0 0 0,-4 5 1,-4 5 33,0-1 0,-1 0 1,-1-1-1,0 0 0,-1-1 0,0 0 1,-1-1-1,0-1 0,-1-1 1,-18 9-1,13-11-442,21-7 386,-1 0 0,1 0 0,0 0 0,-1 0 0,1 0 0,-1 0-1,1 0 1,0 0 0,-1 0 0,1 0 0,-1 0 0,1 0 0,0 0 0,-1 0 0,1-1 0,0 1 0,-1 0 0,1 0 0,-1 0 0,1 0 0,0-1 0,0 1 0,-1 0 0,1 0 0,0-1 0,-1 1 0,1 0-1,0-1 1,0 1 0,-1 0 0,1-1 0,0 1 0,0 0 0,0-1 0,0 1 0,-1 0 0,1-1 0,0 1 0,0 0 0,0-1 0,0 1 0,0-1 0,0 1 0,0 0 0,0-1 0,0 1 0,0-1 0,0 1-1,0 0 1,1-1 0,-1 1 0,0 0 0,0-1 0,7-18-232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18356,'0'-1'1496,"1"2"-1280,5 2-216,1 2 752,9 5-1456,-3 0 2129,5 1-1441,4 1 16,2 2 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21309,'1'46'1784,"-8"0"-1304,-5 0-256,1 1 848,1-3-552,1-6-904,4-8-528,2-10 768,3-10-168,1-9-184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21661,'0'11'1792,"-6"16"-1288,-2 5-208,-4 14 752,-1 8-319,1 6-305,-1 2-112,3-6-160,0-2-152,5-6-400,2-7-352,3-12-633,0-9 1145,3-19-288,4-9-128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59 16251,'40'-36'6665,"-78"54"-3673,6-2-2279,15-8-350,-26 16 0,39-22-315,1 0 1,0 1-1,0-1 0,0 1 0,0-1 0,1 1 1,-1 0-1,1 0 0,-1 0 0,1 1 0,0-1 1,1 1-1,-4 5 0,6-9-41,-1 0 1,0 0-1,0 0 0,0-1 1,1 1-1,-1 0 0,0 0 1,0 0-1,1 0 0,-1 0 1,0 0-1,0 0 0,0 0 1,1 0-1,-1 0 0,0 0 1,0 0-1,1 0 0,-1 0 1,0 0-1,0 0 0,1 0 1,-1 0-1,0 0 0,0 0 1,1 1-1,-1-1 0,0 0 1,0 0-1,0 0 0,1 0 1,-1 0-1,0 1 0,0-1 1,0 0-1,0 0 0,1 0 1,-1 0-1,0 1 0,0-1 1,0 0-1,0 0 0,0 1 1,0-1-1,0 0 0,0 0 1,1 1-1,-1-1 0,0 0 1,0 0-1,0 1 0,0-1 1,0 0-1,0 0 0,0 1 1,-1-1-1,1 0 0,0 0 1,0 0-1,0 1 0,0-1 1,0 0-1,0 0 0,0 1 1,0-1-1,-1 0 0,1 0 1,0 1-1,21-17 107,-25 54-78,4-37-37,0 0 0,1 0 0,-1 0 0,1 0 0,-1 0-1,1 0 1,-1 0 0,1 0 0,-1 0 0,1 0 0,0 0 0,0-1 0,-1 1-1,1 0 1,0 0 0,0-1 0,0 1 0,0 0 0,0-1 0,0 1 0,0-1 0,0 0-1,0 1 1,0-1 0,2 1 0,29 5 2,-23-6 15,0 0 0,0-1 1,-1 0-1,1-1 0,0 0 0,-1 0 0,1-1 1,-1 0-1,0 0 0,0-1 0,0 0 0,0-1 0,-1 1 1,12-11-1,-6 5 59,-2-1 1,1 0 0,-2-1 0,1 0-1,-2 0 1,0-1 0,11-20-1,-12 9 91,-8 24-164,0 0-1,0 0 1,0 0 0,0-1-1,0 1 1,0 0-1,0 0 1,-1 0 0,1-1-1,0 1 1,0 0-1,0 0 1,0 0 0,0 0-1,0-1 1,0 1-1,0 0 1,0 0 0,0 0-1,-1 0 1,1-1-1,0 1 1,0 0 0,0 0-1,0 0 1,-1 0 0,1 0-1,0 0 1,0-1-1,0 1 1,0 0 0,-1 0-1,1 0 1,0 0-1,-12 6 5,1 2-22,1 1-1,0 1 1,-16 19-1,22-24 7,-1 1 1,1 0-1,0 0 1,1 0-1,0 0 1,0 1-1,0 0 1,-4 13-1,7-16 1,0-1 1,0 1-1,0 0 0,1-1 0,-1 1 0,1-1 1,0 1-1,0-1 0,0 1 0,0-1 0,1 1 0,-1-1 1,1 0-1,3 4 0,4 7-43,1-1 1,12 12 0,9 12-125,-25-28 129,0 0 1,-1 1 0,0 0 0,0 0 0,-1 0-1,-1 1 1,0-1 0,2 16 0,-4-20 59,0 0 0,-1 0 0,0 1-1,0-1 1,0 0 0,-1 1 0,0-1 0,0 0 0,-1 0 0,0 0 0,0 0 0,0 0 0,-1 0 0,0-1 0,0 1 0,-4 5 0,4-8 55,0 1 1,-1-1-1,1 0 1,-1 0 0,1 0-1,-1-1 1,0 1 0,0-1-1,0 0 1,-1 0-1,1-1 1,0 1 0,-1-1-1,1 0 1,-1 0 0,1 0-1,-1 0 1,0-1-1,1 0 1,-1 0 0,0 0-1,-8-2 1,-6-2 212,-1 0 0,1-1 1,-35-15-1,48 18-419,1 0 0,0 0-1,0 0 1,0-1 0,0 0 0,0 0 0,1 0 0,-7-6 0,11 7-13,-1 1 1,0-1-1,1 0 1,0 0-1,-1 1 1,1-1-1,0 0 1,0 0-1,-1 0 1,2 1-1,-1-1 1,0-3-1,3-11-510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22365,'-3'-1'2672,"6"-2"-2312,10 1 977,4-1-417,9 1-392,2-1-248,10 0-400,-2 1-200,-2 1-552,-1 1-376,-9 1 935,-5 1-207,-13 1-216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16363,'-4'10'1929,"4"-2"-993,4-1-352,8 0 1385,3 1-689,8-5-408,6-1-240,4-2-1144,-1-4 664,-1-3-184,6-2-80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16612,'0'0'59,"0"1"0,0-1 0,0 0 0,0 1 0,0-1 0,0 0 0,0 1 0,0-1 0,0 0 0,1 1 0,-1-1 0,0 0 0,0 1 0,0-1 0,0 0 0,1 0 0,-1 1 0,0-1 0,0 0 1,1 0-1,-1 0 0,0 1 0,1-1 0,-1 0 0,0 0 0,0 0 0,1 0 0,-1 0 0,0 1 0,1-1 0,-1 0 0,14-4 893,16-16-116,-23 15-347,50-37 1228,65-60 0,42-57-487,-144 139-1123,-17 18-15,-4 8-51,-10 17-27,6-11 7,-24 55-102,3 1 0,-17 77-1,41-138-148,0 1-1,1 0 0,0-1 1,0 1-1,1 0 0,1 13 0,-1-20 217,0-1 0,0 1 0,1-1-1,-1 1 1,0-1 0,0 1 0,0-1-1,0 1 1,1-1 0,-1 1 0,0-1-1,1 1 1,-1-1 0,0 0 0,1 1 0,-1-1-1,0 0 1,1 1 0,-1-1 0,1 0-1,-1 1 1,0-1 0,1 0 0,-1 0-1,1 1 1,-1-1 0,1 0 0,-1 0-1,1 0 1,-1 0 0,2 0 0,16-4-283,14-15-196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38 20252,'-1'-2'157,"0"0"-1,0-1 1,0 1 0,-1 0-1,1 0 1,0 0-1,-1 0 1,0 0-1,1 1 1,-1-1 0,0 0-1,0 1 1,0-1-1,0 1 1,0 0-1,0 0 1,-1 0 0,1 0-1,0 0 1,-1 0-1,1 0 1,0 1-1,-4-1 1,2 0-88,0 1 0,0 0 0,1 0 0,-1 0 0,0 0 1,0 0-1,0 1 0,0 0 0,1 0 0,-1 0 0,0 0 0,1 0 0,-1 1 1,-4 2-1,-10 9-56,0 0 0,1 1 0,-22 23 0,31-29-11,1 1-1,0 0 0,0 0 0,1 1 1,0 0-1,0 0 0,1 0 0,-5 15 1,10-23-1,-1-1 0,1 1 0,-1-1 0,1 1 0,0-1 0,-1 1 0,1-1 0,0 1 0,0 0 0,0-1 0,1 1-1,-1-1 1,0 1 0,0-1 0,1 1 0,-1 0 0,2 2 0,-1-3 0,0 0 0,-1-1 0,1 1 0,0 0 0,0-1 0,0 1 0,0 0 0,0-1-1,0 1 1,0-1 0,0 1 0,0-1 0,0 0 0,0 1 0,0-1 0,0 0 0,0 0 0,0 0-1,2 1 1,3-2-1,1 1-1,-1-1 0,1 0 0,-1-1 0,0 1 1,0-1-1,7-3 0,17-10-63,-1 0-1,-1-2 1,30-22-1,1-2-270,-59 41 329,0 0 1,0 0 0,0 0 0,0 0 0,0 0-1,0 0 1,1 0 0,-1 0 0,0 0-1,0 0 1,0 0 0,0 0 0,0 0 0,0 0-1,0 0 1,0 0 0,0 0 0,1 0 0,-1 0-1,0 0 1,0 0 0,0 0 0,0 0-1,0 0 1,0 0 0,0 0 0,0 0 0,0 0-1,0 1 1,0-1 0,1 0 0,-1 0-1,0 0 1,0 0 0,0 0 0,0 0 0,0 0-1,0 0 1,0 0 0,0 0 0,0 0 0,0 0-1,0 1 1,0-1 0,0 0 0,0 0-1,0 0 1,0 0 0,0 0 0,0 0 0,0 0-1,0 0 1,0 0 0,0 1 0,0-1 0,0 0-1,0 0 1,0 0 0,0 0 0,0 0-1,0 0 1,0 0 0,0 0 0,0 0 0,0 0-1,0 0 1,-1 1 0,-2 12-105,-7 14 56,5-16 44,0 1 1,1 0 0,1 0-1,0 0 1,0 0-1,1 1 1,1-1 0,0 1-1,0-1 1,2 1-1,-1-1 1,2 1 0,0-1-1,0 0 1,1 0-1,0 1 1,1-2 0,1 1-1,0 0 1,10 16-1,-5-12 29,-6-11-4,-1 1-1,1 0 1,-1 0 0,0 0-1,0 1 1,-1-1 0,0 1-1,3 12 1,-5-18 0,0 0-1,0 0 1,0 0-1,0-1 1,0 1 0,0 0-1,-1 0 1,1-1-1,0 1 1,0 0-1,-1 0 1,1-1-1,0 1 1,-1 0 0,1-1-1,-1 1 1,1 0-1,-1-1 1,1 1-1,-1 0 1,1-1 0,-1 1-1,0-1 1,1 1-1,-2 0 1,0 0 26,0-1 0,-1 1 0,1 0 1,0 0-1,-1-1 0,1 0 0,-1 1 0,-3-1 0,-4-1 126,-1 1 0,1-2 0,-12-2-1,-4-3 0,0-1-1,0-1 1,1-1-1,1-1 0,-40-25 1,57 28-2050,12 2 1006,-2 4 587,6-7-417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18892,'-2'6'1656,"-17"11"-1160,-4 9-255,-7 8 815,-2 8-336,-2 4-256,2 2-144,2 0-128,6-4-64,5-8-264,5-2-288,8-17-504,6-15 800,-1-8-184,5-14-80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15299,'-31'17'1500,"6"-3"323,-39 29-1,57-38-1560,1 0-1,0 1 1,0-1-1,1 1 1,0 1-1,0-1 1,0 1-1,1 0 1,0 0-1,-6 12 1,10-18-237,0 0 1,-1 0-1,1 0 1,0 0-1,-1 0 0,1 0 1,0 0-1,0 0 0,0 0 1,0 0-1,0 0 1,0 0-1,0 0 0,0 0 1,0 0-1,1 0 0,-1 0 1,0 0-1,1 0 1,-1 0-1,0 0 0,1 0 1,-1-1-1,1 1 0,0 1 1,1-1-6,-1 0-1,1 0 1,-1 0 0,1 0-1,0 0 1,0 0 0,-1 0-1,1-1 1,0 1 0,0 0 0,0-1-1,2 1 1,5-1-7,0 1 1,-1-1-1,1-1 0,16-2 1,-15 1 9,0-1 0,0 0 0,-1 0 0,1-1 0,-1-1 0,12-6 0,-18 9-7,0 0 1,0 0-1,0 0 1,0 0-1,0-1 1,0 1-1,-1-1 1,1 1-1,-1-1 0,0 0 1,0 0-1,0 0 1,0-1-1,0 1 1,-1 0-1,0-1 1,1 1-1,-1-1 1,0 1-1,0-8 1,-1 9-15,0 1 1,0-1 0,0 0 0,0 1 0,0-1 0,-1 0-1,1 1 1,-1-1 0,1 0 0,-1 1 0,1-1 0,-1 1 0,0-1-1,0 1 1,0-1 0,0 1 0,0 0 0,0-1 0,0 1-1,-1 0 1,1 0 0,0 0 0,-1 0 0,1 0 0,-1 0-1,1 0 1,-1 0 0,1 1 0,-1-1 0,1 1 0,-1-1-1,0 1 1,1 0 0,-1-1 0,0 1 0,-1 0 0,-2 0-102,0 0 0,0 0 0,0 1 0,0-1 0,0 1 0,0 0 0,0 1 0,0-1 0,0 1 0,1 0 0,-6 3 0,5-2-32,0-1 0,1 1-1,0 1 1,0-1 0,0 1 0,0-1 0,0 1 0,1 0 0,-1 0 0,1 1 0,0-1-1,-3 8 1,0 13-415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125 183 17236,'-5'12'670,"-11"37"355,15-47-957,0 0-1,1 0 1,-1 0 0,1 0 0,0 0-1,0 0 1,0 0 0,0 0 0,0 0-1,0 0 1,0 0 0,1 0-1,-1 0 1,1 0 0,-1-1 0,1 1-1,0 0 1,0 0 0,2 3 0,-2-4-18,1 0 0,-1 0 0,0 0 0,1-1 1,-1 1-1,1 0 0,-1-1 0,1 1 1,0-1-1,-1 0 0,1 1 0,0-1 0,-1 0 1,1 0-1,0 0 0,-1 0 0,1 0 0,-1 0 1,1-1-1,0 1 0,-1-1 0,1 1 0,-1-1 1,1 1-1,-1-1 0,1 0 0,1-1 0,4-1 75,-1-1-1,0 0 0,0-1 0,10-8 1,-7 3 96,1-1 0,-2 1 0,1-1 0,-1-1 0,-1 0 0,0 0 0,7-17 0,-12 24-142,0 1-1,0-1 0,-1 0 1,1 0-1,-1 0 0,0 0 1,-1 0-1,1 0 0,-1 0 1,0 0-1,0 0 0,-1 0 1,1 0-1,-1 0 0,0 0 1,-1 0-1,1 1 0,-1-1 1,0 0-1,0 1 0,0-1 1,-1 1-1,-3-6 1,4 7-45,-1 1 0,1-1 1,-1 1-1,1 0 0,-1 0 1,0 0-1,0 0 1,0 0-1,0 0 0,0 1 1,-1-1-1,1 1 0,0 0 1,-1 0-1,-4 0 0,2 0-41,0 1-1,1 0 0,-1 0 1,1 1-1,-1 0 0,1 0 0,-1 0 1,-9 4-1,-2 2-239,1 1 0,1 1 0,0 0 0,-28 22 0,19-12-15,10-7-94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44 304 13539,'1'1'81,"-1"-1"1,1 0-1,-1 0 1,0 1 0,1-1-1,-1 0 1,1 0-1,-1 0 1,1 0-1,-1 1 1,1-1-1,-1 0 1,1 0-1,-1 0 1,0 0-1,1 0 1,-1 0-1,1 0 1,-1 0 0,1-1-1,-1 1 1,1 0-1,-1 0 1,1 0-1,-1 0 1,0-1-1,1 1 1,-1 0-1,1 0 1,-1-1-1,0 1 1,1 0 0,-1-1-1,0 1 1,1 0-1,-1-1 1,0 1-1,1-1 1,14-20 882,-10 12 30,15-17 769,27-55 0,-41 71-1539,-2 0 0,0-1-1,0 1 1,-1-1 0,0 1-1,-1-1 1,0 0 0,-1 0-1,1-16 1,-2 25-198,0 0 1,0 1-1,0-1 0,0 0 0,-1 0 1,1 1-1,0-1 0,-1 0 1,1 1-1,-1-1 0,1 1 1,-1-1-1,0 1 0,0-1 1,0 1-1,0-1 0,0 1 1,0 0-1,0-1 0,0 1 1,-1 0-1,1 0 0,0 0 1,-1 0-1,1 0 0,-1 0 1,1 0-1,-3 0 0,2 0-14,0 1 1,-1 0-1,1 0 0,0 0 0,0 1 1,-1-1-1,1 1 0,0-1 0,0 1 0,0 0 1,0-1-1,-1 1 0,1 0 0,0 0 1,0 1-1,1-1 0,-1 0 0,0 1 0,0-1 1,1 1-1,-3 2 0,-5 7-16,0 1 0,0 0 0,1 0 0,1 0 0,0 1 0,1 0-1,1 0 1,-6 19 0,1 3-4,2 1 0,-5 39 0,12-64-74,0 0 0,0 0 1,1 1-1,0-1 0,1 0 1,1 0-1,2 11 0,-3-20 34,-1 0-1,1 1 1,0-1-1,0 0 1,0 0-1,0 0 1,0-1-1,0 1 1,1 0-1,-1 0 1,1-1 0,-1 1-1,1-1 1,-1 1-1,1-1 1,0 1-1,2 0 1,-2-1 32,1-1 1,-1 1-1,1 0 1,0-1-1,-1 0 1,1 0-1,-1 0 1,1 0-1,-1 0 1,1 0-1,0-1 1,-1 1-1,1-1 1,-1 0-1,0 0 1,1 0-1,-1 0 1,4-2-1,4-4-46,0 1 0,0-2 0,0 0 0,-1 0 0,14-16 0,19-22-263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8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60 10202,'-3'-4'248,"-1"0"0,0 0 1,1 1-1,-1-1 0,-1 1 0,1 0 0,0 1 0,-1-1 0,1 1 0,-8-3 0,-1 0 387,-1 0-1,-20-4 0,28 8-550,1 0-1,-1 0 1,1 1 0,-1-1 0,1 1 0,-1 1-1,0-1 1,1 1 0,-1 0 0,1 0-1,0 0 1,-1 1 0,1 0 0,0 0 0,-5 3-1,3-1-53,1 1 0,0 0 0,0 0-1,0 0 1,1 0 0,0 1 0,0 0-1,0 0 1,-6 12 0,0 3-30,2-1 1,0 2-1,2-1 1,0 1 0,1 0-1,-3 31 1,-22 211 119,9-63-103,5-27 43,17-149-22,0 1-1,1-1 1,2 0-1,10 45 1,-12-64-29,1 0 1,0 0-1,1 0 1,-1 0-1,1 0 1,0-1 0,1 1-1,-1-1 1,1 0-1,7 8 1,-9-11-10,1 0 0,-1 0 0,1-1 1,-1 1-1,1 0 0,0-1 1,0 0-1,0 0 0,0 0 1,0 0-1,0 0 0,0 0 1,0-1-1,0 0 0,1 1 1,-1-1-1,0 0 0,0-1 0,0 1 1,0 0-1,0-1 0,0 0 1,4-1-1,5-3 0,0 0 0,0 0 1,0-2-1,-1 1 0,0-2 0,0 1 0,-1-2 1,0 1-1,0-1 0,-1-1 0,-1 0 1,13-17-1,3-8 11,-1-1 1,26-61-1,61-179 40,-99 241-24,-2 0 0,-1-1 1,-2 0-1,2-66 0,-7 79 3,-2-1 0,-1 1 1,-1 0-1,-1 0 0,0 0 0,-2 0 1,-1 1-1,-15-34 0,20 50-56,-1 0 1,0 1-1,0 0 0,-1-1 0,0 1 0,0 1 1,0-1-1,0 0 0,-1 1 0,1 0 0,-1 0 1,0 0-1,0 1 0,-1 0 0,1 0 1,-1 0-1,1 1 0,-1-1 0,0 1 0,0 1 1,0-1-1,0 1 0,0 0 0,-1 0 1,1 1-1,0 0 0,0 0 0,0 0 0,-12 3 1,-52 17-342,35-9 89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2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10066,'20'6'220,"1"-1"0,-1-1-1,1-1 1,24 0 0,82-4 76,-123 1-275,297-18 814,51-1 867,434-2-346,-373 9-1302,-60-1-21,147-2-27,0 22 75,416 29 567,-770-25 825,-132-2-1501,-13-8 23,-1-1 1,0 0-1,0 0 0,0 0 1,1 1-1,-1-1 0,0 0 1,0 0-1,0 1 0,0-1 0,0 0 1,0 0-1,0 1 0,0-1 1,1 0-1,-1 0 0,0 1 1,0-1-1,0 0 0,0 1 1,0-1-1,0 0 0,-1 0 0,1 1 1,0-1-1,0 0 0,0 0 1,0 1-1,0-1 0,0 0 1,0 0-1,0 1 0,-1-1 1,1 0-1,0 0 0,0 0 0,0 1 1,-1-1-1,1 0 0,0 0 1,0 0-1,0 0 0,-1 1 1,1-1-1,0 0 0,0 0 0,-1 0 1,1 0-1,0 0 0,-1 0 1,1 0-1,0 0 0,0 0 1,-1 0-1,1 0 0,0 0 1,0 0-1,-1 0 0,1 0 0,0 0 1,0 0-1,-1 0 0,1 0 1,-1 0-1,-17 0-104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11 124 14795,'-10'2'1498,"10"-4"-421,18-6-32,4 6-724,0 2 0,-1 0-1,25 3 1,23 1 40,159 7 311,-26 0-575,-14-12-51,100 4-2,-152 2 11,233-20 0,268-18 32,-268 11-90,-4-26 30,-299 38-13,11-1 16,95 0 0,-155 12 3,-1 1 0,0 1 0,0 0 0,0 1 0,0 1 1,-1 1-1,30 14 0,-91 0 1781,21-12-1565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5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27 276 12323,'-1'-1'140,"1"1"0,-1 0 1,0-1-1,1 1 0,-1 0 0,0 0 1,1-1-1,-1 1 0,0 0 1,0 0-1,1 0 0,-1 0 0,0 0 1,1 0-1,-1 0 0,0 0 1,0 0-1,1 0 0,-1 1 0,0-1 1,0 0-1,1 0 0,-1 1 1,0-1-1,1 0 0,-1 1 1,1-1-1,-1 1 0,0-1 0,1 1 1,-1-1-1,1 1 0,-1-1 1,1 1-1,-1-1 0,1 1 0,0 0 1,-1-1-1,1 1 0,0 0 1,0-1-1,-1 1 0,1 0 0,0 0 1,0-1-1,0 1 0,0 0 1,0-1-1,0 1 0,0 0 1,0 0-1,0-1 0,0 1 0,0 0 1,1 0-1,1-1 112,0 0-1,1 0 1,-1 0-1,0 0 1,1-1 0,-1 1-1,1-1 1,-1 1-1,0-1 1,0 0 0,3-1-1,0 0-87,0 0-1,1 0 1,-1 1-1,1 0 0,-1 0 1,1 0-1,-1 1 1,1 0-1,10 1 1,1 2-37,33 9 0,-25-8-81,1 0 0,-1-2 0,1-1 0,0 0 0,38-6 0,-26 3-20,145-18 67,-68 5-79,5 0 11,63-5 7,4 4 5,81-4-2,-239 18-43,38-2 2,0 2 0,79 10 0,113 21 51,-161-21-36,106-7-1,-170-1-9,164-9-22,-142 5 25,87-4 0,350-29 21,-228 20-4,-135 11-10,-34 3-4,50-4-1,208-15-21,-302 18 11,126-18 7,120-39-19,-284 59 80,0-1 0,-1-1 0,1 0 0,22-10 0,-33 13-30,8-2-172,-7 17-420,-4-9 315,1 0-1,0 1 1,0-1 0,0 0 0,0 0-1,3 5 1,-3-9 209,0 1-1,0 0 1,0 0-1,0-1 1,0 1-1,0 0 1,1-1-1,-1 1 1,1-1-1,-1 0 0,1 1 1,0-1-1,-1 0 1,1 0-1,0 0 1,0 0-1,2 1 1,17 4-416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30 277 10530,'-2'-1'165,"-23"-15"2128,25 16-2254,0 0-1,0 0 0,-1-1 0,1 1 0,0 0 0,0 0 0,0-1 0,0 1 1,-1 0-1,1-1 0,0 1 0,0 0 0,0-1 0,0 1 0,0 0 0,0-1 1,0 1-1,0 0 0,0-1 0,0 1 0,0 0 0,0-1 0,0 1 0,0 0 1,0 0-1,0-1 0,13-8 408,7 4-399,1 1 0,-1 1 0,1 1 0,0 0 0,34 3 0,-3-1-37,-6-1 31,258-1 561,49 21-141,218 7-278,-325-15-121,173-1 63,-56-55 640,-231 24-664,-54 5 88,77-24 0,43-10 308,261-13-395,-379 56-94,-34 4 400,90-17-1,-132 16 107,0 1-302,-2 6-319,-2-3 130,0 0 0,0 1 0,0-1 0,0 0 0,0 0 0,0 0 0,0 0 0,0 1 0,0-1 0,0 0 0,0 0 0,0 0 0,0 0 0,0 0 0,0 1 0,0-1 0,1 0 0,-1 0 0,0 0 0,0 0 0,0 0 1,0 0-1,0 0 0,0 1 0,0-1 0,1 0 0,-1 0 0,0 0 0,0 0 0,0 0 0,0 0 0,0 0 0,1 0 0,-1 0 0,0 0 0,0 0 0,0 0 0,0 0 0,1 0 0,-1 0 0,0 0 0,0 0 0,0 0 0,0 0 0,1 0 0,-1 0 0,0 0 0,0 0 0,0 0 0,0 0 0,0 0 0,0-1 0,1 1 0,-1 0 1,0 0-1,0 0 0,0 0 0,0 0 0,0 0 0,0 0 0,1-1 0,9-8 100,0-6 80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10666,'1'1'533,"0"1"0,1 0 0,-1-1-1,1 1 1,0-1 0,-1 1 0,1-1 0,0 0-1,0 0 1,0 0 0,0 0 0,0 0 0,0 0-1,0 0 1,4 0 0,-5-1-336,0 0 0,0 1 0,1-1 0,-1 0 0,0 0 1,0 0-1,0-1 0,0 1 0,0 0 0,1 0 0,-1 0 0,0-1 0,0 1 0,0-1 0,0 1 0,0-1 0,0 1 0,0-1 0,0 0 1,0 1-1,0-1 0,-1 0 0,1 0 0,0 0 0,0 1 0,-1-1 0,1 0 0,0 0 0,-1 0 0,1 0 0,0-2 0,-1 1-116,1 1-1,-1 0 0,0 0 1,0 0-1,1-1 0,-1 1 0,0 0 1,0 0-1,0-1 0,0 1 1,-1 0-1,1 0 0,0 0 1,-1-1-1,1 1 0,0 0 0,-1 0 1,1 0-1,-1 0 0,0 0 1,1 0-1,-1 0 0,0 0 0,0 0 1,1 0-1,-1 0 0,0 0 1,-2-1-1,3 2-73,-1 0 1,1 0-1,0 0 1,-1 0-1,1 0 1,0 0-1,-1 0 1,1 0-1,0 0 1,-1 0-1,1 0 1,0 1-1,-1-1 1,1 0-1,0 0 1,0 0-1,-1 0 0,1 1 1,0-1-1,0 0 1,-1 0-1,1 1 1,0-1-1,0 0 1,-1 0-1,1 1 1,0-1-1,0 0 1,0 1-1,0-1 1,0 0-1,0 0 1,-1 1-1,1-1 1,0 0-1,0 1 0,0 0 1,-4 12 115,3-13-119,1 1 1,0 0 0,0-1-1,-1 1 1,1 0 0,0-1-1,0 1 1,0 0 0,0 0-1,0-1 1,0 1 0,0 0-1,0-1 1,1 1 0,-1 0-1,0-1 1,0 1 0,0 0-1,1-1 1,-1 1 0,0 0-1,1-1 1,-1 1 0,1-1-1,-1 1 1,0-1 0,1 1-1,0 0 1,0-1-3,0 0 1,0 0-1,0-1 0,0 1 1,0 0-1,0 0 0,0-1 1,0 1-1,0-1 0,-1 1 1,1-1-1,0 1 0,0-1 1,0 0-1,-1 1 0,1-1 1,0-1-1,4-2 34,-1-1 0,0 1 1,-1-1-1,1 0 0,-1-1 0,3-4 0,-4-2 272,-10 18-120,-9 17-69,10-10-601,1 0 0,-7 17-1,13-23-1547,4-7 1272,6-8 235,1-10-368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12203,'1'-2'75,"-1"1"0,1-1 0,0 0 0,1 1 1,-1-1-1,0 0 0,0 1 0,1 0 0,-1-1 1,0 1-1,1 0 0,0 0 0,-1-1 0,1 1 1,0 0-1,-1 1 0,1-1 0,0 0 0,0 0 0,0 1 1,0-1-1,0 1 0,0 0 0,-1-1 0,1 1 1,3 0-1,7-2-36,52-11-36,17-5 25,154-14 0,92 32 21,-211 2-38,522 25-63,494 14-219,-144-61 278,-569 7 25,-341 13-45,-29 1 21,71-9 0,-113 6 24,-6 0-10,-14-2 0,-23-2-18,-194 5-2250,209 2 2079,-16 2-248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15995,'22'-44'3066,"-22"44"-3037,0-1 0,0 1 0,0 0-1,0 0 1,0 0 0,0 0-1,0 0 1,0-1 0,0 1 0,1 0-1,-1 0 1,0 0 0,0 0-1,0 0 1,0 0 0,0 0 0,0-1-1,1 1 1,-1 0 0,0 0 0,0 0-1,0 0 1,0 0 0,0 0-1,1 0 1,-1 0 0,0 0 0,0 0-1,0 0 1,0 0 0,1 0-1,-1 0 1,0 0 0,0 0 0,0 0-1,0 0 1,0 0 0,1 0-1,-1 0 1,0 0 0,0 0 0,0 1-1,0-1 1,0 0 0,1 0 0,-1 0-1,0 0 1,0 0 0,7 11 679,2 17-31,2 41 84,3 92 0,-8-79-569,30 288-2309,-36-365 2049,1 0-39,0 1-1,-1-1 1,0 0-1,0 0 1,-1 0 0,-1 9-1,-5-3-511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63 661 15339,'-7'-5'321,"0"0"0,0 0-1,0-1 1,-8-9-1,12 12-262,1 0 0,1 1 0,-1-1 0,0 0 0,0 0 0,1 0 0,0 0 0,0 0 0,0-1 0,0 1 0,0 0 0,0 0 0,1-1 0,0 1 0,0-6 0,1 0 122,0 0-1,1 1 1,0-1-1,1 1 0,0-1 1,0 1-1,1 0 1,7-12-1,6-8 397,22-25-1,-5 9-159,3 2-1,1 2 1,2 1-1,50-37 1,-61 55-303,0 0 0,2 2 1,0 2-1,1 1 0,1 1 0,0 2 0,53-14 1,-70 23-110,1 2 0,0 0 1,-1 0-1,1 2 0,0 0 0,-1 1 1,1 1-1,25 5 0,-34-5-3,-1-1 0,0 2 0,1-1 0,-1 1 0,0 0 0,0 1 0,0-1 0,-1 1 0,0 1 0,1-1 0,-1 1 0,-1 0 0,1 1 0,-1-1 0,0 1 0,0 0 0,0 0 0,-1 1-1,0-1 1,4 12 0,-6-14 47,-1 0 0,0 1 0,0-1 0,0 0 0,-1 1 0,1-1 0,-1 1 0,0-1 0,-1 1 0,1-1-1,-1 0 1,0 1 0,0-1 0,0 0 0,0 1 0,-1-1 0,0 0 0,1 0 0,-5 5 0,-4 5 230,0 0 0,0-1 0,-24 21 1,20-19-97,-34 28 109,-2-1-1,-68 42 0,85-60-842,26-19 316,3-2-173,-1 0-1,0 0 1,0 0-1,-8 4 1,34-34-2563,10-1 1892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185 183 14171,'38'-52'2611,"36"-66"0,-74 117-2550,0 1-1,1-1 1,-1 0-1,0 1 0,0-1 1,1 0-1,-1 1 0,0-1 1,1 1-1,-1-1 0,1 0 1,-1 1-1,0-1 0,1 1 1,-1 0-1,1-1 1,0 1-1,-1-1 0,1 1 1,-1 0-1,1-1 0,-1 1 1,2-1-1,-2 3 33,0-1 0,0 1 0,0 0 1,0-1-1,0 1 0,0-1 0,-1 1 0,1-1 0,-1 0 0,1 1 0,-1-1 1,-1 3-1,-62 119 1421,4-8-923,-60 190 212,103-257-696,-14 68 0,27-95-176,1-1-1,1 1 0,0-1 1,2 1-1,1-1 1,3 26-1,-3-41-21,0 1 0,0-1 1,0 1-1,1-1 0,0 0 1,0 0-1,1 0 0,-1 0 0,1 0 1,0 0-1,0-1 0,1 1 1,-1-1-1,8 6 0,-6-6-22,0-1-1,0 0 0,0 0 1,1 0-1,-1 0 0,1-1 1,0 0-1,0 0 1,0-1-1,0 0 0,0 0 1,0 0-1,7 0 1,36-4-499,6-8-85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137 593 18508,'-7'4'400,"0"0"1,0 0-1,0 1 1,0 0-1,1 0 1,0 1-1,0 0 0,0 0 1,-9 13-1,5-5-143,1 1 0,0 1 0,-10 24 0,6 7-63,12-46-192,1 0 1,-1 1 0,1-1-1,0 1 1,-1-1 0,1 1-1,0-1 1,0 1 0,0-1 0,0 1-1,0-1 1,1 1 0,-1-1-1,0 1 1,1-1 0,-1 1-1,1-1 1,-1 0 0,1 1 0,0-1-1,0 0 1,-1 1 0,1-1-1,0 0 1,0 0 0,0 0-1,2 2 1,-1-3-3,0 0-1,-1 1 1,1-1-1,0 0 1,0 0-1,0 0 1,-1-1-1,1 1 1,0 0 0,0-1-1,0 1 1,-1-1-1,1 1 1,0-1-1,-1 0 1,1 0-1,-1 0 1,1 0-1,-1 0 1,1 0 0,-1 0-1,0 0 1,2-2-1,29-34 7,-32 37-6,14-19-21,-1-1 0,13-26 0,-21 35-23,0-1 0,-1 1 0,0-1 0,0 1 0,-1-1 0,1-13 0,-6 12-98,-5 14-3,-9 18 33,10-9 140,1 1 0,0-1 0,1 1 0,1 0 0,-1 1-1,2-1 1,0 0 0,0 1 0,0 23 0,2-34-20,0 0 1,-1 0-1,1 0 1,0 0-1,0 0 1,1 0-1,-1 0 1,0 0-1,0 0 1,0 0-1,1 0 1,-1 0-1,1 0 1,-1 0-1,1 0 1,-1 0-1,1 0 0,-1 0 1,1 0-1,0 0 1,-1 0-1,1-1 1,0 1-1,0 0 1,0 0-1,0-1 1,0 1-1,0-1 1,0 1-1,0-1 1,0 1-1,0-1 1,0 0-1,0 1 0,0-1 1,0 0-1,0 0 1,0 0-1,0 0 1,0 0-1,0 0 1,0 0-1,0 0 1,0 0-1,1-1 1,0 1-1,5-3 34,0 1 0,-1-1 0,1 0 1,-1-1-1,9-5 0,37-28 94,-29 20-110,0 1 0,42-21 1,-61 35-42,-1 1 0,0-1 1,1 1-1,-1 0 0,0 0 1,1 0-1,-1 1 0,1-1 1,0 1-1,-1 0 0,1 0 1,5 1-1,-8 0 4,1-1 1,-1 1-1,1-1 0,-1 1 1,1 0-1,-1 0 0,0 0 1,1 0-1,-1 0 1,0 0-1,0 0 0,0 0 1,0 0-1,0 1 0,0-1 1,0 0-1,0 1 1,0-1-1,-1 1 0,1-1 1,0 1-1,-1-1 0,0 1 1,1-1-1,-1 1 1,0 0-1,0-1 0,0 3 1,2 27 144,12-54 948,-8 2-733,-1-1 0,-1 1 0,2-39 1,-2 13-197,-4 46-154,0-1 0,0 0 0,0 0-1,0 0 1,1 1 0,-1-1 0,1 0 0,-1 1 0,1-1 0,0 0 0,0 1 0,-1-1 0,1 1 0,0-1 0,0 1 0,1-1 0,-1 1 0,0 0 0,0-1 0,1 1 0,-1 0 0,1 0 0,1-1-1,1 1-3,1 0 0,-1 0-1,1 0 1,-1 0 0,1 1-1,0 0 1,6 0-1,-3 0 7,6 0-7,0-1 1,0 0-1,0-2 1,-1 1 0,1-1-1,-1-1 1,20-8-1,-28 10 9,0 0-1,-1-1 1,1 1-1,-1-1 1,0 1-1,0-1 1,0-1-1,0 1 1,-1 0-1,1-1 1,-1 0-1,0 0 1,0 0-1,0 0 0,0 0 1,-1-1-1,0 1 1,1-1-1,-2 0 1,1 1-1,-1-1 1,1 0-1,-1 0 1,0-5-1,-1 9-3,0 0 0,0 0 0,0 1-1,0-1 1,0 0 0,0 0 0,0 1-1,0-1 1,0 0 0,0 0 0,0 1-1,0-1 1,-1 0 0,1 0 0,0 1 0,-1-1-1,1 0 1,0 1 0,-1-1 0,1 0-1,-1 1 1,0-2 0,0 2-1,1 0 1,-1 0-1,0 0 1,1 0-1,-1 0 1,0 0-1,1 0 1,-1 0-1,0 0 1,1 0-1,-1 0 1,0 0-1,1 0 1,-1 1-1,1-1 1,-1 0-1,0 1 1,1-1-1,-1 0 1,0 1-1,-4 3-8,1 0 0,-1-1 1,1 2-1,-5 5 0,3-3-1,0 0 1,1 1 0,1-1-1,-1 1 1,1 0-1,0 0 1,1 1-1,0-1 1,1 1-1,-1 0 1,2-1-1,-1 1 1,0 12-1,2-20 10,0 0-1,0 0 1,0 0-1,1 0 1,-1 0-1,0 0 1,0 0-1,1 0 1,-1 0-1,1 0 1,-1 0-1,1 0 1,-1 0-1,1 0 1,0 0-1,-1 0 1,1 0-1,0 0 1,0 0-1,-1-1 1,1 1-1,0 0 1,1 0-1,0 0 1,1 0-1,-1-1 0,0 1 1,0 0-1,1-1 0,-1 0 0,0 1 1,1-1-1,-1 0 0,4-1 1,5 0-4,-1-1 0,1 0 1,16-7-1,96-42-25,20-7 12,-142 57 49,1 0 0,0 0 0,-1 0 0,1 0 0,-1 0 0,1-1 0,-1 1 0,0 0 0,1-1 0,-1 1 0,0-1 0,0 1-1,0-1 1,0 0 0,0 1 0,0-1 0,-1 0 0,1 0 0,0 0 0,-1 1 0,0-1 0,1 0 0,-1 0 0,0 0 0,0 0 0,0-2 0,0-10 206,0 1 0,-4-23-1,2 19-98,-7-51 291,4 29-778,-2-67 0,7 103 137,0 1 0,1-1 1,-1 1-1,0-1 0,1 1 0,-1-1 0,1 1 1,2-5-1,-3 6 133,1 0 1,0 1 0,-1-1-1,1 0 1,0 0-1,0 0 1,-1 1-1,1-1 1,0 0-1,0 1 1,0-1 0,0 1-1,0-1 1,0 1-1,0 0 1,0-1-1,0 1 1,0 0-1,0 0 1,0-1 0,0 1-1,2 0 1,12 0-769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10 15611,'6'-10'1987,"-7"15"-408,-12 20 68,-145 239 2310,6-11-3691,144-239-381,1-5-176,2 2 0,-1-1 0,1 0 0,1 1 0,0 0-1,-5 22 1,11-21-724,5-15 416,13-18-143,5-12-120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18100,'-10'114'5105,"9"-65"-4845,2-1-1,13 81 1,-9-103-556,0 0 1,2-1 0,1 0 0,1 0-1,1-1 1,21 37 0,-19-48-1217,-8-11 467,-6-10 169,-5-6 92</inkml:trace>
  <inkml:trace contextRef="#ctx0" brushRef="#br0" timeOffset="1">25 366 16083,'-14'-5'1777,"8"1"-1081,2 0-208,17 0 968,5-1-111,10-1-473,6 2-192,0-3-216,5 0-216,1 4-408,0 2-416,-7 1 512,-4-2-176,-7 2-24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17740,'-7'0'1840,"6"0"-1072,1-1-232,15-2 865,7-4-153,14 3-328,2-2-184,10 0-384,3 0-176,2 5-448,2 1-320,-2 3-680,-3 4 992,-8-1-184,-2 1-256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16235,'17'12'872,"-2"1"0,1 1-1,-2 0 1,0 1-1,0 1 1,19 29-1,-19-22-536,-2 1 0,0 0 0,-1 0 0,11 41 0,-8-11-359,-4 1 0,-1 1 0,-3 0 0,-2 75-1,-4-67-105,-3 0 0,-4-1 0,-1 1 0,-4-1 0,-32 102 0,42-160 61,-21 53-438,21-54 477,0-1 1,-1 1-1,1-1 0,0 1 0,-1-1 1,0 0-1,0 0 0,0 0 0,0 0 1,-1 0-1,1-1 0,-4 3 0,5-4 1,0-1-1,0 1 1,0 0 0,-1-1-1,1 0 1,0 1-1,0-1 1,0 0-1,-2 0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18348,'10'-1'1936,"16"-14"-1063,2-2-329,14-3 768,5-2-296,5-2-248,1 0-152,6 5-696,-1 3-392,-8 6-696,-8 2 1976,-19 3-1032,-12 3-128,-15 3 8</inkml:trace>
  <inkml:trace contextRef="#ctx0" brushRef="#br0" timeOffset="1">140 324 18316,'8'20'2088,"17"-18"-1207,2-6-329,10-4 1016,9 0-480,3-2-568,2-7-400,1 2-992,-3-5 784,1-3-240,-6-3-192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15339,'-15'-6'2229,"31"-1"-1327,-15 6-885,32-10 183,0 1 1,0 2-1,0 1 1,1 2-1,42-1 1,-51 5-195,-1 2 1,1 1-1,-1 1 1,0 0-1,1 2 1,-2 1-1,1 1 1,23 11-1,29 19-51,-55-25 29,0-1 0,1-2-1,0 0 1,0-1-1,1-1 1,25 4-1,28-4 30,99-5 0,4 0 0,116 32-12,-55-4 2,-175-26-1,112-5-1,254-64 6,-16 0 4,-5 60 304,-404 6-168,1-1-1,0 0 1,-1 0 0,1-1-1,-1 0 1,1 0 0,-1 0 0,12-5-1,-16 2 664,-8 0-655,-8 0-544,13 4 372,0-1 5,-1 1 0,1 0 1,0 0-1,-1-1 0,1 1 0,0 0 0,0 0 0,-1 1 0,1-1 0,0 0 0,0 0 0,-2 1 0,-7 2-146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95 14883,'1'-3'424,"0"0"1,-1-1-1,1 1 0,0 0 1,-1-1-1,0 1 0,0-7 0,-1 8-244,0 0 0,0 0-1,1 0 1,-1 0-1,0 0 1,-1 0-1,1 1 1,0-1 0,-1 0-1,1 1 1,0-1-1,-1 1 1,0-1 0,-2-1-1,-1-1 65,0 0 0,0 1 0,-1 0 0,1 0-1,-1 0 1,1 1 0,-1-1 0,0 1 0,0 1 0,0-1-1,0 1 1,-1 0 0,1 0 0,-7 1 0,5 0-106,0 1 0,0 0 0,0 1 0,0 0 0,0 0 0,0 1 0,1 0 1,-1 0-1,-11 7 0,4 0-95,1 0 0,0 1 0,0 1 0,2 0 0,-1 0 0,2 1 0,-1 1 0,2 0 0,-12 21 0,15-24-34,0 2-1,1-1 1,1 1-1,0 0 1,1 0-1,0 0 1,1 0-1,1 1 1,0-1-1,0 24 1,2-35-11,0 1 1,0-1 0,0 0-1,0 1 1,1-1 0,-1 0 0,1 0-1,0 1 1,-1-1 0,1 0-1,0 0 1,0 0 0,1 0 0,-1 0-1,0 0 1,1 0 0,-1 0-1,1-1 1,-1 1 0,1 0 0,0-1-1,0 1 1,0-1 0,0 0-1,0 0 1,0 0 0,0 0-1,0 0 1,0 0 0,1 0 0,-1-1-1,0 1 1,0-1 0,1 1-1,-1-1 1,0 0 0,1 0 0,-1 0-1,0-1 1,1 1 0,3-1-1,5-1-8,-1-1 0,1 0 0,-1-1 0,0 0 0,1 0 0,-2-1 0,16-9 0,-3-3-2,-1 0 0,0-1 1,-1-1-1,-1-1 0,-1-1 0,-1 0 1,0-2-1,-2 0 0,-1 0 0,14-30 1,-28 52 9,1-1 1,0 0-1,-1 1 1,1-1-1,-1 1 1,0-1-1,1 0 1,-1 1-1,0-1 1,0 0-1,0 0 0,0 1 1,0-1-1,-1-1 1,-4 0-1,-5 12 3,5 0-2,-1 1 0,1-1 0,1 1 0,0 1 0,0-1 0,-3 18 1,2-6-17,2-1 0,-1 30 1,3-44-7,1 0 0,0 0 0,1 0 1,0 0-1,0 0 0,0 0 0,1 0 1,0-1-1,0 1 0,0-1 0,1 1 0,0-1 1,0 0-1,1 0 0,0 0 0,0 0 1,0-1-1,1 0 0,0 0 0,0 0 1,0 0-1,1-1 0,-1 0 0,1 0 1,0 0-1,0-1 0,0 0 0,1 0 1,10 3-1,3 1-22,-10-5 29,-1 1 0,0 0 1,0 0-1,0 1 0,14 9 1,-21-12 19,-1 1 1,1-1-1,-1 0 1,1 0-1,-1 1 1,0-1 0,0 1-1,0-1 1,0 1-1,0 0 1,0-1-1,0 1 1,0 0 0,-1 0-1,1 0 1,0 0-1,-1-1 1,0 1-1,0 0 1,1 0 0,-1 0-1,0 0 1,0 0-1,-1 0 1,1 0-1,0 0 1,-1 0 0,1-1-1,-1 1 1,1 0-1,-1 0 1,0 0-1,0-1 1,0 1 0,-1 1-1,-3 6 139,-1-1 1,0 0-1,0 0 1,-1-1-1,0 0 0,0 0 1,-1 0-1,0-1 0,0 0 1,0-1-1,-1 0 1,-10 5-1,6-4 70,0-1-1,-1 0 1,1-1 0,-1 0-1,0-1 1,0-1 0,0 0 0,-14 0-1,24-2-293,1 0 1,-1-1-1,1 1 0,-1 0 0,1-1 0,0 0 1,-1 0-1,1 0 0,0 0 0,0 0 0,-1-1 1,1 1-1,-3-3 0,5 3-31,0 0 0,0 0 0,0-1 0,0 1 1,0 0-1,1 0 0,-1-1 0,0 1 0,1 0 0,-1-1 0,1 1 0,-1-1 0,1 1 1,-1-1-1,1 1 0,0-1 0,0 1 0,0-1 0,0 1 0,0-1 0,0 1 0,0-1 1,1 1-1,-1-1 0,0 1 0,1-1 0,-1 1 0,1-1 0,0 1 0,-1 0 0,2-2 1,11-17-747,6 0-222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242 110 16139,'3'-6'405,"1"1"0,-1-1 0,-1 1-1,1-1 1,-1 0 0,0 0-1,2-8 1,-4 12-285,0 0 1,0 1-1,0-1 1,0 1-1,0-1 0,-1 0 1,1 1-1,0-1 0,-1 1 1,1-1-1,-1 1 1,1-1-1,-1 1 0,0 0 1,0-1-1,0 1 1,0 0-1,0-1 0,0 1 1,0 0-1,0 0 0,0 0 1,0 0-1,-1 0 1,1 0-1,0 0 0,-1 0 1,1 1-1,0-1 0,-1 1 1,1-1-1,-1 1 1,0-1-1,-2 1 0,-3-2 39,0 1-1,-1 0 1,1 1-1,-1 0 1,0 0-1,1 0 1,-1 1-1,1 0 1,0 1-1,-1 0 0,1 0 1,0 0-1,0 1 1,0 0-1,0 1 1,1-1-1,-1 1 1,1 1-1,-8 5 1,7-4-140,0-1 1,1 2 0,0-1-1,0 0 1,0 1 0,0 0 0,1 1-1,1-1 1,-1 1 0,1 0 0,0 0-1,1 1 1,0-1 0,0 1-1,-3 16 1,6-24-17,0 0 0,0 0-1,0 0 1,-1 0 0,1 0 0,0 0 0,0 0-1,0 0 1,0 0 0,1 0 0,-1 0-1,0 0 1,0-1 0,1 1 0,-1 0-1,0 0 1,1 0 0,-1 0 0,1 0-1,-1 0 1,1-1 0,-1 1 0,1 0 0,0 0-1,-1-1 1,1 1 0,0-1 0,0 2-1,1-2 0,-1 0-1,1 0 1,0 1 0,-1-1-1,1 0 1,-1 0-1,1-1 1,0 1-1,-1 0 1,1 0-1,-1-1 1,1 1 0,-1-1-1,1 1 1,1-2-1,6-3 2,0 0-1,0-1 0,16-12 1,11-17-55,-1-2-1,36-49 1,-58 70-23,-13 16 71,0 0 0,0 0 0,0 0 0,0 0 0,0 0 0,0 0 0,0 0 0,0 1 0,0-1 0,0 0 0,0 0-1,0 0 1,0 0 0,0 0 0,0 0 0,0 0 0,0 0 0,0 0 0,0 0 0,0 0 0,0 0 0,1 0 0,-1 0 0,0 0 0,0 0 0,0 1 0,0-1 0,0 0 0,0 0 0,0 0 0,0 0 0,0 0 0,0 0 0,0 0 0,0 0 0,0 0 0,1 0 0,-1 0 0,0 0 0,0 0 0,0 0 0,0 0 0,0 0 0,0 0 0,0 0 0,0 0 0,0 0 0,0 0 0,0 0 0,0-1 0,0 1 0,1 0 0,-1 0 0,0 0 0,0 0 0,0 0 0,0 0 0,0 0-1,0 0 1,0 0 0,0 0 0,0 0 0,-1 13-133,-6 32 60,2-13 33,3-16 30,0-1 1,2 1 0,0 0 0,1-1 0,0 1-1,2 0 1,-1-1 0,7 18 0,-6-23-30,1 0 1,0-1-1,1 1 0,0-1 1,0-1-1,1 1 1,0-1-1,1 0 1,0 0-1,0 0 1,1-1-1,-1 0 0,14 8 1,44 20-395,-51-29 317,1 2 1,-1-1-1,0 2 0,13 10 1,-26-18 130,0 0 1,-1 0-1,1-1 1,0 1-1,0 0 1,-1 0-1,1 0 1,-1 0-1,1 0 0,-1-1 1,1 1-1,-1 0 1,1 0-1,-1 0 1,0 1-1,0-1 1,0 0-1,1 0 0,-1 0 1,0 0-1,0 0 1,0 0-1,0 0 1,-1 0-1,1 0 1,0 0-1,0 0 1,-1 0-1,1 0 0,-1 0 1,1 0-1,0 0 1,-1 0-1,0 0 1,1 0-1,-1 0 1,0-1-1,1 1 0,-1 0 1,0 0-1,0-1 1,0 1-1,1 0 1,-1-1-1,-2 1 1,-3 3 119,1 0 0,-1 0 1,-1-1-1,1 0 1,-10 3-1,-97 26 1483,95-29-1578,1 0-1,-1 0 1,0-2 0,-26-1-1,44 0-108,-1 0 0,0 0-1,1 0 1,-1 0 0,0 0-1,1 0 1,-1 0 0,0-1-1,1 1 1,-1 0-1,1 0 1,-1-1 0,0 1-1,1 0 1,-1-1 0,1 1-1,-1 0 1,0-2 0,3-6-986,20-9 94,-22 17 962,25-15-823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15827,'3'20'2041,"-1"12"-1009,-4 1-392,-2 4 1745,1 2-1153,2-1-416,1 1-136,3-9-656,1-1-352,2-14-672,2 0-96,-1-12 776,1-3-248,-3-8-265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92 16099,'2'-4'292,"-1"0"0,0 1-1,0-1 1,0 0-1,0 0 1,-1 0-1,1 0 1,-1 0-1,0 1 1,0-1-1,-1 0 1,1 0-1,-1 0 1,-1-6 0,1 8-196,1 1 1,-1-1-1,1 1 1,-1-1-1,0 1 1,0 0-1,1-1 1,-1 1-1,0 0 1,0-1-1,-1 1 1,1 0-1,0 0 0,0 0 1,0 0-1,-1 0 1,1 0-1,0 1 1,-1-1-1,1 0 1,-1 1-1,1-1 1,-1 0-1,1 1 1,-1 0-1,1-1 1,-1 1-1,0 0 1,1 0-1,-1 0 1,1 0-1,-1 0 1,0 1-1,1-1 1,-1 0-1,1 1 1,-1-1-1,-2 2 1,-4 1 26,0 1-1,0 1 1,0-1 0,1 1 0,-1 0 0,1 1-1,0 0 1,1 0 0,-1 1 0,1-1-1,1 1 1,-10 15 0,2-1 10,2 0-1,0 0 1,-13 39 0,22-54-102,0 0-1,0 1 1,1-1-1,0 1 1,0-1 0,0 1-1,1 10 1,1-16-26,-1 0 0,0 1 0,0-1 0,0 0-1,1 1 1,-1-1 0,1 0 0,-1 1 0,1-1 0,-1 0 0,1 0 0,0 1 0,0-1 0,-1 0 0,1 0 0,0 0 0,0 0 0,0 0 0,0 0-1,0 0 1,0-1 0,1 1 0,-1 0 0,0-1 0,0 1 0,1 0 0,-1-1 0,0 0 0,1 1 0,-1-1 0,0 0 0,1 1 0,-1-1 0,0 0 0,1 0-1,-1 0 1,1 0 0,-1-1 0,0 1 0,1 0 0,1-1 0,8-2-6,0 0 0,0-1 1,0 0-1,-1-1 0,0 0 0,0-1 1,0 0-1,0 0 0,-1-1 0,0 0 0,-1-1 1,14-15-1,-3 2-26,-1-2 0,-2 0-1,28-49 1,-32 44-53,-10 21 16,-7 17 15,-1 6 30,1 0 0,0 1-1,2-1 1,-1 1 0,2 0 0,0 0 0,1 20 0,1-32 18,1 1 0,-1-1 0,1 1 0,0-1 0,0 1 0,0-1 0,1 0 0,0 1 0,0-1 0,0 0 0,1 0 0,-1-1 0,1 1 0,1 0 0,-1-1 0,0 0 0,1 0 0,0 0 0,0 0 0,7 5 0,6 1-15,0 1 0,1-2-1,0-1 1,28 10 0,-28-12-29,-1 1 0,0 1 0,0 0 0,22 15 0,-36-21 50,-1 0 0,0 0 0,0 0 0,0 0-1,0 0 1,0 0 0,0 1 0,-1-1 0,1 0 0,-1 1 0,1 0 0,-1-1 0,0 1 0,0 0 0,0-1 0,-1 1 0,1 0-1,-1 0 1,1 0 0,-1 0 0,0 0 0,0 0 0,0-1 0,-1 1 0,1 0 0,-1 0 0,1 0 0,-1 0 0,0-1 0,0 1-1,0 0 1,-1-1 0,1 1 0,-3 3 0,-3 4 143,0 0 1,0 0-1,-1-1 0,0 0 0,-1 0 0,-17 12 0,11-9 125,-1-1 0,-1-1-1,-26 13 1,34-19-259,0-1 1,0 1 0,0-2 0,-1 0 0,1 0 0,-1 0 0,0-1 0,-18-1 0,26 0-102,-1 0 0,0-1 0,1 1 0,-1-1 0,1 1 0,0-1 0,-1 0 0,1 0 0,0 0 1,-1-1-1,1 1 0,0 0 0,0-1 0,0 1 0,0-1 0,0 0 0,-2-3 0,0 0-33,0-1-1,1 1 0,0-1 1,0 0-1,-3-9 0,-5-14-434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57 18484,'0'0'34,"0"0"1,0 0-1,0-1 1,0 1-1,0 0 1,0 0-1,0 0 1,0-1-1,0 1 1,0 0-1,0 0 1,0 0-1,0-1 0,0 1 1,0 0-1,0 0 1,0 0-1,0-1 1,0 1-1,-1 0 1,1 0-1,0 0 1,0 0-1,0 0 1,0-1-1,0 1 1,-1 0-1,1 0 1,0 0-1,0 0 0,0 0 1,-1 0-1,1 0 1,0 0-1,0 0 1,0 0-1,0-1 1,-1 1-1,1 0 1,0 0-1,-1 0 1,-10 5 380,-12 14-176,12-4 24,0 1 1,1 0-1,1 0 0,-15 35 1,-20 76 74,34-93-260,1 1 1,1 0-1,2 0 1,2 1-1,1 0 1,3 70-1,1-100-54,-1-1 1,1 1-1,1 0 0,-1 0 1,1 0-1,0-1 0,0 1 0,1-1 1,-1 1-1,1-1 0,1 0 1,-1 0-1,6 6 0,-6-8 7,1 0-1,-1-1 1,1 1-1,0-1 0,0 0 1,0 0-1,0 0 1,0 0-1,0-1 1,0 0-1,1 0 1,-1 0-1,0 0 1,1-1-1,-1 1 1,1-1-1,-1 0 1,6-1-1,1 0 49,0-1 0,-1 0 1,1 0-1,0-1 0,-1-1 0,0 0 0,0 0 0,0-1 0,14-9 1,-11 5 30,0 0 1,-1-1 0,-1-1 0,0 0 0,0 0 0,10-16 0,-8 8 0,0 0 0,-2-1-1,-1 0 1,0-1 0,-2 0 0,0-1 0,-1 1 0,-1-1 0,3-30 0,-7 30-77,0 0 0,-2 0 1,0-1-1,-2 1 0,-1 0 1,-7-31-1,7 40-122,-1 0 0,0 0 0,-1 1 0,0 0-1,-1 0 1,0 0 0,-1 1 0,0 0 0,-1 0 0,-1 1-1,-18-19 1,23 26-32,-1-1 0,1 1 0,-1 0 0,0 1 0,1-1 0,-1 1 0,-1 0 0,1 0 0,0 0 0,0 1 0,-1 0 0,1 0 0,-1 0 0,1 0 0,-1 1 0,1 0 0,-1 0 0,1 1 0,-1 0 0,1 0 0,-1 0 0,1 0 0,0 1 0,0 0 0,0 0-1,0 0 1,0 1 0,-7 4 0,-16 19-626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42 17284,'13'-12'1215,"-8"7"-644,0-1 1,1 2-1,0-1 1,8-4 0,-14 10-377,0 0 0,0 0 1,0 0-1,1 0 1,-2 0-1,1 0 1,0 0-1,0 0 1,0-1-1,0 1 1,-1 0-1,1 0 1,0 0-1,-1 0 0,0 1 1,-46 137 845,-42 202 0,85-311-1248,3-22-47,0 1 1,-1 0 0,0-1-1,0 1 1,-1-1 0,-5 14-1,8-22 240,0 0 1,-1 1-1,1-1 0,0 0 0,0 1 1,0-1-1,0 0 0,-1 0 0,1 1 1,0-1-1,0 0 0,0 0 0,-1 0 0,1 1 1,0-1-1,0 0 0,-1 0 0,1 0 1,0 0-1,-1 0 0,1 1 0,0-1 1,0 0-1,-1 0 0,1 0 0,0 0 0,-1 0 1,1 0-1,0 0 0,-1 0 0,1 0 1,0 0-1,0 0 0,-1 0 0,1 0 1,0-1-1,-1 1 0,1 0 0,0 0 0,0 0 1,-1 0-1,1-1 0,-6-3-510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29 17084,'-9'0'285,"0"1"0,-1 0 1,1 0-1,-1 1 0,1 0 1,0 0-1,0 1 0,0 0 1,0 1-1,-13 7 1,18-8-202,-1 1 0,1-1 1,-1 0-1,1 1 0,0 0 1,1 0-1,-1 0 1,1 1-1,-1-1 0,1 1 1,1 0-1,-1-1 0,1 1 1,0 1-1,0-1 1,0 0-1,0 0 0,1 1 1,-1 8-1,2-11-62,-1 0 1,1 0-1,0 0 0,0 0 1,0 0-1,1 0 0,-1 0 1,1 0-1,-1 0 0,1 0 0,0 0 1,0 0-1,1-1 0,-1 1 1,0 0-1,1-1 0,0 1 1,-1-1-1,1 1 0,0-1 1,0 0-1,1 0 0,4 4 1,-4-4 13,0-1 1,1 1-1,-1-1 1,1 0-1,-1 0 1,1 0 0,0 0-1,-1 0 1,1-1-1,0 0 1,-1 0-1,1 0 1,0 0 0,0 0-1,-1-1 1,1 0-1,0 1 1,-1-2-1,5-1 1,0 0 55,0-1 0,-1 0 0,0 0 1,0-1-1,0 0 0,-1 0 0,0-1 0,0 1 1,0-2-1,-1 1 0,1 0 0,6-13 0,-8 14-47,-1-1 0,0 0 0,0-1 0,0 1 0,-1-1 0,0 1-1,0-1 1,0 0 0,-1 1 0,0-1 0,-1 0 0,1 0 0,-1 0 0,0 0-1,-3-11 1,3 16-63,0 1-1,0-1 0,0 1 0,-1-1 0,1 1 0,-1-1 1,1 1-1,-1-1 0,0 1 0,0-1 0,1 1 0,-1 0 1,0-1-1,0 1 0,0 0 0,0 0 0,-1 0 0,1 0 1,0 0-1,0 0 0,-1 0 0,1 0 0,0 0 1,-1 1-1,1-1 0,-1 0 0,1 1 0,-1-1 0,1 1 1,-1 0-1,0 0 0,1-1 0,-1 1 0,1 0 0,-3 0 1,1 1-110,0 0 1,1 0 0,-1 0 0,0 0 0,0 0-1,1 1 1,-1-1 0,1 1 0,-1 0 0,1-1-1,-1 1 1,1 0 0,0 0 0,0 1 0,0-1-1,0 0 1,-2 6 0,1-4 13,1 1 1,0-1-1,1 1 0,-1 0 1,1 0-1,0 0 0,0 0 1,0 6-1,2 17-433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95 16155,'-10'30'2073,"7"-25"-1684,1 0 0,0 1 0,0 0 0,0-1 0,1 1 0,0 0 0,0 0 0,0-1 0,1 10 0,0-15-352,0 0 1,0 1-1,0-1 0,1 1 1,-1-1-1,0 0 0,0 0 1,1 1-1,-1-1 0,0 0 1,0 1-1,1-1 1,-1 0-1,0 0 0,1 1 1,-1-1-1,0 0 0,1 0 1,-1 0-1,0 0 0,1 1 1,-1-1-1,1 0 0,-1 0 1,0 0-1,1 0 0,-1 0 1,0 0-1,1 0 0,-1 0 1,1 0-1,-1 0 0,0 0 1,1 0-1,-1-1 0,0 1 1,1 0-1,-1 0 0,1 0 1,-1 0-1,0-1 0,1 1 1,-1 0-1,0 0 0,0-1 1,1 1-1,-1 0 1,1-1-1,16-13 648,-11 7-440,-1-1 0,1 0-1,-2-1 1,1 1 0,-1-1 0,6-16-1,-8 19-184,0 0 0,-1 0 0,0 1 0,0-1 0,0 0 0,-1 0 0,0 0 0,0 0 0,0 0 0,-1 0 0,0 0 0,-2-8 0,3 13-59,-1 0 1,1 0-1,0 0 1,-1 0-1,1 0 1,-1 1-1,1-1 1,-1 0-1,1 0 1,-1 0-1,1 0 1,-1 0-1,0 1 1,0-1-1,1 0 1,-1 1-1,0-1 1,0 0-1,0 1 1,0-1-1,0 1 1,0 0-1,0-1 1,0 1-1,-1-1 1,0 1-55,0 0 0,1 1 0,-1-1 0,0 0 1,1 1-1,-1-1 0,0 1 0,1-1 0,-1 1 0,1 0 1,-1 0-1,1 0 0,-3 1 0,-2 3-144,0 0-1,1 0 1,0 0-1,0 1 1,0-1-1,-3 8 1,-4 11-161,3 2-90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5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8994,'0'-7'304,"4"-1"-688,0-4 288,5-1-312,1-3 144,4-2-72,3-1 40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5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7106,'3'0'279,"0"-1"0,-1 1 0,1 0 0,0 0 0,0 1 0,0-1 0,0 1 0,-1-1 0,1 1 0,0 0 0,-1 0 0,1 0 0,0 0 0,-1 1 0,1-1 0,-1 0 0,0 1 0,4 3 0,19 10 358,10-3-481,1-1 0,0-2 0,0-1-1,46 3 1,24 5-84,-29-1 22,315 55 265,-227-51-311,0-7 0,182-9 0,-320-4-55,1910-95-64,-1832 88 115,-103 7 454,-6 0-154,-14-1 8,-26-1-122,-65 8-680,-149 27 1,36-3 6,-727 23 373,661-41 166,-330-1-32,-78 4-627,444-9-1308,242-5 1514,32 1-516,33 6 0,5 1 395,421 7-324,2-28 799,606-84-1043,-857 71-261,330-27-1583,280 17 6302,-799 37-3400,-8 1-66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3524 103 12179,'-388'-45'1073,"-36"-4"-816,303 41-359,-182 10 1,-235 56-311,4 22 495,386-57 91,-208 61-1,307-68-131,-1 2-1,2 2 1,1 2 0,0 2-1,2 2 1,1 2 0,-73 62 0,75-52-35,2 1 1,-36 47 0,62-68-25,1 0-1,1 0 1,1 1-1,0 1 0,2 0 1,0 0-1,1 1 0,-6 27 1,12-39-3,0 1 1,1 0-1,1 0 0,-1 0 1,1 0-1,1 0 0,0 0 1,1 0-1,0 0 0,6 18 1,-3-16-10,0 0 0,1 0 0,1 0 0,0-1 0,0 0-1,1 0 1,13 13 0,2-2-23,0-2 0,1-1-1,1 0 1,1-2 0,1-1-1,38 17 1,-15-11 10,1-3 1,1-1-1,58 10 0,168 18-20,-63-25 87,1-10 0,272-20 0,431-96 240,138-99-105,-8-50-75,-1002 242-74,352-103 131,-315 84-78,-2-3 1,129-73 0,-186 92-26,43-35 0,-60 43-10,0 0 1,0-1 0,-1 0 0,0-1 0,0 1-1,-1-1 1,10-18 0,-15 24-15,0 0 1,0 0-1,0 0 0,0 0 1,-1 0-1,1 0 0,-1-1 1,0 1-1,0 0 0,0 0 1,0 0-1,-1 0 0,1 0 1,-1 0-1,0 0 0,0 0 1,0 0-1,0 0 0,0 0 1,0 0-1,-1 0 0,0 1 1,1-1-1,-1 1 0,0-1 1,0 1-1,-5-4 0,-3-3 32,-1 0 1,0 1-1,0 1 0,-25-12 0,-1 2 2,-2 1-1,1 2 0,-74-16 0,-128-7-62,-442-2-295,477 38 226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560 462 10002,'439'-92'594,"-54"12"-1131,308-60 1310,293 2-715,-972 136-875,-21 1-391,-27 0 153,-347 44 61,231-21 1110,-300 34 945,-384 54 1958,271-4-1814,55-8-1343,465-90 110,-45 13 0,71-12-166,16-9 186,1 0 1,0 0 0,0 0-1,0 0 1,0 0 0,0 1-1,0-1 1,0 0 0,0 0-1,-1 0 1,1 0 0,0 1-1,0-1 1,0 0 0,0 0-1,0 0 1,0 1 0,0-1-1,0 0 1,0 0 0,0 0-1,0 0 1,0 1 0,0-1-1,0 0 1,1 0 0,-1 0-1,0 0 1,0 1 0,0-1-1,0 0 1,0 0 0,0 0-1,0 0 1,0 0 0,1 1-1,-1-1 1,0 0 0,0 0-1,0 0 1,0 0 0,0 0-1,1 0 1,-1 1 0,3 0-58,1 0 0,-1 0 1,1 0-1,-1 0 0,1 0 0,-1-1 1,7 1-1,38 0-504,81-8 0,50-17 42,-145 18 473,587-107 535,-3-23 464,-88 19-1017,-131 37-63,-368 71 762,-28 6 1,-19 4-217,-67 13-654,0 4 1,-80 28 0,85-23-460,-162 48-122,106-26 356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 14307,'12'-41'4698,"-10"34"-1274,-5 28-1737,-19 132-870,-4 234 0,26-385-824,-1 9-46,1 0 1,1 0-1,0 0 0,0 0 0,1 0 0,0 0 0,5 11 0,-7-22 9,0 0-1,0 1 1,0-1 0,0 0-1,0 1 1,0-1 0,0 0-1,0 1 1,0-1 0,0 0 0,0 0-1,1 1 1,-1-1 0,0 0-1,0 0 1,0 1 0,0-1-1,1 0 1,-1 0 0,0 1-1,0-1 1,1 0 0,-1 0-1,0 0 1,0 1 0,1-1-1,-1 0 1,0 0 0,1 0-1,-1 0 1,0 0 0,0 0-1,1 0 1,-1 0 0,0 0 0,1 0-1,0 0 1,3-12-1313,-4-25 86,-5 3 515,-1-4-148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88 178 15451,'-11'-7'529,"2"1"157,-1 1 0,1-2 1,1 1-1,-1-1 1,-10-13-1,17 19-580,1-1 0,0 0 1,0 0-1,0 1 0,0-1 0,0 0 0,0 0 1,0 0-1,1 0 0,-1 0 0,0 0 0,1 0 1,0 0-1,0 0 0,-1 0 0,1 0 1,0 0-1,1 0 0,-1 0 0,0 0 0,1 0 1,-1 0-1,1 0 0,-1 0 0,1 0 0,0 0 1,0 0-1,0 0 0,0 1 0,0-1 1,0 0-1,1 1 0,-1-1 0,0 1 0,1-1 1,1-1-1,3-2-24,1 0 0,-1 0 1,1 1-1,0 0 1,0 0-1,0 1 0,1-1 1,-1 2-1,1-1 0,0 1 1,0 0-1,15-1 0,4 1 2,-1 0 1,43 5-1,-40-1-82,0 2 0,-1 0 1,0 2-1,0 1 0,-1 2 0,0 0 1,0 2-1,-1 1 0,31 18 0,-53-27-3,0 0 0,0 0-1,0 0 1,0 1 0,-1-1-1,0 1 1,1 0-1,-1-1 1,-1 2 0,1-1-1,0 0 1,2 8 0,-4-10 9,0 1 1,-1 0 0,1 0-1,-1 0 1,0 0 0,0 0 0,0 0-1,0 0 1,0 0 0,0 0-1,-1-1 1,0 1 0,1 0 0,-1 0-1,0 0 1,-1-1 0,1 1 0,0 0-1,-1-1 1,1 1 0,-1-1-1,-2 3 1,-3 3 62,-1-1 1,1 1-1,-2-1 0,1-1 1,-1 1-1,0-2 0,0 1 1,0-1-1,-18 7 0,15-8-141,0 0 0,0-1 0,-1 0 0,1 0 0,0-2 0,-1 1 0,-23-2 0,34 0-68,1 0-1,-1 0 0,1 0 1,-1-1-1,1 1 0,-1-1 0,1 1 1,-1-1-1,1 0 0,-1 1 0,1-1 1,0 0-1,-2-1 0,3 1 106,-1 1 0,1 0-1,0-1 1,-1 1 0,1-1 0,0 1 0,0-1-1,0 1 1,0-1 0,-1 1 0,1-1 0,0 1-1,0-1 1,0 1 0,0-1 0,0 1 0,0-1-1,0 1 1,0-1 0,0 1 0,1-1 0,-1 1-1,0-1 1,0 1 0,0 0 0,1-1 0,-1 1-1,0-1 1,0 1 0,1-1 0,-1 1 0,0 0-1,1-1 1,-1 1 0,0 0 0,1-1 0,-1 1-1,1 0 1,-1-1 0,1 1 0,-1 0 0,0 0-1,2-1 1,19-10-788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14 18796,'0'0'88,"1"-1"0,-1 1 0,0 0-1,0-1 1,0 1 0,0-1 0,0 1 0,0-1 0,0 1-1,0-1 1,0 1 0,0 0 0,0-1 0,-1 1 0,1-1 0,0 1-1,0-1 1,0 1 0,-1 0 0,1-1 0,0 1 0,0 0-1,-1-1 1,1 1 0,0 0 0,0-1 0,-1 1 0,1 0 0,-1-1-1,1 1 1,-1 0 0,-16-2 1565,-19 11-188,23-2-1320,0 0 0,1 0 0,0 1 0,0 1 0,0 0 0,1 1 0,1 0 0,0 0 0,0 1 0,1 0 0,0 1 0,1 0 0,-10 19 0,5-5 7,0 1 0,2 1-1,1 0 1,1 0 0,-8 48 0,14-61-127,2-1 1,-1 1 0,2-1-1,0 1 1,1-1-1,0 1 1,4 18-1,-3-28-141,-1 1 0,1-1-1,0 1 1,0-1-1,1 0 1,-1 0-1,1 0 1,0 0 0,1 0-1,-1 0 1,1-1-1,0 0 1,0 0 0,0 0-1,1 0 1,-1 0-1,1-1 1,0 0 0,0 0-1,0-1 1,6 3-1,1-1-61,0-1-1,1-1 1,-1 0-1,1 0 1,13-1 0,25-2-536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29 252 19468,'-13'87'1072,"3"1"1,5 0-1,5 107 0,3-140-1022,2 0 1,14 67-1,-19-122-48,0 0 1,0 0 0,0 0-1,0 0 1,0 0 0,0 0-1,0 0 1,0 0-1,0 0 1,0 0 0,1 0-1,-1 0 1,0 0 0,0 0-1,0 0 1,0 0-1,0 0 1,0 0 0,0 0-1,0 0 1,0 0 0,0 0-1,0 0 1,0 0-1,0 0 1,0 0 0,1 0-1,-1 0 1,0 0 0,0 0-1,0 0 1,0 0-1,0 0 1,0 0 0,0 0-1,0 0 1,0 0 0,0 0-1,0 1 1,0-1-1,0 0 1,0 0 0,0 0-1,2-13 65,0-21 22,5-110-299,5 1 1,7 1 0,51-195 0,-64 316 149,11-36-96,-15 52 146,0 1 1,0-1-1,0 1 1,1-1-1,-1 1 1,1 0-1,0 0 0,1 0 1,3-3-1,-7 6 13,1 1 0,-1-1 0,1 1 0,-1 0 0,0-1-1,1 1 1,-1 0 0,1-1 0,-1 1 0,1 0 0,-1-1-1,1 1 1,0 0 0,-1 0 0,1 0 0,-1 0 0,1 0 0,-1-1-1,1 1 1,0 0 0,-1 0 0,1 0 0,-1 1 0,1-1-1,-1 0 1,1 0 0,0 0 0,-1 0 0,1 0 0,-1 1 0,1-1-1,-1 0 1,1 1 0,-1-1 0,1 0 0,-1 1 0,1-1-1,-1 0 1,0 1 0,1-1 0,-1 1 0,1-1 0,-1 1 0,0-1-1,0 1 1,1-1 0,-1 1 0,0-1 0,0 1 0,1-1-1,-1 1 1,0-1 0,0 2 0,6 32 158,-5-9-81,0 0 0,-2 0 0,-1-1 0,-1 1 0,-11 41 0,8-47-105,0 0-1,-1-1 1,-1 0 0,0 0 0,-1-1 0,-2 0 0,-20 27 0,29-40-10,-1-1 0,1 0 0,-1 0 1,0-1-1,0 1 0,0 0 0,0-1 1,0 0-1,-1 0 0,1 0 0,-1 0 0,1 0 1,-6 1-1,9-3 30,-1 0 0,0 0 0,1 1 0,-1-1 0,1 0 0,-1 0 0,0 0-1,1 0 1,-1 0 0,0 0 0,1 0 0,-1 0 0,0 0 0,1-1 0,-1 1 0,0 0 0,1 0 0,-1-1 0,0 1 0,1 0 0,-1 0 0,1-1 0,-1 0 0,-5-19-150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18948,'5'-4'4158,"-8"16"-2885,-3 34-796,3 1 1,1 46 0,2-79-414,3 47-132,-1-35-783,-2 1 1,-2 27 0,0-53 409,-3-8-154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17532,'-1'-1'209,"0"0"0,0 0 0,0 0-1,1 0 1,-1 0 0,0 0 0,1 0 0,-1-1 0,1 1 0,-1 0 0,1 0 0,0-1 0,-1 1 0,1 0 0,0-1 0,0 1 0,0 0 0,0-1 0,1-1-1,-1 1-38,1 1 0,0-1 0,0 1 0,0 0 0,0-1 0,1 1 0,-1 0 0,0 0 0,0 0 0,1 0 0,-1 0 0,1 0-1,-1 0 1,1 0 0,2-1 0,14-5 69,0 0 0,0 1 0,1 1 0,0 0-1,0 2 1,0 0 0,0 1 0,0 1 0,0 1 0,1 0-1,28 6 1,-43-5-237,0 0-1,0 0 1,0 1-1,0 0 0,-1 0 1,1 0-1,0 0 1,-1 1-1,8 5 1,-11-6-3,1-1 0,-1 0 0,1 1 0,-1-1 0,0 1 0,0 0 0,0-1 0,0 1 1,0 0-1,0 0 0,0 0 0,-1-1 0,1 1 0,0 0 0,-1 0 0,0 0 0,1 0 0,-1 0 1,0 0-1,0 0 0,0 0 0,-1 0 0,1 0 0,0 0 0,-1 0 0,1 0 0,-2 3 0,-3 6 3,-1-1 0,0 0 0,-1-1 0,0 0 0,0 0 0,-1 0 0,0-1 0,-1 0 0,0 0 0,-12 7 0,8-5 17,1 1 1,-1 0-1,2 1 0,-12 14 0,22-25-23,0 0-1,0 0 1,1-1 0,-1 1 0,1 0-1,-1 1 1,0-1 0,1 0 0,0 0-1,-1 0 1,1 0 0,0 0 0,-1 0-1,1 1 1,0-1 0,0 0 0,0 0-1,0 0 1,0 0 0,0 1 0,0-1-1,1 0 1,-1 0 0,0 0 0,1 0-1,-1 0 1,1 1 0,-1-1-1,1 0 1,-1 0 0,1 0 0,0 0-1,-1 0 1,1-1 0,0 1 0,0 0-1,0 0 1,0 0 0,1 0 0,5 4-67,0-2 0,1 1 1,-1-1-1,0 0 0,9 2 1,1 1-132,-4-1 34,0 1-1,-1 0 1,0 1 0,0 0 0,-1 1 0,18 16-1,-24-20 132,-1 0-1,0 0 0,0 1 1,-1 0-1,1-1 0,-1 1 0,0 1 1,0-1-1,0 0 0,-1 1 1,0-1-1,0 1 0,-1-1 1,1 1-1,-1 0 0,0 0 0,-1 0 1,1 6-1,-2-8 81,0 1 1,0-1-1,0 0 1,-1 0-1,1 0 1,-1 0-1,0-1 0,0 1 1,0 0-1,0-1 1,-1 1-1,0-1 1,1 0-1,-1 0 1,0 0-1,-1 0 0,1 0 1,0-1-1,-1 0 1,0 1-1,1-1 1,-1-1-1,-7 3 1,-1 2 146,-1-2 0,-1 0 0,1 0 0,0-2-1,-1 1 1,-14-1 0,7-1 76,1 0 0,-29-5 0,42 4-283,1-2 1,-1 1 0,1-1-1,0 0 1,-1 0-1,1 0 1,0-1-1,0 0 1,0 0-1,1-1 1,-8-5 0,11 7-106,1 1 1,-1-1-1,1 0 1,-1 0-1,1 0 1,0 0-1,0 0 1,0 0-1,0 0 1,0 0-1,0-1 1,0 1-1,1 0 1,-1-1-1,1 1 1,0 0-1,-1-1 1,1 1-1,0 0 1,0-1-1,1 1 1,-1 0-1,1-1 0,-1 1 1,1 0-1,-1-1 1,1 1-1,0 0 1,0 0-1,0 0 1,1 0-1,-1 0 1,0 0-1,1 0 1,-1 0-1,4-3 1,11-10-783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19844,'2'-1'198,"0"0"1,0 1-1,0-1 0,0 0 0,0 1 1,0-1-1,0 1 0,0 0 1,0 0-1,0 0 0,0 0 0,0 0 1,0 0-1,0 0 0,0 0 0,0 1 1,2 0-1,37 14 1181,-38-14-1171,8 4-145,1 1 0,-1 0 0,1 0 0,-2 1 0,1 1 0,-1 0 0,0 0 0,-1 1 0,0 0 1,0 1-1,-1 0 0,0 0 0,-1 1 0,0 0 0,0 0 0,-2 1 0,1-1 0,-1 1 0,-1 1 0,0-1 0,-1 0 0,0 1 0,-1 0 0,1 21 0,-3-13-56,-1-1 0,0 1-1,-2 0 1,0-1-1,-1 0 1,-2 0 0,0 0-1,-9 20 1,3-11-9,-3 0-1,0-1 1,-2-1 0,-29 38-1,46-65 4,-53 61-741,48-56 525,-1 1 0,0-1-1,0 0 1,-1 0 0,1-1 0,-1 0 0,-13 6 0,8-7-203,5-8-139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20764,'-1'17'1977,"12"-14"-1193,10-1-280,14-4 912,7-5-399,10-1-353,3-1-160,3-1-448,1 3-224,-6 4-664,-6 0-353,-14 3 49,-9 0 736,-9 0-328,-14 0-200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18060,'4'13'2592,"9"-6"-1527,6-4-449,5 0 2024,9-3-1551,7 1-169,0-1-296,2-3-288,-4 0-632,-2 0-272,-6-1-849,-4 1 1177,-6-4-240,-1 4-144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7450,'13'-60'5432,"2"23"2640,-20 53-4501,0 21-3023,3-16-278,-13 103 16,1 174 1,15-281-520,-1-18-112,0 1 310,0 0 1,0 0-1,0 0 1,0 0-1,0 0 1,0 0-1,0 0 1,0 0-1,0 0 1,0 0-1,0 0 1,1 0-1,-1 0 0,0 0 1,0 0-1,0 0 1,0 0-1,0 0 1,0 0-1,0 0 1,0 0-1,0 0 1,0 1-1,0-1 1,0 0-380,0 0 379,0 0 1,3-26-1935,-3-1 1312,0-8-145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45 157 15347,'-6'-4'596,"2"1"-176,-1 0 0,1-1 1,0 1-1,0-1 1,0 0-1,-4-5 1,7 8-319,1-1 0,-1 1 1,0 0-1,1-1 0,-1 1 1,1 0-1,0-1 0,-1 1 1,1-1-1,0 1 0,0 0 1,0-1-1,0 1 0,0-1 1,0 1-1,0 0 0,0-1 0,1 1 1,-1-1-1,1 1 0,-1 0 1,1-1-1,-1 1 0,1 0 1,0 0-1,-1-1 0,1 1 1,0 0-1,2-2 0,3-3 95,1-1-1,0 0 0,0 1 1,0 1-1,1-1 0,0 1 1,0 1-1,1-1 0,-1 1 0,1 1 1,0-1-1,0 2 0,15-4 1,-1 2-62,1 1 0,-1 1 1,1 1-1,31 2 0,-32 2-149,-1 0 0,1 2 1,-1 0-1,0 2 0,0 1 0,-1 0 0,0 1 1,0 2-1,-1 0 0,36 26 0,-52-34 2,-1 0 0,1 0 0,0 1 0,-1-1 0,0 1 0,0-1 0,0 1 0,0 0 0,0 0 0,-1 1 0,0-1 0,3 8 0,-4-9 20,-1-1 1,1 1-1,-1 0 1,0-1-1,0 1 1,-1 0-1,1-1 1,0 1 0,-1-1-1,1 1 1,-1-1-1,0 1 1,0-1-1,0 1 1,0-1-1,0 0 1,-1 1 0,1-1-1,-1 0 1,1 0-1,-1 0 1,0 0-1,0-1 1,-4 4-1,-4 3 106,0 0 0,-1-1-1,0-1 1,0 0-1,-19 8 1,23-11-177,-1 0 0,1-1 0,0 0 1,-1 0-1,1-1 0,-1 0 0,1 0 0,-1-1 1,0 0-1,-12-1 0,20 1 55,0 0 0,-1 0 0,1 0 0,0 0 0,0 0 0,0 0 0,-1 0 0,1-1 0,0 1 0,0 0 0,-1 0 0,1 0 0,0 0 0,0 0 0,0 0 0,-1 0 0,1 0 0,0-1 0,0 1 1,0 0-1,-1 0 0,1 0 0,0 0 0,0-1 0,0 1 0,0 0 0,0 0 0,-1 0 0,1-1 0,0 1 0,0 0 0,0 0 0,0 0 0,0-1 0,0 1 0,0 0 0,0 0 0,0-1 0,0 1 0,0 0 0,0 0 0,0-1 0,0 1 0,0 0 0,0 0 0,0-1 0,0 1 0,0 0 0,0 0 0,0 0 0,1-1 0,-1 1 0,0 0 0,0-1 0,11-3-272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19 17540,'0'0'96,"1"-1"1,-1 0-1,0 1 0,0-1 1,0 0-1,0 1 1,0-1-1,0 0 1,0 0-1,0 1 1,0-1-1,0 0 0,0 1 1,0-1-1,0 0 1,-1 0-1,1 1 1,0-1-1,0 0 0,-1 1 1,1-1-1,-1 1 1,1-1-1,0 0 1,-1 1-1,0-1 0,0 0 2,0 1-1,0 0 0,0 0 0,0 1 1,1-1-1,-1 0 0,0 0 0,0 0 0,0 0 1,0 1-1,1-1 0,-1 0 0,0 1 0,0-1 1,1 1-1,-1-1 0,-1 2 0,-31 29 1452,12-3-1302,1 0 1,1 1-1,2 1 0,1 1 0,1 0 0,-16 51 0,24-58-140,0 0-1,1 0 1,1 1-1,-3 48 1,7-60-179,1-1 0,1 1 0,0-1 0,0 1 1,1-1-1,1 1 0,0-1 0,0 0 0,2 0 0,-1 0 0,11 17 1,-12-24-18,1 0 1,-1 0 0,1-1 0,0 0 0,1 0-1,-1 0 1,1 0 0,0 0 0,0-1-1,0 0 1,0 0 0,0-1 0,1 1-1,-1-1 1,1 0 0,-1 0 0,1-1 0,9 1-1,24-2-416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12763,'1'-1'162,"-1"1"-1,1-1 1,0 1 0,-1-1 0,1 1 0,0 0-1,-1 0 1,1-1 0,0 1 0,0 0 0,-1 0-1,1 0 1,0 0 0,-1-1 0,1 1 0,0 0-1,0 0 1,-1 1 0,1-1 0,0 0 0,0 0-1,-1 0 1,1 0 0,0 1 0,-1-1 0,1 0-1,0 1 1,-1-1 0,1 0 0,0 1 0,-1-1 0,1 1-1,-1-1 1,1 1 0,-1-1 0,1 1 0,-1 0-1,1-1 1,-1 1 0,1-1 0,-1 1 0,0 0-1,0-1 1,1 1 0,-1 0 0,0 0 0,0-1-1,0 1 1,0 0 0,1 0 0,1 9 228,0-1 0,-1 1 0,1 12 1,-1-10 134,8 164 518,-8-124-2198,-2-69 883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56 175 15563,'-8'-6'941,"1"2"-398,0-1 0,0 0 0,-8-8 0,14 12-434,0 0-1,0 0 1,0 0 0,0 0 0,0 0 0,1-1 0,-1 1 0,0 0 0,0 0 0,1-1 0,-1 1 0,1 0 0,-1-1 0,1 1 0,0 0 0,-1-1 0,1 1 0,0-1 0,0 1 0,0-1 0,0 1 0,0 0 0,0-1 0,1 1 0,-1-1 0,1-2 0,2-1 117,1 0 1,-1 1-1,1-1 1,0 1-1,0 0 1,0 0-1,1 0 0,0 0 1,4-2-1,5-4 124,1 2-1,16-8 1,-18 11-220,0 1 1,0 0-1,1 0 0,-1 1 1,1 1-1,0 0 1,0 1-1,27 1 1,-34 1-112,0-1-1,1 1 1,-1 0 0,0 1 0,0 0-1,0 0 1,0 0 0,0 1 0,-1 0 0,1 1-1,-1-1 1,0 1 0,0 0 0,0 1 0,0-1-1,-1 1 1,0 0 0,8 10 0,-12-13-16,1 0 0,-1 0 0,1 0 0,-1 0 0,0 0 0,0 0 0,0 0 0,0 1 0,-1-1 0,1 0 0,0 0 0,-1 1 0,0-1 0,1 1 0,-1-1 0,0 0 0,0 1 0,-1-1 0,1 1 0,0-1 0,-1 0 0,0 1 0,1-1 0,-1 0 0,0 0 0,0 1 0,0-1 0,-2 3 0,-3 1 22,0 0 0,0 0 0,0 0 0,-1 0 1,0-1-1,-10 6 0,-13 10-28,30-21-3,-1 0 0,1 1 0,0-1 0,-1 1 1,1-1-1,0 0 0,-1 1 0,1-1 0,0 1 1,0-1-1,-1 0 0,1 1 0,0-1 0,0 1 1,0-1-1,0 1 0,-1-1 0,1 1 0,0-1 1,0 1-1,0-1 0,0 1 0,0-1 0,0 1 0,1-1 1,-1 1-1,0-1 0,0 2 0,12 14-112,24 10-94,-31-23 153,21 13-182,-6-4-77,25 20 1,-40-28 257,-1 0 1,1 0 0,-1 1 0,0-1-1,0 1 1,-1 0 0,0 0 0,1 0-1,-1 1 1,2 7 0,-4-11 88,0 1-1,-1 0 1,0 0-1,0 0 1,0 0-1,0 0 1,0 0 0,0 0-1,-1 0 1,1 0-1,-1 0 1,0 0 0,0 0-1,0 0 1,0 0-1,-1-1 1,1 1 0,-1 0-1,0-1 1,1 0-1,-1 1 1,0-1 0,0 0-1,-1 0 1,-3 3-1,-3 3 269,-2 0-1,1-1 0,-1 0 0,-18 8 0,13-8 35,1-1-1,-1 0 0,0-1 0,-1-1 1,-21 2-1,27-4-225,0-1 0,0-1-1,0 0 1,1-1 0,-1 0 0,0 0 0,0-1 0,0-1 0,-12-4-1,22 7-160,1 0-1,-1 0 1,1 0-1,-1 0 1,1 0-1,-1-1 0,1 1 1,0 0-1,-1 0 1,1-1-1,-1 1 1,1 0-1,-1 0 0,1-1 1,0 1-1,-1-1 1,1 1-1,-1 0 1,1-1-1,0 1 0,0-1 1,-1 1-1,1 0 1,0-1-1,0 1 1,0-1-1,-1 1 1,1-1-1,0 1 0,0-1 1,0 1-1,0-1 1,0 0-1,0 1 1,0-1-1,0 1 0,0-1 1,0 1-1,0-1 1,0 1-1,1-1 1,-1 1-1,0-1 0,0 1 1,0-1-1,1 1 1,-1 0-1,0-1 1,1 1-1,-1-1 0,0 1 1,1 0-1,-1-1 1,0 1-1,1 0 1,-1-1-1,1 1 1,36-25-1409,-22 16 1187,21-15-680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114 575 12387,'3'0'290,"0"1"1,0-1 0,1 0 0,-1 0 0,0 0-1,0 0 1,0-1 0,0 1 0,0-1-1,0 0 1,0 0 0,0 0 0,-1 0 0,1 0-1,0 0 1,0-1 0,-1 0 0,1 1 0,-1-1-1,0 0 1,1 0 0,-1 0 0,3-4-1,7-7 635,-1-1 0,0 1 0,-1-2 0,0 1 0,13-29 0,-20 35-847,0 0-1,0 0 0,0 0 1,-1 0-1,0 0 1,0-1-1,-1 1 0,-1 0 1,1-1-1,-1 1 1,0-1-1,-1 1 0,0-1 1,-3-8-1,4 15-76,-1-1 0,0 1 0,1 0 0,-1-1 0,-1 1 0,1 0-1,0-1 1,0 1 0,-1 0 0,1 0 0,-1 0 0,0 0 0,0 0 0,1 1-1,-1-1 1,0 1 0,-1-1 0,1 1 0,0-1 0,0 1 0,0 0 0,-1 0-1,1 0 1,-1 0 0,1 1 0,-1-1 0,1 1 0,-1-1 0,1 1 0,-1 0-1,1 0 1,-1 0 0,0 0 0,1 1 0,-5 0 0,-2 1-12,1 1 0,-1 0 0,1 0 0,-1 1 0,1 0 0,0 0 1,0 1-1,1 0 0,-8 6 0,3-1-1,0 1 0,0 0 0,1 1 0,0 0 1,1 1-1,1 0 0,0 0 0,-13 26 0,22-37 9,-1 0-1,0 0 1,1 0-1,-1 0 1,1-1-1,-1 1 1,1 0-1,0 0 1,0 0-1,0 0 1,0 0 0,0 0-1,0 0 1,1 4-1,0-5 2,0 0-1,-1 0 1,1 0-1,0 0 1,0 0-1,0 0 1,0 0-1,0 0 1,0 0-1,0 0 1,0 0-1,1 0 1,-1-1-1,0 1 1,0-1-1,1 1 1,-1-1-1,0 1 1,1-1-1,-1 0 1,0 1-1,3-1 1,8 1-10,1 0-1,0-1 1,0 0 0,0-1-1,0 0 1,19-5 0,78-25-44,-85 23 51,25-9-14,-29 8-13,2 2-1,-1 0 0,0 2 1,1 0-1,30-2 0,-40 9-74,-13-2 107,0 1 0,0-1 0,0 0 0,0 0 0,1 0 0,-1 0-1,0 0 1,0 0 0,0 0 0,0 0 0,0 0 0,0 1 0,1-1 0,-1 0-1,0 0 1,0 0 0,0 0 0,0 0 0,0 1 0,0-1 0,0 0-1,0 0 1,0 0 0,0 0 0,0 1 0,0-1 0,0 0 0,0 0-1,0 0 1,0 0 0,0 1 0,0-1 0,0 0 0,0 0 0,0 0-1,0 0 1,0 1 0,0-1 0,0 0 0,0 0 0,0 0 0,0 0 0,0 0-1,-1 1 1,1-1 0,0 0 0,0 0 0,0 0 0,0 0 0,0 0-1,0 0 1,-1 0 0,1 1 0,0-1 0,0 0 0,0 0 0,0 0-1,-1 0 1,1 0 0,0 0 0,0 0 0,0 0 0,0 0 0,-1 0-1,0-2 27,0 1 0,0-1 0,0 0 0,1 1 0,-1-1 0,0 0 0,1 0 0,-1 0-1,1 1 1,0-1 0,-1-3 0,-6-222 655,6 104-826,3 107-321,4 12-508,-4 5 771,0-1 0,0 1 0,0 0 0,0 1 0,0-1 0,0 0 0,-1 1-1,4 2 1,4 4 115,7 3-575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12883,'3'-5'6321,"-2"16"-3395,-2 27-1690,1-31-812,-10 552 2128,10-550-2562,-1-5-65,1 0 0,0 0 0,0 0 0,0-1 0,0 1 0,0 0 0,1 0 0,0 0-1,2 6 1,-3-10 60,0 0-1,0 0 1,0 0-1,0 0 1,0 0-1,0-1 1,0 1-1,0 0 1,0 0-1,0 0 1,0 0-1,0 0 0,0 0 1,0 0-1,0 0 1,0 0-1,0 0 1,1-1-1,-1 1 1,0 0-1,0 0 1,0 0-1,0 0 0,0 0 1,0 0-1,0 0 1,0 0-1,0 0 1,0 0-1,0 0 1,0 0-1,1 0 1,-1 0-1,0 0 1,0 0-1,0 0 0,0 0 1,0 0-1,0 0 1,0 0-1,0 0 1,0 0-1,1 0 1,-1 0-1,0 0 1,0 0-1,0 0 1,0 0-1,0 0 0,0 0 1,0 0-1,0 0 1,0 0-1,1 0 1,-1 0-1,0 0 1,0 0-1,0 0 1,0 0-1,0 0 0,0 0 1,0 1-1,0-1 1,0 0-1,0 0 1,0 0-1,0 0 1,0 0-1,2-10-184,-1-18-155,-4-7-106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51 15395,'7'-6'984,"1"0"0,-1 0 0,0 0 0,-1-1 0,10-13 0,-82 103 4450,-62 89-5477,116-154 41,-84 146-94,191-343-9740,-70 134 8419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14475,'0'0'76,"1"0"1,-1-1-1,0 1 0,0 0 0,1 0 0,-1 0 1,0 0-1,0 0 0,1 0 0,-1 0 0,0 0 1,0 0-1,1 0 0,-1 0 0,0 0 0,0 0 1,1 0-1,-1 0 0,0 0 0,0 0 0,1 0 1,-1 0-1,0 0 0,1 0 0,-1 0 0,0 0 1,0 0-1,0 0 0,1 1 0,-1-1 0,0 0 1,0 0-1,0 0 0,1 0 0,-1 1 0,0-1 1,0 0-1,0 1 0,8 14 1949,2 28 44,-8-30-1645,53 167 1389,-10-64-4508,-42-104 1152,-2-12 1487,-1 1 0,0-1 0,0 0 0,0 0 0,0 0 0,0 1 0,0-1 0,1 0 0,-1 0 0,0 1 0,0-1 0,0 0 0,0 0 0,0 1 0,0-1 0,0 0 0,0 0 0,0 1 0,0-1 0,0 0 0,0 0 0,0 1 0,-1-1 0,1 0 0,0 0 0,0 0 0,0 1 0,0-1 0,0 0 0,0 0 0,-1 0 0,1 1 0,0-1 0,0 0 0,0 0 0,0 0 0,-1 0 0,1 1 0,0-1 0,-1 0 0,-8-5-1129</inkml:trace>
  <inkml:trace contextRef="#ctx0" brushRef="#br0" timeOffset="1">23 210 17500,'-13'-9'1888,"8"2"-1144,0 1-272,7 3 961,5 2-177,7 1-360,6 0-224,11 0-240,3 0-128,9 1-456,-2 1-408,2-1-1592,-1-1 1888,-3 0-312,-3 0-240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15339,'3'-1'415,"1"-1"-1,0 1 1,0 0-1,0 0 1,0 0 0,0 1-1,1 0 1,-1 0-1,0 0 1,0 0-1,0 0 1,0 1-1,0 0 1,0 0 0,0 0-1,0 0 1,0 0-1,4 3 1,-3-1-273,-1 0 0,0 0 0,0 0 0,-1 1 0,1-1 0,-1 1 0,1 0 0,-1 0 0,0 0 0,-1 0 0,1 1 1,-1-1-1,1 1 0,2 8 0,0 6-80,-1-1 1,0 1 0,-1 0 0,-1 0-1,-1 0 1,0 0 0,-4 31-1,-4 2-6,-20 79 0,12-73 110,-3 0 0,-2-1 0,-35 69 0,46-112-119,-18 26 0,-10 6 57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18564,'3'21'5770,"-1"-7"-4720,-1-15-955,-1 0 1,1 0-1,-1-1 0,1 1 1,-1 0-1,0 0 0,0-1 1,0 1-1,1 0 0,-1-1 0,0 1 1,-1 0-1,1-1 0,0 1 1,0 0-1,-1 0 0,1-1 1,0 1-1,-1 0 0,1 0 1,-1-1-1,0 1 0,0-1 1,0 1-68,1 1 1,0 0-1,-1-1 1,1 1-1,-1 0 1,1 0-1,0 0 1,-1-1-1,1 1 0,-1 0 1,1 0-1,-1 0 1,1 0-1,0 0 1,-1 0-1,1 0 1,-1 0-1,1 0 1,-1 0-1,1 0 1,-1 0-1,1 0 1,-1 0-1,0 0 1,0 1-28,0 0 1,0-1-1,-1 1 1,1 0-1,0 0 1,0 0-1,0 0 1,0 0-1,0 0 1,1 0-1,-1 0 1,-1 2-1,-1 1-249,1-1 0,0 1 0,0 0 0,0 0 0,1 1-1,-1-1 1,1 0 0,0 0 0,0 1 0,1-1 0,-1 5-1,1-8 226,0-1 0,0 1 0,0-1 0,0 0 0,0 1 0,0-1 0,0 0 0,0 1 0,0-1 0,0 0 0,1 1 0,-1-1 0,0 0 0,0 0 0,0 1 0,1-1 0,-1 0 0,0 1 0,0-1 0,0 0 0,1 0 0,-1 0 0,0 1 0,1-1-1,-1 0 1,0 0 0,1 0 0,-1 1 0,0-1 0,1 0 0,-1 0 0,0 0 0,1 0 0,-1 0 0,0 0 0,1 0 0,-1 0 0,0 0 0,1 0 0,-1 0 0,0 0 0,1 0 0,-1 0 0,0 0 0,1 0 0,-1-1 0,0 1 0,1 0 0,-1 0 0,1-1 0,18-5-791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 19164,'11'-16'1905,"-7"12"-1257,-1 4-304,-4 13 1088,-3 4-440,-5 10-512,-1 2-184,-2 7-224,0 6-40,0 1-32,1 1-88,2-5-416,2-6-264,4-8 504,0-9 96,3-14-152,-4-4-104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12 157 16371,'-2'-2'168,"1"0"-1,-1-1 0,1 1 0,0 0 1,0-1-1,0 1 0,1-1 0,-1 1 1,0-1-1,1 1 0,0-1 0,0 1 1,-1-1-1,1 0 0,1 1 0,-1-1 1,0 1-1,1-1 0,-1 1 0,1-1 1,0 1-1,0-1 0,0 1 0,0 0 1,0-1-1,0 1 0,1 0 0,-1 0 1,1 0-1,0 0 0,-1 0 0,1 0 1,0 0-1,0 1 0,0-1 0,0 1 0,3-2 1,8-5 245,-1 1 0,1 1 0,0 0 0,0 1 0,21-5 0,-5 2-155,0 1-1,1 2 0,-1 1 1,1 1-1,55 2 0,-72 2-225,1 0 0,-1 1 0,0 0 0,0 1-1,0 0 1,0 1 0,0 1 0,-1 0-1,1 0 1,-2 2 0,1-1 0,0 1 0,-1 1-1,-1 0 1,14 13 0,-21-19-32,-1 1 0,0-1 0,0 1 1,0-1-1,0 1 0,0 0 0,-1-1 0,1 1 1,-1 0-1,0 0 0,1 0 0,-2 0 1,1 0-1,0 1 0,0-1 0,-1 0 0,0 0 1,0 0-1,0 1 0,0-1 0,0 0 0,0 0 1,-1 0-1,0 1 0,0-1 0,0 0 0,0 0 1,0 0-1,0 0 0,-1 0 0,1-1 0,-1 1 1,0 0-1,0-1 0,0 1 0,0-1 0,-4 4 1,-5 3 0,1 0 1,-2 0 0,1-2-1,-1 1 1,0-1 0,0-1-1,-20 7 1,11-5-337,1-1 1,-1-1-1,0-1 0,0-1 0,-42 3 1,59-7-68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18732,'-104'150'5695,"74"-100"-5257,3 1 0,-37 92 1,57-123-400,1-1 0,0 1 0,2 0 0,-3 26 0,7-40-154,-1 0 1,1 0 0,0 0-1,0 0 1,0 0-1,1 0 1,0 0-1,1 0 1,-1 0-1,1-1 1,0 1-1,0-1 1,1 1-1,0-1 1,-1 0 0,2 1-1,-1-2 1,1 1-1,4 5 1,-6-9 64,0 1 0,1 0 0,-1 0 0,1-1 0,-1 0 0,1 1 0,-1-1 0,1 0 0,0 0 0,0 0 0,0-1 0,-1 1 0,1-1 0,0 1 0,0-1 0,0 0 0,4 0 0,26-13-557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18228,'-8'7'1624,"3"6"-1024,0 6-224,-7 8 865,-1 3-313,-12 9-232,1 2-120,-9 4-152,0 3-48,-1 0-112,-1-2-8,5-6-288,4-6-320,8-10-712,2-3 1024,7-20-152,5-5-112,4-15-144</inkml:trace>
  <inkml:trace contextRef="#ctx0" brushRef="#br0" timeOffset="1">288 83 18060,'17'-2'1768,"-6"8"-1080,-2 5-288,-8 5 961,-1 7-353,-3 7-408,-1 2-208,1 6-192,0 1-40,1 4-96,0 2-16,1-1-160,1-5-240,0-6-304,1-2-344,3-12 776,-4-6-160,0-15-176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15379,'-7'-4'1641,"8"4"-833,6 0-280,10 0 1224,6 1-687,13 1-337,4-1-320,6 1-816,3-1 1360,0-1-888,-2 0-48,-5-1-80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95 15915,'-2'-1'246,"0"0"-1,0 0 0,0 0 0,0 1 0,0-1 0,0 1 1,-1-1-1,1 1 0,0 0 0,0 0 0,0 0 1,0 0-1,-1 0 0,1 0 0,0 1 0,0-1 0,0 1 1,0-1-1,-3 2 0,1 0-34,0 1 0,1-1 1,-1 0-1,1 1 0,0 0 0,0 0 1,0 0-1,0 0 0,-4 6 0,2 0-69,-1-1 1,1 1-1,1 1 0,0-1 0,0 1 0,1-1 0,-4 20 0,6-25-119,1 0 1,-1 0 0,1 0-1,0 0 1,0 0-1,1 0 1,-1 0 0,1 0-1,0 0 1,0 0-1,0 0 1,3 5 0,-3-7-15,0 0 1,0-1 0,1 1 0,-1 0 0,1-1 0,-1 1 0,1-1 0,-1 1 0,1-1 0,0 0 0,0 0 0,0 1 0,0-1-1,0-1 1,0 1 0,0 0 0,0 0 0,0-1 0,0 1 0,0-1 0,0 0 0,1 1 0,-1-1 0,4-1 0,2 0 2,0 0 1,0 0 0,-1-1-1,1-1 1,0 1 0,-1-1-1,0 0 1,1-1 0,-2 0-1,1 0 1,0 0 0,10-10-1,-3 2 17,0-1-1,0-1 0,-2 0 0,15-20 0,-18 21-11,0 0 1,0-1-1,-1 0 1,-1-1-1,-1 1 1,0-1-1,0-1 1,4-22-1,-11 23-2,-5 20-9,-9 23-16,6-5-63,2 0-1,-6 39 0,10-48-220,2 0 0,0 0 0,0-1-1,2 1 1,-1 0 0,4 16 0,-4-29 216,1 0 1,-1 1 0,0-1 0,1 1 0,-1-1 0,1 0 0,0 1 0,-1-1 0,1 0 0,0 0 0,0 1-1,1 1 1,-1-3 20,-1 0-1,1 1 1,-1-1 0,1 0-1,-1 1 1,1-1-1,0 0 1,-1 0-1,1 0 1,-1 1-1,1-1 1,-1 0-1,1 0 1,0 0-1,-1 0 1,1 0-1,-1 0 1,1 0 0,0 0-1,-1 0 1,2-1-1,0 0-50,1 0-1,-1-1 0,0 1 1,0-1-1,0 1 1,0-1-1,0 0 0,0 0 1,0 0-1,0 0 1,-1 0-1,3-4 0,15-28-629,-1-10 103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18308,'14'16'1960,"5"-3"-1079,0 0-337,6 11 808,1 0-96,-1 8-328,-4 2-255,-4 6-329,-4 2-128,-13 7-136,-3 5-32,-12 9-128,-7-1-144,-9 1-497,-5 1-359,-7-5 832,1 0-128,8-6-184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15507,'6'-21'2086,"-5"16"-1537,1-1 0,0 1 1,0-1-1,0 1 0,4-5 0,-6 37 2516,-18 87-1925,6-47-986,3 0-1,0 90 0,8-151-332,1-1 1,1 1-1,-1-1 0,1 0 0,0 1 0,0-1 0,0 0 0,1 0 0,3 6 0,-5-10 184,0-1 0,0 0 0,0 0 1,0 0-1,0 0 0,0 1 0,0-1 1,0 0-1,0 0 0,0 0 0,0 0 0,0 0 1,0 1-1,0-1 0,0 0 0,0 0 1,0 0-1,1 0 0,-1 0 0,0 0 0,0 1 1,0-1-1,0 0 0,0 0 0,0 0 1,1 0-1,-1 0 0,0 0 0,0 0 0,0 0 1,0 0-1,0 0 0,1 0 0,-1 0 1,0 0-1,0 0 0,0 0 0,0 0 0,1 0 1,-1 0-1,0 0 0,0 0 0,0 0 1,0 0-1,0 0 0,1 0 0,-1 0 1,0 0-1,0 0 0,0 0 0,0 0 0,0 0 1,1-1-1,-1 1 0,0 0 0,0 0 1,0 0-1,0 0 0,0 0 0,0 0 0,0-1 1,0 1-1,0 0 0,1 0 0,-1 0 1,0 0-1,0 0 0,0-1 0,0 1 0,2-11-297,-1-4-100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16860,'-4'-4'2176,"2"2"-1368,2-2-240,5 1 1393,5 2-649,4 1-248,6-2-448,3 2-151,6 0-177,4 3-168,1 1-953,-1 1-943,-6 2 1472,2-1-256,-3-5-232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17148,'5'-3'2736,"-7"6"-2312,2 14 1153,-1 3-425,-1 6-512,1 4-200,-1 6-312,1-1-64,1 4-144,0-4-136,0-7-432,0-2-328,-1-10 784,-2-6-136,-6-7-192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17828,'1'-9'434,"1"-1"0,0 1 0,0-1 0,1 1 1,1 0-1,-1 0 0,2 0 0,-1 0 0,1 1 0,0 0 0,1 0 1,7-8-1,-5 6-194,1 0 1,1 1 0,0 1-1,0-1 1,1 1 0,0 1-1,0 0 1,17-7-1,-16 9-208,0 1 0,1 1 0,0 0 0,0 0 0,0 2 0,0-1 0,0 2 0,0 0 0,0 0 0,0 1 0,0 1 0,0 0 0,0 1 0,0 0 0,15 6 0,-15-4-11,0 1 1,0 0 0,-1 0-1,0 2 1,0-1-1,-1 1 1,0 1-1,0 0 1,-1 1 0,0 0-1,0 0 1,-1 1-1,-1 0 1,9 16-1,-15-24-19,-1 0-1,1-1 1,-1 1-1,0 0 1,0 0-1,0 0 0,0 0 1,-1 0-1,1 0 1,-1 0-1,0 0 1,0 1-1,0-1 1,0 0-1,0 0 1,-1 0-1,1 0 0,-1 0 1,-1 4-1,-1-2 2,1-1 0,0 0 0,-1 0 0,0 0 0,0-1-1,0 1 1,-1-1 0,1 1 0,-1-1 0,0 0 0,-5 3-1,-8 3-49,-1 0 0,1-1 0,-2-1 0,-35 10 0,-5-4-1797,52-9 1400,6 2-139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 16740,'0'0'59,"0"-1"0,-1 1 1,1 0-1,0 0 1,0 0-1,0 0 0,0 0 1,0-1-1,-1 1 0,1 0 1,0 0-1,0 0 1,0 0-1,0 0 0,-1 0 1,1 0-1,0 0 1,0-1-1,0 1 0,-1 0 1,1 0-1,0 0 0,0 0 1,0 0-1,-1 0 1,1 0-1,0 0 0,0 0 1,0 0-1,-1 0 1,1 1-1,0-1 0,0 0 1,0 0-1,-1 0 1,1 0-1,0 0 0,0 0 1,0 0-1,0 0 0,-1 1 1,1-1-1,0 0 1,0 0-1,0 0 0,0 1 1,-12 5 262,12-5-308,-10 8 384,0 1 0,1 0-1,0 1 1,0 0 0,1 0 0,1 1 0,-11 22-1,6-12-157,-19 33 317,-27 68-1,49-101-472,1 0 1,2 0-1,0 0 0,1 1 0,1-1 1,-1 38-1,5-55-171,0 0 0,0 0 0,1-1-1,-1 1 1,1 0 0,0-1 0,1 1 0,-1-1 0,1 1-1,0-1 1,0 1 0,0-1 0,1 0 0,-1 0 0,7 7 0,-6-8 21,0-1 1,1 1 0,-1-1 0,0 0 0,1 0 0,0 0 0,-1 0 0,1 0 0,0-1 0,0 0 0,0 0-1,0 0 1,0 0 0,0-1 0,0 1 0,1-1 0,-1 0 0,5-1 0,21-3-467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19076,'2'-3'2001,"-1"3"-1473,-1 5-224,0 8 1144,-1 10-744,-4 7-200,-2 11-352,0 4-64,-2 3-8,1 3 0,-1-6-56,1-2-80,0-8-416,4-6-312,3-14 632,1-5-72,3-10-144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15299,'4'-5'602,"0"1"-1,1-1 0,0 1 1,-1 0-1,1 0 1,1 0-1,-1 1 0,0 0 1,1 0-1,0 0 0,10-3 1,6 0 960,43-7 1,-56 12-1528,3-1 69,-1 0 1,1 1-1,-1 1 0,1 0 0,-1 1 1,1 0-1,-1 0 0,15 5 0,-22-5-100,-1 0 0,1 0 0,-1 1 0,1-1 0,-1 1 0,0 0 0,1 0 0,-1 0 0,0 0 0,0 1 0,-1-1 0,1 1 0,-1 0 0,1 0 0,-1 0 0,0 0 0,0 0 0,0 0 0,0 1 0,-1-1 0,1 1 0,-1-1 0,0 1 0,0-1 0,0 1 0,0 0 0,-1-1 0,1 9 0,-1-5-2,-1 1 0,0 0 0,0-1 0,0 1 0,-1-1 0,0 1 0,0-1 0,-1 0 0,0 0 0,0 0 0,-8 12 0,3-7 1,-1-1 0,0 0 0,-1-1 0,0 0-1,-18 14 1,27-24-21,1 1 1,-1-1-1,0 1 0,0-1 1,1 1-1,-1 0 0,0-1 1,1 1-1,-1 0 0,1-1 1,-1 1-1,1 0 0,-1 0 1,1 0-1,0 0 0,-1-1 1,1 1-1,0 0 0,0 0 1,-1 0-1,1 0 0,0 0 0,0 0 1,0 0-1,0 0 0,0 0 1,0-1-1,1 1 0,-1 0 1,0 0-1,0 0 0,1 0 1,-1 0-1,0 0 0,1-1 1,-1 1-1,1 0 0,-1 0 1,1 0-1,-1-1 0,1 1 1,0 0-1,-1-1 0,1 1 1,0-1-1,0 1 0,1 0 1,5 5-185,1-1 1,0-1 0,17 8-1,-14-6 36,-8-5 134,5 3-75,0 0 0,0 0 0,-1 1 0,0 0 0,13 11 0,-19-15 117,1 1 0,-1-1 0,0 1 0,0-1 0,0 1 0,0 0 0,0-1 0,0 1 0,-1 0 0,1 0 1,0 0-1,-1-1 0,0 1 0,1 0 0,-1 0 0,0 0 0,0 0 0,0 0 0,0 0 0,0 0 0,0 0 0,-1 0 0,1 0 0,-1-1 0,1 1 0,-1 0 0,0 0 0,0 0 0,0-1 0,0 1 0,0 0 1,0-1-1,-2 2 0,-2 4 185,-2 0 0,1 0 1,-1-1-1,0 0 0,0 0 1,-1-1-1,0 0 1,0-1-1,0 1 0,0-1 1,-1-1-1,1 0 0,-15 4 1,15-5-160,1 0 1,-1-1 0,1 0-1,-1 0 1,0-1 0,1 1-1,-1-2 1,0 1 0,1-1-1,-1 0 1,1-1-1,-1 0 1,1 0 0,0 0-1,-1-1 1,-9-6 0,15 8-190,0-1 0,0 1 0,0-1 0,1 1 0,-1-1 0,0 0 0,1 0 0,0 1 0,-3-5 0,4 6 117,0-1-1,-1 0 1,1 1-1,0-1 1,0 0-1,-1 1 1,1-1-1,0 0 1,0 0-1,0 1 1,0-1-1,0 0 1,0 0-1,0 1 1,0-1-1,0 0 1,1 1 0,-1-1-1,0 0 1,0 1-1,1-1 1,-1 0-1,0 1 1,1-1-1,-1 0 1,0 1-1,1-1 1,-1 1-1,1-1 1,-1 1-1,1-1 1,0 1-1,0-1 1,12-6-614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18684,'-1'0'157,"0"1"0,0-1 0,1 1-1,-1 0 1,0 0 0,0-1 0,1 1 0,-1 0 0,1 0 0,-1 0-1,1 0 1,-1 0 0,1 0 0,0 0 0,-1 0 0,1 0 0,0 0-1,0 0 1,-1 0 0,1 0 0,0 0 0,0 0 0,0 0 0,1 2-1,-2 1 405,-21 185 2831,1 96-2619,17-219-522,2 30-390,4-68-2316,-4-38 1976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189 140 11186,'68'-83'4999,"-27"26"1337,-79 134-3051,-135 189-1744,88-143-1753,83-119-927,4-5 173,8-10-522,14-18-223,18-41-17,-17 29 725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14811,'-1'0'43,"1"-1"-1,0 1 1,-1 0 0,1-1-1,0 1 1,-1 0 0,1 0-1,-1-1 1,1 1 0,0 0-1,-1 0 1,1 0 0,-1-1-1,1 1 1,-1 0 0,1 0-1,-1 0 1,1 0 0,-1 0-1,1 0 1,-1 0 0,1 0-1,0 0 1,-1 0 0,1 0-1,-1 1 1,1-1 0,-1 0-1,1 0 1,-1 0-1,1 1 1,0-1 0,-1 0-1,1 0 1,0 1 0,-1-1-1,1 0 1,0 1 0,-1-1-1,1 0 1,0 1 0,-1-1-1,1 1 1,0-1 0,0 0-1,-1 2 1,-5 24 313,5-20-182,-6 50 498,3 1-1,2 0 0,2 0 0,3 0 0,3-1 1,18 84-1,-15-105-587,1 0 0,1-1 0,29 59 0,-23-72-11,-17-21-70,0 1-1,0-1 0,1 0 0,-1 0 0,0 0 1,0 0-1,1 0 0,-1 1 0,0-1 0,0 0 1,1 0-1,-1 0 0,0 0 0,0 0 0,1 0 0,-1 0 1,0 0-1,0 0 0,1 0 0,-1 0 0,0 0 1,0 0-1,1 0 0,-1 0 0,0 0 0,0 0 1,1 0-1,-1 0 0,1-1 0,2-12 69,-5-10-18,-2 0-1,0 0 0,-2 1 0,-15-43 0,11 38-28,-70-187 1669,82 217-1654,0 0-1,1 0 0,-1-1 0,1 1 1,-1-1-1,1 1 0,0-1 0,0 0 1,0 0-1,0 0 0,1-1 1,-1 1-1,0-1 0,1 0 0,-1 0 1,1 0-1,4 1 0,4 1-298,0-1 0,1 0 0,-1-1-1,19 0 1,-19-2-69,0 0-1,0-1 1,0 0 0,0-1-1,-1-1 1,1 0-1,-1 0 1,0-1-1,0 0 1,0-1 0,-1-1-1,0 0 1,0 0-1,0 0 1,-1-1 0,-1-1-1,1 0 1,-1 0-1,-1 0 1,0-1 0,8-13-1,-2-16 2105,-13 34 483,-6 7-1018,-5 8-142,2-1-876,1 2-1,1-1 1,-1 1 0,2 0-1,-7 15 1,9-18-207,1 0 1,0 0-1,1 0 0,-1 0 1,2 1-1,-1-1 0,1 1 1,0 16-1,1-22-12,1-1 1,-1 0-1,0 1 0,1-1 0,-1 0 0,1 0 1,0 1-1,0-1 0,0 0 0,0 0 0,0 0 0,0 0 1,1 0-1,-1 0 0,1-1 0,-1 1 0,1 0 1,2 1-1,-1-1 0,1 0 0,-1 0 0,1 0 1,0 0-1,0 0 0,0-1 0,0 0 1,0 0-1,6 1 0,3-1 1,-1 0 0,1-1 0,-1-1 0,1 0 0,24-6 1,-25 4-7,1 0 0,0-2 0,-1 0 1,14-7-1,-21 10 11,-1-1 0,1 0 0,-1 0 0,0 0 0,0 0 0,0-1 1,0 0-1,0 1 0,-1-1 0,0-1 0,0 1 0,0 0 0,3-8 0,-6 12-5,0-1 0,0 1 0,0 0-1,0-1 1,0 1 0,0 0 0,1-1 0,-1 1-1,0 0 1,0-1 0,0 1 0,0 0 0,0-1-1,0 1 1,1 0 0,-1 0 0,0-1 0,0 1-1,0 0 1,1 0 0,-1-1 0,0 1 0,0 0-1,1 0 1,-1 0 0,0-1 0,1 1 0,-1 0-1,0 0 1,1 0 0,-1 0 0,0 0 0,1 0-1,-1 0 1,0 0 0,1 0 0,-1 0 0,0 0-1,1 0 1,-1 0 0,1 0 0,9 14-53,-6-8 70,-2-1-28,0-1 0,0 1 0,-1 0 0,1 0 0,0 5 0,7 26-55,-8-35 68,-1 0 0,1 0 0,-1 1 0,1-1 0,0 0 0,-1 0 0,1 0 0,0 0 0,0 0 0,0 0 0,0 0 0,0 0 0,0-1 0,0 1 0,0 0 0,0 0 0,0-1 0,0 1 0,1-1 0,1 1 0,-2-1 14,-1 0 1,1 0-1,-1 0 1,1 0 0,-1-1-1,1 1 1,-1 0 0,1 0-1,-1-1 1,1 1-1,-1-1 1,1 1 0,-1 0-1,1-1 1,-1 1-1,0-1 1,1 1 0,-1-1-1,0 1 1,0-1 0,1 1-1,-1-1 1,0 1-1,0-1 1,0 1 0,1-1-1,-1 0 1,0 1-1,0-1 1,0 1 0,0-1-1,0 1 1,0-2 0,1-25 457,-1 24-404,-4-52 392,-1 0-1,-24-99 1,4 32-436,25 122-31,0 0 1,0-1-1,0 1 0,0 0 0,0 0 0,0 0 0,0 0 0,0-1 0,0 1 1,0 0-1,0 0 0,0 0 0,0 0 0,0 0 0,0-1 0,0 1 1,0 0-1,0 0 0,0 0 0,0 0 0,1-1 0,-1 1 0,0 0 1,0 0-1,0 0 0,0 0 0,0 0 0,0 0 0,0 0 0,1-1 1,-1 1-1,0 0 0,0 0 0,0 0 0,0 0 0,0 0 0,1 0 1,-1 0-1,0 0 0,0 0 0,0 0 0,0 0 0,0 0 0,1 0 0,-1 0 1,0 0-1,0 0 0,0 0 0,0 0 0,1 0 0,-1 0 0,0 0 1,0 0-1,0 0 0,0 0 0,0 0 0,1 0 0,-1 1 0,0-1 1,0 0-1,0 0 0,0 0 0,18 10-71,10 4-486,-19-13 313,-1 1-1,1-2 1,0 1-1,-1-1 1,1 0-1,0-1 1,-1 0-1,1-1 1,-1 1-1,1-2 1,11-4-1,15-9-410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 15571,'9'-12'2172,"-8"13"-2116,-1-1 0,0 0 0,1 0 0,-1 0 0,0 0 0,0 0 0,1 0 0,-1 0 0,0 1 0,0-1 0,0 0 0,1 0 0,-1 0 0,0 0 0,0 1 0,0-1 0,1 0 0,-1 0 0,0 1 0,0-1 0,0 0 0,0 0 0,0 1 0,0-1 0,0 0 0,0 0 0,1 1 0,-1-1 0,0 0 0,0 1 0,2 36 2123,-2-23-1722,21 124 1601,-16-119-2021,0 0-1,1 0 0,1 0 0,19 34 1,-18-37-467,-5-11 390,-1 0-1,1-1 0,0 1 0,0-1 0,0 0 1,5 5-1,-5-7-139</inkml:trace>
  <inkml:trace contextRef="#ctx0" brushRef="#br0" timeOffset="1">4 211 16203,'-4'-6'1889,"4"-1"-905,3 6-360,7 1 1153,7 1-169,7-1-472,7 0-224,6-1-295,0 1-105,2 3-632,-2-3-489,-4 0 569,1 0-128,-3-5-112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91 14411,'0'0'202,"-1"0"0,0 0 0,0 0 0,1 0 0,-1 0 0,0 0 0,0 0 0,0 0 0,1 0 0,-1 0 0,0-1-1,1 1 1,-1 0 0,0-1 0,1 1 0,-1 0 0,-1-1 0,2 0-90,0 1 0,0 0-1,0-1 1,0 1 0,0 0 0,0 0-1,0-1 1,0 1 0,0 0 0,0-1 0,0 1-1,0 0 1,0-1 0,0 1 0,0 0-1,0 0 1,0-1 0,1 1 0,-1 0-1,0 0 1,0-1 0,0 1 0,0 0-1,1 0 1,-1-1 0,0 1 0,0 0-1,1 0 1,21-16 3138,-7 10-2729,1 1 0,-1 0 0,1 1 0,0 1-1,23-1 1,83 1-60,-94 3-370,16 0-281,-15 1-602,-1-1-1,0-1 1,35-7 0,-60 8 597,0-1 0,-1 1 0,1-1 0,-1 0 0,1 0 0,-1 0 0,1 0 0,-1 0 0,0-1 0,1 1 0,-1-1 0,0 1 0,0-1 0,2-2 0,1-2-666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15859,'3'1'287,"-1"0"-1,1 0 1,-1 1-1,0-1 1,0 1-1,0 0 1,1-1-1,-2 1 1,1 0-1,0 0 1,3 5-1,15 28 985,-16-28-901,13 27 71,-2 1 0,-1 0 0,-2 0 0,-1 1 0,-2 1 0,-1 0 0,-2 0 0,-2 0 0,-1 58 0,-4-67-365,-1 1 0,-2-1-1,-1 0 1,-1 0 0,-15 42-1,13-49-217,-1-1-1,-1 0 1,-1 0-1,0-1 1,-2 0 0,0-1-1,-25 26 1,37-43 62,-30 27-1988,30-27 2019,0-1 1,0 1 0,0 0 0,0-1 0,0 1 0,0 0 0,0-1 0,0 1 0,0-1 0,0 1 0,0-1 0,0 0 0,0 0 0,0 1 0,0-1-1,0 0 1,-1 0 0,1 0 0,0 0 0,0 0 0,0 0 0,0 0 0,0-1 0,-1 1 0,1 0 0,0-1 0,0 1 0,0-1 0,0 1 0,-1-1-1,-6-12-923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21573,'-2'-6'3112,"3"2"-831,0 4-1497,1 1-312,1 1-760,0 1-536,-1-1 240,6-7-40,0-4 79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17988,'5'-19'3021,"-3"24"-487,-3 34-421,0-36-2177,-26 280 1056,-4-98-3848,30-182 2674,1-2 147,0-1 0,0 1 0,0-1 0,0 1 0,0-1 0,0 1 0,0-1 0,0 1 0,0-1 1,-1 1-1,1-1 0,0 1 0,0-1 0,-1 1 0,1-1 0,0 1 0,-1-1 0,1 1 0,0-1 0,-1 0 1,1 1-1,-1-1 0,1 1 0,-1-1 0,-9 2-649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18324,'0'-5'231,"1"0"-1,-1 0 1,1 1 0,0-1-1,0 0 1,0 0 0,1 1-1,0-1 1,0 0 0,0 1-1,0 0 1,1 0 0,3-6-1,0 4 49,-1 0-1,1 0 0,1 0 1,-1 1-1,1-1 0,0 2 1,9-6-1,1 1 61,1 1-1,0 1 0,0 1 1,1 0-1,36-6 1,-38 10-240,0 1 0,0 1 1,0 0-1,0 1 0,0 1 1,0 1-1,-1 0 0,1 1 1,-1 1-1,26 10 0,-32-10-80,-1 0 0,0 0 0,0 1 0,0 0 0,-1 0-1,0 1 1,0 0 0,7 8 0,-11-9-18,1 0-1,-1 0 1,0 0-1,0 0 0,-1 1 1,0 0-1,0 0 1,-1 0-1,0 0 1,0 0-1,0 0 1,0 10-1,-2-11 5,0 0 0,-1-1 0,1 1 0,-1 0 0,0-1 1,-1 1-1,0-1 0,1 1 0,-2-1 0,1 0 0,-1 0 0,1 0 0,-1 0 0,-1 0 0,1 0 0,-1-1 0,1 0 0,-1 0 0,-1 0 1,1 0-1,-1 0 0,-7 4 0,-4 2 5,0-1 1,-1 0-1,0-1 1,0-1 0,-30 8-1,28-10-200,-29 3 1,41-7-194,0 0 0,0-1 1,0 0-1,0 0 0,0-1 1,0 0-1,-11-3 0,17 4 343,0 0-1,1-1 0,-1 1 0,0 0 0,0 0 1,1-1-1,-1 1 0,0-1 0,1 1 0,-1 0 1,0-1-1,1 0 0,-1 1 0,1-1 0,-1 1 0,1-1 1,-1 1-1,1-1 0,-1 0 0,1 1 0,0-1 1,-1 0-1,1 0 0,0 1 0,0-1 0,-1 0 1,1 0-1,0 1 0,0-1 0,0 0 0,0 0 1,0 0-1,0 1 0,0-3 0,4-13-912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10 18836,'0'0'109,"0"-1"0,0 1 0,-1-1 0,1 0 0,0 1 0,-1-1 0,1 1 0,-1-1 0,1 1 0,-1-1 0,1 1 0,-1 0 0,1-1 0,-1 1 0,1 0 0,-1-1 0,1 1 0,-1 0 1,0 0-1,1-1 0,-1 1 0,0 0 0,1 0 0,-1 0 0,1 0 0,-1 0 0,0 0 0,0 0 0,-21 2 482,12 1-280,0 0 0,0 0 0,0 1 0,0 1 0,1 0 0,0 0 1,0 1-1,0 0 0,1 0 0,-10 10 0,-7 8-188,-39 49 1,29-28-50,-43 71 1,68-100-59,2 0 0,0 1 0,0 0 0,2 0 1,0 0-1,1 1 0,1 0 0,-3 30 0,7-45-65,-1 1 1,1-1-1,0 0 0,1 0 0,-1 1 0,1-1 0,-1 0 0,1 0 0,0 1 0,0-1 1,0 0-1,1 0 0,-1 0 0,1 0 0,0-1 0,-1 1 0,1 0 0,0-1 1,1 1-1,-1-1 0,0 1 0,1-1 0,-1 0 0,1 0 0,0 0 0,0-1 0,0 1 1,0-1-1,0 1 0,0-1 0,0 0 0,4 1 0,9 1-201,0-1 0,0 0 0,1 0 0,-1-2-1,20-1 1,21-3-399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18236,'-13'23'3182,"-132"256"967,70-127-4093,70-142-163,0-2-219,2-1-1,-1 1 0,-3 13 0,7-21 274,0 0 0,0 0 0,0 0 0,0 0-1,1 0 1,-1 0 0,0 0 0,0 0 0,0 0 0,1 0-1,-1 0 1,0 0 0,0 0 0,0 0 0,1 0 0,-1 0-1,0 0 1,0 0 0,0 0 0,1 0 0,-1 0 0,0 0 0,0 0-1,0 0 1,0 0 0,1 0 0,-1 0 0,0 1 0,0-1-1,0 0 1,0 0 0,0 0 0,1 0 0,-1 0 0,0 1-1,0-1 1,0 0 0,0 0 0,0 0 0,0 0 0,0 1 0,0-1-1,0 0 1,0 0 0,0 0 0,0 1 0,0-1 0,0 0-1,0 0 1,0 0 0,0 1 0,16-18-892,1-8-677,0-2 0,-2 0-1,21-49 1,23-93 183,-24 61 5431,-27 93-1268,-6 21-832,-4 29-137,1-28-1649,-1 84 550,16 163-1,-10-210-1073,-4-39 180,2 14-290,-2-18 502,0-1 0,0 1 1,0 0-1,0-1 0,0 1 0,0-1 1,0 1-1,0 0 0,0-1 0,-1 1 1,1-1-1,0 1 0,0-1 0,0 1 1,-1-1-1,1 1 0,0-1 1,-1 1-1,1-1 0,0 1 0,-1-1 1,1 1-1,-1 0 0,-6-1-391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17004,'3'-5'1928,"11"4"-944,3-4-384,10 5 1129,3-1-433,8-2-456,2-4-432,-3 0-120,-3-2-40,-12-8-256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18916,'0'3'1840,"7"-3"-1015,4-2-281,9-1 928,5-2-272,11 0-336,2 0-159,7 0-257,2 0-296,-7-1-832,-1 3-433,-12 3 873,-7 0-160,-18 0-232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7218,'6'-7'706,"1"1"0,-1 0 0,1 0 0,0 1 0,0 0 0,1 0 0,0 0 0,9-3 0,-6 3 641,-1-1 0,0-1 0,16-12 0,-12 4 1662,-12 11-1142,-8 11-1419,-10 15-334,0 0 0,-20 40 0,30-50-104,0 1-1,1 0 1,0 0 0,1 0-1,1 1 1,-4 26-1,7-38-8,0 0 0,0-1 0,0 1 0,0 0 0,0 0 0,0 0 0,1-1-1,-1 1 1,0 0 0,1-1 0,0 1 0,-1 0 0,1-1 0,1 3 0,-1-3 3,-1 0 0,1-1 1,-1 1-1,1-1 1,-1 1-1,1-1 0,0 0 1,-1 1-1,1-1 0,0 0 1,0 1-1,-1-1 0,1 0 1,0 0-1,-1 0 1,1 1-1,0-1 0,0 0 1,0 0-1,-1 0 0,1 0 1,0 0-1,0-1 1,2 0 26,0 1 0,0-2 0,0 1 0,0 0 0,-1 0 0,1-1 0,-1 0 0,1 1 0,-1-1 0,1 0 0,-1 0 0,0-1 0,0 1 0,3-5 0,-1 0 56,0 0 0,0 0 0,-1 0 0,0-1 0,0 1 0,-1-1 0,3-15 0,-4 18-101,0 1 1,-1 0-1,0 0 0,0-1 0,0 1 0,0 0 1,-1 0-1,0-1 0,1 1 0,-2 0 1,1 0-1,0 0 0,-1 0 0,0 0 0,0 0 1,-3-5-1,4 8-62,0 1 0,0-1 0,0 0 1,0 0-1,0 0 0,0 1 0,-1-1 0,1 0 1,0 1-1,0-1 0,-1 1 0,1 0 0,0-1 0,-1 1 1,1 0-1,0 0 0,-1 0 0,1 0 0,0 0 1,-1 0-1,1 0 0,0 0 0,-1 1 0,1-1 1,0 0-1,0 1 0,-1-1 0,1 1 0,0 0 1,0-1-1,0 1 0,0 0 0,-1-1 0,1 1 0,0 0 1,1 0-1,-1 0 0,-2 2 0,-7 12-589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17804,'4'4'621,"0"1"0,0-1 0,-1 1 0,1 0 0,-1 0 1,0 0-1,-1 1 0,1-1 0,2 11 0,0-3-81,2 6-399,-1 1 0,-1 0 1,-1 0-1,0 1 1,-2-1-1,0 1 1,-2-1-1,0 1 0,-1 0 1,-1-1-1,-1 1 1,-6 21-1,-2-2-56,-1-1 0,-2 0-1,-2 0 1,-1-2 0,-23 37 0,20-42-62,-1 0 1,-26 30-1,37-51 36,-1 1 0,0-1 0,0-1 0,-1 0 0,-1-1 0,0 0 0,-23 12 1,3-7-3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1 822 12331,'0'-4'176,"0"0"0,0-1 0,0 1 0,0 0 0,1 0 0,0 0 0,0-1 0,0 1 1,0 0-1,1 0 0,-1 0 0,1 1 0,0-1 0,3-4 0,5-7 454,25-27 0,-27 33-357,13-14 63,2 1-1,0 1 1,2 1 0,34-22-1,-9 11-129,75-33 0,-105 55-199,1 0 1,1 2 0,0 0-1,31-5 1,-40 10-13,1 1 1,0 0-1,0 1 0,-1 1 0,1 0 1,0 0-1,-1 2 0,21 5 1,25 8-9,0-3 1,0-2 0,2-3 0,117 1 0,246-37 18,-382 24-7,201-21-2,410-30 3,1 64-7,-161 6 21,1-24 65,-335 5-34,305 11 69,-78 1 101,0-30 532,383-79 861,-715 93-1571,0-3-1,-1-2 0,53-21 1,-76 22-159,0-1 1,-1-1 0,0-2 0,-1-1 0,-1-1 0,34-29-1,-56 42-5,0 0-1,0-1 0,0 0 0,-1 0 0,0 0 0,0 0 0,0-1 0,4-10 1,-2 3-267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12779,'4'4'150,"-1"-1"1,0 1 0,1-1 0,0 0-1,0 0 1,0-1 0,0 1 0,0-1-1,0 0 1,1 0 0,-1 0-1,1-1 1,0 1 0,-1-1 0,10 1-1,4-1 155,0 0 0,34-3 0,3-4 209,104-24 0,53-31-78,-205 59-424,331-114 301,162-46-192,-373 134-129,174-18 1,-220 40 0,-1 4 0,1 3 0,109 15 0,-160-12 6,-1 1 0,0 2 0,0 1-1,-1 1 1,0 1 0,42 23 0,-59-27 2,-1 0 0,1 1 0,-2 1 0,1-1 0,-1 1 0,0 1 0,-1 0 0,0 0 0,0 1 0,-1 0 0,0 0 0,-1 1 0,0 0 0,0 0 0,-2 0 0,1 0 0,-1 1 0,3 19 0,-4-17 8,-2 1 1,0-1-1,0 1 1,-2 0-1,-1 17 1,0-23-6,1 0 1,-1 0-1,-1 0 0,0 0 1,0 0-1,-1-1 1,0 0-1,0 1 0,-7 8 1,1-7 36,10-9-41,0-1 0,0 0 0,0 0 1,-1 0-1,1 1 0,0-1 0,0 0 0,-1 0 1,1 0-1,0 0 0,0 1 0,-1-1 0,1 0 1,0 0-1,0 0 0,-1 0 0,1 0 0,0 0 0,-1 0 1,1 0-1,0 0 0,-1 0 0,1 0 0,0 0 1,0 0-1,-1 0 0,1 0 0,0 0 0,-1 0 1,1 0-1,0-1 0,0 1 0,-1 0 0,1 0 1,0 0-1,-1-1 0,-4-15 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1580 14883,'3'-7'148,"0"0"0,1 1 1,-1 0-1,1-1 0,0 1 0,1 1 0,-1-1 0,1 1 0,0 0 0,0 0 1,9-6-1,2-3 69,64-58 740,89-61 0,307-192 361,20 28-994,485-192-326,-923 463 20,-13 8 91,-1-3 0,82-53 1,-122 72-78,17-14 110,-20 15-129,-1 1 1,1-1-1,0 1 1,0-1-1,-1 0 0,1 1 1,0-1-1,-1 0 1,1 1-1,-1-1 1,1 0-1,-1 0 1,1 0-1,-1 0 0,0 1 1,1-1-1,-1 0 1,0 0-1,1-1 1,-45 8-451,28-7 289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18748,'14'-8'1536,"-9"8"-1096,-1 10-216,-2 12 721,-2 7-225,0 8-440,-2 4-272,-1 4-360,-1 4-176,-2-6-400,-4-6-1577,-3-10 2017,-4-5-352,-13-17-305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14811,'0'-6'328,"1"0"-1,-1 0 1,1 0 0,0 0-1,0 1 1,1-1 0,-1 0-1,1 0 1,1 1 0,-1-1-1,1 1 1,0 0 0,0 0-1,0 0 1,1 0 0,0 1-1,0-1 1,0 1 0,0 0-1,1 0 1,-1 0 0,1 1-1,0 0 1,0 0 0,8-4-1,1 2-155,-1 0-1,1 0 0,0 2 1,0-1-1,0 2 0,1 0 1,-1 1-1,0 0 0,1 1 1,-1 0-1,1 1 0,-1 1 1,0 1-1,0 0 0,21 7 1,-21-5-151,0 0 0,0 1 0,-1 0 0,1 1 1,-1 1-1,-1 0 0,1 0 0,-2 2 0,1-1 1,-1 2-1,0-1 0,-1 1 0,-1 1 0,15 22 1,-20-26-21,0 0 0,-1 0 0,-1 0 0,1 0 1,-1 1-1,-1-1 0,1 0 0,-1 1 0,-1-1 0,0 1 1,0 0-1,0-1 0,-1 1 0,-1-1 0,1 0 0,-1 1 1,-1-1-1,0 0 0,0 0 0,0 0 0,-1-1 0,0 1 1,-1-1-1,-7 10 0,5-7-4,0-1 1,0 0-1,-1-1 1,-1 0-1,1 0 1,-1-1-1,-1 0 1,1 0-1,-1-1 1,-1-1-1,1 1 1,-1-2-1,1 1 1,-1-2-1,0 1 1,-1-2-1,-16 3 1,23-4-113,0-1 0,-1 0 0,1-1 0,0 1 0,0-1 1,-1 0-1,1 0 0,0 0 0,0-1 0,0 0 0,0 0 1,-6-4-1,9 5 53,0-1 0,0 1-1,0-1 1,0 0 0,1 0 0,-1 1 0,0-1 0,1 0 0,0 0 0,-1-1 0,1 1-1,0 0 1,0 0 0,0-1 0,0 1 0,0-1 0,1 1 0,-1 0 0,1-1 0,0 1-1,-1-1 1,1 0 0,0 1 0,0-1 0,1 1 0,-1-1 0,1 1 0,0-3 0,10-24-613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101 110 14499,'8'5'716,"-8"-4"-538,0-1-1,1 1 1,-1-1 0,1 1 0,-1-1-1,1 1 1,-1-1 0,1 0-1,-1 1 1,1-1 0,0 0 0,-1 1-1,1-1 1,0 0 0,-1 0-1,1 1 1,0-1 0,-1 0 0,1 0-1,0 0 1,-1 0 0,1 0-1,0 0 1,-1 0 0,1 0 0,0 0-1,-1 0 1,1 0 0,0-1-1,-1 1 1,1 0 0,0 0 0,-1-1-1,1 1 1,-1 0 0,1-1-1,-1 1 1,1-1 0,-1 1 0,1-1-1,-1 1 1,1-1 0,-1 1 0,1-1-1,-1 1 1,0-1 0,1 1-1,-1-1 1,0 0 0,1 0 0,3-6 234,0 0 1,-1-1-1,5-13 1,-8 19-393,1 1-1,0-1 1,-1 1 0,0-1 0,1 1 0,-1-1-1,0 0 1,0 1 0,0-1 0,0 0-1,0 1 1,0-1 0,0 1 0,0-1-1,-1 0 1,1 1 0,0-1 0,-1 1 0,0-1-1,1 1 1,-1-1 0,0 1 0,0 0-1,0-1 1,-2-1 0,2 2-13,0 1 1,-1-1-1,1 1 0,-1-1 1,1 1-1,-1 0 0,1 0 1,0-1-1,-1 1 0,1 0 1,-1 0-1,1 1 0,-1-1 1,1 0-1,-1 0 0,1 1 1,-1-1-1,1 1 0,0-1 1,-1 1-1,1 0 0,0-1 1,-3 3-1,-27 22 73,23-16-78,0 0 0,0 0 1,1 1-1,0 1 0,0-1 0,1 1 0,1 0 1,0 0-1,0 1 0,2-1 0,-1 1 0,1 0 1,-2 15-1,5-26-3,0 0 0,0 0 0,0 0 0,0 0 0,0 0 0,0 0 0,0 0 0,0 0 0,1 0 0,-1-1 0,0 1 1,0 0-1,1 0 0,-1 0 0,1 0 0,-1 0 0,1 0 0,-1 0 0,1-1 0,0 1 0,-1 0 0,1 0 0,0-1 0,-1 1 0,2 1 1,0-2-2,-1 0 1,1 1-1,0-1 1,-1 0-1,1 0 1,-1 1-1,1-1 1,-1-1 0,1 1-1,-1 0 1,1 0-1,0 0 1,-1-1-1,3 0 1,5-3-6,1 0-1,-1-1 1,16-10 0,2-3 29,-2-1 0,0 0 1,-1-2-1,-1-1 0,40-49 0,-61 68-19,0 0-1,0 1 0,-1-1 1,1 0-1,-1 0 0,1-1 0,1-5 1,-3 8-4,0 1 0,0-1 0,0 1 0,0-1 0,0 1 0,0-1 0,0 1 0,0-1-1,0 1 1,-1 0 0,1-1 0,0 1 0,0-1 0,0 1 0,0-1 0,-1 1 0,1-1 0,0 1 0,-1 0 0,1-1 0,0 1 0,-1-1 0,0 1-1,0-1 0,0 1-1,0-1 1,1 1 0,-1 0-1,0 0 1,0-1-1,0 1 1,0 0 0,0 0-1,0 0 1,0 0 0,0 0-1,0 0 1,-1 0 0,-5 2-11,1-1 1,0 1 0,0 0-1,0 1 1,0-1 0,0 1-1,1 0 1,-11 8 0,-11 5-1683,30-18-256,-1-1 1319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15571,'-4'0'236,"-1"-1"-1,0 1 0,1 0 1,-1 1-1,1-1 0,-1 1 1,0 0-1,1 0 0,0 0 1,-1 0-1,1 1 1,0 0-1,-1 0 0,1 0 1,0 0-1,1 1 0,-1 0 1,0 0-1,1 0 0,-1 0 1,-5 7-1,-4 6 396,1 1 0,0 0 0,-14 28 0,23-39-524,-17 33 450,3 0 0,1 1 0,1 1 0,3 1 0,-9 49 0,-14 215 52,33-228-523,9-89 90,1-12-135,38-182 49,-8 29-163,-37 172 69,9-27-48,-10 30 49,0 1 0,0-1 0,0 1 0,0-1-1,0 1 1,1-1 0,-1 1 0,0 0 0,0-1 0,0 1 0,1-1 0,-1 1 0,0 0 0,1-1-1,-1 1 1,0 0 0,1-1 0,-1 1 0,0 0 0,1 0 0,-1-1 0,0 1 0,1 0 0,-1 0-1,1 0 1,-1 0 0,1-1 0,-1 1 0,0 0 0,1 0 0,-1 0 0,1 0 0,-1 0 0,1 0-1,-1 0 1,1 0 0,-1 0 0,1 0 0,-1 0 0,0 1 0,1-1 0,-1 0 0,1 0 0,-1 0 0,1 1-1,-1-1 1,0 0 0,1 0 0,-1 1 0,0-1 0,1 0 0,-1 1 0,0-1 0,1 1 0,2 3-17,1 0 1,0 0 0,0 0 0,0 0 0,0-1 0,1 0 0,-1 0-1,8 4 1,-10-6 19,1-1 1,-1 1-1,1-1 0,-1 1 0,1-1 0,0 0 0,-1 0 0,1 0 1,-1-1-1,1 1 0,-1 0 0,1-1 0,-1 0 0,1 1 0,-1-1 0,0 0 1,1 0-1,-1-1 0,0 1 0,4-3 0,4-3 87,1-1 0,-2 0 1,1-1-1,-1 0 0,10-12 0,-30 40 15,-16 40 0,23-49-102,0 0 1,1 0-1,1 1 1,-1-1-1,0 22 1,3-31-1,-1 0 0,1 0 0,0 0 0,0 0 0,0 0 0,1-1 0,-1 1 1,0 0-1,0 0 0,0 0 0,1 0 0,-1 0 0,0 0 0,1-1 0,-1 1 1,1 0-1,-1 0 0,1-1 0,-1 1 0,1 0 0,0-1 0,-1 1 0,1 0 1,0-1-1,0 1 0,0 0 0,1-1 0,0 1 1,-1-1 0,1 0-1,0 0 1,-1 1-1,1-1 1,0-1-1,-1 1 1,1 0-1,0 0 1,-1 0-1,1-1 1,2 0 0,6-3 0,-1 0 0,1-1 0,13-9 0,-21 13-2,177-115 109,-177 115-103,26-13 6,-27 13-9,0 0 0,0 1 0,1-1 0,-1 1 0,0 0 0,1-1 0,-1 1 0,0 0 0,1 0 0,-1 0 0,0 0 0,1 0 0,-1 0 0,0 0 0,1 0 0,-1 1 0,3 0 0,-4-1 0,0 1-1,1-1 0,-1 1 0,1-1 0,-1 1 0,0 0 0,0-1 1,1 1-1,-1 0 0,0-1 0,0 1 0,0 0 0,0-1 1,0 1-1,0 0 0,0 0 0,0-1 0,0 1 0,0 0 1,0-1-1,0 1 0,0 0 0,0-1 0,-1 1 0,1 0 0,0-1 1,-1 2-1,-11 23 22,8-17-24,1-3-1,1-1 10,1 0 1,-1 0-1,0 0 1,1 0-1,0 0 1,-1 7-1,2-11-6,0 0 0,0 1-1,0-1 1,0 1-1,0-1 1,0 0-1,0 1 1,0-1 0,0 0-1,0 1 1,0-1-1,1 0 1,-1 1-1,0-1 1,0 0 0,0 1-1,1-1 1,-1 0-1,0 1 1,0-1-1,1 0 1,-1 0-1,0 1 1,1-1 0,-1 0-1,0 0 1,1 0-1,-1 0 1,1 1-1,0-1 2,1 0 0,0 0 0,-1 0-1,1 0 1,0 0 0,-1 0 0,1 0-1,0-1 1,-1 1 0,1-1 0,1 0-1,17-7 39,0-2 0,0 0 0,-1-1 0,35-27-1,-32 22-2,-10 11-53,-8 11-7,-8 23-16,0-12 37,4-14-4,0 0 1,0 1-1,0-1 0,0 0 1,0 0-1,1 0 0,-1 0 1,1 1-1,1 3 0,-1-6-11,0 0-1,0-1 0,-1 1 0,1 0 1,0 0-1,0-1 0,0 1 0,-1 0 1,1-1-1,0 1 0,0-1 0,0 1 1,0-1-1,0 0 0,0 1 0,0-1 0,0 0 1,1 0-1,-1 0 0,0 0 0,0 0 1,0 0-1,0 0 0,0 0 0,0 0 1,0 0-1,0 0 0,0-1 0,0 1 1,0-1-1,2 0 0,7-3-501,0-1 0,0 0 0,-1-1 0,1 0 0,-1 0 0,-1-1 0,13-11 0,-7 4-299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19508,'-1'5'306,"0"-1"0,0 0 0,0 0 0,0 1 0,-1-1 0,1 0-1,-1 0 1,0 0 0,-1-1 0,-3 7 0,-7 11 797,-23 55 132,-28 84 1,48-111-808,2 1-1,-14 100 1,28-150-427,0 0 0,0 0 0,0 0 1,0 0-1,0 0 0,0 0 0,0 0 0,0 0 0,0 0 0,1 0 1,-1 0-1,0 0 0,0 0 0,0 0 0,0 0 0,0 0 0,0 0 1,0 0-1,0 0 0,0 0 0,0 0 0,0 0 0,0 0 0,0 0 1,0 0-1,0 0 0,1 0 0,4-14-2,6-21-31,0-5-71,-6 16 19,2 1 0,15-38 0,-22 61 82,0 0 0,1 0 1,-1-1-1,0 1 0,0 0 1,0-1-1,1 1 0,-1 0 1,0 0-1,0-1 0,0 1 1,1 0-1,-1 0 0,0 0 1,0 0-1,1-1 0,-1 1 1,0 0-1,1 0 0,-1 0 1,0 0-1,1 0 0,-1 0 1,0 0-1,1-1 0,-1 1 1,0 0-1,1 0 0,-1 0 1,0 0-1,1 1 0,-1-1 1,0 0-1,0 0 0,1 0 1,-1 0-1,0 0 0,1 0 1,-1 0-1,0 1 0,1-1 1,-1 0-1,0 0 0,0 0 1,1 1-1,-1-1 0,0 0 1,0 0-1,1 1 0,14 18 29,-7-9-33,-5-7 10,-1-1-1,1 0 0,0 0 1,0 0-1,0 0 1,0 0-1,0-1 0,0 1 1,0-1-1,1 0 0,-1 0 1,0 0-1,1-1 1,-1 1-1,1-1 0,-1 1 1,1-1-1,-1 0 1,1-1-1,-1 1 0,0-1 1,1 1-1,-1-1 1,1 0-1,-1 0 0,4-2 1,9-5 48,-1-1-1,-1 0 1,0 0 0,19-17 0,-40 35-58,-1 0 1,2 0 0,-1 1-1,2 0 1,-8 15-1,12-24 7,-18 44-3,17-41-2,1-1-1,0 1 0,0 0 0,0 0 0,1 0 1,0 0-1,-1 0 0,1 0 0,1 7 1,-1-10-23,0 0 1,1-1-1,-1 1 1,0 0-1,0-1 1,1 1-1,-1 0 0,1-1 1,-1 1-1,0-1 1,1 1-1,-1-1 1,1 1-1,-1-1 1,1 1-1,-1-1 1,1 1-1,0-1 1,-1 0-1,1 1 1,-1-1-1,1 0 1,0 1-1,-1-1 1,1 0-1,0 0 1,-1 0-1,1 0 1,0 0-1,0 0 1,-1 0-1,1 0 1,0 0-1,-1 0 1,1 0-1,0 0 1,-1 0-1,1 0 1,0-1-1,-1 1 1,2-1-1,1 0-194,1 0 0,-1-1 0,1 1-1,-1-1 1,0 0 0,5-4 0,-1-1-35,1 0 0,-1-1 0,11-17 1,2-9-444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19268,'-3'8'1536,"2"2"-1103,2 5-377,-1-2 88,0 2-1769,5 0 1569,2 3-296,7 0-320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1617 13131,'201'-135'3221,"-103"66"-2400,181-123 726,817-536 708,-891 606-2475,5 8 0,300-115 0,-460 211 55,-14 8-69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15395,'-9'2'666,"-1"0"-1,1 1 1,-1 1-1,1-1 1,0 2-1,0-1 1,0 1-1,1 1 1,0-1-1,0 1 1,0 1-1,1 0 0,0 0 1,0 0-1,-11 17 1,17-23-638,0 0-1,0 0 1,1 0 0,-1 0-1,0 0 1,1 0 0,-1 0-1,1 0 1,0 1 0,-1-1-1,1 0 1,0 0 0,0 0-1,0 1 1,0-1 0,0 0-1,0 0 1,0 1 0,0-1-1,0 0 1,1 0 0,-1 1-1,0-1 1,1 0 0,-1 0-1,2 2 1,-1-2-11,0 0-1,1 0 1,-1 0 0,1 0-1,0 0 1,-1 0-1,1-1 1,0 1 0,-1 0-1,1-1 1,0 0 0,0 1-1,-1-1 1,1 0 0,3 0-1,7 0-2,-1 0 0,1-1-1,0-1 1,16-4-1,68-24 70,40-9 5,-132 38-86,1 0-1,-1 0 1,1 1-1,-1 0 1,1-1-1,7 2 1,-11-1-3,0 0 1,-1 1 0,1-1 0,0 0 0,0 1-1,0-1 1,0 0 0,0 1 0,0-1-1,-1 1 1,1-1 0,0 1 0,0 0-1,-1-1 1,1 1 0,0 0 0,-1 0 0,1-1-1,-1 1 1,1 0 0,-1 0 0,1 0-1,-1 0 1,0-1 0,1 1 0,-1 0-1,0 0 1,0 0 0,1 0 0,-1 0 0,0 0-1,0 0 1,0 2 0,0-2 0,0 0 1,0 0-1,1 0 1,-1 0-1,0 0 0,1 0 1,-1 0-1,1 0 1,-1 0-1,1 0 1,0 0-1,-1 0 0,1 0 1,0 0-1,0 0 1,0-1-1,0 1 1,-1 0-1,1-1 0,0 1 1,0 0-1,0-1 1,0 1-1,0-1 1,1 0-1,-1 1 0,0-1 1,0 0-1,0 0 1,0 0-1,0 1 1,3-2-1,6 2-82,1 0 0,18-3-1,-12 2-236,40-2-3101,-68-2 2715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20668,'23'-1'2145,"4"-3"-1553,4-2-720,-2 0 1984,-2 2-1504,-8-2 145,-3 3-393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173 227 19100,'0'-2'140,"-1"1"0,0 0-1,1-1 1,-1 1 0,0 0 0,0 0 0,0 0-1,0 0 1,0 0 0,0 0 0,-1 0-1,1 0 1,0 0 0,0 0 0,-1 1 0,1-1-1,0 0 1,-1 1 0,-2-1 0,1 0 73,-1 0 0,0 1 1,1 0-1,-1 0 0,0 0 0,1 0 1,-8 2-1,3-1-87,1 1 1,-1 1-1,1-1 1,0 1-1,0 0 0,0 1 1,-8 5-1,14-8-123,-28 23 18,27-23-21,1 1-1,0-1 1,-1 0-1,1 1 1,0-1-1,0 1 1,0-1-1,0 1 1,0 0 0,0-1-1,1 1 1,-1 0-1,0-1 1,1 1-1,-1 0 1,1 3-1,0-5 1,0 0 0,0 1 0,0-1 0,0 0 0,1 0 1,-1 1-1,0-1 0,0 0 0,1 0 0,-1 1 0,0-1 0,0 0 0,1 0 0,-1 0 0,0 0 0,0 1 0,1-1 0,-1 0 0,0 0 0,1 0 0,-1 0 0,0 0 0,0 0 0,1 0 0,-1 0 0,0 0 1,1 0-1,-1 0 0,0 0 0,1 0 0,-1 0 0,0 0 0,1 0 0,-1 0 0,15-4 5,-13 4-4,13-6 20,1 0-1,-1 0 1,0-1-1,-1-1 1,1-1-1,-2 0 0,16-13 1,82-83 421,-87 79-170,33-48-1,-50 64-163,-27 62 34,-31 80-109,46-114-31,0 1 0,0 0 0,2 0-1,1 0 1,-1 27 0,3-44 0,0 0-1,0-1 0,0 1 1,0 0-1,1 0 0,-1 0 1,1 0-1,-1-1 0,1 1 1,0 0-1,-1 0 0,1-1 1,0 1-1,0-1 1,2 3-1,-2-3 1,0 0 1,0-1-1,0 1 1,0 0-1,0-1 1,0 1-1,0-1 1,0 1-1,1-1 1,-1 1-1,0-1 0,0 0 1,0 1-1,1-1 1,-1 0-1,0 0 1,2 0-1,2-1 6,-1 0 0,0 0-1,0 0 1,0 0-1,0-1 1,0 1 0,-1-1-1,1 0 1,0 0-1,-1 0 1,7-6 0,4-6 54,0-1 1,-1 0 0,-1-1 0,0 0 0,-2-1 0,11-21 0,-18 38 7,-1 7-48,-1 10-16,-1-16-2,1 6-5,0 1-1,0-1 0,0 0 0,1 0 0,0 1 0,0-1 0,1-1 1,0 1-1,0 0 0,0-1 0,7 9 0,-7-10-7,1-1 0,0 0 0,1 0-1,-1 0 1,1-1 0,0 1 0,0-1 0,0 0-1,0 0 1,0-1 0,1 1 0,-1-1 0,1-1 0,10 3-1,-9-2 2,0-1-1,1 0 1,-1-1 0,0 1-1,0-1 1,1-1-1,-1 1 1,10-3-1,-15 3 13,0-1-1,0 0 0,0 1 0,-1-1 0,1 0 0,0 0 0,0 0 1,0-1-1,-1 1 0,1 0 0,0 0 0,-1-1 0,0 1 0,1-1 0,-1 0 1,0 1-1,1-1 0,-1 0 0,0 0 0,-1 0 0,1 0 0,0 1 1,0-1-1,-1 0 0,1 0 0,-1-1 0,0 1 0,1 0 0,-1 0 0,0 0 1,0 0-1,0 0 0,-1-3 0,-1-6 175,-1-1-1,0 1 1,-1 0 0,0 0-1,-1 1 1,0-1 0,-9-14-1,13 24-135,0 0-38,1 1 0,0 0 0,-1-1 0,1 1-1,0-1 1,0 1 0,-1-1 0,1 1 0,0-1 0,0 1 0,0-1 0,-1 1 0,1-1 0,0 1-1,0-1 1,0 1 0,0-1 0,0 1 0,0-1 0,0 1 0,0-1 0,0 1 0,1-1 0,-1 1-1,0-1 1,0 1 0,0-1 0,0 1 0,1-1 0,-1 1 0,0 0 0,1-1 0,-1 1 0,0-1-1,1 1 1,-1 0 0,0-1 0,1 1 0,-1 0 0,1-1 0,-1 1 0,0 0 0,1 0 0,-1-1-1,1 1 1,-1 0 0,1 0 0,-1 0 0,1 0 0,-1 0 0,1 0 0,-1 0 0,1-1 0,-1 2-1,1-1 1,-1 0 0,1 0 0,0 0 0,42 4-605,-32-2 832,71 8-390,-34-10-34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19068,'1'11'325,"0"1"0,0-1-1,-1 1 1,-1-1 0,0 1 0,0-1 0,-4 14-1,-1 13 393,-59 440 1425,65-477-2150,0-1 0,0 1 0,0-1 0,0 0 0,0 1 0,0-1-1,0 1 1,0-1 0,0 1 0,0-1 0,-1 0 0,1 1 0,0-1 0,0 1 0,0-1-1,-1 1 1,1-1 0,0 0 0,0 1 0,-1-1 0,1 0 0,0 1 0,0-1 0,-1 0 0,1 1-1,0-1 1,-1 0 0,0 1 0,-7-11-178,-5-29-62,12 35 218,-13-42-199,0 4 17,-13-71 1,27 112 212,-1-1 1,1 0-1,0 1 0,0-1 0,0 1 0,0-1 0,0 1 1,0-1-1,0 1 0,1-1 0,-1 1 0,0-1 0,1 1 1,0-1-1,-1 1 0,1 0 0,1-3 0,-1 3 3,0 1 0,0-1 0,0 0 0,0 1-1,0-1 1,0 1 0,0-1 0,1 1 0,-1-1 0,0 1-1,0 0 1,1 0 0,-1-1 0,0 1 0,0 0 0,1 0-1,-1 0 1,0 1 0,0-1 0,1 0 0,1 1 0,85 22-823,-9-2 605,-35-14 30,0 0-66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165 120 16371,'-7'0'174,"0"0"-1,0 0 0,0 0 0,0 1 1,0 1-1,1-1 0,-1 1 0,0 0 1,1 0-1,-1 1 0,1 0 0,0 0 1,0 0-1,0 1 0,1 0 0,-1 0 0,1 1 1,0-1-1,0 1 0,0 0 0,1 1 1,0-1-1,0 1 0,0-1 0,0 1 1,1 1-1,0-1 0,-2 9 0,4-14-149,0 1-1,1-1 0,0 1 1,-1-1-1,1 1 0,0-1 1,0 1-1,0 0 0,0-1 1,0 1-1,0-1 0,0 1 1,0-1-1,1 1 0,-1-1 1,1 1-1,-1-1 0,1 1 1,0-1-1,-1 1 0,1-1 1,0 0-1,2 3 0,-2-3 17,1 0-1,0 0 1,0 0-1,0 0 1,-1-1 0,1 1-1,0 0 1,0-1-1,0 1 1,0-1-1,0 0 1,0 0-1,0 0 1,1 0-1,2 0 1,5-1 124,0-1 0,0 0 0,0-1 1,0 0-1,0 0 0,9-6 0,-5 2 83,0-1 0,-1 0 1,0-1-1,0 0 0,-1-1 0,-1-1 0,16-17 1,-20 20-223,-1 0-1,-1 0 1,1 0 0,-1-1 0,-1 1 0,0-1 0,0 0 0,0-1 0,-2 1-1,1-1 1,-1 1 0,0-1 0,0-11 0,-2 21-107,1-1-1,-1 0 1,0 0-1,0 0 1,0 0 0,0-1-1,0 1 1,0 0-1,0 0 1,0 0 0,0 0-1,-1 1 1,1-1-1,0 0 1,-1 0 0,1 0-1,-1 0 1,1 0 0,-1 0-1,1 0 1,-1 0-1,0 1 1,1-1 0,-1 0-1,0 0 1,-1 0-1,2 1 29,0 0-1,-1 0 1,1 0-1,0 0 1,0 1-1,0-1 1,0 0-1,-1 0 1,1 0-1,0 0 1,0 1-1,0-1 0,0 0 1,0 0-1,0 0 1,0 1-1,0-1 1,-1 0-1,1 0 1,0 1-1,0-1 1,0 0-1,0 0 1,0 1-1,0-1 1,0 0-1,0 0 0,0 0 1,0 1-1,1-1 1,-1 0-1,0 0 1,0 1-1,0-1 1,0 0-1,0 0 1,0 0-1,0 1 1,1-1-1,-1 0 1,0 0-1,6 12-659,6-6-1,6-5-32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128 204 12563,'6'-13'653,"-2"5"-268,0 0-1,0 0 1,-1-1 0,0 0 0,0 0-1,-1 0 1,0 0 0,-1 0 0,1-14 0,-2 23-363,0 0 0,0-1 1,0 1-1,0 0 1,0 0-1,0 0 0,-1 0 1,1 0-1,0 0 1,0 0-1,0 0 0,0 0 1,0 0-1,0-1 1,0 1-1,0 0 0,0 0 1,0 0-1,0 0 1,0 0-1,0 0 0,0 0 1,0 0-1,-1 0 1,1 0-1,0 0 0,0 0 1,0 0-1,0 0 1,0 0-1,0 0 0,0 0 1,0 0-1,0 0 1,-1 0-1,1 0 0,0 0 1,0 0-1,0 0 1,0 0-1,0 0 0,0 0 1,0 0-1,0 0 1,0 0-1,0 0 0,-1 0 1,1 0-1,0 0 1,0 0-1,0 0 0,0 0 1,0 0-1,0 0 1,0 0-1,0 0 0,0 1 1,0-1-1,0 0 1,0 0-1,0 0 0,0 0 1,-1 0-1,1 0 1,0 0-1,0 0 0,0 0 1,0 0-1,0 1 1,-8 11 695,-8 18-13,-8 25-85,2 0 0,3 2 0,3 0-1,-14 88 1,30-143-606,-5 47 376,5-47-376,0 0 0,0 1-1,0-1 1,0 0 0,1 0 0,-1 0-1,1 0 1,-1 0 0,1 0 0,0 0-1,0 0 1,0 0 0,0 0 0,0 0-1,0-1 1,0 1 0,1 0 0,-1-1-1,3 3 1,-3-3-9,-1-1-1,1 0 1,-1 0-1,1 1 1,0-1-1,-1 0 1,1 0-1,-1 0 1,1 0-1,0 0 0,-1 1 1,1-1-1,0 0 1,-1-1-1,1 1 1,0 0-1,-1 0 1,1 0-1,-1 0 1,1 0-1,0-1 1,-1 1-1,1 0 1,-1-1-1,1 1 1,-1 0-1,1-1 1,-1 1-1,1 0 1,-1-1-1,1 1 1,-1-1-1,1 1 1,-1-1-1,0 1 1,1-1-1,-1 0 1,0 1-1,1-1 1,-1 1-1,0-2 1,10-26 115,-8 17-69,0 0-1,-1 0 1,-1-1-1,1 1 0,-2 0 1,0-1-1,0 1 0,-1 0 1,0 0-1,-1 0 0,0 0 1,-1 1-1,0-1 1,-1 1-1,0 0 0,-13-19 1,18 29-38,-1-1-1,1 0 1,-1 0 0,1 1 0,-1-1 0,1 0 0,-1 1 0,0-1 0,1 1-1,-1-1 1,0 1 0,1-1 0,-1 1 0,0 0 0,0-1 0,0 1-1,1 0 1,-1-1 0,0 1 0,0 0 0,0 0 0,0 0 0,-1 0 0,1 0-5,1 1 0,0-1 0,-1 1 0,1-1 0,0 1 1,-1-1-1,1 1 0,0-1 0,0 1 0,-1-1 0,1 1 1,0 0-1,0-1 0,0 1 0,0-1 0,0 1 0,0 0 1,0-1-1,0 1 0,0-1 0,0 1 0,0-1 0,0 1 1,1 0-1,-1-1 0,0 1 0,0-1 0,1 1 0,-1-1 1,0 1-1,1-1 0,-1 1 0,0-1 0,1 1 0,3 5-98,-1-1 0,1 0-1,0 0 1,1 0-1,-1 0 1,1-1-1,0 0 1,0 0-1,1 0 1,-1 0-1,1-1 1,-1 0-1,9 3 1,0 0-333,-1-2 1,1 1-1,0-2 0,0 1 1,15 0-1,-15-3-35,0 0-1,0 0 1,1-2-1,-1 0 1,0 0-1,0-2 0,0 1 1,0-2-1,0 0 1,-1-1-1,0 0 1,15-8-1,-24 10 429,0 0 0,0 0 0,0 0-1,0-1 1,-1 1 0,5-7 0,-7 8 106,0 1 1,0 0 0,0-1 0,0 1-1,0-1 1,0 1 0,0-1-1,-1 0 1,1 1 0,-1-1-1,1 0 1,-1 1 0,0-1-1,1 0 1,-1 1 0,0-1-1,0 0 1,0 1 0,0-1-1,-1 0 1,1 0 0,-1-1-1,1 2-15,-1 1-1,1-1 1,-1 0-1,1 1 1,-1-1-1,1 1 1,-1-1-1,1 1 1,-1-1-1,0 1 1,1 0-1,-1-1 1,0 1-1,1 0 0,-1 0 1,0-1-1,1 1 1,-1 0-1,0 0 1,0 0-1,1 0 1,-1 0-1,0 0 1,0 0-1,1 0 1,-1 0-1,0 0 1,0 0-1,1 0 1,-1 1-1,0-1 1,1 0-1,-2 1 0,-23 12 1144,15-6-947,1 0 0,-1 1-1,1 0 1,1 0 0,0 1 0,0 0 0,1 0 0,0 1 0,0 0 0,1 0 0,1 0-1,-1 1 1,2 0 0,-1 0 0,-1 12 0,5-22-238,1 0 1,-1 0-1,1 0 1,0 0-1,0 0 1,-1 0-1,1 0 1,0 0-1,0 0 1,0 0-1,0 0 1,0 0-1,0 0 1,1-1-1,-1 1 1,0 0-1,0 0 1,1 0-1,-1 0 1,0 0-1,1 0 1,-1 0-1,1 0 1,-1-1-1,1 1 1,0 0-1,-1 0 1,1-1-1,0 1 1,-1 0-1,1-1 1,0 1-1,0-1 1,0 1-1,-1-1 1,1 1-1,0-1 1,0 0-1,0 1 1,0-1-1,0 0 1,0 0-1,0 0 1,0 1-1,0-1 1,0 0-1,0 0 1,0 0-1,2-1 1,3 0 33,1 0 1,-1-1-1,0 1 1,1-1 0,11-6-1,-5 1 23,1-1 0,-1 0 0,0-1 0,-1 0 0,13-13 0,48-57 82,-66 71-184,-19 29-95,1 0 0,1 0 0,1 1 0,-7 24 0,16-44 120,-1 0 1,1 0-1,-1 1 0,1-1 1,0 0-1,0 0 1,0 0-1,0 0 0,1 0 1,-1 0-1,2 4 0,-2-5 2,0 0 0,1-1 0,-1 1 0,1 0-1,-1 0 1,1-1 0,0 1 0,-1 0 0,1-1-1,0 1 1,-1-1 0,1 1 0,0 0-1,0-1 1,-1 0 0,1 1 0,0-1 0,0 1-1,1-1 1,2 1 6,0-1-1,0 0 1,0 0 0,0 0-1,0 0 1,1-1 0,-1 0-1,0 0 1,-1 0 0,6-2-1,11-5 16,0 0-1,-1-2 1,0 0-1,-1-1 1,0-1-1,-1 0 1,-1-2-1,0 0 1,15-17-1,8-12 31,-1-3 0,30-50 0,-1-9-22,-58 89-35,-1 0 0,0-1-1,-1 0 1,6-26 0,-13 42 1,1 0 1,-1 0-1,0 1 1,0-1-1,1 0 0,-1 0 1,0 0-1,0 0 1,0 0-1,0 0 1,0 0-1,-1 0 0,1 0 1,0 0-1,-1-1 1,1 2 1,0 0 0,-1-1 0,1 1 0,0 0 0,0 0 0,-1 0 0,1 0 0,0 0 0,-1 0 0,1 0 0,0 0 0,-1 0 0,1 0 0,0 0 0,0 0 0,-1 0 0,1 0 0,0 0 0,-1 0 0,1 0 0,0 0 0,0 0 0,-1 1 0,1-1 0,0 0 0,0 0 0,-1 0 0,1 0 0,0 1 0,-1-1 0,-20 20-70,-8 20 44,1 1-1,1 1 1,3 1-1,1 1 1,-21 63 0,38-92 35,2 0-1,0 1 1,0 0 0,1 0 0,2 0 0,-1 18 0,2-30-2,0 0 0,0 0-1,1 0 1,0 0 0,0 0 0,0 0-1,0 0 1,0 0 0,1 0 0,0-1-1,0 1 1,4 5 0,-4-7-2,0 1 0,0-1 0,1-1 0,-1 1 0,1 0 0,-1 0 0,1-1 0,0 0-1,-1 1 1,1-1 0,0 0 0,0 0 0,0-1 0,0 1 0,0-1 0,0 1 0,0-1 0,0 0 0,5 0 0,0-1-1,1-1 1,0 1-1,-1-1 0,1-1 1,-1 0-1,1 0 1,-1-1-1,0 1 0,-1-2 1,1 1-1,-1-1 1,0-1-1,0 1 0,0-1 1,11-12-1,-3 0-18,0 0 1,-1-1-1,-1 0 1,19-39-1,-29 51 11,1-1-1,-2 0 1,1 1-1,-1-1 1,0 0-1,1-11 1,-3 18 4,0 0 0,0 1 0,0-1 0,0 0 0,0 0 1,0 0-1,0 0 0,0 0 0,-1 0 0,1 1 0,0-1 0,0 0 0,-1 0 0,1 0 1,0 1-1,-1-1 0,1 0 0,-1 0 0,1 1 0,-1-1 0,1 0 0,-1 1 1,0-1-1,1 1 0,-2-2 0,0 2 0,0 0 0,0 0 0,0 0 0,0 0 0,0 0 0,1 0-1,-1 1 1,0-1 0,0 1 0,0-1 0,1 1 0,-1 0 0,0-1 0,1 1 0,-1 0 0,0 0 0,-2 3 0,-11 6 12,1 0 0,1 1 0,0 1 0,0 1 0,-15 18 0,20-21 7,0 1 1,1-1-1,0 1 0,1 0 1,0 1-1,1-1 0,0 1 0,-3 15 1,8-26-15,-1 1 1,1-1 0,-1 0-1,1 1 1,0-1 0,0 1-1,0-1 1,0 1 0,0-1-1,0 1 1,0-1 0,0 1-1,1-1 1,-1 1 0,1-1-1,-1 1 1,1-1 0,-1 0-1,1 1 1,0-1 0,-1 0-1,1 0 1,0 1 0,0-1-1,0 0 1,0 0 0,0 0-1,0 0 1,1 0 0,-1 0-1,0 0 1,0-1 0,1 1-1,-1 0 1,1-1 0,-1 1-1,0-1 1,1 1 0,-1-1-1,1 0 1,-1 0 0,3 1-1,6-1 17,0 0-1,0 0 1,0 0 0,19-5-1,-27 5-19,27-6 33,46-17-1,-49 14 4,51-11-1,-74 19-37,1 1 0,-1-1-1,0 1 1,0 0 0,0 0 0,1 0 0,-1 0 0,0 0 0,0 1 0,0 0 0,0-1 0,4 3 0,-5-2 0,-1 0 0,0 0 1,1 0-1,-1 0 1,0 0-1,0 1 1,0-1-1,0 0 0,0 1 1,0-1-1,0 1 1,-1-1-1,1 1 0,-1 0 1,1-1-1,-1 1 1,1-1-1,-1 1 1,0 0-1,0-1 0,0 1 1,0 0-1,0 3 1,0 8-7,-1-9 12,1 1-1,0 0 1,0 0-1,1-1 1,1 9-1,-2-11 0,1-1 0,-1 0 0,1 0 0,-1 0-1,1 1 1,0-1 0,0 0 0,-1 0 0,1 0 0,0 0 0,0 0 0,0 0 0,0 0-1,0-1 1,0 1 0,0 0 0,1 0 0,-1-1 0,0 1 0,0-1 0,0 1 0,1-1-1,-1 0 1,0 1 0,3-1 0,6 1 15,1 0 1,-1 0-1,1-2 0,0 1 0,-1-1 0,15-4 1,64-20-36,-23 6-284,-53 18 6,-11 7-469,-16 15-850,7-11 1447,2-2-251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13643,'-13'171'7874,"6"-119"-6646,2 93-1,5-140-1190,0-1 1,0 0-1,1 1 1,0-1-1,0 0 1,0 0 0,0 0-1,1 1 1,-1-1-1,1 0 1,3 5-1,-3-8-25,-1 1-1,1-1 0,-1 1 1,1-1-1,0 0 0,-1 0 1,1 0-1,0 0 1,0 0-1,0 0 0,0 0 1,0 0-1,0-1 0,0 1 1,0-1-1,0 0 1,0 1-1,0-1 0,1 0 1,-1 0-1,0 0 0,0-1 1,0 1-1,4-1 1,6-3 16,1 1 1,-1-2 0,0 1-1,0-2 1,-1 1 0,1-2-1,-1 1 1,-1-2 0,18-14-1,-1-2 38,-1-2 0,26-34 0,-33 38-40,40-53 19,-52 66-50,-1-1 0,0 0 0,-1 0 0,0-1 0,6-20 0,-10 30 2,-1 1 1,0-1-1,0 1 1,0-1-1,1 1 1,-1 0-1,0-1 0,0 1 1,0-1-1,0 1 1,0-1-1,0 1 1,0-1-1,0 1 0,0-1 1,0 1-1,0-1 1,0 1-1,0-1 0,-1 1 1,1-1-1,0 1 1,-1-2-1,-7 8-57,-13 23-21,4 4-11,-26 68-1,36-83 82,2 2 0,0-1 0,1 0 0,1 1-1,-1 28 1,4-42 34,0-1 0,0 1-1,1-1 1,0 1 0,0-1-1,0 0 1,1 1 0,0-1-1,0 0 1,0 0 0,0 0 0,6 8-1,-5-10 19,-1 0 0,1-1 0,-1 1 0,1-1 0,0 1 0,0-1 0,0 0 0,0 0 0,1 0 0,-1-1-1,0 1 1,1-1 0,0 0 0,-1 0 0,1 0 0,-1 0 0,1-1 0,0 1 0,5-1 0,3 0 91,0-2 1,-1 1 0,1-1-1,-1-1 1,0 0 0,0-1-1,0 0 1,0 0-1,0-1 1,-1-1 0,0 0-1,0 0 1,0-1-1,-1 0 1,0-1 0,12-13-1,-6 5 35,0-2 0,-1 1-1,-1-2 1,-1 1-1,-1-2 1,0 0 0,13-36-1,-14 26-55,10-46-1,-18 65-154,0 1-1,-1-1 1,0 0-1,-1 1 1,0-1-1,-1 0 1,-3-20 0,3 30 2,1-1 1,0 1 0,-1-1 0,1 1 0,0 0-1,-1-1 1,0 1 0,1-1 0,-1 1-1,0 0 1,0 0 0,0 0 0,0-1 0,0 1-1,0 0 1,0 0 0,0 0 0,0 0 0,0 0-1,0 1 1,-2-2 0,2 2-32,0 0-1,-1 0 1,1 0 0,0 0 0,0 0-1,-1 0 1,1 0 0,0 0 0,0 1-1,0-1 1,-1 1 0,1-1 0,0 1-1,0-1 1,0 1 0,0-1-1,0 1 1,0 0 0,-1 1 0,-5 3-559,1 1 1,0 1 0,1-1-1,0 1 1,-6 10 0,6-10 318,1 0 0,0 1 1,1-1-1,0 1 0,0 0 1,-3 15-1,2 13-982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195 107 19324,'-1'-1'119,"1"-1"-1,-1 1 0,0 0 1,0-1-1,0 1 1,0 0-1,0-1 1,0 1-1,0 0 1,0 0-1,-1 0 0,1 0 1,0 0-1,-1 0 1,1 1-1,-1-1 1,1 0-1,-1 1 0,1-1 1,-3 0-1,0 1 42,1-1 0,-1 1 0,1 0 0,-1 0 0,1 1 0,-1-1 0,1 1 0,0-1 0,-5 3 0,-2 0 132,1 1-1,0 0 0,0 1 1,0 0-1,1 0 0,-9 8 1,10-7-175,1 0 0,0 0 0,0 0 0,-9 15 0,13-18-94,0 1 0,0 0 0,0 0-1,0 0 1,0 0 0,1 0 0,0 0 0,0 0-1,0 1 1,1-1 0,-1 7 0,1-9-17,0-1 1,0 0 0,0 0 0,0 0-1,1 0 1,-1 1 0,0-1 0,1 0 0,-1 0-1,1 0 1,-1 0 0,1 0 0,0 0-1,-1 0 1,1 0 0,0 0 0,0-1-1,0 1 1,0 0 0,-1 0 0,1-1 0,0 1-1,0 0 1,0-1 0,1 1 0,-1-1-1,0 1 1,0-1 0,0 0 0,0 1-1,0-1 1,0 0 0,1 0 0,-1 0-1,0 0 1,0 0 0,0 0 0,2 0 0,5-1 28,1 0 1,-1-1 0,0 1 0,10-5-1,3-2 35,0 0 0,-1-2 0,0-1-1,0 0 1,-1-1 0,18-16 0,-8 4 51,-1-1 1,43-52 0,-69 75-119,0 0 0,0-1 0,0 1 0,-1-1 0,1 1 0,-1-1 0,0 0 0,2-4 1,-3 7-5,0 0 1,0 0 0,0-1-1,0 1 1,0 0 0,0 0-1,0 0 1,0 0 0,0 0-1,0 0 1,0 0 0,0 0-1,0 0 1,0 0 0,0-1-1,0 1 1,0 0 0,-1 0-1,1 0 1,0 0 0,0 0-1,0 0 1,0 0 0,0 0-1,0 0 1,0 0 0,0 0-1,0 0 1,0 0 0,0 0-1,-1 0 1,1 0 0,0 0-1,0 0 1,0 0 0,0 0 0,0 0-1,0 0 1,0 0 0,0 0-1,0 0 1,-1 0 0,1 0-1,0 0 1,0 0 0,0 0-1,0 0 1,0 0 0,0 0-1,0 0 1,0 0 0,0 0-1,0 0 1,-1 0 0,1 0-1,0 0 1,0 1 0,0-1-1,0 0 1,0 0 0,0 0-1,0 0 1,0 0 0,0 0-1,0 0 1,0 0 0,-14 15-47,-6 10-284,0 1 1,2 1 0,1 0 0,-23 52 0,38-74 213,0 0 0,1-1 0,-1 1 0,1 0 0,-1 9 0,2-13 118,0 0-1,0 1 1,0-1 0,0 0 0,0 0-1,1 0 1,-1 1 0,0-1 0,1 0-1,-1 0 1,0 0 0,1 0 0,-1 0-1,1 0 1,0 0 0,-1 0-1,1 0 1,0 0 0,0 0 0,-1 0-1,1-1 1,0 1 0,0 0 0,0 0-1,0-1 1,0 1 0,0-1 0,0 1-1,0-1 1,2 1 0,26 1-364,9-7-104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17036,'-132'187'4962,"118"-164"-4597,1 1 0,1 0-1,2 1 1,0 0-1,2 0 1,-8 39 0,15-58-337,0-1 1,0 0-1,1 1 1,0-1 0,0 1-1,0-1 1,1 0 0,-1 1-1,3 6 1,-2-11-24,-1 0 0,1 0 0,-1 0 0,1 0-1,-1 1 1,1-1 0,0 0 0,0 0 0,0 0 0,0-1 0,-1 1 0,1 0-1,0 0 1,0 0 0,1-1 0,-1 1 0,2 0 0,-1 0-3,0-1 1,0 1-1,0-1 0,0 0 0,0 0 1,0 1-1,0-2 0,0 1 1,0 0-1,1 0 0,-1-1 1,0 1-1,4-2 0,6-3-9,-1-1-1,1 0 0,-1-1 0,0 0 0,11-10 1,-11 8-7,0 1 0,0 1 1,1 0-1,20-9 1,-31 15 8,0 1 1,1-1 0,-1 1-1,0-1 1,0 1 0,1 0-1,-1 0 1,0-1 0,1 1-1,-1 0 1,0 0 0,1 0 0,-1 1-1,0-1 1,1 0 0,-1 0-1,0 1 1,0-1 0,3 2-1,-3-2 2,0 1-1,-1 0 1,1 0-1,0 0 1,-1 0-1,1 0 0,-1 0 1,1 0-1,-1 0 1,1 0-1,-1 0 1,1 0-1,-1 0 1,0 0-1,0 0 0,0 0 1,1 0-1,-1 2 1,-1 7-13,0 0 1,0-1 0,-1 1-1,-4 13 1,2-7 7,3-15 8,1 0-1,0-1 1,0 1 0,-1 0 0,1-1-1,0 1 1,0 0 0,0-1 0,0 1 0,0 0-1,0-1 1,0 1 0,0 0 0,0-1-1,0 1 1,0 0 0,1-1 0,-1 1-1,0-1 1,0 1 0,1 0 0,-1-1-1,0 1 1,1-1 0,-1 1 0,1-1-1,-1 1 1,1 0 0,0-1 1,0 0 1,0 0-1,0 0 0,0 0 1,0 0-1,0 0 0,0 0 1,0 0-1,0 0 1,0-1-1,0 1 0,0 0 1,0-1-1,0 1 0,-1-1 1,3 0-1,37-29 64,-37 27-61,5-5 110,0-1-1,0 0 0,0 0 1,-1-1-1,-1 0 0,0 0 1,0 0-1,-1-1 0,0 0 1,-1 0-1,0 0 1,3-20-1,-6 30-104,-1 1 0,0-1 0,1 1 0,-1-1 0,1 1 0,-1 0 0,0-1 0,1 1 0,-1-1 0,1 1 0,-1 0 0,1-1 0,-1 1 0,1 0 1,0 0-1,-1 0 0,1-1 0,-1 1 0,1 0 0,-1 0 0,1 0 0,0 0 0,-1 0 0,1 0 0,-1 0 0,1 0 0,0 0 0,-1 0 0,1 0 0,-1 0 0,1 1 0,-1-1 0,1 0 0,0 0 0,-1 1 0,2 0 0,29 12-105,-21-8-7,12 4-644,0-1 0,23 5 1,-35-11 499,-1 0 0,1-1 1,0 0-1,0 0 1,0-1-1,-1 0 0,18-3 1,4-7-522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14003,'-9'2'682,"0"2"-1,1-1 1,0 1 0,0 0 0,0 1-1,0 0 1,1 0 0,-10 9-1,7-5-204,1 0 0,-1 1 0,2 0 0,0 0 0,-8 13 0,15-22-473,0 0 0,1 0 0,-1 0 0,0 0 0,1 0 0,-1 0 0,1 1 0,-1-1 0,1 0 0,-1 0 0,1 1 0,0-1 0,0 0 0,-1 0 0,1 1 0,0-1 0,0 0 1,0 1-1,1-1 0,-1 0 0,0 1 0,0-1 0,1 0 0,-1 0 0,1 0 0,-1 1 0,1-1 0,-1 0 0,1 0 0,0 0 0,0 0 0,-1 0 0,1 0 0,0 0 0,0 0 0,0 0 1,0 0-1,0-1 0,0 1 0,3 1 0,4 2-193,0-1 0,0 0 0,1-1 0,-1 1 0,11 0 0,4 2-122,-14-3 209,19 6-482,28 11-1,-49-16 537,0 0 0,0 0 0,-1 1 0,1 0 1,-1 0-1,0 0 0,0 1 0,-1 0 0,9 9 0,-14-13 79,1-1 0,0 1 0,0 0 1,-1 0-1,1 0 0,-1 0 0,1 0 0,-1 0 0,1 0 1,-1 0-1,0 0 0,0 0 0,1 0 0,-1 0 0,0 1 1,0-1-1,0 0 0,0 0 0,0 0 0,0 0 0,0 0 1,-1 0-1,1 0 0,0 0 0,-1 0 0,1 1 0,-1 0 1,-1 0 61,0 1 1,0-1-1,0 0 1,0 0-1,0-1 1,0 1-1,0 0 1,-1-1-1,1 1 0,-5 1 1,-5 2 292,0 0 0,0-2-1,0 1 1,-13 1 0,3-1 118,-46 5 304,62-8-969,0-1 1,-1 0 0,1 0 0,0-1-1,0 1 1,0-2 0,0 1 0,-7-2-1,13 2 130,-1 1 1,0 0-1,0 0 0,1-1 0,-1 1 0,0-1 0,0 1 0,1-1 0,-1 1 0,0-1 0,1 1 0,-1-1 1,1 0-1,-1 1 0,1-1 0,-1 0 0,1 1 0,-1-1 0,1 0 0,0 0 0,-1 0 0,1 1 0,0-1 1,0 0-1,-1 0 0,1 0 0,0-1 0,5-10-641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52 14107,'0'-4'390,"5"-24"883,-5 27-1221,0 1 1,0-1-1,0 0 1,0 0-1,0 1 1,0-1-1,0 0 1,0 1-1,0-1 1,0 0-1,0 0 1,0 1-1,0-1 1,-1 0-1,1 1 1,0-1-1,0 0 1,-1 1-1,1-1 1,-1 0-1,1 1 1,-1-1-1,1 1 1,-1-1 0,1 1-1,-1-1 1,1 1-1,-1-1 1,0 0-1,0 1 1,0 0 0,0 1 0,0-1 0,0 0 0,1 0 0,-1 0 0,0 0 0,0 1 0,0-1 0,0 0 0,1 1 0,-1-1 0,0 1 0,0-1 0,1 1 0,-1-1 0,0 1 0,1 0 0,-1-1 0,0 1 0,0 1 0,-14 19 283,11-15-170,-20 32 188,2 1-1,2 0 0,2 1 0,-26 84 0,30-73-7,2 1 0,3 0 0,-5 99 0,13-115-183,2-1-1,10 68 1,-8-87-221,1-1 1,0 0-1,1 0 0,0 0 1,1-1-1,1 1 0,1-1 0,0-1 1,10 15-1,-15-25 5,-1 0-1,1 0 1,-1 1 0,1-2 0,0 1-1,0 0 1,0 0 0,1-1 0,-1 0-1,0 0 1,1 0 0,0 0-1,-1 0 1,1-1 0,0 1 0,0-1-1,0 0 1,0-1 0,0 1-1,5 0 1,18-6-306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10426,'7'4'222,"0"-1"0,0 0 0,0-1 0,0 1 0,1-1 0,14 2 0,49 0 462,-34-3-676,543 8 1049,-370-11-754,529-3-91,649 8 190,460-5-160,-1810 1-237,511 2 456,0 32 586,-442-22-788,371 31 850,-471-42-1070,6 0-123,-28-4-7,-31-7 70,-19-6-3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201 390 14155,'10'-2'766,"-8"2"-579,0 0-1,0-1 0,0 1 1,1-1-1,-1 1 1,0-1-1,0 0 1,0 0-1,0 0 1,0 0-1,-1 0 1,4-2-1,-5 3-153,0 0 1,0 0-1,0 0 1,0 0-1,0-1 0,0 1 1,0 0-1,0 0 1,0 0-1,0 0 0,0 0 1,0-1-1,0 1 1,0 0-1,0 0 1,0 0-1,-1 0 0,1 0 1,0-1-1,0 1 1,0 0-1,0 0 0,0 0 1,0 0-1,0 0 1,0 0-1,0 0 0,0-1 1,-1 1-1,1 0 1,0 0-1,0 0 0,0 0 1,0 0-1,0 0 1,0 0-1,-1 0 0,1 0 1,0 0-1,0 0 1,0 0-1,0 0 0,0 0 1,-1 0-1,1 0 1,0 0-1,0 0 0,0 0 1,0 0-1,0 0 1,-1 0-1,1 0 1,0 0-1,0 0 0,0 0 1,0 0-1,-1 0 1,-11 0 1398,3 2-1105,-1-1 1,1 2-1,0-1 0,0 1 1,0 1-1,0-1 0,0 1 1,-9 7-1,1-1-116,1 2-1,-30 24 1,39-29-153,0 1 0,1-1 0,0 1-1,0 0 1,-6 13 0,11-19-41,0 0-1,0 0 1,0 1 0,0-1-1,0 1 1,1-1 0,-1 1 0,1-1-1,0 1 1,0-1 0,0 4 0,0-4-11,0-1 1,1 0 0,-1 0 0,0 0 0,1 0-1,-1 0 1,1 0 0,-1 0 0,1 0 0,0 0-1,0 0 1,-1 0 0,1 0 0,0 0 0,0-1-1,0 1 1,0 0 0,0-1 0,0 1 0,0 0-1,0-1 1,0 1 0,0-1 0,0 0 0,2 1-1,5 1 3,0-1 0,0 0 0,-1 0 0,1 0 0,0-1 0,0-1 0,0 1 0,0-1 0,0-1 0,0 0 0,0 0 0,12-5 0,1-1 12,-2-1-1,1-1 1,26-19 0,-19 11 14,-1-2-1,-2-1 0,0-1 0,-1 0 1,35-46-1,-47 53-37,0-1 0,-1-1 0,0 0 0,-2 0 0,0-1 0,0 0 0,-2 0 0,0 0 0,-2-1-1,6-37 1,-10 51-21,0-1 0,0 1 0,0 0 0,0-1 0,-1 1 0,0 0 0,0 0 0,0-1 0,-1 1-1,0 0 1,0 0 0,-4-7 0,4 9 2,0 0 1,0 1-1,-1-1 0,1 0 0,-1 1 1,0 0-1,1 0 0,-1 0 0,0 0 1,0 0-1,0 0 0,-1 1 0,1 0 1,0-1-1,0 1 0,-1 0 0,1 1 1,-1-1-1,-5 0 0,0 1-10,-1 0-1,0 0 0,1 0 1,-1 2-1,1-1 0,-1 1 1,1 0-1,0 1 1,0 0-1,0 1 0,0 0 1,0 0-1,1 1 0,0 0 1,0 0-1,0 1 0,1 0 1,-9 9-1,15-14 33,-1 1 1,1-1-1,0 1 0,-1 0 1,1 0-1,0-1 0,0 1 1,1 0-1,-1 0 0,0 0 0,1 0 1,-1 0-1,1 0 0,-1 0 1,1 0-1,0 0 0,0 0 1,0 0-1,0 1 0,0-1 0,1 0 1,-1 0-1,1 0 0,-1 0 1,1 0-1,0 0 0,-1 0 1,1-1-1,0 1 0,0 0 0,0 0 1,1-1-1,-1 1 0,3 2 1,5 5 2,0 0 1,1-2-1,-1 1 1,20 10-1,-16-10 0,-10-6-2,22 14 5,0 1 0,41 37-1,-60-48-1,-1 0 1,1 0-1,-1 1 0,0 0 0,0-1 0,-1 2 1,0-1-1,0 0 0,-1 1 0,0 0 0,0 0 0,-1-1 1,0 2-1,0-1 0,0 11 0,-2-14-94,0 0 0,-1 1 0,0-1-1,0 0 1,0 0 0,0 0 0,-1 0 0,0 0-1,0 0 1,-1 0 0,1-1 0,-1 1 0,0-1-1,0 1 1,0-1 0,-1 0 0,1 0 0,-7 4-1,9-7 73,0 0-1,0-1 0,1 1 0,-1 0 0,0-1 0,0 1 0,0 0 0,0-1 0,0 1 0,-1-1 0,1 0 0,0 1 0,-2-1 0,2 0-4,0 0 0,0 0 0,0-1 0,0 1 0,0-1 0,0 1 0,0-1 0,0 1 0,1-1 0,-1 0 0,0 1 0,0-1 0,0 0 0,0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15219,'3'3'226,"1"-1"-1,0 0 1,0 0-1,0 0 1,0-1-1,1 1 1,-1-1-1,0 0 1,1 0-1,-1-1 1,1 1-1,-1-1 1,0 0-1,1 0 1,-1-1-1,1 1 1,-1-1-1,1 0 1,-1 0-1,0 0 1,0-1-1,1 1 1,5-4-1,4-3 272,0 1 0,0-2 0,0 0 0,-1 0 0,15-15 0,-21 17-306,0-1 0,0 1 0,0-1 1,-1-1-1,-1 1 0,1-1 0,-1 0 0,7-18 0,-10 20-117,0 0-1,0-1 0,0 1 0,-1 0 1,0-1-1,0 1 0,-1-1 0,0 1 1,-1-1-1,1 1 0,-2 0 0,-2-15 1,3 20-63,0-1 0,0 0 1,1 1-1,-1-1 1,-1 1-1,1 0 1,0-1-1,-1 1 0,1 0 1,-1 0-1,1 0 1,-1 0-1,0 0 1,0 0-1,0 0 0,0 1 1,0-1-1,-1 1 1,1-1-1,0 1 1,-1 0-1,1 0 0,-1 0 1,1 0-1,-1 0 1,0 1-1,1-1 1,-1 1-1,-3 0 0,1 0-15,0 1-1,0 0 0,0 0 1,0 0-1,0 0 0,1 1 1,-1 0-1,0 0 0,1 0 1,0 1-1,-1 0 0,1-1 1,0 1-1,0 1 0,-3 3 1,-6 6-40,2 1 0,0 0 0,1 1 0,0 0 0,1 1 0,1-1 0,0 2 0,1-1 0,1 1 1,1 0-1,0 1 0,1-1 0,-3 32 0,7-43 22,0-1 1,0 1 0,1 0-1,-1-1 1,1 1-1,0-1 1,1 0 0,0 1-1,-1-1 1,1 0-1,1 0 1,3 6-1,-4-8 12,0 0-1,1 0 0,-1 0 0,1 0 0,0-1 0,-1 1 0,1-1 0,0 0 0,1 0 1,-1 0-1,0 0 0,1-1 0,-1 1 0,0-1 0,1 0 0,0 0 0,-1 0 0,8 0 0,2 0 21,-1-1-1,0-1 0,0 0 0,1-1 1,-1 0-1,0 0 0,0-2 0,-1 1 0,1-2 1,-1 1-1,0-2 0,0 1 0,19-14 1,-8 2 85,0 0 0,-1-1 0,-1-1 0,-1-1 0,19-24 1,-32 36-67,6-8 40,-11 15-47,-5 9-21,-24 50-79,26-53 71,0 0-1,0 1 1,1-1-1,-1 1 1,1-1 0,1 1-1,-1-1 1,1 1-1,0 6 1,0-11 9,1 1 1,-1-1-1,1 0 1,-1 0-1,1 1 1,-1-1-1,1 0 1,-1 0-1,1 0 1,0 0-1,0 0 1,0 0-1,0 0 1,0 0-1,0 0 1,0 0-1,0 0 1,0 0-1,0-1 1,0 1-1,0 0 0,1-1 1,-1 1-1,0-1 1,0 0-1,1 1 1,-1-1-1,0 0 1,1 0-1,-1 0 1,0 0-1,1 0 1,1 0-1,5 0 24,0-1 0,0 0 0,0 0 1,10-3-1,8-5 38,1-1 0,-2-2 0,1 0 0,41-28 0,2 0 0,-67 38-67,1 1 0,-1-1 0,1 1 0,0 0 0,-1 0 0,1 0 0,0 0 0,4 0 0,-7 1 1,0 0 0,1 0 0,-1 0 1,0 0-1,1 0 0,-1 0 0,1 0 1,-1 1-1,0-1 0,1 0 0,-1 0 1,0 0-1,0 0 0,1 1 1,-1-1-1,0 0 0,1 0 0,-1 1 1,0-1-1,0 0 0,0 0 0,1 1 1,-1-1-1,0 1 0,2 15-41,-13 34-31,8-37-195,0-1-1,1 1 0,-2 17 0,4-29 232,0-1 1,0 1 0,0-1 0,0 0-1,0 1 1,0-1 0,0 1-1,0-1 1,0 1 0,0-1-1,0 0 1,0 1 0,0-1-1,1 1 1,-1-1 0,0 0-1,0 1 1,0-1 0,0 1-1,1-1 1,-1 0 0,0 1 0,0-1-1,1 1 1,8-9-437,2-9 23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16836,'-3'0'1648,"5"4"-1056,4 3-376,2 0 992,4 2-1568,1-5 352,1 4-192,3-4-176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14651,'-34'36'2049,"2"1"-1,-42 62 1,65-84-1765,0 0 0,1 0 1,1 0-1,1 1 1,0 0-1,1 1 0,0-1 1,2 1-1,0 0 1,-2 33-1,5-46-242,0 1-1,1 0 1,-1-1 0,1 1-1,0-1 1,0 1-1,0-1 1,1 1 0,-1-1-1,4 5 1,-4-7-31,0 0 0,0 0 0,1-1 0,-1 1-1,1-1 1,-1 1 0,1-1 0,0 1 0,-1-1 0,1 0 0,0 0 0,0 0 0,0 0 0,0 0 0,0 0 0,0-1 0,0 1-1,0-1 1,0 1 0,0-1 0,1 0 0,-1 0 0,0 0 0,3 0 0,4-1 23,1-1-1,-1 0 1,0-1-1,1 0 1,-1 0 0,0-1-1,-1 0 1,1 0 0,-1-1-1,12-9 1,2-3 63,0-1 0,26-28 0,-47 44-92,6-5 8,0 0-1,-1 0 0,0 0 0,0-1 0,-1 0 0,6-11 0,-11 19-12,0 0 0,0 0 0,0 0 0,0 0 0,0 0 0,0 0 0,0 0 0,-1 0 0,1 0 0,0 0 0,0 0 0,0 0 0,0 0 1,0 0-1,0 0 0,0 0 0,0 0 0,0 0 0,0 0 0,0 0 0,0 0 0,0 0 0,-1 0 0,1 0 0,0 0 0,0 0 0,0 0 0,0-1 0,0 1 0,0 0 1,0 0-1,0 0 0,0 0 0,0 0 0,0 0 0,0 0 0,0 0 0,0 0 0,0 0 0,0 0 0,0 0 0,0 0 0,0 0 0,0 0 0,0-1 0,0 1 0,0 0 0,0 0 1,0 0-1,0 0 0,0 0 0,0 0 0,0 0 0,0 0 0,0 0 0,0 0 0,0 0 0,0 0 0,-7 5-5,-3 6 10,1 0-1,0 1 0,1 0 0,0 0 0,0 1 0,-9 25 1,12-28 22,2 0 0,-1 1 1,2-1-1,-1 1 0,1-1 0,1 1 1,0 0-1,0 0 0,1 0 1,2 12-1,-2-20-10,1-1 1,0 1-1,-1 0 1,1-1-1,0 1 1,0-1-1,0 1 0,0-1 1,1 1-1,-1-1 1,1 0-1,0 0 1,-1 0-1,1 0 1,0 0-1,0 0 0,0 0 1,0 0-1,4 1 1,-2-1 20,0 0-1,0-1 1,0 0 0,0 0 0,0 0-1,0 0 1,0 0 0,1-1 0,-1 0-1,0 0 1,7-1 0,-3 1-134,0-2 0,0 1 1,0-1-1,0-1 0,0 0 0,0 0 1,-1 0-1,0-1 0,1 0 0,-1 0 1,-1-1-1,11-8 0,-9 4-199,0-1-1,-1 0 0,0-1 1,-1 0-1,0 0 1,0 0-1,5-18 1,5-16-444</inkml:trace>
  <inkml:trace contextRef="#ctx0" brushRef="#br0" timeOffset="1">500 67 16972,'-4'15'1944,"1"3"-1328,3-3-272,3 3 985,0-5-1209,4-1 336,1-2-336,2-2-176,5-1-136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103 438 16099,'-22'34'1371,"-33"57"624,51-83-1713,0 1-1,0-1 0,1 1 0,1 0 1,-1-1-1,1 1 0,1 0 0,-1 19 1,2-27-250,0-1-1,0 1 1,0 0 0,0 0 0,0 0 0,0 0 0,0 0 0,0 0-1,0 0 1,1 0 0,-1-1 0,0 1 0,1 0 0,-1 0 0,1 0-1,-1 0 1,1-1 0,-1 1 0,1 0 0,-1-1 0,1 1 0,0 0-1,-1-1 1,1 1 0,0-1 0,0 1 0,-1-1 0,1 1 0,0-1-1,0 0 1,0 1 0,0-1 0,0 0 0,-1 0 0,1 1 0,0-1-1,0 0 1,0 0 0,0 0 0,0 0 0,0 0 0,0 0 0,0-1-1,0 1 1,6-2 102,0 0 1,0 0-1,0 0 0,11-7 0,-1 0 16,-1-1 0,0 0-1,-1-1 1,-1-1 0,0-1-1,14-15 1,69-92 397,-75 90-558,-2-1 1,-1-1-1,-1-1 0,-2-1 0,-2 0 0,-1-1 0,-1 0 1,8-45-1,-19 73-20,0-1 1,0 1 0,0 0 0,-1-1-1,-1 1 1,1 0 0,-1-1-1,-2-7 1,2 13 19,1 0 1,-1 0-1,0 1 1,1-1-1,-1 0 1,0 0-1,0 1 0,-1-1 1,1 0-1,0 1 1,0-1-1,-1 1 1,1 0-1,-1-1 0,1 1 1,-1 0-1,0 0 1,1 0-1,-1 0 1,0 0-1,0 1 0,0-1 1,0 0-1,0 1 1,1-1-1,-1 1 1,0 0-1,0 0 0,0 0 1,0 0-1,0 0 1,0 0-1,-3 1 1,-4 0-4,0 1 1,1 1 0,-1 0 0,0 0-1,1 1 1,0 0 0,0 0-1,0 1 1,0 0 0,-6 6 0,-3 3-16,0 0 0,-28 34 1,41-44-22,0 0 0,1 1 1,0 0-1,0-1 1,0 1-1,0 0 0,1 1 1,0-1-1,0 0 1,0 1-1,1-1 0,0 1 1,0-1-1,-1 7 0,3-4-103,0 0-1,0 0 0,0 0 0,1 0 1,0 0-1,1-1 0,0 1 0,0 0 1,5 7-1,95 235-2415,-88-208 1748,-15-41 788,1 1 0,0 0 0,-1 0 0,1 0 0,0-1-1,0 1 1,0 0 0,0-1 0,0 1 0,0 0 0,0-1 0,1 0 0,-1 1 0,0-1 0,1 0 0,-1 1 0,4 0 0,9-2-351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19812,'0'2'147,"0"1"1,0-1-1,-1 1 0,1-1 0,-1 1 0,1-1 0,-1 1 1,0-1-1,0 0 0,0 0 0,-1 1 0,-1 2 0,-1 2 129,-37 75 1404,-35 81-52,67-139-1391,0 0-1,2 1 1,1 0 0,-6 48-1,12-70-220,-1 0 0,1 0 0,0 0-1,0 0 1,1 0 0,-1 0 0,1 0 0,-1-1-1,1 1 1,0 0 0,0 0 0,0 0 0,0-1-1,1 1 1,2 3 0,-3-4-10,0-1 0,1 0 0,-1 0 0,1 0 0,-1 0 0,1-1 0,-1 1 1,1 0-1,-1 0 0,1-1 0,0 1 0,-1-1 0,1 0 0,0 1 0,0-1 0,-1 0 0,1 0 0,0 0 0,0 0 0,-1 0 1,1-1-1,0 1 0,-1-1 0,1 1 0,0-1 0,-1 1 0,3-2 0,10-4 10,-1 0 0,0-1 0,-1-1 0,1 0 0,-1-1 0,-1 0 0,0-1 0,18-19 0,-6 2-118,-1-1-1,27-46 0,-40 59 9,34-60-317,-39 67 279,0-1 0,-1 0 0,0 0 0,0 0-1,-1 0 1,2-16 0,-4 24 123,0 1 0,0 0-1,0 0 1,1-1 0,-1 1 0,0 0-1,0-1 1,0 1 0,0 0-1,-1 0 1,1-1 0,0 1-1,0 0 1,0 0 0,0-1-1,0 1 1,0 0 0,0 0-1,0-1 1,0 1 0,-1 0-1,1 0 1,0-1 0,0 1-1,0 0 1,-1 0 0,1 0 0,0 0-1,0-1 1,0 1 0,-1 0-1,1 0 1,0 0 0,0 0-1,-1 0 1,1 0 0,0 0-1,0-1 1,-1 1 0,1 0-1,0 0 1,-1 0 0,1 0-1,0 0 1,0 0 0,-1 0-1,1 0 1,0 1 0,0-1 0,-1 0-1,1 0 1,0 0 0,0 0-1,-1 0 1,1 0 0,0 0-1,0 1 1,-1-1 0,1 0-1,0 0 1,0 0 0,0 0-1,-1 1 1,1-1 0,0 0-1,-16 13-134,16-12 133,-47 44-92,53-48-43,5-5-720,-11 7 727,1 0 0,-1 0 0,1 1 0,-1-1 0,1 0 0,-1 0 0,0 0 0,1 0 0,-1 0 0,0 0 0,0 0 0,0 0 0,0 0 1,0-1-1,0 1 99,0 1 1,0 0-1,0-1 1,-1 1 0,1-1-1,0 1 1,0-1 0,-1 1-1,1 0 1,0-1-1,-1 1 1,1 0 0,0-1-1,-1 1 1,1 0 0,-1 0-1,1-1 1,0 1-1,-1 0 1,1 0 0,-1 0-1,1 0 1,-1-1 0,1 1-1,-1 0 1,1 0-1,-1 0 1,1 0 0,-1 0-1,0 0 1,-9 0-560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19196,'6'28'1993,"0"-2"-1281,1 4-296,1 0 896,1 3-184,-2-8-1000,2 2-496,-1-11-1800,1-8 1888,-5-8-336,2-10-265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117 127 20276,'0'1'119,"0"1"0,0-1 0,0 1 0,0-1 0,0 0 0,0 1 0,1-1 0,-1 1 0,1-1 0,-1 0 0,0 1 0,1-1 0,0 0 0,-1 0 0,1 1 0,0-1 0,0 0 0,0 0 0,0 0 0,0 0 0,0 0 0,0 0 0,0 0 0,0 0 0,0 0 0,0-1 0,1 1 0,-1 0 0,0-1 0,0 1 0,1-1 0,-1 1 0,1-1 0,-1 0 0,0 0 0,1 1 0,-1-1 0,1 0 0,-1 0 0,1 0 0,2-1 0,0 0 6,1 1 1,-1-1-1,0 0 0,1-1 1,-1 1-1,0-1 0,0 0 1,0 0-1,0 0 0,0 0 0,0-1 1,3-3-1,-3 3-119,-1-1 0,0 0 1,0 0-1,-1 0 0,1 0 0,-1 0 0,0 0 0,0-1 0,0 1 1,0-1-1,-1 1 0,0-1 0,0 0 0,0 0 0,-1 1 0,1-1 1,-1 0-1,0-5 0,-1 8-20,1-1 0,0 1 0,-1 0 0,0 0 0,1-1 0,-1 1 0,0 0 0,0 0 0,0 0 0,0 0 0,-1 0 0,1 0 0,-1 0 0,1 0 1,-1 0-1,1 1 0,-1-1 0,0 1 0,0-1 0,0 1 0,0 0 0,0 0 0,0-1 0,0 1 0,0 1 0,-1-1 0,1 0 0,0 1 0,-1-1 0,1 1 0,0-1 0,-1 1 0,1 0 0,0 0 1,-1 0-1,1 1 0,-4 0 0,-1 0-5,-1 1-1,1-1 1,0 2 0,0-1 0,0 1 0,1 0 0,-1 1 0,1-1 0,0 1-1,0 0 1,0 1 0,0 0 0,1 0 0,-1 0 0,1 0 0,-4 7 0,0 0 28,1 0 1,0 0 0,1 0-1,0 1 1,1 0-1,0 0 1,-4 19 0,8-25 5,0 0 0,1 0 1,0 0-1,0 1 0,1-1 0,-1 0 1,2 0-1,-1 0 0,1 1 1,0-1-1,1 0 0,4 13 1,-4-15-2,0 0 1,1-1 0,0 1 0,0-1-1,0 0 1,0 0 0,0 0-1,1-1 1,0 1 0,0-1 0,0 0-1,0 0 1,0 0 0,1 0 0,-1-1-1,1 0 1,0 0 0,9 3-1,-1-2 6,-1-1-1,1 0 1,-1-1-1,1-1 1,-1 0-1,1 0 1,0-1-1,-1-1 1,1 0-1,-1-1 1,0 0-1,0-1 1,19-8-1,-8 1 2,-1 0 0,-1-1 0,0-1 0,-1-1 0,-1 0 0,21-21 0,-31 28-26,-1-1-1,0-1 0,-1 1 1,0-1-1,0-1 0,9-16 0,-16 26 5,0 0 0,0 0 0,0 0 0,1-1-1,-1 1 1,0 0 0,0 0 0,0 0 0,0 0-1,0-1 1,0 1 0,0 0 0,1 0 0,-1-1-1,0 1 1,0 0 0,0 0 0,0 0 0,0-1-1,0 1 1,0 0 0,0 0 0,0-1 0,0 1-1,0 0 1,0 0 0,0 0 0,0-1 0,0 1-1,-1 0 1,1 0 0,0 0 0,0-1 0,0 1-1,0 0 1,0 0 0,0 0 0,-1-1 0,1 1-1,0 0 1,0 0 0,0 0 0,-1 0 0,-10 4-23,-11 13 4,15-10 29,0 0 0,1 1 1,0 0-1,-5 9 0,10-15-3,0-1 0,0 1 0,0 0 0,1 0 0,-1 0 0,1-1 0,-1 1 0,1 0 0,-1 0 0,1 0 0,0 0 0,0 3 0,1-4 0,-1 0 0,0 0 0,1 0 0,-1 0 0,0 0 0,1 0 0,-1-1 0,1 1 0,0 0 0,-1 0 0,1-1 0,0 1 0,-1 0 0,1-1 0,0 1 0,0 0 0,0-1 0,0 1 0,-1-1 0,1 1 0,0-1 0,0 0 0,0 1 0,0-1 0,0 0 0,1 0 0,7 2 9,-1-1 0,1 0 0,-1-1 1,1 1-1,-1-2 0,1 1 0,14-4 1,62-20-89,-18 4-507,-66 20 514,0 0-1,0-1 1,0 1 0,0 0-1,0 0 1,0 0 0,0 0-1,0 0 1,1 0 0,-1 0-1,0 0 1,0 0 0,0 0-1,0 1 1,0-1-1,0 0 1,0 1 0,0-1-1,0 1 1,0-1 0,0 1-1,0 0 1,-1-1 0,2 2-1,-1-1 18,-1 0 0,0-1 0,0 1-1,0 0 1,1 0 0,-1 0 0,0-1-1,0 1 1,0 0 0,0 0 0,-1 0 0,1 0-1,0-1 1,0 1 0,0 0 0,-1 0-1,1-1 1,0 1 0,-1 0 0,1 0-1,-1-1 1,1 1 0,0 0 0,-1-1 0,0 1-1,1-1 1,-1 1 0,1-1 0,-1 1-1,0-1 1,1 1 0,-2 0 0,-10 7-542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20436,'-44'67'2031,"-59"124"0,67-108-1603,3 1 0,-40 169 0,67-230-357,2 0 1,0 1 0,2 0 0,0 24-1,12-130-97,-10-6-194,0 76 164,-1 0 1,-1 1-1,0-1 0,-1 0 1,-4-14-1,4 20 28,3 8 67,10 11 117,-3-8-39,1-1 0,0 0 0,0 0-1,1 0 1,-1-1 0,1-1 0,-1 1 0,1-1 0,0-1 0,0 0 0,0 0 0,0 0 0,0-1 0,0-1-1,11-1 1,-8 1-3,1-1-1,-1-1 1,0 0-1,0-1 0,0 0 1,0 0-1,-1-2 1,1 1-1,-1-1 0,15-12 1,-23 15-151,0 1 1,0-2-1,0 1 1,0 0-1,-1-1 1,1 1-1,-1-1 1,0 1 0,0-1-1,0 0 1,-1 0-1,1 0 1,-1 0-1,0 0 1,0-1-1,-1 1 1,1-8-1,-1 9-68,0 1 0,0-1 0,0 1-1,-1-1 1,1 1 0,-1-1 0,0 1-1,0 0 1,0-1 0,0 1 0,0 0 0,0 0-1,-1 0 1,1-1 0,-1 1 0,1 1 0,-1-1-1,0 0 1,1 0 0,-1 1 0,0-1-1,-1 1 1,1-1 0,0 1 0,0 0 0,0 0-1,-1 0 1,1 0 0,0 0 0,-1 1 0,-3-2-1,4 2 39,0 0 0,0-1-1,1 1 1,-1 0 0,0 0-1,0 0 1,0 0 0,0 1-1,0-1 1,0 0 0,1 1 0,-1-1-1,0 1 1,0 0 0,0-1-1,1 1 1,-1 0 0,-1 2-1,-9 11-613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20052,'6'-4'1729,"-2"4"-1241,-4 12-232,-6 16 768,2 5-248,-3 10-360,0 2-208,0 0-168,-1 0-40,3-9-128,2-5-112,1-14-280,2-5-224,3-22-1777,0-10 2025,0-6-240,-2-10-112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59 183 12227,'-8'-3'521,"0"-1"0,1-1 0,0 1 1,0-1-1,0 0 0,-7-7 0,15 11-519,-1 1-1,1-1 1,0 1-1,-1-1 1,1 1-1,0-1 1,0 1-1,-1-1 1,1 1-1,0-1 1,0 1-1,0 0 1,0 0-1,0-1 1,-1 1-1,1 0 1,0 0-1,2 0 1,29-7-91,-26 6 83,41-8-19,2 2 1,-1 3-1,1 1 1,-1 2-1,63 8 1,-7 5 47,378 26 63,1385-81 194,-1017 2-272,-586 19 493,-263 22-477,-1 0 0,1 0 1,-1 0-1,0 0 0,1 0 1,-1 0-1,0 0 1,1 0-1,-1 0 0,0 0 1,1 0-1,-1-1 1,0 1-1,1 0 0,-1 0 1,0 0-1,1 0 1,-1-1-1,0 1 0,0 0 1,1 0-1,-1-1 1,0 1-1,0 0 0,0-1 1,1 1-1,-1 0 0,0-1 1,0 1-1,0 0 1,0-1-1,0 1 0,1 0 1,-1-1-1,0 0 1,-7-12 437,-18-11 198,-3 12-350,16 13-610,12-1 264,0 1 0,-1-1 0,1 1 1,0-1-1,0 1 0,0-1 0,0 1 1,0-1-1,0 1 0,0-1 1,0 1-1,0-1 0,0 1 0,1-1 1,-1 1-1,0-1 0,0 1 1,0-1-1,1 1 0,-1-1 0,0 0 1,0 1-1,1-1 0,-1 1 1,0-1-1,1 1 0,2 2-46,-1 0 0,0-1 0,1 1 0,-1-1 0,1 1 0,0-1 0,0 0 0,0 0 0,0 0 1,5 2-1,13 4-299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14667,'-5'-13'2033,"4"6"-633,7 10 664,8 1-743,5-1-129,12-3-384,7 0-152,9 0-128,0-1-32,5-2-216,-6 0-200,-5 0-552,-5 0-352,-15 0 48,-6-1 520,-14-3-216,-1-2-176</inkml:trace>
  <inkml:trace contextRef="#ctx0" brushRef="#br0" timeOffset="1">115 102 15339,'4'13'2169,"9"-2"-1217,8-9-240,5 2 1617,10-4-1153,1-1-144,5 4-272,-3-2-256,-5 2-704,-8 3-400,-11 2 504,-6 1-128,-15 2-152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17620,'10'4'1896,"12"-4"-1032,5-4-384,9-5 905,3-1-265,8-1-664,0-1-432,1-1-824,-4-4 768,-1-2-320,-6-5-96</inkml:trace>
  <inkml:trace contextRef="#ctx0" brushRef="#br0" timeOffset="1">635 0 16235,'-10'28'2137,"-1"7"-1265,-3 7-232,1 4 1641,0 5-1281,1 0-32,4-6-184,0-2-144,4-5-271,1-7-169,3-6-528,2-5-313,3-9-663,3-2 1224,0-6-256,2-3-168,2-5-216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 17380,'11'8'775,"1"0"0,0-1 0,0 0 0,0 0 0,26 8 0,-30-12-591,0-1 0,0 0 1,1 0-1,-1-1 0,1 0 0,-1 0 0,1-1 0,0 0 0,-1-1 1,15-2-1,-18 1-115,0 1 0,-1-2 0,1 1 0,-1 0 0,1-1 0,-1 0 0,0 0 0,0-1 0,0 1 0,-1-1 0,1 1 0,-1-1 0,0 0 1,0-1-1,0 1 0,4-9 0,-6 12-48,0-1 1,0 0 0,0 0-1,-1 0 1,1 0-1,0 1 1,-1-1 0,0 0-1,1 0 1,-1 0-1,0 0 1,0 0 0,0 0-1,0 0 1,0 0-1,-1 0 1,1 0 0,0 0-1,-1 0 1,0 0-1,1 0 1,-1 0 0,0 0-1,0 1 1,0-1-1,0 0 1,0 1 0,-1-1-1,1 1 1,0-1-1,-1 1 1,1-1 0,-1 1-1,0 0 1,1 0-1,-1 0 1,0 0 0,1 0-1,-1 0 1,0 0-1,0 1 1,0-1 0,-3 0-1,0 0-6,0 1-1,0-1 0,0 1 0,0 0 1,0 0-1,0 1 0,0 0 1,0 0-1,0 0 0,0 0 1,0 1-1,-4 1 0,-4 3-17,0 0 1,1 0-1,-14 10 0,9-4-5,1 1 0,0 0 0,-17 19 0,26-24 12,0 1-1,0 0 0,0 0 0,2 0 0,-1 1 0,1 0 0,-7 17 0,12-25-1,-1 0-1,0 0 0,1-1 1,0 1-1,-1 0 0,1 0 1,0-1-1,0 1 0,0 0 1,0 0-1,0 0 0,0-1 1,0 1-1,1 0 0,-1 0 1,1 0-1,-1-1 0,1 1 1,0 0-1,-1-1 0,1 1 1,0-1-1,1 3 1,1-2 1,-1-1 0,0 1 1,1 0-1,-1-1 1,0 1-1,1-1 1,0 0-1,-1 0 1,1 0-1,0 0 1,0 0-1,-1-1 0,5 1 1,6 0 3,1 0 0,-1-1 1,1-1-1,-1 0 0,16-4 0,-13 2 26,-1-1 0,-1-1 0,1-1 1,-1 0-1,0-1 0,0 0 0,18-13 0,6-9 256,37-36 1,-70 61-260,-4 3-19,0 0 0,1-1 0,-1 1 0,1 0 0,-1 0 0,1 0 0,-1 0 0,1 1 0,-1-1 0,1 0 0,0 1 0,0-1 0,-1 1 0,1-1 0,3 1 0,-4 0-8,0 0 0,0 1 0,0-1-1,0 0 1,0 1 0,0-1 0,0 1 0,0-1 0,0 1 0,-1 0 0,1-1 0,0 1 0,0 0 0,0 0 0,-1 0-1,1-1 1,0 1 0,-1 0 0,1 0 0,-1 0 0,1 0 0,-1 0 0,0 0 0,1 0 0,-1 0 0,0 2 0,22-6 65,-1-1-38,-14 1-20,1 2 0,0-1 1,0 1-1,0 0 0,0 1 0,9 0 0,-17 0-11,1 0-1,-1 0 1,1 0-1,-1 0 1,1 0 0,-1 1-1,0-1 1,1 0 0,-1 0-1,1 0 1,-1 1-1,0-1 1,1 0 0,-1 0-1,0 1 1,0-1 0,1 0-1,-1 1 1,0-1-1,1 0 1,-1 1 0,0-1-1,0 1 1,0-1 0,0 0-1,1 1 1,-1-1-1,0 1 1,0-1 0,0 1-1,0-1 1,0 0 0,0 1-1,0-1 1,0 1-1,0-1 1,0 1 0,0-1-1,0 1 1,-1-1 0,1 0-1,0 1 1,-9 19-24,8-18 28,-11 23 50,-45 76 863,56-100-713,1-1-196,0 0 0,1 0 0,-1 1 0,0-1 0,0 0 0,0 0 0,0 0 0,1 0 1,-1 0-1,0 1 0,0-1 0,1 0 0,-1 0 0,0 0 0,0 0 0,0 0 0,1 0 0,-1 0 0,0 0 0,0 0 1,1 0-1,-1 0 0,0 0 0,0 0 0,1 0 0,-1 0 0,0 0 0,0 0 0,0 0 0,1 0 0,-1-1 0,0 1 0,0 0 1,1 0-1,-1 0 0,0 0 0,0 0 0,0-1 0,0 1 0,1 0 0,-1 0 0,0 0 0,0 0 0,0-1 0,0 1 1,0 0-1,0 0 0,1-1 0,10-9 159,-3 0-138,2 0-1,-1 0 0,1 1 0,1 1 0,0 0 1,20-12-1,-15 10-32,19-11 10,1 0 0,56-21-1,-91 41-5,-1 1 0,1 0 0,-1-1 0,1 1 0,0 0 0,-1-1 0,1 1 0,-1 0-1,1 0 1,0 0 0,-1 0 0,1 0 0,0 0 0,-1 0 0,1 0 0,0 0 0,-1 0-1,1 0 1,0 0 0,-1 0 0,1 1 0,-1-1 0,1 0 0,0 0 0,-1 1 0,1-1 0,-1 0-1,1 1 1,-1-1 0,2 1 0,-2 0-1,0 1 1,1-1-1,-1 0 0,0 0 0,0 1 1,0-1-1,0 0 0,0 0 0,0 1 1,0-1-1,-1 0 0,1 0 0,0 1 1,-1 1-1,-4 9-8,0-1 0,-9 15-1,12-24 10,-65 93 105,68-92-82,6-3-12,6-4 2,96-49 23,-31 13-66,-75 39 27,0-1-1,-1 1 1,1 0 0,0 0-1,0 1 1,0-1-1,0 0 1,0 1 0,0 0-1,0 0 1,0 0-1,5 0 1,-7 1 1,-1-1-1,1 0 1,-1 0 0,1 1 0,-1-1 0,1 0-1,0 1 1,-1-1 0,1 0 0,-1 1 0,1-1-1,-1 1 1,0-1 0,1 1 0,-1-1-1,1 1 1,-1-1 0,0 1 0,1-1 0,-1 1-1,0-1 1,0 1 0,1 0 0,-1 1-5,0 0 1,0 0-1,0 0 0,0 0 1,0 0-1,0 0 1,-1 0-1,1-1 1,-1 1-1,1 0 1,-2 3-1,-4 6-13,0 1 0,-12 18 0,-5 7-1294,23-37 1307,0 0 0,0 1 0,0-1 1,0 0-1,0 0 0,0 0 0,0 0 0,0 0 0,0 0 0,0 1 0,0-1 0,0 0 0,0 0 0,0 0 0,0 0 0,0 0 0,0 0 0,0 0 0,0 1 0,0-1 1,0 0-1,0 0 0,0 0 0,0 0 0,0 0 0,0 0 0,0 0 0,0 1 0,0-1 0,0 0 0,1 0 0,-1 0 0,0 0 0,0 0 0,0 0 0,0 0 1,0 0-1,0 0 0,0 0 0,0 0 0,1 0 0,-1 0 0,0 0 0,0 0 0,0 0 0,0 1 0,0-1 0,0 0 0,1 0 0,-1 0 0,0-1 0,0 1 0,0 0 1,0 0-1,0 0 0,1 0-34,11 0-273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18676,'0'1'79,"0"-1"1,0 1-1,0 0 1,0-1-1,1 1 0,-1 0 1,0-1-1,0 1 1,0 0-1,0-1 1,1 1-1,-1-1 0,0 1 1,1 0-1,-1-1 1,0 1-1,1-1 0,-1 1 1,1-1-1,-1 1 1,1-1-1,-1 1 1,1-1-1,-1 0 0,1 1 1,0 0-1,1-1 50,0 1 0,-1-1-1,1 0 1,0 1-1,0-1 1,-1 0 0,1 0-1,0 0 1,-1-1 0,4 1-1,5-3 397,0 0-1,18-7 1,-23 7-294,10-3 175,-1-1 0,0 0 1,0-1-1,18-15 0,-26 19-284,0-1-1,-1 0 1,1-1-1,-1 1 1,0-1-1,-1 0 0,0 0 1,1-1-1,-2 1 1,1-1-1,3-10 1,-6 16-109,-1 0 0,1 0 1,-1 0-1,0-1 0,1 1 1,-1 0-1,0 0 1,0 0-1,0-1 0,0 1 1,0 0-1,0 0 1,0-1-1,0 1 0,0 0 1,0 0-1,-1 0 0,1-1 1,-1 1-1,1 0 1,-1 0-1,1 0 0,-1 0 1,0 0-1,1 0 1,-1 0-1,0 0 0,0 0 1,0 0-1,0 0 1,1 1-1,-1-1 0,-1 0 1,1 1-1,0-1 0,0 0 1,0 1-1,0-1 1,0 1-1,0 0 0,-1-1 1,1 1-1,0 0 1,0 0-1,0 0 0,-1 0 1,1 0-1,0 0 0,0 0 1,-1 0-1,1 0 1,0 1-1,-2 0 0,-3 0-8,0 1 1,0 0-1,0 1 0,1-1 0,-1 1 0,1 0 0,0 0 0,0 1 0,0 0 1,0 0-1,1 0 0,-7 8 0,-4 4-24,1 2 0,-12 19 0,24-33 15,-27 45-24,28-47 26,0 1 0,0-1 0,0 0 0,0 1 0,0-1 0,0 1 0,1 0 0,-1-1 0,1 1 0,0-1 0,0 1 0,0 0 0,0-1 0,0 1 0,0-1 0,1 1 0,1 3 0,-2-4 1,1-1 1,0 0-1,0 0 1,0-1-1,0 1 1,0 0-1,0 0 1,0 0-1,1-1 1,-1 1-1,0 0 1,0-1-1,0 1 1,1-1-1,-1 0 1,0 1-1,1-1 1,-1 0-1,0 0 1,1 0-1,-1 0 1,2 0-1,33-4 2,-33 4-1,34-9 29,61-23-1,-69 21-15,1 2 0,0 0-1,44-6 1,-73 15-16,1-1 1,-1 1-1,1 0 0,-1 0 0,1-1 1,0 1-1,-1 0 0,1 0 1,-1 1-1,1-1 0,-1 0 1,1 0-1,-1 1 0,1-1 0,-1 1 1,0-1-1,1 1 0,-1 0 1,0-1-1,1 1 0,-1 0 0,0 0 1,0 0-1,0 0 0,1 0 1,-1 0-1,0 0 0,-1 1 0,2 0 1,-1 2-1,0 0 0,0 0 1,-1 0-1,1 0 0,-1 1 1,0-1-1,0 0 0,-1 0 1,-1 6-1,2-9 5,0 1 0,-1-1 0,1 1 0,0-1-1,0 1 1,0-1 0,0 0 0,0 1 0,0-1 0,0 1 0,0-1 0,1 1-1,-1-1 1,0 1 0,1-1 0,-1 0 0,1 1 0,0-1 0,0 0 0,-1 0 0,2 2-1,0-2 1,-1-1 1,1 1-1,0-1 0,-1 1 0,1-1 0,0 0 0,-1 1 0,1-1 0,0 0 0,0 0 0,-1 0 0,1 0 0,0-1 0,0 1 0,-1 0 1,1-1-1,2 0 0,11-3-391,0-1 1,16-7 0,27-19-4553,-48 26 3911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54 15787,'15'-49'4071,"-12"44"-1033,-9 31-1603,-48 154 168,-15 66-382,67-236-1169,1-7-28,0 0-1,0 0 1,1 1-1,-1-1 1,1 0 0,0 1-1,0-1 1,0 5-1,10-53 107,0-115-114,-10 159-22,0 1 1,0 0-1,0-1 1,0 1-1,0-1 1,0 1-1,0 0 1,0-1-1,0 1 1,0-1-1,0 1 1,0 0-1,1-1 1,-1 1-1,0 0 1,0-1-1,0 1 1,1-1-1,-1 1 1,0 0-1,0 0 1,1-1-1,-1 1 1,0 0-1,1-1 1,-1 1-1,0 0 1,1 0-1,-1 0 1,0-1-1,1 1 0,-1 0 1,1 0-1,-1 0 1,0 0-1,1 0 1,-1 0-1,1 0 1,-1 0-1,0 0 1,1 0-1,-1 0 1,1 0-1,-1 0 1,0 0-1,1 0 1,-1 0-1,1 0 1,-1 0-1,0 1 1,1-1-1,-1 0 1,0 0-1,1 0 1,-1 1-1,0-1 1,1 1-1,26 21-628,-14-11 183,-5-6 134,0-1-1,0 0 0,0 0 0,0-1 1,1 0-1,-1 0 0,1 0 0,0-2 1,0 1-1,0-1 0,0 0 0,0-1 1,0 0-1,0 0 0,14-3 0,-11 1 122,-1-1 1,0 0-1,0 0 0,0-1 0,0-1 0,-1 1 0,1-2 0,-1 0 0,0 0 0,-1-1 0,14-12 0,-22 18 237,0 1 1,0-1-1,0 0 0,0 0 0,0 0 0,-1 0 0,1 0 0,0-1 1,-1 1-1,1 0 0,-1 0 0,1 0 0,-1 0 0,0-1 1,1 1-1,-1 0 0,0 0 0,0-1 0,0 1 0,0 0 0,0 0 1,0-3-1,-1 3-4,1 1 1,0-1-1,-1 1 0,1-1 1,-1 0-1,1 1 1,-1-1-1,1 1 0,-1-1 1,1 1-1,-1-1 1,1 1-1,-1 0 1,0-1-1,1 1 0,-1 0 1,0-1-1,0 1 1,1 0-1,-1 0 1,0 0-1,1-1 0,-1 1 1,0 0-1,0 0 1,1 0-1,-1 0 1,0 0-1,0 1 0,1-1 1,-1 0-1,0 0 1,0 0-1,1 1 1,-1-1-1,0 0 0,0 1 1,-12 5 318,1 1 0,0 1 0,0-1 1,0 2-1,1 0 0,1 0 0,-1 1 1,2 0-1,-13 16 0,22-26-354,-4 4 99,1 1-1,-1-1 0,1 1 0,0 0 1,0 0-1,0 0 0,1 1 1,0-1-1,0 1 0,-2 7 0,4-12-88,0 0 0,0 0 0,0-1-1,0 1 1,0 0 0,0-1-1,0 1 1,1 0 0,-1-1-1,0 1 1,0-1 0,1 1 0,-1 0-1,1-1 1,-1 1 0,0-1-1,1 1 1,-1-1 0,1 1-1,-1-1 1,1 1 0,0-1-1,-1 1 1,1-1 0,-1 0 0,1 1-1,0-1 1,-1 0 0,1 0-1,0 1 1,-1-1 0,1 0-1,0 0 1,-1 0 0,2 0 0,31 1 88,-21-1-81,57 0 36,-45-2-19,0 2 0,0 1-1,0 0 1,0 2-1,40 10 1,-63-13 6,-1 0 1,1-1-1,0 1 0,-1 0 0,1 0 1,-1-1-1,1 1 0,-1 0 0,1-1 1,-1 1-1,0 0 0,1-1 0,-1 1 1,1-1-1,-1 1 0,0-1 0,1 1 1,-1-1-1,0 1 0,0-1 1,1 1-1,-1-1 0,0 1 0,0-1 1,0 1-1,0-1 0,0 0 0,1 1 1,-1-1-1,0 1 0,0-1 0,0 1 1,-1-1-1,1-1 0,2-30 560,-2 25-406,-1-23 205,1 20-412,-1 1-1,1 0 0,1-1 1,0 1-1,0 0 0,5-18 1,-5 26-7,-1 0 1,1 0 0,0 0 0,0 0 0,0 0 0,-1 0-1,1 1 1,0-1 0,0 0 0,0 1 0,0-1 0,0 0-1,0 1 1,1-1 0,-1 1 0,0 0 0,0-1 0,0 1 0,0 0-1,1 0 1,-1-1 0,1 1 0,14-4-193,3-4-51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18 228 17092,'0'0'129,"1"1"0,-1-1 0,0 1 0,0-1 0,0 0 0,1 1 0,-1-1 0,0 1-1,0-1 1,1 1 0,-1-1 0,0 0 0,1 1 0,-1-1 0,0 0 0,1 1 0,-1-1 0,1 0 0,-1 0 0,1 1 0,-1-1 0,1 0 0,-1 0 0,0 0 0,1 1 0,-1-1 0,1 0 0,-1 0 0,1 0 0,-1 0 0,1 0 0,-1 0 0,1 0 0,-1 0 0,1 0 0,-1 0 0,1-1 0,0 1 0,23-6 1790,-10-1-1481,0 0-1,-1-1 1,0 0-1,0-1 1,-1-1 0,0 0-1,-1 0 1,12-15-1,-20 22-373,-1-1 0,0 1 0,0 0-1,0-1 1,0 1 0,-1-1 0,0 0 0,1 1-1,-1-1 1,0 0 0,-1 0 0,1 0 0,-1 0-1,0 1 1,0-1 0,0 0 0,0 0 0,-1 0-1,-1-7 1,1 9-51,0 0 1,0 0-1,0 0 0,0 0 0,0 0 0,-1 0 0,1 0 1,-1 0-1,1 1 0,-1-1 0,0 0 0,1 1 1,-1 0-1,0-1 0,0 1 0,0 0 0,0 0 1,0 0-1,0 0 0,-1 0 0,1 1 0,0-1 1,0 1-1,-1-1 0,1 1 0,0 0 0,-1 0 1,1 0-1,0 0 0,-1 0 0,1 0 0,0 1 1,0-1-1,-4 2 0,-1 0-38,1 0 0,0 1-1,0 0 1,0 0 0,0 0 0,0 1 0,1 0-1,0 0 1,-1 0 0,1 0 0,1 1 0,-1 0-1,1 0 1,0 1 0,0-1 0,-6 11 0,5-6-28,0 0 0,0 0 0,1 1 0,0 0 0,1 0 0,0 0 0,1 0 0,0 0 0,-1 13 0,3-21 39,0 0-1,0 0 0,0-1 0,1 1 0,-1 0 1,0-1-1,1 1 0,0 0 0,0-1 0,0 1 0,0-1 1,0 1-1,0-1 0,1 0 0,-1 1 0,1-1 0,-1 0 1,1 0-1,0 0 0,0 0 0,0 0 0,0-1 0,0 1 1,0 0-1,1-1 0,-1 0 0,0 1 0,1-1 0,-1 0 1,1 0-1,0-1 0,-1 1 0,1 0 0,0-1 0,2 1 1,6 0-18,0-1-1,0 0 1,-1-1 0,1 0 0,0 0 0,-1-1 0,19-6 0,-13 3 28,-1-2 0,0 0 1,0 0-1,0-2 1,-1 1-1,0-2 0,-1 0 1,15-15-1,-10 7 45,0-1 0,-1-1 0,-1 0 0,20-36 0,-19 22 34,-16 29-8,-10 20-33,1 1-11,-7 10 62,1 0-1,1 1 1,-16 51-1,28-77-75,1-1 0,0 1 0,-1 0 0,1 0 0,0-1 0,0 1 0,0 0 0,0 0 0,0-1 0,-1 1 0,2 0 0,-1 0-1,0-1 1,0 1 0,0 0 0,0 0 0,0-1 0,1 1 0,-1 0 0,0 0 0,0-1 0,1 1 0,-1 0 0,1-1 0,-1 1 0,1-1 0,-1 1 0,1 0 0,-1-1 0,1 1 0,-1-1 0,2 1 0,-2-1 0,1 0 1,0 0 0,0 0 0,0 0 0,-1 0 0,1 0 0,0 0 0,0 0 0,-1-1 0,1 1 0,0 0 0,0 0 0,-1-1 0,1 1 0,0 0-1,-1-1 1,1 1 0,0-1 0,-1 1 0,1-1 0,-1 1 0,1-1 0,-1 0 0,1 1 0,-1-1 0,1 1 0,-1-1 0,0 0 0,1 0 0,5-8 12,0 0 1,1 1 0,0 0-1,1 0 1,-1 1 0,2 0-1,-1 1 1,1-1 0,-1 2-1,2-1 1,14-6 0,-24 12-24,0 0 1,1 0-1,-1-1 1,1 1-1,-1 0 1,1 0-1,-1 0 1,1 0-1,-1 0 1,1 0 0,-1 0-1,1 0 1,-1 0-1,1 0 1,-1 0-1,1 0 1,-1 0-1,0 0 1,1 0-1,-1 0 1,1 1-1,-1-1 1,1 0 0,-1 0-1,1 1 1,-1-1-1,0 0 1,1 1-1,-1-1 1,0 0-1,1 1 1,-1-1-1,0 0 1,1 1-1,0 1-3,0 0-1,-1 0 1,1 0-1,-1 0 1,1 0-1,-1 0 1,0 0-1,0 0 1,0 2-1,-5 43-85,-22 48 218,14-192 352,12 87-481,-3-20 10,2-1 1,1 0-1,4-45 1,-3 76-11,0-1 1,-1 0-1,1 1 0,0-1 1,0 0-1,1 1 1,-1-1-1,0 0 0,0 1 1,0-1-1,0 0 0,1 1 1,-1-1-1,0 0 0,0 1 1,1-1-1,-1 1 0,0-1 1,1 1-1,-1-1 0,1 1 1,-1-1-1,1 1 0,-1-1 1,1 1-1,-1-1 1,1 1-1,0 0 0,-1-1 1,1 1-1,-1 0 0,1 0 1,0-1-1,-1 1 0,1 0 1,0 0-1,-1 0 0,1 0 1,0 0-1,-1 0 0,1 0 1,0 0-1,-1 0 0,1 0 1,0 0-1,-1 0 1,1 1-1,0-1 0,0 1 1,5 1-230,-1 2 0,0-1 0,0 1 0,9 7 1,4 4-1687,-15-14 1797,-1 0 0,1 1 0,0-1 0,-1 0 0,1-1 0,0 1 0,-1 0 0,1-1 0,3 1 0,9-1-658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19652,'0'2'120,"0"0"0,0 0 0,0 0 0,0 0 0,0 0 0,1 0 0,-1 0 0,1 0-1,-1 0 1,1 0 0,0-1 0,0 1 0,0 0 0,0 0 0,0 0 0,0-1 0,1 1 0,-1-1 0,0 1 0,1-1-1,-1 1 1,1-1 0,0 0 0,-1 0 0,1 0 0,0 0 0,2 1 0,0-1-27,-1 0 0,1 0 0,-1 0 0,1-1 0,-1 0 0,1 0 0,0 0 0,-1 0 0,1 0-1,-1-1 1,1 0 0,-1 1 0,1-1 0,-1-1 0,4 0 0,0-1-31,0-1 1,-1 1-1,0-1 0,0 0 0,0-1 1,0 1-1,0-1 0,8-10 0,-11 11-37,-1 1-1,1-1 0,-1 1 1,1-1-1,-1 0 0,-1 0 1,1 0-1,-1 0 0,1 0 0,-1-1 1,0 1-1,0 0 0,-1-1 1,1 1-1,-1 0 0,-1-8 1,1 11-24,0 0-1,0 0 1,0 0 0,0 0 0,0 0 0,0 0 0,0 0 0,-1 0-1,1 0 1,0 0 0,-1 0 0,1 0 0,-1 0 0,1 0-1,-1 0 1,1 0 0,-1 1 0,0-1 0,0 0 0,1 0-1,-1 1 1,0-1 0,0 0 0,0 1 0,0-1 0,0 0-1,1 1 1,-1 0 0,0-1 0,0 1 0,0 0 0,0-1 0,-1 1-1,1 0 1,0 0 0,0 0 0,0 0 0,0 0 0,0 0-1,0 0 1,0 0 0,0 0 0,0 0 0,0 1 0,0-1-1,-1 1 1,-3 0-9,1 1-1,0 0 1,0 0-1,0 0 1,1 1-1,-1-1 1,0 1-1,1 0 1,-6 6-1,1 2-25,0 0-1,0 0 0,1 0 0,1 1 0,-9 22 0,13-27 27,0-1 0,0 0 1,0 1-1,1 0 0,0-1 0,0 1 0,1-1 1,0 1-1,0 0 0,0 0 0,1-1 0,0 1 1,3 9-1,-3-14 9,-1 0-1,1-1 1,0 1 0,0 0 0,0 0 0,0 0 0,1-1 0,-1 1 0,0 0 0,1-1-1,-1 1 1,1-1 0,0 0 0,-1 1 0,1-1 0,0 0 0,0 0 0,0 0 0,0 0-1,0-1 1,3 2 0,0-1 5,0 0 0,1-1 0,-1 0 0,0 0-1,0 0 1,0 0 0,1-1 0,7-2 0,4-1 13,0-2 0,0 0 0,-1-1-1,20-12 1,-8 1 29,-2-2 1,0-1-1,-1-1 0,-1-2 0,24-28 0,11-11 102,-59 63-148,0 0-1,0 1 0,0-1 1,0 0-1,-1 0 0,1 0 1,0 0-1,0 0 1,0 0-1,0 0 0,0 0 1,0 0-1,0 0 0,0 0 1,0 0-1,0 1 1,0-1-1,0 0 0,0 0 1,0 0-1,0 0 0,0 0 1,0 0-1,0 0 1,0 0-1,0 0 0,0 0 1,0 1-1,0-1 1,0 0-1,0 0 0,0 0 1,0 0-1,0 0 0,0 0 1,0 0-1,0 0 1,0 0-1,1 0 0,-1 0 1,0 0-1,0 0 0,0 1 1,0-1-1,0 0 1,0 0-1,0 0 0,0 0 1,0 0-1,0 0 0,0 0 1,0 0-1,1 0 1,-1 0-1,0 0 0,0 0 1,0 0-1,0 0 1,0 0-1,0 0 0,0 0 1,0 0-1,0 0 0,0 0 1,1 0-1,-1 0 1,0 0-1,0 0 0,0 0 1,-2 9 24,-20 57 66,14-45-71,0 1 0,1 0-1,2 0 1,0 0-1,-3 43 1,8-64-74,0 0 0,0 1 0,0-1 0,0 0 0,0 1 0,0-1 0,1 0 0,-1 1 0,0-1-1,1 0 1,-1 1 0,1-1 0,-1 0 0,1 0 0,1 2 0,-2-3 13,0 0 0,1 1 0,-1-1 0,1 0 0,-1 0 0,0 0 0,1 0 0,-1 0 0,1 1 0,-1-1 0,0 0 0,1 0 0,-1 0 0,1 0-1,-1 0 1,1 0 0,-1 0 0,1-1 0,-1 1 0,0 0 0,1 0 0,-1 0 0,1 0 0,-1 0 0,0-1 0,1 1 0,-1 0 0,0 0 0,1-1 0,3-2-108,-1 0 0,1 0 0,-1-1 0,0 1 0,-1-1 0,1 0 0,3-6 0,10-23-528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13867,'-4'7'1392,"-1"7"-904,4 3-216,1 3 1185,6 2-1289,4-1 448,3-3-528,5-5-88,4-5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14387,'-1'5'396,"0"-1"-1,0 0 0,0 1 1,0-1-1,-1 0 1,1 0-1,-1 0 1,0 0-1,0 0 1,-1-1-1,-3 6 1,-6 10 1581,2 2-1163,1-1 0,0 1 0,2 0 0,-8 34 0,13-41-744,1-1 0,0 1 1,0-1-1,1 1 0,1-1 0,1 1 1,0-1-1,6 24 0,-7-34-74,27 111-364,-26-103 301,-1-1 0,0 1 0,0 0 0,-1-1 0,-1 1 0,0-1 0,0 1 0,-6 20 0,6-27 77,-1-1-1,0 1 0,1 0 0,-2-1 0,1 1 0,0-1 1,-1 0-1,1 0 0,-1 0 0,0 0 0,0 0 1,0 0-1,-1-1 0,1 0 0,-1 1 0,1-1 1,-1 0-1,0-1 0,1 1 0,-1-1 0,0 0 1,0 0-1,0 0 0,0 0 0,0-1 0,-1 1 1,1-1-1,0 0 0,0 0 0,0-1 0,0 1 1,0-1-1,0 0 0,0 0 0,0 0 0,0-1 1,0 0-1,1 1 0,-1-1 0,0 0 0,1-1 1,0 1-1,-1 0 0,1-1 0,0 0 0,0 0 1,1 0-1,-1 0 0,1 0 0,-1-1 0,1 1 1,0-1-1,0 0 0,0 1 0,1-1 0,0 0 1,-3-8-1,3 5 3,1 0 1,-1 0 0,1-1 0,1 1-1,-1 0 1,1 0 0,0-1 0,1 1-1,-1 0 1,2 0 0,-1 0-1,1 1 1,0-1 0,0 0 0,1 1-1,-1 0 1,9-10 0,7-7-39,0 1 1,1 1-1,25-19 0,19-12 4,92-55 0,-126 87 32,-21 14 5,0 0 0,0 0 0,1 1 0,-1 1 1,1-1-1,0 1 0,13-2 0,-22 5-11,-1 1 1,1 0-1,-1 0 0,1 0 1,0 0-1,-1-1 0,1 1 1,-1 0-1,1 0 0,-1 0 0,1 0 1,0 0-1,-1 1 0,1-1 1,-1 0-1,1 0 0,-1 0 1,1 0-1,-1 1 0,1-1 1,-1 0-1,1 0 0,-1 1 0,1-1 1,-1 0-1,1 1 0,-1-1 1,0 1-1,1-1 0,-1 1 1,1-1-1,-1 0 0,0 1 0,0-1 1,1 1-1,-1 0 0,0-1 1,0 1-1,0-1 0,1 1 1,-1-1-1,0 1 0,0-1 1,0 1-1,0 0 0,0-1 0,0 1 1,0-1-1,0 2 0,-9 28 189,8-29-179,-7 18 123,4-11-76,0 1-1,0 0 1,1 0 0,0 0-1,0 1 1,1-1-1,1 1 1,-2 19-1,3-29-54,0 1 1,0-1-1,0 1 0,0 0 0,1-1 0,-1 1 0,0-1 0,0 1 0,0 0 0,1-1 1,-1 1-1,0-1 0,1 1 0,-1-1 0,0 1 0,1-1 0,-1 1 0,1-1 0,-1 1 1,1-1-1,-1 0 0,1 1 0,-1-1 0,1 0 0,-1 1 0,1-1 0,-1 0 0,1 0 0,0 1 1,-1-1-1,2 0 0,-1 0 3,1 0 1,0 0-1,0-1 0,0 1 1,0 0-1,0-1 0,0 1 1,0-1-1,-1 0 1,4-1-1,4-3 46,0-1-1,15-11 1,7-11 232,52-59-1,-41 41-140,-41 48-209,-2 9 22,-8 26 10,-3 9 47,12-42-3,-1 0 1,1 0-1,-1 0 0,1-1 0,0 1 0,1 0 1,-1 0-1,1 0 0,-1 0 0,1 0 0,0 0 1,2 3-1,-2-5-7,0-1 0,0 1 0,0-1 0,0 0 0,0 1 0,1-1 0,-1 0 0,0 0 0,1 0 0,-1 0 0,1 0 0,-1 0 0,1 0 0,-1 0 0,1-1 0,0 1 0,-1-1 0,1 1 0,0-1 0,0 0 0,-1 1 0,1-1 0,0 0 0,0 0 0,-1 0 0,1 0 0,3-1 0,5-1 13,0 0-1,-1-1 0,1 0 0,-1 0 1,0-1-1,0 0 0,9-6 0,59-41 28,-68 45-42,34-33 6,-35 31-49,1-1 0,17-12-1,-25 24-191,-6 7 130,-6 10-119,-48 70-1908,52-78 1730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18548,'-1'-3'2000,"1"9"-2488,1-1 1192,1 3-752,2-1-224,3 1-216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651 286 14003,'-91'-30'1638,"90"30"-1628,0 0 1,0 0 0,0 0-1,0 0 1,0 1-1,0-1 1,0 0 0,0 1-1,0-1 1,0 1-1,0-1 1,0 1 0,0-1-1,0 1 1,0-1 0,1 1-1,-1 0 1,0-1-1,1 1 1,-1 0 0,0 0-1,1 0 1,-2 1 0,-14 25-42,13-19 37,-3 3-25,-150 306-219,124-233 206,-29 118-1,53-163 23,0 0-1,3 0 1,1 0-1,2 1 0,5 62 1,-2-88 7,1 0 1,1 0-1,0-1 0,0 1 1,2-1-1,0 0 0,0 0 1,1 0-1,0-1 0,1 0 1,1 0-1,0 0 0,1-1 1,0 0-1,0-1 0,1 0 1,0-1-1,1 0 0,0 0 1,1-1-1,0-1 0,0 0 1,0 0-1,1-2 0,0 1 1,0-1-1,0-1 0,1-1 1,0 0-1,0 0 0,21 0 1,-14-3-9,0-1 0,0 0 1,0-2-1,-1 0 0,1-2 0,-1 0 1,0-1-1,-1-1 0,23-11 1,-6-1-24,-1 0 0,0-3 0,58-47 0,-53 32 18,-1-2 1,-1-2-1,-3-1 1,-2-2-1,-1-1 1,-2-1-1,-3-2 0,35-81 1,-53 106 63,0-2 0,-2 1-1,0-1 1,-2 0 0,-1 0 0,-1-1 0,-1 1 0,-1-1 0,-3-39 0,-1 43 24,-1 0 1,-1 0 0,0 1-1,-2-1 1,0 1 0,-2 0-1,0 1 1,-1 0 0,-1 1-1,-1 0 1,-17-21 0,7 14 3,-2 2 0,0 0 1,-2 1-1,-1 2 0,0 1 1,-1 1-1,-1 1 0,-1 1 0,-1 2 1,-47-17-1,28 16-68,0 2 0,0 2 0,-1 2 1,-1 2-1,0 3 0,-64 2 0,89 3-77,0 2 0,0 2-1,1 0 1,0 1 0,-1 2-1,2 1 1,-1 1 0,1 0 0,1 3-1,0 0 1,0 1 0,1 1 0,1 1-1,-21 18 1,-37 37-138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16067,'-5'6'648,"-1"0"0,1 0 0,-1 0 0,0-1-1,0 1 1,-1-1 0,-12 7 0,13-9-297,0 1 1,0-1 0,1 1-1,0 1 1,-1-1-1,1 1 1,1 0 0,-1 0-1,1 1 1,-7 9-1,11-14-357,0 0-1,0 0 1,0-1-1,0 1 1,0 0-1,0 0 0,0-1 1,0 1-1,0 0 1,0 0-1,0-1 1,1 1-1,-1 0 0,0-1 1,1 1-1,-1 0 1,0-1-1,1 1 1,-1 0-1,1-1 1,-1 1-1,1-1 0,-1 1 1,1-1-1,-1 1 1,1-1-1,-1 1 1,1-1-1,0 0 0,-1 1 1,1-1-1,0 0 1,-1 1-1,1-1 1,1 0-1,31 11-613,-28-9 524,15 3-421,40 17 1,-53-19 491,-1 1 0,0-1 1,1 1-1,-1 1 0,-1-1 1,1 1-1,-1 0 0,0 0 1,8 9-1,-12-13 43,0 1 0,0-1 0,-1 0 0,1 0 0,0 0 1,0 1-1,-1-1 0,1 0 0,-1 1 0,1-1 0,-1 1 0,0-1 0,1 1 1,-1-1-1,0 0 0,0 1 0,0-1 0,0 1 0,0-1 0,0 1 0,-1-1 0,0 3 1,0-3 9,0 1 1,0 0 0,0-1 0,0 1 0,0-1-1,-1 1 1,1-1 0,-1 0 0,1 0 0,-1 0-1,1 0 1,-1 0 0,0 0 0,-3 1 0,-6 2 103,0 0 1,0-1-1,-1-1 1,-15 2-1,23-4-93,-3 1-203,-40 3 277,46-4-98,0 0 0,0 0 0,0 0 0,0 0 0,0 0 0,0 0 0,0 0 0,0 0-1,0 0 1,0-1 0,0 1 0,0 0 0,0-1 0,0 1 0,0 0 0,1-1 0,-1 1 0,0-1 0,0 0 0,0 1 0,1-1 0,-1 0 0,0 1 0,1-1 0,-1 0 0,0 0 0,1 0 0,-1 1 0,1-1 0,-1 0 0,1 0 0,0 0-1,-1 0 1,1 0 0,0 0 0,-1-2 0,4-8 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44 16363,'8'-5'801,"19"-12"705,-25 16-1393,-1 0-1,0 0 0,1 0 1,-1 0-1,0 0 0,0 0 1,0 0-1,0-1 0,0 1 1,0 0-1,0-1 0,0 1 1,0-3-1,-2 3 49,0 1 0,0 0 1,0-1-1,0 1 0,0 0 0,0 0 1,0 0-1,0-1 0,-1 1 0,1 0 1,0 1-1,0-1 0,0 0 0,0 0 0,0 0 1,0 1-1,0-1 0,-2 1 0,-20 7 170,0 2-1,1 0 1,0 1-1,1 2 1,-25 18-1,44-31-327,1 1 0,0 0 0,0 0 0,0 0-1,-1 0 1,1 0 0,0 0 0,0 1-1,0-1 1,1 0 0,-1 0 0,0 1 0,-1 1-1,2-2-6,0-1 1,0 0-1,0 1 0,0-1 0,1 0 0,-1 1 0,0-1 1,0 1-1,0-1 0,0 0 0,0 1 0,1-1 0,-1 0 0,0 1 1,0-1-1,0 0 0,1 1 0,-1-1 0,0 0 0,1 0 0,-1 1 1,0-1-1,0 0 0,1 0 0,-1 0 0,0 1 0,1-1 0,-1 0 1,1 0-1,-1 0 0,1 0 0,6 2-76,0-1-1,0 0 0,0 0 1,10-1-1,-1 1-28,-2 1 16,-1 0-1,0 0 1,0 2-1,16 5 1,-25-7 79,1 0 0,-1 0 0,0 0 1,1 1-1,-1-1 0,0 1 0,-1 0 0,1 0 1,-1 0-1,1 1 0,-1-1 0,0 1 0,0 0 1,0 0-1,2 6 0,-4-8 26,0 0 1,-1 0-1,1 0 0,-1 0 1,1 0-1,-1 1 0,0-1 1,0 0-1,0 0 0,0 0 1,0 1-1,-1-1 0,1 0 1,-1 0-1,1 0 1,-1 0-1,0 0 0,0 0 1,0 0-1,0 0 0,0 0 1,0 0-1,-1 0 0,1-1 1,-1 1-1,1 0 0,-1-1 1,1 1-1,-4 1 0,0 1 19,-1 0-1,1-1 1,-1 1 0,0-1-1,0 0 1,0-1-1,0 0 1,-12 4 0,8-5-38,-44 7-1170,52-8 1103,-1 1-1,0-1 1,1 0-1,-1 0 1,0-1-1,1 1 0,-1 0 1,1-1-1,-1 0 1,0 1-1,1-1 0,0 0 1,-1-1-1,1 1 1,-1 0-1,-2-3 0,-2-8-487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35 141 22485,'23'-1'4384,"1"2"-4161,-14-2-172,0 0-1,1-1 1,-1-1-1,0 1 1,-1-2-1,1 1 1,13-9-1,-18 10-78,-1 0 1,0 0-1,0-1 0,0 0 0,-1 0 1,1 0-1,-1 0 0,0-1 0,1 1 0,-2-1 1,1 0-1,0 0 0,-1 0 0,1 0 1,-1 0-1,0 0 0,-1-1 0,3-6 0,-4 9 3,0 1 1,0 0-1,1-1 0,-1 1 0,0 0 0,0 0 0,0-1 0,0 1 0,-1 0 0,1-1 0,0 1 0,0 0 0,-1-1 0,1 1 0,-1 0 0,1 0 0,-1 0 0,0 0 0,1-1 1,-1 1-1,0 0 0,0 0 0,0 0 0,-1-1 0,0 1-10,-1 0 0,1-1 1,0 1-1,0 1 0,-1-1 0,1 0 1,-1 0-1,1 1 0,0 0 0,-1-1 1,1 1-1,-4 0 0,-2 1-11,1-1-1,0 1 1,0 0-1,-1 1 1,1 0-1,0 0 1,0 0-1,-8 5 1,5-1 69,0 1 1,0 1-1,0 0 1,1 0-1,0 1 0,1 0 1,0 0-1,-12 18 1,17-22-7,1-1 0,-1 0 0,1 1 0,-1-1 0,1 1 0,0 0 0,1 0 0,-1 0 0,1 0 0,0 0 0,1 0 0,-1 0 0,1 0 0,0 0 1,0 0-1,0 0 0,1 0 0,0 0 0,0 0 0,0 0 0,1 0 0,-1 0 0,4 6 0,-3-8-34,0 0 0,1 0 1,-1 0-1,1-1 0,-1 1 0,1-1 1,0 0-1,0 0 0,0 0 0,0 0 1,0 0-1,1-1 0,-1 1 0,0-1 1,1 0-1,-1 0 0,1 0 0,-1-1 1,1 1-1,-1-1 0,1 0 0,0 0 1,-1 0-1,5-1 0,36-2-150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38 21285,'-3'-4'188,"0"1"1,-1-1 0,1 1 0,-1 1 0,0-1 0,0 0 0,0 1 0,-1 0 0,1 0 0,-1 0 0,1 0 0,-1 1-1,1-1 1,-1 1 0,0 1 0,1-1 0,-1 1 0,0-1 0,0 1 0,0 1 0,-7 0 0,5 0-157,0 0 0,1 0 0,-1 1 0,0 0 0,1 0 0,-1 0-1,1 1 1,0 0 0,0 0 0,0 1 0,0 0 0,1 0 0,-1 0 0,-7 9 0,12-13-36,1 1 0,-1-1 0,1 1 0,-1-1 0,1 1 0,0 0 0,-1-1-1,1 1 1,0 0 0,0-1 0,-1 1 0,1 0 0,0-1 0,0 1 0,0 0 0,0 0 0,0-1 0,0 1-1,0 0 1,0-1 0,0 1 0,0 0 0,0 0 0,0-1 0,1 2 0,0 0-3,0-1 0,0 1 0,0-1 0,0 1-1,1-1 1,-1 0 0,0 0 0,1 1 0,-1-1 0,3 1 0,6 3-32,0 0 1,20 7-1,-21-8 7,36 12-119,-8-3-14,37 19 1,-64-27 119,-1 1 1,0-1-1,0 1 0,0 1 0,-1 0 1,0 0-1,0 0 0,12 16 0,-19-22 48,0 0-1,0 1 1,0-1-1,0 0 1,-1 1-1,1-1 1,0 0-1,0 1 0,-1-1 1,1 1-1,-1-1 1,0 1-1,1 0 1,-1-1-1,0 1 1,0-1-1,0 1 1,0 0-1,0-1 0,0 1 1,0-1-1,-1 1 1,1-1-1,0 1 1,-1-1-1,0 1 1,1-1-1,-1 1 1,0-1-1,0 1 1,1-1-1,-1 0 0,0 0 1,0 1-1,-1-1 1,1 0-1,0 0 1,0 0-1,-1 0 1,-1 1-1,-3 1 44,0 0 0,0 0 0,0-1 0,0 1-1,0-1 1,0-1 0,-1 1 0,-10 0 0,-7-1 18,-1-1 0,1 0 1,-45-9-1,66 9-119,0-1 0,0 0 0,0 0 0,0 0 0,0 0-1,1-1 1,-1 1 0,-3-3 0,5 4 44,0-1-1,0 0 1,0 0 0,0 0-1,1 1 1,-1-1 0,0 0-1,0 0 1,1 0 0,-1 0-1,0 0 1,1-1 0,-1 1-1,1 0 1,0 0 0,-1 0-1,1 0 1,0-1 0,0 1-1,-1 0 1,1 0 0,0 0-1,0-2 1,8-15-228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15355,'-6'16'1777,"-2"0"0,-13 24-1,-8 16 717,24-44-2288,0 0 0,0 1-1,1-1 1,1 1 0,0 0 0,0 0-1,2 0 1,0 1 0,0 17-1,1-29-185,0-1 0,1 1 0,-1-1 0,0 0-1,0 1 1,1-1 0,-1 1 0,1-1-1,-1 0 1,1 0 0,0 1 0,-1-1 0,1 0-1,0 0 1,0 0 0,0 0 0,0 0-1,0 0 1,0 0 0,0 0 0,0 0 0,0 0-1,1 0 1,-1-1 0,0 1 0,0-1-1,1 1 1,-1-1 0,0 1 0,1-1 0,-1 0-1,1 1 1,-1-1 0,0 0 0,1 0-1,-1 0 1,1 0 0,-1 0 0,1-1 0,-1 1-1,2-1 1,7-2 33,0 0-1,0 0 0,-1-1 1,16-9-1,-16 8-14,89-56 229,-72 43-215,2 0-1,40-18 1,-67 35-50,0 1 1,0-1-1,0 1 1,0-1-1,0 1 1,0-1-1,0 1 1,0 0 0,0 0-1,0-1 1,0 1-1,0 0 1,0 0-1,0 0 1,0 0-1,0 0 1,0 0-1,0 1 1,0-1-1,0 0 1,0 1 0,2 0-1,-2 0 0,-1 0 1,1 0-1,-1 0 0,1 1 1,0-1-1,-1 0 0,0 1 0,1-1 1,-1 0-1,0 1 0,0-1 1,0 0-1,0 1 0,0-1 1,0 0-1,0 1 0,-1 1 0,1 7 1,-1-3 5,0 0 1,1 0-1,0 0 1,0 0-1,3 12 0,-3-18-5,1 1 0,-1 0 0,1-1 0,-1 1 0,1-1 0,0 0 0,0 1 0,0-1 0,0 1 0,0-1 0,0 0 0,0 0 0,0 0 0,0 0 0,1 1 0,-1-2 0,0 1 0,1 0 0,-1 0 0,1 0 0,-1-1 0,1 1 0,-1 0 0,1-1 0,0 0 0,-1 1 0,1-1 0,-1 0 0,4 0 0,1 0 16,1 0 0,0-1 0,-1 1 0,0-2 0,1 1 0,-1-1 0,0 0 0,9-4 0,50-28 99,-11 6-31,-48 25-71,-1 0-30,0 1 1,0 0 0,1 0-1,-1 0 1,1 1 0,9-2-1,-14 3 8,0 0 0,0 0 0,0 1-1,0-1 1,-1 0 0,1 0 0,0 0 0,0 1 0,0-1-1,0 0 1,0 1 0,0-1 0,-1 1 0,1-1 0,0 1-1,0-1 1,-1 1 0,2 1 0,-1-1-4,0 1 0,0-1 0,0 1 1,-1-1-1,1 1 0,0 0 0,-1-1 0,1 1 1,-1 0-1,0 0 0,1-1 0,-1 1 1,0 2-1,-3 57-1720,2-69 1449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21405,'-8'-11'1960,"2"11"-1472,0-2-528,3 2 1496,3 5-591,3 5-657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198 277 17092,'1'-1'136,"-1"-1"1,1 1 0,-1 0 0,1-1 0,-1 1 0,0-1-1,0 1 1,1-1 0,-1 1 0,0 0 0,0-1-1,-1 1 1,1-1 0,0 1 0,0-1 0,-1 1-1,1 0 1,0-1 0,-1 1 0,0 0 0,-1-3-1,1 3-55,0 1 0,0-1 0,0 0-1,0 1 1,0-1 0,0 1-1,0-1 1,0 1 0,0 0-1,-1 0 1,1-1 0,0 1-1,0 0 1,0 0 0,-1 0 0,1 0-1,0 0 1,0 0 0,0 1-1,-1-1 1,1 0 0,0 1-1,0-1 1,0 0 0,0 1-1,0 0 1,-2 1 0,-7 3 111,1 1 1,0 0 0,0 0-1,1 1 1,0 1 0,-11 11-1,-39 56 107,53-67-268,0 0 0,0 0 0,1 0 0,1 1 0,-5 14 0,7-21-16,1-1-1,0 1 1,-1 0 0,1 0 0,0-1 0,0 1 0,0 0 0,0 0 0,0 0 0,1-1 0,-1 1-1,0 0 1,1 0 0,-1-1 0,2 4 0,-1-4 3,0 0-1,0 0 1,0 0-1,0-1 1,0 1-1,0 0 1,0 0-1,1-1 1,-1 1-1,0 0 1,0-1 0,1 1-1,-1-1 1,0 0-1,1 1 1,-1-1-1,0 0 1,1 0-1,-1 0 1,0 0-1,1 0 1,-1 0 0,0 0-1,2-1 1,7-1 50,-1 0 0,0 0 1,0-1-1,0 0 0,-1-1 1,1 0-1,-1 0 0,15-11 1,4-4 263,30-29 0,-29 23-87,-2-1 0,-1-2 0,-1 0 0,-1-2 0,-2 0 0,-1-2 0,-2 0 0,23-53 0,-39 80-217,0 0 0,0 0-1,0 0 1,-1-1 0,0 1-1,0 0 1,0-9 0,-1 13-29,0 1 0,0 0 1,0-1-1,0 1 0,0 0 1,0-1-1,0 1 0,0 0 1,0-1-1,-1 1 0,1 0 1,0 0-1,0-1 0,0 1 1,0 0-1,-1-1 0,1 1 1,0 0-1,0 0 0,-1-1 1,1 1-1,0 0 0,0 0 1,-1 0-1,1 0 0,0-1 1,0 1-1,-1 0 0,1 0 1,0 0-1,-1 0 0,1 0 1,0 0-1,-1 0 0,1 0 1,0 0-1,-1 0 0,1 0 0,0 0 1,-1 0-1,1 0 0,0 0 1,-1 0-1,1 0 0,0 0 1,-1 0-1,1 0 0,0 1 1,-1-1-1,1 0 0,0 0 1,0 0-1,-1 1 0,1-1 1,0 0-1,0 0 0,-1 0 1,1 1-1,0-1 0,0 0 1,0 1-1,-1-1 0,-14 17-55,2 3 24,0 1 1,2 1-1,1 0 0,1 1 0,-11 39 1,20-60 30,-9 26-128,-6 42-1,13-57-151,1-1-1,0 1 1,0 0-1,2 0 1,3 23-1,-4-33 172,1 0 0,-1 0 0,1 0 0,0-1 0,0 1 0,1 0 0,-1-1 0,0 1 1,1-1-1,-1 1 0,5 3 0,-5-5 66,0 0 0,1 1 0,-1-1 0,1-1 0,0 1 0,-1 0 0,1 0 0,0-1 0,-1 1 0,1-1 0,0 1 0,0-1 1,-1 0-1,1 0 0,0 1 0,0-1 0,0-1 0,0 1 0,-1 0 0,1 0 0,2-1 0,31-10-812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48 18124,'15'-3'1575,"-15"3"-1539,0 0 0,0 0 0,0 0 0,0 1 0,1-1 0,-1 0 0,0 0 0,0 0 0,0 0 0,0 1 0,0-1 0,0 0 0,0 0 0,0 0-1,0 0 1,0 1 0,0-1 0,0 0 0,0 0 0,0 0 0,0 1 0,0-1 0,0 0 0,0 0 0,0 0 0,0 1 0,0-1 0,0 0 0,-1 0-1,1 0 1,0 0 0,0 0 0,0 1 0,0-1 0,0 0 0,0 0 0,-1 0 0,1 0 0,-22 24 1905,-20 19-1224,3 3-1,1 1 1,2 1-1,-50 91 0,77-123-777,3-7-148,1-1 0,0 2 0,1-1 0,0 1 0,0-1 0,-4 20 0,8-29 183,0 0 0,-1 1 0,1-1 0,0 0 0,0 0 0,0 0 0,0 0 0,0 0 0,0 0 0,0 0 0,0 0 0,0 1 0,0-1 0,0 0 0,0 0 0,0 0 0,0 0 0,0 0-1,0 0 1,0 0 0,0 1 0,0-1 0,0 0 0,0 0 0,0 0 0,0 0 0,1 0 0,-1 0 0,0 0 0,0 1 0,0-1 0,0 0 0,0 0 0,0 0 0,0 0 0,0 0 0,0 0 0,0 0 0,1 0 0,-1 0 0,0 0 0,0 0 0,0 0 0,0 0 0,0 0 0,0 0 0,0 0 0,1 0 0,-1 0 0,0 0 0,0 0 0,0 0 0,0 0-1,0 0 1,0 0 0,0 0 0,1 0 0,-1 0 0,0 0 0,0 0 0,0 0 0,0 0 0,0 0 0,0 0 0,11-9-1098,10-16-526,75-122-5338,16-24 3487,-100 154 3555,41-53 542,-46 61-139,0 1-1,1 0 1,0 1 0,1-1-1,12-7 1,-19 14-266,-1 0 0,0 0 0,0 1 0,0-1 0,0 1 0,0-1-1,1 1 1,-1-1 0,0 1 0,0-1 0,1 1 0,-1 0 0,0 0 0,0 0 0,1 0 0,1 0 0,-3 0-116,0 0 1,1 1-1,-1-1 1,0 0-1,0 1 1,1-1-1,-1 0 1,0 1-1,1-1 1,-1 0-1,0 1 1,0-1-1,0 1 1,0-1-1,1 1 1,-1-1-1,0 0 1,0 1-1,0-1 1,0 1-1,0-1 1,0 1-1,0-1 1,0 1-1,0-1 0,0 1 1,0-1-1,-1 0 1,1 1-1,-2 8 482,-1-1 0,0 0-1,-6 11 1,6-12-364,-16 37 973,2 1 0,-17 69 0,29-89-920,0 1 0,2 0 0,1 0 0,1 0 0,1 0-1,4 31 1,6-20-642,-4-19-735,-6-14-14,-3-7-528,-8-10 843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17220,'-3'-12'2048,"6"8"-1080,6 0-424,9 5 1353,7 3-489,8 2-752,7 0-488,4-3-40,5-3-48,4-3-160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16107,'-2'2'225,"-1"0"0,1-1-1,0 1 1,0 0-1,-1 0 1,1 1-1,0-1 1,1 0 0,-1 1-1,0-1 1,-1 4-1,-15 35 640,9-20 165,-4 8-365,1 0-1,-12 45 1,20-58-534,1 1 0,0-1 0,2 1 0,-1-1 0,2 1 0,2 24 0,-2-40-104,0 0 0,0 1 0,0-1 0,1 0 0,-1 1 0,0-1 1,1 0-1,-1 0 0,1 1 0,-1-1 0,1 0 0,-1 0 0,1 0 0,0 0 0,0 0 1,0 0-1,-1 0 0,1 0 0,0 0 0,0 0 0,1 0 0,-1 0 0,0-1 1,0 1-1,0 0 0,0-1 0,1 1 0,-1-1 0,0 1 0,0-1 0,1 0 1,-1 0-1,0 1 0,1-1 0,-1 0 0,0 0 0,1 0 0,0-1 0,4 0 58,-1 0 0,0 0-1,0 0 1,0-1-1,0 0 1,0 0 0,-1-1-1,8-3 1,7-8 145,-1 0 0,0-1 1,-1-1-1,-1-1 0,16-20 1,-9 7 4,-2 0 0,25-48 0,-20 24-54,-19 38-114,-6 13-36,-1 4-1,-10 30-65,-7 39 0,15-56 41,0 0-1,0 0 0,2 0 0,0 0 0,2 19 0,-2-31 1,0 0-1,1 1 1,-1-1-1,1 0 1,-1 0 0,1 1-1,0-1 1,0 0-1,0 0 1,0 0-1,0 0 1,0 0-1,1 0 1,-1 0-1,1 0 1,3 2 0,-4-3 1,1 0 0,-1 0 0,1-1 0,-1 1 0,1-1 0,0 1 0,-1-1 0,1 1 0,0-1 0,0 0 0,-1 0 0,1 0 0,0 0 0,0 0 0,-1 0 0,1-1 0,2 0 0,4-1 20,0-1 0,-1-1 0,1 1 0,-1-1 0,0-1 1,0 1-1,11-11 0,93-84 383,-109 97-402,0 0-1,0 1 1,0 0-1,0-1 0,0 1 1,0 0-1,0 0 0,1 0 1,-1 0-1,3 0 1,-4 1-7,0 0 0,-1 0 0,1 0 0,-1 0 0,1 0 0,0 1 1,-1-1-1,1 0 0,-1 0 0,1 1 0,0-1 0,-1 0 0,1 1 0,-1-1 1,1 1-1,-1-1 0,0 1 0,1-1 0,-1 1 0,1-1 0,-1 1 1,0-1-1,1 1 0,-1-1 0,0 1 0,0-1 0,1 1 0,-1 0 1,0-1-1,0 1 0,0 0 0,0-1 0,0 1 0,0 0 0,0-1 1,0 1-1,0-1 0,0 1 0,0 0 0,0-1 0,-1 2 0,-4 38-55,4-34 47,0 0 0,0 0 0,0 0 0,0 0 1,1 1-1,0-1 0,0 0 0,1 0 0,0 0 1,0 0-1,4 12 0,-5-17 8,1 0 0,0 0 0,0 1 0,0-1 1,0 0-1,0 0 0,0 0 0,0 0 0,0 0 0,0 0 0,0 0 0,1-1 0,-1 1 0,0 0 1,1-1-1,-1 1 0,0-1 0,1 1 0,1 0 0,1-1-5,-1 0 0,1 0 0,-1 0 0,1 0 0,-1 0 0,1-1 0,-1 1 0,4-2 0,3-1-95,0-1 0,0 0-1,-1 0 1,15-10 0,-5 1-367,-1-1 0,-1 0-1,-1-2 1,0 0 0,16-22 0,-11 12-159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1 960 12651,'103'-58'1042,"51"-25"-760,296-102-311,-257 110 7,296-111-24,12 37 70,346 11 110,12 72-219,-858 66 85,446-19-139,-2 33 31,-366-7 111,98 24 0,-150-24 39,0 0-1,0 2 1,-1 1-1,0 1 1,-1 1 0,0 2-1,26 18 1,-37-21 17,0 1-1,-1 0 1,0 1-1,-1 0 1,0 1-1,-1 0 1,-1 1-1,0 0 1,-1 1-1,-1 0 1,11 30-1,-14-31-4,-1 1-1,0-1 0,-1 1 1,-1 0-1,-1 0 1,0 0-1,-1 0 0,0 0 1,-2 0-1,0 0 1,-1 0-1,0-1 0,-8 21 1,0-7 41,-1 0 0,-2-1 0,-1-1 0,-1 0 0,-1-1 0,-1-1 0,-41 43 0,59-68-95,0 0 0,0 1 0,0-1 0,0 0 0,0 0 0,0 1 0,-1-1 0,1 0 0,0 0 1,0 0-1,0 1 0,0-1 0,-1 0 0,1 0 0,0 0 0,0 0 0,-1 1 0,1-1 0,0 0 0,0 0 0,0 0 0,-1 0 1,1 0-1,0 0 0,0 0 0,-1 0 0,1 0 0,0 1 0,-1-1 0,1 0 0,0 0 0,0-1 0,-1 1 0,1 0 0,0 0 1,0 0-1,-1 0 0,1 0 0,0 0 0,0 0 0,-1 0 0,1 0 0,0 0 0,0-1 0,-1 1 0,1 0 0,0 0 0,0 0 0,0-1 1,0 1-1,-1 0 0,1 0 0,0 0 0,0-1 0,0 1 0,0 0 0,-1-1 0,0-16 21,1-1-56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145 226 16948,'3'-16'1849,"-3"16"-1797,0 0-1,0-1 1,0 1 0,0 0 0,0-1-1,0 1 1,-1 0 0,1-1 0,0 1-1,0 0 1,0-1 0,-1 1 0,1 0 0,0-1-1,0 1 1,-1 0 0,1 0 0,0 0-1,-1-1 1,1 1 0,0 0 0,-1 0-1,1 0 1,0 0 0,-1-1 0,-1 1 59,1 0 0,-1 0 1,1 0-1,-1 0 1,0 1-1,1-1 0,-1 0 1,1 1-1,-1-1 0,1 1 1,-1-1-1,1 1 1,0 0-1,-1-1 0,1 1 1,0 0-1,-2 1 0,-8 8 50,0 0-1,1 1 1,1 0-1,0 0 1,0 1-1,1 0 1,0 0-1,1 1 0,1 0 1,0 0-1,1 1 1,-7 27-1,11-39-137,1-1-1,-1 1 0,1 0 1,0 0-1,-1 0 0,1 0 1,0 0-1,0-1 1,0 1-1,1 0 0,-1 0 1,0 0-1,1 0 1,-1 0-1,1-1 0,0 1 1,-1 0-1,1-1 0,0 1 1,1 2-1,0-4-5,-1 1-1,1 0 1,0-1-1,-1 1 1,1-1-1,-1 1 1,1-1 0,0 0-1,0 0 1,-1 1-1,1-1 1,0-1-1,-1 1 1,1 0-1,0 0 1,-1-1-1,1 1 1,0-1-1,-1 1 1,1-1-1,-1 1 1,1-1 0,1-1-1,14-6 56,0-1 0,-1-1 0,0 0 0,-1-1 0,15-14 0,67-69 297,-94 91-360,22-23 106,36-51 1,-52 64-106,0 0 1,-2-1 0,1 0 0,-2 0 0,0 0-1,6-23 1,-11 36-16,-1 0-1,1 0 0,-1-1 1,0 1-1,1-1 1,-1 1-1,0 0 1,0-1-1,0 1 0,0 0 1,0-1-1,0 1 1,0-1-1,0 1 0,-1 0 1,1-1-1,0 1 1,-1 0-1,1-1 0,-1 1 1,0 0-1,1 0 1,-1-1-1,0 1 1,0 0-1,0 0 0,0 0 1,0 0-1,-1-1 1,0 1-3,0 1 1,0 0 0,1 0 0,-1 0-1,0 0 1,0 0 0,0 0-1,1 0 1,-1 1 0,0-1 0,0 0-1,1 1 1,-1 0 0,0-1 0,1 1-1,-1 0 1,1 0 0,-1 0 0,1 0-1,-1 0 1,1 0 0,-3 3 0,-8 7 23,1 1-1,0 0 1,0 1 0,1 0 0,1 0 0,0 1 0,1 1 0,-7 16 0,9-18 39,1 0 0,1 0 0,0 0 0,1 1-1,0 0 1,1 0 0,1-1 0,0 1 0,2 28 0,-1-38-81,1 1 1,0-1-1,0 1 1,0 0-1,0-1 1,1 0-1,0 1 1,0-1-1,0 0 1,0 0-1,1 0 1,0 0-1,-1 0 1,2-1-1,-1 1 1,0-1-1,5 3 1,-4-3-21,0 0 0,1-1 0,0 0 0,-1 0 0,1 0 0,0-1 0,0 1 0,0-1 0,0 0 0,0-1 0,0 1 0,0-1 0,0 0 0,1 0 0,8-2 0,36-9-224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406 101 17188,'6'-7'1590,"-4"8"-240,-10 15 513,-36 37 2761,-32 21-3595,35-36-715,-60 56-89,-42 40-2652,184-174-4167,63-65 872,-8-7 2604,-1-2 3287,3-2 5114,-81 100-2746,-11 16-1075,-7 10-168,-49 120 2136,35-96-2974,1 1-1,1 0 1,3 1 0,-7 37-1,14-48 14,-1 46-1,4-62-511,1-1 0,0 1 1,0-1-1,0 1 0,1-1 0,1 0 1,-1 0-1,1 0 0,5 8 0,-8-15-52,1 0-1,-1 0 0,1 0 0,-1 0 0,1 0 0,0 0 0,-1 0 0,1 0 0,0 0 0,0 0 0,0 0 1,0-1-1,-1 1 0,1 0 0,0-1 0,0 1 0,0-1 0,0 1 0,3 0 0,-4-1 51,1-1-1,-1 1 1,1-1-1,-1 1 0,1-1 1,-1 1-1,1-1 1,-1 1-1,1-1 0,-1 0 1,0 1-1,1-1 1,-1 0-1,0 1 1,0-1-1,1 0 0,-1 1 1,0-1-1,0 0 1,0 1-1,0-1 0,0 0 1,0 0-1,0 1 1,0-1-1,0 0 0,0 1 1,0-1-1,0 0 1,-1 0-1,-1-23-782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18044,'-5'3'2016,"20"1"-911,6-2-385,14-2 1480,5 0-624,9 0-511,2-3-233,5 1-480,-6-2-472,-13-3 200,-8 2-72,-19 1-192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19756,'20'0'2593,"5"-7"-1561,14-7-368,10-4 1681,15 4-1089,7-3-304,3 0-808,1 2-560,1 1 424,-2 3-120,-8 1-208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57 18252,'0'-3'295,"0"0"1,0 0-1,0 0 1,-1 0-1,1 0 0,-1 0 1,1 0-1,-1 0 1,0 0-1,-1 0 0,1 1 1,0-1-1,-4-4 1,4 6-206,0 0 0,0 0 0,-1 0 0,1 0 0,-1 0 0,1 0 0,-1 0 0,1 1 0,-1-1 0,1 0 0,-1 1 0,0 0 0,1-1 0,-1 1 1,0 0-1,0 0 0,1 0 0,-1 0 0,0 0 0,1 0 0,-1 0 0,0 1 0,1-1 0,-1 1 0,0-1 0,1 1 0,-2 0 0,-18 7 110,1 1 0,0 1 0,1 1 0,0 1 0,1 0 0,0 1 0,1 1 0,-28 30 0,24-21-139,2 0 0,0 2 0,2 0-1,0 1 1,-23 52 0,31-58-40,2 0 0,1 0 1,0 0-1,2 1 0,0-1 1,-1 34-1,4-44-20,2 0 0,-1 1 0,2-1-1,-1 0 1,1 0 0,6 16 0,-6-20-3,1 0 0,0 0 0,0 0 1,0-1-1,1 1 0,-1-1 0,2 0 0,-1 0 1,0 0-1,1-1 0,7 6 0,-6-6-1,0 0-1,0-1 1,0 0 0,1 0-1,-1-1 1,1 0-1,0 0 1,0 0 0,0-1-1,0 0 1,0 0 0,0-1-1,0 0 1,0 0-1,0-1 1,0 1 0,0-2-1,0 1 1,-1-1 0,1 0-1,7-3 1,-6 2 26,1-1 0,-1 0 0,0 0 1,-1-1-1,1 0 0,-1 0 0,0-1 0,0 1 1,-1-2-1,0 1 0,0-1 0,0 0 0,-1 0 1,0 0-1,0-1 0,4-8 0,-8 13-7,0 1-1,0 0 1,-1 0-1,1 0 0,0-1 1,-1 1-1,0 0 1,1 0-1,-1-1 1,0 1-1,0 0 1,0-1-1,-1 1 0,1 0 1,0-1-1,-1 1 1,0 0-1,1 0 1,-1-1-1,0 1 1,0 0-1,0 0 0,0 0 1,-1 0-1,1 0 1,-1 0-1,1 1 1,-1-1-1,-2-2 1,-4-2-21,-1 1 1,1 0 0,-1 0 0,1 1 0,-16-5-1,12 4-131,12 5 123,-1 0-1,1 0 1,0-1 0,0 1 0,0 0 0,0 0 0,-1 0 0,1-1 0,0 1 0,0 0-1,0 0 1,0 0 0,0-1 0,0 1 0,0 0 0,-1 0 0,1-1 0,0 1 0,0 0 0,0 0-1,0-1 1,0 1 0,0 0 0,0-1 0,0 1 0,0 0 0,1 0 0,-1-1 0,0 1-1,0 0 1,0 0 0,0 0 0,0-1 0,0 1 0,0 0 0,1 0 0,-1-1 0,0 1 0,0 0-1,0 0 1,0 0 0,1 0 0,-1-1 0,0 1 0,0 0 0,1 0 0,9-9-321,5-3-106,35-23-660,-46 32 987,1 0 1,0 0 0,0 1-1,0 0 1,0 0 0,0 0-1,0 1 1,7-2 0,-10 3 92,-1 0 1,0 0 0,1 0-1,-1 1 1,0-1 0,1 0-1,-1 0 1,0 1-1,0-1 1,1 1 0,-1-1-1,0 1 1,0 0-1,0-1 1,0 1 0,0 0-1,0 0 1,0 0 0,0 0-1,0 0 1,0 0-1,0 0 1,0 0 0,-1 0-1,1 0 1,0 0-1,-1 1 1,1-1 0,-1 0-1,1 2 1,1 5-25,0 0 0,0 0 0,0 15 0,-1-18 34,0 42 184,-1 0 0,-2-1 0,-2 1 0,-12 54 0,16-101-191,0 0 1,0 0 0,0 0 0,0-1 0,0 2 0,0-1 0,0 0 0,1 0-1,-1 0 1,0 0 0,0 0 0,0 0 0,0 0 0,0 0 0,0 0-1,0 0 1,0 0 0,0 0 0,0 0 0,0 0 0,1 0 0,-1 0 0,0 0-1,0 0 1,0 0 0,0 0 0,0 0 0,0 0 0,0 1 0,0-1 0,0 0-1,0 0 1,0 0 0,0 0 0,0 0 0,0 0 0,0 0 0,0 0 0,0 0-1,0 0 1,0 1 0,5-9-49,3-8-190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44 202 16331,'0'1'71,"0"-1"0,0 1 0,0-1 0,0 1 0,0-1 0,0 1 0,0-1 0,0 1 0,0-1 0,0 1 0,1-1 0,-1 1 0,0-1 0,0 1 0,0-1 0,1 0 0,-1 1 0,0-1 0,1 1 0,-1-1 0,0 0 0,1 1 0,-1-1 0,0 0 0,1 1 0,-1-1 0,1 0 0,-1 0 0,1 1 0,-1-1 0,1 0 0,-1 0 0,1 0 0,1 1 83,0-1 0,0 0 0,0-1-1,0 1 1,0 0 0,0 0 0,0-1 0,0 1-1,2-2 1,37-19 1264,-25 11-1014,-1 0 0,0-1-1,0-1 1,-2-1 0,1 0 0,-2 0 0,0-1 0,19-29 0,-30 42-347,0-1-1,0 1 1,0-1-1,0 0 1,-1 1-1,1-1 1,-1 0-1,1 0 1,-1 1-1,1-1 1,-1 0-1,0 0 1,0 0-1,0 1 1,0-1-1,0 0 1,-1 0-1,1 0 1,0 1-1,-2-4 1,1 4-34,0 0 0,0 0 1,0 0-1,0 0 0,0 0 0,0 0 0,0 0 1,-1 1-1,1-1 0,0 1 0,0-1 0,-1 1 1,1-1-1,0 1 0,-1-1 0,1 1 0,-1 0 1,1 0-1,0 0 0,-1 0 0,1 0 0,-1 0 1,1 0-1,0 1 0,-1-1 0,1 0 0,-3 2 0,-5 1-2,0 0 0,-1 1-1,2 0 1,-1 0-1,0 1 1,1 0 0,0 1-1,0 0 1,0 0-1,1 1 1,-10 11 0,3-2-10,1 0 0,0 2 1,2-1-1,-13 26 1,16-27 9,1 0 0,1 0 0,0 1 0,-3 22 1,7-34-47,1 1 0,0 0 0,1 0 0,-1 1 0,1-1 0,1 0 0,-1 0 0,1 0 0,0 0 0,0 0 0,0-1 0,1 1 0,0 0 0,0 0 0,6 9 0,-6-12-69,0-1-1,1 1 0,-1-1 1,0 0-1,1 0 1,-1 0-1,1 0 0,0 0 1,-1-1-1,1 1 1,0-1-1,0 0 1,0 0-1,0 0 0,0 0 1,0 0-1,1 0 1,-1-1-1,0 0 0,0 0 1,0 0-1,1 0 1,-1 0-1,5-1 1,1-1-81,-1 0 1,0 0 0,0-1 0,0 0 0,-1-1 0,1 1 0,-1-1 0,11-8 0,21-19-649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13 18316,'1'-1'55,"-1"1"0,0-1 1,0 1-1,0-1 0,0 1 0,0-1 1,0 1-1,-1-1 0,1 1 0,0 0 1,0-1-1,0 1 0,0-1 0,0 1 1,-1-1-1,1 1 0,0 0 0,0-1 1,-1 1-1,1 0 0,0-1 0,-1 1 1,1 0-1,0-1 0,-1 1 0,1 0 1,0 0-1,-1-1 0,1 1 0,-1 0 0,1 0 1,-1 0-1,1-1 0,0 1 0,-1 0 1,1 0-1,-1 0 0,0 0 0,-1 1 52,1 0 0,-1-1-1,1 1 1,0 0-1,-1 0 1,1 0-1,0 0 1,0 0 0,-1 1-1,1-1 1,-1 2-1,-27 41 1710,14-14-1275,2 0 0,0 1 0,-13 50 0,-14 101 383,36-161-794,-15 89 171,4 0 0,0 148 0,15-258-298,0 0 0,0 0-1,0 0 1,0 0 0,1-1 0,-1 1 0,0 0-1,0 0 1,0 0 0,0 0 0,0 0 0,0 0-1,1 0 1,-1 0 0,0 0 0,0 0 0,0 0 0,0-1-1,0 1 1,1 0 0,-1 0 0,0 0 0,0 0-1,0 0 1,0 0 0,0 0 0,1 0 0,-1 0-1,0 0 1,0 1 0,0-1 0,0 0 0,0 0 0,1 0-1,-1 0 1,0 0 0,0 0 0,0 0 0,0 0-1,0 0 1,1 0 0,-1 0 0,0 1 0,0-1-1,0 0 1,0 0 0,0 0 0,0 0 0,0 0 0,0 0-1,0 1 1,0-1 0,0 0 0,0 0 0,1 0-1,-1 0 1,0 0 0,0 1 0,0-1 0,0 0-1,0 0 1,0 0 0,0 1 0,5-9 28,0 0 1,0 0-1,0-1 1,-1 1-1,4-13 1,5-10 12,14-24-4,1 2-1,3 1 0,3 1 0,70-82 0,-94 123-48,0-1-1,1 2 1,12-9-1,-19 15-8,-1 1-1,0 0 1,1 0 0,-1 0-1,1 1 1,-1-1-1,1 1 1,0 0 0,0 0-1,0 0 1,0 0 0,-1 1-1,1 0 1,0 0-1,0 0 1,6 1 0,-9-1 3,1 0 0,-1 1 0,1-1 0,0 1 0,-1 0 0,1-1 0,-1 1 0,1 0 0,-1 0 0,0 0 0,1 0 0,-1 0 0,0 0 0,0 1 0,0-1 0,0 0 0,0 1 0,0-1 0,1 3 0,0-1-13,-1 1 0,0-1 0,0 1 0,0 0 0,0-1 0,-1 1 0,0 0 0,1 6 0,-3 5-18,0 1-1,0-1 1,-7 21-1,8-32 59,-10 31 115,14-50 204,0 0 0,-1 0 0,-1-25 1,-1-56 433,-1 91-716,1-5 71,-1-1-1,0 1 1,-5-18 0,7 30-287,1 0 0,-1-1 0,1 0 0,-1 1 0,1-1 1,-1 0-1,1 0 0,0 0 0,0 0 0,0 0 0,0 0 0,-1-1 0,1 1 1,0-1-1,0 1 0,0-1 0,3 0 0,43 6-1141,27-11 332,-31-1 417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 16636,'-18'8'852,"-5"2"231,1 2-1,-20 13 1,36-21-840,0 0 1,0 1-1,1 0 1,-1 0-1,1 0 0,1 1 1,-1 0-1,1 0 1,0 0-1,0 0 1,-3 9-1,6-14-220,0 0-1,1 1 1,-1-1 0,0 1-1,1-1 1,0 0 0,-1 1 0,1-1-1,0 1 1,0-1 0,0 1-1,0-1 1,0 1 0,0-1-1,0 1 1,0-1 0,0 1-1,1-1 1,-1 1 0,1-1-1,-1 0 1,1 1 0,0-1 0,-1 0-1,1 1 1,0-1 0,0 0-1,0 0 1,0 0 0,1 2-1,0-2-16,0 0-1,0 0 0,0 0 1,0-1-1,0 1 0,0 0 0,0-1 1,1 1-1,-1-1 0,0 0 1,0 0-1,0 0 0,1 0 1,-1 0-1,0 0 0,0-1 1,0 1-1,0-1 0,4-1 1,6-3-12,0-1 0,0 0 0,-1-1 1,1 0-1,-1-1 0,-1-1 1,0 1-1,0-2 0,0 1 1,-1-1-1,-1-1 0,0 1 0,0-1 1,-1-1-1,-1 0 0,1 0 1,5-17-1,-11 21 205,-6 17-6,-8 16 67,9-17-178,-30 79 789,30-74-717,1-1-1,0 1 1,0 0 0,1-1-1,0 16 1,2-27-134,0 1-1,0-1 1,0 1 0,1-1 0,-1 1-1,0-1 1,0 1 0,1-1-1,-1 1 1,1-1 0,-1 1-1,2 1 1,-1-3-29,-1 1 0,1-1 0,0 1-1,-1-1 1,1 1 0,0-1 0,0 1 0,-1-1 0,1 0-1,0 0 1,0 1 0,0-1 0,-1 0 0,1 0-1,0 0 1,0 0 0,0 0 0,0 0 0,0 0 0,-1 0-1,1 0 1,0 0 0,0 0 0,0-1 0,1 1-1,9-5-245,0 1 0,-1-1 0,1-1 0,-1 0-1,0 0 1,0-1 0,-1-1 0,0 1 0,0-1-1,11-14 1,14-14-393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120 217 16780,'-17'30'2216,"12"-21"-1384,-1 0-1,2 0 0,-8 19 1,11-26-749,1 1 1,-1-1 0,1 1 0,-1-1 0,1 1-1,0-1 1,0 1 0,0-1 0,0 1 0,1-1-1,-1 1 1,1-1 0,-1 1 0,1-1-1,0 0 1,0 1 0,0-1 0,0 0 0,0 0-1,4 5 1,4 3-350,-1 0 76,0 0 0,-1 0-1,0 1 1,0-1 0,-1 2 0,7 16-1,-7-9 217,-1 1-1,0-1 1,-1 1-1,-1 0 1,-1 0-1,-1 0 0,-1 0 1,-3 26-1,1-32 233,0 0 0,-1 0 0,-1-1 0,0 1 0,-1-1 0,0 0 0,-1 0 0,-1 0 0,0-1 0,0 0 0,-2 0 0,-13 15 0,20-25-182,0 1 0,0-1 1,0 0-1,-1 0 0,1 0 1,-1 0-1,1-1 0,-1 1 1,0-1-1,0 1 0,1-1 1,-1 0-1,0 0 1,0 0-1,0 0 0,-3 0 1,4-2-62,0 1 0,0 0 0,1-1 0,-1 1 0,0-1 0,1 1 0,-1-1 0,0 0 0,1 0 0,-1 0 0,1 0 0,0 0 1,-1 0-1,1 0 0,0 0 0,-1 0 0,1-1 0,0 1 0,0-1 0,0 1 0,0-1 0,0 1 0,0-1 0,1 1 0,-1-1 0,0 0 0,1 1 1,-1-4-1,-1-4-38,0 1 1,1-1 0,0 1 0,0-1 0,1 1 0,1-1 0,-1 0 0,1 1 0,0-1-1,1 1 1,5-16 0,1 1-35,1 1 0,1 0 0,14-23 0,20-24 62,101-124 0,75-48 314,-168 185-232,-40 44-61,-8 10-16,-1-1 0,0 0 0,-1 0 0,1-1 0,0 1-1,-1-1 1,0 1 0,3-5 0,-5 8-10,-1 0 0,1 0 1,0 0-1,0 0 0,0 0 0,0 0 1,0 0-1,0 0 0,0 0 0,0 0 1,0 0-1,0 0 0,0 0 1,-1 0-1,1 0 0,0 0 0,0 0 1,0 0-1,0 0 0,0 0 0,0 0 1,0 0-1,0 0 0,0 0 0,0 0 1,0 0-1,0-1 0,-1 1 0,1 0 1,0 0-1,0 0 0,0 0 0,0 0 1,0 0-1,0 0 0,0 0 0,0 0 1,0 0-1,0 0 0,0 0 0,0 0 1,0 0-1,0-1 0,0 1 0,0 0 1,0 0-1,0 0 0,0 0 0,0 0 1,0 0-1,0 0 0,0 0 1,0 0-1,0 0 0,0 0 0,0-1 1,0 1-1,0 0 0,0 0 0,0 0 1,0 0-1,0 0 0,0 0 0,0 0 1,0 0-1,0 0 0,0 0 0,0 0 1,1 0-1,-11 5 10,-10 12-5,1 4 37,1 1 0,1 1-1,1 1 1,1 0 0,1 1-1,-19 46 1,27-54 3,0 0-1,1-1 1,1 1-1,0 1 1,2-1-1,0 1 1,0-1-1,2 1 1,0-1 0,1 1-1,1-1 1,5 22-1,-5-31-24,1 0 0,0 0 1,1-1-1,5 12 0,-7-16-19,0 0 0,0 0 0,1 0 0,-1 0 0,1 0 0,-1-1 0,1 1 0,0-1 0,0 0 0,0 0 0,6 4 1,-8-6-7,-1 0 1,1 1-1,0-1 1,-1 0 0,1 1-1,0-1 1,0 0 0,-1 0-1,1 0 1,0 0 0,-1 0-1,1 0 1,0 0 0,0 0-1,-1 0 1,1 0 0,0 0-1,-1 0 1,1 0 0,0 0-1,-1-1 1,1 1 0,0 0-1,-1-1 1,1 1 0,0 0-1,0-1 1,0-1-7,0 1-1,-1 0 1,1 0 0,-1 0-1,1 0 1,-1-1 0,1 1 0,-1 0-1,0-1 1,1 1 0,-1 0-1,0-1 1,0-1 0,0-4-46,-1 0 0,1 0 1,-1 0-1,-3-10 1,-4-6-112,-1 1 0,0 0 1,-23-37-1,-48-56 348,80 115-150,-1-1 0,0 0 0,1 0 0,-1 0 0,1 1 0,-1-1 1,1 0-1,0 0 0,-1 0 0,1 0 0,0 0 0,-1 0 0,1 0 0,0 0 0,0 0 0,0-1 0,0 1-7,0 1-1,0-1 0,1 1 0,-1-1 0,0 1 1,0-1-1,1 1 0,-1 0 0,0-1 0,1 1 1,-1 0-1,0-1 0,1 1 0,-1 0 0,1-1 1,-1 1-1,1 0 0,-1-1 0,0 1 0,1 0 1,-1 0-1,2-1 0,3 0 132,1 1 1,-1-1-1,1 1 0,10 0 1,-1 0-22,46-4-653,69-14 0,-85 10 277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23293,'-1'17'1888,"0"-5"-1440,1-4-271,5-2-161,1-6 440,1-1-328,-1-4-216</inkml:trace>
  <inkml:trace contextRef="#ctx0" brushRef="#br0" timeOffset="1">3 274 21813,'3'10'2280,"-1"-10"-1648,-1-6-672,3-2 968,-1-5-431,-6-10-249,-4-2-400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84 106 16676,'-6'4'56,"0"0"0,0 0 1,1 0-1,-1 1 1,1 0-1,0 0 1,0 0-1,1 1 1,-1 0-1,1 0 0,1 0 1,-1 0-1,1 0 1,0 1-1,0-1 1,1 1-1,0 0 1,0 0-1,0 0 0,1 0 1,0 0-1,1 0 1,0 0-1,0 1 1,2 12-1,0-6-58,1 0 0,1 0-1,0 0 1,1-1 0,0 1 0,1-1-1,1 0 1,0-1 0,1 0-1,0 0 1,19 21 0,-18-24 6,-1 0-1,2-1 1,-1 0 0,1-1 0,0 0-1,1 0 1,11 5 0,-17-10-2,1 0 0,0 0 1,0 0-1,0 0 0,0-1 1,0 0-1,0 0 0,0-1 1,0 1-1,0-1 0,0-1 1,0 1-1,0-1 0,0 0 1,0-1-1,7-1 0,21-13-4,-1 0 0,0-2 0,-1-2 0,-1-1 0,38-32 0,-13 4 175,-2-3 0,-3-2-1,47-63 1,-14 7-65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 16019,'8'-12'6824,"-15"28"-3117,-67 232-933,65-206-2841,2 0-1,1 0 0,3 1 1,2 45-1,2-79-615,0-14-774,-1-14-282,-17-41 232,4 23 512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18372,'0'-2'169,"0"1"0,0 0 0,0 0 1,0-1-1,0 1 0,1 0 0,-1-1 0,0 1 1,1 0-1,-1 0 0,1 0 0,-1-1 0,1 1 1,-1 0-1,1 0 0,0 0 0,0 0 0,1-1 1,18-21 662,-16 19-323,8-7-57,0 1 1,1 0 0,1 0 0,-1 2 0,1-1 0,19-7-1,-6 5-41,0 1-1,47-12 1,-53 18-328,0 0 1,0 2 0,0 0 0,1 1 0,-1 2 0,1 0 0,-1 1 0,0 1 0,23 6 0,-33-6-90,-1 0-1,1 1 1,-1 0-1,1 1 1,-1 0-1,-1 0 1,1 1-1,-1 0 1,0 1-1,0 0 1,-1 1-1,0 0 1,0 0-1,-1 0 1,0 1-1,-1 0 1,0 0-1,0 1 1,5 12-1,-10-19 13,1 0-1,-1 0 1,0 0 0,0 0-1,-1 0 1,1 0 0,-1 0 0,1 0-1,-1 0 1,0 0 0,0 0-1,-1 0 1,1 0 0,0 0 0,-1 0-1,0 0 1,0 0 0,0 0-1,0 0 1,0 0 0,-3 3-1,1-1 31,-1-1 0,1 0-1,-1 0 1,0 0-1,-1-1 1,1 1-1,-1-1 1,1 0-1,-1 0 1,0-1 0,-6 3-1,-11 4-108,-1 0 0,0-2-1,-1 0 1,0-2 0,1 0 0,-2-2 0,1 0-1,0-2 1,-25-2 0,48 1 37,-1 0-28,-1 0 0,1 0 0,0-1 0,0 1 0,0 0 0,0-1 0,0 0 0,-3-1 0,6-1-336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26 14603,'12'-13'2269,"-12"13"-2190,0 0 0,1 0 1,-1-1-1,0 1 0,0 0 1,1 0-1,-1 0 1,0-1-1,1 1 0,-1 0 1,0 0-1,0-1 1,0 1-1,1 0 0,-1-1 1,0 1-1,0 0 0,0-1 1,0 1-1,0 0 1,1-1-1,-1 1 0,0 0 1,0-1-1,0 1 1,0 0-1,0-1 0,0 1 1,0 0-1,0-1 0,0 1 1,0 0-1,-1-1 1,1 1-1,0 0 0,0-1 1,0 1-1,0 0 0,0-1 1,-1 1-1,1-1 1,-3 3 282,0 0 1,0 0 0,1-1 0,-1 2-1,1-1 1,-1 0 0,-2 4 0,1-2-17,-30 31 305,1 1 0,-47 70 0,54-71-387,-7 12 30,2 1-1,-42 89 1,59-104-227,1-1 0,2 2 0,1 0 0,1 0 0,-6 58 0,14-79-58,1 1 0,0 0 0,0-1 1,1 1-1,1-1 0,0 1 0,1-1 1,1 0-1,6 18 0,-7-24-106,0-1 0,1 0 1,-1 0-1,1 0 0,0-1 0,1 1 0,-1-1 1,1 0-1,0 0 0,1-1 0,-1 1 0,1-1 1,0 0-1,0-1 0,0 1 0,0-1 1,0-1-1,1 1 0,0-1 0,7 2 0,20 2-223,1-3-152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17836,'-1'6'593,"0"1"-1,0 0 1,-1 0 0,0 0 0,0-1-1,-5 11 1,-4 13 322,-28 119 150,33-119-2090,0 0 0,-1 50 0,3-109 59,-2 10 246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15395,'0'-4'343,"0"0"-1,1-1 1,-1 1-1,1 0 1,0-1-1,0 1 0,0 0 1,1 0-1,0 0 1,0 0-1,0 0 1,0 0-1,0 1 1,1-1-1,-1 1 0,1-1 1,0 1-1,0 0 1,1 0-1,-1 0 1,7-3-1,4-4 311,2 1-1,-1 0 1,1 2 0,18-7-1,-21 9-522,1 1-1,0 0 1,0 1-1,0 0 1,0 1-1,1 0 1,-1 2-1,0-1 1,1 2-1,14 2 0,-24-2-122,0 0-1,0 0 1,0 0-1,0 1 1,0 0-1,0 0 1,0 0-1,0 0 1,-1 1-1,0 0 0,1 0 1,-1 0-1,0 1 1,0-1-1,-1 1 1,1 0-1,-1 0 1,0 0-1,0 0 1,0 1-1,0-1 1,-1 1-1,0 0 0,0 0 1,0 0-1,0 0 1,-1 0-1,0 0 1,0 0-1,0 7 1,-1-5-2,0 0 1,0 1 0,0-1 0,-1 0 0,-1 0 0,1 0 0,-1 0-1,0 0 1,-1 0 0,1-1 0,-1 1 0,-1-1 0,1 1-1,-1-1 1,0 0 0,-1 0 0,1-1 0,-1 0 0,0 1 0,-1-2-1,-7 7 1,6-5-119,-2-1-1,1 0 0,0 0 0,-1 0 1,0-1-1,0 0 0,0-1 0,-1 0 1,1 0-1,-1-1 0,0-1 1,1 1-1,-1-2 0,0 1 0,-12-2 1,-1-7-2369,23 8 2422,-1 0 0,1 0 0,-1-1 0,1 1-1,0 0 1,-1 0 0,1-1 0,-1 1-1,1 0 1,0-1 0,0 1 0,-1 0 0,1-1-1,0 1 1,0-1 0,-1 1 0,1 0-1,0-1 1,0 1 0,0-1 0,0 1 0,-1-1-1,1 1 1,0-1 0,0 1 0,0 0-1,0-1 1,0 1 0,0-1 0,0 1 0,1-1-1,-1 1 1,0-1 0,0 1 0,0 0-1,0-1 1,0 1 0,1-1 0,-1 1 0,0-1-1,0 1 1,1 0 0,-1-1 0,0 1-1,1 0 1,-1-1 0,1 1 0,11-8-1194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124 337 15579,'9'0'2814,"-13"-1"-503,-16 1 131,13 3-2337,1-1-1,-1 1 1,1 0-1,0 1 1,0 0-1,0 0 0,1 0 1,-1 1-1,1-1 1,0 1-1,1 1 1,-1-1-1,1 0 1,0 1-1,0 0 0,1 0 1,0 0-1,0 1 1,0-1-1,1 1 1,0 0-1,0-1 1,0 1-1,0 8 1,2-14-106,0 0 1,0 1 0,0-1-1,0 0 1,0 1 0,0-1 0,1 0-1,-1 0 1,0 1 0,1-1 0,-1 0-1,1 0 1,-1 0 0,1 0 0,0 1-1,0-1 1,-1 0 0,1 0 0,0 0-1,0 0 1,0-1 0,2 3 0,-1-2 0,0-1 0,0 1 0,0 0 0,-1-1 1,1 1-1,1-1 0,-1 0 0,0 0 0,0 1 0,0-1 1,0-1-1,0 1 0,2 0 0,4-2 1,0 0 1,0 0-1,0-1 0,0 0 0,14-8 1,-6 1 51,1-2 1,-2 1 0,0-2 0,26-26 0,-32 29 31,-1 0 0,0-1 0,0 0 0,-1-1 0,0 1 0,-1-1 0,9-24 0,-15 35-71,1 0 1,-1 1-1,0-1 0,1 0 1,-1 0-1,0 1 0,0-1 0,1 0 1,-1 0-1,0 0 0,0 0 1,0 1-1,0-1 0,0 0 0,0 0 1,0 0-1,-1 1 0,1-1 1,-1-1-1,-9 8 98,-13 24-51,18-22-136,1 1 0,-1 0 0,1 0 0,1 0 0,0 1 0,0-1 0,1 1 0,-3 18 0,5-27 40,0 0-1,0 0 1,0 0-1,0 0 1,0 0-1,0-1 1,0 1-1,0 0 1,0 0-1,0 0 1,1 0 0,-1-1-1,0 1 1,1 0-1,-1 0 1,0-1-1,1 1 1,-1 0-1,1 0 1,-1-1-1,1 1 1,-1 0-1,1-1 1,0 1 0,-1-1-1,1 1 1,0-1-1,0 1 1,1 0-36,-1-1 0,1 0 1,-1 0-1,1 0 1,-1 0-1,1 0 0,-1 0 1,1 0-1,0-1 1,-1 1-1,1 0 0,-1-1 1,0 1-1,2-2 1,6-2-270,-1 0 1,0-1-1,0 0 1,8-7-1,2-4-94,-1-1 0,-1 0 0,-1-1 0,0-1 1,14-25-1,52-105-466,-64 113 1208,12-39 0,-56 139 1509,-36 93-104,53-128-1466,-1 1 161,-6 33-1,15-56-343,1 0-1,0 0 0,0 1 1,1-1-1,0 0 0,0 0 1,0 1-1,1-1 0,0 0 1,3 10-1,-3-16-60,-1-1 0,0 1 0,0-1-1,0 1 1,0 0 0,1-1 0,-1 1 0,0-1 0,0 1 0,1-1-1,-1 1 1,0-1 0,1 1 0,-1-1 0,1 1 0,-1-1-1,1 1 1,-1-1 0,1 1 0,-1-1 0,1 0 0,0 1 0,5-10 127,-1-22 107,-5 22-175,1-6 39,-1 1-1,0 0 1,-2 0-1,1 0 1,-2 0-1,-7-26 1,7 35-93,4 12-25,9 16-23,-6-20 37,0 1 0,0-1 0,0 1 0,0-1 1,1-1-1,-1 1 0,1 0 0,0-1 0,0 0 0,0 0 1,0-1-1,0 1 0,0-1 0,0 0 0,1-1 1,-1 1-1,0-1 0,1 0 0,-1 0 0,0-1 1,1 1-1,4-2 0,5-1 18,0-1 1,0 0-1,-1-1 1,1-1 0,-1 0-1,20-12 1,-14 4 30,-16 10-19,0 1 0,1 0-1,-1 0 1,1 0 0,8-3-1,-35 54 205,18-39-202,-1-1 25,0 0-1,1 1 0,0 0 1,1 0-1,0 0 0,0 1 1,1-1-1,0 1 0,0 12 1,2-22-48,0 1 1,0 0-1,0-1 0,0 1 1,0 0-1,1-1 0,-1 1 1,0 0-1,0-1 0,1 1 1,-1 0-1,0-1 0,1 1 1,-1-1-1,0 1 0,1-1 1,-1 1-1,1-1 1,-1 1-1,1-1 0,-1 1 1,1-1-1,0 0 0,-1 1 1,1-1-1,-1 0 0,1 1 1,0-1-1,-1 0 0,1 0 1,0 0-1,-1 1 0,1-1 1,0 0-1,-1 0 0,1 0 1,0 0-1,-1 0 1,1 0-1,0-1 0,0 1 1,-1 0-1,1 0 0,0 0 1,-1-1-1,1 1 0,1-1 1,31-15-27,-32 15 8,13-7-912,-1-1 0,-1 0 0,1-1-1,-1 0 1,18-22 0,-28 30-33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18100,'6'0'1031,"-1"-1"0,1 1 0,0-1 1,-1-1-1,7-1 0,-4 0-636,-1 0 0,1-1 0,11-6-1,-15 8-350,-1 0 0,1-1-1,0 0 1,-1 1-1,0-1 1,1 0 0,-1-1-1,-1 1 1,1-1-1,0 1 1,-1-1 0,1 0-1,-1 0 1,0 0-1,-1 0 1,1 0-1,1-6 1,-3 10-28,0-1 1,0 1-1,1-1 1,-1 1-1,0-1 0,0 1 1,0-1-1,0 1 0,0 0 1,0-1-1,0 1 1,0-1-1,0 1 0,-1-1 1,1 1-1,0-1 0,0 1 1,0-1-1,0 1 1,-1 0-1,1-1 0,0 1 1,0-1-1,-1 1 1,1 0-1,0-1 0,-1 1 1,1 0-1,0-1 0,-1 1 1,1 0-1,-1 0 1,1-1-1,0 1 0,-1 0 1,-1 0 5,1 0 0,-1 0 0,0 0 0,1 0 0,-1 0 0,1 0-1,0 1 1,-1-1 0,1 1 0,-1-1 0,-1 2 0,-34 20 129,30-16-155,0 0 0,0 1-1,0 0 1,1 0-1,0 1 1,1 0 0,0 0-1,0 0 1,0 1 0,-5 14-1,10-22 6,0 0-1,-1-1 1,1 1-1,0 0 1,0-1-1,0 1 1,0 0 0,0-1-1,0 1 1,0 0-1,0-1 1,0 1-1,0 0 1,0 0-1,0-1 1,0 1-1,0 0 1,1-1-1,-1 1 1,0-1 0,1 1-1,-1 0 1,0-1-1,1 1 1,-1-1-1,1 1 1,0 0-1,0 0 0,1 0-1,-1-1 0,0 0 0,0 1 1,1-1-1,-1 1 0,0-1 1,1 0-1,-1 0 0,0 0 1,1 0-1,-1 0 0,2 0 0,6-2-2,-1 1 0,0-1 0,12-5-1,23-11 14,27-9-8,-62 24-10,-1 1 0,0 1 0,0 0 0,1 0 0,-1 0 0,1 1 0,11 0 0,-17 1 6,0-1-1,1 0 1,-1 1-1,0-1 1,0 1-1,0 0 0,0 0 1,0 0-1,0 0 1,0 0-1,0 0 1,-1 0-1,1 1 1,0-1-1,-1 1 1,1-1-1,-1 1 1,1-1-1,0 3 1,1 2-12,0 0 0,0-1 0,-1 1 0,0 0 0,1 8 0,0-3-21,-3-10 34,0-1 0,1 1 0,-1 0 0,0 0-1,0 0 1,1 0 0,-1-1 0,1 1 0,-1 0 0,1-1 0,-1 1 0,1 0 0,-1-1 0,1 1 0,-1 0 0,1-1 0,0 1-1,-1-1 1,1 1 0,0-1 0,0 1 0,-1-1 0,1 0 0,0 1 0,1-1 0,0 0-3,0 0 0,0 0 0,-1 0 0,1 0 0,0 0 0,0-1 0,-1 1 0,1-1 0,0 1 0,-1-1 0,4-1 0,3-3-72,0 0-1,0 0 0,11-10 1,-19 15 74,25-23-586,-2-1 1,0 0-1,27-40 1,51-89-2116,-60 87 2212,-34 55 390,7-10 627,-14 21-517,0 0-1,0 0 1,0 0-1,0 0 1,0 0 0,0 0-1,0 0 1,0 0-1,0 0 1,0 0-1,0 0 1,0 0-1,0 0 1,0 0-1,0 0 1,0 0-1,0 0 1,0 1-1,0-1 1,0 0-1,0 0 1,0 0-1,1 0 1,-1 0-1,0 0 1,0 0-1,0 0 1,0 0-1,0 0 1,0 0-1,0 0 1,0 0 0,0 0-1,0 0 1,0 0-1,0 0 1,0 0-1,0 0 1,0 0-1,0 0 1,1 0-1,-1 0 1,0 0-1,0 0 1,0 0-1,0 0 1,0 0-1,0 0 1,0 0-1,0 0 1,0 0-1,0 0 1,0 0-1,0 0 1,0 0-1,0 0 1,0 0 0,0-1-1,0 1 1,0 0-1,0 0 1,1 0-1,-5 15 641,-33 100 1595,21-70-1743,1 1 0,-15 92 0,22-44-1153,-2-111-172,-4-14 814,0 1-1,-3 1 1,0 0-1,-2 1 1,-32-38-1,64 69 459,6 4-378,-2 0-161,0 0 0,20 4 0,-29-9-135,-1-1 0,0 0 0,0 0 0,1 0 0,-1-1 0,1 0 0,-1 0 0,9-2 0,-3-4-154,-3-4-131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20532,'0'14'1545,"3"-7"-1841,4-1-2185,2-7 2633,-2-5-344,16 4-392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58 169 21469,'-2'0'2136,"2"4"-1600,-3 7-296,-1 0 1329,-2 9-1049,2 0-232,0 4-560,-2-2-432,0 1-369,-1-3 849,1-9-176,-1-5-176</inkml:trace>
  <inkml:trace contextRef="#ctx0" brushRef="#br0" timeOffset="1">5 3 23589,'-5'-3'2000,"8"7"-1928,7 5 137,2 0-762,5-1 1410,2 1-929,5-1-72,3 0-64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17740,'0'2'272,"0"-1"1,-1 0 0,1 1 0,-1-1-1,1 1 1,-1-1 0,0 0-1,1 0 1,-1 1 0,0-1-1,0 0 1,0 0 0,0 0-1,0 0 1,0 0 0,0 0 0,-2 1-1,-25 16 1898,17-12-1304,8-4-792,1 0-1,-1 0 1,1 0-1,-1 0 0,1 0 1,0 0-1,0 0 1,0 1-1,0-1 1,0 1-1,0 0 1,-1 4-1,3-6-97,-1 0 0,1 0 0,0 0 0,0 0-1,0 0 1,0 1 0,0-1 0,0 0 0,0 0 0,1 0 0,-1 0 0,0 0-1,0 0 1,1 1 0,-1-1 0,1 0 0,-1 0 0,1 0 0,0 0 0,-1 0 0,1-1-1,0 1 1,0 0 0,-1 0 0,1 0 0,0-1 0,0 1 0,0 0 0,0-1 0,0 1-1,0-1 1,0 1 0,0-1 0,0 1 0,2-1 0,13 6-285,-1 0 1,24 3-1,-29-7 268,1 0 0,-1 1 1,0 0-1,0 1 0,0 0 0,-1 0 0,1 1 0,15 11 0,-25-16 52,1 0-1,-1 0 1,1 1-1,-1-1 1,1 1-1,-1-1 1,0 0-1,1 1 1,-1-1-1,0 1 1,1-1-1,-1 1 1,0-1-1,0 1 1,0-1-1,1 1 1,-1-1-1,0 1 1,0-1-1,0 1 1,0-1-1,0 1 1,0 0-1,0-1 1,0 1-1,0-1 1,0 1-1,0-1 1,-1 2-1,1-1 21,-1 0 0,0 0 0,0 0 0,0 0-1,0 0 1,0 0 0,0 0 0,0 0 0,0 0-1,0-1 1,-2 2 0,-34 13 609,25-12-408,0-1 1,0 0 0,0-1 0,-16 0 0,25-1-336,0 0 1,0 0 0,0 0 0,0 0 0,0-1 0,0 1 0,0-1 0,0 0 0,0 0 0,0 0 0,0 0 0,0 0 0,0-1 0,1 1-1,-1-1 1,1 0 0,-1 0 0,1 0 0,-1 0 0,1 0 0,-3-4 0,4 5 36,1-1 0,-1 1 0,1 0 0,-1-1 0,1 1 0,-1 0 0,1-1 1,0 1-1,0 0 0,0-1 0,0 1 0,0 0 0,0-1 0,0 1 0,0-2 0,5-9-714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3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65 12403,'-93'11'530,"-93"25"1,128-23-472,-91 26 277,132-33-261,1 1 0,0 0-1,0 1 1,1 1 0,0 0 0,-24 20 0,9 0 62,1 1 0,2 1 0,1 1 0,1 1 0,-33 60 0,19-19 0,-52 141-1,19 14-97,59-175-24,3 1-1,-5 72 1,14-114-12,0 1 0,2-1 0,-1 0 0,2 0 0,0 0 0,4 15 0,-5-24-4,1 1 1,-1-1-1,1 1 0,0-1 0,1 0 1,-1 0-1,1 0 0,0 0 1,0 0-1,0-1 0,0 1 1,1-1-1,-1 0 0,1 0 1,0 0-1,0 0 0,0-1 0,0 1 1,0-1-1,6 2 0,0-1 5,0-1 0,1 0 0,-1-1 0,1 0 0,-1 0 0,1-1 0,-1-1 0,1 0 0,-1 0 0,1-1 0,-1 0 0,11-4 0,10-5 61,0 0-1,45-25 1,-22 5 44,-2-2 1,-1-2-1,54-50 1,129-136 230,-220 207-323,209-215 111,-154 150-94,62-90 0,-117 149-27,-1 0 1,-1-1-1,-1 0 1,-1-1-1,-1 0 1,-1 0-1,10-44 1,-17 57-1,1 1-1,-2 0 1,1 0 0,-1-1-1,0 1 1,0-1 0,-1 1 0,0 0-1,-1 0 1,0 0 0,0-1-1,-1 2 1,0-1 0,0 0 0,-1 1-1,0-1 1,0 1 0,-1 0-1,0 0 1,0 1 0,-1-1-1,1 1 1,-1 1 0,-1-1 0,-12-8-1,7 6-4,-1 2 1,1 0-1,-1 0 0,0 2 0,-1-1 0,1 1 0,-1 1 1,1 1-1,-1 0 0,0 1 0,-18 0 0,-4 2 368,1 1-1,-1 3 1,-48 11 0,0 7 17,-154 64 0,54-3-12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19428,'2'-14'2062,"-2"14"-2035,0 0 0,0 0 0,0 0 0,0 0-1,0-1 1,0 1 0,0 0 0,0 0 0,0 0-1,0 0 1,0 0 0,0 0 0,-1 0 0,1-1-1,0 1 1,0 0 0,0 0 0,0 0-1,0 0 1,0 0 0,0 0 0,-1 0 0,1 0-1,0 0 1,0 0 0,0 0 0,0 0 0,0 0-1,0 0 1,-1 0 0,1 0 0,0 0 0,0 0-1,0 0 1,0 0 0,0 0 0,0 0-1,-1 0 1,1 0 0,0 0 0,0 0 0,0 0-1,0 0 1,0 0 0,-1 0 0,-1 2 202,0-1-1,0 1 1,0 0 0,0-1-1,0 1 1,1 0 0,-1 0 0,-2 4-1,-9 15 21,1 0-1,1 0 0,2 1 0,0 0 1,1 1-1,1 0 0,1 0 1,1 1-1,1-1 0,-1 47 1,5-61-525,1 0 0,1-1 1,-1 1-1,1 0 0,6 14 1,-5-12-4173,-8-23 3539,0 0-1,-1 1 1,0 0-1,-1 1 1,0-1 0,-13-13-1,4 3 1771,-2 2 1097,15 16-1575,0 0 0,0 0 0,0-1 0,0 1 0,0-1 0,1 0 0,0 0 0,-4-7 0,6 11-303,0-1 0,0 1 0,0 0-1,0-1 1,0 1 0,0-1 0,0 1 0,0 0 0,0-1-1,1 1 1,-1-1 0,0 1 0,0 0 0,0-1-1,0 1 1,1 0 0,-1-1 0,0 1 0,0 0-1,1-1 1,-1 1 0,0 0 0,1-1 0,-1 1-1,0 0 1,1 0 0,-1 0 0,0-1 0,1 1 0,-1 0-1,0 0 1,1 0 0,-1 0 0,1 0 0,-1-1-1,0 1 1,1 0 0,-1 0 0,1 0 0,-1 0-1,0 0 1,1 1 0,0-1 0,27 1 1592,-17-1-1269,34 3 237,-21-2-862,-1 0-1,1-1 1,44-6-1,-30-7-67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20468,'0'0'42,"0"0"-1,1 0 1,-1 0-1,0 0 1,0 0-1,0-1 0,0 1 1,1 0-1,-1 0 1,0 0-1,0 0 1,0 0-1,0 0 1,1 0-1,-1 0 1,0 0-1,0 0 0,0 0 1,0 1-1,1-1 1,-1 0-1,0 0 1,0 0-1,0 0 1,0 0-1,1 0 0,-1 0 1,0 0-1,0 0 1,0 1-1,0-1 1,0 0-1,0 0 1,0 0-1,1 0 0,-1 0 1,0 1-1,0-1 1,0 0-1,0 0 1,0 0-1,0 0 1,0 0-1,0 1 0,0-1 1,0 0-1,0 0 1,0 0-1,0 1 1,0-1-1,2 18 663,-2 16 31,-19 111 628,1 1-1242,17-142-107,1 1 0,0-1 0,0 0-1,0 0 1,0 0 0,1 0-1,0 0 1,0 0 0,0 0-1,0 0 1,0 0 0,3 5 0,-3-8-1,0 0 0,-1 0 0,1 0 0,0-1 0,0 1 0,0 0 0,-1-1 0,1 1 0,0 0 0,0-1 1,0 1-1,0-1 0,0 1 0,0-1 0,0 0 0,0 1 0,0-1 0,1 0 0,1 0 0,-1 0 11,1 0-1,0 0 0,-1-1 0,1 1 1,-1-1-1,1 0 0,-1 0 0,1 0 1,-1 0-1,1 0 0,2-3 0,11-6 113,-2-2-1,0 1 1,0-2-1,-1 0 1,14-17 0,52-79 487,-63 84-1061,0 0 1,-2-1-1,17-42 1,-29 51-1337,-2 17 1737,0 0 0,0-1 0,0 1 1,0 0-1,0-1 0,0 1 0,0 0 1,0-1-1,0 1 0,-1 0 0,1-1 0,0 1 1,0 0-1,0-1 0,-1 1 0,1 0 0,0 0 1,0-1-1,-1 1 0,1 0 0,0 0 0,0-1 1,-1 1-1,1 0 0,0 0 0,-1 0 0,1 0 1,0-1-1,-1 1 0,1 0 0,-1 0 0,1 0 1,0 0-1,-1 0 0,1 0 0,0 0 0,-1 0 1,1 0-1,0 0 0,-1 0 0,0 1 0,-10 3-1013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18028,'6'12'1968,"4"1"-1240,0 0-303,3-2 1055,1-1-816,-1-3-1192,0 1 680,-1-4-360,-1 2-168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19548,'4'-4'616,"-1"1"0,1 1 0,0-1 0,0 0-1,0 1 1,8-4 0,-11 6-526,0-1-1,0 1 1,1 0-1,-1 0 0,0 0 1,0 0-1,0-1 1,0 1-1,0 1 1,0-1-1,1 0 1,-1 0-1,0 0 1,0 1-1,0-1 1,0 0-1,0 1 1,0-1-1,0 1 1,0-1-1,0 1 1,0 0-1,0-1 1,0 1-1,0 0 1,-1 0-1,1-1 1,0 1-1,0 0 1,-1 0-1,1 0 1,-1 0-1,1 0 1,0 2-1,3 10-49,0 0 0,-1 0-1,-1 0 1,0 0 0,-1 0 0,0 1 0,-2 19-1,1-19-17,0-15-16,0 1 1,0 0-1,0 0 0,0 0 0,0 0 1,1 0-1,-1 0 0,0-1 0,0 1 1,0 0-1,0 0 0,0 0 0,0 0 1,1 0-1,-1 0 0,0 0 0,0 0 0,0 0 1,0 0-1,1 0 0,-1 0 0,0 0 1,0 0-1,0 0 0,0 0 0,0 0 1,1 0-1,-1 0 0,0 0 0,0 0 1,0 0-1,0 0 0,0 0 0,1 0 1,-1 0-1,0 0 0,0 0 0,0 1 0,0-1 1,0 0-1,0 0 0,1 0 0,-1 0 1,0 0-1,0 0 0,0 0 0,0 1 1,0-1-1,0 0 0,0 0 0,0 0 1,0 0-1,0 1 0,8-15 236,-2-6-29,-2 0 1,0 0-1,-2-1 0,0 1 1,-1-1-1,-1 1 1,-3-25-1,-1 25-153,2 13-507,10 13-332,-1 0 390,0-1 0,1 0 0,0 0 0,0 0 0,0-1 0,1 0 0,-1-1 0,1 0 0,0 0 0,0-1 0,0 0 0,0 0 0,11-1 0,25 3-587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19692,'-11'4'350,"1"0"0,0 0 0,0 1 0,0 0-1,1 1 1,0 0 0,0 1 0,0 0 0,1 0 0,-9 9-1,4-2 41,1 1-1,0 0 0,1 1 1,-17 32-1,26-45-347,0 1 1,1 0 0,-1 0-1,1 0 1,0 0 0,0 1-1,0-1 1,0 0 0,1 0-1,0 9 1,0-12-38,0 1 0,1-1 0,-1 0 0,1 0 0,-1 1 0,1-1-1,-1 0 1,1 0 0,0 0 0,-1 0 0,1 0 0,0 0 0,0 0 0,0 0 0,0 0 0,0 0 0,0 0 0,0 0-1,0-1 1,0 1 0,1 0 0,-1-1 0,0 1 0,0-1 0,1 1 0,-1-1 0,0 0 0,0 0 0,1 1 0,-1-1-1,0 0 1,1 0 0,-1 0 0,0 0 0,1-1 0,-1 1 0,3-1 0,3 0 3,1-1 0,-1 0 0,1 0 0,-1 0 0,0-1 0,0-1 1,0 1-1,0-1 0,11-8 0,5-6 48,26-25 0,-41 34-37,11-10 21,13-11 37,-32 30-77,0 0 1,0 0-1,0 0 0,1 0 0,-1 0 0,0 0 0,0 0 0,0-1 0,0 1 1,0 0-1,0 0 0,0 0 0,0 0 0,0 0 0,0 0 0,1 0 0,-1 0 1,0 0-1,0 0 0,0 0 0,0 0 0,0 0 0,0 0 0,0-1 0,1 1 1,-1 0-1,0 0 0,0 0 0,0 0 0,0 0 0,0 0 0,0 0 1,0 1-1,1-1 0,-1 0 0,0 0 0,0 0 0,0 0 0,0 0 0,0 0 1,0 0-1,0 0 0,1 0 0,-1 0 0,0 0 0,0 0 0,0 0 0,0 0 1,0 1-1,0-1 0,0 0 0,0 0 0,0 0 0,0 0 0,0 0 0,0 0 1,1 1-1,-4 9-2,-6 11 34,2-9 39,3-6-22,0 1-1,0 0 1,1 0 0,0 0 0,0 0 0,1 0 0,0 0 0,-1 9-1,3-15-35,0 0-1,0 0 0,1 0 1,-1 0-1,0 0 0,1-1 0,-1 1 1,0 0-1,1 0 0,0 0 0,-1 0 1,1 0-1,-1-1 0,1 1 0,0 0 1,0-1-1,-1 1 0,1 0 1,0-1-1,0 1 0,0-1 0,0 1 1,-1-1-1,1 0 0,0 1 0,0-1 1,0 0-1,0 0 0,0 1 0,0-1 1,0 0-1,0 0 0,0 0 1,0 0-1,0 0 0,2-1 0,39-3 197,68-26-99,-82 20-125,1 1-1,0 2 1,41-5-1,-70 12 15,1 0-1,0 0 1,-1-1-1,1 1 1,0 0-1,-1 0 1,1 0 0,0 0-1,-1 0 1,1 0-1,0 0 1,-1 0-1,1 1 1,-1-1-1,1 0 1,0 0-1,-1 0 1,1 1-1,-1-1 1,1 0-1,0 1 1,-1-1-1,1 0 1,-1 1 0,1-1-1,-1 1 1,1-1-1,-1 1 1,0-1-1,1 1 1,-1-1-1,0 1 1,1-1-1,-1 1 1,1 0-1,-1 2-6,0-1 0,-1 1 0,1 0-1,0-1 1,-1 0 0,1 1-1,-3 4 1,2-5 12,0 0-1,1 1 0,-1-1 0,1 0 1,-1 1-1,1-1 0,0 0 1,0 1-1,0-1 0,0 5 1,0-7 0,1 0 0,-1 1 0,1-1 0,-1 1 0,0-1 0,1 1 0,-1-1 0,1 0 0,-1 1 0,1-1 1,-1 0-1,1 0 0,0 1 0,-1-1 0,1 0 0,-1 0 0,1 0 0,-1 0 0,1 0 0,0 0 1,-1 0-1,1 0 0,-1 0 0,1 0 0,0 0 0,-1 0 0,1 0 0,-1 0 0,1 0 0,0-1 0,-1 1 1,1 0-1,0-1 0,23-9 66,-21 8-57,18-9 49,-15 7-91,0 1 1,0 0-1,0-1 0,0 2 1,1-1-1,-1 1 0,1 0 0,0 1 1,-1-1-1,1 1 0,11 0 1,-18 1-47,1 0 0,-1 0 0,1 0 0,-1 0 0,1 1 0,-1-1 0,1 0 0,-1 0 0,1 0 0,-1 1 0,1-1 0,-1 0 0,1 1 0,-1-1 0,1 0 0,-1 1 1,1-1-1,-1 1 0,0-1 0,1 0 0,-1 1 0,0-1 0,0 1 0,1-1 0,-1 1 0,0-1 0,0 1 0,0-1 0,1 1 0,-1 0 0,0-1 0,0 1 1,0-1-1,0 1 0,0-1 0,0 1 0,0 1 0,-7 18-2455,3-12 1588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 18932,'0'0'89,"0"0"0,1 0 1,-1 0-1,0-1 0,0 1 0,1 0 0,-1 0 0,0 0 0,1 0 1,-1 0-1,0-1 0,1 1 0,-1 0 0,0 0 0,1 0 1,-1 0-1,0 0 0,1 0 0,-1 0 0,0 0 0,1 0 1,-1 1-1,0-1 0,0 0 0,1 0 0,-1 0 0,0 0 0,1 0 1,-1 0-1,0 1 0,1-1 0,-1 0 0,0 0 0,0 1 1,1-1-1,0 15 1788,-10 26-326,6-33-1249,-36 130 869,-22 92-1018,60-227-137,0-1 0,1 0-1,-1 1 1,1-1 0,0 1-1,0-1 1,-1 0-1,1 1 1,1-1 0,-1 1-1,0-1 1,1 1 0,-1-1-1,1 0 1,1 4-1,-2-6-3,1 1-1,-1-1 0,1 1 1,-1-1-1,1 0 0,-1 1 0,1-1 1,0 0-1,-1 0 0,1 1 0,-1-1 1,1 0-1,0 0 0,-1 0 0,1 0 1,-1 1-1,1-1 0,0 0 0,-1 0 1,1 0-1,1-1 0,22-7 234,1-5-18,-1-2-1,0 0 1,22-21-1,64-61 551,-98 86-693,18-15 27,-2-1 0,-1-2 0,36-50 0,-61 78-56,12-27-1187,-14 28 1097,0-1 1,0 1-1,0-1 0,1 1 1,-1-1-1,0 1 0,0-1 1,0 1-1,0-1 1,0 1-1,0-1 0,0 0 1,0 1-1,-1-1 0,1 1 1,0-1-1,0 1 0,0-1 1,-1 1-1,1-1 0,0 1 1,0-1-1,-1 1 0,1-1 1,0 1-1,-1 0 1,1-1-1,-1 1 0,1-1 1,0 1-1,-1 0 0,1-1 1,-1 1-1,1 0 0,-1 0 1,1 0-1,-1-1 0,1 1 1,-1 0-1,0 0 0,1 0 1,-1 0-1,1 0 1,-1 0-1,1 0 0,-2 0 1,-13-1-565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16516,'4'23'2200,"6"-3"-1080,-1 2-448,2-4 1425,5 1-569,-2-3-624,3-2-688,-4-7-2848,2-3 2496,-3 2-440,0-3-256</inkml:trace>
  <inkml:trace contextRef="#ctx0" brushRef="#br0" timeOffset="1">532 0 21069,'-10'29'1968,"2"14"-1272,-2 3-272,0 13 896,-3 1-359,7 4-305,-4 1-256,6-4-416,-1-5-192,1-10-776,3-4-793,-5-14 1417,3-3-256,-1-11-256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14691,'0'0'77,"0"-1"0,0 1 0,0-1 0,1 1 0,-1 0 0,0-1-1,0 1 1,0 0 0,1-1 0,-1 1 0,0 0 0,0-1 0,1 1 0,-1 0 0,0 0-1,1-1 1,-1 1 0,0 0 0,1 0 0,-1 0 0,1 0 0,-1-1 0,0 1 0,1 0 0,-1 0-1,1 0 1,-1 0 0,0 0 0,1 0 0,-1 0 0,1 0 0,-1 0 0,0 0 0,1 0 0,-1 0-1,1 0 1,-1 0 0,0 1 0,1-1 0,-1 0 0,0 0 0,1 1 0,0 0 147,0 1 0,0 0 0,-1-1 0,1 1 0,-1 0 0,0-1 0,1 1 0,-1 0 0,0 0 0,0 2 0,-4 48 1405,-68 225-1154,14-65-352,67-243 359,18-39 1,2-6-111,-8 14-55,62-166 904,-81 222-1198,0 0 19,1 0 0,0 0 0,0 0 0,1 1 0,5-8 0,-8 12-41,0 0 1,0 0 0,0 0-1,0 0 1,0 1 0,0-1-1,0 0 1,0 1-1,0-1 1,0 0 0,0 1-1,0 0 1,1-1-1,-1 1 1,0 0 0,0-1-1,1 1 1,-1 0-1,0 0 1,0 0 0,1 0-1,-1 0 1,0 1-1,0-1 1,0 0 0,1 0-1,-1 1 1,0-1-1,0 1 1,0-1 0,0 1-1,0 0 1,2 1 0,3 1-38,-1 1 0,-1 0 0,1 0 1,-1 0-1,1 1 0,-1-1 1,0 1-1,-1 0 0,5 8 1,-7-11 26,0 0-1,0 0 1,0 0 0,0 0 0,0 1 0,0-1 0,-1 1 0,1-1 0,-1 0 0,1 1-1,-1-1 1,0 1 0,0-1 0,0 1 0,-1-1 0,1 0 0,0 1 0,-1-1 0,0 1-1,1-1 1,-1 0 0,0 1 0,0-1 0,-1 0 0,1 0 0,-2 2 0,-3 2 2,0 1 1,-1-2-1,1 1 0,-2-1 1,1 0-1,0 0 1,-1-1-1,0 0 0,-15 5 1,-3 0-625,-47 9-1,70-18 617,0 1-2,0 0-1,1 0 0,-1-1 0,0 1 1,0-1-1,0 0 0,1 0 1,-1 0-1,0 0 0,0 0 0,1-1 1,-5-1-1,7-1-286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19052,'-1'-2'117,"0"1"0,0 0 0,1-1 0,-1 1 0,0 0 0,0-1 0,0 1 0,0 0 0,0 0 0,-1 0-1,1 0 1,0 0 0,0 0 0,-1 0 0,1 0 0,-1 1 0,1-1 0,-1 0 0,1 1 0,-1-1 0,1 1 0,-1 0 0,1-1 0,-1 1 0,1 0 0,-1 0 0,0 0-1,1 0 1,-1 0 0,1 0 0,-3 1 0,-1 0 89,-1 0 0,1 0 0,0 0 0,-1 1 0,1-1-1,0 1 1,-9 5 0,2 1 41,1 0 0,0 1 0,-14 13 0,22-18-192,-1-1 0,1 1-1,0 0 1,0 0-1,0 0 1,1 0-1,-1 1 1,1-1 0,0 1-1,0 0 1,1-1-1,-3 11 1,4-15-48,0 1 0,0 0 0,0-1 0,0 1 0,0 0 0,0-1 0,0 1 0,0 0 0,0-1 0,0 1 0,1 0 0,-1-1 0,0 1 0,0 0 0,1-1 0,-1 1 0,0-1 0,1 1 0,-1 0 0,1-1 0,-1 1 1,0-1-1,1 1 0,-1-1 0,1 0 0,0 1 0,-1-1 0,2 1 0,0 0-1,-1-1 0,1 1 0,0-1 0,0 0 0,0 0 0,0 1 0,-1-1 0,1 0 1,0-1-1,3 1 0,3-2-3,-1 0 0,0 0-1,0 0 1,12-6 0,-5 1 120,-1-1 0,1 0 0,-2-1 0,1 0-1,-1-1 1,-1 0 0,0-1 0,0 0 0,-1-1-1,9-14 1,-18 25-83,0-1-1,-1 1 0,1 0 1,0 0-1,-1-1 1,1 1-1,-1 0 0,0 0 1,1-1-1,-1 1 1,0-1-1,0 1 0,0 0 1,0-1-1,0-2 1,-6 1 295,-7 8-289,9-2-139,1 0-1,-1 1 0,1-1 0,-1 1 0,-3 6 0,5-9-62,1 1-1,0-1 0,0 1 0,0 0 1,0 0-1,0-1 0,1 1 1,-1 0-1,0 0 0,1 0 0,0 0 1,-1 0-1,1 0 0,0 0 1,0 0-1,0 2 0,0-3 102,1-1-1,-1 1 0,0-1 1,0 0-1,1 1 1,-1-1-1,0 1 1,1-1-1,-1 0 0,0 1 1,1-1-1,-1 0 1,1 1-1,-1-1 1,1 0-1,-1 0 0,0 1 1,1-1-1,-1 0 1,1 0-1,-1 0 1,1 0-1,-1 0 0,1 0 1,-1 0-1,1 0 1,-1 0-1,1 0 1,-1 0-1,1 0 0,-1 0 1,1 0-1,-1 0 1,1 0-1,-1 0 1,1-1-1,21-7-497,-19 7 316,24-11-720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18308,'-33'23'1923,"1"2"0,1 1 0,-54 60 0,83-85-1890,0 1-1,1 0 0,-1 0 1,1 0-1,-1 0 1,1 0-1,0 0 0,-1 1 1,1-1-1,0 0 1,1 1-1,-1-1 0,0 1 1,1-1-1,-1 1 1,1 3-1,0-5-34,1 0 1,-1-1-1,1 1 1,0 0-1,-1-1 1,1 1-1,0-1 1,-1 1-1,1-1 1,0 1-1,0-1 1,0 0-1,-1 1 1,1-1-1,0 0 0,0 0 1,0 1-1,0-1 1,1 0-1,24 3-19,-18-2 13,43 3-65,29 4-290,-72-7 264,0 1 0,-1 0 0,1 0 0,-1 1 0,1-1 0,-1 2 0,11 6 0,-17-10 87,-1 0 1,1 1 0,0 0-1,-1-1 1,1 1-1,0-1 1,-1 1 0,1 0-1,-1-1 1,1 1-1,-1 0 1,1-1 0,-1 1-1,1 0 1,-1 0 0,0 0-1,0-1 1,1 1-1,-1 0 1,0 0 0,0 0-1,0 0 1,0 0-1,0-1 1,0 3 0,0-1 23,-1 0 0,0 0 0,0 0 0,1-1 0,-1 1 0,0 0 0,0 0 0,-1-1 0,1 1 0,0-1 0,-2 2 0,-3 3 121,1-1-1,-2 0 1,1-1-1,-13 8 1,5-5 217,-1 0 0,-30 9 0,40-15-370,-1 1 1,1-1-1,-1 0 1,1-1 0,-1 1-1,1-1 1,-1 0-1,1-1 1,-1 1-1,1-1 1,-1 0-1,-6-2 1,11 3-20,0-1 0,0 1 0,0 0 0,1 0 0,-1-1 0,0 1 0,0-1 0,0 1 0,0-1 0,0 1 0,1-1 0,-1 1 0,0-1 0,1 0 0,-1 0 0,0 1 0,1-1 0,-1 0 0,1 0 0,-1 1 0,1-1 0,-1 0 0,1 0 0,0 0 0,-1 0 0,1 0 0,0 0 0,0 0 0,-1 0 1,1 0-1,0 0 0,0 0 0,0 0 0,0 0 0,1 0 0,-1 0 0,0 1 0,1-3 0,8-7-463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1257 12643,'1'-14'163,"0"1"-1,1 0 1,0-1 0,1 1 0,9-22 0,30-61-5,-25 66-72,1 1 0,2 1 1,0 0-1,2 2 0,38-37 1,138-105 90,-137 120-187,190-133 76,-211 157-41,1 2 0,2 2 0,-1 1 0,75-20 0,25 8 394,190-16 0,-27 5-322,114-51-28,32-6-25,-389 90-14,109-4 0,-143 14 18,0 0 0,0 1 1,0 2-1,0 1 0,-1 1 0,35 13 0,-51-15-6,0 1-1,-1 0 0,0 1 1,0 0-1,0 0 0,-1 1 1,0 1-1,0 0 0,-1 0 0,0 0 1,0 1-1,-1 0 0,-1 0 1,1 1-1,-1 0 0,-1 0 1,7 17-1,-6-8-5,0 0 0,-1 0 0,-1 1 0,-1 0 0,-1-1 0,0 1 0,-2 0 1,0 0-1,-5 27 0,-11 56-46,-5-1 1,-52 150 0,73-250-137,-1 0 0,1 0 0,-1 0 0,0 0 0,0 0 0,0 0 1,0 0-1,0 0 0,-1 0 0,1 0 0,0 0 0,-1-1 0,1 1 1,-1-1-1,-3 3 0,0-2-317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17332,'5'-3'2280,"0"7"-1200,-5 3-463,-3 16 1895,-1 3-864,-5 13-671,0-2-321,-1 5-344,0-2-88,2-3-80,-1-6-144,3-9-456,3-3-408,2-17 696,1 0-80,-1-1-177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44 17804,'11'-35'3625,"-8"26"-370,-7 32-1799,-101 420-95,92-383-1073,26-79-87,-8 2-136,-1 0 1,0 1-1,-1-2 1,0-21-1,-2-71 240,-4 76-210,0 83-182,4-46 84,-1 5-9,0 0 0,1 0 0,0 0-1,4 15 1,-4-22 15,-1 1 0,0-1 0,1 0 0,0 1 0,-1-1 0,1 0 0,0 0 0,-1 1 0,1-1 0,0 0 0,0 0 0,0 0 0,0 0 0,0 0 0,0 0-1,1-1 1,-1 1 0,0 0 0,0 0 0,0-1 0,1 1 0,-1-1 0,0 1 0,1-1 0,-1 0 0,1 1 0,-1-1 0,0 0 0,1 0 0,-1 0 0,1 0 0,-1 0 0,0 0 0,1 0 0,-1-1 0,2 0-1,6-2 16,0 0-1,-1-1 0,1 0 0,-1 0 0,0-1 0,-1 0 0,1-1 1,-1 1-1,7-8 0,6-7 65,29-36 1,-44 50-74,1-1 0,-1 0 1,0-1-1,-1 1 1,1-1-1,-1 1 1,-1-1-1,3-10 1,-6 18-11,0 0 1,0 0-1,-1 0 1,1 0-1,0 0 0,-1 0 1,1 0-1,0 0 1,0 0-1,-1 0 1,1 1-1,0-1 1,0 0-1,-1 0 0,1 0 1,0 0-1,0 0 1,-1 1-1,1-1 1,0 0-1,0 0 0,0 0 1,-1 1-1,1-1 1,0 0-1,0 0 1,0 0-1,0 1 0,0-1 1,-1 0-1,1 0 1,0 1-1,-16 29 0,1 1-1,1 1 0,2 0 1,-16 62-1,27-89 8,-7 35 38,7-38-41,1 1 0,0-1 1,0 1-1,0-1 0,0 1 1,0-1-1,0 0 0,1 1 1,-1-1-1,1 1 0,0-1 1,0 0-1,1 3 0,-1-4-3,0 0 1,-1 0-1,1-1 0,0 1 1,0-1-1,0 1 0,0-1 0,0 1 1,0-1-1,0 1 0,0-1 0,0 0 1,0 0-1,0 1 0,0-1 1,0 0-1,0 0 0,0 0 0,0 0 1,1 0-1,-1-1 0,0 1 0,0 0 1,0 0-1,0-1 0,0 1 0,0 0 1,0-1-1,0 1 0,-1-1 1,1 0-1,2 0 0,29-23-25,38-49-109,3-4 32,-64 69 88,0 0 0,0 1 1,0 1-1,1-1 0,0 2 0,19-9 0,-27 13 12,-1 1-1,0-1 1,1 1 0,-1-1-1,1 1 1,-1-1 0,1 1 0,0 0-1,-1 0 1,1 0 0,-1 0 0,1 0-1,-1 0 1,1 0 0,-1 1 0,1-1-1,-1 0 1,1 1 0,-1-1-1,1 1 1,-1 0 0,3 1 0,-3-1-11,1 1 1,-1-1 0,0 1-1,0 0 1,0-1 0,0 1-1,0 0 1,0 0-1,0 0 1,0 0 0,-1 0-1,1 0 1,-1 0 0,1 3-1,-1 6-49,1 0 0,-2 0 0,1 0 0,-2 0 0,-2 11 0,-10 34-110,8-36 137,1 1 0,-4 24 0,9-45 37,0 1 0,0 0 1,0-1-1,0 1 0,-1 0 1,1-1-1,0 1 0,0 0 0,0-1 1,1 1-1,-1 0 0,0-1 0,0 1 1,0 0-1,0-1 0,0 1 0,1 0 1,-1-1-1,0 1 0,1-1 0,-1 1 1,0-1-1,1 1 0,-1-1 0,1 1 1,-1-1-1,2 2 0,-1-2 6,0 0 0,-1 0 0,1 0 0,0 0 0,0 0 1,0 0-1,0-1 0,0 1 0,0 0 0,0 0 0,0-1 0,0 1 0,0 0 0,-1-1 0,1 1 0,1-2 0,34-27 299,-35 28-293,16-15 109,-1 0-1,-1-1 1,19-29-1,-29 39-96,0-1 0,-1-1 0,0 1-1,0-1 1,-1 0 0,0 1 0,-1-1-1,0-1 1,0 1 0,-1 0-1,0-12 1,-1 20-18,0 0-1,0-1 0,0 1 1,0 0-1,-1 0 0,1 0 1,0-1-1,-1 1 0,1 0 1,-1 0-1,1 0 1,-1 0-1,0 0 0,1 0 1,-1 0-1,-1-1 0,-2 2 60,4 11-39,0-8-27,1 0-1,0-1 0,0 1 0,0 0 1,0 0-1,0 0 0,0-1 0,1 1 1,0-1-1,-1 1 0,1-1 0,0 1 1,0-1-1,0 0 0,0 0 0,1 0 1,-1 0-1,0-1 0,5 4 0,-3-4 1,0 0 0,0 0 0,0 0-1,0 0 1,0-1 0,0 1 0,0-1 0,0 0-1,0 0 1,0-1 0,0 1 0,0-1 0,4-1-1,4-1 2,0-2 0,-1 1 0,1-1-1,-1-1 1,0 0 0,0-1 0,-1 0 0,14-12-1,-13 9-2,-1 0-1,0-1 1,12-18 0,-20 27 0,0-1 0,0 1 0,-1-1 0,1 0 1,-1 1-1,1-1 0,-1 0 0,0 0 0,0 0 1,0 0-1,-1 0 0,1 0 0,-1 0 0,0-1 1,0 1-1,0 0 0,0 0 0,0 0 1,-1 0-1,1 0 0,-1 0 0,-2-6 0,3 8 0,-1 0 0,1 0 0,-1 1 0,1-1 0,-1 0 0,1 0 0,-1 1 0,0-1 0,0 0 0,1 1 0,-1-1 0,0 0 0,0 1 0,0-1 0,1 1 0,-1 0 0,0-1 0,0 1 0,0 0 0,0-1 0,0 1 0,0 0 0,0 0 0,0 0 0,0 0 0,-1 0 0,-1 0-1,1 1 0,-1 0 0,1-1 0,-1 1 0,1 0 0,0 0 0,-1 0 0,1 1 0,-4 2 0,-2 2-2,0 1-1,1 0 0,-1 0 0,-7 10 1,6-4-33,0 1 0,1-1 0,0 1 0,1 1 0,1-1 1,0 1-1,1 0 0,0 1 0,2-1 0,0 1 0,0 0 1,0 24-1,3-38-29,0-1 0,0 1 1,0-1-1,0 1 0,0-1 0,0 1 1,0-1-1,1 1 0,-1-1 0,1 0 1,-1 1-1,1-1 0,-1 1 0,1-1 1,0 0-1,0 0 0,-1 1 0,1-1 1,0 0-1,0 0 0,0 0 1,0 0-1,1 0 0,-1 0 0,0 0 1,0 0-1,1-1 0,-1 1 0,0 0 1,1-1-1,-1 1 0,0-1 0,4 1 1,-1-1-65,0 0 1,0 0-1,0 0 1,0-1-1,0 0 1,-1 0-1,1 0 1,0 0-1,0 0 1,-1-1 0,7-3-1,21-14-613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19516,'-10'3'765,"0"0"0,1 1 0,0 0 0,0 0 0,0 1 0,0 0 0,-13 11 0,11-8-411,1 1 1,0 0 0,1 1-1,0 0 1,-9 13-1,17-22-352,0 0 0,1 0-1,-1 0 1,1 0-1,-1 0 1,0 0 0,1 0-1,0 1 1,-1-1 0,1 0-1,0 0 1,-1 0 0,1 1-1,0-1 1,0 0-1,0 0 1,0 1 0,0-1-1,1 0 1,-1 0 0,0 1-1,0-1 1,1 0 0,-1 0-1,1 0 1,-1 0-1,1 0 1,-1 1 0,1-1-1,0 0 1,0 0 0,-1 0-1,1-1 1,0 1 0,0 0-1,0 0 1,0 0-1,0-1 1,0 1 0,0 0-1,0-1 1,0 1 0,1-1-1,0 1 1,9 4-53,0-1-1,0-1 1,23 5-1,-16-4 14,-9-2 3,43 15-117,-49-16 137,0 0 0,0 1 0,0 0 1,0 0-1,-1 0 0,1 0 0,0 0 1,-1 0-1,1 1 0,-1-1 0,0 1 1,0 0-1,3 4 0,-4-5 12,-1 0-1,1 1 1,-1-1-1,0 0 0,0 0 1,1 0-1,-1 0 1,-1 1-1,1-1 1,0 0-1,-1 0 1,1 0-1,-1 0 1,1 0-1,-1 0 1,0 0-1,0 0 0,0 0 1,0 0-1,0 0 1,0 0-1,-1-1 1,1 1-1,-1 0 1,1-1-1,-3 2 1,-2 3 13,0 0 1,-1 0-1,0-1 1,0 0 0,-12 6-1,4-4-139,-1-1-1,0-1 1,0 0-1,0-1 1,-1-1-1,1-1 1,-1 0-1,0-1 1,0-1-1,0 0 1,-18-4-1,-10-4-142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90 24397,'0'-9'1849,"0"2"-1505,0 3-296,1 5 32,-2 0-424,-1 8 296,-5 0-200,-7 2-249</inkml:trace>
  <inkml:trace contextRef="#ctx0" brushRef="#br0" timeOffset="1">1 1 21933,'5'0'1784,"-2"0"-1280,-3 1-264,6 1 416,0-2-816,-4 2 280,0 4-144,-5-3-240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21669,'1'-2'1848,"-1"12"-1408,0 7-192,0 18 936,0 5-423,0 10-713,-1 3-296,1 2-313,0 1-79,-2-13-96,1-5-48,-3-15-200,-1-6-233,-2-17 769,-3-4-144,-1-16 192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14395,'-2'-12'2137,"4"3"-969,4 3-416,9 2 2201,2-3-1257,9 4-568,2 0-200,9 3-352,5 0-79,1 4-417,1-1-472,-3 2-2145,-4 2 2241,-4 1-280,-5 2-272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22 245 18836,'10'-2'342,"-1"-1"1,0 0-1,0-1 1,0 0-1,0 0 0,-1-1 1,0 0-1,0-1 0,0 0 1,9-8-1,-6 3 161,-1 0 0,0 0-1,-1-1 1,0 0 0,14-26 0,-21 33-383,0 0 1,0 0-1,-1 0 1,1 0-1,-1 0 1,0 0-1,-1-1 1,1 1-1,-1-9 1,0 13-106,0 0-1,0-1 1,0 1 0,0-1 0,-1 1 0,1-1 0,0 1 0,-1 0-1,1-1 1,-1 1 0,0 0 0,1 0 0,-1-1 0,0 1 0,0 0-1,0 0 1,0 0 0,1 0 0,-2 0 0,1 0 0,0 0-1,0 0 1,0 0 0,0 1 0,0-1 0,-1 0 0,1 1 0,0-1-1,-1 1 1,1-1 0,0 1 0,-1 0 0,1-1 0,-1 1 0,1 0-1,-1 0 1,1 0 0,0 0 0,-3 1 0,-2 0-7,0 0-1,1 1 1,-1 0 0,1 0-1,0 0 1,0 1 0,0 0-1,0 0 1,0 0 0,0 1-1,1-1 1,-1 1 0,1 0-1,-6 8 1,0 0-27,1 0 1,1 0-1,0 0 1,-10 22 0,10-15-23,1 0 0,-8 29 1,13-40 7,0 0 0,1 0 0,0 0 0,1 0 0,0 1 0,0-1 0,0 0 0,1 0-1,2 8 1,-3-13 18,1-1 0,0 0-1,-1 1 1,1-1-1,0 0 1,0 0 0,0 0-1,1 1 1,-1-1-1,0 0 1,1-1 0,0 1-1,-1 0 1,1 0-1,0-1 1,0 1 0,0-1-1,0 1 1,0-1-1,0 0 1,4 2 0,-2-2-8,0 0 1,0-1 0,-1 1-1,1-1 1,0 0 0,0 0-1,0-1 1,0 1 0,-1-1-1,1 0 1,0 0 0,5-2-1,6-3-15,-1-1 0,0 0-1,0-1 1,-1-1 0,19-16 0,-8 4 142,-1-1 1,-1-1-1,-1-1 0,-1-1 1,-1 0-1,-2-2 1,0 0-1,23-54 1,-38 73 7,-7 13-70,-6 11-31,-4 12 7,2 1-1,-13 43 1,21-55-160,1 0-1,0 1 1,1 0 0,1-1 0,1 34 0,1-50 36,0 1 0,0-1 0,0 0 0,0 1 0,0-1 0,0 0 0,1 1 0,-1-1 0,1 0 0,-1 1 1,1-1-1,-1 0 0,1 0 0,0 1 0,-1-1 0,1 0 0,0 0 0,0 0 0,0 0 0,2 1 0,-3-2 58,0 0 0,1 1 0,-1-1 0,1 0 1,-1 0-1,0 0 0,1 0 0,-1 0 0,1 0 0,-1 0 0,1 0 0,-1 0 0,0 0 0,1 0 1,-1 0-1,1-1 0,-1 1 0,0 0 0,1 0 0,-1 0 0,1-1 0,-1 1 0,1 0 0,10-16-470,-1-13-363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51 17948,'2'-2'466,"0"0"0,1-1 0,-1 1 0,0 0 0,-1-1 0,1 0 0,0 1 0,-1-1 0,1 0 1,1-6-1,-3 9-348,0-1 1,0 1 0,0-1-1,0 1 1,1-1-1,-1 1 1,0-1 0,0 1-1,0-1 1,0 0 0,-1 1-1,1-1 1,0 1-1,0-1 1,0 1 0,0-1-1,0 1 1,-1-1 0,1 1-1,0-1 1,0 1 0,-1-1-1,1 1 1,0 0-1,-1-2 1,-1 2-5,1 0 0,0-1-1,0 1 1,0 0 0,-1-1 0,1 1 0,0 0-1,0 0 1,-1 0 0,1 0 0,0 0 0,0 0-1,0 0 1,-1 1 0,1-1 0,0 0 0,-2 1-1,-8 3 8,-1 1-1,1 0 1,0 1-1,0 0 1,0 0-1,-18 16 1,11-7-129,1 1-1,-28 33 1,43-47-3,0 0-1,0 1 0,0-1 1,0 1-1,1-1 1,-1 1-1,1 0 1,-1 0-1,1 0 0,0 0 1,0 0-1,1 0 1,-1 0-1,1 0 0,-1 0 1,1 3-1,1-3-26,-1 0 0,1 0 0,0 0 0,1-1 0,-1 1 0,0 0 0,1-1 0,-1 1 0,1-1 0,0 1-1,0-1 1,0 0 0,0 0 0,0 0 0,0 0 0,4 2 0,7 6-308,0 1 0,0 1 0,-1 0 0,16 20 0,-26-29 302,0 0 0,-1 0 0,1 0-1,0 0 1,-1 1 0,0-1 0,0 0-1,0 1 1,0-1 0,0 1 0,-1-1-1,1 5 1,-1-5 55,-1-1 0,1 1-1,-1-1 1,0 0 0,1 1 0,-1-1-1,0 0 1,0 1 0,-1-1 0,1 0-1,0 0 1,-1 0 0,1 0 0,-1 0-1,0 0 1,1 0 0,-1-1 0,0 1-1,-3 1 1,0 1 93,0-1 1,0-1-1,0 1 0,0-1 0,0 0 1,-1 0-1,1 0 0,0-1 0,-1 1 0,0-2 1,1 1-1,-1 0 0,0-1 0,1 0 0,-1-1 1,0 1-1,1-1 0,-9-2 0,11 2-213,0 0 0,0 0 0,0-1 0,0 1 0,0-1 0,0 0 0,0 0 0,1 0 0,-1 0 0,1 0 0,-1 0 0,1-1 0,0 1 1,0-1-1,0 0 0,0 0 0,1 1 0,-1-1 0,1 0 0,-1 0 0,1-1 0,0 1 0,0 0 0,1 0 0,-1 0 0,1-1 0,-1 1 0,1 0 0,0-1 0,0 1 0,1 0 0,0-7 0,1 3-456,0-1 0,0 1 1,1-1-1,0 1 0,0 0 0,1 0 0,6-9 1,7-10-766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19140,'-4'6'2438,"-87"255"2211,77-208-4494,1 1 0,4 1 0,-3 55 0,9-88-1075,-2-37-578,-1-9 1254,-8-25-175,-2 1 903,3-1 0,-8-61 1,20 107-425,1 1 1,0 0-1,0 0 1,0 0-1,0 0 1,0 0-1,1 0 0,-1 0 1,1 0-1,-1 0 1,1 0-1,0 0 1,-1 0-1,1 1 1,0-1-1,0 0 1,1 0-1,-1 1 1,0-1-1,0 0 0,1 1 1,-1 0-1,1-1 1,-1 1-1,1 0 1,0-1-1,0 1 1,-1 0-1,1 1 1,0-1-1,0 0 1,0 0-1,0 1 0,0-1 1,2 0-1,9-1-153,0 1 0,0 0 0,1 0 0,20 3 0,-8-1-1736,46-2 472,-40-1 578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15259,'0'1'232,"1"1"0,-1-1 0,1 1 0,-1-1 0,1 1 0,0-1 1,-1 0-1,1 1 0,0-1 0,0 0 0,0 0 0,0 1 0,0-1 0,0 0 0,1 0 0,-1 0 0,0 0 0,0-1 0,1 1 0,-1 0 0,1 0 0,-1-1 0,0 1 0,1-1 0,-1 1 0,1-1 0,-1 0 0,3 1 0,5 1 370,0-1-1,0 0 1,13 0 0,-12-1-340,0-1 1,0 0 0,0 0 0,0-1-1,-1-1 1,19-7 0,-23 8-191,0 0 0,0 0 0,-1-1 0,1 1 0,-1-1 0,0 0 0,0-1 1,0 1-1,0-1 0,0 0 0,-1 0 0,0 0 0,1 0 0,3-9 0,-6 12-58,-1 1-1,1-1 1,-1 1-1,0-1 1,0 1-1,1-1 0,-1 0 1,0 1-1,0-1 1,0 0-1,1 1 1,-1-1-1,0 1 1,0-1-1,0 0 1,0 1-1,0-1 1,0 0-1,0 1 1,-1-1-1,1 0 1,0 1-1,0-1 1,0 1-1,-1-1 0,1 0 1,-1 0-2,0 1-1,0 0 1,1 0 0,-1-1-1,0 1 1,0 0 0,1 0-1,-1 0 1,0 0 0,0 0-1,1 0 1,-1 0-1,0 0 1,0 0 0,1 0-1,-1 1 1,0-1 0,-1 1-1,-2 0 11,-1 1 0,1 0-1,0 0 1,-1 1-1,1-1 1,-5 5-1,-1 3-52,0 0 0,1 1 0,0 0-1,0 0 1,1 1 0,1 0 0,0 1-1,1-1 1,0 1 0,1 0 0,-7 27 0,12-39 20,0 0 0,-1 1 1,1-1-1,0 0 0,0 0 1,0 1-1,0-1 0,0 0 1,0 0-1,0 1 0,0-1 1,1 0-1,-1 0 0,0 0 1,1 1-1,-1-1 0,1 0 1,0 0-1,-1 0 0,1 0 1,0 0-1,-1 0 0,1 0 1,0 0-1,0 0 0,0 0 1,0-1-1,0 1 0,0 0 0,0 0 1,0-1-1,0 1 0,0-1 1,0 1-1,1-1 0,-1 1 1,0-1-1,2 0 0,4 1-35,1 0-1,-1-1 1,0-1-1,1 1 0,9-3 1,-10 2 25,243-25-257,-250 26 299,1 0 1,0 0 0,-1-1 0,1 1-1,0 0 1,0 0 0,-1 0 0,1-1-1,-1 1 1,1 0 0,0-1 0,-1 1-1,1 0 1,-1-1 0,1 1 0,0-1 0,-1 1-1,0-1 1,1 1 0,-1-1 0,1 1-1,-1-1 1,1 0 0,-1 1 0,0-1-1,0 0 1,1 0 0,-1-1 34,0 0 1,1 0 0,-1 0-1,0 0 1,-1 1-1,1-1 1,0 0 0,0 0-1,-1 0 1,0-2-1,-3-7 287,-1 0-1,-10-17 0,12 22-209,-68-124 723,71 130-886,-1-1 0,1 1 0,0 0-1,0 0 1,0 0 0,0-1 0,-1 1 0,1 0 0,0 0 0,0-1-1,0 1 1,0 0 0,0 0 0,0-1 0,0 1 0,0 0-1,-1 0 1,1-1 0,0 1 0,0 0 0,0 0 0,0-1 0,0 1-1,1 0 1,-1-1 0,0 1 0,0 0 0,0 0 0,0-1 0,0 1-1,0 0 1,0 0 0,0-1 0,1 1 0,-1 0 0,11 0-1141,19 10-880,-26-8 1726,12 4-164,1-1-1,31 6 0,-17-7-245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14 106 13283,'-2'2'143,"1"1"0,-1-1 1,1 0-1,0 0 0,0 0 0,0 1 0,0-1 1,0 0-1,0 1 0,1-1 0,-1 1 1,1-1-1,0 4 0,-1 37 224,2-25-55,-1 43 490,11 76-1,-7-113-646,0 0-1,1-1 0,2 1 1,0-2-1,2 1 0,13 26 1,-20-45-131,0-1 0,0 1 1,1-1-1,-1 1 0,1-1 1,0 0-1,-1 0 1,2 0-1,-1-1 0,0 1 1,0-1-1,6 4 0,-6-5-19,-1-1 0,1 1-1,-1 0 1,1-1 0,-1 1-1,1-1 1,0 0-1,-1 0 1,1 0 0,-1 0-1,1 0 1,-1-1 0,1 1-1,0-1 1,-1 0 0,0 0-1,1 0 1,-1 0-1,1 0 1,-1 0 0,4-3-1,16-11-3,-1-1-1,-1-1 0,0-1 0,27-32 0,59-90-427,12-50 756,-63 98-362,0 5-6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35 15155,'5'-10'2190,"-11"13"-747,-13 16 289,9-4-1402,1 0 0,0 1-1,1 0 1,1 1-1,1 0 1,-6 23-1,9-29-267,1-1 0,0 1 0,1 1 0,0-1 0,1 0 0,0 0 0,1 0 0,0 0 0,1 0 0,0 0-1,6 17 1,12 22-83,-10-29-192,-2 0-1,0 0 1,9 42 0,-16-57 184,0 1-1,-1-1 1,0 0 0,0 1 0,0-1-1,0 0 1,-1 0 0,0 0 0,-1 1 0,1-1-1,-1 0 1,-1 0 0,1-1 0,-1 1 0,0 0-1,0-1 1,0 0 0,-7 9 0,5-9 111,0 0 0,0-1 0,0 1 0,0-1 0,-1 0 0,1 0 0,-1-1 0,-12 6 0,17-9-46,-1 1-1,0-1 1,1 1-1,-1-1 0,0 0 1,1 1-1,-1-1 0,0 0 1,1 0-1,-1 0 1,0-1-1,1 1 0,-1 0 1,0-1-1,1 1 1,-4-2-1,4 1-9,-1 0-1,1 0 0,-1-1 1,1 1-1,-1 0 1,1-1-1,0 1 1,0-1-1,0 0 1,0 1-1,0-1 1,0 0-1,0 1 1,1-1-1,-1 0 1,1 0-1,-1 0 1,0-3-1,1-4 8,-1 0 0,1 0 0,0 1 0,0-1 0,1 0 0,1 0 0,0 0 0,0 0-1,0 1 1,6-12 0,3-8-88,28-46-1,95-124-112,-1-1 214,-129 193-32,-3 5-11,0 0 0,0 0 0,0 0 0,0 0 0,-1 0 0,1-1 0,0 1 0,-1 0 0,1 0 1,-1-1-1,0 1 0,1 0 0,-1-1 0,0 1 0,0 0 0,1-1 0,-1 1 0,-1-2 1,-4 4 44,-2 6-28,0-1 0,1 2 0,-1-1 1,1 1-1,1-1 0,0 2 0,0-1 1,-4 10-1,-3 11 23,-11 35 1,17-44-21,0-1 0,-2 24 0,7-38-56,0 0-1,1 0 1,0 0 0,0 1 0,0-1 0,0 0-1,1 0 1,0 0 0,0 0 0,0 0-1,1 0 1,0 0 0,4 8 0,-5-11-11,0-1 1,0 1-1,0-1 0,1 1 1,-1-1-1,1 0 0,-1 1 1,1-1-1,0 0 0,-1 0 1,1 0-1,0 0 0,0-1 1,-1 1-1,1 0 1,0-1-1,0 1 0,0-1 1,0 0-1,0 1 0,0-1 1,0 0-1,0 0 0,0 0 1,0-1-1,0 1 0,0 0 1,0-1-1,0 1 1,2-2-1,4-1-38,-1 0-1,1-1 1,-1 0-1,0 0 1,0-1-1,7-6 1,25-23-407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17932,'-90'168'3856,"78"-142"-3333,2 0 0,1 1-1,1 0 1,-7 48-1,15-72-461,-1 1 0,1-1-1,0 1 1,0-1 0,0 0-1,0 1 1,1-1 0,0 1-1,-1-1 1,3 6 0,-2-8-48,-1 0 0,1 0 1,0 0-1,-1 0 1,1 0-1,0 0 0,0-1 1,0 1-1,0 0 1,-1 0-1,1-1 0,0 1 1,0 0-1,1-1 1,-1 1-1,0-1 0,0 0 1,0 1-1,0-1 1,0 0-1,0 0 0,1 1 1,-1-1-1,0 0 1,0 0-1,0 0 0,0 0 1,1-1-1,-1 1 1,0 0-1,0 0 0,2-2 1,7-1 8,-1-1 0,1 0 0,-1-1 0,0 0 1,13-9-1,-16 9-75,1 1 1,-1-1 0,1 2-1,0-1 1,0 1 0,0 0-1,1 0 1,-1 1 0,1 0-1,13-2 1,-19 3 23,-1 1 1,1 0-1,0 0 0,0 1 0,-1-1 1,1 0-1,0 0 0,-1 1 0,1-1 1,0 1-1,-1 0 0,1-1 0,-1 1 1,1 0-1,-1 0 0,1 0 0,-1 0 1,0 0-1,1 0 0,-1 0 0,0 0 1,2 3-1,-2-1-10,1 0 0,-1 0-1,0 0 1,0 0 0,0 0 0,0 0 0,-1 0 0,1 0-1,-1 0 1,0 0 0,0 6 0,-1 0 27,0 0 0,-1 0 1,0 0-1,0 0 0,-1 0 0,0 0 0,-8 15 0,6-16 109,0 0-1,-1 0 0,-1-1 0,1 0 0,-1 0 0,0-1 0,-1 1 0,1-2 0,-15 9 0,18-11-54,-1 0-1,0-1 1,1 0 0,-1 0-1,0 0 1,-1-1-1,1 1 1,0-1 0,0 0-1,-1-1 1,1 1-1,0-1 1,-1 0-1,1-1 1,0 1 0,-1-1-1,1 0 1,-9-3-1,12 3-134,0 0-1,-1 0 1,1-1-1,0 1 1,0-1-1,0 1 0,0-1 1,0 0-1,0 0 1,0 0-1,0 0 1,1 0-1,-1 0 0,1-1 1,0 1-1,-1 0 1,1-1-1,0 1 1,0-1-1,0-3 0,0 0-94,0 0 0,0 1 0,1-1 0,0 0 0,0 0 0,0 0 0,1 0-1,2-7 1,4-12-662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20252,'-7'7'2201,"-5"8"-1803,0 1-1,1 0 1,1 1 0,1 1-1,1-1 1,0 1 0,1 1 0,-5 22-1,11-37-347,0 0-1,0 0 1,0 0-1,1 0 1,0 7 0,0-10-45,0-1 1,0 1 0,0-1 0,0 1 0,0 0-1,0-1 1,1 1 0,-1-1 0,0 1 0,1-1-1,-1 1 1,0-1 0,1 1 0,-1-1 0,0 0 0,1 1-1,-1-1 1,1 1 0,-1-1 0,1 0 0,-1 0-1,1 1 1,-1-1 0,1 0 0,-1 0 0,1 1-1,-1-1 1,1 0 0,-1 0 0,1 0 0,0 0-1,-1 0 1,1 0 0,-1 0 0,1 0 0,-1 0-1,1 0 1,0 0 0,-1 0 0,1 0 0,-1-1 0,1 1-1,-1 0 1,1 0 0,-1-1 0,1 1 0,0-1-1,9-4 9,1-1-1,-2 0 0,1 0 0,0-1 0,-1-1 0,-1 0 1,1 0-1,10-14 0,-2 4-8,56-58-106,-68 75 30,-5 7 37,-4 10-6,-42 89-42,40-89 91,1 0 0,1 1 0,0-1 1,-2 31-1,6-45-5,-1 1 1,1-1-1,0 0 1,1 0 0,-1 0-1,0 1 1,0-1 0,1 0-1,0 0 1,-1 0-1,1 0 1,0 0 0,0 0-1,0 0 1,0 0-1,3 3 1,-3-4-1,0 0 1,0 0-1,1-1 0,-1 1 0,0 0 0,1-1 1,-1 1-1,1-1 0,-1 1 0,1-1 0,-1 0 1,1 1-1,-1-1 0,1 0 0,-1 0 1,1 0-1,-1 0 0,1-1 0,-1 1 0,1 0 1,-1-1-1,1 1 0,-1-1 0,1 1 0,1-2 1,6-2 8,0-1 1,0 0-1,-1 0 0,0-1 1,0 0-1,0-1 1,13-14-1,45-61 65,-56 69-71,13-18-9,-1-1 0,-1-1 1,17-37-1,-39 70 1,1 1 1,0-1-1,0 0 0,0 0 0,0 0 0,0 0 1,-1 0-1,1 0 0,0 0 0,0 0 1,0 0-1,0 0 0,-1 0 0,1-1 0,0 1 1,0 0-1,0 0 0,0 0 0,0 0 1,-1 0-1,1 0 0,0 0 0,0 0 1,0 0-1,0 0 0,0-1 0,0 1 0,0 0 1,-1 0-1,1 0 0,0 0 0,0 0 1,0 0-1,0-1 0,0 1 0,0 0 1,0 0-1,0 0 0,0 0 0,0 0 0,0-1 1,0 1-1,0 0 0,0 0 0,0 0 1,0 0-1,0-1 0,0 1 0,0 0 0,0 0 1,0 0-1,0 0 0,0 0 0,0-1 1,0 1-1,1 0 0,-6 4-2,0 1 1,1-1-1,0 1 0,0 0 0,1 1 1,-1-1-1,-3 8 0,-19 46 18,25-57-12,-7 18 25,-9 35 0,16-50-21,0 1-1,0-1 1,0 1 0,1 0-1,-1-1 1,1 1 0,1 0-1,-1-1 1,1 1 0,0 0-1,3 8 1,-3-12 15,-1 0 0,1 0 0,0-1 0,0 1-1,0-1 1,0 1 0,0-1 0,0 1 0,0-1 0,1 1 0,-1-1 0,1 0-1,1 2 1,-2-3-78,0 1 0,-1-1 0,1 0 1,0 1-1,0-1 0,0 0 0,0 0 0,0 0 0,0 1 0,0-1 0,0 0 0,0 0 0,0 0 0,0-1 0,0 1 0,0 0 1,0 0-1,2-1 0,-1 0-162,0-1-1,0 1 1,1 0 0,-1-1 0,0 0 0,0 0 0,0 1 0,-1-1 0,1 0 0,0-1 0,-1 1-1,1 0 1,-1 0 0,0-1 0,0 1 0,0 0 0,1-5 0,6-20-516,3 0-301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16780,'-8'1'1856,"8"9"-1176,2 2-304,4 2 1681,1 2-1097,4-2-1032,2 0-280,3 1-584,4-1-233,0-4 865,3 0-264,0-7-280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189 366 15787,'-5'1'543,"0"-1"0,-1 1 0,1 0-1,0 1 1,0-1 0,0 1-1,0 0 1,0 1 0,-7 4 0,-1 0 338,1 2 0,-13 11 0,19-15-689,1 0 0,-1 1 0,1-1 0,1 1 0,-1 0 0,1 0 0,-4 8 0,7-13-183,0 0 1,1 1-1,-1-1 0,0 1 0,1-1 1,0 1-1,-1 0 0,1-1 0,0 1 1,0-1-1,0 1 0,0-1 0,0 1 1,0 0-1,0-1 0,1 1 0,-1-1 1,0 1-1,1-1 0,-1 1 0,1-1 1,0 1-1,-1-1 0,1 0 0,0 1 1,0-1-1,0 0 0,0 0 0,0 1 1,0-1-1,0 0 0,1 0 0,-1 0 1,0 0-1,1-1 0,-1 1 0,0 0 1,1 0-1,1 0 0,52 19-313,-38-16 90,29 15 0,-41-17 174,0 1-1,-1 0 1,0 0 0,0 0 0,0 0-1,0 0 1,0 1 0,0 0 0,-1 0-1,5 7 1,-7-9 44,0-1 0,0 1 1,0-1-1,0 1 0,-1-1 0,1 1 0,-1 0 0,1-1 0,-1 1 0,0 0 0,0-1 0,1 1 0,-1 0 0,0-1 1,-1 1-1,1 0 0,0-1 0,0 1 0,-1 0 0,1-1 0,-2 3 0,1-1 22,-1 0 0,1-1 0,-1 1 1,0 0-1,-1-1 0,1 1 0,0-1 0,-1 0 0,1 0 0,-4 3 0,-4 1 96,0-1 0,0 0 0,0 0 0,0-1 0,-17 5-1,19-7-119,0 0-1,-1-1 1,1 0-1,-1 0 0,-15-1 1,22 0-22,-1 0 1,1-1 0,-1 1 0,0-1-1,1 1 1,-1-1 0,1 0 0,-1 0-1,1 0 1,0 0 0,-1-1 0,1 1-1,0 0 1,0-1 0,0 0 0,0 1-1,0-1 1,0 0 0,1 0 0,-1 0-1,0 0 1,-1-5 0,-5-19-143</inkml:trace>
  <inkml:trace contextRef="#ctx0" brushRef="#br0" timeOffset="1">568 1 15195,'7'17'2297,"6"0"-985,3 4-448,-1 8 2569,3 3-1801,-3 6-447,-5 4-97,-5 8-352,-5 6-112,-10 11-208,-9 2-80,-11 4-104,-6 0-104,-14-1-304,-3 1-272,-9-8 392,-1-5-88,3-13-32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16812,'-17'2'3846,"26"-1"-216,31-3-926,-30 1-2480,129-16 1594,-120 15-2001,0 2 0,0 0 0,0 2 1,0 0-1,23 6 0,-20 0-1877,-17-2 256,-13 0 772,-7-2-28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20460,'9'9'1889,"8"-5"-1201,3-3-320,10 1 736,3-2-280,6-2-568,4-2-512,-3-3 328,-7 0-136,-9 0-208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13459,'-3'-17'3238,"0"21"-112,-1 30 556,4-26-3785,-28 196 2899,-1-1-4163,29-196 747,0-6 485,0 0 1,0 1-1,0-1 0,0 0 1,0 1-1,-1-1 0,1 0 1,0 0-1,-1 1 1,1-1-1,-1 0 0,1 0 1,-2 2-1,-1-4-586,-4-9-248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18732,'1'-5'262,"1"0"0,-1 1 1,1 0-1,0-1 0,0 1 0,0 0 1,1 0-1,-1 0 0,1 0 0,0 1 1,0-1-1,0 1 0,1-1 0,-1 1 1,5-3-1,4-3 235,1 0 1,1 1-1,16-7 0,-19 10-388,0 0-1,0 1 0,0 1 1,1 0-1,0 1 1,0 0-1,0 0 0,0 1 1,0 1-1,0 0 0,0 1 1,0 0-1,-1 1 1,1 0-1,0 1 0,-1 0 1,17 7-1,-14-4-98,-1 1 0,0 0 0,0 1 1,-1 0-1,0 1 0,-1 0 0,0 1 0,0 0 0,-1 1 0,0 0 0,-1 0 1,0 1-1,13 25 0,-20-32-18,1 0 0,-1 1 0,0-1 0,0 1 0,0-1 0,-1 1 0,0-1 0,0 1 0,0 0 0,-1 8 0,0-10 14,0-1-1,-1 1 0,0-1 0,0 1 0,0-1 1,0 0-1,-1 1 0,1-1 0,-1 0 1,0 0-1,0 0 0,0 0 0,0 0 1,0 0-1,-1 0 0,1-1 0,-1 0 1,-3 3-1,-7 4-11,0 0 0,-1-1 1,0-1-1,-1 0 0,0-1 0,0 0 1,0-2-1,0 0 0,-29 4 0,19-11-499,19-3 670,6 5-172,0 1 0,0-1-1,1 1 1,-1-1 0,0 1-1,1-1 1,-1 1-1,0-1 1,1 1 0,-1-1-1,0 1 1,1 0 0,-1-1-1,1 1 1,-1 0 0,1-1-1,-1 1 1,1 0-1,-1 0 1,2-1 0,15-7-217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13 19188,'5'-10'2190,"-11"7"-950,4 4-1059,0-1 1,-1 0-1,1 0 0,0 1 1,0-1-1,0 1 1,1 0-1,-1-1 0,-3 3 1,-11 9 319,0 1 0,1 0 0,1 2 1,-22 26-1,7-8-288,-9 11-4,-52 74 1,74-94-130,1 2 0,1 0 1,2 0-1,-19 57 0,29-77-67,0 1-1,1 0 1,0-1 0,0 1-1,1 0 1,-1 0-1,2 0 1,-1 0 0,1-1-1,0 1 1,0 0-1,1-1 1,0 1 0,3 6-1,-2-5-62,1-1 0,1-1 0,-1 1-1,1 0 1,0-1 0,0 0 0,1 0 0,0-1-1,0 1 1,0-1 0,13 7 0,-12-7-69,1-1 0,0 0 0,0 0 0,0-1 0,0 0 0,0-1 0,1 0 0,0 0 0,-1 0 0,1-1 0,0-1 0,9 0 0,20-3-287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13787,'2'2'58,"1"0"1,0 0-1,0 0 1,0 0-1,0 0 1,0 0-1,1-1 1,-1 1 0,0-1-1,1 0 1,-1 0-1,1 0 1,4 0-1,5 0-79,1-1 0,17-1 0,-10 0 50,61-4-57,90-17 0,80-28 38,-44 7-10,492-53 53,5 39-14,-616 50-33,706-63 177,-326 27-230,-367 36 67,-25 6-53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235 170 14067,'89'-160'8154,"-83"150"-7021,-4 13 79,-6 20-313,-11 16-702,-1-1 0,-2-1 0,-1-1 0,-29 40 0,-105 127-28,128-173-85,-8 17-501,42-61-1864,21-24 1,13-19 1019,-17 14 473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15867,'8'-8'1700,"-4"9"-322,-4 20 457,0-8-1338,11 250 3608,-7-232-4152,1 0-1,1 0 1,2 0-1,1-1 0,2 0 1,18 38-1,-16-51-3891,-19-26 2945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37 425 14483,'-19'-17'1896,"9"7"-807,3 1-345,8 6 1200,6 3-327,5 4-257,1 1-184,4-4-400,6 6-144,4-1-311,2 1-353,1-1-761,-2 0 777,1 2-208,-2-2-48</inkml:trace>
  <inkml:trace contextRef="#ctx0" brushRef="#br0" timeOffset="1">769 1 18684,'-2'29'6468,"-4"27"-4115,-3 26-2151,7-57-155,-11 374 9,14-394-51,-1 0-20,0 1 0,0 0 0,1-1 0,0 1 0,0 0 0,0-1 0,3 7 0,5 4-122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18788,'1'10'4342,"1"67"-3539,-24 67-223,13-97-1413,-4 55 1,13-88 199,4-12 223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13 207 15371,'-1'-3'185,"-1"1"0,1 0 0,-1-1 0,1 0 0,0 1 0,0-1 0,0 0 0,0 0 0,1 1 0,-1-1 0,1 0 0,0 0 0,-1 0 0,1 0 0,0 0 0,1 1 0,0-6 0,0 4 66,1-1 0,0 0 1,0 0-1,0 1 0,0-1 0,1 1 0,-1 0 0,1-1 0,5-4 0,1-1 145,1 1-1,0 0 1,1 1-1,0-1 1,0 2 0,21-11-1,-18 12-253,0 0 0,0 2 1,0-1-1,0 2 0,1 0 0,-1 0 0,1 2 0,0 0 0,0 0 1,16 3-1,-24-2-120,0 2 0,0-1 1,0 1-1,0 0 0,0 0 0,0 1 1,0 0-1,-1 0 0,12 8 1,-13-8-24,-1 1 1,0-1 0,0 1 0,-1 0 0,1 0 0,-1 1 0,0-1 0,0 1 0,0 0 0,-1-1 0,0 1 0,0 0 0,0 0 0,2 9 0,-3-8 1,0 0 0,-1 0 0,1 0 0,-1 0 0,0-1 1,-1 1-1,0 0 0,0 0 0,0 0 0,0 0 0,-1-1 0,0 1 1,0-1-1,-1 1 0,1-1 0,-1 0 0,-4 6 0,2-4 7,-1 0 0,1 0-1,-1-1 1,-1 0 0,1 0 0,-1 0-1,0-1 1,-1 1 0,1-2-1,-13 7 1,20-11-15,-1 0 0,1 0 0,0 0 0,0 0 0,-1 0-1,1 0 1,0 0 0,0 1 0,-1-1 0,1 0 0,0 0 0,0 0 0,0 0 0,-1 1-1,1-1 1,0 0 0,0 0 0,0 0 0,0 1 0,-1-1 0,1 0 0,0 0-1,0 1 1,0-1 0,0 0 0,0 0 0,0 1 0,0-1 0,0 0 0,0 0 0,0 1-1,0-1 1,0 0 0,0 1 0,0-1 0,0 0 0,0 0 0,0 1 0,0-1-1,0 0 1,0 0 0,0 1 0,1-1 0,-1 0 0,0 0 0,0 0 0,0 1-1,0-1 1,0 0 0,1 0 0,-1 0 0,0 1 0,0-1 0,1 0 0,-1 0 0,0 0-1,0 0 1,0 0 0,1 1 0,-1-1 0,0 0 0,0 0 0,1 0 0,-1 0-1,1 0 1,23 11-234,-16-8 124,12 8-75,0-1 1,-1 2-1,34 28 1,-48-36 173,0 0 0,0 1 0,-1-1 0,0 1 0,0 0 0,0 1 0,0-1 0,-1 0 0,0 1 0,0 0 0,0 0 0,-1 0 0,1 0 0,-2 0 0,1 1 0,-1-1 0,0 1 0,0 6 0,-1-9 58,0-1 0,0 0 0,-1 0 0,1 0 0,-1 0 0,0 0 0,0 0 0,0 0 0,-1 0 0,1 0 0,-1 0 0,1 0 0,-1-1 0,0 1 1,0-1-1,-3 4 0,1-3 69,0 0 0,0 0 0,0 0 0,0-1 1,-1 1-1,1-1 0,-1 0 0,1 0 0,-9 1 0,1 0 141,0-1 0,0-1 0,0 0 0,-1-1 0,1 0 0,0 0-1,-20-5 1,12 0-135,0-1-1,1-1 0,0-1 1,-30-16-1,22 10-1274,67 22-1711,-15-6 2404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15739,'2'-1'232,"0"1"-1,0 0 1,0 0-1,0 0 1,0 0 0,0 0-1,0 0 1,0 1-1,0-1 1,0 1-1,0 0 1,0-1-1,0 1 1,0 0-1,0 0 1,-1 0-1,3 2 1,30 23 1128,-31-23-1164,9 8 45,0 0 0,-2 1 0,1 1 0,-2-1 0,1 2-1,-2-1 1,0 1 0,0 0 0,7 22 0,-9-16-25,0 1 0,-1 0 0,0 0 0,-2 0 1,-1 0-1,0 33 0,-4-23-182,0 0 0,-3-1 1,0 1-1,-2-1 0,-1 0 1,-1-1-1,-2 0 0,-1-1 1,-30 53-1,36-70-133,-1-1 0,-1 1 0,0-1 0,0-1 0,-1 0 0,0 0 0,0 0 0,-1-1 0,0-1 0,-19 11 0,-10-1-231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17628,'76'-3'8599,"5"-4"-6031,129-3-2878,-196 11 194,66 4-592,-28 6-2941,-54-10 2674,-3 1 407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18052,'0'6'2072,"3"-1"-1240,10-5-231,7 1 1479,10-1-1032,8 1-168,7 1-207,3 1-121,2 2-152,-3 1-168,1 3-232,-7-1-272,-8 0-680,-6-1 1592,-4-9-736,-3-2-56,-5-8-40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19620,'9'-14'2029,"-9"13"-1994,0 1 0,0 0 0,0 0 1,0 0-1,0 0 0,0 0 0,0 0 0,0 0 0,0 0 1,0 0-1,0-1 0,1 1 0,-1 0 0,0 0 1,0 0-1,0 0 0,0 0 0,0 0 0,0 0 0,0 0 1,0 0-1,0 0 0,1 0 0,-1 0 0,0 0 1,0 0-1,0 0 0,0 0 0,0 0 0,0 0 0,0 0 1,1 0-1,-1 0 0,0 0 0,0 0 0,0 0 1,0 0-1,0 0 0,0 0 0,0 0 0,0 0 0,1 0 1,-1 0-1,0 0 0,0 0 0,0 0 0,0 1 1,0-1-1,0 0 0,0 0 0,2 24 2382,-1-6-2026,14 289-1494,-14-307 1057,-1 1 1,0-1-1,0 0 1,0 1-1,0-1 0,1 1 1,-1-1-1,0 1 0,0-1 1,0 1-1,0-1 0,0 1 1,0-1-1,0 1 1,-1-1-1,1 1 0,0-1 1,0 1-1,0-1 0,0 1 1,-1-1-1,1 1 0,0-1 1,0 1-1,-1-1 1,1 0-1,0 1 0,-1-1 1,1 1-1,0-1 0,-1 0 1,1 0-1,-1 1 1,1-1-1,0 0 0,-1 0 1,1 1-1,-1-1 0,1 0 1,-1 0-1,1 0 0,-1 0 1,1 0-1,-1 1 1,0-1-1,-10-6-734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19524,'1'-7'464,"1"0"0,0-1-1,0 1 1,1 0 0,0 0-1,0 0 1,0 1 0,1-1-1,0 1 1,1-1 0,-1 2-1,1-1 1,9-8 0,-6 7-176,-1 1 0,1 0 0,1 0 0,-1 1 0,1 0 1,0 1-1,0 0 0,0 0 0,19-4 0,-20 6-229,-1 1 1,1 0-1,0 0 0,0 1 1,0-1-1,-1 2 0,1-1 0,0 1 1,0 1-1,-1-1 0,1 1 0,10 4 1,-12-3-52,-1 0 1,1 0 0,-1 0 0,0 1-1,0 0 1,0 0 0,-1 0 0,0 0-1,1 1 1,-1-1 0,-1 1 0,1 0-1,-1 1 1,0-1 0,0 0 0,0 1-1,2 7 1,-3-8-3,-1 0 0,1 0 0,-1 0 0,0 0 0,0 1 0,-1-1 0,0 0-1,0 0 1,0 1 0,0-1 0,-1 0 0,0 0 0,0 1 0,0-1 0,-1 0 0,-2 6 0,-2 1 5,-2 1 0,1-2 0,-1 1 0,-16 16 0,16-18-15,6-9-24,1 1 1,-1 0-1,1-1 0,0 1 0,-1 0 1,1 0-1,0 0 0,0 0 0,1 0 0,-1 0 1,0 0-1,1 1 0,-1-1 0,1 0 1,0 0-1,-1 0 0,1 4 0,1-4-24,-1 0-1,1 0 0,0-1 1,0 1-1,0 0 0,-1-1 1,2 1-1,-1 0 0,0-1 0,0 1 1,0-1-1,1 1 0,-1-1 1,1 0-1,-1 0 0,1 0 0,-1 1 1,1-2-1,3 3 0,4 2-227,2 0-81,0 1 1,0 1-1,-1 0 1,16 13-1,-23-17 338,-1 0 0,1-1-1,-1 1 1,0 0 0,0 0 0,0 0 0,-1 1 0,1-1-1,-1 0 1,0 1 0,1-1 0,-1 1 0,-1-1 0,1 1 0,-1-1-1,1 1 1,-1 0 0,0-1 0,0 1 0,-1 5 0,-1 1 152,0-1 1,-1 0-1,0 0 1,0 0-1,-1 0 1,0 0-1,0-1 1,-1 0-1,0 0 1,-1 0-1,0 0 1,0-1-1,-1 0 1,1 0-1,-1-1 1,-1 0-1,1 0 1,-1-1-1,0 0 1,-1 0-1,1-1 1,-1 0-1,0 0 1,0-1-1,0 0 1,0-1-1,0 0 1,-1 0-1,1-1 1,-1 0-1,1-1 1,-1 0-1,1 0 1,-1-1-1,1-1 1,-1 1-1,-15-6 1,23 6-244,1 1 0,-1 0 1,1-1-1,0 1 1,-1-1-1,1 0 0,0 1 1,-1-1-1,1 0 1,0 0-1,0 0 0,0 0 1,0 0-1,0 0 1,0 0-1,0 0 0,-1-2 1,1 2 59,1 0 0,0 0 0,0 0 1,0 0-1,0 0 0,1 0 0,-1 0 0,0 0 0,0 0 1,0 0-1,1 0 0,-1 0 0,0 1 0,1-1 0,-1 0 1,1 0-1,-1 0 0,1 1 0,-1-1 0,1 0 0,0 0 1,-1 1-1,1-1 0,0 1 0,0-1 0,1 0 1,12-10-538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1159 9858,'2'-4'170,"0"0"-1,0 0 1,0 0-1,0 1 1,1-1-1,-1 1 1,1-1-1,0 1 1,0 0-1,0 0 1,1 0-1,3-3 1,7-6 105,16-14-79,0 2-1,1 2 0,61-34 1,-53 33-78,206-111 429,-173 96-433,29-12 76,3 4 1,151-45 0,227-35-25,-61 18-110,-119 11-37,90-26 1,-229 82 8,3 8 0,0 6 0,181-4 0,-297 29-16,224 1 23,-263 2-27,-1 0 0,1 0 1,-1 1-1,1 1 0,-1 0 0,0 0 1,0 1-1,-1 0 0,1 1 0,-1 0 1,0 0-1,0 1 0,0 0 0,-1 1 1,14 13-1,13 15 56,1-1-1,1-2 1,78 50 0,-94-70-45,4 2-18,44 34 0,-62-42 10,0 1 0,0-1 0,-1 1 0,0 1 0,0-1 1,-1 1-1,0 0 0,0 0 0,6 16 0,1 11 293,-1 1 0,-2 0 0,-2 1 0,3 46 0,-2 149 787,-7-241-1644,-1 0 0,0 0 0,-2-13 1,-6 2 178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 21493,'0'0'150,"1"-1"-1,-1 0 1,1 0 0,-1 0 0,0 1 0,0-1 0,1 0 0,-1 0 0,0 0 0,0 0 0,0 0 0,0 0 0,0 0 0,0 0-1,0 0 1,0 1 0,0-1 0,0 0 0,-1 0 0,1 0 0,0 0 0,-1 0 0,1 0 0,0 1 0,-1-1 0,0-1 0,0 2-43,0 0 0,0 0 0,0 0 1,0 0-1,0 0 0,-1 0 0,1 0 0,0 0 1,0 0-1,0 1 0,0-1 0,0 0 1,0 1-1,0-1 0,1 1 0,-1-1 0,0 1 1,0 0-1,0-1 0,0 1 0,1 0 1,-1-1-1,-1 2 0,-7 7-45,1 0-1,0 0 1,0 1-1,1 0 1,0 0-1,1 0 1,0 1-1,1 0 1,0 0-1,0 1 1,1 0-1,1-1 1,0 1-1,1 0 1,-1 15-1,2-24-50,1 0-1,0-1 1,0 1 0,0-1-1,1 1 1,-1-1-1,0 1 1,1-1 0,0 1-1,0-1 1,-1 0 0,2 1-1,-1-1 1,2 4-1,-2-5-3,0 0 0,1 0-1,-1 0 1,0 0 0,0 0-1,0 0 1,1 0 0,-1-1-1,0 1 1,1 0 0,-1-1-1,1 1 1,-1-1 0,1 0-1,-1 1 1,1-1 0,-1 0-1,3 0 1,1 0 1,0-1-1,0 0 1,-1 0-1,1-1 1,0 1-1,-1-1 1,1 0-1,-1 0 1,0 0-1,0-1 1,1 1-1,-2-1 1,1 0-1,3-4 1,8-7 44,-1-1 0,-1-1 1,20-31-1,-26 36 7,-1 0 0,-1 0 0,0 0 0,0 0 0,-1-1 0,0 1 0,3-23 0,-9 23 81,-5 15-47,-8 18-45,7-8-98,2 0 1,0 0-1,1 1 1,0 0-1,1 0 1,1 0-1,0 1 1,1-1-1,0 26 1,2-39-41,0-1-1,0 1 1,0-1 0,0 1 0,0-1 0,0 1 0,1-1 0,-1 1 0,0-1-1,1 0 1,-1 1 0,1-1 0,0 0 0,0 1 0,-1-1 0,1 0-1,0 0 1,0 1 0,0-1 0,0 0 0,0 0 0,0 0 0,0 0 0,1 0-1,-1-1 1,0 1 0,1 0 0,1 0 0,-1-1-21,0 1-1,0-1 1,1 0 0,-1-1 0,0 1 0,0 0 0,0-1-1,1 1 1,-1-1 0,0 0 0,0 1 0,0-1-1,0 0 1,0 0 0,0 0 0,0-1 0,-1 1 0,4-3-1,15-15-840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41 18260,'-30'68'3833,"28"-61"-3460,-1 0 0,1 1 0,1-1 0,0 1-1,0 0 1,0-1 0,1 13 0,0-19-357,0 0 0,0 1 0,0-1 0,1 0 0,-1 0 0,0 0 0,0 1 1,1-1-1,-1 0 0,1 0 0,-1 0 0,1 0 0,0 1 0,-1-1 0,1 0 0,0 0 0,0 0 0,0-1 0,0 1 0,0 0 0,-1 0 0,2 0 0,-1-1 0,0 1 1,0 0-1,0-1 0,0 1 0,0-1 0,0 1 0,1-1 0,-1 0 0,0 0 0,0 1 0,1-1 0,-1 0 0,0 0 0,0 0 0,1 0 0,-1 0 0,0-1 0,0 1 1,1 0-1,-1-1 0,0 1 0,2-1 0,4-1-9,0-1 0,0 0-1,0 0 1,0 0 0,-1-1 0,9-6 0,8-10 38,0-2 1,-1-1 0,-2 0-1,0-1 1,26-44-1,-79 149 262,28-70-237,1-1 1,0 1-1,0 0 1,1 0-1,1 0 1,0 0-1,0 0 1,1 1-1,1-1 1,0 0-1,0 1 1,4 18-1,5 5 2,16 90 20,-23-110-95,-1 0 1,-1 0-1,0 0 1,-1 0 0,-1 0-1,-5 23 1,5-32 11,0 0 0,0 0-1,0 0 1,-1 0 0,0-1 0,0 1 0,-1-1 0,0 0-1,1 0 1,-2 0 0,-7 7 0,10-11 16,0 1 0,0-1 0,0 1 0,0-1 1,0 0-1,-1 1 0,1-1 0,0 0 0,-1-1 0,1 1 0,-1 0 0,1-1 0,-1 1 0,1-1 1,-1 0-1,1 0 0,-1 0 0,1 0 0,-1 0 0,1-1 0,-1 1 0,1-1 0,-1 0 1,1 1-1,0-1 0,-1 0 0,1 0 0,0-1 0,0 1 0,-1 0 0,-2-3 0,0-1 30,0-1 0,0 1 0,0-1 0,1 0 0,0 0 0,0 0 0,0 0 0,1-1 0,0 1-1,0-1 1,1 0 0,0 0 0,0 0 0,1 0 0,-1-1 0,1-7 0,0-1-35,0 0 0,1 0 0,1 0 0,0 0 0,1 0 0,6-22 0,-6 31-121,0 0 0,1 0 0,0 0 0,0 1 0,0-1 0,1 1 0,0-1 0,1 1 0,-1 1 1,1-1-1,7-6 0,-2 4-93,0 0 1,1 0-1,0 2 1,1-1-1,18-7 0,-1 1-220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 19412,'-10'5'5164,"-24"28"-2781,2 0-2283,48-28 143,-14-3-251,1-1 0,-1 0 1,1 0-1,-1 0 0,1 0 1,-1 0-1,6 0 1,-4-2 20,1 0 0,-1-1 1,1 1-1,-1-1 1,0 0-1,0 0 1,0-1-1,0 1 1,-1-1-1,1 0 1,-1 0-1,1 0 1,2-4-1,-2 3 58,0 0 0,-1 0 0,0 0 0,0 0-1,0 0 1,-1-1 0,1 1 0,-1-1 0,0 0 0,0 1 0,1-9-1,-3 13-56,0 0 0,0-1 0,0 1 0,0 0 0,0-1 0,0 1 0,0 0 0,0-1 0,0 1 0,0 0 0,0-1 0,0 1 0,0 0 0,0-1 0,0 1 0,0 0 0,-1-1 0,1 1 0,0 0 0,0-1 0,0 1 0,0 0 0,-1 0 0,1-1 0,0 1 0,0 0 0,-1 0 0,1-1 0,0 1 0,-1 0 0,0 0 0,-11 1 248,-13 12-42,10-2-178,-1 1 1,1 1-1,1 1 1,1 0 0,0 1-1,0 0 1,2 1-1,-13 21 1,23-35-60,0-1 0,0 1 0,1-1 0,-1 1 0,0-1 0,1 1 1,-1-1-1,1 1 0,0 0 0,-1-1 0,1 1 0,0 0 0,0 0 1,1 3-1,-1-5-51,0 1 1,0-1-1,1 1 1,-1-1-1,0 1 1,1-1 0,-1 1-1,1-1 1,-1 1-1,1-1 1,-1 1-1,1-1 1,-1 1 0,1-1-1,-1 0 1,1 1-1,-1-1 1,1 0-1,0 0 1,-1 0 0,1 1-1,-1-1 1,1 0-1,0 0 1,1 0-1,2 0-177,0 0-1,1-1 0,-1 1 0,0-1 0,0 0 0,1 0 1,-1-1-1,0 1 0,0-1 0,3-2 0,23-14-557,1-3-278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19388,'-22'28'5277,"8"-8"-4005,-17 31 1,28-44-1176,-2 1 37,2 0-1,-1 0 1,1 1-1,-3 14 1,6-21-132,-1-1 1,1 1 0,0 0-1,0 0 1,0 0 0,0 0-1,0-1 1,1 1 0,-1 0-1,0 0 1,1 0-1,-1-1 1,1 1 0,0 0-1,-1-1 1,1 1 0,0 0-1,0-1 1,0 1 0,0-1-1,1 1 1,-1-1-1,0 0 1,0 0 0,1 1-1,-1-1 1,1 0 0,2 1-1,28 11-295,-27-12 248,0 0 0,0 0 0,-1 1 1,1 0-1,-1 0 0,1 0 0,-1 1 1,0 0-1,0-1 0,0 1 0,5 6 0,-8-8 50,0 1 0,-1-1 0,1 0 0,-1 1 0,0-1-1,1 1 1,-1-1 0,0 1 0,0-1 0,0 1 0,0-1-1,0 1 1,0-1 0,-1 1 0,1-1 0,0 1-1,-1-1 1,1 0 0,-1 1 0,1-1 0,-1 1 0,0-1-1,0 0 1,0 0 0,1 1 0,-1-1 0,0 0 0,0 0-1,-3 1 1,-3 6 61,0-2 0,-1 1 0,-9 5 0,13-9-38,-12 8-136,-1 0 0,-23 9 0,33-16-355,0-1 1,0 0-1,0-1 1,-1 0-1,1 0 1,-1-1-1,0 0 1,-12 1-1,8-4-438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19988,'9'-9'1862,"-6"10"-316,-4 18 287,-1-8-1694,-32 267 1605,30-249-1607,2-1-1,1 0 1,2 31-1,-1-59-204,0 1 1,0-1-1,0 1 1,0-1-1,0 1 0,0-1 1,0 1-1,0-1 1,0 1-1,0-1 1,0 1-1,0-1 0,0 1 1,1-1-1,-1 1 1,0-1-1,0 0 1,0 1-1,1-1 0,-1 1 1,0-1-1,1 0 1,-1 1-1,0-1 1,1 0-1,-1 1 0,1-1 1,-1-1-157,0 0 0,1 0 0,-1 0 0,0 0 0,0 0 0,0 0 1,0 0-1,-1-1 0,1 1 0,0 0 0,0 0 0,0 0 0,-1 0 0,0-1 0,-17-45-1868,3 14 821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16636,'0'-6'364,"1"0"1,0 0-1,0 0 1,1 0-1,-1 0 1,1 0-1,0 1 1,1-1-1,-1 1 1,1-1-1,0 1 1,1 0-1,-1 0 1,1 0-1,0 1 1,0-1-1,1 1 1,-1 0 0,1 0-1,9-5 1,-3 2-185,1 0 0,-1 1 0,1 1 0,0 0 0,1 0 0,-1 1 0,1 1 0,21-3 0,-18 4-120,1 1 0,-1 1-1,0 1 1,0 0 0,1 1 0,-1 1 0,0 0-1,18 7 1,-25-7-57,0 1 0,0-1 0,-1 2 0,1-1 0,-1 1-1,0 0 1,0 1 0,-1 0 0,1 0 0,-2 1 0,1 0 0,-1 0-1,0 0 1,0 1 0,6 11 0,-11-17 18,0 1 0,0-1 0,0 1 0,0-1 0,0 1 0,-1-1 0,1 1 0,-1 0 0,0-1 0,0 1 0,0 0 0,0-1 1,0 1-1,-1 0 0,1-1 0,-1 1 0,0 0 0,0-1 0,1 1 0,-2-1 0,1 1 0,0-1 0,0 0 0,-1 1 0,1-1 0,-1 0 0,0 0 0,0 0 0,0 0 0,-3 2 0,-6 5 151,-1 0-1,0-1 1,0 0-1,-18 8 0,21-12-100,-2 2-44,-64 30 704,66-32-892,0-1 0,0 0-1,0-1 1,-1 0 0,1 0 0,-15 0 0,24-2 135,0 0 1,0 0 0,0 0 0,0 0 0,-1 0 0,1 0 0,0 0 0,0 0-1,0 0 1,0 0 0,0 0 0,0 0 0,0 0 0,0 0 0,-1 0 0,1 0-1,0 0 1,0 0 0,0 0 0,0 0 0,0 0 0,0 0 0,0-1 0,0 1-1,0 0 1,0 0 0,-1 0 0,1 0 0,0 0 0,0 0 0,0 0 0,0 0-1,0 0 1,0-1 0,0 1 0,0 0 0,0 0 0,0 0 0,0 0 0,0 0-1,0 0 1,0 0 0,0 0 0,0-1 0,0 1 0,0 0 0,0 0 0,0 0 0,0 0-1,0 0 1,0 0 0,0-1 0,6-7-389,11-8 44,13-5-286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36 14307,'4'-3'1210,"-3"2"-904,0 0-1,1 1 1,-1-1 0,0 0 0,0 0-1,0 0 1,0 0 0,0 0 0,0 0 0,0 0-1,0 0 1,-1 0 0,1-1 0,0 1-1,-1 0 1,1 0 0,0-1 0,-1 1-1,0 0 1,1-1 0,-1 1 0,0-1-1,0 1 1,0-3 0,0 4-214,0 0-1,-1 0 1,1-1 0,-1 1-1,1 0 1,-1 0 0,1 0-1,0 0 1,-1 0 0,1-1-1,-1 1 1,1 0 0,-1 0-1,1 0 1,-1 0 0,1 1-1,-1-1 1,1 0 0,-1 0-1,1 0 1,0 0 0,-1 0 0,1 0-1,-1 1 1,1-1 0,0 0-1,-1 0 1,1 1 0,-1-1-1,0 1 1,-16 10 417,15-10-331,-10 8-24,1 1 0,0-1 0,1 2 0,0-1 0,0 2 0,1-1 0,1 1 0,-8 13 0,3-2-40,1 1 0,2 0 0,-14 41 1,20-50-80,1 0-1,0 0 1,0 1 0,2-1-1,0 0 1,0 1 0,2 0 0,3 21-1,-3-31-110,0 1-1,1-1 0,-1 1 0,2-1 0,-1 0 1,1 0-1,0 0 0,0 0 0,0-1 0,1 1 1,0-1-1,0 0 0,0 0 0,1 0 0,0 0 1,0-1-1,0 0 0,0 0 0,1 0 1,0-1-1,-1 0 0,8 3 0,-1-2-94,1 0-1,0 0 1,16 1 0,12-1-289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14155,'1'-1'1560,"-1"1"-1440,0 0 0,0 0 0,1-1 0,-1 1 0,0 0 0,0 0 0,0 0 0,0 0 0,1 0 0,-1 0 0,0 0 0,0 0 0,0 0 0,0 0 0,1 0 0,1 2 2279,-2-2-2279,0 0 0,1 0 0,-1 1 0,2 13 2521,-2 29-1757,-1-36-307,-18 342 1619,17-338-3918,-1-16 624,-5-24 72,6 17 734,-7-17-561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13931,'-1'-2'357,"0"0"0,1 1 0,-1-1 1,1 0-1,-1 0 0,1 1 0,-1-1 0,1 0 0,0 0 0,0 0 1,0 0-1,0 0 0,0 1 0,1-1 0,-1 0 0,0 0 1,1 0-1,0 1 0,1-4 0,-1 3-86,1-1 0,0 1 0,-1 0 0,1 0 0,0 1 0,0-1 0,0 0 0,0 1 0,1-1 0,-1 1 0,0-1 0,4 0 0,4-2 31,-1 1 0,1 1 0,0-1 0,0 1 0,0 1 0,14 0 0,-10 1-201,-1 1 1,0 0-1,0 1 0,0 1 1,0 0-1,-1 0 0,1 1 1,-1 1-1,13 7 0,-19-9-83,0 0 0,-1 1 0,1 0 1,-1 0-1,0 1 0,0-1 0,0 1 0,7 9 0,-10-10-15,0 0-1,0-1 1,0 1 0,0 0 0,-1 0 0,1 1-1,-1-1 1,0 0 0,0 0 0,-1 0-1,1 1 1,-1-1 0,0 0 0,0 8 0,-1-9 0,1 0 0,-1 0 0,0 0 0,0 0 1,0 0-1,0 0 0,0 0 0,0 0 0,-1 0 1,0-1-1,1 1 0,-1 0 0,-3 2 0,-1 0 11,0 1-1,0-1 0,-11 7 0,-19 14-209,36-25 171,-1 0-1,1 0 1,-1 0 0,1 0-1,-1 0 1,1 0 0,0 0-1,-1 0 1,1 1 0,0-1-1,0 0 1,0 0 0,0 0-1,0 0 1,0 0 0,0 0-1,0 1 1,0-1 0,1 0-1,-1 0 1,0 0 0,1 0 0,-1 0-1,1 0 1,-1 0 0,1 0-1,0 0 1,-1 0 0,1 0-1,0-1 1,0 1 0,1 1-1,30 30-679,-28-29 592,8 8-46,0 0 0,-1 1 0,0 0 0,-1 1 0,17 27-1,-23-33 170,0 1-1,-1-1 0,0 0 1,0 1-1,-1 0 0,0 0 1,0-1-1,-1 1 0,0 0 1,0 0-1,-1 1 0,0-1 1,0 0-1,-2 9 0,1-14 55,0 1 0,-1-1 0,1 1 0,-1-1 0,1 0 0,-1 0 0,0 0 0,0 0 0,-1 0-1,1 0 1,0 0 0,-1-1 0,0 1 0,0-1 0,0 0 0,0 0 0,0 0 0,0 0 0,0 0-1,0-1 1,-1 0 0,1 1 0,-1-1 0,1 0 0,-6 0 0,-6 2 213,1-1 1,0-1-1,0 0 1,-1-1-1,-15-2 0,15 1-164,0-1 0,1 0 0,-1-1 0,0-1-1,1 0 1,0-1 0,0-1 0,0 0 0,1-1-1,0 0 1,-18-13 0,31 20-167,-1 0-1,1-1 1,0 1-1,0 0 1,-1 0-1,1 0 1,0 0-1,0 0 1,-1-1-1,1 1 1,0 0-1,0 0 1,0 0-1,0-1 1,-1 1-1,1 0 1,0 0-1,0-1 1,0 1-1,0 0 1,0 0 0,0-1-1,-1 1 1,1 0-1,0 0 1,0-1-1,0 1 1,0 0-1,0 0 1,0-1-1,0 1 1,0 0-1,0-1 1,0 1-1,1 0 1,-1 0-1,0-1 1,0 1-1,0 0 1,0 0-1,0-1 1,0 1-1,0 0 1,1 0-1,-1-1 1,0 1-1,0 0 1,0 0 0,1 0-1,-1 0 1,0-1-1,0 1 1,1 0-1,-1 0 1,0 0-1,0 0 1,1 0-1,-1 0 1,0-1-1,0 1 1,1 0-1,-1 0 1,23-4-1491,-18 3 1268,13-3-673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20284,'-4'7'1442,"1"0"-1,0 0 0,-5 16 1,-9 48-400,-13 110 0,26-133-908,2 0 1,1 0-1,9 63 0,-8-109-153,0 4-177,1 1-1,0 0 1,1 0 0,-1-1-1,1 1 1,0-1-1,1 1 1,3 5-1,-6-12 188,0 0-1,0 1 0,0-1 1,0 0-1,0 0 0,1 1 1,-1-1-1,0 0 0,0 0 0,0 0 1,0 0-1,1 1 0,-1-1 1,0 0-1,0 0 0,0 0 1,1 0-1,-1 0 0,0 0 1,0 0-1,0 1 0,1-1 0,-1 0 1,0 0-1,0 0 0,1 0 1,-1 0-1,0 0 0,0 0 1,1 0-1,-1 0 0,0 0 0,0 0 1,0 0-1,1-1 0,-1 1 1,0 0-1,0 0 0,1 0 1,-1 0-1,0 0 0,0 0 1,0 0-1,1-1 0,-1 1 0,0 0 1,0 0-1,0 0 0,0-1 1,1 1-1,6-13-390,-6 13 374,8-21-509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8 15771,'14'-7'2162,"-14"7"-2116,0 0 0,0 0 0,0 0 1,1 1-1,-1-1 0,0 0 1,0 0-1,0 0 0,0 1 0,0-1 1,0 0-1,1 0 0,-1 1 0,0-1 1,0 0-1,0 0 0,0 1 0,0-1 1,0 0-1,0 1 0,0-1 1,0 0-1,0 0 0,0 1 0,0-1 1,0 0-1,-1 0 0,1 1 0,0-1 1,0 0-1,0 1 0,-15 34 1427,9-23-1218,-26 67 339,-74 170 501,80-195-847,-3-1 1,-52 72 0,73-114-288,-1 0 1,0-1 0,0 0 0,-1-1-1,-12 10 1,19-17 14,0 0 0,0 0-1,0-1 1,0 1 0,-1-1 0,1 0 0,0 0 0,-1 0 0,1 0-1,-7 1 1,8-2 46,0 0 0,0-1-1,-1 1 1,1 0 0,0-1-1,0 1 1,-1-1-1,1 0 1,0 0 0,0 0-1,0 0 1,0 0 0,0 0-1,0-1 1,1 1 0,-1 0-1,0-1 1,-1-2 0,-12-13-133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19 350 14291,'-2'1'101,"1"0"0,0 0-1,-1 0 1,1 0 0,0 0-1,0 0 1,0 1 0,0-1 0,0 0-1,0 1 1,0-1 0,0 1 0,0-1-1,1 1 1,-1-1 0,1 1-1,-1 0 1,1-1 0,0 1 0,-1 0-1,1-1 1,0 3 0,1 0-6,0 0 0,0-1 0,1 1 0,-1 0 0,1-1 0,0 1-1,0-1 1,4 6 0,7 9 87,1-1 0,1 0 0,27 25 0,58 37-12,12 12-135,-110-89-30,0 0 0,0-1 1,0 1-1,1-1 1,-1 0-1,0 1 0,1-1 1,-1 0-1,1 0 1,-1-1-1,1 1 0,-1-1 1,1 1-1,-1-1 1,1 0-1,0 0 1,-1 0-1,1 0 0,-1 0 1,1 0-1,0-1 1,-1 1-1,1-1 0,-1 0 1,1 0-1,-1 0 1,4-2-1,6-4 34,-1 0 0,0 0 0,0-1 0,11-12-1,-14 14-22,49-45 55,-1-2 1,-3-2-1,-2-3 0,-3-1 1,43-71-1,-81 114-151,-1 0 1,0-2-1,7-22 0,-14 33 36,0 1 0,0 0 0,-1 0 0,0-1 0,0 1 0,-1-1 0,0 1 0,0 0 0,0-1 0,-1 1 0,0-1 0,0 1 0,-3-9 0,3 12 29,-1 0-1,1 1 0,0-1 1,-1 1-1,1-1 0,-1 1 1,0-1-1,1 1 0,-1 0 1,-3-3-1,1 3-14,0-1 0,0 1 0,0 0 1,0 1-1,0-1 0,-6-1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19196,'0'0'70,"0"0"0,0 0 0,1 0 0,-1 0 0,0 0 0,0 0 0,0 0-1,1 0 1,-1 0 0,0 0 0,0 0 0,0 0 0,1 0 0,-1 1 0,0-1 0,0 0 0,0 0 0,0 0 0,1 0-1,-1 0 1,0 0 0,0 1 0,0-1 0,0 0 0,0 0 0,1 0 0,-1 1 0,0-1 0,0 0 0,0 0 0,0 0 0,0 0-1,0 1 1,0-1 0,0 0 0,0 0 0,0 1 0,0-1 0,0 0 0,-3 13 1432,-14 15-320,14-23-796,-13 23 48,-48 80 366,-86 110-1,150-218-826,0 0 0,0 0-1,0 0 1,0 0-1,0-1 1,0 1 0,0 0-1,0 0 1,0 0-1,0 0 1,0 0 0,0 0-1,0-1 1,0 1-1,0 0 1,0 0 0,0 0-1,0 0 1,-1 0-1,1 0 1,0 0 0,0-1-1,0 1 1,0 0-1,0 0 1,0 0 0,0 0-1,0 0 1,0 0-1,0 0 1,-1 0 0,1 0-1,0 0 1,0 0-1,0 0 1,0 0 0,0 0-1,0-1 1,-1 1-1,1 0 1,0 0 0,0 0-1,0 0 1,0 0-1,0 0 1,0 0 0,-1 1-1,1-1 1,0 0-1,0 0 1,0 0 0,0 0-1,0 0 1,2-15-177,10-12-332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19388,'3'10'1809,"-7"6"-1185,0 7-240,-1 5 840,-3 5-248,2 6-344,2 1-136,1-1-175,3 2-89,7-4-72,-3-5-8,-1-6-216,6-3-136,-3-6-513,-2-6-439,-4-9 928,1 1-184,-8-13-168</inkml:trace>
  <inkml:trace contextRef="#ctx0" brushRef="#br0" timeOffset="1">5 239 18788,'-4'-3'2216,"4"1"-1207,3-2-401,7 1 1360,3 0-519,5 3-569,5-1-216,6 1-440,2 0-232,2 1-1104,0 1-449,0-4 1273,0-2-272,0-3-160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20820,'19'58'3632,"-13"-44"-3083,-1 1 1,-1-1 0,6 29 0,-8-12-317,-1 1 0,-1-1 1,-2 0-1,-1 0 0,-1 0 0,-2 0 1,-10 32-1,4-25-627,-2 0 1,-1-1-1,-2 0 0,-2-1 1,-23 33-1,31-53 87,0-1 0,-20 21-1,5-11-328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 15243,'2'-6'7967,"-1"7"-7925,0 0 0,0-1 0,0 1 0,0-1 0,0 0 0,0 1 0,0-1 0,0 0 0,0 0 0,0 1 0,0-1-1,1 0 1,-1 0 0,0 0 0,0 0 0,0-1 0,0 1 0,0 0 0,0 0 0,0-1 0,0 1 0,0 0 0,0-1 0,0 1 0,0-1-1,0 1 1,0-1 0,0 0 0,0 1 0,0-1 0,1-1 0,-1 0 30,0 1 1,0 0-1,0 0 0,0-1 1,0 1-1,0-1 0,-1 1 1,1-1-1,0 1 0,-1-1 1,1 1-1,-1-1 0,0 0 1,1 1-1,-1-1 0,0 0 1,0 1-1,0-1 0,0 0 1,-1-3-1,1 5-48,0-1 0,-1 1 0,1-1 0,0 1 0,0-1 0,-1 1 1,1-1-1,0 1 0,-1-1 0,1 1 0,0-1 0,-1 1 0,1-1 0,-1 1 0,1 0 0,-1-1 0,1 1 0,-1 0 1,1-1-1,-1 1 0,1 0 0,-1 0 0,1 0 0,-1-1 0,0 1 0,1 0 0,-1 0 0,1 0 0,-1 0 1,0 0-1,1 0 0,-1 0 0,1 0 0,-1 0 0,0 0 0,1 1 0,-1-1 0,1 0 0,-1 0 0,1 0 0,-1 1 1,1-1-1,-1 0 0,1 1 0,-1-1 0,1 0 0,-2 2 0,-21 17 336,17-12-331,1-1 1,-1 2-1,-5 10 0,9-15-34,1-1 1,0 0-1,0 1 0,0-1 0,0 1 0,0-1 0,0 1 0,0 0 0,1-1 1,0 1-1,-1 0 0,1 0 0,0-1 0,1 6 0,-1-8-1,0 1 1,0-1-1,0 0 0,1 0 0,-1 0 1,0 0-1,0 1 0,0-1 0,1 0 1,-1 0-1,0 0 0,0 0 0,1 0 1,-1 0-1,0 0 0,0 0 0,1 0 1,-1 0-1,0 0 0,0 0 0,1 0 0,-1 0 1,0 0-1,0 0 0,1 0 0,-1 0 1,0 0-1,0 0 0,0 0 0,1 0 1,-1 0-1,0 0 0,0 0 0,1-1 1,-1 1-1,0 0 0,0 0 0,0 0 0,0 0 1,1-1-1,-1 1 0,0 0 0,0 0 1,0 0-1,1-1 0,7-8-344,21-26 759,-15 19-436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28 13451,'17'-27'9071,"-24"47"-6740,-29 95-1522,-35 212 0,66-290-2623,5-37 1784,0 0-1,0 0 1,0 0-1,0 1 1,0-1-1,0 0 1,0 0-1,0 0 1,0 0 0,0 0-1,-1 1 1,1-1-1,0 0 1,0 0-1,0 0 1,0 0-1,0 0 1,0 0-1,-1 0 1,1 0-1,0 1 1,0-1-1,0 0 1,0 0-1,0 0 1,-1 0-1,1 0 1,0 0 0,0 0-1,0 0 1,0 0-1,-1 0 1,1 0-1,0 0 1,0 0-1,0 0 1,0 0-1,0 0 1,-1 0-1,1 0 1,0 0-1,0-1 1,0 1-1,0 0 1,0 0-1,-1 0 1,1 0 0,0 0-1,0 0 1,0 0-1,0 0 1,0-1-1,0 1 1,0 0-1,-1 0 1,1 0-1,0 0 1,0 0-1,0-1 1,-10-24-872,6 12 480,-7-18-447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17 128 13515,'-2'-3'427,"0"1"1,0-1-1,1 0 1,-1 0-1,1 0 1,0 0-1,0 0 1,0 0-1,0 0 1,0 0-1,1 0 0,-1-3 1,1 3-136,1 1 0,-1 0 0,1 0 0,-1 0 0,1-1 0,0 1 0,0 0 0,0 0 1,0 0-1,0 0 0,1 1 0,-1-1 0,1 0 0,-1 0 0,1 1 0,-1-1 0,4-1 0,1-3-49,1 1 0,0 0 0,0 1 1,1-1-1,-1 1 0,1 1 0,0-1 0,0 2 0,0-1 0,0 1 0,15-3 0,-10 4-134,-1 1-1,1 0 1,-1 1 0,0 0-1,1 0 1,-1 2 0,17 4-1,-3 2-147,0 2 1,0 0-1,-1 2 0,0 1 0,-1 1 0,31 25 0,-52-38 29,0 1 1,0-1-1,0 1 0,0 0 0,0 0 0,-1 0 0,0 0 1,1 0-1,-1 0 0,0 1 0,0-1 0,-1 1 0,1-1 1,1 7-1,-3-8 13,0 1 0,0 0 1,0 0-1,0 0 0,-1-1 0,1 1 1,-1 0-1,1 0 0,-1-1 0,0 1 1,0 0-1,0-1 0,-1 1 1,1-1-1,-1 0 0,1 1 0,-1-1 1,0 0-1,0 0 0,-3 3 1,-4 4 34,0-1 1,-1-1 0,0 1 0,-1-1-1,0-1 1,0 0 0,0-1 0,-1 0-1,-12 4 1,3-3-187,1-1 1,-1-1-1,0 0 1,-33 0-1,52-4 76,-1 0 0,1 0 0,-1 0 0,1 0 0,-1-1 0,1 1 0,0-1 0,-1 1 0,1-1 0,0 0 0,-3-1 0,5 1 63,-1 1 0,1-1 1,-1 1-1,1-1 0,-1 1 1,1-1-1,-1 1 0,1-1 0,0 0 1,-1 1-1,1-1 0,0 0 1,-1 1-1,1-1 0,0 0 1,0 0-1,0 1 0,0-1 0,0 0 1,0 0-1,0 1 0,0-1 1,0 0-1,0 1 0,0-1 0,0 0 1,1 0-1,-1 1 0,0-1 1,0 0-1,1 1 0,-1-1 1,0 0-1,1 1 0,-1-1 0,1 1 1,-1-1-1,1 1 0,0-2 1,13-12-388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17380,'-9'4'760,"1"0"-1,-1 0 1,1 1 0,0 0 0,0 0 0,0 1 0,-11 11 0,5-5-147,-16 14-360,1 2 1,2 1 0,0 1-1,3 1 1,0 2-1,-24 44 1,40-63-241,1 1 0,0 1 1,1-1-1,-6 27 0,10-36-138,1 0-1,0 0 1,0 0-1,0 0 1,1 0-1,0 1 1,0-1-1,0 0 1,1 0-1,0 0 1,1 1-1,-1-1 1,1 0-1,0-1 1,4 8-1,-5-11 88,0 0 1,0-1-1,0 1 0,0 0 1,1-1-1,-1 0 0,1 1 0,-1-1 1,1 0-1,-1 0 0,1 0 1,0 0-1,-1 0 0,1 0 1,0 0-1,0-1 0,0 1 0,0-1 1,0 1-1,0-1 0,3 1 1,26-5-522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19180,'0'0'40,"0"0"0,0 0 0,0 0 0,0 0 0,0 0 0,0 0 0,0 0 0,0 0 0,0 0 0,-1 0 0,1 0-1,0 1 1,0-1 0,0 0 0,0 0 0,0 0 0,0 0 0,1 0 0,-1 0 0,0 0 0,0 0 0,0 0 0,0 0 0,0 1 0,0-1 0,0 0 0,0 0 0,0 0 0,0 0 0,0 0-1,0 0 1,0 0 0,0 0 0,0 0 0,0 0 0,0 0 0,0 0 0,0 0 0,1 0 0,-1 0 0,0 0 0,0 0 0,0 1 0,0-1 0,0 0 0,0 0 0,0 0 0,0 0 0,0 0-1,0 0 1,0 0 0,1 0 0,-1 0 0,0 0 0,0 0 0,0 0 0,0-1 0,0 1 0,-6 14 813,-13 15 173,-109 137 1833,-28 41-1729,108-124-2276,48-83 1103,0 0 0,0 0 0,0 0 1,0 0-1,0 0 0,0 0 0,0 0 0,0 0 0,0 0 0,0 0 1,0 0-1,0 0 0,1 1-686,-1-1 686,0 0 1,0 1-1,0-1 0,0 0 0,0 0 0,0 0 0,0 0 0,0 0 1,0 0-1,0 0 0,0 0 0,0 0 0,0 0 0,0 0 1,0 0-1,5-5-559,28-48-825,-8 16 381</inkml:trace>
  <inkml:trace contextRef="#ctx0" brushRef="#br0" timeOffset="1">339 68 17964,'4'-3'2633,"-7"15"-966,-9 29-156,5-20-1034,-3 21-721,2 1 1,1-1-1,3 1 1,0 65-1,4-105 25,1-3 177,-1 1-1,0-1 0,0 1 0,0-1 0,1 1 0,-1-1 1,0 1-1,0 0 0,0-1 0,0 1 0,0-1 1,0 1-1,0-1 0,-1 1 0,1 0 0,0-1 0,0 1 1,0-1-1,-1 1 0,1-1 0,0 1 0,0-1 1,-1 1-1,1-1 0,0 1 0,-1-1 0,1 0 0,-1 1 1,1-1-1,0 1 0,-1-1 0,1 0 0,-1 0 0,1 1 1,-1-1-1,1 0 0,-1 0 0,0 1 0,1-1 1,-1 0-1,1 0 0,-1 0 0,1 0 0,-2 0 0,-10-3-721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19276,'3'-4'2161,"5"1"-1449,9 0-320,6 2 1176,9 1-608,2 0-279,8 0-882,1 0-559,-3-3 712,0 3-168,0-3-96</inkml:trace>
  <inkml:trace contextRef="#ctx0" brushRef="#br0" timeOffset="1">508 1 15987,'6'69'6618,"6"-1"-3529,-5-34-2099,3 59 0,-10-65-1015,-2 1 1,-1-1 0,-1 0-1,-1 1 1,-2-2-1,-1 1 1,-1-1-1,-1 0 1,-1-1-1,-2 0 1,-1-1 0,0-1-1,-2 0 1,-29 34-1,25-44-252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14883,'0'0'147,"0"-1"0,1 0 0,-1 0 0,0 1 0,1-1 0,-1 0 1,1 1-1,-1-1 0,1 1 0,-1-1 0,1 1 0,0-1 0,-1 1 0,1-1 0,0 1 0,-1-1 0,1 1 0,0 0 0,0-1 0,-1 1 0,1 0 0,1 0 0,25-7 933,-19 5-486,35-8 190,1 2 0,0 1 0,0 3 1,81 2-1,177 31-369,-186-15-423,121 1 0,221-58 7,-84 2-16,-246 35 38,372-30-7,-334 15 88,205-23 439,5 23 331,654 31 0,-794-13-519,-223 2-209,-8 0-135,-6 1-339,-1 0 217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2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13203,'9'4'180,"-1"-1"0,1 0 1,0-1-1,1 0 0,-1 0 0,17 0 0,0 0 42,589 33-299,5-48-155,-557 11 218,1414-61-30,-7-76 24,-1072 82 44,514-59 92,-599 106-9,-238 13 4,0 3 1,82 18 0,-136-20-46,33 3 1,-29-7 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19156,'-3'21'1985,"-1"4"-1409,-3 9-272,0 0 1152,-2 9-888,5 0-56,-2 3-216,0-4-104,5-5-104,-3-4 8,2-7-208,-1-7-104,3-9-504,-2-9-320,-4-11 840,0-6-208,-8-8-112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3 146 18356,'0'-3'222,"-1"1"-1,1 0 1,-1 0 0,1 0-1,0 0 1,0-1 0,0 1 0,0 0-1,0 0 1,0 0 0,0 0-1,1-1 1,-1 1 0,1 0-1,0 0 1,0 0 0,2-4-1,-1 2 86,1 0-1,0 0 1,0 1-1,1-1 1,-1 1-1,1-1 0,7-4 1,2 0 115,1 0 1,0 1-1,0 0 0,18-5 1,-11 6-273,0 0 1,1 1 0,-1 1-1,1 1 1,0 1 0,1 1-1,-1 1 1,38 5 0,-48-3-143,1 0 1,-1 1 0,1 0 0,-1 1-1,0 0 1,-1 1 0,1 1-1,-1 0 1,0 0 0,0 1 0,-1 0-1,0 1 1,0 0 0,0 0 0,-1 1-1,12 17 1,-18-22-8,0 1 0,0 0 0,0 0-1,-1 0 1,1 0 0,-1 0 0,-1 1 0,1-1 0,-1 0-1,0 1 1,1 11 0,-2-14-2,0 0 0,-1 1 1,1-1-1,-1 0 0,0 0 0,0 1 0,0-1 0,0 0 0,0 0 0,-1 0 0,1 0 1,-1 0-1,0-1 0,0 1 0,0 0 0,0-1 0,0 1 0,-1-1 0,1 0 0,-1 0 1,-4 3-1,-5 1-40,1 0 0,-1-1 1,-1-1-1,1 0 0,-1 0 1,1-1-1,-1-1 0,0 0 1,0-1-1,0 0 0,0-1 1,0-1-1,0 0 0,0 0 1,-15-5-1,10-2-718,18 8 747,0 0 0,-1 0 0,1 0 0,0 0 0,-1 0 0,1-1 0,0 1 0,-1 0 0,1 0 0,0 0 0,0 0 0,-1 0 0,1-1 0,0 1 0,0 0-1,-1 0 1,1-1 0,0 1 0,0 0 0,0 0 0,-1-1 0,1 1 0,0 0 0,0 0 0,0-1 0,0 1 0,0 0 0,-1-1 0,1 1 0,0 0 0,0-1 0,0 1 0,0 0 0,0-1 0,0 1 0,0 0 0,0 0 0,0-1 0,0 1 0,1 0 0,-1-1 0,0 1 0,0 0 0,0-1 0,0 1 0,0 0 0,0 0 0,1-1 0,-1 1 0,0 0 0,0 0 0,0-1 0,1 1 0,11-5-408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305 122 13795,'8'-8'912,"0"0"1,0-1-1,-1 0 1,0-1-1,0 0 1,-1 0-1,0 0 1,8-22-1,-14 31-817,0 1 0,0-1-1,0 1 1,1-1-1,-1 1 1,0-1 0,0 0-1,0 1 1,0-1-1,0 1 1,0-1 0,0 0-1,0 1 1,0-1-1,0 1 1,0-1 0,-1 1-1,1-1 1,0 1-1,0-1 1,0 0 0,-1 1-1,1-1 1,-1 0 0,0 1-42,1 0 0,-1 0 0,1 0 0,-1 0 0,0 0 0,1 0 0,-1 0 0,1 0 0,-1 0 1,0 0-1,1 0 0,-1 1 0,1-1 0,-1 0 0,1 0 0,-1 1 0,1-1 0,-1 0 1,0 1-1,-28 22 428,27-20-373,-167 168 1131,141-139-1024,2 2 0,1 0 0,-32 64 0,52-90-185,2 0-1,-1 1 0,1-1 1,0 1-1,1 0 0,0 0 0,0 0 1,0 16-1,2-22-49,0 1 0,1-1 1,-1 0-1,1 0 0,-1 1 0,1-1 0,0 0 0,0 0 0,1 0 1,-1 0-1,1 0 0,-1 0 0,1 0 0,0 0 0,0-1 0,0 1 1,1-1-1,-1 1 0,1-1 0,-1 0 0,1 0 0,0 0 1,-1-1-1,1 1 0,0 0 0,0-1 0,4 1 0,2 1-40,0 0 0,0-1 0,1 0-1,-1-1 1,1 0 0,-1 0 0,1-1-1,9-1 1,7-1 7,43-11-1,-13-2-170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20540,'3'10'1889,"-3"5"-1233,-1 5-272,-4 5 936,1 5-327,0 6-457,-2 0-152,2 1-296,-1-5-176,3-6-656,-1-5-441,1-11 945,1-8-200,-5 1-152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21877,'15'-9'962,"1"1"0,1 0 0,-1 0 1,25-6-1,-27 10-724,1 1-1,-1 0 1,0 1-1,1 1 1,0 0-1,-1 1 1,1 1-1,-1 0 1,26 5 0,-35-5-218,-1 0 0,0 1 1,0-1-1,-1 1 0,1-1 1,0 1-1,0 1 1,-1-1-1,1 0 0,-1 1 1,0 0-1,0-1 0,0 1 1,0 1-1,0-1 1,-1 0-1,3 5 0,-3-5-16,-1 0-1,1 0 1,-1 1-1,0-1 1,-1 0-1,1 1 1,-1-1-1,1 0 1,-1 1-1,0-1 1,0 1 0,0-1-1,-1 0 1,1 1-1,-1-1 1,0 0-1,0 1 1,0-1-1,0 0 1,0 0-1,-4 6 1,-3 3-3,0-1 1,-1 1-1,0-2 1,-1 1 0,0-1-1,-1-1 1,0 1 0,0-2-1,-1 0 1,0 0-1,-1-1 1,1-1 0,-21 8-1,30-13-17,0 0-1,0 0 0,0 0 1,0-1-1,0 1 0,0-1 1,0 0-1,-1 1 0,1-2 1,0 1-1,-5-1 0,39-7-716,-18 8 616,-1 1 0,0 0 0,0 1 0,0 0 0,0 1 0,19 7 0,-25-8 89,0 0 0,0 0 0,0 1 1,0 0-1,-1 1 0,1-1 0,-1 1 0,0 0 0,0 0 0,0 1 0,-1-1 0,1 1 0,-1 0 0,3 6 0,-5-9 33,-1 1-1,0 0 1,0-1-1,0 1 1,-1-1-1,1 1 1,0 0-1,-1-1 1,0 1-1,0 0 1,0 0-1,0-1 1,0 1-1,0 0 1,-1 0-1,1-1 1,-1 1 0,-1 3-1,0-1 43,-1-1 0,1 1 0,-1-1 0,0 0 0,0 0 0,-1 0 0,1 0 0,-1 0 0,-5 3 0,-2 2 150,-1-1-1,-1 0 1,1-1-1,-1-1 0,0 0 1,-17 5-1,21-8-67,0-1-1,0-1 0,0 0 0,0 0 0,0-1 1,0 0-1,0 0 0,0-1 0,0 0 1,0-1-1,-16-5 0,20 6-198,1-1-1,-1 0 1,0-1 0,1 1-1,-1-1 1,1 0-1,0 0 1,0 0-1,-6-7 1,7 7-235,1 0 0,0-1 0,0 1 1,0 0-1,0 0 0,1-1 0,-1 1 0,1-1 0,0 0 0,0 1 1,0-1-1,1 0 0,-1 1 0,1-8 0,0 11 230,0-1 0,0 0 0,0 1 0,0-1 0,0 0 0,0 0 0,0 1 0,0-1 0,0 0 0,1 1 0,-1-1 0,0 0 0,0 1 0,1-1 0,-1 0 0,1 1 0,-1-1 0,0 0 0,1 1 0,-1-1 0,1 1-1,0-1 1,-1 1 0,1 0 0,-1-1 0,2 0 0,7-3-1182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21789,'2'23'1121,"1"1"0,0-1 0,10 30-1,0 8-286,-5-16-382,-2 1 0,-2 0 0,-3 80 0,-4-99-349,0 1-1,-2-2 1,-1 1 0,-1 0-1,-1-1 1,-2-1 0,-20 42 0,19-48-530,0 0 0,-2 0 0,-28 33 0,33-44 181,-1 1-1,0-1 0,0-1 1,-1 0-1,1 0 0,-2-1 1,1 0-1,-1 0 0,-11 3 0,-21 3-597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1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18940,'-1'0'103,"1"0"0,-1-1 0,1 1 0,0 0 0,-1-1 0,1 1 0,0 0 0,0-1 0,-1 1 0,1-1-1,0 1 1,0 0 0,0-1 0,-1 1 0,1-1 0,0 1 0,0-1 0,0 1 0,0-1 0,0 1 0,0 0 0,0-1 0,0 1 0,0-1 0,0 1 0,0-1 0,0 1 0,1-1 0,-1 1 0,0-1-1,0 1 1,0 0 0,0-1 0,1 1 0,-1-1 0,0 1 0,1 0 0,-1-1 0,0 1 0,0 0 0,1-1 0,-1 1 0,1 0 0,-1 0 0,1-1 0,1 0 46,-1 0-1,1 0 1,-1 0 0,1 1 0,0-1-1,-1 1 1,1-1 0,0 1 0,0-1-1,2 1 1,60 3 1042,66 11 1,-86-7-1403,1-2 0,0-1 1,0-3-1,53-5 1,-96 3 58,0 1 0,0 0 0,-1-1 0,1 1 0,0-1 0,0 1 0,0-1 0,0 0 1,-1 0-1,1 0 0,1-1 0,-2 1 87,0 1 0,-1-1 1,1 0-1,-1 1 0,0-1 0,1 0 1,-1 0-1,0 1 0,1-1 0,-1 0 1,0 0-1,0 0 0,1 1 0,-1-1 0,0 0 1,0 0-1,0 0 0,0 1 0,0-1 1,0 0-1,-1 0 0,1 0 0,0 1 1,0-1-1,0 0 0,-1 0 0,1 0 1,-1 0-1,-5-10-767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20972,'0'8'1865,"9"-5"-1081,11-3-280,17-1 800,6-8-239,13 1-321,4-1-72,2 0-184,-2-1-160,-4 5-400,-7 0-208,-15 4-760,-4 1-408,-10 3 1119,-5-2-223,-4-4-248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67 15475,'1'-1'177,"0"-1"-1,0 1 0,0 0 0,-1 0 1,1 0-1,-1 0 0,1-1 0,-1 1 0,1 0 1,-1 0-1,0-1 0,0 1 0,0 0 1,1-1-1,-1 1 0,0 0 0,-1-1 1,1 1-1,0 0 0,0-1 0,0 1 1,-1 0-1,1-1 0,-1 1 0,1 0 1,-1 0-1,0 0 0,1-1 0,-1 1 1,0 0-1,0 0 0,0 0 0,1 0 1,-1 0-1,0 0 0,0 1 0,-1-1 1,1 0-1,0 0 0,0 1 0,0-1 0,-3 0 1,-1-2 46,0 1 1,-1-1-1,1 1 1,-1 0-1,0 1 1,1-1-1,-1 1 1,-11 0-1,14 1-192,-16-1 76,0 2 1,-1 0 0,-21 5-1,35-5-101,-1 1-1,1 0 1,0 1-1,0-1 1,0 1-1,0 0 1,0 1-1,1-1 1,-1 1-1,1 0 0,0 1 1,0-1-1,-5 7 1,3-1-2,0 0-1,1 1 1,0-1 0,0 2 0,1-1 0,0 0 0,1 1-1,1 0 1,0 0 0,0 0 0,1 1 0,1-1 0,0 0-1,1 18 1,1-20-8,0 0-1,0 1 1,1-2-1,0 1 1,1 0 0,0 0-1,1-1 1,5 11-1,-6-14-4,1 0-1,0-1 0,0 1 1,0 0-1,1-1 0,-1 0 1,1 0-1,1-1 0,-1 1 1,1-1-1,0 0 0,8 4 1,-7-5 8,1 0 1,-1-1-1,1 0 1,0-1-1,-1 1 1,1-1-1,0-1 1,0 1-1,0-1 1,-1-1-1,1 0 1,0 0-1,0 0 1,-1-1-1,1 0 1,-1-1-1,1 1 1,-1-1-1,8-5 1,-3 2 86,1-1 0,-1-1 1,-1 0-1,0 0 0,0-2 0,-1 1 1,0-1-1,0 0 0,-1-1 0,8-12 1,-12 15 50,0-1 0,-1 0 0,0-1 1,0 1-1,-1-1 0,0 0 0,-1 0 1,0 0-1,0 0 0,-1-16 1,0 23-103,-1-1 1,-1 0 0,1 0 0,0 1-1,-1-1 1,0 0 0,0 1 0,0-1 0,0 0-1,0 1 1,-1-1 0,0 1 0,1 0 0,-1 0-1,-1-1 1,1 1 0,0 1 0,-1-1 0,1 0-1,-1 0 1,0 1 0,0 0 0,0 0 0,0-1-1,0 2 1,-1-1 0,1 0 0,0 1 0,-1-1-1,0 1 1,-3-1 0,1 1-155,1 1 1,-1-1-1,0 1 1,1 0-1,-1 1 0,0-1 1,1 1-1,-1 0 1,1 1-1,-1-1 1,1 1-1,0 0 0,-1 0 1,1 1-1,0 0 1,1 0-1,-1 0 1,0 0-1,1 1 0,0-1 1,-7 8-1,10-9-46,0 0-1,0 0 0,0 0 0,0 0 1,0 0-1,0 0 0,0 0 0,1 0 0,-1 0 1,1 0-1,0 0 0,0 0 0,-1 0 1,1 1-1,1-1 0,-1 3 0,5 9-667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16868,'0'-1'84,"1"1"1,-1 0-1,0 0 1,0 0 0,0 0-1,0 0 1,0-1 0,1 1-1,-1 0 1,0 0-1,0 0 1,0 0 0,1 0-1,-1 0 1,0 0-1,0 0 1,0 0 0,1 0-1,-1-1 1,0 1-1,0 0 1,0 0 0,1 0-1,-1 0 1,0 0 0,0 1-1,0-1 1,1 0-1,-1 0 1,0 0 0,0 0-1,0 0 1,1 0-1,-1 0 1,0 0 0,0 0-1,0 0 1,0 1-1,1-1 1,-1 0 0,0 0-1,0 0 1,0 0 0,0 0-1,1 1 1,1 13 1842,-5 28-917,2-31-642,-3 39 15,-1 0-264,3 74 1,3-122-1849,1-12 1038,-1-16 199,-1 1-38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0 6113,'-56'544'3090,"-14"709"-1429,41 3-1708,-49 223-943,-27 35 893,-106 1809 2368,172-1739-33,40-1557-2233,11 928 1096,-13-934-1062,0-11-48,1-1 0,-1 1 0,2-1 0,-1 1 0,1-1 0,1 1 0,3 14 1,1-18-6,0-16-34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44 16780,'1'-1'151,"0"0"1,-1 0 0,1 0 0,0-1 0,-1 1-1,1 0 1,0-1 0,-1 1 0,0-1-1,1 1 1,-1 0 0,0-1 0,0 1 0,0-1-1,0 1 1,0-1 0,0 1 0,0-3 0,-1 3-34,1 0 1,-1 0 0,1 1-1,-1-1 1,0 0 0,1 0 0,-1 0-1,0 1 1,1-1 0,-1 0 0,0 1-1,0-1 1,0 1 0,0-1-1,0 1 1,1-1 0,-1 1 0,0 0-1,0-1 1,-1 1 0,-2-1 45,0 0-1,0 1 1,0 0 0,0 0 0,0 0 0,0 0 0,1 1-1,-1-1 1,0 1 0,0 0 0,0 0 0,-5 3 0,-3 3-75,0 0 0,1 2 1,-1-1-1,2 2 0,-1-1 1,1 1-1,1 1 0,0 0 1,0 0-1,1 1 0,1 0 1,-9 18-1,13-24-75,1-1 0,0 1 0,1 0-1,-1 0 1,1 0 0,0 0 0,0 0 0,1 0-1,0 0 1,1 10 0,-1-15-14,0 1 1,0-1-1,1 1 0,-1-1 0,1 0 1,-1 1-1,1-1 0,-1 0 1,1 0-1,0 1 0,0-1 1,0 0-1,-1 0 0,1 0 1,0 0-1,0 0 0,1 0 1,-1 0-1,2 1 0,-1-1-3,0-1 0,0 1-1,0-1 1,0 0 0,0 1-1,0-1 1,0 0 0,0 0-1,0 0 1,0-1 0,0 1-1,0-1 1,0 1 0,0-1-1,0 1 1,0-1-1,0 0 1,1-1 0,7-3-2,-1 0 0,0-1 0,0 0 0,0-1 0,-1 0 0,0 0 0,0-1 1,7-10-1,-1 1 8,-1-2 0,20-38 0,-30 51-3,-3 5-1,1 1 0,-1-1 0,0 0 0,1 0 0,-1 0 0,0 0 0,1 0 0,-1 0 0,1 1 0,0-1 0,-1 0 0,1 0 0,0 1 0,-1-1 0,1 1 0,0-1 0,0 0 0,1 0 0,-2 1-1,1 1 0,-1-1 0,0 0 0,1 1 0,-1-1 0,0 0 0,1 1 0,-1-1 0,0 0 0,0 1 0,1-1 0,-1 1 0,0-1 0,0 0 0,0 1 0,0-1 0,1 1 0,-1-1 0,0 1 0,0-1 0,0 0 0,0 1 0,0-1 0,0 1 0,0-1 0,0 1 0,1 17-11,-1-17 10,0 21-14,1 8 0,1 0-1,6 31 1,-6-51 18,1 1-1,0-1 1,0 0 0,1 0 0,1-1-1,0 1 1,0-1 0,0 0 0,12 13-1,0-5 4,-14-15-3,0 1-1,1 0 1,-1 0 0,0 1-1,0-1 1,-1 1 0,1-1 0,-1 1-1,3 6 1,-5-8 19,0-1 0,0 1 0,0-1 0,0 1 0,-1-1-1,1 1 1,-1-1 0,1 1 0,-1-1 0,0 1 0,1-1 0,-1 0 0,0 0 0,0 1 0,0-1-1,0 0 1,0 0 0,0 0 0,0 0 0,0 0 0,-1 0 0,1 0 0,-3 1 0,-34 19 701,35-19-652,-14 5 221,1 0 1,-1-1-1,0 0 0,-1-1 0,1-2 0,-1 1 0,0-2 0,-27 1 1,44-3-299,0 0-1,-1 0 1,1 0 0,0-1 0,0 1 0,0 0 0,-1 0 0,1-1 0,0 1 0,0 0 0,0-1 0,0 1 0,-1-1 0,1 0 0,-1-1 0,1 2-62,1-1 1,0 1 0,0-1 0,0 1 0,-1 0 0,1-1 0,0 1 0,0-1 0,0 1-1,0-1 1,0 1 0,0-1 0,0 1 0,0-1 0,0 1 0,0-1 0,0 1 0,1 0-1,-1-1 1,0 1 0,0-1 0,0 1 0,0-1 0,1 1 0,-1 0 0,0-1 0,1 0 0,3-3-484,0-1 0,0 1 0,1 0 1,8-7-1,4-1-310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37 17548,'0'0'98,"1"-1"0,-1 0 0,0 1 0,0-1 0,1 0 0,-1 1-1,0-1 1,0 0 0,0 1 0,0-1 0,0 0 0,0 0 0,0 1 0,0-1 0,0 0 0,0 1 0,0-1 0,-1 0 0,1 1 0,0-1 0,0 0 0,-1 1 0,1-1 0,0 0 0,-1 1 0,1-1 0,-1 0 0,0 1 11,0 0 0,0-1 1,0 1-1,0 0 1,0 0-1,0 0 0,0-1 1,1 1-1,-1 0 0,0 0 1,0 1-1,0-1 0,0 0 1,0 0-1,0 0 0,-2 1 1,-2 1 213,0 0 0,0 1 0,0-1 0,0 1 0,-8 6 0,4 0-170,-1 1-1,2 0 1,-1 1 0,1-1-1,-11 21 1,16-25-144,0 0 0,0 0 0,0 0 0,1 0 0,0 0 0,0 0 0,1 1 0,-1-1 0,2 0 1,-1 1-1,1 0 0,-1-1 0,3 12 0,-1-15-7,0 0 1,0 0 0,0 0-1,1 0 1,-1 0 0,1-1-1,0 1 1,0-1 0,0 1-1,0-1 1,1 1 0,-1-1-1,0 0 1,1 0 0,0 0-1,-1-1 1,1 1 0,5 2-1,6 2 4,1-1-1,25 7 1,-14-4-5,-16-5 3,-1 0 1,1 1-1,-1 0 1,1 0-1,-1 1 1,0 1-1,8 6 1,-15-10 0,0 0 0,0 0 0,0 0-1,0 0 1,0 1 0,-1-1 0,1 0 0,-1 1 0,0-1 0,1 1 0,-1 0 0,-1-1 0,1 1 0,0 0 0,0-1 0,-1 1 0,0 0 0,0 0 0,1 0 0,-2-1 0,1 1 0,0 0 0,0 0 0,-1 0 0,0-1 0,1 1 0,-1 0 0,0-1 0,0 1 0,-1-1-1,-1 4 1,-2 2 32,0 0 0,0 0 1,-1 0-1,0-1 0,-1 0 0,0 0 0,0-1 0,0 0 0,-1 0 0,0 0 0,0-1 0,-9 4 0,7-4 12,0 0 1,0-1 0,0 0-1,0-1 1,-1 0-1,0-1 1,0 0 0,1-1-1,-1 0 1,-13-1-1,20 0-36,0 0 0,0-1 0,0 1 0,0-1 0,0 0 0,1 0-1,-1-1 1,0 1 0,0-1 0,1 0 0,-1 0 0,1 0 0,0 0 0,0-1-1,0 1 1,0-1 0,0 0 0,0 1 0,-3-6 0,4 5-13,1 0 0,0 0 0,-1 0 0,2 1 0,-1-1 0,0 0 0,0 0 0,1 0 0,0-1 0,-1 1 0,1 0 0,0 0 0,1 0 0,-1 0 1,0 0-1,1 0 0,0 0 0,0 0 0,0 0 0,0 0 0,0 1 0,0-1 0,1 0 0,-1 1 0,4-5 0,3-3-7,0 1 0,0 0 0,1 0 0,17-13 0,45-28-23,-42 30 35,-22 15 4,29-20 19,40-34 0,-67 50 44,1 0-1,-2-1 1,1 0 0,-1 0 0,0-1 0,-1 0-1,-1-1 1,9-17 0,-14 26-32,0 1 1,0-1 0,0 1-1,0-1 1,-1 0 0,1 1-1,-1-1 1,1 0-1,-1 0 1,0 1 0,0-1-1,0 0 1,-1 0 0,1 1-1,-1-1 1,1 0-1,-1 1 1,0-1 0,0 0-1,0 1 1,0-1-1,-1 1 1,1 0 0,-1-1-1,-2-2 1,1 2 17,0 0 0,-1 1 0,0-1 0,1 1 0,-1 0 1,0 0-1,0 0 0,0 1 0,-1-1 0,1 1 0,0 0 0,-1 0 0,1 1 0,0-1 1,-6 1-1,-4 0-61,0 1 0,0 1 0,0 0 0,0 1 1,0 0-1,1 1 0,-1 1 0,1 0 0,0 1 1,-23 14-1,34-19-217,0 0 0,0 1 0,0-1 0,0 1 0,1-1 0,-1 1 1,0 0-1,1 0 0,-1 0 0,1 0 0,-1 0 0,1 0 0,0 0 0,0 0 0,0 1 0,0-1 0,1 0 0,-1 1 0,0-1 1,1 0-1,0 1 0,0-1 0,-1 1 0,1-1 0,1 0 0,-1 1 0,0-1 0,1 1 0,-1-1 0,2 4 0,5 9-1146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56 15979,'-2'6'1581,"-4"15"1921,6-16-1382,6-12 510,-4 2-2437,0 0-1,1 0 0,-2 0 1,1 0-1,1-8 0,-2 10-129,-1 1-1,1-1 0,-1 1 1,1-1-1,-1 1 0,0-1 1,0 1-1,0-1 0,-1 0 1,1 1-1,-1-1 1,1 1-1,-2-4 0,1 5-52,1 1-1,0 0 1,-1-1-1,1 1 1,-1 0-1,1 0 1,0-1-1,-1 1 1,1 0-1,-1 0 1,1 0-1,-1 0 1,1 0-1,-1-1 1,1 1-1,-1 0 1,1 0-1,-1 0 1,1 0-1,-1 0 1,1 0-1,-1 1 1,1-1-1,0 0 1,-1 0-1,1 0 1,-1 0-1,1 0 0,-1 1 1,1-1-1,-1 0 1,1 0-1,0 1 1,-1-1-1,1 0 1,0 1-1,-1-1 1,1 0-1,-1 2 1,-13 14 158,9-11-141,1 1 0,1 0-1,-1 0 1,1 0 0,0 0-1,0 1 1,1-1 0,-1 1-1,0 7 1,3-13-24,0-1 0,-1 0 0,1 0-1,0 1 1,0-1 0,0 0 0,0 0 0,0 0-1,0 1 1,0-1 0,0 0 0,0 0 0,0 1 0,0-1-1,0 0 1,0 0 0,0 1 0,0-1 0,0 0-1,0 0 1,0 1 0,1-1 0,-1 0 0,0 0 0,0 0-1,0 1 1,0-1 0,0 0 0,1 0 0,-1 0-1,0 1 1,0-1 0,0 0 0,0 0 0,1 0 0,-1 0-1,0 0 1,0 0 0,1 1 0,-1-1 0,0 0-1,0 0 1,1 0 0,11-7 99,9-14 54,-19 18-88,5-6-363,-7 9 275,0 0 1,1-1-1,-1 1 0,0 0 0,0 0 0,0 0 0,0 0 0,0 0 1,0 0-1,0-1 0,0 1 0,0 0 0,0 0 0,0 0 1,0 0-1,0 0 0,0 0 0,0-1 0,0 1 0,0 0 0,0 0 1,0 0-1,0 0 0,0 0 0,0 0 0,0-1 0,0 1 0,0 0 1,0 0-1,0 0 0,-1 0 0,1 0 0,0 0 0,0 0 0,0 0 1,0-1-1,0 1 0,0 0 0,0 0 0,0 0 0,0 0 0,-1 0 1,1 0-1,0 0 0,0 0 0,0 0 0,0 0 0,0 0 1,0 0-1,-1 0 0,1 0 0,0 0 0,0 0 0,0 0 0,0 0 1,0 0-1,0 0 0,-1 0 0,1 0 0,0 0 0,0 0 0,0 0 1,0 0-1,0 0 0,0 0 0,-1 0 0,1 1-10,-1-1 0,0 0 0,1 1 0,-1-1 0,0 0 0,1 1 0,-1-1-1,1 1 1,-1-1 0,1 1 0,-1-1 0,1 1 0,-1 0 0,1-1 0,-1 1 0,1-1 0,0 1 0,-1 0-1,1-1 1,0 1 0,0 0 0,-1 1 0,-2 10-407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58 108 10090,'-32'-3'972,"30"3"-924,1-1-1,-1 1 1,1 0-1,0-1 0,-1 1 1,1-1-1,0 1 1,0-1-1,-1 1 0,1-1 1,0 0-1,0 0 1,0 0-1,0 0 0,0 0 1,0 0-1,0 0 1,0 0-1,0 0 0,1 0 1,-2-2-1,2 2-26,0 0 0,0 1 0,0-1 0,1 0 0,-1 0 0,0 0 0,0 1 0,1-1 0,-1 0 0,0 0 0,1 1 0,-1-1 0,1 0-1,-1 1 1,1-1 0,-1 1 0,1-1 0,-1 0 0,1 1 0,-1-1 0,1 1 0,0 0 0,-1-1 0,1 1 0,0-1 0,0 1 0,-1 0 0,1 0 0,0-1 0,0 1 0,0 0 0,-1 0-1,1 0 1,0 0 0,0 0 0,0 0 0,32-2 38,-17 5-54,1 2 1,18 6-1,21 7-20,0-8 93,0-2-1,65 1 0,117-9 494,-195 0-492,165-4 182,674 2-102,-444 10 47,592-64 0,-914 40 715,-183 8-766,32 4-239,-1-1 1,1-1-1,-46-15 0,60 13-6,-1 0-20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 16099,'-17'-5'3308,"16"3"-3161,-1 1 0,0 0-1,0 0 1,0 1 0,0-1 0,0 0 0,0 1 0,-1-1 0,1 1 0,0-1-1,0 1 1,0 0 0,0 0 0,0 0 0,-1 0 0,1 1 0,0-1 0,0 1-1,0-1 1,0 1 0,0 0 0,-3 1 0,0 2 6,0 1 0,0 0 0,0 0 0,1 1 0,0-1 0,0 1 0,0 0-1,1 0 1,0 1 0,0-1 0,1 1 0,0-1 0,-3 10 0,1 4 59,0 0-1,2 0 1,-1 28-1,3-35-108,0 43 205,1-53-289,-1 0 0,1 0 0,-1 1 0,1-1 1,0 0-1,0 0 0,0 0 0,1 0 0,-1 0 0,1 0 1,-1 0-1,1 0 0,3 3 0,-4-5-9,1 0 0,-1 0 0,0 0 0,1 0-1,-1 0 1,1-1 0,-1 1 0,0-1 0,1 1 0,-1-1 0,1 1 0,0-1-1,-1 0 1,1 1 0,-1-1 0,1 0 0,0 0 0,-1 0 0,1-1 0,-1 1 0,1 0-1,-1-1 1,1 1 0,-1-1 0,1 1 0,-1-1 0,1 1 0,-1-1 0,1 0 0,-1 0-1,0 0 1,0 0 0,1 0 0,-1 0 0,0 0 0,2-3 0,3-3 79,1 0 1,-1-1-1,-1 0 1,9-15-1,-3 2 179,-1-1 0,-1 1 0,7-27 0,-13 39-155,-1-1-1,0 1 1,0-1 0,-1 0-1,-1 1 1,1-1-1,-1 0 1,-1 1-1,0-1 1,-3-12-1,4 21-114,0 1 0,0 0 0,0-1 1,0 1-1,0-1 0,0 1 0,0 0 0,0-1 0,-1 1 0,1-1 0,0 1 0,0 0 0,0-1 0,0 1 0,-1 0 0,1-1 0,0 1 0,-1 0 0,1-1 0,0 1 1,0 0-1,-1 0 0,1-1 0,0 1 0,-1 0 0,1 0 0,-1 0 0,1-1 0,0 1 0,-1 0 0,1 0 0,0 0 0,-1 0 0,1 0 0,-1 0 0,1 0 0,-1 0 0,0 0 0,0 1-88,0-1 0,0 1 0,0 0 0,-1 0 0,1 0 0,0 0 0,0 0 0,0 0-1,0 0 1,1 0 0,-2 2 0,-18 36-1947,14-22 1467,0-3-187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15235,'2'22'1961,"-1"1"-1057,-1 0-392,0-2 1752,-3 1-1119,3-7-713,0 0-256,0-7-528,2-1-352,-2-11-2729,0-2 2369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15155,'-25'16'6174,"17"-8"-5796,0 0 0,0 0 0,0 1 0,1 0 0,1 0 0,-1 1 0,1-1 0,1 1 0,0 1 0,1-1 0,-1 1 0,2 0 1,-4 17-1,4-14-306,0 1 0,1-1 1,1 1-1,1-1 1,0 1-1,1-1 0,0 1 1,1-1-1,0 1 0,6 16 1,-6-28-67,-1 1 0,0-1 0,0 0-1,1 0 1,0 0 0,0 0 0,0 0 0,0 0 0,0 0 0,0-1 0,1 1 0,-1-1 0,1 1-1,0-1 1,0 0 0,0 0 0,0 0 0,3 1 0,-3-2-3,-1-1-1,1 1 1,0-1-1,-1 1 1,1-1-1,-1 0 1,1 0-1,0 0 1,-1-1 0,1 1-1,-1 0 1,1-1-1,-1 0 1,1 0-1,-1 0 1,1 0-1,-1 0 1,0 0 0,1 0-1,-1-1 1,0 1-1,0-1 1,0 0-1,3-3 1,3-4 37,0 0 1,-1 0-1,-1-1 0,0 0 1,0 0-1,0 0 0,-2-1 1,1 0-1,-1 0 0,-1 0 1,4-21-1,-5 18 46,0 0 0,0 0 0,-2 0 1,0-1-1,0 1 0,-1 0 0,-1 0 0,-1 0 0,-5-19 1,7 31-85,1-1 0,-1 1 1,0 0-1,0 0 0,0-1 1,0 1-1,-1 0 1,1 0-1,-1 0 0,1 0 1,-1 1-1,1-1 1,-1 0-1,0 1 0,0-1 1,0 1-1,0-1 0,0 1 1,-4-2-1,4 3-83,1 0 0,-1 0 0,0 0 1,0 0-1,1 0 0,-1 0 0,0 1 0,1-1 0,-1 0 0,0 1 0,1 0 0,-1-1 0,1 1 0,-1 0 0,1 0 0,-1 0 0,1-1 1,0 2-1,-1-1 0,1 0 0,0 0 0,0 0 0,0 1 0,0-1 0,0 0 0,0 1 0,0-1 0,-1 3 0,-1 1-123,0 0 0,1-1 0,-1 1 0,1 0 0,0 0 0,1 1 0,-1-1 0,1 0 0,0 0 0,0 7 0,1 9-619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33 13955,'0'-1'163,"1"0"-1,-1 0 1,0 1 0,1-1 0,-1 0-1,0 0 1,0 0 0,1 0-1,-1 1 1,0-1 0,0 0-1,0 0 1,0 0 0,0 0 0,0 0-1,0 1 1,0-1 0,-1 0-1,1 0 1,0 0 0,0 0 0,-1 1-1,1-1 1,-1 0 0,1 0-1,0 1 1,-1-1 0,0 0-1,1 1 1,-1-1 0,1 0 0,-1 1-1,0-1 1,1 1 0,-1-1-1,0 1 1,1-1 0,-1 1 0,0 0-1,0-1 1,0 1 0,1 0-1,-1-1 1,-2 1 0,1 0 98,-1-1 0,0 1 1,0 0-1,1 0 1,-1 0-1,0 0 0,1 1 1,-1-1-1,0 1 0,1 0 1,-1 0-1,1-1 1,-5 4-1,0 1-96,1 0-1,0 0 1,1 0-1,-1 1 1,1 0-1,0 0 1,1 0-1,0 1 1,0 0-1,0 0 1,-5 13-1,3-4-22,1-1-1,0 1 1,1 0-1,-2 27 1,5-35-101,0-1 0,1 1 0,0 0 0,0-1 0,1 1 0,0 0-1,0-1 1,4 11 0,-4-15-32,0-1-1,0 0 0,0 1 1,1-1-1,-1 0 0,1 0 0,0 0 1,-1 0-1,1-1 0,0 1 1,0 0-1,0-1 0,0 1 1,0-1-1,1 0 0,-1 0 0,0 0 1,1 0-1,-1 0 0,1 0 1,-1-1-1,1 1 0,-1-1 1,1 1-1,-1-1 0,1 0 0,-1 0 1,1 0-1,2-1 0,3 0 36,-1 0 0,0-1 0,0 0-1,0 0 1,-1-1 0,1 0 0,0 0-1,-1 0 1,0-1 0,0 0 0,0 0-1,0 0 1,8-10 0,-7 8 36,0-1 1,-1 0 0,0-1-1,0 0 1,-1 0-1,0 0 1,0 0 0,-1-1-1,0 0 1,3-9-1,-6 13-58,-1 1 0,1 0-1,-1-1 1,0 1-1,0 0 1,0 0 0,0-1-1,-1 1 1,1 0-1,-1-1 1,-1 1 0,1 0-1,0 0 1,-1 0-1,0 0 1,0 0 0,0 1-1,0-1 1,-1 1-1,1-1 1,-5-3 0,3 3-202,0-1 0,0 2 1,-1-1-1,0 0 1,1 1-1,-1 0 1,0 0-1,-1 1 0,1-1 1,0 1-1,-1 0 1,1 0-1,-1 1 1,0 0-1,-8-1 1,13 2 48,0 0 0,0 0 0,-1 0 1,1 0-1,0 1 0,0-1 1,-1 0-1,1 1 0,0-1 0,0 1 1,0-1-1,0 1 0,-1 0 1,-6 3-541,2-1-136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6 401 15067,'-1'2'7,"-4"23"3830,5-24-3763,0-1 0,0 0 0,0 0 0,0 0 1,0 1-1,0-1 0,1 0 0,-1 0 0,0 1 0,0-1 1,0 0-1,0 0 0,0 0 0,0 0 0,0 1 0,0-1 1,0 0-1,1 0 0,-1 0 0,0 1 0,0-1 0,0 0 0,0 0 1,0 0-1,1 0 0,-1 0 0,0 0 0,0 0 0,0 1 1,1-1-1,-1 0 0,0 0 0,0 0 0,0 0 0,1 0 0,12-7 1539,-5-1-1250,-1 0 0,-1-1 1,1 0-1,-2 0 0,1 0 0,-1 0 1,6-17-1,3-3 110,63-150 1268,-24 47-1084,-53 132-656,0 0-1,0 0 1,0 1 0,0-1-1,0 0 1,0 0-1,0 0 1,0 0-1,0 0 1,0 0 0,1 0-1,-1 0 1,0 0-1,0 0 1,0 0 0,0 0-1,0 0 1,0 0-1,0 0 1,0 0-1,0 0 1,0 0 0,0 1-1,1-1 1,-1 0-1,0 0 1,0 0 0,0 0-1,0 0 1,0 0-1,0 0 1,0 0 0,0-1-1,0 1 1,0 0-1,1 0 1,-1 0-1,0 0 1,0 0 0,0 0-1,0 0 1,0 0-1,-1 19-19,-4 28-29,-7 71-831,3 148 1,9-259 734,0-1 0,1 1-1,-1 0 1,4 11 0,1-4-300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5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72 14371,'63'-8'-119,"541"-21"133,-392 23 3,532 21 338,-652-9-89,120 4 733,-210-12-760,-6-1-124,-11-3 38,-62-10-390,-1 3-1,-134-6 1,-161 23 225,-200 41-631,138-7 42,-1-27 182,131-30 699,305 19-282,0 0 1,0 0-1,0-1 0,0 1 0,0 0 1,0 0-1,0 0 0,0 0 0,0 0 1,0 0-1,0 0 0,0-1 0,0 1 1,0 0-1,0 0 0,0 0 0,0 0 1,0 0-1,0 0 0,0-1 0,0 1 1,0 0-1,0 0 0,0 0 0,0 0 1,0 0-1,0 0 0,0 0 0,0 0 1,0-1-1,0 1 0,0 0 0,1 0 1,-1 0-1,0 0 0,0 0 0,0 0 1,0 0-1,0 0 0,0 0 0,0 0 1,0 0-1,1 0 0,-1 0 0,0 0 1,0-1-1,0 1 0,0 0 0,0 0 1,0 0-1,0 0 0,1 0 1,-1 0-1,0 1 0,12-4-44,0 0 0,0 1 0,0 1 0,1 0 0,14 1 0,11-1-33,652-21-2395,-598 21 2248,33 0-180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4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1555 44 14227,'-2'-1'-3,"0"0"-1,-1 1 1,0-1 0,1 1-1,-1 0 1,1 0-1,-1 0 1,-3 0 0,-14 1 9,-499 0 114,250 24 52,201-14-79,-128 39-1,159-37-68,0 1-1,0 1 0,2 3 0,-46 28 1,64-34-30,1 0 0,0 1 0,1 0 0,1 2 0,0-1 0,1 2 0,0 0 0,2 0 0,0 1 0,-12 25 0,10-13-18,2-1 1,1 2-1,1-1 0,2 1 1,1 1-1,1-1 0,2 1 1,0 42-1,4-44 17,1-1 0,1 1 1,2-1-1,1 0 0,0 0 0,3-1 0,0 0 0,1 0 1,17 30-1,-16-40 10,0 0 0,1 0 0,0-1 0,1-1 0,1 0 1,0-1-1,19 14 0,-9-10 9,1-1 0,1-2 0,0 0 0,34 13-1,7-4 19,1-2 0,1-4 0,90 12 0,98 12 53,403 71-4,-490-81-92,1-9 0,0-6-1,2-8 1,-1-8 0,241-29-1,723-194-19,-491 39 28,-582 159 1,74-39 0,-104 44 20,0 0 1,-2-2-1,49-42 0,-70 54 27,-1-1 0,1 0 1,-2 0-1,1-1 0,-2 0 0,1 0 0,-2-1 0,1 0 0,-2 0 1,1-1-1,-2 1 0,0-1 0,0 0 0,-1 0 0,-1-1 0,0 1 0,-1-1 1,0 1-1,-1-1 0,-1 1 0,0-1 0,-1 1 0,0 0 0,-1-1 1,0 1-1,-1 0 0,-1 1 0,-8-18 0,-1 4 37,0 1 0,-2 1 0,0 0 0,-2 1 0,-1 1 0,-33-31 1,15 20-15,-2 1 1,-84-52-1,66 53-121,-2 2 1,-1 3-1,-1 2 0,-1 3 0,-83-16 0,10 11-482,-203-11 0,11 28 101,166 11 184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5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4249,'537'3'3942,"-532"-2"-3015,-8 1-536,-9 2-50,-590 73-2101,469-67 1184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98 16948,'2'-5'457,"-2"1"0,1-1 0,0 1-1,-1-1 1,0 0 0,0 1 0,0-1 0,-1 1 0,0-1 0,0 0 0,0 1 0,0-1 0,-3-5 0,3 8-372,0 0 0,0 0 0,0 1 0,0-1 0,0 1 0,0-1 0,0 1 0,-1-1 0,1 1 1,0 0-1,-1 0 0,1 0 0,-1 0 0,0 0 0,1 0 0,-1 0 0,0 0 0,1 0 0,-1 1 0,0-1 0,0 1 0,0-1 0,1 1 0,-1 0 0,0 0 0,0 0 0,0 0 0,0 0 0,0 0 0,0 0 0,0 1 0,1-1 1,-1 1-1,-3 1 0,-2 1-57,1 0 1,0 0-1,1 1 1,-1 0 0,1 0-1,-1 0 1,1 1 0,0-1-1,1 1 1,-1 1-1,1-1 1,0 1 0,0-1-1,1 1 1,-5 11-1,1-1-26,1 0-1,0 0 0,1 0 1,1 1-1,-3 20 0,6-24 1,0 0-1,1 0 1,0 0-1,0-1 1,2 1-1,0 0 1,5 20-1,-5-29-5,-1 0-1,1 1 0,0-1 0,0-1 0,0 1 0,0 0 0,1 0 1,-1-1-1,1 0 0,0 1 0,5 3 0,-6-5-3,1-1 0,0 1 0,0-1 0,0 1 0,0-1 0,0 0 0,0 0 0,0 0 0,0 0 0,0-1 0,0 1 0,1-1 0,-1 0 0,0 0 0,0 0-1,1 0 1,3-1 0,-1-1 9,0 0-1,0 0 0,0 0 0,-1-1 1,1 0-1,-1 0 0,1 0 0,-1-1 1,0 0-1,0 0 0,-1 0 0,1 0 1,-1-1-1,0 0 0,0 0 0,5-9 1,-2 3 84,0 0 0,-2 0 0,1-1 0,-2 1 0,1-1 0,-2 0 0,4-19-1,-5 23-12,-1 4-14,-1 0 0,1 0 1,-1 0-1,0 0 0,1 0 0,-2 0 0,1 0 0,-2-8 0,2 12-59,0-1 1,0 1-1,0 0 0,0 0 0,0 0 0,0-1 0,0 1 0,0 0 0,0 0 0,0 0 1,0-1-1,0 1 0,-1 0 0,1 0 0,0 0 0,0 0 0,0-1 0,0 1 0,0 0 1,0 0-1,-1 0 0,1 0 0,0 0 0,0 0 0,0-1 0,0 1 0,-1 0 0,1 0 1,0 0-1,0 0 0,0 0 0,-1 0 0,1 0 0,0 0 0,0 0 0,0 0 0,-1 0 1,1 0-1,0 0 0,0 0 0,-1 0 0,-5 8-485,-3 15-1430,8-19 1279,0 1 163,0 0-1,0 1 0,1-1 1,0 1-1,0-1 0,0 1 1,2 7-1,4 7-731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17660,'2'26'1968,"-2"5"-1392,0 0-240,-3-1 1049,3-3-705,1-3-96,2-2-384,0-4-240,0-3-496,1-4-336,-4-8 704,2-9-569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55 13619,'-1'-2'634,"0"-1"1,-1 0-1,1 1 1,-1-1 0,1 0-1,-1 1 1,0 0-1,0-1 1,0 1-1,0 0 1,0 0-1,-1 0 1,1 0-1,-5-2 1,2 2-246,0-1-1,0 1 1,-1 0 0,1 0 0,0 1-1,-1-1 1,-9 0 0,9 1-339,0 1 0,0-1 0,0 2 1,0-1-1,0 0 0,0 1 0,0 0 0,0 1 0,0-1 1,0 1-1,0 0 0,1 1 0,-1-1 0,1 1 1,-7 5-1,6-4-34,1 1 0,0 0 0,0 0 0,1 0 0,-6 10 0,8-13-17,1 0 0,0 0 0,0 1 1,0-1-1,0 0 0,1 0 0,-1 1 0,1-1 1,-1 1-1,1-1 0,0 0 0,0 1 0,0-1 1,0 1-1,0-1 0,1 1 0,-1-1 0,1 0 1,1 4-1,-2-5-2,0 0 0,1-1 0,-1 1 0,0-1 0,1 1 0,-1-1 0,1 1 0,-1-1 0,0 1 0,1-1 0,-1 1 0,1-1 0,-1 1 0,1-1 0,0 0 0,-1 1 0,1-1 0,-1 0 0,1 1 0,0-1 0,-1 0 1,1 0-1,0 0 0,-1 0 0,1 0 0,0 0 0,0 0 0,23-6-49,17-21-13,-21 11 51,-1-1 0,27-33 0,-46 50 14,0 0 0,1-1 0,-1 1-1,0 0 1,0 0 0,0-1 0,0 1-1,0 0 1,1 0 0,-1 0 0,0-1-1,0 1 1,1 0 0,-1 0 0,0 0-1,0 0 1,0-1 0,1 1 0,-1 0-1,0 0 1,1 0 0,-1 0 0,0 0-1,0 0 1,1 0 0,-1 0 0,0 0-1,0 0 1,1 0 0,-1 0 0,0 0-1,1 0 1,-1 0 0,0 0 0,0 0-1,1 0 1,3 11-3,-3 20-21,-1-30 20,-8 64-68,-1 8 27,9-66 46,0 0 0,0 0 0,1 0 0,0 0 0,0 0 0,1 0 0,4 12 0,-3-13-3,0 0-1,1-1 1,0 0-1,0 1 1,0-1-1,1-1 1,-1 1-1,7 4 1,-7-6-4,0 0-1,-1 0 1,1 0-1,0 1 1,-1 0 0,0 0-1,0 0 1,0 0 0,-1 0-1,1 0 1,-1 1 0,0 0-1,0-1 1,0 1-1,1 7 1,-3-9 31,1 0 1,-1 0-1,0 0 0,0 0 0,0 0 1,0 0-1,-1 0 0,1 0 0,-1 0 1,0 0-1,0 0 0,0-1 0,0 1 1,0 0-1,-1 0 0,1-1 0,-1 1 1,0-1-1,0 1 0,1-1 1,-2 0-1,1 0 0,0 0 0,0 0 1,-1 0-1,1 0 0,-1-1 0,1 1 1,-1-1-1,0 1 0,0-1 0,1 0 1,-5 0-1,2 1 91,0-1 0,0 0 0,-1 0 1,1 0-1,0-1 0,-1 0 0,1 0 0,0 0 0,-1-1 1,1 0-1,0 0 0,-9-3 0,0-1 109,0 0 0,0-1 0,-14-10 0,24 14-159,-1-1-688,7 3-758,14 1-1188,16-9 922,-10-4 653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16227,'3'-15'3332,"-6"22"-843,-6 28-1337,7-20-1052,1 0 1,0 1-1,1-1 1,0 0-1,2 1 1,0-1-1,0 0 1,1 0-1,1 0 1,1 0-1,0-1 1,1 1-1,12 21 1,-9-21-92,-1 0 0,-1 0 1,0 1-1,-1 0 0,-1 0 1,5 25-1,-9-36 20,0 0-1,-1-1 1,0 1-1,0 0 1,0-1 0,-1 1-1,1 0 1,-1-1 0,0 1-1,-1-1 1,1 1-1,-3 5 1,2-7 24,0 0 0,0 0 0,-1-1 1,1 1-1,0 0 0,-1-1 0,0 1 0,0-1 0,0 0 0,0 0 0,0 0 1,0 0-1,0-1 0,0 1 0,-1-1 0,1 0 0,-1 0 0,-3 1 1,4-2-20,1 1 0,-1 0 0,0-1 1,1 0-1,-1 1 0,0-1 1,0 0-1,1 0 0,-1-1 1,0 1-1,1 0 0,-1-1 0,0 0 1,1 0-1,-1 0 0,1 0 1,-1 0-1,1 0 0,-1 0 1,1-1-1,0 0 0,0 1 0,-1-1 1,1 0-1,0 0 0,1 0 1,-1 0-1,0 0 0,-2-5 1,2 3-24,0-1 0,0 0 0,1 1 0,-1-1 1,1 0-1,0 0 0,0 0 0,1 0 0,0 0 1,0 1-1,0-1 0,0 0 0,1 0 0,-1 0 1,4-9-1,4-7-20,1 1 1,1 1 0,1-1-1,0 1 1,19-21 0,3-8-13,-12 16 26,-13 22 28,0-1-1,0 0 1,-2-1-1,1 1 1,-1-1-1,-1-1 1,0 1-1,5-23 1,-10 33 0,0 0 0,1 0-1,-1 0 1,0 0 0,0 1 0,0-1 0,0 0 0,-1 0 0,1 0 0,0 0 0,-1 1 0,1-1 0,-1 0 0,0 0 0,0 1 0,1-1 0,-1 1 0,0-1 0,0 1 0,-1-1 0,1 1 0,0-1 0,0 1 0,-1 0 0,1 0 0,-1-1 0,1 1 0,-1 0 0,1 1 0,-1-1 0,0 0 0,1 0 0,-1 1 0,0-1 0,0 1 0,1-1 0,-1 1 0,0 0 0,-2-1 0,-1 1-116,1 0 0,-1 0 0,1 0-1,0 1 1,-1-1 0,-8 4 0,10-3-455,-1 0-1,1 0 1,-1 1-1,1-1 1,0 1-1,0 0 1,-6 5-1,0 1-1485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10010,'51'7'960,"102"2"-1,-28-3-941,185 31 449,-58-5 279,867 26 608,-215-89-1279,-389 7-28,18 22 42,-166 4-44,182-27-59,-539 24 21,-5 1 5,0 0 1,-1-1 0,1 0-1,0 0 1,0 0 0,9-4-1,-14 5-8,0 0 0,1 0 0,-1 0 1,0 0-1,0 0 0,1 0 0,-1 0 0,0-1 0,0 1 0,0 0 0,1 0 0,-1 0 0,0 0 0,0-1 0,0 1 1,1 0-1,-1 0 0,0 0 0,0-1 0,0 1 0,0 0 0,0 0 0,1-1 0,-1 1 0,0 0 0,0 0 0,0-1 1,0 1-1,0 0 0,0-1 0,0 1 0,0 0 0,0 0 0,0-1 0,0 1 0,-8-8 76,-15-1-3,-15 0-25,0 1-1,-1 2 1,-72-1-1,75 5-42,-675 7 20,377 5-55,308-10 25,-584 5-85,-58-8-55,-644-16-534,1303 19 669,-386-10-97,2 34 14,370-21 1,-1 1-1,0 1 1,1 1-1,-36 15 1,58-21 63,-1 1 0,0 0 0,1 0 0,-1 0 0,0 0 0,1 0 0,0 0 0,-1 0 0,1 0 0,-1 1 0,1-1 0,0 0 0,-2 3 0,3-3 6,0 0 1,0 0-1,-1-1 0,1 1 0,0 0 1,0-1-1,0 1 0,0 0 0,0 0 1,0 0-1,0-1 0,0 1 0,0 0 1,0 0-1,1-1 0,-1 1 0,0 0 1,0-1-1,1 1 0,-1 0 0,0-1 1,2 2-1,0 1-36,1 0 0,0-1 0,0 1 0,0-1 0,0 1 0,0-1 0,1 0 0,-1-1 0,0 1 0,7 2 0,19 5-122,-1-1-1,1-1 1,42 3 0,91 1-18,-159-10 192,871 3-206,1-40-163,906-58-4357,-1619 84 3855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16355,'1'1'164,"-1"-1"-1,1 0 0,-1 1 0,1-1 0,0 0 0,-1 0 0,1 1 1,-1-1-1,1 0 0,0 0 0,-1 0 0,1 0 0,0 0 0,-1 0 0,1 0 1,0 0-1,-1 0 0,1 0 0,-1-1 0,1 1 0,1 0 0,22-5 455,-19 4-296,440-60 1399,-435 60-1914,19-1-525,-28 2 670,0-1-1,0 1 1,0 0-1,0 0 1,0 1-1,0-1 1,0 0-1,0 0 1,0 0-1,0 1 1,0-1-1,0 0 1,0 1-1,0-1 1,0 1-1,0 0 0,0-1 1,1 2-1,-2 4-344,-5 2-134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1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15155,'-4'14'1889,"4"-7"-1201,9-1-240,5-2 1984,10-1-1663,11 2-185,6-5-184,7 1-48,3-2-88,4-1 0,-4-2-160,-2 0-208,-6-1-680,-9 0 712,-3-3-80,-7 1-112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11 176 17916,'-1'-3'312,"0"0"0,0 0 1,0 0-1,0-1 0,1 1 0,-1 0 1,1-1-1,0 1 0,0 0 1,0-1-1,0 1 0,1 0 0,0 0 1,1-7-1,0 4-44,1 1 1,0-1 0,0 1-1,0-1 1,0 1-1,1 0 1,7-8-1,-4 6-153,1-1 0,1 1 1,-1 1-1,1-1 0,0 1 0,1 1 0,-1 0 0,21-8 0,-25 12-105,0-1-1,0 1 1,0 1-1,0-1 1,0 1-1,0 0 1,0 0-1,0 0 1,0 1-1,0-1 1,1 1-1,-2 1 1,1-1-1,0 1 1,7 2-1,-10-2 1,0-1 0,0 0-1,0 0 1,0 1 0,0-1 0,-1 1 0,1 0-1,0 0 1,-1-1 0,1 1 0,-1 0 0,0 0-1,0 0 1,1 0 0,-1 1 0,-1-1 0,1 0-1,0 0 1,0 1 0,-1-1 0,1 0 0,-1 1-1,0-1 1,0 0 0,0 1 0,0-1 0,0 1-1,0-1 1,-1 0 0,1 1 0,-1-1 0,0 0-1,0 1 1,-1 1 0,-2 5 82,0-1 0,-1 0-1,0-1 1,0 1 0,-1-1 0,0 0 0,0-1-1,-1 1 1,-12 9 0,10-9 33,0 1 0,0 1 1,1 0-1,-12 17 0,19-25-123,1 0-1,-1-1 1,1 1-1,0 0 1,-1 0-1,1 0 1,0 0 0,0 0-1,0 0 1,0 0-1,0 0 1,0 0-1,0 0 1,0-1-1,0 1 1,0 0-1,0 0 1,1 0-1,-1 0 1,0 0-1,1 0 1,-1 0 0,0-1-1,1 1 1,-1 0-1,1 0 1,0 0-1,-1-1 1,1 1-1,0 0 1,-1-1-1,1 1 1,0-1-1,-1 1 1,1-1-1,0 1 1,0-1 0,0 1-1,1 0 1,6 3-21,1-1 1,-1 0 0,12 4-1,-12-5-6,2 1 1,8 3-76,-1 0-1,1 0 1,-1 2 0,27 16-1,-40-22 85,-1 1 0,0-1 0,0 1-1,0-1 1,-1 1 0,1 0 0,-1 0 0,1 0 0,-1 1-1,0-1 1,0 1 0,1 4 0,-2-5 16,0 0 0,-1 0 0,1 0 0,-1 0 1,0 0-1,0 0 0,0 0 0,0 0 0,-1 0 0,1 0 0,-1 0 0,0 0 1,0 0-1,0 0 0,0 0 0,0 0 0,-1-1 0,-1 4 0,-2 0 70,1 0 0,-1 0 0,0 0-1,0-1 1,-1 1 0,0-2-1,0 1 1,0 0 0,0-1-1,-1 0 1,-7 3 0,-11 4 386,-44 13 1,65-23-417,-21 6-42,0-1-1,0-1 1,-1-1 0,-43 0-1,84-1-2294,-13-2 2222,0 0 1,0-1 0,0 1 0,1-1 0,-1 1 0,0-1 0,1 0-1,-1 0 1,0 0 0,0 0 0,3-1 0,24-7-724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14595,'2'1'247,"-1"-1"0,1 1 0,-1 0 0,1 0 0,-1 0 0,0 0 0,1 0 1,-1 0-1,0 0 0,0 0 0,0 1 0,0-1 0,0 0 0,0 1 0,0-1 0,0 1 0,0-1 0,-1 1 0,1-1 0,-1 1 0,2 3 0,-1 3 432,0 0 0,0 1 0,-1 10 0,1-2-339,4 115 1821,7 81-293,-12-231-3235,-4-31-1,-4 10 817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4:5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67 13915,'-4'5'27,"0"0"0,0 0 1,0-1-1,-1 1 0,1-1 0,-1-1 0,0 1 1,0-1-1,-1 1 0,-7 2 0,-15 11-7,-24 21-26,1 3 1,-59 60-1,90-80 42,1 1-1,1 0 0,0 2 1,2 0-1,1 0 1,1 2-1,-18 44 0,26-49 5,1 0-1,0 1 0,2-1 0,0 1 0,1 0 0,2-1 0,3 38 0,6 13 8,18 69 0,0-8-135,-3 68-45,-15-107 156,29 128 0,-33-201 5,1-1 0,1 0-1,1-1 1,1 0-1,1 0 1,0-1-1,1 0 1,1 0-1,21 22 1,-23-29-16,1-1 0,0 0 0,1 0 0,0-2 0,0 1 0,1-2 0,0 1 0,1-2 0,-1 0 0,1 0 0,1-1 0,-1-1 0,0-1 1,18 3-1,-13-4-2,0-1 0,0-1 0,0 0 0,0-1 1,0-2-1,0 1 0,-1-2 0,1-1 1,26-10-1,-21 5 13,-1-1 1,1-2-1,-2 0 0,0-1 1,0-2-1,23-21 0,-7-1 35,-2-1-1,-1-1 0,-2-2 0,-3-2 0,0-1 0,28-60 0,-1-20 184,65-205-1,-94 241-39,16-93-1,-36 136-72,-3 1 0,-1-1 1,-2 0-1,-4-49 0,0 73-44,-1-1 0,-1 1 0,-1 1-1,-1-1 1,-1 1 0,-1 0 0,-1 0 0,-1 1 0,-16-26 0,16 31-11,-1 0 0,-1 1 0,0 0 0,0 1 0,-2 1 0,1 0 0,-2 1 0,0 0 0,0 1 0,0 1 0,-34-15 0,24 15-36,0 1 0,-1 2 0,0 0 0,-1 1 0,1 2 0,-1 1 0,0 1 0,0 1-1,1 1 1,-1 2 0,-49 10 0,14 4-221,0 2 0,1 2 0,-103 54 0,-98 77-220,144-76 149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26 153 12755,'-2'-1'329,"0"0"0,0-1 0,1 1 0,-1 0 0,0-1 1,1 0-1,-1 1 0,1-1 0,0 0 0,0 0 0,-1 0 0,1 0 1,0 0-1,1 0 0,-1 0 0,0 0 0,0 0 0,1 0 0,0 0 1,-1-1-1,1 1 0,0-2 0,0-1 15,0 0 1,1 1-1,0-1 0,0 1 0,0-1 1,0 1-1,1-1 0,0 1 1,0 0-1,4-8 0,-3 8-190,0 0-1,0-1 1,0 1-1,1 0 1,-1 1 0,1-1-1,0 1 1,0-1-1,8-3 1,-10 5-113,0 1-1,0 0 1,1 0 0,-1 0 0,0 0-1,1 1 1,-1-1 0,1 1 0,0-1-1,-1 1 1,1 0 0,-1 0 0,1 0-1,-1 0 1,1 0 0,-1 1 0,1-1-1,-1 1 1,4 1 0,-3-1-37,0 1 0,0 0 0,0-1 0,0 1 0,-1 0 0,1 0 0,-1 1 0,1-1 0,-1 1 0,0-1 0,0 1 0,0 0 0,0-1 0,-1 1 0,1 0 0,-1 0 0,1 0 0,-1 0 0,0 1 0,0-1 0,-1 0 0,1 0 0,-1 1 0,1-1 0,-1 0 0,0 1 0,0-1 0,-1 0 0,1 1 0,-1 2 0,-2 9 61,0 0 0,-1-1 0,-1 0 0,0 0-1,-10 18 1,-23 38 339,26-52-293,1 1 1,1 0-1,0 1 0,2 0 0,0 0 0,-7 34 0,15-52-111,-1 0 1,1 0-1,0 0 0,0 0 0,0 0 1,0 0-1,0 0 0,0 0 1,0 0-1,1 0 0,-1 0 0,1 0 1,0 0-1,-1 0 0,3 3 1,-2-4 2,0 0 1,0 0-1,1 0 1,-1 0-1,0 0 1,1 0 0,-1-1-1,1 1 1,-1 0-1,1-1 1,-1 1 0,1-1-1,-1 1 1,1-1-1,0 0 1,-1 0 0,1 0-1,-1 0 1,1 0-1,2 0 1,10-2 5,0 0-1,-1-1 1,0 0-1,0-1 1,16-8-1,-19 8 3,0 0 0,1 0 0,-1 1 0,1 0 0,-1 1-1,1 0 1,0 1 0,0 0 0,19 1 0,-29 0-6,-1 0 1,1 0-1,-1 0 0,1 0 0,0 1 1,-1-1-1,1 0 0,0 0 0,-1 0 1,1 1-1,-1-1 0,1 0 0,0 0 1,-1 1-1,1-1 0,-1 1 1,1-1-1,-1 0 0,1 1 0,-1-1 1,0 1-1,1-1 0,-1 1 0,0 0 1,1-1-1,-1 1 0,0-1 0,1 1 1,-1 0-1,0-1 0,0 1 0,0-1 1,0 1-1,0 0 0,1-1 1,-1 1-1,0 0 0,-1-1 0,1 1 1,0 0-1,0-1 0,0 1 0,0-1 1,0 1-1,-1 0 0,1 0-26,-1 0 0,1 0 0,-1-1-1,1 1 1,-1 0 0,0-1 0,1 1-1,-1-1 1,0 1 0,1-1 0,-1 1 0,0-1-1,0 1 1,1-1 0,-1 1 0,0-1 0,0 0-1,0 0 1,0 1 0,0-1 0,1 0-1,-1 0 1,0 0 0,0 0 0,0 0 0,0 0-1,0 0 1,0 0 0,0-1 0,1 1 0,-1 0-1,0 0 1,0-1 0,0 1 0,1-1 0,-2 0-1,0 1-103,1-1 0,-1 0-1,1 0 1,-1 0-1,1 0 1,0 0 0,-1 0-1,1-1 1,0 1 0,0 0-1,-1-2 1,-3-6-356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24 15267,'1'-1'307,"0"0"-50,0 0 1,0 0-1,0 0 0,0 0 1,0 0-1,-1 0 1,1 0-1,0 0 0,-1 0 1,1 0-1,-1 0 1,1 0-1,-1-1 0,1 1 1,-1 0-1,0 0 1,1-3 1250,-2 4-1385,1-1 1,-1 1-1,1 0 1,-1 0-1,1 0 1,-1 0-1,1 0 1,-1 0-1,1 0 1,-1 0-1,1 1 1,-1-1-1,1 0 1,-1 0-1,1 0 1,-1 0-1,1 1 1,-1-1-1,0 1 1,-28 26 1390,16-15-1097,0 0 1,-16 20 0,4 4-199,1 2 1,2 0-1,2 2 1,1 0-1,2 1 1,2 1-1,2 1 1,-9 47-1,20-81-190,0 0 0,1 0 1,0 1-1,0-1 0,1 1 0,1 13 0,-1-24-27,0 1 0,0 0 0,1 0 0,-1 0-1,0 0 1,0 0 0,0-1 0,0 1 0,0 0 0,0 0 0,0 0 0,0 0-1,1 0 1,-1 0 0,0 0 0,0 0 0,0 0 0,0-1 0,0 1-1,1 0 1,-1 0 0,0 0 0,0 0 0,0 0 0,0 0 0,1 0 0,-1 0-1,0 0 1,0 0 0,0 0 0,0 0 0,1 0 0,-1 0 0,0 0-1,0 0 1,0 1 0,0-1 0,0 0 0,1 0 0,-1 0 0,0 0 0,0 0-1,0 0 1,0 0 0,0 0 0,0 0 0,0 1 0,1-1 0,-1 0-1,0 0 1,0 0 0,0 0 0,0 0 0,0 1 0,0-1 0,0 0-1,0 0 1,7-15-7,-2-13-1285,3-45 1,0 4-209,-3 43 683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84 15587,'0'-4'396,"0"1"-1,0-1 1,0 1-1,-1 0 0,1-1 1,-1 1-1,0 0 0,0-1 1,0 1-1,0 0 1,-3-5-1,3 7-225,0-1 1,-1 1-1,0-1 1,1 1-1,-1 0 0,0-1 1,0 1-1,1 0 1,-1 0-1,0 1 0,0-1 1,0 0-1,0 1 0,0-1 1,0 1-1,0-1 1,-1 1-1,1 0 0,-4 0 1,-3 1-17,0-1 0,1 1 0,-1 1 1,0 0-1,1 0 0,-1 1 0,1 0 1,-1 0-1,1 1 0,0 0 0,1 1 1,-1-1-1,-7 7 0,5-3-69,0 0-1,1 1 0,0-1 1,0 2-1,1-1 1,0 1-1,1 1 1,-10 17-1,15-23-55,-1-1-1,1 1 1,0 0 0,1 0 0,-1 0-1,1 1 1,0-1 0,0 0-1,0 10 1,1-14-23,1 1-1,-1 0 1,1 0 0,-1-1-1,1 1 1,0 0 0,-1-1-1,1 1 1,0 0 0,0-1-1,0 1 1,0-1 0,1 0-1,-1 1 1,0-1 0,1 0-1,-1 0 1,0 1 0,1-1-1,0 0 1,-1-1 0,1 1-1,-1 0 1,1 0 0,0-1-1,0 1 1,-1-1 0,1 1-1,0-1 1,0 0-1,2 0 1,2 1 12,0-1 0,0 0 0,0 0 0,0-1 0,0 0 1,0 0-1,0 0 0,0-1 0,-1 0 0,1 0 0,0 0 0,-1-1 0,0 1 0,1-2 0,-1 1 0,-1 0 0,1-1 0,0 0 1,-1 0-1,7-8 0,-5 6 56,-1-1 1,1 0 0,-1 0 0,-1 0-1,1-1 1,-1 0 0,-1 0-1,0 0 1,0 0 0,0 0 0,-1-1-1,0 1 1,1-16 0,-3 21-43,0-1 1,0 0 0,0 1-1,-1-1 1,1 1-1,-1-1 1,0 0-1,0 1 1,0 0 0,-1-1-1,1 1 1,-1 0-1,0 0 1,0 0-1,0 0 1,0 0 0,0 0-1,-1 0 1,1 1-1,-1-1 1,0 1 0,0 0-1,0 0 1,0 0-1,0 0 1,0 0-1,0 1 1,-1-1 0,1 1-1,0 0 1,-1 0-1,0 0 1,-4 0 0,0 0-21,0 0 1,0 0 0,0 1 0,0 0 0,1 1 0,-1 0-1,0 0 1,0 1 0,1 0 0,-1 0 0,1 0 0,-1 1-1,1 0 1,-10 7 0,10-6-214,1 1 0,-1 0 0,1 0 0,1 1 0,-1 0 0,1 0 0,0 0 0,0 1-1,1-1 1,0 1 0,0 0 0,0 0 0,1 1 0,0-1 0,1 1 0,0-1 0,0 1 0,0 0 0,1 0 0,0 0 0,1 0 0,0 0-1,0 0 1,1 0 0,2 14 0,4 1-699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24 19628,'-10'-3'379,"0"1"-1,0 0 1,0 1 0,0 0-1,0 1 1,-1 0-1,1 1 1,0 0 0,0 0-1,-12 4 1,17-4-295,0 1 0,0 0 0,1 0 0,-1 1 0,1-1 0,0 1 0,0 0 0,0 0 0,0 0 0,0 0 0,1 1 0,-1 0-1,1-1 1,0 1 0,0 0 0,0 1 0,1-1 0,0 0 0,-1 1 0,1 0 0,1-1 0,-2 7 0,1-2-42,0 0 0,0 0 0,1 0 0,1 0-1,-1 1 1,2-1 0,-1 0 0,1 0 0,1 0 0,-1 0 0,1 0-1,6 15 1,-6-20-21,0 1 1,0-1-1,1 0 0,-1 1 0,1-1 0,0 0 1,0 0-1,0-1 0,1 1 0,-1-1 0,1 1 1,0-1-1,0-1 0,0 1 0,0 0 0,1-1 0,-1 0 1,1 0-1,-1 0 0,1 0 0,0-1 0,0 0 1,-1 0-1,1 0 0,5 0 0,1-2 33,0 1 0,0-2-1,0 1 1,-1-1 0,1-1 0,-1 0 0,0 0-1,1-1 1,-2-1 0,1 0 0,0 0 0,8-7-1,-7 5 42,-1 0-1,0-1 0,-1 0 1,1-1-1,-2 0 0,1 0 0,-1-1 1,-1 0-1,0-1 0,6-12 0,-11 20-53,0-1-1,0 0 1,0 0-1,-1 0 1,0 0-1,0 0 1,0-1-1,0 1 1,-1 0-1,0 0 1,0-1-1,0 1 1,0 0-1,0 0 1,-1-1-1,0 1 0,0 0 1,0 0-1,-1 0 1,1 0-1,-1 0 1,0 0-1,-4-5 1,3 4-9,-2 1 0,1 0 1,0 0-1,-1 0 0,0 0 1,0 1-1,0 0 0,0 0 0,0 0 1,-1 0-1,1 1 0,-1 0 1,0 0-1,0 1 0,1 0 0,-9-1 1,2 0-61,-1 1 1,0 1-1,1 0 0,-1 1 1,1 0-1,-1 1 1,1 0-1,0 1 1,0 1-1,-21 8 0,23-7-394,0 0 0,0 1-1,1 0 1,0 0 0,0 1-1,0 0 1,-10 13 0,15-17-152,0 0-145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3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44 301 11682,'-4'3'780,"-1"1"-1,1-1 0,-1 0 0,0 0 0,0 0 0,-10 3 0,50-13 3096,28 0-3105,-12 2-418,497-31 657,-124 12-985,433-99-76,-796 112 39,-45 8 5,-11 1 4,1 1 0,-1 0 0,1 0 0,0 1 0,5-1 0,-35-2 19,0 1 1,-39 1-1,4 1 24,-92-5 33,-279 25 0,54 42 75,63-8 184,0-23 61,305-31-379,-12 1 73,0 0-1,-1-1 0,1-1 1,0-1-1,-21-5 0,29 1 190,20 4-94,19 3-102,151 7-600,1-8-1,194-25 1,348-102-1034,-647 110 1520,-2-3 0,94-38 1,-159 53 490,-21 8-249,-28 9-23,-283 72-1450,236-65 957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61 13163,'-2'-5'562,"1"1"-1,-1-1 1,0 0 0,-1 1-1,1-1 1,-1 1 0,0 0-1,0-1 1,-4-3 0,5 7-479,1 0-1,0 0 1,-1 0 0,1 0 0,-1 0 0,1 0-1,-1 0 1,0 1 0,1-1 0,-1 0-1,0 1 1,1 0 0,-1-1 0,0 1 0,0 0-1,1 0 1,-1 0 0,0 0 0,0 0-1,0 0 1,1 0 0,-1 1 0,0-1 0,1 1-1,-1-1 1,0 1 0,1 0 0,-1-1-1,-1 2 1,-6 4 2,0 0 0,0 1-1,1 0 1,0 0 0,1 1 0,-1 0-1,1 0 1,1 1 0,0 0-1,-7 13 1,7-12-73,1 1-1,0-1 1,1 1 0,0 0-1,1 0 1,0 0 0,1 1-1,0-1 1,-1 20-1,3-27-8,0-1 0,1 0-1,-1 1 1,1-1 0,0 0-1,-1 0 1,1 0 0,1 1-1,-1-1 1,0 0-1,1 0 1,0 0 0,-1-1-1,1 1 1,4 4 0,-4-5-3,0 0 1,0-1 0,1 1 0,-1-1-1,0 0 1,1 1 0,-1-1-1,1 0 1,-1 0 0,1-1 0,0 1-1,-1 0 1,1-1 0,0 0-1,-1 0 1,1 0 0,0 0 0,-1 0-1,1 0 1,3-1 0,2-1 6,0 0 0,0-1-1,0 0 1,-1 0 0,0-1 0,0 0 0,0 0 0,0-1 0,0 0 0,-1 0 0,10-10 0,-4 2 105,0-1 1,0 0-1,-2-1 1,11-18-1,-17 27-12,-1 0 1,0 0-1,-1 0 0,0-1 0,1 1 0,-2 0 0,1-1 0,-1 0 1,1-9-1,-2 14-66,0 1 1,0-1 0,-1 0-1,1 0 1,0 1-1,-1-1 1,1 0 0,-1 0-1,0 1 1,1-1-1,-1 0 1,0 1 0,0-1-1,0 1 1,0-1-1,0 1 1,0 0 0,-1-1-1,1 1 1,0 0 0,-1 0-1,1 0 1,-1 0-1,1 0 1,-1 0 0,1 0-1,-1 1 1,0-1-1,1 0 1,-1 1 0,0-1-1,0 1 1,1 0-1,-1 0 1,0 0 0,0 0-1,-3 0 1,2 0-138,0-1 0,0 1-1,0 0 1,0 1 0,0-1 0,-1 0 0,1 1 0,0 0 0,0 0 0,0 0-1,1 0 1,-1 0 0,0 0 0,0 1 0,0-1 0,1 1 0,-1 0 0,1 0-1,0 0 1,-1 0 0,1 0 0,0 1 0,0-1 0,0 1 0,1-1 0,-1 1 0,0 0-1,1 0 1,0-1 0,-2 7 0,4 4-472,7 3-132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16083,'2'12'1441,"-2"2"-961,-3 2-176,0 4 472,1 0-144,1 3-144,0-2-72,-1-1-456,2-3-264,0-4 288,0-4-80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15 14035,'0'-1'65,"0"1"1,0-1-1,0 1 0,0 0 1,1-1-1,-1 1 0,0-1 1,0 1-1,0 0 0,0-1 1,0 1-1,-1-1 0,1 1 1,0 0-1,0-1 0,0 1 1,0 0-1,0-1 1,0 1-1,-1-1 0,1 1 1,0 0-1,0-1 0,-1 1 1,1 0-1,0 0 0,0-1 1,-1 1-1,1 0 0,0 0 1,-1-1-1,1 1 0,-1 0 1,-17-2 1285,-18 11 108,27-5-1248,0 1 1,0 0-1,1 1 0,0 0 1,0 0-1,1 1 1,-12 11-1,8-4 50,0 0 0,1 0 0,-13 23 0,21-32-214,-1 1-1,1-1 1,0 1-1,0 0 1,0-1-1,1 1 1,0 0-1,0 0 1,1 0-1,-1 0 1,2 8-1,-1-12-37,0 0 1,1 1-1,-1-1 0,1 1 0,-1-1 0,1 0 0,0 1 0,0-1 0,0 0 0,1 0 0,-1 0 0,0 0 0,1 0 1,-1 0-1,1 0 0,0-1 0,-1 1 0,1 0 0,0-1 0,0 0 0,0 1 0,0-1 0,1 0 0,-1 0 0,0 0 0,0 0 1,1 0-1,-1-1 0,3 1 0,2 0 11,0-1 1,0 0 0,1 0-1,-1-1 1,0 1-1,0-2 1,0 1 0,0-1-1,0 0 1,-1-1-1,1 1 1,-1-1-1,1-1 1,-1 1 0,9-7-1,-11 7 31,1 0-1,-1 0 0,0-1 0,0 1 1,0-1-1,-1 0 0,1 0 1,-1 0-1,0 0 0,0 0 1,-1-1-1,1 1 0,-1-1 1,0 0-1,0 0 0,-1 0 1,1 0-1,-1 0 0,0 0 0,0 0 1,-1-10-1,0 11-29,-2 1-1,1 0 1,0-1 0,-1 1-1,1 0 1,-1 0 0,0 0-1,0 0 1,0 0 0,0 1-1,-1-1 1,1 0-1,-1 1 1,1 0 0,-1 0-1,0 0 1,0 0 0,0 0-1,-5-2 1,-2-1-415,0 0 0,0 1 0,-1 0 0,-21-4-1,31 7 352,0 1-1,0 0 0,0 0 0,0 0 0,0 0 1,0 0-1,0 0 0,0 0 0,0 0 0,0 0 1,0 0-1,0 0 0,1 0 0,-1 1 1,0-1-1,0 0 0,0 1 0,-1 0 0,2 4-478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43 14027,'0'-2'235,"1"1"0,0-1 0,-1 1 1,1-1-1,-1 1 0,1-1 0,-1 1 0,0-1 0,1 0 0,-1 1 1,0-1-1,0 1 0,0-1 0,-1 0 0,1 1 0,0-1 1,0 1-1,-1-1 0,1 1 0,-1-1 0,0-1 0,0 2-103,0 1-1,0-1 0,0 0 1,0 1-1,0-1 0,0 1 1,0-1-1,0 1 0,0-1 1,0 1-1,-1 0 1,1 0-1,0-1 0,0 1 1,0 0-1,0 0 0,-1 0 1,1 0-1,0 1 0,0-1 1,0 0-1,0 0 0,0 1 1,0-1-1,-1 0 1,1 1-1,0-1 0,0 1 1,-2 1-1,-1 1-54,-1 0 0,0 1 0,1-1 0,-1 1-1,1 0 1,0 0 0,0 1 0,1-1 0,-1 1 0,1-1 0,0 1 0,1 0 0,-1 1-1,1-1 1,-3 10 0,-1 3-66,1 0-1,1 1 1,-3 27-1,7-46-9,-3 61 9,3-57-11,0 0-1,0 0 1,1 0-1,0 0 1,-1 0-1,1 0 1,1 0-1,-1 0 1,0 0 0,1-1-1,4 8 1,-5-10 1,0 0 0,1 1 1,-1-1-1,0 0 1,1 0-1,-1 0 0,1-1 1,-1 1-1,1 0 1,-1 0-1,1-1 0,0 1 1,-1-1-1,1 0 0,0 1 1,-1-1-1,1 0 1,0 0-1,-1 0 0,1 0 1,0 0-1,0 0 1,-1-1-1,1 1 0,0-1 1,-1 1-1,1-1 1,-1 1-1,3-2 0,1-1 2,1 1-1,-1-1 1,0 0 0,-1-1-1,1 1 1,0-1-1,3-4 1,0-1 7,-1 0 0,-1 0 1,1 0-1,-2 0 0,1-1 1,7-20-1,-11 25 2,0 0 0,-1 0-1,1 0 1,-1 0 0,0 0-1,-1 0 1,1-1 0,-1 1 0,0 0-1,0-1 1,-1 1 0,0 0 0,1 0-1,-2-1 1,1 1 0,-4-8 0,3 10-20,-1 0 0,0-1 1,0 1-1,0 0 0,0 0 0,0 1 1,-1-1-1,1 1 0,-1-1 1,0 1-1,0 0 0,0 1 0,-7-3 1,8 3-48,1 0 0,-1 0 1,0 1-1,0-1 0,1 1 0,-1 0 1,0 0-1,0 0 0,-5 1 0,7-1 27,-1 0 0,1 1 0,0-1 0,0 1 0,0-1 0,0 1 0,0-1 0,0 1 0,0 0 0,0-1-1,0 1 1,0 0 0,0 0 0,0 0 0,0 0 0,1 0 0,-1 0 0,0 0 0,1 0 0,-1 0-1,1 0 1,-1 2 0,1 2-223,3 1-13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68 272 7586,'0'0'216,"-1"0"0,1 0 1,-1 1-1,0-1 0,1 0 1,-1 1-1,1-1 0,-1 1 1,1-1-1,-1 1 1,1-1-1,-1 1 0,1-1 1,-1 1-1,1-1 0,0 1 1,-1 0-1,1-1 0,0 1 1,-1 1-1,-7 20 2401,2-6-289,-6-1 45,9-11-1800,-1 0 1,1 1-1,0-1 1,0 0-1,1 1 1,-1 0-1,-1 5 0,3-9-301,-4 3 301,10-4-103,2-5-354,0 1-1,0-2 1,0 1-1,-1-1 0,0 0 1,0 0-1,0-1 0,-1 0 1,5-7-1,16-19 138,28-33 217,68-110 0,-111 160-447,-4 5 0,3-2 14,-10 14-35,1 0 0,-1-1-1,0 1 1,1 0 0,-1 0 0,0 0-1,1 0 1,-1 0 0,0 0 0,0 0 0,0 0-1,0 0 1,0 0 0,0 0 0,0 0-1,-1 0 1,1 0 0,0 0 0,-10 125-60,4-68-333,2-1 1,8 112-1,-1-160-1452,4-11 170,-7 2 1662,6-4-760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5:0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884 172 13211,'-82'-22'874,"-12"-1"-805,82 21-59,-1 1 0,1 0-1,-1 1 1,1 0 0,-25 4-1,20 0-7,1 1-1,0 0 1,0 1-1,0 1 1,1 0-1,0 2 1,0-1-1,1 2 1,1 0-1,-1 0 1,1 1-1,-12 15 1,-15 19 0,2 1 0,-34 54 0,63-87-2,-143 228 445,136-210-371,1 1 0,2 0 0,1 1 0,1 0 1,2 1-1,-5 40 0,12-52-39,1 1 0,2-1 1,0 0-1,1 1 0,2-1 0,0 0 0,1-1 1,1 1-1,16 36 0,4-3-29,2-1 0,47 70-1,-49-84-35,2-1 0,1-1 0,38 36-1,-54-61 11,0-2-1,0 0 1,1-1-1,0 0 0,1-1 1,0 0-1,1-2 1,0 1-1,0-2 0,0 0 1,34 6-1,-19-8 15,-1 0-1,1-3 1,0 0-1,0-2 0,0-2 1,0 0-1,-1-2 1,0-2-1,0 0 1,0-2-1,54-24 1,-40 10 21,0-1 1,-2-2 0,-1-3 0,-1 0 0,-1-3-1,56-60 1,-53 46 46,-1-1 0,-3-2 0,-2-2 0,-2-1 0,-3-2-1,-2-1 1,-2-2 0,35-107 0,-52 125 88,-1-1-1,-1 0 1,-3-1 0,-1 1-1,-2-1 1,-4-47 0,-1 56 6,-1-1 0,-2 1 0,-2 0 0,0 0 1,-2 1-1,-2 0 0,-1 1 0,-22-38 0,26 53-141,-1 0 0,-1 0 0,0 1 0,-1 1 0,-1 0 0,0 0 1,-1 1-1,0 1 0,0 1 0,-2 0 0,1 0 0,-1 2 0,-33-14 0,26 15-108,-1 0 0,1 1 1,-1 1-1,0 2 0,-1 0 1,1 2-1,0 0 0,-1 2 1,-47 7-1,17 4-38,1 2 0,-82 33 0,19 4-145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3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11979,'8'-11'2403,"-7"8"-1321,1 0 1,0 0-1,0 1 0,0-1 1,1 1-1,-1 0 1,3-3-1,-2 30 549,-13 76-469,-1 16-467,10-98-607,1 0 0,1 0 0,1 0 1,5 19-1,-3-26-859,-18-32-1346,6 11 1552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17572,'0'0'99,"-1"0"0,1 0 0,0 0-1,-1 0 1,1 0 0,0 1 0,-1-1 0,1 0 0,0 0 0,0 0 0,-1 0 0,1 1 0,0-1 0,0 0 0,-1 0-1,1 1 1,0-1 0,0 0 0,0 0 0,-1 1 0,1-1 0,0 0 0,0 0 0,0 1 0,0-1 0,0 0 0,-1 1-1,1-1 1,0 0 0,0 1 0,0-1 0,0 0 0,0 1 0,0-1 0,0 0 0,0 1 0,0-1 0,0 0 0,1 1-1,-1-1 1,0 0 0,0 1 0,0-1 0,0 0 0,0 1 0,1-1 0,-1 0 0,0 0 0,0 1 0,0-1 0,1 0-1,-1 0 1,0 1 0,0-1 0,1 0 0,-1 0 0,0 0 0,1 0 0,-1 1 0,0-1 0,0 0 0,1 0 0,-1 0-1,0 0 1,1 0 0,-1 0 0,0 0 0,1 0 0,28 6 1827,-25-6-1669,17 2 127,0-1-1,0-2 1,0 0-1,0-1 0,33-8 1,16-1-187,-25 15-2848,-43-5 2211,0-4-142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18 13779,'0'0'88,"0"-1"-1,0 1 1,0 0 0,0-1-1,0 1 1,0 0 0,0-1-1,0 1 1,0 0 0,0 0-1,0-1 1,0 1 0,0 0-1,0-1 1,-1 1 0,1 0-1,0-1 1,0 1 0,0 0-1,0 0 1,-1-1 0,1 1-1,0 0 1,0 0 0,-1 0-1,1-1 1,0 1 0,0 0-1,-1 0 1,1 0 0,0 0-1,-1-1 1,-15-4 1871,-15 2 413,25 3-2194,-1 0-1,1 0 1,-1 1-1,1-1 1,-1 1-1,1 1 1,0 0 0,0-1-1,0 2 1,0-1-1,0 1 1,0 0-1,0 0 1,1 1-1,-1-1 1,1 1-1,0 0 1,0 1 0,-7 8-1,5-4-82,1 1-1,0-1 0,1 1 1,0 0-1,1 0 0,0 0 1,0 0-1,1 1 0,1 0 1,-3 21-1,3-17-59,1-1-1,1 1 0,0 0 1,3 16-1,-2-27-32,-1 0 0,1-1 0,-1 1-1,1 0 1,0-1 0,1 1 0,-1-1 0,0 0 0,1 1-1,0-1 1,0 0 0,0 0 0,0 0 0,1 0-1,-1 0 1,1 0 0,-1-1 0,1 1 0,0-1 0,0 0-1,5 3 1,-5-4 23,0-1 1,0 1-1,1 0 0,-1-1 0,0 0 0,0 0 0,1 0 1,-1 0-1,0-1 0,0 1 0,0-1 0,0 0 1,1 0-1,-1 0 0,0 0 0,0 0 0,-1-1 0,1 1 1,0-1-1,0 0 0,-1 0 0,4-2 0,3-4 146,0-1-1,0 0 0,-1 0 1,12-16-1,-11 13 50,-1-1 1,-1 0-1,0-1 0,0 0 0,-2 0 0,1 0 1,-2 0-1,5-24 0,-9 38-231,0-1 1,0 1 0,0 0-1,0 0 1,0 0-1,0 0 1,0 0-1,0-1 1,-1 1-1,1 0 1,0 0 0,0 0-1,0 0 1,0 0-1,0 0 1,0-1-1,0 1 1,0 0-1,-1 0 1,1 0 0,0 0-1,0 0 1,0 0-1,0 0 1,0 0-1,0 0 1,-1 0-1,1 0 1,0 0 0,0-1-1,0 1 1,0 0-1,-1 0 1,1 0-1,0 0 1,0 0-1,0 0 1,0 1 0,0-1-1,-1 0 1,1 0-1,0 0 1,0 0-1,0 0 1,0 0-1,0 0 1,-1 0 0,1 0-1,0 0 1,0 0-1,0 0 1,0 0-1,0 1 1,0-1-1,0 0 1,-1 0 0,1 0-1,0 0 1,0 0-1,0 0 1,0 1-1,0-1 1,0 0-1,0 0 1,-8 8-935,5-3 535,-1 1 1,1-1-1,-1 0 1,0 0-1,-7 7 1,1-2-370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15547,'-2'33'1945,"2"0"-1241,0 1-344,0 1 1600,0-5-1167,3-1-273,-2-7-456,-1-1-248,2-9-352,1-3-273,0-10 273,1-2 64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 14347,'12'-21'4545,"-11"15"-988,-7 16-1343,-1 3-1983,1 1 0,0-1 0,1 1 0,0 0 0,-3 18 0,-9 75-9,14-76-176,0 0 0,2 0 0,1 0-1,6 38 1,-6-66-42,1 0 0,-1 0 0,1 0-1,0 0 1,0 0 0,0 0-1,1 0 1,-1-1 0,1 1 0,-1 0-1,4 3 1,-4-5 2,0-1-1,-1 1 1,1-1 0,0 1-1,0-1 1,0 0-1,-1 1 1,1-1 0,0 0-1,0 1 1,0-1 0,0 0-1,0 0 1,0 0-1,0 0 1,0 0 0,0 0-1,0 0 1,0 0 0,0 0-1,-1 0 1,1-1-1,0 1 1,0 0 0,0-1-1,0 1 1,0 0 0,-1-1-1,1 1 1,0-1-1,0 0 1,-1 1 0,1-1-1,0 1 1,-1-1-1,1 0 1,0 0 0,0-1-1,6-6 78,-1 0-1,0-1 1,-1 1-1,0-1 0,0-1 1,-1 1-1,6-18 1,-3 2 142,-1 0 1,3-25 0,-5 24 49,0-37 1,-4 56-235,0 0-1,-1 0 1,1 0-1,-1 1 0,-1-1 1,0 0-1,1 0 1,-2 1-1,1-1 0,-7-9 1,9 14-77,-1 1 1,1 0-1,-1 0 1,0 0-1,0 0 1,1 0-1,-1 0 1,0 1-1,0-1 1,0 0-1,0 0 1,0 0-1,0 1 1,0-1-1,0 1 1,-1-1-1,1 1 1,0-1-1,0 1 1,0 0-1,-1-1 0,1 1 1,0 0-1,0 0 1,-1 0-1,1 0 1,0 0-1,0 0 1,-1 0-1,1 1 1,0-1-1,0 0 1,0 1-1,-1-1 1,1 1-1,0-1 1,0 1-1,0 0 1,0-1-1,0 1 1,0 0-1,-1 1 1,-2 1-332,1 0 1,0 0-1,0 1 1,0-1-1,0 1 1,0 0-1,1 0 1,-1 0-1,1 0 1,-2 6-1,3-3-598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16251,'-1'-1'313,"1"0"0,0 0 0,-1 0 0,1 0 0,0 0 0,0 0 0,0 0-1,0 0 1,0 0 0,0-1 0,0 1 0,0 0 0,0 0 0,1 0-1,-1 0 1,0 0 0,1 0 0,-1 0 0,0 0 0,1 0 0,0 0 0,-1 1-1,1-1 1,-1 0 0,1 0 0,0 0 0,1-1 0,0 2-179,-1-1 0,1 1 1,0-1-1,-1 1 0,1 0 1,0 0-1,-1 0 0,1 0 1,0 0-1,0 0 0,-1 0 1,1 0-1,0 1 1,-1-1-1,1 1 0,-1-1 1,3 2-1,-1-1-109,0 0 0,0 0 0,0 1 1,-1-1-1,1 0 0,0 1 0,-1 0 0,1 0 1,-1 0-1,0 0 0,0 0 0,0 0 0,0 1 0,0-1 1,0 1-1,0-1 0,-1 1 0,1 0 0,-1-1 1,0 1-1,0 0 0,0 0 0,1 4 0,-2-2-18,0 0 0,0 0 0,0-1 0,-1 1-1,0 0 1,0 0 0,0 0 0,0 0 0,-1-1 0,0 1 0,0-1-1,0 1 1,-5 7 0,-27 36 81,34-48-88,-1 1 0,1-1 0,0 0 0,0 1 0,0-1 0,0 1 0,0-1-1,0 0 1,0 1 0,0-1 0,0 0 0,0 1 0,0-1 0,1 0 0,-1 1 0,0-1 0,0 0 0,0 1 0,0-1 0,0 0 0,1 1 0,-1-1 0,0 0-1,0 1 1,1-1 0,-1 0 0,0 0 0,0 1 0,1-1 0,-1 0 0,0 0 0,1 0 0,-1 1 0,0-1 0,1 0 0,-1 0 0,0 0 0,1 0-1,-1 0 1,0 0 0,1 0 0,-1 0 0,1 0 0,-1 0 0,1 0 0,26 5-61,-17-3-18,0 1-5,0 1 1,-1 0-1,1 0 0,-1 1 0,0 0 0,12 9 0,-16-11 59,-1 1 0,0-1 0,0 1 0,-1 0 0,1 0 0,-1 0 0,0 0 0,0 1 0,0-1 0,0 1 0,-1 0 0,0 0 0,0 0 0,2 7-1,-4-9 67,0-1-1,0 1 0,0-1 1,0 1-1,-1-1 0,1 0 1,-1 1-1,1-1 0,-1 1 1,0-1-1,0 0 0,0 1 1,0-1-1,0 0 0,-1 0 1,1 0-1,-1 0 0,1 0 1,-1 0-1,0-1 0,0 1 0,1 0 1,-1-1-1,0 1 0,-1-1 1,1 0-1,0 0 0,-3 1 1,-3 2 152,0 0 1,-1 0-1,0-1 0,0 0 1,0-1-1,-12 2 1,8-2-46,3-1-223,1 1 0,-1-1-1,1-1 1,-1 0 0,1 0-1,-16-3 1,24 1-136,-3-7-109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17508,'-3'15'1739,"2"-12"-1494,0 0 0,0 0 0,0 0 0,1 0 1,0 0-1,0 0 0,-1 0 0,2 5 0,2-5 555,3-8-255,2-8 182,-5 7-326,-1 0 0,1-1 0,-1 1-1,-1-1 1,1 1 0,-1-1 0,0 0 0,0-9-1,-9 24 205,6-2-610,1-1-1,0 1 1,0-1 0,0 1 0,1-1 0,0 1 0,0-1 0,0 1 0,2 7 0,-2-13-5,1 0 1,-1 1-1,0-1 0,0 0 1,0 0-1,1 0 1,-1 0-1,0 0 0,0 0 1,1 0-1,-1 1 1,0-1-1,0 0 0,0 0 1,1 0-1,-1 0 1,0 0-1,0 0 0,1 0 1,-1 0-1,0 0 1,0 0-1,1 0 0,-1-1 1,0 1-1,0 0 1,0 0-1,1 0 0,-1 0 1,0 0-1,1-1 1,-2 2-20,1-1 1,0 0 0,0 0 0,0 0-1,0 0 1,0 0 0,0 1 0,0-1 0,0 0-1,0 0 1,0 0 0,0 0 0,0 0 0,0 1-1,0-1 1,0 0 0,0 0 0,0 0-1,0 0 1,0 0 0,0 0 0,0 1 0,0-1-1,0 0 1,1 0 0,-1 0 0,0 0 0,0 0-1,0 0 1,0 1 0,0-1 0,0 0 0,0 0-1,0 0 1,1 0 0,-1 0 0,0 0-1,0 0 1,0 0 0,0 0 0,0 0 0,0 0-1,1 0 1,-1 0 0,0 1 0,0-1 0,0 0-1,0 0 1,0 0 0,1 0 0,-1 0-1,0 0 1,0-1 0,0 1 0,-2 3-274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15435,'-2'-3'383,"0"1"-1,0-1 0,0 1 0,-1-1 1,1 1-1,-1 0 0,1 0 0,-1 0 1,0 0-1,0 1 0,1-1 0,-7-1 0,7 2-251,-1 1 0,1-1 0,0 1-1,0 0 1,-1 0 0,1 0-1,0 0 1,0 1 0,-1-1-1,1 1 1,0-1 0,0 1-1,0 0 1,0 0 0,0 0 0,0 0-1,0 0 1,0 0 0,0 0-1,-2 2 1,-1 3-49,-1-1-1,1 1 1,0 0 0,0 0 0,1 0-1,0 1 1,0-1 0,0 1-1,1 0 1,-5 14 0,1 4 56,-9 49 0,13-61-103,1 0 1,1 1-1,0-1 0,1 0 1,0 1-1,1-1 0,0 1 1,1-1-1,6 20 0,-8-32-29,1 1-1,-1-1 0,1 0 0,-1 1 1,1-1-1,0 0 0,0 0 1,-1 1-1,1-1 0,0 0 1,0 0-1,0 0 0,0 0 0,1 0 1,-1 0-1,0 0 0,0-1 1,0 1-1,1 0 0,-1-1 1,0 1-1,1-1 0,-1 1 0,3 0 1,-2-1 3,0-1 1,0 1 0,0 0-1,0-1 1,0 1 0,-1-1-1,1 1 1,0-1 0,0 0-1,-1 0 1,1 0 0,0 0-1,-1 0 1,1 0 0,-1 0-1,1-1 1,-1 1 0,2-3-1,4-4 101,0-1 0,-1 0 0,-1-1 0,1 1 0,-2-1 0,1 0 0,-1 0 0,5-20 0,-5 12 183,-1-1 0,0 1 0,-1-1 0,-2-26 1,-5 22 150,-1 12-479,6 11 13,0 0 0,0 0 0,0 0 0,0 0 0,-1 0 0,1 0 0,0-1 0,0 1 0,0 0 0,-1 0 0,1 0 0,0 0 0,0 0 0,-1 0 0,1 0 0,0 0 0,0 0 0,-1 0 1,1 0-1,0 0 0,0 0 0,0 0 0,-1 0 0,1 0 0,0 0 0,0 0 0,-1 1 0,1-1 0,0 0 0,0 0 0,0 0 0,-1 0 0,1 0 0,0 1 0,0-1 0,0 0 0,-1 0 0,1 2-111,-1 0-1,0 0 0,0-1 1,1 1-1,-1 0 1,1 0-1,0 0 0,-1 0 1,1 0-1,0 0 1,0 0-1,1 3 0,-1-1-68,0 10-365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15971,'3'24'2129,"1"5"-1345,-1 3-328,0-4 1417,-2 1-953,0-2-168,2-4-456,0-4-256,-1-6-432,-1-8 936,-1-12-600,0-9 0,2-4 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 17844,'5'-7'2452,"-8"5"-596,-10 11 383,4 2-1971,1 0 1,1 1 0,0 0 0,0 1-1,1 0 1,1 0 0,-7 25 0,7-16-257,0 1 0,2-1 0,-2 46 1,5-63-7,1 0 0,-1 0 0,1 0 1,-1 0-1,1 0 0,1 0 0,-1 0 1,1 0-1,0 0 0,0-1 0,3 7 1,-4-10-6,0 0 1,0 0 0,0 0 0,0 0 0,0 0 0,0 0 0,0 0 0,0 0-1,0 0 1,1-1 0,-1 1 0,0 0 0,0-1 0,1 1 0,-1-1 0,0 1 0,3-1-1,-1 0 0,-1 0 0,0 0 0,0 0-1,1-1 1,-1 1 0,0-1 0,0 0-1,0 1 1,0-1 0,0 0 0,0 0-1,0-1 1,0 1 0,3-2 0,4-5 81,-1 1 1,1-2-1,-1 1 1,-1-1-1,1 0 0,-1-1 1,-1 1-1,0-1 1,0-1-1,-1 1 1,-1-1-1,0 0 1,0 0-1,-1 0 0,0-1 1,-1 1-1,0-1 1,-1 1-1,0-1 1,-1 0-1,0 1 1,-3-15-1,2 23-42,0-1-1,0 1 1,0 0-1,0-1 1,-1 1 0,1 0-1,-1 0 1,0 0-1,0 0 1,0 0-1,0 1 1,-1-1-1,1 1 1,-1-1 0,-4-2-1,6 4-88,-1 0 1,0 0-1,1 0 0,-1 0 0,1 1 1,-1-1-1,0 1 0,0-1 0,1 1 1,-1-1-1,0 1 0,0 0 0,0 0 1,1 0-1,-1 0 0,0 0 0,0 1 1,1-1-1,-1 0 0,0 1 0,0-1 1,1 1-1,-1 0 0,0 0 0,1-1 1,-1 1-1,1 0 0,-1 0 0,1 0 1,0 1-1,-2 0 0,-3 4-354,0 0 0,1 0 0,0 0 0,0 1 0,-6 10 0,1 6-357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5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23 14011,'-3'-2'99,"-1"0"0,0 1 1,0-1-1,0 1 0,0 0 0,-1 0 1,1 0-1,0 1 0,0 0 0,-6-1 1,-2 0 0,-62-5 22,-102 2 0,126 9-175,-1 2 0,-74 20 0,96-20 63,10-2 16,0 0 0,0 1 0,1 1 1,-24 13-1,32-15-9,1 2 0,-1-1 1,1 1-1,0 1 0,1-1 1,0 2-1,0-1 0,-12 18 1,-19 36 33,2 1 1,-44 107 0,-37 146 328,75-194-98,-60 202 745,98-300-963,2 0-1,0 0 1,1 1-1,1-1 1,2 0-1,0 1 1,2-1 0,0 0-1,8 26 1,-3-21-8,2-1 1,0 1-1,2-2 1,1 1-1,2-2 0,33 48 1,-39-62-59,1 0 1,1 0-1,0-1 0,1-1 1,0 0-1,1 0 0,0-1 1,0-1-1,1 0 1,0-1-1,0-1 0,1 0 1,0-1-1,0 0 0,0-1 1,0-1-1,1-1 0,-1 0 1,31 0-1,-18-3-13,-1-1 0,1-2 1,-1-1-1,0 0 0,0-3 0,-1 0 0,0-1 0,0-2 1,-1 0-1,35-23 0,-10 1-27,-2-2-1,-2-2 1,57-58 0,109-144-54,-180 198 92,0 0 1,-3-3 0,-2 0 0,-1-2 0,35-91 0,-50 107 16,-2-1-1,-1 0 1,-1 0 0,-2 0-1,-1-1 1,-2 0-1,-1 0 1,-1 0-1,-2 0 1,-10-57 0,7 67 45,-1 0 1,-1 1 0,0 0 0,-2 0 0,0 1 0,-2 0 0,-25-37 0,26 44-69,-1 0 0,-1 1 1,1 0-1,-2 1 0,0 0 1,0 1-1,-1 1 0,0 0 0,0 1 1,-1 0-1,-22-7 0,-63-15-1878,-6-2 622,57 12 614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12147,'2'-41'2890,"-2"33"-1720,0 0-1,1 0 1,0 0 0,2-11 0,0 18 1353,2 8-1431,4 15-812,-6-16 28,25 57 283,60 123 263,-79-172-768,-1 2 1,-1-1 0,0 1-1,10 33 1,-16-45-5,-1 1 1,1-1-1,-1 0 1,1 1-1,-1-1 1,0 0-1,-1 1 1,1-1-1,-1 0 1,0 0-1,0 1 1,0-1-1,-1 0 1,1 0-1,-1 0 1,0 0-1,0 0 1,0-1-1,-1 1 1,0-1-1,1 1 1,-1-1-1,0 0 1,0 0-1,-4 3 1,1-3-31,0 1 1,1-1-1,-1-1 1,0 1 0,0-1-1,-1 0 1,1 0 0,0-1-1,-1 1 1,1-2-1,-1 1 1,1-1 0,-1 0-1,1 0 1,-1 0 0,1-1-1,-1 0 1,1-1 0,0 1-1,-1-1 1,1-1-1,0 1 1,0-1 0,1 0-1,-1 0 1,0-1 0,-6-5-1,12 9-112,-1 0 1,1 0-1,0 0 0,-1-1 1,1 1-1,0 0 0,-1 0 0,1 0 1,0-1-1,0 1 0,-1 0 1,1 0-1,0-1 0,0 1 0,0 0 1,0-1-1,-1 1 0,1 0 1,0-1-1,0 1 0,0 0 0,0-1 1,0 1-1,0 0 0,0-1 0,0 1 1,0 0-1,0-1 0,0 1 1,0 0-1,0-1 0,0 1 0,0 0 1,0-1-1,0 1 0,0 0 1,0-1-1,1 1 0,-1 0 0,0-1 1,0 1-1,0 0 0,1 0 0,-1-1 1,0 1-1,1-1 0,2-3-542,1-6-176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61 17260,'0'-5'767,"0"0"1,0 0-1,-1 0 1,1 0-1,-1 0 1,0 0-1,-3-9 1,3 13-633,1 1 1,-1-1-1,1 0 1,-1 0-1,1 1 1,-1-1-1,1 0 1,-1 1-1,0-1 1,1 0 0,-1 1-1,0-1 1,0 1-1,1-1 1,-1 1-1,0 0 1,0-1-1,0 1 1,-1-1-1,0 1-52,0 0 0,0 0 0,0 0 0,1 1 0,-1-1 0,0 0 0,0 1 0,0-1 0,0 1 0,1 0 0,-1-1 0,0 1 0,-1 1 0,-6 3-32,0 0 0,1 0-1,-1 1 1,2 1-1,-1-1 1,0 1-1,1 0 1,1 1-1,-1 0 1,1 0-1,0 0 1,1 1-1,0-1 1,1 1 0,-1 1-1,2-1 1,-1 1-1,-2 13 1,6-21-50,-1 0 0,1 1 0,0-1 1,0 0-1,0 0 0,0 0 0,0 1 1,1-1-1,-1 0 0,1 0 0,-1 0 1,1 1-1,0-1 0,2 3 0,-3-4 0,1-1-1,-1 1 1,1 0-1,0-1 1,-1 1-1,1-1 1,0 1-1,-1-1 0,1 0 1,0 1-1,0-1 1,-1 0-1,1 1 1,0-1-1,0 0 1,0 0-1,-1 0 1,1 0-1,0 0 0,0 0 1,0 0-1,0 0 1,-1 0-1,1 0 1,0 0-1,0 0 1,0-1-1,-1 1 1,1 0-1,0-1 0,0 1 1,-1 0-1,1-1 1,0 1-1,0-1 1,-1 1-1,1-1 1,-1 1-1,1-1 1,0-1-1,6-4-5,-1-1-1,0 1 0,-1-1 1,1-1-1,-1 1 1,-1-1-1,1 0 1,-1 0-1,-1 0 1,0 0-1,0-1 1,2-10-1,9-21-221,-14 40 218,0 0-1,0 1 0,0-1 1,0 0-1,0 0 0,1 0 1,-1 1-1,0-1 0,0 0 0,0 0 1,0 0-1,0 1 0,1-1 1,-1 0-1,0 0 0,0 0 1,0 0-1,1 0 0,-1 0 1,0 0-1,0 1 0,1-1 1,-1 0-1,0 0 0,0 0 1,1 0-1,-1 0 0,0 0 0,0 0 1,1 0-1,-1 0 0,0 0 1,0 0-1,0 0 0,1 0 1,-1-1-1,0 1 0,0 0 1,1 0-1,-1 0 0,0 0 1,0 0-1,0 0 0,1 0 1,-1-1-1,0 1 0,0 0 1,0 0-1,0 0 0,1-1 0,-1 1 1,0 0-1,0 0 0,0 0 1,0-1-1,0 1 0,0 0 1,0 0-1,0-1 0,0 1 1,1 0-1,-1 0 0,0-1 1,7 25-118,-6-19 58,5 16-52,23 68-44,-25-79 164,1 0-1,0 0 0,1 0 1,0-1-1,1 1 1,9 10-1,5 0-15,17 18-36,-36-35 67,1 0-1,-1-1 1,0 1-1,0 0 1,0 0-1,-1 1 1,1-1-1,-1 0 1,0 1-1,0-1 1,1 5-1,-2-6 58,0 1-1,-1-1 0,1 0 1,-1 0-1,1 0 1,-1 0-1,0 1 1,0-1-1,0 0 1,0 0-1,0 0 1,-1-1-1,1 1 1,-1 0-1,1 0 0,-1-1 1,1 1-1,-1-1 1,0 1-1,0-1 1,0 0-1,0 0 1,-3 2-1,-4 2 250,0-1-1,0 0 1,0-1-1,-11 3 1,17-5-330,0-1-1,0 1 1,0-1 0,0 0 0,0 0 0,0 0 0,0 0-1,0 0 1,0-1 0,1 0 0,-6-1 0,7 2-69,1 0 1,-1 0-1,1-1 1,-1 1-1,1 0 1,-1-1-1,1 1 1,-1 0-1,1-1 1,0 1-1,-1-1 1,1 1-1,-1-1 1,1 1-1,0-1 1,-1 1-1,1-1 1,0 1-1,0-1 1,-1 1-1,1-1 1,0 0-1,0 0 1,0 0-33,0 0 0,0-1 1,1 1-1,-1 0 0,0 0 1,1 0-1,-1-1 0,1 1 1,-1 0-1,1 0 0,-1 0 1,1 0-1,0 0 0,0 0 1,1-2-1,9-8-739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 18948,'-1'-1'173,"0"-1"1,-1 1-1,1-1 0,-1 1 0,0 0 0,1 0 1,-1 0-1,0 0 0,0 0 0,1 0 1,-1 1-1,0-1 0,0 0 0,0 1 1,0 0-1,0-1 0,0 1 0,0 0 0,0 0 1,0 0-1,0 0 0,0 0 0,0 1 1,0-1-1,0 1 0,0-1 0,0 1 1,1 0-1,-1-1 0,0 1 0,0 0 0,1 0 1,-1 0-1,-2 3 0,-3 1 79,0 0 0,1 1 0,-1 0 0,1 0 0,1 0 0,-1 1 0,-3 7 0,-2 3-81,1 1-1,-8 21 1,14-31-143,1 0 0,1 0 0,0 0 1,0 1-1,0-1 0,1 1 0,0 13 1,1-21-26,-1-1 0,1 0 1,0 1-1,0-1 0,0 1 1,0-1-1,0 1 1,1-1-1,-1 0 0,0 1 1,0-1-1,0 1 0,0-1 1,0 0-1,1 1 0,-1-1 1,0 1-1,0-1 1,0 0-1,1 1 0,-1-1 1,0 0-1,1 1 0,-1-1 1,1 1-1,7-6 40,8-18-16,-14 20-22,9-17-45,-1-1-1,-1 0 0,10-31 0,-4 8-312,-15 44 328,0-1 0,0 1 0,0-1 0,0 0-1,1 1 1,-1-1 0,0 1 0,0-1 0,1 1 0,-1-1-1,0 1 1,1-1 0,-1 1 0,0-1 0,1 1 0,-1 0 0,1-1-1,-1 1 1,1-1 0,-1 1 0,1 0 0,-1 0 0,1-1-1,0 1 1,0 0 7,-1 0-1,1 0 1,-1 1-1,1-1 1,-1 0-1,1 1 1,-1-1-1,1 1 1,-1-1-1,1 0 1,-1 1-1,1-1 1,-1 1-1,0-1 1,1 1-1,-1-1 1,0 1-1,1 0 0,-1 0 1,15 41-298,-12-30 215,3 3 77,0 0 1,0-1 0,2 0-1,0 0 1,12 16-1,-13-22 34,0 0-1,1 0 0,0-1 0,0 0 0,1 0 0,-1-1 0,1 0 0,18 8 0,-12-7 29,1 0-25,0 1-1,0 0 1,22 17-1,-34-22 23,0 0-1,-1 1 1,1-1-1,-1 1 1,0 0-1,0 0 1,0 0-1,0 0 1,-1 0-1,1 1 1,-1-1-1,0 1 1,-1-1 0,1 1-1,-1 0 1,0 0-1,1 8 1,-2-6 183,0 0 1,0 1 0,0-1-1,-1 1 1,0-1 0,0 0-1,-1 0 1,0 0 0,-1 0-1,-4 11 1,5-14-85,0-1-1,-1 1 1,1-1-1,-1 1 1,1-1-1,-1 0 1,0 0-1,0-1 1,0 1-1,-1 0 1,1-1-1,-1 0 1,1 0-1,-1 0 1,0 0-1,0-1 1,0 1-1,0-1 1,0 0-1,-4 1 1,-5-1 62,-1-1 1,1 1-1,-20-4 1,-9 1-1714,33 4-2637,4-4 3150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3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3191 221 10226,'-260'-83'2484,"204"69"-2163,-2 2-1,-96-7 0,52 17-317,0 5-1,0 4 1,-187 38-1,-291 106-180,559-145 183,-211 65 65,-228 103 0,397-145-58,2 2-1,1 3 1,1 3-1,-58 48 1,79-53-33,2 1 1,0 2-1,3 2 0,1 1 1,2 1-1,-37 63 1,44-61-60,3 1 0,1 0 0,2 2 0,1 0 0,3 0 1,-9 58-1,16-62 35,2 1 0,2-1 0,1 1 0,2-1 1,2 0-1,2 1 0,15 58 0,-8-55 22,1-1 0,2 0 0,3 0 0,39 68 0,-42-85 7,2-2 0,1 0 0,1-1-1,1 0 1,1-2 0,1-1 0,1 0 0,31 20 0,-12-15-8,1-1-1,1-3 1,1-1 0,1-2 0,0-3 0,63 13-1,294 30-137,-9-30 344,1-17-1,0-18 1,478-69 0,-655 44 91,349-98 0,-435 88-323,-2-5-1,-2-5 1,214-124 0,-290 143-34,0-2 0,-2-2 0,58-57 0,-84 70 49,0-1 0,-2-1-1,-1-1 1,-2-1 0,0 0 0,-2-2 0,21-49 0,-32 65 48,-1-1 0,-1 1 0,-1-1 0,0 0 0,-1 0-1,0 0 1,-2 0 0,1 0 0,-2 0 0,0 0 0,-1-1 0,0 2 0,-1-1 0,-1 0 0,0 1 0,-1-1 0,-11-20 0,0 4 56,-2 1-1,-1 1 1,-2 0-1,0 2 1,-2 0-1,-1 2 1,-48-40-1,-7 3 131,-124-73 0,-458-230 249,440 262-354,-258-80 0,358 145-134,-2 7 0,-241-31 0,147 46-15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7:4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3947 363 9210,'-255'-92'1303,"170"58"-1115,-28-12-104,-196-66 176,201 87 97,-1 5 0,0 4 0,-146-2 0,-431 25 1262,8 59-1293,483-34-329,-273 83-1,416-99-10,0 2 1,2 2-1,0 2 1,-77 48-1,108-57 9,0 1-1,0 1 1,1 0-1,1 2 1,1 0-1,0 0 1,1 2 0,1 0-1,1 0 1,1 1-1,1 1 1,0 0-1,-10 30 1,15-30-10,0 0 1,2 0-1,0 0 0,1 1 1,2-1-1,0 33 1,4-24-14,0 0 0,2 0 1,1 0-1,11 30 0,3-5-15,2-1 0,3-1 0,2-1 0,45 65 0,-50-86 30,1-2 0,1 0 0,1-1 0,2-2 0,52 41 0,-38-38-4,2-2 1,0-1-1,81 34 0,-49-32-9,130 33 0,80-8-1,433-6 27,-561-50 8,-1-6 1,0-7-1,158-37 1,-78-3 6,283-107 0,-418 126 35,-1-5-1,-3-4 1,103-67 0,-152 82-15,-1-2 1,-3-2 0,0-2 0,-3-2 0,-1-2 0,-1-1 0,52-79-1,-75 97 50,-1-2-1,-1 0 0,-2-1 1,-1 0-1,-1-1 1,-1 0-1,-1-1 0,-2 0 1,5-47-1,-10 55-55,-1 0 0,0 0-1,-2 0 1,0 1 0,-1-1 0,-1 0-1,-1 1 1,-1 0 0,-1 0 0,-1 0-1,0 1 1,-2 0 0,0 1 0,-16-23-1,8 20-64,0 0-1,-1 0 0,-1 2 0,-1 1 1,-1 0-1,-1 2 0,0 0 1,-1 2-1,0 0 0,-1 2 0,-1 1 1,0 0-1,-48-11 0,22 11-134,0 2 1,-1 2-1,-1 2 0,1 3 0,-1 2 0,-71 9 1,-42 15-137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7:5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4398 163 12651,'-35'5'126,"0"-2"0,0-1 0,0-1 0,0-3 0,-36-5 0,-43 0 95,61 5-30,-657-4-14,-113-18-789,-13-79 1806,752 92-1148,-1 3 1,0 4-1,0 4 0,-150 19 1,128-1-33,0 5 1,2 5-1,-121 47 0,165-50-47,0 2-1,-63 41 0,95-50 8,1 1 1,1 2-1,1 1 0,0 1 0,2 1 1,-22 29-1,41-47 20,0 1 1,0 0 0,1 1-1,0-1 1,0 1 0,0 0-1,1 0 1,1 0 0,-1 0-1,1 1 1,1-1 0,-1 12-1,2-13-5,0 0-1,0-1 0,1 1 0,0 0 1,0-1-1,1 0 0,0 1 0,0-1 1,1 0-1,-1 0 0,1 0 0,1 0 0,-1 0 1,1-1-1,0 1 0,7 6 0,1 0-6,1 0 0,1-2 0,0 1 0,0-2 0,1 0 0,0-1 0,1 0 0,27 9 0,15 1 22,67 12-1,-94-23-1,504 91 223,5-53-122,452-51-119,-928 5 3,686-38-108,-6-69 78,-739 106 42,237-53-21,-188 40 7,0-3-1,69-33 0,-113 46 27,0 0 0,0-1 0,-1-1 0,0 1-1,0-1 1,-1-1 0,0 0 0,0 0 0,0 0-1,-1-1 1,-1 0 0,11-19 0,-14 22 0,0-1 0,-1 0 1,0 1-1,0-1 0,0 0 0,-1 0 1,0 0-1,0 0 0,0 0 0,-1 0 1,-1 0-1,1 0 0,-1-1 0,0 1 1,0 0-1,-1 1 0,0-1 0,-1 0 1,1 0-1,-1 1 0,-5-8 0,0 2-9,0 1 0,-1-1 0,0 2 0,-1-1 0,0 2 0,-1-1-1,0 1 1,-1 1 0,1 0 0,-2 1 0,1 0 0,-18-7 0,-7-1-48,-1 2-1,0 2 1,-46-8 0,20 8-150,-125-4 0,88 15 79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8:0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2768 27 11274,'-76'-12'201,"-1"4"0,-1 3 0,1 3 0,0 4 0,0 3 0,-142 29 0,175-23-205,1 3-1,-80 37 0,-77 56-152,93-48 11,-108 52-231,-138 78 111,272-140 444,2 4 1,-88 76-1,-65 93 323,112-103-335,67-68-66,2 1 0,-50 70 0,86-102-77,1 1 1,1 1 0,1 0-1,1 0 1,1 1 0,1 1-1,1 0 1,1 0 0,2 0-1,-4 28 1,6-29-29,2 0 0,0 1 0,2-1 0,0 0 0,2 0 0,0 0 0,2 0 0,0 0 0,1-1 0,2 0 0,0 0 0,2-1 0,0 0 0,1-1 0,1 0 0,1 0 0,0-2 0,29 31 0,-15-25-2,0-1 0,2-1 0,0-1 0,2-1 0,0-2 0,1-1 0,0-2 0,2-1 0,-1-2 0,42 10 0,29 2-3,1-6 0,121 7 0,561 3 23,4-49 39,-536 11-44,498-26-20,-6-62 1,-609 67-57,-1-6 0,-2-7 0,-2-5 0,-2-6 0,184-107 0,-264 133-12,-3-2 0,58-47 0,-89 63 85,-1 0 0,0-1-1,-2-1 1,0 0 0,0-1 0,-2 0-1,0-1 1,-1-1 0,8-22 0,-10 21 36,-1 0 0,-2-1 0,0 0 0,-1 0 0,-1 0 0,-1 0 0,-2-1 1,0 0-1,-1 1 0,-1-1 0,-1 1 0,-1-1 0,-1 1 0,-1 0 0,-1 0 0,-1 1 0,-1-1 1,0 2-1,-2-1 0,-1 1 0,-13-19 0,-10-9 124,-3 3-1,-1 1 1,-68-60 0,-149-96 7,190 157-194,-3 2 1,-2 4-1,0 3 0,-3 3 1,-84-24-1,-388-74-44,354 97 204,-372-15 0,431 47-166,1 6 1,0 6 0,-228 50-1,-99 75-470,301-83 371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8:2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2006 191 9994,'-530'-128'2722,"418"110"-2265,-217-9 0,283 28-414,-1 3 0,2 2 0,-1 2 0,1 1 0,0 3 0,1 2 0,0 1 1,-50 26-1,42-14-37,1 2 0,1 2 0,2 2 0,1 3 0,2 1 0,-42 46 0,64-59-5,1 1 0,1 1 0,1 0 0,2 2 0,1 0 0,-23 52 0,32-61-3,2 1-1,0 0 1,1-1 0,1 2-1,0-1 1,2 0 0,0 1-1,2-1 1,0 1 0,1 0-1,8 40 1,3-15-19,2 1 1,2-2-1,29 59 1,84 120-66,-114-200 72,2-1-1,0-1 1,2 0-1,0-2 1,2 0-1,0-1 1,1-1-1,0-1 1,2-1 0,0-1-1,1-1 1,0-1-1,1-2 1,0 0-1,1-2 1,40 9 0,-26-11-2,1-2 0,-1-2 0,1-1 0,-1-3 0,1-1 0,-1-2 0,60-14 0,18-11 5,142-56 0,-65 10 33,-3-9 0,271-160 0,-310 148-12,-5-7-1,-5-6 1,159-154-1,-291 251-6,110-112 43,-104 103-8,-1-1 0,-1 0 0,0-1 0,13-30 0,-26 47-15,0 0 0,-1 0 0,0-1 0,0 1-1,0-1 1,-1 1 0,0-1 0,1-9 0,-3 12-3,1 0 1,0 0-1,-1 0 0,0 0 0,0 0 0,0 0 1,0 1-1,-1-1 0,1 0 0,-1 0 0,0 1 1,0-1-1,-1 1 0,1 0 0,-4-4 0,-3-2 37,0 1-1,-1 1 0,0-1 0,0 2 0,0-1 1,-1 1-1,-22-8 0,-3 1 116,-47-11 0,-22 1 210,-199-16 0,-113 25-90,10 29-809,-1 27 130,213-20 224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22693,'-7'8'1584,"8"-1"-1344,6-2-408,6-5 680,3-5-160,-2-3-344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16 671 14555,'-15'10'3336,"17"-16"-64,25-19-933,181-150 671,92-101-2680,-268 247-478,-8 8-1341,22-26 1,-40 41 1113,-1 0 0,0-1 0,-1 1 1,1-1-1,-1 0 0,-1-1 1,1 1-1,-1-1 0,2-10 1,-1-4-848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5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1752 13611,'54'-89'964,"-18"28"-1101,57-74 1,268-265-474,-297 340 577,2 3 0,3 2 0,2 4 0,2 2-1,2 4 1,2 4 0,150-59 0,316-73-54,-215 73 18,399-115-335,-557 174 284,1 9 0,237-16 0,218 52-16,-1 44 244,-329-22 65,-187-17-105,271 29 175,-309-27-200,0 3 1,-1 4 0,83 31-1,-132-41-26,0 2 0,0 0 0,0 1-1,-2 1 1,1 1 0,-1 1 0,21 20-1,-32-25 11,0-1-1,-1 1 1,1 0 0,-2 1-1,1 0 1,-1 0-1,-1 0 1,0 1-1,-1 0 1,0 0 0,0 0-1,-1 0 1,0 0-1,-1 1 1,-1-1-1,1 15 1,-4 40 246,-19 108 0,11-105-141,-3 95-1,14-107-113,1-20 7,-6 48 0,3-72-22,-1-1 1,-1 0-1,0 0 0,-1 0 1,0 0-1,0 0 1,-13 20-1,4-11-43,-1 1-1,-1-2 1,-1 0-1,-1-1 1,-1-1-1,0 0 1,-25 17-1,41-33 31,1-1-1,-1 0 1,0 1 0,1-1-1,-1 0 1,0 0-1,0 0 1,0 0 0,0 0-1,0-1 1,0 1-1,0-1 1,0 1 0,0-1-1,0 0 1,-1 0-1,1 0 1,0 0 0,0 0-1,0 0 1,0 0 0,0-1-1,0 1 1,-1-1-1,1 0 1,0 1 0,0-1-1,1 0 1,-1 0-1,0 0 1,0-1 0,-2-1-1,-15-19-122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 15443,'-22'24'1538,"0"1"-1,-31 48 0,-27 62-232,29-46-971,-196 294 898,246-382-1203,0 0-1,0 1 1,0-1 0,0 0-1,0 1 1,0-1-1,1 1 1,-1-1 0,1 1-1,-1-1 1,1 1-1,-1-1 1,1 3 0,0-4-12,0 0 0,0 1 0,1-1 0,-1 0 0,0 1 1,0-1-1,0 0 0,1 0 0,-1 1 0,0-1 0,0 0 0,1 0 1,-1 1-1,0-1 0,0 0 0,1 0 0,-1 0 0,0 0 1,1 1-1,-1-1 0,0 0 0,1 0 0,-1 0 0,0 0 0,1 0 1,-1 0-1,0 0 0,1 0 0,-1 0 0,1 0 0,-1 0 1,0 0-1,1 0 0,-1 0 0,8-2 214,-1 0 1,1 0-1,12-6 0,-16 6-208,260-100 1420,-210 82-2057,-25 9 270,-1-2 0,0 0 0,-1-2 0,41-29 0,-12-4-203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20876,'4'-4'177,"0"1"0,0-1-1,0 1 1,0 0-1,1 0 1,-1 1 0,1-1-1,0 1 1,0 0-1,-1 0 1,1 0 0,1 1-1,-1 0 1,0 0-1,0 0 1,0 1 0,0 0-1,7 0 1,-9 0-154,0 0-1,0 0 1,0 0 0,0 1 0,0-1-1,-1 1 1,1 0 0,0 0 0,0 0-1,-1 0 1,1 0 0,-1 1 0,1-1-1,-1 1 1,1 0 0,-1-1 0,0 1-1,0 0 1,0 0 0,0 1 0,0-1-1,-1 0 1,1 1 0,0-1 0,-1 1-1,0-1 1,0 1 0,0 0 0,0-1-1,0 1 1,0 0 0,-1 0 0,1 0-1,-1 3 1,0 5-21,-2 0-1,1 1 1,-2-1 0,1 0-1,-1 0 1,-1 0 0,0-1-1,-1 1 1,-11 19 0,7-13 61,1 1 0,-7 20-1,14-37-51,1 1 0,-1 0 0,1 0 0,-1 0 0,1 0 0,0-1 0,0 1 0,0 0 0,0 0 0,0 0 0,0 0-1,0-1 1,1 1 0,-1 0 0,0 0 0,1 0 0,0-1 0,-1 1 0,1 0 0,0-1 0,2 3 0,-2-2 2,1 0 0,0-1 0,0 1 0,0-1 0,0 0 0,0 0 0,0 0 0,0 0 0,0 0 0,1 0 0,-1 0 0,0-1 0,0 1 0,5 0 0,-1-1-168,0 1 0,0-1-1,-1-1 1,1 1 0,0-1 0,0 0-1,-1 0 1,1 0 0,0-1 0,-1 0-1,0 0 1,1-1 0,5-3 0,-10 5 101,1 0 0,-1-1 0,1 1 0,-1 0 0,0-1 0,0 0 0,0 1 0,0-1 0,0 0 0,0 1 0,0-1 1,-1 0-1,1 0 0,-1 0 0,1-2 0,-1-11-526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18708,'0'6'1880,"10"-5"-1151,8-1-281,6-5 768,8 0-368,15-1-920,-1-2-424,1-4 560,0 5-248,-4 0-240</inkml:trace>
  <inkml:trace contextRef="#ctx0" brushRef="#br0" timeOffset="1">604 33 16412,'-6'14'1760,"5"5"-1240,-2-9-552,3 4 1176,4-9-864,2-2-80,5-3-296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17508,'0'33'1160,"-11"4"-1032,2 3-176,1 7-192,2-2-352,0-8 544,-1-4-152,0-2-168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20196,'1'-3'151,"0"0"0,1 0 1,-1 0-1,1 0 0,-1 0 0,1 1 0,0-1 0,0 1 0,0-1 0,0 1 0,0 0 0,0 0 1,1 0-1,-1 0 0,1 0 0,0 0 0,-1 1 0,1 0 0,0-1 0,3 0 0,8-3 266,0 0-1,27-4 1,-14 4-45,0 1 1,46-1 0,-62 5-384,0 0 1,-1 1-1,1 0 1,0 1-1,-1 0 0,1 1 1,-1 0-1,0 1 0,17 8 1,-25-11-6,1 1 0,-1-1 0,0 1 0,0-1 0,1 1 0,-1 0 0,-1 0 0,1 0 0,0 0 0,0 0 0,-1 0 0,1 0 0,-1 1 0,0-1 0,1 1 0,-1-1 0,0 1 0,-1-1 0,1 1 0,0 0 0,-1-1 0,1 5 0,-1 1-41,-1 0 1,0 0 0,-1 0-1,0 0 1,-5 15 0,5-16-18,-1-1 0,1 1 0,1 0 1,-1 0-1,1 0 0,0 1 0,1 6 1,0-13 43,0 0 0,1 0 0,-1 0 0,0 0 0,1 0 0,-1 0 0,1-1 0,-1 1 0,1 0 0,-1 0 0,1 0 0,0-1 0,-1 1 0,1 0 0,0-1 0,-1 1 0,1-1 0,0 1 0,0-1 0,0 1 0,0-1 0,0 1 0,-1-1 0,3 1 0,29 5-577,-6 0 190,-22-4 384,0 0 0,0 0 0,-1 1 1,1-1-1,-1 1 0,1 0 0,-1 0 1,0 0-1,0 0 0,-1 0 0,1 1 0,0-1 1,-1 1-1,0 0 0,0 0 0,0 0 0,-1 0 1,1 0-1,-1 0 0,0 0 0,0 1 1,0-1-1,-1 0 0,1 0 0,-1 7 0,-1-3 89,0 0 0,0 0 0,0-1 0,-1 1 0,0 0-1,-1-1 1,0 1 0,0-1 0,0 0 0,-1 0 0,0 0-1,-1 0 1,-5 6 0,-1 0 179,-1-2 0,-1 1 0,0-2 0,0 0 1,-1 0-1,0-1 0,-1-1 0,0 0 0,0-1 0,0-1 0,-1 0 0,0-1 0,-1-1 0,1-1 0,0 0 1,-1-1-1,-22 0 0,37-2-281,-1 0 2,0 1 0,1-1 0,-1 0 0,0 0 0,0-1 0,0 1 0,1 0 0,-1-1 0,0 0 0,0 0-1,1 0 1,-1 0 0,0 0 0,1 0 0,0-1 0,-1 1 0,-2-3 0,0-8-226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2 325 16540,'0'-1'125,"-1"0"1,1-1 0,0 1 0,0-1-1,-1 0 1,1 1 0,0-1 0,0 1-1,0-1 1,0 1 0,1-1 0,-1 1 0,0-1-1,1 1 1,-1-1 0,1 1 0,-1-1-1,1 1 1,0 0 0,0-1 0,-1 1 0,1 0-1,0-1 1,0 1 0,0 0 0,2-2-1,4-3 321,0 0-1,0 0 1,9-6-1,-12 10-104,8-7 90,-1 2 1,1-1-1,0 2 1,1-1-1,19-5 1,-32 11-423,1 1 0,-1 0 0,1 0 0,-1 0 0,1 0 0,-1-1 0,1 1 0,-1 0 0,1 0 0,-1 0 0,1 0 0,-1 0 0,1 0 0,0 1 0,-1-1 0,1 0 0,-1 0 1,1 0-1,-1 0 0,1 1 0,-1-1 0,1 0 0,-1 0 0,1 1 0,-1-1 0,0 0 0,1 1 0,-1-1 0,1 1 0,-1 0 0,1 0-5,-1 0 0,1 0 0,-1 0-1,0 1 1,0-1 0,1 0 0,-1 1 0,0-1-1,0 0 1,0 0 0,-1 1 0,1 1 0,-14 38-82,13-38 90,-8 19-28,4-12 14,0 1 0,1-1 0,0 1 0,1 0 0,0 0 0,1 0 0,0 0 0,0 15 0,1-25 4,1-1-1,1 1 1,-1 0-1,0-1 1,0 1-1,0 0 1,0-1-1,0 1 1,1-1-1,-1 1 1,0 0-1,0-1 1,1 1-1,-1-1 1,0 1-1,1-1 1,-1 1-1,1-1 1,-1 1-1,1-1 1,-1 1-1,1-1 1,-1 0-1,1 1 1,-1-1-1,2 1 1,-1-1 2,1 0 0,-1 0-1,0 0 1,1 0 0,-1 0 0,0 0 0,1 0 0,-1 0 0,0 0 0,1-1 0,-1 1 0,2-1 0,36-20 96,-38 20-96,31-20 140,-2-3 0,38-36 0,46-60 413,-119 128-557,0 0 0,0 1 0,0-1 0,1 1 0,0-1 0,1 1 0,0 1 0,0-1 0,1 0 0,0 1 0,0-1 0,1 1 0,1 9 0,0-17 8,0-1 0,0 0 0,0 0 0,0 0 0,0 1 0,0-1 0,1 0 0,-1 0 0,0 0 0,1 0 0,-1 0 0,1 1 0,0-1 0,-1 0 0,1 0 0,0 0-1,-1-1 1,1 1 0,0 0 0,0 0 0,0 0 0,0 0 0,0-1 0,0 1 0,0 0 0,0-1 0,0 1 0,0-1 0,0 1 0,0-1 0,0 0 0,1 1 0,-1-1 0,0 0 0,0 0 0,0 0 0,0 0 0,1 0 0,-1 0 0,0 0 0,0 0 0,0-1 0,1 1 0,1-1 0,3 0 78,0-1 0,1 0 0,-1-1-1,0 1 1,0-1 0,9-6 0,-6 2 20,-1 0 1,0 0-1,0-1 0,0 1 1,-1-2-1,-1 1 1,1-1-1,-1 0 1,5-12-1,1-3 111,-2 0 0,11-41 0,-20 51-245,-1 14 26,-1 0 0,1 0 0,0 0 0,0 0 0,-1 1 0,1-1 0,0 0 0,0 0 0,-1 0 0,1 1 0,0-1 0,0 0 0,0 0 0,-1 0 0,1 1-1,0-1 1,0 0 0,0 1 0,0-1 0,-1 0 0,1 0 0,0 1 0,0-1 0,0 0 0,0 1 0,0-1 0,0 0 0,0 1 0,0-1 0,0 0 0,0 0 0,0 1 0,0-1 0,0 0 0,0 1 0,0-1 0,1 1-1,-2 4-1,0-1-1,1 1 1,-1 0-1,1 0 0,1 0 1,-1 0-1,1 0 0,-1 0 1,1 0-1,1 0 0,-1-1 1,1 1-1,2 5 1,-2-8 4,-1 0 0,1 0 1,0 0-1,0 0 0,-1 0 1,2-1-1,-1 1 1,0 0-1,0-1 0,0 0 1,1 1-1,-1-1 0,0 0 1,1 0-1,-1-1 1,1 1-1,-1 0 0,1-1 1,0 0-1,-1 1 1,1-1-1,0 0 0,-1 0 1,1 0-1,-1-1 0,6 0 1,0-1 4,0 0 1,0-1 0,0 0-1,0 0 1,0 0 0,-1-1 0,0 0-1,1-1 1,-2 1 0,8-7-1,-1-1-13,0 0 0,0-1 0,16-22 0,-34 45-61,1 0-1,0 1 0,0 0 0,-3 16 0,6-24 54,0 1 10,0 0 1,0 1-1,0-1 0,1 0 1,-1 0-1,1 1 0,0-1 0,1 5 1,-1-8 5,1 0 0,-1 1 0,1-1-1,-1 0 1,1 0 0,-1 0 0,1 0 0,-1 0 0,1 0 0,0 0 0,0 0 0,0 0 0,-1-1 0,1 1 0,0 0 0,0 0 0,0-1 0,0 1 0,0 0-1,0-1 1,0 1 0,1-1 0,-1 0 0,0 1 0,0-1 0,0 0 0,0 0 0,1 1 0,-1-1 0,0 0 0,0 0 0,3-1 0,6 1 1,0-2 0,-1 1 1,1-1-1,0-1 0,0 0 1,-1 0-1,0-1 0,1 0 1,-1 0-1,-1-1 0,1-1 1,11-9-1,-6 4-35,-1 0 0,0-1 0,0-1 0,-2 0 0,0-1 1,13-19-1,-23 30 20,14-25-65,-14 27 70,0 0-1,-1 0 0,1 0 1,-1 0-1,0 0 0,1-1 0,-1 1 1,0 0-1,0 0 0,0 0 1,1-1-1,-1 1 0,-1 0 1,1 0-1,0 0 0,0-1 0,0 1 1,-1 0-1,1 0 0,-1-3 1,0 4 4,0 0 0,1-1 0,-1 1 0,0 0 0,1 0 0,-1-1 1,0 1-1,0 0 0,1 0 0,-1 0 0,0 0 0,0 0 0,1 0 1,-1 0-1,0 0 0,0 0 0,1 0 0,-1 1 0,0-1 0,1 0 1,-1 0-1,0 1 0,1-1 0,-1 0 0,0 1 0,1-1 0,-1 1 1,1-1-1,-1 1 0,0-1 0,1 1 0,-1-1 0,1 2 0,-20 17-15,15-13 28,0 1 0,1-1 0,0 1 0,0 0 0,0 0 1,1 0-1,0 0 0,0 1 0,1 0 0,-2 11 0,3-16-2,1 0-1,0 0 1,0 0 0,0 0 0,0 0 0,0 0-1,0 0 1,1 0 0,0 0 0,0 0 0,-1 0-1,2 0 1,-1 0 0,0 0 0,0 0 0,1-1-1,0 1 1,0-1 0,-1 1 0,1-1 0,1 0 0,-1 1-1,0-1 1,0 0 0,1 0 0,-1-1 0,1 1-1,0-1 1,3 2 0,1 0-7,1 0 0,-1-1 0,1 1 1,0-2-1,0 1 0,0-1 0,0-1 0,0 1 0,0-1 1,0-1-1,0 1 0,0-1 0,10-3 0,-14 3-46,-1 0 0,0 0 0,0 0 0,1 0 0,-1-1 0,0 1 0,0-1 1,-1 0-1,1 0 0,0 0 0,0 0 0,-1 0 0,0-1 0,1 1 0,-1-1 0,0 1 0,0-1 0,0 0 0,0 0 0,-1 0 0,1 0 0,-1 0 0,0 0 0,0 0 0,0-1 0,0 1 0,-1 0 0,1-1 0,-1 1 0,0 0 0,0-1 1,0 1-1,-1-5 0,-5-23-305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 22557,'3'-3'1912,"-6"-2"-1432,-7 0-392,5-1 296,2 0 161,-4 3-473,-1 0-264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17220,'0'0'70,"1"0"0,-1 0 0,1 0 0,-1 0 0,1 0 1,0 0-1,-1 0 0,0 0 0,1 0 0,-1 0 0,1 1 0,-1-1 1,1 0-1,-1 0 0,1 1 0,-1-1 0,1 0 0,-1 1 1,0-1-1,1 0 0,-1 1 0,0-1 0,1 1 0,-1-1 0,0 0 1,0 1-1,1-1 0,-1 1 0,0-1 0,0 1 0,0-1 0,1 1 1,-1-1-1,0 1 0,0-1 0,0 1 0,0-1 0,0 1 1,0 0-1,2 29 900,-2-24-453,-3 197 2048,1 9-1899,2-208-640,1 0-1,-1 0 1,1-1 0,-1 1 0,1 0-1,0 0 1,3 6 0,-3-9-9,0 0 0,-1 1 0,1-1 0,0 0 0,0 0 0,0 0 0,0-1 0,0 1 1,0 0-1,0 0 0,0 0 0,0-1 0,1 1 0,-1-1 0,0 1 0,0-1 0,1 1 0,-1-1 0,0 0 0,1 1 1,-1-1-1,0 0 0,1 0 0,-1 0 0,0 0 0,1 0 0,1-1 0,3 0 46,0-1 0,0 1-1,0-1 1,0-1 0,0 1 0,0-1-1,-1 0 1,0 0 0,1-1 0,6-5 0,8-8 232,21-24 0,-18 18-70,24-25 99,-47 47-322,0 1 1,1-1-1,-1 1 0,1-1 1,-1 1-1,1-1 0,-1 1 1,1-1-1,-1 1 1,1-1-1,-1 1 0,1-1 1,0 1-1,-1 0 0,1-1 1,0 1-1,-1 0 1,1 0-1,0 0 0,0-1 1,0 2-2,-1-1 0,0 0 0,1 1 0,-1-1 0,0 0 0,1 1 0,-1-1 0,0 1 0,0-1 0,0 0 0,1 1 0,-1-1 0,0 1 0,0-1 1,0 1-1,0-1 0,0 1 0,0-1 0,0 0 0,0 1 0,0-1 0,0 2 0,-5 38-128,3-32 8,1 3-85,-1-1-267,1 0 0,0-1 0,1 1 1,0 13-1,4-11-7,-3-11 461,-1-1 1,0 0 0,0 0 0,1 0 0,-1 1 0,0-1-1,1 0 1,-1 0 0,0 0 0,1 0 0,-1 0 0,1 0-1,-1 0 1,0 1 0,1-1 0,-1 0 0,0 0-1,1-1 1,-1 1 0,0 0 0,1 0 0,-1 0 0,1 0-1,-1 0 1,0 0 0,1 0 0,-1 0 0,0-1 0,1 1-1,-1 0 1,0 0 0,0-1 0,1 1 0,14-13-703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17420,'-34'42'1687,"-36"49"308,63-80-1652,0 0 0,1 0 0,1 1 0,0 0 0,0 0 1,-4 21-1,8-31-295,1 0 1,-1-1-1,1 1 1,0 0 0,0 0-1,0 0 1,0 0-1,0-1 1,0 1-1,0 0 1,1 0 0,-1 0-1,1-1 1,-1 1-1,1 0 1,1 2 0,-2-4-16,1 1 1,0 0 0,0 0-1,-1-1 1,1 1 0,0 0 0,0-1-1,0 1 1,0-1 0,0 1-1,0-1 1,0 1 0,0-1 0,0 0-1,0 1 1,0-1 0,0 0-1,0 0 1,0 0 0,2 0 0,2-1 51,-1 1 1,1-1 0,0 0 0,0-1 0,-1 1-1,1-1 1,-1 0 0,1 0 0,-1 0 0,7-5 0,-1-1 74,-1 0-1,1 0 1,-1-1 0,-1 0 0,13-19 0,-16 22-143,-2 0 0,1 0 0,-1 0 0,0 0 0,0 0-1,-1-1 1,1 0 0,-2 1 0,1-1 0,-1 0 0,0 0 0,0-7-1,-1 13-60,1-1 0,-1 1 0,-1 0 0,1-1 0,0 1 0,0 0 0,0-1 0,-1 1 0,1 0 0,-1-1 0,1 1 0,-1 0 0,1 0 0,-1 0 0,0-1 0,1 1 0,-1 0 0,0 0 0,0 0 0,0 0 0,0 0 0,0 0 0,0 1 0,0-1 0,-3-1-1,1 1-312,-1 0-1,1 0 0,-1 1 0,0-1 0,0 1 0,1 0 0,-7 0 0,-14 0-848,15-3 353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144 270 17292,'0'-2'2572,"-7"5"-1774,-9 5 33,5 1-660,0 1 1,1 0 0,0 1 0,1 0-1,0 1 1,0 0 0,2 0 0,-1 1 0,2-1-1,0 2 1,0-1 0,1 1 0,1 0-1,-4 20 1,7-32-165,1-1-1,0 1 1,0 0-1,0-1 1,0 1-1,0-1 1,0 1-1,0 0 1,0-1-1,1 1 1,-1-1-1,1 1 1,-1-1-1,1 1 1,-1-1-1,1 1 1,0-1-1,1 2 1,-1-2-4,0 0 1,0-1-1,0 1 1,0 0 0,0-1-1,0 0 1,0 1-1,0-1 1,0 1-1,0-1 1,0 0 0,0 0-1,1 0 1,-1 0-1,0 0 1,0 0-1,0 0 1,0 0 0,2 0-1,4-2 11,-1 0 0,0 0 0,0-1 0,-1 1 0,1-1 0,0-1 0,9-6 0,12-12 63,-1-2-1,-1 0 1,-1-2-1,27-37 1,-20 20 7,-2-2-1,27-57 0,-31 44-49,-24 54-37,0 0 0,1 0 0,-2-1 0,1 1 0,0 0 1,-1 0-1,0-1 0,0 1 0,0 0 0,0-1 0,-1 1 0,-1-6 0,2 9 1,-1 0 0,0-1 0,0 1 0,1 0-1,-1 0 1,0-1 0,0 1 0,0 0 0,0 0-1,0 0 1,0 0 0,-1 1 0,1-1 0,0 0-1,0 0 1,-1 1 0,1-1 0,0 0 0,-1 1-1,1 0 1,0-1 0,-1 1 0,1 0 0,-1-1-1,-2 1 1,-2 0 3,0 0 0,0 1 0,1-1 0,-1 1-1,-6 2 1,-3 1 39,0 1-1,0 1 1,1 0-1,0 1 1,0 1-1,1 0 1,-1 0-1,2 2 0,-1 0 1,1 0-1,-12 14 1,22-22-29,0 0 0,0 0 1,1 0-1,-1 1 0,1-1 1,-1 0-1,1 1 0,0-1 0,0 1 1,0 0-1,0-1 0,0 1 1,0 0-1,1-1 0,-1 1 1,1 0-1,0 0 0,0 2 0,1-2-9,0-1 0,-1 1 0,1-1 0,0 0-1,1 0 1,-1 0 0,0 1 0,0-1-1,1 0 1,0 0 0,-1-1 0,1 1 0,0 0-1,0-1 1,0 1 0,0-1 0,0 1-1,0-1 1,0 0 0,3 1 0,50 24-42,-37-19-139,-1 0 0,-1 2-1,1 0 1,22 17-1,-34-22 44,-1 0-1,1 1 0,-1-1 1,0 1-1,-1 0 0,1 0 0,-1 0 1,0 0-1,0 1 0,-1-1 1,1 1-1,-1 0 0,0-1 0,-1 1 1,0 0-1,0 0 0,0 0 0,0 8 1,-1-9 7,0 1-1,0-1 1,-1 0 0,1 0 0,-3 9 0,-3-2-341</inkml:trace>
  <inkml:trace contextRef="#ctx0" brushRef="#br0" timeOffset="1">904 177 17580,'-9'10'1536,"-5"12"-984,-5 2-224,5 5 720,0 1-431,2 3-409,3-3-248,4 0-648,3-4 1688,1-15-1072,1-9-64,1-11-32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5:0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13787,'54'55'683,"-17"-17"-591,35 45 0,-62-71-67,-1 2 1,-1 0-1,0 0 1,0 0-1,-1 1 1,-1 0-1,7 29 1,-8-18 127,2 55 0,0 4 142,-6-81-284,-1-1-1,1 1 1,0-1-1,0 1 1,0-1-1,0 1 1,1-1-1,0 0 1,-1 0-1,1 0 1,0 1-1,0-2 1,1 1-1,-1 0 1,1 0 0,-1-1-1,1 0 1,0 1-1,3 1 1,-3-3-7,0 0 1,1 1 0,-1-1 0,0-1-1,0 1 1,1 0 0,-1-1 0,0 0-1,1 0 1,-1 0 0,1 0 0,-1 0-1,0-1 1,1 1 0,-1-1 0,0 0-1,0 0 1,1 0 0,-1-1 0,0 1-1,3-2 1,10-7 13,0 0 0,0-2 1,-1 1-1,-1-2 0,25-25 0,58-84-77,-67 83-32,233-334-299,-166 212 266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9:5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19436,'-2'2'1817,"2"6"-1425,8 1-200,4 1 1184,5-1-2008,0-1 1144,4 1-528,0-1-32,-3 1-88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150 224 14499,'-34'10'1725,"19"-7"-1194,0 2 0,0 0 0,1 0 0,0 2 0,-16 8-1,29-14-514,0-1 0,1 1-1,-1-1 1,0 1 0,0-1-1,1 1 1,-1-1 0,0 1-1,1 0 1,-1-1-1,1 1 1,-1 0 0,1 0-1,-1 0 1,1-1 0,-1 1-1,1 0 1,0 0-1,-1 0 1,1 0 0,0 0-1,0 0 1,0-1 0,0 1-1,0 2 1,0-2-30,1 1 1,-1-1-1,1 0 1,0 1-1,-1-1 1,1 0-1,0 0 1,0 0-1,0 1 1,0-1-1,0 0 1,0 0-1,0-1 1,3 3-1,6 3-208,1-1-1,0 0 1,14 5 0,-16-6 145,30 10-364,38 17-169,-70-27 603,1 0 0,-1 0 0,0 1 0,0 0 1,0 0-1,-1 0 0,8 9 0,-13-13 57,0 1 0,1 0 0,-1-1 1,0 1-1,0 0 0,0 0 0,0 0 0,0 0 0,0 0 0,-1 0 0,1 0 0,-1 0 1,1 0-1,-1 0 0,0 0 0,0 0 0,0 0 0,0 0 0,0 4 0,-1-2 58,-1-1 0,1 0-1,0 0 1,-1 0-1,1 0 1,-1 0 0,0 0-1,0 0 1,0-1-1,0 1 1,-4 3 0,-4 2 326,0-1 1,0 1 0,-1-1 0,1-1 0,-22 9-1,20-10-60,1-1-1,0-1 0,-23 5 0,31-8-392,1 1 1,-1-1-1,1 1 0,-1-1 0,1 0 1,-1 0-1,1 0 0,-1 0 0,1-1 1,-1 1-1,1-1 0,-1 1 1,1-1-1,0 0 0,-1 0 0,1 0 1,0 0-1,0 0 0,0-1 0,0 1 1,0-1-1,0 1 0,0-1 0,0 0 1,-1-2-1,1 1-179,1 0 0,0 0 0,1 0 0,-1-1 0,1 1 0,-1 0 0,1 0 0,0-1 0,0 1 0,0 0 0,1-1 0,-1 1 0,1 0 0,0 0 0,0 0 0,0 0 0,0 0 0,2-4 0,5-9-265,0 1 1,11-15-1,-17 27 397,31-44-1187</inkml:trace>
  <inkml:trace contextRef="#ctx0" brushRef="#br0" timeOffset="1">405 0 17820,'-16'19'2762,"9"-2"-2346,1 0 1,1 1-1,0-1 0,1 1 1,1 0-1,1 0 1,0 23-1,2 9-295,9 70 0,4-20-1967,-37-128-3043,-23-37 2436,-18-28 3637,63 91-981,0 0 0,1 0 0,0-1 0,-1 1 0,1 0 0,0-1-1,0 1 1,1-1 0,-1 1 0,0-1 0,1 1 0,-1-6 0,2 7-113,-1 0 0,0 0 1,1 0-1,-1 0 1,1 0-1,0 0 1,-1 0-1,1 0 0,0 1 1,-1-1-1,1 0 1,0 0-1,0 1 1,0-1-1,0 0 0,-1 1 1,1-1-1,0 1 1,0-1-1,0 1 1,0 0-1,0-1 0,0 1 1,1 0-1,-1 0 1,0 0-1,0-1 1,0 1-1,0 0 0,0 1 1,0-1-1,2 0 1,38 1-1,77 11 1,-60-4-191,-17-3-157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147 198 16508,'-11'2'412,"0"0"1,0 0-1,0 2 1,1-1-1,-1 1 1,1 1 0,-14 8-1,20-11-332,1 0 0,0 0 0,0 0 0,0 1 0,0-1 0,0 1 0,0 0-1,1 0 1,-1 0 0,1 0 0,0 1 0,0-1 0,0 0 0,0 1 0,1 0 0,-1-1 0,1 1 0,0 0 0,0 0-1,0 0 1,1-1 0,-1 1 0,1 0 0,0 5 0,0-7-58,1-1-1,-1 1 1,0 0-1,1 0 1,0 0-1,-1-1 1,1 1-1,0 0 1,0-1-1,0 1 1,0-1-1,0 1 1,0-1-1,0 1 1,0-1 0,1 0-1,-1 0 1,1 1-1,-1-1 1,1 0-1,-1 0 1,1 0-1,-1-1 1,1 1-1,0 0 1,0-1-1,-1 1 1,1-1-1,0 1 1,0-1 0,0 0-1,3 0 1,1 1 13,0-2 1,0 1 0,1 0 0,-1-1-1,0 0 1,0-1 0,0 1-1,11-6 1,1-2 37,-1-1 0,0-1 0,0 0 0,-1-1 0,-1-1 0,0 0 0,17-21 0,-6 3-19,-1-1-1,33-58 0,-52 82-44,13-27 9,-18 33-17,0 0 0,0 0-1,-1 0 1,1 0 0,0-1 0,-1 1 0,1 0 0,-1-1-1,0 1 1,1 0 0,-1-1 0,-1-2 0,1 5 0,0-1 0,0 1 0,0 0 0,0 0 0,-1 0 0,1 0 1,0-1-1,0 1 0,0 0 0,0 0 0,-1 0 0,1 0 0,0 0 0,0 0 1,0 0-1,0 0 0,-1-1 0,1 1 0,0 0 0,0 0 0,0 0 0,-1 0 0,1 0 1,0 0-1,0 0 0,-1 0 0,1 0 0,0 0 0,0 0 0,0 1 0,-1-1 1,1 0-1,0 0 0,0 0 0,0 0 0,0 0 0,-1 0 0,1 0 0,0 0 0,0 1 1,0-1-1,0 0 0,-1 0 0,1 0 0,-9 8 62,0 1 13,2 0-1,0 1 1,0 0 0,0 0-1,1 0 1,1 1 0,0 0-1,0 0 1,1 0-1,1 1 1,0-1 0,0 1-1,0 14 1,3-24-68,0 1 0,0-1 0,0 1 0,0-1 1,1 1-1,-1-1 0,1 1 0,0-1 0,0 1 0,0-1 0,0 1 1,0-1-1,0 0 0,1 0 0,-1 0 0,1 0 0,0 0 0,-1 0 0,1 0 1,0 0-1,0-1 0,0 1 0,0-1 0,0 1 0,1-1 0,-1 0 1,0 0-1,1 0 0,-1 0 0,1 0 0,-1 0 0,1-1 0,-1 1 0,1-1 1,-1 0-1,4 0 0,4 0-28,0 0 0,0 0 0,0-1 1,-1 0-1,1-1 0,0 0 0,0-1 0,10-4 1,0-2-139,37-21 0,-49 25 73,0 0 0,0 0 0,0-2 0,-1 1 0,0 0 0,12-15 0,-19 20 76,0 1 0,1 0 1,-1-1-1,0 1 0,1-1 0,-1 1 1,0 0-1,0-1 0,1 1 0,-1-1 1,0 1-1,0 0 0,0-1 0,0 1 1,1-1-1,-1 1 0,0-1 0,0 1 1,0-1-1,0 1 0,0-1 1,0 1-1,0-1 0,-9 1-55,-13 12 107,18-9-16,1 1 1,-1 0-1,1 0 1,-1 0-1,1 0 1,0 0-1,1 1 0,-1-1 1,1 1-1,0 0 1,0 0-1,0 0 0,-1 8 1,3-11-14,-1 0 0,1 1 0,0-1 0,0 0 0,0 1 0,1-1 0,-1 0 1,0 1-1,1-1 0,-1 0 0,1 0 0,0 1 0,0-1 0,0 0 0,0 0 0,0 0 0,1 0 1,-1 0-1,1 0 0,-1 0 0,1-1 0,-1 1 0,1-1 0,0 1 0,0-1 0,0 1 0,0-1 1,0 0-1,0 0 0,0 0 0,4 1 0,2 1 5,1-1 1,-1-1-1,1 1 1,0-1-1,-1-1 0,1 1 1,0-2-1,0 1 0,0-1 1,-1 0-1,1-1 1,-1 0-1,1-1 0,-1 0 1,13-5-1,-4 0-47,0-1-1,-1 0 1,1-1-1,-2-1 1,0 0-1,17-17 1,-25 22-15,-1 0 0,0-1 1,0 0-1,-1 0 0,0 0 1,5-10-1,-10 17 40,0 0 0,0 0 1,-1 0-1,1 0 0,0 0 0,0 0 0,-1 0 1,1 0-1,0 0 0,0 0 0,0 0 0,-1 0 1,1 0-1,0 0 0,0 0 0,-1 0 0,1 0 1,0 0-1,0 0 0,0 0 0,-1 0 1,1 0-1,0 0 0,0 0 0,0 0 0,-1-1 1,1 1-1,0 0 0,0 0 0,0 0 0,0 0 1,0-1-1,-1 1 0,1 0 0,0 0 0,0 0 1,0-1-1,0 1 0,0 0 0,0 0 1,0 0-1,0-1 0,0 1 0,0 0 0,0 0 1,0 0-1,0-1 0,0 1 0,0 0 0,0 0 1,0-1-1,0 1 0,0 0 0,0 0 0,0 0 1,0-1-1,0 1 0,0 0 0,0 0 1,0 0-1,1-1 0,-17 11 41,13-6-21,1 0-1,0 0 1,0 0 0,0 0-1,0 0 1,0 0 0,1 1-1,0-1 1,0 0-1,0 1 1,0-1 0,1 1-1,0-1 1,0 1 0,0-1-1,0 1 1,1-1-1,0 1 1,-1-1 0,2 1-1,2 6 1,-3-7-21,0-1-1,1 0 1,-1 0 0,1 0-1,0 0 1,0 0-1,0 0 1,0 0 0,1 0-1,-1-1 1,1 1-1,-1-1 1,1 0 0,0 0-1,0 0 1,0 0 0,0 0-1,0-1 1,1 1-1,-1-1 1,0 0 0,1 0-1,-1 0 1,1-1-1,-1 1 1,1-1 0,-1 0-1,5 0 1,-5 0-63,0-1 0,0 0-1,0 0 1,0 0 0,0 0 0,0-1 0,-1 1 0,1-1-1,0 0 1,-1 0 0,1 0 0,-1 0 0,0 0 0,1 0 0,-1-1-1,0 1 1,-1-1 0,1 1 0,0-1 0,-1 0 0,1 0-1,-1 1 1,0-1 0,0 0 0,0 0 0,0 0 0,0-4 0,4-25-348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33 153 16339,'9'-21'1568,"-7"14"-734,-8 12 421,3-1-1109,0 1 0,1 1 0,-1-1 0,1 0 0,0 0 0,0 1 0,-1 9-1,-6 44-7,7-48-97,-4 73-27,6-76 34,0 0 0,0 0 0,1-1 0,1 1 0,-1 0 0,1 0-1,0-1 1,6 12 0,-8-17-11,1-1-1,0 1 1,0-1-1,0 1 1,0-1-1,0 0 0,0 1 1,0-1-1,0 0 1,1 0-1,-1 0 1,1 0-1,-1 0 1,0 0-1,1 0 0,0 0 1,-1-1-1,1 1 1,-1 0-1,1-1 1,0 0-1,-1 1 1,1-1-1,0 0 0,0 0 1,-1 0-1,1 0 1,0 0-1,-1 0 1,1 0-1,0-1 1,0 1-1,-1-1 0,1 1 1,-1-1-1,3-1 1,5-2 160,-1 0 0,0-1 1,-1 0-1,1 0 1,10-12-1,14-12 252,-3-1 1,0-2-1,-2-1 1,-1-1-1,-2-1 0,35-71 1,-66 124-472,1 0 0,1 0 0,0 1 0,1-1 0,1 1 0,1 0 0,0 0 0,2 0 0,2 32 0,-1-47 30,-1-1 0,1 1 0,0 0 0,0-1 0,0 1 0,1-1 0,-1 1 0,1-1 1,0 0-1,0 0 0,0 0 0,5 6 0,-6-8-2,1 0 0,-1 0 0,1 0 0,-1 0 0,1 0 0,-1-1 0,1 1 0,0 0 0,-1-1 0,1 0-1,0 1 1,-1-1 0,1 0 0,0 1 0,0-1 0,0 0 0,-1 0 0,1-1 0,0 1 0,0 0 0,-1-1 0,1 1 0,0-1 0,-1 1 0,1-1 0,0 0 0,-1 0 0,1 1 0,1-3 0,8-4 45,0-1 0,0-1 0,-1 0-1,0 0 1,-1-1 0,0 0 0,0 0 0,-1-1 0,7-13 0,0-3 29,0 0 1,20-56 0,-34 80-113,16-56-201,-16 56 117,0 1 1,-1-1 0,1 0 0,-1 0-1,0 0 1,0 0 0,0 1 0,0-1 0,0 0-1,-1 0 1,1 0 0,-1 0 0,0 1-1,0-1 1,0 0 0,0 1 0,-2-4 0,2 5 47,1 1 0,-1-1 0,0 1 0,0-1 0,1 1 0,-1 0 0,0-1 0,0 1 0,0 0 0,1-1 0,-1 1 1,0 0-1,0 0 0,0 0 0,0 0 0,0 0 0,1 0 0,-1 0 0,0 0 0,0 0 0,0 0 0,0 0 0,0 1 1,1-1-1,-1 0 0,0 1 0,0-1 0,0 0 0,1 1 0,-1-1 0,0 1 0,1-1 0,-1 1 0,0 0 0,1-1 1,-1 1-1,1 0 0,-1-1 0,1 1 0,-1 1 0,-6 14-820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16988,'-13'0'3767,"10"0"-3633,0 0 1,0 1-1,1-1 1,-1 1-1,0 0 0,0 0 1,1 0-1,-5 2 1,-2 4 57,-1 1 0,1 0 0,1 0 1,-1 0-1,-11 17 0,16-19-156,0 0 0,0 0 0,0 0 0,1 0 0,0 0 0,0 1-1,1-1 1,0 1 0,0 0 0,0 0 0,0 7 0,2-13-27,-1 0 1,1 0-1,0 0 0,0 0 1,0 0-1,0-1 0,0 1 1,0 0-1,1 0 1,-1 0-1,0 0 0,0 0 1,1 0-1,-1 0 0,0 0 1,1 0-1,-1 0 0,1-1 1,-1 1-1,1 0 0,0 0 1,-1-1-1,1 1 0,0 0 1,-1-1-1,1 1 1,0 0-1,1 0 0,0-1 2,-1 0-1,1 0 1,0 0-1,0 1 1,-1-2 0,1 1-1,0 0 1,0 0-1,-1-1 1,1 1-1,0-1 1,-1 1 0,1-1-1,1-1 1,8-3 47,0-1 0,-1-1 1,14-11-1,-7 5 48,-1-1 1,0 0-1,-1-2 0,-1 0 1,0 0-1,-2-1 1,1-1-1,13-27 0,-36 59-114,-5 14-564,13-22 351,-11 33-1105,12-36 1216,0 0 0,0 0 0,1 0 0,-1 0 0,1 0 0,0 0 0,0 1 0,0-1 1,0 0-1,1 3 0,2-2-542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16532,'-15'16'640,"0"0"0,1 1 0,1 1 0,1 0 1,1 0-1,-15 33 0,18-36-186,1-3-316,1 0-1,0 1 1,1-1-1,0 1 1,1 0-1,1 1 1,0-1-1,1 1 1,0-1-1,1 1 0,1 15 1,0-28-133,0 0 1,0 0-1,0 0 0,0 1 1,0-1-1,0 0 0,1 0 1,-1 0-1,0 0 0,1 0 1,-1 0-1,1 0 0,-1-1 1,1 1-1,0 0 0,-1 0 0,1 0 1,0 0-1,-1-1 0,1 1 1,0 0-1,0 0 0,0-1 1,0 1-1,1 0 0,-1-1 3,1 0 0,0 0-1,-1 1 1,1-1-1,-1 0 1,1-1-1,0 1 1,-1 0-1,1 0 1,0-1 0,-1 1-1,1-1 1,-1 1-1,3-2 1,5-3 20,-1 0 1,0-1 0,0 0-1,9-8 1,5-7 44,-13 12-58,0 0 0,0 1 1,0 0-1,13-7 0,-21 15-16,-1 0-1,0-1 1,1 1 0,-1 0 0,0 0-1,1-1 1,-1 1 0,1 0-1,-1 0 1,0 0 0,1-1 0,-1 1-1,1 0 1,-1 0 0,1 0-1,-1 0 1,0 0 0,1 0 0,-1 0-1,1 0 1,-1 0 0,1 0-1,-1 0 1,0 1 0,1-1 0,-1 0-1,1 0 1,-1 0 0,1 1-1,0 12-26,-14 22-4,11-31 28,-7 16-5,5-11 26,-1 0 0,2 0 0,-1 0 0,2 0 0,-1 0 0,-2 18 0,5-27-12,0 1 1,0-1-1,0 0 1,0 1 0,0-1-1,0 1 1,0-1-1,0 0 1,0 1 0,0-1-1,0 1 1,0-1-1,1 0 1,-1 1-1,0-1 1,0 0 0,0 1-1,1-1 1,-1 0-1,0 1 1,0-1 0,1 0-1,-1 1 1,0-1-1,0 0 1,1 0-1,-1 1 1,0-1 0,1 0-1,-1 0 1,1 0-1,-1 0 1,0 1 0,1-1-1,0 0 1,16-5 146,14-15 71,-28 17-204,0 1 0,0-1 1,0 1-1,1 0 0,-1 0 1,1 0-1,0 1 0,0-1 0,-1 1 1,1 0-1,0 0 0,0 0 1,0 0-1,6 1 0,-8-1-12,0 1 0,0-1 0,0 0 0,0 1 0,0-1 0,0 0 0,0 0 0,0 0 0,-1-1 0,1 1 0,0 0 0,-1-1 0,1 1 0,-1-1 0,1 1-1,-1-1 1,0 0 0,1 1 0,-1-1 0,1-3 0,2-2-102,0-1-1,-1 1 0,0-1 1,2-8-1,-3 9-164,-2 5 40,0 1-1,0-1 1,1 1-1,-1 0 1,0-1 0,1 1-1,-1-1 1,1 1-1,0 0 1,-1 0-1,1-1 1,0 1 0,0 0-1,-1 0 1,1 0-1,0 0 1,2-2 0,4 2-646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 15611,'-3'-2'330,"0"1"0,0-1 0,0 1-1,0 0 1,-1 0 0,1 1-1,0-1 1,-1 1 0,1 0 0,0-1-1,-6 2 1,-40 5 1791,41-5-1685,-50 13 477,53-13-886,0 1-1,0 0 0,0 0 1,1 1-1,-1-1 1,1 1-1,0 0 0,-1 0 1,-3 5-1,7-8-26,1 0 0,0 0 0,0 1 0,-1-1 0,1 0 0,0 0 0,0 1 0,0-1 0,-1 0 0,1 0 0,0 1 0,0-1 0,0 0-1,0 0 1,0 1 0,-1-1 0,1 0 0,0 1 0,0-1 0,0 0 0,0 1 0,0-1 0,0 0 0,0 1 0,0-1 0,0 0 0,0 1 0,0-1 0,0 0 0,1 0-1,-1 1 1,0-1 0,0 0 0,0 1 0,0-1 0,0 0 0,1 0 0,-1 1 0,0-1 0,0 0 0,0 0 0,1 1 0,-1-1 0,0 0 0,0 0 0,1 0 0,-1 1-1,0-1 1,0 0 0,1 0 0,-1 0 0,0 0 0,1 0 0,-1 0 0,0 0 0,1 0 0,-1 0 0,0 0 0,1 0 0,-1 0 0,0 0 0,1 0 0,-1 0 0,28 1-96,-23-1 79,55-3-184,-40 1 88,0 1 0,0 1 0,22 3 0,-40-3 104,0 0-1,-1 0 1,1 0 0,0 1 0,-1-1 0,1 1-1,0-1 1,-1 1 0,1 0 0,-1 0 0,1-1-1,-1 1 1,1 0 0,-1 0 0,1 1 0,-1-1-1,2 2 1,-3-2 19,1 0 1,-1 0-1,1 0 0,-1 0 0,0 0 0,0 0 0,1 0 1,-1 0-1,0 0 0,0 1 0,0-1 0,0 0 0,0 0 1,-1 0-1,1 0 0,0 0 0,0 0 0,-1 0 0,1 0 1,-1 2-1,-3 3 112,1-1 1,-1 1-1,0-1 1,-1 0-1,1 0 1,-1 0 0,-8 6-1,-2 1 350,0 0 0,-23 11 0,33-20-457,0 0 0,0 0 1,-1-1-1,1 0 1,-1 0-1,1-1 0,-1 0 1,0 1-1,1-2 1,-1 1-1,-12-1 0,18 0-62,0 0 0,-1 0 0,1 0 0,-1-1 0,1 1-1,0 0 1,-1 0 0,1 0 0,0-1 0,-1 1 0,1 0-1,0 0 1,-1-1 0,1 1 0,0 0 0,-1-1 0,1 1-1,0 0 1,0-1 0,0 1 0,-1 0 0,1-1 0,0 1-1,0-1 1,0 1 0,0 0 0,0-1 0,0 1 0,0-1-1,0 1 1,0-1 0,0 1 0,0 0 0,0-1 0,0 1-1,0-1 1,0 1 0,0 0 0,0-1 0,0 1 0,0-1-1,1 1 1,-1-1 0,8-17-512,-7 17 514,12-19-611,11-1-190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83 351 14611,'-14'16'1427,"1"0"1,-14 23-1,23-32-1129,0 0 0,1 0 1,-1 0-1,2 1 1,-1 0-1,1 0 0,0-1 1,-2 15-1,4-21-255,0 1 0,0-1 0,0 0 0,0 1 0,0-1 0,0 0 1,0 1-1,0-1 0,1 0 0,-1 0 0,1 1 0,-1-1 0,0 0 0,1 0 0,0 1 0,-1-1 1,1 0-1,0 0 0,0 0 0,-1 0 0,1 0 0,0 0 0,0 0 0,0-1 0,0 1 0,0 0 0,0 0 1,1-1-1,-1 1 0,0 0 0,0-1 0,0 0 0,1 1 0,-1-1 0,0 0 0,1 1 0,-1-1 0,0 0 1,0 0-1,1 0 0,1 0 0,4-1 51,0 1 0,-1-1 1,1-1-1,-1 1 0,1-1 1,-1 0-1,8-5 0,5-2 30,-1-2 0,-1 0-1,0-1 1,0 0 0,-1-2-1,-1 0 1,0-1 0,15-19-1,-15 15-137,-1-1-1,-1 0 1,-1-1-1,0 0 0,-2-1 1,14-40-1,-20 48-28,-1 0 0,0 0 0,-1-1 0,0 1 0,-1 0-1,-1-18 1,-1 27 24,1 0-1,-1-1 0,0 1 0,-1 0 0,1 0 1,-1 0-1,0 0 0,-5-9 0,6 12 9,-1-1 0,0 1-1,0-1 1,0 1 0,0 0 0,-1 0-1,1 0 1,0 0 0,-1 0-1,0 1 1,1-1 0,-1 1-1,0 0 1,0-1 0,0 1 0,-3-1-1,2 2 21,1-1 0,-1 1 0,0-1 1,1 1-1,-1 0 0,1 1 0,-1-1 0,0 1 0,1-1 0,-1 1 0,1 0 0,0 0 0,-6 3 0,3-1 23,0 0 0,0 1 1,0 0-1,1 0 0,-1 1 0,-7 8 0,5-4 23,1-1-1,0 2 0,0-1 1,1 1-1,1 0 1,0 0-1,0 0 0,-4 15 1,8-22-52,-1 1 1,2-1 0,-1 1 0,0-1-1,1 1 1,0 0 0,0-1 0,0 1-1,0 0 1,0-1 0,1 1 0,-1-1-1,1 1 1,0 0 0,0-1-1,1 0 1,-1 1 0,1-1 0,-1 0-1,1 0 1,0 0 0,0 0 0,3 3-1,2 0-67,0 0 0,0-1 0,0 0 0,0-1-1,1 0 1,0 0 0,-1 0 0,14 3 0,-18-6 36,7 2-69,1 1 0,-1 0 0,-1 1 0,1 0 0,14 10 0,-22-13 92,0-1-1,0 1 0,0 0 0,0 0 1,-1 0-1,1 0 0,-1 1 1,1-1-1,-1 0 0,0 1 0,0-1 1,0 1-1,0-1 0,0 1 1,-1-1-1,1 1 0,-1 0 1,1-1-1,-1 1 0,0 0 0,0-1 1,0 1-1,-1 0 0,1-1 1,-1 1-1,1 0 0,-1-1 1,-1 3-1,0 1 65,-8 22-400,10-27 322,0-1 0,0 1 0,-1 0 0,1-1 0,0 1 0,-1 0 0,1-1 0,-1 1 0,1-1 0,-1 1-1,1-1 1,-1 1 0,1-1 0,-1 1 0,1-1 0,-1 1 0,1-1 0,-1 0 0,0 1 0,1-1 0,-1 0-1,0 1 1,0-1 0,1 0 0,-1 0 0,0 0 0,1 0 0,-1 0 0,0 0 0,0 0 0,-1 0 0,-3-5-136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83 181 14059,'-18'15'3489,"18"-12"-994,12-9-860,-4 2-1403,-1-1 0,0-1 1,0 1-1,0-1 0,-1-1 0,0 1 0,0-1 1,0 0-1,7-12 0,-10 15-210,-1-1 1,1 0-1,-1 1 1,0-1-1,0 0 0,0 0 1,0 0-1,-1 0 0,0-1 1,0 1-1,-1 0 0,1 0 1,-1-1-1,0 1 0,-1 0 1,1-1-1,-2-7 1,1 12-23,1 0 0,0 0 1,-1 0-1,1 0 1,-1 0-1,1-1 1,-1 1-1,1 0 0,-1 0 1,0 0-1,0 1 1,1-1-1,-1 0 1,0 0-1,0 0 0,0 0 1,0 1-1,0-1 1,0 0-1,0 1 1,0-1-1,0 1 0,0-1 1,-1 1-1,1 0 1,-2-1-1,0 1-1,1 0 0,-1 1 1,1-1-1,-1 1 0,1-1 0,-1 1 0,1 0 1,-1 0-1,1 0 0,0 0 0,-5 3 0,-2 3-14,0 0-1,0 0 1,1 0-1,-13 17 1,15-18 10,0 2 1,1-1-1,0 1 0,0-1 1,1 1-1,0 1 1,0-1-1,1 1 1,0-1-1,0 1 1,1 0-1,-2 16 1,4-24 5,0 1 1,0-1-1,0 1 0,0-1 1,0 1-1,0-1 1,0 0-1,1 1 1,-1-1-1,1 1 0,-1-1 1,1 0-1,-1 1 1,1-1-1,0 0 0,0 0 1,-1 1-1,1-1 1,0 0-1,0 0 0,0 0 1,0 0-1,1 0 1,0 1-1,1-1 7,-1 0 0,1 0 0,-1-1 0,1 1 0,0 0 0,0-1 0,-1 0-1,1 1 1,0-1 0,0 0 0,5-1 0,5-2 46,1 0-1,0 0 0,22-10 1,-36 13-54,39-17 140,-1-2 0,48-33 0,-85 51-138,1 0 0,-1 0 0,1 0 0,-1 0 0,1 0 0,-1 1 0,1-1 0,-1 0 0,1 1 0,0-1 0,-1 1 0,4-1 0,-5 2-2,0 0-1,1-1 1,-1 1 0,0 0 0,0-1 0,0 1 0,0 0 0,0-1-1,0 1 1,0 0 0,0-1 0,0 1 0,0 0 0,0-1-1,0 1 1,0 0 0,-1-1 0,1 1 0,0 0 0,0-1 0,-1 1-1,1-1 1,0 1 0,-1 0 0,1-1 0,-1 1 0,1-1 0,-1 1-1,-2 4 9,1-1 1,0 1-1,0 0 0,0-1 0,1 1 0,0 0 0,-1 6 0,2-10-1,0 0 0,0 0 0,0 0 0,0 0 0,0 0 0,0 0 0,0 0-1,0 0 1,1 0 0,-1 0 0,0 0 0,1 0 0,-1 0 0,1 0 0,-1 0-1,1-1 1,0 1 0,-1 0 0,1 0 0,0 0 0,-1-1 0,1 1-1,0-1 1,0 1 0,0 0 0,-1-1 0,1 1 0,0-1 0,0 0 0,0 1-1,0-1 1,0 0 0,0 1 0,0-1 0,0 0 0,0 0 0,0 0-1,0 0 1,0 0 0,2 0 0,11-1 80,0 0 1,0-1-1,-1 0 1,1-1-1,23-9 0,-24 8-34,0 0 0,0 0 1,1 1-1,-1 1 0,27-1 0,-38 3-71,0 0 1,0 1-1,0-1 1,0 1-1,0-1 1,0 1-1,0 0 1,-1-1-1,1 1 1,0 0-1,-1 0 1,1 1-1,0-1 1,-1 0-1,1 0 1,-1 1-1,0-1 1,1 1-1,-1-1 1,0 1-1,0 0 1,0-1-1,0 1 1,0 0-1,-1 0 1,1 0-1,0-1 1,-1 1-1,0 0 1,1 4-1,8-33-2121,-5 4 1671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12475,'-2'7'1368,"4"0"-1024,4 2-352,1-8 1896,5 2-1503,5-4-417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4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15726 414 11530,'-10'-4'548,"0"0"-1,0-1 0,0 0 0,1-1 1,-15-10-1,13 8-430,0 1 0,-1 0 0,-16-7 0,-71-21 347,-1 5 1,-170-29 0,-66 9 389,240 41-806,-148 4 0,-521 4-242,-99-31-203,161 9 432,-964-9-155,179 75 111,217-5 8,473-48-95,532-5 47,-902-35 78,609 47 45,-467-12-642,361-10-18,-1 27 425,-61 57 319,511-26-22,-282 80 0,419-89-9,-144 65 1,181-69-60,2 3 0,0 1 0,1 2 1,-66 58-1,66-42-31,2 1 0,2 2 0,-42 68 0,35-48-29,-86 134-19,94-138 7,-40 96 0,60-120 0,2 0-1,1 2 1,2-1-1,-5 41 0,12-51-3,0 0 0,2 0 0,1 0 0,1 0 1,1 0-1,11 42 0,-7-47-5,0-1 0,2 0 0,1 0 0,0 0 0,1-2 0,2 1 0,26 33 0,-18-30-3,1-1-1,1 0 1,1-2 0,1-1-1,32 21 1,-2-9 4,1-3 0,1-2-1,2-2 1,1-3 0,84 19 0,259 39-24,6-24 10,-24-5 25,751 79-46,145-89-106,3-47-76,-666 0 187,-132 0 45,302 0 1,-106 14 19,82 0 35,-1-23-19,916-101-55,-817 56-17,556-54 1,-1376 109 29,537-66-10,-6-37 23,-515 94-13,-1-3 0,-1-2 0,0-2 0,-1-3 0,-2-2 0,88-58 0,-106 58 2,0-1 0,-2-1 0,-2-2 0,51-61-1,-65 69 8,-2 0 0,0-2 0,-2 1 0,0-2 0,-2 0-1,0 0 1,-2-1 0,11-49 0,-14 40-13,-2-1 1,-1 0-1,-2 1 0,-2-1 1,0 0-1,-3 0 1,-1 1-1,-2-1 0,-1 1 1,-1 1-1,-3 0 1,0 0-1,-2 1 0,-2 1 1,-1 0-1,-1 1 1,-2 1-1,-44-52 0,11 25 97,-4 3 0,-1 2 0,-3 3-1,-109-68 1,-291-129-253,203 137 17,118 56 50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16388,'-26'88'2572,"-12"45"14,34-115-2272,2 0 1,0 0-1,0 0 1,2 0 0,2 27-1,-2-43-306,0 1 0,0-1 0,1 0-1,-1 1 1,0-1 0,1 1 0,0-1 0,0 0 0,0 0 0,0 1 0,0-1-1,0 0 1,0 0 0,1 0 0,-1 0 0,1-1 0,-1 1 0,1 0 0,0 0-1,0-1 1,0 1 0,0-1 0,0 0 0,0 0 0,0 1 0,0-1-1,0-1 1,1 1 0,-1 0 0,0 0 0,1-1 0,-1 1 0,0-1 0,1 0-1,-1 0 1,1 0 0,-1 0 0,0 0 0,1-1 0,-1 1 0,1 0 0,-1-1-1,0 0 1,0 0 0,1 0 0,-1 0 0,0 0 0,0 0 0,3-3-1,14-10 0,-1 0-1,-1-2 0,0 0 0,-1-1 1,22-30-1,-44 57-2,0-1 1,1 1-1,0 0 1,-3 13-1,5-16 22,1 0 0,0-1 0,0 1 0,1 0 0,0 0 0,0 1 0,1-1-1,0 0 1,1 9 0,-1-14-20,0 0 0,1-1 0,-1 1 1,1-1-1,-1 1 0,1-1 0,0 1 0,0-1 0,-1 0 0,1 1 0,0-1 0,0 0 1,0 0-1,1 1 0,-1-1 0,0 0 0,0 0 0,1 0 0,-1 0 0,0-1 0,1 1 0,-1 0 1,1-1-1,-1 1 0,1 0 0,-1-1 0,1 0 0,-1 1 0,1-1 0,0 0 0,-1 0 1,1 0-1,-1 0 0,1 0 0,0 0 0,-1-1 0,1 1 0,-1 0 0,1-1 0,-1 1 0,1-1 1,1 0-1,2-1-87,0 0 0,0-1 0,0 1 0,0-1 0,0 0 0,0 0 0,-1-1 0,0 1 0,1-1 0,-1 0 0,5-8 0,12-25-114,-2-11-105</inkml:trace>
  <inkml:trace contextRef="#ctx0" brushRef="#br0" timeOffset="1">313 0 17332,'0'13'1552,"-3"1"-1224,3-5-296,8 1 640,8-3-1000,3 0 352,5-5-128,2 1-128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13339,'-13'10'546,"0"1"0,2 1 0,-1 0 0,2 1 0,-1 0 0,-8 17 0,17-28-461,-9 14 233,0 0-1,1 0 1,1 1 0,1 0-1,0 1 1,1 0-1,-5 19 1,12-35-274,0 0 1,-1-1 0,1 1-1,0 0 1,0-1-1,0 1 1,0 0-1,0 0 1,0-1-1,1 1 1,-1 0-1,0-1 1,1 1 0,0 0-1,-1-1 1,1 1-1,0-1 1,0 1-1,-1-1 1,1 1-1,1-1 1,-1 0-1,2 3 1,0-2 30,-1-1-1,1 1 1,0-1 0,0 1-1,0-1 1,0 0 0,0 0-1,0 0 1,1 0 0,-1-1-1,6 1 1,-1-1-155,0 0 0,0 0 0,-1 0 0,1-1 0,0-1 0,-1 1 0,1-1 0,-1 0 0,0-1 0,10-4 0,-13 3 3,0 1 0,0 0-1,-1-1 1,1 0-1,-1 0 1,4-5 0,-6 8 45,13-20-375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18556,'-12'37'4785,"-88"339"-2557,78-288-2150,21-85-83,0 1 13,0 0 0,0 0 1,0 0-1,1-1 0,0 1 0,0 6 0,0-10-4,0 1 0,0-1 0,0 1 0,0-1-1,0 1 1,0-1 0,1 1 0,-1-1 0,0 1 0,0-1-1,1 1 1,-1-1 0,0 0 0,1 1 0,-1-1 0,0 0-1,1 1 1,-1-1 0,1 0 0,-1 1 0,1-1-1,0 1 4,0-1 1,1 0-1,-1 0 0,0 0 0,0 1 0,0-1 0,0 0 0,0-1 0,1 1 0,-1 0 0,0 0 0,0 0 0,0-1 0,1 0 1,21-8 74,-1-2 1,0 0-1,-1-1 1,24-19-1,-16 12 7,32-17 0,-60 35-87,0 1-1,-1-1 0,1 1 1,0-1-1,0 1 0,0 0 1,0-1-1,-1 1 1,1 0-1,0-1 0,0 1 1,0 0-1,0 0 0,0 0 1,0 0-1,0 0 0,0 0 1,0 0-1,-1 0 0,3 1 1,-3-1-2,0 1 1,1-1 0,-1 1-1,0-1 1,0 1-1,0-1 1,1 1-1,-1-1 1,0 1 0,0-1-1,0 1 1,0 0-1,0-1 1,0 1 0,0-1-1,0 1 1,0-1-1,0 1 1,0-1 0,-1 1-1,1-1 1,0 1-1,0-1 1,-1 1-1,0 4-93,-1-1 0,-1 1 0,1-1 0,0 0-1,-1 0 1,-5 6 0,-1-1-293,0 0 1,-1-1 0,-21 15-1,6-10-2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16123,'0'0'75,"0"0"-1,0 0 0,0-1 0,0 1 1,0 0-1,-1 0 0,1 0 0,0-1 1,0 1-1,0 0 0,0 0 0,0 0 1,0-1-1,0 1 0,0 0 0,0 0 1,1 0-1,-1-1 0,0 1 0,0 0 1,0 0-1,0 0 0,0-1 0,0 1 1,0 0-1,0 0 0,0 0 0,1 0 1,-1-1-1,0 1 0,0 0 0,0 0 0,0 0 1,1 0-1,-1 0 0,0 0 0,0-1 1,1 1-1,5 7 1655,4 16 4,-5-1-1353,-1 0 0,-1 1 0,0-1 0,-2 24 0,-7 91 36,-1-30 24,7-105-426,2 26 255,-2-27-257,1-1 0,-1 1-1,0-1 1,0 1-1,0-1 1,1 1 0,-1-1-1,0 1 1,1-1-1,-1 1 1,0-1 0,1 1-1,-1-1 1,1 0-1,-1 1 1,0-1-1,1 0 1,-1 1 0,1-1-1,-1 0 1,1 0-1,-1 1 1,1-1 0,-1 0-1,1 0 1,0 0-1,-1 0 1,1 0 0,-1 0-1,1 0 1,-1 0-1,1 0 1,-1 0 0,1 0-1,0 0 1,-1 0-1,1 0 1,-1 0-1,1 0 1,-1-1 0,1 1-1,0-1 1,7-3 71,-1 0 0,1-1 0,-1 0 0,0-1-1,-1 1 1,1-1 0,9-13 0,5-3 85,42-42 13,-4-3 0,74-106 1,-131 170-324,-1 1 1,1-1-1,-1 0 1,1 1 0,-1-1-1,0 0 1,2-6-1,-3 9 104,0-1 0,0 1 0,0 0 0,0-1 0,0 1 0,0-1 0,0 1 0,0 0 0,0-1 0,-1 1 0,1-1 0,0 1 0,0 0 0,0-1 0,0 1 0,-1 0 0,1-1 0,0 1 0,0 0 0,-1-1 0,1 1 0,0 0 0,-1-1-1,0 0 14,0 1 0,0 0 0,0-1 0,0 1 0,0 0-1,0 0 1,0 0 0,0 0 0,0-1 0,0 1 0,0 1-1,0-1 1,0 0 0,-1 0 0,-19 5-510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15635,'6'27'1617,"3"-1"-1153,-1-8-328,2-6 832,0-1-768,2-4 80,-4-1-344,1-3-104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44 438 13507,'1'7'386,"-1"1"0,2 0 1,-1-1-1,1 1 0,0-1 1,4 11-1,-5-16-300,-1-1 0,1 1-1,0-1 1,-1 0 0,1 1 0,0-1-1,0 0 1,0 1 0,0-1 0,0 0 0,0 0-1,0 0 1,0 0 0,1 0 0,-1 0-1,0 0 1,1 0 0,-1-1 0,0 1-1,1 0 1,-1-1 0,1 1 0,-1-1 0,1 0-1,-1 1 1,1-1 0,-1 0 0,1 0-1,0 0 1,-1 0 0,1 0 0,-1-1 0,1 1-1,-1 0 1,1-1 0,-1 1 0,1-1-1,1 0 1,0-1 3,0 0 0,0 0 0,-1 0 0,1-1 0,-1 1 0,1-1 0,-1 0 0,0 1 0,0-1 0,0 0 0,0 0 0,0-1-1,-1 1 1,0 0 0,1 0 0,-1-1 0,-1 1 0,2-4 0,1-7-95,-1 0-1,0 0 1,0-16 0,-2 19-174,-1 1 0,0 0 1,0-1-1,-1 1 1,-5-18-1,6 26 121,0 0-1,0 0 1,0-1 0,0 1-1,0 0 1,-1 0-1,1 0 1,0 0 0,-1 1-1,0-1 1,1 0-1,-1 1 1,-3-3 0,4 3 20,-1 1 0,1-1 0,-1 1 0,1-1 0,-1 1 0,1 0 0,-1 0 1,1 0-1,-1-1 0,1 2 0,-1-1 0,1 0 0,-1 0 0,1 0 0,-1 1 1,1-1-1,-1 1 0,1-1 0,-1 1 0,1-1 0,0 1 0,-1 0 0,-1 1 1,-2 2 24,-1 1 1,1-1 0,0 1 0,0 0 0,0 1 0,1-1 0,-1 1-1,1 0 1,1 0 0,-1 0 0,-3 11 0,2-4 78,0-1-1,1 1 1,0 0 0,1 1 0,-1 16-1,3-24-23,1-1-1,0 1 1,0-1-1,0 1 1,1-1-1,0 1 1,0-1-1,0 1 0,1-1 1,-1 0-1,1 0 1,1 0-1,-1 0 1,1 0-1,0 0 1,0-1-1,7 9 1,-7-10 0,1 1 0,0-1 0,0 0 0,1-1 0,-1 1 0,1-1 1,-1 0-1,1 0 0,0 0 0,-1-1 0,1 1 0,0-1 0,0-1 1,0 1-1,0 0 0,0-1 0,0 0 0,0-1 0,10-1 0,-5 1 20,0-2 0,-1 0 0,1 0 0,-1 0 0,0-1 0,0-1 0,0 1 0,0-2 0,-1 1 0,0-1 0,0 0 0,-1-1 0,13-13 0,-10 8-28,0 0 1,0-2-1,-2 1 1,1-1-1,-2 0 1,0 0-1,10-30 1,-12 7-77,-5 36 41,0 1 0,0-1 0,0 1 0,0-1 0,0 1-1,0-1 1,-1 1 0,1-1 0,0 0 0,0 1 0,0-1 0,0 1 0,-1-1 0,1 1-1,0 0 1,0-1 0,-1 1 0,1-1 0,0 1 0,-1-1 0,1 1 0,-1-1 0,0 1 1,1 0 0,-1 1 0,0-1 0,0 0 0,1 0 0,-1 0 0,0 1 0,1-1 0,-1 0 0,0 1 0,1-1 0,-1 1 0,1-1 0,-1 1 0,0-1 0,1 1 0,-1-1 0,1 1 0,-1-1 0,1 1 0,0 0 1,-1 0-1,-7 11 54,1 0 1,1 0-1,0 1 1,1-1-1,0 1 1,1 1 0,0-1-1,1 1 1,0-1-1,0 27 1,2-36-25,1 0 1,0 0-1,1 0 0,-1 0 1,1 0-1,0 0 0,0 0 1,0 0-1,0 0 0,1 0 0,-1-1 1,1 1-1,0 0 0,0-1 1,1 1-1,2 2 0,-3-4-12,0 0 0,0 0 0,0-1 0,1 1-1,-1 0 1,0-1 0,1 0 0,0 0 0,-1 1-1,1-1 1,0-1 0,-1 1 0,1 0 0,0-1-1,0 1 1,0-1 0,0 0 0,-1 0 0,1 0-1,0-1 1,0 1 0,0 0 0,2-2 0,7-2 25,0 0 1,-1 0 0,0-2-1,0 1 1,0-1 0,-1-1-1,0 0 1,0 0 0,16-17-1,-1-2 39,-1-1-1,22-32 1,-24 28-69,-1 0 1,-2-2 0,-1 0 0,-2-1 0,-1-1 0,-1 0-1,12-54 1,-25 83-5,1 0 5,-1 0 1,0 1-1,0-1 1,-1 0 0,1 0-1,-1 0 1,-1 0-1,-1-9 1,2 14-9,0 1 0,0-1 0,0 0 0,0 1 0,0-1 0,0 0 0,-1 1 0,1-1 0,0 0 0,-1 1 1,1-1-1,0 0 0,-1 1 0,1-1 0,-1 1 0,1-1 0,-1 1 0,1-1 0,-1 1 0,1 0 0,-1-1 0,1 1 0,-1-1 1,0 1-1,1 0 0,-1 0 0,1-1 0,-2 1 0,1 0 7,0 0-1,0 0 1,-1 1-1,1-1 1,0 1 0,0-1-1,0 0 1,0 1 0,0 0-1,0-1 1,0 1-1,0 0 1,0-1 0,0 1-1,0 1 1,-4 3 43,0 1-1,0-1 1,1 1 0,-5 8 0,-1 5-37,1 0 1,1 0 0,1 1 0,1 0 0,0 0 0,1 1 0,2-1 0,0 1 0,1 0 0,1 0-1,1 0 1,1 0 0,0 0 0,2 0 0,1 0 0,8 27 0,5-11-192,-17-36 145,1 0 1,-1 0 0,1 0-1,0 0 1,-1 0 0,1 0-1,0 0 1,0 0 0,0 0-1,0 0 1,0 0 0,-1 0 0,2-1-1,-1 1 1,0 0 0,0-1-1,0 1 1,0-1 0,0 1-1,0-1 1,1 0 0,-1 1-1,0-1 1,0 0 0,0 0-1,3 0 1,-3 0-45,0-1 0,0 1 0,0-1-1,-1 0 1,1 1 0,0-1 0,0 0 0,-1 0 0,1 0 0,0 0-1,-1 1 1,1-1 0,-1 0 0,1 0 0,-1 0 0,0 0 0,1 0-1,-1 0 1,0 0 0,0 0 0,0 0 0,0 0 0,1 0 0,-1 0-1,-1-1 1,1 1 0,0 0 0,0 0 0,0 0 0,0 0 0,-1 0-1,1 0 1,-1 0 0,0-1 0,-15-34-1959,-1 12-175,-2 0-1,-28-28 0,-8-9 99,47 50 1969,1 4 236,1-1 1,0-1-1,-8-13 1,14 22-49,1 0 0,-1 0 0,0 0 0,0 1 0,1-1 0,-1 0 0,0 0 0,1 0 0,-1 0 0,0 0 0,0 0 0,1 0 0,-1 0 0,0 0 0,0 0 0,1 0 0,-1 0 0,0 0 0,1 0 0,-1-1 0,0 1 0,0 0 0,1 0 1,-1 0-1,0 0 0,0 0 0,0-1 0,1 1 0,-1 0 0,0 0 0,0 0 0,0 0 0,1-1 0,-1 1 0,0 0 0,0 0 0,0-1 0,0 1 0,0 0 0,0 0 0,1-1 0,-1 1 0,0 0 0,0 0 0,0-1 0,0 1 0,0 0 0,0-1 0,0 1 1,0 0-1,0 0 0,0-1 0,0 1 0,0 0 0,0 0 0,-1-1 0,1 1 0,0 0 0,0 0 0,0-1 0,0 1 0,0 0 0,-1 0 0,1-1 0,0 1 0,0 0 0,0 0 0,0 0 0,-1-1 0,24 11 1818,-20-9-1757,31 16 1197,-23-10-1139,1-1 0,0 0 0,0-1 0,1 0 0,-1-1 0,1-1 0,0 0 0,22 2 0,-11-6-120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16884,'0'4'1584,"7"5"-1064,3-4-352,9 1 936,-3-4-720,-5-2-360,4 0-64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17820,'-21'45'3019,"16"-36"-2703,0 0-1,0 1 1,1-1 0,0 1-1,1 0 1,0 0 0,1 1 0,0-1-1,1 1 1,-1 15 0,3-24-320,-1 1 0,1-1 1,0 1-1,-1-1 0,1 0 0,1 0 1,-1 0-1,0 1 0,0-1 0,1 0 1,-1 0-1,1-1 0,-1 1 0,1 0 1,0 0-1,0-1 0,0 1 0,0-1 1,0 0-1,0 1 0,0-1 0,0 0 1,4 1-1,8 3-282,-1-1 0,29 5 1,-20-4-23,-11-3 174,-4-1-26,0 1 0,0 0 0,0 0 1,13 6-1,-19-8 153,0 1 1,0-1-1,0 1 0,0 0 0,0-1 1,0 1-1,0 0 0,-1-1 1,1 1-1,0 0 0,0 0 1,-1 0-1,1 0 0,-1 0 1,1 0-1,-1 0 0,1 0 1,-1 0-1,1 0 0,-1 0 1,0 0-1,0 0 0,1 0 1,-1 0-1,0 0 0,0 0 1,0 0-1,0 0 0,0 1 0,-1-1 1,1 0-1,0 0 0,0 0 1,-1 0-1,1 0 0,-1 0 1,1 0-1,-1 0 0,1 0 1,-2 1-1,-2 4 95,0-1 1,0 1-1,-1-1 1,0 0-1,0 0 1,-1-1-1,1 1 1,-13 6-1,0-1 396,-35 15 0,44-22-367,0 0 0,0 0 0,0-1 0,0 0 0,-1-1 0,1 0 0,-1 0 0,1-1 0,-13-2 0,20 2-187,-1 0 1,1 0-1,-1-1 1,1 0-1,-1 1 1,1-1 0,0 0-1,-1 0 1,1 0-1,0 0 1,0-1-1,-1 1 1,1-1-1,0 1 1,1-1-1,-1 0 1,0 1-1,0-1 1,1 0-1,-1 0 1,1 0-1,0-1 1,-1 1-1,1 0 1,0 0-1,0-1 1,0 1-1,1-1 1,-1 1-1,1-1 1,-1 1 0,1-1-1,0 1 1,0-1-1,0 1 1,0-1-1,0 1 1,1-1-1,0-3 1,9-22-470,7-2-219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14883,'5'2'388,"18"4"1831,-1-2 0,32 4 0,-47-8-1953,0 0 0,0 0-1,0 0 1,0-1-1,0 0 1,0 0 0,0-1-1,0 0 1,0 0 0,-1-1-1,1 0 1,6-4-1,-9 4-199,1-1 0,-1 0 0,0 0 0,0 0 0,0 0-1,0-1 1,5-8 0,-8 11-62,1 0 1,-1-1-1,0 1 0,0-1 0,0 1 1,-1-1-1,1 1 0,0-6 0,-1 7-9,0 0 0,0 0-1,0 0 1,0 0-1,0 0 1,0 0 0,-1 0-1,1 0 1,0 0 0,-1 0-1,1 0 1,-1 0-1,1 0 1,-1 0 0,1 0-1,-1 0 1,0 1 0,1-1-1,-1 0 1,0 0 0,-1-1-1,0 1-6,0 0 0,0 1 0,0-1 1,0 0-1,0 1 0,0-1 0,0 1 0,-1-1 0,1 1 0,0 0 0,0 0 0,0 0 1,0 0-1,0 0 0,-1 1 0,1-1 0,0 1 0,0-1 0,0 1 0,0 0 0,0 0 0,0 0 1,-3 2-1,-2 1-19,0 0 0,0 1 0,1 0 0,-11 11 0,12-11 24,0 0 0,0 0 0,1 1 0,0-1 0,1 1 0,-1 0 0,1 1 0,0-1 0,0 0 0,-2 9 0,5-12 10,-1 0 0,1-1 0,0 1 0,0 0 0,0 0 0,0-1 0,0 1 0,0 0 0,1-1 0,-1 1 0,1 0 0,0-1 0,0 1 0,0-1 0,0 1 0,0-1 0,1 1 0,-1-1 0,1 0-1,-1 0 1,1 0 0,0 0 0,0 0 0,0 0 0,0 0 0,0-1 0,0 1 0,4 1 0,2 2 6,0-2 0,0 1-1,1-1 1,-1 0 0,1-1-1,0 0 1,0-1-1,-1 1 1,1-2 0,0 1-1,0-1 1,0-1-1,0 1 1,0-2 0,0 1-1,11-4 1,-3 0 0,-1 0 1,0-1 0,0-1-1,0 0 1,-1-1-1,0-1 1,22-18-1,-35 26-9,3-2-2,0-1 0,0 0-1,-1 0 1,0 0 0,0-1 0,0 0-1,0 1 1,-1-1 0,3-6-1,-6 11 3,1 0 0,-1 0 0,0-1-1,0 1 1,0 0 0,0 0-1,0 0 1,0-1 0,0 1-1,0 0 1,0 0 0,0-1-1,1 1 1,-1 0 0,0 0-1,0-1 1,-1 1 0,1 0-1,0 0 1,0 0 0,0-1-1,0 1 1,0 0 0,0 0-1,0 0 1,0-1 0,0 1-1,0 0 1,0 0 0,-1 0-1,1-1 1,0 1 0,0 0 0,0 0-1,0 0 1,-1 0 0,1-1-1,0 1 1,0 0 0,0 0-1,-1 0 1,1 0 0,0 0-1,0 0 1,0 0 0,-1 0-1,1 0 1,0 0 0,0 0-1,-1 0 1,1 0 0,0 0-1,0 0 1,0 0 0,-1 0-1,1 0 1,0 0 0,0 0-1,-1 0 1,1 0 0,0 0 0,-14 5 15,9-2 8,0 1-1,0 1 0,1-1 1,-1 0-1,1 1 0,0 0 1,0 0-1,1 0 0,-1 1 0,1-1 1,0 1-1,1 0 0,-3 7 1,3-9-50,0 0 0,1 1 1,0-1-1,0 0 1,0 0-1,1 1 0,-1-1 1,1 0-1,0 1 1,0-1-1,1 1 0,-1-1 1,1 0-1,0 0 0,0 1 1,0-1-1,1 0 1,0 0-1,3 7 0,-4-10-6,0 0 0,-1-1 0,1 1 0,0-1 0,-1 1-1,1-1 1,0 1 0,0-1 0,-1 1 0,1-1 0,0 0 0,0 1-1,0-1 1,0 0 0,-1 0 0,1 1 0,0-1 0,0 0-1,0 0 1,0 0 0,0 0 0,0 0 0,0 0 0,-1-1 0,1 1-1,0 0 1,0 0 0,0 0 0,0-1 0,0 1 0,-1-1-1,1 1 1,0-1 0,0 1 0,-1-1 0,1 1 0,0-1 0,-1 1-1,1-1 1,0 0 0,-1 1 0,1-2 0,11-12-374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0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21533,'-3'-3'1704,"3"1"-1328,2-3-256,5 2 24,2-5 280,-2-6-328,1-1-176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16115,'15'5'1889,"-1"2"-1145,5 2-240,4 3 1497,11 3-1257,0 5-120,11 3-104,1 3-72,-2 3-200,-1 2-80,-7 2-232,-2 0-192,-9-1-432,-2-2-328,-9-9 824,-1 1-208,-6-12-113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6:4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12403,'57'3'361,"76"2"106,-34-12-280,185-37 0,-113 14-124,901-70-55,-38 96 1253,-654 20-257,-242-13 1131,-160-3-1525,10 1-548,0-1 0,0 0 0,0-1 0,-13-3 0,4-2 279,22 4-398,0-1-1,0 1 0,0-1 0,0 0 0,0 1 0,-1-1 0,1 0 0,-1 0 1,0 0-1,0 1 0,0-1 0,0 0 0,0 0 0,-2-5 0,-3-19-247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13 340 14707,'-3'9'806,"-6"25"606,9-34-1383,0 0-1,-1 1 0,1-1 1,0 1-1,0-1 0,1 0 1,-1 1-1,0-1 0,0 1 1,0-1-1,0 1 1,0-1-1,0 0 0,0 1 1,1-1-1,-1 1 0,0-1 1,0 0-1,1 1 0,-1-1 1,0 0-1,0 1 0,1-1 1,-1 0-1,1 1 0,0-1 37,0 0-1,0 0 0,-1 0 0,1 0 0,0 0 0,0 0 0,0 0 0,0 0 0,0 0 0,0 0 0,0-1 0,0 1 1,-1 0-1,1-1 0,0 1 0,0-1 0,1 0 0,7-4 186,0-1 0,-1 0 0,1 0 0,-1-1 0,0 0 0,10-13 0,40-54 669,-39 46-451,26-48 1,-41 67-386,1-1 1,-1 0 0,-1 0 0,0 0 0,0 0 0,-1 0 0,-1-1 0,1 1 0,-1-17 0,-1 26-74,0 0 0,0-1 0,0 1 0,0-1-1,0 1 1,0 0 0,0-1 0,-1 1 0,1 0 0,0-1 0,-1 1 0,1 0 0,-1-1 0,0 1-1,1 0 1,-1 0 0,0-1 0,0 1 0,0 0 0,0 0 0,1 0 0,-2 0 0,1 0 0,0 0-1,0 1 1,0-1 0,0 0 0,0 0 0,-1 1 0,1-1 0,0 1 0,-1-1 0,1 1 0,0 0-1,-1-1 1,1 1 0,0 0 0,-3 0 0,0 1-7,0-1 0,1 1 1,-1 0-1,1 0 0,-1 1 0,1-1 1,-1 1-1,1-1 0,0 1 0,0 0 1,0 1-1,0-1 0,0 0 0,-3 4 1,-5 8-12,0-1 0,1 2-1,0-1 1,2 1 0,-1 1 0,2 0 0,0 0 0,1 0 0,0 1 0,2 0 0,0 0 0,1 0 0,0 0-1,0 23 1,3-37 9,0 0 0,0 0-1,1-1 1,-1 1-1,1 0 1,-1 0 0,1-1-1,0 1 1,0 0 0,0-1-1,0 1 1,0-1-1,1 1 1,-1-1 0,1 0-1,0 1 1,0-1 0,2 3-1,-2-4 2,0 0-1,1 0 1,-1 0-1,0-1 1,0 1-1,0 0 1,1-1-1,-1 1 1,0-1-1,0 0 1,1 0-1,-1 0 1,0 0-1,1 0 1,-1 0-1,0-1 1,0 1-1,1-1 1,-1 0-1,0 1 1,0-1 0,3-2-1,6-3 16,0 0-1,-1 0 1,0-1 0,-1-1-1,1 0 1,-1 0 0,15-18-1,1-6 121,23-36 0,1-19 188,-44 82-195,-5 16-101,-5 18-28,2-17-5,-2 12-12,-3 29-1,7-47 17,1 0 0,0 0 0,0 0 0,0 0 0,1 0 0,0 0 0,0 0 0,0-1 0,1 1 0,3 8 0,-4-12 3,0 0 1,0 0-1,1-1 0,-1 1 0,0 0 1,0-1-1,1 0 0,-1 1 1,1-1-1,0 0 0,-1 1 1,1-1-1,0 0 0,-1 0 0,1 0 1,0-1-1,0 1 0,2 0 1,0 0 2,0 0 1,0-1-1,0 0 1,1 0-1,-1 0 1,0 0 0,0-1-1,6-1 1,3-2 17,0 0 1,-1-1 0,1 0 0,18-12-1,5-4 35,-2-2 0,36-31-1,-68 53-59,20-15 20,-22 16-18,0 0-1,0 0 1,1 0-1,-1 0 0,0 0 1,1 0-1,-1-1 1,0 1-1,0 0 1,1 0-1,-1 0 1,0 1-1,1-1 0,-1 0 1,0 0-1,0 0 1,1 0-1,-1 0 1,0 0-1,0 0 0,1 0 1,-1 0-1,0 1 1,0-1-1,1 0 1,-1 0-1,0 0 0,0 1 1,3 13-2,-10 31 7,5-36-3,0 1 0,1-1 0,0 0 0,0 0 0,2 16 0,-1-24-2,0-1 0,0 1 1,0-1-1,0 1 1,0 0-1,0-1 0,0 1 1,0-1-1,1 1 1,-1-1-1,0 1 0,0-1 1,0 1-1,1-1 1,-1 0-1,0 1 0,1-1 1,-1 1-1,1-1 1,-1 0-1,0 1 0,1-1 1,-1 0-1,1 1 0,-1-1 1,1 0-1,-1 0 1,1 1-1,0-1 0,0 0 2,0 0 0,1 0 0,-1 0 0,0 0 0,0-1 0,1 1 0,-1 0 0,0-1-1,0 1 1,0-1 0,1 1 0,0-2 0,30-22 47,41-57 32,-11 13-75,-58 64-121,-3 6-5,-7 13-202,-12 18-1133,17-32 1221,-1 3-41,0-1 0,0 1 0,0-1 0,-1 0 0,1 0 0,-1 0 0,0 0 0,0-1 0,0 1 0,0-1 0,-1 0 0,-6 4-1,0-5-726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18508,'-6'-6'1704,"6"10"-1160,3 1-288,3 0 825,-2 4-1209,2-2 200,3 6-184,-4-10-176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13755,'0'-14'6296,"-2"27"-4060,-2 28-1839,3-3-306,-2-10 53,3 0 0,0-1 0,7 52-1,-3-112 135,-2 6-261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13843,'4'3'267,"0"0"1,0 0-1,1 0 1,-1 0-1,1 0 0,0-1 1,0 0-1,0 0 1,0 0-1,0-1 0,0 0 1,0 0-1,1 0 1,-1 0-1,0-1 1,1 0-1,-1 0 0,0-1 1,0 1-1,1-1 1,9-3-1,-8 2-51,0-1 0,0 0 0,0 0 0,-1-1 0,1 1 1,-1-2-1,0 1 0,0 0 0,0-1 0,-1 0 0,0-1 0,0 1 0,0-1 0,-1 0 1,6-8-1,-9 11-167,0 1 0,0 0 0,0 0 0,0 0 0,0-1 0,0 1 0,-1 0 0,1-1 0,-1 1 0,1 0 0,-1-1 0,0 1 0,0-1 0,0 1 0,0-1 0,-1 1 0,1 0 0,-1-1 0,1 1 0,-1 0 0,0-1 0,-2-3 0,2 4-30,-1 0-1,1 1 1,0-1-1,-1 1 0,0-1 1,1 1-1,-1 0 0,0 0 1,0-1-1,0 1 1,0 0-1,0 1 0,0-1 1,0 0-1,0 1 1,0-1-1,0 1 0,0-1 1,0 1-1,0 0 0,-1 0 1,1 0-1,0 0 1,0 0-1,-4 2 0,-1-1-12,1 2 0,-1-1-1,1 1 1,0 0-1,0 0 1,0 0 0,0 1-1,0 0 1,1 0-1,0 1 1,0-1 0,0 1-1,0 0 1,1 1 0,-6 8-1,4-6-13,1 0-1,1 0 0,-1 0 1,1 1-1,1-1 0,-1 1 1,1 0-1,1 0 0,0 1 1,-2 15-1,4-23 8,0 0 0,0-1 1,0 1-1,0 0 0,0-1 0,0 1 0,1 0 1,-1-1-1,0 1 0,1 0 0,-1-1 0,1 1 1,0-1-1,-1 1 0,1-1 0,0 1 0,0-1 1,0 0-1,0 1 0,0-1 0,0 0 0,1 0 1,-1 0-1,2 2 0,0-2 0,0 0 0,-1 0 0,1-1 0,0 1 0,-1-1 0,1 1 0,0-1 0,0 0 0,0 0 0,-1 0 0,1-1 0,0 1 0,4-2 0,7-2 0,0 0-1,0-2 0,0 0 0,17-10 0,32-25 14,-46 28 4,0 1-1,1 1 0,33-14 1,-50 24-16,0 1 1,0 0 0,0-1 0,0 1-1,0 0 1,-1 0 0,1-1-1,0 1 1,0 0 0,0 0 0,0 0-1,0 0 1,0 0 0,0 0 0,0 1-1,0-1 1,-1 0 0,1 0-1,0 1 1,0-1 0,0 0 0,0 1-1,0-1 1,-1 1 0,1-1 0,0 1-1,-1 0 1,1-1 0,0 1-1,-1 0 1,1-1 0,0 1 0,-1 0-1,1 0 1,-1-1 0,0 1 0,1 0-1,-1 0 1,0 0 0,1 0-1,-1 0 1,0-1 0,0 1 0,0 0-1,1 0 1,-1 2 0,0 6-2,1 0 1,-1 1-1,-2 16 0,0-12-18,2-13 19,0 0 0,0-1 0,0 1 0,0 0 1,0 0-1,0 0 0,0-1 0,0 1 0,1 0 0,-1 0 1,0 0-1,0-1 0,1 1 0,-1 0 0,0 0 1,1-1-1,-1 1 0,1 0 0,0 1 0,0-2 2,-1 0-1,1 0 0,-1 0 0,1 1 1,-1-1-1,1 0 0,-1 0 0,1 0 0,0 0 1,-1 0-1,1 0 0,-1 0 0,1 0 1,-1 0-1,1 0 0,0 0 0,-1 0 1,1-1-1,-1 1 0,1 0 0,0-1 1,5-2 11,-1 0 1,0 0 0,1-1 0,4-5-1,-3 4-2,12-10 63,-9 6-12,1 0 1,0 1-1,0 0 1,1 1-1,0 0 1,0 1-1,19-6 1,-30 12-60,0-1 1,0 1 0,1 0-1,-1 0 1,0 0 0,0 0-1,1 0 1,-1 0-1,0 0 1,0 0 0,0 1-1,1-1 1,-1 0 0,0 1-1,0-1 1,0 1 0,0-1-1,0 1 1,0 0-1,0-1 1,0 1 0,0 0-1,0 0 1,0 0 0,0 0-1,0-1 1,-1 1-1,1 0 1,0 0 0,-1 1-1,1-1 1,-1 0 0,1 0-1,-1 0 1,1 0-1,-1 0 1,0 1 0,0-1-1,1 0 1,-1 0 0,0 2-1,1 7 33,-1 1 1,0-1-1,-2 21 0,1-16-22,1-15-14,0 1 0,-1-1 1,1 1-1,0-1 0,0 1 1,0-1-1,0 1 0,0-1 1,0 1-1,0-1 1,1 1-1,-1-1 0,0 1 1,0-1-1,0 1 0,0-1 1,1 1-1,-1-1 1,0 1-1,1-1 0,-1 1 1,0-1-1,1 0 0,-1 1 1,0-1-1,1 0 0,-1 1 1,1-1-1,-1 0 1,0 1-1,1-1 0,-1 0 1,1 0-1,0 1 0,1-1 3,0 0-1,-1 0 1,1-1-1,0 1 1,-1 0-1,1-1 1,0 1-1,-1-1 0,1 1 1,-1-1-1,3-1 1,39-27 51,-41 28-52,45-37 28,-17 14 17,1 0 1,52-29-1,-82 53-46,0-1 0,-1 1 0,1-1-1,0 1 1,0-1 0,0 1 0,0-1 0,0 1 0,0 0-1,0-1 1,0 1 0,0 0 0,1 0 0,-1 0-1,0 0 1,0 0 0,0 0 0,0 0 0,0 0-1,0 0 1,0 1 0,0-1 0,1 1 0,-1 0 0,0-1 1,-1 1-1,1 0 1,-1 0-1,1 0 1,-1 0-1,0 0 1,1 0-1,-1 0 1,0 0-1,0 0 1,1 0 0,-1 0-1,0 0 1,0 0-1,0 0 1,0 0-1,0 0 1,-1 1-1,-1 10-27,-1-1 0,0 1 0,-6 12 0,7-18-25,-3 12-138,5-12 240,5-12-62,1-6-37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90 20692,'-2'2'179,"0"0"0,1 0 0,-1 0 0,1 0 0,0 0 0,-1 0 0,1 0 0,0 1 0,0-1 0,1 0 0,-1 1 0,0-1 0,0 5 0,-1 2 323,1-6-445,-13 36 211,3 0 0,1 2-1,-7 59 1,16-99-261,1 0 0,0 0 0,0 0 0,0 0 0,0 0 0,0 0 0,0 0 0,1 0 1,-1 0-1,0 0 0,0 0 0,1 0 0,-1 0 0,1 1 0,-1-2 0,1 0-1,-1 1 1,0-1-1,0 0 1,1 0 0,-1 0-1,0 0 1,0 0 0,1 0-1,-1 0 1,0 0-1,1 0 1,-1 1 0,0-1-1,0 0 1,1 0 0,-1 0-1,0-1 1,1 1-1,-1 0 1,0 0 0,0 0-1,1 0 1,-1 0 0,0 0-1,0 0 1,1 0-1,-1-1 1,0 1 0,1 0-1,1-2 37,0 0 0,1 0 0,-1 0 1,0 0-1,0 0 0,-1 0 0,1-1 0,2-3 0,6-13 195,-1-1 1,-1-1-1,-1 1 1,8-39-1,-6 14 126,2-57 0,-10 93-331,-2-21 73,-5 41-143,0 10 6,3-6 5,0 1 0,1 18 0,2-30 19,-1-1 0,1 0 1,0 1-1,1-1 0,-1 0 1,1 1-1,-1-1 0,1 0 1,0 1-1,0-1 0,1 0 0,-1 0 1,1 0-1,-1 0 0,1 0 1,4 5-1,-4-7 6,0 1 0,1-1-1,-1 0 1,0 0 0,1 0 0,-1-1 0,0 1 0,1 0 0,-1-1 0,1 0 0,-1 1-1,1-1 1,-1 0 0,1 0 0,-1 0 0,1-1 0,-1 1 0,1-1 0,-1 1 0,1-1-1,-1 0 1,0 0 0,1 0 0,2-2 0,4-2 17,-1 1 0,0-2-1,0 1 1,0-1 0,8-8 0,-4 2 36,-1 0 1,0 0 0,-1-1 0,-1-1 0,0 0 0,0 0-1,10-25 1,-17 28-18,-7 15-33,-11 18-48,-28 68-37,40-80 74,0 1-1,0 0 1,1 1 0,1-1 0,0 1 0,-1 17 0,3-28 9,-1 0 0,1 1 0,0-1 0,0 1 0,1-1 0,-1 0-1,0 1 1,0-1 0,1 0 0,-1 1 0,1-1 0,-1 0 0,1 1 0,-1-1 0,1 0-1,0 0 1,0 0 0,-1 0 0,1 0 0,0 0 0,0 0 0,0 0 0,0 0 0,0 0-1,2 1 1,-1-1 0,0-1-1,1 1 1,-1-1-1,0 0 1,0 1 0,1-1-1,-1 0 1,0 0-1,1 0 1,-1-1-1,0 1 1,0-1-1,5 0 1,4-4-2,1 1 0,0-2 0,-1 1 0,14-11 1,47-37-15,-72 53 16,0 0 0,0 1 0,0-1 0,0 0 0,0 0-1,0 0 1,-1 0 0,1 0 0,0 0 0,0 0 0,0 0 0,0 1 0,0-1 0,0 0 0,0 0 0,0 0 0,0 0 0,0 0 0,0 0 0,0 0 0,0 1 0,0-1 0,0 0 0,0 0 0,0 0 0,0 0 0,1 0 0,-1 0 0,0 0 0,0 0 0,0 1 0,0-1 0,0 0 0,0 0 0,0 0 0,0 0 0,0 0 0,0 0 0,0 0 0,0 0 0,1 0 0,-1 0 0,0 0 0,0 0 0,0 0 0,0 0 0,0 1 0,0-1 0,0 0 0,1 0 0,-1 0 0,0 0 0,0 0 0,0 0 0,0 0 0,0 0 0,0 0 0,0 0 0,1-1 0,-1 1 0,0 0 0,0 0 0,-4 10-1,-2 2-9,3-7 6,-1 1 0,1 0 1,0 0-1,0 0 0,1 0 0,0 0 0,0 0 1,0 1-1,1-1 0,0 1 0,0 8 0,1-14 4,0 0 0,1 0 0,-1-1 1,0 1-1,1 0 0,-1 0 0,1-1 0,-1 1 0,1 0 0,-1 0 0,1-1 0,-1 1 0,1-1 0,0 1 1,-1 0-1,1-1 0,0 1 0,-1-1 0,1 0 0,0 1 0,0-1 0,-1 0 0,1 1 0,0-1 0,0 0 0,0 0 1,0 1-1,0-1 0,-1 0 0,1 0 0,0 0 0,0 0 0,0 0 0,0-1 0,0 1 0,-1 0 0,1 0 0,1-1 1,3 0 6,0 0 0,0-1 1,0 1-1,-1-1 1,7-4-1,5-4 22,0-1 0,-1-1 0,0-1 0,-1 0 0,-1-1 0,0 0 0,-1-1 0,0 0 0,11-22 0,-30 53-117,1 0 0,0 0 1,1 1-1,1-1 1,0 1-1,1 0 1,1 0-1,0 22 0,2-39 39,0 1 0,0 0 0,0 0 0,0-1 0,0 1-1,0 0 1,0 0 0,0-1 0,0 1 0,0 0-1,0 0 1,1-1 0,-1 1 0,0 0 0,1-1 0,-1 1-1,0 0 1,1-1 0,-1 1 0,1-1 0,-1 1-1,1 0 1,-1-1 0,1 1 0,-1-1 0,1 0-1,0 1 1,-1-1 0,1 1 0,0-1 0,-1 0 0,1 0-1,0 1 1,-1-1 0,1 0 0,1 0 0,0 0-41,1 0 1,-1-1-1,0 1 1,1-1 0,-1 1-1,0-1 1,0 0-1,0 0 1,1 0 0,2-3-1,15-8-554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17348,'-2'7'5382,"-13"22"-3374,4-6-1247,5-11-611,0 0-1,1 0 1,1 1 0,0-1 0,1 1-1,-3 16 1,6-28-145,0 0 0,0 0 0,0 0 0,0 0 0,0 0 0,0 0 0,0 0 0,0-1 0,0 1 0,0 0 1,0 0-1,0 0 0,1 0 0,-1 0 0,0 0 0,1 0 0,-1-1 0,1 1 0,-1 0 0,1 0 0,-1-1 0,1 1 0,0 0 0,-1-1 0,2 2 0,-1-2-1,0 0-1,0 1 0,1-1 1,-1 0-1,0 0 0,0 0 1,0 0-1,1 0 0,-1 0 1,0 0-1,0 0 0,1 0 1,-1-1-1,0 1 0,0 0 1,2-1-1,5-3 10,0 0-1,-1-1 1,14-9 0,16-15 29,34-37 1,2-2-16,-72 67-28,0 0 1,-1 0 0,1 1-1,0-1 1,0 0 0,0 0-1,0 1 1,0-1-1,1 1 1,-1-1 0,0 1-1,0-1 1,0 1 0,3-1-1,-4 1 0,0 1 1,0-1-1,1 0 0,-1 0 0,0 1 0,0-1 0,1 0 0,-1 1 0,0-1 1,0 0-1,0 1 0,0-1 0,1 0 0,-1 1 0,0-1 0,0 0 0,0 1 1,0-1-1,0 0 0,0 1 0,0-1 0,0 0 0,0 1 0,0-1 0,0 0 1,0 1-1,0-1 0,0 0 0,-1 1 0,1 0 0,-14 39-47,11-35 49,2-2-5,-4 8-29,1 0-1,1 0 0,-4 15 0,7-24-32,-1 1 0,1-1 0,0 0 0,0 0 0,0 1 0,0-1 0,0 0 0,1 1 0,-1-1 0,2 3 0,-2-4 0,1 0 0,-1 0-1,1 0 1,0 0-1,-1 0 1,1-1-1,0 1 1,-1 0 0,1-1-1,0 1 1,0 0-1,-1-1 1,1 1 0,0-1-1,0 1 1,0-1-1,0 1 1,0-1 0,0 0-1,0 0 1,0 1-1,0-1 1,0 0 0,1 0-1,-1 0 30,1 0-1,-1 0 0,0 0 1,0 0-1,0-1 1,0 1-1,0 0 0,0-1 1,0 1-1,0-1 1,0 1-1,0-1 1,0 1-1,0-1 0,1-1 1,8-6-490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18980,'7'0'405,"-1"1"0,1 0 0,-1 0-1,0 0 1,1 1 0,-1-1 0,0 2 0,0-1 0,0 1-1,0 0 1,7 4 0,-11-6-371,-1 0 0,1 1 0,-1-1-1,1 0 1,-1 1 0,1-1 0,-1 1 0,0 0 0,1-1 0,-1 1-1,0 0 1,0 0 0,0-1 0,-1 1 0,1 0 0,0 0-1,-1 0 1,1 0 0,-1 0 0,0 0 0,0 0 0,0 0 0,0 0-1,0 0 1,0 0 0,0 0 0,0 0 0,-1 0 0,1 0 0,-1 0-1,0 0 1,1 0 0,-1 0 0,0 0 0,0 0 0,0-1-1,-1 1 1,1 0 0,-2 1 0,-6 8-14,-1 0 1,-18 15-1,21-19-18,-1-1 0,1 1 1,0 0-1,1 1 0,0 0 0,0 0 1,-6 11-1,12-18-2,-1-1 1,1 1-1,0 0 1,-1 0-1,1-1 1,0 1-1,0 0 1,-1 0-1,1 0 1,0 0-1,0-1 1,0 1-1,0 0 1,0 0 0,0 0-1,0 0 1,0-1-1,1 1 1,-1 0-1,0 0 1,0 0-1,1-1 1,-1 1-1,0 0 1,1 0-1,-1-1 1,1 1-1,-1 0 1,1-1-1,0 2 1,2-1 1,-1 0 0,0 0 1,0 0-1,0 0 0,0 0 1,1-1-1,-1 1 0,0-1 1,0 1-1,1-1 0,2 0 1,9 0 14,0 0 1,24-5 0,-36 4-17,11-1-239,0-1 0,0 0 0,20-9 0,-27 9 100,0 0 1,0 0 0,0 0-1,0-1 1,-1 0 0,0 0 0,0 0-1,0-1 1,5-5 0,-3-2-286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16524,'12'2'1728,"9"-2"-976,2-2-288,7-4 704,5-3-207,3 2-721,0-2-400,-4 1 272,2 2-136,-6 2-240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73 284 16123,'-30'42'2885,"23"-33"-2250,0 0 0,0 1-1,-6 11 1,12-18-552,0 0 0,-1-1 0,1 1 0,1 0 0,-1 0 0,0 0 0,1-1 0,-1 1-1,1 0 1,0 0 0,0 0 0,0 0 0,0 0 0,1 0 0,-1 0 0,1 0 0,1 3 0,-2-5-63,1 0 1,0 1 0,0-1 0,0 0 0,0 0 0,0 0 0,0 0 0,0 0 0,1 0 0,-1 0-1,0 0 1,1 0 0,-1-1 0,0 1 0,1 0 0,-1-1 0,1 1 0,-1-1 0,1 1 0,-1-1-1,1 0 1,-1 0 0,1 0 0,-1 0 0,3 0 0,39-4 123,-42 4-142,15-4 35,-1 0 0,1-1 0,-1-1 0,0 0 0,0-1 0,-1 0 0,0-1 0,15-12 0,-3-1 59,0 0 0,41-47 1,-67 68-96,0 0 0,0 0 0,0 0 1,0 0-1,0-1 0,0 1 1,0 0-1,0 0 0,0 0 1,0 0-1,0-1 0,0 1 1,0 0-1,0 0 0,0 0 1,0 0-1,0 0 0,0-1 1,0 1-1,0 0 0,-1 0 0,1 0 1,0 0-1,0 0 0,0-1 1,0 1-1,0 0 0,0 0 1,0 0-1,0 0 0,-1 0 1,1 0-1,0 0 0,0-1 1,0 1-1,0 0 0,0 0 0,-1 0 1,1 0-1,0 0 0,0 0 1,0 0-1,0 0 0,-1 0 1,1 0-1,0 0 0,0 0 1,0 0-1,0 0 0,-1 0 1,1 0-1,0 0 0,0 0 1,0 0-1,0 0 0,0 0 0,-1 0 1,1 1-1,0-1 0,0 0 1,0 0-1,0 0 0,0 0 1,-1 0-1,1 0 0,0 0 1,0 1-1,0-1 0,0 0 1,-5 3 12,1 0 1,0 0-1,0 1 1,0-1 0,0 1-1,0 0 1,-4 6-1,-24 37 148,29-43-144,-26 45 136,27-46-136,1 1 1,-1-1-1,1 1 0,-1-1 0,1 1 1,0 0-1,1-1 0,-1 1 1,1 0-1,-1 0 0,1 0 0,1 4 1,-1-6-8,1-1 0,-1 0 0,1 0 0,-1 0-1,1 0 1,0 0 0,-1 0 0,1 0 0,0 0 0,0 0 0,0 0 0,0-1 0,0 1 0,0 0 0,0 0 0,0-1 0,0 1 0,0-1 0,1 1 0,-1-1 0,0 0 0,0 1 0,0-1 0,1 0 0,-1 0-1,0 0 1,0 1 0,1-2 0,0 1 0,4 0 21,-1 0-1,0 0 1,1-1-1,-1 0 1,9-3-1,-4 0 8,-1 0 1,0-1-1,1 0 0,-2-1 0,1 0 1,-1 0-1,0-1 0,0 0 0,0 0 1,6-9-1,-3 2 19,0-1 0,-1 0 1,0-1-1,14-31 0,-17 18-3,-9 18-34,1 11-20,1 0-1,0-1 0,-1 1 1,1 0-1,-1 0 0,1 0 1,-1 0-1,1 0 0,-1 0 1,1 0-1,0 1 0,-1-1 0,1 0 1,-1 0-1,1 0 0,-1 0 1,1 1-1,0-1 0,-1 0 1,1 0-1,0 1 0,-1-1 0,1 0 1,0 0-1,-1 1 0,1-1 1,0 0-1,-1 1 0,-5 5 3,0 1 0,0-1 0,1 1 0,0 0 0,0 1 0,0-1 0,1 1 0,0 0 0,1 0 0,0 0 0,0 0 0,1 1 0,-2 9 0,4-17-2,0 0 0,0-1 1,0 1-1,0 0 0,0 0 1,0-1-1,1 1 0,-1 0 1,0 0-1,0-1 0,1 1 1,-1 0-1,0-1 0,1 1 1,-1 0-1,1-1 0,-1 1 1,1 0-1,-1-1 0,1 1 1,0-1-1,-1 1 0,1-1 1,-1 0-1,1 1 0,1 0 1,0-1 2,0 1 0,0 0 0,1-1 0,-1 0 0,0 1 1,0-1-1,1 0 0,-1 0 0,3 0 0,4-2 9,0 1-1,0-1 0,14-5 0,-8 1 0,-1 0 0,0-1 0,1-1 0,-2 0 0,0-1 0,0 0 0,0-1 0,-1 0 0,-1-1 0,13-15 0,-15 10-14,-9 16 2,0 0 0,0 0-1,0-1 1,0 1 0,0 0-1,0 0 1,0 0-1,0 0 1,0 0 0,0-1-1,0 1 1,0 0-1,0 0 1,0 0 0,0 0-1,0-1 1,0 1-1,0 0 1,-1 0 0,1 0-1,0 0 1,0 0 0,0 0-1,0-1 1,0 1-1,0 0 1,0 0 0,-1 0-1,1 0 1,0 0-1,0 0 1,0 0 0,0 0-1,0 0 1,0 0-1,-1 0 1,1-1 0,0 1-1,0 0 1,0 0 0,0 0-1,-1 0 1,1 0-1,0 0 1,0 0 0,-2 1-5,0-1 1,0 1 0,0 0-1,0 0 1,0-1-1,0 1 1,0 0 0,0 0-1,1 1 1,-1-1 0,-2 3-1,3-4 5,-7 7-12,1 0 0,-1 0 1,1 0-1,0 1 1,1 0-1,0 1 1,-10 17-1,16-26 12,0 0 0,0 1-1,-1-1 1,1 0 0,0 1-1,0-1 1,0 0 0,0 1 0,0-1-1,0 0 1,0 1 0,0-1 0,0 1-1,0-1 1,0 0 0,0 1 0,0-1-1,0 0 1,0 1 0,0-1 0,0 0-1,0 1 1,1-1 0,-1 0-1,0 1 1,0-1 0,0 0 0,1 1-1,-1-1 1,0 0 0,0 0 0,1 1-1,12 0 0,15-10-6,-3-5-5,-20 11-3,-1 0 0,1 0 1,0 1-1,0 0 0,0-1 1,0 2-1,0-1 0,1 1 1,5-2-1,-10 4 7,-1-1 0,1 0 1,0 0-1,-1 0 0,1 1 0,0-1 1,-1 0-1,1 1 0,0-1 0,-1 1 1,1-1-1,0 1 0,-1-1 0,1 1 1,-1-1-1,1 1 0,-1-1 0,0 1 1,1 0-1,-1-1 0,1 1 0,-1 0 1,0-1-1,0 1 0,1 0 0,-1-1 1,0 1-1,0 1 0,4 27-140,-2-17 76,-1-8 59,0 0 0,0-1 0,0 1 1,0 0-1,1-1 0,0 1 0,0-1 1,0 0-1,0 0 0,1 1 0,-1-2 1,1 1-1,-1 0 0,1 0 0,0-1 1,0 1-1,1-1 0,-1 0 0,0 0 1,7 2-1,-4-1-6,1-1 0,0 0 1,0 0-1,0-1 0,1 0 0,-1 0 1,0 0-1,0-1 0,1 0 0,-1-1 1,7-1-1,-6 1 3,-1-1 0,0 0 0,0 0 0,0 0-1,0-1 1,0 0 0,-1 0 0,1-1 0,-1 0 0,11-8 0,-14 9 10,0 0 0,-1 0 0,1 0 0,0 0 0,-1 0 0,0 0 0,0-1 0,0 1 0,0-1 0,-1 1 0,1-1 0,-1 0 0,0 0 0,0 0 0,0 0 0,0 1 1,-1-1-1,0 0 0,0 0 0,0-6 0,0 7-2,-1 0 0,1 0 0,-1 0 0,0 0 0,0 0 0,0 1 0,0-1 0,0 0 0,-1 0 0,1 1 0,-1-1 0,0 0 0,1 1 0,-1 0 0,-1-1 0,1 1 0,0 0 0,0 0 0,-1 0 0,1 0 0,-1 1 0,-3-3 0,10 9-175,13 0 127,-7-6 47,0 0 0,0-1 0,0 0 0,0 0 0,0-1 1,-1-1-1,1 1 0,-1-2 0,0 1 0,0-1 0,0-1 0,15-12 0,-5 2 25,0-1-1,0-2 1,30-39 0,-41 48-8,0-1 0,-1 0 0,-1-1 0,1 1 0,6-20 0,-13 31-8,0 0 1,1-1-1,-1 1 1,0 0 0,0-1-1,0 1 1,1 0-1,-1-1 1,0 1-1,0-1 1,0 1 0,0 0-1,0-1 1,0 1-1,0 0 1,0-1 0,0 1-1,0-1 1,0 1-1,0 0 1,0-1-1,0 1 1,0-1 0,0 1-1,0 0 1,-1-1-1,1 1 1,0 0 0,-1-1-1,-8 8 2,-12 18-12,7-1 16,1 1 0,1 1 1,1 0-1,1 1 0,1 0 1,2 0-1,0 0 0,-2 33 0,1 27 38,5 112 0,3-73-112,0-112 64,1-10 5,-1 0 0,0 1 0,0-1 1,0 0-1,-1 0 0,1 1 0,-1-1 1,0 0-1,0 0 0,-1 0 0,-3 8 1,5-12 1,0 0 0,0 0-1,0 0 1,0 0 0,0 0 0,0 1 0,0-1 0,-1 0 0,1 0 0,0 0 0,0 0 0,0 0 0,0 0 0,0 0 0,-1 0 0,1 0 0,0 0 0,0 0 0,0 0 0,0 0 0,0 0 0,-1 0 0,1 0-1,0 0 1,0 0 0,0 0 0,0 0 0,-1 0 0,1 0 0,0 0 0,0 0 0,0 0 0,0 0 0,0 0 0,-1 0 0,1 0 0,0 0 0,0 0 0,0 0 0,0-1 0,0 1 0,0 0 0,-1 0 0,-5-10 103,-2-14 78,0-11-51,2 0 0,1 0 1,1 0-1,2-1 1,2 1-1,4-46 0,-3 77-133,-1 1 0,1 0 0,-1-1 0,1 1 0,0 0 0,1 0 0,-1-1 0,0 1 0,1 0 0,0 0 0,0 0 0,-1 1 0,2-1 0,-1 0 0,0 1 0,5-4 0,-3 3-53,1 0 1,0 1-1,-1-1 1,1 1-1,0 1 0,0-1 1,0 1-1,0-1 1,1 2-1,6-2 0,88-11-1385,-72 6 1072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16620,'5'-8'1445,"-2"3"-819,0 1 0,0-1 0,1 1 0,-1 0 0,1 0 0,7-6 0,-11 9-584,1 1 0,-1 0 0,0 0 0,0 0 0,0 0 0,1 0 0,-1 0 0,0 0 0,0 0 0,1 0 0,-1-1 0,0 1 0,0 0 0,0 0 0,1 0 0,-1 0 0,0 0 0,0 0 0,1 0 0,-1 0 0,0 1 0,0-1 0,0 0 0,1 0 0,-1 0 0,0 0 0,0 0 0,0 0 0,1 0 0,-1 0 0,0 1 0,0-1 0,0 0 0,1 0 0,-1 0 0,0 0 0,0 1 0,0-1 0,0 0 0,0 0 0,0 0 0,1 1 0,-1-1 0,0 0 0,0 0 0,0 0 0,0 1 0,0-1 0,0 0 0,0 0 0,0 1 0,0-1 0,0 0 0,0 0 0,0 0 0,0 1 0,0-1 0,0 0 0,0 1 0,-2 13 556,-10 43 59,5-28-717,1 1 0,-3 45 0,9-73 36,-1 1 0,1-1 0,0 0 0,1 0 0,-1 0 0,0 0 1,0 0-1,1 1 0,0-1 0,-1 0 0,1 0 0,0 0 0,0 0 0,0 0 1,0-1-1,0 1 0,0 0 0,1 0 0,-1-1 0,1 1 0,-1-1 1,1 1-1,-1-1 0,1 0 0,0 1 0,0-1 0,0 0 0,0 0 0,0 0 1,0 0-1,0-1 0,0 1 0,0-1 0,0 1 0,0-1 0,0 0 1,4 1-1,21 1-355,-12-2 200,0 2 1,-1-1-1,29 9 0,-41-10 166,1 1-1,-1-1 1,0 1 0,0 0-1,0 0 1,1 0-1,-1 1 1,0-1 0,0 0-1,0 1 1,-1-1 0,1 1-1,0 0 1,0-1-1,-1 1 1,1 0 0,-1 0-1,0 0 1,0 0 0,1 0-1,-1 1 1,-1-1-1,1 0 1,0 0 0,0 1-1,-1-1 1,1 0 0,-1 1-1,0-1 1,0 3-1,0-1 26,-1-1-1,0 0 0,0 0 1,0 1-1,0-1 1,0 0-1,-1 0 0,0 0 1,1 0-1,-1-1 0,0 1 1,0 0-1,-1-1 1,1 1-1,0-1 0,-1 0 1,1 0-1,-1 0 0,0 0 1,0 0-1,-5 2 1,-4 2 128,1-1 0,-1-1 1,0 0-1,-19 4 1,20-5 18,-1-2 0,1 1 1,0-1-1,-1-1 0,-16-1 1,25 0-141,0 1-1,0-1 1,0 1 0,0-1 0,1 0-1,-1 0 1,0-1 0,1 1 0,-1 0-1,1-1 1,-4-2 0,5 2-53,-1 1 0,1 0-1,0-1 1,0 1 0,0-1 0,0 0 0,0 1-1,0-1 1,0 0 0,1 0 0,-1 1 0,1-1-1,-1 0 1,1 0 0,0 0 0,0 0 0,0 0-1,0 0 1,0-2 0,1-2-82,1 0 1,-1 0-1,1 0 1,1 0-1,-1 0 1,1 1-1,0-1 0,0 1 1,1 0-1,-1 0 1,1 0-1,8-7 0,-7 5-28,29-29-408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6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6809,'37'4'666,"1"-1"0,60-4-1,76-16 590,-50 4-712,314 0 483,-1 29-484,-26-1-447,0-6-54,752 2 99,-368-17 417,480-11 34,363-5-116,244-7 507,-1504 15-948,586-19-22,0 24 506,-948 9-487,267 8 475,-4 21 1101,-270-28-1485,-7-1-63,1 0 0,0 1 1,-1-1-1,1 0 0,-1 1 0,1 0 1,-1 0-1,0 0 0,1 0 0,2 2 1,-13-14 859,8 10-911,-1-1 0,0 1 0,0-1 0,0 1 0,-1 0 0,1 0 0,0-1 0,0 1 0,-1 0 0,1 0 0,-1 0 0,1 0 0,-1 1 0,1-1 0,-3-1 0,-40-11 134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84 11947,'1'2'264,"0"-1"0,0 1 0,0 0 0,0-1 0,0 1 0,0-1 0,0 1 0,1-1 0,-1 0 0,0 1 0,1-1 0,0 0 0,-1 0 0,1 0 0,0 0 0,-1 0 0,1 0 0,0-1 0,0 1 0,-1-1 0,1 1 0,0-1 0,0 1 0,0-1 0,0 0 0,0 0 0,0 0 0,0 0 0,0-1 0,0 1 0,-1 0 0,1-1 0,0 1 0,0-1 0,3-1 0,-1 1-99,0-1 0,0 0 0,0 0 0,-1 0 0,1 0 0,0-1 1,-1 0-1,0 1 0,1-1 0,-1 0 0,0-1 0,-1 1 0,1 0 0,0-1 0,2-4 0,-4 5-113,0 1 0,0-1 0,-1 0 1,1 0-1,0 1 0,-1-1 0,0 0 0,0 0 0,0 0 1,0 0-1,0 1 0,0-1 0,-1 0 0,0-3 1,1 6-38,0-1 0,-1 0 0,1 0 0,-1 0 1,1 1-1,-1-1 0,1 0 0,-1 1 1,1-1-1,-1 0 0,1 1 0,-1-1 0,0 1 1,1-1-1,-1 1 0,0-1 0,0 1 1,0-1-1,0 0 0,-1 1-3,1 0 1,-1 0-1,0 0 0,1 0 1,-1 0-1,1 0 0,-1 0 1,1 0-1,-1 0 0,1 1 1,-1-1-1,1 1 0,-1-1 1,-2 2-1,-3 2-9,-1 1 0,1-1 0,0 2 0,0-1 0,1 1 0,0 0 0,0 0 0,0 0 0,-7 12 0,6-8-17,0 0 1,1 0-1,0 1 1,1 0-1,0 1 0,-3 12 1,7-21 10,0-1 1,1 1-1,-1-1 1,0 1-1,1-1 1,0 1-1,0-1 1,0 1-1,0-1 1,0 1-1,0-1 1,1 1-1,-1-1 1,1 1-1,0-1 1,0 1-1,0-1 1,0 0-1,0 1 1,2 2-1,-1-3 2,0 0-1,1 0 1,-1 0-1,0-1 1,1 1-1,-1-1 1,1 0-1,-1 0 1,1 0-1,0 0 1,-1 0 0,1 0-1,0-1 1,0 1-1,4-1 1,8 0 1,-1 0 0,1-2 0,-1 1 1,0-2-1,28-8 0,-15 2 12,1-3 0,-2 0-1,0-1 1,0-2 0,-1 0 0,24-21 0,-28 13-9,-16 15-16,-12 14-31,-2 3 33,1 0-1,0 1 0,1-1 1,0 2-1,1-1 0,0 1 1,0 0-1,1 0 0,1 0 0,0 1 1,0 0-1,-2 16 0,6-27-21,-1 1 0,1-1 0,0 1-1,0-1 1,0 1 0,0-1 0,0 0-1,0 1 1,0-1 0,1 1 0,-1-1-1,0 1 1,1-1 0,-1 0 0,1 1-1,-1-1 1,1 0 0,0 1-1,0-1 1,-1 0 0,1 0 0,0 0-1,0 0 1,0 0 0,0 0 0,0 0-1,1 0 1,-1 0 0,2 1 0,-1-2-1,0 1 0,-1-1 1,1 0-1,0 0 0,-1 0 1,1 0-1,0 0 1,0 0-1,-1-1 0,1 1 1,0-1-1,-1 1 0,1-1 1,-1 1-1,1-1 0,-1 0 1,1 0-1,-1 0 0,1 0 1,-1 0-1,0 0 1,1 0-1,-1 0 0,0 0 1,1-2-1,18-23-302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19236,'-22'1'2185,"6"2"-1513,12 3-344,1-2 2016,3 1-2360,3-4-584,1 1 536,-4-1-200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18988,'0'0'81,"0"-1"1,0 1-1,1 0 0,-1 0 0,0-1 1,0 1-1,1 0 0,-1 0 0,0 0 1,0-1-1,1 1 0,-1 0 0,0 0 1,0 0-1,1 0 0,-1 0 0,0 0 1,1 0-1,-1-1 0,0 1 1,1 0-1,-1 0 0,0 0 0,1 0 1,-1 0-1,0 1 0,1-1 0,-1 0 1,0 0-1,1 0 0,-1 0 0,0 0 1,0 0-1,1 0 0,-1 1 0,0-1 1,1 0-1,-1 0 0,0 0 0,0 1 1,0-1-1,1 0 0,-1 0 0,0 1 1,0-1-1,0 0 0,1 0 1,-1 1-1,0-1 0,0 0 0,0 1 1,0-1-1,0 1 0,10 17 1642,-10-17-1689,5 12 448,-3-6-340,1 1 1,1-1 0,-1 0-1,1 0 1,6 8 0,-8-12-166,0-1 1,0 0 0,1 0 0,0 0-1,-1 0 1,1 0 0,0 0 0,0-1-1,-1 1 1,1-1 0,0 0 0,1 0-1,-1 0 1,0 0 0,0 0 0,5 0-1,56-1-841,-3 1-148,-59-1 986,-1 0 1,0 0-1,0 0 1,1 0-1,-1 0 0,0 0 1,0 1-1,0-1 1,0 1-1,1-1 1,-1 1-1,0-1 0,0 1 1,0-1-1,0 1 1,0 0-1,0 0 1,0-1-1,0 1 1,-1 0-1,1 0 0,0 0 1,0 0-1,0 2 1,0-1 28,-1 0 0,0-1-1,0 1 1,0 0 0,0-1 0,0 1 0,0 0 0,0-1 0,-1 1 0,1 0 0,-1-1 0,1 1 0,-1 0 0,0-1 0,-1 3 0,-2 4 130,-1-1 0,-1 1 0,1-1 0,-1-1 0,-12 12 1,7-9 57,-1 0 1,0-1 0,0 0 0,-1-1 0,0 0 0,0-1 0,-1-1 0,-23 7-1,32-11-203,0 0-1,0-1 0,1 1 1,-1-1-1,0 0 0,0 0 1,0-1-1,0 1 0,1-1 1,-1 0-1,0 0 0,-8-4 1,10 3-89,0 0 0,-1 0 0,1-1 0,0 1 0,0-1 0,1 1 0,-1-1 0,0 0 0,1 0 0,0 0 0,0-1 0,0 1 0,0 0 0,0-1 0,1 0 0,-1 1 0,1-1 0,-1-4 0,-4-29-356,7-3-179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17748,'18'-2'2088,"0"2"-1328,9 0-312,4 0 1049,4-2-601,7-2-192,0 1-960,-2 0-2136,-3-10 2176,0-4-353,-7-10-255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49 138 14507,'7'-7'824,"9"-6"2393,-12 13-1576,-7 9-500,-16 32 41,9-22-1081,1 0-1,1 0 1,1 1-1,1 0 1,-6 31 0,11-49-91,1-1 1,0 1 0,0 0 0,0 0 0,0 0 0,0-1 0,0 1 0,0 0 0,1 0-1,-1-1 1,1 1 0,-1 0 0,1 0 0,-1-1 0,1 1 0,0-1 0,0 1 0,0 0-1,0-1 1,0 0 0,0 1 0,2 0 0,-1 0 19,0-1-1,1 0 1,-1 0 0,0 0-1,1 0 1,-1 0 0,1 0-1,-1-1 1,1 1 0,-1-1-1,1 0 1,-1 0 0,5 0-1,5-1 93,0-1 1,0 0-1,0-1 0,-1 0 0,17-7 1,-7 1 7,-1-1 1,0-1-1,0 0 1,-2-2-1,1 0 1,-1-1-1,-1-1 1,-1-1-1,0 0 1,-1-1-1,-1-1 1,0 0-1,-1-1 1,14-29-1,-19 23-50,-10 14-53,2 10-26,0 1-1,0 0 1,-1 0-1,1 0 1,0 0-1,-1-1 0,1 1 1,0 0-1,-1 0 1,1 0-1,0 0 1,-1 0-1,1 0 0,0 0 1,-1 0-1,1 0 1,0 0-1,-1 0 1,1 0-1,0 0 0,-1 1 1,1-1-1,0 0 1,-1 0-1,1 0 1,0 0-1,-1 0 0,1 1 1,0-1-1,0 0 1,-1 0-1,1 1 1,-6 3-8,0 1 1,1 0-1,-1 0 0,1 1 1,0 0-1,1-1 1,-6 10-1,-27 50-58,33-58 61,1-1-4,-30 63-53,31-64 59,0 0 0,0 1 0,0-1 0,1 1-1,0 0 1,0-1 0,1 1 0,-1 0-1,1-1 1,1 10 0,0-13 6,-1-1 1,1 0-1,0 1 1,-1-1-1,1 0 0,0 0 1,0 1-1,0-1 1,0 0-1,0 0 1,0 0-1,0 0 0,0 0 1,0 0-1,0 0 1,0-1-1,1 1 0,-1 0 1,0-1-1,1 1 1,-1-1-1,1 1 0,-1-1 1,0 0-1,1 1 1,-1-1-1,1 0 1,-1 0-1,1 0 0,-1 0 1,1 0-1,1-1 1,5 0 48,0 0 1,0 0-1,0-1 1,11-4-1,-5 0 44,0 0 0,-1-1-1,-1-1 1,1 0-1,-1 0 1,0-1 0,-1-1-1,0 0 1,-1-1 0,19-23-1,-16 16 7,0-1-1,-1-1 1,-1 0-1,-1 0 1,-1-1-1,10-33 1,-18 49-173,1 0-1,-1 0 1,0 0 0,0 0 0,-1-1 0,0 1-1,0-6 1,0 11 45,0-1 0,0 1 0,0 0 0,0 0 0,0 0 0,0 0 0,0-1-1,0 1 1,0 0 0,0 0 0,0 0 0,0 0 0,0 0 0,0-1 0,0 1 0,0 0-1,-1 0 1,1 0 0,0 0 0,0 0 0,0-1 0,0 1 0,0 0 0,0 0 0,-1 0-1,1 0 1,0 0 0,0 0 0,0 0 0,0 0 0,0 0 0,-1 0 0,1-1-1,0 1 1,0 0 0,0 0 0,0 0 0,-1 0 0,1 0 0,0 0 0,0 0 0,0 0-1,-8 6-801,-2 9-504,-3 6-103,-12 27-406,16-20 777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82 18284,'2'-1'254,"-1"-1"1,0 0-1,0 0 1,0 0-1,0 0 0,-1 0 1,1 0-1,-1 0 1,1 0-1,-1 0 0,1 0 1,-1 0-1,0 0 1,0 0-1,-1-5 1,1 7-207,0 0 1,0 0 0,0-1 0,0 1 0,0 0-1,-1-1 1,1 1 0,0 0 0,0 0 0,0-1 0,-1 1-1,1 0 1,0 0 0,0 0 0,-1-1 0,1 1-1,0 0 1,0 0 0,-1 0 0,1 0 0,0 0 0,-1 0-1,1-1 1,0 1 0,0 0 0,-1 0 0,1 0-1,0 0 1,-1 0 0,1 0 0,0 0 0,-1 0 0,1 0-1,-1 1 1,-1-1 30,1 1 0,-1 0 0,0 0 0,1 0 0,-1 0-1,0 0 1,1 0 0,-1 0 0,1 1 0,-2 1 0,-4 4-69,1 0 0,-1 1 0,1 0 0,1 0 1,0 1-1,0 0 0,0 0 0,1 0 0,0 0 1,1 0-1,0 1 0,1 0 0,-3 16 0,5-25-9,0 1 0,0-1 0,1 0 0,-1 0 0,0 1 0,0-1-1,1 0 1,-1 0 0,0 0 0,1 1 0,-1-1 0,1 0 0,0 0-1,-1 0 1,1 0 0,0 0 0,0 0 0,0 0 0,-1 0 0,1 0-1,0 0 1,0-1 0,0 1 0,0 0 0,1 0 0,-1-1 0,0 1-1,0-1 1,0 1 0,0-1 0,1 0 0,-1 1 0,0-1 0,0 0-1,1 0 1,-1 0 0,0 0 0,1 0 0,-1 0 0,0 0 0,2-1-1,5 0 27,1 0-1,-1-1 0,-1 0 0,1-1 1,8-3-1,8-4 139,-1-2 1,35-22 0,-47 27-64,0-1 0,-1-1 1,0 1-1,0-2 1,-1 1-1,15-21 0,-21 22 22,-9 9-87,-9 9-39,-12 23-90,26-31 76,0 0 0,-1 0 0,1 0 0,0 0 0,0 1 1,0-1-1,1 0 0,-1 1 0,0-1 0,1 0 1,0 1-1,-1-1 0,1 1 0,0-1 0,0 3 1,1-4 4,0 0 1,-1 0 0,1 0 0,-1 0 0,1 0 0,0-1 0,0 1 0,0 0-1,-1 0 1,1-1 0,0 1 0,0-1 0,0 1 0,0-1 0,0 1 0,0-1-1,0 1 1,0-1 0,0 0 0,0 0 0,0 0 0,1 1 0,-1-1-1,0 0 1,0 0 0,0 0 0,0-1 0,0 1 0,0 0 0,2-1 0,34-7-83,-26 4 150,1-1 0,-1-1 0,0 0 1,0-1-1,-1 0 0,10-8 0,-17 13 6,0-1 1,0 0-1,-1 0 0,1 1 1,-1-1-1,0-1 0,0 1 1,0 0-1,0-1 0,0 1 1,-1-1-1,0 1 0,1-1 1,-1 0-1,-1 1 1,1-1-1,0 0 0,-1 0 1,0 0-1,0 1 0,0-1 1,0 0-1,-2-5 0,2 8-59,0 1 0,0 0-1,0-1 1,0 1 0,0-1-1,0 1 1,0-1 0,0 1-1,0-1 1,0 1 0,1 0 0,-1-1-1,0 1 1,0-1 0,0 1-1,0 0 1,1-1 0,-1 1-1,0 0 1,0-1 0,1 1-1,-1 0 1,0-1 0,1 1 0,-1 0-1,0-1 1,1 1 0,-1 0-1,0 0 1,1 0 0,-1-1-1,1 1 1,-1 0 0,1 0-1,-1 0 1,0 0 0,1 0 0,-1 0-1,1 0 1,-1 0 0,1 0-1,-1 0 1,0 0 0,1 0-1,-1 0 1,1 0 0,-1 0-1,1 1 1,27 4-651,-22-3 358,54 10-1150,-39-11 991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 17876,'3'-2'1348,"-6"3"-827,-10 10-171,-5 17 436,2 1 1,-24 60-1,15-32-412,-61 170 954,85-224-1294,-5 21 90,5-23-113,1-1 0,0 1 0,0 0 0,0 0 1,-1-1-1,1 1 0,0 0 0,0 0 0,0-1 0,0 1 0,0 0 0,1 0 0,-1 0 0,0-1 0,0 1 1,0 0-1,1 0 0,-1-1 0,0 1 0,1 0 0,-1-1 0,2 2 0,-2-2 3,1 0-1,0 1 0,0-1 1,-1 0-1,1 0 0,0 0 1,0 0-1,-1-1 1,1 1-1,0 0 0,-1 0 1,1 0-1,0-1 0,0 1 1,-1 0-1,1-1 1,0 1-1,-1 0 0,1-1 1,-1 1-1,1-1 0,0 1 1,0-2-1,15-14 189,-15 15-179,12-15 103,0-1 0,-1 0-1,-1-1 1,0 0 0,-2-1 0,12-28 0,-18 30-103,-7 21-41,2-1 12,1 1 1,-1 0-1,1-1 0,-1 1 1,1 0-1,0 4 1,0-5 3,1-1 0,0 1 0,0-1 0,0 1 0,1-1 0,-1 1 0,0-1 1,1 0-1,0 1 0,0-1 0,-1 0 0,1 1 0,1-1 0,-1 0 0,0 0 1,0 0-1,1 0 0,1 2 0,0-1 2,0-1 1,0 1 0,0-1-1,1 0 1,-1 0-1,0 0 1,1-1-1,-1 1 1,1-1-1,7 2 1,0-1 5,0-1 0,0 0 0,0 0-1,1-1 1,-1-1 0,0 0 0,16-3 0,-15 2 21,1-1-1,0-1 1,-1 0 0,0 0 0,0-1 0,0-1-1,-1 0 1,0 0 0,0-1 0,11-9 0,-22 15 23,0 2-43,-1 0 0,1 0 0,-1 0 0,1 0 0,-1 0 0,1 0-1,-1 0 1,1 0 0,0 0 0,0 1 0,0-1 0,-1 0 0,1 0-1,0 0 1,0 0 0,1 0 0,-1 0 0,0 0 0,1 2 0,-1-2-7,1 0 1,0 1 0,0-1-1,0 0 1,0-1 0,0 1-1,0 0 1,0 0 0,1 0-1,-1-1 1,0 1 0,0 0-1,1-1 1,-1 0 0,0 1-1,2 0 1,25 3 9,-23-3-9,22 3-331,1-2-1,0 0 0,42-4 0,-69 2 290,-1 0 1,1 0-1,-1 0 0,1 0 0,0 0 0,-1 0 0,1 0 0,0 0 0,-1 0 0,1 0 0,-1-1 0,1 1 0,-1 0 0,1 0 0,0-1 0,-1 1 0,1 0 1,-1-1-1,1 1 0,-1-1 0,0 1 0,1 0 0,-1-1 0,1 1 0,-1-1 0,0 1 0,1-1 0,-1 0 0,0 1 0,0-1 0,1 1 0,-1-1 0,0 1 1,0-1-1,0 0 0,0 1 0,0-1 0,0 0 0,0 1 0,0-1 0,0 1 0,0-1 0,0 0 0,0 1 0,-1-2 0,-5-11-560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17324,'13'10'1872,"3"-10"-1160,3-1-312,2-9 1161,6 3-841,2-9-720,0-3 256,-5-1-232,-4 2-144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18956,'0'4'1336,"5"-8"-1792,1-7 384,8-5 520,5 2-88,7-2-432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20460,'0'0'63,"-1"0"-1,1 0 0,-1 0 1,1-1-1,-1 1 1,1 0-1,-1-1 0,1 1 1,0 0-1,-1-1 0,1 1 1,-1-1-1,1 1 1,0-1-1,-1 1 0,1-1 1,0 1-1,0-1 0,-1 1 1,1-1-1,0 1 1,0-1-1,0 1 0,0-1 1,0 1-1,-1-1 0,1 0 1,0 1-1,0-1 1,1 0-1,-1 0 9,1 0 0,-1 0 0,1-1 0,0 1 1,-1 0-1,1 0 0,0 0 0,0 0 0,0 0 0,0 0 0,0 1 1,2-2-1,3-2 233,0 0 1,1 0 0,13-4-1,-13 6-221,0 0 0,0 0 0,0 1 0,0-1 0,0 2 0,0-1 0,1 1 0,-1 0 0,0 1 0,14 2 0,-18-3-78,-1 1 0,1 0 0,-1 0 0,1 0-1,-1 0 1,0 0 0,1 1 0,-1-1 0,0 1 0,0-1 0,0 1 0,0 0 0,0 0 0,-1 0 0,1 0 0,0 0 0,-1 0 0,0 0 0,1 1 0,-1-1 0,0 0 0,0 1 0,0-1 0,0 1 0,-1-1 0,1 1 0,-1 0 0,0-1 0,1 1 0,-1 0 0,0-1-1,-1 4 1,-1 7-5,0-1 0,-1 0-1,0 0 1,-1 0-1,0-1 1,-1 1-1,-13 21 1,6-11-13,12-21 1,-1 0-1,0 0 1,1 0-1,-1-1 1,1 1-1,-1 0 1,1 0-1,0 0 0,-1 0 1,1 0-1,0 0 1,0 0-1,0 0 1,0 0-1,0 0 0,0 0 1,0 0-1,0 0 1,0 0-1,0 0 1,0 0-1,0 0 0,1 0 1,-1 0-1,0 0 1,1 0-1,-1-1 1,1 1-1,-1 0 1,1 0-1,0 0 0,0 1 1,2-1-82,0 1 0,0-1-1,0 0 1,0 0 0,0 0 0,0 0 0,0 0 0,5 0 0,10 2-250,-14-2 236,1 1 1,0-1 0,0 1-1,-1 0 1,1 0 0,-1 1-1,0-1 1,0 1-1,7 5 1,-9-6 92,0 0-1,-1 1 1,0-1 0,1 0-1,-1 0 1,0 1 0,0-1-1,0 1 1,0-1-1,0 1 1,-1 0 0,1-1-1,-1 1 1,0-1 0,0 1-1,0 0 1,0-1 0,0 1-1,0 0 1,-2 3-1,1 2 139,-2-1-1,1 1 1,-1-1-1,0 0 1,0 0-1,-1 0 1,0-1-1,0 1 0,-1-1 1,0 0-1,0 0 1,0 0-1,0-1 1,-12 9-1,12-10 57,-1 0-1,1-1 1,-1 1 0,0-1-1,0 0 1,0-1 0,0 0 0,0 1-1,0-2 1,-1 1 0,1-1-1,-1 0 1,1 0 0,-1-1-1,1 0 1,-1 0 0,-11-2 0,16 2-207,0-1 0,0 1 0,0 0 0,1-1 0,-1 0 0,0 1 0,0-1 0,1 0 0,-1 0 0,0 0 0,1 0 0,-1 0 0,1 0 0,-1-1 0,1 1 0,0 0 0,-1-1 0,1 1 0,0-1 0,0 0 0,0 1 0,0-1 0,0 0 0,0 1 0,1-1 0,-1 0 0,1 0 0,-1 0 0,1 0 0,0 0 0,-1 1 0,1-1 0,0 0 0,0 0 0,0 0 0,1 0 0,-1 0 0,0 0 0,1 0 0,-1 1 0,2-4 0,2-4-419,-1-1-1,2 1 0,-1 1 1,1-1-1,0 1 0,12-14 1,7-5-432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7:1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12187,'91'-5'641,"148"-25"0,-69 5-572,654-25-40,-477 38-50,1137-19-42,253 17 141,-2-47 5,-1156 37-29,1429-72 66,-765 43 30,-1060 47 38,-179 6-180,79-3 453,107 10 1,-162-1-195,-31-3-182,-15-2-67,-16 2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19404,'-8'17'1729,"-5"3"-1297,-6 4-208,-2 6 712,-7 5-576,3 5-48,-4-3-48,5-2-96,1-1-432,3-7-304,5-4-496,2-9-105,6-6 833,0-10-304,7-8-184</inkml:trace>
  <inkml:trace contextRef="#ctx0" brushRef="#br0" timeOffset="1">11 164 16884,'3'-11'1832,"5"2"-1088,3 12-296,2-2 881,8 5-241,2 8-400,0-5-240,4 4-816,5 3-336,-2-1 592,2-5-136,-1-1-40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20732,'-2'4'215,"-1"1"-1,1-1 0,-1 1 0,1 0 0,1 0 0,-1 0 0,1 0 0,0 0 0,0 0 0,-1 8 0,-1 4 299,-4 25-198,2 1 1,1-1-1,2 1 0,2-1 1,9 68-1,-9-107-310,0 0 0,1 0 0,0-1-1,-1 1 1,1 0 0,0-1 0,0 1 0,0-1-1,0 1 1,1-1 0,-1 1 0,1-1 0,1 2-1,-2-3-2,0-1 0,0 1 0,0-1 0,0 1 1,0-1-1,0 1 0,0-1 0,0 0 0,0 1 0,0-1 0,0 0 0,1 0 0,-1 0 0,0 0 0,0 0 0,0 0 0,0 0 0,0 0 0,0-1 0,0 1 0,0 0 0,0-1 0,0 1 0,0-1 0,0 1 0,0-1 0,0 1 0,0-1 0,0 0 0,0 1 0,-1-1 0,1 0 0,0 0 0,0 1 0,0-2 0,10-10 8,0-1 0,-1 1-1,0-2 1,8-14 0,6-9 17,12-14-104,-3 7-973,-2-1-1,42-85 0,-71 125 776,-1 4 226,0 0 0,-1 0 0,1 0 0,0 0 0,-1 0-1,0 0 1,1 0 0,-1 0 0,1 0 0,-1-1 0,0 1 0,0 0 0,0 0-1,0 0 1,0 0 0,0-1 0,0 1 0,0 0 0,0 0 0,-1-1 0,-4 0-824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14955,'8'25'1649,"4"-7"-1073,6-11-608,3-3 976,4-5-584,0-4-48,1-6-320</inkml:trace>
  <inkml:trace contextRef="#ctx0" brushRef="#br0" timeOffset="1">306 66 15795,'-3'0'126,"1"-1"1,0 0-1,0 1 0,-1 0 0,1-1 0,-1 1 0,1 0 0,0 0 0,-1 0 0,1 1 0,0-1 0,-1 0 0,1 1 1,0 0-1,-1-1 0,1 1 0,0 0 0,0 0 0,0 0 0,0 1 0,0-1 0,0 0 0,0 1 0,-3 3 0,-4 3 272,0 0 0,1 1 0,-10 14 0,-5 14 348,21-35-700,1 0 0,0 1 1,0-1-1,0 0 0,1 1 0,-1-1 1,1 1-1,-1-1 0,1 1 1,0-1-1,0 1 0,0 0 1,0-1-1,1 4 0,-1-6-34,0 1 0,0-1 0,0 0 0,0 1-1,0-1 1,1 0 0,-1 0 0,0 1 0,0-1-1,0 0 1,0 1 0,1-1 0,-1 0 0,0 0-1,0 1 1,1-1 0,-1 0 0,0 0 0,0 0-1,1 0 1,-1 1 0,0-1 0,1 0-1,-1 0 1,0 0 0,1 0 0,-1 0 0,0 0-1,1 0 1,-1 0 0,0 0 0,1 0 0,-1 0-1,14-5 217,9-16 8,-22 21-224,7-8-167,0-1 0,-1 0 0,0 0 0,-1 0 1,0-1-1,0 0 0,-1 0 0,0 0 0,0-1 1,-2 0-1,1 0 0,-1 0 0,-1 0 1,3-21-1,-5 17-383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14011,'0'0'80,"1"0"0,-1 0 0,0 0-1,0 0 1,0 0 0,0 0 0,1 0 0,-1 0 0,0 0 0,0 0-1,0 0 1,1 0 0,-1 0 0,0 0 0,0 0 0,0 0-1,0 0 1,1 0 0,-1 0 0,0 0 0,0 0 0,0 0 0,0 0-1,1 0 1,-1 1 0,0-1 0,0 0 0,0 0 0,0 0 0,1 0-1,-1 0 1,0 0 0,0 1 0,0-1 0,0 0 0,0 0 0,0 0-1,0 0 1,0 1 0,0-1 0,1 0 0,-1 0 0,0 14 1780,-7 24-686,4-25-801,-77 346 3665,78-351-3928,19-42 175,5-27-333,94-224-1183,-113 279 1174,1-1-1,-1 1 0,1 0 1,0 1-1,0-1 0,1 1 1,9-9-1,-13 13 51,1 0-1,-1 0 1,0 0 0,1 0-1,-1 1 1,1-1 0,-1 1-1,1-1 1,-1 1-1,1-1 1,-1 1 0,1 0-1,-1 0 1,1 0 0,-1 0-1,3 0 1,-2 1 11,0-1-1,0 1 1,0 0 0,0 0-1,0 0 1,0 0 0,0 0 0,0 0-1,0 1 1,0-1 0,-1 1-1,1-1 1,0 1 0,1 2 0,-1-2 5,1 1 0,-1 0 1,0-1-1,0 1 0,0 0 1,0 0-1,-1 0 0,1 0 1,-1 0-1,0 0 0,0 1 1,0-1-1,0 0 0,0 1 1,-1-1-1,1 0 0,-1 1 1,0-1-1,0 1 0,-1-1 1,1 1-1,0-1 0,-1 0 1,0 1-1,0-1 0,0 0 1,0 0-1,-1 0 0,1 0 1,-1 0-1,0 0 0,0 0 1,0 0-1,0 0 0,0-1 1,-1 1-1,1-1 0,-1 0 1,-2 2-1,-3 3 40,-1-1-1,1-1 1,-1 0 0,0 0-1,0-1 1,0 0-1,-1 0 1,1-1 0,-1 0-1,0-1 1,0 0 0,-13 0-1,21-1-90,0-1-1,1 0 0,-1 0 1,0-1-1,1 1 0,-1 0 1,0 0-1,1-1 0,-1 1 1,1-1-1,-1 0 1,1 1-1,-1-1 0,1 0 1,-1 0-1,1 0 0,0 0 1,-1 0-1,1 0 0,0 0 1,0 0-1,-2-2 0,2 1 0,0 0-1,0-1 1,0 1-1,1 0 1,-1 0-1,0-1 1,1 1-1,0 0 0,-1-1 1,1 1-1,0-1 1,0 1-1,0 0 1,1-1-1,-1-2 1,8-22-380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17924,'-2'0'191,"0"0"1,0 0-1,0 0 1,-1 0-1,1 0 1,0 0-1,0 0 1,0 1-1,-1-1 1,1 1-1,0 0 1,0 0-1,0 0 0,0 0 1,0 0-1,-3 2 1,-30 23 1697,25-16-1752,-1 2 1,1-1-1,1 2 1,0-1-1,1 1 1,1 0-1,0 1 1,0 0 0,1 0-1,1 0 1,1 1-1,-5 22 1,0 18 271,2 1 0,0 56 1,6-90-395,1-18-15,-2 19-34,2 0 0,0 0 0,6 38 0,-2-48-144,-3-18-22,-4-24-1,-53-114-42,38 101 424,-26-84 1,43 123-160,0 0 1,1 0-1,-1 0 0,1-1 0,0 1 1,-1 0-1,2 0 0,-1 0 0,1-6 1,-1 8-13,1 0 0,-1 0 1,1-1-1,0 1 1,-1 0-1,1 0 1,0 0-1,-1 0 1,1 1-1,0-1 1,0 0-1,0 0 1,0 0-1,0 1 1,0-1-1,0 0 1,0 1-1,0-1 1,0 1-1,0-1 1,1 1-1,-1 0 1,0-1-1,0 1 1,0 0-1,3 0 1,16-1-127,1 1 0,35 4 0,-39-2-169,-1-1-1,0 0 1,1-1-1,-1-1 1,20-3-1,-12-3-122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16404,'2'-6'414,"0"0"1,0-1 0,1 2 0,0-1 0,0 0 0,1 1 0,0-1-1,0 1 1,0 0 0,6-6 0,-6 7-4,2-4-37,2-1 0,-1 1 0,1 1 0,0-1-1,1 1 1,0 1 0,15-9 0,-24 15-368,1-1 1,-1 1-1,0 0 0,0 0 0,1 0 0,-1 0 0,0-1 1,0 1-1,1 0 0,-1 0 0,0 0 0,1 0 0,-1 0 1,0 0-1,0 0 0,1 0 0,-1 0 0,0 0 0,1 0 1,-1 0-1,0 0 0,1 0 0,-1 0 0,0 0 1,0 0-1,1 0 0,-1 0 0,0 1 0,0-1 0,1 0 1,-1 0-1,0 0 0,0 0 0,1 1 0,-1-1 0,0 0 1,0 0-1,0 1 0,1-1 0,-1 0 0,0 0 0,0 1 1,0-1-1,0 0 0,0 0 0,1 1 0,-1-1 0,0 0 1,0 1-1,0-1 0,0 0 0,-3 17 153,2-15-157,-37 97-21,-1 1 2,38-96 22,0-1 1,0 0-1,0 1 1,0-1-1,1 0 0,0 1 1,0-1-1,0 1 1,0-1-1,1 4 1,-1-6 1,1 1 1,-1-1 0,1 0 0,-1 0-1,1 0 1,0 0 0,-1 0-1,1-1 1,0 1 0,0 0 0,0 0-1,0 0 1,0-1 0,-1 1-1,1 0 1,0-1 0,1 1-1,-1-1 1,0 1 0,0-1 0,0 1-1,0-1 1,0 0 0,0 0-1,1 1 1,-1-1 0,0 0 0,0 0-1,0 0 1,0 0 0,2-1-1,8 0 51,-1-1-1,0 0 0,0 0 1,-1-1-1,1 0 0,0-1 0,-1 0 1,16-10-1,6-5 121,29-24-1,-41 29-137,0-1-1,-1-1 1,-1 0-1,0-1 0,-2-1 1,27-39-1,-38 48-52,-8 8-14,-12 14-11,5-1 33,1 0 0,0 1-1,1 1 1,0-1 0,1 1 0,1 1 0,0-1 0,-5 18 0,11-30 11,1-1 0,-1 1 0,1-1 1,0 1-1,0-1 0,-1 1 0,1-1 0,0 1 0,0-1 0,1 1 0,-1-1 0,0 1 0,0-1 0,1 1 0,-1-1 0,1 1 0,-1-1 0,1 0 0,-1 1 1,1-1-1,0 0 0,0 1 0,0-1 0,2 2 0,-2-2 9,1 0 0,0 0 0,0 0 0,0 0-1,0 0 1,0-1 0,0 1 0,0-1 0,0 0 0,0 1 0,1-1 0,-1 0 0,0 0 0,0 0 0,0 0-1,0-1 1,4 0 0,6-2 39,0-1-1,-1 0 0,0 0 0,1-1 1,-2-1-1,1 0 0,-1 0 0,0-1 1,0-1-1,11-11 0,9-10 118,42-54 0,-64 72-161,-8 11-10,0 0-1,0 0 1,0 0 0,1 1 0,-1-1 0,0 0-1,0 0 1,0 0 0,0 0 0,0 0 0,0 0-1,0 0 1,0 0 0,0 0 0,0 0 0,0 0-1,0 0 1,0 0 0,0 1 0,1-1 0,-1 0-1,0 0 1,0 0 0,0 0 0,0 0 0,0 0-1,0 0 1,0 0 0,0 0 0,0 0 0,0 0-1,1 0 1,-1 0 0,0 0 0,0 0-1,0 0 1,0 0 0,0 0 0,0 0 0,0 0-1,0-1 1,0 1 0,0 0 0,1 0 0,-1 0-1,0 0 1,0 0 0,0 0 0,0 0 0,0 0-1,0 0 1,0 0 0,0 0 0,0 0 0,0 0-1,0 0 1,0-1 0,0 1 0,0 0 0,0 0-1,0 0 1,-2 14-31,-10 35-171,5-20-132,0-5-87,-3 22-5,9-44 396,1 1-1,0 0 1,0 0-1,0 0 1,0 0 0,1 0-1,-1-1 1,1 1 0,-1 0-1,1 0 1,0 0 0,2 4-1,11 11-276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14707,'4'3'262,"0"-1"-1,1 0 1,-1 0-1,1 0 1,0-1-1,-1 1 1,1-1-1,0 0 1,0-1-1,0 1 1,0-1-1,0 0 1,-1 0-1,1-1 1,0 1-1,0-1 1,0 0-1,5-2 1,5-1 384,0-1 0,0 0 0,-1-1 0,20-12 0,9-11 728,-39 26-1253,-1 0 1,0 0-1,0 0 1,0 0-1,0 0 1,-1-1-1,1 1 1,-1-1-1,3-6 1,-5 9-109,0 1 0,1-1 0,-1 0 0,0 1 1,0-1-1,0 0 0,0 1 0,1-1 0,-1 0 0,0 1 0,0-1 1,-1 0-1,1 1 0,0-1 0,0 0 0,0 1 0,0-1 1,0 0-1,-1 1 0,1-1 0,0 0 0,-1 1 0,1-1 0,0 1 1,-1-1-1,1 1 0,-1-1 0,1 1 0,-1-1 0,1 1 0,-1-1 1,1 1-1,-1 0 0,0-1 0,1 1 0,-1 0 0,1-1 1,-1 1-1,0 0 0,1 0 0,-1 0 0,0-1 0,1 1 0,-1 0 1,-1 0-1,-2 0 23,-1-1 0,0 1 0,0 0 0,1 0 0,-7 1 0,1 2-28,0-1-1,0 2 1,1-1-1,0 1 0,-1 0 1,2 1-1,-1 0 1,0 1-1,1 0 1,0 0-1,0 1 0,1-1 1,-9 12-1,16-18-8,-1 0 0,1 1-1,0-1 1,-1 0-1,1 1 1,0-1 0,0 1-1,0-1 1,-1 0-1,1 1 1,0-1 0,0 0-1,0 1 1,0-1-1,0 1 1,0-1 0,0 1-1,0-1 1,0 0 0,0 1-1,0-1 1,0 1-1,0-1 1,0 0 0,0 1-1,0-1 1,1 1-1,-1-1 1,0 0 0,0 1-1,0-1 1,1 0-1,-1 1 1,0-1 0,0 0-1,1 1 1,-1-1-1,0 0 1,1 1 0,-1-1-1,0 0 1,1 0 0,-1 0-1,1 1 1,-1-1-1,0 0 1,1 0 0,-1 0-1,1 0 1,0 0-1,25 5-75,-21-4 52,50 2-225,-32-2 34,-1 1 1,28 5 0,-43-5 128,-1-1 0,1 1 1,-1 1-1,0-1 1,0 1-1,0 0 1,0 0-1,-1 1 0,1 0 1,-1 0-1,0 0 1,5 6-1,-10-9 102,1-1 0,-1 0 1,0 0-1,0 1 0,0-1 0,1 0 0,-1 0 0,0 0 1,0 1-1,1-1 0,-1 0 0,0 0 0,0 0 0,1 0 0,-1 0 1,0 0-1,1 1 0,-1-1 0,0 0 0,0 0 0,1 0 1,-1 0-1,0 0 0,1 0 0,-1 0 0,0 0 0,1 0 0,-1 0 1,0-1-1,0 1 0,1 0 0,-1 0 0,8-10 421,2-24 249,-8 25-497,13-64 709,-13 55-902,2 0 0,0 0 0,1 0 0,0 1 0,9-18-1,-13 33-124,1 0 0,-1 0 0,0 0 0,1 1 0,-1-1 0,1 1 0,0-1-1,-1 1 1,1 0 0,0 0 0,0-1 0,0 1 0,0 0 0,0 1 0,0-1-1,0 0 1,0 0 0,3 0 0,2-1-11,11-4-445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2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16628,'-9'19'1109,"1"2"0,0-1 0,-8 43 0,11-38-701,2 0 1,0 0-1,2 1 0,1-1 0,5 43 0,-4-62-370,0 0 0,0 0-1,1-1 1,-1 1 0,1 0 0,6 9-1,-8-14-35,1 0 0,-1 0 1,1 0-1,0 0 0,0 0 0,-1 0 0,1-1 0,0 1 0,0 0 0,0 0 0,0-1 1,0 1-1,0-1 0,0 1 0,0-1 0,0 1 0,0-1 0,0 0 0,0 1 0,0-1 0,1 0 1,-1 0-1,0 0 0,0 0 0,0 0 0,0 0 0,0 0 0,1 0 0,-1 0 0,0 0 0,0-1 1,0 1-1,0-1 0,0 1 0,0 0 0,0-1 0,0 0 0,0 1 0,0-1 0,0 0 1,0 1-1,1-3 0,10-8-2,-1 0 0,-1-1 1,0 0-1,0-1 0,-1 0 0,-1-1 1,0 0-1,-1 0 0,10-29 0,-40 78-21,21-31 4,-7 12-145,0 1 0,2 0 0,0 0-1,1 0 1,0 1 0,-3 22 0,10-20-719,0-20 864,-1 0 0,0 1 0,0-1 0,0 1 0,1-1 0,-1 1 0,0-1 0,0 0 0,1 1 0,-1-1 0,0 0 0,1 1 0,-1-1-1,1 0 1,-1 1 0,0-1 0,1 0 0,-1 0 0,1 0 0,-1 1 0,0-1 0,1 0 0,-1 0 0,1 0 0,-1 0 0,1 0 0,-1 0-1,1 0 1,-1 0 0,1 0 0,-1 0 0,1 0 0,-1 0 0,1 0 0,-1 0 0,0 0 0,1 0 0,-1-1 0,1 1 0,0 0 0,16-11-472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115 388 13315,'-1'3'296,"0"0"0,0 0 1,-1 0-1,1 0 0,-1 0 0,0 0 0,0 0 1,0 0-1,0-1 0,-3 3 0,-1 3 387,-8 12 417,0-1 1,1 2 0,1 0-1,1 0 1,-10 28 0,21-48-1041,-1 1 0,1-1 0,-1 1 0,1 0 0,-1 0 0,1-1 0,0 1 0,0 0 0,0 0 0,0-1 0,0 1 0,0 0 0,1 0 0,-1-1 0,1 3 0,0-3-45,-1-1 1,0 0 0,0 1-1,1-1 1,-1 0-1,0 1 1,1-1-1,-1 0 1,0 0-1,1 1 1,-1-1-1,0 0 1,1 0 0,-1 0-1,1 1 1,-1-1-1,1 0 1,-1 0-1,0 0 1,1 0-1,-1 0 1,1 0-1,0 0 1,16-6 63,-7 0-65,0-1 1,-1 0-1,0-1 1,-1 0-1,10-10 1,36-50-153,-39 48 34,44-67-1437,-74 125 1393,4-16 264,2 0 0,1 1 0,1 0 0,0 0 0,-5 47 0,12-69-99,0 0 1,0-1-1,-1 1 1,1 0-1,0 0 1,0 0-1,1 0 1,-1 0-1,0 0 1,0 0-1,0 0 1,1-1-1,-1 1 1,0 0-1,1 0 1,-1 0-1,0 0 1,1-1-1,-1 1 1,1 0-1,0-1 1,-1 1-1,1 0 1,0 0-1,0-1-1,0 0-1,0 1 0,0-1 1,0 0-1,0 0 1,0 0-1,0 0 0,0 0 1,0 0-1,0 0 0,0-1 1,0 1-1,0 0 1,0 0-1,0-1 0,0 1 1,-1-1-1,2 0 1,5-3 34,-1 0 0,0 0 0,0-1 0,9-9 0,15-19 53,-1-3 0,-1 0-1,33-58 1,-24 25-160,34-84 0,-71 153 55,0 0 0,0 0 0,0 0 0,0 0 0,-1 0 0,1 0 0,0 0 0,0 0 0,0 0 0,0 0-1,-1 0 1,1 0 0,0 0 0,0 0 0,0 0 0,0 0 0,0-1 0,-1 1 0,1 0 0,0 0 0,0 0 0,0 0-1,0 0 1,0 0 0,-1 0 0,1 0 0,0-1 0,0 1 0,0 0 0,0 0 0,0 0 0,0 0 0,0 0 0,0-1-1,0 1 1,-1 0 0,1 0 0,0 0 0,0 0 0,0-1 0,0 1 0,0 0 0,0 0 0,0 0 0,0 0 0,0-1-1,0 1 1,0 0 0,0 0 0,0 0 0,0 0 0,1-1 0,-1 1 0,0 0 0,0 0 0,-12 9-19,1 7 7,0 0-1,0 0 1,2 1 0,0 1-1,-10 28 1,10-20 6,2 0-1,0 1 1,-4 36-1,10-53-7,0 0 0,1-1 1,0 1-1,1 0 0,3 19 0,-4-28 13,1 1 0,-1 0-1,0 0 1,1-1 0,-1 1-1,1 0 1,0-1 0,0 1 0,-1-1-1,1 1 1,0-1 0,0 1 0,0-1-1,1 0 1,-1 0 0,0 1-1,0-1 1,1 0 0,-1 0 0,1 0-1,-1 0 1,1 0 0,-1-1-1,1 1 1,0 0 0,-1-1 0,1 1-1,0-1 1,-1 0 0,1 1-1,0-1 1,0 0 0,-1 0 0,1 0-1,0 0 1,-1-1 0,1 1-1,0 0 1,0-1 0,2 0 0,7-4-10,-1 1 0,0-2 0,0 0 0,0 0 0,0 0 0,-1-1 0,0-1 0,14-15 1,-6 7 9,26-25 72,-1-2 0,-3-2-1,-1-1 1,-2-2 0,-3-2 0,33-64-1,-62 107-44,12-28 88,-16 33-102,1 0 0,-1 1 0,1-1 1,-1 0-1,1 1 0,-1-1 0,0 0 0,0 0 0,0 1 0,0-1 0,0 0 0,0 0 0,0 1 0,0-1 1,-1 0-1,1 0 0,-2-2 0,2 4-5,-1 0-1,0 0 1,1-1 0,-1 1-1,0 0 1,1 0 0,-1 0-1,0 0 1,1 0 0,-1 0 0,0 0-1,1 0 1,-1 0 0,0 0-1,1 0 1,-1 0 0,0 0 0,1 1-1,-1-1 1,0 0 0,1 0-1,-1 1 1,0-1 0,1 0 0,-1 1-1,1-1 1,-1 1 0,1-1-1,-1 1 1,1-1 0,-1 1 0,1-1-1,-1 2 1,-18 18 68,18-20-73,-24 33 30,1 0 1,-40 74-1,-20 82-65,82-183 34,-5 10-5,1 0 0,0 0 0,2 1 0,0 0 0,-3 21 0,7-36 5,0-1-1,0 0 1,0 1 0,0-1-1,0 0 1,1 1 0,-1-1 0,0 0-1,0 1 1,1-1 0,-1 0-1,1 0 1,0 0 0,-1 1-1,1-1 1,1 1 0,-2-1 0,1-1 0,0 1 0,-1-1 0,1 1 0,0-1 0,-1 0 0,1 1 0,0-1 0,0 0 0,-1 0-1,1 1 1,0-1 0,0 0 0,-1 0 0,1 0 0,0 0 0,0 0 0,0 0 0,-1 0 0,2 0 0,2-1-1,-1 0 0,0 0 0,0-1 0,0 1 0,0-1 0,0 1 0,0-1 0,0 0 0,-1 0 0,1 0 0,3-4 0,8-12 0,0 0 1,-1-1-1,0-1 0,-2 0 1,0 0-1,-2-1 1,0-1-1,-2 1 0,9-37 1,-15 22-43,-1 32-1,2 14-5,-1-5 38,1 12-28,2 0-1,7 22 1,-9-35 37,-1 1-1,1-1 0,0 0 1,0 1-1,1-1 1,-1 0-1,1 0 1,0 0-1,0-1 1,0 1-1,1-1 1,-1 0-1,7 5 0,-10-8 5,1 0 0,-1 1 0,1-1 0,-1 0 0,1 0 0,-1 0 0,1 1 0,-1-1 0,1 0-1,-1 0 1,1 0 0,-1 0 0,1 0 0,-1 0 0,1 0 0,0 0 0,-1 0 0,1 0 0,-1 0 0,1-1-1,-1 1 1,1 0 0,-1 0 0,1 0 0,-1-1 0,1 1 0,-1 0 0,0-1 0,1 1 0,-1 0-1,1-1 1,-1 1 0,0-1 0,1 1 0,-1 0 0,0-1 0,1 1 0,-1-1 0,0 1 0,0-1 0,1 1-1,-1-1 1,0 0 0,1-1-3,-1 1 1,1-1-1,-1 0 0,0 1 0,1-1 1,-1 0-1,0 0 0,0 1 0,0-1 1,0 0-1,-1-2 0,1 4 1,0-1 0,0 1 0,0 0 0,-1 0 0,1 0 0,0 0 0,0 0 0,0 0-1,-1 0 1,1 0 0,0 0 0,0 0 0,-1-1 0,1 1 0,0 0 0,0 0 0,0 0 0,-1 0 0,1 1 0,0-1 0,0 0-1,-1 0 1,1 0 0,0 0 0,0 0 0,0 0 0,-1 0 0,1 0 0,0 0 0,0 0 0,0 1 0,0-1 0,-1 0 0,1 0 0,0 0-1,0 0 1,0 1 0,0-1 0,-1 0 0,1 0 0,0 0 0,0 1 0,0-1 0,0 0 0,0 0 0,0 0 0,0 1 0,0-1-1,0 0 1,-7 11-33,4-6 29,1 0 0,0 0 0,1 0 0,-1 1 0,1-1 0,0 0 0,0 1 0,0 8 0,1-13 8,0 1 1,0 0 0,0-1-1,1 1 1,-1 0 0,0-1 0,1 1-1,-1 0 1,1-1 0,-1 1-1,1-1 1,0 1 0,-1-1 0,1 1-1,0-1 1,0 0 0,0 1-1,0-1 1,1 0 0,-1 0 0,0 0-1,0 0 1,1 0 0,-1 0-1,1 0 1,-1 0 0,1 0 0,-1-1-1,1 1 1,-1-1 0,3 1-1,5 1 12,0-2-1,1 1 0,-1-1 0,0 0 0,1-1 0,-1 0 0,0-1 1,15-4-1,6-3-21,34-16 0,-8-3-115,-37 17 9,0 2 1,21-8 0,-39 17 108,-1 0-1,0-1 1,1 1-1,-1 0 1,1 0-1,-1 0 1,0 0 0,1 0-1,-1 0 1,1 0-1,-1 0 1,1 0 0,-1 0-1,1 0 1,-1 0-1,0 0 1,1 0-1,-1 0 1,1 0 0,-1 0-1,1 0 1,-1 0-1,0 1 1,1-1-1,-1 0 1,0 0 0,1 1-1,-1-1 1,0 0-1,1 1 1,-1-1-1,1 16-2,-16 24 210,11-32-128,-2 7 53,1-1-1,0 1 0,0 1 0,2-1 1,0 1-1,-1 18 0,6-24-776,2-13 262,3-17 42,-5-6 19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 16756,'3'-4'275,"0"0"1,0 1 0,0-1-1,1 1 1,-1 0 0,1 0-1,0 0 1,0 0 0,0 0-1,0 1 1,0 0 0,1 0-1,-1 0 1,1 1 0,8-3-1,-11 4-176,1-1-1,0 1 1,-1 0-1,1 0 1,0 0-1,0 0 1,-1 0 0,1 1-1,-1-1 1,1 1-1,0 0 1,-1 0-1,1 0 1,-1 0-1,1 0 1,-1 0-1,0 1 1,0-1 0,1 1-1,-1-1 1,0 1-1,0 0 1,-1 0-1,1 0 1,0 0-1,-1 0 1,1 1-1,-1-1 1,3 5-1,-1 2-35,1 1 0,-1-1 0,-1 1 0,0 0 0,0-1 0,-1 1 0,0 0 0,-1 0 0,0 0-1,0 0 1,-1 0 0,-1 0 0,0 0 0,0 0 0,0-1 0,-2 1 0,1-1 0,-6 11-1,-10 16-18,-1-1 0,-1 0 0,-30 35 0,34-48 80,12-15-87,1-1 0,0 0 0,0 1 0,0 0-1,1 0 1,0 0 0,-3 13 0,5-18-25,1 0 0,0 1 1,-1-1-1,1 0 0,0 1 1,0-1-1,1 0 0,-1 0 0,0 1 1,1-1-1,-1 0 0,1 1 1,0-1-1,0 0 0,0 0 0,0 0 1,0 0-1,0 0 0,1 0 0,-1 0 1,1 0-1,-1-1 0,1 1 1,0 0-1,-1-1 0,1 0 0,0 1 1,0-1-1,4 2 0,9 3-116,-1 0 0,1-1-1,0-1 1,0 0 0,1-2-1,-1 1 1,31-1-1,-11 0-55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7:3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13283,'6'5'76,"0"0"0,0-1 0,0 0 0,0 0 0,0-1 0,1 0 1,0 0-1,0 0 0,0-1 0,0 0 0,10 2 0,11 0-119,44 1 0,-61-5 68,71-1-21,137-18 0,32-3 77,62 21 271,242-6 127,200-60-439,-631 53-36,100-14-13,421-33 182,-596 61 29,0 3 1,0 1-1,-1 3 0,56 15 0,-27-8 116,-77-14-316,0 0 1,0 0 0,0 1 0,1-1-1,-1 0 1,0 0 0,0 0-1,1 0 1,-1 0 0,0 0 0,0 0-1,0 0 1,1 0 0,-1 0 0,0 0-1,0 0 1,0 0 0,1-1 0,-1 1-1,0 0 1,0 0 0,0 0 0,1 0-1,-1 0 1,0 0 0,0 0-1,0 0 1,0-1 0,1 1 0,-1 0-1,0 0 1,0 0 0,0 0 0,0-1-1,0 1 1,0 0 0,1 0 0,-1-1-1,-4-8-71,-9-8-35,12 17 109,-12-15-17,-6-4-22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41 100 22093,'-23'24'1832,"12"-18"-1384,5-6-208,6-10 648,4 0-704,3-6-2912,5-8 2536,-1-9-432,-2-3-264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0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8650,'23'12'435,"0"-2"0,1 0 0,0-2 0,1-1 0,-1 0 0,49 5 0,183-7-13,-22-1-368,234 27 314,75 5 557,358 1-420,-619-31-464,962-36 65,-107-32-55,-585 33-88,80-3 33,618 7 8,-982 24 17,276 3-28,325-2-99,-593-4 88,641-32 57,-422 11-23,167 29 27,-164 5-19,-5-3-11,69-1 8,139 0-37,-98 1 3,164-38-271,21-40 292,-598 65 567,-189 7-563,1 0 1,-1 0-1,0 0 1,0 0-1,0 0 1,0 0-1,0 0 1,1 1 0,-1-1-1,0 0 1,0 1-1,0-1 1,0 1-1,0-1 1,0 1-1,0-1 1,0 1-1,0 0 1,0 0-1,-1-1 1,1 1-1,0 0 1,0 0-1,-1 0 1,1 0 0,0 0-1,-1 0 1,1 0-1,-1 0 1,1 0-1,-1 0 1,0 0-1,1 2 1,-1 0-3,0-1 1,0 1 0,0 0 0,0 0-1,0 0 1,-1 0 0,0 0 0,1 0-1,-1 0 1,0-1 0,0 1-1,-2 3 1,-10 16 21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1:4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2 202 15979,'0'1'46,"0"-1"-1,-1 0 0,1 1 0,0-1 1,0 1-1,0-1 0,0 1 0,-1-1 1,1 1-1,0-1 0,0 1 0,0-1 1,0 0-1,0 1 0,0-1 0,0 1 1,0-1-1,1 1 0,-1-1 0,0 1 1,0-1-1,0 1 0,0-1 0,1 0 1,-1 1-1,0-1 0,0 1 0,1-1 1,-1 0-1,0 1 0,1-1 0,0 1 1,18 6 500,26-5-275,-43-2-217,309-32 866,-164 12-783,610-114-74,-721 127-440,-1 2-1,47-1 1,-78 6 324,-4 0 45,1 0 0,-1 0 1,1 0-1,-1 1 0,0-1 0,1 0 1,-1 0-1,1 0 0,-1 0 0,0 0 1,1 0-1,-1 0 0,1 0 1,-1 0-1,0 0 0,1-1 0,-1 1 1,1 0-1,-1 0 0,0 0 0,1 0 1,-1-1-1,0 1 0,1 0 1,-1 0-1,0 0 0,1-1 0,-1 1 1,0 0-1,0-1 0,1 1 0,-1 0 1,0-1-1,0 1 0,1 0 1,-1-1-1,0 1 0,0 0 0,0-1 1,0 1-1,0-1 0,0 1 0,0 0 1,0-1-1,0 1 0,0-1 1,0 0-1,-2-11-312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1:4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38 255 15235,'-3'0'131,"1"0"-1,-1 0 0,1 0 1,0 0-1,-1 0 0,1 1 0,-1-1 1,1 1-1,-1-1 0,1 1 1,0 0-1,0 0 0,-4 2 1,6-2-109,0-1 1,0 0-1,0 0 1,0 1 0,1-1-1,-1 0 1,0 0-1,0 0 1,0 1 0,0-1-1,1 0 1,-1 0-1,0 0 1,0 1 0,1-1-1,-1 0 1,0 0-1,0 0 1,1 0-1,-1 0 1,0 0 0,0 0-1,1 0 1,-1 0-1,0 1 1,0-1 0,1 0-1,-1 0 1,0 0-1,1 0 1,-1-1 0,0 1-1,0 0 1,1 0-1,-1 0 1,0 0 0,0 0-1,1 0 1,1 0 65,64 3 405,-1-2 0,109-14 1,129-37-127,-224 35-177,274-56 274,72-12-95,-349 68-349,-40 7-96,1 2-1,63-4 1,-98 11-334,-5 0-52,-14 4-465,-25 3 109,1-7 353,-1-1-115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1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13091,'-1'0'80,"0"1"-1,0 0 1,-1 0 0,1 0-1,0-1 1,-1 1 0,1-1 0,0 1-1,-1-1 1,1 1 0,0-1 0,-1 0-1,1 0 1,-1 1 0,1-1 0,-1 0-1,1 0 1,-3-1 0,3 1-42,17 3 255,41 3-311,0-2 1,79-6 0,116-21-83,-67 5 125,355-2 31,2 26 111,-260-1-53,-91-2-48,667 1 59,715 36 176,-942-23-321,-222-9 27,279 5 204,-610-12-94,144 15 1132,-152-9-516,-58-8-640,-12 0-97,0 0 1,0 1-1,-1-1 1,1 0 0,0 1-1,0-1 1,0 0-1,-1 1 1,1-1-1,0 0 1,0 1-1,-1-1 1,1 1 0,-1-1-1,1 0 1,-1 1-1,1-1 1,-1 1-1,0-1 1,-14-15-97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47 15595,'-1'-3'160,"0"0"1,-1 1-1,1-1 0,-1 0 0,1 1 0,-1-1 0,0 1 0,0 0 0,0-1 0,-1 1 0,1 0 0,0 0 1,-1 0-1,1 1 0,-1-1 0,0 1 0,-4-3 0,3 3-3,0 0 1,-1 0-1,1 1 0,0-1 0,-1 1 1,1 0-1,0 0 0,-1 0 0,1 0 1,0 1-1,-6 1 0,-1 1-7,1 1 1,0 0-1,0 0 1,1 1-1,-1 0 1,1 1-1,0 0 1,0 0-1,-12 13 1,5-1-102,0 0 1,2 2 0,0 0 0,2 0 0,0 1-1,-12 29 1,2 4-27,-21 83-1,23-57-26,3 2-1,-9 133 1,23-146-14,3-1-1,2 0 1,20 109-1,-16-143-7,2-1-1,1 0 0,14 34 1,-19-58 11,0 1 1,1-1-1,0 1 1,0-2 0,1 1-1,1 0 1,-1-1-1,1 0 1,0-1 0,1 1-1,0-2 1,0 1-1,1-1 1,11 7 0,-15-11 7,-1 0 1,1 0 0,0 0 0,0-1-1,0 0 1,0 0 0,-1 0-1,1-1 1,0 1 0,0-1 0,0 0-1,0-1 1,0 1 0,6-2-1,-4 0 18,0-1 0,0 0 0,0 0-1,-1 0 1,1 0 0,-1-1-1,0 0 1,10-9 0,0-3 73,0-1 1,-1 0-1,-1-1 0,-1 0 0,15-29 1,1-7 199,-2-2 0,-3-1 1,-2 0-1,20-87 0,-23 54 140,-3-1 0,5-121-1,-21 32-17,-2 150-352,-2-1 0,-1 1 1,-16-50-1,19 72-19,-1 0 0,-1 0 0,0 1 0,0-1 0,0 1-1,-1 0 1,-6-7 0,9 11-233,0 1-1,0 0 1,0 0-1,-1-1 0,1 2 1,-1-1-1,1 0 1,-1 0-1,0 1 1,1 0-1,-1-1 1,0 1-1,0 0 1,0 1-1,0-1 0,0 0 1,0 1-1,0-1 1,0 1-1,-1 0 1,1 0-1,-5 1 1,3 1-651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12321 4166 11674,'-3'-23'370,"2"1"-1,1-1 1,0 1-1,7-39 0,0-27 100,-7 39-159,-1 0 1,-10-56-1,8 84-165,-2 0-1,-1 0 1,0 1 0,-1 0-1,-1 0 1,-1 0-1,-18-27 1,-26-25 300,-2 2 0,-71-67 0,20 22-125,60 64-226,-3 2-1,-1 2 1,-3 3 0,-78-52-1,-158-78-50,207 131-21,-144-53 0,97 50 10,-410-149 101,121 64-57,-14 38-16,148 43-51,-73-13 22,-226-45 29,-124 14-61,284 47-3,-233-75 93,-1-62 68,14-42-50,-548-292 335,310 141-472,686 311 24,-4 9 0,-1 8 0,-2 9 0,-301-20 0,-14 47 32,517 13-26,-142 4-24,-184 30-1,241-19 42,33-8 15,1 2 0,0 3-1,-73 26 1,113-33-26,1 0 1,-1 1-1,1-1 0,0 2 1,0 0-1,1 0 0,0 1 1,0 0-1,1 0 0,0 1 1,0 0-1,1 0 0,1 1 0,-1 0 1,1 0-1,1 1 0,0-1 1,1 1-1,0 0 0,0 1 1,-1 11-1,-3 3-4,-1 0 0,-1-1 0,-1 0 0,-25 43 0,-70 87-4,95-139-1,5-7-13,3-5-32,0 1 1,-1 0 0,1-1 0,-1 1 0,0-1-1,0 0 1,0-1 0,0 1 0,-1-1-1,-8 5 1,13-7 21,-1-1 0,1 0 0,-1 0 0,1 1 0,-1-1-1,1 0 1,-1 0 0,1 0 0,-1 0 0,0 0 0,1 0 0,-1 0 0,1 0 0,-1 0 0,1 0-1,-1 0 1,1 0 0,-1-1 0,1 1 0,-1 0 0,1 0 0,-1-1 0,1 1 0,-1 0 0,1 0-1,-1-1 1,1 1 0,-1-1 0,1 1 0,0 0 0,-1-1 0,1 1 0,0-1 0,-1 1-1,1-1 1,0 1 0,0-1 0,-1 1 0,1-1 0,0 1 0,0-1 0,0 1 0,0-1 0,0 0-1,-3-31-271,4 23 161,-2-29-253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14275,'-5'18'401,"-1"-1"0,0 0 1,-13 22-1,-3 9-32,-3 13 113,-5 12-21,-27 101 0,57-174-453,-1 1 0,1 0 0,0 0 1,0-1-1,0 1 0,-1 0 0,1 0 0,0-1 0,0 1 0,0 0 0,0 0 0,1 0 0,-1-1 1,0 1-1,0 0 0,0 0 0,0-1 0,1 1 0,-1 0 0,0 0 0,1-1 0,-1 1 0,1 0 1,-1-1-1,1 1 0,-1-1 0,1 1 0,-1-1 0,1 1 0,0-1 0,-1 1 0,1-1 1,-1 1-1,1-1 0,0 0 0,0 1 0,-1-1 0,1 0 0,0 0 0,0 1 0,-1-1 0,1 0 1,0 0-1,0 0 0,1 0 0,14 5 18,-1 2 6,0-1 0,0 0 0,1-1 0,-1-1 0,1-1 0,0 0 0,0-1 1,0-1-1,0 0 0,29-3 0,-25-1-43,-1-1 1,0 0-1,0-1 0,0-2 1,-1 0-1,0 0 0,0-2 1,24-16-1,-27 15 7,0 0-1,22-21 1,26-40-24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74 13819,'0'-4'174,"0"1"0,-1 0 0,1 0 0,-1 0 0,0-1 0,0 1 0,0 0 0,0 0 0,-1 0 0,1 1 0,-1-1 0,0 0 0,1 0 0,-1 1 0,0-1 0,-1 1 1,1 0-1,0 0 0,-1-1 0,-3-1 0,3 2-60,-1 0 0,0 1 0,0-1 0,0 1 0,0 0 1,0 0-1,0 0 0,0 0 0,0 1 0,0-1 0,0 1 1,0 0-1,-1 1 0,1-1 0,-7 2 0,-3 2-52,0 0 0,1 1 1,-1 1-1,1 0 0,0 1 0,1 1 0,-1-1 0,2 2 0,-21 18 1,12-8-66,1 1 0,1 1 1,1 0-1,-19 31 0,8-4 5,2 1 0,2 2-1,3 1 1,1 0 0,3 1 0,3 1-1,1 1 1,4 0 0,1 1 0,3-1-1,2 1 1,7 71 0,-2-98-5,2 0-1,1-1 1,2 0-1,0 0 1,2-1 0,1 0-1,1 0 1,16 26-1,-20-41 1,1 0-1,1 0 0,0 0 0,1-1 0,0 0 1,1-1-1,17 13 0,-19-16 1,1-2-1,-1 1 1,1-1 0,0-1 0,0 0-1,1 0 1,-1-1 0,1 0 0,-1-1-1,1 0 1,11 0 0,-11-2 11,0 0-1,-1-1 1,1 1 0,-1-2 0,1 0-1,-1 0 1,0-1 0,0 0 0,0-1-1,0 0 1,10-6 0,-6 1 43,-1 1-1,-1-1 1,0-1 0,0 0 0,-1-1-1,19-24 1,-10 7 109,-2-1 0,-1 0 0,-1-1-1,-1-1 1,-2 0 0,13-45 0,-12 22 174,-2 1 0,-2-2 0,5-86 0,-14 99-172,-1 0-1,-3 0 0,-1 1 1,-2-1-1,-14-52 0,15 77-183,-1 0-1,0 0 0,-2 1 1,0-1-1,-14-21 0,18 32-70,0 1-1,-1-1 0,1 1 1,-1-1-1,0 1 0,-1 1 1,1-1-1,-1 1 0,0 0 1,0 0-1,-1 0 0,1 1 1,-1 0-1,1 1 0,-1-1 1,-8-1-1,2 2-267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4816 13979,'-1'-13'224,"1"-1"0,1 1 0,0-1 0,1 1 0,0-1 0,1 1 0,1 0 0,0 0 0,1 0 0,0 1 1,1-1-1,0 1 0,1 1 0,0-1 0,1 1 0,0 0 0,1 1 0,0 0 0,1 1 0,18-15 0,19-10 311,1 2 1,85-41-1,-80 45-267,35-20 74,129-64-25,-84 63-313,-38 16 2,270-96 16,-261 100 36,170-27 0,-80 33-37,0 8 0,345 18 1,-507 0-24,460 26 6,2-30 16,189-54-5,-1-24 41,-186 20-23,-142 25-44,-121 13-7,-27 3 16,151-17 19,608-105 23,-240-1-16,-328 63-4,158-37-38,319-136 8,-187 25 8,-165 55-22,341-178-165,-370 135 2,-51 23 43,-65 0 77,-33 15 58,-146 83 23,275-132 4,-86 9 19,76-38 137,-388 215-136,-2-4 1,118-90-1,-164 113-38,156-100-1,-110 76 36,84-67 1,-124 80-468,-31 29 309,0 0-1,-1 0 1,1-1-1,0 0 1,-1 1 0,0-1-1,1 0 1,-1 1-1,0-1 1,-1 0 0,1 0-1,0-4 1,0-2-248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8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12779,'-4'0'1483,"14"3"-1342,2 3-139,2-1 0,-1-1-1,0 0 1,1-1 0,19 2 0,70 2-38,34-2 8,32-1-4,192 31 0,-239-14 31,610 76-53,540-63 299,-433-102 454,-750 58-517,-69 6 82,-48 7-183,3 4-60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8562,'0'0'560,"-4"-6"-456,4 3 56,1 1 56,-1-1 240,2 0 472,-1 3-712,1 0-136,0-2-40,0 2-40,-1 2 0,1-5-144,-2 2 128,-3-2-32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3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12339,'9'1'3571,"10"-2"-2063,32-8-170,205-43 1580,-218 41-2481,-1-1-1,-1-1 0,0-2 0,58-35 1,-74 42 30,-20 8-455,1 0 1,-1 0 0,1-1-1,-1 1 1,0 0 0,1 0-1,-1 1 1,1-1 0,-1 0-1,0 0 1,1 0 0,-1 0-1,1 0 1,-1 0 0,0 0-1,1 1 1,-1-1 0,0 0-1,1 0 1,-1 1 0,0-1-1,1 0 1,-1 0 0,0 1-1,0-1 1,1 1 0,0 2 3,0 0 1,-1 0 0,1 0-1,-1 0 1,1 0 0,-1 0 0,0 0-1,0 0 1,-1 4 0,1-5-33,-2 30 13,-2-1 0,-1 0 0,-1-1 0,-12 36 0,-53 113-1626,65-167 980,12-18 227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16123,'-11'-4'3281,"23"2"-591,6 0-2203,12-6 138,-14 4-342,0 0-1,19-1 0,197-25 617,-195 24-849,-30 4-28,1 1 0,-1 0 0,1 0 0,-1 0 0,1 1 0,8 1 0,-16-1-49,0 0 0,0 1 0,-1-1 1,1 0-1,0 0 0,0 1 0,0-1 0,-1 0 0,1 1 0,0-1 0,-1 0 1,1 0-1,0 0 0,0 1 0,-1-1 0,1 0 0,0 0 0,-1 0 0,1 0 0,0 0 1,-1 0-1,1 1 0,0-1 0,-1 0 0,1 0 0,0 0 0,-1 0 0,1 0 1,0 0-1,-1 0 0,1-1 0,0 1 0,-1 0 0,1 0 0,0 0 0,-1 0 1,1 0-1,-1-1 0,-1-4-188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9922,'1'2'179,"0"0"-1,0-1 0,0 1 1,0 0-1,0-1 1,1 1-1,-1-1 0,1 0 1,-1 1-1,1-1 0,-1 0 1,1 0-1,0 0 1,0 0-1,0 0 0,-1 0 1,1-1-1,0 1 1,0-1-1,0 1 0,0-1 1,0 0-1,0 1 1,0-1-1,2 0 0,85-3 851,-44 0-797,4-2 71,87-19 1,-57 8-4,-76 16-269,0-1 0,1 0 0,-1 1 1,0 0-1,1 0 0,-1 0 0,0 0 1,7 2-1,-10-2-24,0 0 0,1 0 1,-1 0-1,0 1 0,0-1 0,0 0 1,0 0-1,0 0 0,0 1 0,0-1 1,0 0-1,0 0 0,0 0 0,0 1 1,0-1-1,0 0 0,0 0 0,0 0 1,0 1-1,0-1 0,0 0 0,0 0 1,0 0-1,0 1 0,0-1 0,0 0 1,0 0-1,0 0 0,0 1 0,-1-1 0,1 0 1,0 0-1,0 0 0,0 0 0,0 1 1,0-1-1,-1 0 0,1 0 0,0 0 1,0 0-1,0 0 0,-1 0 0,1 0 1,0 1-1,0-1 0,0 0 0,-1 0 1,-9 5 180,-6 0-8,1-1 0,-1 0 1,0-1-1,0-1 0,0-1 0,0 0 0,0-1 1,0-1-1,-21-3 0,-6-4 469,1-2 0,-49-17 0,112 29-597,0 0-1,39-2 1,-27-1-40,107-6-19,-205 3 358,-49 11 144,-40 0-786,153-7 270,0 0 16,1 0 0,-1 0-1,1 0 1,-1 0 0,1 0-1,-1 0 1,1 0 0,-1 0-1,1 0 1,0 0 0,-1 0-1,1 0 1,-1 0 0,1 0-1,-1 0 1,1-1 0,0 1-1,-1 0 1,1 0 0,-1-1 0,1 1-1,0 0 1,-1 0 0,1-1-1,0 1 1,-1 0 0,1-1-1,0 1 1,0 0 0,-1-1-1,1 1 1,0-1 0,0 1-1,0-1 1,0 1 0,-1 0-1,1-1 1,0 1 0,0-1-1,0 1 1,0-1 0,0 1-1,0-1 1,0 1 0,0 0-1,0-1 1,0 1 0,0-1-1,1 1 1,-1-1 0,4-31-211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0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12939,'5'-3'376,"0"1"0,0 0 1,1 1-1,0-1 0,-1 1 1,1 0-1,-1 1 0,8-1 0,5-1 115,261-27 1746,-214 26-2029,1 3 1,85 11 0,-93-3-153,0-3 0,0-2-1,1-3 1,0-2 0,-1-2 0,85-19 0,-71 7 181,0 3 1,140-7 0,-178 18-68,0-1 1,39-10-1,-42 2 88,-26 9-196,0 0 1,-1 0 0,1 1 0,0-1 0,0 1-1,0 0 1,8 0 0,-12 1-63,-1 0-1,0 0 1,0 0 0,1 0-1,-1 0 1,0 0-1,1 0 1,-1 0 0,0 0-1,1 0 1,-1 0 0,0 0-1,0 0 1,1 0-1,-1 1 1,0-1 0,0 0-1,1 0 1,-1 0 0,0 0-1,0 1 1,0-1 0,1 0-1,-1 0 1,0 1-1,0-1 1,0 0 0,0 0-1,1 1 1,-1-1 0,0 0-1,0 0 1,0 1-1,0-1 1,0 0 0,0 1-1,0-1 1,0 0 0,0 1-1,0-1 1,0 0-1,0 0 1,0 1 0,0-1-1,0 0 1,0 1 0,0-1-1,0 0 1,-1 1 0,-5 10-714,5-10 623,-1 0 1,0 0-1,1 0 0,-1 0 0,0 0 1,0-1-1,0 1 0,0-1 1,1 1-1,-1-1 0,-4 0 1,-5 1-228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9 194 9282,'-9'-13'5303,"9"12"-5177,0 1-1,1 0 0,-1 0 1,0-1-1,0 1 1,0 0-1,0 0 1,0-1-1,0 1 0,0 0 1,0 0-1,1-1 1,-1 1-1,0 0 1,0 0-1,0-1 0,0 1 1,1 0-1,-1 0 1,0 0-1,0 0 0,1-1 1,-1 1-1,0 0 1,0 0-1,1 0 1,-1 0-1,0 0 0,0 0 1,1 0-1,-1 0 1,32 0 3438,-18 1-4258,61-5 881,129-23 1,-91 9-142,371-46 70,-461 61-112,-1 0-1,0-2 1,0 0-1,0-1 1,37-17-1,-55 21-2,1-1 0,0 1 0,1 0 0,-1 0 0,0 0 0,1 1 0,-1-1 0,1 1 0,10 0 0,-16 1-12,1 0 1,0 1 0,-1-1 0,1 0-1,-1 0 1,1 1 0,-1-1 0,1 0-1,-1 1 1,1-1 0,-1 0 0,0 1-1,1-1 1,-1 1 0,0-1 0,1 1-1,-1-1 1,0 1 0,1-1 0,-1 1-1,0-1 1,0 1 0,0-1 0,1 1-1,-1 0 1,0-1 0,0 1 0,0-1-1,0 1 1,0-1 0,0 1 0,0 0-1,0-1 1,0 1 0,-1-1 0,1 1-1,0-1 1,0 1 0,0 0 0,-1 0-1,0 2-134,1-1 0,-1 1 0,0-1 0,0 1 0,0-1 0,0 1 0,0-1 0,-2 3 0,-8 8-476,6-8 207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210 10186,'-36'-18'712,"-51"-33"0,51 28-191,-43-18 0,65 35-390,0 1-1,-1 0 1,0 2-1,0-1 0,0 2 1,-1 0-1,1 1 1,0 0-1,-1 2 1,-16 1-1,10 1-59,1 1-1,-1 1 1,1 1-1,0 0 1,0 2-1,-28 14 0,35-13-58,0 0-1,1 0 1,-1 1-1,2 1 0,0 0 1,0 0-1,1 2 1,-12 15-1,-7 17 7,-30 55 1,20-29 29,0-4 183,-43 104-1,64-125-127,3 1 0,2 1 1,-12 69-1,14-28-68,4 0 1,4 0-1,4 1 1,20 159-1,-16-221-37,1 0-1,1 0 1,2 0-1,1-1 0,1 0 1,22 42-1,-26-58 3,1-1 0,0 0 0,0 0 0,1-1 0,0 0 0,0 0 0,1-1 0,0 0 1,1 0-1,0-1 0,0-1 0,0 1 0,1-2 0,0 1 0,0-2 0,1 1 0,-1-1 0,16 2 0,8 0 2,0-2 1,0-1-1,0-2 0,0-1 1,69-11-1,-59 3 3,0-3 1,-1-1 0,0-3-1,43-20 1,-12-2 2,-1-4 0,-2-4 0,-3-2-1,107-93 1,-88 60-13,99-112-1,-142 138 20,-3-1 1,-1-2-1,49-96 1,-78 129 71,0-2-1,-2 1 1,-2-1 0,0-1-1,6-40 1,-11 49-9,-2 0 1,0-1 0,-1 1-1,-1-1 1,0 1-1,-2 0 1,0 0 0,-1-1-1,-6-16 1,-1 3-40,-2 1 1,-1 1-1,-2 0 1,0 1 0,-2 1-1,-1 0 1,-2 1 0,0 2-1,-2 0 1,0 1-1,-2 2 1,-1 0 0,0 2-1,-2 0 1,0 2-1,-1 1 1,0 2 0,-2 1-1,-42-14 1,18 13 304,-2 3 0,0 2 0,0 2 0,-104 1 0,8 9-94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11850 1117 9146,'-6'-16'725,"0"1"1,-1 0-1,-1 0 0,0 1 1,-1 0-1,-1 1 0,-16-20 1,9 16-283,0 1 1,0 1 0,-2 0 0,-36-22-1,20 18-310,-2 1 0,-1 2 0,0 2-1,0 1 1,-76-14 0,-272-18 350,-6 34-410,99 4-56,-1469-116 1047,1563 106-1073,-736-55 85,600 47-76,-1236-34-25,1051 79-2,-2 24 17,-211 11-1,-549-24-4,1106-32 31,-1-7-1,1-8 0,-244-55 1,4-14 36,318 71-52,-1 4 0,-127 4 0,122 12 4,47-2-2,-1-2 1,-81-8 0,128 4 41,0-1 0,0 1 0,0-2 0,0 1 0,1-2 0,0 1 0,0-1 0,0-1 1,0 0-1,1 0 0,0-1 0,0 0 0,1-1 0,-14-15 0,3-2 193,0-1 0,1 0 0,-27-58 0,44 83-231,1-1 0,-1 0 0,0 0 0,0 0 0,1 0 0,-1 0 0,1 0 0,0 0 0,-1 0 0,1 0 0,0 0 0,0 0 0,0 0 0,1 0-1,-1 0 1,0 0 0,1 0 0,-1 0 0,1 0 0,0 1 0,0-1 0,0 0 0,-1 0 0,2 0 0,-1 1 0,0-1 0,0 1 0,2-3 0,4-2-182,0 0 0,0 1 0,0-1 0,1 1 0,8-4 1,5-3-1843,-17 9 1104,-3 2 345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2:0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19 358 12027,'-5'11'725,"3"-8"-572,0 0 1,0 1 0,1-1 0,-1 0-1,1 1 1,0 0 0,0-1-1,0 6 1,1-9-120,0 0 0,0 0 0,0 1 0,0-1-1,0 0 1,0 1 0,0-1 0,0 0 0,1 0 0,-1 1 0,0-1-1,0 0 1,0 0 0,0 0 0,0 1 0,1-1 0,-1 0 0,0 0 0,0 0-1,1 1 1,-1-1 0,0 0 0,0 0 0,1 0 0,-1 0 0,0 0 0,0 0-1,1 1 1,-1-1 0,0 0 0,0 0 0,1 0 0,-1 0 0,1 0 0,8-6 778,7-14 169,-10 2-569,0 1 0,-1-1 0,0-1 0,-2 1 0,2-26 0,-1 13-90,16-144 749,-20 172-1070,1 1 1,-1-1-1,0 0 0,1 1 1,0-1-1,0 1 0,-1-1 0,1 1 1,1-1-1,-1 1 0,0 0 1,1 0-1,-1-1 0,3-1 0,-3 3-9,0 1-1,0-1 0,0 0 1,1 1-1,-1-1 0,0 1 0,0 0 1,1-1-1,-1 1 0,0 0 1,1 0-1,-1 0 0,0 0 0,1 0 1,-1 0-1,0 0 0,1 0 1,-1 1-1,0-1 0,0 0 0,1 1 1,-1-1-1,0 1 0,0 0 1,0-1-1,0 1 0,1 0 0,0 1 1,24 14-451,0 0 0,0-2-1,46 17 1,-6-13 130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1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10874,'-21'3'238,"0"0"-1,0 1 1,1 1-1,-1 2 0,1 0 1,0 0-1,1 2 1,0 1-1,0 0 0,1 1 1,0 1-1,1 1 1,-24 22-1,18-11-23,0 1-1,1 1 1,2 0-1,1 2 1,1 0-1,1 2 1,-24 57-1,20-34 64,3 2 1,3 0-1,-14 84 0,23-98-164,3-1 0,1 1 0,2-1 0,1 1 0,13 69 0,-11-93-104,2 0 0,0-1 1,0 1-1,2-1 0,0-1 0,0 1 0,2-1 1,17 23-1,-19-29-11,1 0 1,0 0-1,0-1 1,1 0-1,0-1 1,1 0-1,0 0 1,0-1-1,0-1 1,1 1-1,0-2 1,0 1-1,20 4 0,-17-6 3,1-1-1,-1 0 0,1-1 0,0-1 1,-1 0-1,1-1 0,0 0 0,22-6 0,-17 2 26,0-2 0,-1 0 0,0-1 0,0 0 0,27-18-1,-14 3 109,-1 0 0,-1-2 0,-2-1 0,0-1-1,-1-2 1,24-35 0,-31 35 57,-1-1 1,-1-1-1,-2-1 1,-1 0-1,-1-1 1,-2 0-1,-2-1 0,-1-1 1,-1 0-1,-2 0 1,-1 0-1,-1-40 1,-4 58-132,-1-1 0,-1 1 1,0-1-1,-2 1 1,0 0-1,-1 0 0,0 0 1,-10-19-1,10 26-80,0 0 0,-1 0 1,0 0-1,-1 1 0,0 0 0,-1 0 0,0 1 0,0 0 0,0 0 0,-1 1 1,-1 0-1,1 0 0,-15-6 0,2 3-215,-1 1 0,1 1-1,-2 2 1,1 0 0,-1 1 0,0 1 0,0 1 0,-29 1-1,23 3-125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6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5721,'30'2'695,"0"0"0,0-3-1,0 0 1,46-9-1,-19 3-209,159-25 285,15-1 29,412 2 76,-283 20-915,271 11-11,-71 3 724,49-32-182,-22 1-408,-2 26-31,767 54 381,-473-34 612,-415-12-876,-337-4-164,1068 44 71,-821-26-123,411-32 0,-417 2 1580,-378 11-1102,9-1-444,-1 0 0,0 0-1,0 1 1,0-1 0,1 0 0,-1-1 0,0 1 0,0 0-1,0-1 1,1 1 0,-1 0 0,0-1 0,1 0 0,-3-1 0,-7-7-67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2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37 13395,'-5'-4'141,"-1"0"0,1 0 1,-1 0-1,0 1 0,0 0 0,-1 0 0,1 1 1,-1 0-1,1 0 0,-1 0 0,0 1 1,1 0-1,-1 0 0,0 1 0,0 0 0,0 0 1,-10 2-1,6 0-8,0 1 1,0 0 0,0 1-1,1 0 1,0 0-1,0 1 1,0 1 0,0 0-1,1 0 1,-9 8-1,0 0-25,1 0 0,1 2-1,0 0 1,1 0-1,1 2 1,1-1 0,0 2-1,1 0 1,-11 23 0,3 7-52,3 1 0,1 1 1,3 0-1,2 1 0,2 1 1,2-1-1,3 1 0,2 0 1,2 0-1,3 0 0,18 101 1,-14-125-62,1-1-1,1 0 1,1 0 0,2-1 0,1 0-1,29 45 1,-34-60-5,2 0-1,0 0 0,0-1 1,1-1-1,0 0 1,18 13-1,-20-18 4,0 1 0,0-2 1,1 1-1,-1-1 0,1-1 0,0 1 0,0-2 1,0 1-1,0-2 0,13 2 0,-11-3 26,0-1 0,-1 0-1,1-1 1,-1 0 0,1-1-1,-1 0 1,0 0 0,0-2 0,-1 1-1,1-1 1,-1-1 0,0 0-1,0 0 1,15-14 0,4-4 215,-2-3 0,0 0 0,27-38 0,-25 28 106,-2-2 0,-2-1 0,-1-1 0,25-61 0,-35 66-105,-1-1 1,-2-1 0,-1 1-1,-2-2 1,5-67 0,-12 81-181,-1 0-1,-2 0 1,0 0 0,-2 1 0,0-1 0,-2 1 0,-1-1 0,0 2-1,-2-1 1,-18-34 0,20 45-85,-1 0-1,0 0 1,-1 1 0,-1 0-1,0 0 1,0 1 0,-1 1-1,0 0 1,-1 0 0,0 1-1,0 0 1,-1 1-1,-1 1 1,1 0 0,-1 1-1,0 0 1,0 1 0,-23-5-1,29 9-58,-9-3-516,1 2 0,-19-1 0,32 3 506,-1-1-1,1 1 1,0 1-1,-1-1 1,1 0-1,-1 1 1,1 0-1,0 0 1,-1 0-1,1 0 1,0 0-1,0 1 1,0-1-1,0 1 1,0 0-1,-4 3 1,-3 13-696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3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12 211 14859,'-10'-1'1189,"8"-2"-339,17-7 100,30-7-147,-45 16-777,54-16 240,0 3-1,0 1 0,75-6 0,172 0-520,-41 4-11,-177 7 224,110-9 10,-183 18 25,-12 1-5,-18 3 12,-329 24 314,-272 41 550,600-66-731,0 1 0,0 0 1,-36 16-1,103-28-13,78-22-127,480-101-877,-401 98-528,-481 86 1544,135-28 232,55-9 22,0-4 1,-107 4-1,176-20-321,19 2-68,0 1 0,0 0-1,0 0 1,0 0 0,0-1-1,0 1 1,0 0 0,0 0-1,0-1 1,0 1 0,0 0-1,0 0 1,0 0 0,0-1-1,0 1 1,0 0 0,0 0-1,0-1 1,0 1 0,0 0-1,1 0 1,-1 0 0,0 0-1,0-1 1,0 1 0,0 0-1,0 0 1,1 0 0,-1 0-1,0-1 1,0 1 0,0 0-1,0 0 1,1 0 0,-1 0-1,0 0 1,0 0 0,0 0-1,1 0 1,32-15-538,103-14-620,-79 20 812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18196,'-3'7'667,"1"0"0,1 1 0,-1-1 0,0 8 0,-4 17-17,-2 9-72,2 0 1,1 0-1,2 56 1,3-95-547,0 0 0,0 0 0,0 0 0,0 0 0,1 0 0,-1 0 1,0 0-1,1 0 0,0 0 0,-1 0 0,1-1 0,0 1 1,0 0-1,0 0 0,0-1 0,1 1 0,1 2 0,-2-3-3,1 0 1,-1-1-1,1 1 0,-1 0 0,1-1 0,-1 1 0,1-1 0,0 0 0,-1 0 0,1 1 1,-1-1-1,1 0 0,0 0 0,-1 0 0,1-1 0,-1 1 0,1 0 0,0-1 0,-1 1 1,1-1-1,-1 1 0,3-2 0,9-4 122,1 0-1,-1-1 1,0-1 0,21-16-1,45-46 381,-20 16-254,-37 35-220,-17 13-46,2 0 0,-1 1 0,1 0 0,0 0 0,10-6 0,-17 11-10,1 0 0,-1 0 0,0 0-1,1 0 1,-1 0 0,1 0 0,-1 0 0,0 0 0,1 0-1,-1 0 1,0 0 0,1 0 0,-1 1 0,0-1 0,1 0-1,-1 0 1,0 0 0,1 0 0,-1 1 0,0-1 0,0 0-1,1 0 1,-1 0 0,0 1 0,1-1 0,-1 0-1,0 1 1,0-1 0,0 0 0,1 1 0,-1-1 0,0 0-1,0 1 1,0-1 0,0 0 0,0 1 0,0-1 0,0 0-1,0 1 1,0-1 0,0 0 0,0 1 0,0-1 0,0 0-1,0 1 1,0 0 0,0 20 3,0-19-4,-2 20 18,-10 39 0,7-42-182,2-1 0,-4 39 0,7-56 138,0-1 0,0 0 0,0 0 1,0 1-1,0-1 0,0 0 0,0 1 1,0-1-1,0 0 0,0 0 0,0 1 1,0-1-1,0 0 0,0 0 0,0 1 1,0-1-1,0 0 0,0 1 0,0-1 0,0 0 1,0 0-1,0 1 0,1-1 0,-1 0 1,0 0-1,0 0 0,0 1 0,0-1 1,1 0-1,-1 0 0,0 0 0,0 1 0,0-1 1,1 0-1,-1 0 0,0 0 0,0 0 1,1 0-1,-1 1 0,0-1 0,0 0 1,1 0-1,-1 0 0,0 0 0,1 0 0,-1 0 1,0 0-1,0 0 0,1 0 0,-1 0 1,0 0-1,0 0 0,1 0 0,-1 0 1,0-1-1,1 1 0,-1 0 0,0 0 1,0 0-1,1 0 0,-1 0 0,0-1 0,0 1 1,0 0-1,1 0 0,-1 0 0,0-1 1,0 1-1,1 0 0,12-16-511,-3-3 13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21869,'-8'18'1354,"1"1"1,1-1 0,-7 34-1,-9 78-1070,-8 38-3472,20-122 2054,10-41 346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21861,'-4'4'5865,"4"-6"-5145,1 2-336,-10 2-5089,6 1 3785,1 0-352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22397,'4'7'1776,"13"-4"-1312,3-5-256,9-8 713,7 4-473,4-2-128,9 1-56,-1 2-336,-2-2-200,-7-3-657,-5 2-327,-11 3 976,-4 0-200,-18-3-240</inkml:trace>
  <inkml:trace contextRef="#ctx0" brushRef="#br0" timeOffset="1">91 264 18788,'19'-1'2385,"8"-1"-1545,6-1-360,3 0 1288,2 1-776,-3-7-263,-2 6-1346,-5-1 785,-12 7-336,-6 1-64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22 462 15987,'-15'7'1859,"8"-4"-293,16-10 437,20-14-662,0-1 0,35-38 0,47-59-312,-84 88-782,97-122 112,-102 123-329,-17 23-29,-4 5-4,0 0-1,0 0 1,1 1 0,-1-1 0,0 1 0,1-1 0,-1 1 0,1-1 0,-1 1 0,1 0 0,0 0 0,-1 0 0,5-2-1,-6 3 2,0 0 0,1 1 0,-1-1 0,0 0 0,1 0 0,-1 1 0,0-1 0,1 0 0,-1 0 0,0 1-1,0-1 1,1 0 0,-1 1 0,0-1 0,0 1 0,0-1 0,1 0 0,-1 1 0,0-1 0,0 0 0,0 1-1,0-1 1,0 1 0,0-1 0,0 0 0,0 1 0,0-1 0,0 1 0,0-1 0,0 1 0,0-1 0,0 0-1,0 1 1,0-1 0,-1 0 0,1 1 0,0 0 0,-5 23-29,4-21 23,-42 247-171,39-225 38,-4 40 231,5-22-2933,3-43 2807,0 0-1,-1 0 1,1 0 0,0 0-1,0 0 1,-1 1 0,1-1-1,0 0 1,-1 0 0,1 0-1,0 0 1,0 0 0,-1 0-1,1 0 1,0 0 0,-1 0 0,1 0-1,0 0 1,-1 0 0,1 0-1,0 0 1,0-1 0,-1 1-1,1 0 1,0 0 0,0 0-1,-1 0 1,1-1 0,-9-10-743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22941,'-2'9'2120,"2"-7"-1143,2-10 391,2 3-392,-1 3-640,1-6-424,2-1-1232,-3-1 1168,1-6-200,-1-4-80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 18540,'5'-3'326,"0"0"-1,0 0 1,0 0-1,1 1 1,-1 0 0,1 0-1,-1 0 1,1 1 0,0-1-1,0 2 1,6-2-1,-9 2-145,0 0 0,0 0 0,0 1 0,0-1-1,0 0 1,0 1 0,0 0 0,0-1-1,-1 1 1,6 3 0,-6-3-140,-1 0 1,0 0-1,1 0 1,-1 0-1,0 0 1,0 0-1,0 1 1,0-1-1,0 0 1,0 1-1,0-1 1,0 1-1,0-1 0,-1 1 1,1-1-1,-1 1 1,1-1-1,-1 1 1,0 0-1,1 2 1,-1 3-45,0 0 1,0 0 0,-1 0-1,0 0 1,0 0-1,0 0 1,-1 0-1,0-1 1,0 1 0,-6 10-1,-5 7-26,-24 33-1,9-15 15,-43 80 21,68-117 0,0 0-1,1 0 1,-1 0-1,1 1 1,0-1 0,0 1-1,1-1 1,0 1-1,0 0 1,0 0-1,0 8 1,2-11-4,-1-1 1,0 1 0,1-1-1,-1 1 1,1-1 0,0 1-1,0-1 1,0 1 0,0-1-1,0 0 1,0 1 0,1-1 0,-1 0-1,1 0 1,-1 0 0,1 0-1,0 0 1,0 0 0,0-1-1,0 1 1,0-1 0,0 1-1,1-1 1,-1 0 0,0 0-1,1 0 1,4 1 0,2 1-182,1 0 1,0-1-1,0-1 0,0 0 1,0 0-1,0-1 1,0 0-1,0-1 1,0 0-1,0 0 1,0-1-1,0-1 0,16-5 1,7-9-305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21613,'6'14'2336,"-5"-7"-1712,2-4 1345,3 0-1257,-5-3-384,4-3-1176,-4-3-817,-1-8 1353,-6-5-216,1-2-232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6:2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3748 601 10906,'-212'-168'1716,"-58"-38"-683,223 178-913,-1 3 1,-1 2-1,-1 1 1,-1 3-1,-65-15 1,5 9-109,-166-15 0,162 32-386,0 6 1,0 4 0,-188 28 0,-331 108-1112,552-114 1556,-153 67 0,180-65 32,1 4 1,2 1-1,-74 59 0,34-13 129,-132 139 0,181-167-194,2 1 0,2 3 0,3 0-1,-48 95 1,71-119-37,1-1-1,1 1 1,2 1-1,1 0 1,2 0 0,-5 48-1,9-53 3,2-1-1,1 0 1,1 0 0,1 0-1,0 0 1,2 0 0,1-1-1,18 45 1,-6-32 0,1 0 0,1-2 0,2 0 0,2-1 0,1-1 0,1-2-1,2-1 1,55 47 0,-31-36-21,1-2 0,2-2 0,1-3 0,102 44 0,-71-44-17,1-3 0,1-4-1,1-4 1,2-4 0,-1-4 0,2-4 0,0-4-1,0-4 1,138-14 0,-49-11 28,273-70 0,164-97 194,-447 128-21,-2-7 0,-3-8 0,258-163 0,-355 193-116,-3-4-1,-1-2 0,-3-3 1,-3-3-1,-2-3 1,78-107-1,-116 139-28,-2-2 0,0 0-1,-3-1 1,0 0 0,-3-2 0,0 1 0,-2-1 0,-2-1 0,-1 0-1,-2 0 1,-2 0 0,-1-47 0,-3 57 0,-1 0 0,-1 0 0,-2 1 0,-1-1 0,0 1 0,-2 0 0,-19-42-1,17 49-10,0 0 0,-1 0 0,-1 1-1,-1 1 1,0 0 0,-1 1-1,-1 0 1,0 1 0,-1 0 0,-26-16-1,22 18-26,0 1-1,-1 1 1,0 0-1,-1 2 1,-40-11-1,23 11 11,-1 2-1,-62-2 0,-48 8-9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69 19292,'2'-4'341,"0"1"0,1-1 1,-1 0-1,1 1 0,0 0 0,0-1 0,0 1 1,0 0-1,1 1 0,-1-1 0,1 1 0,0-1 0,-1 1 1,1 0-1,0 0 0,0 1 0,6-2 0,2-1 119,1 0 0,-1 1 0,1 1 0,20-2 0,-27 4-394,0-1 1,0 2 0,0-1-1,9 2 1,-14-2-66,-1 0 0,1 0 1,0 1-1,0-1 0,0 0 0,0 0 1,-1 1-1,1-1 0,0 0 1,0 1-1,-1-1 0,1 1 0,0-1 1,-1 1-1,1-1 0,0 1 0,-1 0 1,1-1-1,-1 1 0,1 0 1,-1-1-1,1 1 0,-1 0 0,0 0 1,1 0-1,-1-1 0,0 1 1,1 0-1,-1 0 0,0 0 0,0-1 1,0 1-1,0 0 0,0 0 0,0 0 1,0 0-1,0 0 0,0-1 1,0 1-1,-1 0 0,0 1 0,-3 8-9,-2-1-1,1 0 1,-2-1-1,1 1 0,-1-1 1,0 0-1,-1-1 1,-10 9-1,-3 4-7,-1 1 10,13-13-17,0 0-1,0 0 1,1 1 0,1 0-1,-1 0 1,-11 21 0,19-30 17,-1 1 1,1 0-1,0-1 1,-1 1-1,1 0 1,0 0-1,0-1 1,-1 1-1,1 0 0,0 0 1,0-1-1,0 1 1,0 0-1,0 0 1,0-1-1,0 1 1,0 0-1,0 0 1,0-1-1,0 1 1,1 0-1,-1 0 1,0-1-1,0 1 1,1 0-1,-1-1 1,0 1-1,1 0 1,-1-1-1,1 1 1,-1 0-1,1-1 1,-1 1-1,1-1 1,0 1-1,-1-1 1,1 0-1,0 1 1,-1-1-1,1 1 1,0-1-1,-1 0 1,1 0-1,0 1 1,0-1-1,-1 0 0,1 0 1,0 0-1,0 0 1,-1 0-1,2 0 1,7 0-51,0 0 0,0-1 1,-1 0-1,10-2 0,3-1-51,-14 4 90,-1 0-1,1 1 1,-1-1-1,1 1 0,-1 0 1,1 1-1,-1 0 0,0 0 1,0 0-1,0 0 0,0 1 1,6 4-1,-8-4 13,-1-1-1,0 1 1,1 0-1,-1 0 1,-1 0 0,1 0-1,0 1 1,-1-1-1,0 1 1,0-1 0,0 1-1,0 0 1,0 0-1,-1 0 1,0 0 0,0 0-1,0 0 1,0 0-1,0 7 1,-1-4 16,-1 1-1,1-1 1,-1 0-1,-1 1 1,1-1-1,-1 0 1,0 1-1,-1-1 1,0-1-1,0 1 1,-1 0-1,1-1 1,-1 1-1,-7 7 1,-8 9 172,-1-1 0,-29 24 1,43-40-137,1-2-20,1-1-1,0 0 1,-1 0 0,0 0-1,0-1 1,0 1 0,0-1-1,0 0 1,0-1 0,-1 1-1,1-1 1,0 0 0,-1 0-1,1-1 1,-1 0 0,1 0-1,-8-1 1,5 1-75,1-2 0,0 1 1,-1-1-1,1 0 0,0-1 0,1 0 0,-1 0 1,0 0-1,1-1 0,-1 0 0,1 0 0,-8-7 1,14 10 3,-1 1 0,1 0 1,0 0-1,-1 0 0,1 0 1,0-1-1,-1 1 0,1 0 1,0 0-1,0-1 0,-1 1 1,1 0-1,0-1 0,0 1 1,-1 0-1,1-1 0,0 1 1,0 0-1,0-1 0,0 1 1,0 0-1,-1-1 0,1 1 1,0-1-1,0 1 0,0 0 1,0-1-1,0 1 0,0-1 1,0 1-1,0 0 0,1-1 1,-1 1-1,0 0 0,0-1 1,0 1-1,0 0 1,0-1-1,1 1 0,-1 0 1,0-1-1,0 1 0,0 0 1,1-1-1,-1 1 0,0 0 1,1 0-1,-1-1 0,21-5-854,0 6 224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 21661,'-10'18'2464,"5"-8"-1728,6-10-320,3-1 2201,8-3-2249,1-4-760,4-5 392,2-7-112,-2-7-144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18204,'-10'11'1960,"11"-9"-1272,8 2-279,8-7 1919,6-4-2040,7-7-160,4 1-80,4-3-128</inkml:trace>
  <inkml:trace contextRef="#ctx0" brushRef="#br0" timeOffset="1">532 82 19556,'10'0'1537,"3"-3"-1754,6-4-247,8-7 992,9-2-271,9 2-321</inkml:trace>
  <inkml:trace contextRef="#ctx0" brushRef="#br0" timeOffset="2">942 12 17268,'-4'13'2064,"-3"0"-1392,0-9-312,5 0 1369,4-7-1281,2-7-8,0-23-224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 21965,'0'2'280,"0"-1"-221,0-1 0,0 0 0,0 0 0,1 1 0,-1-1 0,0 0 1,0 1-1,0-1 0,0 0 0,0 1 0,0-1 0,0 0 0,0 1 0,0-1 0,0 0 0,0 1 0,0-1 0,0 0 0,-1 1 0,1-1 0,0 0 0,0 1 0,0-1 0,0 0 0,0 0 0,-1 1 0,1-1 0,0 0 0,0 0 0,-1 1 0,1-1 0,0 0 0,0 0 0,-1 0 0,1 1 0,0-1 0,0 0 0,-1 0 0,1 0 0,0 0 0,-1 0 0,1 0 0,0 0 0,-1 0 0,1 1 0,9-6 2656,-7 4-2716,-1 0-1,0 0 0,0 0 0,0 0 0,0 0 1,0 0-1,0-1 0,0 1 0,0 0 1,0-1-1,-1 1 0,1 0 0,0-1 0,-1 1 1,1-1-1,-1 1 0,0-1 0,1 0 0,-1 1 1,0-3-1,0 4 1,0-1 0,0 1 0,-1-1 0,1 1-1,0 0 1,0-1 0,-1 1 0,1 0 0,0-1 0,0 1 0,-1 0 0,1 0 0,0-1 0,-1 1-1,1 0 1,0 0 0,-1 0 0,1-1 0,-1 1 0,1 0 0,0 0 0,-1 0 0,1 0 0,-1 0-1,1 0 1,0 0 0,-1 0 0,1 0 0,-1 0 0,1 0 0,0 0 0,-1 0 0,1 0 0,-1 0-1,1 0 1,0 0 0,-1 0 0,0 1 0,-19 14-13,14-9-1,0 0 0,1 1 0,0-1 0,-5 9 0,8-10-134,1-1 0,-1 1-1,1-1 1,0 1 0,0 0 0,0 7 0,1-11 110,0-1-1,0 1 1,-1-1 0,1 1 0,1 0 0,-1-1 0,0 1 0,0-1 0,0 1 0,0-1-1,0 1 1,0-1 0,1 1 0,-1-1 0,0 1 0,0-1 0,1 1 0,-1-1 0,0 0-1,1 1 1,-1-1 0,0 1 0,1-1 0,-1 0 0,1 1 0,0-1 12,1 0 0,-1 0 0,0 0 0,0 0 0,0 0 0,0-1 0,0 1 0,0 0 0,0-1 1,0 1-1,0-1 0,0 1 0,0-1 0,0 1 0,0-1 0,0 0 0,0 1 0,1-2 0,21-20-429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18964,'-3'4'957,"-1"0"1,1 1-1,1-1 0,-1 1 0,-3 8 0,1-2-892,0 1 0,2 0-1,-1 0 1,1 1-1,1-1 1,0 1-1,1-1 1,0 21-1,1-30-56,0-1-1,1 1 1,-1-1-1,1 1 1,-1-1-1,1 1 1,0-1 0,0 0-1,0 1 1,0-1-1,0 0 1,1 0-1,-1 0 1,1 0 0,0 0-1,-1 0 1,1 0-1,0 0 1,2 1-1,-1-1 5,0-1 0,0 1 0,0-1 0,1 0 0,-1 0 0,0 0 0,0-1 0,1 1-1,-1-1 1,0 0 0,1 0 0,5 0 0,5-2 42,0-1 0,0 0 0,0-1 1,-1 0-1,21-10 0,21-14 381,54-36 1,-107 63-406,0-1 0,0 1 0,0 0 0,1 0 0,-1 0 0,0 0 0,1 0 0,-1 0 1,1 1-1,4-1 0,-7 1-24,1 0 0,-1 0 1,0 0-1,1 0 0,-1 0 1,0 0-1,1 0 0,-1 0 1,0 1-1,0-1 0,1 0 1,-1 0-1,0 0 0,0 0 1,1 1-1,-1-1 0,0 0 1,0 0-1,0 1 0,1-1 1,-1 0-1,0 0 0,0 1 1,0-1-1,0 0 0,0 1 1,1-1-1,-1 0 0,0 1 1,0-1-1,-3 19 122,-4 0-212,2 0 0,1 0 0,0 0 0,1 1 0,1-1 1,1 24-1,1-40-23,1 0 0,-1 0 0,0 0 0,1 0 1,0 0-1,-1 0 0,1 0 0,2 3 0,-3-6 90,1 1 0,-1 0 1,1-1-1,-1 1 0,1 0 0,-1-1 0,1 1 0,0-1 0,-1 1 0,1-1 1,0 1-1,-1-1 0,1 1 0,0-1 0,0 0 0,-1 1 0,1-1 0,0 0 0,0 0 1,0 1-1,-1-1 0,1 0 0,0 0 0,0 0 0,0 0 0,0 0 0,-1 0 1,1 0-1,0-1 0,0 1 0,0 0 0,-1 0 0,1-1 0,1 0 0,18-11-411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13107,'-2'7'170,"-1"-1"0,1 1 0,1-1 0,-1 1 0,1 0 1,0 0-1,0 0 0,1 0 0,0 0 0,0 0 0,1 0 0,0 0 0,0 0 1,1-1-1,0 1 0,0 0 0,0-1 0,1 1 0,0-1 0,0 0 0,0 0 1,7 8-1,-3-4-78,1-1 0,0 1 0,1-1 0,0-1 0,0 0 0,1 0 0,0-1 0,1 0 0,-1-1 0,1 0 0,1 0 0,-1-1 0,1-1 0,0 0 0,17 3 0,3 0 49,1-2-1,0-2 1,0-1 0,56-3 0,-20-6 145,128-28 0,63-36 173,70-15-147,-245 69-290,1 5 0,0 3-1,1 3 1,0 5 0,116 12 0,-117-1 52,168 25 510,-208-25-362,0 1 1,0 2-1,59 27 1,-87-31-127,0 1 1,0 1-1,-2 1 0,1 0 0,-1 1 0,18 20 1,-27-28-919,-9-9 629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3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 17860,'14'-11'497,"-1"1"1,1 0 0,0 1-1,1 0 1,0 1-1,1 1 1,19-6-1,0-1-123,46-22 97,36-16 44,134-39 1,88 6-164,-271 72-326,1 3 1,139-1 0,-176 13-7,-1 0 0,0 2 0,60 16 0,-10 4 234,-35-9 62,1-2 0,66 9-1,-60-17-117,0-3 0,0-2-1,0-2 1,68-13 0,-82 9-104,-4 2 66,67-20 0,-66 14-83,-26 8-34,0 0 0,-1-1 0,1-1 0,-1 1 0,0-1 0,15-10 0,-23 13-69,1 0 0,-1-1 0,0 1 0,1-1 0,-1 1 1,0-1-1,0 0 0,0 0 0,0 1 0,-1-1 0,1 0 0,0 0 0,-1 0 0,1 0 1,-1 0-1,1 0 0,-1-3 0,-3-39-857,2 30 884,-2-11-258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5 380 15475,'-4'60'3370,"4"-60"-3310,0 0-1,0 1 0,0-1 0,0 0 1,0 1-1,0-1 0,0 0 0,0 1 1,0-1-1,0 0 0,0 1 0,0-1 1,0 0-1,0 1 0,0-1 0,0 0 1,0 1-1,1-1 0,-1 0 0,0 0 1,0 1-1,0-1 0,0 0 0,1 0 1,-1 1-1,0-1 0,0 0 0,1 0 1,-1 1-1,0-1 0,1 0 0,-1 0 1,0 0-1,0 0 0,1 1 0,-1-1 1,13-7 1225,13-23-151,-23 27-987,110-147 2123,48-56-945,-154 197-1286,22-21 47,-28 29-83,1-1-1,0 1 1,-1 0-1,1-1 1,0 1-1,0 0 1,-1 0-1,1 0 1,0 0-1,0 1 1,0-1-1,0 0 1,0 1-1,4-1 1,-5 1-4,-1 0 0,1 1 0,-1-1 0,1 0 0,0 0 0,-1 1 0,1-1 0,-1 1 0,1-1 0,-1 0 0,1 1 0,-1-1 0,1 1 0,-1-1-1,1 1 1,-1-1 0,0 1 0,1 0 0,-1-1 0,0 1 0,1-1 0,-1 1 0,0 0 0,0-1 0,0 1 0,0 0 0,0-1 0,1 1 0,-1 1 0,0 25-3,0-19 4,-3 47-51,-3 0-1,-23 95 0,18-96-453,8-33-446,4-15 566,3-11 49,4-13-62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28 16347,'1'-1'168,"-1"0"0,0 0-1,0-1 1,0 1-1,0 0 1,0 0-1,0-1 1,0 1-1,0 0 1,0 0-1,-1 0 1,1-1-1,0 1 1,-1 0-1,1 0 1,-1 0-1,0 0 1,0-2-1,0 3-47,1-1 0,-1 1 0,0 0-1,1-1 1,-1 1 0,0 0 0,0 0-1,1-1 1,-1 1 0,0 0 0,0 0-1,1 0 1,-1 0 0,0 0 0,0 0-1,1 0 1,-1 0 0,0 0 0,0 0-1,1 0 1,-2 1 0,-2 0 129,0 1 1,0 0-1,1 0 1,-1 0-1,1 0 1,-1 0-1,1 1 1,0 0-1,-5 4 1,1 2-204,0 0 1,1 1-1,0 0 1,0 0-1,1 0 0,1 1 1,-1-1-1,2 1 0,-1 0 1,2 0-1,0 1 1,0-1-1,1 0 0,0 1 1,1-1-1,0 1 1,1-1-1,4 23 0,-5-31-36,1 0-1,0-1 1,-1 1-1,1 0 0,0-1 1,1 1-1,-1-1 0,0 1 1,1-1-1,0 1 1,-1-1-1,1 0 0,0 0 1,0 0-1,0 0 0,0 0 1,1-1-1,-1 1 0,0 0 1,1-1-1,-1 0 1,1 1-1,-1-1 0,1 0 1,0-1-1,0 1 0,-1 0 1,1-1-1,0 1 1,0-1-1,0 0 0,-1 0 1,1 0-1,0 0 0,0-1 1,0 1-1,-1-1 0,6-1 1,4-3 79,0 1-1,0-2 1,-1 0 0,0 0-1,0-1 1,-1 0 0,1 0 0,13-15-1,-12 10 106,0-1-1,-1 0 0,-1 0 0,0-1 0,15-30 1,-23 41-141,0-1-1,-1 1 1,0-1 0,0 0 0,0 0 0,0 0 0,0 0 0,-1 0 0,0 0 0,0 0 0,0-5 0,0 8-43,0 0 1,-1 1 0,1-1-1,0 0 1,-1 0 0,1 0 0,0 0-1,-1 0 1,1 0 0,-1 1-1,1-1 1,-1 0 0,0 0 0,1 1-1,-1-1 1,0 0 0,1 1 0,-1-1-1,0 1 1,-1-1 0,1 0-19,-1 1 0,1-1 0,-1 1 0,0 0 0,1 0 0,-1 0 0,0 0 0,1 0 0,-1 0 0,0 0 0,1 0 0,-1 1 0,1-1 0,-1 1 0,-2 0 0,-2 2-148,0 0 1,0 0-1,1 0 1,-1 1-1,1 0 1,0 0 0,0 0-1,1 1 1,-1 0-1,-4 6 1,1 0-115,0 0 0,1 1 0,-11 21 0,15-22-188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13419,'-6'30'1928,"6"6"-855,-3-1-465,-2 1 2184,0 0-1640,1-3-391,-3-7-217,7-2-760,0-8 1544,0-15-1240,7-2 64,4-19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8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12035,'51'12'467,"1"-2"0,0-2 0,1-3 0,66-1 0,69 0-421,76-1 4,459-35 160,-187-13-173,143-3-219,-602 47 203,-22 0 46,0 1 0,0 3-1,57 11 1,-107-13 15,-2-1 66,0 0 0,-1 1 0,1-1 0,-1 1 0,1-1 0,-1 1 0,1 0-1,-1 0 1,0 0 0,1 1 0,-1-1 0,0 0 0,3 3 0,-5-4-131,-11-8-904,-4 2 652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16484,'2'0'121,"-1"1"1,1 0 0,-1 0 0,1-1-1,-1 1 1,1-1 0,0 0 0,-1 1 0,1-1-1,0 0 1,-1 0 0,1 0 0,0 0 0,-1 0-1,1 0 1,0-1 0,-1 1 0,1 0 0,0-1-1,-1 1 1,1-1 0,-1 0 0,1 0-1,-1 1 1,1-1 0,-1 0 0,0 0 0,1 0-1,-1 0 1,0-1 0,2-1 0,6-6 408,1-1 1,15-21 0,-18 21-125,143-197 3234,-150 206-3629,0 1 0,0 0-1,0 0 1,1-1 0,-1 1 0,0 0 0,0 0 0,0-1-1,0 1 1,0 0 0,0 0 0,0 0 0,0-1 0,0 1 0,1 0-1,-1 0 1,0 0 0,0-1 0,0 1 0,0 0 0,1 0-1,-1 0 1,0 0 0,0-1 0,0 1 0,1 0 0,-1 0 0,0 0-1,0 0 1,1 0 0,-1 0 0,0 0 0,0 0 0,1 0-1,-1 0 1,0 0 0,0 0 0,1 0 0,-1 0 0,0 0-1,0 0 1,1 0 0,-1 0 0,0 0 0,1 0 0,-1 15 160,-6 22-85,-6 18 55,2 1 0,-2 74 0,11-128-166,1 1 1,0-1-1,0 0 0,0 0 1,1 1-1,-1-1 1,0 0-1,1 0 0,0 0 1,-1 1-1,1-1 1,0 0-1,0 0 1,2 2-1,-3-3 8,0-1 1,1 0-1,-1 1 0,0-1 1,1 0-1,-1 0 0,1 0 1,-1 1-1,0-1 0,1 0 1,-1 0-1,1 0 0,-1 0 1,1 0-1,-1 0 0,1 0 1,-1 0-1,0 0 0,1 0 1,-1 0-1,1 0 0,-1 0 1,1 0-1,-1 0 0,1 0 1,16-14-154,-1-5-42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18380,'1'0'152,"1"0"0,-1 0 0,0-1 1,0 1-1,1-1 0,-1 1 0,0-1 0,0 1 1,0-1-1,0 0 0,0 0 0,0 1 0,0-1 0,0 0 1,0 0-1,0 0 0,-1 0 0,1 0 0,1-2 1,14-26 428,-10 17 200,31-50 556,59-74 0,-91 129-1243,-1 2 55,0 0 1,0 1-1,1-1 0,9-7 0,-14 12 119,-5 19 140,4-19-383,1 1 0,0 0 0,-1-1-1,1 1 1,0 0 0,-1-1-1,1 1 1,-1-1 0,1 1-1,0-1 1,-1 1 0,0-1-1,1 1 1,-1-1 0,1 1 0,-1-1-1,0 1 1,1-1 0,-1 0-1,0 0 1,1 1 0,-1-1-1,0 0 1,1 0 0,-1 0-1,0 0 1,1 1 0,-1-1 0,0 0-1,-1-1 1,2 1-12,0 0 1,-1 0-1,1 0 0,0 0 0,0 0 1,0-1-1,-1 1 0,1 0 1,0 0-1,0 0 0,0 0 0,0-1 1,-1 1-1,1 0 0,0 0 1,0-1-1,0 1 0,0 0 0,0 0 1,0-1-1,0 1 0,0 0 1,0 0-1,0-1 0,-1 1 0,1 0 1,0 0-1,1-1 0,-1 1 1,0 0-1,0 0 0,0-1 0,0 1 1,0 0-1,0 0 0,0-1 1,0 1-1,0 0 0,0 0 0,1-1 1,-1 1-1,0 0 0,0 0 1,0 0-1,0 0 0,1-1 0,-1 1 1,0 0-1,0 0 0,0 0 1,1-1-1,8-8-57,25-20 36,-35 49 57,-4 13-90,-1 7 63,-2 76 1,2-14 22,6-102-92,0 1 0,0-1 0,0 1 0,0-1 0,0 1 0,0-1 0,0 1 0,0-1 0,0 1 0,0-1 0,0 1 0,-1-1 0,1 1 0,0-1 0,0 1 0,0-1 0,-1 1 0,1-1 0,0 1 0,-1-1 0,1 0 0,0 1 0,-1-1 0,1 0 0,-1 1 0,-13-7-602,1-4 303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17060,'10'16'1888,"-1"-2"-1080,1 0-352,0 6 1057,0 2-353,-2 1-416,-2 3-160,-2 1-408,1-4-352,-7 0 176,1 2 0,-3-7-64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17812,'3'7'2296,"-1"5"-1432,-2 6-327,3 7 1479,-1 6-992,-1 4-176,-1 5-351,0 1-121,0 4-336,0-5-200,0-7-617,0-6-367,3-16 928,1-5-176,2-13-216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53 20708,'0'-3'159,"0"1"0,1-1 0,-1 1 0,-1 0 0,1-1 0,0 1 0,0 0-1,-1-1 1,0 1 0,1 0 0,-1 0 0,0-1 0,0 1 0,-2-2-1,3 3-105,-1 0-1,0 0 0,1 0 0,-1 0 0,0 1 1,0-1-1,0 0 0,0 1 0,1-1 0,-1 1 0,0-1 1,0 1-1,0-1 0,-1 1 0,1-1 0,0 1 0,0 0 1,0 0-1,0 0 0,0-1 0,0 1 0,0 0 0,0 0 1,0 0-1,-1 1 0,1-1 0,0 0 0,0 0 0,0 1 1,0-1-1,0 0 0,0 1 0,-2 1 0,-3 2 1,-1 0 0,1 0-1,0 1 1,0 0 0,0 0-1,1 1 1,0 0 0,0-1-1,1 2 1,-1-1 0,1 1-1,0-1 1,1 1 0,0 0-1,-3 10 1,0-2-39,2 1 0,0 0 0,1 0 0,0 0 0,1 0 0,1 22 0,1-35-4,0 1 1,0 0 0,1-1 0,-1 1 0,1-1 0,0 1-1,0-1 1,0 1 0,1-1 0,-1 0 0,1 1 0,0-1-1,-1 0 1,1 0 0,3 3 0,-3-5 9,0 1 1,0 0-1,0-1 0,0 1 1,1-1-1,-1 0 1,0 0-1,1 0 0,-1 0 1,1 0-1,-1 0 0,1-1 1,-1 1-1,1-1 0,-1 0 1,1 1-1,0-1 1,-1-1-1,1 1 0,0 0 1,3-1-1,3-2 59,-1 0 0,0 0 0,0 0 0,0-1 0,0 0 0,0-1 0,-1 1 0,1-2 0,-1 1 0,-1-1 0,10-9 0,-1-1 169,0-1 0,-2-1 0,17-26 0,-24 33-103,0 0-1,-1 0 0,0 0 0,6-21 1,-10 29-150,0 0 0,-1 0 0,1 0 0,0 0 0,-1 0 0,0 0 0,0 0 0,0 0 0,0 0 0,0 0 0,-1 0 0,1 0 1,-1 0-1,0 0 0,0 0 0,0 0 0,0 0 0,0 0 0,-1 0 0,1 1 0,-1-1 0,0 1 0,-3-5 0,3 6-125,0 0 0,0 0 0,0 0-1,0 0 1,0 0 0,0 0 0,0 1 0,0-1 0,0 1-1,-1 0 1,1-1 0,0 1 0,0 0 0,0 0-1,-1 0 1,1 0 0,0 1 0,0-1 0,-4 2 0,3-1-31,0 0 1,0 0 0,0 0-1,0 0 1,0 1 0,0-1-1,0 1 1,0 0 0,1 0-1,-1 0 1,1 0 0,-3 3 0,-1 10-814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19452,'5'3'1600,"-1"5"-1111,-3-2-193,4 7 784,0 7-176,-2 7-272,0 6-48,-3 6-64,-4 5-15,-8 8-57,0 5-8,-7 11-80,-4 0-80,-1-5-384,-2-2-440,-3-14 488,3-11-40,8-26-96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36 14555,'-2'-26'2709,"2"26"-2649,0-1 0,0 1-1,0-1 1,-1 1-1,1-1 1,0 1-1,0-1 1,0 1 0,-1 0-1,1-1 1,0 1-1,-1-1 1,1 1-1,0-1 1,-1 1 0,1 0-1,-1-1 1,1 1-1,-1 0 1,1 0-1,0-1 1,-1 1 0,1 0-1,-1 0 1,1 0-1,-1-1 1,1 1-1,-1 0 1,0 0 0,1 0-1,-1 0 1,1 0-1,-1 0 1,1 0-1,-1 0 1,1 0 0,-1 1-1,1-1 1,-1 0-1,1 0 1,-1 0-1,1 0 1,-1 1 0,1-1-1,-1 0 1,1 1-1,0-1 1,-1 0-1,0 1 1,-3 2 160,-1 1-1,1 0 1,-1-1-1,1 2 1,0-1-1,1 0 1,-6 9-1,-22 39 489,25-41-554,-15 30 109,2 1-1,2 1 1,1 1 0,3 0 0,1 1-1,2 1 1,3-1 0,-3 65-1,9-92-255,1 0 0,0 0 0,2 0-1,0-1 1,6 23 0,-7-34-90,1 0 1,0 0-1,1 0 1,-1 0-1,1-1 1,0 1-1,1-1 0,-1 0 1,1 0-1,0 0 1,0-1-1,1 1 1,-1-1-1,1 0 0,0 0 1,0-1-1,0 1 1,11 4-1,-5-4-26,0 0 0,0-1 0,1 0 0,0 0-1,19 0 1,23 0-336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14555,'0'0'61,"0"0"-1,0 0 1,0 0-1,0 0 1,0 0-1,0 1 1,0-1-1,0 0 1,0 0 0,0 0-1,0 0 1,0 0-1,0 0 1,0 0-1,0 0 1,0 0-1,0 0 1,0 1 181,0-1-181,0 0-1,0 0 1,0 0-1,1 0 1,-1 0-1,0 0 1,0 0-1,0 0 1,0 0-1,0 0 1,0 0 0,0 0-1,0 0 1,0 0-1,1 0 1,-1 0-1,0 0 1,0 0-1,0 0 1,0 0-1,0 0 1,0 0-1,0 0 1,0 0 0,0 0-1,1 0 1,-1 0-1,0 0 1,0 0-1,0 0 1,0 0-1,0 0 183,0 0-183,0-1 1,0 1-1,0 0 1,1 0-1,-1 0 1,0 0-1,0 0 1,10-10 1853,15-20-842,-19 22-512,186-231 3806,-170 211-4142,-16 19-180,0 1 0,0 0 0,1 1 0,0 0 0,1 0 0,0 0 0,8-5 0,-15 11-43,-1 1 0,1 0 0,-1 0 0,1 0 0,0-1-1,-1 1 1,1 0 0,-1 0 0,1 0 0,0 0 0,-1 0 0,1 0 0,-1 0 0,1 0-1,0 0 1,-1 0 0,1 0 0,-1 1 0,1-1 0,-1 0 0,1 0 0,0 0 0,-1 1 0,1-1-1,-1 0 1,1 1 0,-1-1 0,1 1 0,-1-1 0,0 0 0,1 1 0,-1-1 0,1 1-1,-1-1 1,0 1 0,0-1 0,1 1 0,-1-1 0,0 1 0,0 0 0,1-1 0,-1 1-1,0-1 1,0 2 0,6 28-28,-6 2-58,-1 0 0,-2-1-1,0 1 1,-16 57 0,11-67-527,-1 7-818,11-24 1075,7-7-117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17036,'-1'1'1800,"1"7"-1312,-3 0-248,2 4 1569,-1 2-1385,2 2-168,-1 5-208,1-1-16,-3 2 48,2-4-104,-1 1-536,-1-3 544,3-12-104,2-2-8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 16532,'0'-1'163,"1"0"1,-1 0 0,1-1-1,-1 1 1,0 0 0,0-1-1,0 1 1,0 0 0,0-1 0,0 1-1,0 0 1,0 0 0,-1-1-1,1 1 1,-1-3 0,0 4-99,1 0 0,0 0 1,-1 0-1,1-1 1,0 1-1,-1 0 0,1 0 1,-1 0-1,1 0 0,0 0 1,-1 0-1,1 0 1,-1 0-1,1 0 0,-1 0 1,1 0-1,0 0 0,-1 0 1,1 0-1,-1 0 1,1 0-1,0 0 0,-1 0 1,1 1-1,-1-1 0,1 0 1,0 0-1,-1 0 1,1 1-1,-1-1 0,-3 4 241,-1-1 0,1 1 0,0 0 0,0 0 0,-6 7 0,-1 3-178,0 1 0,2-1 1,-1 2-1,2-1 0,0 1 1,1 1-1,1-1 0,0 1 0,1 0 1,-4 28-1,9-43-114,0 0 1,-1 0-1,1-1 0,0 1 0,0 0 1,1 0-1,-1 0 0,0 0 1,0 0-1,1-1 0,0 1 1,-1 0-1,1 0 0,0-1 1,-1 1-1,1 0 0,0-1 1,0 1-1,3 2 0,-3-4 7,0 1-1,0 0 1,1 0-1,-1-1 1,1 1 0,-1-1-1,0 1 1,1-1-1,-1 1 1,1-1-1,-1 0 1,1 0-1,-1 0 1,1 0 0,-1 0-1,1 0 1,-1 0-1,1 0 1,-1-1-1,1 1 1,-1-1-1,1 1 1,-1-1-1,2 0 1,4-3 88,0 0 0,0-1 0,0 1 0,-1-1 0,1-1 0,-1 1 0,-1-1 0,1 0 0,-1-1-1,0 1 1,6-10 0,-3 2 142,0-1-1,-1 1 1,0-1-1,8-28 0,-14 39-196,9-40 351,-10 42-392,1 1 1,-1-1-1,0 0 1,0 0-1,1 1 1,-1-1-1,-1 0 1,1 1-1,0-1 1,0 0-1,-1 0 1,1 1-1,-1-1 0,1 1 1,-1-1-1,1 0 1,-1 1-1,0-1 1,0 1-1,-1-2 1,1 2-26,0 1 1,1 0-1,-1 0 1,1 0-1,-1 0 1,0 0 0,1 0-1,-1 0 1,0 0-1,1 0 1,-1 0-1,1 0 1,-1 0-1,0 0 1,1 0-1,-1 1 1,1-1 0,-1 0-1,1 0 1,-1 1-1,0-1 1,1 0-1,-1 1 1,1-1-1,0 1 1,-1-1-1,1 1 1,-1-1 0,1 1-1,-1 0 1,-12 17-558,12-17 503,-7 9-84,1 1-1,1 0 1,0 0-1,0 1 1,1 0-1,-6 23 1,8-8-190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11394,'53'-13'456,"74"-28"0,-25 8-331,0 6-41,131-17 1,110 4-157,-172 23 28,32-2 341,0 9 0,1 8 0,390 50 0,-144 13 111,3-26-297,-127-31-52,87 2-32,-4 32 222,-398-36-230,3 0 22,-1 0-1,0 1 0,1 0 0,21 9 0,-34-11-75,-11-2-49,4 0 36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19340,'3'0'1608,"-3"8"-1183,0 2-217,-1 6 808,-1 4-376,1 1-400,-2 5-88,0 2-64,0-1-48,2 0-16,-2-6-80,3-2-584,-1-3-800,-4-16 839,4-14 25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17764,'0'-1'88,"0"0"0,0 0 1,0 0-1,0 0 0,0 0 1,0 0-1,0 1 0,0-1 1,0 0-1,-1 0 0,1 0 1,0 0-1,-1 0 0,1 0 1,-1 0-1,1 0 0,-1 1 1,1-1-1,-1 0 0,1 0 1,-1 1-1,0-1 0,0 0 1,1 1-1,-2-2 0,0 2 14,1 0-1,-1-1 1,1 1-1,0 0 0,-1 0 1,1 0-1,-1 0 1,1 0-1,-1 0 0,1 1 1,0-1-1,-1 0 1,1 1-1,0-1 1,-2 2-1,-3 0 136,0 1-1,1 0 1,0 0 0,0 1 0,0-1 0,0 1-1,-4 5 1,1 0-167,1 0 1,0 0-1,1 1 1,0-1-1,0 2 1,1-1-1,0 0 0,1 1 1,0 0-1,1 0 1,0 0-1,1 0 1,0 1-1,1-1 1,0 21-1,1-29-57,0-1 0,0 0 1,0 0-1,1 1 0,-1-1 0,1 0 0,-1 0 1,1 0-1,0 0 0,-1 0 0,1 0 0,0 0 1,1 0-1,-1 0 0,0 0 0,0 0 0,1-1 0,-1 1 1,1 0-1,0-1 0,-1 1 0,1-1 0,0 0 1,0 0-1,0 0 0,0 1 0,0-2 0,0 1 1,0 0-1,0 0 0,0-1 0,0 1 0,0-1 1,1 0-1,-1 1 0,0-1 0,0 0 0,1 0 1,-1-1-1,0 1 0,0 0 0,0-1 0,1 1 1,-1-1-1,0 0 0,0 0 0,3-2 0,4-1 98,-1-2-1,0 1 0,0-1 0,0-1 1,-1 1-1,0-1 0,0-1 0,-1 1 1,10-16-1,-8 11 110,0-1 1,-1 0-1,0-1 0,-2 1 1,9-28-1,-13 37-174,0 0 0,0-1 0,-1 1 0,0 0 0,0 0 0,0 0 0,0-1 0,0 1 0,-1 0 1,0 0-1,0 0 0,0 0 0,0-1 0,-4-5 0,5 9-65,-1-1 1,0 1-1,0 0 0,0 0 1,0 0-1,0 0 0,0 0 1,0 0-1,0 0 0,0 0 1,0 1-1,-1-1 0,1 0 1,0 1-1,0-1 0,-1 1 1,1-1-1,-2 1 0,0 0-83,1-1-1,-1 2 0,1-1 0,-1 0 0,1 0 1,0 1-1,-1-1 0,1 1 0,0 0 0,-1 0 0,1 0 1,0 0-1,-4 3 0,0-1-3,1 1 1,0 0-1,0 0 0,1 0 1,-1 1-1,1-1 0,-4 7 1,-7 12-472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17596,'3'0'1992,"-1"1"-1368,-2 5-248,0 1 1337,0 4-873,-2 4-248,4 5-320,2 1-80,-3 5-168,4 4-104,-5-1-520,1-2-184,-1-5 600,3-10-104,3-12-168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15091,'0'1'83,"0"-1"0,0 0 0,0 1 0,0-1 0,-1 1 0,1-1 0,0 0 0,0 1 1,0-1-1,0 1 0,1-1 0,-1 0 0,0 1 0,0-1 0,0 1 0,0-1 0,0 0 0,0 1 0,1-1 0,-1 0 0,0 1 0,0-1 0,0 0 0,1 1 0,-1-1 0,0 0 0,1 0 0,-1 1 0,0-1 0,1 0 0,-1 0 0,0 1 0,1-1 0,-1 0 0,1 0 0,12-8 1993,12-22 468,4-20-992,-2-1 1,26-67 0,-22 47-772,-21 50-561,-10 21-217,0 0 0,0 0 0,0 0 0,0 1 0,0-1 0,0 0-1,0 0 1,0 0 0,0 0 0,0 0 0,0 0 0,0 0 0,0 0-1,0 0 1,0 1 0,0-1 0,0 0 0,0 0 0,1 0 0,-1 0-1,0 0 1,0 0 0,0 0 0,0 0 0,0 0 0,0 0 0,0 0-1,0 0 1,0 0 0,1 0 0,-1 0 0,0 0 0,0 0 0,0 1-1,0-1 1,0 0 0,0 0 0,0-1 0,1 1 0,-1 0 0,0 0-1,0 0 1,0 0 0,0 0 0,0 0 0,0 0 0,0 0 0,0 0-1,0 0 1,1 0 0,-1 0 0,0 0 0,0 0 0,0 0 0,0 0-1,0 0 1,0 0 0,0-1 0,0 1 0,0 0 0,0 0 0,0 0-1,0 0 1,0 0 0,0 0 0,1 0 0,0 9 31,-1 19-33,-1 0 0,-1 1 0,-8 29 0,5-21-21,-1-1-11,2-20-114,1 0 0,1 1 0,1-1 1,1 21-1,2-36-1118,2-6 726,3-7 231,1-5-151,-1-4-141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12099,'0'5'568,"-3"-7"-2257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 11138,'-3'3'2923,"3"-3"-2558,0 1 1,-1-1-1,1 1 0,0-1 1,0 1-1,0-1 0,-1 1 1,1-1-1,0 1 0,0-1 1,0 1-1,0-1 0,0 1 1,0-1-1,0 1 0,0-1 1,0 1-1,0-1 0,1 1 0,0 6 1526,-1-10-736,2-45-68,-3 59-684,-1 1 0,0-1 1,-4 15-1,-3 13-111,-5 97-445,14-128-440,4-10 68,4-10 181,-1-10 37,5-4-131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15731,'1'0'152,"0"0"-1,1-1 0,-1 1 1,0-1-1,0 1 0,0-1 1,0 1-1,0-1 0,0 1 1,0-1-1,0 0 0,0 0 1,-1 1-1,1-1 0,0 0 1,0 0-1,-1 0 0,1 0 1,0 0-1,-1 0 0,1-1 1,13-29 899,-10 20-185,125-309 4859,-117 298-5549,-6 18-98,-2 12-35,-3 28-55,-1 0 0,-8 54 0,0 2 31,7-73-40,0 28 115,1-44-150,0 0 0,0 1 0,1-1-1,-1 0 1,1 0 0,0 1 0,0-1-1,0 0 1,0 0 0,3 4 0,-4-7 20,0 1 0,1-1 1,-1 1-1,1-1 0,-1 1 0,1-1 1,-1 1-1,0-1 0,1 0 1,0 1-1,-1-1 0,1 0 0,-1 1 1,1-1-1,-1 0 0,1 0 1,0 1-1,-1-1 0,1 0 1,-1 0-1,1 0 0,0 0 0,-1 0 1,1 0-1,0 0 0,-1 0 1,1 0-1,0 0 0,0-1 0,0 1 7,1-1-1,-1 1 0,0-1 0,1 0 0,-1 0 0,0 0 0,0 0 0,1 0 0,-1 0 0,0 0 0,1-2 0,10-14-324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16708,'-7'13'2064,"7"9"-1096,0 3-408,1 4 2049,3 1-1321,6 10-640,-4 1-104,1 4-280,0 3-23,-7 3-65,-2 2-64,-14 3-24,-3 2-72,-12-4-440,-1-2-473,-9-11 761,-4-8-104,-1-14-144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14947,'-37'46'3391,"21"-28"-2040,-20 31-1,21-25-1155,1 2 0,2 0-1,0 0 1,2 1 0,0 1-1,2-1 1,2 1 0,0 1 0,2-1-1,1 1 1,1 0 0,1 0-1,5 36 1,-3-53-177,1 0 0,1 0-1,0-1 1,0 0 0,1 1 0,1-1 0,-1 0-1,2-1 1,0 0 0,0 1 0,1-2-1,0 1 1,1-1 0,0 0 0,0-1 0,1 0-1,0 0 1,0 0 0,1-2 0,0 1-1,0-1 1,0-1 0,1 1 0,0-2 0,0 0-1,1 0 1,-1-1 0,1 0 0,16 1 0,45-2 40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1146 271 12179,'-165'-145'1644,"152"132"-1624,-1 0 0,-1 1 0,0 1 1,0 1-1,-1 0 0,-27-13 0,34 19-18,-1 1 0,0 0 0,0 0 0,0 1 1,0 0-1,0 1 0,-1 0 0,1 1 0,0 0 0,-1 1 0,1 0 0,0 0 1,-16 5-1,6 0-1,0 2 1,1 0 0,0 1-1,1 1 1,-34 24 0,-80 73 64,121-97-58,-18 17 15,1 0 1,1 2-1,2 1 1,1 1-1,1 1 1,2 1-1,1 1 0,1 1 1,-19 54-1,1 10 25,-42 191-1,67-226-16,3 0 0,3 0 0,2 1 0,6 84 0,3-107-13,0-1 1,3 1-1,2-1 1,1 0 0,2-1-1,2 0 1,1-1-1,2-1 1,2-1-1,2-1 1,1 0 0,39 46-1,-40-57 7,1 0-1,0-2 1,2-1 0,49 34-1,-57-45-8,2 0 1,-1-2-1,1 0 0,0-1 0,1-1 0,0 0 0,0-2 0,38 5 0,-19-7-1,0-2 0,0-2 0,0-1 0,0-2 0,-1-2 0,1-1 0,-1-3 0,-1 0 0,0-3 0,39-18 0,-8-2 0,-2-3-1,-2-3 1,-1-3 0,73-64 0,-91 68-3,-3-2 1,-1-2-1,-2-1 1,-2-2-1,-2-2 1,-3-1-1,-1-2 1,-2-1-1,-3-1 0,21-59 1,-33 71 80,-1-1-1,-3 0 1,-1-1 0,-2 0 0,-1-1-1,-3 1 1,-2-1 0,-1 0 0,-2 1-1,-2-1 1,-2 1 0,-2 0 0,-2 1 0,-21-59-1,16 62-22,-3 0-1,-1 1 1,-2 1-1,-1 0 1,-2 2-1,-1 1 1,-1 1-1,-45-41 1,46 50-274,-1 1 1,-2 2-1,0 0 1,0 2 0,-2 1-1,0 1 1,-1 2-1,-1 1 1,0 2-1,-58-13 1,50 17-23,0 2 0,-1 2 1,-56 2-1,-12 10-246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9618,'7'7'115,"1"-1"0,0 0 0,1-1 0,-1 1 0,1-2 0,0 1 0,0-1 0,1-1 0,-1 0 0,1 0 0,16 2 0,11 1-23,64 0 0,-97-6-76,379-18 383,-179 3-247,497-14 309,-29 1 313,507-6 889,-1155 34-1594,-5 0 94,0 0 1,26 5-1,-44-5-140,-1 1 1,0-1-1,0 0 1,0 0-1,0 1 0,0-1 1,0 0-1,0 0 1,0 0-1,0 1 0,0-1 1,0 0-1,0 0 1,0 1-1,0-1 0,0 0 1,0 0-1,0 0 1,0 1-1,0-1 0,-1 0 1,1 0-1,0 1 1,0-1-1,0 0 0,0 0 1,0 0-1,-1 0 1,1 1-1,0-1 1,0 0-1,0 0 0,0 0 1,-1 0-1,1 0 1,0 0-1,0 1 0,0-1 1,-1 0-1,1 0 1,0 0-1,0 0 0,-1 0 1,1 0-1,0 0 1,0 0-1,0 0 0,-1 0 1,-24 8 189,-17-1 57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4:1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3238 376 10842,'-56'-29'434,"0"2"0,-2 3-1,-66-19 1,-187-37 465,193 52-617,-99-22 65,-309-33 1,429 75-338,0 4 1,-1 4-1,1 5 0,0 4 1,-165 36-1,186-24-7,2 3-1,1 4 0,2 2 1,0 4-1,-71 46 1,86-43-7,2 1 1,1 3 0,3 2 0,1 3 0,2 1-1,-52 68 1,85-95-8,0 1-1,1 0 1,1 0-1,1 1 1,1 0-1,-9 32 1,15-40 2,0 0 1,2 1-1,-1-1 1,2 1-1,0-1 1,1 1-1,0 0 1,1-1-1,1 1 0,0-1 1,8 27-1,1-11 1,2-1 0,1 0 0,28 45 0,65 74-14,-72-101 28,3-2 1,2-2-1,1-1 0,2-3 1,82 58-1,-48-48 11,3-4-1,109 45 1,182 43 27,-255-99-27,2-5 0,1-6 0,1-5 0,1-5 0,187-4 0,-91-18-2,289-50 0,-355 30-19,-2-6 0,251-95 0,-345 107 19,-1-1 0,-1-4 0,-1-1 0,77-58 0,-105 68 37,0-2 1,-2 0-1,-1-1 1,0-1 0,-2 0-1,0-2 1,-2 0-1,-1-2 1,-1 1 0,20-49-1,-27 49 16,-1 0-1,-1 0 1,-1 0 0,-1 0-1,-2-1 1,0 0-1,-2 1 1,-1-1 0,-1 0-1,-1 1 1,-2-1-1,-10-37 1,2 20-64,-2 0-1,-1 1 1,-2 1 0,-2 1-1,-2 0 1,-2 2 0,-1 0-1,-2 2 1,-2 1 0,-1 1-1,-64-57 1,68 72-63,0 2-1,-1 1 1,-1 1-1,0 1 1,-2 2-1,1 1 1,-41-11-1,13 9 5,0 2 1,-1 2-1,-67-2 0,-45 8-73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5 445 14683,'-2'-4'260,"1"-1"0,1 0 0,-1 1-1,1-1 1,0 0 0,0 0 0,0 1 0,1-1-1,-1 0 1,2-5 0,2 0 115,0 0-1,0 1 1,8-14 0,7-6 193,1 1 1,1 2-1,2 0 1,41-38-1,-43 45-450,0 0 1,1 2-1,2 0 1,-1 2-1,2 0 0,0 1 1,31-11-1,-44 21-118,1-1 0,-1 2-1,1 0 1,0 0 0,1 1-1,-1 1 1,0 0 0,0 1-1,1 0 1,-1 1 0,0 1-1,0 0 1,0 1 0,0 0 0,0 1-1,0 0 1,17 10 0,80 54-15,-84-50 14,1-1 1,0-1-1,1-1 1,56 21-1,-74-34 5,1 0 0,-1-1 0,1 0 0,-1-1 0,1 0-1,-1-1 1,1 0 0,-1-1 0,1 0 0,-1 0 0,0-1 0,0-1-1,0 1 1,0-2 0,13-7 0,12-9-2,0-1 0,48-42 0,-15 13-1934,-68 51 1915,0 0-1,0-1 1,0 1 0,0 0 0,1 0 0,-1 0 0,0-1-1,0 1 1,0 0 0,0 0 0,0 0 0,0-1-1,0 1 1,0 0 0,0 0 0,0-1 0,0 1 0,0 0-1,0 0 1,0-1 0,0 1 0,0 0 0,0 0 0,0-1-1,0 1 1,0 0 0,0 0 0,0 0 0,0-1-1,-1 1 1,1 0 0,0 0 0,0 0 0,0-1 0,0 1-1,0 0 1,-1 0 0,1 0 0,0-1 0,-1 1-39,-6-6-483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13155,'-2'2'218,"1"0"-1,0-1 1,0 1 0,0 0-1,0 0 1,0 0 0,0 0-1,0 0 1,1 0 0,-1 0 0,1 1-1,0-1 1,-1 0 0,1 0-1,0 0 1,1 3 0,5 40 632,-3-24-419,0 4-24,-2-8 99,6 30 0,-6-44-430,0 1 1,0 0-1,0-1 0,1 1 1,-1-1-1,1 0 0,0 1 1,0-1-1,0 0 0,0 0 0,0 0 1,1 0-1,5 4 0,-6-6-56,-1 0-1,1 0 0,0-1 0,0 1 0,-1 0 1,1-1-1,0 1 0,0-1 0,0 0 0,0 0 0,-1 0 1,1 0-1,0 0 0,0 0 0,0 0 0,0-1 1,0 1-1,-1 0 0,4-2 0,36-17 170,-28 12-133,63-41 198,-61 38-214,-1 0 1,1 0 0,1 2 0,0 0 0,0 0 0,0 2 0,22-6 0,-34 11-35,-1 1-1,1 0 1,0 0-1,-1 0 1,1 0-1,0 1 1,-1-1-1,1 1 1,0 0-1,-1 0 1,0 0 0,1 1-1,-1-1 1,0 1-1,1 0 1,-1 0-1,0 0 1,0 0-1,-1 0 1,1 1-1,4 4 1,4 6 22,0 1-1,-2 0 1,13 23-1,-6-9 28,31 55 187,-43-75-222,0 1 0,-1 0 1,0 1-1,0-1 0,-1 0 0,0 1 1,1 15-1,-9-6-252,6-19 230,0 1-1,-1-1 1,1 0-1,0 1 1,0-1-1,-1 0 1,1 1-1,0-1 1,-1 0-1,1 0 1,0 1-1,-1-1 0,1 0 1,0 0-1,-1 1 1,1-1-1,0 0 1,-1 0-1,1 0 1,-1 0-1,1 0 1,-1 0-1,1 0 1,0 0-1,-1 0 1,1 0-1,-1 0 1,1 0-1,-1 0 1,1 0-1,0 0 1,-1 0-1,1 0 0,-1 0 1,1-1-1,0 1 1,-1 0-1,1 0 1,0 0-1,-1-1 1,1 1-1,-1-1 1,-6-7-98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14 634 14403,'-14'5'2153,"19"-13"-515,21-15-100,174-156 1557,-114 96-2496,270-245 15,-343 314-1281,-13 13 645,0 1 1,0 0-1,0 0 0,0 0 0,0 0 1,0-1-1,0 1 0,-1 0 1,1 0-1,0 0 0,0 0 0,0 0 1,0-1-1,0 1 0,0 0 0,-1 0 1,1 0-1,0 0 0,0 0 0,0 0 1,0 0-1,0 0 0,-1-1 0,1 1 1,0 0-1,0 0 0,0 0 1,-1 0-1,1 0 0,0 0 0,0 0 1,0 0-1,0 0 0,-1 0 0,1 0 1,0 0-1,0 0 0,0 1 0,0-1 1,-1 0-1,1 0 0,0 0 0,0 0 1,0 0-1,0 0 0,-1 0 0,-37 13-1678,25-8 1679,-24 8-559,-5 1-146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14875,'-9'13'1244,"-7"8"124,-19 36 1,-1 5-526,-58 77 0,17-28-158,49-72-434,20-28-149,-1-1 0,2 2 0,-1-1 0,2 1 0,0 0 0,0 1 0,-5 16 0,11-28-97,0 0-1,0 0 1,0 0 0,0 1 0,0-1-1,0 0 1,0 0 0,0 0-1,0 0 1,1 0 0,-1 0-1,0 0 1,1 0 0,-1 0-1,1 0 1,-1 0 0,1 0 0,-1 0-1,1 0 1,0 0 0,0 0-1,-1 0 1,1-1 0,0 1-1,0 0 1,0-1 0,0 1 0,0 0-1,0-1 1,0 1 0,0-1-1,0 0 1,0 1 0,0-1-1,0 0 1,0 1 0,0-1-1,0 0 1,2 0 0,6 1 14,-1-1 0,1 1 1,-1-2-1,9 0 0,26-4-81,0-2-1,-1-3 1,0 0-1,-1-3 1,0-2-1,39-19 1,-44 13-72,-5 0-68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91 18276,'0'0'29,"0"0"0,0 0 1,0 0-1,0 0 0,0 0 1,0 0-1,0 0 0,0 0 0,-1 0 1,1 0-1,0 0 0,0 0 1,0 0-1,0 0 0,0 1 0,0-1 1,0 0-1,0 0 0,0 0 1,0 0-1,0 0 0,0 0 0,-1 0 1,1 0-1,0 0 0,0 0 1,0 0-1,0 0 0,0 0 0,0 0 1,0 0-1,0 0 0,0-1 1,0 1-1,0 0 0,-1 0 0,1 0 1,0 0-1,0 0 0,0 0 1,0 0-1,0 0 0,0 0 0,0 0 1,0 0-1,0 0 0,0 0 1,0 0-1,0 0 0,0 0 0,0-1 1,0 1-1,0 0 0,0 0 1,0 0-1,0 0 0,0 0 0,0 0 1,0 0-1,0 0 0,-8 11 514,-6 15 17,-5 20 140,6-18-545,-16 58 0,25-71-155,0-3 4,1 0-1,1 1 1,0-1-1,0 1 1,1-1-1,1 16 0,0-27 4,0 0-1,0 0 0,0 0 1,1 0-1,-1 0 0,0 0 1,0 0-1,1 0 0,-1 0 1,0 0-1,1 0 0,-1 0 0,1 0 1,-1 0-1,1 0 0,0 0 1,-1 0-1,1 0 0,0 0 1,0-1-1,0 1 0,0 0 1,-1-1-1,1 1 0,0-1 0,0 1 1,0-1-1,0 1 0,0-1 1,0 1-1,0-1 0,1 0 1,-1 0-1,0 0 0,0 0 1,0 1-1,0-1 0,0-1 0,2 1 1,2-1 37,-1 0 1,0 0 0,1-1 0,-1 1-1,0-1 1,0 0 0,0-1-1,6-4 1,8-7 198,0-1 1,-2 0-1,0-2 0,24-30 0,46-82 917,-24 33-323,-72 139-776,10-41-61,-8 22-81,1 1 0,2 0 0,0 0 0,2 0 0,-1 36-1,4-59 69,0 0-1,0 0 0,0 0 1,1-1-1,-1 1 0,0 0 1,1 0-1,0-1 0,-1 1 0,1 0 1,0-1-1,0 1 0,0 0 1,0-1-1,0 1 0,0-1 1,0 0-1,0 1 0,0-1 1,1 0-1,2 2 0,-2-2 5,0 0-1,0-1 1,0 1-1,1 0 1,-1-1 0,0 0-1,1 1 1,-1-1-1,0 0 1,1 0 0,-1-1-1,0 1 1,0 0-1,4-2 1,5-1 36,-1-1 1,1-1-1,-1 1 0,0-2 0,16-11 1,-10 5 97,0-2 1,-2 0-1,1 0 1,-2-1-1,17-25 1,51-90 334,-77 124-498,-2 2-87,1 1 1,-1-1 0,0 1-1,-1-1 1,1 0-1,0 0 1,-1 0 0,0 0-1,0 0 1,0 0 0,0-8-1,-1 11 117,0 1-1,0 0 1,0 0-1,0 0 1,0-1-1,0 1 1,0 0-1,0 0 1,0 0-1,0-1 1,0 1-1,0 0 1,0 0-1,0 0 1,0-1-1,0 1 1,0 0-1,0 0 1,0-1-1,0 1 1,0 0-1,0 0 1,0 0-1,0 0 1,0-1-1,-1 1 1,1 0-1,0 0 1,0 0-1,0 0 1,0-1-1,0 1 1,-1 0-1,1 0 1,0 0-1,0 0 1,0 0-1,-1 0 1,1 0-1,0-1 1,0 1-1,0 0 1,-1 0-1,1 0 1,0 0-1,0 0 1,0 0-1,-1 0 1,1 0-1,0 0 1,0 0-1,0 0 1,-1 0-1,1 0 1,0 0-1,0 1 1,0-1-1,-1 0 1,1 0-1,0 0 1,0 0-1,0 0 1,-1 0-1,1 0 1,0 1-1,0-1 1,0 0 0,0 0-1,-1 1 1,-6 6-494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 16043,'-1'-1'128,"-1"1"0,1 0 0,0 0-1,0 0 1,-1 0 0,1 0 0,0 0 0,-1 0-1,1 1 1,0-1 0,0 0 0,-1 1-1,1-1 1,0 1 0,0-1 0,0 1-1,0 0 1,0 0 0,-2 1 0,-20 20 839,18-17-634,-18 18 236,12-14-318,1 2 1,0-1 0,0 2-1,1-1 1,0 1 0,1 0-1,1 1 1,-10 22 0,16-34-241,1-1 0,0 0 1,0 1-1,-1-1 0,1 0 0,0 1 0,0-1 1,0 1-1,0-1 0,0 0 0,-1 1 0,1-1 1,0 1-1,0-1 0,0 1 0,0-1 1,0 0-1,0 1 0,0-1 0,1 1 0,-1-1 1,0 1-1,0-1 0,0 0 0,0 1 0,0-1 1,1 0-1,-1 1 0,0-1 0,0 1 1,1-1-1,-1 0 0,0 0 0,0 1 0,1-1 1,-1 0-1,0 1 0,1-1 0,-1 0 1,1 0-1,-1 0 0,0 1 0,1-1 0,-1 0 1,1 0-1,-1 0 0,0 0 0,1 0 0,-1 0 1,1 0-1,-1 0 0,0 0 0,1 0 1,-1 0-1,1 0 0,-1 0 0,1 0 0,-1 0 1,0 0-1,1 0 0,-1-1 0,1 1 0,-1 0 1,0 0-1,1 0 0,0-1 0,29-14 317,-13 1-140,0-1 1,-1-1-1,-1 0 1,-1-1-1,0 0 0,-1-1 1,0-1-1,-2 0 1,10-23-1,-32 92-209,9-43-268,1-1 1,0 1-1,1-1 0,-1 1 0,1 0 0,1-1 0,-1 1 0,1-1 0,3 12 0,-4-17 196,1 0 0,0 1 0,0-1 0,0 0-1,0 0 1,0 0 0,0 1 0,0-1 0,0 0-1,0-1 1,0 1 0,1 0 0,-1 0 0,0 0 0,1-1-1,-1 1 1,0-1 0,1 1 0,-1-1 0,1 1 0,-1-1-1,1 0 1,-1 0 0,1 0 0,-1 0 0,1 0-1,-1 0 1,1 0 0,1-1 0,16-3-886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18276,'-19'46'2591,"-17"73"0,2 49-1536,33-162-1052,0 0 0,1 0-1,-1 0 1,1 0-1,1 0 1,-1 0 0,2 6-1,-2-10-6,1-1-1,-1 0 1,0 0-1,1 0 1,-1 0 0,1 0-1,-1 0 1,1 0-1,-1 0 1,1 0-1,0 0 1,0 0-1,-1 0 1,1 0-1,0 0 1,0-1-1,0 1 1,0 0-1,0-1 1,0 1-1,0 0 1,0-1-1,0 0 1,0 1-1,0-1 1,0 1-1,1-1 1,-1 0-1,0 0 1,0 0-1,0 0 1,0 0-1,1 0 1,-1 0 0,0 0-1,0 0 1,0 0-1,0-1 1,0 1-1,1 0 1,-1-1-1,0 1 1,1-2-1,11-4-19,0 0-1,0-1 1,-1-1 0,0 0-1,12-12 1,-16 13 26,0 0 0,1 0 0,0 1 0,0 0 0,1 1 0,0 0 0,0 0 0,0 1 0,0 0 0,19-4 0,-28 8-2,0 0 1,0 0-1,0 0 0,0 0 0,0 0 1,0 0-1,0 0 0,0 0 0,0 0 0,0 0 1,0 0-1,0 1 0,0-1 0,0 0 1,0 1-1,0-1 0,0 1 0,0-1 1,0 1-1,0-1 0,0 1 0,-1 0 0,1-1 1,0 1-1,0 0 0,-1 0 0,2 0 1,-2 1-1,1 0 1,0 0 0,-1 1-1,0-1 1,1 0 0,-1 0-1,0 0 1,0 0 0,0 0-1,0 0 1,0 0 0,-1 4 0,-1 3 0,-1 0 1,0 0 0,0-1 0,-1 1 0,-5 9 0,7-14 61,5-6 104,13-17 344,19-33 287,-29 40-614,-6 11-263,1 0-1,-1-1 1,1 1-1,-1 0 0,1-1 1,0 1-1,-1 0 1,1 0-1,0 0 1,0 0-1,0 0 0,0 0 1,0 0-1,0 0 1,0 0-1,0 0 1,1 0-1,-1 1 0,0-1 1,0 0-1,1 1 1,-1-1-1,0 1 1,1 0-1,-1-1 0,1 1 1,-1 0-1,0 0 1,1 0-1,-1 0 1,2 0-1,47-13-800,-28 5 340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18772,'-2'2'239,"0"0"0,0 0 0,-1 0 0,1 0 0,-1 0 0,1 0 0,-1-1 0,0 1-1,1-1 1,-6 2 0,-14 8 723,15-6-822,-1 0-1,1 0 1,1 1-1,-1 0 1,1 1 0,0-1-1,1 1 1,-1 0-1,1 0 1,1 1 0,-5 9-1,9-16-149,-1 0 0,1 0 0,0 0 0,0-1 0,0 1 0,0 0 0,-1 0 0,1 0 0,1 0 0,-1 0 0,0 0 0,0 0 0,0 0 0,0 0 0,1-1 0,-1 1 0,0 0-1,1 0 1,-1 0 0,0 0 0,1-1 0,-1 1 0,1 0 0,0 0 0,-1-1 0,1 1 0,0 0 0,-1-1 0,1 1 0,0-1 0,0 1 0,-1-1 0,1 1 0,0-1 0,0 0 0,0 1 0,0-1 0,-1 0 0,1 0 0,2 1 0,4 0-89,0 0 1,-1 0 0,1-1 0,9 0 0,-11 0 29,16-1-276,-1-1 0,24-5-1,-27 4 75,0 0-1,1 1 1,29 1-1,-45 1 258,-1 0-1,1 0 0,0 0 1,0 1-1,-1-1 0,1 0 1,0 1-1,-1 0 0,1-1 1,0 1-1,1 1 0,-2-1 26,-1-1 0,1 0 0,-1 1 0,0-1-1,1 1 1,-1-1 0,0 1 0,1-1 0,-1 1-1,0-1 1,1 1 0,-1-1 0,0 1 0,0-1 0,0 1-1,0-1 1,0 1 0,0-1 0,0 1 0,1 0-1,-2-1 1,1 1 0,0 0 0,-1 2 57,0-1 0,0 0 0,0 0 0,0 1 1,0-1-1,-1 0 0,1 0 0,-1-1 0,0 1 0,1 0 0,-1 0 1,0-1-1,0 1 0,-4 1 0,-14 9 371,-2 0 0,0-2 0,0-1 0,-1-1 0,0 0 0,-42 6 0,62-13-472,-25 2-860,27-3 871,1 0 0,-1 0 0,1 0 0,0 0 0,-1 0 0,1 0 0,0 0 0,-1 0 0,1 0 0,0 0 0,-1 0 0,1 0 0,0 0 0,-1 0 0,1 0 0,0 0 0,-1-1 0,1 1 0,0 0 0,-1 0 0,1 0 1,0 0-1,-1-1 0,1 1 0,0 0 0,0 0 0,-1-1 0,1 1 0,0 0 0,0-1 0,0 1 0,-1 0 0,1-1 0,0 1 0,0 0 0,0-1 0,0 1 0,0 0 0,0-1 0,0 1 0,0 0 0,0-1 0,0 1 0,0 0 0,0-1 0,0 1 0,0-1 0,0 1 0,0 0 1,0-1-1,0 1 0,0 0 0,0-1 0,1 1 0,-1 0 0,0 0 0,0-1 0,0 1 0,1 0 0,-1-1 0,9-11-582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198 266 16772,'-10'12'780,"-1"-1"0,0 0 1,-20 16-1,18-17-259,0 1 0,-17 20-1,20-18-293,-1 1 1,2-1-1,0 2 0,1 0 0,0 0 1,1 0-1,-8 28 0,15-41-208,-1 0-1,1 0 1,0 0 0,-1 0-1,1 0 1,0 0 0,0 0 0,0 0-1,1-1 1,-1 1 0,0 0-1,1 0 1,1 3 0,-2-4-12,0 0 0,1 0 0,0-1 1,-1 1-1,1 0 0,-1 0 0,1-1 0,0 1 1,0-1-1,-1 1 0,1 0 0,0-1 1,0 0-1,0 1 0,0-1 0,-1 1 0,1-1 1,0 0-1,0 0 0,1 1 0,2-1 7,-1 0 0,0 0 0,0-1-1,1 1 1,-1-1 0,0 1 0,0-1 0,0 0-1,0 0 1,0-1 0,0 1 0,0-1 0,0 1-1,3-4 1,17-12 97,-1-2 0,0 0 0,-2-2 0,0 0 0,25-37 0,-20 21 22,-1-2-1,33-74 0,-50 100-138,-1 0 0,-1-1 0,-1 1 1,1-1-1,-2 0 0,0 0 0,-1 0 0,0 0 0,-1-16 0,-1 27-3,0 1 0,0 0 0,-1 0 0,1 0 0,-1-1 0,1 1 0,-1 0 0,0 0 0,1 0 0,-1 0 0,0 0 0,-1 0 0,1 0 0,0 0 0,-1 1 0,1-1 0,-1 0 0,1 1 0,-4-3 0,3 3-2,-1-1 0,1 1-1,-1 0 1,1 0-1,-1 1 1,0-1 0,1 0-1,-1 1 1,0 0 0,1 0-1,-1 0 1,0 0-1,1 0 1,-1 0 0,0 0-1,-3 2 1,2-1 10,-1 1 0,1-1 0,0 1 0,0 0 0,0 0 0,0 0 0,0 1 0,1-1 0,-1 1 0,1 0 0,0 0 0,-1 0 0,1 1 0,-2 3 0,4-6 0,0 1 1,0-1-1,0 0 0,0 1 1,1-1-1,-1 1 0,0-1 0,1 1 1,0-1-1,-1 1 0,1 0 1,0-1-1,0 1 0,-1-1 1,1 1-1,0 0 0,1-1 1,-1 1-1,0-1 0,0 1 0,1 0 1,-1-1-1,1 1 0,-1-1 1,1 1-1,0-1 0,0 0 1,0 1-1,-1-1 0,1 0 0,0 1 1,1-1-1,-1 0 0,0 0 1,0 0-1,0 0 0,1 0 1,-1 0-1,0 0 0,1-1 1,2 2-1,54 23-155,-46-21 107,1 1 0,-1 0 0,0 1 0,19 12 0,-27-15 40,-1-1-1,0 1 1,-1 0 0,1 0-1,0 0 1,-1 0-1,0 0 1,1 1-1,-1-1 1,-1 1-1,1-1 1,0 1 0,-1 0-1,0-1 1,0 1-1,0 0 1,0 0-1,-1 0 1,1 0 0,-1 6-1,-1 2-26,0 1 1,0 0-1,-2-1 1,-3 15-1,4-20-38,0 0-1,-1 0 1,0 0 0,0 0-1,-1 0 1,1-1 0,-2 1 0,-6 8-1,10-14 67,0 0 0,0 0 0,0 0 0,-1 0 0,1 0 0,0 0 0,-1 0-1,1-1 1,0 1 0,-1-1 0,1 1 0,-1-1 0,-1 1 0,-19-5-156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18884,'-3'5'2016,"7"0"-1375,9-5-249,7 0 1184,12-5-904,4 0-128,10-4-264,4 2-152,0 0-600,-3 0-272,-7 1-552,-5 2-1233,-17-1 1961,-15 5-432,0-3-272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12363,'3'5'5152,"6"15"-3284,5 11-1795,7 12 111,-2 1 0,26 91 0,3 98 663,-47-227-792,4 20 85,14 49 1,-17-68-73,0-1 0,1 1 1,0-1-1,0 0 0,1 0 0,-1 0 1,1 0-1,1-1 0,-1 0 0,1 0 1,0 0-1,9 8 0,-10-10-37,0 0-1,-1 0 0,1 1 1,-1-1-1,0 1 1,0 0-1,0 0 1,0 0-1,-1 1 1,1-1-1,-1 1 1,-1-1-1,1 1 1,0 0-1,-1-1 1,0 1-1,0 0 1,-1 0-1,1 6 1,-15-28-2336,6-1 1742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71 142 16524,'2'11'2502,"3"-13"78,3-18-640,-6 12-1748,0-1 0,-1 0 0,-1 0 0,0-18 0,-1 22-153,1 0 0,-1 0 0,0 0 0,0 0 0,-1 0 0,1 1 0,-1-1 0,0 0 0,0 1 0,-4-6 0,6 9-41,-1 0 0,1 1 0,-1-1 0,1 0 0,-1 1 0,1-1 0,-1 0 0,1 1 0,-1-1 0,0 1 0,1-1 0,-1 1 0,0-1 1,0 1-1,1 0 0,-1-1 0,0 1 0,0 0 0,0 0 0,1-1 0,-1 1 0,0 0 0,0 0 0,0 0 0,1 0 0,-1 0 0,-1 0 0,1 1-5,-1 0 0,1-1-1,0 1 1,0 0-1,-1 0 1,1 0 0,0 0-1,0 0 1,0 0-1,0 0 1,0 0 0,0 0-1,1 1 1,-2 0-1,-2 6-39,0 0 1,1 0-1,0 1 0,-3 9 0,2 4-61,0-1 1,-2 30 0,5-43 80,1 1 0,0-1 0,1 1 0,0-1 0,0 1 0,1-1-1,0 1 1,0-1 0,5 9 0,-6-15 21,-1-1 0,1 1-1,0 0 1,1 0-1,-1-1 1,0 1 0,0-1-1,1 1 1,-1-1-1,1 0 1,-1 1 0,1-1-1,-1 0 1,1 0-1,0 0 1,0 0 0,0 0-1,-1-1 1,1 1-1,0 0 1,0-1 0,3 1-1,-1-1 6,0 0 0,1 0 0,-1-1 0,0 1 0,0-1 0,0 0 0,1 0 0,-1 0 0,0-1 0,4-1 0,6-5 51,1 0 1,-1-1-1,-1-1 0,18-14 1,36-43 340,-47 45-104,1 1 0,37-27 0,-58 47-284,0 1-1,0 0 1,0 0 0,0 0 0,0 0-1,0 0 1,1 0 0,-1 0-1,0 0 1,0 0 0,0 0-1,0 0 1,0 0 0,1 0 0,-1 0-1,0 0 1,0 0 0,0 0-1,0 0 1,0 0 0,0 0 0,1 0-1,-1 0 1,0 0 0,0 0-1,0 1 1,0-1 0,0 0-1,0 0 1,0 0 0,1 0 0,-1 0-1,0 0 1,0 0 0,0 0-1,0 1 1,0-1 0,0 0-1,0 0 1,0 0 0,0 0 0,0 0-1,0 0 1,0 1 0,0-1-1,0 0 1,0 0 0,3 12 38,-3 12-17,-2-9-8,1-6-7,0 0 0,1 1-1,0-1 1,2 13 0,-2-21-6,0 1 0,0-1 0,0 1 0,1-1 0,-1 0 0,1 1 0,-1-1-1,1 0 1,-1 0 0,1 1 0,0-1 0,0 0 0,-1 0 0,1 0 0,0 0 0,0 0 0,0 0 0,0 0 0,0 0 0,0 0 0,1-1 0,-1 1 0,0 0 0,0-1 0,1 1 0,-1 0 0,0-1 0,1 0 0,-1 1 0,0-1 0,1 0 0,-1 0 0,0 0 0,1 0-1,1 0 1,3-1 15,0 0 0,0 0 0,0 0-1,-1-1 1,1 0 0,0-1 0,9-4-1,38-28 99,-13 8-9,-21 15-47,-14 8-45,-1 0 0,1 1 0,0 0 0,0 0 0,0 1 0,1-1 1,-1 1-1,0 0 0,1 1 0,7-2 0,-12 3-11,-1 1-1,1-1 1,0 1-1,0-1 1,-1 1-1,1-1 1,0 1-1,-1 0 1,1-1-1,-1 1 1,1 0-1,-1-1 0,1 1 1,-1 0-1,1 0 1,-1-1-1,0 1 1,1 0-1,-1 0 1,0 0-1,0 0 1,0 0-1,1 0 1,-1-1-1,0 3 1,2 26 28,-1-27-28,-1 3-15,-1-3-1,1 1-1,0-1 1,0 1 0,1-1-1,-1 1 1,0-1-1,1 0 1,0 1 0,-1-1-1,1 0 1,0 1-1,0-1 1,0 0-1,1 0 1,1 3 0,-3-5-14,0 0 0,0 1 1,0-1-1,0 0 0,1 0 1,-1 0-1,0 0 1,0 0-1,0 0 0,0 0 1,0 0-1,0 0 0,0 0 1,0 0-1,1 0 0,-1 0 1,0 0-1,0 0 1,0 0-1,0 0 0,0 0 1,0 0-1,0 0 0,0 0 1,1 0-1,-1 0 0,0 0 1,0 0-1,0 0 1,0-1-1,0 1 0,0 0 1,0 0-1,0 0 0,0 0 1,0 0-1,1 0 0,-1 0 1,0 0-1,0 0 1,0 0-1,0 0 0,0-1 1,0 1-1,0 0 0,0 0 1,0 0-1,0 0 0,0 0 1,3-11-534,-1-16 320,-2 22 50,3-23-271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16772,'-4'-1'1536,"8"4"-1080,2 0-424,4-1 600,3 0-1432,3 1 792,1 2-288,4 0-288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18964,'-11'19'1008,"-1"0"0,-18 19 0,18-22-524,-1 0 1,-18 35-1,24-35-295,0 0 1,1 1-1,1-1 1,0 2-1,-4 33 1,8-42-179,0 0 0,1-1 0,0 1 1,1 0-1,-1-1 0,2 1 0,-1-1 0,1 1 1,0-1-1,1 1 0,0-1 0,0 0 0,9 14 1,-11-21-14,0 1 0,1-1 0,-1 0 1,0 1-1,1-1 0,-1 0 0,1 0 1,0 0-1,-1 0 0,1 0 0,0 0 0,-1 0 1,1-1-1,0 1 0,0-1 0,0 1 1,0-1-1,-1 0 0,1 1 0,0-1 1,0 0-1,0 0 0,0-1 0,0 1 1,0 0-1,0-1 0,0 1 0,-1-1 0,1 1 1,0-1-1,0 0 0,-1 0 0,1 0 1,3-2-1,3-2-6,-1 0 1,1 0-1,-1-1 1,0 0-1,10-12 1,1-5 4,26-43 0,-11 15 108,-32 50-102,1-2 20,1 0 1,-1-1-1,0 1 1,0-1-1,0 0 0,0 0 1,1-6-1,-25 76 480,20-54-483,1 0-1,0-1 1,1 1-1,0 0 1,1 0-1,3 20 1,-3-28-20,0 0 1,0-1-1,0 1 1,1-1-1,-1 0 0,1 1 1,0-1-1,0 0 1,0 0-1,0 0 1,4 4-1,-4-6-9,-1 1-1,1-1 0,0 0 1,0 0-1,0 0 1,0 0-1,0 0 1,1 0-1,-1 0 1,0-1-1,0 1 0,0-1 1,1 0-1,-1 1 1,0-1-1,0 0 1,1 0-1,-1-1 1,0 1-1,3-1 0,-1 0-38,0 0 0,0 0-1,-1-1 1,1 0-1,-1 1 1,1-1 0,-1-1-1,0 1 1,1 0-1,-1-1 1,0 0 0,-1 1-1,1-1 1,3-5-1,1-1 61,-1-1 0,0 1 0,7-19 0,1-3-194</inkml:trace>
  <inkml:trace contextRef="#ctx0" brushRef="#br0" timeOffset="1">430 112 16932,'-7'-7'1976,"4"7"-1168,-2 1-384,5 4 1561,0-1-1001,3 0-1048,2 2-608,0 0 520,3-1-136,2 4-160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90 434 16091,'-18'20'1426,"-25"34"249,39-48-1409,0 0-1,1 0 0,0 0 0,0 0 0,0 0 0,1 1 1,-3 12-1,5-18-221,-1 0 0,1 0 1,0 0-1,0 1 0,-1-1 0,1 0 0,0 0 1,0 1-1,0-1 0,1 0 0,-1 0 1,0 1-1,0-1 0,1 0 0,-1 0 0,0 0 1,1 0-1,-1 1 0,1-1 0,0 0 1,-1 0-1,1 0 0,0 0 0,0 0 1,0 0-1,-1-1 0,1 1 0,0 0 0,0 0 1,0 0-1,0-1 0,0 1 0,2 0 1,0 0-10,-1-1 0,0 0 0,0 0 0,1 0 1,-1 0-1,0 0 0,1 0 0,-1-1 0,0 1 1,0-1-1,0 0 0,1 1 0,-1-1 0,0 0 1,0 0-1,0 0 0,0-1 0,2-1 0,23-19 179,-1-1-1,-2-2 0,0 0 1,-2-2-1,21-30 1,-20 23-207,-1-1 0,-1-1 0,-2-1 1,-2-1-1,-1 0 0,11-43 0,-25 73-16,0 0-1,-1 0 0,0 0 0,0 0 1,-1-1-1,0 1 0,-1-9 1,1 15 5,-1 0 1,1 0 0,-1 0 0,1 0 0,-1 0 0,0 0 0,0 0-1,0 0 1,0 0 0,0 1 0,0-1 0,0 0 0,-1 1 0,1-1-1,0 1 1,-1-1 0,0 1 0,1 0 0,-1-1 0,0 1 0,1 0 0,-1 0-1,0 0 1,0 0 0,0 1 0,0-1 0,0 1 0,0-1 0,0 1-1,0-1 1,0 1 0,-4 0 0,0 0 3,-1 1-1,0 0 1,1 0 0,-1 0-1,1 1 1,-1 0 0,1 0-1,0 0 1,0 1 0,0 0-1,0 0 1,0 1 0,-8 7-1,-7 6 13,1 1 1,-18 22-1,37-39-12,-3 3-17,0 0 1,1 0-1,0 0 1,0 1-1,0 0 1,0-1 0,1 1-1,-1 0 1,1 1-1,0-1 1,1 0-1,-1 0 1,1 1-1,0 7 1,1-9-34,0 0 0,0 0 0,1 0 0,0 0 0,0-1 0,0 1 0,0 0 0,0 0 0,1-1 0,0 1 0,-1-1 0,2 1 0,-1-1 0,0 0 0,0 0 0,1 0 0,0 0 0,0 0 0,0 0 0,0-1 0,3 3 0,15 9-455,29 14 1,-32-19 376,-1 1 0,0 0 0,25 20 0,-38-26 141,0 0-1,0 1 0,0-1 1,0 1-1,-1-1 0,1 1 1,-1 0-1,0 0 0,-1 1 1,0-1-1,1 0 0,-2 1 1,1 0-1,-1-1 0,1 1 1,-1 9-1,0-11-94,-1-2 56,0 0 0,1 1 0,-1-1 0,0 0 1,0 0-1,0 1 0,0-1 0,-1 0 0,1 0 0,-1 1 1,1-1-1,-1 0 0,0 0 0,0 0 0,0 0 0,-2 4 1,-6-2-147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16428,'0'2'250,"1"1"1,0-1-1,-1 1 1,1 0 0,-1-1-1,0 1 1,0 0-1,0-1 1,0 1 0,-1-1-1,0 4 1,-7 46 1524,-15 50 1,4-18-1166,6-26-256,-14 85 515,27-140-827,0 1 1,-1-1-1,1 0 1,0 0-1,1 1 1,-1-1-1,0 0 1,1 0-1,0 0 1,0 1-1,1 2 1,-2-6-25,1 1 1,-1-1 0,0 1 0,1 0-1,-1-1 1,1 1 0,-1-1 0,1 1 0,-1-1-1,1 1 1,0-1 0,-1 0 0,1 1-1,-1-1 1,1 0 0,0 1 0,-1-1-1,1 0 1,0 0 0,0 0 0,1 0 4,0 0 1,-1 0-1,1 0 1,-1 0-1,1 0 1,-1-1-1,1 1 1,-1-1-1,1 1 1,-1-1-1,1 0 1,1-1-1,39-26 322,-2-2 0,-1-2 0,62-65 0,-35 32-172,-50 50-183,61-61-22,-65 62-242,0 1 1,-1-2-1,16-27 0,-26 41 214,0 0 0,-1 0 0,1-1 0,0 1 0,-1 0-1,1 0 1,-1-1 0,0 1 0,1 0 0,-1-1 0,0 1 0,0 0 0,0 0-1,0-1 1,0 1 0,0-2 0,-1 2 33,1 1 1,-1-1-1,0 1 1,0 0-1,1-1 1,-1 1-1,0 0 1,0 0-1,0-1 1,1 1-1,-1 0 1,0 0-1,0 0 1,0 0-1,0 0 1,0 0-1,1 0 1,-1 0-1,0 1 1,0-1-1,0 0 1,1 0-1,-1 1 1,0-1-1,0 0 1,0 1-1,1-1 1,-2 1-1,-29 13-573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15851,'6'26'1401,"4"-7"-961,1 0-352,3-5 176,1-6-792,1-6 584,-4-4-176,1-6-328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16804,'0'1'109,"0"0"1,1-1 0,-1 1 0,0 0 0,1 0 0,-1 0 0,1-1-1,-1 1 1,1 0 0,-1-1 0,1 1 0,-1 0 0,1-1-1,0 1 1,-1-1 0,1 1 0,0-1 0,0 1 0,-1-1 0,1 0-1,0 1 1,0-1 0,0 0 0,0 0 0,-1 1 0,1-1-1,1 0 1,24 3 1261,-20-3-1118,1 0 1,-1-1-1,0 1 1,0-1-1,0-1 1,0 1-1,0-1 1,0 0-1,7-4 0,-11 5-190,0 0-1,0-1 0,1 1 0,-1 0 0,0-1 1,0 1-1,0-1 0,-1 0 0,1 0 0,0 1 1,0-1-1,-1 0 0,0-1 0,1 1 0,-1 0 1,0 0-1,0-1 0,0 1 0,0 0 0,0-1 0,-1 1 1,1-1-1,-1 1 0,0-1 0,1-3 0,-1 6-58,0-1 0,0 0 0,0 0 0,0 0 0,0 1 0,0-1 0,-1 0 0,1 0 0,0 1 0,0-1 0,0 0 0,-1 0 0,1 1 0,0-1 0,-1 0 0,1 1 0,-1-1 0,1 0 0,-1 1 0,1-1 0,-1 1 0,1-1 0,-1 1 0,0-1 0,1 1 0,-1-1-1,0 1 1,1-1 0,-1 1 0,0 0 0,0-1 0,1 1 0,-1 0 0,0 0 0,0 0 0,1 0 0,-1 0 0,0 0 0,0 0 0,0 0 0,1 0 0,-1 0 0,0 0 0,0 0 0,1 0 0,-2 1 0,-3 1-17,1-1 1,-1 1-1,1 0 1,0 0-1,0 1 1,-6 4-1,1 0-22,0 1 0,1 1-1,-1-1 1,2 1 0,-12 18 0,15-23 23,1 1 1,0 1 0,1-1 0,-1 0 0,1 1 0,0-1 0,1 1 0,-1-1 0,1 1 0,0 0 0,0 0 0,1 0-1,0 8 1,0-13 8,0 0-1,0 1 0,0-1 1,1 0-1,-1 0 0,1 1 1,-1-1-1,1 0 0,-1 0 0,1 0 1,0 0-1,-1 0 0,1 0 1,0 0-1,0 0 0,0 0 1,0 0-1,0 0 0,0 0 1,0 0-1,0-1 0,0 1 0,0 0 1,0-1-1,0 1 0,1-1 1,-1 1-1,0-1 0,0 0 1,1 0-1,-1 1 0,0-1 1,0 0-1,1 0 0,-1 0 0,0 0 1,1-1-1,-1 1 0,0 0 1,0 0-1,1-1 0,-1 1 1,1-1-1,7-2-9,-1 0 0,0 0 1,-1-1-1,1 0 0,9-6 1,5-6 14,-2-1 1,1-1 0,-2-1-1,0-1 1,21-30 0,-25 31-2,-6 9-9,-12 15-9,-3 5 3,-1 2 10,1 1 0,1-1 0,-6 20 0,9-25 11,0 0 1,0 1-1,1-1 0,0 0 1,1 1-1,0-1 0,0 0 0,1 11 1,0-16-1,-1 0 1,0 0-1,1 0 1,-1 0-1,1 0 1,0 0-1,0 0 0,0 0 1,0-1-1,0 1 1,0 0-1,1 0 1,-1-1-1,0 1 1,1-1-1,-1 1 1,1-1-1,0 0 1,-1 1-1,1-1 1,0 0-1,2 1 1,0-1 9,-1 0 1,1 0-1,0-1 0,0 1 1,0-1-1,0 0 1,0 0-1,-1 0 1,1 0-1,0-1 1,5-1-1,5-2 37,0 0 0,-1-1 1,1-1-1,-1 0 0,17-11 0,-7 1-1,-1-1-1,-1 0 1,-1-2-1,0 0 1,-2-1-1,0-1 1,-1-1-1,20-34 0,-8 5-129,-2-2 0,36-103 0,-61 152 71,1-4-15,0 0-1,-1 0 1,1 0-1,-1-1 1,-1 1-1,0 0 1,0-15-1,0 22 18,-1 0 0,0 1-1,0-1 1,0 0 0,0 1-1,0-1 1,0 0 0,0 1 0,0-1-1,-1 0 1,1 1 0,0-1 0,0 1-1,0-1 1,-1 0 0,1 1-1,0-1 1,-1 1 0,1-1 0,0 1-1,-1-1 1,1 1 0,-1-1-1,1 1 1,-2-1 0,2 1 2,-1 0 0,0 1 0,0-1-1,1 0 1,-1 1 0,0-1 0,1 1 0,-1-1 0,1 1 0,-1-1-1,1 1 1,-1 0 0,1-1 0,-1 1 0,1 0 0,-1-1 0,0 2 0,-21 45 21,19-40-17,-9 23 7,1 0 1,2 1-1,1 0 0,2 0 1,1 1-1,1 0 0,1 0 1,2 0-1,4 38 0,0-47-8,0-1 0,2 0-1,0 0 1,10 26-1,-1-25 0,-7-20-13,-4-15-54,-4 0-148,0 0 0,-1 0-1,0 0 1,-1 0 0,0 1 0,-10-22-1,4 12-307,-2-1 1,-20-28-1,-30-25-48,92 88 1462,-11-6-641,0-1 0,33 6 0,-22-5-144,-21-5-135,1 0-1,-1 0 1,0-1-1,12-1 1,-21 0 28,1 1-1,0-1 1,0 0 0,-1 0 0,1-1 0,0 1 0,-1 0 0,1-1 0,0 1 0,-1-1 0,1 1 0,0-1 0,-1 0 0,1 1-1,-1-1 1,1 0 0,-1 0 0,1 0 0,-1-1 0,0 1 0,0 0 0,0 0 0,1-1 0,-1 1 0,0 0 0,0-1 0,-1 1-1,1-1 1,0 0 0,0 1 0,-1-1 0,1 0 0,0-2 0,-3-28-147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15179,'-5'4'1737,"5"1"-1001,3 0-416,6-5-232,1 0 288,-3-2-568,-1 0-184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17308,'7'-5'1023,"15"-5"1054,-22 10-2008,1-1 0,-1 1 0,1 0 1,-1 0-1,1 0 0,-1 0 1,1 0-1,-1 0 0,0 0 0,1 0 1,-1 1-1,1-1 0,-1 0 0,1 0 1,-1 0-1,1 0 0,-1 1 1,1-1-1,-1 0 0,0 0 0,1 1 1,-1-1-1,1 0 0,-1 1 0,0-1 1,1 0-1,-1 1 0,0-1 0,0 0 1,1 1-1,-1-1 0,0 1 1,0-1-1,0 1 0,1-1 0,-1 1 1,0-1-1,0 1 0,0-1 0,0 0 1,0 2-1,2 10 247,-1 0 1,-1 1-1,0-1 0,-1 0 1,-3 17-1,2-15-290,1-1 1,0 1-1,1-1 0,1 15 1,-1-27-27,0 0 0,1 0 1,-1 0-1,0 0 0,0 1 1,1-1-1,-1 0 0,0 0 0,1 0 1,-1 0-1,1 0 0,-1-1 1,1 1-1,0 0 0,-1 0 0,1 0 1,0 0-1,0-1 0,0 1 1,-1 0-1,1-1 0,0 1 1,0 0-1,0-1 0,0 1 0,2 0 1,-1-1 0,1 0 0,-1 0 1,1 1-1,-1-2 0,1 1 0,-1 0 1,0 0-1,1-1 0,-1 1 1,1-1-1,3-1 0,2-2 6,1 0-1,-1-1 1,0 0-1,0 0 1,9-9-1,-1 0 62,-1-1 0,-1 0-1,0-1 1,-1-1-1,19-31 1,-25 35 75,-9 23 4,-3 11-140,2-10-3,1 1 0,1 0-1,-1 21 1,3-30-5,-1 0 1,0 0 0,1-1-1,-1 1 1,1 0 0,0 0-1,0-1 1,0 1-1,2 4 1,-2-6 2,0 0 0,0 0-1,-1 0 1,1 0 0,0 0 0,0 0 0,0-1-1,0 1 1,0 0 0,0-1 0,0 1 0,0-1-1,1 1 1,-1-1 0,0 1 0,0-1 0,0 0-1,1 1 1,-1-1 0,0 0 0,0 0-1,3 0 1,4-1 21,0 0 0,1-1 0,-1 0-1,0 0 1,0-1 0,-1 0 0,1-1 0,-1 1 0,1-1-1,-1-1 1,0 1 0,-1-1 0,1-1 0,-1 1-1,8-10 1,9-10 122,-1-2-1,25-40 1,-36 50-86,-7 12-34,-2 3-13,0-1-1,-1 1 1,1-1 0,0 1-1,-1-1 1,0 1-1,1-1 1,-1 0-1,0 0 1,0 0-1,-1 0 1,1 1-1,0-1 1,-1-6-1,-15 54 23,10-29-138,2 0-1,0-1 1,-1 30 0,3-37 29,1-1 1,1 0-1,-1 1 1,1-1-1,1 0 0,-1 0 1,1 1-1,0-1 0,1-1 1,5 12-1,-8-17 19,1 0-1,-1 0 0,1 0 0,-1 0 1,1-1-1,-1 1 0,1 0 1,0 0-1,-1-1 0,1 1 0,0-1 1,0 1-1,-1 0 0,1-1 1,0 1-1,0-1 0,0 0 0,0 1 1,0-1-1,0 0 0,0 1 1,0-1-1,0 0 0,0 0 0,-1 0 1,1 0-1,0 0 0,0 0 1,0 0-1,0 0 0,0 0 0,0 0 1,0-1-1,0 1 0,0 0 1,0-1-1,0 1 0,0-1 0,0 1 1,-1-1-1,1 1 0,0-1 1,0 1-1,-1-1 0,1 0 0,0 0 1,-1 1-1,1-1 0,-1 0 1,1 0-1,-1 0 0,1 1 0,-1-1 1,1 0-1,-1 0 0,0 0 1,1 0-1,-1-2 0,7-18-752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16420,'0'7'1088,"3"1"-1016,7 4-280,3 1-8,0 0 296,9 0-200,2-2-80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38 167 12579,'-6'-2'649,"3"1"-575,1 1-1,-1-1 0,0 0 1,1 0-1,-1 0 0,1 0 1,-1 0-1,1-1 0,0 1 1,-4-4-1,8 4-9,0-1-1,0 1 1,0 0-1,0 0 1,0 0-1,0 0 1,4-1-1,31-6 160,1 2-1,0 1 0,0 3 1,60 2-1,18-1-102,283-37-40,-24 2-36,427 18 586,-728 18 22,-1-3-1,108-18 1,-182 21-349,-7 2-332,1 0-1,0-1 1,-1-1 0,1 1 0,-1-1 0,1 0-1,-12-2 1,2-3-352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177 287 16011,'-1'-1'84,"0"1"-1,1-1 1,-1 0-1,0 0 0,0 0 1,0 1-1,0-1 0,0 0 1,0 1-1,0-1 1,0 1-1,0-1 0,0 1 1,0 0-1,0-1 0,0 1 1,0 0-1,0 0 1,-1-1-1,1 1 0,0 0 1,0 0-1,0 1 0,0-1 1,0 0-1,-1 0 1,1 0-1,0 1 0,0-1 1,0 1-1,0-1 0,-2 1 1,-2 1 65,0 1 0,0-1 0,1 1 0,-1 0 0,-7 5 1,2 2-39,0-1 0,1 2 0,0-1 0,1 1 0,0 0 0,1 1 0,0 0 1,1 0-1,0 1 0,1 0 0,0 0 0,1 0 0,0 0 0,-2 19 1,6-29-87,0 0 1,0 0 0,0-1-1,0 1 1,0 0 0,1 0-1,-1 0 1,1-1 0,0 1 0,0 0-1,0-1 1,0 1 0,0 0-1,0-1 1,3 3 0,-3-3-6,1-1 1,0 1 0,-1-1-1,1 0 1,0 1-1,-1-1 1,1 0 0,0 0-1,0-1 1,0 1-1,0 0 1,0-1-1,0 1 1,0-1 0,0 1-1,0-1 1,1 0-1,-1 0 1,0 0 0,0 0-1,2-1 1,8 0 42,-1-2 1,1 1-1,-1-2 1,0 1 0,0-2-1,0 1 1,-1-1-1,1-1 1,-1 0-1,-1 0 1,14-12 0,8-10 274,52-58 0,-76 77-297,23-25 210,43-67 0,-61 82-176,-1-1-1,-1 0 1,0-1-1,-2 0 1,8-30 0,-15 48-69,0 1 1,0-1 0,-1 0 0,1 0 0,-1 0 0,0 0 0,0 0 0,0 0 0,0 0-1,0 0 1,-1 0 0,0 0 0,1 0 0,-1 0 0,0 0 0,-2-4 0,1 6-6,1-1 1,0 1 0,-1 0-1,1 0 1,-1 0 0,1 0-1,-1 0 1,0 0 0,1 0 0,-1 0-1,0 1 1,0-1 0,0 1-1,1-1 1,-1 1 0,0 0-1,0 0 1,0 0 0,0 0-1,0 0 1,1 0 0,-1 0 0,0 1-1,0-1 1,0 0 0,-2 2-1,-6 1 5,-1 1 0,1 0 0,0 0-1,0 1 1,1 1 0,-1-1 0,1 2-1,0-1 1,1 1 0,0 0 0,0 1-1,0 0 1,1 1 0,0-1 0,-10 17-1,12-17-18,0 1 0,1-1 1,0 1-1,0 0 0,1 0 0,0 0 0,0 1 0,1-1 0,0 1 0,1-1 0,0 1 0,1 0 0,0-1 0,0 1 1,1 0-1,0-1 0,1 1 0,3 11 0,-3-16-43,0-1 0,1 1 0,-1-1 0,1 1-1,0-1 1,0 0 0,0 0 0,1 0 0,0-1 0,-1 1 0,9 5 0,4 2-351,34 15 0,-13-6 56,-33-17 192,0-1-1,1 1 1,-1-1-1,1 0 0,-1 0 1,1 0-1,0-1 1,-1 0-1,1 1 1,0-2-1,0 1 1,0-1-1,0 1 0,0-1 1,0-1-1,0 1 1,-1-1-1,1 0 1,0 0-1,0 0 1,0-1-1,-1 1 0,1-1 1,4-3-1,7-4-131,0 2 233,-1-2 0,-1 0 0,1 0 0,12-13 0,-16 12 71,130-129 311,-119 115-95,-2-1 0,0-1 0,-2 0 1,16-32-1,-30 50-38,-1 1 0,0-1 0,4-16 1,-7 23-163,0 0 1,0 1 0,1-1 0,-1 0 0,0 0 0,0 0 0,0 0 0,0 0 0,0 0 0,-1 0 0,1 0 0,0 0 0,0 0 0,-1 0-1,1 0 1,0 0 0,-1 0 0,0-1 0,0 2-8,0 0 1,1-1-1,-1 1 0,0 0 0,0-1 0,0 1 0,0 0 1,1 0-1,-1 0 0,0 0 0,0 0 0,0 0 0,0 0 1,0 0-1,0 0 0,1 0 0,-1 0 0,0 1 0,0-1 1,0 0-1,0 1 0,1-1 0,-1 1 0,0-1 0,-1 1 1,-2 2 24,-1 0 0,1 0 0,0 0 0,0 1 1,0-1-1,0 1 0,1 0 0,-1 0 0,1 1 0,0-1 1,0 1-1,0-1 0,1 1 0,-2 5 0,-4 9 49,2 0 0,-6 28-1,5-14-26,2 1 0,2 0 0,0 1 0,3-1 0,1 0-1,1 0 1,2 1 0,1-2 0,11 39 0,-11-61-207,-3-13-300,-4-21-221,-14-46-299,-35-94 0,21 75 1772,29 84-763,-7-29 737,8 33-763,0-1 0,0 0 0,0 1 0,0-1 0,0 0 0,0 1 0,0-1 0,0 1 0,0-1-1,1 0 1,-1 1 0,0-1 0,0 1 0,0-1 0,1 1 0,-1-1 0,0 1 0,1-1 0,-1 1 0,0-1 0,1 1 0,-1-1 0,1 1 0,-1-1 0,1 1-1,-1 0 1,1-1 0,-1 1 0,1 0 0,-1-1 0,1 1 0,-1 0 0,1 0 0,-1 0 0,1-1 0,0 1 0,-1 0 0,1 0 0,-1 0 0,1 0 0,0 0 0,-1 0-1,1 0 1,0 0 0,-1 0 0,1 1 0,60 13 272,-46-9-407,1-2 0,29 5 0,-15-7-46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19 531 16203,'-3'3'101,"-12"19"5657,15-22-5694,13-11 1506,36-34 230,77-73-681,-73 57-995,-70 98-332,3-12-22,2 0-1,1 1 1,1 1-1,1-1 1,-10 50-1,18-75 213,1 0-1,0 0 0,-1 0 1,1 0-1,0 0 1,0 0-1,0 0 1,0 0-1,0 0 1,0 0-1,0 0 1,0 0-1,0 0 1,1 0-1,-1 0 1,0 0-1,1 0 1,-1 0-1,0 0 1,1 0-1,-1 0 1,1-1-1,0 1 1,-1 0-1,1 0 1,0 0-1,-1-1 1,1 1-1,0 0 0,0-1 1,0 1-1,-1-1 1,1 1-1,1 0 1,1-1-9,0 0 1,0 0 0,0 0-1,0 0 1,-1-1-1,1 1 1,0-1-1,0 0 1,0 1-1,-1-1 1,5-3-1,6-2 23,0 0 0,0-2 0,-1 1 0,0-2 0,0 0 1,-1 0-1,0-1 0,-1 0 0,0-1 0,-1 0 0,0 0 0,13-23-1,-18 26 65,-1 1-1,0-1 1,0 0-1,-1 0 1,0 0-1,-1 0 1,1 0-1,-2 0 1,1-15-1,4-33 423,-4 54-479,0 0-1,0-1 1,-1 1 0,2 0 0,-1 0 0,0 0 0,0 0 0,1 0 0,-1 0 0,1 1-1,-1-1 1,1 0 0,0 1 0,0-1 0,0 1 0,2-2 0,40-18-49,-25 13 40,-2 0 5,-1-1-1,0 0 1,20-16-1,-28 19 9,-1-1-1,0 0 1,0 0 0,0-1-1,-1 0 1,0 0-1,8-16 1,-14 24-7,5-9 8,-1 1 1,0-1-1,4-15 1,-8 21-8,1 0 1,-1 0-1,1 0 1,-1 0-1,0 0 0,0-1 1,-1 1-1,1 0 1,0 0-1,-1 0 1,0 0-1,0 0 1,0 0-1,0 1 1,-2-4-1,3 5-1,0 1 0,-1 0 1,1-1-1,0 1 0,0 0 0,0 0 0,-1-1 1,1 1-1,0 0 0,0 0 0,-1-1 0,1 1 0,0 0 1,-1 0-1,1 0 0,0 0 0,-1-1 0,1 1 1,0 0-1,-1 0 0,1 0 0,0 0 0,-1 0 0,1 0 1,0 0-1,-1 0 0,1 0 0,-1 0 0,1 0 1,0 0-1,-1 0 0,1 0 0,0 1 0,-1-1 0,1 0 1,-1 0-1,-15 12 5,-13 24 31,18-15-7,0 0 0,2 0-1,0 1 1,1 0 0,1 0 0,1 1-1,-5 41 1,5 10 20,3 83 0,2-34-40,1-117-3,0 3 13,-1 1-1,1-1 1,-2 0 0,-3 15-1,2-20 250,0-11-131,0-11 0,-5-196 517,8 212-669,-1-5 19,1 1 1,1-1-1,-1 1 1,3-10 0,-3 15-33,0-1 0,1 1 0,-1-1 0,1 1 0,-1 0 0,1-1 1,0 1-1,0 0 0,0-1 0,0 1 0,0 0 0,0 0 0,0 0 1,0 0-1,0 0 0,0 0 0,0 0 0,1 0 0,-1 1 0,0-1 0,1 0 1,-1 1-1,0-1 0,3 0 0,79-19-3035,-55 13 2392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114 266 16860,'-1'-1'185,"-1"0"0,0 0 0,0 0 1,0 0-1,0 0 0,0 0 1,0 1-1,-1-1 0,1 1 0,0-1 1,0 1-1,0 0 0,-1 0 0,1 0 1,0 0-1,0 1 0,0-1 0,-1 0 1,1 1-1,0 0 0,0-1 1,0 1-1,0 0 0,0 0 0,0 0 1,0 0-1,0 1 0,1-1 0,-1 0 1,0 1-1,-1 1 0,-2 2-3,1-1 1,0 1-1,0-1 0,0 1 0,0 1 0,1-1 0,0 0 0,0 1 0,-4 10 0,5-10-92,1 1 0,-1-1 0,1 1 0,1 0 0,-1-1-1,1 1 1,1 7 0,-1-13-76,0 1 1,0-1-1,0 1 0,0-1 1,1 0-1,-1 1 0,1-1 1,-1 0-1,1 1 0,-1-1 1,1 0-1,0 1 0,-1-1 1,1 0-1,0 0 0,0 0 1,0 0-1,0 0 0,0 0 1,0 0-1,0 0 0,1 0 1,-1-1-1,0 1 0,0 0 1,1-1-1,-1 1 0,0-1 1,1 1-1,-1-1 0,0 0 1,1 1-1,-1-1 0,1 0 1,-1 0-1,1 0 0,-1 0 1,3-1-1,-1 0 10,1 0-1,-1 0 1,1-1-1,-1 1 1,0-1 0,0 0-1,0 0 1,0 0 0,0 0-1,0-1 1,0 1-1,-1-1 1,1 1 0,-1-1-1,3-4 1,6-9 101,13-25 0,-22 38-112,58-116 69,-59 118-85,0-1 0,0 1 0,-1 0 0,1 0-1,0 0 1,0 0 0,0 0 0,0 0 0,0 0 0,1 0 0,-1 1 0,0-1 0,0 0 0,0 1 0,1-1 0,-1 1 0,0-1 0,1 1 0,-1 0 0,3-1 0,29 4-85,-3 0 61,-19-4 27,1 0-1,-1-1 1,0 0-1,0-1 1,0 0 0,0 0-1,-1-1 1,1-1 0,-1 0-1,17-11 1,-21 12 3,0 0 1,0-1-1,-1 0 1,1 0-1,-1 0 0,-1 0 1,1-1-1,-1 0 1,0 0-1,0 0 1,0 0-1,-1-1 1,0 0-1,-1 1 1,1-1-1,-1 0 0,0 0 1,0-9-1,-1 14-3,-1 1-1,0-1 1,0 0 0,0 0-1,0 0 1,0 0-1,-1 1 1,1-1-1,-1 0 1,1 0-1,-1 1 1,1-1-1,-1 0 1,-1-2 0,1 3-1,0 1 0,1-1 0,-1 1 1,0-1-1,0 1 0,1-1 1,-1 1-1,0 0 0,0-1 1,0 1-1,1 0 0,-1 0 0,0-1 1,0 1-1,0 0 0,0 0 1,0 0-1,0 0 0,1 0 0,-1 0 1,0 0-1,0 0 0,0 1 1,0-1-1,0 0 0,1 0 1,-1 1-1,0-1 0,0 1 0,0-1 1,1 1-1,-1-1 0,-1 1 1,-6 5-3,-1 0 0,1 1 0,0-1 1,0 1-1,1 1 0,0 0 0,0 0 1,1 0-1,-7 13 0,5-8 3,1 0-1,1 0 1,0 1-1,1 0 1,0 0-1,-2 16 1,6-27-53,1 1-1,-1 0 1,1 0-1,0 0 1,0-1-1,0 1 1,0 0 0,1 0-1,0 0 1,-1-1-1,1 1 1,1 0 0,-1-1-1,0 1 1,1 0-1,0-1 1,0 0-1,0 0 1,0 1 0,1-1-1,3 4 1,-3-5-186,0 1-1,0-1 1,1 0 0,-1 0 0,0 0 0,1-1-1,0 1 1,-1-1 0,1 0 0,0 0 0,0 0-1,-1 0 1,1-1 0,0 1 0,0-1 0,0 0 0,0 0-1,0-1 1,0 1 0,-1-1 0,7-1 0,1-2-294,-1 0 0,0-1 0,17-10 0,-23 13 357,29-18-1139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15747,'-17'27'1860,"14"-23"-1625,0 1 0,0 0 0,0 0 0,0 0 0,1 0 0,0 0 0,0 0 0,0 1 0,0-1 0,1 1 0,0-1 0,0 1-1,0 5 1,5 25 347,10 46 0,-9-60-537,0 0 0,-2 0 0,-1 1 0,0-1 0,-2 1 0,-3 31 0,3-48-38,-2 0 0,1-1-1,-1 1 1,0 0 0,0 0 0,0-1-1,-1 1 1,0-1 0,0 0-1,0 0 1,-1 0 0,0 0-1,-7 6 1,9-9 10,0 0 1,-1-1-1,0 1 1,1-1-1,-1 1 1,0-1-1,0 0 1,0 0-1,0 0 1,0-1-1,0 1 1,0-1-1,0 0 1,0 1-1,0-1 0,0-1 1,0 1-1,0 0 1,0-1-1,0 1 1,0-1-1,0 0 1,0 0-1,0 0 1,1-1-1,-1 1 1,0-1-1,-2-1 1,-1-1 22,1 0 0,0 0 0,-1-1 0,1 1 1,1-1-1,-1-1 0,1 1 0,0 0 0,0-1 0,0 0 1,1 0-1,0 0 0,0 0 0,1-1 0,0 1 1,0-1-1,0 0 0,1 1 0,0-1 0,0 0 1,1 0-1,0-9 0,0 4-14,1 0-1,0 1 1,1-1 0,0 1-1,1-1 1,0 1-1,1 0 1,0 0 0,1 0-1,0 0 1,0 1 0,9-12-1,-8 14-15,0 2-1,1-1 1,-1 0-1,1 1 0,0 0 1,1 1-1,-1 0 1,14-7-1,2 2-275,43-14 0,0 2-933,-51 14 922,-3 1-84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14955,'33'-34'5879,"12"-20"-2953,-41 50-2818,11-17 315,-1 0 0,-1 0 0,20-44 0,-32 62-406,3-6 98,0 0-1,-1-1 0,-1 0 1,3-14-1,-5 22-101,0 1 0,0 0-1,1-1 1,-1 1-1,0 0 1,0-1-1,0 1 1,-1 0-1,1-1 1,0 1 0,0 0-1,-1-1 1,1 1-1,-1 0 1,1-1-1,-1 1 1,0 0 0,1 0-1,-1 0 1,0-1-1,0 1 1,0 0-1,0 0 1,0 0 0,0 1-1,0-1 1,0 0-1,0 0 1,0 0-1,0 1 1,-1-1-1,1 1 1,0-1 0,0 1-1,-1-1 1,1 1-1,0 0 1,-1-1-1,1 1 1,-1 0 0,1 0-1,-2 0 1,0 1-11,0-1 1,-1 0 0,1 1 0,0 0 0,0 0-1,1 0 1,-1 0 0,0 0 0,0 0-1,0 1 1,1-1 0,-1 1 0,1 0 0,-1 0-1,1 0 1,0 0 0,0 0 0,0 0-1,0 1 1,0-1 0,0 1 0,0 0-1,1-1 1,0 1 0,-1 0 0,1 0 0,-1 4-1,-1 2-72,0 1 1,1 0-1,0-1 0,1 1 0,0 0 0,1 0 0,1 13 0,-2-20 15,1-1-1,0 1 0,1-1 0,-1 1 1,0-1-1,1 0 0,-1 1 1,1-1-1,0 0 0,0 1 0,0-1 1,0 0-1,0 0 0,0 0 1,0 0-1,1 0 0,-1 0 0,1 0 1,0 0-1,-1-1 0,1 1 1,0-1-1,0 1 0,0-1 0,0 1 1,4 1-1,17-1-323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15523,'-5'15'5118,"-6"23"-3424,-36 195 960,44-213-2347,-1 39 0,6-53-39,1-9-55,31-116 666,-12 18-625,-1 2-400,-21 98 144,0 1-1,0 0 1,1 0 0,-1-1-1,0 1 1,0 0-1,0 0 1,0 0-1,0-1 1,1 1 0,-1 0-1,0 0 1,0 0-1,0-1 1,1 1 0,-1 0-1,0 0 1,0 0-1,0 0 1,1 0 0,-1-1-1,0 1 1,0 0-1,1 0 1,-1 0 0,0 0-1,0 0 1,1 0-1,-1 0 1,0 0 0,0 0-1,1 0 1,-1 0-1,0 0 1,1 0 0,-1 0-1,0 0 1,0 0-1,1 1 1,-1-1 0,0 0-1,0 0 1,0 0-1,1 0 1,-1 0 0,0 0-1,0 1 1,1-1-1,-1 0 1,0 0 0,0 0-1,0 1 1,0-1-1,0 0 1,1 0-1,-1 1 1,0-1 0,13 17-48,-11-14 32,6 7 6,0-1-1,1 0 0,0-1 0,1 0 1,-1 0-1,1-1 0,1 0 0,11 5 1,-18-10 12,-1 0 1,1 0 0,0-1-1,0 0 1,0 1 0,0-1-1,0 0 1,0-1 0,0 1-1,0-1 1,0 0 0,0 0-1,0 0 1,0 0 0,0-1-1,0 0 1,0 0 0,0 0-1,0 0 1,0 0 0,0-1-1,-1 0 1,1 0 0,0 0-1,-1 0 1,0 0 0,6-6-1,-7 5 8,1 0-1,-2 1 1,1-1-1,0-1 0,0 1 1,-1 0-1,0 0 1,0-1-1,0 1 0,0 0 1,0-1-1,-1 1 1,1-1-1,-1 1 0,0-1 1,0 1-1,0-1 1,-1 1-1,0-5 0,1 7-6,0 1 0,0 0-1,-1-1 1,1 1 0,0 0-1,0-1 1,0 1 0,0-1-1,-1 1 1,1 0 0,0-1-1,0 1 1,0 0-1,-1-1 1,1 1 0,0 0-1,-1 0 1,1-1 0,0 1-1,-1 0 1,1 0 0,0 0-1,-1-1 1,1 1 0,0 0-1,-1 0 1,1 0 0,-1 0-1,1 0 1,0 0-1,-1 0 1,1 0 0,-1 0-1,1 0 1,0 0 0,-1 0-1,1 0 1,0 0 0,-1 0-1,1 0 1,-1 0 0,1 0-1,0 1 1,-1-1 0,1 0-1,0 0 1,-1 0-1,1 1 1,0-1 0,-1 0-1,1 1 1,-2 0-3,1 0 0,0 0 0,-1 0 0,1 0 0,0 1 1,0-1-1,0 0 0,0 1 0,0-1 0,0 1 0,-1 1 0,1-1-2,1 1 0,-1-1 1,1 0-1,-1 0 0,1 0 0,0 1 0,0-1 0,0 0 0,0 0 1,0 0-1,0 1 0,1-1 0,-1 0 0,1 0 0,-1 0 1,1 1-1,2 2 0,-2-4 1,0 0 0,0 1 1,0-1-1,1 0 0,-1 1 0,1-1 0,-1 0 1,1 0-1,-1 0 0,1 0 0,-1-1 1,1 1-1,0 0 0,0-1 0,-1 1 0,1-1 1,2 1-1,3-1 0,-1 1-1,1-1 1,-1 0 0,1-1 0,0 0 0,-1 0-1,1 0 1,-1-1 0,0 0 0,10-4-1,0-2 18,-1-1-1,18-13 0,-31 24-23,-4 6 8,-4 9-8,1-8-19,1 1 1,0 0 0,0 0 0,1 1-1,1-1 1,0 1 0,0 0 0,1-1-1,0 1 1,2 18 0,-2-29-7,1 1 0,1-1 0,-1 1 0,0-1 0,0 0 0,0 1 0,0-1 1,0 1-1,0-1 0,0 1 0,1-1 0,-1 1 0,0-1 0,0 1 0,1-1 0,-1 0 0,0 1 0,1-1 0,-1 0 0,0 1 0,1-1 1,-1 0-1,1 1 0,8-5-1198,4-18 105,-4-4 554,0-3-183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16980,'-5'2'1520,"1"8"-1104,0 0-168,4 1 560,1 5-608,5 0 24,0-6-88,2 4-160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82 290 15371,'-20'22'2107,"10"-12"-1259,0 1 1,0 1 0,-8 12-1,17-21-759,-1 0 0,0 0 0,1-1 1,0 1-1,-1 0 0,1 0 0,1 0 0,-1 0 0,0 0 0,1 1 0,-1-1 0,1 0 0,0 0 1,0 0-1,0 0 0,0 0 0,1 1 0,-1-1 0,3 5 0,-3-7-59,1 0 0,-1 1 0,1-1-1,-1 0 1,1 0 0,0 0 0,-1 0 0,1 0-1,0-1 1,0 1 0,0 0 0,-1 0 0,1 0-1,0-1 1,0 1 0,0 0 0,0-1-1,0 1 1,1-1 0,-1 1 0,0-1 0,0 0-1,0 1 1,0-1 0,0 0 0,1 0 0,-1 0-1,0 0 1,0 0 0,0 0 0,1 0 0,-1 0-1,0 0 1,0-1 0,0 1 0,0-1 0,1 1-1,-1 0 1,0-1 0,1-1 0,6-2 134,0 0-1,0-1 1,-1-1 0,9-6 0,-11 7-63,8-6 71,-1-1 0,0 0 0,-1-1-1,0 0 1,16-28 0,-13 16-59,-1 0 0,16-48 0,-25 61-90,0-1 0,-2 1 0,1-1 0,-2 0 0,1-22 0,-1 31-19,-1 0 0,0 0-1,-1 0 1,1 0 0,-1 1 0,1-1 0,-1 0 0,0 1 0,-1-1-1,1 0 1,-1 1 0,1-1 0,-1 1 0,0 0 0,0-1-1,0 1 1,-1 0 0,1 1 0,-1-1 0,0 0 0,0 1 0,0-1-1,-4-2 1,3 4-1,0-1 0,0 1 0,0 0-1,1 1 1,-1-1 0,0 1 0,0 0-1,0 0 1,0 0 0,0 0 0,0 0 0,0 1-1,0 0 1,0 0 0,0 0 0,0 1-1,1-1 1,-1 1 0,-5 3 0,-1 0-3,1 1 0,0 0 1,1 1-1,0 0 0,0 0 0,-7 9 1,10-10-3,0-1 1,0 1 0,1 0-1,0 1 1,0-1 0,1 1-1,-4 8 1,6-13-8,1 1 1,-1-1-1,1 1 1,-1-1-1,1 1 0,0-1 1,0 1-1,0-1 1,0 1-1,1-1 0,-1 1 1,1-1-1,-1 1 1,1-1-1,0 0 1,0 1-1,0-1 0,0 0 1,0 0-1,1 0 1,-1 1-1,1-1 0,-1-1 1,4 4-1,5 3-70,-1 0 0,1-1 0,1 0 0,-1-1 0,1-1 0,18 8 0,-19-9 11,0 0 0,1 1-1,-1 0 1,-1 1 0,1 0 0,-1 0 0,16 16-1,-23-20 71,-1-1-1,0 1 0,0 0 0,1-1 0,-1 1 1,0 0-1,0 0 0,-1 0 0,1 0 1,0 0-1,-1 0 0,1 0 0,-1 0 0,1 0 1,-1 0-1,0 0 0,0 4 0,-1-2-30,0 1-1,0 0 0,-1-1 1,1 1-1,-5 7 1,4-8-66,0 0 0,0 1 1,0-1-1,1 0 1,0 1-1,0-1 1,-1 10-1,2-9-69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83 227 14915,'19'-31'3267,"-16"14"-1562,-3 16-1621,0 1 1,0 0 0,0-1 0,0 1-1,0-1 1,0 1 0,0 0 0,-1-1 0,1 1-1,0-1 1,0 1 0,-1 0 0,1-1-1,0 1 1,0 0 0,-1 0 0,1-1-1,0 1 1,-1 0 0,1 0 0,0-1 0,-1 1-1,1 0 1,-1 0 0,1 0 0,0-1-1,-1 1 1,1 0 0,-1 0 0,1 0 0,0 0-1,-1 0 1,0 0 0,-1 0-6,0 1 0,1-1 0,-1 0 0,0 1 0,0-1 1,0 1-1,1 0 0,-1 0 0,0 0 0,0 0 0,1 0 0,-1 0 0,1 0 1,-1 0-1,1 0 0,0 1 0,-1-1 0,0 3 0,-24 32 27,19-25-55,3-5-55,0 0 0,1 1 0,-1 0 0,1 0 0,1 0 0,-1 0 0,1 0 0,1 1 0,-1-1 0,1 0 0,1 1 0,-1-1 0,2 15 0,-1-21 2,1 0 0,-1 0 0,1 1 0,-1-1 0,1 0 0,-1 0 0,1 0-1,0 0 1,0 0 0,0 0 0,0 0 0,-1 0 0,1 0 0,0 0 0,1 0 0,-1-1 0,0 1-1,0 0 1,0-1 0,0 1 0,0-1 0,1 1 0,-1-1 0,0 0 0,0 1 0,1-1 0,-1 0-1,0 0 1,1 0 0,-1 0 0,0 0 0,1 0 0,1-1 0,-1 1-3,0 0 1,0 0 0,0 0-1,0 0 1,0 1-1,0-1 1,0 1-1,0-1 1,0 1 0,0 0-1,-1-1 1,1 1-1,3 2 1,-1 1 2,-1 0 1,0-1 0,-1 1-1,1 0 1,-1 1 0,1-1-1,-1 0 1,-1 1 0,1-1-1,0 1 1,-1 0-1,0-1 1,0 7 0,2 11-1,0 33 0,-3-45 0,1 18 38,-1 0 0,-1 0 0,-2 0 0,-1-1 0,0 1 0,-2-1 0,-12 31 0,17-54 13,-1 0 1,-1 0-1,1 0 1,0 0-1,-1 0 1,-5 5 0,8-9-40,0 1 0,-1-1 1,1 1-1,-1-1 0,1 1 1,-1-1-1,1 1 1,-1-1-1,1 0 0,-1 1 1,1-1-1,-1 0 0,1 1 1,-1-1-1,0 0 1,1 0-1,-1 0 0,0 0 1,1 0-1,-1 0 0,1 1 1,-1-1-1,0-1 1,1 1-1,-1 0 0,0 0 1,1 0-1,-1 0 1,0 0-1,1 0 0,-1-1 1,1 1-1,-1 0 0,1-1 1,-1 1-1,0 0 1,1-1-1,-1 1 0,1-1 1,0 1-1,-1-1 0,1 1 1,-1-1-1,1 1 1,0-1-1,-1 1 0,1-1 1,0 1-1,-1-1 0,1 1 1,0-1-1,0 0 1,0 1-1,0-1 0,-1 0 1,-1-6 7,0 0 1,1 0 0,-1 0-1,1 0 1,1-1-1,-1 1 1,2-11-1,7-54-164,-7 66 136,5-31-102,2 0 0,1 0 0,2 1 0,1 1 0,2 0 0,2 0 0,1 1 0,39-56 0,-40 71 107,1 0 1,0 1-1,2 1 1,0 1 0,1 0-1,39-22 1,-57 38 124,-10 6-49,-27 27 14,26-20-58,0 0 0,1 0 1,-12 26-1,18-36-20,0 0 1,1 1-1,-1-1 1,1 0 0,0 1-1,0-1 1,1 1-1,-1 0 1,1-1-1,0 1 1,-1 0-1,2-1 1,-1 1 0,0 0-1,1-1 1,-1 1-1,1-1 1,0 1-1,1-1 1,-1 1 0,0-1-1,3 4 1,-2-5 3,0-1 1,0 1 0,0 0-1,1-1 1,-1 0-1,1 1 1,-1-1 0,1 0-1,-1 0 1,1 0 0,0-1-1,-1 1 1,1-1 0,0 1-1,0-1 1,-1 0-1,1 0 1,0 0 0,0 0-1,-1-1 1,1 1 0,3-2-1,7 0 35,0-2 0,0 0 0,15-7-1,-7 1 10,1-1-1,-2-1 0,1-1 0,-2-1 0,0 0 0,0-2 0,-2 0 0,26-30 0,-38 41-42,-1-1-1,0 1 0,0-1 1,0 1-1,-1-1 1,0 0-1,0 0 0,0-1 1,-1 1-1,3-9 1,-5 15-12,0-1 1,0 1 0,0 0 0,1-1 0,-1 1-1,0-1 1,0 1 0,0-1 0,0 1 0,0 0-1,0-1 1,0 1 0,0-1 0,0 1 0,0-1-1,0 1 1,0-1 0,0 1 0,0-1 0,0 1-1,0 0 1,-1-1 0,1 1 0,0-1 0,0 1-1,-1 0 1,1-1 0,0 1 0,0 0 0,-1-1-1,1 1 1,0 0 0,-1-1 0,1 1 0,0 0-1,-1 0 1,1-1 0,-1 1 0,1 0 0,-1 0-1,1 0 1,0-1 0,-1 1 0,1 0 0,-1 0-1,1 0 1,-1 0 0,1 0 0,-1 0-1,1 0 1,0 0 0,-1 0 0,1 0 0,-1 0-1,1 1 1,-1-1 0,1 0 0,-1 0 0,1 0-1,0 0 1,-1 1 0,1-1 0,-1 0 0,-3 2 2,1 0 0,-1 1 0,1-1 1,-1 0-1,-4 6 0,-1 1-3,0 1 0,0 0 0,-9 15 0,16-21 3,0 0 0,-1 0 0,1 0-1,1 0 1,-1 0 0,1 1 0,-1-1-1,1 0 1,0 1 0,1-1 0,-1 1-1,1-1 1,0 8 0,0-11 1,1 1-1,-1-1 1,0 1-1,1-1 1,-1 1 0,1-1-1,-1 1 1,1-1 0,0 0-1,-1 1 1,1-1-1,0 0 1,0 0 0,0 0-1,0 1 1,0-1 0,0 0-1,0 0 1,1-1-1,-1 1 1,2 1 0,0-1 6,0 0 0,0 0-1,0 0 1,0 0 0,0-1 0,0 1 0,0-1 0,0 0 0,1 0 0,2-1 0,5 0 31,-1-1 1,0-1 0,0 1-1,0-2 1,14-5 0,-10 1 4,0-1 0,0 0-1,-1 0 1,-1-1 0,1-1 0,-2 0 0,1-1 0,10-15 0,-34 36-66,8-1 15,-1 0 0,1 0 0,1 0-1,0 0 1,0 1 0,0-1 0,-1 14 0,4-20 7,0-1-1,0 1 1,-1-1 0,2 1 0,-1 0-1,0-1 1,0 1 0,0-1 0,1 1-1,-1-1 1,1 1 0,-1-1 0,1 1-1,0-1 1,-1 1 0,1-1 0,0 0-1,0 1 1,2 1 0,-2-2 1,1 0 1,0 0 0,0-1-1,0 1 1,0 0-1,0 0 1,0-1-1,0 0 1,0 1 0,0-1-1,0 0 1,0 0-1,1 0 1,-1 0 0,0 0-1,0 0 1,0-1-1,0 1 1,2-2-1,5-1 23,0 0 0,0 0 0,0-1 0,-1 0-1,0-1 1,0 0 0,0 0 0,-1-1 0,13-11-1,-16 13-1,0 1-1,0-1 0,-1 0 0,1-1 1,-1 1-1,0-1 0,0 1 0,0-1 1,-1 0-1,0 0 0,0 0 0,0 0 0,0-1 1,-1 1-1,0 0 0,0-1 0,0-10 1,-1 14-12,-1 1 0,1-1 1,-1 0-1,1 0 1,-1 1-1,0-1 1,0 0-1,0 1 1,0-1-1,0 1 1,0-1-1,0 1 1,-1-1-1,0 0 0,1 2-11,1-1-1,0 1 1,-1 0-1,1-1 0,0 1 1,-1 0-1,1 0 1,-1-1-1,1 1 0,0 0 1,-1 0-1,1 0 1,-1 0-1,1 0 0,-1 0 1,1 0-1,0-1 1,-1 1-1,1 0 0,-1 0 1,1 1-1,-1-1 1,1 0-1,-1 0 1,1 0-1,0 0 0,-1 0 1,1 0-1,-1 1 1,1-1-1,0 0 0,-1 0 1,1 0-1,0 1 1,-1-1-1,1 0 0,0 1 1,-1-1-1,1 0 1,0 1-1,-1-1 0,1 0 1,0 1-1,0-1 1,0 1-1,-1-1 0,1 0 1,0 1-1,0-1 1,0 1-1,0-1 0,0 1 1,0-1-1,0 1 1,0-1-1,0 0 0,0 1 1,0 0-1,0 0-3,0-1 0,0 1 0,0 0 0,0 0 0,1-1 0,-1 1 0,0 0 0,0 0-1,1-1 1,-1 1 0,0 0 0,1-1 0,-1 1 0,1 0 0,-1-1 0,1 1 0,-1-1 0,1 1 0,-1-1-1,1 1 1,0-1 0,-1 1 0,2 0 0,22 11-23,-12-5 6,1 1-2,0 0-1,0-1 0,1 0 1,0-1-1,0 0 0,0-2 0,19 5 1,-27-8 17,1 0 0,0 0 0,0-1 0,0 1 1,0-2-1,0 1 0,0-1 0,0 0 0,0 0 0,-1-1 1,1 0-1,0 0 0,-1-1 0,0 0 0,1 0 0,-1 0 1,0-1-1,6-4 0,-6 3 5,0 1 1,-1-1 0,1-1-1,-1 1 1,0-1-1,0 0 1,-1 0 0,0 0-1,0 0 1,0-1-1,-1 0 1,0 1 0,0-1-1,-1-1 1,0 1-1,0 0 1,0 0 0,-1-1-1,0-10 1,0 17-6,-1 0 0,0 0 0,0 0 0,0 0 0,0-1 0,0 1 0,0 0 1,0 0-1,-1 0 0,1 0 0,0 0 0,0 0 0,-1 0 0,1 0 0,-1 0 0,1 0 0,-1 0 0,1 0 1,-1 1-1,0-1 0,-1-1 0,2 1 0,-1 1 0,0 0 1,0 0-1,0-1 1,1 1-1,-1 0 0,0 0 1,0 0-1,0 0 0,0 0 1,0 0-1,1 0 0,-1 1 1,0-1-1,0 0 0,0 0 1,1 1-1,-1-1 0,0 0 1,-1 1-1,-2 2-7,0-1 0,0 1 1,0 0-1,0 0 0,1 0 0,-1 1 0,1-1 1,-3 5-1,-8 13-42,1-4 38,1 2 0,-10 20 0,20-35 14,0 0 0,0 1-1,0 0 1,1-1 0,0 1-1,0 0 1,0-1 0,0 1 0,1 0-1,0 0 1,0 0 0,0 0-1,0 0 1,3 8 0,-3-11 6,0-1 0,1 0 0,-1 1 1,1-1-1,0 0 0,-1 0 0,1 0 1,0 1-1,0-1 0,-1 0 0,1 0 1,0 0-1,0 0 0,0 0 0,1-1 0,-1 1 1,0 0-1,0 0 0,0-1 0,3 2 1,-2-2-99,0 1 0,1-1 1,0 1-1,-1-1 0,1 0 0,-1 0 1,1 0-1,-1-1 0,1 1 1,3-1-1,5-3-495,1 0 1,-1 0-1,19-11 1,-24 12 495,25-13-443,3-3-212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19748,'-20'13'841,"1"1"-1,1 0 0,-18 19 1,31-28-721,0 1 1,0-1-1,0 1 1,1 0-1,0 1 1,0-1-1,1 1 1,0 0 0,0 0-1,0 0 1,1 0-1,0 0 1,-2 14-1,4-20-119,0 1 1,0 0-1,0 0 0,1 0 0,-1-1 0,0 1 0,1 0 1,-1 0-1,1-1 0,-1 1 0,1 0 0,0-1 0,-1 1 0,1-1 1,0 1-1,0-1 0,0 1 0,1-1 0,-1 1 0,0-1 1,0 0-1,1 0 0,-1 0 0,1 0 0,-1 0 0,1 0 0,-1 0 1,1 0-1,0-1 0,-1 1 0,5 0 0,5 2-41,0-1-1,0 0 0,0-1 1,15 0-1,3 0-22,-5 5 44,-19 1 24,-12 4 25,-11 2-17,-1-1 0,0-1 1,-1 0-1,-30 11 0,41-18-80,6-3-80,0 0 0,0 0 0,1-1 0,-1 1 0,0 0 1,0-1-1,-3 1 0,5-1 125,1 0 0,-1 0 0,1 0 0,-1 0 0,1-1 1,-1 1-1,1 0 0,-1 0 0,1 0 0,0 0 0,-1 0 0,1-1 0,-1 1 0,1 0 1,0 0-1,-1-1 0,1 1 0,-1 0 0,1-1 0,0 1 0,0 0 0,-1-1 0,1 1 1,0 0-1,-1-1 0,1 1 0,0-1 0,0 1 0,0 0 0,0-1 0,-1 1 0,1-1 1,0 1-1,0-1 0,0 1 0,0-1 0,0 1 0,0 0 0,0-1 0,0 1 0,0-1 0,0 1 1,0-1-1,1 1 0,-1-1 0,0 1 0,0-1 0,0 1 0,1 0 0,-1-1 0,7-13-448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3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 12083,'-11'-2'391,"14"-2"-30,23-3 7,344-33-392,152 3-14,1 41 333,-101 30 847,218 13 403,-331-43-1759,-216-5 116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118 105 14835,'9'7'1127,"-4"-4"-467,-1 0-1,0 0 0,0-1 0,1 1 1,8 2-1,-11-5-529,-1 1 1,1-1-1,-1 0 0,1 0 1,-1 0-1,1 0 0,-1 0 1,1 0-1,-1 0 0,1 0 1,-1-1-1,1 1 1,-1-1-1,0 1 0,1-1 1,-1 0-1,0 1 0,1-1 1,-1 0-1,0 0 1,0 0-1,0 0 0,1 0 1,0-2-1,2-1 55,-1 0 0,1-1 1,-1 0-1,0 0 0,-1 0 0,1 0 1,-1 0-1,0 0 0,0-1 1,1-7-1,-2 12-169,-1-1 1,0 0-1,1 0 1,-1 0-1,0 0 1,0 0-1,0 0 1,0 0-1,-1 0 0,1 1 1,0-1-1,-1 0 1,1 0-1,-1 0 1,0 0-1,0 1 1,1-1-1,-1 0 1,0 1-1,-1-1 1,1 0-1,0 1 1,0 0-1,-1-1 1,1 1-1,0 0 1,-1 0-1,0-1 0,1 1 1,-1 0-1,0 1 1,1-1-1,-5-1 1,3 1-10,-1 0 0,0 1 0,1-1 0,-1 1 0,0 0 1,0 1-1,1-1 0,-1 0 0,0 1 0,0 0 0,1 0 0,-1 0 1,1 0-1,-1 1 0,1-1 0,0 1 0,-1 0 0,-4 4 0,-7 4-8,1 1-1,-20 21 1,27-24 5,1-2-5,0 1 0,0 0 0,0 0 0,1 1 0,1-1 0,-1 1 1,1 0-1,-4 12 0,7-18 0,0 0 0,0 1 1,1-1-1,-1 0 0,0 0 0,1 0 0,0 0 1,0 1-1,0-1 0,0 0 0,0 0 0,0 0 1,0 1-1,1-1 0,-1 0 0,1 0 0,-1 0 1,1 0-1,0 0 0,0 0 0,0 0 0,0 0 1,0 0-1,0 0 0,1 0 0,-1-1 0,1 1 1,-1-1-1,1 1 0,0-1 0,-1 1 0,1-1 1,0 0-1,0 0 0,0 0 0,0 0 0,0 0 1,2 0-1,7 2-1,-1 0 1,1-1-1,0 0 1,0-1-1,0-1 1,0 1-1,0-2 1,-1 0-1,20-3 1,-3-2 17,0-1-1,41-18 1,-59 21 0,0 0 0,0-1 0,8-6 0,-15 12 31,-4 6-8,-5 8 30,6-14-56,1-1-7,-1 1 0,1-1 1,0 1-1,-1-1 0,1 1 0,0-1 0,0 1 1,-1 0-1,1-1 0,0 1 0,0-1 1,0 1-1,0-1 0,0 1 0,0 0 0,0-1 1,0 1-1,0-1 0,0 1 0,0 0 1,0-1-1,1 1 0,-1-1 0,0 1 0,0-1 1,0 1-1,1-1 0,-1 1 0,0-1 1,1 2-1,0-2 6,1 1 1,-1 0-1,0-1 0,0 0 1,1 1-1,-1-1 0,0 1 1,0-1-1,1 0 0,-1 0 1,0 0-1,1 0 0,0 0 1,6-1 37,0 0 1,-1 0-1,15-4 1,6-6 68,42-23 1,-14 6-82,-55 28-38,-1-1 1,1 1-1,0-1 0,0 1 0,-1-1 0,1 1 0,0-1 0,0 1 0,0 0 0,0 0 0,0-1 0,0 1 0,-1 0 0,1 0 0,0 0 0,0 0 0,0 0 0,0 0 0,0 0 0,0 0 0,0 1 0,0-1 0,-1 0 1,1 0-1,0 1 0,0-1 0,0 1 0,1 0 0,-1 0-1,-1 1 0,1 0 0,-1-1 0,1 1 0,-1 0 0,1 0 0,-1-1 0,0 1 0,0 0 0,0 0 0,0 2 0,-1-3-94,1 1 1,0 0 0,0-1-1,0 1 1,0 0 0,0-1 0,0 1-1,0 0 1,1-1 0,-1 1-1,0-1 1,1 1 0,0 0 0,-1-1-1,1 1 1,0-1 0,0 0-1,0 1 1,-1-1 0,2 0 0,-1 1-1,0-1 1,0 0 0,0 0-1,0 0 1,3 2 0,6-1-310,3-1-139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15763,'3'-3'599,"0"-1"-1,0 0 1,0 1-1,0 0 1,0 0-1,1 0 0,-1 0 1,1 0-1,6-3 1,-9 5-481,0 1 0,0 0 1,0-1-1,0 1 1,0 0-1,0 0 0,0 0 1,0 0-1,0-1 0,0 1 1,0 1-1,0-1 1,0 0-1,0 0 0,0 0 1,0 0-1,0 1 0,2 0 1,-2 0-58,0 0 0,1 0 0,-1 0-1,0 0 1,0 1 0,0-1 0,0 0 0,0 1 0,0-1 0,0 1 0,0-1 0,0 1 0,0-1 0,0 4 0,0-2-31,0 1 1,0 0-1,0 0 1,-1 0 0,0 0-1,1 0 1,-1 0-1,-1 0 1,1 0-1,-1 0 1,1 0 0,-1 0-1,0 0 1,-1 0-1,-1 4 1,-3 6 4,-1-1 1,-15 22 0,-3 6 28,25-41-65,-1 1 1,1 0-1,-1-1 0,1 1 1,-1 0-1,1-1 0,0 1 1,-1 0-1,1 0 0,0-1 1,0 1-1,-1 0 0,1 0 1,0 0-1,0 0 0,0-1 1,0 1-1,0 0 1,0 0-1,0 0 0,1-1 1,-1 1-1,0 0 0,0 0 1,0 0-1,1-1 0,-1 1 1,1 0-1,-1-1 0,1 2 1,1-1-3,-1-1 0,0 1 0,1-1 0,-1 1 1,1-1-1,-1 0 0,1 1 0,-1-1 0,1 0 0,-1 0 0,1 0 0,0-1 1,-1 1-1,3-1 0,9-2-54,-1 0-1,21-10 1,-3 0-91,-1-1 0,-1-1 0,-1-2-1,0-1 1,-1-1 0,-1-1 0,0-1 0,24-29-1,-46 48 128,12-17-96,-12 13 76,-10 7 31,1 2 53,1 1 0,-1 0 1,0 0-1,1 0 0,0 1 0,0-1 0,0 1 0,1 0 1,0 1-1,-6 9 0,1-1 98,2 0-1,0 0 1,-7 22 0,13-35-128,0 1 1,1-1-1,-1 1 1,0-1-1,1 0 1,0 1-1,-1-1 1,1 1-1,0-1 1,0 1-1,0-1 1,0 1-1,0-1 1,0 1-1,0-1 1,0 1-1,1-1 1,-1 1-1,0-1 1,1 1-1,0-1 1,-1 0-1,1 1 0,0-1 1,0 0-1,-1 1 1,1-1-1,0 0 1,0 0-1,0 0 1,0 0-1,1 0 1,-1 0-1,0 0 1,0 0-1,1-1 1,-1 1-1,0 0 1,1-1-1,-1 1 1,1-1-1,-1 1 1,1-1-1,-1 0 1,1 0-1,1 1 1,4-1 12,-1 1 0,1-1 1,0-1-1,0 1 0,-1-1 1,1 0-1,0-1 0,-1 0 1,8-2-1,8-6-2,0-2 0,0 0 1,-2 0-1,1-2 0,-2-1 0,0 0 0,-1-2 0,0 0 0,-1-1 0,-1 0 0,24-39 1,-51 80 13,-13 44 0,19-53-10,1 0 0,0 0 0,1 0 0,1 0 1,0 0-1,1 1 0,1 20 0,1-33-47,-1 1-1,1-1 1,-1 1 0,1-1-1,0 0 1,0 1 0,0-1 0,0 0-1,0 0 1,1 0 0,-1 0-1,1 0 1,-1 0 0,1 0-1,0 0 1,-1-1 0,1 1-1,0 0 1,0-1 0,0 0 0,1 1-1,1 0 1,13 0-126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23 18628,'-1'-1'133,"1"0"0,-1-1 0,1 1 0,-1 0-1,1 0 1,-1-1 0,0 1 0,1 0 0,-1 0 0,0 0 0,0 0 0,0 0 0,0 0 0,0 0-1,0 1 1,0-1 0,0 0 0,0 0 0,0 1 0,-1-1 0,1 1 0,0-1 0,-2 0 0,1 1 21,0 0 1,0 0-1,0 1 1,-1-1-1,1 0 1,0 1-1,0-1 1,0 1-1,0-1 1,0 1-1,1 0 1,-1 0-1,-3 2 1,-4 3 190,-1 1 1,1 1-1,1 0 1,-9 9-1,17-17-344,-10 12 158,0-1-1,-15 25 0,22-32-144,1 0-1,-1 0 0,1 1 1,0-1-1,1 0 0,-1 1 1,1-1-1,0 1 0,0 0 1,0-1-1,1 1 0,-1 0 1,2 6-1,-1-9-19,1-1 0,-1 1 1,1 0-1,0 0 0,0-1 0,0 1 1,0-1-1,0 1 0,0-1 0,0 1 1,1-1-1,-1 0 0,0 0 0,1 1 0,-1-1 1,1 0-1,-1 0 0,1 0 0,0-1 1,-1 1-1,1 0 0,0-1 0,0 1 1,-1-1-1,1 1 0,2-1 0,7 2-70,0-1 0,0 0-1,13-1 1,-16 0 20,133 0-702,-140 0 752,0 0 0,0 0 0,0 0 0,1 0 0,-1 0 0,0 1 0,0-1 0,0 0 0,0 1 0,1-1 0,-1 1 0,0-1 0,0 1 0,2 1 0,-3-2 5,0 0 0,0 1 1,1-1-1,-1 0 1,0 1-1,0-1 0,0 1 1,1-1-1,-1 1 1,0-1-1,0 1 0,0-1 1,0 0-1,0 1 1,0-1-1,0 1 0,0-1 1,0 1-1,0-1 1,0 1-1,0-1 0,0 1 1,0-1-1,0 0 1,-1 1-1,0 2 8,0-1 0,-1 0 0,1-1 0,0 1 1,-1 0-1,1 0 0,-1-1 0,0 1 0,0-1 0,0 1 0,0-1 1,-4 3-1,-11 4 12,-2 0-1,1-2 1,-1 0 0,0 0 0,0-2 0,-1-1-1,1 0 1,-34 0 0,54-3-44,-1 0 0,0 0 0,0-1 0,0 1 0,1 0 0,-1 0 0,0 0 0,0 0 0,0-1 0,1 1 0,-1 0 0,0 0 0,0 0 0,0-1 0,0 1 0,0 0 0,0 0 0,0-1-1,0 1 1,1 0 0,-1 0 0,0-1 0,0 1 0,0 0 0,0 0 0,0-1 0,0 1 0,0 0 0,0 0 0,0-1 0,-1 1 0,1 0 0,0 0 0,0-1 0,0 1 0,0 0 0,0 0 0,0 0 0,0-1 0,-1 1 0,1 0 0,0 0 0,0 0 0,0-1 0,0 1 0,-1 0 0,1 0 0,0 0 0,0 0 0,0 0 0,-1-1-1,1 1 1,0 0 0,0 0 0,-1 0 0,1 0 0,0 0 0,0 0 0,-1 0 0,1 0 0,0 0 0,0 0 0,-1 0 0,1 0 0,0 0 0,0 0 0,-1 0 0,1 0 0,0 0 0,0 0 14,6-9-505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17212,'0'1'141,"1"1"1,-1-1-1,1 0 0,-1 0 1,1 1-1,0-1 1,-1 0-1,1 0 1,0 0-1,0 0 0,0 0 1,0 0-1,0 0 1,0 0-1,0 0 1,0 0-1,0-1 0,1 1 1,1 1-1,1-1 56,-1 0-1,1 0 1,-1 0-1,1 0 1,0-1 0,-1 0-1,6 0 1,6-1 197,-1 0 1,0-1 0,14-5 0,-10 3-52,0-2 1,33-14 0,-43 16-292,0 0 0,-1-1 0,1 0 1,-1 0-1,0 0 0,-1-1 1,1 0-1,8-11 0,-14 16-46,0-1 1,0 1-1,0-1 0,0 1 0,0-1 0,0 0 1,0 0-1,0 0 0,-1 1 0,1-1 0,-1 0 1,0 0-1,1 0 0,-1 0 0,0 0 0,0 0 1,0 0-1,0 0 0,0 0 0,-1 0 0,1 1 1,-1-1-1,1 0 0,-2-2 0,1 2-3,0 1 0,0-1 0,0 1 0,0 0 0,-1-1 0,1 1 1,0 0-1,-1 0 0,1 0 0,-1 0 0,1 0 0,-1 0 0,0 0 0,1 1 0,-1-1 0,0 1 0,1-1 0,-1 1 0,0-1 0,0 1 0,0 0 0,1 0 0,-1 0 0,0 0 1,0 0-1,-2 1 0,-5 1-3,0 0 0,1 0 0,-1 1 0,1 0 0,0 1 0,-1 0 0,2 0 0,-1 1 0,0 0 0,1 0 0,0 0 1,-10 12-1,8-8-2,0 0 1,1 1 0,0 0 0,0 0 0,1 1 0,1 0 0,0 0-1,-6 17 1,11-26 2,0 0-1,0 1 1,1-1-1,-1 1 1,1 0-1,-1-1 1,1 1 0,0-1-1,0 1 1,0-1-1,0 1 1,0 0-1,1-1 1,-1 1-1,1-1 1,0 1-1,2 3 1,-2-4-2,0 0 1,1 0 0,-1-1-1,1 1 1,0-1-1,-1 1 1,1-1 0,0 1-1,0-1 1,0 0 0,0 0-1,0 0 1,0 0-1,1-1 1,-1 1 0,0 0-1,0-1 1,0 1-1,1-1 1,2 0 0,6 0-11,0 0 0,0 0 1,0-1-1,0-1 0,0 0 0,15-5 1,63-26-64,-76 27 68,20-9-21,-1-1 1,-1-2-1,-1-1 0,40-33 1,-67 51 81,-4 7 20,-10 20 119,6-16-112,1 0-1,0 0 1,0 0 0,1 1 0,-2 13-1,5-23-67,0 0 0,0 1 0,0-1 0,1 0 0,-1 0-1,0 1 1,1-1 0,-1 0 0,1 0 0,-1 0 0,1 1-1,0-1 1,-1 0 0,1 0 0,0 0 0,0 0-1,0 0 1,0-1 0,0 1 0,0 0 0,0 0 0,0 0-1,0-1 1,0 1 0,0-1 0,0 1 0,0-1 0,1 1-1,-1-1 1,0 0 0,0 1 0,1-1 0,1 0-1,5 1 22,0-1-1,0-1 0,0 1 1,10-3-1,-6 2 3,2-2-17,1 0 1,-1-1-1,0-1 0,-1 0 0,21-11 0,-19 9-22,1 0 0,0 1 1,31-8-1,-45 14 2,-1 1 0,0 0 0,0-1 0,0 1 0,0 0 0,0 0 1,0 0-1,0 0 0,0 0 0,0 0 0,0 0 0,0 0 0,-1 0 1,1 0-1,0 1 0,-1-1 0,1 0 0,-1 0 0,1 1 0,-1-1 1,0 0-1,1 2 0,5 12-5,-3-11-78,0 0-1,0 0 0,0 1 1,1-2-1,-1 1 0,1 0 1,0-1-1,0 0 0,0 0 1,1 0-1,-1 0 0,1-1 1,0 1-1,-1-1 0,1 0 1,0-1-1,0 1 0,0-1 1,0 0-1,0 0 0,1-1 1,-1 0-1,0 0 0,0 0 0,0 0 1,9-2-1,-12 1 48,-1 1 1,0 0-1,1-1 0,-1 1 1,0-1-1,0 1 0,0-1 1,0 0-1,1 0 0,-1 1 1,0-1-1,0 0 0,0 0 0,-1 0 1,1 0-1,0 0 0,0 0 1,0 0-1,-1-1 0,1 1 1,-1 0-1,1 0 0,-1 0 1,1-3-1,3-19-560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19164,'-4'-4'2113,"-6"2"-1297,0 2-368,5 0 2536,8 0-3416,2-3 656,-13 3-560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1025 138 14915,'-3'-7'133,"-1"1"-1,1 0 1,-1 1 0,-1-1-1,1 1 1,-1-1-1,0 1 1,0 1-1,-1-1 1,1 1 0,-1 0-1,0 0 1,0 0-1,-9-3 1,-11-4 207,-1 0 0,-30-7 0,54 17-296,-19-4 76,1 0 1,-1 2 0,0 0-1,0 2 1,1 0 0,-1 1-1,-29 5 1,5 2-15,0 2 0,-61 21 0,71-16-34,1 0 1,0 3-1,2 1 0,0 1 1,1 2-1,-51 42 1,71-52-17,0 0 1,1 0 0,0 1-1,1 0 1,0 1 0,1 0 0,0 1-1,2 0 1,-9 18 0,9-13 15,1 0 1,0 0 0,2 0-1,0 1 1,1-1 0,1 1-1,1 22 1,3 2 0,1 0-1,3-1 1,1 0 0,18 58 0,3-12-46,41 85-1,-63-160-25,1 0 0,0-1 0,1 1 0,0-1 0,1-1 0,0 1 1,22 20-1,-25-28 20,0 0 1,1 0 0,-1-1 0,1 0-1,1 0 1,-1-1 0,0 1 0,1-2-1,0 1 1,-1-1 0,1 0 0,0-1-1,0 0 1,0 0 0,0 0 0,0-1 0,9-1-1,3-2 75,0 0 0,-1-1 0,0-1 0,1-1 0,-2-1 0,1-1 0,30-16 0,0-6 258,67-52-1,-48 28-58,-2-3-1,-2-3 1,-4-3-1,-2-2 1,80-118-1,-121 158-254,-2-1-1,-2 0 1,0-1-1,-1 0 1,-2-1 0,7-30-1,-14 45-32,-1 1 1,-1-1-1,0 0 0,0 0 0,-2 0 1,1 0-1,-3-13 0,1 17-10,0 0 0,-1 1-1,0-1 1,0 1-1,-1 0 1,0 0 0,0 0-1,-1 1 1,0-1 0,0 1-1,-7-8 1,5 8-66,0 1-1,0 0 1,0 0-1,0 0 1,-1 1-1,0 0 1,0 0-1,-1 1 1,1 0-1,-1 1 1,0 0-1,0 0 1,-15-2-1,10 4-330,0 0 1,0 0-1,-1 2 0,1 0 1,0 0-1,0 1 0,0 1 0,-17 6 1,11-3-407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15523,'9'1'438,"0"0"1,1 0-1,-1 0 0,0 1 0,0 1 0,0 0 0,0 0 0,-1 1 0,1-1 0,10 9 0,20 6 649,-19-10-807,94 39 790,161 91 0,-211-97-1029,66 36 31,-124-74-133,0 0-1,0-1 0,1 0 0,7 1 0,-14-2 45,1-1 0,0 0 1,-1 0-1,1 0 0,0 0 0,-1 0 0,1 0 0,0 0 1,0 0-1,-1 0 0,1 0 0,0 0 0,-1-1 1,1 1-1,0 0 0,-1 0 0,1-1 0,0 1 0,0-1 1,-1 0-1,1 1 1,-1-1-1,0 0 1,0 1-1,0-1 0,0 0 1,0 0-1,0 1 1,0-1-1,0 0 1,0 1-1,0-1 1,0 0-1,-1 0 1,1 1-1,0-1 1,0 0-1,-1 1 1,1-1-1,0 1 1,-1-1-1,1 0 1,-1 1-1,0-2 1,-5-6-219,-1 0 0,1 1 0,-2-1 0,1 1 0,-15-10 1,13 9 57,-23-17-305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10 562 12195,'-3'9'595,"1"1"0,0-1 0,1 1 0,0 0 0,1 0 0,0-1-1,0 1 1,1 0 0,0 0 0,1-1 0,0 1 0,0-1 0,5 12 0,-7-21-540,1 1-1,-1-1 0,0 0 0,0 1 0,0-1 0,0 1 0,1-1 0,-1 0 1,0 1-1,0-1 0,1 1 0,-1-1 0,0 0 0,1 0 0,-1 1 0,0-1 1,1 0-1,-1 1 0,1-1 0,-1 0 0,0 0 0,1 0 0,-1 1 0,1-1 1,-1 0-1,1 0 0,-1 0 0,0 0 0,1 0 0,-1 0 0,1 0 1,-1 0-1,1 0 0,-1 0 0,1 0 0,-1 0 0,1 0 0,-1-1 0,0 1 1,1 0-1,-1 0 0,1 0 0,-1 0 0,0-1 0,1 1 0,0-1 0,14-16 1150,6-17-826,-1-1 0,-2-1 0,-2 0 0,-1-2 0,-2 1 0,-1-2 0,-2 0 0,-2 0 1,-1-1-1,-3 1 0,1-59 0,-7 74-286,-5-33 1,3 37-74,2 1 0,-1-27 1,3 45-24,0 0 1,0 0 0,0 1 0,0-1-1,0 0 1,0 1 0,0-1 0,0 0 0,0 1-1,0-1 1,1 0 0,-1 0 0,0 1-1,0-1 1,1 1 0,-1-1 0,1 0 0,-1 1-1,0-1 1,1 1 0,-1-1 0,1 1-1,-1-1 1,1 1 0,-1-1 0,1 1 0,0 0-1,-1-1 1,1 1 0,0 0 0,-1-1-1,1 1 1,0 0 0,-1 0 0,1 0 0,0-1-1,-1 1 1,1 0 0,0 0 0,-1 0-1,1 0 1,0 0 0,0 1 0,-1-1 0,1 0-1,1 0 1,4 2-34,0 0 0,0 1-1,0-1 1,7 6 0,-3-3-36,73 40-1545,90 66 1,-119-74 1294,-3-5-291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62 13507,'4'-7'936,"-2"4"-654,0 0 0,0 0 0,0 0 0,-1 0-1,1 0 1,-1 0 0,0 0 0,0-1 0,0 1 0,-1 0 0,1-1 0,-1 1-1,1-6 1,-1 9-219,0 0-1,0-1 1,0 1 0,0 0-1,0 0 1,-1 0 0,1 0-1,0-1 1,0 1-1,0 0 1,0 0 0,0 0-1,0 0 1,0-1-1,0 1 1,0 0 0,-1 0-1,1 0 1,0 0-1,0 0 1,0-1 0,0 1-1,0 0 1,-1 0-1,1 0 1,0 0 0,0 0-1,0 0 1,0 0 0,-1 0-1,1 0 1,0 0-1,0 0 1,0 0 0,-1 0-1,1 0 1,0 0-1,0 0 1,0 0 0,0 0-1,-1 0 1,1 0-1,0 0 1,0 0 0,-1 0-1,-10 8 1135,-10 15-354,20-22-743,-63 85 442,4 3-1,-52 104 1,85-146-443,27-45-103,-47 85-133,41-73-184,0 1-1,0-1 1,2 1-1,-4 18 1,8-20-704,5-15-8,12-22 91,-17 24 947,21-35-801,4-5-202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86 15003,'9'-22'1138,"-7"16"-893,1 0 0,-1 0 1,1-1-1,1 2 0,-1-1 0,1 0 1,0 1-1,0 0 0,5-6 0,-9 11-211,0 0-1,0 0 1,0 0-1,0 0 1,1 0-1,-1 0 1,0 0-1,0 0 1,0 0-1,0 0 1,0 0-1,0-1 1,1 1-1,-1 0 1,0 0-1,0 0 1,0 0-1,0 0 1,0 0-1,1 0 1,-1 0-1,0 0 1,0 0-1,0 1 1,0-1-1,0 0 1,1 0-1,-1 0 1,0 0-1,0 0 1,0 0 0,0 0-1,0 0 1,0 0-1,0 0 1,1 0-1,-1 1 1,0-1-1,0 0 1,0 0-1,0 0 1,0 0-1,0 0 1,0 0-1,0 0 1,0 1-1,0-1 1,0 0-1,0 0 1,2 13 835,-2 15-12,0-27-807,-24 302 2536,23-274-2563,1 0 0,2 0 0,0 0 0,2 0 0,12 44 0,-1-14-2262,-15-59 2197,0 0-1,0 1 1,0-1-1,0 0 1,0 0 0,0 0-1,0 0 1,0 0-1,0 0 1,-1 0-1,1 0 1,0 0 0,0 0-1,0 0 1,0 0-1,0 0 1,0 0-1,0 0 1,-1 0 0,1 1-1,0-1 1,0 0-1,0 0 1,0-1-1,0 1 1,0 0 0,0 0-1,-1 0 1,1 0-1,0 0 1,0 0 0,0 0-1,0 0 1,0 0-1,0 0 1,0 0-1,-1 0 1,1 0 0,0 0-1,0 0 1,0 0-1,0 0 1,0-1-1,0 1 1,0 0 0,0 0-1,0 0 1,0 0-1,0 0 1,0 0-1,0 0 1,-1-1 0,1 1-1,0 0 1,0 0-1,0 0 1,0 0-1,0 0 1,-93-103-5883,46 50 6529,2 2 3433,45 50-3968,0 1 0,0 0-1,0-1 1,0 1 0,0 0 0,0-1 0,0 1 0,0 0 0,0 0 0,0-1 0,0 1 0,0 0 0,0-1 0,0 1 0,0 0 0,0 0 0,1-1 0,-1 1-1,0 0 1,0 0 0,0-1 0,0 1 0,1 0 0,-1 0 0,0-1 0,0 1 0,0 0 0,1 0 0,-1 0 0,0 0 0,0-1 0,1 1 0,-1 0 0,0 0-1,0 0 1,1 0 0,-1 0 0,0 0 0,1 0 0,-1 0 0,0 0 0,0 0 0,1 0 0,-1 0 0,0 0 0,1 0 0,-1 0 0,0 0 0,1 0-1,16-3 771,-16 3-739,37-6 149,0-2 0,0-1 0,0-3 0,63-27 0,-28 10-227,-68 27-24,0 0 0,0 1 0,1 0 0,-1 0 0,1 0 0,-1 0 0,0 1 0,1 0 0,9 1 1,-13-1-1,0 1 1,0-1-1,-1 1 1,1-1 0,0 1-1,0 0 1,-1-1-1,1 1 1,-1 0 0,1 0-1,-1 1 1,1-1-1,-1 0 1,1 0-1,-1 1 1,0-1 0,0 0-1,0 1 1,0 0-1,0-1 1,0 1 0,0-1-1,0 1 1,0 0-1,-1 0 1,1-1 0,-1 1-1,0 0 1,1 0-1,-1 0 1,0 0 0,0 2-1,0 6 34,-1 1-1,0-1 1,-1 1-1,0-1 1,-4 12 0,6-22-30,0 0 0,0 0 1,0 0-1,0 0 1,0 0-1,0 1 1,0-1-1,0 0 1,0 0-1,0 0 1,0 0-1,0 0 0,0 1 1,0-1-1,0 0 1,0 0-1,0 0 1,0 0-1,0 0 1,0 0-1,1 0 1,-1 1-1,0-1 0,0 0 1,0 0-1,0 0 1,0 0-1,0 0 1,0 0-1,0 0 1,1 0-1,-1 0 1,0 0-1,0 0 0,0 0 1,0 0-1,0 0 1,1 0-1,-1 0 1,0 0-1,0 0 1,0 0-1,0 0 1,0 0-1,0 0 1,1 0-1,-1 0 0,0 0 1,0 0-1,0 0 1,0 0-1,0 0 1,0 0-1,1 0 1,-1 0-1,0 0 1,0 0-1,0 0 0,0-1 1,0 1-1,0 0 1,0 0-1,10-5 26,13-13 26,85-57 272,-107 75-316,0-1-1,-1 1 1,1-1-1,0 1 1,-1-1-1,1 1 1,0-1-1,0 1 1,0 0-1,-1 0 0,1-1 1,0 1-1,0 0 1,0 0-1,0 0 1,0 0-1,-1 0 1,1 0-1,0 0 1,0 0-1,0 0 1,0 1-1,0-1 1,-1 0-1,2 1 0,-1 0 2,0 0 0,-1-1-1,1 1 1,-1 0-1,1 0 1,-1 0 0,1 0-1,-1 0 1,0 0-1,1 0 1,-1 0-1,0 0 1,0 0 0,0 0-1,0 0 1,0 0-1,0 2 1,-1 7 28,0-1 1,0 1-1,-5 12 1,6-20-43,-4 10 8,2-5-154,-1 1-1,1 0 1,1 1 0,0-1 0,-1 11 0,2-18 97,0-1 1,0 0-1,0 1 1,0-1-1,0 0 1,0 1-1,1-1 1,-1 1-1,0-1 0,0 0 1,0 1-1,0-1 1,0 0-1,1 1 1,-1-1-1,0 0 1,0 1-1,1-1 1,-1 0-1,0 1 1,0-1-1,1 0 1,-1 0-1,0 0 1,1 1-1,-1-1 1,0 0-1,1 0 1,-1 0-1,0 0 1,1 1-1,-1-1 1,1 0-1,-1 0 1,0 0-1,1 0 1,-1 0-1,1 0 1,-1 0-1,0 0 1,1 0-1,-1 0 1,0 0-1,1-1 0,-1 1 1,1 0-1,-1 0 1,0 0-1,1 0 1,-1-1-1,19-11-733,-5-3-69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5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16284 1046 12867,'-96'-49'595,"-50"-27"-293,-179-64 0,-359-53-141,447 133-138,-411-101 31,-10 36 24,-32 47 159,-5 26 23,654 49-245,-2469-105 190,303 139-283,1 60-515,2193-91 586,-1016 61-236,7 62 139,-381 220-310,1272-300 416,3 5 0,1 5-1,-123 73 1,166-76 2,3 3 0,2 3 1,2 4-1,3 4 0,-73 79 0,72-58 5,-116 166-1,158-199-12,2 2 1,2 1-1,3 1 1,-36 114-1,48-116-4,2 1 1,3 1-1,2 0 0,2 0 1,3 0-1,3 0 1,2 0-1,2 0 0,3 0 1,2 0-1,2-2 0,3 1 1,31 72-1,-18-61 23,3-2 0,2 0 0,4-2-1,2-2 1,2-2 0,4-1 0,1-3-1,3-1 1,2-3 0,3-2 0,1-2 0,66 41-1,-6-16-37,2-5 0,3-6 0,3-5 1,137 42-1,103 11-175,539 86-1,393-44-86,32-88 176,3-47 125,-781-11-3,1245-1-42,-1-54 47,398-135 423,-25-187 4,-1944 320-386,336-129 0,-433 130-29,-3-5 0,-2-5 0,-3-5 0,111-86 0,-163 102 14,-3-4-1,-2-2 1,-3-2 0,-3-3-1,-2-3 1,50-81-1,-78 107-12,-1-2-1,-2 0 0,-2-2 0,-1 0 0,17-68 1,-28 81-11,-1-1 1,-2 1-1,-1-1 1,-1 0-1,-1 0 1,-2 0-1,-2 0 1,0 0 0,-11-39-1,0 24 27,-1 1-1,-3 1 0,-2 1 1,-1 0-1,-3 1 1,-49-66-1,-202-211 228,204 243-217,-40-42-92,-6 6 0,-253-187 1,260 225-95,-3 4 0,-4 6 0,-1 5 0,-134-46 0,30 30-38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16852,'24'-24'1726,"28"-24"600,-47 44-2010,0 1 1,1-1-1,-1 1 1,0 0-1,1 0 0,0 1 1,0 0-1,11-3 1,-16 5-283,0-1 0,0 1 0,0 0 0,0 0 0,0 0 0,0 0 0,1 0 0,-1 0 0,0 0 0,0 0 0,0 0 0,0 1 0,0-1 0,0 0 0,0 1 0,0-1 0,0 1 0,0-1 0,0 1 0,0-1 0,0 1 0,-1 0 0,1 0 0,0-1 0,0 1 0,-1 0 0,1 0 0,0 0 0,-1 0 0,1 0 0,-1-1 0,1 1 0,-1 0 0,1 0 0,-1 1 0,0-1 0,1 0 0,-1 0 0,0 0 0,0 0 0,0 0 0,0 0 0,0 0 0,0 2 0,0 4-1,-1 1 0,0-1 0,0 1-1,0-1 1,-4 10 0,-4 9-1,-1-1 1,-15 25-1,13-27-17,2-1-1,-15 47 1,24-66-14,0 0-1,0 0 0,1 0 1,-1 1-1,1-1 1,0 0-1,0 1 0,0-1 1,0 0-1,1 0 1,-1 1-1,2 3 0,-1-6 0,0 1 0,0-1 0,-1 0 0,1 0-1,0 0 1,0 0 0,0 0 0,0 0 0,0 0-1,0-1 1,0 1 0,1 0 0,-1 0 0,0-1-1,0 1 1,1-1 0,-1 1 0,0-1-1,0 1 1,1-1 0,-1 0 0,1 0 0,-1 0-1,0 0 1,1 0 0,-1 0 0,0 0 0,1 0-1,-1 0 1,0-1 0,3 0 0,2 0-95,1-1 0,-1-1-1,0 1 1,0-1 0,0 0 0,0 0 0,-1 0 0,1-1 0,-1 0 0,0 0-1,8-9 1,-11 11 53,1 0 1,-1-1-1,0 0 0,0 1 0,0-1 0,0 0 0,0 0 0,0 0 0,-1 0 1,0 0-1,0-1 0,0 1 0,0 0 0,0-1 0,0 1 0,-1 0 0,0-1 0,1 1 1,-2-1-1,1 1 0,0-1 0,0 1 0,-1 0 0,-1-5 0,-7-10-359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12763,'-7'6'1832,"7"-2"-648,3 1-399,8-5 2183,4 0-1488,6 0-431,2-3-153,1 0-632,4-3-408,0-1-728,1 1 816,-5-4-344,2 2-120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163 356 16548,'0'0'118,"0"1"1,-1-1-1,1 1 1,0-1-1,0 1 1,0-1-1,0 0 1,-1 1-1,1-1 1,0 1-1,0-1 1,-1 1 0,1-1-1,0 0 1,-1 1-1,1-1 1,-1 0-1,1 1 1,0-1-1,-1 0 1,1 1-1,-1-1 1,1 0-1,-1 0 1,-19 11 1045,5-3-118,-2 4-519,0 1 1,-20 21-1,32-28-470,-1 0-1,1 0 1,1 0-1,-1 1 1,1-1 0,0 1-1,0 0 1,1 0-1,-4 13 1,6-19-50,1-1 0,0 1 0,0 0 0,-1-1 1,1 1-1,0 0 0,0-1 0,0 1 0,0 0 0,0-1 0,0 1 0,0 0 0,0 0 0,0-1 0,0 1 1,1 0-1,-1-1 0,0 1 0,0-1 0,1 1 0,-1 0 0,0-1 0,1 1 0,-1-1 0,0 1 0,1 0 1,-1-1-1,1 1 0,-1-1 0,1 0 0,-1 1 0,2 0 0,0-1 2,0 1-1,-1-1 1,1 0-1,0 1 1,0-1-1,0 0 1,0 0-1,0 0 1,-1-1 0,1 1-1,4-1 1,4-2 7,0-1-1,0 0 1,13-6 0,-3-2 20,-1 0 0,0-1 0,-1-1 0,-1 0 0,0-2 0,-1 0 0,-1 0 0,0-2 0,22-35 0,-33 43 46,-11 13-8,-11 15-10,5-1-36,1 0 1,-11 22-1,20-33-29,-1 0-1,2 1 1,-1-1 0,1 1 0,0 0 0,0 0 0,1 0 0,-1 0 0,2 0-1,-1 9 1,1-14-59,0-1-1,0 1 1,0-1-1,0 0 1,1 1-1,-1-1 0,0 1 1,1-1-1,-1 0 1,1 1-1,-1-1 1,1 0-1,0 1 1,0-1-1,0 0 0,-1 0 1,1 0-1,0 0 1,0 0-1,1 0 1,-1 0-1,0 0 1,0 0-1,0 0 0,1-1 1,-1 1-1,0 0 1,1-1-1,-1 1 1,0-1-1,1 1 1,-1-1-1,1 0 0,-1 0 1,0 0-1,1 0 1,2 0-1,1 0-165,0-1-1,0 0 1,0 0-1,0 0 1,0-1-1,-1 0 1,1 1-1,0-2 1,7-4-1,11-7-636</inkml:trace>
  <inkml:trace contextRef="#ctx0" brushRef="#br0" timeOffset="1">471 2 16291,'-1'-1'1596,"-2"5"-406,-4 15 291,-8 29 115,-1 9-891,2 1 0,-12 115 0,26-170-695,0-1-1,-1 0 1,1 0-1,0 0 1,0 1 0,1-1-1,-1 0 1,0 0-1,1 0 1,0 0-1,-1 0 1,1 0-1,0 1 1,0-2 0,0 1-1,0 0 1,0 0-1,1 0 1,1 2-1,-1-3-8,-1 0 1,1-1-1,-1 1 0,1-1 0,0 1 0,-1-1 0,1 0 1,0 0-1,-1 0 0,1 0 0,0 0 0,0 0 0,-1 0 0,1 0 1,0 0-1,-1-1 0,1 1 0,-1-1 0,1 0 0,0 1 1,-1-1-1,1 0 0,-1 0 0,3-2 0,31-24-42,-30 22 31,0 0 1,1 0 0,0 1 0,12-8-1,-18 12 10,1 0-1,-1 0 1,0 0 0,0 0-1,0 0 1,0 0 0,0 0-1,0 0 1,1 0-1,-1 0 1,0 0 0,0 0-1,0 0 1,0 0 0,0 0-1,1 0 1,-1 0-1,0 0 1,0 0 0,0 0-1,0 0 1,0 0 0,1 0-1,-1 0 1,0 0-1,0 0 1,0 1 0,0-1-1,0 0 1,0 0 0,0 0-1,0 0 1,1 0-1,-1 0 1,0 0 0,0 1-1,0-1 1,0 0 0,0 0-1,0 0 1,0 0-1,0 0 1,0 1 0,0-1-1,0 0 1,0 0 0,0 0-1,0 12 3,-4 10 20,-1-3-48,1-7-519,1 1-1,-1-1 1,-9 19-1,10-31-300,3-3 249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20292,'0'18'1577,"-13"11"-1057,0 5-168,-6 9 616,4 3-272,-3 4-120,3 2-8,0-6-143,4 0-57,-1-8-248,2-3-184,0-5-745,-1-4 1594,-2-8-825,0-5-24,0-6-48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19236,'3'3'1768,"-6"9"-899,-6 19-292,6-22-246,-5 12-76,-10 36-17,17-54-232,0 1 1,1 0-1,-1 0 0,1 0 0,0 0 1,0 0-1,0 0 0,0 0 0,1 0 0,0 0 1,1 5-1,-2-8-4,1 0 0,-1 0 1,1 0-1,0-1 0,-1 1 0,1 0 1,0 0-1,0 0 0,0-1 0,0 1 1,0-1-1,-1 1 0,1 0 0,0-1 1,0 0-1,0 1 0,1-1 0,-1 1 0,0-1 1,0 0-1,0 0 0,0 0 0,0 0 1,0 0-1,0 0 0,2 0 0,32-6 50,-21 1-32,1-1 0,-1 0 1,-1-1-1,1 0 0,-1-1 0,14-11 0,71-64 266,-88 73-237,0 2 32,-1-1 0,0 0 0,-1 0 0,0-1 0,11-18 0,-13 19 271,-6 17-142,-10 28-34,6-21-102,-5 40 51,9-51-118,-1 1 0,1-1 1,1 0-1,-1 1 1,1-1-1,0 0 1,0 0-1,0 0 1,0 0-1,3 5 0,-4-8-1,1 0-1,-1 0 1,1 0-1,-1 0 1,1 0-1,0 0 1,0 0-1,-1-1 1,1 1-1,0 0 1,0 0-1,0-1 1,0 1-1,0-1 0,0 1 1,0-1-1,0 1 1,0-1-1,0 1 1,0-1-1,0 0 1,2 0-1,-1 1 5,1-1-1,-1-1 1,1 1 0,-1 0-1,1-1 1,-1 1-1,1-1 1,-1 0 0,4-1-1,3-3 43,1 0 0,-1-1 0,13-10 0,-4 0 78,-2 0 0,0-2-1,-1 0 1,0 0 0,12-23 0,-13 21 14,-14 20-141,0 0-1,0 0 1,0 0 0,0 0 0,0 0 0,0 0 0,0 0 0,0 0 0,0 0-1,0 1 1,0-1 0,0 0 0,0 0 0,0 0 0,0 0 0,0 0 0,0 0-1,0 0 1,0 0 0,0 0 0,0 0 0,0 0 0,0 1 0,0-1-1,0 0 1,0 0 0,0 0 0,0 0 0,0 0 0,1 0 0,-1 0 0,0 0-1,0 0 1,0 0 0,0 0 0,0 0 0,0 0 0,0 0 0,0 0-1,0 0 1,0 0 0,1 0 0,-1 0 0,0 0 0,0 0 0,0 0 0,0 0-1,0 0 1,0 0 0,0 0 0,-2 18 22,-6 22-24,7-36-6,-25 141-552,27-132-126,2-10-117,-2-4 744,0 1 0,0-1 0,0 0 0,-1 0-1,1 1 1,0-1 0,0 0 0,-1 0 0,1 0-1,-1 0 1,1 0 0,-1 0 0,1 0 0,0-2-1,5-16-488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19780,'0'0'1505,"0"4"-1169,-2-1-240,5 3 144,2 1 1400,2-3-1488,0 1-16,6-4 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202 328 18060,'-2'3'256,"1"-1"0,-1 0 0,0-1 0,0 1 0,0 0 0,0 0 0,0-1 0,0 1 0,-4 1 1,-15 12 593,1 5-537,1 2 0,1 0 0,1 1 1,1 0-1,1 2 0,1 0 0,-19 47 0,32-69-290,0 1 0,0-1 1,0 1-1,0-1 0,1 1 0,0-1 1,-1 1-1,1-1 0,0 1 0,1 0 1,-1-1-1,1 1 0,0-1 0,-1 1 1,1-1-1,1 1 0,2 5 0,-3-7-19,1-1-1,-1 1 0,1 0 0,-1-1 1,1 1-1,0-1 0,-1 1 0,1-1 1,0 0-1,0 0 0,0 0 0,0 0 1,0 0-1,1 0 0,-1-1 0,0 1 1,0-1-1,0 1 0,1-1 0,-1 0 1,0 0-1,0 0 0,1 0 0,-1 0 1,0-1-1,0 1 0,0-1 0,1 1 1,2-2-1,8-3-2,0 0 1,0-1 0,-1-1-1,1 0 1,-2 0-1,1-1 1,-1-1 0,0 0-1,-1 0 1,12-13-1,10-16 30,43-62 0,-57 74-8,95-148 238,-98 149-170,-2-1 1,-1-1-1,0 0 1,13-54-1,-24 78-78,0 0 0,-1 0 0,1 0 0,-1 0 0,0 0 0,0 1 0,0-1 0,0 0 0,0 0 0,0 0 0,-1 0 0,0 0 0,1 0 0,-1 0-1,0 1 1,-2-5 0,1 6-8,1 0 0,0 0-1,0 0 1,-1 0-1,1 0 1,-1 0 0,1 0-1,-1 1 1,1-1 0,-1 1-1,1-1 1,-1 1-1,1 0 1,-1-1 0,0 1-1,1 0 1,-1 0-1,0 0 1,1 0 0,-1 0-1,1 1 1,-1-1 0,0 0-1,1 1 1,-1-1-1,1 1 1,-1 0 0,1-1-1,-3 2 1,-7 4-2,-1 0 1,0 1-1,1 1 0,1-1 1,-1 2-1,1-1 1,1 1-1,-1 1 0,2 0 1,-9 11-1,-3 7 1,1 1-1,-24 51 1,36-66 1,1 0 0,-7 23 0,12-34-9,0 0 0,1 0 0,-1 0 0,0 0 0,1 0 0,0 0 1,0 0-1,0 0 0,0 0 0,0 0 0,1 0 0,-1 0 0,1 0 0,0 0 1,0 0-1,0 0 0,0 0 0,0-1 0,3 5 0,-3-6-6,0 0 0,1 0 0,-1 0 0,0 0 0,1 0 0,-1 0 1,1 0-1,-1-1 0,1 1 0,-1-1 0,1 1 0,-1-1 0,1 1 0,0-1 0,-1 0 0,1 0 0,-1 0 0,1 0 0,0 0 0,-1 0 0,3-1 0,37-10-287,-27 6 188,1-1-14,-7 3 29,1 0 0,-1 1 0,17-3 0,-23 4 80,-1 1 1,1 0-1,-1 0 0,0 0 0,1 0 0,-1 0 0,1 0 0,-1 0 0,0 1 0,1-1 0,-1 0 0,0 1 1,1-1-1,-1 1 0,0 0 0,1-1 0,-1 1 0,0 0 0,0 0 0,0 0 0,0-1 0,0 1 0,0 0 1,0 1-1,0-1 0,0 0 0,0 0 0,-1 0 0,1 0 0,1 3 0,-1 4-5,1 0 0,-1 0-1,0 0 1,-1 0 0,1 0-1,-2 0 1,-1 12 0,1-13 10,0 0 0,1 1 0,0-1 0,0 0 0,1 0 0,-1 1 0,2-1 0,2 12 0,-3-19 8,-1 1 0,0 0 0,1-1-1,-1 1 1,1-1 0,-1 1 0,1-1-1,-1 1 1,1-1 0,-1 1-1,1-1 1,-1 1 0,1-1 0,0 0-1,-1 1 1,1-1 0,0 0-1,-1 0 1,1 1 0,0-1 0,-1 0-1,1 0 1,0 0 0,0 0 0,-1 0-1,1 0 1,0 0 0,0 0-1,-1 0 1,1 0 0,0 0 0,-1-1-1,2 1 1,23-11 2,-9 1-3,-2 0 1,1-1-1,-1 0 1,-1-1-1,21-25 1,53-77 39,-50 62-22,-17 24 7,0 0 0,-2-2 0,-1 0 1,-1 0-1,12-36 0,-28 66-22,0 0 0,0 0 0,0 0 1,0 0-1,0 0 0,0 0 0,0 0 0,0-1 0,1 1 1,-1 0-1,0 0 0,0 0 0,0 0 0,0 0 1,0 0-1,0 0 0,0 0 0,0-1 0,0 1 0,0 0 1,0 0-1,0 0 0,0 0 0,0 0 0,0 0 1,0 0-1,0-1 0,0 1 0,0 0 0,0 0 0,0 0 1,0 0-1,0 0 0,0 0 0,0-1 0,0 1 1,0 0-1,0 0 0,0 0 0,0 0 0,0 0 0,0 0 1,0 0-1,0 0 0,0-1 0,0 1 0,0 0 1,-1 0-1,1 0 0,0 0 0,0 0 0,0 0 0,0 0 1,0 0-1,0 0 0,0 0 0,-1 0 0,1 0 1,0 0-1,0 0 0,0 0 0,0 0 0,0 0 0,0 0 1,0 0-1,-1 0 0,1 0 0,0 0 0,-10 8 59,-11 19 18,9-3-25,1 1 0,1 0 0,1 0 0,1 1 0,1 1 0,-5 40 1,9-32-242,1 0 1,2 1-1,2-1 1,1 0 0,13 63-1,-25-111-4539,-11-33 2798,16 37 1433,-76-147-930,54 109 3122,23 44-1320,1-1 1,0 0-1,1 0 1,-1-1-1,-1-5 1,3 9-319,0 1 0,0-1 0,0 0 0,0 1 0,0-1 0,0 1 0,0-1 0,0 0 0,0 1 0,0-1 0,0 1 0,0-1 0,1 1 0,-1-1 1,0 1-1,0-1 0,1 1 0,-1-1 0,0 1 0,1-1 0,-1 1 0,1-1 0,-1 1 0,1-1 0,-1 1 0,0 0 0,1-1 0,-1 1 0,1 0 0,-1 0 0,1-1 0,0 1 0,-1 0 0,1 0 0,-1 0 0,1 0 0,-1-1 0,1 1 0,0 0 0,-1 0 0,1 0 0,-1 0 0,1 0 0,0 1 1,0-1-1,145 10 1347,-109-10-1486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4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4 289 14611,'1'1'214,"1"-1"0,-1 0-1,1 1 1,-1-1 0,1 0 0,0 0 0,-1 0-1,1 0 1,-1 0 0,1 0 0,-1 0-1,1-1 1,-1 1 0,1 0 0,-1-1 0,1 1-1,-1-1 1,1 0 0,1-1 0,27-18 1806,-27 18-1764,23-19 1525,34-33-1,-54 48-1650,-1 0 0,1-1 0,-1 1-1,0-1 1,-1 0 0,1-1 0,-2 1 0,1-1-1,-1 1 1,0-1 0,3-12 0,-6 19-124,0 1 1,0-1 0,0 0 0,1 1 0,-1-1-1,0 0 1,0 1 0,0-1 0,0 0-1,0 1 1,0-1 0,0 0 0,-1 1 0,1-1-1,0 0 1,0 1 0,0-1 0,-1 0-1,1 1 1,0-1 0,-1 1 0,1-1 0,-1 0-1,1 1 1,0-1 0,-1 1 0,1-1 0,-1 1-1,0 0 1,1-1 0,-1 0 0,-1 1-1,1 0 0,-1 0 1,0-1-1,1 1 0,-1 0 0,1 0 1,-1 0-1,0 1 0,1-1 1,-1 0-1,1 1 0,-4 0 0,-3 2 1,0 1-1,0-1 1,0 1-1,-8 7 0,3-2-7,1 1-1,0 0 0,1 2 1,0-1-1,1 1 0,0 0 1,1 1-1,1 0 0,0 1 1,0 0-1,-6 18 0,13-30 1,0 1 0,0 0-1,1-1 1,-1 1-1,1 0 1,0-1 0,0 1-1,0 0 1,0 0-1,0-1 1,1 5 0,-1-6-2,1 1 1,0-1 0,-1 1-1,1-1 1,0 0 0,0 1 0,0-1-1,0 0 1,0 0 0,0 1 0,0-1-1,0 0 1,0 0 0,1 0 0,-1 0-1,1 0 1,-1-1 0,0 1-1,1 0 1,-1-1 0,3 1 0,3 1-7,0 0 0,1 0 0,-1-1 0,0 0 0,1-1 0,-1 0 0,8-1 0,56-8-45,-38 4 42,2-1-4,-17 2 4,1 1 0,-1 1 1,1 0-1,0 2 0,-1 0 0,28 4 1,-44-3 11,-1-1-1,1 1 1,-1-1 0,1 1 0,0 0 0,-1 0 0,0 0 0,1 0 0,-1 0 0,0 0 0,1 0 0,-1 0 0,2 2 0,11 9 457,-10-34 378,26-254 363,-30 275-1219,0 0 0,0 0 0,0 0 0,0-1 0,1 1 0,-1 0 0,0 0 0,0 0 0,1 0 0,-1-1 0,1 1 0,-1 0 0,1 0 0,0 0-1,-1 0 1,1 0 0,0 0 0,0 1 0,0-1 0,-1 0 0,1 0 0,0 0 0,0 1 0,0-1 0,0 1 0,2-2 0,0 2-192,0 0 0,0 0 1,-1 0-1,1 0 0,0 0 0,0 1 1,0-1-1,-1 1 0,4 1 1,11 2-339,36 2-478,-21-4 266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74 14795,'-1'-1'102,"1"0"0,-1 0 1,0 0-1,1 1 0,-1-1 0,0 0 0,0 0 0,0 1 1,0-1-1,0 1 0,0-1 0,0 1 0,0-1 0,0 1 1,0 0-1,0-1 0,0 1 0,0 0 0,0 0 0,0 0 1,0 0-1,0 0 0,-1 0 0,1 0 0,0 0 0,0 0 1,0 0-1,-1 1 0,-1 1 261,0 0 1,0-1-1,0 1 1,0 1-1,0-1 0,1 0 1,-1 1-1,-2 3 1,-1 2-21,0 0 0,1 0 0,0 0 0,0 1 0,1-1 0,0 1 0,0 0 0,-3 15 0,0 9 157,-4 38 1,6-33-135,-5 53 50,5 140 1,5-179-386,3 4 514,-3-77-382,-2-1-1,-1 1 0,-1 0 0,-10-33 1,-36-83 17,34 95-135,13 27-57,3 15 12,0 0-1,0-1 1,0 1 0,0 0-1,0 0 1,0 0-1,0-1 1,0 1-1,1 0 1,-1 0-1,0 0 1,0-1-1,0 1 1,0 0-1,0 0 1,1 0 0,-1 0-1,0-1 1,0 1-1,0 0 1,1 0-1,-1 0 1,0 0-1,0 0 1,0 0-1,1 0 1,-1 0-1,0 0 1,0 0-1,1 0 1,-1 0 0,25 7-26,-13-2 23,8 2-13,0-1 1,1-1-1,-1-1 0,1-1 1,0-1-1,0 0 0,0-2 0,0 0 1,0-2-1,0 0 0,-1-1 1,1-1-1,-1-1 0,1-1 1,-1-1-1,-1-1 0,0 0 1,0-1-1,0-2 0,27-19 1,-41 26 13,-1 0 1,0 0 0,0-1-1,-1 1 1,6-9 0,-8 13 2,-1-1 0,0 1 1,1-1-1,-1 0 0,0 1 0,0-1 1,1 1-1,-1-1 0,0 0 1,0 1-1,0-1 0,0 0 1,0 1-1,0-1 0,0 1 1,0-1-1,0 0 0,0 1 1,0-1-1,0 0 0,0 1 1,0-1-1,-1 0 0,0 0 1,0 1-1,0-1 1,0 1-1,0-1 1,0 1-1,0-1 1,0 1-1,0 0 0,0 0 1,0 0-1,0-1 1,0 1-1,0 0 1,0 0-1,0 0 1,0 1-1,0-1 1,0 0-1,0 0 1,-2 1-1,-5 1 9,-1 1 1,1 0-1,0 0 0,0 1 0,0 0 0,0 1 0,0-1 1,1 1-1,0 1 0,0 0 0,1-1 0,-7 9 1,6-7-8,1 1 0,0-1 0,0 1 0,1 0 0,0 0 0,0 1 0,1 0 0,0 0 0,0 0 0,1 0 1,-2 10-1,5-17-5,0-1 0,-1 1 1,1-1-1,0 1 1,0-1-1,0 1 1,0-1-1,0 1 0,0 0 1,0-1-1,0 1 1,1-1-1,-1 1 1,1-1-1,-1 1 0,1-1 1,1 3-1,-1-3 3,-1-1-1,1 1 1,0-1-1,0 0 0,-1 1 1,1-1-1,0 0 1,0 1-1,-1-1 0,1 0 1,0 0-1,0 1 1,0-1-1,-1 0 1,1 0-1,0 0 0,0 0 1,0 0-1,0-1 1,-1 1-1,1 0 0,0 0 1,1-1-1,4-1 3,-1-1 1,1 1-1,-1-1 0,0 0 0,0-1 0,0 1 0,6-7 0,8-10 31,-2 0-1,0-1 0,26-44 1,9-12-17,-52 76-17,1 0 0,0 0 1,0 0-1,0 0 0,0 0 0,0 0 1,1 1-1,-1-1 0,0 0 0,0 1 1,0-1-1,1 0 0,-1 1 0,0-1 1,1 1-1,-1 0 0,0 0 0,1-1 1,-1 1-1,3 0 0,29 8 1,-4-2 1,-14-5 6,-1-2 1,0 0-1,0-1 1,0-1-1,0 0 0,0 0 1,0-1-1,-1-1 1,1-1-1,-1 0 0,-1 0 1,1-1-1,12-10 1,-17 11 0,0 0 1,-1-1 0,0 0 0,0 0-1,0-1 1,-1 0 0,0 0 0,7-15-1,-10 17-7,0-1 0,0 1 0,-1-1 0,0 0 0,0 0 0,-1 0 0,0-1 0,0 1 0,-1 0 0,0 0 0,0 0 0,-2-14 0,2 20-3,0-1 0,0 1 0,0 0 0,-1-1 0,1 1 0,0-1 0,-1 1 0,1 0 0,-1-1 0,1 1 0,-1 0 0,0-1 0,1 1 0,-1 0 0,0 0 0,0 0 1,0 0-1,0-1 0,0 1 0,0 1 0,0-1 0,0 0 0,0 0 0,-1 0 0,1 1 0,0-1 0,-1 0 0,1 1 0,0-1 0,-1 1 0,1 0 0,0-1 0,-1 1 0,1 0 0,-1 0 0,1 0 1,-1 0-1,1 0 0,-2 0 0,-1 2 0,-1-1 0,1 0 0,0 1 0,-1 0 0,1 0 1,0 1-1,0-1 0,1 1 0,-1-1 0,0 1 1,-4 6-1,-8 8 10,0 1 0,2 1 1,0 0-1,-14 26 0,22-34-11,0 1 0,1-1 1,0 1-1,1 0 0,1 0 0,0 1 0,0-1 0,1 1 1,0 21-1,2-31-102,0 1 0,1 0 0,-1 0 0,1 0 0,0 0 0,0 0 0,1-1 0,-1 1 0,1 0 0,0-1 1,0 0-1,0 1 0,0-1 0,0 0 0,1 0 0,-1 0 0,1 0 0,0 0 0,0-1 0,0 1 0,0-1 0,1 0 1,-1 0-1,1 0 0,-1 0 0,1-1 0,0 0 0,-1 1 0,1-1 0,0 0 0,0-1 0,0 1 0,0-1 0,0 0 0,0 0 1,-1 0-1,1 0 0,5-1 0,19-4-695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19308,'-7'2'486,"1"0"0,-1 0 0,0 1 0,1 0 0,-1 0 0,1 1 0,0 0 0,0 0-1,1 0 1,-1 0 0,-7 9 0,10-9-392,0 0 0,0 0 0,0 0 0,0 0 1,1 1-1,0-1 0,0 1 0,0-1 0,0 1 0,1 0 0,0 0 0,0-1 0,0 1 0,1 0 0,-1 0 0,1 0 0,1 6 0,20 111-44,-12-76-51,5 52 0,-13-84 4,0 0 0,-1-1-1,-1 1 1,-1 0 0,1-1-1,-2 1 1,0-1 0,-7 17-1,8-23 2,-2 0 0,1 0 0,-1 0 0,0-1 0,-1 0 0,-7 9 0,10-13 18,0 0 1,0 0-1,0 0 0,0 0 0,-1 0 1,1 0-1,-1-1 0,1 1 1,-1-1-1,0 1 0,0-1 0,0 0 1,1 0-1,-1-1 0,0 1 1,0-1-1,0 1 0,0-1 1,-4 0-1,6 0-4,0 0-1,-1-1 1,1 1 0,0 0-1,-1-1 1,1 1 0,0-1-1,0 1 1,-1-1 0,1 0-1,0 0 1,0 1 0,0-1-1,0 0 1,0 0 0,0 0-1,0 0 1,-1-3 0,0 1 12,0 0 0,1 0 0,-1-1 0,1 1 1,0 0-1,0-1 0,-1-4 0,1-6 61,0 0 1,1-25-1,0 36-81,1-21-100,1 0 0,1 0-1,1 1 1,1-1 0,1 1-1,14-33 1,-13 40-393,0 2-1,1-1 1,0 1 0,2 0-1,0 1 1,0 0 0,1 1-1,0 0 1,1 0-1,18-12 1,-6 7-426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38 13131,'-39'-3'1511,"38"3"-1357,2 2-136,0-1-1,0 0 0,0 0 0,1 0 0,-1 0 0,0-1 0,0 1 0,1 0 0,-1 0 0,1-1 0,-1 1 0,0-1 0,3 1 0,-1 1-2,18 6-7,0-1 1,1 0 0,0-2-1,-1-1 1,28 3-1,113 0 12,-161-7-19,471-11 11,-233 2 0,144-1-26,1114-40 1140,-1438 47-1041,472-8 750,-469 17-592,-75-7-220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17732,'0'0'74,"0"0"0,0 0 1,-1 0-1,1-1 0,0 1 1,0 0-1,0 0 1,0 0-1,0 0 0,0 0 1,0 0-1,0-1 0,0 1 1,-1 0-1,1 0 0,0 0 1,0 0-1,0 0 0,0 0 1,0 0-1,0 0 0,-1 0 1,1 0-1,0 0 0,0 0 1,0-1-1,0 1 0,-1 0 1,1 0-1,0 0 0,0 0 1,0 0-1,0 0 0,0 1 1,-1-1-1,1 0 0,0 0 1,0 0-1,0 0 0,-1 0 1,-5 7 1651,-4 10 182,10-16-1698,-5 12 50,0 0-1,1 1 1,0-1-1,1 1 1,0 0 0,2 0-1,-1 0 1,2 0-1,0 0 1,0 0 0,4 20-1,-3-33-252,-1 0-1,0 0 0,0 0 0,0 0 1,0-1-1,1 1 0,-1 0 0,0 0 1,1 0-1,-1-1 0,1 1 0,-1 0 1,1-1-1,-1 1 0,1 0 0,-1-1 1,1 1-1,0 0 0,0 0 0,0-1 0,-1 0-1,1 0 0,-1 0 0,1 0 1,-1 0-1,1 0 0,-1 0 0,1 0 1,0 0-1,-1 0 0,1-1 0,-1 1 1,0 0-1,1 0 0,-1 0 0,1-1 1,-1 1-1,1 0 0,-1-1 0,1 1 1,-1 0-1,1-2 0,2-1 18,-1 0 0,1 0 1,-1-1-1,1 1 0,-1-1 0,2-6 0,2-4 3,-1-1-1,-1 0 0,0 0 1,-1 0-1,0 0 0,-1-1 1,-1 1-1,-1-1 0,0 1 1,-3-24-1,3 39-26,0-1 0,0 1 0,0-1 0,0 1-1,0-1 1,0 1 0,0-1 0,0 1 0,0-1 0,0 1 0,-1-1 0,1 1-1,0-1 1,0 1 0,0 0 0,-1-1 0,1 1 0,0-1 0,0 1-1,-1-1 1,1 1 0,0 0 0,-1-1 0,1 1 0,-1 0 0,1-1 0,0 1-1,-1 0 1,1 0 0,-1-1 0,1 1 0,-1 0 0,1 0 0,-1 0-1,0-1 1,1 2-1,-1 0 0,1-1 0,0 1 0,-1 0 1,1-1-1,0 1 0,-1 0 0,1 0 0,0-1 0,0 1 0,0 0 0,0 0 0,0-1 0,0 1 0,0 0 0,0 0 0,0-1 0,0 1 0,0 0 0,0 0 0,1-1 0,-1 1 0,0 0 0,0-1 0,1 2 0,1 2 1,-1 0-1,1 0 1,0 0-1,0 0 1,0-1-1,0 1 1,1-1-1,0 1 1,-1-1-1,1 0 1,1 0-1,-1 0 1,0 0-1,1-1 1,-1 1-1,1-1 1,0 0-1,-1 0 1,1 0-1,0-1 1,0 1-1,1-1 1,-1 0-1,0 0 1,0-1-1,1 1 1,-1-1-1,0 0 1,0 0 0,1 0-1,4-1 1,-3 0 4,0 0 1,-1 0 0,1-1 0,-1 1-1,1-1 1,-1-1 0,0 1 0,0-1-1,0 1 1,0-2 0,0 1 0,-1 0-1,1-1 1,-1 0 0,0 0 0,0 0-1,0 0 1,-1-1 0,0 0 0,0 1-1,0-1 1,0-1 0,2-5 0,-5 10-4,1 0 1,-1 0-1,0 0 1,1 0-1,-1 0 1,0 0-1,0 0 1,0 0 0,0 0-1,0 0 1,0 0-1,0 0 1,0 0-1,0-1 1,0 1-1,0 0 1,-1 0-1,0-1 1,1 1-1,-1 1 0,1-1 0,-1 1 1,1 0-1,0-1 0,-1 1 0,1 0 1,-1 0-1,0-1 0,1 1 0,-1 0 0,1 0 1,-1 0-1,1-1 0,-1 1 0,0 0 1,1 0-1,-1 0 0,1 0 0,-1 0 0,0 0 1,1 0-1,-1 0 0,0 1 0,-2-1 3,1 1 1,-1 0-1,1 0 0,-1 0 0,1 0 0,-1 1 1,1-1-1,0 1 0,0-1 0,0 1 0,0 0 0,0 0 1,-3 3-1,1 0 10,1 0 0,0 1 1,0-1-1,0 1 0,1 0 0,0 0 1,0 0-1,0 0 0,1 0 1,0 0-1,0 0 0,0 1 0,1 11 1,1-15-8,-1 0 1,1 0-1,0 1 1,0-1-1,0 0 1,0 0-1,0 0 1,0-1-1,1 1 0,0 0 1,-1 0-1,1-1 1,0 1-1,0-1 1,1 0-1,-1 1 1,0-1-1,1 0 1,-1 0-1,1-1 1,0 1-1,0 0 1,-1-1-1,1 0 0,0 0 1,0 1-1,0-2 1,1 1-1,2 0 1,3 1 1,0-2 1,0 1-1,1-1 1,-1-1-1,0 1 1,0-1-1,0-1 1,0 0 0,0 0-1,0-1 1,-1 0-1,1-1 1,-1 1-1,15-10 1,-14 7-9,-1 1 0,0-1 0,0-1 0,0 1 0,-1-1 0,0 0 0,0-1 1,-1 0-1,0 0 0,0 0 0,-1-1 0,0 0 0,5-13 0,-10 21-3,0 0 1,1-1-1,-1 1 0,0-1 0,1 1 0,-1-1 1,0 1-1,0-1 0,0 1 0,-1-1 0,1 1 1,0-1-1,-1-1 0,-4 0-21,-2 13 2,4-4 22,1 1 0,0-1-1,0 1 1,1 0 0,0 0 0,0 0 0,1 0 0,0 7 0,-1-12-51,1 1 0,0-1 0,0 0 0,1 1 0,-1-1 0,0 0 0,1 0 0,-1 1 0,1-1 0,0 0 0,0 0 0,0 0 0,0 0 0,0 0 0,0 0 0,1 0 0,-1 0 0,1 0 0,-1 0 0,1-1 0,0 1 0,-1-1 0,1 1 0,0-1 0,0 0 0,0 1 1,3 0-1,-3-2-20,-1 0 1,1 0-1,0 0 1,-1 0-1,1 0 1,-1 0-1,1 0 1,0 0-1,-1-1 1,1 1-1,-1-1 1,1 1-1,-1-1 1,1 0-1,-1 1 1,1-1-1,-1 0 1,0 0-1,0 0 1,1 0 0,-1 0-1,0 0 1,0-1-1,0 1 1,1-2-1,10-12-516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18812,'-1'7'1776,"1"0"-1336,1 6-183,3 0 679,5 7-1216,2 0 1328,4 0-968,-1 1-16,3-2-48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142 446 17652,'-7'3'600,"-15"5"1414,-30 16 0,46-21-1754,1 0 0,0 0 0,0 1 0,0-1 0,0 1 0,1 0 0,0 1 0,-1-1 0,2 1 0,-7 9 0,10-14-241,-1 1-1,1 0 1,0-1 0,-1 1-1,1 0 1,0-1-1,-1 1 1,1 0 0,0-1-1,0 1 1,0 0 0,0 0-1,0-1 1,0 1 0,0 0-1,0 0 1,0-1-1,0 1 1,0 0 0,1-1-1,-1 1 1,0 0 0,0-1-1,1 1 1,-1 0-1,0-1 1,1 1 0,-1-1-1,1 1 1,-1 0 0,1-1-1,-1 1 1,1-1 0,-1 1-1,1-1 1,-1 0-1,1 1 1,0-1 0,-1 1-1,1-1 1,0 0 0,-1 0-1,1 1 1,0-1-1,-1 0 1,1 0 0,1 0-1,4 1 14,-1 0 1,1 0-1,0-1 0,10 0 0,-6 0-24,1-1 0,-1-1-1,1 0 1,-1-1 0,0 1 0,0-2 0,0 0 0,-1 0-1,1-1 1,-1 0 0,0 0 0,9-8 0,-6 4 0,-1-2 1,-1 1 0,0-1 0,0 0-1,-1-1 1,-1 0 0,14-26-1,-10 14 0,-2-1-1,-1 0 0,-1-1 0,-1 0 1,-1 0-1,-1 0 0,-1-1 0,-2 0 1,-1-30-1,-1 47-5,-1-1 1,0 1-1,-1-1 1,0 1-1,-4-12 1,6 20-3,-1 0 1,1 1 0,-1-1 0,1 0-1,-1 0 1,0 1 0,0-1 0,0 1-1,0-1 1,0 1 0,0-1-1,0 1 1,-1 0 0,1-1 0,0 1-1,-1 0 1,1 0 0,-1 0 0,1 0-1,-1 0 1,0 0 0,1 1 0,-1-1-1,0 0 1,0 1 0,1-1 0,-1 1-1,0 0 1,0 0 0,0 0-1,1 0 1,-1 0 0,0 0 0,0 0-1,0 0 1,1 1 0,-3 0 0,-2 1 1,0 0 0,1 1 0,0 0 0,-1 0 0,1 0 0,0 1 0,1-1 0,-1 1 0,1 0 0,0 1 0,0-1 0,0 1 0,0 0 0,1 0 0,0 0 0,0 0 0,0 0 0,0 1 0,1-1 0,-3 10 0,3-5-9,-1 1 0,1-1 0,1 0 1,0 1-1,0-1 0,1 1 0,0-1 0,1 1 0,0-1 0,1 0 1,3 13-1,2-4 9,1 0-1,0-1 1,1 1 0,24 32 0,57 65-138,-49-67-411,-33-39 434,0-2-41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181 342 16812,'2'-7'415,"-1"0"-1,0-1 1,0 1 0,0 0 0,0 0 0,-1-1 0,-1 1 0,-1-12 0,2 17-318,0 0 0,-1 1 0,1-1 0,-1 0 0,1 0 0,-1 0 0,0 1 0,1-1 0,-1 0 0,0 1 0,0-1 0,0 1 0,-1-1 0,1 1 0,0-1 0,0 1 0,-1 0 0,1 0 0,-1 0 0,1-1 0,-1 1 0,0 1 0,1-1 0,-1 0 0,0 0 0,1 1 0,-1-1 0,0 1 0,0-1 0,0 1 0,0 0 0,0 0 0,1-1 0,-1 2 0,0-1 0,0 0 0,0 0 0,-3 1 0,0 1-40,0 0 1,0 0-1,-1 0 0,1 1 0,0-1 0,1 1 1,-1 0-1,1 1 0,-1-1 0,1 1 0,0 0 1,-6 8-1,1-2-50,1 1 1,0 1 0,1-1-1,-7 15 1,11-21-12,1 0 1,0 0 0,0 0-1,0 0 1,1 1 0,0-1-1,0 0 1,0 1 0,0-1-1,1 1 1,0-1 0,0 0-1,1 8 1,0-12 3,-1-1 0,0 1 0,0 0 0,1 0 0,-1-1-1,0 1 1,1 0 0,-1-1 0,1 1 0,-1-1 0,1 1 0,-1 0 0,1-1 0,-1 1 0,1-1 0,0 1-1,-1-1 1,1 0 0,0 1 0,-1-1 0,1 0 0,0 1 0,-1-1 0,2 0 0,0 1-1,1-1-1,-1 0 1,0 0 0,0 0 0,1 0 0,-1 0-1,0-1 1,4 0 0,1-2 0,1 1 0,-1-1 0,1-1-1,6-3 1,0-3 4,-12 8-1,1 0-1,-1 0 1,1 0-1,0 0 1,-1 1-1,1 0 1,4-2-1,-6 3-1,0 0 0,0 0 0,1 0-1,-1 0 1,0 0 0,0 0 0,0 0 0,0 0-1,0 0 1,0 1 0,1-1 0,-1 0-1,0 1 1,0-1 0,0 1 0,0-1 0,0 1-1,0 0 1,-1-1 0,1 1 0,0 0-1,0 0 1,0 0 0,1 1 0,2 5-3,1-1 1,-1 1-1,-1-1 0,1 1 1,-1 0-1,0 0 1,3 15-1,10 57-20,-14-60 13,2 3 90,-2 1 0,-1 0 0,-1 0 0,0 0 1,-6 33-1,3-42 34,0 0 0,0-1 0,-1 1 0,-1-1 0,0 0 0,-1 0 0,-1-1 0,0 0 0,0 0 0,-11 12 0,17-22-88,-1 0-1,1 0 1,-1 0 0,0-1-1,0 1 1,0-1-1,0 1 1,0-1-1,0 0 1,0 1-1,-1-1 1,1 0-1,0-1 1,-1 1-1,-3 1 1,5-2-20,-1 0-1,1-1 1,-1 1-1,1 0 1,-1-1 0,1 1-1,0 0 1,-1-1-1,1 0 1,-1 1 0,1-1-1,0 0 1,0 0-1,-1 1 1,1-1 0,0 0-1,0 0 1,0 0-1,0-1 1,0 1 0,0 0-1,0 0 1,1 0-1,-1-1 1,0 1 0,1 0-1,-1-3 1,-2-4-22,0-1 0,1 1 1,0-1-1,0 0 0,1 1 1,0-1-1,1 0 0,0 0 1,1 1-1,-1-1 0,2 0 1,-1 0-1,1 1 0,4-12 0,3-5-45,0 1-1,2 0 0,21-35 0,89-113-173,-22 35 193,-82 110 35,-1-1 0,-1-1 0,13-33 0,-23 43-25,-8 13-39,2 6 65,0 1-1,-1 0 1,1-1-1,0 1 0,0 0 1,0 0-1,0 0 1,0 0-1,0 0 1,0 0-1,0 0 1,0 0-1,0 0 1,0 0-1,1 0 1,-1 1-1,0 1 1,-10 15-6,2 1 0,0 0 0,1 1 0,1 0 0,1 0 0,1 1 0,1 0 0,0-1 0,2 1 0,0 28 0,2-45 17,0-1 0,0 1-1,1 0 1,0-1 0,-1 1 0,1 0 0,1-1 0,-1 1 0,0-1 0,1 1 0,0-1 0,0 0 0,2 3 0,-2-4 0,-1-1 0,1 1 1,0-1-1,-1 0 0,1 0 0,0 0 1,0 0-1,0 0 0,0 0 0,0 0 0,0-1 1,0 1-1,0-1 0,0 1 0,0-1 1,0 0-1,0 0 0,1 0 0,-1 0 1,0 0-1,0-1 0,0 1 0,0 0 0,3-2 1,6-2 25,1 0 1,-1-1-1,0-1 1,0 0-1,0 0 1,-1-1-1,0-1 1,0 1 0,-1-2-1,0 1 1,0-1-1,11-16 1,2-4 55,-2-1-1,-1-1 1,16-34 0,-29 53-66,-1 1 0,0-1 1,-1-1-1,0 1 0,-1 0 0,3-23 0,-7 24-38,-4 13-28,-6 14-18,1 1 47,2 1 0,0 0 1,1 0-1,1 0 0,0 1 0,2 0 0,0 0 1,1 0-1,1 1 0,1 33 0,1-50 20,0-1 0,0 1 0,0 0 0,1 0 0,0-1 0,-1 1 0,1 0-1,0-1 1,0 1 0,0-1 0,1 1 0,-1-1 0,0 0 0,1 1 0,0-1-1,0 0 1,2 2 0,-2-2 4,0-1-1,-1 0 1,1 0-1,0 0 1,0-1-1,1 1 1,-1 0-1,0-1 1,0 0-1,0 1 1,0-1-1,0 0 1,1 0-1,-1 0 1,0 0-1,0 0 1,0-1-1,0 1 1,0-1-1,1 1 1,2-2-1,4-2 23,-1 0 1,0-1-1,0 0 0,-1 0 1,0 0-1,1-1 0,-2 0 1,1 0-1,-1-1 0,7-8 0,2-6 69,0 0 0,16-30 0,-16 22-38,-1-1-1,15-47 1,-28 73-193,-6 14 71,-6 19-22,-14 86-166,23-101 252,1 0-1,0 0 1,1 1 0,0-1 0,1 0 0,4 18 0,-5-29 2,0-1-1,1 0 1,0 0 0,-1 0 0,1 0 0,0 0-1,0 0 1,0 0 0,0 0 0,0-1-1,0 1 1,1 0 0,-1-1 0,1 1 0,2 2-1,-3-4 4,0 1 0,0-1 0,0 0 0,0 1 0,0-1 0,0 0 0,0 1 0,0-1 0,0 0 0,1 0 0,-1 0-1,0 0 1,0 0 0,0 0 0,0-1 0,0 1 0,0 0 0,0 0 0,0-1 0,1 1 0,0-1 0,3-2 20,0-1 1,-1 1-1,1 0 0,-1-1 1,0 0-1,0 0 1,0-1-1,0 1 0,4-9 1,3-6-8,-1-1 0,-1 0 0,0 0 0,-2-1 0,0 0 0,-2 0 0,0 0 0,-2-1 0,3-42 0,-6 63-26,0 0 0,0 0 0,0 0-1,0 0 1,0-1 0,0 1 0,0 0 0,0 0-1,-1 0 1,1 0 0,0 0 0,-1 0-1,1 0 1,-1 0 0,1 0 0,-1 0 0,0-2-1,-5 5-48,2 11 21,2-5 14,1 1 0,0-1 1,0 0-1,1 1 0,0-1 0,1 1 1,0-1-1,0 1 0,1-1 0,2 9 1,-3-14 17,0 0 0,0 0 0,0 0 0,1 0 0,-1 0 0,1 0 0,-1-1 0,1 1 0,0-1 0,0 1 0,0-1 0,1 0 0,-1 0 0,0 1 1,1-2-1,-1 1 0,1 0 0,0-1 0,0 1 0,-1-1 0,1 0 0,0 1 0,0-2 0,0 1 0,1 0 0,-1-1 0,0 1 0,0-1 0,6 0 0,1-1 11,0-1 0,1 0 1,-1-1-1,0 0 0,0-1 0,0 0 0,-1 0 0,0-1 0,1 0 0,-2-1 0,12-8 0,-5 2-1,-1-1 1,0 0-1,-1 0 0,0-2 0,15-22 0,-25 33-6,0-1 0,-1 0 0,1 0-1,-1 0 1,0 0 0,-1 0 0,1 0 0,-1-1-1,0 1 1,0 0 0,-1-9 0,0 13-4,0-1 1,0 1 0,0-1 0,0 1-1,-1 0 1,1-1 0,-1 1 0,1-1-1,-1 1 1,1 0 0,-1-1 0,0 1 0,0 0-1,0 0 1,1 0 0,-1-1 0,0 1-1,-2-1 1,1 1-1,0 0 0,0 0 1,0 0-1,0 1 0,0-1 0,0 1 0,0-1 0,0 1 1,0 0-1,0-1 0,0 1 0,0 0 0,0 0 0,0 1 1,0-1-1,-4 1 0,0 1 0,0 0 0,0 0-1,0 1 1,0 0 0,1 0 0,-1 0-1,1 1 1,0-1 0,0 1 0,0 0-1,0 1 1,1-1 0,0 1 0,0 0-1,0 0 1,0 0 0,1 1 0,-4 7-1,1-2 13,1 1-1,1-1 1,-1 1-1,2 0 1,0 1-1,0-1 1,1 0-1,0 18 1,2-24-8,0-1 0,0 0 0,1 0 0,0 1 0,0-1 0,0 0 0,1 0 0,-1 0 0,1 0 0,1 0 0,-1-1 0,1 1 0,-1-1 0,1 1 0,1-1 0,-1 0 0,0 0 0,1 0 0,4 3 0,-4-4-89,0-1 0,0 1 0,-1-1 0,1 0 0,0 0 0,1-1-1,-1 1 1,0-1 0,0 0 0,1 0 0,-1 0 0,1-1 0,-1 1 0,0-1 0,1 0 0,-1-1 0,1 1 0,-1-1 0,1 1 0,-1-1 0,0-1 0,0 1 0,6-3 0,2-2-81,-1-1 0,0 0 0,0 0-1,13-12 1,13-14-400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18468,'-10'4'518,"1"-1"1,0 1-1,0 0 1,1 1-1,-1 0 0,1 1 1,0-1-1,0 2 1,1-1-1,0 1 1,0 0-1,0 0 0,1 1 1,-6 10-1,11-17-510,0 0-1,0 0 0,1 0 1,-1 0-1,1 1 1,-1-1-1,1 0 1,-1 0-1,1 0 0,0 1 1,-1-1-1,1 0 1,0 0-1,0 1 0,0-1 1,0 0-1,0 1 1,0-1-1,1 0 0,-1 0 1,0 1-1,1-1 1,-1 0-1,1 0 0,-1 0 1,1 1-1,-1-1 1,1 0-1,0 0 0,-1 0 1,1 0-1,0 0 1,0 0-1,0 0 0,0-1 1,0 1-1,0 0 1,0 0-1,0-1 1,0 1-1,1-1 0,-1 1 1,0-1-1,0 1 1,2-1-1,7 3-120,1 0 1,0-1-1,-1-1 1,17 1-1,-12-1 23,-8 0 46,-1 0 0,1 0 0,0 1 0,-1 0 0,0 0 0,1 0 0,-1 1 0,0 0 0,0 0 0,7 5 0,-11-7 38,0 1 1,0 0-1,0-1 0,-1 1 1,1 0-1,0 0 0,-1 0 1,1 0-1,-1 1 0,0-1 1,0 0-1,0 1 0,0-1 1,0 0-1,0 1 0,-1-1 1,1 1-1,-1-1 0,0 1 1,0 0-1,0-1 0,0 1 0,0-1 1,0 1-1,-1-1 0,1 1 1,-1-1-1,1 1 0,-1-1 1,-1 3-1,-3 6 20,0-1-1,0 0 1,-1 0 0,0 0-1,-12 12 1,14-17-84,0 0 0,0-1 1,0 0-1,0 0 0,-1 0 0,0-1 0,0 1 1,0-1-1,0 0 0,-1-1 0,1 1 0,-8 1 1,12-3 55,0-1 1,-1 0 0,1 1 0,0-1 0,0 0 0,0 0 0,0 0-1,0 0 1,-1 0 0,1 0 0,0 0 0,0 0 0,0-1 0,0 1-1,0 0 1,0-1 0,0 1 0,-1-1 0,1 1 0,0-1-1,0 1 1,1-1 0,-1 0 0,0 1 0,0-1 0,0 0 0,-1-1-1,-4-20-211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 14635,'4'1'485,"6"4"781,0-1 0,1 0-1,-1 0 1,15 1 0,-24-4-1167,1-1 0,0 1 0,0-1 1,-1 0-1,1 0 0,0 0 0,-1 0 1,1 0-1,0 0 0,0 0 0,-1-1 1,1 1-1,0 0 0,-1-1 1,1 0-1,0 1 0,-1-1 0,1 0 1,-1 0-1,1 0 0,-1 0 0,0 0 1,1 0-1,-1 0 0,0 0 0,0-1 1,0 1-1,0 0 0,0-1 0,0 1 1,0-1-1,0 1 0,0-1 1,-1 0-1,1 1 0,0-3 0,-1 2-65,1 0-1,-1 1 0,0-1 0,0 1 1,0-1-1,0 0 0,0 1 1,0-1-1,0 1 0,0-1 0,-1 1 1,1-1-1,-1 0 0,1 1 1,-1 0-1,1-1 0,-1 1 0,0-1 1,0 1-1,0 0 0,0-1 1,0 1-1,0 0 0,0 0 0,0 0 1,0 0-1,0 0 0,-1 0 0,1 0 1,-1 0-1,1 0 0,0 1 1,-1-1-1,1 0 0,-1 1 0,1 0 1,-3-1-1,0 0-17,0 0 0,0 1 0,0-1 0,-1 1 0,1 0 0,0 0 1,0 0-1,-1 1 0,1 0 0,0-1 0,0 1 0,0 1 0,-5 1 0,3 1-16,1-1 0,-1 1-1,1 1 1,0-1 0,0 1 0,0 0 0,1 0-1,-1 1 1,1-1 0,0 1 0,1 0-1,0 0 1,0 0 0,0 0 0,0 1 0,1-1-1,0 1 1,1 0 0,-1-1 0,1 1 0,1 0-1,-1 0 1,1 0 0,1 9 0,-1-14 0,1 1 0,-1-1 0,1 0 1,0 0-1,0 0 0,-1 0 0,1 0 1,1 0-1,-1 0 0,0 0 0,0 0 0,1 0 1,-1-1-1,1 1 0,-1-1 0,1 1 1,0-1-1,0 1 0,0-1 0,3 2 0,0-1 0,-1-1-1,0 0 0,1 0 0,-1 0 1,1 0-1,-1-1 0,1 0 0,-1 0 1,9-1-1,4-1 3,-1-1 0,-1-1 0,1-1 1,26-11-1,74-44 15,-37 17-12,-60 37-15,-19 6 10,1 0-1,-1 0 1,0 0 0,1 0-1,-1 0 1,0 1-1,0-1 1,1 0 0,-1 0-1,0 0 1,1 0-1,-1 0 1,0 0 0,0 1-1,1-1 1,-1 0-1,0 0 1,0 0 0,0 1-1,1-1 1,-1 0-1,0 0 1,0 1 0,0-1-1,1 0 1,-1 0-1,0 1 1,0-1 0,0 0-1,0 1 1,0 2-3,0 0 1,0 1-1,0-1 0,-1 0 1,1 0-1,-1 0 0,-2 5 1,-1 6-1,4-12 6,-1 0 1,1 0-1,-1 0 1,1-1-1,0 1 1,0 0-1,0 0 1,0 0-1,0 0 1,0 0-1,0-1 1,1 1 0,-1 0-1,1 0 1,-1 0-1,1-1 1,0 1-1,0 1 1,1-2-1,-1 0 0,0-1 1,0 1-1,0-1 0,0 1 0,1-1 1,-1 1-1,0-1 0,1 0 1,-1 0-1,0 1 0,0-1 1,1 0-1,-1 0 0,0 0 0,1-1 1,-1 1-1,0 0 0,1 0 1,-1-1-1,0 1 0,0-1 1,1 1-1,-1-1 0,0 0 0,1 0 1,37-22 76,-33 19-75,0-1-1,0 2 1,0-1-1,0 1 0,1 0 1,-1 0-1,14-3 1,-19 6-9,-1 0 0,1 0 0,0 0 0,-1 0 1,1 0-1,0 0 0,-1 0 0,1 0 0,0 0 1,-1 0-1,1 1 0,-1-1 0,1 0 0,0 1 1,-1-1-1,1 0 0,-1 1 0,1-1 0,-1 1 0,1-1 1,-1 1-1,1-1 0,-1 1 0,0-1 0,1 1 1,-1-1-1,0 1 0,1-1 0,-1 1 0,0 0 1,0-1-1,1 1 0,-1-1 0,0 1 0,0 0 0,0-1 1,0 1-1,0 0 0,0-1 0,0 2 0,-2 26-2894,2-28 2889,0 1-664,0-3 95,0-6-204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19268,'2'-3'243,"1"0"-1,0 0 1,0 1-1,0-1 1,0 1-1,0 0 1,0 0-1,1 0 1,-1 0-1,0 0 0,1 1 1,6-2-1,4-4 558,3-1-317,-5 2-316,0 0-1,1 0 1,0 1 0,0 1-1,0 0 1,23-3-1,-36 7-167,0 0 0,1 0 0,-1 0 0,1 0 0,-1 0 0,0 0 0,1 0 0,-1 0 0,1 0 0,-1 0 0,0 0 0,1 0 0,-1 0 0,0 0 0,1 0 0,-1 1 0,0-1 0,1 0 0,-1 0 0,0 1 0,1-1 0,-1 0-1,0 0 1,1 1 0,-1-1 0,0 0 0,0 1 0,1-1 0,-1 0 0,0 1 0,0-1 0,0 0 0,1 1 0,-4 16-50,-19 22-40,17-30 80,-7 12-35,-12 32 0,21-46 44,1 1-1,0-1 1,0 1-1,0 0 1,1 0-1,0 0 1,0 0-1,1 9 1,0-16 3,0 0 0,0 0 0,0 0 1,0 0-1,1 0 0,-1 0 1,0 0-1,0 0 0,1 0 1,-1 0-1,1 0 0,-1 0 0,1 0 1,-1-1-1,1 1 0,0 0 1,-1 0-1,1 0 0,0-1 1,-1 1-1,1 0 0,0-1 1,0 1-1,0-1 0,0 1 0,1 0 1,0-1 1,0 0 0,0 1 0,0-1 0,-1 0 0,1 0 0,0 0 0,0-1 0,0 1 0,0 0 0,0-1 0,0 1 0,3-2 0,5-3 14,0 0 1,-1 0-1,0 0 1,9-8-1,19-16 148,48-50-1,-69 63-102,-1-1 0,-1 0 0,-1-1 0,-1-1 0,13-24 0,-24 35-63,-9 13-26,-10 14-25,10-8 36,0 0 0,0 0 0,-7 16 0,13-22 25,-1 1 0,1-1 1,0 0-1,0 1 0,1 0 0,0-1 1,0 1-1,0 0 0,1 0 0,0 7 1,0-11-1,0-1 0,0 0 0,0 1 0,1-1 0,-1 1 0,1-1 0,-1 0 0,1 1 0,-1-1 0,1 0 0,0 1 0,0-1 0,0 0 0,0 0 0,-1 0 0,1 0 0,1 0 0,-1 0 1,0 0-1,1 1 0,1-1 7,-1 0 0,1 0 0,0 0 0,-1 0 0,1 0 1,0-1-1,0 1 0,-1-1 0,1 0 0,3 1 0,4-2 29,0 0-1,0 0 0,0-1 0,-1 0 0,11-4 0,-3 0-10,0-2 1,0 0 0,0 0-1,-1-2 1,-1 0-1,1 0 1,-2-2-1,1 0 1,-2-1-1,22-25 1,-32 35-54,-1-1-1,1 0 1,-1 1 0,0-1-1,2-7 1,-22 43-302,17-30 309,-9 23-8,-6 27 0,14-45 0,0 0 0,1 0 0,0 0 0,0 0 1,1 0-1,0 0 0,0 0 0,1 0 0,2 11 0,-3-17-37,0 0-1,1 0 1,-1 0 0,1 0 0,-1 0 0,1 1-1,-1-1 1,1 0 0,0 0 0,-1 0-1,1-1 1,0 1 0,0 0 0,0 0 0,-1 0-1,1 0 1,0-1 0,0 1 0,0-1-1,1 1 1,-1 0 0,0-1 0,0 0 0,0 1-1,0-1 1,2 1 0,1-1-26,-1 0 0,1 0 0,-1 0 0,0-1 0,1 1 0,-1-1 1,1 0-1,3-1 0,20-8-428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 20508,'-8'-2'539,"0"1"0,0-1 1,0 1-1,0 1 0,0 0 0,-1 0 0,1 0 0,0 1 0,-13 3 0,15-2-505,0-1 0,1 1 0,-1 0 0,1 1 1,0-1-1,-1 1 0,1 0 0,1 0 0,-1 1 0,0-1 0,1 1 1,-1 0-1,1 0 0,-4 6 0,8-10-52,-1 1 1,1 0-1,-1 0 0,1-1 0,-1 1 1,1 0-1,0 0 0,-1-1 1,1 1-1,0 0 0,0 0 1,-1 0-1,1 0 0,0-1 0,0 1 1,0 0-1,0 0 0,0 0 1,0 0-1,0 0 0,1 0 1,-1-1-1,0 1 0,0 0 0,1 0 1,-1 0-1,0-1 0,1 1 1,-1 0-1,1 0 0,-1-1 0,1 1 1,-1 0-1,1-1 0,0 1 1,-1-1-1,1 1 0,0-1 1,-1 1-1,1-1 0,0 1 0,0-1 1,-1 1-1,1-1 0,0 0 1,0 0-1,1 1 0,6 2-198,1-1 0,-1 1 0,16 1 0,-12-2 48,18 4-175,48 12-149,-72-16 484,0 0 0,-1 0 0,1 0-1,-1 1 1,1 0 0,-1 0 0,0 1-1,0-1 1,0 1 0,4 4 0,-8-7 18,-1 0 0,1 0 0,0-1 0,-1 1 0,1 0 1,-1 0-1,1 0 0,-1 0 0,1 0 0,-1 0 0,0 0 1,0 0-1,1 0 0,-1 0 0,0 0 0,0 0 0,0 0 0,0 0 1,0 0-1,0 0 0,0 0 0,0 0 0,-1 0 0,1 1 1,-1 0 7,0 0 1,-1 0 0,1 0 0,0 0 0,-1 0 0,1-1 0,-1 1 0,0 0 0,1-1-1,-4 3 1,-2 0 58,0 1 0,-1-1 0,1 0-1,-16 5 1,12-5-50,-1-1 0,-19 2-1,28-4-99,0-1 0,0 1-1,0-1 1,0 0-1,0 0 1,0-1-1,0 1 1,1 0 0,-1-1-1,0 0 1,0 0-1,0 0 1,1 0-1,-1 0 1,0 0-1,-4-4 1,1-6-160,7-1-106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103 118 14451,'11'6'1563,"-10"-5"-1367,0-1-1,0 1 0,0 0 1,0 0-1,0-1 0,0 1 1,1-1-1,-1 1 1,0-1-1,0 1 0,1-1 1,-1 0-1,0 1 0,0-1 1,1 0-1,-1 0 1,0 0-1,1 0 0,-1 0 1,0-1-1,1 1 0,-1 0 1,0 0-1,0-1 0,1 1 1,-1-1-1,0 1 1,0-1-1,0 0 0,1 1 1,-1-1-1,0 0 0,1-1 1,2-2 31,1 0 0,-1 0 0,0-1 0,-1 1 0,1-1 0,-1 0 0,0 0 0,0 0 0,0 0-1,-1-1 1,0 1 0,3-9 0,-5 12-195,0 0 0,1 0 0,-1 0 0,0 0 0,0 1 0,0-1 0,0 0 0,0 0 0,0 0-1,-1 0 1,1 0 0,-1 1 0,1-1 0,-1 0 0,0 0 0,0 1 0,-1-3 0,1 2-13,-1 1 0,1-1 0,-1 1 0,0 0-1,1 0 1,-1 0 0,0 0 0,0 0 0,0 0 0,0 0 0,0 0 0,0 1 0,0-1 0,0 1 0,0-1 0,0 1 0,0 0 0,-5 0 0,2 0-13,0 1 1,-1 0 0,1 0-1,0 0 1,-1 1 0,1 0-1,0 0 1,0 0 0,0 0-1,1 1 1,-1 0 0,1 0-1,-1 0 1,1 1 0,0-1-1,0 1 1,0 0 0,-5 7-1,1 0-13,1-1-1,0 1 0,0 0 0,1 1 0,0 0 1,-7 21-1,12-29 6,0-1 1,0 1 0,0-1 0,0 1-1,1-1 1,-1 1 0,1-1 0,0 1-1,0 0 1,1-1 0,-1 1 0,1-1-1,-1 1 1,1-1 0,3 7-1,-3-8-2,1 1 0,0-1 0,0 0 0,0 0-1,0 0 1,0 0 0,0-1 0,0 1-1,1 0 1,-1-1 0,1 0 0,-1 1-1,1-1 1,-1 0 0,1 0 0,0-1-1,-1 1 1,1 0 0,0-1 0,5 1-1,6-1-34,0 0 1,0-1-1,-1 0 0,1-1 0,-1 0 0,1-1 0,-1 0 0,0-2 1,0 1-1,0-2 0,17-9 0,-3 0-33,0-2-1,-2-1 1,46-41-1,-21 5 260,-58 66-53,0-1-1,0 2 1,1-1 0,0 1-1,2 0 1,-1 1 0,-3 15-1,8-28-123,1 0 0,0 0 0,0 1 0,-1-1 0,1 0 0,0 0 0,0 1 0,0-1 0,0 0-1,0 0 1,1 1 0,-1-1 0,0 0 0,0 0 0,1 1 0,-1-1 0,1 0 0,-1 0 0,1 0 0,0 0-1,-1 0 1,1 0 0,0 0 0,0 0 0,0 0 0,-1 0 0,1 0 0,0 0 0,0-1 0,0 1-1,1 0 1,-1-1 0,0 1 0,0-1 0,0 1 0,0-1 0,0 1 0,1-1 0,-1 0 0,0 0 0,0 0-1,1 1 1,-1-1 0,0 0 0,0-1 0,3 1 0,3 0 6,1-1 1,-1 0-1,0 0 0,0-1 1,0 0-1,13-5 1,2-4-14,0-1 1,31-24 0,4-1 19,-57 36-23,1 1-1,-1-1 0,1 1 0,0 0 1,-1-1-1,1 1 0,-1 0 1,1-1-1,0 1 0,-1 0 1,1 0-1,0 0 0,0-1 0,-1 1 1,1 0-1,0 0 0,-1 0 1,1 0-1,0 0 0,0 0 1,-1 1-1,1-1 0,0 0 0,-1 0 1,1 0-1,0 1 0,-1-1 1,1 0-1,-1 1 0,1-1 1,0 1-1,-1-1 0,1 1 0,11 24 60,-11-22-50,0 0 0,0 0 0,0 0 0,1 0 0,-1 0 0,1 0 0,-1-1 0,4 4 0,-2-3-4,1-1-1,0 0 0,-1 1 1,1-1-1,0-1 1,0 1-1,0-1 0,1 1 1,-1-1-1,0 0 1,1-1-1,-1 1 0,0-1 1,1 0-1,4 0 1,9-1-56,0-1 0,22-5 0,-6-1-221,37-15 0,24-6-621,-116 55 659,-57 46-856,77-71 1055,0-1 1,0 1-1,0 0 0,0-1 1,0 1-1,0 0 0,-1-1 1,1 1-1,0-1 0,0 0 1,-1 1-1,1-1 0,-2 0 1,-6 1-280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21405,'-11'-3'2352,"4"3"1721,11 0-3281,3 0-3368,3 0 2496,2 1-473,2 2-207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12843,'187'7'1683,"-36"0"-1583,1385-11 108,-1011-3-189,1736-32 205,-4-48 96,-1542 55-729,-513 24 201,-90 2 108,-24-4-49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16756,'9'-9'2080,"-4"3"-1104,-5 4-472,3 6 1969,2 6-1345,-1 14-464,2 8-184,1 19-240,0 5-160,-1 14-808,2 4 1688,-6-4-936,-2 0 32,-2-7-40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3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16964,'-2'4'2096,"-3"-1"-1048,0 0-440,1-2 2761,8-1-3217,-2-7 360,-2 1-344,-3-2-104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1301 63 12419,'-34'-12'686,"0"0"1,-1 2-1,0 2 1,0 1 0,-53-2-1,61 6-575,0 2-1,0 0 1,0 2 0,0 2-1,1 0 1,-1 1-1,1 2 1,0 1-1,0 1 1,1 1 0,0 1-1,-33 19 1,7 1 18,1 3 0,-52 45 0,-79 90 397,154-140-464,1 0 0,2 2-1,0 0 1,3 2-1,0 1 1,2 0 0,2 1-1,1 1 1,-14 44 0,15-25-49,2 1 0,2 0 1,3 0-1,-1 103 1,10-74-4,5 0 1,24 128-1,-19-156-20,4-1 1,1 0-1,3-1 0,2-1 1,3-2-1,1 0 0,3-1 0,2-2 1,54 66-1,-73-101 6,110 126-79,-91-108 34,1-2 1,49 36-1,-63-53 23,0-1 1,1 0-1,0-2 0,1 0 0,0-1 1,34 10-1,-38-15 9,0-1 0,-1 0 1,1 0-1,0-2 0,0 0 0,0 0 0,0-2 1,0 0-1,-1 0 0,22-7 0,-13 0 18,0 0 0,0-2 0,-1 0 0,0-1 1,-1-2-1,0 0 0,33-30 0,-16 7 75,-2-1 0,55-73 1,-48 47 19,-3-2 1,-2-2-1,-4-1 0,-2-2 1,-4-1-1,25-98 1,-42 128-76,-3-1 1,-1 1 0,-2-1-1,-2-1 1,-2 1 0,-8-76-1,-2 57-21,-3 1 0,-2 0 0,-3 1 1,-27-64-1,-87-170-137,37 89 802,86 187-437,-8-31 1,10 20-47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6109 952 11338,'-7'-7'4189,"-27"-17"-2976,-56-22-437,62 32-673,0 0 0,-27-19 0,-156-110 345,151 107-316,-106-46 0,-226-71-12,270 113-75,-165-32 1,60 36-190,-286-9 0,-235 33-193,41 20 256,-18 0 441,3-25 43,681 14-388,-492-42 129,495 39-129,-53-8 91,-161-45 0,250 59-108,1 0-1,-1-1 1,1 1 0,-1-1 0,0 0 0,1 1 0,0-1-1,-1 0 1,1 0 0,0 0 0,-1 0 0,1 0 0,0 0-1,0-1 1,0 1 0,0 0 0,0-1 0,0 1-1,0 0 1,0-1 0,1 1 0,-1-1 0,0 1 0,1-1-1,-1 0 1,1-2 0,-1-31-6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18452,'3'-6'1584,"-5"1"-1128,-4 0-232,2 12 585,0 8-121,1 5-264,1 3-144,-3 0-184,3 0-40,2 4-112,2-3-144,-2-5-384,0-1-264,-6-5 672,-1-7-145,-2-2-151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17276,'12'-15'408,"2"1"1,-1 0 0,2 1 0,0 1 0,0 1-1,1 0 1,1 0 0,0 2 0,0 0 0,1 1-1,0 1 1,0 1 0,0 0 0,21-3 0,-30 8-347,0 0 0,0 0-1,0 1 1,0 0 0,-1 1 0,13 2 0,-18-2-59,-1-1-1,1 1 1,-1 0-1,0 0 0,1 0 1,-1 0-1,0 0 1,0 0-1,0 1 0,0-1 1,0 1-1,0-1 1,0 1-1,0 0 0,-1 0 1,1 0-1,-1 0 1,1 0-1,-1 0 1,0 0-1,0 0 0,0 1 1,0-1-1,0 0 1,0 1-1,0 3 0,0 3 3,-1 0 0,0 0-1,0-1 1,-1 1 0,0 0-1,-1 0 1,0-1 0,0 1-1,0 0 1,-2-1 0,-6 14-1,4-8-42,1 1-1,-6 23 0,10-35-16,1-1-1,0 1 1,0-1-1,0 1 0,0-1 1,0 1-1,0-1 0,1 1 1,-1-1-1,1 1 1,0-1-1,0 1 0,0-1 1,0 0-1,0 0 0,0 1 1,0-1-1,1 0 1,2 3-1,3 2-161,0 0 0,1 0 0,15 10 1,14 13-120,-34-27 336,0 1-1,-1-1 0,1 0 1,-1 1-1,0 0 1,0-1-1,0 1 0,0 0 1,-1 0-1,1 0 1,-1 0-1,0 0 0,0 0 1,-1 1-1,1-1 0,-1 9 1,-1-7 72,0 0 0,0 0 0,-1 0 1,0 0-1,0-1 0,0 1 0,0 0 0,-1-1 0,0 0 0,-7 9 1,1-2 225,0-1 0,-1-1 1,-1 0-1,0 0 1,0-1-1,-1 0 1,0-1-1,-1 0 0,-15 7 1,15-9 133,0-1 1,-20 5-1,29-9-365,0 0-1,0 0 1,0-1-1,0 0 1,-1 1-1,1-1 1,0-1-1,0 1 1,0-1-1,0 1 1,0-1-1,0 0 1,-4-3-1,7 4-89,1 0-1,-1 0 0,1 0 1,-1 0-1,1-1 0,-1 1 1,1 0-1,-1-1 1,1 1-1,-1 0 0,1-1 1,0 1-1,-1 0 0,1-1 1,0 1-1,-1-1 1,1 1-1,0-1 0,-1 1 1,1-1-1,0 1 0,0-1 1,0 1-1,-1-1 1,1 1-1,0-1 0,0 0 1,0 0-69,1 0-1,-1 0 1,0 0 0,1 0 0,-1 0 0,1 0 0,-1 0 0,1 1 0,0-1 0,-1 0-1,1 0 1,0 0 0,-1 1 0,2-2 0,36-21-2473,-29 18 2415,17-11-648,6-1-185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35 238 17572,'14'-3'2064,"-14"10"-1064,-3 6-447,-4 3 2039,-1 0-1480,-1 4-496,5 1-207,-5-6-393,8 1-217,1-6-487,1-3-176,4-7-344,-1-2-224,2-9 831,-6-5-223,2-11-56</inkml:trace>
  <inkml:trace contextRef="#ctx0" brushRef="#br0" timeOffset="1">14 50 17132,'0'-13'1976,"-6"1"-1128,0-3-392,5 11 1937,6 4-2529,4 0-480,-3 0 488,5-6-224,9 6-257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17916,'1'5'559,"0"1"0,0-1-1,-1 1 1,0-1 0,0 1 0,-1-1 0,1 1 0,-3 9-1,-1 14 239,3-22-680,1 4 46,-1-1-1,1 1 0,1 0 0,3 19 1,-4-28-155,1 0 1,-1 0 0,1-1-1,-1 1 1,1 0 0,0 0-1,0 0 1,0 0 0,0-1-1,0 1 1,0 0 0,1-1-1,-1 1 1,0-1-1,1 1 1,-1-1 0,1 0-1,0 0 1,-1 0 0,1 0-1,0 0 1,0 0 0,0 0-1,0 0 1,0-1 0,-1 1-1,1-1 1,0 1-1,0-1 1,0 0 0,1 0-1,1 0 1,5-1-3,-1 0-1,0-1 1,1 0-1,-1 0 1,0-1-1,0 0 1,-1 0-1,15-9 1,59-43 35,-66 43-37,31-27 41,-37 30-26,0 0 1,1 1-1,0 0 0,0 1 1,23-12-1,-30 20 116,-4 6-53,-7 11 14,6-12-37,-3 7-37,1 0 0,0 0 1,1 0-1,-3 26 0,6-39-68,0 0 1,0 1 0,-1-1-1,1 1 1,0-1 0,0 0-1,0 1 1,0-1-1,0 1 1,0-1 0,0 0-1,0 1 1,0-1-1,1 1 1,-1-1 0,0 0-1,0 1 1,0-1-1,0 0 1,0 1 0,1-1-1,-1 0 1,0 1 0,0-1-1,1 0 1,-1 1-1,0-1 1,0 0 0,1 0-1,-1 1 1,0-1-1,1 0 1,-1 0 0,0 0-1,1 1 1,-1-1-1,1 0 1,-1 0 0,0 0-1,1 0 1,-1 0 0,0 0-1,1 0 1,-1 0-1,1 0 1,-1 0 0,0 0-1,1 0 1,-1 0-1,1 0 1,-1 0 0,0 0-1,1 0 1,0-1 0,19-12-1514,-18 11 1533,13-8-848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31 16932,'-1'2'383,"0"0"1,0 0-1,0 0 1,0 0-1,0 0 1,0 0-1,-1 0 1,1 0-1,-1 0 1,1-1-1,-4 4 1,-6 8 652,4-2-875,1 1 0,0 0-1,1 0 1,0 0 0,1 0 0,0 1-1,1 0 1,0 0 0,1 0 0,0 23 0,2-35-145,0 0 0,0 0 1,0 0-1,0 0 1,0 0-1,0 0 0,0-1 1,0 1-1,0 0 1,0 0-1,1 0 0,-1 0 1,0-1-1,1 1 1,-1 0-1,1 0 0,-1-1 1,1 1-1,-1 0 1,1 0-1,-1-1 1,1 1-1,0-1 0,-1 1 1,1-1-1,0 1 1,0-1-1,1 1 0,-1 0 9,1-1 0,-1-1-1,1 1 1,-1 0-1,1 0 1,-1 0-1,1-1 1,-1 1 0,1-1-1,-1 1 1,0-1-1,1 0 1,-1 1-1,3-3 1,5-3 73,-1-1-1,1 0 1,8-10-1,27-36 135,-35 41-213,0 0-1,1 1 1,0 0 0,1 0 0,0 1-1,0 1 1,16-10 0,-26 18-20,0 1 1,0-1-1,0 0 1,0 1-1,0-1 1,0 1-1,0 0 1,1-1-1,-1 1 1,0 0-1,0 0 1,0 0-1,1 0 1,-1 0-1,0 0 1,0 0-1,0 0 1,1 0 0,-1 0-1,0 1 1,0-1-1,0 0 1,0 1-1,1-1 1,-1 1-1,0 0 1,0-1-1,0 1 1,0 0-1,0-1 1,-1 1-1,1 0 1,0 0-1,0 0 1,0 0-1,1 2 1,1 4-5,1 0 0,-1 0 1,0 1-1,4 14 0,3 9 8,-9-29-4,1-1 1,-1 1-1,0-1 0,0 0 0,1 0 0,-1 1 1,1-1-1,-1 0 0,1 0 0,0-1 0,-1 1 1,1 0-1,0 0 0,-1-1 0,1 1 0,0-1 1,0 0-1,0 1 0,-1-1 0,1 0 1,0 0-1,0 0 0,0 0 0,0 0 0,-1-1 1,3 0-1,8-1-10,-1 0 1,20-8-1,-27 9 8,58-15-24,-36 11 10,-25 5 17,0 0 0,0-1-1,0 1 1,0 0 0,0 0-1,0 0 1,0 0 0,0 0-1,1 1 1,-1-1 0,0 0-1,0 0 1,0 1 0,0-1-1,0 1 1,0-1 0,0 1-1,0-1 1,0 1 0,0-1-1,-1 1 1,1 0 0,0 0-1,0-1 1,0 1 0,-1 0-1,1 0 1,0 0 0,-1 0-1,1 0 1,-1 0 0,1 0-1,-1 1 1,1 0 0,0-1 1,-1 0-1,1 1 0,0-1 1,0 0-1,-1 0 0,1 0 1,0 0-1,0 0 0,0 0 1,0 0-1,0 0 0,1 0 1,-1 0-1,0-1 0,0 1 1,1 0-1,-1-1 1,0 1-1,3 0 0,2-1-21,0 0-1,-1 0 0,1 0 1,0-1-1,0 0 1,-1 0-1,1 0 0,-1-1 1,1 0-1,-1 0 0,0 0 1,10-6-1,5-5-331,34-28 0,-20 13-92,-15 16 181,-16 10 196,1 0 0,0 0 0,-1-1 0,1 0 0,-1 0 0,4-4 0,-7 7 72,0 1 0,0-1 0,0 0 0,0 0-1,0 0 1,0 0 0,0 0 0,0 0 0,0 0 0,0 0 0,0 0 0,0 0 0,0 0 0,0 1 0,0-1 0,0 0 0,0 0 0,1 0 0,-1 0 0,0 0 0,0 0 0,0 0 0,0 0 0,0 0-1,0 0 1,0 0 0,0 0 0,0 0 0,0 0 0,0 1 0,0-1 0,0 0 0,0 0 0,1 0 0,-1 0 0,0 0 0,0 0 0,0 0 0,0 0 0,0 0 0,0 0 0,0 0 0,0 0 0,0 0 0,0 0-1,1 0 1,-1 0 0,0 0 0,0 0 0,0 0 0,0 0 0,0 0 0,0-1 0,0 1 0,0 0 0,0 0 0,0 0 0,0 0 0,0 0 0,0 0 0,1 0 0,-1 0 0,0 13 238,0-11-159,-1 0 1,1-1-1,0 1 0,0 0 1,0 0-1,1-1 1,-1 1-1,0 0 0,1 0 1,0 1-1,1-2-57,0 0-1,1 0 1,-1 0 0,0 0 0,1-1-1,-1 1 1,0-1 0,1 0-1,-1 0 1,1 0 0,-1 0-1,1 0 1,-1 0 0,0-1-1,1 1 1,-1-1 0,3 0 0,43-19-33,-38 16-6,18-10-60,-16 8 8,1 0 0,-1 1 0,1 0 0,26-6 0,-39 11 66,1 1 0,-1-1 0,0 0 0,0 0 0,0 0 0,1 1 0,-1-1 0,0 0 0,0 1 0,0-1 0,0 0 0,0 0 0,1 1 1,-1-1-1,0 0 0,0 1 0,0-1 0,0 0 0,0 1 0,0-1 0,0 0 0,0 1 0,0-1 0,0 0 0,0 1 0,0-1 0,0 0 0,-1 0 0,1 1 0,0-1 0,0 0 0,0 1 0,0-1 0,-1 1 0,-5 21 158,1-4 14,3-6-62,1-7-35,0-1 0,0 1 0,0 0 0,1 0 0,0 0 0,0 0 0,1 8 0,-1-12-68,1 0-1,0 1 1,-1-1-1,1 0 1,0 0-1,-1 0 1,1 0-1,0 0 1,0 1-1,0-2 1,0 1 0,0 0-1,0 0 1,0 0-1,1 0 1,-1-1-1,0 1 1,0 0-1,1-1 1,-1 1-1,0-1 1,0 0-1,1 1 1,-1-1-1,1 0 1,-1 0-1,0 0 1,1 0-1,-1 0 1,1 0-1,-1 0 1,2-1-1,4 1-247,-1-1 0,0 1 1,1-2-1,-1 1 0,0-1 0,0 0 0,0 0 0,0 0 0,-1-1 0,1 0 0,0 0 0,-1 0 0,0-1 0,0 0 0,0 0 0,0 0 0,-1-1 0,0 0 1,0 1-1,0-1 0,0-1 0,3-5 0,-4 1-1576,-7 9 1107,-8 12 881,-5 40 1849,17-50-1988,0-1 0,0 1 1,-1 0-1,1 0 0,0 0 1,0-1-1,0 1 0,-1 0 1,1 0-1,0 0 0,0-1 0,0 1 1,1 0-1,-1 0 0,0 0 1,0-1-1,0 1 0,1 0 1,-1 0-1,0 0 0,0-1 1,1 1-1,0 1 0,-1-2-51,0 0-1,1 1 0,-1-1 0,0 0 1,1 0-1,-1 1 0,0-1 0,1 0 1,-1 1-1,0-1 0,1 0 1,-1 0-1,1 0 0,-1 0 0,0 1 1,1-1-1,-1 0 0,1 0 1,-1 0-1,1 0 0,-1 0 0,1 0 1,-1 0-1,0 0 0,1 0 1,-1 0-1,1 0 0,-1-1 0,1 1 1,-1 0-1,0 0 0,1 0 1,-1 0-1,0-1 0,1 1 0,-1 0 1,1 0-1,-1-1 0,0 1 1,1 0-1,-1-1 0,0 1 0,8-8-186,5 1-70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5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16684,'-2'2'434,"0"-1"0,0 1 0,0 0 0,1 0 1,-1 0-1,0 0 0,1 0 0,0 0 0,-1 1 1,1-1-1,0 0 0,-1 4 0,-8 34 2453,5-15-1636,0-8-1024,2 2 1,0-1 0,1 0 0,1 37 0,-3-69-3342,5 0 2356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6 868 12579,'-1'-3'256,"0"1"1,0 0-1,1 0 1,-1 0 0,1-1-1,-1 1 1,1 0-1,0-1 1,0 1-1,0 0 1,0-1 0,0 1-1,0-1 1,1 1-1,-1 0 1,1 0 0,1-3-1,2-4 78,0 0 0,0 1 0,7-9 0,-2 2-58,67-110 1529,177-219-1,-229 318-1726,1 1 0,55-43 1,65-29 53,-137 93-195,28-21 217,-35 25-180,0-1 0,0 1 0,0-1 0,-1 0 0,1 1 0,0-1 0,-1 0 1,1 0-1,0 1 0,-1-1 0,1 0 0,-1 0 0,1 0 0,-1 0 0,0 0 0,1 0 1,-1 0-1,0 0 0,1 0 0,-1 0 0,0 0 0,0 0 0,0 0 0,0 0 0,0 0 1,0 0-1,0 0 0,-1 0 0,1 0 0,0 0 0,0 0 0,-1 0 0,0-1 0,-2 0-142,0 0 0,0-1 0,0 2 0,0-1 0,0 0 0,-1 1 0,1-1 0,-1 1 0,1 0 0,-1 0 0,0 0 0,1 1 0,-1-1 0,-6 1 0,-12 0-463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20372,'0'3'2065,"3"1"-1545,-3 2-240,4 1 1224,-1 4-1240,1-1-592,1 0 328,-2-1-80,5 1-152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158 322 17148,'10'0'1664,"-16"-1"372,-18 2 325,14 4-2212,0-1-1,0 1 1,1 1 0,-1 0-1,1 0 1,1 1 0,-1 0 0,1 0-1,1 1 1,-1 0 0,1 0-1,1 1 1,-8 11 0,12-16-81,0-1 0,1 1-1,-1 0 1,1 0 0,0 0 0,0 0 0,0 0 0,0 4 0,1-7-51,0 0-1,0 0 1,0 1 0,0-1 0,0 0 0,0 0-1,1 0 1,-1 0 0,0 0 0,1 0-1,-1 0 1,1 0 0,0 0 0,-1 0 0,1 0-1,0 0 1,-1 0 0,1 0 0,0 0-1,0-1 1,0 1 0,0 0 0,0-1 0,-1 1-1,1-1 1,1 1 0,-1-1 0,0 1-1,0-1 1,0 1 0,0-1 0,0 0 0,2 0-1,6 2 1,1-1-1,0-1 0,-1 0 0,1 0 0,0-1 1,-1 0-1,1-1 0,-1 0 0,0 0 0,1-1 0,-1 0 1,0-1-1,-1 0 0,11-6 0,3-4-13,0 0-1,0-1 0,-2-1 1,21-20-1,-35 29-12,1 0 1,-1 0-1,-1-1 1,1 1-1,-1-1 1,-1 0-1,1-1 1,-2 1-1,1-1 0,-1 0 1,3-13-1,-5 21 8,-1 1 0,0 0 0,0 0 0,0 0 0,0 0 0,0-1 0,0 1 0,0 0 0,0 0 0,0 0 0,0-1 0,0 1 0,0 0-1,0 0 1,0 0 0,0-1 0,0 1 0,0 0 0,0 0 0,0 0 0,0-1 0,0 1 0,0 0 0,0 0 0,0 0 0,0-1 0,0 1 0,0 0 0,-1 0-1,1 0 1,0 0 0,0-1 0,0 1 0,0 0 0,0 0 0,-1 0 0,1 0 0,0 0 0,0-1 0,-9 6-63,-7 11-16,14-13 76,0 0 0,0 0-1,0 0 1,0 0-1,0 0 1,1 1 0,0-1-1,-1 1 1,1-1-1,0 0 1,1 1 0,-1 0-1,1-1 1,-1 1-1,1-1 1,0 1 0,0 0-1,1 4 1,0-6 0,-1 0 1,1 0-1,0 0 0,0 0 1,0 0-1,0 0 0,0 0 1,0-1-1,0 1 0,1 0 1,-1-1-1,0 1 0,1-1 1,0 1-1,-1-1 0,1 0 1,0 0-1,-1 1 0,1-1 1,0-1-1,0 1 0,0 0 1,0 0-1,0-1 0,0 1 1,0-1-1,0 1 1,1-1-1,-1 0 0,0 0 1,0 0-1,2 0 0,6-1-14,-1-1-1,0 1 1,0-1-1,0-1 0,0 0 1,0 0-1,-1 0 1,1-1-1,-1-1 0,0 1 1,0-1-1,-1-1 1,1 1-1,-1-1 1,0-1-1,-1 1 0,11-14 1,-1-1 1,-1-1 1,-1 0-1,-1-1 1,-1-1-1,10-26 1,-18 40 26,1-1 1,-2 1-1,1-1 1,-2 1-1,1-1 1,-1 0-1,-1 0 1,1-18-1,-2 28-7,0 0-1,0 1 1,0-1-1,0 0 1,0 0-1,0 0 1,-1 1-1,1-1 1,0 0-1,0 0 1,-1 1-1,1-1 1,0 0-1,-1 1 1,1-1-1,0 0 1,-1 1-1,1-1 1,-1 1-1,1-1 1,-1 0-1,0 1 1,1-1-1,-1 1 1,0 0-1,0-1 1,0 0 1,-1 1 0,1 0 1,0 0-1,0 1 1,0-1-1,0 0 0,0 0 1,0 1-1,0-1 0,-1 0 1,1 1-1,0-1 1,0 1-1,0-1 0,-1 2 1,-6 4 34,0 0 1,1 1-1,-8 9 1,14-15-28,-11 12 45,1 1 0,1 0 0,0 0 0,1 1 0,1 0 0,0 0 0,1 1 0,1 1 0,0-1-1,1 1 1,1-1 0,1 1 0,0 1 0,0 30 0,3-41-182,0-1 0,1 0 0,0 0 0,0 1 0,1-1 0,-1 0-1,1 0 1,1 0 0,-1-1 0,1 1 0,0 0 0,0-1 0,1 0 0,0 0 0,0 0 0,0 0-1,0 0 1,1-1 0,9 7 0,10 0-378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17180,'-4'9'1600,"-41"118"1947,31-77-3425,3 0 0,2 1 0,-4 86-1,13-133-113,0 0 0,0 0 0,0 0 0,0-1 0,1 1 0,0 0 0,0 0 0,0-1-1,0 1 1,1 0 0,-1-1 0,1 0 0,3 5 0,-4-6 5,1-1-1,-1 0 1,1 0 0,-1 1-1,1-1 1,0 0-1,0 0 1,0 0 0,0-1-1,-1 1 1,1 0 0,0-1-1,0 1 1,0-1 0,0 0-1,0 0 1,1 1 0,-1-1-1,0-1 1,0 1-1,0 0 1,0 0 0,0-1-1,0 1 1,0-1 0,2-1-1,8-2 103,0-1 0,-1 0 0,0-1-1,0-1 1,-1 1 0,14-13 0,56-53 719,-56 50-583,-1-2 1,-1 0-1,-1-1 1,-1-1-1,-1-1 1,15-31-1,-32 54-230,0 0 0,0-1-1,-1 1 1,1-1 0,0-5 0,-2 8-2,0 1 0,0-1 1,0 1-1,0-1 1,0 0-1,0 1 1,0-1-1,-1 1 1,1-1-1,-1 1 1,1-1-1,-1 1 1,1 0-1,-1-1 0,0 1 1,0 0-1,0-1 1,0 1-1,-2-2 1,-5-5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16107,'-2'17'1441,"12"-3"-1025,2-5-176,5 2 416,4-1-456,2-1-608,2-2-392,5-1 560,0-2-176,0-5-184</inkml:trace>
  <inkml:trace contextRef="#ctx0" brushRef="#br0" timeOffset="1">384 66 13243,'1'-1'162,"0"-1"1,-1 1-1,1-1 1,-1 1 0,0-1-1,1 0 1,-1 1-1,0-1 1,0 1-1,0-1 1,0 0-1,0 1 1,0-1-1,-1 1 1,1-1 0,0 0-1,-1-1 1,0 2-62,0 1 1,0-1 0,0 0 0,0 1 0,0-1 0,0 0 0,0 1-1,0-1 1,0 1 0,-1-1 0,1 1 0,0 0 0,0 0-1,0-1 1,0 1 0,-1 0 0,1 0 0,0 0 0,0 0-1,0 0 1,-1 1 0,1-1 0,0 0 0,-2 1 0,-4 1 159,1 0 1,-1 0-1,0 1 1,1-1-1,-1 2 1,1-1-1,0 1 1,0 0-1,0 0 1,1 0-1,-8 9 1,9-10-209,0 1 1,1-1 0,0 1-1,0 0 1,0 0-1,0 1 1,1-1-1,-1 1 1,1-1-1,0 1 1,1 0 0,-1-1-1,1 1 1,0 0-1,0 0 1,0 0-1,1 6 1,0-10-41,0 0 0,0 1 0,0-1 0,0 0 1,0 0-1,1 0 0,-1 0 0,1 0 0,-1 1 0,1-1 0,-1 0 1,1 0-1,-1 0 0,1 0 0,0 0 0,-1-1 0,1 1 0,0 0 1,0 0-1,0 0 0,0-1 0,0 1 0,0 0 0,1 0 0,1 0 8,-1 0-1,1-1 0,-1 1 0,1-1 0,-1 0 1,0 0-1,1 0 0,-1 0 0,1 0 0,-1 0 1,4-1-1,2-1 45,0 0 0,-1-1 0,1 1 0,-1-1 0,1-1-1,9-6 1,-10 4 26,0 1 0,-1-1 0,0-1 0,0 1 0,0-1 0,-1 0 0,0-1 0,4-7 0,-7 12-101,0 0 0,-1 0-1,1 0 1,-1-1 0,0 1-1,0 0 1,0-1 0,0 1-1,0 0 1,-1-1 0,1 1-1,-1-1 1,0 1 0,0-1-1,0 1 1,-1 0 0,1-1-1,-1 1 1,0-1 0,0 1-1,0 0 1,0 0 0,-3-4-1,4 6-70,-1 0-1,0 0 1,0 0 0,1 0-1,-1 0 1,0 1 0,0-1-1,0 0 1,0 1-1,0-1 1,0 1 0,0-1-1,0 1 1,0-1-1,0 1 1,-1 0 0,1-1-1,0 1 1,0 0 0,0 0-1,0 0 1,-1 0-1,1 0 1,0 0 0,0 0-1,0 0 1,0 1-1,0-1 1,-1 0 0,1 1-1,0-1 1,0 1 0,0-1-1,0 1 1,0-1-1,0 1 1,-1 1 0,-7 7-676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20 188 17428,'7'0'532,"0"0"0,0-1 0,-1 0 0,1 0 0,0-1 1,0 1-1,0-2 0,-1 1 0,11-6 0,-5 1-244,0-1 0,-1 0 0,19-19 0,-20 18-211,-1 0 0,14-18 0,-20 23-51,-1 0 0,1 0 0,-1 0 1,0 0-1,0-1 0,-1 1 0,1 0 0,-1-1 0,0 0 0,0 1 0,0-6 0,-1 9-19,0 1 0,0-1 0,0 1 0,0-1 0,0 0 0,0 1 0,0-1 0,0 1 0,0-1 0,0 1 0,0-1 0,0 1 0,0-1 0,-1 0 0,1 1 0,0-1 0,0 1 0,-1-1 0,1 1 0,0-1 0,-1 1 0,1 0 0,0-1 0,-1 1 0,1-1 0,-1 1 0,1 0 0,-1-1 0,1 1 0,-1 0 0,1-1 0,-1 1 0,0 0 0,-1-1 4,0 1-1,0 0 1,1 1 0,-1-1 0,0 0-1,0 0 1,1 1 0,-1-1-1,0 1 1,1-1 0,-3 2-1,-4 2 9,1 0 0,0 0 0,0 1 0,-7 5-1,-4 8 4,0 0 0,1 1 0,2 1 0,0 0 0,0 1 0,2 1 0,-14 31 0,24-47-13,1-1-1,0 1 1,1 0-1,-1-1 0,1 1 1,0 0-1,1 0 1,-1 10-1,1-14-4,1 0 0,-1 0 0,0 0-1,1 0 1,-1 0 0,1 0 0,0-1 0,-1 1 0,1 0-1,0 0 1,0 0 0,0-1 0,1 1 0,-1-1 0,0 1-1,1-1 1,-1 1 0,0-1 0,1 1 0,0-1-1,-1 0 1,1 0 0,0 0 0,0 0 0,-1 0 0,1-1-1,0 1 1,4 0 0,3 1-59,1 0 0,-1-1-1,1-1 1,-1 0 0,1 0 0,0-1 0,-1 0-1,1 0 1,-1-1 0,0 0 0,11-5-1,-10 4-27,1-1 0,-1-1 0,0 0 0,0-1-1,-1 0 1,1 0 0,-1-1 0,-1 0-1,11-11 1,11-20-197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 16980,'7'-11'2948,"-17"29"-878,-122 321 1942,93-228-3132,-40 195 0,92-390-1390,11-59-504,-18 113 616,2-1-1,18-44 1,-23 69 337,-1 0 0,1 0 0,0 0 0,1 1 0,0-1 0,0 1 0,0 0 0,0 0 0,1 1 0,0-1 0,0 1 0,10-7 0,-1 4 24,1 0 0,-1 1 0,1 1 0,16-4 0,-24 8 37,18-7 5,-1-1 0,0-1 0,0-1 0,-1-1 0,-1 0 0,0-2 0,0-1 0,28-26 0,39-45 95,-79 74-67,0 1 1,-1-1-1,-1-1 0,0 1 0,0-1 0,5-16 1,-9 11 77,-4 17-109,-1 1 0,1 0 0,0 0 0,0 0 0,0 0 0,-1 0 0,1-1 0,0 1 0,0 0 0,0 0 0,-1 0 0,1 0 0,0 0 0,0 0 0,-1 0-1,1 0 1,0 0 0,0 0 0,-1 0 0,1 0 0,0 0 0,0 0 0,-1 0 0,1 0 0,0 0 0,0 0 0,0 0 0,-1 1 0,1-1 0,0 0 0,0 0 0,-1 0-1,1 0 1,0 0 0,0 1 0,0-1 0,-1 0 0,-3 3 11,1 0 0,-1 1 0,0-1 0,1 1 1,-5 6-1,-32 53 313,2 2 0,3 2 0,-44 120 0,61-136-98,2 1-1,2 0 1,-9 73 0,24-106-478,3-16 23,2-11 42,20-32-209,2 0 0,42-46 0,-52 65 320,89-94 42,-82 92 98,-20 20-50,0-1-1,0 0 1,-1-1-1,8-8 1,-12 12-15,0 1-1,1-1 1,-1 1-1,0-1 1,1 1 0,-1-1-1,0 1 1,1 0-1,-1-1 1,0 1-1,1-1 1,-1 1 0,1 0-1,-1-1 1,1 1-1,-1 0 1,1 0 0,-1-1-1,1 1 1,-1 0-1,1 0 1,-1 0-1,2-1 1,1 12 86,-6 21 55,-10 17 76,9-36-112,1-1 0,-1 1 1,2 0-1,0 0 0,0 0 0,2 0 1,0 15-1,0-25-123,1-1 0,0 0 0,0 1 0,0-1 1,0 0-1,1 0 0,-1 0 0,0 1 0,1-1 0,0-1 0,-1 1 0,1 0 0,0 0 0,0-1 1,0 1-1,0-1 0,0 1 0,0-1 0,1 0 0,-1 0 0,0 0 0,1 0 0,2 0 1,-5 0-34,0-1 1,1 0-1,-1 0 1,0 0 0,0 0-1,1 0 1,-1 0 0,0 0-1,1 0 1,-1 0 0,0 0-1,0 0 1,1 0-1,-1 0 1,0 0 0,1 0-1,-1 0 1,0 0 0,0 0-1,1 0 1,-1-1 0,0 1-1,0 0 1,1 0-1,-1 0 1,0 0 0,0-1-1,1 1 1,-1 0 0,0 0-1,0 0 1,0-1 0,1 1-1,-1 0 1,0 0-1,0-1 1,0 1 0,0 0-1,0-1 1,0 1 0,1-1-1,0-13-706,-2 10 529,1-9-493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20652,'3'-3'1953,"0"0"-1361,-2-4-256,2 2 1032,3 5-744,0 0-1360,1 0 1664,-3 0-1016,0 6-64,-1 4-48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 14267,'53'0'4700,"-52"0"-4578,-1 0 1,1 0 0,-1 0-1,0 0 1,1 1-1,-1-1 1,1 0 0,-1 0-1,0 1 1,1-1 0,-1 0-1,0 0 1,1 1-1,-1-1 1,0 0 0,0 1-1,1-1 1,-1 0 0,0 1-1,0-1 1,1 0 0,-1 1-1,0-1 1,0 1-1,0-1 1,0 0 0,0 1-1,0-1 1,0 1 0,0-1-1,0 1 1,0 0-1,-1 15 1038,-4-4-752,-1 1 0,0-1 0,-7 11 0,5-10-247,1-1-1,-10 28 1,10-24-91,6-13-56,-1 0 0,0 0 0,1 1-1,0-1 1,0 1 0,0-1 0,0 1 0,1-1-1,-1 1 1,1 0 0,0-1 0,0 1 0,0-1 0,1 7-1,0-9-4,0 0 0,0 0-1,0 0 1,0 0-1,0 0 1,1 0 0,-1 0-1,0 0 1,0 0 0,1 0-1,-1-1 1,1 1-1,-1 0 1,0-1 0,1 1-1,-1-1 1,1 0-1,0 1 1,-1-1 0,3 0-1,33-1 105,-4-4-851,49-15-1,-79 19 629,0 0 0,0 0 0,0 1-1,0-2 1,-1 1 0,1 0 0,0-1-1,0 1 1,-1-1 0,1 0-1,-1 1 1,0-1 0,1-1 0,-1 1-1,0 0 1,0 0 0,0-1 0,2-3-1,0-5-618</inkml:trace>
  <inkml:trace contextRef="#ctx0" brushRef="#br0" timeOffset="1">1 122 17596,'0'6'1608,"7"1"-1016,3 0-248,10-7 657,4 0-185,4-1-600,3-2-320,5 0 1496,1-2-1264,-2-14-48,-1-4 24</inkml:trace>
  <inkml:trace contextRef="#ctx0" brushRef="#br0" timeOffset="2">498 1 19860,'-14'33'1809,"-5"2"-1217,1-3-240,2 1 672,3-4-176,4-5-392,4-5-208,6-4-512,2 1-368,0-10-496,1-6 872,-3-3-176,1-6-192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14283,'1'2'147,"0"-1"1,0 1-1,0 0 0,1-1 0,-1 1 1,1 0-1,-1-1 0,1 0 0,0 1 1,0-1-1,-1 0 0,1 0 0,0 0 1,0 0-1,0 0 0,0-1 0,0 1 1,0-1-1,0 1 0,0-1 0,1 0 1,-1 1-1,0-1 0,0 0 0,0 0 1,0-1-1,0 1 0,1 0 1,-1-1-1,2 0 0,11-1 547,-7 1-362,-1 0 1,1-1 0,-1 1 0,1-1 0,-1-1 0,0 1 0,8-5 0,0-1 173,1 0-73,-1-1 0,0-1 0,-1 0 0,23-20 0,-37 30-423,1-1-1,-1 1 1,0 0 0,1-1 0,-1 1 0,0 0-1,1-1 1,-1 1 0,0 0 0,0-1-1,1 1 1,-1 0 0,0-1 0,0 1-1,0-1 1,0 1 0,0-1 0,1 1-1,-1 0 1,0-1 0,0 1 0,0-1-1,0 1 1,0-1 0,0 1 0,0 0-1,0-1 1,-1 1 0,1-1 0,0 1-1,0-1 1,0 1 0,0 0 0,-1-1-1,1 0 1,0 1-1,-1 0 0,0 0 0,1-1 0,-1 1 0,1 0-1,-1 0 1,1-1 0,-1 1 0,1 0 0,-1 0 0,0 0 0,1 0 0,-1 0 0,1 0-1,-1 0 1,0 0 0,1 0 0,-1 0 0,1 0 0,-1 1 0,1-1 0,-1 0 0,1 0 0,-2 1-1,-12 7 35,1 0 0,0 0 0,0 2 0,1 0 0,0 0 0,1 1 1,0 0-1,0 1 0,2 0 0,-1 1 0,-8 17 0,15-26-42,1 0 1,0 0-1,0 1 1,0-1 0,1 1-1,-1 0 1,1-1 0,0 1-1,0 8 1,0-11-2,2-1-1,-1 0 1,0 0-1,0 0 1,0 0 0,0 0-1,1 0 1,-1 0-1,0 0 1,1 0-1,-1 0 1,1 0 0,-1 0-1,1 0 1,0 0-1,-1 0 1,1 0 0,0-1-1,1 2 1,-1-1-2,1 0 1,-1-1-1,1 1 1,0 0-1,-1-1 1,1 1-1,0-1 1,0 0-1,-1 0 1,1 0-1,0 1 1,-1-2-1,1 1 1,0 0-1,0 0 1,2-1-1,5-1-41,0-1 1,0 0-1,0 0 0,0-1 0,14-9 0,43-30-260,-46 28 187,13-7-103,-16 12 24,-1-2 1,0 0-1,17-16 1,-28 22 85,15-14-176,-19 19 260,0 0 0,-1 1 0,1-1 0,0 0-1,0 1 1,0-1 0,0 1 0,0-1-1,0 1 1,0 0 0,0-1 0,0 1 0,0 0-1,0 0 1,0 0 0,0-1 0,0 1-1,0 0 1,2 1 0,-2 0 16,-1 1 1,0-1-1,0 1 0,0-1 0,0 1 1,-1-1-1,1 1 0,0-1 0,-1 1 1,1-1-1,-1 0 0,1 1 0,-1-1 1,-1 3-1,2-3 24,-1 1 28,0 1 0,0 0 0,0-1 0,0 1-1,1 0 1,-1 0 0,1-1 0,0 1 0,-1 0 0,2 4 0,-1-6-26,0 0 0,1 0 0,-1 0 0,0-1 0,1 1 0,-1 0 1,0 0-1,1-1 0,-1 1 0,1 0 0,0-1 0,-1 1 0,1-1 0,-1 1 0,1-1 0,0 1 1,-1-1-1,1 1 0,0-1 0,0 0 0,-1 1 0,1-1 0,0 0 0,0 1 0,0-1 0,0 0 1,-1 0-1,1 0 0,0 0 0,0 0 0,0 0 0,0 0 0,-1 0 0,1 0 0,0 0 0,0-1 0,1 1 1,5-2 24,0 0 1,0 0 0,0-1-1,0 0 1,0 0 0,0 0 0,8-7-1,0 0-35,-1-1-1,15-14 1,2-8-94,-1-1 0,-2-2 0,25-42 0,-27 40-73,-18 26 131,-1 1-1,0-1 1,-1 0-1,7-21 1,-28 71 422,8-21-205,0 1-1,-7 33 0,10-25-87,1 1 1,2-1-1,0 1 1,6 40-1,2-11-27,17 58 0,-16-62 1,-8-52-73,1 0 1,-1 1-1,0-1 1,0 0-1,0 0 1,0 0 0,0 0-1,0 0 1,0 0-1,0 1 1,0-1-1,0 0 1,0 0 0,0 0-1,0 0 1,0 0-1,0 1 1,0-1-1,0 0 1,0 0 0,0 0-1,0 0 1,0 0-1,-1 1 1,1-1-1,0 0 1,0 0 0,0 0-1,0 0 1,0 0-1,0 0 1,0 0 0,0 0-1,0 1 1,-1-1-1,1 0 1,0 0-1,0 0 1,0 0 0,0 0-1,0 0 1,-1 0-1,1 0 1,0 0-1,0 0 1,0 0 0,0 0-1,0 0 1,-1 0-1,1 0 1,0 0-1,0 0 1,0 0 0,-10-7 51,-10-14-67,-7-15-241,1 0 1,2-2 0,2 0 0,1-2 0,-18-50 0,37 85 269,0 0 0,0-1 0,1 1 0,0-1 0,0 1 0,0-1 0,1-9 0,0 13 4,0 1 0,1-1 0,-1 0 0,1 1-1,-1-1 1,1 1 0,0-1 0,0 0 0,-1 1 0,1 0 0,0-1 0,0 1 0,1 0 0,-1-1 0,0 1-1,0 0 1,1 0 0,-1 0 0,0 0 0,1 0 0,-1 0 0,1 1 0,0-1 0,-1 0 0,1 1 0,-1-1 0,1 1-1,3-1 1,14-2 145,1 1 0,0 0-1,0 2 1,22 2 0,32-2-1085,-73 0 905,0 0-1,-1 0 1,1 0 0,0 0 0,0 0 0,0 0 0,0 0 0,-1 0 0,1-1 0,0 1 0,0 0 0,0-1-1,-1 1 1,1 0 0,0-1 0,-1 1 0,1-1 0,0 1 0,-1-1 0,1 0 0,0 1 0,-1-1-1,1 0 1,-1 1 0,1-1 0,-1 0 0,0 1 0,1-2 0,-5-9-331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22645,'-15'1'2448,"11"2"-1391,11-3 719,5-1-1776,1-5-904,7 3 840,-6-3-328,9-4-200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11875,'-48'83'2308,"-85"164"945,121-223-3079,-41 102 614,45-104-485,1 1-1,0 0 1,-4 38-1,11-60-275,0 0-1,0 0 1,-1 0-1,1 0 1,0 0 0,0 0-1,0 0 1,1 0-1,-1 0 1,0 0-1,0 0 1,0 0-1,1 0 1,-1 0 0,1 0-1,-1 0 1,0 0-1,1 0 1,0-1-1,-1 1 1,1 0 0,-1 0-1,1 0 1,0-1-1,0 1 1,-1 0-1,1-1 1,0 1-1,0-1 1,0 1 0,0-1-1,0 1 1,0-1-1,0 0 1,0 1-1,0-1 1,0 0-1,0 0 1,0 0 0,0 0-1,0 0 1,0 0-1,2 0 1,6-1 154,0 0 1,1 0 0,-1-1 0,11-4-1,2 0 91,12 1 199,54 0 0,-66 6-599,0-2-1,0 0 0,-1-2 1,1 0-1,-1-1 1,38-13-1,-51 13 24,0-1-1,-1 0 0,1 0 1,-1 0-1,0-1 0,0 0 1,-1-1-1,0 1 0,0-1 1,-1 0-1,1-1 0,7-15 1,14-30-341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33 22797,'2'-31'186,"-2"29"-89,-1 7 1,-8 51 301,7-44-328,-40 454 776,43-434-788,-1-32-56,0 0-1,1 1 1,-1-1-1,0 1 1,0-1-1,0 0 1,0 1-1,1-1 1,-1 0-1,0 1 1,0-1-1,1 0 1,-1 0-1,0 1 1,0-1-1,1 0 1,-1 0-1,0 1 0,1-1 1,-1 0-1,0 0 1,1 0-1,-1 0 1,0 1-1,1-1 1,0 0-1,0 0 4,0 0 0,0-1 0,0 1 0,0 0 0,0-1 0,-1 1 0,1 0 0,0-1 0,0 1-1,0-1 1,0 1 0,0-1 0,0 0 0,-1 1 0,2-2 0,16-16 53,-1-1 0,-1-1 0,20-31-1,3-4 26,130-167 246,-166 217-322,1 1 6,-1-1 0,1 1 1,-1-1-1,1 1 0,1 0 0,-1 1 0,0-1 0,10-5 0,-14 9-12,0 0 0,1 0-1,-1 0 1,0 0 0,1 0-1,-1 0 1,0 0 0,1 0 0,-1 0-1,0 0 1,0 0 0,1 0-1,-1 0 1,0 0 0,1 1-1,-1-1 1,0 0 0,0 0 0,1 0-1,-1 0 1,0 1 0,0-1-1,1 0 1,-1 0 0,0 0 0,0 1-1,1-1 1,-1 0 0,0 0-1,0 1 1,0-1 0,0 0 0,0 0-1,1 1 1,-1-1 0,0 0-1,0 1 1,0-1 0,0 0 0,0 1-1,0-1 1,0 0 0,0 0-1,0 1 1,0 0 0,-1 16 39,-18 53 42,5-19-51,-8 25 23,13-46-265,1 1 1,-7 44-1,15-69-274,-1-1-1,1 1 0,0-1 1,1 1-1,0-1 0,-1 0 0,1 1 1,1-1-1,-1 0 0,4 7 1,0-8-614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17740,'1'-13'1380,"-1"19"-169,-3 19-5,-30 165 883,-8 68-1175,40-254-898,0 3 45,0 1 0,1 0 0,-1 0 0,1 0 0,2 10 1,-2-18-55,0 0 1,0 1-1,0-1 1,0 0-1,0 0 1,0 1-1,0-1 1,0 0-1,0 1 1,0-1-1,1 0 1,-1 1-1,0-1 1,0 0-1,0 0 1,1 1-1,-1-1 1,0 0-1,0 0 1,1 0-1,-1 1 1,0-1-1,0 0 1,1 0-1,-1 0 1,0 0 0,1 1-1,-1-1 1,0 0-1,0 0 1,1 0-1,-1 0 1,0 0-1,1 0 1,-1 0-1,0 0 1,1 0-1,-1 0 1,1 0-1,11-9 243,18-27 225,36-59-1,-40 56-269,131-178-89,-140 186-1388,-17 30 1238,0 1 1,0-1-1,1 1 1,-1-1-1,0 1 1,0-1-1,0 1 1,0-1 0,0 1-1,0-1 1,0 1-1,0-1 1,0 1-1,0-1 1,0 1-1,0-1 1,0 1 0,-1-1-1,1 1 1,0-1-1,0 1 1,-1-1-1,1 0 1,-1 1 3,0 0 0,0-1-1,1 1 1,-1 0 0,0 0 0,0 0 0,0 0 0,0 0-1,1 0 1,-1 0 0,0 0 0,0 0 0,0 0 0,0 1-1,1-1 1,-1 0 0,0 0 0,0 1 0,1-1 0,-2 1-1,-17 9-558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17116,'0'23'1984,"2"-1"-1272,0-2-320,6 1 1001,2 2-489,3-1-272,2-5-552,4-1-416,2-5-1657,1-5 1745,1-10-248,1-9-272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 16652,'0'0'53,"0"-1"1,1 1-1,-1 0 0,0 0 1,0-1-1,1 1 1,-1 0-1,1 0 1,-1 0-1,0-1 1,1 1-1,-1 0 1,0 0-1,1 0 1,-1 0-1,1 0 1,-1 0-1,0 0 1,1 0-1,-1 0 1,1 0-1,-1 0 1,0 0-1,1 0 1,-1 0-1,1 0 1,-1 0-1,0 1 1,1-1-1,-1 0 0,0 0 1,1 0-1,-1 1 1,0-1-1,1 0 1,-1 0-1,0 1 1,1-1-1,-1 0 1,0 1-1,0-1 1,0 0-1,1 1 1,-1-1-1,0 1 1,17 19 691,-14-16-367,26 37-36,-2 1 0,-2 2 0,-1 0-1,-3 2 1,22 63 0,-29-64-307,-1 0 0,-3 0 1,-1 1-1,-2 0 0,-3 1 0,-1-1 0,-2 1 1,-3 0-1,-2-1 0,-1 1 0,-3-1 0,-17 58 1,5-40-55,-3-2 1,-35 65 0,40-93-213,-1-1 0,-2-1-1,-1-1 1,-1-1 0,-32 31 0,4-18-2,-2-8-112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14923,'-1'-1'97,"0"1"0,0 0 0,0 0 0,0 0 0,0 0 0,0 0 0,0 0 0,0 0 0,1 0-1,-1 1 1,0-1 0,0 0 0,0 0 0,0 1 0,0-1 0,1 1 0,-1-1 0,0 1 0,0-1 0,1 1 0,-2 0 0,-15 14 333,2 4 49,2 0 0,0 0 0,1 1 0,1 1 0,0 0 0,-7 25 0,13-34-344,-17 44 259,3 1 0,2 1 0,-12 75 0,15-32-17,-3 113 0,16-153-495,2 0 1,3 1-1,2-1 1,16 64-1,-14-90-108,2 0 0,1-1 0,2-1 0,2 0-1,0-1 1,2-1 0,2 0 0,30 39-1,9-2-353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6:5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19228,'11'14'1969,"8"-6"-1097,7-7-336,12-2 1016,4-5-544,7-4-391,2 1-257,1-1-769,-8-1-431,-7 4-1592,-8-2 1976,-15 3-392,-11 6-353</inkml:trace>
  <inkml:trace contextRef="#ctx0" brushRef="#br0" timeOffset="1">44 333 17636,'30'14'2328,"6"-7"-1408,4-17-407,6 0 1727,8-3-1664,2-7-400,-2 3 160,-5 0-104,-14-6-336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16187,'1'-4'396,"16"-60"3131,-16 59-3126,1 1-1,-1-1 1,1 0-1,1 1 1,-1 0-1,1 0 1,-1 0-1,1 0 1,0 0-1,7-6 1,-10 10-385,0 0 0,0 0 0,0 0 1,1 0-1,-1-1 0,0 1 0,0 0 0,0 0 0,0 0 0,1 0 1,-1 0-1,0 0 0,0 0 0,0 0 0,1 0 0,-1 0 0,0 0 1,0 0-1,0 0 0,1 0 0,-1 0 0,0 0 0,0 0 0,0 0 1,0 0-1,1 1 0,-1-1 0,0 0 0,0 0 0,0 0 0,0 0 1,1 0-1,-1 0 0,0 0 0,0 1 0,0-1 0,0 0 0,0 0 1,0 0-1,0 0 0,1 1 0,-1-1 0,0 0 0,0 0 0,0 0 1,0 0-1,0 1 0,0-1 0,0 0 0,0 0 0,0 0 1,0 1-1,0-1 0,0 0 0,0 0 0,0 0 0,0 1 0,0-1 1,0 0-1,0 0 0,-1 1 0,1 14 130,0-14-117,-5 30 32,-10 36-1,9-44-46,1 0 0,0 0 0,-1 36 1,6-58-15,0 0 0,0 0 0,0 1 1,0-1-1,0 0 0,0 0 1,0 0-1,0 1 0,0-1 1,0 0-1,1 0 0,-1 0 0,0 0 1,1 1-1,-1-1 0,1 0 1,-1 0-1,1 0 0,0 0 1,0 0-1,-1 0 0,1 0 1,0-1-1,0 1 0,0 0 0,0 0 1,0-1-1,0 1 0,0 0 1,0-1-1,0 1 0,0-1 1,0 1-1,0-1 0,1 0 1,-1 1-1,0-1 0,0 0 0,0 0 1,1 0-1,-1 0 0,0 0 1,0 0-1,0 0 0,1 0 1,-1 0-1,2-1 0,6-2 4,1 0 0,-1-1 0,0 0 0,15-9 0,-15 8-2,148-91 59,-77 45-32,-69 44-28,-7 5 2,0-1 0,0 0 0,0 1 0,0-1 0,0 1 0,1 0 0,-1 1 0,1-1 0,-1 1 0,1 0 0,0 0 0,6-1 0,-11 3-2,1-1-1,-1 0 0,1 0 1,-1 1-1,1-1 0,-1 1 1,1-1-1,-1 0 0,0 1 1,1-1-1,-1 1 0,0-1 1,1 1-1,-1-1 0,0 1 1,0-1-1,1 1 1,-1-1-1,0 1 0,0-1 1,0 1-1,0-1 0,0 1 1,0 0-1,0-1 0,0 1 1,0-1-1,0 1 0,0-1 1,0 1-1,0 0 0,0-1 1,-1 1-1,1-1 0,0 1 1,-9 30 3,6-20-2,-27 105-222,29-99-703,0-16 903,1-1 0,0 0 0,0 0 0,0 1 0,0-1 0,0 0 0,0 0 0,0 1 1,1-1-1,-1 0 0,0 0 0,0 0 0,0 1 0,0-1 0,0 0 0,0 0 0,0 1 0,0-1 0,1 0 0,-1 0 1,0 0-1,0 1 0,0-1 0,0 0 0,1 0 0,-1 0 0,0 0 0,0 0 0,0 0 0,1 1 0,-1-1 0,0 0 1,0 0-1,1 0 0,-1 0 0,0 0 0,0 0 0,0 0 0,1 0 0,-1 0 0,0 0 0,0 0 0,1 0 0,-1 0 1,0 0-1,0 0 0,1 0 0,-1 0 0,0 0 0,0 0 0,1-1 0,-1 1 0,0 0 0,0 0 0,0 0 0,1 0 1,-1 0-1,0-1 0,0 1 0,0 0 0,0 0 0,1-1 0,7-6-424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17388,'13'-2'2032,"-3"2"-1312,-7 12-112,-3 9 1049,-4 7-385,-3 5-232,1 7-408,-1 2-111,-3 2-121,1 1-216,0-2-800,5-5-561,-2-8 969,1 1-184,-1-6-168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22333,'3'2'1792,"-3"0"-1368,5-2-192,2 0 432,1-3-512,1 0-856,0 0-488,-5-1 904,-4 0-248,-3 4-248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15347,'0'-1'3114,"11"-1"-1909,22-5-23,592-51 3413,-337 56-4217,157-3-273,-129-24-45,-5-26-9,-215 37-41,-48 7-5,-36 7-78,1 1-1,0 0 1,0 1 0,0 0-1,0 1 1,1 1 0,17 1-1,-30-1 35,0 0-1,-1 0 1,1 0-1,0 0 1,-1 0-1,1 1 1,0-1-1,-1 0 1,1 0-1,-1 0 1,1 1-1,0-1 1,-1 0-1,1 1 1,-1-1-1,1 1 1,-1-1-1,1 0 1,-1 1-1,1-1 1,-1 1-1,0-1 1,1 1-1,-1 0 1,0-1-1,1 1 1,-1-1-1,0 1 0,0-1 1,1 2-1,-1-1 14,-1-1-1,1 0 0,0 1 0,-1-1 1,1 1-1,0-1 0,-1 0 0,1 1 1,-1-1-1,1 0 0,-1 1 0,1-1 0,-1 0 1,1 1-1,-1-1 0,1 0 0,-1 0 1,1 0-1,-1 0 0,1 0 0,-1 1 1,1-1-1,-1 0 0,1 0 0,-1 0 1,1 0-1,-1-1 0,1 1 0,-1 0 1,0 0-1,1 0 0,-1 0 0,1 0 0,-1-1 1,0 1-1,-18-9-509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14379,'0'-9'794,"0"1"1,1 0-1,-1 0 1,2-1-1,2-11 0,-4 20-756,0 0 0,0 1 0,0-1-1,0 0 1,0 0 0,1 0-1,-1 0 1,0 0 0,0 0-1,0 0 1,0 0 0,0 0 0,0 0-1,0 0 1,0 0 0,0 0-1,0 0 1,0 0 0,0 0-1,0 0 1,0 0 0,1 0 0,-1 0-1,0 0 1,0 0 0,0 0-1,0 0 1,0 0 0,0 0-1,0 0 1,0 0 0,0 0 0,0 0-1,0 0 1,0 0 0,1 0-1,-1 0 1,0 0 0,0 0 0,0 0-1,0 0 1,0 0 0,0 0-1,0 0 1,0 0 0,0 0-1,0 0 1,0 0 0,0 0 0,0 0-1,0-1 1,0 1 0,0 0-1,3 14 966,-2 16-307,-11 120 591,-1 22-570,11-170-697,0 0-1,0 0 1,0 0-1,0 0 1,0 0-1,0 0 1,1 0-1,-1 0 1,1 0 0,0 0-1,1 3 1,-2-4-14,0-1 1,1 0-1,-1 0 1,0 0-1,0 0 1,0 1-1,1-1 1,-1 0-1,0 0 1,1 0-1,-1 0 1,0 0-1,0 0 1,1 0-1,-1 0 1,0 0-1,0 0 0,1 0 1,-1 0-1,0 0 1,1 0-1,-1 0 1,0 0-1,0 0 1,1 0-1,-1 0 1,0 0-1,0 0 1,1-1-1,12-10 112,23-35 73,-2-1 1,31-57 0,-16 24-99,-37 59-75,-8 15-9,-1-1 0,1 1 1,1 0-1,-1 0 0,1 0 0,5-5 1,-9 11-10,-1 0 1,0 0 0,0 0-1,0 0 1,0 0 0,1-1-1,-1 1 1,0 0 0,0 0-1,0 0 1,0 0 0,1 0 0,-1 0-1,0 0 1,0 0 0,0 0-1,1 0 1,-1 0 0,0 0-1,0 0 1,0 0 0,1 0-1,-1 0 1,0 0 0,0 0-1,0 0 1,1 0 0,-1 0-1,0 0 1,0 0 0,0 0 0,1 0-1,-1 0 1,0 1 0,0-1-1,0 0 1,0 0 0,0 0-1,1 0 1,-1 0 0,0 1-1,0-1 1,0 0 0,0 0-1,0 0 1,0 0 0,0 1 0,1-1-1,-1 0 1,0 0 0,0 0-1,0 1 1,0-1 0,0 0-1,0 0 1,0 0 0,0 1-1,0-1 1,0 0 0,0 0-1,0 0 1,0 1 0,-1-1-1,1 0 1,0 0 0,0 0 0,0 1-1,-1 19 15,0-17-10,-3 29 33,0-9-16,2-1-1,0 0 1,3 32-1,-1-53-20,0 1 0,0 0-1,0-1 1,0 1 0,0 0-1,0-1 1,1 1 0,-1 0-1,1-1 1,-1 1 0,1-1-1,0 1 1,0-1 0,0 1-1,0-1 1,0 0 0,0 1-1,0-1 1,0 0 0,0 0-1,0 0 1,1 0 0,-1 0-1,0 0 1,1 0 0,-1 0-1,1 0 1,-1-1 0,1 1-1,-1 0 1,1-1 0,0 0-1,-1 1 1,1-1 0,0 0-1,-1 0 1,1 0 0,0 0-1,2 0 1,2-1 9,0-1 0,0 0 0,0 0 1,0 0-1,0 0 0,-1-1 0,1 0 0,-1 0 0,8-7 0,1-2 51,-1 0 1,0-1-1,-1 0 0,-1-1 0,0 0 0,11-20 0,45-98 505,-65 132-487,0 7-55,0 9-7,-5 32 38,-1 37 53,4-76-113,1 0 0,0 1-1,0-1 1,1 0 0,0 0 0,6 14 0,-8-22-15,0 0 0,1 0 0,-1 0 0,1 0 0,-1 0 0,1 0 0,-1 0 0,1-1 0,0 1 0,0 0 0,-1 0 0,1 0 0,0-1 0,0 1 1,1 0-1,-1-1-31,-1 1 0,1-1 0,-1 0 0,1 0 0,-1 0 0,0 0 0,1 0 0,-1 0 0,1 0 0,-1 0 0,1 0 0,-1 0 0,1-1 0,-1 1 1,1 0-1,-1 0 0,1 0 0,-1-1 0,1 1 0,-1 0 0,0 0 0,1-1 0,0 0 0,1-1-86,-1 0-1,1 0 1,0 0-1,-1 0 1,0-1-1,1 1 1,-1-1-1,0 1 1,0-1-1,0 1 1,0-4-1,4-28-371,-1-9-182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17596,'3'-10'2919,"-5"26"-1450,-7 32-259,-8 26-594,3 0 1,-4 92-1,18-164-589,-1 5 71,1 1 1,0-1-1,3 13 1,-3-19-81,0 0 0,0-1 1,0 1-1,0 0 0,0 0 0,0-1 1,0 1-1,0 0 0,1-1 0,-1 1 1,0 0-1,1-1 0,-1 1 1,0 0-1,1-1 0,-1 1 0,1-1 1,-1 1-1,1-1 0,-1 1 0,1-1 1,0 1-1,-1-1 0,1 1 1,-1-1-1,1 0 0,0 1 0,-1-1 1,1 0-1,0 0 0,-1 1 0,1-1 1,0 0-1,0 0 0,-1 0 0,1 0 1,0 0-1,0 0 0,-1 0 1,1 0-1,0 0 0,-1 0 0,1-1 1,0 1-1,0 0 0,-1 0 0,1-1 1,0 1-1,8-7 149,0 1 0,0-1 0,-1 0 0,0-1 0,-1 0 0,0 0 0,0-1 0,6-10 0,9-9 202,143-177 326,-161 200-920,-1 0 0,0 1 0,-1-1-1,1 0 1,1-6 0,-3 9 189,-1 1 0,0 0 0,1 0 0,-1-1 0,0 1 0,0 0 0,0 0 0,0-1 0,0 1 0,0 0 0,0-1 0,0 0 0,-1 1 18,1 1 0,0-1 0,0 1 1,-1-1-1,1 1 0,0-1 0,-1 1 0,1 0 0,-1-1 1,1 1-1,0 0 0,-1-1 0,1 1 0,-1 0 0,1-1 1,-1 1-1,1 0 0,-1 0 0,1 0 0,-1-1 0,1 1 1,-1 0-1,0 0 0,1 0 0,-1 0 0,1 0 0,-1 0 0,0 0 1,-14 1-527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16083,'5'32'1881,"0"-2"-961,-3-3-360,10 6 888,-2 0-151,4-4-329,1 0-288,-2-5-768,1-4-456,2-4-2329,-3-5 2545,-1-12-392,4-12-288</inkml:trace>
  <inkml:trace contextRef="#ctx0" brushRef="#br0" timeOffset="1">402 23 17452,'0'-19'1992,"3"15"-1152,-3 6-336,0 9 1393,0 6-665,-2 6-416,1 3-256,-1 7-336,2 1-72,-1-2-400,-2-3-376,3-2 144,-4-4 344,4-5-160,0 0-88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18900,'-2'18'2136,"1"-4"-1471,1-5-249,1-3 976,1-9-512,-1-4-208,1 1-480,-2-3-280,0 4-720,0-2-248,-2-6 792,1-5-160,1 3-216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70 19244,'16'-15'-722,"-9"9"1261,0-1 0,-1 1 0,1-1 0,-1-1-1,8-13 1,-31 33 498,9-4-666,0 1 0,1 1 0,0-1 1,0 1-1,-6 14 0,-23 56 316,33-73-630,-2 5-5,-49 130 494,46-119-462,2 2 0,1-1 0,0 1-1,0 25 1,4-25-46,1 1-1,1 0 0,7 40 0,-7-56-169,1-1 0,1 0-1,0 0 1,0 0 0,1 0 0,0-1 0,0 1 0,1-1-1,0 0 1,1 0 0,0-1 0,11 12 0,-16-17 96,1-1-1,0 1 1,0-1 0,0 1 0,-1-1 0,2 0 0,-1 0 0,0 0-1,0 0 1,0 0 0,0 0 0,1 0 0,-1-1 0,0 1-1,1-1 1,-1 0 0,1 0 0,2 0 0,18-9-443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21052,'-2'2'352,"1"1"-1,-1 0 1,0-1-1,1 1 1,0 0-1,0 0 1,0 0-1,0 0 0,0 0 1,0 0-1,0 4 1,-2 36 852,3-39-1188,-1 0 27,1 0 1,0 0 0,0 0-1,1 1 1,-1-1 0,3 7-1,-3-10-38,0-1-1,0 1 1,1-1-1,-1 1 1,0-1-1,0 1 1,1-1-1,-1 1 1,1-1-1,-1 1 1,0-1-1,1 0 1,-1 1-1,1-1 1,-1 0-1,1 1 0,-1-1 1,1 0-1,-1 0 1,1 0-1,0 1 1,1-1 0,-1 0 0,1 0 0,-1 0 0,0 0 0,1-1 1,-1 1-1,1 0 0,-1-1 0,0 1 0,1-1 0,-1 1 0,2-2 0,8-5 32,0-1-1,0 1 0,-1-2 0,-1 0 1,17-18-1,-16 16 14,1 0-1,0 0 1,24-17 0,-35 28-49,1 0 0,-1-1 0,0 1 0,1 0 1,-1-1-1,0 1 0,1 0 0,-1 0 0,1-1 1,-1 1-1,0 0 0,1 0 0,-1 0 1,1 0-1,-1-1 0,1 1 0,-1 0 0,0 0 1,1 0-1,-1 0 0,1 0 0,-1 0 1,1 0-1,-1 0 0,1 0 0,-1 1 0,1-1 1,-1 0-1,0 0 0,1 0 0,-1 0 1,1 1-1,-1-1 0,0 0 0,1 0 0,0 1 1,-1 0-3,1 1 1,-1-1 0,0 1 0,1-1 0,-1 1 0,0-1 0,0 0-1,0 1 1,0-1 0,0 1 0,0-1 0,-1 2 0,-14 54-23,12-48 39,-3 8-36,4-10-5,-1-1 0,1 1 0,1 0 0,-1 0 0,1 0 0,0 0 0,1-1 0,0 12 0,0-18-1,0 1 0,0-1 0,0 0 0,0 0 0,0 1 0,0-1 0,0 0 0,0 0 0,0 1 0,0-1 0,0 0 0,0 0 0,0 0 0,0 1 0,1-1 0,-1 0 0,0 0 0,0 0 0,0 1 0,0-1 0,0 0 0,1 0 0,-1 0 0,0 0 0,0 1 0,0-1 0,1 0 0,-1 0 0,0 0 0,0 0 0,1 0-1,-1 0 1,0 0 0,0 0 0,0 0 0,1 0 0,-1 0 0,0 0 0,0 0 0,1 0 0,-1 0 0,0 0 0,0 0 0,1 0 0,-1 0 0,0 0 0,0 0 0,1 0 0,-1 0 0,0 0 0,0-1 0,0 1 0,1 0 0,-1 0 0,0 0 0,0 0 0,0 0 0,0-1 0,1 1 0,-1 0 0,0-1 0,11-11-578,-6 3 122</inkml:trace>
  <inkml:trace contextRef="#ctx0" brushRef="#br0" timeOffset="1">512 20 18940,'10'1'1840,"0"0"-1135,0 1-321,6 1 752,0 1-224,0-4-360,1 0-344,-3 0-808,0 0-376,-2 0 752,1 1-160,-5-1-200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20212,'2'1'131,"-1"-1"0,0 1 0,0 0 0,0 0 0,0 0 0,0 0 0,0 0 0,0 0 0,0 0 1,0 0-1,-1 0 0,1 0 0,0 1 0,-1-1 0,1 0 0,-1 0 0,1 1 0,-1-1 0,1 1 0,-1-1 0,0 0 0,0 1 0,0-1 0,0 3 0,-7 38 973,3-27-681,-6 31 89,-20 119-60,27-148-436,1-1 1,1 1-1,2 30 0,-1-46-9,0 0 0,0 0 0,0 0 0,1 0 0,-1 0 0,0 0 0,0 0 0,1 0 0,-1 0 0,1 0 0,-1 0 0,1 0 0,-1 0 0,1 0 0,0 0 0,-1 0 0,1 0 0,0-1 0,0 1 0,-1 0 0,1 0 0,0-1 0,0 1 0,2 0 0,-1 0 11,0-1-1,0 0 1,0 1-1,0-1 1,0 0-1,-1 0 0,1 0 1,0-1-1,0 1 1,0 0-1,0-1 1,4-1-1,4-2 94,0 0-1,-1-1 1,18-12-1,30-25 341,-3-3-1,-1-1 1,82-96-1,-131 139-464,19-27-284,-21 28 177,-1 1 0,0-1 0,0 0 0,0 0 0,0 0 0,-1 0 0,1 0 0,0 0 0,-1 0 0,1 0 0,-1 0 0,0 0 0,0 0 0,0 0 0,0-2 0,0 4 95,0-1 0,0 1 0,-1-1 0,1 1 0,0-1 0,0 1 0,-1 0 0,1-1 0,0 1 0,-1 0 1,1-1-1,0 1 0,-1 0 0,1-1 0,-1 1 0,1 0 0,0 0 0,-1-1 0,1 1 0,-1 0 0,1 0 0,-1 0 0,1 0 1,-1 0-1,1 0 0,-1-1 0,1 1 0,-1 0 0,1 0 0,-1 1 0,1-1 0,-1 0 0,1 0 0,-1 0 0,1 0 1,0 0-1,-1 0 0,0 1 0,-13 6-648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18564,'7'13'2112,"4"-1"-1263,1-4-377,5-1 1032,-1 1-288,1-1-688,-1 3-528,-1 0-640,-5-2 536,2 0-176,-2-1-104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18300,'15'13'1141,"0"0"0,-1 1-1,16 19 1,-20-19-874,0 0-1,-1 1 0,14 29 1,-18-30-255,0 0-1,0 0 1,-1 1 0,-1-1-1,-1 1 1,0 0 0,0 0-1,-2 0 1,0 0 0,-1 0-1,-4 25 1,2-22 1,-2 0-1,0 0 1,-1-1-1,-1 0 1,-18 33 0,19-39-149,-1 0 1,-1-1-1,0 0 1,0 0-1,-1-1 1,-1 0 0,1 0-1,-1-1 1,-15 9-1,5-7-185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1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20452,'4'-1'1953,"-2"1"-1481,-2 5-176,-3 4 992,0 7-624,-1 2-176,-1 10-223,2 2-41,0 10 0,2 4-72,-6-1-16,3 5-232,1-1-568,-2-3-561,-2-8 1009,2-1-152,2-5-192</inkml:trace>
  <inkml:trace contextRef="#ctx0" brushRef="#br0" timeOffset="1">12 743 20196,'0'12'1681,"3"-5"-1201,4-2-224,-7-3 528,3-1-576,-7-5-48,1-5-112,0 1-192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20876,'2'4'1329,"0"8"-1137,-2 4-128,-8 8 144,1 9-40,0 9-8,-1 2-24,3 0-56,2-1-64,1 2-448,1-2-240,1-6-2161,-4-5 2481,-1-9-384,0-3-208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21269,'-2'0'1880,"-1"1"-1352,0 1-248,3-1 792,3 0-199,2 1-633,-1-1-408,5 2-1057,-2 1 505,3 2 456,1 1-192,2 1-192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4 160 17444,'-1'-4'224,"0"-1"1,0 0-1,1 0 0,-1 0 1,1 0-1,0 0 1,1 0-1,-1 0 1,1 0-1,0 0 1,0 0-1,0 0 0,1 1 1,-1-1-1,1 0 1,1 1-1,-1-1 1,1 1-1,-1 0 1,6-7-1,-2 6-20,-1 0 0,1 0 0,0 1 0,0 0 0,0 0 0,1 0 0,0 1-1,-1 0 1,1 0 0,0 0 0,0 1 0,1 0 0,10-1 0,-4 1-128,1 1-1,-1 1 1,1 0 0,-1 0 0,0 2-1,1 0 1,14 4 0,-19-4-78,-1 1 0,0 0 1,0 1-1,0-1 0,0 2 1,-1-1-1,0 1 0,0 1 1,0-1-1,0 1 0,10 12 0,-16-17 2,-1 1 0,0-1-1,1 1 1,-1 0-1,0 0 1,0 0-1,0 0 1,0-1 0,-1 1-1,1 0 1,0 1-1,-1-1 1,1 0-1,-1 0 1,0 0 0,0 0-1,0 0 1,0 4-1,-1 0-5,-1-1 0,0 0-1,0 0 1,0 0 0,-5 8 0,-1 4-118,8-16 89,-1 0-1,1 1 1,0-1 0,0 0-1,0 1 1,0-1-1,0 1 1,0-1 0,0 0-1,0 1 1,0-1-1,1 0 1,-1 1 0,0-1-1,1 0 1,-1 1 0,1-1-1,0 0 1,-1 0-1,1 1 1,0-1 0,0 0-1,0 0 1,0 0-1,1 1 1,35 28-651,-22-18 438,-9-7 227,-1 1 0,1 0 0,-1 0 0,0 0 0,0 0 0,0 1 0,-1 0 0,0 0 0,-1 1 0,0-1 0,0 1 0,0-1 0,-1 1 0,0 0 0,-1 0 0,1 0 0,-2 0 0,1 0-1,-1 0 1,0 0 0,-2 11 0,0-8 94,0 1 0,-1 0-1,0-1 1,-1 0 0,0 0-1,-1 0 1,0 0 0,-1-1-1,0 0 1,-1 0 0,0 0-1,0-1 1,-1 0-1,-9 8 1,9-10 88,-1 0-1,0 0 1,0-1 0,-1 0-1,0-1 1,0 0-1,0 0 1,0-1 0,-15 3-1,19-5-124,1-1-1,-1 0 0,0-1 0,1 1 1,-1-1-1,0 0 0,0 0 0,1-1 1,-1 0-1,0 0 0,1 0 0,-1-1 1,1 1-1,-1-1 0,1-1 0,0 1 1,0-1-1,0 0 0,-9-7 0,13 9-192,-1 0-1,1-1 0,-1 1 1,1-1-1,0 1 1,0-1-1,0 1 0,0-1 1,0 0-1,0 0 1,0 1-1,0-5 0,1 6 97,0-1-1,0 0 1,-1 1-1,2-1 1,-1 0-1,0 1 1,0-1-1,0 0 1,0 1-1,0-1 1,0 0-1,1 1 1,-1-1-1,0 1 1,1-1-1,-1 1 1,0-1-1,1 0 1,-1 1-1,0-1 1,1 1-1,-1-1 1,1 1-1,-1 0 1,1-1-1,0 1 1,-1-1-1,1 1 1,-1 0-1,1 0 1,-1-1-1,1 1 1,0 0-1,-1 0 1,1 0-1,0 0 1,-1-1-1,1 1 1,1 0-1,13-1-840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4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45 17540,'2'-2'274,"0"-1"0,0 1 0,0-1 0,-1 1 0,1-1 0,-1 1-1,0-1 1,0 0 0,0 0 0,1-3 0,-2 5-216,0 1 0,0 0 0,0-1 0,0 1-1,0-1 1,0 1 0,0-1 0,0 1 0,0-1-1,0 1 1,-1 0 0,1-1 0,0 1 0,0-1-1,0 1 1,-1 0 0,1-1 0,0 1 0,0 0-1,-1-1 1,1 1 0,0 0 0,-1-1 0,1 1-1,0 0 1,-1-1 0,-1 1 77,1-1 0,-1 1 0,1 0 0,-1-1-1,1 1 1,-1 0 0,1 0 0,-1 0 0,0 0 0,1 0 0,-1 1 0,-1 0 0,-7 1 86,1 1 0,0 1 0,0-1 0,0 2 0,0-1 1,0 1-1,1 0 0,0 1 0,-9 8 0,6-4-191,-1 1 0,1 0 0,1 1 0,0 0 0,-8 15 0,17-25-38,0-1 0,0 1-1,0 0 1,0-1 0,0 1 0,0 0-1,1 0 1,-1-1 0,1 1 0,-1 0 0,1 0-1,0 0 1,0 0 0,0 0 0,0 0 0,0 3-1,1-4-2,-1 0-1,1 0 1,0 0-1,-1 0 0,1 0 1,0 0-1,0 0 0,0 0 1,0 0-1,-1 0 1,1-1-1,0 1 0,0 0 1,0-1-1,1 1 0,-1-1 1,0 1-1,0-1 1,0 1-1,0-1 0,0 0 1,1 0-1,-1 1 0,0-1 1,0 0-1,2 0 1,40 2-326,-24-2 173,0 1-1,36 7 0,-54-8 161,0 1 1,1-1 0,-1 0 0,1 1 0,-1-1-1,0 1 1,1-1 0,-1 1 0,0 0 0,0 0-1,1-1 1,-1 1 0,0 0 0,0 0-1,0 0 1,0 0 0,0 0 0,0 0 0,0 1-1,-1-1 1,1 0 0,0 0 0,0 3 0,0-2 15,-1 0 0,0 0-1,0 1 1,0-1 0,0 0 0,-1 0 0,1 0 0,0 0 0,-1 0 0,0 1 0,1-1 0,-1 0 0,0 0 0,-1 2 0,-6 7 174,1 0 1,-1 0-1,-19 19 0,25-27-125,-11 10 405,-25 21 1,35-31-454,0 0-1,0-1 1,-1 0-1,1 0 1,-1 0 0,1 0-1,-1-1 1,1 1 0,-1-1-1,0 0 1,0 0-1,0 0 1,0-1 0,0 1-1,-4-1 1,8 0-94,-1 0 1,0-1 0,0 1 0,1-1-1,-1 1 1,0-1 0,0 1 0,1-1-1,-1 1 1,0-1 0,1 1-1,-1-1 1,1 0 0,-1 1 0,1-1-1,-1 0 1,1 0 0,0 1-1,-1-1 1,1 0 0,0 0 0,-1 0-1,1 0 1,0 1 0,0-1 0,0 0-1,0 0 1,0 0 0,0 0-1,0 0 1,0 1 0,0-1 0,1-1-1,4-29-1206,5 3 489,5-6-216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18612,'2'2'134,"-1"-1"0,0 1 0,1 0 0,-1-1 0,0 1 0,0 0-1,0 0 1,0 0 0,-1 0 0,1 0 0,-1 0 0,1 0 0,-1 0 0,1 0 0,-1 0 0,0 0 0,0 3 0,-5 41 597,2-30-186,-18 144 1477,6-31-1083,-43 168 1,122-505 29,-46 161-1131,1 1 1,39-65-1,-52 102 103,0-1 0,1 1 0,0 0 0,1 0 0,0 1 0,1 0-1,0 0 1,11-7 0,-17 13 45,0 0 0,0 0 0,0 0 0,0 1 0,1-1 0,-1 1 0,0 0 0,1 0 0,-1 0 0,1 1 0,-1-1 0,1 1 0,-1 0 0,1-1 0,-1 2 0,1-1 1,-1 0-1,1 1 0,-1 0 0,1-1 0,-1 1 0,1 1 0,-1-1 0,0 0 0,0 1 0,0 0 0,0-1 0,0 1 0,0 1 0,5 3 0,-6-4 21,0 0 0,0 0 1,0 0-1,-1 1 0,1-1 0,-1 0 0,1 1 1,-1-1-1,0 1 0,0-1 0,0 1 1,0-1-1,0 1 0,0 0 0,-1-1 0,0 1 1,1 0-1,-1 0 0,0 3 0,-1-1 19,0 0-1,0 0 1,-1-1-1,1 1 1,-1 0 0,0-1-1,0 0 1,0 1-1,-1-1 1,-4 5-1,-1 1 50,0 0 1,-1-1-1,0 0 0,0-1 0,-1 0 0,0-1 1,-21 12-1,20-13-47,-31 14-107,39-19-72,0 0 0,-1 0 1,1 0-1,0 0 1,-1-1-1,1 1 1,-1-1-1,1 0 1,0 0-1,-5 0 1,8 0 132,0 0 1,-1-1-1,1 1 1,-1 0 0,1 0-1,0-1 1,-1 1-1,1 0 1,0-1 0,-1 1-1,1 0 1,0-1 0,0 1-1,-1-1 1,1 1-1,0-1 1,0 1 0,0 0-1,-1-1 1,1 1-1,0-1 1,0 1 0,0-1-1,0 1 1,0-1-1,0 1 1,0-1 0,0 1-1,0 0 1,0-1-1,0 1 1,1-1 0,-1 1-1,0-1 1,0 1-1,0-1 1,0 1 0,1 0-1,-1-1 1,0 1-1,0-1 1,1 1 0,0-1-1,12-19-538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19908,'2'18'1817,"-5"-6"-1241,-1-5-392,2-5 464,2-14-552,-3-7-64,2-5-352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 17204,'-1'0'129,"0"-1"1,0 0 0,0 0 0,1 0-1,-1 0 1,0 0 0,1 0 0,-1 0-1,1 0 1,-1 0 0,1-1 0,0 1 0,-1 0-1,1 0 1,0 0 0,0 0 0,0-1-1,-1 1 1,1 0 0,1 0 0,-1 0-1,0-1 1,0 1 0,0 0 0,1 0-1,-1 0 1,0 0 0,1-1 0,-1 1-1,1 0 1,0 0 0,-1 0 0,1 0-1,0 0 1,-1 0 0,1 1 0,0-1-1,0 0 1,1-1 0,5-5 485,0 1 0,0 0-1,15-9 1,-21 13-519,7-3 102,0 1-1,-1 0 0,1 0 1,1 0-1,-1 1 0,1 0 1,-1 1-1,1 0 0,0 0 1,-1 1-1,12 0 0,-17 0-180,0 1 0,0 1 0,0-1 0,0 0-1,0 1 1,0 0 0,-1-1 0,1 1 0,0 0 0,0 0-1,-1 1 1,1-1 0,-1 1 0,1-1 0,-1 1 0,1 0-1,-1 0 1,0 0 0,0 0 0,0 0 0,0 0 0,0 1-1,-1-1 1,1 1 0,-1-1 0,1 1 0,-1-1 0,0 1-1,0 0 1,0 0 0,0 0 0,-1 0 0,1-1 0,-1 1-1,0 6 1,0 1-26,0-1 0,-1 1 0,0-1 0,-1 0 1,0 1-1,0-1 0,-1 0 0,-1 0 0,1-1 0,-1 1 0,-1-1 0,1 1 0,-7 7 0,10-15-18,1 0 1,0-1-1,0 1 0,-1 0 1,1 0-1,0 0 0,0 0 1,0 0-1,0 0 1,0 0-1,0 0 0,1 0 1,-1 0-1,0-1 0,0 1 1,1 0-1,-1 0 0,0 0 1,1 0-1,-1-1 1,1 1-1,-1 0 0,1 0 1,1 1-1,20 22-253,-8-9 222,-8-6 51,-2-1 0,1 0 0,-1 1 0,0 0 1,-1 0-1,0 0 0,-1 1 0,0-1 0,0 1 0,-1-1 1,0 1-1,-1-1 0,0 1 0,0 0 0,-3 14 0,1-17 68,1 1 0,-1 0-1,-1-1 1,1 1-1,-1-1 1,-1 0 0,1 0-1,-1 0 1,0-1-1,-1 1 1,0-1 0,0 0-1,0 0 1,-1 0 0,0-1-1,0 0 1,0 0-1,0-1 1,-10 5 0,12-6 1,-1-2-1,1 1 1,-1 0 0,0-1 0,1 0 0,-1 0 0,0-1 0,0 1 0,0-1 0,0 0 0,0 0 0,0-1 0,-4 0 0,7 0-114,0 1-1,0-1 1,0 1 0,0-1 0,1 1 0,-1-1 0,0 0-1,0 0 1,1 0 0,-1 0 0,0 0 0,1-1 0,0 1-1,-1 0 1,1-1 0,0 1 0,-1-1 0,1 1-1,0-1 1,0 1 0,0-1 0,0 0 0,1 0 0,-1 0-1,0 1 1,1-1 0,-1 0 0,1 0 0,0 0 0,-1 0-1,1 0 1,0 0 0,0 0 0,1-3 0,4-18-328,5-3-132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41 117 15955,'32'-116'6650,"-56"188"-1438,12-39-5265,-11 48 0,21-73 49,0 0 0,1 0-1,0 0 1,1 1 0,0-1 0,1 13-1,0-18 1,0-1 0,-1 1 0,1-1 0,0 1-1,0-1 1,0 0 0,0 0 0,1 1 0,-1-1-1,1 0 1,-1 0 0,1 0 0,0-1 0,-1 1 0,1 0-1,0-1 1,0 1 0,1-1 0,-1 1 0,0-1-1,0 0 1,1 0 0,-1 0 0,0 0 0,5 0 0,21 6-24,-14-4 21,-1 1 1,1 0-1,22 10 1,-32-12 6,-1 0 0,1 0 0,-1 1 0,0-1 0,1 1-1,-1-1 1,-1 1 0,1 0 0,0 0 0,-1 0 0,1 1 0,-1-1 0,0 1 0,0-1 0,0 1 0,-1 0 0,3 7 0,-3-8 25,-1 0-1,1 0 1,-1 0 0,1 0-1,-1 1 1,0-1 0,0 0 0,-1 0-1,1 0 1,-1 0 0,1 1 0,-1-1-1,0 0 1,0 0 0,0 0-1,-1 0 1,1-1 0,-1 1 0,-2 3-1,1-2 7,0-1-1,0 0 1,-1 0 0,1 0-1,-1 0 1,0 0-1,0-1 1,0 1-1,0-1 1,0 0 0,0 0-1,-7 1 1,7-1-97,0-1 1,-1 0-1,1 0 0,-1 0 1,1-1-1,0 1 0,-1-1 1,1 0-1,-1 0 1,1-1-1,-1 1 0,1-1 1,0 0-1,-1 0 1,1-1-1,0 1 0,0-1 1,0 0-1,0 0 1,0 0-1,0-1 0,0 1 1,1-1-1,-1 0 0,1 0 1,0 0-1,0 0 1,-4-7-1,4 4-23,0 0-1,1 1 1,-1-1 0,-1-11-1,-4-37-525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24117,'13'2'1985,"1"-1"-1457,7 1-272,8-1 864,5 1-400,5-2-2792,0 0 2032,-6-5-360,8 0-137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14523,'2'0'1104,"-5"4"-1472,2 2-440,-1 1 992,-1-1-440,-1 0-184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15643,'3'-5'979,"0"0"0,-1 0 0,0 0 1,0 0-1,0 0 0,-1-1 0,2-10 0,-14 45 1859,-11 58-2281,-20 176 1,42-261-558,-1 7 39,1-1 0,0 1 0,0-1 1,1 1-1,1 8 0,-2-16-29,0 1 0,1-1 0,-1 0 0,0 0 0,1 0-1,-1 0 1,1 0 0,-1 0 0,1 0 0,0 0 0,-1 0 0,1 0 0,0 0 0,0-1 0,-1 1-1,1 0 1,0 0 0,0-1 0,0 1 0,0-1 0,0 1 0,0 0 0,0-1 0,0 0 0,0 1-1,1-1 1,-1 0 0,0 0 0,0 1 0,0-1 0,0 0 0,0 0 0,1 0 0,-1 0 0,0 0-1,0-1 1,0 1 0,0 0 0,0 0 0,0-1 0,0 1 0,0-1 0,0 1 0,0-1 0,2-1-1,6-2 35,0-1 0,-1 0 1,0-1-1,0 0 0,0 0 0,-1-1 0,13-14 0,42-60 242,-48 61-201,10-12 35,-1-2 0,-2 0 0,-1-1 0,15-41-1,-49 143-35,4-28-87,2 1-1,2 0 0,-2 65 1,8-103 9,0 1 0,0-1 1,0 1-1,1 0 0,-1-1 0,1 1 1,-1-1-1,1 1 0,0-1 1,0 1-1,0-1 0,0 0 1,1 1-1,-1-1 0,3 3 1,-3-4 2,0 0 1,0 0 0,0-1-1,1 1 1,-1 0 0,0-1-1,1 1 1,-1-1 0,0 0 0,1 1-1,-1-1 1,0 0 0,1 0-1,-1 0 1,1 0 0,-1 0-1,0 0 1,1 0 0,-1-1-1,1 1 1,-1 0 0,0-1 0,1 1-1,-1-1 1,0 1 0,0-1-1,1 0 1,-1 1 0,0-1-1,2-2 1,8-5 77,0 0 1,-1-2-1,1 1 0,-2-1 0,1-1 1,-2 0-1,13-18 0,44-89 551,-49 87-582,-1-2-1,-2 0 1,-1 0-1,13-65 1,-27 92-2026,-4 9 775,-7 9 220,5 2 236,0 2-200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45 134 20364,'3'-6'1309,"-3"5"-1169,1-1 0,0 1 0,-1 0-1,1 0 1,-1 0 0,1-1 0,-1 1 0,0 0 0,0-1 0,1 1-1,-1 0 1,0-1 0,0 1 0,0 0 0,-1-1 0,1 0-1,-4 3 1933,-2 10-1428,-4 13-382,2 1-227,2-1 0,0 1-1,1 1 1,-2 50 0,7-74-20,0 1 0,0-1 0,1 0 1,-1 1-1,0-1 0,1 0 0,0 1 1,0-1-1,-1 0 0,1 0 0,0 0 1,1 1-1,-1-1 0,2 2 0,-2-3 2,0 0 0,0-1 0,0 1 0,0 0 0,0-1 0,0 1 0,0-1 0,1 1 0,-1-1 0,0 1 0,0-1-1,0 0 1,0 0 0,1 0 0,-1 0 0,0 0 0,0 0 0,1 0 0,-1 0 0,0 0 0,0 0 0,0-1 0,1 1 0,-1 0 0,0-1 0,0 1 0,0-1 0,0 1-1,0-1 1,1-1 0,9-4 87,-2-1 0,1 0 1,-1-1-1,0 0 0,-1-1 0,10-11 0,1-4 150,19-33 0,-27 38-175,0 2-13,12-27 1,-50 92-67,21-35-9,-1-1 3,2 0 0,0 0-1,0 1 1,1-1 0,0 1 0,1 0-1,-2 23 1,5-35 6,0 1-1,0 0 1,0 0-1,1 0 1,-1 0 0,0-1-1,1 1 1,0 0-1,-1 0 1,1-1 0,0 1-1,0 0 1,0-1-1,0 1 1,0-1 0,0 1-1,0-1 1,0 0-1,1 1 1,-1-1 0,1 0-1,-1 0 1,1 0-1,-1 0 1,1 0 0,-1 0-1,1-1 1,0 1 0,0 0-1,-1-1 1,1 1-1,0-1 1,0 0 0,0 0-1,-1 0 1,1 1-1,0-2 1,0 1 0,2 0-1,8-1 5,0-1-1,1 0 0,-1-1 1,17-6-1,-27 8 0,139-48 129,-140 48-125,0 0 1,0 1-1,-1-1 1,1 0-1,0 0 0,-1 0 1,1 1-1,0-1 0,-1 0 1,1 0-1,-1 0 1,0 0-1,1 0 0,-1 0 1,0 0-1,0 0 1,1 0-1,-1 0 0,0 0 1,0 0-1,0 0 1,0-2-1,-2-28 109,1 22-82,-16-159 94,17 168-169,0-1 0,0 1 1,0-1-1,0 1 0,0-1 0,0 1 0,0-1 0,0 1 1,0-1-1,0 1 0,0-1 0,0 1 0,0-1 0,0 1 1,1 0-1,-1-1 0,0 1 0,0-1 0,0 1 0,1 0 1,-1-1-1,0 1 0,1-1 0,-1 1 0,0 0 0,1-1 1,-1 1-1,0 0 0,1 0 0,-1-1 0,1 1 0,-1 0 1,1 0-1,18-3-1811,-6 1 536,-4-1 899,-1-1 0,0-1 0,9-5 0,8-7-523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17100,'17'8'1840,"9"-10"-1104,4-2-248,6-5 681,4-1-145,3 2-408,1-2-496,-5 0-664,-5 0 520,-13-6-176,-4-3-168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132 356 13595,'1'0'175,"-1"0"0,1-1 0,0 1 0,-1 0 0,1-1 0,-1 1 1,1-1-1,-1 1 0,1-1 0,-1 1 0,1-1 0,-1 1 0,0-1 0,1 1 0,-1-1 0,0 0 0,0 1 0,1-1 1,-1 0-1,0 1 0,0-1 0,0 0 0,0 1 0,0-1 0,0-1 0,0-22 3473,0 15-2055,0 9-1560,0 0 0,0 0 0,0-1 0,0 1 0,-1 0 0,1-1 0,0 1 0,0 0 0,0-1 0,0 1 0,0 0 0,0 0 0,-1-1 0,1 1 0,0 0 0,0 0 0,0-1 0,-1 1 0,1 0 0,0 0 0,0 0 0,-1-1 0,1 1 0,0 0 0,0 0 0,-1 0 0,1 0 0,0 0 0,-1 0 0,1 0 0,0-1 0,0 1 0,-1 0 0,1 0 0,0 0 0,-1 0 0,1 0 0,0 0 0,-1 0 0,1 1 0,0-1 0,-1 0 0,1 0 0,0 0 1,0 0-1,-1 0 0,1 0 0,0 1 0,-1-1 0,1 0 0,0 0 0,0 0 0,0 1 0,-1-1 0,1 0 0,0 0 0,0 1 0,-18 11 466,17-11-450,-8 7 51,1 1-1,-1 0 1,2 0 0,-1 1 0,1 0-1,1 0 1,0 0 0,0 1 0,1 0 0,0 1-1,1-1 1,-3 13 0,0 3-100,2 0 1,1 0-1,1 1 0,0 33 1,3-53-3,0 1 0,1-1 0,-1 0 0,2 0 0,2 11 0,-3-17-2,-1 0 0,1-1 0,0 1 0,-1 0 0,1-1 0,0 1 0,0-1 0,0 1 0,0-1 0,1 0 0,-1 1 0,0-1 0,0 0 0,1 0 0,-1 0 0,1 0 0,-1 0 0,1 0 0,-1 0 0,1-1 0,0 1 0,-1-1 0,1 1 0,0-1 0,0 1 0,-1-1 0,1 0 0,0 0 0,0 0 0,-1 0 0,4 0 0,3-2-3,-1 1 1,1-1-1,-1 0 1,0-1-1,0 0 0,0 0 1,0 0-1,8-6 1,8-6-25,21-19 1,-9 4 12,-1-2 0,-2-1 0,49-65 1,-43 43-1,-3 0 0,30-63 1,-65 117 17,15-29 23,12-36 0,-24 58-16,-1 1 0,0-1-1,0 0 1,0 0 0,-1 0-1,-1 0 1,1-1 0,-1 1-1,0 0 1,-3-12 0,3 19-4,0-1 1,-1 1 0,1 0 0,-1-1-1,1 1 1,-1 0 0,0-1-1,1 1 1,-1 0 0,0 0-1,0 0 1,0 0 0,0 0-1,0 0 1,0 0 0,0 0-1,0 0 1,0 0 0,0 0 0,-1 1-1,1-1 1,0 1 0,-1-1-1,1 1 1,0-1 0,-1 1-1,1 0 1,0-1 0,-1 1-1,1 0 1,-1 0 0,1 0-1,-1 0 1,1 0 0,0 1-1,-1-1 1,-1 1 0,-5 1 7,1 0 0,-1 0 0,1 1 0,0 0 0,-10 6 0,-2 3-3,1 0 0,1 0 0,0 2 0,1 0 0,0 1 0,1 1 0,1 0 0,1 1 0,0 0 0,1 1 0,-13 27 0,23-42-11,1 0-1,0 0 0,0-1 1,0 1-1,0 0 0,0 0 0,1 0 1,-1 0-1,1 0 0,0 0 1,0 5-1,0-7 0,1 0 0,-1 0 0,1 0 1,-1 1-1,1-1 0,-1 0 0,1 0 0,-1 0 0,1 0 1,0-1-1,-1 1 0,1 0 0,0 0 0,0 0 1,0-1-1,0 1 0,0 0 0,0-1 0,0 1 0,0-1 1,0 1-1,0-1 0,0 1 0,0-1 0,0 0 0,0 1 1,1-1-1,-1 0 0,0 0 0,0 0 0,0 0 1,2 0-1,8-1-25,0 0-1,0 0 1,1-1 0,-2-1 0,13-3 0,-13 3 14,-1 0 1,1 0-1,0 1 1,0 1-1,0 0 1,0 0 0,11 1-1,-18 1 15,0-1-1,-1 1 1,1-1-1,0 1 1,-1 0 0,1 0-1,-1 0 1,1 0-1,-1 1 1,0-1-1,0 1 1,1-1 0,-1 1-1,0 0 1,0 0-1,2 3 1,-1-1-1,-1 0 0,1 0 0,-1 0 0,0 1 0,0-1 0,0 1 0,0 0 0,1 6 0,-1 7-5,0-1 0,-1 0 0,0 1 1,-3 18-1,-5 24 45,4-42-180,1-1-1,0 0 0,2 34 0,0-50 70,0-1-1,0 1 1,0-1 0,0 1 0,0-1 0,0 1 0,0-1 0,0 1 0,0-1 0,0 1 0,1-1 0,-1 1 0,0-1 0,0 1 0,0-1 0,1 0 0,-1 1 0,0-1 0,1 1 0,-1-1 0,0 0 0,1 1 0,-1-1 0,1 0-1,0 1 1,-1-1 5,1 0-1,0 0 1,-1-1-1,1 1 1,0 0-1,-1 0 0,1 0 1,-1-1-1,1 1 1,-1 0-1,1-1 1,0 1-1,-1-1 0,1 1 1,-1-1-1,0 1 1,1-1-1,-1 1 0,1-1 1,9-11-649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19500,'-6'13'670,"-1"0"-1,2 0 0,0 0 1,1 1-1,0 0 1,1-1-1,-2 21 0,0 102 980,5-71-1481,-1-50-148,-1 111 58,-21 128 0,33-352-991,3-32 415,-9 109 498,0 0 1,1 0-1,15-38 1,-19 57 16,-1 0 1,1 1 0,-1-1 0,1 1-1,0-1 1,0 1 0,0 0-1,0-1 1,0 1 0,0 0 0,0 0-1,0-1 1,0 1 0,1 0-1,-1 0 1,0 0 0,1 1-1,-1-1 1,1 0 0,-1 0 0,1 1-1,-1-1 1,1 1 0,0-1-1,-1 1 1,1 0 0,-1 0-1,1 0 1,1 0 0,4 1 54,-1 0 0,0 1 0,-1 0 0,1 0 1,0 0-1,8 6 0,26 9 428,-38-16-459,0-1 0,0 1 1,0-1-1,-1 0 0,1 0 1,0 1-1,0-1 1,0 0-1,0-1 0,0 1 1,0 0-1,0-1 0,0 1 1,0-1-1,0 1 1,3-3-1,-2 1 51,0-1 0,-1 1 1,1-1-1,-1 0 0,1 0 1,1-4-1,-3 6-45,0 0 0,0 0 0,0-1 0,0 1 1,-1 0-1,1-1 0,0 1 0,-1-1 0,1 1 1,-1-1-1,0 1 0,1-1 0,-1 1 0,0-1 0,0 1 1,0-1-1,0-2 0,0 4-45,0 0 0,0 0-1,-1 0 1,1-1 0,0 1 0,0 0 0,0 0 0,0 0-1,0 0 1,0 0 0,0 0 0,0-1 0,0 1 0,-1 0-1,1 0 1,0 0 0,0 0 0,0 0 0,0 0 0,0 0 0,0 0-1,-1 0 1,1-1 0,0 1 0,0 0 0,0 0 0,0 0-1,-1 0 1,1 0 0,0 0 0,0 0 0,0 0 0,0 0-1,0 0 1,-1 0 0,1 0 0,0 0 0,0 0 0,0 0-1,0 1 1,-1-1 0,1 0 0,0 0 0,-6 8 59,-3 11-10,8-16-55,1 1-1,-1-1 0,0 1 0,1-1 1,0 1-1,0 0 0,0-1 1,0 1-1,0 0 0,1-1 0,0 1 1,0-1-1,0 1 0,0-1 1,3 7-1,-3-8 2,1-1 0,-1 1 0,1 0 0,0 0 0,-1-1 0,1 1 0,0-1-1,0 1 1,0-1 0,0 0 0,0 0 0,0 0 0,1 0 0,-1 0 0,0 0 0,0-1 0,1 1 0,-1-1 0,0 0 0,1 1 0,-1-1 0,0 0 0,1-1 0,-1 1 0,4-1 0,10-1-7,0-1 1,0-1 0,-1-1 0,1 0 0,28-15 0,70-47-1,-66 38 3,-46 27 0,0 1 0,0 0 0,0-1 0,0 1 0,1 0 0,-1 0 0,0 1 0,1-1 0,-1 0 0,1 1 0,2-1 1,-4 2 3,0-1 0,-1 0 0,1 1 0,0-1 0,-1 0 0,1 1 0,-1-1 0,1 1 0,-1-1 0,1 1 0,-1-1 0,1 1 0,-1-1 0,1 1 0,-1 0 0,0-1 0,1 1 1,-1-1-1,0 1 0,1 0 0,-1 0 0,0-1 0,0 1 0,0 0 0,0-1 0,0 1 0,0 0 0,0 0 0,0-1 0,0 1 0,0 0 0,0-1 0,0 1 0,0 0 0,-1-1 0,1 2 1,-2 10-28,-1 0 1,-6 18 0,6-22 33,0 1 1,1-1-1,0 1 0,0 0 0,1 0 0,0 12 0,1-20-12,0-1 0,0 1-1,0-1 1,0 1 0,0 0 0,0-1 0,0 1 0,0-1 0,0 1 0,0 0 0,1-1-1,-1 1 1,0-1 0,0 1 0,1-1 0,-1 1 0,0-1 0,1 1 0,-1-1-1,1 1 1,-1-1 0,0 1 0,1-1 0,-1 0 0,1 1 0,-1-1 0,1 0-1,0 1 1,-1-1 0,1 0 0,-1 0 0,1 0 0,-1 1 0,1-1 0,0 0 0,-1 0-1,1 0 1,-1 0 0,1 0 0,0 0 0,-1 0 0,1 0 0,-1 0 0,1 0-1,0-1 1,-1 1 0,1 0 0,-1 0 0,1 0 0,0-1 0,1 0-89,-1 1 0,0-1 0,1 0 1,-1 0-1,0 1 0,0-1 0,0 0 1,1 0-1,-1 0 0,0-1 0,0 1 1,0 0-1,-1 0 0,1 0 0,0-1 1,0 1-1,-1 0 0,1-1 0,0 1 1,0-3-1,0-17-302,-2-6-160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23989,'22'-7'1937,"8"1"-1465,4 1-360,11 5 352,-1 0-1160,9 8 680,0 4-272,3-5-241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17276,'-18'12'2304,"2"-4"-1368,15 0-391,5-5 1831,16-3-1144,7 0-200,12-5-351,1-1-193,9 1-152,1 0-56,-3 3-336,-4 2-288,-14 7-704,-5 4-305,-15 5 1041,-8-2-288,-9 1-216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5 320 19508,'-4'6'1809,"10"-2"-1033,7-1-272,11-3 784,9 0-200,7-4-616,-1-8-312,8-1-752,5 1-432,-2-4 800,-7-4-288,-10-3-136</inkml:trace>
  <inkml:trace contextRef="#ctx0" brushRef="#br0" timeOffset="1">494 1 14971,'22'7'3103,"34"6"-1,-43-11-2742,1 1-1,-1 0 1,0 1-1,-1 0 1,1 1-1,-1 0 1,0 1-1,13 9 1,-22-13-313,0 1 0,0 0 0,0 0 0,-1 0 0,1 1 0,-1-1 0,0 0 0,0 1 0,0 0 0,0-1 0,-1 1 0,1 0 0,-1 0 0,0 0 0,0 0 0,-1 0 0,1 0 0,-1 0 0,0 0 0,0 0 0,0 0 0,0 0 0,-2 5 0,1 2 67,-2-1 0,0 1 0,0 0 0,-1-1 0,0 0-1,0 0 1,-10 14 0,-6 9 323,-25 37-297,40-63-203,-1 0 0,0 0-1,-1 0 1,0-1 0,0 0 0,-14 9 0,7-8-101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15091,'32'-71'9455,"-32"77"-8140,-2 9-45,-19 52 646,11-36-1515,-11 49-1,21-78-392,-1-1 1,1 1-1,0 0 1,-1 0-1,1-1 1,0 1-1,0 0 1,0 0-1,0 0 1,1-1-1,-1 1 1,0 0-1,1 0 1,-1-1-1,1 1 1,0 0-1,-1-1 1,1 1-1,0 0 1,0-1-1,0 1 1,0-1-1,0 0 1,2 2-1,0-1-3,0-1-1,0 1 1,0-1-1,0 0 1,0 0 0,1 0-1,-1-1 1,0 1-1,1-1 1,-1 0 0,0 0-1,4 0 1,10 0 0,2-1-2,0 1 0,0 1 0,-1 1 0,25 6 0,-37-7-5,0 1 0,-1 0-1,1 1 1,-1-1 0,1 1 0,-1 0-1,0 1 1,0-1 0,-1 1 0,1 0-1,-1 0 1,1 0 0,-1 1 0,-1-1-1,1 1 1,-1 0 0,6 10 0,-6-9 5,-1 0 1,1 0-1,-1 0 1,-1 1-1,1-1 0,-1 0 1,0 1-1,0-1 1,-1 1-1,0-1 1,0 1-1,-1-1 1,1 1-1,-1-1 0,-1 0 1,1 1-1,-1-1 1,0 0-1,-1 0 1,0 0-1,1 0 1,-2-1-1,1 1 1,-1-1-1,0 1 0,-4 4 1,1-3 47,0 1 0,-1-1 0,0 0 1,0-1-1,-1 1 0,1-2 0,-1 1 0,0-1 1,-1-1-1,1 0 0,-1 0 0,0-1 0,0 0 1,0 0-1,-17 1 0,24-4-113,-1 0 0,1 0 0,-1 0 1,1 0-1,-1 0 0,1-1 0,0 0 0,-1 0 0,1 0 0,0 0 1,0 0-1,0 0 0,0-1 0,0 0 0,0 0 0,0 1 0,0-2 0,1 1 1,-1 0-1,1 0 0,-1-1 0,1 0 0,0 1 0,0-1 0,0 0 1,1 0-1,-1 0 0,0 0 0,1 0 0,-1-5 0,-3-6-352,2 0 0,0-1-1,1 1 1,1 0 0,0-28-1,2-4-452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21549,'7'-8'2168,"5"-2"-1336,4 2-352,9 2 1089,7 0-329,8 5-520,2-2-248,5 0-512,0 2-408,-4-1-904,-3-3 1160,-9-11-184,-6-1-152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21093,'1'2'2818,"8"-3"-1064,20-6-220,-8 2-828,-12 4-542,0-1-1,1 1 1,-1 0 0,1 1 0,-1 0 0,17 3 0,-23-3-154,-1 1 1,1 0-1,0-1 0,-1 1 1,1 0-1,-1 1 0,0-1 1,1 0-1,-1 1 0,0-1 1,0 1-1,0 0 0,0 0 1,0 0-1,0 0 0,0 0 1,-1 0-1,1 0 0,-1 0 1,1 1-1,-1-1 0,0 1 1,0-1-1,0 1 0,0-1 1,-1 1-1,1-1 0,0 4 1,-1 4-3,0-1 1,-1 1 0,0 0 0,0-1-1,-1 1 1,0-1 0,-1 0 0,0 1-1,0-1 1,-1-1 0,0 1 0,-1 0 0,0-1-1,0 0 1,-1 0 0,0 0 0,0-1-1,-1 0 1,1 0 0,-15 10 0,24-19-61,0 1 1,1 0 0,-1 0 0,1 0 0,-1 0 0,1 1-1,-1-1 1,1 1 0,-1 0 0,1 0 0,0 1 0,-1-1-1,1 0 1,3 2 0,1 0-41,0 0 0,-1 1-1,1-1 1,-1 1 0,1 1 0,-1 0 0,8 5-1,-12-7 69,1 1-1,-1-1 1,0 1-1,1 0 0,-1 0 1,-1 0-1,1 1 1,0-1-1,-1 1 0,1 0 1,-1-1-1,0 1 0,2 8 1,-3-9 43,0 1-1,-1-1 1,0 0 0,0 0 0,0 1-1,0-1 1,-1 0 0,1 0-1,-1 1 1,0-1 0,1 0 0,-2 0-1,1 0 1,0 0 0,-1 0 0,1 0-1,-1 0 1,0-1 0,0 1 0,0-1-1,-3 4 1,-4 3 119,0-1-1,-1 0 1,0 0-1,-1-1 1,0 0-1,0-1 1,0 0-1,-1 0 1,0-2-1,0 1 1,0-2-1,-1 0 1,1 0-1,-1-1 1,1 0-1,-15-1 1,25-1-176,-1 0 0,0 0 0,1 0 0,-1 0 0,1-1-1,-1 1 1,1-1 0,-1 0 0,1 0 0,-1 0 0,1 0 0,-1 0 0,1 0 0,0-1 0,0 1 0,0-1 0,0 0 0,-4-3 0,4 2-41,1 0 0,-1 0 0,1 0 0,0 0 0,-1-1 1,1 1-1,1 0 0,-1 0 0,0-1 0,1 1 0,0 0 1,0-1-1,0 1 0,0-6 0,2-8-136,1 0-1,10-31 0,4-9-293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16844,'1'2'200,"0"0"0,-1-1 0,1 1 0,0 0 1,-1 0-1,1 0 0,-1 0 0,1 0 1,-1-1-1,0 1 0,0 0 0,0 2 0,1 9 320,57 238 5348,5 37-3367,-55-239-2220,-3 1 0,-2-1 0,-6 97-1,-2-102-379,-2-1 0,-2-1-1,-1 1 1,-3-2 0,-1 1 0,-2-2-1,-2 0 1,-2-1 0,-1-1-1,-28 38 1,40-63-83,-1-1 0,0-1 0,-1 1 0,0-2 0,0 1 0,-1-2 0,0 0 0,-1 0 0,0-1 0,0 0 0,-20 7 0,-25 3-515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22 12923,'-2'-22'3570,"-3"35"-226,-1 4-2694,-41 125 2374,-38 194 0,15 74-1762,60-307-1078,4 1 0,8 107 0,1-169-257,2 0 1,1 0-1,19 64 1,-20-89-43,1-1 1,1 0 0,0 0 0,1 0-1,0-1 1,1-1 0,1 1-1,1-1 1,0-1 0,0 0-1,20 17 1,-23-24 60,1 0 1,0 0-1,0 0 1,19 7-1,-13-8-66,0 0 0,24 3 0,-38-8 115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15075,'5'-1'2113,"1"7"-1153,-4 10-296,-2 2 1881,0 12-1217,0 5-224,-3 2-448,0 4-112,0 1-144,0-8-96,2-3-119,-1-3-97,2-11-345,2-5-271,1-14-624,-2-9 952,-1-12-128,-1-3-160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44 17540,'9'-15'1201,"-7"11"-817,1-1 0,-1 1-1,1 0 1,0 0 0,4-4-1,-6 8-297,-1 1 0,1-1 0,-1 0 0,0 0 0,1 1 0,-1-1 0,0 0 0,0 1 0,1-1 0,-1 0 0,0 1 0,0-1 0,1 1 0,-1-1 0,0 0 0,0 1 0,0-1 0,0 1-1,1-1 1,-1 1 0,0-1 0,0 0 0,0 1 0,0-1 0,0 1 0,0-1 0,0 1 0,0-1 0,-1 1 0,1 0 0,1 17 559,-5 46 84,-4 211-296,11-227-898,1 0 0,3-1 0,1 1 0,18 50 0,-43-134-6329,-26-43 4521,13 23 2293,11 21 659,10 22 449,2-1-1,-1 0 1,2-1-1,0 0 1,-7-25-1,13 39-991,0-1-1,0 1 1,0 0 0,0-1-1,0 1 1,0 0-1,0 0 1,0-1 0,1 1-1,-1 0 1,1 0-1,-1-1 1,1 1 0,-1 0-1,1 0 1,-1 0-1,1 0 1,0 0 0,0 0-1,0 0 1,-1 0-1,1 0 1,0 0 0,0 0-1,0 0 1,0 1-1,1-1 1,0 0 0,4-2 52,1 0 0,-1 0 0,1 1 0,7-2 0,-2 1-89,154-39-1289,-115 31 898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17884,'12'-8'2168,"3"8"-1039,4-5-345,8 0 1464,8 2-559,6-3-481,4 2-224,3 0-304,-5-4-176,-4-2-440,-6 5-344,-10 3-832,-9 2-400,-14 2 1176,-8 2-289,-15 3-231</inkml:trace>
  <inkml:trace contextRef="#ctx0" brushRef="#br0" timeOffset="1">22 195 19532,'0'12'2121,"5"-8"-1137,8-1-312,13-3 1104,6-5-271,8 0-457,1-3-176,4 1-408,-4 2-304,-3 2-744,-7 0-496,-11 4 904,-8 2-88,-14 4-184,-9 0-256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15443,'-7'23'2217,"7"-4"-969,5-3-400,8-9 1961,7 0-1121,10-4-424,6-4-175,4-8-569,3 0-392,4-4-992,-4-2-65,-1-5 705,-1 1-248,-7-1-216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19804,'16'-11'1412,"0"0"-1,0 2 0,22-11 0,-32 18-1222,0 0-1,0 0 1,0 0 0,0 0-1,0 1 1,1 0-1,-1 1 1,0-1-1,1 1 1,-1 0-1,0 1 1,1-1-1,9 4 1,-13-3-178,1 1 1,-1-1 0,0 1 0,0 0 0,-1 0-1,1 0 1,0 0 0,-1 1 0,1-1-1,-1 1 1,0-1 0,0 1 0,0 0 0,0 0-1,0 0 1,0 0 0,-1 0 0,0 0 0,0 1-1,0-1 1,0 0 0,0 1 0,0-1-1,-1 1 1,0-1 0,0 1 0,0-1 0,0 1-1,0-1 1,-1 1 0,1-1 0,-1 0-1,0 1 1,0-1 0,-2 4 0,3-7-4,0 0 1,0 1-1,0-1 1,0 0 0,0 0-1,0 1 1,0-1-1,-1 0 1,1 1-1,0-1 1,0 0-1,0 0 1,-1 0-1,1 1 1,0-1 0,0 0-1,0 0 1,-1 0-1,1 1 1,0-1-1,0 0 1,-1 0-1,1 0 1,0 0-1,-1 0 1,1 0 0,0 1-1,0-1 1,-1 0-1,1 0 1,0 0-1,-1 0 1,1 0-1,0 0 1,-1 0 0,1 0-1,-7-11 202,0-20 43,7 29-221,-5-25 102,1 0 1,1 0 0,2-33-1,1 59-137,0 1 0,1-1 0,-1 0 0,0 0-1,1 0 1,-1 1 0,0-1 0,1 0 0,-1 0-1,1 1 1,-1-1 0,1 0 0,0 1 0,-1-1-1,1 1 1,0-1 0,-1 1 0,1-1 0,0 1-1,0-1 1,-1 1 0,1-1 0,0 1 0,0 0-1,0 0 1,0-1 0,-1 1 0,1 0 0,0 0-1,0 0 1,1 0 0,37 0-76,-21 0 30,5-1-1,1-1-1,0-2 1,-1 0 0,0-2 0,0 0 0,0-2 0,-1 0 0,26-14 0,-38 17 48,0-1 0,0 0 1,-1 0-1,0-1 0,0 0 0,0-1 1,-1 0-1,-1 0 0,1-1 1,-1 0-1,-1 0 0,1 0 0,-2-1 1,1 0-1,-1 0 0,-1-1 0,0 0 1,-1 1-1,4-16 0,-7 22 8,1 0 1,-1 0-1,0 0 0,0 0 0,0 0 1,-1 0-1,-1-6 0,2 9-4,0 1-1,0-1 0,0 0 1,-1 1-1,1-1 0,0 1 1,0-1-1,-1 1 1,1-1-1,-1 1 0,1-1 1,0 1-1,-1-1 0,1 1 1,-1-1-1,1 1 1,-1 0-1,1-1 0,-1 1 1,1 0-1,-1 0 1,0-1-1,0 1 1,0 0 0,0 0 0,0 0 1,0 1-1,0-1 0,0 0 0,0 0 0,0 1 0,0-1 0,0 0 1,0 1-1,0-1 0,0 1 0,0 0 0,0-1 0,1 1 1,-1-1-1,-1 2 0,-8 8 14,0 1 1,0 0-1,1 1 1,0-1 0,1 2-1,-13 25 1,-30 87 151,45-109-134,2 2 1,0-1-1,1 0 1,1 1-1,0-1 1,1 1-1,3 26 0,4 12 33,14 56 0,-4-31-75,-12-52-24,2 1-150,-1 0 0,0 49 0,-5-78 144,0 0 0,0-1 0,0 1 1,0 0-1,0 0 0,0 0 0,0-1 1,0 1-1,0 0 0,0 0 0,0-1 1,0 1-1,-1 0 0,1 0 0,0-1 1,-1 1-1,1 0 0,0 0 0,-1-1 1,1 1-1,-1 0 0,1-1 0,-1 1 1,1-1-1,-2 1 0,2-1-30,-1 0-1,0 0 1,0-1-1,0 1 1,1-1-1,-1 1 1,0-1 0,1 1-1,-1-1 1,0 1-1,1-1 1,-1 0-1,1 1 1,-1-1-1,1 0 1,-1 1-1,0-3 1,-20-38-1841,4 0 374,-78-207-4095,94 246 5714,0 1 1,0-1-1,1 1 0,-1-1 1,1 0-1,-1 1 1,1-1-1,0 0 0,0 1 1,0-1-1,-1 0 1,2 0-1,-1 1 0,0-1 1,0 0-1,1 0 1,-1 1-1,1-1 0,0-2 1,1 3 105,0-1 0,-1 1 1,1 0-1,0 0 0,0 0 1,0 0-1,0 0 0,0 0 0,0 1 1,0-1-1,0 1 0,1-1 1,-1 1-1,3 0 0,115-22 3778,-39 6-4210,-76 15-130,-1 0 0,0 0 0,0-1 0,0 1 0,0-1 0,0 0 0,0-1 0,0 1 0,-1-1-1,1 1 1,4-6 0,3-1-699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75 430 16003,'0'0'77,"0"0"-1,0 0 0,-1 0 0,1 0 0,0 0 0,0 0 1,0 0-1,0 0 0,-1 0 0,1 0 0,0 0 0,0 0 1,0 0-1,0 0 0,0 0 0,-1 0 0,1 0 0,0-1 0,0 1 1,0 0-1,0 0 0,0 0 0,-1 0 0,1 0 0,0 0 1,0-1-1,0 1 0,0 0 0,0 0 0,0 0 0,0 0 1,0-1-1,0 1 0,0 0 0,0 0 0,0 0 0,0 0 1,0-1-1,0 1 0,0 0 0,0 0 0,0 0 0,0 0 1,0-1-1,0 1 0,0 0 0,0 0 0,0 0 0,0 0 1,0-1-1,0 1 0,0 0 0,0 0 0,0 0 0,0 0 0,1 0 1,-1 0-1,0-1 0,0 1 0,0 0 0,0 0 0,0 0 1,0 0-1,1 0 0,-1 0 0,0 0 0,0 0 0,1-1 1,-16 4 2670,11 0-2556,0 0 0,0 0 0,0 0 0,1 1 0,-1-1 0,1 1-1,0 0 1,0 0 0,0 0 0,1 0 0,-1 1 0,1-1 0,-2 7-1,1-5-137,1 1 0,0 0 0,0 0 0,1 1 0,0-1 0,0 0 0,0 0 0,1 11 0,0-16-36,0-1-1,0 1 1,0-1 0,0 0-1,1 1 1,-1-1-1,0 0 1,1 1 0,-1-1-1,1 0 1,-1 1-1,1-1 1,-1 0 0,1 0-1,0 0 1,0 1-1,-1-1 1,1 0 0,0 0-1,0 0 1,0 0-1,0 0 1,0-1 0,1 1-1,-1 0 1,0 0-1,0-1 1,0 1 0,1-1-1,-1 1 1,0-1-1,1 0 1,-1 1 0,0-1-1,1 0 1,-1 0-1,1 0 1,1 0 0,1 0 34,-1-1 1,1 0 0,0 0-1,-1-1 1,1 1 0,-1-1-1,0 1 1,1-1 0,-1 0-1,0 0 1,0-1 0,0 1-1,3-4 1,-1 0 40,0 1 0,0-1-1,-1 0 1,1 0 0,-1-1-1,-1 1 1,1-1 0,-1 0 0,0 0-1,-1 0 1,0 0 0,0-1 0,0 1-1,-1-1 1,0 1 0,-1-1-1,0-14 1,0 21-85,-1-1-1,1 1 0,-1-1 1,1 1-1,-1 0 1,0-1-1,1 1 0,-1 0 1,0 0-1,0 0 1,0 0-1,0 0 0,0 0 1,0 0-1,0 0 1,0 0-1,-1 0 1,1 0-1,0 1 0,0-1 1,-1 0-1,1 1 1,-2-1-1,2 0-9,0 1 0,1 0 0,-1 0 1,0 0-1,1 0 0,-1 0 0,0 0 0,0 0 0,1 0 0,-1 0 0,0 0 0,1 0 1,-1 1-1,0-1 0,1 0 0,-1 0 0,0 1 0,1-1 0,-1 0 0,1 1 1,-1-1-1,1 1 0,-1-1 0,0 0 0,1 1 0,0-1 0,-1 1 0,1 0 0,-1-1 1,1 1-1,0-1 0,-1 1 0,1 0 0,0-1 0,-1 1 0,1 0 0,0-1 1,0 1-1,0 0 0,0-1 0,0 1 0,0 0 0,0-1 0,0 1 0,0 1 0,0-1-1,0 0 0,0 0 0,0-1 0,0 1 0,1 0-1,-1 0 1,0 0 0,0-1 0,1 1 0,-1 0 0,0 0 0,1-1-1,-1 1 1,1 0 0,-1-1 0,1 1 0,-1-1 0,1 1-1,-1 0 1,1-1 0,0 1 0,-1-1 0,1 1 0,1-1-1,0 2-2,1-1-1,0-1 1,-1 1-1,1 0 0,0-1 1,-1 1-1,5-1 1,5 0-22,-1 0 0,20-4-1,-13 0 21,0-1 0,0 0 0,-1-1 1,1-1-1,-2-1 0,1 0 0,-1-1 0,0-1 0,-1 0 0,0-1 0,-1-1 0,17-17 0,-22 20 13,-1-1 0,0 0 0,0 0 0,-1 0 1,-1-1-1,1 0 0,-2 0 0,0-1 0,0 1 1,-1-1-1,0 0 0,-1 0 0,-1-1 0,0 1 0,0-1 1,-1 1-1,-1-1 0,-2-24 0,1 32-8,0 1 0,0-1 1,-1 0-1,1 0 0,-1 1 0,0-1 0,0 1 0,-1-1 1,1 1-1,-1 0 0,0 0 0,0 0 0,-6-5 0,8 8 0,0 0 0,-1 0-1,1 0 1,-1 0 0,1 1-1,-1-1 1,1 0-1,-1 1 1,1-1 0,-1 1-1,0-1 1,1 1 0,-1 0-1,0-1 1,1 1-1,-1 0 1,-2 0 0,2 1-2,0-1 1,0 1 0,0 0 0,0 0 0,0 0 0,0 0 0,0 0-1,0 0 1,0 1 0,0-1 0,0 0 0,1 1 0,-1 0-1,1-1 1,-1 1 0,-1 2 0,-3 5-8,1 0 0,0 0 0,0 0 0,0 1 1,-5 18-1,-11 56 23,14-50-6,0-8-7,-3 16 10,1 0 0,-6 77 0,15-115 0,0 1 1,0-1 0,0 0-1,1 1 1,0-1 0,-1 0-1,1 0 1,1 1 0,-1-1-1,1 0 1,-1 0-1,1 0 1,1 0 0,-1-1-1,0 1 1,1 0 0,0-1-1,-1 0 1,2 0 0,4 5-1,-1-4-65,-1 0-1,2 0 0,-1 0 0,0-1 1,1 0-1,0-1 0,-1 1 0,1-1 1,0-1-1,9 1 0,-12-1-343,-3-1 367,0 1 1,-1-1 0,1 1-1,0-1 1,0 0-1,0 0 1,-1 0-1,1 0 1,0 0-1,0 0 1,0 0 0,-1-1-1,1 1 1,0-1-1,0 1 1,-1-1-1,1 1 1,0-1-1,-1 0 1,1 0-1,1-2 1,-2-3-310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48 15555,'1'-2'536,"0"-1"0,0 0 0,0 0 0,-1 0 0,1 0 0,-1 0 0,0 0-1,0 0 1,0-4 0,0 7-433,0-1 0,0 0 0,0 1 0,-1-1 0,1 0 0,0 1-1,0-1 1,0 1 0,0-1 0,-1 1 0,1-1 0,0 0 0,-1 1 0,1-1 0,0 1 0,-1-1-1,1 1 1,-1 0 0,1-1 0,-1 1 0,1-1 0,-1 1 0,1 0 0,-1-1 0,1 1-1,-1 0 1,1 0 0,-1-1 0,0 1 0,1 0 0,-1 0 0,1 0 0,-1 0 0,0 0-1,1 0 1,-1 0 0,0 0 0,1 0 0,-1 0 0,1 0 0,-1 0 0,0 0 0,1 0-1,-1 1 1,1-1 0,-1 0 0,1 0 0,-1 1 0,0-1 0,0 1 0,-5 3 16,0 0 1,0 0-1,0 0 1,1 1 0,0 0-1,0 0 1,0 0 0,0 1-1,1-1 1,-4 8 0,4-8-128,1 0 0,0 1 1,0-1-1,1 1 0,-1 0 1,1 0-1,1 0 0,-1 0 1,1 0-1,0 0 0,0 0 1,1 8-1,1-11 5,0 1-1,0-1 1,1 0 0,-1 0-1,1 0 1,0 0 0,0 0-1,0 0 1,0 0 0,1 0 0,-1-1-1,1 0 1,-1 1 0,1-1-1,0 0 1,0 0 0,6 3-1,17 15-1,-19-11-16,0-1 1,-1 1 0,-1 0-1,0 0 1,0 1 0,0-1-1,-1 1 1,-1 0 0,0 0-1,0 0 1,-1 1 0,0-1-1,0 14 1,0-5 6,-2 0 1,0 0-1,-2 0 0,0 0 1,-1 0-1,-7 26 0,8-37 59,0-1 0,-1 1-1,0-1 1,0 0-1,0 0 1,-1 0-1,0 0 1,0-1 0,-1 1-1,0-1 1,-6 6-1,10-12-34,0 1 1,1 0-1,-1-1 0,0 1 0,0-1 1,0 1-1,0-1 0,0 1 0,0-1 1,0 0-1,0 1 0,0-1 0,0 0 1,0 0-1,0 0 0,0 0 0,0 0 1,0 0-1,0 0 0,0 0 0,0 0 1,0 0-1,0-1 0,0 1 0,0 0 1,0-1-1,0 1 0,1-1 1,-1 1-1,0-1 0,0 1 0,0-1 1,0 0-1,1 1 0,-1-1 0,0 0 1,1 0-1,-1 1 0,0-1 0,1 0 1,-1 0-1,1 0 0,-1 0 0,1 0 1,-1-1-1,-2-4-14,0-1 1,1 1-1,0 0 1,0-1-1,-2-11 1,2 0-47,1-1 0,1 1 0,1 0 0,0-1 0,1 1 0,1 0 0,1 0 0,0 0 0,2 0 0,0 1 0,1 0 0,0 0 0,1 1 0,15-22 0,-4 11 134,0 0-1,2 2 0,1 1 1,2 0-1,0 2 1,1 0-1,32-20 0,-25 18 243,-50 29-102,11-1-216,0 0 0,0 1-1,1 0 1,0 1 0,0-1 0,1 1 0,-1 0 0,1 1 0,0-1 0,-4 10 0,7-13-51,0 0 0,0 0-1,0 1 1,1-1 0,-1 1 0,1-1 0,0 1 0,0 0 0,0-1-1,1 1 1,-1 0 0,1 0 0,0-1 0,0 1 0,0 0 0,0 0 0,1-1-1,0 1 1,-1 0 0,2-1 0,-1 1 0,0-1 0,3 7 0,6 0-122,2-7-37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84 17140,'3'-12'990,"-1"5"-534,0 0 1,-1 0-1,0 0 0,0 0 0,0 0 0,-1 0 0,-1-10 0,1 16-410,0 1-1,0 0 1,0 0-1,0 0 1,0 0-1,0-1 1,0 1-1,0 0 1,0 0-1,0 0 1,-1-1 0,1 1-1,0 0 1,0 0-1,0 0 1,0 0-1,0-1 1,0 1-1,0 0 1,-1 0-1,1 0 1,0 0-1,0 0 1,0 0-1,0-1 1,-1 1-1,1 0 1,0 0-1,0 0 1,0 0-1,0 0 1,-1 0-1,1 0 1,0 0-1,0 0 1,0 0-1,-1 0 1,1 0-1,0 0 1,0 0-1,0 0 1,0 0 0,-1 0-1,1 0 1,0 0-1,0 0 1,0 0-1,-1 0 1,1 0-1,-8 8 1148,-2 6-743,2 1 0,-1 1-1,2-1 1,0 1 0,-5 21 0,-1-1-308,12-35-141,-27 83 66,25-77-67,2 1-1,-1 0 0,1 0 1,0 0-1,1 0 0,0 0 1,0 0-1,3 14 0,-2-20-2,0 1 0,0-1-1,0 0 1,0 0 0,0 0-1,1 0 1,-1-1 0,1 1-1,-1 0 1,1 0-1,0-1 1,0 1 0,-1-1-1,1 0 1,0 0 0,0 1-1,1-1 1,-1 0 0,0 0-1,0-1 1,0 1 0,1 0-1,-1-1 1,0 0-1,1 1 1,-1-1 0,0 0-1,4 0 1,8 0-26,0-1 0,1 0 0,17-4 0,-26 4 17,27-5-55,-18 3 14,0 0 0,0 1-1,1 1 1,24 0 0,-39 1 47,1 0 0,-1 0 0,1 0 0,-1 1 0,1-1 0,-1 0 0,0 1 0,1-1 0,-1 1 0,1 0 0,-1-1 0,0 1 0,1 0 0,-1 0 0,0-1 0,0 1 0,0 0 0,0 1 0,2 0 0,-3-1 8,1 0 0,-1 1 0,0-1 1,1 0-1,-1 0 0,0 0 0,0 1 0,0-1 0,1 0 0,-2 0 0,1 0 0,0 1 0,0-1 0,0 0 0,0 0 0,-1 0 0,1 1 0,-1 0 0,-2 4 49,1-1-1,-1 0 0,-1 0 0,1 0 1,-1 0-1,1 0 0,-1-1 0,-5 4 1,-2 1 139,0-1 1,0 0 0,-1-1-1,0 0 1,0-1-1,-1-1 1,1 1 0,-1-2-1,-24 5 1,28-7-176,0 0-1,1-1 1,-1 0 0,0-1-1,0 0 1,0 0-1,0-1 1,0 0 0,0-1-1,0 0 1,1 0 0,-1-1-1,1 0 1,-1-1-1,-13-7 1,20 9-156,0 1-1,0 0 1,0-1-1,0 0 1,0 1-1,1-1 0,-1 0 1,1 0-1,-1 0 1,-1-4-1,2 6 55,1-1-1,0 0 1,0 0-1,0 1 1,0-1-1,0 0 0,0 0 1,0 1-1,0-1 1,0 0-1,0 0 1,0 1-1,0-1 1,0 0-1,1 1 0,-1-1 1,0 0-1,1 1 1,-1-1-1,0 0 1,1 1-1,-1-1 0,1 1 1,-1-1-1,1 0 1,-1 1-1,1-1 1,-1 1-1,1-1 0,-1 1 1,1 0-1,0-1 1,-1 1-1,1 0 1,0-1-1,0 1 0,-1 0 1,2 0-1,5-3-284,0 0 0,1 1-1,-1 0 1,14-1 0,19 0-679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18508,'3'1'513,"0"-1"1,-1 1-1,1-1 0,0 1 1,-1 0-1,1 0 1,4 3-1,18 4 1117,-21-8-1496,1 0 0,0 0 0,0-1 0,0 0 0,0 0 0,0 0 0,-1 0 0,1-1 0,0 0 0,-1 0 0,1 0 1,-1-1-1,0 1 0,0-1 0,0 0 0,0 0 0,0 0 0,-1-1 0,1 1 0,-1-1 0,0 0 0,0 0 0,-1 0 0,1 0 0,-1-1 0,0 1 0,3-9 0,-4 12-108,-1 0 0,1 1 0,-1-1 0,0 0 0,1 0 0,-1 0 0,0 0 0,0 0 0,0 0 0,0 0 0,0 0 0,0 0 0,0 0 0,0 0 0,0 1 0,0-1 0,0 0 0,0 0 0,-1 0 0,1 0 0,0 0 0,-1 0 0,1 0 0,-1 1 0,1-1 0,-1 0-1,1 0 1,-1 0 0,0 1 0,1-1 0,-1 0 0,0 1 0,0-1 0,1 1 0,-1-1 0,0 1 0,0-1 0,0 1 0,0 0 0,0-1 0,1 1 0,-1 0 0,-2-1 0,0 1 4,-1 0-1,1 0 0,0 0 1,0 0-1,-1 1 1,1-1-1,0 1 1,0 0-1,0 0 0,0 0 1,-5 3-1,-1 1-21,1 1-1,0 0 0,0 0 0,1 1 0,-1 0 1,1 0-1,-6 9 0,9-10-11,-1 0-1,1 0 1,0 0-1,1 1 1,0-1 0,0 1-1,0 0 1,1 0-1,0 0 1,-2 10 0,4-16 2,0 1 0,0-1 0,-1 0 0,1 0 0,0 0 0,1 1 1,-1-1-1,0 0 0,0 0 0,1 0 0,-1 0 0,0 1 0,1-1 0,-1 0 0,1 0 1,-1 0-1,1 0 0,0 0 0,-1 0 0,1 0 0,0 0 0,0 0 0,1 0 1,0 0-2,0 0 1,0 0 0,0 0 0,0 0 0,0 0 0,0-1-1,0 1 1,0-1 0,1 0 0,-1 1 0,0-1 0,2 0-1,7-1-1,0 0 0,-1-1 0,1 0-1,13-5 1,-4 0 5,0-1 0,-1-1 0,0-1 0,24-17 0,65-54-33,-108 81 32,27-18-101,-27 17 98,0 1 0,1 0 0,-1 0 0,0 0 0,1 0 0,-1 0 0,0 0 0,1-1-1,-1 1 1,0 0 0,1 0 0,-1 0 0,0 0 0,1 0 0,-1 0 0,0 1 0,1-1 0,-1 0 0,0 0 0,1 0 0,-1 0 0,0 0 0,1 0 0,-1 1 0,0-1 0,1 0 0,-1 0 0,1 1-2,-1 0-1,0 0 1,1 0-1,-1 0 1,0 0 0,0 0-1,0 0 1,0-1 0,0 1-1,0 0 1,0 0 0,0 0-1,0 0 1,0 0 0,-1 2-1,-12 47-42,9-40 64,1 0 0,0 0 0,1 1-1,0-1 1,1 1 0,0 0 0,1 18 0,0-28-34,0 0-1,0 0 1,0 0 0,0 0-1,1 0 1,-1 0 0,1 0 0,-1 0-1,0 0 1,1 0 0,0 0-1,-1 0 1,1 0 0,-1 0-1,1-1 1,0 1 0,0 0 0,0 0-1,-1-1 1,1 1 0,0-1-1,0 1 1,0-1 0,0 1-1,0-1 1,0 1 0,0-1 0,0 0-1,0 1 1,0-1 0,0 0-1,0 0 1,0 0 0,0 0-1,0 0 1,0 0 0,0 0 0,0 0-1,0-1 1,1 1 0,-1 0-1,0-1 1,-1 1 0,2-1-1,2 0-163,0-1 0,0 1-1,0-1 1,0 0-1,-1 0 1,1-1 0,-1 1-1,0-1 1,1 1-1,2-4 1,8-16-295,2-5-184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7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22701,'-13'0'2016,"6"3"-1616,1-3-464,6-6 1185,3-1-329,4-2-520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16404,'2'2'456,"0"-1"0,1 0 1,-1 0-1,1 0 1,-1-1-1,1 1 1,-1 0-1,1-1 0,-1 0 1,1 1-1,-1-1 1,1 0-1,0 0 1,4-1-1,39-10 1846,-37 8-1842,19-4-38,0-2-1,-1-1 0,0-1 1,-1-2-1,41-25 1,-63 35-401,1-1 0,-1 0 0,0 1 0,-1-1 1,1-1-1,4-5 0,-7 8-8,0 0 0,1 0 1,-1 0-1,0 0 0,0 0 0,-1 0 0,1 0 0,0 0 1,-1-1-1,1 1 0,-1 0 0,0 0 0,1-1 0,-1 1 1,0 0-1,-1 0 0,0-5 0,1 6-6,0 0-1,-1 1 1,1-1 0,0 0-1,-1 0 1,1 1-1,-1-1 1,1 0 0,-1 1-1,1-1 1,-1 1-1,0-1 1,1 1 0,-1-1-1,0 1 1,1-1-1,-1 1 1,0-1 0,0 1-1,1 0 1,-1-1-1,0 1 1,-1 0-1,-24 0 68,18 2-61,1 0 1,0 0 0,0 1 0,-12 5-1,-1 4-4,1 1-1,1 1 1,-19 17-1,26-21-6,1 0-1,1 1 0,-1 0 1,2 0-1,0 1 1,-8 15-1,14-24 1,1 0 0,-1 0 0,1 0 0,0 1 0,0-1 0,0 0 0,1 1 0,-1-1 0,1 1 0,0-1 0,0 1 0,0-1-1,0 1 1,0-1 0,1 1 0,0-1 0,1 6 0,0-6 1,-1 0-1,1-1 1,0 1-1,-1-1 1,1 1 0,0-1-1,0 0 1,1 0-1,-1 0 1,0 0 0,1 0-1,-1 0 1,1-1-1,0 1 1,-1-1 0,1 0-1,0 0 1,0 0-1,0 0 1,3 1 0,5 0-129,0-1 1,0 0-1,0 0 1,0-1-1,0 0 1,0-1-1,0 0 1,13-3-1,-7-1-296,1 0 0,-1-1 0,0 0 0,19-11 0,-8 1-165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17348,'-2'0'2016,"8"0"-976,4 0-400,9-3 1505,7 0-577,12-1-439,5-2-233,12-1-320,-1 1-48,2 2-368,-4-1-272,-6 5-880,-8 0-393,-15 5 1089,-7 3-248,-13 2-256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30 15147,'19'-17'1467,"-3"4"2415,-16 17-2208,-7 11-822,-86 145 1634,38-69-2010,-79 181-1,134-272-478,-2 5-159,0 0 1,0 0-1,0 1 0,1-1 1,0 0-1,-1 8 0,2-13 133,1 0 0,-1 0 0,0 0 0,0 0 0,0 0 0,0 1 0,0-1 0,1 0 0,-1 0 0,0 0 0,0 0 0,0 0 0,0 0 0,0 0 0,1 0 0,-1 0 0,0 0 0,0 0 0,0 0 0,1 0 0,-1 0 0,0 0 0,0 0 0,0 0 0,0 0 0,1 0 0,-1 0 0,0 0 0,0 0 0,0 0 0,0-1 0,0 1 0,1 0 0,-1 0 0,0 0 0,0 0 0,0 0 0,0 0 0,0-1 0,0 1 0,0 0 0,1 0 0,-1 0 0,0 0-1,0 0 1,0-1 0,0 1 0,0 0 0,9-9-676,24-42-3018,30-57-1,-24 38 1102,13-23 816,69-110 4144,-111 192-22,-10 11-2258,0 0 0,1 0 0,-1 0 0,0 0 0,0 0 0,0 0 0,0 0 0,0 0 0,0 0 0,1 0 0,-1 0 0,0 0 0,0 0 0,0 0 0,0 0 1,0 0-1,0 0 0,0 0 0,1 0 0,-1 0 0,0 0 0,0 1 0,0-1 0,0 0 0,0 0 0,0 0 0,0 0 0,0 0 0,0 0 0,0 0 0,0 1 0,0-1 0,1 0 0,-1 0 0,0 0 0,0 0 0,0 0 0,0 0 0,0 1 0,0-1 0,0 0 0,0 0 0,0 0 0,0 0 0,-1 0 0,1 0 0,0 1 0,0-1 0,-4 28 2210,-6 10-1643,1 2 0,3-1 0,-3 65-1,9-83-634,1 1 0,1-1 0,1 0-1,1 0 1,1 0 0,0-1 0,2 0 0,12 29-1,7 11-2382,-31-71 1824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19108,'-7'10'1920,"7"-2"-1071,5-1-281,15-2 1096,6-3-232,10-2-431,7 0-209,9-2-256,2-4-176,-1-1-920,-4-3 664,-3 4-208,-5 0-80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34 18588,'11'-18'2724,"-8"7"-1362,-3 11-1306,0 0-1,0 0 0,1 0 1,-1 0-1,0-1 1,0 1-1,0 0 1,0 0-1,0 0 0,0 0 1,-1 0-1,1-1 1,0 1-1,0 0 1,0 0-1,0 0 1,0 0-1,0 0 0,0-1 1,0 1-1,0 0 1,0 0-1,0 0 1,0 0-1,-1 0 0,1 0 1,0-1-1,0 1 1,0 0-1,0 0 1,0 0-1,0 0 1,-1 0-1,1 0 0,0 0 1,0 0-1,0 0 1,0 0-1,0 0 1,-1 0-1,1 0 0,0 0 1,0 0-1,-2 1 177,0 0 0,0 0 0,0 0 0,1 0 0,-1 1 0,0-1 0,1 1 0,-1-1 0,1 1 0,0 0 0,-1 0 0,1-1 0,-2 5 0,-1 0 82,-10 13 156,-16 32-1,26-43-452,0 0 0,0 1 0,1-1 0,0 1 0,1 0 0,0-1 0,-1 11 0,3-17-14,0 0-1,0-1 0,1 1 0,-1 0 0,0-1 0,1 1 1,-1 0-1,1-1 0,-1 1 0,1 0 0,0-1 0,0 1 1,0-1-1,0 1 0,0-1 0,0 0 0,0 1 0,0-1 1,1 0-1,-1 0 0,0 0 0,1 0 0,-1 0 0,1 0 1,-1 0-1,1 0 0,-1-1 0,1 1 0,0-1 0,-1 1 1,1-1-1,3 1 0,7 1 3,0 0 0,1-1 0,19 0-1,-20-1 1,-1 0-4,1 1 0,0 0 0,0 0 0,-1 2 0,1-1 0,-1 1-1,1 1 1,16 8 0,-23-10-1,-1 1 0,1 0 0,-1 0 0,0 0 0,0 1 0,0-1 0,-1 1 0,1 0 0,-1 0 0,0 0 0,0 1 0,0-1 0,-1 1-1,1-1 1,-1 1 0,0 0 0,0 0 0,-1 0 0,0 0 0,0 0 0,0 0 0,0 6 0,-1-1 26,0-1-1,-1 1 1,0 0 0,0 0 0,-1 0-1,-1-1 1,0 1 0,0-1-1,0 0 1,-2 0 0,1 0-1,-1 0 1,0-1 0,0 0-1,-1 0 1,-1 0 0,1-1 0,-15 13-1,14-14 27,-1 1-1,0-1 0,0 0 0,0-1 0,-1 0 1,0 0-1,0-1 0,-1 0 0,1-1 1,-1 0-1,1 0 0,-1-1 0,0 0 1,0-1-1,0 0 0,0 0 0,0-1 0,-16-2 1,23 1-154,-1 0 0,1 0 0,-1 0 0,1 0-1,0 0 1,-1-1 0,1 1 0,0-1 0,0 0 0,0 0 0,0 0 0,1 0 0,-1-1 0,0 1 0,1-1 0,0 0 0,-1 1 0,1-1 0,0 0 0,1 0 0,-1-1 0,0 1 0,1 0 0,0 0 0,0-1 0,0 1 0,0-1 0,0-5-1,-1-7-530,1-1 0,1 1-1,1-1 1,4-29 0,-5 45 636,8-48-1134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18308,'11'-10'2152,"1"1"-1095,5 0-353,5 4 1272,5-2-287,1 2-537,1 1-240,3 1-352,2 0-200,-2 0-560,-1-1-424,-5 0-864,0-2 1264,-8-1-288,-2 1-145</inkml:trace>
  <inkml:trace contextRef="#ctx0" brushRef="#br0" timeOffset="1">729 0 21036,'1'3'2009,"-1"4"-1233,-4 5-344,-2 2 1201,-1 5-441,3 6-552,-3 0-312,-2-1-392,2 5-240,-3-2-696,3 2-353,-6-5 1009,0 1-216,2-4-312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23053,'3'11'1976,"-5"-8"-1432,-2-1-239,4 1 1511,9-2-2288,-2-2-560,0-5-2289,-6-1 2809,5 0-496,0 2-425</inkml:trace>
  <inkml:trace contextRef="#ctx0" brushRef="#br0" timeOffset="1">23 43 15531,'-3'7'1297,"-3"-7"-1313,6 6-56,-4-7 760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27 327 16444,'-1'0'203,"-1"0"1,0 0 0,1 0 0,-1 0-1,1-1 1,-1 1 0,1-1 0,-1 1 0,1-1-1,-1 1 1,1-1 0,0 0 0,-1 0 0,1 0-1,0 1 1,-2-3 0,3 3-146,0 0 1,0 0-1,0-1 0,0 1 1,0 0-1,0-1 0,0 1 1,0 0-1,0 0 0,0-1 1,0 1-1,0 0 0,0-1 1,0 1-1,0 0 0,0 0 1,0-1-1,0 1 1,0 0-1,0-1 0,0 1 1,1 0-1,-1 0 0,0-1 1,0 1-1,0 0 0,0 0 1,1-1-1,-1 1 0,0 0 1,18-10 1457,44-9-515,1 2 0,1 4 0,71-7-1,598-25-3,-187 19-996,27-46-112,-417 49 78,-106 17 77,-50 6-76,0-1-1,0 1 1,0-1 0,0 1-1,0-1 1,0 1 0,0-1-1,-1 1 1,1-1 0,0 1-1,0 0 1,0-1 0,0 1-1,-1-1 1,1 1 0,0-1-1,0 1 1,-1 0 0,1-1-1,0 1 1,0 0 0,-1-1-1,1 1 1,-1 0 0,1-1-1,-1 1 1,-12-15-449,12 15 504,-13-15-215,-5-1-85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64 105 14955,'0'1'83,"0"-1"-1,-1 0 0,1 0 1,0 1-1,0-1 0,0 0 1,0 0-1,-1 0 1,1 1-1,0-1 0,0 0 1,0 0-1,-1 0 0,1 0 1,0 1-1,0-1 1,-1 0-1,1 0 0,0 0 1,0 0-1,-1 0 1,1 0-1,0 0 0,-1 0 1,1 0-1,0 0 0,0 0 1,-1 0-1,1 0 1,0 0-1,-1 0 0,1 0 1,0 0-1,0 0 0,-1 0 1,1 0-1,0 0 1,0 0-1,-1-1 0,1 1 1,0 0-1,0 0 0,-1 0 1,1 0-1,0-1 1,0 1-1,0 0 0,-1 0 1,1-1-1,0 1 0,0 0 1,0 0-1,0-1 1,0 1-1,-1 0 0,1 0 1,0-1-1,0 1 1,0 0-1,0 0 0,0-1 1,0 1-1,0 0 0,0-1 1,0 1-1,0 0 1,0 0-1,0-1 0,5-21 3104,-1 16-2893,0 1-1,0-1 1,1 1-1,-1 0 1,1 0 0,0 1-1,0-1 1,1 1-1,-1 0 1,1 1 0,0-1-1,0 1 1,0 0-1,1 1 1,7-3 0,-9 3-257,0 0-1,-1 1 1,1 0 0,0 0 0,0 0 0,0 0 0,0 1 0,-1 0 0,1 0 0,0 0 0,0 1 0,0-1 0,0 1 0,0 0-1,0 1 1,-1-1 0,1 1 0,-1 0 0,1 0 0,-1 0 0,8 6 0,-10-6-29,1 0 0,-1 1 0,0-1-1,0 1 1,0 0 0,0 0 0,-1 0 0,1 0 0,-1 0 0,0 0-1,0 0 1,0 0 0,0 0 0,0 0 0,0 7 0,-1-5-3,0 1 0,0-1 0,-1 0 0,0 1 0,0-1 0,-1 0 0,1 0 1,-1 1-1,-2 4 0,-2 1 0,0 0 0,-1 0 0,0-1 0,-1 0 0,0 0 0,0 0 0,-16 12 0,3-5 20,-34 19 0,55-36-26,0 0 1,-1 0-1,1 0 1,0 0-1,0 0 1,-1 0-1,1 0 1,0 1-1,0-1 1,0 0-1,0 0 1,-1 0-1,1 0 1,0 1-1,0-1 1,0 0 0,0 0-1,0 0 1,-1 1-1,1-1 1,0 0-1,0 0 1,0 1-1,0-1 1,0 0-1,0 0 1,0 0-1,0 1 1,0-1-1,0 0 1,0 0-1,0 1 1,0-1-1,0 0 1,0 0-1,0 1 1,9 6-51,22 4-33,-23-8 62,6 2-6,1 1 1,-2 1-1,1 0 1,-1 1-1,17 13 0,-26-18 25,0 0 0,0 0-1,-1 1 1,1-1 0,-1 1-1,0 0 1,0 0 0,0 0-1,0 0 1,-1 0 0,1 1-1,-1-1 1,0 1 0,-1 0-1,1-1 1,-1 1 0,0 0-1,0 0 1,-1 0 0,1 6-1,-2-8 30,1 0-1,-1 0 1,0 0-1,0 0 1,0 0-1,-1 0 0,1-1 1,-1 1-1,0 0 1,1-1-1,-1 1 1,0-1-1,-1 0 1,1 0-1,0 0 1,-1 0-1,1 0 1,-1 0-1,1-1 0,-1 1 1,0-1-1,0 1 1,1-1-1,-1 0 1,-5 1-1,-7 2 199,0-1 0,0 0 0,-28 1 1,29-2-120,0-2 0,-1 1 1,1-2-1,0 0 1,-1-1-1,1 0 1,0-1-1,-27-9 1,40 11-182,1 1-1,-1 0 1,0 0 0,0 0 0,0-1 0,1 1 0,-1 0 0,0-1-1,1 1 1,-1-1 0,0 1 0,1-1 0,-1 1 0,0-1-1,1 1 1,-1-1 0,1 0 0,-1 1 0,1-1 0,-1 0 0,1 0-1,0 1 1,-1-1 0,1 0 0,0 0 0,0 1 0,-1-1-1,1 0 1,0 0 0,0 0 0,0 1 0,0-1 0,0 0 0,0 0-1,0 0 1,0 0 0,0 1 0,1-1 0,-1 0 0,0 0 0,0 0-1,1 1 1,-1-1 0,1 0 0,-1 1 0,1-2 0,3-2-646,0-1 0,0 1 0,1 0 0,-1 1 0,7-5 0,-8 6 765,15-12-1410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18468,'1'-8'2544,"5"4"2161,-6 8-2896,-2 6-665,1 1-304,-2 7-464,2 3-128,-2 6-104,1 6-72,-1 6-296,-1 4-208,1 0-696,0 3-416,3 0 1176,0 2-248,5-3-305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21149,'0'10'7353,"1"-10"-6945,1-3-624,-2-2-1272,-2-1 1088,2 0 144,0 0-168,3 2-137</inkml:trace>
  <inkml:trace contextRef="#ctx0" brushRef="#br0" timeOffset="1">421 0 22333,'5'1'3116,"-7"7"-1333,-10 19-557,3-10-751,-13 37-84,2 2 0,2 0-1,-11 69 1,25-102-365,1 0 1,1 0-1,1 0 0,1 0 0,2 0 0,0 1 1,1-2-1,1 1 0,1 0 0,1-1 0,10 24 1,-14-41-102,0-1 0,0 1 0,0 0 0,1-1 0,0 0 0,-1 1 0,1-1 0,1 0 0,-1-1 0,1 1 0,-1 0 0,1-1 0,0 0 0,0 0 0,1 0 1,-1-1-1,1 1 0,-1-1 0,1 0 0,0 0 0,0-1 0,-1 1 0,1-1 0,0 0 0,7 0 0,10-2-301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18924,'8'-11'3294,"-6"18"-515,-6 24-347,-9 28-1206,7-37-1104,2 0 0,0 0 0,1 1 0,0 25 0,3-47-123,0 1 1,1-1-1,-1 0 1,0 0-1,0 0 1,1-1-1,-1 1 1,1 0-1,-1 0 1,1 0-1,-1 0 1,1 0-1,0 0 1,-1-1-1,1 1 1,0 0-1,0 0 1,-1-1-1,1 1 1,0-1-1,0 1 1,0-1-1,0 1 1,0-1-1,0 1 1,0-1-1,0 0 1,0 1-1,0-1 1,0 0-1,0 0 1,0 0-1,2 0 1,5 0-10,0 0 0,1 0 0,10-2-1,-5 0-4,-3 1 7,1 1 1,-1 0-1,0 1 1,0 0-1,16 4 1,-24-5 5,-1 1 0,1 0 0,-1 0 0,1 0-1,-1 0 1,1 0 0,-1 0 0,0 0 0,1 1 0,-1 0 0,0-1 0,0 1 0,0 0 0,0 0 0,0 0 0,-1 0 0,1 0 0,-1 0 0,1 0 0,-1 1 0,0-1 0,0 1 0,0-1 0,0 1 0,0-1 0,0 1 0,-1-1 0,0 1 0,1 2 0,-1 0 7,-1-1 0,1 0 0,-1 0 0,0 0 0,0 0 0,-1 0 0,1 0 0,-1 0 0,0 0 0,0 0 0,0-1 0,0 1 0,0-1 0,-1 1 0,0-1 0,0 0 0,0 0 0,-6 4 0,-6 5 128,-1-1 0,-29 16 0,40-24-96,0-1-18,-5 5 73,-1-1 0,0-1 0,0 1 1,0-2-1,0 0 0,-1 0 0,0-1 0,-23 3 0,34-6-130,-1 0 0,1 0-1,0 0 1,-1 0 0,1-1 0,0 1-1,0 0 1,-1-1 0,1 1-1,0-1 1,0 0 0,0 1 0,0-1-1,0 0 1,-1 0 0,1 1 0,1-1-1,-1 0 1,0 0 0,0 0-1,0 0 1,0 0 0,1 0 0,-1-1-1,0 1 1,1 0 0,-1 0 0,1 0-1,0-1 1,-1 1 0,1 0-1,0-1 1,0 1 0,0 0 0,0-2-1,-1-6-338,1 0-1,1 0 1,-1 0-1,3-9 1,-1 10 240,5-34-455,4-10-226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19940,'-1'1'2113,"1"1"-1161,1-2-328,8 0 1288,3-2-263,6 1-561,5-2-224,4-1-264,2-1-120,3 1-408,-1 0-344,2-1-1008,-6-2 1136,-1 6-224,-4-2-120</inkml:trace>
  <inkml:trace contextRef="#ctx0" brushRef="#br0" timeOffset="1">387 389 20436,'1'10'2481,"9"-7"-1609,2-6-336,1-2 1153,7-1-537,-3-4-240,6 0-1144,-4-6-496,-2-7 640,0-6-168,-3 1-192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19612,'-3'0'1729,"5"0"-1025,6 0-248,11-1 768,3-1-248,6 1-320,4-2-280,2-1-1048,-1-4 832,-3 0-256,-4-2-128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45 19580,'10'-7'1543,"1"0"1,1 1-1,-1 0 0,19-6 0,-26 10-1369,0 1-1,0 0 0,0 0 0,1 0 1,-1 1-1,0 0 0,0 0 1,0 0-1,1 0 0,-1 0 1,0 1-1,0 0 0,0 0 1,0 0-1,0 0 0,0 1 1,7 3-1,-9-4-164,-1 0 0,1 0 1,-1 0-1,1 0 0,-1 1 1,0-1-1,1 0 0,-1 1 0,0-1 1,0 1-1,0-1 0,0 1 0,0 0 1,0-1-1,-1 1 0,1 0 1,0 0-1,0 3 0,-1-1-5,0-1-1,0 1 1,0-1-1,0 1 1,-1 0-1,1-1 1,-1 1-1,0-1 1,-2 5-1,-3 6-3,0-1 0,-1 0 0,-15 21 0,20-32 5,-84 104 9,59-75-28,-48 67 1,75-97 11,-1 0 1,0 0 0,0 0 0,1 0 0,-1 1-1,1-1 1,-1 0 0,1 0 0,-1 0 0,1 0-1,0 1 1,0-1 0,0 0 0,-1 0 0,1 1-1,0-1 1,0 0 0,1 0 0,-1 1 0,0-1-1,0 0 1,1 0 0,-1 1 0,0-1 0,1 0-1,-1 0 1,1 0 0,0 0 0,-1 0 0,1 0-1,0 0 1,0 0 0,-1 0 0,1 0 0,0 0-1,0 0 1,0-1 0,0 1 0,0 0 0,0-1-1,0 1 1,1 0 0,-1-1 0,1 1 0,7 2-23,0 0 1,1 0 0,-1-1 0,16 1 0,-17-2-38,6 1-624,-1 0 0,0-2 1,1 0-1,-1 0 0,1-1 1,20-4-1,-20-1-139,-4-7-270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 18412,'29'-6'7512,"116"-15"-4803,-141 21-2672,-1 0 0,1 0 0,-1 0 0,1 0 0,-1 1 0,1 0 0,-1 0 0,1 0 0,-1 0 0,0 0 0,0 1 0,1-1 0,-1 1 0,0 0 0,0 0 0,3 3 0,-4-3-24,-1-1 1,0 1 0,0 0 0,0 0-1,0-1 1,0 1 0,0 0-1,0 0 1,-1 0 0,1 0 0,-1 0-1,1 0 1,-1 0 0,0 0-1,0 0 1,0 0 0,0 0 0,0 0-1,0 1 1,0-1 0,-1 0-1,1 0 1,-1 0 0,0 0-1,1-1 1,-1 1 0,0 0 0,0 0-1,-2 2 1,-2 4 121,-1 0-1,0 0 1,-1 0-1,0-1 1,0 0 0,-1 0-1,1 0 1,-1-1-1,-1-1 1,1 1-1,-1-1 1,0-1 0,0 0-1,-12 4 1,14-5-86,0-1 0,-1 0 0,1 0 0,-1 0 1,1-1-1,-1 0 0,0-1 0,1 0 0,-1 0 0,0 0 1,1-1-1,-1 0 0,0-1 0,1 0 0,-1 0 0,1 0 1,0-1-1,0 0 0,-8-5 0,13 6-157,-1 1 0,1-1 0,-1 0 0,1 0 0,0-1 0,0 1 0,0 0 0,0-1 0,0 1 0,0-1 0,1 0 0,-1 1 0,-1-6 0,3 6-47,-1 0 0,1 1 1,0-1-1,0 0 0,0 1 0,0-1 0,0 1 1,1-1-1,-1 0 0,0 1 0,1-1 0,-1 1 1,1-1-1,0 1 0,-1-1 0,1 1 0,0-1 0,0 1 1,0 0-1,0-1 0,0 1 0,0 0 0,0 0 1,1 0-1,-1 0 0,0 0 0,3-2 0,7-4-803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20924,'1'10'895,"1"1"0,0 0 0,0-1 0,1 1-1,4 10 1,2 7-70,3 14-369,-3 0 0,-1 0 0,-2 0 0,-2 1 0,-2 0 0,-4 50 0,1-71-591,-2-1 1,-1 1 0,0 0-1,-2-1 1,0 0 0,-1 0-1,-2-1 1,0 0-1,-1 0 1,0-1 0,-2 0-1,0-1 1,-29 31 0,20-30 46,20-18 54,0 0-1,0 0 1,0 0 0,0-1-1,0 1 1,-1 0 0,1-1 0,0 1-1,-1-1 1,1 1 0,0-1-1,-1 1 1,1-1 0,-1 0 0,1 0-1,-3 0 1,2-4-486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 23869,'5'-6'2201,"-5"5"-1513,2 2-336,-2 9 1000,0 2-248,0 11-496,0 1-247,-2 8-265,1 5-40,-2 12-8,-3 4-40,-2 0-224,-4 1-153,2-4-391,0 0-424,2-7 920,-1-2-200,0-11-216</inkml:trace>
  <inkml:trace contextRef="#ctx0" brushRef="#br0" timeOffset="1">21 819 20556,'-2'10'2617,"-2"-1"3352,7-15-5713,0 2-440,-3-2-2760,-3 0 2688,-4 3-449,-3 1-239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20812,'-3'7'2025,"8"-7"-1161,10-3-280,20-1 1097,5-3-217,7 0-576,6 0-232,6-2-328,-2 0-112,-6 4-512,-7 2-432,-20 3-408,-9-2 872,-14 2-240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16171,'25'16'2065,"12"-12"-1097,6-4-472,7-5 1017,5-4-761,5-15-16,-1-2-96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8 492 17196,'-7'2'3509,"14"-9"-1881,135-170 3743,56-101-3862,-192 268-1462,11-12 130,-16 39-77,-5 25-179,-10 53 0,2-27-90,6-32 18,2-15-464,1 0 0,1 0 0,1 39 0,1-59 535,0 0 1,0 0-1,0 0 0,0 0 1,0 0-1,0 0 0,1 0 1,-1 0-1,0 0 1,0 0-1,1 0 0,-1-1 1,1 1-1,-1 0 0,1 0 1,-1 0-1,1-1 0,0 1 1,-1 0-1,1 0 0,1 0 1,-1-1 40,0 0 0,0 0 0,-1 0 0,1 0 0,0 0 0,0 0 0,0 0 0,-1 0 0,1-1 0,0 1 0,0 0 0,-1-1 0,1 1 0,0 0 0,-1-1 0,1 1 0,0-1 1,-1 1-1,1-1 0,-1 1 0,1-1 0,-1 0 0,1 0 0,15-18-860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20588,'0'4'6906,"1"-8"-5874,2-4-552,1-2-1272,1 0-608,-3-4 1120,4 0-232,3-1-233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19420,'4'-1'278,"-1"1"-1,1-1 0,-1 0 1,1 1-1,0 0 0,-1 0 1,1 0-1,-1 0 1,1 1-1,0-1 0,-1 1 1,1 0-1,-1 0 0,1 0 1,-1 1-1,0-1 1,0 1-1,1 0 0,-1 0 1,5 4-1,-5-4-204,-1 0-1,1 1 0,-1-1 1,0 1-1,0-1 1,0 1-1,0 0 1,0 0-1,0 0 0,-1 0 1,0 0-1,1 0 1,-1 0-1,0 0 1,0 0-1,-1 1 0,1-1 1,-1 0-1,0 1 1,0-1-1,0 0 1,-1 6-1,-2 4-9,-2 0 0,0-1 0,0 1 0,-1-1 0,0-1 0,-1 1-1,-1-1 1,-10 12 0,9-12-4,1 1 0,0 0 0,0 0-1,1 0 1,1 1 0,0 0 0,-5 17-1,11-28-54,-1 0 0,1 0 0,-1-1-1,1 1 1,0 0 0,0 0 0,0 0-1,0 0 1,0 0 0,0 0 0,0-1-1,1 1 1,-1 0 0,1 0 0,-1 0 0,1-1-1,0 1 1,0 0 0,0-1 0,0 1-1,2 2 1,-1-2-87,0-1 0,0 1 0,0-1-1,0 0 1,0 0 0,0 1 0,1-2 0,-1 1-1,0 0 1,1 0 0,-1-1 0,1 1 0,-1-1 0,4 0-1,3 1-244,0-2-1,0 1 1,0-1-1,-1-1 0,1 0 1,0 0-1,-1 0 1,11-6-1,12-9-371,-2-4-188</inkml:trace>
  <inkml:trace contextRef="#ctx0" brushRef="#br0" timeOffset="1">434 119 16948,'-8'3'2632,"7"8"5386,2-6-7562,2-12-2400,2 1 1431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21197,'1'-1'137,"-1"0"0,1 1 0,0-1 1,0 0-1,-1 0 0,1 1 0,0-1 1,0 0-1,0 1 0,0-1 0,0 1 1,0-1-1,0 1 0,0 0 0,0-1 1,0 1-1,0 0 0,0 0 0,1-1 1,-1 1-1,0 0 0,0 0 1,0 1-1,0-1 0,0 0 0,0 0 1,0 0-1,0 1 0,0-1 0,0 0 1,0 1-1,0-1 0,0 1 0,0-1 1,0 1-1,0 0 0,0-1 0,0 1 1,0 0-1,-1 0 0,1 0 1,0-1-1,0 1 0,-1 0 0,1 1 1,1 1-101,-1-1 1,0 0-1,1 1 1,-1-1 0,-1 1-1,1-1 1,0 1-1,0 0 1,-1-1-1,0 1 1,1 0 0,-1-1-1,0 1 1,0 0-1,-1 0 1,1-1 0,-1 1-1,0 4 1,-3-1-27,1 1 1,-1-1 0,0 0 0,-1 0 0,-7 8-1,-14 20-408,26-34 354,0 1 0,0-1 0,-1 1 1,1 0-1,0-1 0,0 1 0,0-1 0,0 1 0,0-1 1,0 1-1,0 0 0,0-1 0,0 1 0,0-1 0,0 1 1,0-1-1,0 1 0,0 0 0,0-1 0,0 1 0,1-1 1,-1 1-1,0-1 0,0 1 0,1-1 0,-1 1 0,1-1 1,-1 1-1,0-1 0,1 1 0,-1-1 0,1 0 0,-1 1 1,1-1-1,24 14-821,-4-1 553,-17-9 321,-1 1-1,0 0 1,0-1-1,0 1 1,-1 1-1,1-1 1,-1 0-1,0 0 1,-1 1 0,0-1-1,0 1 1,0 0-1,0-1 1,-1 1-1,0 11 1,-1-7 206,1 0-1,-2 0 1,1 0 0,-1 0 0,-1-1 0,0 1 0,0 0-1,-6 10 1,6-16-59,0 0-1,1 0 1,-1 0-1,0-1 1,-1 1-1,1-1 1,-1 0-1,0 0 1,1 0-1,-8 4 1,9-6-131,-1 0 1,1 1 0,-1-1-1,0 0 1,1 0-1,-1 0 1,0-1 0,0 1-1,1-1 1,-1 0-1,0 1 1,0-1 0,0-1-1,0 1 1,1 0-1,-1-1 1,0 1 0,-5-2-1,7 1-99,0 1 0,0-1 0,1 1 0,-1-1 0,0 1 0,0-1 0,0 1 0,1-1 0,-1 0 0,0 1 0,1-1 0,-1 0 0,0 1 0,1-1 0,-1 0 0,1 0 0,-1 0 0,1 0 0,0 0 0,-1 1 0,1-1 0,0 0 1,0 0-1,-1 0 0,1 0 0,0 0 0,0 0 0,0 0 0,0 0 0,0 0 0,0 0 0,1 0 0,-1-1 0,2-4-369,0 1 0,0 0 0,0 0 0,6-8 1,-7 10 446,10-17-837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18996,'2'17'761,"0"1"-1,-1-1 1,-3 28 0,1-2-28,0 5-358,-1-22-252,2 0-1,1 0 1,1-1-1,1 1 1,7 29-1,-9-53-114,-1-1 0,0 1 0,1 0-1,-1 0 1,1 0 0,0-1-1,0 1 1,0 0 0,0-1-1,0 1 1,0-1 0,0 1-1,0-1 1,0 1 0,1-1-1,-1 0 1,1 0 0,-1 1 0,1-1-1,-1 0 1,1 0 0,0-1-1,-1 1 1,1 0 0,0-1-1,0 1 1,0-1 0,-1 1-1,1-1 1,0 0 0,0 0-1,0 1 1,0-1 0,0-1 0,0 1-1,-1 0 1,1 0 0,0-1-1,0 1 1,0-1 0,0 0-1,-1 1 1,1-1 0,0 0-1,-1 0 1,3-2 0,10-6 34,0-1 0,-1-1 1,0-1-1,-1 0 0,17-21 1,-10 13 2,-18 18-40,0 1 1,0 0-1,0-1 1,1 1-1,-1 0 1,0 0 0,1 0-1,-1 0 1,1 0-1,-1 0 1,1 1-1,0-1 1,-1 0 0,1 1-1,0-1 1,-1 1-1,4-1 1,-4 1-5,-1 1 1,0-1 0,1 0-1,-1 0 1,1 0-1,-1 0 1,0 0-1,1 1 1,-1-1-1,0 0 1,0 0-1,1 0 1,-1 1-1,0-1 1,1 0-1,-1 1 1,0-1-1,0 0 1,0 0-1,1 1 1,-1-1 0,0 0-1,0 1 1,0-1-1,0 1 1,1-1-1,-1 0 1,0 1-1,-4 20 41,0-10 126,-1 0-1,-1-1 0,0 0 0,-1 0 1,0 0-1,0-1 0,-1 0 1,-17 15-1,12-12 155,0-2 0,-1 1-1,-1-2 1,1 0 0,-26 11 0,35-18-248,0 0 1,0-1-1,0 1 0,0-1 1,-1 0-1,-7 0 0,12-1-106,0 0-1,0 0 1,0 0-1,1 0 1,-1 0 0,0 0-1,0 0 1,0 0-1,0 0 1,1-1 0,-1 1-1,0 0 1,0-1-1,1 1 1,-1-1 0,0 1-1,0-1 1,1 1-1,-1-1 1,1 1 0,-1-1-1,0 0 1,1 1-1,-1-1 1,1 0 0,0 1-1,-1-1 1,1 0-1,-1 0 1,1 1 0,0-1-1,0 0 1,-1 0-1,1 0 1,0 0 0,0 1-1,0-1 1,0 0-1,0 0 1,0 0-1,0 0 1,0 0 0,1 1-1,-1-1 1,0 0-1,0 0 1,1 0 0,-1 1-1,1-2 1,13-32-632,-4 14 236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20028,'-12'7'10282,"7"-14"-12474,5 4 1752,1-2-192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24709,'-1'11'443,"-1"-1"-1,0 0 0,-1 0 1,0 0-1,-1 0 0,0-1 1,-7 13-1,-2 7-180,-3 8-237,-15 36-15,29-65-15,0 0 0,0-1 1,0 1-1,1 0 0,0 0 0,0 0 0,1 11 0,1-15 17,-1-1 0,1 0-1,0 1 1,-1-1 0,1 0 0,1 0-1,-1 0 1,0 0 0,1 0 0,0 0-1,0 0 1,-1-1 0,2 1 0,-1 0-1,0-1 1,0 0 0,1 1 0,4 2-1,-3-2-87,1-1 0,0 1-1,-1-1 1,1 0-1,0-1 1,0 1 0,0-1-1,0 0 1,1 0 0,-1-1-1,7 1 1,-5-1-42,-1 0 0,1-1 0,-1 0-1,0 0 1,1 0 0,-1-1 0,0 0 0,0 0 0,7-4 0,-9 4 82,-1 0 0,0 0 1,1 0-1,-1-1 0,0 1 0,0-1 1,-1 0-1,1 0 0,0 0 1,-1 0-1,0 0 0,0 0 0,0 0 1,0-1-1,2-4 0,0-13-411</inkml:trace>
  <inkml:trace contextRef="#ctx0" brushRef="#br0" timeOffset="1.48">136 214 16203,'-2'14'2345,"-2"2"-1385,0 6-296,-1 0 1585,3 11-937,-1 0-192,3 5-464,0-1-175,4-1-393,0 0-296,4-11-761,0-5 881,-2-17-184,1-8-72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22045,'-2'6'2456,"2"-2"-1760,4-3 2113,2-1-2425,-2-1-424,6-2-1112,-4-1 1048,3-2-256,-3 0-80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131 164 22221,'-10'11'1100,"-29"37"1820,36-43-2789,0-1 0,0 1-1,1 0 1,-1 0-1,1 0 1,0 0 0,1 0-1,-1 1 1,0 4-1,2-9-144,0 1 0,0-1 1,0 0-1,0 0 0,0 0 0,0 0 0,1 0 0,-1 0 0,0 0 0,1 0 0,-1 0 1,1 0-1,-1 0 0,1 0 0,0 0 0,-1 0 0,1 0 0,0 0 0,0 0 1,-1-1-1,1 1 0,0 0 0,0-1 0,0 1 0,0 0 0,0-1 0,0 1 0,0-1 1,0 0-1,0 1 0,2-1 0,5 3-75,0-1-1,1-1 1,11 1-1,3 1 64,-13 0 29,-1-1-1,0 1 1,0 1-1,0 0 1,13 8-1,-20-12 6,-1 1-1,1 0 1,0 0 0,-1 0-1,0 0 1,1 1 0,-1-1-1,0 0 1,1 1-1,-1-1 1,0 0 0,0 1-1,0 0 1,0-1 0,-1 1-1,1-1 1,0 1 0,-1 0-1,1 0 1,-1-1 0,1 1-1,-1 0 1,0 0-1,0 0 1,0-1 0,0 1-1,0 0 1,0 0 0,0 0-1,0-1 1,-1 1 0,1 0-1,-1 0 1,0-1 0,1 1-1,-1 0 1,-1 1-1,-3 5 25,-1-1 0,0 0 0,0 0 0,0 0 0,-1-1 0,0 0 0,0 0 0,-1-1 0,0 0 1,0 0-1,0-1 0,0 0 0,-1 0 0,1-1 0,-1 0 0,0 0 0,-11 1 0,17-4-133,0 0 1,0 0-1,1 0 1,-1-1-1,1 1 1,-1-1-1,0 1 1,1-1-1,-1 0 1,1 0-1,-1 0 1,1 0-1,0-1 1,-1 1-1,1 0 1,0-1-1,0 0 1,0 0 0,-3-2-1,1-1-3,1 0-1,-1 0 1,1 0-1,0 0 1,1 0-1,-1-1 1,1 1-1,-2-7 1,-4-29-582</inkml:trace>
  <inkml:trace contextRef="#ctx0" brushRef="#br0" timeOffset="1">88 58 18724,'33'-4'2417,"3"-3"-1505,3 1-392,6 2 1496,6 1-976,-3 0-543,1-1-249,-2-7-40,-8-4-240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15907,'1'2'131,"0"0"0,0 0 0,0-1-1,1 1 1,-1 0 0,0-1-1,1 1 1,-1-1 0,0 0 0,1 1-1,0-1 1,-1 0 0,1 0-1,0 0 1,0 0 0,-1 0 0,1 0-1,0-1 1,0 1 0,0-1-1,0 1 1,0-1 0,4 1 0,7 0 323,0-1 1,23-1-1,-20 0 74,335-42 2989,-222 23-2843,831-60 1019,-517 49-1631,118-5 43,-387 34 151,-173 2-257,0 0 0,0 0 0,0 0 0,0 0-1,0 0 1,0 0 0,1 0 0,-1 0 0,0-1 0,0 1-1,0 0 1,0-1 0,0 1 0,0-1 0,0 1 0,0-1-1,0 0 1,0 1 0,-1-1 0,1 0 0,1-1 0,-2 1-8,1 1 1,-1 0-1,0 0 1,0-1 0,0 1-1,0 0 1,-1-1-1,1 1 1,0 0-1,0 0 1,0-1 0,0 1-1,0 0 1,0 0-1,0-1 1,0 1 0,-1 0-1,1 0 1,0-1-1,0 1 1,0 0-1,0 0 1,-1 0 0,1-1-1,0 1 1,0 0-1,-1 0 1,1 0 0,-17-6-118,-11 4 52,-4 2-38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5 289 14235,'-5'13'2836,"14"-19"65,16-22 268,73-112-58,-63 89-2555,16-23-6,-51 73-547,1 1 0,-1 0 1,0 0-1,0 0 0,0 0 1,0 0-1,0-1 0,0 1 1,1 0-1,-1 0 0,0 0 0,0 0 1,0 0-1,0 0 0,0 0 1,1 0-1,-1-1 0,0 1 1,0 0-1,0 0 0,1 0 1,-1 0-1,0 0 0,0 0 0,0 0 1,0 0-1,1 0 0,-1 0 1,0 0-1,0 0 0,0 0 1,1 0-1,-1 1 0,0-1 0,0 0 1,0 0-1,0 0 0,1 0 1,-1 0-1,0 0 0,0 0 1,0 0-1,0 1 0,0-1 0,1 0 1,-1 0-1,0 0 0,0 0 1,0 1-1,0-1 0,0 0 1,0 0-1,0 0 0,0 0 0,0 1 1,0-1-1,0 0 0,0 0 1,0 0-1,0 1 0,0-1 1,0 0-1,1 8 15,0 0 1,-1 0 0,0 0-1,-1 0 1,0 0-1,0 0 1,-3 8-1,-1 17-14,-24 167-1004,29-184-224,3-16 881,1-8 111,2-11-266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19004,'4'6'1968,"-4"-2"-1311,0-1-305,0 0 1392,1 0-832,1-2-952,-1 1-504,3-4-896,-1-3 1176,3-4-216,3 0-200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16035,'8'-6'1170,"0"1"-1,0 0 0,0 0 0,1 1 0,-1 0 0,1 0 1,18-4-1,-23 7-1007,0 0 0,-1 1 0,1-1-1,0 1 1,0 0 0,-1 0 0,1 1 0,0-1 0,0 1 0,-1 0 0,1 0 0,0 0 0,-1 0 0,1 1 0,-1-1-1,0 1 1,1 0 0,-1 0 0,0 0 0,0 0 0,0 1 0,5 5 0,-6-5-154,0 0 0,0 0 0,0 1 1,0-1-1,0 1 0,-1-1 0,0 1 0,1-1 0,-1 1 0,-1 0 1,1 0-1,0 0 0,-1-1 0,0 1 0,0 0 0,0 0 1,-1 0-1,1 0 0,-1-1 0,0 1 0,0 0 0,0 0 1,-2 4-1,-5 10-16,0 0 0,-1-1 0,-14 22 0,15-28 19,-30 43-4,27-41-3,1 1 0,0 0 0,1 1-1,-9 21 1,18-36-6,0 0 0,-1 1-1,1-1 1,0 1 0,0-1 0,0 0-1,0 1 1,0-1 0,0 0-1,0 1 1,0-1 0,0 0 0,0 1-1,0-1 1,0 1 0,0-1-1,0 0 1,0 1 0,0-1 0,0 0-1,0 1 1,0-1 0,1 0-1,-1 1 1,0-1 0,0 0 0,0 1-1,1-1 1,-1 0 0,0 1-1,1-1 1,-1 0 0,0 1 0,15 1-137,17-6-406,-24 1 138,0 1 0,1-1-1,-1 0 1,0-1 0,0 0 0,-1 0 0,1-1 0,-1 0 0,0 0-1,0-1 1,-1 0 0,0 0 0,9-11 0,5-11-681</inkml:trace>
  <inkml:trace contextRef="#ctx0" brushRef="#br0" timeOffset="1">445 137 24309,'-7'3'2017,"-2"-3"-1537,3 0-208,3 0 1504,6 0-2744,0-3-632,1-1 1296,2-1-257,-1-2-271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18300,'3'-4'469,"-1"0"1,1 0-1,-1 1 1,1-1-1,0 1 1,0-1-1,1 1 1,-1 0-1,1 0 1,0 1-1,-1-1 1,1 1-1,0 0 1,0 0-1,1 0 1,7-2-1,-7 2-275,1 0 0,-1 0-1,1 1 1,-1 0-1,1 1 1,0-1 0,-1 1-1,1 0 1,-1 0-1,1 1 1,0-1-1,-1 1 1,8 3 0,-12-4-190,0 0 1,0 1-1,0-1 1,0 1 0,0-1-1,0 1 1,-1 0 0,1-1-1,0 1 1,0 0-1,-1-1 1,1 1 0,0 0-1,-1 0 1,1 0 0,0-1-1,-1 1 1,1 0-1,-1 0 1,0 0 0,1 0-1,-1 0 1,0 0 0,1 2-1,-1-1 5,0 0-1,-1 1 0,1-1 1,0 0-1,-1 1 0,1-1 1,-1 0-1,0 0 0,0 0 1,-2 4-1,-2 2 25,0 1-1,-1-1 0,0-1 1,-7 8-1,-2-1 36,10-9-50,0-1 0,0 1-1,-7 11 1,12-16-20,0 0 0,0 1 1,0-1-1,1 0 1,-1 1-1,0-1 1,0 0-1,0 0 0,1 1 1,-1-1-1,0 0 1,1 0-1,-1 0 1,0 1-1,0-1 0,1 0 1,-1 0-1,0 0 1,1 0-1,-1 0 1,0 1-1,1-1 0,-1 0 1,0 0-1,1 0 1,-1 0-1,1 0 1,-1 0-1,0 0 0,1 0 1,-1 0-1,0-1 1,1 1-1,-1 0 1,1 0-1,17-1-50,-17 1 45,6 0-11,-1-1-1,0 1 1,0 1 0,0-1 0,1 1 0,-1 0 0,10 3 0,-13-3 4,0 1 0,0-1 0,-1 1 0,1-1-1,-1 1 1,1 0 0,-1 0 0,0 0 0,0 0 0,0 1 0,0-1 0,0 1-1,0-1 1,0 1 0,-1-1 0,0 1 0,3 5 0,-3-2 25,1-1-1,-1 1 1,0 0 0,0-1 0,0 1 0,-1 0-1,0 0 1,0-1 0,-1 1 0,1 0 0,-1 0-1,0-1 1,-1 1 0,0-1 0,1 1 0,-2-1-1,1 0 1,-5 8 0,2-5 98,0-1 1,0 1-1,0-1 0,-1 0 1,-1-1-1,1 0 1,-1 0-1,0 0 0,0-1 1,0 0-1,-10 5 1,16-9-116,0 0 0,-1 0 0,1-1 0,0 1 0,0-1 0,-1 1 0,1-1 0,0 1 0,-1-1 0,1 0 0,0 0 0,-1 1 0,1-1 1,0 0-1,-1 0 0,1-1 0,-1 1 0,1 0 0,0 0 0,-1-1 0,1 1 0,0 0 0,-1-1 0,1 1 0,0-1 0,0 0 0,0 1 1,-1-1-1,1 0 0,0 0 0,0 0 0,0 0 0,0 0 0,-1-2 0,0 1-99,1-1 1,0 1-1,0-1 0,1 0 1,-1 1-1,0-1 0,1 0 1,-1 1-1,1-1 0,0 0 1,0 0-1,0 1 0,0-1 0,1 0 1,-1 0-1,2-4 0,7-16-304,3 0-147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22005,'0'8'7217,"6"-12"-6681,2-2-208,1 1-736,2-2-496,-3 1-568,-4-1 1144,-4 5-264,0-2-225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17204,'2'-5'399,"1"-1"1,0 1-1,0-1 1,0 1 0,1 0-1,-1 0 1,1 0-1,0 1 1,0-1 0,1 1-1,0 0 1,-1 0-1,1 0 1,1 1 0,-1 0-1,0 0 1,1 0-1,6-1 1,-12 3-378,1 1 1,0 0-1,0 0 1,-1 0-1,1 0 1,0 0-1,0 1 1,-1-1-1,1 0 1,0 0-1,0 0 1,-1 1-1,1-1 1,0 0-1,-1 1 1,1-1-1,0 0 1,-1 1-1,1-1 1,-1 1-1,1-1 1,-1 1-1,1-1 1,-1 1-1,1 0 1,-1-1-1,1 1 1,-1-1-1,0 1 1,1 0-1,-1 0 1,0-1-1,0 1 1,0 0-1,1-1 1,-1 1-1,0 0 1,0 0-1,0-1 1,0 1-1,0 0 1,0 0-1,0-1 1,0 1-1,-1 0 1,1 1-1,-1 4 6,0 0 0,0 0 0,0 0-1,-4 9 1,-7 14 14,-17 30-1,18-39-26,1 0 0,1 0 0,1 1 0,-8 31 0,15-49-12,1-1 1,0 0-1,-1 0 1,1 1-1,0-1 0,0 0 1,0 0-1,0 1 1,1-1-1,-1 0 1,1 0-1,1 4 1,-2-5 0,1 0 0,0 0 0,-1 0 0,1 0 0,0 0 0,0-1 1,-1 1-1,1 0 0,0-1 0,0 1 0,0 0 0,0-1 0,0 1 0,0-1 0,0 0 0,0 1 1,0-1-1,0 0 0,0 0 0,1 1 0,-1-1 0,0 0 0,0 0 0,0 0 0,0 0 0,0-1 1,2 1-1,7-2 34,0 0 1,0 0-1,0-1 1,-1-1-1,1 0 1,9-5 0,-13 6-235,0 0 1,0-1 0,0 0 0,-1 0 0,1 0 0,-1-1-1,0 0 1,-1 0 0,9-10 0,-12 13 151,-1 1 0,1 0 1,-1-1-1,1 1 0,-1-1 0,1 1 0,-1-1 1,0 0-1,1 1 0,-1-1 0,0 1 0,0-1 1,0 1-1,0-1 0,-1 1 0,1-1 1,-1-2-1,-7-12-503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16 298 13947,'-3'6'1167,"0"1"1,1-1-1,0 1 0,0 0 1,-2 14-1,5-21-1106,-1 0 0,0 1 0,0-1 0,0 0 0,0 0-1,0 1 1,0-1 0,0 0 0,0 0 0,0 1 0,0-1 0,1 0 0,-1 0-1,0 0 1,0 1 0,0-1 0,0 0 0,1 0 0,-1 0 0,0 0 0,0 1-1,1-1 1,-1 0 0,0 0 0,0 0 0,0 0 0,1 0 0,-1 0 0,0 0-1,0 0 1,1 0 0,-1 0 0,0 1 0,1-1 0,-1 0 0,0-1 0,0 1-1,1 0 1,-1 0 0,0 0 0,0 0 0,1 0 0,-1 0 0,0 0 0,0 0-1,1 0 1,-1 0 0,0-1 0,0 1 0,0 0 0,1 0 0,-1 0 0,0 0-1,0-1 1,16-9 1089,37-38 31,-3-2 0,-2-1 0,55-78 0,-93 115-1011,-1-1 0,13-23 0,-43 79-104,-44 94 52,56-113-178,1 0 1,1 0 0,1 1 0,-4 31 0,9-31-757,1-16-434,0-10-1189,-1-5 1530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2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23925,'-5'4'1913,"5"0"-1425,-1 2-240,1 0 728,1-2-304,1-1-528,-1 0-1952,4-5 895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53 132 22813,'6'-11'661,"0"0"1,1 0-1,0 0 0,1 0 1,0 1-1,0 1 0,14-13 1,-18 19-577,0-1-1,0 1 1,0 0 0,1 0 0,-1 0 0,1 0 0,0 1 0,0 0 0,0 0 0,0 0-1,0 1 1,0-1 0,0 1 0,0 1 0,0-1 0,1 1 0,-1 0 0,0 0 0,1 0 0,7 2-1,-12-2-82,1 1-1,0-1 1,-1 1 0,1 0-1,-1 0 1,1 0-1,-1 0 1,0 0-1,1 0 1,-1 0-1,0 0 1,0 0-1,0 1 1,0-1 0,0 0-1,0 1 1,0-1-1,0 1 1,0-1-1,-1 1 1,1 0-1,0-1 1,-1 1-1,0-1 1,1 1 0,-1 0-1,0 0 1,0-1-1,0 1 1,0 0-1,0-1 1,-1 3-1,1 2 1,-1 0 0,0-1 0,-1 1 1,1 0-1,-1-1 0,0 1 0,0-1 0,-4 6 0,-12 15 8,-1 0 0,-1-2-1,-36 34 1,32-34 7,1 1 0,-36 50 0,55-70-16,1 1 1,0 0-1,0 0 0,0 0 0,1 0 0,0 0 0,-2 10 0,3-14-1,1 0 1,0 0-1,0 0 0,0 0 0,0 0 1,0 0-1,0 0 0,1 0 1,-1-1-1,0 1 0,1 0 0,0 0 1,-1 0-1,1-1 0,0 1 1,0 0-1,0 0 0,0-1 0,0 1 1,0-1-1,1 1 0,-1-1 1,0 0-1,1 1 0,-1-1 0,1 0 1,0 0-1,-1 0 0,1 0 0,2 1 1,4 0-17,0 1 0,0-1 0,0 0 0,0-1 0,1 0 1,-1 0-1,13-1 0,5-1-910,27-5 0,-39 3 83,0-1 0,0 0 0,0 0 0,14-8 0,-21 9 615,20-9-985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15 887 14187,'-2'1'204,"1"1"-1,-1 0 1,1 0 0,0 0-1,-1 0 1,1 1 0,0-1 0,0 0-1,0 0 1,1 1 0,-2 3-1,2-6-162,0 1-1,0-1 1,0 0-1,0 0 0,0 1 1,0-1-1,0 0 1,1 1-1,-1-1 1,0 0-1,0 0 0,0 1 1,0-1-1,0 0 1,0 0-1,1 1 0,-1-1 1,0 0-1,0 0 1,0 0-1,1 1 1,-1-1-1,0 0 0,0 0 1,0 0-1,1 0 1,-1 1-1,0-1 0,0 0 1,1 0-1,-1 0 1,0 0-1,1 0 0,19-5 1159,98-53 1565,168-113 0,-169 97-2227,681-454 237,-745 488-766,11-7 177,-74 56-35,0-1 0,-16 19 0,3-2-174,20-22 183,-15 11-1427,18-13 1238,-1-1 1,1 0 0,0 0-1,-1 0 1,1 0 0,0 0 0,-1 0-1,1 0 1,0 0 0,-1 0 0,1 0-1,0 0 1,-1 0 0,1 0-1,0 0 1,-1 0 0,1 0 0,0 0-1,0 0 1,-1 0 0,1 0-1,0-1 1,-1 1 0,1 0 0,0 0-1,-1 0 1,1 0 0,0-1 0,0 1-1,0 0 1,-1 0 0,1-1-1,0 1 1,0 0 0,0-1 0,-1 1-1,1 0 1,0 0 0,0-1 0,0 1-1,0 0 1,0-1 0,0 1-1,0 0 1,0-1 0,0 1 0,0 0-1,0-1 1,0 1 0,0 0-1,0-1 1,0 1 0,0 0 0,0-1-1,0 1 1,0-12-511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62 872 12555,'-61'24'3536,"93"-47"703,251-159-56,131-111-2584,46-73-1657,-421 336-1305,-39 30 1350,0 0 1,0 0 0,0 0 0,0 0 0,0 0-1,0 0 1,0 0 0,0 0 0,-1 0-1,1 0 1,0 0 0,0 0 0,0 0 0,0 0-1,0 0 1,0 0 0,0 0 0,0 0 0,0 0-1,0 0 1,0 0 0,0 0 0,0 0-1,0 0 1,0 0 0,0 0 0,-1 0 0,1 0-1,0 0 1,0 0 0,0 0 0,0-1 0,0 1-1,0 0 1,0 0 0,0 0 0,0 0-1,0 0 1,0 0 0,0 0 0,0 0 0,0 0-1,0 0 1,0 0 0,0-1 0,-1 1-83,-12 0-334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18980,'2'4'597,"0"1"0,1-1-1,0 0 1,-1 1 0,1-1 0,0 0-1,8 6 1,39 39 26,-31-30-288,72 65 152,43 45 168,-115-109-930,-1 2-1,-1 0 1,-2 1 0,23 42-1,-27-43 67,0-4-86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16892,'0'0'1616,"2"1"-1008,2-1-192,4 4 776,5 2-103,6 7-273,0 0-120,8 10-216,0 0-72,0 3-80,1 2-88,0 1-104,1 0-16,-2-4-336,2-2-328,-3-11 472,-5-8-56,-7-8-72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16620,'0'-4'277,"1"0"0,-1 0 1,1 0-1,0 1 0,0-1 1,0 0-1,1 1 0,-1-1 1,1 1-1,0-1 1,0 1-1,0 0 0,0 0 1,1 0-1,-1 0 0,1 0 1,0 0-1,0 1 0,0-1 1,0 1-1,0 0 1,0 0-1,1 0 0,-1 0 1,1 1-1,6-3 0,6-1 71,1 0-1,0 1 1,0 1-1,29-3 1,-45 6-342,22-2 245,30 2 0,-46 0-220,0 1-1,0 0 1,-1 0-1,1 1 1,0-1-1,-1 1 1,1 1-1,-1-1 1,7 5-1,-11-6-26,-1 0-1,1 0 1,-1 0-1,1 0 1,-1 1-1,1-1 1,-1 0-1,0 1 1,0-1-1,0 1 1,0-1-1,0 1 1,0 0 0,0-1-1,0 1 1,-1 0-1,1-1 1,0 1-1,-1 0 1,0 0-1,1 0 1,-1 0-1,0 0 1,0-1-1,0 1 1,0 0-1,0 0 1,-1 0 0,1 0-1,-1 0 1,1-1-1,-1 1 1,1 0-1,-1 0 1,0-1-1,-2 4 1,-2 3 6,0 0 0,-1 0 0,1-1 1,-2 0-1,-12 12 0,-28 20 65,-52 34-1,98-72-73,0-1-1,0 1 0,0-1 0,0 1 0,0-1 0,1 1 1,-1-1-1,0 1 0,1 0 0,-1-1 0,0 1 0,1 0 0,-1 0 1,0-1-1,1 1 0,0 0 0,-1 0 0,1 0 0,-1 0 1,1 0-1,0 0 0,0 0 0,-1 1 0,2-1 0,0 0 1,0 0-1,-1-1 0,1 1 1,0 0-1,0-1 0,0 1 1,0-1-1,0 1 0,0-1 1,0 1-1,0-1 0,0 0 1,0 0-1,0 1 0,1-1 1,-1 0-1,0 0 0,0 0 1,2 0-1,45 1-12,-37-2-86,0 1 0,0 1 0,1-1 0,-1 2 0,0-1 0,0 2 0,-1 0 0,1 0 0,13 6 0,28 16-354,-27-13 194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17908,'-4'-9'2818,"11"12"-655,6 2-1415,14 5-377,1-2 0,0 0 0,0-2 0,1-1-1,0-2 1,-1 0 0,1-2 0,0-2 0,43-5 0,-60 4-482,-9 1-146,1 0-1,0 0 0,0 1 0,-1-1 1,1 1-1,0 0 0,6 1 0,-10-1 227,0 0-1,0 1 1,1-1-1,-1 0 0,0 1 1,0-1-1,0 1 0,0-1 1,0 0-1,0 1 1,0-1-1,0 0 0,0 1 1,0-1-1,0 0 0,0 1 1,-1-1-1,1 0 1,0 1-1,0-1 0,0 0 1,0 1-1,-1-1 0,1 0 1,0 1-1,-1-1 1,1 1-57,-7 10-539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19764,'7'2'1993,"9"-1"-1217,-3-2-304,10-4 952,1 1-352,8 1-351,-2 0-177,3 0-776,-2 3-528,-8-2 671,2 2-135,-7 0-128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17180,'0'7'1984,"1"-2"-1216,6-2-208,2-3 945,7 0-521,4-3-112,4-2-416,3 0-328,5 1-984,2 0-392,-4 1 960,0 0-232,1 2-209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17500,'1'0'115,"0"1"0,0 0 0,0-1 0,0 1 0,0-1-1,0 0 1,0 1 0,1-1 0,-1 0 0,0 1 0,0-1 0,0 0 0,0 0 0,1 0 0,-1 0 0,0 0 0,0 0 0,0-1 0,0 1 0,1 0 0,-1 0 0,0-1 0,0 1 0,0-1 0,0 1 0,0-1 0,2-1 0,29-24 872,-24 18-326,36-32 348,-3-2-1,49-64 0,-66 73-606,-1-1 1,-1-1-1,-2-1 1,19-49 0,-70 214 406,5-37-796,12-49-436,2 1 0,-10 78 0,21-122 391,1 1 0,0-1 0,0 0 0,0 1 0,0-1 0,0 0 1,0 1-1,-1-1 0,1 1 0,0-1 0,0 0 0,0 1 0,0-1 0,0 0 1,1 1-1,-1-1 0,0 0 0,0 1 0,0-1 0,0 0 0,0 1 0,0-1 0,0 0 1,1 1-1,-1-1 0,0 0 0,0 1 0,1-1 0,-1 0 0,0 0 0,0 1 1,1-1-1,-1 0 0,0 0 0,1 0 0,-1 1 0,0-1 0,0 0 0,1 0 0,-1 0 1,1 0-1,-1 0 0,0 0 0,1 0 0,-1 0 0,0 1 0,1-1 0,0-1 1,14-6-481,4-7-103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 16436,'0'0'52,"0"0"1,0 0 0,0 0-1,0 0 1,0 0 0,0-1 0,0 1-1,0 0 1,0 0 0,0 0 0,0 0-1,0 0 1,0-1 0,0 1 0,0 0-1,0 0 1,0 0 0,0 0 0,0 0-1,0 0 1,0-1 0,0 1 0,-1 0-1,1 0 1,0 0 0,0 0 0,0 0-1,0 0 1,0 0 0,0 0 0,-1-1-1,1 1 1,0 0 0,0 0 0,0 0-1,0 0 1,0 0 0,0 0 0,-1 0-1,1 0 1,0 0 0,0 0 0,0 0-1,0 0 1,-1 0 0,1 0 0,0 0-1,-10 5 649,-8 11-79,9-5 11,0 0 0,0 1 0,1 0 0,0 0 0,-11 26 0,12-21-565,0 1 0,1 0 0,1 0 0,1 0 1,1 1-1,0 0 0,0 24 0,3-38-48,0 1-1,1 0 0,-1 0 0,1 0 1,0-1-1,1 1 0,0 0 0,0-1 1,0 1-1,0-1 0,4 6 0,-3-7 5,0-1 0,-1 1 0,1-1 0,0 0 0,0 0 0,1 0 0,-1-1 0,1 1 0,-1-1 0,1 0 0,0 0 0,0 0 0,0 0 0,0-1 0,0 1 0,5 0 0,0-1 63,0 0 0,0 0 0,0-1 0,0 0 0,0 0 0,0-1 0,0-1 0,0 1 0,0-1 0,0-1 0,-1 0 0,1 0 0,-1-1 0,0 0 0,0 0 0,0-1 0,0 0 0,-1 0 0,0-1 0,0 1 0,0-2 0,6-7 0,-7 8-3,-1 0 0,0 0 0,0-1 0,0 0 0,-1 0 1,0 0-1,-1 0 0,1-1 0,-1 0 0,-1 1 1,0-1-1,0 0 0,0 0 0,-1 0 0,0-1 0,0 1 1,-1 0-1,0 0 0,-1 0 0,0-1 0,0 1 0,-1 0 1,0 0-1,-4-11 0,0 8-97,1 0 0,-2 0-1,0 1 1,0 0 0,-1 0 0,0 1 0,0 0 0,-1 0 0,-11-7-1,15 11-61,-1 1 1,0 0-1,0 0 0,-1 0 0,1 1 0,-1 0 0,0 0 0,0 1 0,0 0 0,0 0 0,0 0 0,0 1 0,0 0 0,0 1 0,-1 0 0,-12 1 0,17-1 41,0 1-1,0 0 1,1 0-1,-1 0 1,0 0-1,0 1 1,1-1-1,-3 3 1,-20 17-365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17316,'-1'1'59,"1"-1"0,0 0 0,0 0 0,-1 0 1,1 0-1,0 1 0,0-1 0,0 0 0,-1 0 1,1 1-1,0-1 0,0 0 0,0 0 0,0 1 0,-1-1 1,1 0-1,0 1 0,0-1 0,0 0 0,0 1 1,0-1-1,0 0 0,0 1 0,0-1 0,0 0 1,0 0-1,0 1 0,0-1 0,0 0 0,0 1 0,0-1 1,1 0-1,-1 1 0,0-1 0,0 0 0,0 1 1,13 5 1328,20-3 355,13-6-265,73-16-1,7-1-1175,-124 20-234,25 0-1759,-26 0 1629,-1 0 0,1 0 0,-1 0-1,1 0 1,-1 0 0,0 0 0,1 1 0,-1-1 0,1 0 0,-1 0-1,0 0 1,1 1 0,-1-1 0,0 0 0,1 0 0,-1 1 0,0-1-1,1 0 1,-1 1 0,0-1 0,1 0 0,-1 1 0,0-1 0,0 0-1,0 1 1,1-1 0,-1 1 0,0-1 0,0 1 0,0-1 0,0 0 0,0 1-1,0-1 1,0 1 0,0-1 0,0 1 0,0-1 0,0 0 0,0 1-1,0-1 1,0 1 0,0-1 0,0 1 0,-1-1 0,1 0 0,0 1-1,0-1 1,0 0 0,-1 1 0,1 0 0,-4 6-924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16564,'0'13'2088,"3"-1"-1200,2-7-296,7 4 1649,14-3-1161,-5-5-208,12-2-296,4 1-112,2-7-392,-2 1-440,4-6 1281,-7-3-913,-5-5 32,-5-1-40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17596,'68'-4'4982,"29"2"-3049,-87 2-1836,0 1 0,-1 0 1,0 1-1,1 0 0,-1 0 1,0 1-1,15 7 0,-21-9-88,0 1 0,0-1-1,-1 1 1,1 0 0,0 1-1,-1-1 1,1 0 0,-1 1 0,1-1-1,-1 1 1,0 0 0,0-1-1,0 1 1,-1 0 0,1 1-1,1 3 1,-2-3-2,0 1-1,0 0 1,0 0 0,-1 0-1,0 0 1,0-1 0,0 1-1,0 0 1,-1 0 0,-1 6-1,-3 4 7,0 0-1,0 0 0,-2-1 0,1 0 1,-2 0-1,-9 13 0,9-15 74,-50 69-401,50-72 126,0 1 0,0-1 0,-1-1 0,-1 0 0,-18 13 0,10-13-36,5-10-74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16644,'0'4'418,"0"0"-118,-1-1 1,1 1 0,0-1 0,0 1-1,0-1 1,1 1 0,0 3 0,0-6-216,-1 0-1,0 0 1,1 0 0,-1-1 0,1 1 0,0 0 0,-1 0 0,1-1-1,0 1 1,-1 0 0,1-1 0,0 1 0,0 0 0,-1-1 0,1 1 0,0-1-1,0 1 1,0-1 0,0 0 0,0 1 0,0-1 0,0 0 0,0 0-1,0 0 1,0 0 0,0 1 0,0-1 0,0 0 0,-1-1 0,1 1 0,2 0-1,7-2 184,-1 0 0,1 0 0,0-1 0,-1 0-1,0-1 1,0 0 0,0 0 0,0-1 0,-1 0-1,1-1 1,-1 0 0,9-8 0,2-4 92,0-1 1,-2 0 0,24-33-1,-39 49-321,7-10 162,15-27-1,-22 37-176,-1 0 0,1-1 0,-1 1 1,0-1-1,0 1 0,0-1 0,0 0 0,-1 1 0,1-1 0,-1 0 0,0 0 0,0 1 1,-1-8-1,1 10-19,-1 0 0,1 0 0,0 0 1,0 0-1,-1 1 0,1-1 0,0 0 1,-1 0-1,1 0 0,-1 1 0,1-1 1,-1 0-1,1 1 0,-1-1 0,0 0 1,1 1-1,-1-1 0,0 1 0,1-1 1,-1 1-1,0-1 0,0 1 0,1 0 1,-3-1-1,2 1-1,-1 0 0,0 0 1,1 0-1,-1 0 0,1 0 1,-1 0-1,1 1 0,-1-1 1,1 0-1,-1 1 0,1 0 1,-1-1-1,0 2 0,-4 1-1,1 0-1,0 1 1,0 0-1,1 0 1,-1 0-1,-5 6 1,1 3-2,0-1 1,1 2-1,0-1 1,1 1-1,-6 17 0,10-22-2,0 0 0,0 0 0,1 1 0,0-1 0,1 1 0,0-1 0,0 1 0,1-1-1,2 16 1,-2-22-3,0 0 0,1 0-1,0-1 1,-1 1-1,1 0 1,0-1 0,0 1-1,1-1 1,-1 1-1,0-1 1,1 0 0,0 1-1,-1-1 1,1 0 0,0 0-1,0 0 1,0 0-1,5 2 1,-4-2-95,0-1 0,0 1 0,1-1-1,-1 0 1,0-1 0,1 1 0,-1 0 0,1-1 0,-1 0-1,1 0 1,-1 0 0,1 0 0,3-1 0,5-2-246,0 0 0,0 0 0,-1-1 0,1-1 1,-1 0-1,0 0 0,14-10 0,12-11-343,0-1-184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4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21109,'-10'10'793,"-53"52"1941,57-56-2519,1 0 0,0 1 0,1-1 0,-1 1 0,1 0 0,1 1 0,-1-1 0,-3 12 0,7-18-209,0 0-1,0-1 1,0 1 0,0 0 0,0-1-1,0 1 1,0 0 0,0 0-1,0-1 1,0 1 0,0 0 0,0-1-1,1 1 1,-1 0 0,0-1-1,0 1 1,1 0 0,-1-1 0,1 1-1,-1-1 1,0 1 0,1 0-1,-1-1 1,1 1 0,-1-1 0,1 0-1,0 1 1,-1-1 0,1 1-1,-1-1 1,1 0 0,0 1 0,-1-1-1,1 0 1,0 0 0,-1 0-1,1 1 1,0-1 0,0 0 0,-1 0-1,1 0 1,0 0 0,0 0-1,41-2-138,-29 1 131,-2 0-26,1 2 1,0 0-1,-1 0 0,1 1 0,-1 0 1,18 6-1,-26-7 28,0 0-1,-1 0 1,1 1 0,0-1 0,-1 1 0,1 0-1,-1-1 1,1 1 0,-1 0 0,0 1-1,0-1 1,0 0 0,2 4 0,-3-4 6,0 0 1,0 0-1,0 1 1,-1-1-1,1 0 1,-1 0-1,0 1 1,0-1-1,0 0 0,0 0 1,0 1-1,0-1 1,0 0-1,-1 0 1,1 1-1,-1-1 1,1 0-1,-1 0 1,0 0-1,-2 3 1,0 1 57,-1 1 1,0-2-1,0 1 1,-1 0-1,0-1 1,0 0 0,0 0-1,-1 0 1,1-1-1,-1 0 1,0 0-1,-8 4 1,9-5-148,0-1 1,0 1-1,-1-1 0,1 0 1,-1 0-1,0-1 0,0 1 1,1-1-1,-1-1 1,0 1-1,0-1 0,0 0 1,0 0-1,0-1 1,-6-1-1,10 1 39,0 1 0,0-1-1,0 0 1,0 0 0,0-1 0,0 1 0,1 0 0,-1-1-1,0 1 1,1-1 0,-1 1 0,1-1 0,-1 0-1,1 1 1,-1-3 0,-4-13-419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87 546 15291,'69'-53'7256,"-69"53"-7212,0 0 0,-1 0-1,1 1 1,0-1-1,0 0 1,0 0-1,-1 0 1,1 0-1,0 0 1,0 0-1,0 0 1,-1 0-1,1 0 1,0-1-1,0 1 1,0 0-1,-1 0 1,1 0-1,0 0 1,0 0-1,0 0 1,0 0 0,-1 0-1,1 0 1,0-1-1,0 1 1,0 0-1,0 0 1,0 0-1,-1 0 1,1 0-1,0-1 1,0 1-1,0 0 1,0 0-1,0 0 1,0-1-1,0 1 1,0 0-1,0 0 1,0 0-1,0 0 1,0-1 0,0 1-1,0 0 1,0 0-1,0 0 1,0-1-1,0 1 1,0 0-1,0 0 1,0 0-1,0-1 1,0 1-1,0 0 1,0 0-1,0 0 1,0 0-1,1-1 1,-1 1-1,0 0 1,0 0 0,0 0-1,0 0 1,0 0-1,1-1 1,-1 1-1,0 0 1,0 0-1,-14-1 493,6 3-459,1 1 0,-1-1 1,1 1-1,-1 0 1,1 1-1,0 0 1,1 0-1,-1 0 0,1 1 1,-10 9-1,11-10-79,1 1 0,-1-1 0,1 2 0,0-1 1,0 0-1,1 1 0,-1-1 0,1 1 0,0 0 0,1 0 0,0 0 0,0 1 0,-2 7 0,4-12-2,-1 0 0,1-1 1,0 1-1,0-1 0,0 1 1,0 0-1,0-1 0,0 1 0,1-1 1,-1 1-1,0 0 0,1-1 1,-1 1-1,1-1 0,-1 1 0,1-1 1,0 0-1,0 1 0,1 1 1,-1-2-2,0 0 1,1-1-1,-1 1 1,0 0 0,0-1-1,1 1 1,-1 0-1,0-1 1,1 0 0,-1 1-1,0-1 1,1 0-1,-1 0 1,1 0 0,-1 0-1,0 0 1,3 0-1,3-1-9,1-1 0,-1 0 0,0 0 0,0 0 0,-1-1-1,1 0 1,7-5 0,77-54-106,-90 62 118,-1-1 0,1 1 0,0-1 0,-1 1 0,1-1 0,0 1 0,0 0 0,-1-1 0,1 1 0,0 0 0,0 0 0,-1 0 0,1-1 0,0 1 0,0 0 0,0 0 1,-1 0-1,1 0 0,0 1 0,0-1 0,0 0 0,-1 0 0,1 0 0,0 0 0,0 1 0,1 0 0,-1 0-1,0 0 0,-1 0 0,1 0 1,0 0-1,0 0 0,0 1 0,-1-1 1,1 0-1,-1 0 0,1 1 0,-1-1 0,1 0 1,-1 1-1,1 1 0,0 9-10,0 0 0,-1-1 0,-1 14 0,1-12 4,0 37 51,-3 0 0,-1-1 0,-3 1-1,-21 81 1,24-120-12,0 0-1,0 0 1,-1 0-1,-7 10 1,10-18-14,0 1 0,-1-1 1,1 0-1,-1 0 0,1 0 0,-1 0 1,0 0-1,0-1 0,0 1 1,0-1-1,-1 1 0,1-1 1,0-1-1,-1 1 0,-5 2 0,7-4-13,1 1 0,0-1 0,-1 0 0,1 0 0,0 0 0,-1 0 0,1 0 0,0 0 0,-1 0 0,1 0 0,0 0 0,-1-1 0,1 1 0,0 0 0,0-1 0,-1 0 0,1 1 0,0-1 0,0 1 0,0-1 0,0 0 0,0 0 0,0 0 0,-2-1 0,2 0-1,-1-1 1,1 1 0,0 0-1,0-1 1,0 1-1,0-1 1,0 0 0,0 1-1,1-1 1,-1 0-1,1-3 1,0-7-7,0 1 0,0 0 0,2-1 0,2-13 0,1 7-11,1 1 0,0 0 0,1 0 0,1 0 0,1 1 1,14-21-1,75-95-39,-29 46 33,-27 29 22,-21 32-2,-1 0 0,-1-2 0,-2-1 0,-1 0 0,15-38 0,-27 45 72,-6 20-27,-3 11-22,-7 17 28,-15 56 1,24-69-40,0 0 1,0 1-1,2-1 1,0 1-1,0 0 1,3 19-1,-2-31-10,0 0 0,0-1-1,0 1 1,1 0-1,-1-1 1,0 1 0,1-1-1,0 1 1,-1-1-1,1 1 1,0-1 0,0 1-1,0-1 1,0 0-1,0 1 1,0-1 0,0 0-1,0 0 1,0 0 0,1 0-1,-1 0 1,0 0-1,4 2 1,-3-3 1,1 1 1,0 0-1,0-1 1,0 0-1,0 0 1,0 0-1,0 0 1,-1 0-1,1 0 0,0-1 1,0 1-1,4-2 1,4-2 5,0-1 0,0 0 0,-1 0 0,0-1 0,18-13 0,-4-2 2,-2-2-1,0 0 0,-1-2 1,-1 0-1,-2-2 0,0 0 1,-2 0-1,18-44 0,-3-7 25,-28 69-28,-1-1 0,1 1 0,-2-1 0,1 0 0,-1 1 0,-1-14 0,1 23-6,-1 0 0,0-1 0,0 1 0,0-1 0,0 1 0,0-1 0,0 1 0,0-1 0,0 1 0,0 0 0,0-1-1,0 1 1,-1-1 0,1 1 0,0-1 0,0 1 0,0 0 0,-1-1 0,1 1 0,0-1 0,0 1 0,-1 0 0,1-1 0,0 1 0,-1 0 0,1 0 0,0-1 0,-1 1-1,1 0 1,0-1 0,-1 1 0,1 0 0,-1 0 0,1 0 0,0 0 0,-1 0 0,1-1 0,-1 1 0,1 0 0,-1 0 0,1 0 0,-1 0 0,1 0 0,0 0 0,-1 0 0,1 0-1,-1 0 1,1 1 0,-1-1 0,1 0 0,-1 0 0,-2 2-2,1-1 0,0 0 0,-1 1 1,1 0-1,0-1 0,0 1 0,0 0 0,-2 3 0,-12 17-16,2 0-1,0 1 0,1 1 1,2 0-1,0 1 0,2 0 1,0 1-1,-9 49 0,16-63 12,1 0 0,-1 0-1,2 0 1,0 0 0,0 0 0,4 23-1,-3-32 6,-1 0-1,1 0 0,0-1 1,0 1-1,0 0 0,0-1 0,0 1 1,1-1-1,-1 0 0,1 1 1,-1-1-1,1 0 0,0 0 1,0 0-1,0 0 0,0 0 0,0 0 1,0-1-1,1 1 0,-1-1 1,0 1-1,1-1 0,-1 0 1,1 0-1,0 0 0,-1 0 0,1-1 1,0 1-1,0-1 0,-1 0 1,1 1-1,0-1 0,0 0 1,-1-1-1,5 1 0,-1-2 4,1 1 0,-1-1 1,1 0-1,-1-1 0,0 1 0,0-1 0,0 0 0,0-1 1,-1 1-1,1-1 0,7-8 0,-3 3 11,0-1-1,0-1 1,-1 1 0,11-19-1,-12 16 7,29-51 61,-33 57-70,-1 0-1,0 0 0,-1 0 1,1-1-1,-2 1 1,1-1-1,0-9 0,-3 5 0,-4 13-1,-5 17 0,8-13-17,0 1 1,1-1 0,-1 1 0,2-1 0,-1 1 0,0 9 0,1-14 8,0 0-1,0 0 0,0 1 1,0-1-1,1 0 1,-1 0-1,0 0 1,0 0-1,1 0 1,-1 0-1,1 0 0,-1-1 1,1 1-1,-1 0 1,1 0-1,0 0 1,-1 0-1,1 0 0,0-1 1,-1 1-1,1 0 1,0-1-1,0 1 1,0-1-1,0 1 0,0-1 1,0 1-1,0-1 1,0 1-1,0-1 1,0 0-1,0 0 0,0 1 1,0-1-1,0 0 1,0 0-1,0 0 1,0 0-1,0 0 1,0 0-1,0-1 0,2 1 1,2-2-4,-1 1 0,0-1 0,1 0 1,-1 0-1,0-1 0,0 1 0,0-1 1,0 0-1,0 0 0,-1 0 0,6-6 0,34-43-3,-19 17 38,-2-1 0,-1-1 0,-2-1 0,-2-1-1,18-57 1,-31 81-3,-6 17-1,-9 22-29,-1 13 1,3 1 1,0 0 0,3 0-1,-3 52 1,8-30 64,2 0 1,10 66 0,-16-151-30,0 1 0,-1 1 0,-2-1 0,-20-43 0,13 36-62,-1 1 0,-2 1 0,-24-31 0,42 60 27,0 0-1,0 0 1,0 0-1,0 0 1,0 0-1,0 0 1,-1 0-1,1 0 1,0 0-1,0 0 1,0 0-1,0 0 1,0 0-1,0 0 1,0-1-1,0 1 1,0 0-1,0 0 1,0 0-1,0 0 1,0 0-1,0 0 1,0 0-1,-1 0 1,1 0-1,0-1 0,0 1 1,0 0-1,0 0 1,0 0-1,0 0 1,0 0-1,0 0 1,1 0-1,-1-1 1,0 1-1,0 0 1,0 0-1,0 0 1,0 0-1,0 0 1,0 0-1,0 0 1,0 0-1,0 0 1,0 0-1,0-1 1,0 1-1,0 0 1,0 0-1,0 0 1,1 0-1,-1 0 1,0 0-1,0 0 1,0 0-1,0 0 1,0 0-1,11 1-52,26 12 3,-6-3 11,-21-7-27,0-1 1,1 1 0,-1-2-1,1 0 1,-1 0 0,1-1 0,0 0-1,-1-1 1,12-2 0,-20 3 40,-1 0 0,0 0 0,0-1 1,0 1-1,0 0 0,1-1 0,-1 1 0,0-1 1,0 1-1,0-1 0,0 0 0,0 1 0,0-1 1,0 0-1,-1 0 0,1 0 0,0 0 0,0 1 1,0-1-1,-1 0 0,1 0 0,-1-1 0,1 1 1,0 0-1,-1 0 0,0 0 0,1 0 0,-1 0 1,0 0-1,0-1 0,1 1 0,-1 0 1,0 0-1,0 0 0,0-1 0,-1 1 0,1 0 1,0 0-1,0 0 0,-1-1 0,1 1 0,0 0 1,-2-2-1,-8-23-276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22317,'0'-3'1840,"1"3"-1448,1-2-280,3 1 48,0-4 480,-8 8-768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17636,'1'1'85,"-1"0"1,1 0-1,-1 0 1,1 0-1,-1 0 1,1 0-1,-1 0 1,1 0-1,0 0 1,0 0-1,-1 0 1,1 0-1,0-1 1,0 1-1,0 0 1,0-1-1,0 1 0,0-1 1,0 1-1,0-1 1,0 1-1,0-1 1,1 1-1,-1-1 1,0 0-1,0 0 1,0 0-1,0 0 1,1 0-1,-1 0 1,0 0-1,0 0 1,0 0-1,0 0 1,0-1-1,1 1 1,-1 0-1,0-1 1,0 1-1,0-1 1,2 0-1,7-4 294,0 0-1,-1-1 1,15-10 0,-19 13-147,60-45 565,-3-3 0,-2-3-1,-3-2 1,-2-2 0,71-98 0,-111 133-661,-35 82 25,-98 210-167,115-261-51,-1 0 0,2 1 0,-1 0 1,1 0-1,0 0 0,0 15 0,2-23 11,0 0 0,0 0 0,0 0 0,0 0 0,0 0-1,0 0 1,0 0 0,1 0 0,-1 0 0,0 0 0,1 0 0,-1 0-1,1 0 1,-1 0 0,1-1 0,-1 1 0,1 0 0,-1 0 0,1 0 0,0-1-1,0 1 1,-1 0 0,1-1 0,0 1 0,0-1 0,0 1 0,0-1-1,0 1 1,0-1 0,0 1 0,0-1 0,0 0 0,0 0 0,0 1 0,0-1-1,0 0 1,0 0 0,0 0 0,0 0 0,0 0 0,0 0 0,0-1-1,0 1 1,0 0 0,0 0 0,1-1 0,7-2-96,-1 0 1,0 0 0,0 0-1,10-7 1,25-18-482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19500,'-3'1'120,"0"0"-1,0 1 1,0 0 0,0 0-1,0 0 1,1 0-1,-1 0 1,1 1 0,-1-1-1,1 1 1,0 0-1,0-1 1,0 1 0,0 0-1,1 0 1,-1 0-1,1 0 1,-2 6 0,1-3 45,0 1 0,1-1 1,-1 1-1,1-1 0,1 1 1,-1 0-1,1-1 1,1 12-1,-1-16-147,0 0-1,0-1 1,1 1 0,-1-1-1,0 1 1,0-1 0,1 1-1,-1-1 1,1 1 0,0-1 0,-1 1-1,1-1 1,0 0 0,0 1-1,0-1 1,0 0 0,0 1-1,0-1 1,0 0 0,0 0-1,0 0 1,1 0 0,-1 0-1,0 0 1,1-1 0,-1 1-1,0 0 1,1-1 0,-1 1 0,1-1-1,-1 1 1,1-1 0,0 0-1,-1 0 1,1 0 0,-1 1-1,1-1 1,-1-1 0,1 1-1,0 0 1,-1 0 0,1-1-1,-1 1 1,1-1 0,-1 1-1,1-1 1,-1 1 0,3-2-1,3-2 115,1 0 0,-1-1-1,0 1 1,0-1-1,0-1 1,-1 1-1,12-13 1,20-37 585,-15 20-396,-26 68-241,1-21-80,-1 48-10,3-56 10,0 0-1,0-1 1,1 1 0,0-1 0,-1 1-1,1-1 1,1 1 0,-1-1 0,0 1-1,1-1 1,-1 0 0,1 0 0,4 6-1,-5-9 7,0 1-1,-1 0 0,1 0 1,0 0-1,0-1 0,0 1 1,0 0-1,0-1 1,0 1-1,0-1 0,0 1 1,0-1-1,0 1 0,1-1 1,-1 0-1,0 0 0,0 1 1,0-1-1,0 0 1,1 0-1,-1 0 0,0 0 1,0 0-1,2-1 0,0 0 15,-1 0 0,1 0 0,-1 0 1,0-1-1,1 1 0,-1-1 0,0 0 0,0 1 0,0-1 0,3-3 0,1-3 82,1 0-1,-1-1 1,-1 0-1,8-13 1,-10 16-42,0 0-1,0 0 1,-1-1-1,0 1 0,0 0 1,0-1-1,-1 0 1,0 1-1,0-1 1,-1 1-1,0-12 1,0 18-59,0 0 1,0-1-1,0 1 1,0 0-1,0 0 1,0-1-1,0 1 1,-1 0-1,1 0 1,0 0 0,0-1-1,0 1 1,0 0-1,0 0 1,0-1-1,-1 1 1,1 0-1,0 0 1,0 0-1,0 0 1,0-1-1,-1 1 1,1 0 0,0 0-1,0 0 1,0 0-1,-1 0 1,1 0-1,0 0 1,0-1-1,-1 1 1,1 0-1,0 0 1,0 0-1,-1 0 1,1 0 0,-9 6-525,-3 13-1652,12-18 2094,-1 0 0,1 0 0,0 1-1,0-1 1,0 0 0,-1 1 0,1-1 0,0 0 0,0 0 0,1 1-1,-1-1 1,1 2 0,5 7-631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18308,'-17'70'2700,"-3"15"-750,18-75-1612,1 1 0,0 0-1,1 0 1,0 0-1,2 18 1,-1-27-306,-1 1 1,1-1-1,-1 1 0,1-1 1,0 1-1,0-1 0,0 1 1,0-1-1,0 0 0,1 1 1,-1-1-1,1 0 0,-1 0 1,1 0-1,0 0 0,0 0 0,0-1 1,0 1-1,0-1 0,0 1 1,0-1-1,0 0 0,1 1 1,-1-1-1,1 0 0,-1-1 1,1 1-1,-1 0 0,1-1 1,-1 1-1,1-1 0,-1 0 1,1 0-1,0 0 0,4-1 1,4 0 57,0-1 1,-1 0-1,1-1 1,-1 0 0,0-1-1,0 0 1,13-8-1,-12 6 64,0 0-1,-1-1 0,0-1 0,0 0 0,-1 0 0,0-1 0,15-18 0,-22 24-114,0 0-1,1 0 0,-2 0 1,1 0-1,0 0 0,0 0 1,-1-1-1,0 1 1,0 0-1,0-1 0,0 1 1,0-1-1,-1 0 0,1 1 1,-1-1-1,0 1 0,0-1 1,-1 1-1,1-1 1,-1 0-1,1 1 0,-1-1 1,0 1-1,-1 0 0,1-1 1,0 1-1,-1 0 0,0 0 1,0 0-1,0 0 1,-3-4-1,-1 1-53,0 1-1,0-1 1,-1 1 0,1 1-1,-1-1 1,0 1 0,-1 1 0,1-1-1,0 1 1,-1 0 0,-14-3-1,-6 1-631,-55-5-1,68 10 304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43 164 17524,'1'0'93,"0"1"0,-1-1 1,1 0-1,0 0 0,0 0 1,0 1-1,0-1 1,-1 1-1,1-1 0,0 0 1,0 1-1,-1-1 0,1 1 1,0 0-1,0-1 0,-1 1 1,1 0-1,-1-1 0,1 1 1,-1 0-1,1-1 0,-1 1 1,1 0-1,-1 0 1,0 0-1,1 0 0,-1-1 1,0 1-1,0 0 0,0 0 1,1 0-1,-1 0 0,0 0 1,0 0-1,0-1 0,-1 1 1,1 1-1,-1 6 349,0-1 0,0 1-1,-5 11 1,2-5 150,-11 46 251,3-17-669,-9 68 0,22-96-97,0-15-73,-1 0 0,0 0 1,0 0-1,0 1 0,0-1 0,0 0 0,0 0 1,0 0-1,0 0 0,1 0 0,-1 0 0,0 1 1,0-1-1,0 0 0,0 0 0,0 0 0,1 0 1,-1 0-1,0 0 0,0 0 0,0 0 0,0 0 1,1 0-1,-1 0 0,0 0 0,0 0 1,0 0-1,1 0 0,-1 0 0,0 0 0,0 0 1,0 0-1,0 0 0,1 0 0,-1 0 0,0 0 1,0 0-1,2-2 29,0 1 0,0-1-1,0 1 1,0-1 0,-1 0 0,1 0 0,-1 0 0,1 0 0,1-3 0,4-8 75,-1-1 0,0 0 0,-1 0 0,0-1 0,-1 1 0,3-20 0,6-94 419,-10 102-445,-2 0-1,-1 0 1,-2-1 0,-7-44 0,6 62-86,2 16-12,3 16-20,-1-18 32,0 0 0,1 1 0,-1-1 0,1 0 0,0 0 0,1 0 1,-1 0-1,1 0 0,0-1 0,0 1 0,1-1 0,-1 0 0,1 0 0,5 4 0,-6-5 3,0-1-1,1 0 1,-1 0-1,1 0 1,-1-1-1,1 1 1,0-1 0,0 0-1,0 0 1,0 0-1,0-1 1,0 1-1,0-1 1,0 0-1,0 0 1,0 0 0,0-1-1,0 1 1,0-1-1,4-1 1,2-1 13,-1-1 0,1 0 0,-1 0 0,0-1 0,0 0 0,-1 0 0,1-1 0,10-10 0,-6 4 36,-1-1 1,0-1 0,20-28-1,-22 31 77,-7 20-78,-10 30-46,5-29 9,-24 108-5,13-70-314,3 0 0,-6 78 1,16-122 210,0-1 1,0 0 0,0 0-1,0 0 1,0 0-1,1 0 1,0 0 0,1 5-1,-1-7 69,-1 1-1,1-1 0,0 0 0,0 0 0,0 0 0,0 0 0,0 0 1,0 0-1,0 0 0,0 0 0,1 0 0,-1 0 0,0 0 1,0-1-1,1 1 0,-1 0 0,0-1 0,1 0 0,-1 1 0,4 0 1,18 0-401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20932,'-6'1'223,"1"1"-1,-1 1 0,0-1 0,1 1 0,0 0 0,-1 0 0,1 0 0,1 1 0,-1 0 0,0 0 0,1 0 0,0 0 0,0 1 0,-6 9 0,3-4-80,0 1 0,1-1 0,1 1 0,0 0 0,0 1 0,-3 15 0,7-25-133,0 0 0,1 1 0,-1-1 0,1 0 0,0 1 0,0-1 0,0 0 0,0 1 0,0-1 0,0 1 0,0-1 0,1 0 0,-1 1 0,1-1 1,0 0-1,0 0 0,0 1 0,0-1 0,2 3 0,-2-4-4,0 0 1,1 0 0,-1 0-1,1 0 1,0 0 0,-1 0 0,1 0-1,-1-1 1,1 1 0,0-1 0,0 1-1,-1-1 1,1 0 0,0 1-1,0-1 1,0 0 0,-1 0 0,1 0-1,0 0 1,0-1 0,0 1 0,-1 0-1,1-1 1,0 0 0,0 1-1,1-2 1,6-1 50,-1-2 0,1 1-1,-1-1 1,0 0 0,0 0-1,-1-1 1,1 0 0,-1-1 0,-1 0-1,1 0 1,5-8 0,-7 9-3,-1 0-1,0 0 1,0 0 0,0-1-1,-1 1 1,0-1 0,0 0-1,-1 0 1,0 0 0,0 0-1,-1 0 1,0-1 0,0 1-1,0-13 1,-1 19-49,0 0-1,0 0 0,0 0 1,0 0-1,0 0 1,0 0-1,0 0 1,-1 0-1,1 0 1,0 0-1,0 0 1,-1 1-1,1-1 0,-1 0 1,1 0-1,-1 0 1,1 1-1,-1-1 1,1 0-1,-1 0 1,0 1-1,1-1 0,-1 0 1,0 1-1,1-1 1,-1 1-1,0-1 1,0 1-1,0-1 1,0 1-1,0 0 0,1 0 1,-1-1-1,0 1 1,0 0-1,0 0 1,0 0-1,0 0 1,0 0-1,0 0 1,0 0-1,0 0 0,0 0 1,0 0-1,1 0 1,-1 1-1,0-1 1,0 0-1,0 1 1,0-1-1,-1 1 0,-2 2-14,0-1 0,-1 1 0,1 0 0,0-1 0,1 2 0,-1-1 0,1 0 0,-6 7 0,-5 18-566,13-28 563,1 1 0,0 0-1,-1 0 1,1-1 0,-1 1 0,1 0 0,0 0 0,0 0-1,-1-1 1,1 1 0,0 0 0,0 0 0,0 0-1,0 0 1,0-1 0,0 1 0,0 0 0,0 0 0,0 0-1,1 0 1,-1 0 0,0-1 0,0 1 0,1 0 0,-1 0-1,0-1 1,1 1 0,-1 0 0,1 0 0,-1-1-1,2 2 1,-1-2 6,0 0 0,0 0 0,0 0-1,0 0 1,-1 0 0,1-1 0,0 1 0,0 0-1,0 0 1,0-1 0,0 1 0,0 0 0,-1-1-1,1 1 1,0-1 0,0 1 0,-1-1 0,1 0-1,0 1 1,-1-1 0,1 0 0,0 1-1,-1-1 1,1 0 0,0-1 0,13-17-274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247 348 16067,'3'-6'608,"0"0"-1,0-1 1,-1 1 0,0 0-1,0-1 1,0 0-1,-1 1 1,0-1-1,0 0 1,-1-7-1,0 12-435,0 0 0,0 0 0,0 0 0,-1 0 0,1 1 0,-1-1 0,1 0 0,-1 0 0,0 0 0,0 1 0,1-1 0,-1 0-1,0 1 1,-1-1 0,1 0 0,-2-1 0,1 2-83,1 0 1,-1 0-1,0 0 0,0 0 0,1 1 0,-1-1 0,0 0 1,0 1-1,0-1 0,0 1 0,0 0 0,0 0 0,0 0 1,0 0-1,0 0 0,0 0 0,0 0 0,0 1 0,-3 0 1,-1 1-63,0 1 1,0-1-1,0 1 1,0 0 0,1 1-1,-1-1 1,1 1 0,0 0-1,0 0 1,0 1 0,0-1-1,1 1 1,0 0 0,-4 7-1,-4 6-65,1 0 1,-18 39-1,28-53 31,-1 0 1,1 0-1,-1 0 1,1 0-1,1 1 1,-1-1-1,1 0 0,-1 1 1,1-1-1,1 6 1,-1-9-1,0 0 1,0 0 0,1 1-1,-1-1 1,0 0 0,1 0-1,-1 1 1,1-1 0,0 0-1,-1 0 1,1 0 0,0 0-1,0 0 1,-1 0 0,1 0-1,0 0 1,0 0 0,0-1-1,0 1 1,0 0 0,0 0-1,1-1 1,-1 1 0,0-1-1,0 1 1,0-1 0,1 0-1,-1 1 1,0-1 0,0 0-1,1 0 1,-1 0 0,0 0-1,1 0 1,-1 0 0,3 0-1,30-7-276,-28 5 151,-1 1 0,1 0 0,0 0 1,0 0-1,0 1 0,0 0 0,8 0 1,-12 1 85,0-1 1,-1 1 0,1 0 0,0-1 0,-1 1 0,1 0 0,-1 0 0,0 0-1,1 0 1,-1 0 0,0 1 0,1-1 0,-1 0 0,0 0 0,0 1 0,0-1-1,0 1 1,0-1 0,0 1 0,-1-1 0,1 1 0,-1 0 0,1-1-1,-1 1 1,1 0 0,-1 0 0,0-1 0,0 1 0,0 0 0,0 2 0,1 8-65,-1 1 1,-1-1-1,0 0 1,-1 1-1,0-1 0,-5 13 1,0 0 92,-21 43-1,19-49 80,-11 27 226,-3-1 1,-2 0-1,-39 52 0,63-95-279,0 0 0,-1 0 0,1 0 0,-1-1 0,1 1 0,-1-1-1,0 1 1,0-1 0,0 1 0,0-1 0,0 0 0,0 0 0,-2 1 0,3-2-11,1 0 1,-1 0 0,1 0-1,0 0 1,-1 0-1,1 0 1,0 0-1,-1 0 1,1 0-1,0 0 1,-1-1 0,1 1-1,0 0 1,-1 0-1,1 0 1,0-1-1,0 1 1,-1 0-1,1 0 1,0 0-1,0-1 1,-1 1 0,1 0-1,0-1 1,0 1-1,0 0 1,-1-1-1,1 1 1,0-1-1,-3-20-94,4 7 31,1 0 0,0-1-1,1 2 1,0-1-1,7-15 1,31-70-320,-29 73 289,262-477-895,-259 477 983,87-155 780,-134 246-326,-24 70 0,48-113-388,2-1-1,0 1 1,1 0 0,2 1 0,0-1-1,1 1 1,2 36 0,0-55-51,1 0 0,-1-1 1,1 1-1,-1 0 0,1-1 1,0 1-1,1-1 0,-1 1 0,0-1 1,1 0-1,0 0 0,0 1 1,0-1-1,0 0 0,0-1 1,1 1-1,-1 0 0,1-1 0,0 1 1,0-1-1,0 0 0,0 0 1,0 0-1,6 2 0,-5-2-2,1-1 0,0 0 0,-1-1 1,1 1-1,0-1 0,0 0 0,-1 0 0,1 0 0,0-1 0,0 1 0,-1-1 0,1 0 0,0-1 0,-1 1 0,1-1 0,-1 0 0,0 0 0,7-4 0,10-7 19,0-2 0,0 0 0,22-22 0,-34 28 6,-1 1-1,0-1 1,0-1 0,-1 1 0,-1-1 0,1-1 0,-1 1 0,8-23 0,-13 32-22,-1 0 1,1 0 0,-1 0 0,1-1 0,-1 1-1,0 0 1,1 0 0,-1 0 0,0-1 0,0 1-1,0 0 1,0 0 0,0 0 0,0-1 0,0 1 0,0 0-1,0 0 1,-1 0 0,1-1 0,-1 1 0,0-1-1,1 1 0,-1 1 0,0 0 0,0 0-1,0 0 1,1 0 0,-1 0 0,0 0-1,0 0 1,0 0 0,1 0 0,-1 0-1,0 0 1,0 0 0,1 0 0,-1 1-1,0-1 1,0 0 0,1 1 0,-1-1-1,0 0 1,1 1 0,-2 0 0,-6 4 36,1 1 0,0-1 0,0 1 0,-7 9 0,5-4-7,0 1 1,1 0 0,1 1-1,-6 13 1,9-20-32,2 1-1,-1-1 1,1 1 0,0 0 0,0-1 0,1 1 0,0 0-1,0 0 1,1 0 0,0 9 0,0-14-1,0-1 0,1 1 0,-1-1 0,1 1 0,-1-1 0,1 1 0,-1-1 1,1 1-1,0-1 0,0 1 0,0-1 0,0 0 0,0 1 0,0-1 0,0 0 0,0 0 0,0 0 0,1 0 1,-1 0-1,0 0 0,2 1 0,0-1-23,0 0 0,1 0 0,-1 0 0,0 0 0,0-1 0,0 1 0,0-1 0,1 0 0,-1 0 0,4-1 0,3 0-213,-1-1-1,0 0 1,0 0-1,0-1 1,0 0-1,13-7 1,-13 5 115,-1-1-1,0 0 1,0 0-1,0 0 1,13-15-1,8-18-359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20188,'-14'4'1737,"8"2"-1289,6 0-296,3-1 544,0 1-776,7 1 160,1 2-256,7 0-128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90 419 16844,'-18'26'1621,"2"-4"-86,-20 35 0,33-52-1356,0 0 1,1 0-1,0 1 0,0-1 0,0 1 1,0 0-1,1 0 0,0-1 0,0 1 0,1 0 1,0 0-1,0 10 0,0-15-159,0 0 0,1 0 1,-1 0-1,0 0 0,0 0 0,0 0 0,1 0 1,-1 0-1,1 0 0,-1 0 0,0 0 0,1-1 1,0 1-1,-1 0 0,1 0 0,0 0 0,-1-1 1,1 1-1,0 0 0,0 0 0,-1-1 0,1 1 0,0-1 1,0 1-1,0-1 0,0 1 0,1-1 0,0 1-3,0-1-1,0 0 0,0-1 1,0 1-1,0 0 0,0 0 1,0-1-1,0 1 0,-1-1 0,1 0 1,0 0-1,0 1 0,2-3 1,5-3 10,1 0 0,-1-1 0,-1-1 0,9-7 1,2-7 24,0-1 1,-1 0-1,-1-2 0,26-50 1,-23 33-36,-2-1 1,17-63-1,-29 85-60,-2 1 0,0-1 0,1-24-1,-4 40 25,-1-1 1,0 1-1,0-1 0,-1 1 0,1-1 0,-1 1 0,0-1 1,0 1-1,-1 0 0,0-1 0,0 1 0,0 0 0,-1 0 0,1 0 1,-1 1-1,-5-8 0,5 10 4,0 0 1,1 0 0,-1 1-1,0-1 1,0 1-1,0-1 1,0 1-1,0 0 1,0 0 0,0 0-1,0 1 1,-1-1-1,1 1 1,0 0-1,0 0 1,-1 0 0,1 0-1,0 0 1,0 1-1,-1-1 1,1 1-1,-4 1 1,-3 1 5,0 1 0,0 0 0,0 1 0,0 0 0,-12 8 1,10-5 37,1 1 0,0 1 1,1-1-1,0 2 0,-11 12 1,17-18-10,0 0 0,1 0 0,0 1 1,-1-1-1,2 1 0,-1-1 0,1 1 0,0 0 0,0 0 0,0 0 1,1 0-1,0 0 0,0 0 0,0 9 0,2-12-12,-1 1 1,1-1-1,0 0 0,0 0 0,0 0 0,0 0 0,0 0 0,1 0 0,0-1 0,-1 1 0,1 0 1,0-1-1,0 1 0,0-1 0,1 0 0,-1 1 0,0-1 0,1 0 0,0 0 0,5 2 1,5 3-9,0-1 1,1-1-1,20 6 1,-3-1 5,-16-4 18,0 0 1,-1 1-1,0 0 1,0 1-1,23 18 0,-32-22 2,1 1 0,-2 0 0,1 0-1,-1 0 1,1 0 0,-1 1 0,-1 0 0,1-1-1,-1 2 1,0-1 0,-1 0 0,1 0-1,-1 1 1,0 0 0,1 13 0,-2-9-128,-1 1 0,0-1 1,-1 1-1,0-1 0,-1 1 0,0-1 1,0 1-1,-2-1 0,1 0 1,-10 19-1,7-20-173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20812,'18'-7'1857,"5"0"-1321,10 0-208,10 1 696,4 0-536,-1 2-184,5 4-88,5 2-200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 17012,'-4'-3'3257,"1"10"-1941,-1 13 794,4-20-2085,-16 91 825,4 1 1,-1 141-1,13-227-830,1 0 0,-1 0 0,1 0 0,0 0-1,3 10 1,-3-15-11,-1 0 0,1 0 0,-1 0 0,1 0 0,-1 0 0,1 0 0,0 0-1,-1 0 1,1 0 0,0 0 0,0 0 0,0 0 0,0 0 0,0-1 0,0 1-1,0 0 1,0-1 0,0 1 0,0-1 0,0 1 0,0-1 0,0 0 0,0 1 0,0-1-1,0 0 1,1 0 0,-1 0 0,0 0 0,0 0 0,0 0 0,1 0 0,-1 0-1,2-1 1,4-1 30,-1-1-1,0 1 0,1-2 0,-1 1 1,0-1-1,-1 1 0,1-2 1,0 1-1,-1-1 0,5-5 0,-3 3-3,59-56 249,-3-4-1,-3-2 0,80-120 0,-138 187-286,1-2-111,0-1 1,0 0-1,-1 1 1,1-1-1,1-7 1,-3 11 91,-1 1 0,0-1 1,0 0-1,0 1 0,0-1 1,0 0-1,0 1 0,0-1 1,0 1-1,0-1 1,0 0-1,0 1 0,0-1 1,-1 1-1,1-1 0,0 0 1,0 1-1,-1-1 0,1 1 1,0-1-1,-1 0 0,0 0 5,0 1-1,0-1 1,0 1-1,0-1 1,0 1-1,0-1 0,0 1 1,0 0-1,0-1 1,0 1-1,0 0 1,0 0-1,0 0 0,0 0 1,0 0-1,-2 0 1,-24 3-319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17372,'12'34'1808,"2"0"-1152,-1-5-296,6-2 1081,2 3-497,1-5-776,2-4-584,3-6 392,-5-5-128,1-17-96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18124,'0'1'113,"0"1"0,-1-1 0,1 0 0,0 1 0,1-1 0,-1 0 0,0 0 0,0 1-1,0-1 1,1 0 0,-1 0 0,1 1 0,-1-1 0,1 0 0,-1 0 0,1 0 0,0 0 0,0 0 0,-1 0 0,1 0 0,0 0 0,0 0 0,1 1 0,0-2-15,-1 0 1,1 0 0,-1 1 0,0-1-1,1-1 1,-1 1 0,1 0-1,-1 0 1,0 0 0,1-1 0,-1 1-1,0-1 1,1 1 0,-1-1-1,0 1 1,1-1 0,-1 0-1,0 0 1,0 0 0,0 1 0,0-1-1,0 0 1,1-2 0,7-4 62,-1-1 1,0-1-1,0 1 1,-1-1-1,11-18 1,-16 23-131,0-1 0,0 1 1,0 0-1,0-1 1,0 1-1,-1-1 0,0 1 1,0-1-1,0 0 1,-1 0-1,0 1 1,1-1-1,-2 0 0,1 0 1,0 1-1,-3-10 1,3 13-25,0 1 1,-1-1 0,1 0 0,0 0 0,0 1 0,0-1 0,-1 0 0,1 1-1,0-1 1,-1 0 0,1 1 0,-1-1 0,1 0 0,-1 1 0,1-1 0,-1 1 0,1-1-1,-1 1 1,0-1 0,1 1 0,-1-1 0,1 1 0,-1 0 0,0-1 0,0 1-1,1 0 1,-1 0 0,0-1 0,1 1 0,-1 0 0,0 0 0,0 0 0,0 0-1,1 0 1,-1 0 0,0 0 0,0 0 0,1 0 0,-1 1 0,0-1 0,0 0-1,0 1 1,-2 0 9,1 0-1,0 1 0,-1-1 0,1 1 1,0 0-1,0-1 0,0 1 0,0 0 1,1 0-1,-4 5 0,-3 6-3,1 0 0,1 1 0,0 0 0,0 0 0,-3 19 1,6-24-21,1 1 1,1-1 0,0 0 0,0 1 0,1-1 0,0 0 0,1 1 0,0-1 0,3 15-1,-3-22 7,-1 0 0,0-1-1,1 1 1,0-1-1,-1 1 1,1-1-1,0 0 1,0 1 0,0-1-1,0 0 1,0 1-1,0-1 1,0 0-1,0 0 1,0 0 0,1 0-1,-1 0 1,0 0-1,1 0 1,-1-1-1,3 2 1,-1-2 2,-1 1 0,1-1 0,0 1 0,0-1-1,-1 0 1,1 0 0,0-1 0,0 1 0,-1 0 0,1-1 0,4-1 0,3-2 12,-1 0 1,0 0 0,0-1-1,0-1 1,16-11 0,4-9 67,-1 0-1,-1-2 1,-2-2 0,0 0 0,30-51 0,-48 70 3,-13 20-48,-12 23-7,3-2 3,0 0 0,3 1 0,0 1 0,3 0 0,-9 44 0,17-72-24,1 0 0,0 0-1,0 0 1,0 0 0,0 0 0,1 0-1,-1 0 1,1 0 0,0 0 0,1 0-1,1 5 1,-2-8-13,0 0 1,-1 0-1,1 0 1,0 0-1,0 0 0,0 0 1,0 0-1,0 0 0,0 0 1,0-1-1,0 1 0,0 0 1,0-1-1,0 1 1,1 0-1,-1-1 0,0 0 1,0 1-1,1-1 0,-1 0 1,0 1-1,1-1 0,-1 0 1,0 0-1,1 0 1,-1 0-1,0-1 0,1 1 1,-1 0-1,0 0 0,1-1 1,-1 1-1,0-1 0,0 1 1,0-1-1,1 1 1,0-2-1,8-4-127,-1 0 0,0 0 0,0-1 0,-1 0 0,1 0 0,-2-1 0,1 0 0,-1 0 0,12-19 0,2-7-70,21-47 1,-14 21-203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 22045,'10'3'1920,"-7"-3"-1376,-3-6-272,-1-1 833,-2-3-1041,-9 0 152,-2-1-176,-2-1-256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19132,'3'-6'2161,"1"15"-732,-3 0-1062,-1 0 1,-1 0-1,0 0 0,0 0 1,-1 0-1,0 0 0,0 0 1,-1 0-1,-4 9 0,-3 12-83,-76 300 623,81-306-858,0 1-1,1-1 1,0 44 0,4-67-49,-1 0-1,1 0 1,0 0 0,0 0 0,0 0 0,0 1 0,0-1 0,0 0 0,1 0 0,-1 0 0,0 0 0,0 0 0,1 0-1,-1 0 1,0-1 0,1 1 0,-1 0 0,1 0 0,0 0 0,-1 0 0,1 0 0,0-1 0,-1 1 0,1 0 0,1 1-1,-1-3-1,0 1 0,0-1 0,0 1 0,0-1-1,-1 0 1,1 1 0,0-1 0,0 0 0,-1 1-1,1-1 1,0 0 0,-1 0 0,1 0 0,-1 0-1,1 1 1,-1-1 0,1 0 0,-1 0 0,0 0-1,1 0 1,-1 0 0,0 0 0,0 0-1,0-2 1,5-17-71,-2 0-1,0 0 0,-1-1 1,-1 1-1,-1-1 0,-1 1 1,-1 0-1,0-1 1,-2 1-1,0 0 0,-2 0 1,0 1-1,-9-21 0,6 26-1,9 14 74,0 0 0,0 0 0,0-1 0,0 1-1,0 0 1,0 0 0,0 0 0,0 0 0,-1 0 0,1 0 0,0 0 0,0 0 0,0 0 0,0 0 0,0 0 0,0 0 0,0 0-1,0 0 1,0-1 0,0 1 0,0 0 0,0 0 0,-1 0 0,1 0 0,0 0 0,0 0 0,0 0 0,0 0 0,0 0 0,0 0-1,0 0 1,0 0 0,0 0 0,-1 0 0,1 0 0,0 0 0,0 0 0,0 0 0,0 0 0,0 0 0,0 1 0,0-1 0,0 0-1,0 0 1,0 0 0,0 0 0,-1 0 0,1 0 0,0 0 0,0 0 0,0 0 0,0 0 0,0 0 0,0 0 0,0 0 0,0 0-1,0 1 1,0-1 0,0 0 0,0 2-1,0 0-1,0-1 0,1 1 1,-1 0-1,0 0 0,1-1 1,-1 1-1,1 0 0,0 0 1,0-1-1,-1 1 0,3 1 1,-1 1 5,1 0 0,-1-1 1,1 1-1,0-1 0,0 0 1,1 0-1,-1 0 0,1 0 1,-1-1-1,1 1 0,0-1 1,0 0-1,0 0 0,8 3 1,-4-3 16,-1-1 0,1 1 0,-1-1 0,1-1 0,0 1 0,0-1 0,0-1 0,8-1 0,0-1 26,-1 0 0,0-1 1,0-1-1,0 0 0,0-2 1,-1 1-1,0-2 0,14-8 0,24-25 135,-48 37-168,0 1 1,0-1 0,-1 0 0,1 0 0,-1-1 0,0 1 0,0-1 0,-1 1 0,1-1 0,1-5 0,-4 9-13,1 0-1,-1 1 1,0-1 0,0 0-1,1 1 1,-1-1 0,0 0-1,0 1 1,0-1 0,0 0-1,0 0 1,0 1 0,0-1-1,0 0 1,0 1 0,-1-1-1,1 0 1,0 1 0,0-1-1,0 0 1,-1 1 0,1-1-1,0 0 1,-1 1 0,1-1-1,-1 1 1,1-1 0,-1 1-1,1-1 1,-1 1 0,1-1-1,-1 1 1,1-1 0,-1 1-1,0-1 1,1 1 0,-1 0-1,1 0 1,-1-1 0,0 1-1,0 0 1,1 0 0,-1 0-1,0 0 1,1 0 0,-1-1-1,-1 2 1,-1-1-1,-1 0 1,1 0-1,-1 1 0,1-1 0,-1 1 1,1 0-1,-1 0 0,-5 3 1,-4 3-1,1 1 0,0 1 1,1 0-1,0 0 1,0 1-1,1 0 1,-11 14-1,7-6 3,1 0-1,1 1 0,-19 39 1,27-50-2,1 0 0,1 0 0,-1 1 0,-2 15 0,5-23 0,0 1-1,0 0 0,0 0 0,0-1 1,0 1-1,0 0 0,0-1 1,1 1-1,-1 0 0,1 0 0,-1-1 1,1 1-1,1 1 0,-2-2 1,1 0 0,0-1 0,-1 1 0,1 0 0,0-1 0,0 1 0,0 0 0,0-1 0,-1 1 0,1-1 0,0 0 0,0 1 0,0-1 0,0 0 0,0 1 0,0-1 0,0 0-1,0 0 1,0 0 0,0 0 0,0 0 0,0 0 0,0 0 0,2-1 0,10-1 2,1-2 0,-1 0-1,0 0 1,0-1 0,15-9-1,-19 9 1,1 0 0,-1 1-1,1 0 1,0 0 0,-1 1-1,2 0 1,-1 1 0,0 0-1,0 1 1,15 0 0,-22 1-2,-1 1 1,1-1 0,-1 1-1,1 0 1,-1 0 0,0 0 0,1 0-1,-1 0 1,0 1 0,0-1-1,4 4 1,-5-4-3,1 1 1,-1-1-1,1 0 1,0 0-1,-1 0 1,1 0-1,0 0 1,0 0-1,0 0 0,0 0 1,0-1-1,0 1 1,0-1-1,0 0 1,0 1-1,0-1 1,0 0-1,0 0 0,4-1 1,9-2-3,-1-2 0,1 0 0,-1 0-1,-1-1 1,26-16 0,-23 13-11,0 1-1,0 0 0,27-9 1,-41 17 10,-1-1 1,0 1 0,1 0 0,-1 0 0,0-1 0,1 1 0,-1 0 0,0 0-1,1 0 1,-1 0 0,0 1 0,0-1 0,1 0 0,-1 1 0,0-1 0,1 0-1,-1 1 1,0-1 0,0 1 0,0 0 0,0-1 0,2 2 0,-2 0-2,0-1 1,1 1 0,-1 0-1,0-1 1,0 1 0,0 0-1,0 0 1,0 0 0,-1 0-1,1 0 1,0 0 0,0 4-1,0 6-13,0 0-1,-1 0 0,-3 24 1,2-28 10,1-1 3,-2 30 64,2-36-59,0-1 1,0 1-1,0-1 1,0 1 0,0-1-1,0 1 1,0-1-1,0 1 1,0-1-1,0 1 1,0-1-1,0 1 1,1-1 0,-1 1-1,0-1 1,0 0-1,0 1 1,1-1-1,-1 1 1,0-1 0,1 1-1,-1-1 1,0 0-1,1 1 1,-1-1-1,1 0 1,-1 0 0,0 1-1,1-1 1,-1 0-1,1 0 1,-1 1-1,1-1 1,-1 0 0,1 0-1,-1 0 1,1 0-1,-1 0 1,1 0-1,-1 0 1,1 0-1,-1 0 1,1 0 0,-1 0-1,1 0 1,-1 0-1,1 0 1,-1 0-1,1-1 1,-1 1 0,1 0-1,-1 0 1,0-1-1,1 1 1,-1 0-1,1 0 1,-1-1 0,3-1 115,8-5-1447,-11 7 1310,0 0 1,-1 1 0,1-1-1,0 0 1,0 0-1,0 0 1,0 0 0,0 0-1,0 0 1,-1 0 0,1 0-1,0 0 1,0 0-1,0 0 1,0 0 0,0 0-1,0 0 1,-1 0-1,1 0 1,0 0 0,0 0-1,0 0 1,0 0 0,0-1-1,0 1 1,0 0-1,-1 0 1,1 0 0,0 0-1,0 0 1,0 0 0,0 0-1,0 0 1,0 0-1,0 0 1,0-1 0,0 1-1,0 0 1,0 0 0,-1 0-1,1 0 1,0 0-1,0 0 1,0-1 0,0 1-1,0 0 1,0 0 0,0 0-1,0 0 1,0 0-1,0 0 1,0 0 0,0-1-1,0 1 1,0 0 0,0 0-1,0 0 1,1 0-1,-1 0 1,0-1 0,-6 1-462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22341,'4'3'840,"-1"0"-568,-6-8-336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15763,'7'-8'785,"0"1"0,1 0-1,-1 0 1,1 0 0,0 1-1,1 1 1,0-1 0,0 1-1,16-6 1,-15 7-474,0 0 0,-1 1 1,1 1-1,1 0 0,-1 0 0,0 1 0,0 0 0,1 1 1,14 1-1,-22-1-293,0 0 1,-1 0 0,1 1-1,0-1 1,0 1-1,-1 0 1,1 0 0,0 0-1,-1 0 1,1 0-1,-1 1 1,1-1 0,-1 1-1,0 0 1,1-1 0,-1 1-1,0 0 1,0 0-1,-1 0 1,1 1 0,0-1-1,-1 0 1,1 1-1,-1-1 1,0 1 0,0-1-1,0 1 1,0 0 0,0 0-1,0-1 1,-1 1-1,1 0 1,-1 0 0,0 0-1,0-1 1,0 1-1,0 0 1,-1 0 0,1 0-1,-1-1 1,1 1 0,-1 0-1,0 0 1,0-1-1,0 1 1,-3 3 0,-3 8-21,-1 0 1,-1-1 0,0 0-1,0-1 1,-2 0 0,1 0-1,-19 15 1,29-27-1,-1 0 0,1 0 0,0 0 0,-1 0 0,1 0 0,0 0 0,0 0-1,-1 1 1,1-1 0,0 0 0,0 0 0,-1 0 0,1 0 0,0 1 0,0-1 0,-1 0 0,1 0 0,0 1 0,0-1 0,0 0 0,0 0 0,-1 1 0,1-1 0,0 0 0,0 1 0,0-1-1,0 0 1,0 1 0,0-1 0,0 0 0,0 0 0,0 1 0,0-1 0,0 0 0,0 1 0,0-1 0,0 0 0,0 1 0,0-1 0,0 0 0,0 1 0,0-1 0,0 0 0,1 0 0,-1 1-1,0-1 1,0 0 0,0 0 0,1 1 0,-1-1 0,0 0 0,0 0 0,1 1 0,-1-1 0,0 0 0,0 0 0,1 0 0,-1 0 0,0 1 0,0-1 0,1 0 0,-1 0 0,0 0 0,1 0-1,-1 0 1,1 0 0,31 3-164,-11-1 76,-16 0 62,1-1 1,-1 1-1,0 1 0,1-1 0,-1 1 0,0 0 0,0 0 0,-1 0 0,1 1 0,-1-1 0,1 1 0,-1 0 0,0 1 0,-1-1 0,1 1 0,-1-1 0,0 1 0,0 0 0,0 0 0,-1 1 0,0-1 0,3 9 0,-4-9 43,0 0 0,0 0 0,0 0 0,-1 0 0,1 1 0,-1-1 0,-1 0 0,1 0-1,-1 0 1,0 0 0,0 0 0,0 0 0,-1 0 0,0-1 0,0 1 0,0 0 0,0-1 0,-1 1 0,0-1 0,1 0 0,-2 0 0,1 0 0,0 0 0,-1-1 0,-7 6 0,5-4 59,0-1 0,-1 0 1,1-1-1,-1 0 0,0 0 1,0 0-1,0-1 0,0 0 0,-1 0 1,1-1-1,0 0 0,-9 1 1,5-2-8,-1-1 1,1 0-1,0 0 1,-1-1-1,1-1 0,0 0 1,-12-4-1,21 6-135,0 0-1,0 1 1,0-1-1,0 0 1,0-1-1,1 1 1,-1 0-1,0 0 0,0-1 1,1 1-1,-1-1 1,1 1-1,-1-1 1,1 0-1,0 0 0,0 0 1,0 1-1,0-1 1,0 0-1,-1-3 1,2 4-40,0-1 0,-1 0 0,1 0 0,0 0 1,0 0-1,1 1 0,-1-1 0,0 0 0,1 0 0,-1 1 1,1-1-1,-1 0 0,1 0 0,0 1 0,0-1 0,0 1 1,0-1-1,0 1 0,0-1 0,0 1 0,0-1 0,0 1 1,1 0-1,2-2 0,21-14-612,10 0-215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8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18428,'-11'18'2152,"-10"6"-1439,-7 10-321,-2 5 1816,-3 3-1568,1 2-144,1 0-256,3-3-104,8-10-432,5-1-336,2-15 136,3-5 360,4-18-136,-1-12-96</inkml:trace>
  <inkml:trace contextRef="#ctx0" brushRef="#br0" timeOffset="1">1 99 18484,'17'16'2048,"2"0"-1399,12 0-305,5-2 1016,10 2-984,0-2-480,0-4 224,-1-3-104,-6-2-216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2 320 16371,'0'2'111,"0"0"0,-1-1-1,1 1 1,0 0 0,0 0-1,0-1 1,0 1-1,0 0 1,0 0 0,0-1-1,0 1 1,1 0 0,-1 0-1,1-1 1,-1 1-1,1 0 1,0-1 0,0 1-1,0-1 1,0 1 0,0-1-1,0 1 1,0-1-1,0 0 1,0 0 0,1 1-1,-1-1 1,0 0 0,1 0-1,-1 0 1,1 0-1,0-1 1,-1 1 0,1 0-1,0-1 1,-1 1-1,1-1 1,0 1 0,-1-1-1,1 0 1,0 0 0,0 0-1,-1 0 1,1 0-1,3 0 1,3-1 105,0 0 1,-1-1-1,1 0 0,0 0 0,-1 0 0,0-1 1,1 0-1,-1-1 0,7-4 0,1-3-3,-1 0-1,-1-1 1,0 0 0,0-1-1,-1 0 1,-1-1-1,0 0 1,9-18-1,-13 20-125,0 0 0,-1-1 0,-1 1 0,0-1 0,0 0 0,-1-1-1,-1 1 1,-1-1 0,1 0 0,-1-24 0,-2 36-78,0 0 0,0 0 1,0 0-1,0 0 0,0 0 0,-1 0 0,1 0 1,-1 0-1,1 0 0,-1 0 0,0 1 1,1-1-1,-1 0 0,0 0 0,0 1 0,-1-1 1,1 0-1,0 1 0,0-1 0,-1 1 1,1 0-1,-1-1 0,-1 0 0,1 1-3,0 1 0,0 0 0,0-1 0,0 1 0,0 0 1,0 0-1,0 0 0,0 0 0,0 1 0,0-1 0,0 1 0,0-1 0,0 1 0,1-1 0,-1 1 0,0 0 0,0 0 0,1 0 0,-1 0 0,0 0 1,1 0-1,-1 1 0,-1 1 0,-6 6-1,1 0 0,0 0 0,0 0 0,1 1 0,0 1 1,1-1-1,0 1 0,-4 12 0,-1 3-7,2 0 0,-10 41 0,18-61-2,-1 0 0,2 0-1,-1 0 1,1 0 0,-1 0 0,2 0 0,-1 1 0,1-1 0,0 0 0,2 9 0,-2-13 2,0 0 0,0 0 0,0 0 0,0 0 1,1 0-1,-1 0 0,0 0 0,1-1 0,-1 1 0,1-1 1,0 1-1,0-1 0,-1 1 0,1-1 0,0 0 0,0 0 1,0 0-1,0 0 0,1 0 0,-1-1 0,0 1 0,0 0 1,0-1-1,1 0 0,-1 1 0,0-1 0,0 0 1,1 0-1,-1-1 0,0 1 0,0 0 0,3-1 0,25-5 16,37-11-1,-39 9 11,56-9 0,-74 16-13,0 0 0,-1 1 0,1 0 0,0 1 0,0 0 0,0 1 0,12 3 0,-19-4-2,1 0-1,0 0 0,-1 1 1,1-1-1,-1 1 0,0 0 0,1 0 1,-1 1-1,0-1 0,0 1 1,-1-1-1,1 1 0,0 0 0,-1 0 1,0 0-1,0 0 0,0 0 1,0 1-1,0-1 0,0 1 0,1 5 1,-24-127 1907,-14-12-1324,88 161-4346,-29-19 3129,1-2-221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19572,'-1'14'921,"0"-1"0,-4 20 1,-2 6-108,-6 106 1118,8 224 0,5-352-1819,5 44 163,-4-57-251,-1 0-1,1 1 0,0-1 0,0 0 0,1 0 0,-1 0 0,1 0 0,0 0 0,0 0 0,5 5 1,-7-8-21,0-1 0,0 0 1,1 1-1,-1-1 1,0 0-1,1 1 0,-1-1 1,1 0-1,-1 0 1,0 1-1,1-1 0,-1 0 1,1 0-1,-1 0 0,0 0 1,1 0-1,-1 1 1,1-1-1,-1 0 0,1 0 1,-1 0-1,1 0 1,-1 0-1,0 0 0,1 0 1,-1-1-1,1 1 1,-1 0-1,1 0 0,-1 0 1,1 0-1,-1 0 1,0-1-1,1 1 0,-1 0 1,0 0-1,1-1 0,-1 1 1,0 0-1,1-1 1,-1 1-1,0 0 0,1-1 1,-1 1-1,1-1 1,8-22 119,-6 8-58,-1-1 0,0 1-1,-2-1 1,0 0-1,-3-23 1,-2 1 45,-11-41 0,9 50-139,0 1 0,-2 0 0,-1 1-1,-21-40 1,35 70-386,0-1-1,0 0 1,-1 0-1,1 0 1,0-1-1,1 1 1,-1-1-1,0 0 0,6 0 1,3 2-138,1-1-1,-1 0 1,16-1-1,6-4-429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107 325 14163,'0'0'75,"0"0"-1,0 0 1,0 0-1,0-1 1,1 1-1,-1 0 1,0 0-1,0 0 1,0-1-1,0 1 1,0 0 0,0 0-1,0 0 1,0-1-1,1 1 1,-1 0-1,0 0 1,0-1-1,0 1 1,0 0-1,0 0 1,0 0-1,0-1 1,0 1 0,0 0-1,-1 0 1,1-1-1,0 1 1,0 0-1,0 0 1,0 0-1,0-1 1,0 1-1,0 0 1,-1-1 0,-9 3 1207,5 1-879,0 0 0,0 1 0,1 0-1,-1 0 1,1 0 0,0 1 0,1-1 0,-1 1-1,1 0 1,-6 11 0,1-1-21,0 1-1,-7 25 1,12-30-296,0 0 0,0-1 0,1 1 0,0 0 0,1 0 0,1 0 0,0 0 0,1 12 0,-1-22-65,0 0 1,0 0 0,0 0 0,0 0 0,0 1-1,1-1 1,-1 0 0,0 0 0,1 0-1,-1 0 1,1 0 0,-1 0 0,1 0 0,0 0-1,-1 0 1,1 0 0,0 0 0,-1 0 0,1 0-1,0-1 1,0 1 0,0 0 0,0 0 0,0-1-1,0 1 1,0-1 0,0 1 0,0-1-1,0 1 1,0-1 0,1 0 0,-1 0 0,0 1-1,0-1 1,0 0 0,0 0 0,1 0 0,-1 0-1,0 0 1,0 0 0,0-1 0,0 1 0,1 0-1,-1-1 1,0 1 0,0 0 0,0-1-1,0 1 1,0-1 0,0 0 0,1 0 0,5-3 101,0-1 0,0 0 0,0 0 0,-1 0 0,10-10 0,-5 2 1,0-1 0,-2 1 0,1-1 0,-2-1 0,0 0 0,0 0 0,-2-1 1,0 1-1,-1-1 0,0-1 0,-1 1 0,-1-1 0,-1 1 0,1-30 0,-7 28-107,4 18-18,0-1 0,0 1 0,0 0 0,0 0-1,0 0 1,0 0 0,0 0 0,0-1 0,0 1-1,-1 0 1,1 0 0,0 0 0,0 0 0,0 0-1,0 0 1,0 0 0,0 0 0,-1 0-1,1-1 1,0 1 0,0 0 0,0 0 0,0 0-1,0 0 1,-1 0 0,1 0 0,0 0 0,0 0-1,0 0 1,0 0 0,0 0 0,-1 0 0,1 0-1,0 0 1,0 0 0,0 0 0,0 0 0,0 0-1,-1 0 1,1 1 0,0-1 0,0 0 0,0 0-1,0 0 1,0 0 0,-1 0 0,0 2-8,0-1 0,0 1 0,1-1 0,-1 1 0,0-1 0,0 1 0,1 0 0,-1 0 0,1-1 0,0 1 0,-1 0 0,1 0 0,0 2 0,0 0-5,0 0 0,0 0 1,0 0-1,0 0 0,1 0 0,0 0 1,0 0-1,0 0 0,0 0 0,3 5 0,-3-7 10,0-1-1,0 0 0,0 0 0,0 0 1,0 0-1,0 0 0,0 0 0,0 0 0,1 0 1,-1 0-1,0 0 0,1 0 0,-1-1 0,0 1 1,1-1-1,-1 1 0,1-1 0,-1 1 0,1-1 1,-1 0-1,1 0 0,-1 0 0,1 0 0,-1 0 1,1 0-1,-1 0 0,1 0 0,-1 0 0,1-1 1,1 0-1,5-2-4,0 1 1,-1-2-1,1 1 1,-1-1-1,0-1 1,0 1-1,-1-1 0,7-6 1,48-49-58,-42 39 71,-2-1 1,-1 0-1,0-1 0,-2-1 0,-1-1 0,18-45 0,-29 66-1,-1-1 0,0 0-1,0 0 1,0 1 0,0-7 0,-1 10-4,0 1 1,0-1-1,0 1 0,0-1 1,0 1-1,0-1 1,0 1-1,-1 0 1,1-1-1,0 1 1,0-1-1,0 1 1,0-1-1,-1 1 1,1-1-1,0 1 1,0 0-1,-1-1 1,1 1-1,0 0 1,-1-1-1,1 1 1,-1-1-1,1 1 0,-1 0 0,0 0 1,0 0-1,1 0 0,-1 1 0,0-1 1,0 0-1,1 0 0,-1 0 0,0 1 1,1-1-1,-1 0 0,0 1 0,1-1 1,-1 1-1,1-1 0,-1 0 0,1 1 0,-1 0 1,0 0-1,-5 5 1,0 1-1,0 0 1,1 0 0,0 0 0,-7 16 0,-18 44 13,24-53-9,-2 7 13,1 0 0,1 0 0,-4 26 0,8-37-8,1 0 0,0 0 0,0 0-1,1 0 1,1 0 0,0 1 0,0-1 0,1-1 0,3 14 0,-3-19-82,0 0-1,0 0 1,0 0 0,0-1 0,1 1 0,-1-1 0,1 1 0,0-1 0,0 0 0,0 0 0,0 0 0,1 0-1,-1-1 1,1 1 0,0-1 0,-1 0 0,1 0 0,0 0 0,0-1 0,1 1 0,-1-1 0,0 0 0,0 0-1,1-1 1,-1 1 0,0-1 0,8 0 0,-6-1-245,0 1-1,0-1 0,0 0 1,0 0-1,0 0 1,0-1-1,0 0 1,-1-1-1,1 1 0,-1-1 1,1 0-1,-1 0 1,0 0-1,0-1 1,0 0-1,-1 0 1,1 0-1,-1-1 0,4-5 1,6-16-830,-3-5 35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14379,'-1'-1'61,"1"1"1,0 0-1,0 0 1,-1 0-1,1 0 0,0 0 1,0 0-1,-1 0 1,1 0-1,0 0 0,0 0 1,-1 0-1,1 1 1,0-1-1,0 0 0,-1 0 1,1 0-1,0 0 1,0 0-1,-1 0 1,1 0-1,0 1 0,0-1 1,0 0-1,-1 0 1,1 0-1,0 1 0,0-1 1,0 0-1,0 0 1,-1 0-1,1 1 0,0-1 1,0 0-1,0 0 1,0 1-1,0-1 0,0 1 1,-6 12 542,-1 6 289,1 1 0,1-1-1,0 1 1,2 0 0,-2 38-1,5-45-718,1 0-1,0 0 0,0 0 1,1 0-1,1-1 0,0 1 1,1-1-1,0 1 1,1-1-1,8 15 0,-7-17-149,-1 1 0,0-1 0,-1 2 0,-1-1 0,1 0 0,-2 1 0,1-1 0,-2 1 0,0 0 0,0 0 0,-1 12 0,-2-3 98,-1 0 0,0 0 1,-1 0-1,-2 0 0,-9 24 1,12-39-37,1 1 0,-1-2 0,-1 1-1,1 0 1,-6 7 0,8-13-66,0 1-1,1 0 1,-1 0 0,0 0-1,0-1 1,1 1-1,-1-1 1,0 1-1,0 0 1,0-1 0,0 0-1,0 1 1,0-1-1,0 1 1,0-1 0,0 0-1,-2 1 1,2-2-7,1 1 1,-1 0 0,0-1-1,0 1 1,0-1 0,0 1-1,0 0 1,0-1 0,1 0 0,-1 1-1,0-1 1,0 0 0,1 1-1,-1-1 1,0 0 0,1 0-1,-1 1 1,1-1 0,-1 0-1,1 0 1,-1 0 0,1 0-1,-1-1 1,-2-7 16,0-1 0,0 0 0,1 0 0,0 1 0,0-1 0,1-1 0,1 1 0,0-17 0,2 1-42,1 1 0,8-32-1,-2 23-30,1-1-1,1 2 0,2-1 1,1 2-1,2 0 0,1 1 1,35-50-1,-46 73 21,1 0 0,0 1 1,0-1-1,12-8 0,-18 15 20,0 0 0,0 0 0,0 1 1,0-1-1,0 0 0,0 1 0,0-1 0,0 1 1,0-1-1,0 1 0,0-1 0,0 1 0,0 0 1,1 0-1,-1 0 0,0-1 0,0 1 0,0 0 0,0 0 1,1 1-1,-1-1 0,0 0 0,0 0 0,0 1 1,0-1-1,0 0 0,1 1 0,-1-1 0,0 1 1,0-1-1,0 1 0,0 0 0,-1-1 0,1 1 1,0 0-1,0 0 0,0 0 0,0 0 0,-1-1 1,1 1-1,0 0 0,-1 0 0,1 0 0,-1 1 0,1-1 1,-1 0-1,0 0 0,1 0 0,-1 0 0,0 2 1,4 12 18,-1 0 1,-1 0-1,-1 0 1,0 1-1,-1-1 1,0 0-1,-5 28 1,0 25 268,5-68-279,0 0 0,0 0 0,0 0 0,0 0 0,1 0-1,-1 0 1,0 0 0,0 0 0,0 0 0,0 0 0,0 0 0,0 0 0,0 0 0,0 0-1,0 0 1,0 0 0,0 0 0,0 0 0,0 0 0,0 0 0,0 0 0,0 0-1,0 0 1,0 0 0,1 0 0,-1 0 0,0 0 0,0 0 0,0 0 0,0 0 0,0 0-1,0 0 1,0 0 0,0 0 0,0 0 0,0 0 0,0 1 0,0-1 0,0 0 0,0 0-1,0 0 1,0 0 0,0 0 0,0 0 0,0 0 0,0 0 0,0 0 0,0 0 0,0 0-1,0 0 1,0 0 0,0 0 0,0 0 0,0 0 0,0 0 0,0 1 0,5-9 118,2-12-36,-2 2-31,-2 0 0,0-1 0,-1 0 1,-1-34-1,-2 41-36,0-1 1,0 0-1,-1 0 1,-1 1-1,0-1 1,-1 1-1,-10-22 1,14 33-22,0 1 0,0 0 0,0-1 0,0 1 0,0-1 0,0 1 0,0 0 0,-1-1 0,1 1 0,0 0 0,0 0 0,0-1 0,0 1 0,-1 0 0,1-1 0,0 1 0,0 0 0,-1 0 0,1-1 0,0 1 0,-1 0 0,1 0 0,0 0 0,-1 0 0,1-1 0,0 1 0,-1 0 0,1 0 0,0 0 0,-1 0 0,-1 11-23,6 20-28,-3-27 47,1 0 0,-1-1 0,1 1 0,0-1 0,0 0 0,0 0-1,0 0 1,1 0 0,-1 0 0,1 0 0,0-1 0,0 1 0,0-1 0,4 3-1,-4-3 5,0-1 0,0 0-1,0 0 1,0-1-1,0 1 1,0 0 0,0-1-1,0 0 1,0 0 0,1 0-1,-1 0 1,0 0-1,0-1 1,0 1 0,0-1-1,0 0 1,0 0-1,4-2 1,8-4 5,0 0-1,-1-1 1,0-1 0,0 0 0,21-20 0,-27 21 6,0 0 1,0 0-1,-1 0 1,0-1-1,-1 0 1,0-1-1,0 0 1,-1 1-1,6-15 1,-11 15-9,-4 10-6,-8 9-5,4 3 9,0 0 0,1 1-1,0-1 1,1 1 0,1 1 0,0-1-1,1 1 1,1 0 0,0 0 0,1 0 0,-1 28-1,3-41 1,1 1 0,-1-1 0,0 1 0,1-1 0,-1 0-1,1 1 1,0-1 0,-1 0 0,1 1 0,0-1 0,1 0 0,-1 0-1,0 0 1,1 0 0,-1 0 0,1 0 0,-1 0 0,4 2 0,-3-3-3,0 0 1,0 0-1,0 0 1,0 0-1,0-1 1,0 1-1,0-1 0,0 1 1,0-1-1,0 0 1,1 0-1,-1 0 1,0 0-1,0 0 1,0 0-1,0-1 1,0 1-1,0-1 1,0 1-1,0-1 1,0 0-1,2-1 1,10-5-1,-1 0-1,0-2 1,0 1 0,-1-2 0,0 1 0,-1-2 0,0 1 0,14-19 0,-3 1-66,-1-2 1,25-46-1,-40 67-18,-9 23-58,3-14 142,-29 106-65,25-89 101,1 0 0,1 0 0,0 0 0,1 25 0,2-39-23,-1 0 0,0 0 1,1 0-1,-1 0 0,1 0 0,0 0 0,0 0 1,0 0-1,0 0 0,0 0 0,1-1 1,2 4-1,-3-5-4,0 0 0,0 0 0,0 0 0,0 0-1,0-1 1,1 1 0,-1 0 0,0-1 0,0 1 0,1-1 0,-1 1 0,1-1 0,-1 1 0,0-1 0,1 0 0,-1 0 0,1 0 0,-1 0 0,0 0-1,1 0 1,-1 0 0,1 0 0,-1-1 0,0 1 0,1-1 0,-1 1 0,3-2 0,3-1 0,0-1 1,1 0-1,-1 0 1,-1-1-1,1 1 0,-1-2 1,0 1-1,7-8 0,-2 1-21,-1 0 0,-1-1 0,11-19-1,-11 11-126,-10 13-66,-9 13-153,-12 22-684,19-23 866,0 0 0,1 0 1,-1 0-1,0-1 0,-1 1 0,1-1 1,-1 0-1,0 0 0,-6 4 0,1-5-298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196 327 14115,'-1'-2'340,"1"0"-1,0 0 1,-1 0 0,1 0-1,-1 0 1,1 0 0,-1 1-1,0-1 1,0 0 0,0 0-1,0 1 1,0-1 0,0 0-1,-1 1 1,1 0 0,0-1-1,-1 1 1,1 0 0,-1-1-1,1 1 1,-1 0 0,0 0-1,0 0 1,1 0 0,-1 1-1,0-1 1,-3 0 0,1-1-109,1 1-1,-1 1 1,1-1 0,-1 1 0,1-1 0,-1 1 0,0 0 0,1 0-1,-1 1 1,0-1 0,1 1 0,-1-1 0,1 1 0,-7 3-1,3 0-118,1 0-1,-1 1 0,1 0 0,-1 1 0,1-1 0,1 1 1,-1 1-1,1-1 0,0 1 0,1-1 0,-1 1 0,2 1 0,-7 13 1,7-13-111,0 0 0,0 1 0,0 0 0,1-1 0,1 1 0,-1 0 1,2 0-1,-1 0 0,1 0 0,0 0 0,1 0 0,2 13 0,-2-19-2,0 0 0,-1 0 0,1-1 0,0 1 0,0 0 0,0-1 0,1 1 0,-1-1 0,1 1-1,-1-1 1,1 0 0,0 1 0,0-1 0,0 0 0,0 0 0,0 0 0,1-1 0,-1 1 0,0 0 0,1-1-1,0 0 1,-1 1 0,1-1 0,0 0 0,-1 0 0,1-1 0,0 1 0,0-1 0,0 1 0,-1-1-1,1 0 1,0 0 0,0 0 0,0 0 0,0-1 0,0 1 0,4-2 0,4-1-1,0-1 0,0 0 0,-1 0 0,1-1 0,-1 0 0,0-1 1,-1-1-1,13-9 0,7-9-35,0-2 0,-2-1 0,-1-1 0,37-55 0,-47 60 15,-1-1 0,-1-1 1,-1 0-1,-2-1 1,0 0-1,12-55 1,-22 76 22,0 0 1,0 0 0,-1-1-1,1 1 1,-2 0 0,0-11-1,1 15 0,-1 1-1,1 0 0,0-1 1,-1 1-1,1 0 0,-1 0 1,1 0-1,-1-1 0,1 1 1,-1 0-1,0 0 0,0 0 1,0 0-1,1 0 0,-1 0 1,0 0-1,0 1 0,0-1 1,0 0-1,-1 0 0,1 1 1,0-1-1,0 1 0,0-1 1,-1 1-1,1-1 0,0 1 0,0 0 1,-1-1-1,1 1 0,0 0 1,-1 0-1,1 0 0,0 0 1,0 0-1,-1 1 0,-1-1 1,-4 2-6,-1 0-1,1 1 1,0 0 0,0 0 0,0 0 0,0 1 0,0 0 0,1 1 0,0-1 0,0 1 0,-6 6-1,-6 7-3,-33 41 0,44-49-4,0-1 0,1 1 1,-9 17-1,14-24 9,0-1 0,1 0 0,-1 0 0,0 0 0,1 1 0,0-1 0,-1 0 0,1 1 0,0-1 0,0 0 0,0 4 0,1-5 1,-1 0-1,1 0 0,-1 0 1,0 0-1,1 0 1,0 0-1,-1 0 0,1 0 1,-1-1-1,1 1 1,0 0-1,0 0 0,-1 0 1,1-1-1,0 1 1,0 0-1,0-1 0,0 1 1,0-1-1,0 1 1,0-1-1,0 0 0,0 1 1,0-1-1,1 0 1,13 3-94,-1-2 0,0 0 0,0 0 1,24-3-1,-24 0 25,1 2 0,-1-1 0,0 2 0,1 0 0,14 4 1,-25-4 60,0 0 0,0 1 0,0-1 0,0 1 0,0 0 0,0 0 0,0 1 0,-1-1 0,1 1 0,-1 0 0,0 0 0,1 0 0,-1 0 0,-1 0 0,1 1 0,0-1 0,-1 1 0,0 0 0,0 0 0,3 8 0,-2-6-28,-1 1 0,0-1 1,-1 1-1,1 0 0,-1 0 0,-1 0 0,1 0 0,-1 0 1,0 0-1,-1 0 0,0 0 0,0 0 0,0 0 0,-1-1 1,0 1-1,-5 11 0,7-17 14,0-1 0,-1 1 0,1 0 0,0-1 1,-1 1-1,1 0 0,-1-1 0,1 1 0,0 0 0,-1-1 0,1 1 0,-1-1 1,0 1-1,1-1 0,-1 1 0,1-1 0,-1 0 0,0 1 0,1-1 0,-1 1 1,0-1-1,1 0 0,-1 0 0,0 0 0,0 1 0,1-1 0,-1 0 0,0 0 1,0 0-1,1 0 0,-1 0 0,0 0 0,0 0 0,1 0 0,-1-1 0,0 1 1,0 0-1,1 0 0,-1-1 0,0 1 0,1 0 0,-1-1 0,0 1 0,1-1 1,-1 1-1,1-1 0,-1 1 0,1-1 0,-1 1 0,1-1 0,-2 0 0,-9-16-343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20308,'0'8'1361,"3"-2"-1625,-2-14 192,2-3 1256,3-6-1176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76 16660,'15'-24'1807,"-9"17"-734,-2-1 1,1 1 0,-1-1 0,5-13 0,-32 102-162,-2-1 1,-57 119-1,23-60-686,55-121-473,4-18 227,0 1 0,0-1-1,1 0 1,-1 0-1,0 0 1,0 0 0,0 1-1,0-1 1,0 0 0,0 0-1,0 0 1,1 0 0,-1 0-1,0 1 1,0-1 0,0 0-1,0 0 1,1 0 0,-1 0-1,0 0 1,0 0-1,0 0 1,0 0 0,1 0-1,-1 0 1,0 0 0,0 1-1,0-1 1,1 0 0,-1 0-1,0 0 1,0-1 0,0 1-1,1 0 1,-1 0 0,0 0-1,0 0 1,0 0-1,1 0 1,-1 0 0,0 0-1,3-2-150,-1 1 0,1-1 0,0 1-1,-1-1 1,0 0 0,1 0-1,-1 0 1,3-4 0,10-15-767,0 0 0,-1-2 0,-2 1 0,20-48 0,23-103-2139,-41 117 2670,-12 52 906,0 14-176,0 17 305,-4 11 234,2 0 0,2 0 0,1 0 0,16 71 0,-17-103-929,1 3-176,-1-1 0,0 1 0,-1 0 0,1 11 0,-2-11-37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17908,'-1'0'161,"0"-1"0,0 1 1,0-1-1,0 1 0,0-1 1,0 0-1,1 1 0,-1-1 0,0 0 1,0 0-1,0 1 0,1-1 1,-1 0-1,1 0 0,-1 0 1,0 0-1,1 0 0,-1 0 0,1 0 1,0 0-1,-1 0 0,1 0 1,0-2-1,0 1-18,0 1 0,1-1 0,-1 1 1,1 0-1,0-1 0,0 1 0,-1-1 0,1 1 0,0 0 1,0 0-1,0 0 0,0-1 0,0 1 0,0 0 0,1 0 1,-1 1-1,2-2 0,3-3 192,0 1 0,0 0 0,0 0 1,1 1-1,0 0 0,10-4 0,-16 7-318,1-1 1,-1 1-1,0 0 0,1-1 0,-1 1 1,0 0-1,0 0 0,1 0 0,-1 0 0,0 0 1,1 1-1,-1-1 0,0 0 0,0 0 0,1 1 1,-1-1-1,0 1 0,0-1 0,1 1 0,-1 0 1,0-1-1,0 1 0,0 0 0,0 0 0,0 0 1,0 0-1,0 0 0,-1 0 0,1 0 0,0 0 1,0 0-1,-1 0 0,1 0 0,-1 0 1,1 1-1,-1-1 0,1 0 0,-1 0 0,0 1 1,0-1-1,1 0 0,-1 1 0,0-1 0,0 2 1,1 20 8,-1-1 1,-1 1 0,-1-1 0,-8 41 0,4-32-18,-2 48 0,7-78-11,1 1 1,0-1-1,0 1 1,0 0-1,0-1 0,0 1 1,0-1-1,0 1 1,1 0-1,-1-1 1,1 1-1,-1-1 1,1 1-1,-1-1 1,1 1-1,0-1 1,0 0-1,0 1 1,0-1-1,0 0 1,0 1-1,0-1 1,1 1-1,0-2 1,0 1 0,0-1-1,-1 0 1,1 0 0,0 0 0,0 0-1,-1 0 1,1 0 0,0 0 0,0-1-1,0 1 1,-1 0 0,1-1 0,0 0-1,-1 1 1,1-1 0,-1 0 0,1 0-1,-1 0 1,1 0 0,1-1 0,27-19 2,0-2 1,-2-1 0,29-30-1,71-89 10,-108 119-11,-15 17 0,-4 6 0,0-1 0,0 1 0,0-1 0,0 1 0,1 0-1,-1-1 1,0 1 0,1 0 0,-1 0 0,1 0 0,-1 0 0,1 0 0,-1 0 0,4-1 0,-5 3-1,1 1 1,-1-1 0,0 0 0,0 0 0,1 0 0,-1 0-1,0 0 1,0 0 0,0 0 0,0 1 0,-1-1 0,1 0-1,0 0 1,0 0 0,-1 1 0,1-1 1,-5 25 14,1-1 0,2 1-1,0-1 1,3 35 0,-1-57-12,1-1 0,-1 0 1,1 1-1,-1-1 0,1 0 1,0 0-1,0 1 0,0-1 1,0 0-1,0 0 0,3 4 1,-3-5 3,0-1 0,-1 1-1,1 0 1,0 0 0,0-1 0,0 1 0,0-1 0,0 1 0,0-1 0,0 1 0,0-1-1,1 1 1,-1-1 0,0 0 0,0 0 0,0 0 0,0 0 0,2 0 0,0 0 13,0-1 0,1 1 1,-1-1-1,0-1 1,0 1-1,0 0 1,0-1-1,0 1 0,0-1 1,-1 0-1,1 0 1,0 0-1,-1 0 1,5-5-1,11-14 181,-1-2 1,20-31-1,-7 8 101,-29 51-329,0 0 0,-1 0 0,1 0 0,-1-1 0,-1 8 0,-3 18-444,3-21 16,-1 0-1,1 0 1,1 0-1,0 0 1,0 0-1,2 10 1,3-7-179,4-11-238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21613,'-4'0'365,"1"1"1,-1-1-1,1 1 1,0 0-1,0 0 1,-1 1-1,1-1 1,0 1-1,0-1 1,0 1 0,-3 3-1,-31 27 659,31-27-911,2-2-84,-25 28 83,27-29-114,1-1-1,0 1 0,0-1 1,0 1-1,0-1 0,0 1 0,0 0 1,0-1-1,1 1 0,-1 0 1,1 0-1,-1 0 0,1 0 0,0 0 1,0-1-1,-1 1 0,1 0 1,1 0-1,-1 2 0,1-2-3,-1-1-1,1 0 1,0 0 0,0 0-1,0 0 1,0 0-1,0 0 1,0 0 0,0 0-1,0 0 1,0 0-1,0-1 1,0 1 0,1 0-1,-1-1 1,0 1 0,0-1-1,1 1 1,-1-1-1,0 0 1,3 1 0,36 3-29,-20-2 2,-12-1 29,-1 1-1,1 0 1,0 0-1,-1 1 1,1 0-1,-1 0 1,0 1 0,0 0-1,0 0 1,0 1-1,-1-1 1,0 1-1,0 1 1,7 7 0,-10-9 17,0 0 0,0 1 1,0-1-1,-1 1 0,0-1 1,1 1-1,-2 0 0,1 0 1,-1 0-1,0 0 0,0 0 1,0 0-1,0 0 0,-1 0 0,0 0 1,0 0-1,-1 1 0,1-1 1,-1 0-1,0 0 0,-1 0 1,1 0-1,-4 6 0,1-2 97,0 1 0,-1-2-1,0 1 1,-1-1-1,0 0 1,0 0-1,-10 9 1,13-14-44,0 1 1,0-1-1,-1-1 0,1 1 1,-1 0-1,0-1 1,1 0-1,-1 0 0,0 0 1,0 0-1,-1-1 1,1 0-1,0 1 0,0-2 1,-1 1-1,1 0 0,-1-1 1,-8 0-1,11 0-71,0-1 0,0 1 0,-1-1 0,1 0 0,0 1 0,0-1 0,0 0 0,0 0 0,0-1 0,0 1 0,0 0 0,1-1 0,-1 1 0,0-1 0,1 1 0,-1-1-1,-1-2 1,1 0-78,0 0 0,0 1 0,0-1 0,1 0-1,-1 0 1,1 0 0,0 0 0,1 0-1,-1-5 1,0-2-39,1-1 0,0 0 0,1 0 1,0 1-1,1-1 0,3-11 0,8-14-281,6 4-130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137 129 22797,'2'0'138,"-1"-1"1,0 1-1,0 0 0,0-1 1,0 1-1,0-1 0,0 0 1,0 1-1,0-1 0,0 0 1,-1 1-1,1-1 0,0 0 1,0 0-1,0 0 0,-1 1 1,1-1-1,0 0 0,-1 0 1,1 0-1,-1 0 0,1 0 1,-1-2-1,14-28 174,-13 29-261,0-1-25,0 0-1,-1 0 0,1 0 1,0 0-1,-1 0 1,0-1-1,1 1 0,-1 0 1,-1 0-1,1 0 1,0 0-1,-1 0 0,1 0 1,-1 0-1,-2-5 0,2 6-12,0 1-1,0-1 1,1 1-1,-2-1 0,1 1 1,0 0-1,0-1 0,0 1 1,-1 0-1,1 0 0,0 0 1,-1 0-1,1 0 1,-1 0-1,1 1 0,-1-1 1,0 0-1,1 1 0,-1-1 1,0 1-1,1 0 1,-1-1-1,0 1 0,1 0 1,-1 0-1,0 0 0,0 0 1,1 0-1,-1 1 0,-2 0 1,-2 1 2,0 0 1,0 0-1,0 0 1,1 1-1,-1 0 1,1 0-1,-1 1 1,1 0-1,1 0 1,-1 0-1,0 0 1,1 0-1,0 1 0,0 0 1,0 0-1,1 0 1,0 1-1,-5 9 1,3-5-25,1 0 0,0 1 0,0-1 0,1 1 0,0 0 0,1 0 0,1 0 0,-1 0 0,2 20 0,0-27 3,0-1 1,0 1 0,1-1-1,-1 1 1,1-1-1,0 1 1,0-1 0,0 1-1,0-1 1,1 0-1,-1 0 1,1 1 0,0-1-1,0-1 1,0 1-1,0 0 1,1 0 0,-1-1-1,1 1 1,0-1-1,-1 0 1,1 0 0,0 0-1,0 0 1,0 0-1,1-1 1,-1 1-1,0-1 1,1 0 0,-1 0-1,1 0 1,-1 0-1,1-1 1,-1 0 0,1 1-1,5-2 1,4 0-8,0-1 0,-1-1 0,1 0 0,-1-1 0,1 0 1,-1-1-1,0 0 0,-1-1 0,0 0 0,17-12 0,-2-2-4,0-1 1,43-47-1,-9-6-5,-49 58 24,-17 31-11,1-1 0,-4 16-1,3-14 19,0 4-1,2-11-5,1 0-1,0 0 1,0 0-1,1 0 1,1 0-1,-1 1 1,1-1-1,1 1 1,1 15-1,-1-24 0,0-1 0,0 1 0,0 0 0,0-1-1,1 1 1,-1 0 0,0-1 0,0 1-1,1 0 1,-1-1 0,1 1 0,-1-1-1,0 1 1,1-1 0,-1 1 0,1-1-1,-1 1 1,1-1 0,0 1 0,-1-1-1,1 1 1,-1-1 0,1 0 0,0 1 0,1-1-1,-1 0 1,0 0 0,1 0 1,-1 0-1,1 0 0,-1 0 0,1 0 0,-1 0 0,1-1 0,-1 1 0,1-1 0,-1 1 0,2-1 0,5-4 4,1 0-1,-1 0 1,9-8-1,-11 8-2,15-11 20,10-8-9,1 1 0,1 2 0,47-23-1,-76 42-24,0 0 0,1 1-1,-1-1 1,1 1-1,-1 0 1,1 0-1,0 1 1,-1 0-1,1-1 1,5 2-1,-8-1 4,-1 0-1,1 1 1,0-1-1,0 1 1,-1 0-1,1-1 1,0 1 0,-1 0-1,1 0 1,-1 0-1,1 0 1,-1 0-1,0 1 1,1-1-1,-1 0 1,0 0 0,0 1-1,0-1 1,0 1-1,0-1 1,0 1-1,0 0 1,-1-1 0,1 1-1,0 0 1,-1 0-1,1 2 1,2 13-79,-3-12 84,1 1 0,0-1 0,1 0-1,-1 0 1,4 9 0,-4-13 6,-1 0-1,1-1 1,0 1 0,-1 0 0,1 0 0,0 0 0,-1-1-1,1 1 1,0 0 0,0-1 0,0 1 0,0-1 0,0 1-1,0-1 1,0 1 0,0-1 0,-1 1 0,2-1 0,-1 0-1,0 0 1,0 0 0,0 1 0,0-1 0,0 0 0,0 0 0,0 0-1,0-1 1,0 1 0,0 0 0,0 0 0,0 0 0,0-1-1,0 1 1,1-1 0,5-2 9,0-1 1,0 0-1,-1 0 1,1 0-1,-1-1 0,6-6 1,-7 7-25,0-1 0,0 1 0,1 0 0,-1 1 1,1-1-1,-1 1 0,1 0 0,12-3 0,-17 5-7,-1 1 0,1 0-1,0 0 1,0 0 0,0 1-1,0-1 1,0 0 0,0 0 0,0 0-1,-1 1 1,1-1 0,0 0-1,0 1 1,0-1 0,-1 0 0,1 1-1,0 0 1,0-1 0,-1 1-1,1-1 1,0 1 0,-1 0 0,1-1-1,-1 1 1,1 0 0,-1-1-1,1 1 1,-1 0 0,0 0 0,1 0-1,-1 0 1,0-1 0,1 1 0,-1 0-1,0 0 1,0 0 0,0 0-1,0 0 1,0 0 0,0 0 0,0-1-1,0 1 1,-1 1 0,2-1-30,-1 0 1,0 1-1,0-1 1,0 0-1,0 0 0,-1 0 1,1 0-1,0 0 1,0 0-1,-1 0 1,1 1-1,0-1 1,-1 0-1,1 0 1,-1 0-1,0 0 1,1-1-1,-1 1 0,0 0 1,1 0-1,-1 0 1,0 0-1,0-1 1,0 1-1,0 0 1,0-1-1,0 1 1,0-1-1,0 1 1,0-1-1,0 1 0,0-1 1,0 0-1,-1 1 1,-10-4-351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23357,'-6'-5'1720,"2"7"-815,0-2 87,-2-2-440,5-8-368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58 17948,'4'-8'753,"-3"4"-499,1-1 0,0 1 0,0 0 0,0 0 0,1 0 0,-1 0 0,1 1 0,0-1 0,0 1 0,0 0 0,5-4 0,-8 7-190,1 0 0,-1-1 0,1 1 0,-1 0 1,0 0-1,1 0 0,-1 1 0,1-1 0,-1 0 0,1 0 1,-1 0-1,0 0 0,1 0 0,-1 0 0,1 1 0,-1-1 1,0 0-1,1 0 0,-1 1 0,1-1 0,-1 0 1,0 0-1,0 1 0,1-1 0,-1 1 0,0-1 0,0 0 1,1 1-1,-1-1 0,0 0 0,0 1 0,0-1 1,1 1-1,-1-1 0,0 0 0,0 1 0,0-1 0,0 1 1,0-1-1,0 1 0,0-1 0,0 1 0,0-1 0,0 1 1,1 23 825,-1-24-824,-2 49 590,-10 53 0,1-11-457,11-90-198,0-1 0,0 1-1,0-1 1,0 1 0,0-1 0,-1 1-1,1-1 1,0 1 0,0 0-1,0-1 1,0 1 0,1-1-1,-1 1 1,0-1 0,0 1-1,0-1 1,0 1 0,0-1-1,1 1 1,-1-1 0,0 1-1,0-1 1,1 0 0,-1 1-1,0-1 1,1 1 0,-1-1-1,0 0 1,1 1 0,-1-1-1,1 0 1,-1 1 0,1-1 0,-1 0-1,1 0 1,-1 1 0,1-1-1,-1 0 1,1 0 0,-1 0-1,1 0 1,-1 0 0,1 0-1,-1 0 1,1 0 0,-1 0-1,1 0 1,-1 0 0,1 0-1,-1 0 1,1 0 0,-1 0-1,1 0 1,-1-1 0,1 1-1,-1 0 1,1 0 0,-1-1-1,1 1 1,33-21 47,-27 16-43,-5 4-7,0-1 1,1 1 0,-1 0-1,0 0 1,0 0 0,0 0-1,1 0 1,-1 0 0,1 1-1,-1 0 1,0-1-1,1 1 1,-1 0 0,1 0-1,-1 0 1,1 0 0,-1 0-1,1 1 1,3 0-1,-5 0 1,1 0 0,-1 0 0,0 0 0,1 0 0,-1 1 0,0-1 0,0 0 0,0 1 0,0-1 0,0 0 0,0 1 0,0-1-1,-1 1 1,1 0 0,0-1 0,-1 1 0,1-1 0,-1 1 0,0 0 0,1-1 0,-1 1 0,0 0 0,0 0 0,0-1-1,0 1 1,-1 0 0,1-1 0,-1 4 0,0 1 37,-1 0 1,0-1-1,0 1 0,0-1 1,-1 1-1,0-1 0,0 0 0,0 0 1,-1 0-1,1-1 0,-1 1 1,0-1-1,-7 6 0,-1 0 226,0 0-1,-2 0 0,-23 12 1,26-16-67,1-1-1,-1-1 1,0 0 0,-15 3 0,23-6-165,0-1 1,0 1-1,0-1 1,0 0-1,-1 0 1,1 0-1,0 0 1,0-1-1,-4 0 1,5 0-49,1 1 1,0-1 0,0 1 0,0-1 0,0 1-1,0-1 1,0 0 0,0 0 0,0 1-1,0-1 1,0 0 0,0 0 0,1 0 0,-1 0-1,0 0 1,1 0 0,-1 0 0,0 0-1,1 0 1,-1-1 0,1 1 0,0 0-1,-1 0 1,1-2 0,0 1-121,0 0 0,0-1 1,0 1-1,0 0 0,1-1 0,-1 1 0,1 0 1,-1 0-1,1 0 0,0-1 0,0 1 0,0 0 1,0 0-1,0 0 0,1 0 0,-1 0 0,1 1 1,-1-1-1,4-3 0,4-3-754,0 0 1,16-10-1,-18 13 716,18-12-717,3 2-159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13251,'2'2'96,"1"1"750,1 0-1,0 0 1,0 0 0,1 0 0,-1-1 0,0 1 0,8 2 0,-9-5-525,-1 0 0,1 0 0,-1 0 0,1 0 0,-1 0 0,1 0 0,0-1 0,-1 1 0,1-1 0,-1 0 0,0 0 0,1 0 0,-1 0 0,0 0 0,1 0 0,-1-1 0,3-1 0,6-5 77,-1 0 0,1 0 1,-1-1-1,-1 0 0,15-17 0,-20 21-361,-1 0 0,1 0 0,-1 0 1,0-1-1,0 1 0,-1-1 0,1 1 0,-1-1 0,-1 0 0,1 0 1,-1 0-1,0 0 0,0 0 0,0-10 0,-1 15-35,0 0 1,-1 0-1,1-1 0,0 1 0,0 0 0,-1 0 0,1-1 1,0 1-1,-1 0 0,1 0 0,-1 0 0,1 0 1,-1 0-1,0 0 0,0 0 0,1 0 0,-1 0 1,0 0-1,0 0 0,0 0 0,0 0 0,0 1 1,0-1-1,0 0 0,0 1 0,0-1 0,0 1 1,-1-1-1,1 1 0,0 0 0,0-1 0,0 1 0,-1 0 1,1 0-1,0 0 0,0 0 0,-1 0 0,1 0 1,0 0-1,0 0 0,-3 1 0,-1 0-1,0 0 0,0 1 0,1-1 0,-1 1 0,0 0 0,1 1 0,-1-1 0,1 1 0,-6 4 0,0 2-7,1 0 0,0 0 0,0 1 0,1 1 0,-12 19 0,16-22 0,0 0 0,0 0 0,1 0 0,0 0 0,0 0 0,1 1 1,0-1-1,0 1 0,0 13 0,2-19 5,0 0 0,0 0 0,0 0 0,1 0 0,-1 0 0,1-1 0,-1 1 0,1 0 0,0 0 0,0-1 0,0 1 0,1 0 0,-1-1 0,1 0 0,-1 1 1,1-1-1,0 0 0,3 4 0,-2-4 1,1 0 0,-1 0 0,0 0 0,1 0 0,-1-1 0,0 0 0,1 1 0,0-1 0,-1-1 0,1 1 0,0 0 0,6-1 0,2 0 1,1-1 1,-1 0-1,0-1 0,0 0 1,0-1-1,0-1 1,20-8-1,-5-2 8,0-1 0,-2-2 0,1 0 0,-2-2 0,-1-1 0,0-1-1,-1 0 1,31-41 0,-53 62-8,0 0 0,0 0 0,0 0 0,0 0 0,0 0 0,0 0 0,0 0 0,0 0 0,0 0 1,0 0-1,0 0 0,0 0 0,0 0 0,0 0 0,0 0 0,0 0 0,0 0 0,0 1 0,0-1 0,0 0 0,0 0 0,0 0 0,0 0 0,1 0 0,-1 0 0,0 0 0,0 0 0,0 0 0,0 0 0,0 0 0,0 0 0,0 0 0,0 0 0,0 0 0,0 0 0,0 0 0,0 0 0,0 0 0,0 0 1,0 0-1,0 0 0,1 0 0,-1 0 0,0 0 0,0-1 0,0 1 0,0 0 0,-3 12 23,-6 14-8,-25 76 85,31-92-117,1 0 0,0 0 0,1 1 1,0-1-1,1 1 0,0-1 0,0 1 0,3 11 0,-3-20-40,1-1-1,-1 1 0,0-1 1,1 0-1,-1 1 0,1-1 1,-1 0-1,1 1 0,0-1 1,-1 0-1,1 0 0,0 1 1,0-1-1,0 0 0,0 0 1,1 1-1,-1-2-31,-1 0 0,1 1-1,0-1 1,-1 0 0,1 0 0,0 0 0,-1 0-1,1 0 1,0 1 0,0-1 0,-1 0-1,1-1 1,0 1 0,-1 0 0,1 0-1,0 0 1,-1 0 0,1 0 0,0-1-1,-1 1 1,1 0 0,1-1 0,1-1-116,-1-1 1,1 1 0,0 0-1,-1-1 1,1 1 0,-1-1-1,0 0 1,0 0 0,0 0-1,2-6 1,7-16-817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19884,'-4'7'2161,"0"0"-1649,-1-7 2600,7-6-2487,2-1-1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20524,'-4'12'4121,"-13"21"-2550,8-18-1336,0 1-1,2 1 0,-12 31 1,19-48-235,0 1 0,0-1 1,0 1-1,0-1 1,0 1-1,0-1 0,1 1 1,-1-1-1,0 1 0,0-1 1,0 0-1,1 1 0,-1-1 1,0 1-1,1-1 0,-1 1 1,0-1-1,1 0 0,-1 1 1,0-1-1,1 0 0,-1 1 1,1-1-1,-1 0 0,1 0 1,-1 1-1,0-1 0,1 0 1,-1 0-1,1 0 0,-1 0 1,1 0-1,-1 0 0,1 1 1,-1-1-1,1 0 0,-1 0 1,1-1-1,0 1 0,-1 0 1,1 0-1,32-2-16,-22 1 15,-1 1-4,1 0-1,-1 1 0,0 0 1,1 1-1,-1 0 1,0 1-1,0 0 1,12 5-1,-18-6 4,1 0 0,-1 0 1,0 1-1,0-1 0,0 1 0,0 0 0,0 0 1,-1 0-1,1 1 0,-1-1 0,0 1 0,0 0 1,0 0-1,-1 0 0,1 0 0,-1 1 0,0-1 1,0 0-1,0 1 0,0 5 0,-1-7 11,-1 1 1,0-1-1,0 1 0,0 0 0,0-1 0,-1 1 1,1-1-1,-1 1 0,0-1 0,0 1 0,-1-1 1,1 0-1,-1 1 0,1-1 0,-1 0 1,0 0-1,0 0 0,0 0 0,-1-1 0,1 1 1,-1 0-1,1-1 0,-1 0 0,0 1 0,-3 1 1,-6 3 76,1 0 1,-1 0-1,0-1 1,-1-1-1,-18 6 1,18-6-42,-1-2 0,0 1 0,-1-2 1,1 0-1,0-1 0,-29 0 0,39-1-109,1-1-1,-1 1 1,0-1-1,1 1 1,-1-1-1,1 0 1,-1-1-1,1 1 1,-1-1-1,1 1 1,0-1-1,0 0 1,0 0 0,0 0-1,0-1 1,0 1-1,0-1 1,1 1-1,-1-1 1,1 0-1,0 0 1,0 0-1,0 0 1,0-1 0,1 1-1,-1 0 1,1-1-1,0 1 1,0-1-1,0 1 1,0-1-1,0-3 1,-1-25-364,2-3-182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17372,'18'-6'2072,"2"3"-1008,6 3-391,4 0 1423,3 1-624,4-2-520,4 1-159,-3-3-473,-2 0-488,-7-5 208,-5-8-72,-4-8-64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0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49 227 17372,'8'-14'2599,"-16"33"-748,-5 31-1418,1 0-1,3 0 1,2 1-1,0 81 1,7-129-410,-1 0-1,2 0 1,-1 0 0,0 0-1,0 0 1,1 0-1,0-1 1,0 1 0,0 0-1,0 0 1,0 0-1,0-1 1,1 1 0,2 3-1,-3-5 2,0 0 0,0 0-1,1 0 1,-1-1 0,1 1-1,-1 0 1,1-1 0,-1 1-1,1-1 1,-1 1 0,1-1-1,-1 0 1,1 0 0,0 0-1,-1 0 1,1 0 0,-1 0 0,1 0-1,-1 0 1,1-1 0,0 1-1,-1-1 1,1 1 0,-1-1-1,1 1 1,-1-1 0,0 0-1,1 0 1,1-1 0,14-8 172,-1-1 0,0-1 0,0 0 0,-1-1 0,24-28 1,57-83 833,-76 96-759,-2 0-1,-1-1 1,-2-1 0,23-60-1,-32 64-36,-6 26-231,0 0-1,0 0 1,0 0 0,1 0 0,-1 0 0,0 0 0,0 0-1,0-1 1,0 1 0,0 0 0,0 0 0,0 0-1,0 0 1,0 0 0,0 0 0,0-1 0,0 1-1,0 0 1,0 0 0,0 0 0,0 0 0,0-1 0,0 1-1,0 0 1,0 0 0,0 0 0,0 0 0,0 0-1,0-1 1,0 1 0,0 0 0,0 0 0,0 0 0,0 0-1,0 0 1,0-1 0,0 1 0,0 0 0,-1 0-1,1 0 1,0 0 0,0 0 0,0 0 0,0 0-1,0 0 1,0-1 0,-1 1 0,1 0 0,0 0 0,0 0-1,0 0 1,0 0 0,0 0 0,-1 0 0,1 0-1,0 0 1,0 0 0,0 0 0,0 0 0,-1 0 0,1 0-1,0 0 1,0 0 0,0 0 0,0 0 0,-8 8 52,-3 15-39,1 1 0,1 1-1,0-1 1,-4 30 0,11-46-17,0 0-4,-5 17-10,-3 27-1,10-47 15,-1 0-1,1-1 0,-1 1 0,1 0 1,0 0-1,1 0 0,-1 0 1,1-1-1,0 1 0,1 0 1,-1-1-1,4 10 0,-4-13 3,0 0 0,0 0 0,0 0 0,0 0 0,0 0 0,0-1 1,0 1-1,0 0 0,0 0 0,1-1 0,-1 1 0,0-1 0,0 1 0,1-1 0,-1 1 0,0-1 0,1 0 0,-1 0 0,0 0 0,1 1 0,-1-1 0,0-1 0,1 1 0,-1 0 0,1 0 0,1-1 0,2 0 12,0-1 0,1 0-1,-1 0 1,0 0 0,5-3-1,7-6 65,0 0 0,-1-1 0,-1-1 0,0 0 0,-1-2 0,0 1 0,-1-2 0,-1 1 0,20-35 0,-20 30 10,-1-1-1,-1 0 0,-1-1 1,-1 0-1,-1 0 0,-1-1 1,-1 0-1,2-28 0,-6 44-85,-1 0 1,0 0-1,-1 0 0,1 0 0,-4-11 0,4 17-60,0 0-1,0 0 0,0 0 0,-1 0 1,1 0-1,0 0 0,-1 0 0,1 0 1,-1 0-1,1 0 0,-1 0 0,1 1 1,-1-1-1,1 0 0,-1 0 1,0 1-1,0-1 0,1 0 0,-1 1 1,0-1-1,0 1 0,0-1 0,0 1 1,0-1-1,0 1 0,1 0 0,-1-1 1,0 1-1,0 0 0,0 0 0,0 0 1,0 0-1,0 0 0,0 0 0,0 0 1,0 0-1,0 0 0,0 0 1,0 0-1,0 1 0,0-1 0,0 0 1,0 1-1,0-1 0,0 1 0,-1 0 1,-32 21-4218,25-16 3058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16508,'5'-16'1569,"-4"12"-1214,1 0 0,-1 0 1,0 0-1,0 0 1,-1 0-1,1-8 0,-4 9 1685,-3 8-1100,-5 11-125,0 4-429,0 1 1,-11 31-1,19-43-377,0 1 1,1 0-1,-1-1 0,2 1 0,-1 0 1,1 0-1,1 0 0,1 13 0,-1-21-15,1 1 0,-1-1 0,1 1 0,0-1 0,-1 0-1,1 1 1,1-1 0,-1 0 0,0 0 0,0 0-1,1 0 1,-1 0 0,1 0 0,0 0 0,-1 0-1,1-1 1,0 1 0,0 0 0,0-1 0,0 0-1,1 1 1,-1-1 0,0 0 0,0 0 0,1-1-1,2 2 1,7 1-63,0-1 0,0-1 0,0 1 0,17-2 0,10 2-115,-35-1 164,0-1 0,0 1 0,0 0 0,0 1 0,0-1 0,0 0 0,0 1 0,0 0 0,-1 0 0,1 0 0,-1 1 0,0-1 0,1 1 0,-1-1 0,0 1 0,-1 0 0,1 1 0,0-1 0,-1 0 0,0 1 0,0-1 0,3 8 0,-2-5 13,-2 0 0,1 0 0,-1 0 0,0 0-1,0 1 1,-1-1 0,1 0 0,-2 1-1,1-1 1,-1 0 0,1 0 0,-2 1 0,1-1-1,-4 10 1,-1-1 78,-1-1 1,0 0-1,-1 0 0,0 0 0,-1-1 0,-17 19 1,22-27-46,-1 0 0,1-1 0,-1 1 0,1-1 0,-1 0 0,0 0 0,-1-1 0,1 0 0,-1 0 0,1 0 0,-1 0 0,0-1 0,0 0 0,0 0 0,0-1 0,-1 1 0,1-1 0,0-1 0,-9 1 0,11-2-115,1 0 0,-1 0 1,1 0-1,-1-1 0,1 1 0,-1-1 0,1 0 0,0 0 0,-1 0 1,1 0-1,0 0 0,1-1 0,-1 1 0,0-1 0,1 0 1,-1 0-1,-1-4 0,-2-1-17,1-1 0,0 0 1,0-1-1,1 1 0,-4-12 0,-4-30-403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18060,'-3'-6'2296,"2"0"-1455,5 3-385,4 0 1736,6 2-1152,4-1-248,5-2-1072,2-4 1257,-1-10-913,1-3 40,-4-15-16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92 129 16684,'3'-7'429,"1"0"1,-1 0-1,0-1 1,0 1-1,-1-1 1,0 0-1,0 0 1,-1 0-1,0 1 1,0-1-1,-1-1 1,0-8-1,0 16-382,0 1 0,0-1 0,0 1 0,0-1 0,0 1 0,0-1 0,0 1 0,0-1 0,0 1 0,0 0 0,0-1 0,0 1 0,0-1 0,0 1 0,-1-1 0,1 1 0,0-1 0,0 1 0,0 0 0,-1-1 0,1 1 0,0 0 0,-1-1 0,1 1 0,0 0 0,0-1 0,-1 1 0,1 0 0,-1-1 0,1 1 0,0 0 0,-1 0 0,1-1 0,-1 1 0,1 0 0,-1 0 0,1 0 0,0 0 0,-1 0 0,1 0 0,-1 0 0,1 0 0,-1 0 0,1 0 0,-1 0 0,1 0 0,-1 0 0,1 0 0,0 0 0,-1 0 0,1 0 0,-1 1 0,1-1 0,-1 0 0,1 0 0,0 0 0,-1 1 0,1-1 0,0 0 0,-1 1 0,1-1 0,0 0 0,-1 1 0,1-1 0,0 0 0,0 1 0,-1-1 0,1 1 0,-22 28 835,9-9-671,1 1-1,-17 45 0,24-54-209,1 1 1,1 0-1,0 0 0,1 0 1,0 0-1,1 0 0,0 15 1,1-27-1,0 1 1,0-1-1,0 1 1,0-1-1,0 1 1,1-1-1,-1 1 1,0-1-1,1 1 1,-1-1 0,1 0-1,0 1 1,-1-1-1,1 0 1,0 1-1,0-1 1,0 0-1,0 0 1,0 0-1,0 0 1,0 0-1,0 0 1,0 0-1,1 0 1,-1 0-1,0 0 1,0 0-1,3 0 1,-1 0 2,1-1 0,-1 0 0,0 0 0,1 0 0,-1 0 0,0 0 1,0-1-1,1 1 0,-1-1 0,0 0 0,0 0 0,6-3 0,2-1 15,0-1 0,0 0-1,-1-1 1,0 0 0,0 0 0,-1-1 0,9-9-1,55-69 168,-60 70-148,-5 6-9,0-1 0,0 0 0,-1 0 0,-1-1 0,0 0 0,5-14 1,-8 14 31,-8 16-24,-10 20-13,13-20-24,-5 7 14,-3 4 1,2 1 0,-10 21 0,16-33-13,1-1 0,0 0 0,0 0 0,0 1 1,0-1-1,0 1 0,1-1 0,-1 0 0,1 1 1,0-1-1,0 1 0,1-1 0,-1 1 0,1-1 1,0 1-1,-1-1 0,2 0 0,1 5 0,-2-6 1,0-1 0,0 0 0,0 0 0,0 0-1,0 0 1,1 0 0,-1 0 0,0-1 0,1 1 0,-1 0-1,1-1 1,-1 1 0,1-1 0,-1 1 0,1-1-1,-1 0 1,4 1 0,30 0-6,-26-2-1,-5 1 9,6 0 6,0 0 1,0 0 0,1 0-1,-1 2 1,0-1 0,0 1 0,0 1-1,0 0 1,15 6 0,-24-9 6,-1 0 0,0 0 0,1 0 0,-1 0-1,0 0 1,1-1 0,-1 1 0,1 0 0,-1 0 0,0 0 0,0-1 0,1 1 0,-1 0 0,0 0 0,1 0 0,-1-1 0,0 1 0,0 0 0,1-1 0,-1 1 0,0 0 0,0-1 0,0 1 0,0 0 0,1-1 0,-1 1 0,0 0 0,0-1 0,0 1 0,0 0 0,0-1 0,0 1 0,0-1 0,0 1-1,0-1 1,3-17 351,-3 17-291,3-30 706,-1-44 0,-2 60-665,-1 1 0,-1 0 0,0 0 1,-1 0-1,-6-18 0,16 38-2456,-2 0 1667,1 0 0,0-1 0,0 0 1,0 0-1,0 0 0,1-1 0,8 5 0,4-3-558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20220,'-6'10'369,"0"0"0,1 0 0,0 0 0,1 1 0,0 0 0,1 0 0,0 0 0,0 0 0,1 1 0,0 17 0,1 10 500,9 70 1,-2-42-378,-2 29 238,-4-1 0,-15 115-1,16-190-543,2-18 25,3-12-35,-3 0-202,0 1 0,0-1 0,-1 0 0,0 0 0,-1 0 0,0-1 0,-1 1 0,0 0 0,0 0 0,-1-1 0,-1 1 0,0 0 0,0 0 0,-1 0 0,0 1 0,0-1 0,-1 1 0,-1-1 0,0 1 0,0 0 0,0 1 0,-1-1 0,0 1 0,-10-9 0,11 12-102,-1-1 6,1 0 0,0 0 0,0 0 0,0 0 0,1-1-1,0 1 1,0-1 0,-3-9 0,7 16 129,0-1 0,0 1 0,0 0-1,0 0 1,0 0 0,0-1 0,0 1 0,0 0 0,1 0-1,-1 0 1,0-1 0,0 1 0,0 0 0,0 0-1,0 0 1,0 0 0,0-1 0,0 1 0,1 0 0,-1 0-1,0 0 1,0 0 0,0 0 0,0-1 0,1 1-1,-1 0 1,0 0 0,0 0 0,0 0 0,1 0 0,-1 0-1,0 0 1,0 0 0,0 0 0,1 0 0,-1 0-1,0 0 1,0 0 0,0 0 0,1 0 0,-1 0 0,0 0-1,0 0 1,0 0 0,1 0 0,-1 0 0,12 2 162,-11-2-137,45 12 458,-37-8-485,1-1 0,0 0 1,0-1-1,0 0 0,0-1 0,1 0 0,-1-1 0,0 0 0,1 0 0,-1-1 1,13-3-1,-14 1-158,-1 0 0,0 0 1,1-1-1,-1-1 0,-1 1 1,1-1-1,-1-1 0,0 1 0,0-1 1,0-1-1,-1 1 0,0-1 1,0 0-1,6-10 0,-3 3-223,-1-1-1,-1 1 0,0-1 0,-1-1 1,-1 1-1,7-32 0,-12 45 360,1 0-1,-1 1 1,0-1 0,1 0-1,-1 0 1,0 0-1,0 1 1,0-1 0,-1 0-1,1 0 1,0 0 0,-1 1-1,1-1 1,-1 0 0,1 0-1,-3-2 1,3 4 23,0 0 1,0-1-1,-1 1 1,1 0-1,0 0 1,-1-1-1,1 1 1,0 0-1,-1 0 1,1 0-1,-1-1 0,1 1 1,0 0-1,-1 0 1,1 0-1,-1 0 1,1 0-1,0 0 1,-1 0-1,1 0 1,-1 0-1,1 0 1,0 0-1,-1 0 1,0 1-1,-15 10 317,3 4-55,1 1 0,1 0 0,1 1-1,0 0 1,1 1 0,0 0 0,2 0 0,0 1-1,1 0 1,-4 26 0,9-42-219,0 0-1,1 1 1,0-1 0,0 1-1,0-1 1,0 1 0,0-1 0,1 0-1,-1 1 1,1-1 0,2 5-1,-3-7-30,1 0 0,0 0 0,0 0 0,0 0 0,0 0 0,0 0 0,0 0 0,0 0 0,0 0-1,0-1 1,1 1 0,-1 0 0,0-1 0,0 1 0,1-1 0,-1 0 0,0 1 0,1-1 0,-1 0 0,0 0-1,1 1 1,-1-1 0,1 0 0,-1-1 0,0 1 0,1 0 0,-1 0 0,0 0 0,3-2 0,5 0 24,0 0 1,-1-1 0,1-1 0,-1 1 0,0-1 0,9-6 0,47-35 169,-21 14-78,-32 23-101,32-19 70,-41 26-93,0 0 0,0 0 0,0 0 0,1 0 0,-1 1 0,0-1 0,1 0 0,-1 1 0,0 0-1,1 0 1,-1 0 0,1 0 0,-1 0 0,0 0 0,1 0 0,-1 1 0,3 0 0,-4 0-2,1-1-1,-1 1 1,0 0-1,0 0 1,0 0-1,0 0 1,1 0 0,-1 0-1,-1 1 1,1-1-1,0 0 1,0 0-1,0 1 1,-1-1 0,1 0-1,0 1 1,-1-1-1,0 1 1,1 1-1,4 36 109,-3-12 29,-1-26-136,-1 0-1,0 0 0,0 0 0,1 0 1,-1 0-1,1 0 0,-1 0 1,1 0-1,-1 0 0,1 0 1,0 0-1,-1 0 0,1 0 1,0 0-1,0 0 0,0-1 1,0 1-1,-1 0 0,1-1 1,0 1-1,0-1 0,2 2 0,-1-2 2,0 0 0,0 1-1,0-1 1,0 0 0,0 0-1,0 0 1,-1 0 0,1-1-1,0 1 1,0 0 0,0-1-1,2 0 1,6-3 25,0-1 1,0 0-1,16-11 1,-21 13-20,-2 1-8,54-31 97,-53 31-109,0 1 0,0-1 0,0 1 0,0-1 0,0 1 0,0 1 0,0-1 0,0 0 0,0 1 0,0 0 0,1 0 0,-1 0 0,5 1 0,-8-1-30,0 1 0,0-1 0,-1 1 0,1-1-1,0 1 1,0-1 0,0 1 0,-1 0 0,1-1-1,0 1 1,-1 0 0,1 0 0,-1-1 0,1 1-1,-1 0 1,1 0 0,-1 0 0,1 0 0,-1 0-1,0-1 1,1 1 0,-1 0 0,0 0 0,0 0-1,0 0 1,0 0 0,0 0 0,0 0 0,0 0-1,0 0 1,0 0 0,0 0 0,-1 0 0,1 0-1,0 0 1,-1 0 0,0 1 0,0 2-55,0-1 0,-1 1-1,0-1 1,1 1 0,-1-1 0,-1 0 0,1 1 0,-4 3 0,1-3 23,1-1 1,-1 0 0,0 0 0,0 0 0,0 0-1,0-1 1,-7 2 0,-15 1-352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23205,'-12'0'2689,"14"0"-2353,10-2 1048,2-1-560,5 1-936,-2-4-688,0 0 704,-1-1-192,-6 3-80</inkml:trace>
  <inkml:trace contextRef="#ctx0" brushRef="#br0" timeOffset="1">111 29 18756,'0'5'2305,"1"-3"-1489,1-2-352,2 0 1384,0-1-1488,1-2 264,2-1-352,0 0-192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2 378 13163,'0'1'143,"0"0"0,0-1 1,-1 1-1,1 0 0,0-1 0,0 1 1,0 0-1,0-1 0,0 1 0,0 0 0,0 0 1,0-1-1,0 1 0,0 0 0,0-1 1,1 1-1,-1 0 0,0-1 0,0 1 1,1 0-1,-1-1 0,1 2 0,1-3 94,-1 1 0,0-1 1,0 0-1,1 0 0,-1 0 0,0 1 0,0-1 0,0 0 0,0-1 0,0 1 0,0 0 0,1-2 0,106-134 4046,37-42-2626,-133 166-1517,2-1 1,27-20-1,-41 34-135,0-1-1,0 1 1,1 0-1,-1-1 1,0 1-1,1 0 0,-1 0 1,1 0-1,-1-1 1,0 1-1,1 0 1,-1 0-1,1 0 1,-1 0-1,0 0 1,1 0-1,-1-1 1,1 1-1,-1 0 0,1 0 1,-1 0-1,0 1 1,1-1-1,-1 0 1,1 0-1,-1 0 1,0 0-1,1 0 1,-1 0-1,1 1 1,4 12 46,-7 23-39,-25 75 15,8-37-13,11-40-17,3-20-22,2 0 0,0 0 0,0 0 0,1 0 0,1 29 0,2-38 589,1-9-435,0-10-120,-2-9 81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17372,'3'31'1776,"-5"4"-1048,-2 3-296,1 5 865,-1 0-249,0-4-384,1-3-312,-2-15-856,4-6-312,10-17 360,2-22 32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17412,'0'1'135,"0"-1"0,0 0 0,0 1 0,0-1 0,0 0 0,0 1 0,0-1 1,0 1-1,1-1 0,-1 0 0,0 1 0,0-1 0,1 0 0,-1 0 0,0 1 0,0-1 0,1 0 1,-1 0-1,0 1 0,1-1 0,-1 0 0,0 0 0,1 1 0,-1-1 0,0 0 0,1 0 1,-1 0-1,0 0 0,1 0 0,0 0 0,12-5 1630,14-19-955,-24 21-484,31-32 730,-10 9-358,1 2 1,30-23 0,-55 47-692,1 0 1,-1-1-1,0 1 1,0 0-1,1 0 1,-1 0-1,0-1 0,0 1 1,1 0-1,-1 0 1,0 0-1,0 0 1,1 0-1,-1 0 1,0 0-1,1-1 1,-1 1-1,0 0 1,1 0-1,-1 0 1,0 0-1,1 0 1,-1 0-1,0 1 1,0-1-1,1 0 1,-1 0-1,0 0 1,1 0-1,-1 0 1,0 0-1,0 0 1,1 1-1,2 10 86,-5 19-77,2-27 1,-18 99 4,10-62-2,2 0-1,-2 56 1,9-93-70,-1 1 0,1-1 0,0 0 0,0 0 0,1 0 0,-1 0 0,1 0 0,-1 0 0,4 4 0,-5-6-8,1-1 0,-1 1-1,1 0 1,-1 0 0,1 0 0,-1 0 0,1-1-1,0 1 1,-1 0 0,1 0 0,0-1 0,0 1 0,0-1-1,0 1 1,-1-1 0,1 1 0,0-1 0,0 1-1,0-1 1,0 0 0,0 1 0,0-1 0,0 0 0,0 0-1,0 0 1,0 0 0,0 0 0,0 0 0,0 0 0,0 0-1,0 0 1,0 0 0,0-1 0,0 1 0,1-1-1,8-9-468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18004,'0'19'1712,"-3"2"-1072,0 2-296,-1 6 761,-1-3-193,2-8-560,2 5-448,-1-6-496,2-5 552,3-14-520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18148,'0'0'46,"1"0"1,-1-1-1,0 1 0,0 0 1,0 0-1,0 0 1,1 0-1,-1-1 0,0 1 1,0 0-1,0 0 1,1 0-1,-1 0 0,0 0 1,0 0-1,1 0 0,-1 0 1,0 0-1,0 0 1,1 0-1,-1 0 0,0 0 1,0 0-1,1 0 1,-1 0-1,0 0 0,0 0 1,0 0-1,1 0 1,-1 0-1,0 0 0,0 0 1,1 0-1,-1 0 0,0 0 1,0 1-1,0-1 1,1 0-1,-1 0 0,0 0 1,0 0-1,0 1 1,0-1-1,0 0 0,1 0 1,-1 0-1,0 1 1,0-1-1,0 0 0,0 0 1,0 1-1,0-1 1,0 0-1,0 0 0,0 0 1,0 1-1,0-1 0,0 0 1,0 0-1,0 1 1,0-1-1,0 0 0,0 0 1,0 1-1,0-1 1,16-19 879,-12 14-334,155-191 3155,-155 191-3612,0 0 0,1 0 1,0 0-1,9-6 0,-14 11-128,0 0-1,0 0 0,0 0 1,1 0-1,-1 0 0,0 0 1,0-1-1,0 1 1,1 0-1,-1 0 0,0 0 1,0 0-1,0 1 1,1-1-1,-1 0 0,0 0 1,0 0-1,0 0 0,0 0 1,1 0-1,-1 0 1,0 0-1,0 0 0,0 0 1,0 0-1,1 1 1,-1-1-1,0 0 0,0 0 1,0 0-1,0 0 1,0 0-1,0 1 0,0-1 1,1 0-1,-1 0 0,0 0 1,0 0-1,0 1 1,0-1-1,0 0 0,0 0 1,0 0-1,0 1 1,0-1-1,0 0 0,0 0 1,0 0-1,0 0 0,0 1 1,0-1-1,0 0 1,0 0-1,0 0 0,0 1 1,0-1-1,-1 0 1,1 0-1,0 0 0,0 0 1,0 0-1,0 1 0,-3 15 19,2-15-4,-19 69 38,14-54-202,0 0 1,1 1-1,1 0 1,1-1-1,1 1 1,0 0-1,1 28 1,1-44 124,0-1 0,0 1 0,0 0 0,0-1 0,0 1 0,0 0 0,1 0 0,-1-1 0,0 1 1,0-1-1,1 1 0,-1 0 0,0-1 0,1 1 0,-1-1 0,1 1 0,-1-1 0,1 1 0,-1-1 1,1 1-1,-1-1 0,1 1 0,-1-1 0,1 0 0,0 1 0,-1-1 0,2 1 0,9 0-297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3 305 18492,'3'23'1488,"-3"-1"-1128,-3 1-184,0-2 745,3 5-481,0-4-856,5-4 1824,-3-5-1376,0-6 96,7-7 0</inkml:trace>
  <inkml:trace contextRef="#ctx0" brushRef="#br0" timeOffset="1">412 0 17348,'-5'1'139,"1"-1"1,0 1 0,0 0-1,0 0 1,0 0 0,0 1-1,0 0 1,1 0-1,-1 0 1,0 0 0,1 0-1,-1 1 1,1-1 0,0 1-1,0 0 1,0 0 0,0 0-1,1 0 1,-1 1-1,1-1 1,-1 1 0,1-1-1,1 1 1,-3 4 0,-1 4-82,0 0 0,1 0 1,0 1-1,1-1 0,0 1 1,-1 20-1,4-28-40,0-1 0,0 1 1,0 0-1,0-1 0,1 1 0,0-1 0,0 1 0,0-1 0,1 1 0,2 5 0,-3-9 13,-1 0-1,1 0 1,0 1-1,0-1 0,0 0 1,0 0-1,0 0 0,0 0 1,0 0-1,0-1 1,0 1-1,1 0 0,-1 0 1,0-1-1,0 1 1,1-1-1,-1 1 0,0-1 1,1 0-1,-1 1 0,1-1 1,-1 0-1,0 0 1,1 0-1,-1 0 0,1 0 1,-1 0-1,0 0 0,1-1 1,-1 1-1,1 0 1,-1-1-1,0 1 0,1-1 1,-1 1-1,0-1 0,2-1 1,4-3 166,0 0 0,0 0 0,0 0-1,-1-1 1,0 0 0,0-1 0,0 1 0,-1-1 0,0 0 0,0-1 0,-1 1 0,0-1 0,0 0 0,-1 0-1,0 0 1,0 0 0,-1 0 0,0-1 0,1-14 0,-3 21-196,0 1 0,1-1 0,-1 0 0,-1 0 0,1 0 0,0 0 0,0 0 0,-1 0 1,1 0-1,-1 0 0,1 0 0,-1 0 0,0 0 0,0 1 0,0-1 0,0 0 0,0 1 0,0-1 0,0 0 0,-1 1 0,1 0 0,-1-1 0,1 1 0,-1 0 1,1-1-1,-1 1 0,0 0 0,1 0 0,-1 1 0,0-1 0,0 0 0,0 0 0,0 1 0,0-1 0,1 1 0,-1 0 0,0 0 0,0 0 0,0 0 0,0 0 0,0 0 1,0 0-1,0 0 0,0 1 0,0-1 0,0 1 0,0-1 0,-2 2 0,-2 1-204,1 0 0,0 0 0,-1 1 0,1 0 1,0-1-1,1 2 0,-1-1 0,1 1 0,0-1 0,0 1 0,0 0 0,1 0 0,-6 11 0,5 0-446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17876,'-16'12'718,"0"0"1,1 2-1,0-1 1,-22 29-1,31-35-570,1 0 0,0 1 1,0-1-1,0 1 0,1 0 0,1 1 0,-1-1 0,2 0 1,-1 1-1,1 0 0,0 0 0,-1 17 0,3-24-137,0 0-1,0 0 1,0-1-1,0 1 0,1 0 1,-1 0-1,0 0 1,1 0-1,0-1 0,-1 1 1,1 0-1,0-1 1,0 1-1,0 0 1,0-1-1,0 1 0,0-1 1,0 0-1,1 1 1,-1-1-1,3 2 0,-2-2 13,1 1 0,0-1-1,0 0 1,0 1 0,0-1-1,0-1 1,1 1-1,-1 0 1,0-1 0,0 0-1,5 0 1,2 0 77,0-1 1,-1 0-1,1-1 0,0 0 0,-1-1 1,0 0-1,14-6 0,-8 1 227,0 0-1,-1-1 0,19-15 0,-29 21-177,0 0 0,0-1 0,-1 1 0,1-1 0,-1 0 0,0 0 0,0 0 0,0 0 0,-1-1 0,1 1 0,-1-1 0,0 1 0,0-1 0,-1 0 0,2-9 0,-3 12-104,0 0 0,0 1 0,-1-1 0,1 0 0,0 0 0,-1 0 0,0 1 0,1-1 0,-1 0 0,0 1 0,0-1 0,0 0 0,0 1 0,0-1 0,0 1 0,-1 0 0,1-1 0,0 1 0,-1 0 0,1 0 0,-1 0 0,1 0 0,-1 0 0,0 0 0,1 0 0,-1 0 0,-3 0 0,-7-4 25,-1 1 0,-25-5 0,18 5-196,0-2-276,13 4 164,-1 0 0,0 0 1,0 0-1,0 1 1,-14-1-1,12 4-178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18572,'-3'48'4867,"-1"4"-3915,3-3-555,7 212 825,-6-257-1177,1 1 0,-1-1 0,1 1 0,1-1 0,-1 0 0,1 1 0,-1-1 0,4 5 0,-4-8-34,-1 0 1,1 0 0,-1-1 0,1 1 0,0 0 0,-1-1 0,1 1-1,0-1 1,0 1 0,0 0 0,0-1 0,-1 0 0,1 1 0,0-1-1,0 1 1,0-1 0,0 0 0,0 0 0,0 0 0,0 0 0,0 1-1,0-1 1,0 0 0,0-1 0,0 1 0,0 0 0,0 0 0,0 0-1,0 0 1,0-1 0,-1 1 0,1-1 0,0 1 0,0 0 0,0-1-1,0 1 1,0-1 0,-1 0 0,1 1 0,0-1 0,-1 0 0,2 0-1,10-11 67,-1 1 0,0-1 0,-1-1-1,0 0 1,16-28 0,-17 25-41,1 0 1,1 1-1,25-27 1,-36 42-39,0-1 1,0 1 0,0 0 0,0-1-1,1 1 1,-1 0 0,0 0 0,0 0 0,1-1-1,-1 1 1,0 0 0,0 0 0,1 0-1,-1 0 1,0 0 0,1-1 0,-1 1 0,0 0-1,1 0 1,-1 0 0,0 0 0,1 0 0,-1 0-1,0 0 1,0 0 0,1 0 0,-1 0-1,0 0 1,1 0 0,-1 0 0,0 0 0,1 1-1,-1-1 1,0 0 0,1 0 0,4 13-11,-5 17-16,-3-8 15,-12 42-1,-1 7 24,32-107 169,-8 6-35,-2 0 1,-1-1 0,-1 0 0,0-50 0,-2 87-154,0 0 0,0 0 0,0 0 0,1-1 1,0 1-1,0-1 0,1 0 0,-1 0 0,1 0 0,0 0 0,1-1 0,-1 1 0,6 3 0,-8-7 5,1 1 0,-1-1-1,1 0 1,0 1 0,-1-1-1,1 0 1,0-1 0,0 1-1,0 0 1,0-1 0,-1 0-1,1 0 1,0 0 0,0 0-1,0 0 1,0 0 0,5-2-1,-3 1 3,0-1 0,0 0 0,0-1 0,-1 1 0,1-1 0,-1 0 0,1 0-1,-1 0 1,4-5 0,2-1 18,-1-1-1,0-1 1,-1 0-1,0 0 0,0-1 1,8-20-1,-12 27 11,-2 6-16,0 14-19,-3 29-22,1-41 34,-1 25 1,3 36 0,-1-55-90,0-1 0,0 0-1,1 0 1,0 0 0,0 0 0,1 0 0,0-1 0,1 1 0,4 7 0,-7-13 8,0-1 0,0 0 0,0 1 1,0-1-1,1 0 0,-1 0 0,0 1 0,1-1 1,-1 0-1,0 0 0,1-1 0,-1 1 0,1 0 1,0 0-1,-1-1 0,1 1 0,0-1 0,-1 1 0,1-1 1,0 0-1,0 0 0,-1 1 0,1-1 0,0-1 1,0 1-1,-1 0 0,1 0 0,0-1 0,-1 1 1,1 0-1,0-1 0,-1 0 0,1 1 0,-1-1 1,1 0-1,-1 0 0,1 0 0,-1 0 0,1 0 0,-1 0 1,2-2-1,17-23-682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16836,'10'27'1448,"0"3"-976,2 2-192,5 7 624,-1-2-280,-1 1-103,0 4-9,-8 1-96,-3 3 8,-11 3-48,-10 4 16,-16-3-344,-6 3-408,-11-3 432,-3-8-72,-3-22-152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2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 17692,'1'-1'58,"-1"1"1,0 0-1,0-1 1,0 1 0,0 0-1,0 0 1,0-1-1,0 1 1,1 0-1,-1-1 1,0 1-1,0 0 1,0-1-1,0 1 1,0 0 0,0-1-1,-1 1 1,1 0-1,0-1 1,0 1-1,0 0 1,0 0-1,0-1 1,0 1 0,0 0-1,-1-1 1,1 1-1,0 0 1,0 0-1,0-1 1,-1 1-1,1 0 1,0 0 0,0 0-1,-1-1 1,1 1-1,0 0 1,0 0-1,-1 0 1,1 0-1,-14 8 1094,-12 22-95,9-5-790,2 2 0,0 0 0,-17 48 1,17-38-117,-4 12-81,3 1 0,2 0 0,2 1 0,2 0 0,3 1 0,2-1 0,2 82 0,4-106-203,1-1 0,8 42 0,-8-59 112,0 1 0,1 0 0,1-1 0,-1 0 0,1 0 1,1 0-1,0 0 0,0-1 0,13 16 0,11 2-215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15435,'-5'6'1809,"7"-5"-1073,4-1-360,5-5 1992,3-2-2216,11-3 97,3-5-153,10 1-208,3 0-49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39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17564,'5'3'1496,"-3"-3"-1264,4-2-360,2-5 696,1-4 0,7-4-336</inkml:trace>
  <inkml:trace contextRef="#ctx0" brushRef="#br0" timeOffset="1">451 22 16620,'10'3'1416,"0"-3"-1104,-2-3-368,8-4 832,-1-2-256,12 3-336</inkml:trace>
  <inkml:trace contextRef="#ctx0" brushRef="#br0" timeOffset="2">811 72 19276,'1'10'1833,"-1"-4"-1153,0-5-416,-1-2 344,-4-8 72,1 3-288,0-2-128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1:5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213 279 14891,'-11'15'226,"0"0"-1,1 1 1,1 0 0,0 0-1,2 1 1,0 0 0,0 0-1,2 1 1,-7 33 0,3 37-214,3 0 1,8 113 0,-1 2 46,-10-71 256,-39 185 0,-4 47 441,50-336-729,1 0 1,1 0 0,1 0-1,1 0 1,2 0 0,13 51 0,-13-68-32,-1-1 0,1 0 1,1 0-1,0 0 1,0-1-1,1 1 1,1-1-1,-1 0 0,1-1 1,1 0-1,-1 0 1,1-1-1,1 1 0,-1-2 1,1 1-1,1-1 1,-1-1-1,1 0 0,0 0 1,15 5-1,-4-4 4,1-1 0,0-1 0,0-1 1,0 0-1,30-2 0,113-12 1,-108 5-1,347-3-20,2 34 3,-178-9 43,-47-4-20,524 19-253,-12-76-56,-390 18 255,666 1 80,-551 24-25,682 47 2,-430-9 54,-173-38-42,-311-1-17,-136 2-4,1002 7 0,-82-1 8,-612 2 10,-58-1-4,184-13-14,-350 4 0,232 1 3,-106 2 1,-151-3 3,93 2 31,-166 3-31,0 1-1,1 2 0,51 15 0,-32-11 23,-16-3-6,-37-5-10,0 0 0,1-1 0,-1 1 0,1-1 0,0 0 0,-1 0 0,4-1-1,-5 1-2,-1 0 0,0-1 0,1 1 0,-1-1 1,0 1-1,1-1 0,-1 1 0,0-1 0,0 0 0,0 0 0,0 0 0,0 0 0,0 0 0,0 0 0,0 0 0,0 0 0,0 0 0,1-2 0,28-44 71,50-61 1,-16 24-60,-16 15-13,-3-1 0,-3-3-1,-3-1 1,-4-1 0,-2-3 0,32-120-1,-22 1 24,21-72-12,61-33-91,-43 113-24,-65 147 66,18-70 1,-32 98 70,0 0 1,-1 0 0,-1 0 0,0 0 0,-1 0-1,0-1 1,-1 1 0,-1 0 0,-3-16-1,4 27 7,0-1 0,-1 0-1,1 0 1,-1 1-1,0-1 1,0 1-1,0 0 1,0-1-1,0 1 1,-1 0 0,0 0-1,1 1 1,-1-1-1,0 0 1,0 1-1,-1 0 1,1 0-1,0 0 1,-1 0 0,1 0-1,-6-1 1,-5-1 28,-1 1 0,1 0 0,0 1 0,-23 0 0,-6-2-256,-202-33-354,-154-16 390,-79 38 78,-4 21-23,154 0-53,-1753-9-569,1078-24 425,-306-6 283,1 39 81,213 36-64,110-4-111,1-23 44,348-35 160,-33-1-3,472 29-488,166-5 254,0 2 0,0 2 0,0 0 0,-35 15 0,65-22 118,-34 16-494,33-16 477,1 1 0,-1 0 0,0 0 0,1-1 1,-1 1-1,1 0 0,-1 0 0,1 1 1,0-1-1,-1 0 0,1 0 0,0 1 0,0-1 1,0 1-1,0-1 0,0 1 0,-1 1 1,11 2-322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1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826 158 8930,'-45'-16'872,"4"1"-664,-5-3-104,-3 1 952,-5 1-1040,-7 2-32,-3 4 32,-3 2 32,-4 2 16,1-4-32,0 3-296,4 2 280,1-3-32,8 1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17260,'0'-1'80,"0"1"0,0 0 1,0 0-1,0 0 0,1 0 0,-1-1 1,0 1-1,0 0 0,0 0 1,0 0-1,0 0 0,0 0 0,0 0 1,1-1-1,-1 1 0,0 0 1,0 0-1,0 0 0,0 0 0,1 0 1,-1 0-1,0 0 0,0 0 1,0 0-1,0 0 0,1 0 0,-1 0 1,0 0-1,0 0 0,0 0 1,1 0-1,-1 0 0,0 0 0,0 0 1,0 0-1,0 0 0,1 0 1,-1 0-1,0 0 0,0 0 0,0 0 1,0 0-1,1 0 0,-1 1 0,1 10 1828,-6 21-744,3-25-922,-21 153 742,11-70-671,-24 89 0,28-155 290,6-21 104,5-16-196,7-17-211,46-147 414,-38 131-726,39-77-1,-54 118 6,0 0 1,0 0-1,0 0 0,1 1 1,0-1-1,0 1 0,0 0 1,6-5-1,-8 8-1,1 0-1,-1-1 1,0 1-1,1 0 1,-1 0-1,1 1 1,-1-1-1,1 0 1,-1 1-1,1-1 0,0 1 1,-1 0-1,1 0 1,0 0-1,-1 0 1,1 1-1,-1-1 1,1 0-1,-1 1 1,6 2-1,-1-1-2,0 1-1,0 1 1,-1-1-1,1 1 1,-1 0-1,0 1 0,0-1 1,0 1-1,0 0 1,-1 1-1,0-1 1,0 1-1,0 0 1,5 10-1,-10-15 12,1 0-1,-1 1 1,0-1 0,1 0-1,-1 0 1,0 0 0,0 0-1,0 0 1,0 0 0,0 0-1,0 0 1,0 0 0,0 0-1,-1 0 1,1 0 0,0 0-1,-1 1 1,1-1 0,-1-1-1,1 1 1,-2 2 0,0-1 3,1 0-1,-1 0 1,0 0 0,0 0 0,0-1 0,-1 1 0,1-1-1,-5 3 1,-4 1 18,0-1 0,0 0 0,-14 2 0,20-4-12,-1-1 1,-8 3 28,-1 0 0,-1-2 0,1 1 0,-21-1 0,35-2-69,1 0 1,-1 0-1,1 0 0,-1 0 1,1 0-1,-1 0 1,1 0-1,-1 0 0,1 0 1,-1 0-1,1 0 1,-1 0-1,1 0 0,-1 0 1,1-1-1,-1 1 1,1 0-1,-1 0 0,1 0 1,0-1-1,-1 1 1,1 0-1,-1-1 1,1 1-1,0-1 0,-1 1 1,1 0-1,0-1 1,-1 1-1,1-1 0,0 1 1,0-1-1,0 1 1,-1 0-1,1-1 0,0 1 1,0-1-1,0 1 1,0-1-1,0 1 0,0-1 1,0 0-1,0 1 1,0-1-1,0 1 0,0-1 1,0 1-1,0-1 1,0 1-1,1-1 1,-1 1-1,0 0 0,0-1 1,0 1-1,1-1 1,-1 1-1,1-1 0,20-27-1068,6 3 611,4-4-194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18276,'8'6'2144,"4"-3"-1143,1-2-377,5 2 1056,2 0-304,3-1-335,3 0-281,1 0-576,2-1-288,-5 1-696,-1-2-297,-5 0-455,-5 0 1136,-12 0-360,2-6-280</inkml:trace>
  <inkml:trace contextRef="#ctx0" brushRef="#br0" timeOffset="1">5 172 16588,'-3'13'1904,"8"-6"-864,5-1-328,5-7 1041,4 1-281,5-2-424,2-1-176,3-2-624,-2-2-392,0-2-888,1-3 896,-7-2-192,2-2-184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21181,'5'-9'2280,"-5"8"-1448,0-4-360,-3 5 1105,0 8-393,2 2-416,1 4-256,-2 3-368,1 2-144,-2-1-128,3 1-48,0 0-128,0-5-152,0-2-552,-2-2-353,1-6 993,1-3-232,-6 2-48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16187,'7'2'2377,"7"0"-1249,9-6-416,6-4 1857,7 1-1281,1 0-200,6 1-287,1-1-241,-3 3-608,-4-2-384,-1 3-817,-5 0-119,-6-2 1008,-1 0-320,-3 3-248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17260,'2'130'4560,"7"66"-3131,-3-72-840,-5-111-531,0 19 231,8 51 1,-7-77-218,0-6-16,1-15 21,-1-22 12,-6-27 76,-23-124 0,29 189-230,1 1 52,0 0 0,1 0 0,-1-1 0,1 1 0,-1-1 0,1 0 0,-1 0 0,1 0-1,0 0 1,-1 0 0,1-1 0,4 0 0,-2-2 6,0 0 0,0-1 0,0 0 0,-1-1 0,1 1 0,-1-1 0,0 0 0,0 0 0,0-1 0,0 0-1,-1 1 1,6-8 0,3-6-3,-1 0 1,13-27-1,-17 32 22,-2-1 0,1 0 0,-2 0 0,0 0 0,-1 0 1,0-1-1,-1 0 0,2-18 0,-5 33-11,0-1 1,0 1-1,0 0 1,0 0-1,0-1 1,0 1-1,0 0 1,0 0-1,0-1 1,0 1-1,0 0 1,0 0 0,0-1-1,0 1 1,0 0-1,0 0 1,0-1-1,0 1 1,0 0-1,0 0 1,0-1-1,0 1 1,0 0-1,0 0 1,-1 0-1,1-1 1,0 1-1,0 0 1,0 0-1,0 0 1,-1-1-1,1 1 1,0 0-1,0 0 1,0 0-1,-1 0 1,1 0-1,-1-1 1,-6 10 32,-5 18 9,4-2 42,0 1 0,2 0-1,1 1 1,2-1 0,0 1 0,2 0-1,2 36 1,1-42-39,0-1-1,1 0 0,1 0 1,1 0-1,1 0 1,1-1-1,0 0 0,1-1 1,2 1-1,12 19 1,-20-37-87,-3-5-79,-4-12-314,-8-21-884,6 22 608,-69-188-10638,66 180 9407,4 14 1601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 16596,'0'0'169,"0"-1"1,-1 1 0,1-1 0,-1 1 0,1-1 0,0 1-1,-1-1 1,1 1 0,-1 0 0,1-1 0,-1 1 0,1 0-1,-1 0 1,0-1 0,1 1 0,-1 0 0,1 0 0,-1 0-1,0 0 1,1 0 0,-1 0 0,1 0 0,-1 0 0,0 0-1,1 0 1,-1 0 0,1 0 0,-1 0 0,0 0 0,1 0-1,-1 1 1,1-1 0,-1 0 0,-22 6 1561,10 0-1533,0 1 1,1 0-1,0 1 0,1 0 1,0 0-1,-17 18 0,12-10-80,2 0 0,0 1-1,-18 29 1,28-40-63,0 1 0,1-1 0,0 1 0,0 0 0,1 0 0,-3 10 0,5-15-38,0 0 0,-1 0 0,1 0 0,0 0 0,0-1 0,0 1 0,0 0 0,0 0 0,1 0 0,-1 0 0,0 0 0,1 0 0,0-1 0,-1 1 0,1 0 0,0-1 0,0 1 0,0 0 0,0-1 0,0 1 0,0-1 0,0 1 0,1-1 0,-1 0 0,0 1 0,1-1 0,-1 0 0,1 0 0,2 1 0,4 2 45,0-1 0,0-1 0,1 0 0,-1 0 0,1 0 0,-1-1 0,1-1 0,0 1 0,9-2 0,-11 1-7,-1-1 1,1 1-1,-1-1 1,1-1 0,-1 1-1,0-1 1,0 0-1,0-1 1,0 1-1,0-1 1,0 0-1,8-7 1,-12 9-45,-1 0 0,0 1 1,0-1-1,0 0 0,0 0 0,-1 0 1,1 0-1,0-1 0,0 1 0,-1 0 1,1 0-1,0 0 0,-1-1 0,0 1 1,1 0-1,-1 0 0,0-1 1,1 1-1,-1 0 0,0-3 0,0 3-3,-1 0-1,1-1 1,-1 1 0,1 0-1,-1 0 1,1 0-1,-1 0 1,0 0-1,1 0 1,-1 0-1,0 0 1,0 0-1,0 0 1,0 0-1,0 1 1,0-1-1,-2-1 1,-1 0-111,-1-1-1,0 1 1,0 0-1,-1 0 1,1 1-1,0 0 1,0 0-1,-9-1 1,12 2 8,-1 0-1,0 0 1,0 0 0,1 0 0,-1 1-1,0-1 1,1 1 0,-1-1-1,1 1 1,-1 0 0,1 0 0,-1 0-1,1 1 1,-1-1 0,-3 3 0,-2 7-334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17724,'0'-3'1328,"0"0"-1256,-8-1-416,-4 4 2184,4 1-1664,-2 1 72,3-1 81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18164,'-9'16'3125,"2"0"-2631,1 0 0,0 0 0,1 1 0,1 0 0,0 0 0,1 0 0,1 1 0,1 28 0,1-45-474,0 0-1,0-1 1,0 1 0,0 0 0,0-1 0,0 1 0,0 0-1,0-1 1,1 1 0,-1-1 0,0 1 0,0 0-1,1-1 1,-1 1 0,0-1 0,1 1 0,-1-1-1,0 1 1,1-1 0,-1 1 0,1-1 0,-1 1 0,1-1-1,-1 0 1,1 1 0,-1-1 0,1 0 0,0 1-1,-1-1 1,1 0 0,-1 0 0,1 0 0,0 1-1,-1-1 1,1 0 0,0 0 0,-1 0 0,1 0-1,0 0 1,-1 0 0,1 0 0,0-1 0,-1 1 0,1 0-1,-1 0 1,1 0 0,0 0 0,-1-1 0,1 1-1,-1 0 1,1-1 0,-1 1 0,1-1 0,-1 1-1,1-1 1,7-3 144,-1-1-1,0 0 1,8-8-1,-10 8-42,58-57 837,-47 45-784,0 1 1,1 0-1,28-19 0,-44 34-168,-1 0-1,1 1 1,0-1-1,0 1 0,0-1 1,0 1-1,1-1 1,-1 1-1,0 0 0,0-1 1,0 1-1,0 0 1,0 0-1,0 0 1,1 0-1,-1 0 0,0 0 1,1 0-1,-1 0-2,0 1-1,-1-1 1,1 1-1,0-1 1,-1 0 0,1 1-1,-1 0 1,1-1-1,-1 1 1,1-1-1,-1 1 1,1 0 0,-1-1-1,1 1 1,-1 0-1,0-1 1,1 1-1,-1 0 1,0-1 0,1 2-1,0 5 6,0 0-1,-1 0 0,1 0 1,-2 13-1,0-8 5,-1 32 10,1-31-40,0 1-1,1 0 0,1 0 1,2 16-1,-3-29-26,0 0 0,1 0 0,-1 0 0,0 0 0,0 0 0,-1 0 0,1 0 0,0 0 1,0 1-1,0-1 0,-1 0 0,1 0 0,0 0 0,-1 0 0,1 0 0,-1 0 0,1-1 0,-1 1 0,0 0 0,1 0 0,-1 0 0,0 0 0,0-1 0,0 1 1,1 0-1,-1-1 0,0 1 0,0 0 0,0-1 0,0 0 0,0 1 0,0-1 0,0 1 0,0-1 0,-1 0 0,-15 2-316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20484,'-1'0'323,"-1"1"0,1 0 0,0-1 0,0 1 0,-1 0-1,1 0 1,0-1 0,0 1 0,0 0 0,0 0 0,0 0-1,-1 2 1,5 2 1432,11-1-821,5-4-673,1 0 1,-1-1-1,1-1 1,-1-1-1,0 0 0,32-11 1,11-1-268,-43 12-134,-6 0-584,1 1 1,-1-2 0,24-8-1,-36 12 703,-1-1 0,0 1 1,0 0-1,1 0 0,-1 0 0,0 0 0,0 0 0,1 0 0,-1 0 0,0 0 1,0 0-1,0-1 0,1 1 0,-1 0 0,0 0 0,0 0 0,0-1 0,1 1 0,-1 0 1,0 0-1,0 0 0,0-1 0,0 1 0,0 0 0,0 0 0,1-1 0,-1 1 0,0 0 1,0 0-1,0-1 0,0 1 0,0 0 0,0 0 0,0-1 0,0 1 0,0 0 0,0 0 1,0-1-1,0 1 0,0 0 0,0 0 0,-1-1 0,1 1 0,0 0 0,0 0 0,0-1 1,0 1-1,0 0 0,-1 0 0,1 0 0,0-1 0,0 1 0,0 0 0,0 0 1,-1 0-1,1 0 0,0-1 0,-1 1 0,-14-6-766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18436,'-8'14'2040,"11"-4"-959,5-6-361,10-4 1120,5 3-344,6-4-399,2-5-177,5 2-432,0 4-232,-2 0-904,-5 0-648,-12 0 1056,-5 0-168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16428,'1'1'85,"-1"-1"0,0 0 0,0 1 0,0-1 0,1 0 1,-1 1-1,0-1 0,1 0 0,-1 1 0,0-1 0,1 0 1,-1 0-1,0 1 0,1-1 0,-1 0 0,0 0 0,1 0 1,-1 1-1,0-1 0,1 0 0,-1 0 0,1 0 0,-1 0 1,1 0-1,-1 0 0,0 0 0,1 0 0,-1 0 0,1 0 1,-1 0-1,0 0 0,1 0 0,-1-1 0,1 1 0,-1 0 1,0 0-1,1 0 0,-1 0 0,0-1 0,1 1 0,-1 0 1,0 0-1,1-1 0,-1 1 0,1-1 0,19-16 978,-17 14-438,83-87 2657,95-137-1124,-191 254-1785,-12 17-496,1 1 1,2 2-1,3 0 0,-17 74 0,32-118-29,1 0-1,-1-1 0,1 1 0,0 0 0,-1-1 0,1 1 0,1 0 0,-1 0 0,0-1 0,1 1 0,-1 0 0,1-1 1,1 4-1,-2-6 87,0 1 1,1-1 0,-1 0 0,0 1-1,1-1 1,-1 1 0,1-1 0,-1 0-1,1 1 1,-1-1 0,1 0-1,-1 0 1,1 0 0,-1 1 0,1-1-1,-1 0 1,1 0 0,-1 0 0,1 0-1,-1 0 1,1 0 0,-1 0 0,1 0-1,0 0 1,2 0-30,-1-1 0,0 1 0,1-1-1,-1 0 1,1 0 0,-1 0 0,0 0 0,3-2-1,19-15-822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1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19988,'4'-1'2141,"-7"10"-1176,-13 21-315,11-20 57,-8 16 42,1 0 1,-14 48-1,22-63-698,1 0 1,1 0-1,0 0 0,1 1 0,0-1 0,1 1 1,0-1-1,1 0 0,3 20 0,-4-28-47,1 0-1,0 0 1,0 0 0,0 0-1,0-1 1,0 1 0,1 0-1,-1-1 1,1 1-1,0-1 1,0 0 0,-1 1-1,2-1 1,-1 0 0,0 0-1,0 0 1,1 0-1,-1-1 1,1 1 0,-1-1-1,1 1 1,0-1 0,-1 0-1,1 0 1,0 0 0,0-1-1,0 1 1,0-1-1,0 1 1,0-1 0,0 0-1,3 0 1,1-1 27,1 0 0,-1 0 1,0-1-1,0 0 0,1-1 0,-1 1 1,0-1-1,-1 0 0,1-1 0,-1 0 1,11-7-1,-6 2 62,-1-1 0,1 0-1,-2-1 1,1 1 0,-2-2 0,1 1 0,9-21 0,-13 23-38,0 0 1,-1 0 0,-1-1 0,0 0 0,0 0-1,-1 0 1,0 0 0,0 0 0,-1 0 0,-1 0-1,-1-14 1,1 21-74,0 1 0,0-1 0,0 1-1,-1-1 1,1 1 0,-1 0 0,0-1 0,0 1-1,0 0 1,0-1 0,0 1 0,0 0 0,0 0-1,-1 0 1,1 0 0,-1 0 0,0 0-1,1 1 1,-1-1 0,0 1 0,0-1 0,0 1-1,0-1 1,0 1 0,-1 0 0,1 0 0,0 0-1,0 0 1,-1 1 0,1-1 0,-4 0 0,-2 0-57,0 1 1,0 0 0,0 1 0,0 0-1,-1 0 1,1 1 0,0 0 0,-9 3-1,-3 1-163,2-3-49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16307,'0'1'80,"1"-1"0,-1 0 0,0 1 0,1-1 0,-1 0-1,1 1 1,-1-1 0,0 1 0,1-1 0,-1 1-1,0-1 1,0 1 0,1-1 0,-1 1 0,0-1-1,0 1 1,0-1 0,0 1 0,0-1 0,0 1 0,0 0-1,0-1 1,0 1 0,0-1 0,0 2 0,-4 17 233,2-13 123,-11 54 394,2-1 0,-6 86 0,17-143-789,2 23 631,-2-24-643,0-1 0,0 1 0,0-1 0,0 1-1,1-1 1,-1 1 0,0-1 0,0 1 0,0-1-1,1 1 1,-1-1 0,0 0 0,0 1 0,1-1-1,-1 0 1,0 1 0,1-1 0,-1 0 0,0 1-1,1-1 1,-1 0 0,1 1 0,-1-1 0,1 0-1,-1 0 1,0 0 0,1 0 0,-1 1 0,1-1-1,-1 0 1,1 0 0,-1 0 0,1 0 0,-1 0-1,1 0 1,-1 0 0,1 0 0,-1 0 0,1 0-1,-1 0 1,1-1 0,-1 1 0,0 0 0,1 0-1,-1 0 1,1-1 0,7-4 152,-1 0 0,0-1 0,-1 0 0,1 0-1,-1 0 1,0-1 0,-1 1 0,0-2 0,5-7 0,8-10 184,150-209 1443,-164 227-1887,-2 5-35,-1-1 1,1 1-1,-1 0 1,1 0 0,0 0-1,0 0 1,0 0-1,0 0 1,0 0 0,0 0-1,0 1 1,4-3 0,-5 5-10,-1-1 0,0 0 0,0 1 0,0-1 0,0 0 0,0 1 0,0-1 0,0 0 0,0 1 0,0-1 0,0 0 0,0 1 0,0-1 0,0 1 0,0-1 0,-1 0 0,1 1 0,0-1 0,0 0 0,0 0 0,0 1 0,-1-1 1,1 0-1,0 1 0,0-1 0,0 0 0,-1 0 0,1 1 0,0-1 0,-1 0 0,1 0 0,0 0 0,0 0 0,-1 1 0,-4 0-927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15595,'1'23'1673,"3"-5"-833,2-3-320,6 3 800,-1 0-111,5-6-321,0 0-168,1 1-560,-1-2-376,-2-2-632,-1-2 784,-5 0-248,0-3-121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17188,'9'3'2112,"5"-3"-1144,-1-3-448,4-1 2057,5 4-1385,-1-2-808,1 4-312,1-2-680,4 2-296,0 3-496,-2-5 2176,-5 0-1168,-3-3-168,-7-4 0</inkml:trace>
  <inkml:trace contextRef="#ctx0" brushRef="#br0" timeOffset="1">36 157 14931,'0'7'1881,"9"-1"-785,4-5-384,8 1 1336,3-2-615,4 0-401,2-2-192,0 2-696,1-3-440,-3 1 1368,-1-1-1048,-6-2-72,-1 1 32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16251,'-13'-6'1929,"3"2"-953,3 0-408,7-2 2121,6 6-1681,-1 2-208,6 0-816,-4-2-672,-2-1 592,-3-5-88,-2-8-136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21221,'8'-7'515,"1"1"1,-1-1 0,1 1 0,0 1 0,0-1 0,1 2 0,16-7-1,-19 9-395,0 0 0,0 0 0,0 1 0,1 0 0,-1 1 0,0 0 0,1 0 0,-1 0 0,0 1 0,1 0 0,13 3 0,-19-3-115,1 0 0,0 0 0,0 0 0,0 0 0,-1 0 0,1 1 0,-1-1 0,1 1 0,-1-1 0,1 1 0,-1 0 0,0 0 0,0 0 0,0 0 0,0 1 0,0-1 0,-1 0 0,1 1 0,2 4 0,-3-4-2,0 1-1,-1-1 1,1 1 0,-1 0-1,1 0 1,-1-1-1,0 1 1,-1 0 0,1-1-1,0 1 1,-1 0-1,0-1 1,-2 6-1,-1 2 12,-1 0-1,0-1 0,-1 1 1,0-1-1,0-1 0,-1 1 1,0-1-1,-16 14 0,12-14 16,-7 7-125,42-9-238,-2 0 117,38 18 0,-52-22 198,0 2 0,0-1-1,-1 1 1,1 1 0,-1-1-1,0 1 1,9 10 0,-15-15 16,-1 0 0,1 0 0,0 0 0,0 0 0,-1 0 0,1 0 0,-1 0 0,1 1 0,-1-1 0,1 0 0,-1 0 0,1 0 0,-1 1 0,0-1 0,0 0 0,0 0 0,0 1 0,0-1 0,0 0 0,0 0 0,0 1 0,0-1 0,-1 2 0,0-2 7,0 1 1,0 0 0,0 0 0,-1 0-1,1-1 1,0 1 0,-1-1-1,1 1 1,-1-1 0,0 0 0,1 1-1,-4 0 1,-6 4 78,1-1 1,-1-1-1,-22 6 0,30-9-51,-2 0 8,-63 15 172,62-15-361,-1 0 0,1-1 0,-1 1 0,1-1 0,0-1 0,-1 1 0,1-1 0,-10-3 0,13 3-133,5-1-110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19684,'0'0'69,"0"0"-1,0 0 1,0 0-1,0 0 0,0 0 1,0 0-1,0 0 1,0 1-1,0-1 1,0 0-1,0 0 0,0 0 1,0 0-1,0 0 1,0 0-1,0 0 1,0 1-1,0-1 0,0 0 1,0 0-1,1 0 1,-1 0-1,0 0 1,0 0-1,0 0 0,0 0 1,0 0-1,0 0 1,0 0-1,0 0 1,0 1-1,1-1 0,-1 0 1,0 0-1,0 0 1,0 0-1,0 0 1,0 0-1,0 0 0,0 0 1,1 0-1,-1 0 1,0 0-1,0 0 1,0 0-1,0 0 0,0 0 1,0 0-1,0 0 1,1-1-1,-1 1 1,0 0-1,0 0 1,0 0-1,0 0 0,0 0 1,0 0-1,0 0 1,0 0-1,0 0 1,0 0-1,1 0 0,-1 0 1,0-1-1,0 1 1,0 0-1,0 0 1,0 0-1,1 18 1661,-3 34-1963,0-38 599,-3 195-471,5-120-2632,0-71 1694,0-17 791,0-1 179,0 1 0,0-1 0,1 0 1,-1 1-1,0-1 0,0 1 0,0-1 0,0 0 0,0 1 1,0-1-1,0 0 0,0 1 0,0-1 0,0 0 1,0 1-1,0-1 0,0 0 0,0 1 0,0-1 0,-1 0 1,1 1-1,0-1 0,0 0 0,0 1 0,0-1 0,-1 0 1,1 1-1,0-1 0,0 0 0,-1 0 0,1 1 0,0-1 1,0 0-1,-1 0 0,1 0 0,0 1 0,-1-1 1,1 0-1,0 0 0,-1 0 0,1 0 0,0 0 0,-1 0 1,1 0-1,0 0 0,-1 1 0,0-2 0,-5-2-1047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15563,'2'-7'380,"-1"-1"0,1 1-1,1 0 1,0-1 0,0 1-1,0 0 1,0 1 0,1-1-1,1 1 1,-1-1 0,1 1-1,0 0 1,0 1-1,1-1 1,6-4 0,-1 1-85,0 0 0,1 1 1,0 0-1,0 2 0,1-1 0,0 1 1,20-6-1,-22 9-226,1 1 1,0 0-1,0 1 0,0 0 1,0 1-1,0 1 0,0 0 1,0 0-1,0 1 0,-1 1 1,1 0-1,17 6 1,-21-6-70,0 1 0,-1-1 0,1 1 0,-1 0 0,0 1 0,0 0 0,0 0 0,0 1 0,-1-1 0,0 1 0,0 1 0,-1-1 0,0 1 0,0 0 0,-1 0 1,1 0-1,-1 1 0,4 11 0,-7-16-1,-1-1 1,1 1-1,0 0 1,-1-1 0,0 1-1,1 0 1,-1-1-1,0 1 1,0-1 0,-1 1-1,1 0 1,-1-1-1,1 1 1,-1 0 0,0-1-1,0 1 1,0-1-1,-2 4 1,0-2 14,1-1 0,-1 0 0,0 0 0,0 0 0,0 0 0,0-1 0,0 0 0,-1 1 0,1-1 1,-8 3-1,-5 1-155,0-1 1,0 0 0,0-1 0,-29 2 0,39-5-105,-35 2-858,39-3 1020,-1 0 1,0 0-1,1 0 1,-1 0 0,0-1-1,1 1 1,-1-1-1,1 0 1,-1 0-1,1 0 1,-5-2-1,2-4-515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 20212,'6'-7'1677,"-8"4"-380,1 2-1184,0 1 1,-1 0 0,1 1 0,0-1 0,-1 0 0,1 0-1,0 1 1,-1-1 0,1 0 0,0 1 0,0-1-1,-2 2 1,-9 5-25,0 1-1,1 0 0,0 1 0,0 0 0,1 1 1,0 0-1,0 0 0,2 1 0,-1 0 1,1 1-1,-10 21 0,11-20-38,0 2 0,1-1 0,1 1-1,0-1 1,2 2 0,-1-1 0,2 0 0,0 1 0,1-1-1,0 22 1,2-27-93,0 0 0,1-1-1,0 1 1,0 0 0,1-1 0,1 0-1,-1 1 1,9 14 0,-8-19-31,-1 0 1,1 0 0,-1 0-1,1-1 1,1 1-1,-1-1 1,0 0-1,1 0 1,0-1 0,0 1-1,0-1 1,1 0-1,-1-1 1,1 1-1,6 1 1,18 2-246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20332,'0'1'98,"0"-1"0,1 1-1,-1 0 1,0-1 0,0 1-1,0 0 1,0-1-1,0 1 1,0-1 0,-1 1-1,1 0 1,0-1 0,0 1-1,0 0 1,0-1 0,-1 1-1,1-1 1,0 1-1,-1 0 1,1-1 0,0 1-1,-1-1 1,1 1 0,-1-1-1,1 0 1,-1 1 0,0 0-1,-14 20 595,-224 301 1034,233-311-1950,5-9 73,0 1-1,0-1 0,-1 1 0,1-1 1,0 0-1,-1 0 0,0 0 0,1 1 1,-1-2-1,0 1 0,0 0 0,-3 2 1,5-5 52,-1 0 1,1 0 0,-1 0 0,1-1-1,-1 1 1,1 0 0,-1 0 0,1 0-1,0 0 1,0 0 0,0 0 0,-1-1-1,1 1 1,0 0 0,1-2 0,-2 1-92,0-24-512,-2-7-134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16980,'10'6'2384,"0"1"-1304,6 6-391,1-2 1727,5 7-1144,1 0-127,2 4-401,-2-1-176,0 2-416,2-1-248,-7 1-784,-2 0-417,-5-8 1065,1-3-280,-3-8-144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21629,'8'5'1904,"6"-5"-1360,2 0-216,6 0 776,5 0-231,3 0-617,2-2-328,-1-1-536,-4 1-385,-4-3 961,0 1-240,-7 0-160,-5-1-248</inkml:trace>
  <inkml:trace contextRef="#ctx0" brushRef="#br0" timeOffset="1">18 204 17620,'23'4'2496,"4"-4"-1407,3-8-481,3 0 1840,6 3-1280,-3-5-263,-5 0-889,-2 4-641,-3-1 577,-8-2-224,1-1-96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21261,'15'-1'1161,"0"1"1,0 1 0,1 0 0,24 6 0,-30-5-899,0 1 0,1 0 0,-1 0 0,0 1 0,-1 1 0,1 0 0,12 8 0,-21-12-260,1 0 1,-1 0-1,0 0 0,0 0 0,0 0 0,0 0 0,0 0 0,0 0 1,0 0-1,0 1 0,0-1 0,-1 0 0,1 0 0,0 1 0,-1-1 1,1 1-1,-1-1 0,1 1 0,-1-1 0,0 0 0,0 1 0,0 2 1,0-2-9,-1 0 1,1 0 0,-1 0 0,0 0 0,0 0-1,0 0 1,0-1 0,0 1 0,0 0 0,0 0-1,-1-1 1,1 1 0,0-1 0,-4 3 0,0 0-82,-1 0 1,-1 0 0,1 0 0,0 0 0,-1-1-1,0 0 1,0-1 0,-9 3 0,16-3-559,5 0 368,9 3-23,11 1 3,-1 2-1,27 11 1,-42-15 247,0 1 0,0 0 0,-1 0-1,0 0 1,0 1 0,0 0 0,-1 1 0,12 12 0,-17-17 52,0 0 0,-1 1 1,0-1-1,1 0 0,-1 1 0,0-1 1,0 1-1,0-1 0,0 1 0,-1 0 0,1-1 1,-1 1-1,1 0 0,-1 0 0,0-1 1,0 1-1,0 0 0,0-1 0,-1 1 1,1 0-1,-1-1 0,0 1 0,0 0 1,0-1-1,0 1 0,0-1 0,0 1 1,-1-1-1,1 0 0,-1 0 0,1 1 0,-1-1 1,0 0-1,-4 3 0,-3 3 188,0-1-1,0 0 0,0 0 1,-1-1-1,0-1 0,-21 9 0,17-8 107,-1-1 0,1-1 0,-17 3 0,25-6-276,0 0 0,0-1 0,0 1 1,0-1-1,0-1 0,0 1 0,0-1 0,0 0 0,0 0 1,-10-4-1,15 4-123,-1 0 1,1 1-1,0-1 1,0 0-1,-1 0 0,1 0 1,0 0-1,0 0 1,0 0-1,0 0 0,0 0 1,0 0-1,1 0 1,-1-1-1,0 1 1,1 0-1,-1-1 0,0 1 1,1 0-1,0-1 1,-1 1-1,1-1 1,0-2-1,-1 0-40,1-1 0,1 1 1,-1-1-1,1 1 0,-1-1 0,3-4 1,5-16-693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15507,'3'6'1002,"-1"0"-1,1 0 1,0-1-1,0 1 0,1-1 1,7 9-1,3 4 528,-6-6-1315,-1 1 0,0 0-1,0 0 1,-2 1-1,0 0 1,0 0 0,-1 0-1,-1 0 1,-1 1-1,0-1 1,0 1-1,-2 28 1,-2-25-300,0 1 1,-2-1-1,0 0 1,0-1-1,-2 1 0,0-1 1,-1 0-1,-1 0 0,-19 30 1,18-34-83,1 0 0,-1-1 0,-1 0 0,0 0 1,-1-1-1,0 0 0,-23 16 0,31-26 114,0 1 0,0-1 0,0 0-1,-1 0 1,1 0 0,-6 1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22325,'0'8'1992,"11"-8"-1304,6-7-256,14 3 913,9-2-321,9 0-440,4-1-328,0 3-512,-3-3-376,-7 7-944,-7 0 887,-21 1 273,-10 3-320,-13-1-224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12835,'-3'6'1936,"3"1"-1008,3-6-199,4-1 1815,6 0-1352,1-1-71,4-2-305,2-1-72,1 1-200,-1 0-96,2-1-664,-2-4 1440,-6 1-1104,2-1 32,1-7 32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17892,'-10'13'2304,"2"-3"-1423,8-7-257,3 1 1320,16-1-528,1-3-223,13-3-345,3 2-152,1-8-208,2 2-144,-2 1-616,-1 3-568,-10 3 744,-8 0-152,-8-10-128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17892,'0'0'76,"0"0"1,0 1-1,1-1 1,-1 0-1,0 1 1,0-1-1,0 1 0,0-1 1,0 0-1,0 1 1,0-1-1,1 0 1,-1 1-1,0-1 1,0 0-1,0 0 0,1 1 1,-1-1-1,0 0 1,0 0-1,1 1 1,-1-1-1,0 0 1,1 0-1,-1 0 0,0 1 1,1-1-1,-1 0 1,0 0-1,1 0 1,-1 0-1,0 0 1,1 0-1,-1 0 1,0 0-1,1 0 0,-1 0 1,0 0-1,1 0 1,-1 0-1,1 0 1,-1 0-1,0 0 1,1 0-1,-1 0 0,0 0 1,1-1-1,-1 1 1,0 0-1,0 0 1,1 0-1,-1-1 1,25-12 876,-19 10-256,54-33 1173,69-52 0,-108 72-1697,74-62 318,-77 62-422,-2-1 1,0 0-1,15-20 0,-27 30 19,-6 8-55,-9 12-18,-6 14-74,1 1-1,1 1 1,2 1-1,1 0 1,-13 48-1,24-74-77,0 1 0,0-1 0,1 1-1,-1 0 1,1-1 0,0 1 0,1 7 0,0-11 48,-1 1-1,0-1 1,1 0 0,-1 0 0,0 1-1,1-1 1,0 0 0,-1 0 0,1 0 0,0 0-1,-1 0 1,1 0 0,0 0 0,0 0-1,0 0 1,0 0 0,0 0 0,0-1-1,0 1 1,0 0 0,0-1 0,0 1-1,0-1 1,1 1 0,-1-1 0,0 1-1,0-1 1,1 0 0,-1 0 0,0 1-1,3-1 1,2-1-121,1 0-1,-1 0 1,1 0 0,-1 0-1,0-1 1,8-4 0,21-8-782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 16716,'-12'9'1089,"0"1"0,1-1 1,0 2-1,-15 18 0,22-25-957,1 1 1,0-1-1,0 0 0,0 1 0,0 0 0,1 0 0,0 0 0,0 0 0,0 0 0,1 0 0,0 0 0,0 0 1,0 1-1,0-1 0,1 0 0,0 7 0,1-10-99,-1 0 0,0 0-1,1 0 1,-1-1 0,1 1 0,0 0 0,0 0 0,0 0 0,0 0-1,0-1 1,0 1 0,0 0 0,0-1 0,1 1 0,-1-1 0,1 1-1,-1-1 1,4 2 0,-2-1 50,0-1 0,0 0 0,0 0 0,0 0 0,0 0 0,0 0 0,0-1 0,1 1 0,-1-1 0,6 0-1,1 0 211,0-1-1,0-1 1,0 0-1,0 0 1,0-1-1,13-6 0,-16 6-91,0-1 0,0 0 0,0 0 0,0 0 0,-1-1 0,0 0 0,0 0 0,0 0 0,-1-1 0,9-11-1,-13 15-163,1-1-1,0 1 0,-1-1 0,0 0 1,1 0-1,-1 1 0,0-1 0,-1 0 1,1 0-1,0 0 0,-1 0 0,0 0 1,1 0-1,-1 0 0,-1 0 1,1 0-1,0 0 0,-1 0 0,1 0 1,-1 0-1,0 0 0,0 0 0,0 0 1,0 0-1,-1 0 0,1 1 0,-1-1 1,1 1-1,-1-1 0,-3-2 0,1 1-53,1 0 0,-1 0-1,0 1 1,-1-1-1,1 1 1,0 0 0,-1 1-1,0-1 1,0 1-1,1-1 1,-1 2 0,-1-1-1,1 0 1,0 1 0,0 0-1,-1 0 1,-5 0-1,8 1-177,-1 1 0,0-1 0,0 0 0,0 1 0,0 0-1,0 0 1,0 0 0,1 0 0,-1 1 0,0 0-1,1-1 1,-1 1 0,1 0 0,0 1 0,0-1 0,0 1-1,0-1 1,0 1 0,0 0 0,1 0 0,-1 0 0,1 0-1,-4 7 1,3-5-93,0 1-1,0 0 0,1 1 0,0-1 1,-1 7-1,1 12-790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19492,'0'-2'248,"-1"0"0,1 0 0,0 0 0,-1 0-1,1 0 1,0 0 0,1 0 0,-1 0 0,0 0 0,0 0 0,1 0 0,-1 0-1,1 0 1,0 0 0,0 0 0,-1 0 0,1 0 0,0 1 0,0-1-1,1 0 1,-1 1 0,0-1 0,1 1 0,-1-1 0,1 1 0,-1 0-1,1-1 1,2 0 0,1-2 26,1 0-1,0 0 0,-1 1 1,1 0-1,1 0 1,-1 1-1,10-3 1,-15 5-270,0-1 1,0 1 0,1 0 0,-1-1 0,0 1 0,0 0 0,1 0 0,-1 0 0,0 0 0,0 0-1,1 0 1,-1 1 0,0-1 0,0 0 0,1 1 0,-1-1 0,0 1 0,0-1 0,0 1 0,0-1-1,0 1 1,0 0 0,0 0 0,0-1 0,0 1 0,0 0 0,0 0 0,0 0 0,0 0 0,-1 0 0,1 0-1,0 0 1,-1 0 0,1 1 0,-1-1 0,1 0 0,-1 0 0,0 0 0,1 1 0,-1-1 0,0 0-1,0 0 1,0 1 0,0-1 0,0 0 0,0 0 0,-1 2 0,1 4-10,-1 0-1,0-1 1,0 1 0,0 0 0,-1-1-1,0 1 1,-5 10 0,3-10-5,2-3 12,0 1 0,0-1 0,0 1 0,-1-1 0,1 0 0,-1 0 0,0 0 0,-1-1 0,1 1 0,-1-1-1,1 1 1,-1-1 0,-7 4 0,25-3-383,0 0 0,-1 1 1,1 1-1,23 13 0,-33-16 257,1 0 0,-1 0 1,0 1-1,0-1 0,-1 1 0,1 0 1,-1 0-1,0 0 0,0 0 0,5 9 1,-7-10 138,-1-1 1,1 0 0,0 1 0,-1-1 0,0 1 0,1-1 0,-1 0 0,0 1 0,0-1 0,0 1 0,0-1 0,-1 1 0,1-1 0,-1 1 0,0-1 0,1 0 0,-1 1-1,0-1 1,0 0 0,0 0 0,-1 0 0,1 0 0,-1 0 0,1 0 0,-3 2 0,-2 3 201,0-1 0,-1-1 1,0 1-1,0-1 0,0 0 0,-1-1 0,0 0 0,0 0 1,0 0-1,0-1 0,0-1 0,-1 1 0,-8 1 1,16-4-251,0 0 0,0 0 0,0 1 0,1-1 0,-1 0 0,0 0 0,0 0 1,0 0-1,1 0 0,-1 0 0,0 0 0,0 0 0,0 0 0,0 0 1,1 0-1,-1-1 0,0 1 0,0 0 0,1-1 0,-1 1 0,0 0 0,0-1 1,1 1-1,-1-1 0,0 1 0,1-1 0,-1 0 0,1 1 0,-1-1 0,1 1 1,-1-1-1,1 0 0,-1 0 0,1 1 0,-1-1 0,1 0 0,0 0 0,0 1 1,-1-1-1,1-1 0,0-1-48,0 0-1,1 0 1,-1 0 0,1 0 0,-1 0 0,1 0 0,0 0 0,0 0-1,0 0 1,3-4 0,12-21-436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15963,'0'0'42,"0"0"-1,0 0 0,0 0 1,0 0-1,0 0 0,0 0 1,0 0-1,0 0 1,0 0-1,0 1 0,0-1 1,0 0-1,0 0 0,0 0 1,-1 0-1,1 0 0,0 0 1,0 0-1,0 0 0,0 0 1,0 0-1,0 0 0,0 0 1,0 0-1,0 0 0,0 0 1,0 0-1,-1 0 1,1 0-1,0 0 0,0 0 1,0 0-1,0 0 0,0 0 1,0 0-1,0 0 0,0 0 1,0 0-1,0 0 0,-1 0 1,1 0-1,0 0 0,0 0 1,0 0-1,0 0 0,0 0 1,0 0-1,0 0 0,0 0 1,0 0-1,0 0 1,0-1-1,0 1 0,0 0 1,0 0-1,-1 0 0,1 0 1,0 0-1,0 0 0,0 0 1,0 0-1,2 13 2122,6 22-120,-7-31-2140,13 53 363,-3 0 0,-2 0 1,-3 1-1,-2 0 0,-3 0 1,-10 95-1,6-135-339,0-1 0,-1 1 0,-1-1 0,-1 1 0,0-1 0,-1-1 0,-13 22 0,14-28-110,-1 1 1,-1-1-1,1-1 1,-2 0-1,1 0 1,-1-1-1,-1 1 1,1-2-1,-1 0 1,-1 0-1,-17 9 1,-20 4-318,0-4-178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23 18700,'5'-21'2236,"-5"21"-2209,0 0-1,0 0 0,0 0 1,0 0-1,0 0 1,0 0-1,0 0 0,0 0 1,0 1-1,0-1 0,0 0 1,-1 0-1,1 0 0,0 0 1,0 0-1,0 0 0,0 0 1,0 0-1,0 0 0,0 0 1,0 0-1,0 0 0,-1 0 1,1 0-1,0 0 0,0 0 1,0 0-1,0 0 0,0 0 1,0 0-1,0 0 0,0 0 1,0 0-1,-1 0 1,1 0-1,0 0 0,0 0 1,0 0-1,0 0 0,0 0 1,0 0-1,0 0 0,0 0 1,0-1-1,0 1 0,0 0 1,0 0-1,-1 0 0,1 0 1,0 0-1,0 0 0,0 0 1,0 0-1,0 0 0,0 0 1,0-1-1,0 1 0,0 0 1,0 0-1,0 0 0,0 0 1,0 0-1,0 0 1,0 0-1,-24 34 2113,-26 48-1562,4 2 1,-41 105-1,72-152-561,2 2 0,2 0 0,1 0 0,2 1-1,2 0 1,1 1 0,2 75 0,4-97-109,1 1 1,1-1-1,1 1 0,1-1 1,1 0-1,0-1 1,15 32-1,-15-40-21,0 0 0,1 0 0,-1-1 0,2 1-1,-1-1 1,2-1 0,-1 0 0,1 0 0,0 0 0,0-1 0,1-1 0,0 0 0,0 0 0,13 5-1,24 5-346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24565,'14'-2'2273,"-4"-5"-1769,-3-7-544,3 5 752,0-7-416,-6-1-120,-6-6-336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16203,'0'1'88,"0"-1"0,0 0 0,-1 1-1,1-1 1,0 0 0,0 1-1,0-1 1,0 0 0,0 1-1,0-1 1,0 0 0,0 1-1,0-1 1,0 0 0,1 1-1,-1-1 1,0 0 0,0 1-1,0-1 1,0 0 0,0 1-1,1-1 1,-1 0 0,0 1 0,0-1-1,1 0 1,-1 0 0,0 1-1,0-1 1,1 0 0,-1 0-1,0 0 1,1 1 0,14-4 1755,21-18 222,-29 16-1424,157-109 3305,-133 89-3675,-1-2 1,-2 0 0,26-33-1,-39 36-239,-14 23-66,-2 2-8,-5 14-43,-1 6-27,-5 8-182,2 0 1,2 1-1,0 0 0,-6 55 0,13-2-5128,0-73 4408,-5-5-130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19732,'7'10'2041,"6"-12"-1113,3 0-336,12-1 984,5-1-335,6-2-369,4 1-216,1-6-632,-1 3-400,-2 2-832,-3-1-289,-9-3 1105,-6 0-304,1-2-320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16652,'-23'12'1911,"1"1"0,-35 28 0,30-18-1270,1 1 1,0 1-1,-23 32 1,43-50-582,1 1 0,0 0 1,0 0-1,1 0 0,0 0 1,0 1-1,1 0 0,0 0 1,0 0-1,-2 17 0,5-22-50,0-1 0,0 1 1,0-1-1,0 1 0,0-1 0,1 0 0,-1 1 0,1-1 1,0 0-1,0 1 0,0-1 0,1 0 0,-1 0 0,1 0 0,0 0 1,-1 0-1,1 0 0,1 0 0,-1-1 0,0 1 0,1-1 0,-1 0 1,1 1-1,0-1 0,0 0 0,-1-1 0,1 1 0,1 0 0,-1-1 1,0 0-1,5 2 0,1-1 92,-1 0 1,1 0 0,-1-1-1,1 0 1,-1-1 0,1 0-1,0 0 1,-1-1 0,1 0-1,0 0 1,-1-1-1,0-1 1,1 1 0,-1-1-1,0 0 1,0-1 0,-1 0-1,1 0 1,-1-1 0,0 0-1,0 0 1,0-1-1,11-11 1,-17 15-68,0 1 0,1-1 0,-1 1 0,0-1-1,0 1 1,0-1 0,0 0 0,0 0 0,0 1 0,0-1 0,-1 0 0,1 0-1,-1 0 1,1 0 0,-1 0 0,0 0 0,0 0 0,0 0 0,0 0 0,0 0-1,0 0 1,0 0 0,-1 0 0,1 0 0,-1 0 0,1 1 0,-1-1-1,0 0 1,0 0 0,0 0 0,0 1 0,0-1 0,0 0 0,0 1 0,-1-1-1,1 1 1,0-1 0,-1 1 0,1 0 0,-1 0 0,0 0 0,1 0 0,-3-1-1,-1-1-307,-1 0-1,1 1 0,-1 0 0,0 0 0,0 0 0,0 1 0,0 0 0,0 0 0,0 1 0,0-1 0,0 1 0,0 0 1,-8 2-1,-4 3-468,0 2-205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18332,'2'8'756,"0"0"0,-1 1 1,-1-1-1,1 0 0,-2 13 0,3 19-85,-1-29-621,1 0 0,0-1 0,0 1 1,2-1-1,6 17 0,-10-25-44,1-1 0,0 1 0,0-1 0,-1 1 0,1-1 0,0 0 0,0 1 0,0-1 0,1 0 0,-1 1 1,0-1-1,0 0 0,1 0 0,-1 0 0,0 0 0,1-1 0,-1 1 0,1 0 0,-1 0 0,1-1 0,0 1 0,-1-1 0,1 0 0,0 1 0,-1-1 0,1 0 0,0 0 0,-1 0 0,1 0 0,0 0 0,-1 0 1,1-1-1,0 1 0,-1 0 0,1-1 0,-1 1 0,1-1 0,-1 0 0,1 0 0,-1 1 0,1-1 0,-1 0 0,1 0 0,1-2 0,6-4 64,-1 0-1,1-1 1,-1 0 0,-1-1-1,1 1 1,10-18-1,30-63 387,-24 42-247,-24 47-208,0 0-1,0 0 1,0 0-1,0 0 0,0 0 1,0 0-1,0 1 1,0-1-1,1 0 1,-1 0-1,0 0 0,0 0 1,0 0-1,0 0 1,0 0-1,0 0 0,0 0 1,0 0-1,0 0 1,0 0-1,0 0 1,0 0-1,0 0 0,0 0 1,0 0-1,0 0 1,0 0-1,1 0 0,-1 0 1,0 0-1,0 1 1,0-1-1,0 0 0,0 0 1,0 0-1,0 0 1,0 0-1,0-1 1,0 1-1,0 0 0,0 0 1,0 0-1,1 0 1,-1 0-1,0 0 0,0 0 1,0 0-1,0 0 1,0 0-1,0 0 1,0 0-1,0 0 0,0 0 1,0 0-1,0 0 1,0 0-1,0 0 0,0 0 1,0 0-1,0 0 1,0 0-1,0-1 0,0 1 1,0 0-1,1 0 1,-1 0-1,0 0 1,0 0-1,0 0 0,2 10 5,0 21-24,-1-21 19,0 2-4,0 0-1,1 0 1,0-1 0,1 1 0,9 21-1,-12-31 14,1 1-1,0-1 0,0 0 0,1 0 1,-1 0-1,0 0 0,1 0 1,-1 0-1,1 0 0,0 0 1,0 0-1,-1-1 0,1 1 1,0-1-1,0 0 0,0 1 1,1-1-1,-1 0 0,0 0 0,0 0 1,1 0-1,-1-1 0,1 1 1,-1-1-1,0 1 0,1-1 1,-1 0-1,1 0 0,-1 0 1,1 0-1,-1 0 0,1-1 1,-1 1-1,0-1 0,3 0 0,2-2 52,1-1 0,-1 1 1,0-1-1,0 0 0,-1-1 0,1 0 0,-1 0 0,0 0 0,0-1 0,-1 0 0,0 0 0,9-12 0,0-4 207,-1-1 1,15-37-1,-31 158-391,3-87-56,0-6 0,0 0 1,0 0-1,0 0 0,1 1 0,-1-1 0,1 0 0,1 0 0,1 5 0,3-5-169,3-7-118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18004,'55'80'5661,"-43"-58"-4921,18 42 0,-24-49-735,-1 0-1,0 0 1,-2 1-1,1 0 1,-2-1-1,0 1 1,-1 0-1,-1 0 1,-1 0-1,-2 18 1,-2-6 11,-1 1 0,-2 0 1,-1-1-1,-1-1 0,-24 47 1,15-40-460,-1-1 0,-2-2 1,-50 58-1,60-77 258,0-1 0,-1 0 0,0-1 0,-1 0 0,-20 11-1,12-10-372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24 13923,'11'-24'6359,"-16"38"-4970,-39 103 896,-23 73-613,47-116-1058,-17 127 0,33-160-678,1 0 0,3 1-1,0-1 1,13 73 0,-12-104-122,1 0 1,1 0-1,0-1 1,1 1-1,6 12 1,-9-19 169,1 0 0,0 0-1,-1-1 1,1 1 0,0-1 0,1 1 0,-1-1 0,0 0 0,1 0-1,-1 0 1,1 0 0,0 0 0,0 0 0,0-1 0,0 1-1,0-1 1,0 0 0,0 0 0,0 0 0,5 0 0,18-1-310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18508,'0'0'100,"0"0"0,-1-1 0,1 1-1,0 0 1,-1 0 0,1 0 0,0 0 0,-1 0 0,1 0 0,0-1-1,0 1 1,-1 0 0,1 0 0,0 0 0,0-1 0,-1 1 0,1 0 0,0 0-1,0-1 1,-1 1 0,1 0 0,0 0 0,0-1 0,0 1 0,0 0-1,0-1 1,0 1 0,-1 0 0,1-1 0,0 1 0,0 0 0,0-1-1,0 1 1,0 0 0,0-1 0,12-6 2063,19 0 210,-31 7-2316,15-3 647,1 2-1,19 0 0,-29 1-605,-1 0 0,1 1-1,0 0 1,-1 0 0,1 0 0,-1 1-1,1-1 1,-1 1 0,7 4 0,-11-6-92,0 1 0,-1-1 0,1 1 0,0-1 0,0 1 0,-1-1 0,1 1 0,0-1 0,-1 1 0,1 0 0,-1-1 0,1 1 0,-1 0 0,1-1 0,-1 1 0,0 0 0,1 0 0,-1 0 0,0-1 0,1 1 0,-1 0 1,0 0-1,0 0 0,0 0 0,0 0 0,0-1 0,0 1 0,0 0 0,0 0 0,0 0 0,0 0 0,0 0 0,-1-1 0,1 1 0,0 0 0,-1 0 0,1 0 0,0-1 0,-1 1 0,1 0 0,-1-1 0,1 1 0,-1 0 0,0-1 0,0 2 0,-4 3 0,-1 0-1,0 0 0,1 0 1,-10 5-1,6-4 24,-2 3-10,3-4-11,0 0-1,1 1 1,0 0 0,0 0-1,1 1 1,-1 0-1,-9 13 1,16-19-11,0 0 0,0 0 0,-1 0 0,1 0-1,0 0 1,0 0 0,0 0 0,0 0 0,0 0 0,0 0 0,0 0 0,1 0-1,-1 0 1,0 0 0,1 0 0,-1 0 0,0 0 0,1-1 0,-1 1 0,1 0-1,-1 0 1,1 0 0,0-1 0,-1 1 0,1 0 0,0 0 0,-1-1 0,1 1-1,0-1 1,1 2 0,35 18-51,-20-11 32,-8-3 16,-1 0 1,0 0-1,0 1 0,0 0 1,-1 1-1,7 8 1,-12-13 4,1 0-1,-1 0 1,0 0 0,0 0 0,0 1 0,-1-1-1,1 0 1,-1 1 0,0-1 0,0 1 0,0-1-1,0 1 1,0 0 0,-1-1 0,0 1 0,0 0 0,0-1-1,0 1 1,0 0 0,-2 5 0,1-7 31,-1 0 0,1 0 0,-1 0 1,0 0-1,0 0 0,0 0 0,0 0 0,0 0 1,0-1-1,0 1 0,0-1 0,-1 0 0,1 1 0,-1-1 1,1 0-1,-1 0 0,1-1 0,-1 1 0,-4 0 1,-6 2 216,0-1 1,-21 0 0,8-2-572,-45-8 1,75 6-2875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 16956,'18'-16'2574,"-18"15"-1398,-12 10 151,-12 13-905,1 0 1,1 2-1,1 1 0,1 1 1,1 0-1,1 1 1,-20 44-1,18-28-296,1 1 0,3 0 0,2 1 0,-13 73 0,22-87-18,-2 39 1,7-61-113,0 1-1,0-1 1,1 1-1,0-1 1,1 0-1,0 0 1,0 0-1,6 13 1,-7-18-64,1-1 1,0 0-1,0 0 0,1 0 1,-1 0-1,1 0 0,-1 0 1,1-1-1,0 1 0,0-1 1,0 0-1,0 0 0,0 0 1,1 0-1,-1 0 0,0-1 1,1 1-1,-1-1 0,1 0 1,0 0-1,4 0 0,4 0-60,-1 0 1,1-1-1,0 0 0,-1-1 1,19-4-1,2-2-303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15219,'1'5'6022,"15"-16"-3298,28-26-1152,-37 30-901,39-36 510,-2-2-1,-3-2 0,51-74 0,-81 110-1146,-10 20-78,-12 31-127,7-26 122,-8 33-205,-16 72-81,25-102-153,1-1 1,1 1 0,0 0-1,2-1 1,2 22 0,-4-37 405,1 0 0,0 0 0,0 0 0,0 0 0,1 0-1,-1 0 1,0 0 0,0 0 0,1 0 0,-1 0 0,0 0 0,1 0 0,-1 0 0,1 0 0,-1 0 0,1-1 0,0 1 0,-1 0 0,1 0 0,0 0 0,-1-1 0,1 1 0,0 0-1,0-1 1,0 1 0,0-1 0,0 1 0,-1-1 0,1 1 0,0-1 0,0 0 0,0 1 0,2-1 0,9-3-757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18284,'11'4'2152,"6"0"-1119,3-1-417,3-6 1096,5 3-208,-1-8-871,3-2-617,0-2-2065,-3-2 1937,2-8-440,-3 2-240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 22069,'6'-13'2184,"-2"7"-1424,-1 6-368,-2 5 1121,-1 2-417,0 8-552,-1 3-224,-2 5-232,2 1-136,-1 2-160,-1 1-32,2-3-240,0 2-152,-1-4-616,2 1-289,-1-6 1057,-1-3-248,2-4-104</inkml:trace>
  <inkml:trace contextRef="#ctx0" brushRef="#br0" timeOffset="1">0 445 19100,'7'5'2393,"6"-3"-1449,12-7-344,6-2 1392,12-3-831,6 2-209,8-5-464,2 1-312,1 2-904,-5 0-608,-11 0 1079,-8 2-207,-17-1-176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5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 19508,'0'0'64,"0"0"-1,0 0 1,0 0 0,0 0-1,0 0 1,0-1 0,0 1-1,0 0 1,0 0 0,0 0-1,0 0 1,0 0 0,0 0-1,0 0 1,0-1 0,0 1-1,0 0 1,0 0 0,0 0-1,0 0 1,0 0 0,0 0-1,0-1 1,0 1 0,0 0-1,0 0 1,0 0 0,0 0-1,0 0 1,0 0 0,0 0-1,0 0 1,0-1 0,1 1-1,-1 0 1,0 0 0,0 0-1,0 0 1,0 0 0,0 0-1,0 0 1,0 0 0,1 0-1,-1 0 1,0 0 0,0 0-1,0 0 1,0 0 0,-12-5 1222,7 6-1103,-1-1 0,1 1 0,0 0 0,0 1 0,0-1 0,1 1 0,-1 0 0,0 0 0,1 0 0,-7 5 0,-41 32-158,52-38-17,-17 13 24,2 0-1,0 2 1,0 0-1,-17 25 1,26-31 2,0 0-1,0-1 1,1 2 0,1-1-1,-1 1 1,2-1 0,-1 1-1,2 0 1,-1 0 0,0 14-1,3-22-20,-1-1-1,1 0 0,0 1 1,1-1-1,-1 1 0,0-1 0,1 1 1,-1-1-1,1 0 0,0 1 1,0-1-1,0 0 0,0 1 1,0-1-1,0 0 0,0 0 1,1 0-1,-1 0 0,1 0 0,0-1 1,-1 1-1,1 0 0,0-1 1,0 1-1,0-1 0,0 0 1,0 1-1,1-1 0,-1 0 1,0 0-1,0-1 0,1 1 0,-1 0 1,1-1-1,-1 1 0,1-1 1,-1 0-1,4 0 0,2 0 68,0 0 0,0-1-1,-1 1 1,1-2 0,-1 1-1,1-1 1,-1 0 0,1-1 0,-1 1-1,0-2 1,9-4 0,-12 5 29,0 1 0,-1-1 0,1 0 0,-1 0 0,0-1 0,0 1 0,0-1 0,0 1 1,-1-1-1,5-8 0,-6 11-73,-1-1 0,1 1 0,-1 0 0,1-1 0,-1 1 1,0-1-1,0 1 0,0-1 0,0 1 0,0-1 0,0 1 1,0-1-1,0 1 0,0-1 0,-1 1 0,1-1 0,0 1 1,-1 0-1,1-1 0,-1 1 0,0 0 0,0-1 0,1 1 0,-1 0 1,0 0-1,0-1 0,0 1 0,0 0 0,0 0 0,0 0 1,-1 0-1,1 1 0,0-1 0,0 0 0,-1 0 0,-1 0 1,-4-2-108,0 0 1,0 1 0,0 0 0,0 0 0,0 1-1,-1 0 1,1 0 0,-11 1 0,13 0-536,0 0 0,0 1-1,0-1 1,0 1 0,0 0 0,0 1 0,-8 3-1,21-5-1272,7-1 774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16588,'2'0'403,"0"0"1,0 0 0,0 0 0,0 1 0,0-1 0,0 0 0,0 1 0,-1-1-1,1 1 1,0-1 0,0 1 0,0 0 0,0 0 0,-1 0 0,1 0 0,0 0-1,-1 1 1,3 1 0,26 33 1351,-22-27-1249,4 8-269,0 1 1,-2 0 0,0 1 0,0 0 0,-2 0-1,0 1 1,-2 0 0,6 26 0,-7-19-141,-1 0 1,-2 0-1,0 0 0,-2 1 1,-7 54-1,2-52-308,-1 0 0,-1 0 0,-2-1 0,-1 0 0,-1 0 0,-1-1 0,-2-1 0,-1 0 0,-1-1 0,-1-1 0,-1 0 0,-27 28 0,-1-12-217,2-10-170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10 208 13859,'-10'4'10348,"26"-18"-8812,100-125 2781,-83 98-3926,-18 25-451,-9 15-114,-6 10 19,-14 46-191,8-37 83,1 1 0,1 0 0,1 0 1,-2 26-1,5-44 123,0 0-1,0 1 1,0-1 0,0 0-1,0 1 1,0-1 0,0 0 0,0 0-1,0 1 1,1-1 0,-1 0-1,1 1 1,-1-1 0,1 0-1,-1 0 1,1 0 0,-1 0-1,1 1 1,0-1 0,0 0-1,0 0 1,0 0 0,0-1-1,0 1 1,0 0 0,0 0-1,0 0 1,0-1 0,0 1-1,0 0 1,0-1 0,1 1 0,-1-1-1,2 1 1,0-1-149,1 0 0,-1 0 0,0-1-1,1 1 1,-1-1 0,1 0 0,-1 0 0,0 0 0,0 0 0,0 0 0,6-4 0,18-11-1353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18388,'-6'0'1792,"3"5"-1384,3 7-200,6 2 1249,1 0-1553,4 2-424,5 0-545,1 0 377,3 1 360,0 0-224,1 0-240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18068,'-9'4'475,"1"-1"-1,-1 2 1,1-1 0,0 1 0,0 0 0,0 1 0,0 0-1,1 0 1,0 0 0,-8 10 0,9-8-365,0 0 0,0 0 0,1 0 0,0 0 0,0 1 0,1 0 0,0 0 0,1 1 0,0-1 1,0 1-1,1-1 0,0 1 0,1 0 0,0 0 0,0 16 0,1-23-89,0-1 1,0 0-1,1 1 0,-1-1 1,1 0-1,-1 0 1,1 1-1,0-1 0,-1 0 1,1 0-1,0 0 0,1 0 1,-1 0-1,0 0 0,1 0 1,-1 0-1,1 0 1,-1-1-1,1 1 0,2 1 1,-2-2 36,0 0 1,1 0-1,-1 0 1,0-1 0,1 1-1,-1-1 1,0 1 0,1-1-1,-1 0 1,1 0-1,-1 0 1,1 0 0,-1 0-1,0-1 1,1 1 0,2-2-1,3 0 142,-1-1-1,1 0 1,0-1 0,-1 0-1,0 0 1,0-1-1,0 1 1,-1-1 0,1-1-1,6-7 1,-7 6-54,-1 0 0,0 0 0,-1 0 0,0 0 0,0-1 0,0 0 0,-1 0 0,0 0 0,-1 0 0,2-9 0,-3 14-163,-1 1 0,1-1 0,-1 0 0,0 1 0,0-1 0,0 1 0,0-1 0,-1 0 0,1 1 0,-1-1 0,1 1 0,-1-1-1,0 1 1,0-1 0,0 1 0,0 0 0,-1-1 0,1 1 0,-1 0 0,1 0 0,-1 0 0,0 0 0,1 0 0,-1 0 0,0 1 0,0-1 0,-1 0 0,1 1-1,0 0 1,0 0 0,-1-1 0,1 1 0,-1 0 0,1 1 0,-5-2 0,-27-1-2127,32 3 1916,0 0 1,1 0-1,-1 1 1,0-1-1,1 0 0,-1 1 1,1-1-1,-1 1 1,1-1-1,-1 1 1,1 0-1,-1 0 1,1 0-1,-1 0 1,1 0-1,0 0 1,-2 2-1,2 0-787,8 1-58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17996,'-6'2'2264,"6"-1"-1231,2-1-385,8-1 1464,5-2-528,5 0-591,5 0-385,3-1-800,4-2-384,-2-3 1160,-1 1-648,-8 2-104,-2 0-72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19180,'2'0'2025,"8"0"-1241,3 0-296,7-2 1160,9-3-528,5 2-423,5 0-129,2 1-400,2 0-168,-4-1-440,-5 0-289,-9-1-615,-7 1-152,-12-1 1024,-6 1-368,-14 3-169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17996,'-3'18'1872,"4"-8"-1008,8-1-223,9-9 959,10 0-168,8-9-376,4 6-175,3-7-249,-2 2-208,1 1-952,-5-2-160,-5-2 584,-7-2-200,-3 0-121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17 419 10626,'-3'5'1597,"0"0"0,0 0 0,1 0 0,-4 11 0,6-15-1536,0-1 1,0 0 0,0 0-1,0 0 1,0 0-1,0 0 1,1 1 0,-1-1-1,0 0 1,0 0-1,0 0 1,0 0 0,0 0-1,0 0 1,0 0 0,0 0-1,1 1 1,-1-1-1,0 0 1,0 0 0,0 0-1,0 0 1,0 0 0,0 0-1,1 0 1,-1 0-1,0 0 1,0 0 0,0 0-1,0 0 1,0 0-1,1 0 1,-1 0 0,0 0-1,0 0 1,0 0 0,0 0-1,0 0 1,1 0-1,-1 0 1,0 0 0,0 0-1,0 0 1,0-1 0,0 1-1,0 0 1,0 0-1,1 0 1,-1 0 0,0 0-1,10-6 1340,8-10-340,0-1 0,-1-2-1,22-29 1,39-68-21,-46 67-679,69-119-57,-88 151-305,-13 17 1,0 0-1,1-1 0,-1 1 1,0 0-1,0 0 0,0 0 0,0 0 1,1 0-1,-1 0 0,0 0 1,0 0-1,0 0 0,0 0 1,0 0-1,1 0 0,-1 1 1,0-1-1,0 0 0,0 0 1,0 0-1,0 0 0,1 0 1,-1 0-1,0 0 0,0 0 1,0 0-1,0 0 0,0 1 1,0-1-1,1 0 0,-1 0 1,0 0-1,0 0 0,0 0 0,0 1 1,0-1-1,0 0 0,0 0 1,0 0-1,0 0 0,0 0 1,0 1-1,0-1 0,0 0 1,0 0-1,0 0 0,0 0 1,0 1-1,0-1 0,0 0 1,0 0-1,0 0 0,-5 40-76,-13 36-80,-22 129-1407,40-202 1287,-1-1 15,1 0 0,0 0-1,-1 1 1,1-1 0,0 0 0,0 0 0,0 0 0,0 1 0,1-1 0,-1 0 0,1 0 0,-1 0-1,1 0 1,1 3 0,3-3-751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 18108,'-32'21'3775,"13"1"-3589,0 0 0,1 1 0,1 1 0,2 0 1,0 2-1,2 0 0,-15 38 0,26-58-159,0 1 0,0 0 0,0-1 0,1 1-1,0 0 1,0 0 0,0 9 0,1-14-4,0-1-1,1 0 1,-1 1-1,0-1 0,0 0 1,1 1-1,-1-1 0,1 0 1,-1 0-1,1 0 1,0 1-1,-1-1 0,1 0 1,0 0-1,0 0 1,0 0-1,0 0 0,1 1 1,0-1 19,-1-1 0,1 1 0,0 0 0,0-1 1,-1 1-1,1-1 0,0 1 0,0-1 0,0 0 1,0 0-1,0 0 0,-1 0 0,1 0 0,0-1 0,0 1 1,0 0-1,2-1 0,5-2 141,0-1 0,0 1 1,0-1-1,0-1 0,-1 0 0,0 0 0,0-1 1,0 0-1,0 0 0,-1 0 0,0-1 0,-1-1 0,10-12 1,-7 8 49,0-2 1,0 1-1,-2-1 1,0-1-1,0 1 1,-2-1-1,7-25 1,-10 30-152,0 0 0,-1 0 0,0 0 0,-1-1 0,0 1 0,-2-12 0,2 20-119,0-1 0,-1 1 1,1 0-1,0-1 0,-1 1 1,0 0-1,0-1 0,1 1 1,-1 0-1,-1 0 0,1 0 1,0 0-1,0 0 0,-1 0 0,1 0 1,-1 0-1,0 1 0,1-1 1,-1 0-1,0 1 0,0 0 1,0-1-1,0 1 0,0 0 1,0 0-1,-1 0 0,1 0 1,0 1-1,0-1 0,-1 0 0,-3 0 1,3 2-251,0-1 0,0 1 0,0 0 0,0 0 0,0 0 0,0 0 0,0 0 0,0 1 0,1-1 0,-1 1 0,0 0 0,1 0 0,-1 0 0,1 0 0,0 0 0,0 0 0,0 0 0,-2 4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18676,'8'-3'2449,"-1"2"-1513,-5 5-392,-2 3 1640,-6 5-879,0 3-281,-2 5-416,-2 2-144,-2 5-160,-1 0-64,2 2-8,-1 0-56,2-3-400,3 1-360,1-6-768,2-4 1144,-2-8-232,1-5-104</inkml:trace>
  <inkml:trace contextRef="#ctx0" brushRef="#br0" timeOffset="1">5 522 17604,'-2'18'2176,"2"-13"-1248,0 0 1689,0-3-1521,0 0-840,0 1-368,0-5-784,0-6-248,0 3 760,0-5-248,-3-8-257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17276,'19'-2'1656,"33"-10"0,1 1-213,25 1 291,148 1-1,80 25-1055,142-3-695,-342-19-61,0-5-1,0-4 1,121-35 0,-218 45-795,-13-1 69,-13-2-80,9 5 412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18916,'0'0'130,"0"0"-1,0-1 1,0 1-1,0 0 1,0 0-1,0-1 1,1 1-1,-1 0 1,0 0 0,0 0-1,0-1 1,0 1-1,0 0 1,0 0-1,0 0 1,0-1-1,0 1 1,1 0 0,-1 0-1,0 0 1,0 0-1,0-1 1,0 1-1,1 0 1,-1 0-1,0 0 1,0 0-1,0 0 1,0 0 0,1-1-1,-1 1 1,0 0-1,0 0 1,1 0-1,-1 0 1,0 0-1,0 0 1,0 0 0,1 0-1,-1 0 1,0 0-1,0 0 1,0 0-1,1 0 1,-1 0-1,0 0 1,0 0-1,1 1 1,-1-1 0,0 0-1,0 0 1,0 0-1,1 0 1,-1 0-1,0 1 1,0-1-68,1 0 0,-1 0 0,1 1 0,-1-1 0,1 0 0,-1 0 0,1 0 0,-1 1 0,1-1 0,-1 0 0,1 0 0,-1 0 0,1 0 0,-1 0 0,1 0 0,-1 0 0,1 0 0,-1 0 0,1 0-1,-1 0 1,0-1 0,1 1 0,-1 0 0,1 0 0,-1 0 0,1-1 0,-1 1 0,1 0 0,-1 0 0,0-1 0,1 1 0,-1 0 0,1-1 0,-1 1 0,0-1 0,0 1 0,1 0 0,-1-1 0,1 0 0,0-1 74,1 0 1,0 1-1,-1-2 0,1 1 0,-1 0 1,1 0-1,-1 0 0,0-1 1,0 1-1,1-4 0,-3 6-144,-1 1 1,0-1-1,1 1 0,-1 0 0,1 0 1,-1-1-1,1 1 0,-1 0 0,1 0 1,-2 2-1,3-3-42,-1 1-1,1-1 1,0 1 0,0-1 0,-1 0-1,1 1 1,0-1 0,0 0 0,-1 1-1,1-1 1,0 1 0,0-1 0,0 1-1,0-1 1,0 1 0,0-1 0,0 1-1,0-1 1,0 0 0,0 1 0,0-1-1,0 1 1,0-1 0,0 1 0,0-1-1,0 1 1,1 0 0,-1-1 8,0 0 1,0 0-1,1 0 1,-1 1-1,0-1 0,0 0 1,1 0-1,-1 0 1,0 0-1,1 0 1,-1 0-1,0 0 0,0 0 1,1 0-1,-1 0 1,0 0-1,1 0 1,-1 0-1,0 0 1,0 0-1,1 0 0,-1 0 1,0 0-1,1 0 1,-1 0-1,0-1 1,0 1-1,1 0 0,-1 0 1,0 0-1,0 0 1,1-1-1,-1 1 1,0 0-1,0 0 0,0-1 1,0 1-1,1 0 1,-1 0-1,0-1 1,0 1-1,3-6-527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7 350 12435,'-2'4'981,"-2"3"2091,4-7-3021,0 0 1,0-1-1,0 1 1,0 0-1,0 0 1,0 0-1,0 0 1,0 0-1,0 0 0,0 0 1,2 1 1286,-2-1-1287,0 0 1,0 0-1,0 0 1,0 0-1,0 0 1,0 1-1,0-1 0,0 0 1,0 0-1,0 0 1,0 0-1,0 0 1,0 0-1,0 0 1,0 0-1,0 0 1,0 0-1,0 0 0,22-19 3464,-10 6-2581,16-11 113,-2-1-1,-2-2 0,36-47 0,51-98 343,-103 164-1329,-7 16-63,-5 21-50,4-26 54,-48 289-1215,48-291 1038,-1 0-1,1 0 0,0 0 0,0 1 1,0-1-1,0 0 0,1 0 0,-1 0 0,0 1 1,0-1-1,1 0 0,-1 0 0,0 0 1,1 0-1,0 1 0,-1-2 106,1 1-1,-1-1 1,0 0-1,1 0 0,-1 0 1,0 1-1,1-1 1,-1 0-1,0 0 1,1 0-1,-1 0 1,0 0-1,1 0 1,-1 0-1,0 0 1,1 0-1,-1 0 1,0 0-1,1 0 1,-1 0-1,0 0 0,1 0 1,-1 0-1,1 0 1,-1 0-1,0 0 1,0-1-1,1 1 1,-1 0-1,0 0 1,1 0-1,-1-1 1,0 1-1,0 0 1,1 0-1,-1-1 1,0 1-1,0 0 0,1-1 1,-1 1-1,0 0 1,0-1-1,0 1 1,0 0-1,1-1 1,6-8-921,3-2-101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117 437 14755,'1'-2'373,"0"0"0,0 0 0,1 0-1,-2 0 1,1 0 0,0-1 0,0 1 0,-1 0-1,1-1 1,-1 1 0,0 0 0,0-1 0,0 1 0,0 0-1,0-4 1,0 5-243,-1 0 0,1 1 0,0-1 0,0 0 0,0 1 0,-1-1 0,1 0 0,-1 1 0,1-1 0,0 1 0,-1-1 0,1 0 0,-1 1 0,1-1 0,-1 1 0,1-1 0,-1 1 0,0-1 0,1 1 0,-2-1 0,1 1-26,0 0 0,-1-1 0,1 1 0,0 0-1,0 0 1,0 0 0,-1 0 0,1 0-1,0 0 1,0 1 0,-1-1 0,1 0 0,0 1-1,0-1 1,0 1 0,-2 0 0,-1 1-29,-1 1 1,1 0-1,0 0 1,1 0-1,-1 1 0,0-1 1,1 1-1,0 0 1,0-1-1,0 2 1,0-1-1,-2 5 1,-2 4-28,1 1 1,-8 24 0,9-22-10,1 0 0,-4 28 0,8-40-34,-1-1 1,1 1-1,0-1 0,0 1 0,0 0 1,0-1-1,1 1 0,-1-1 0,1 1 1,0-1-1,0 1 0,0-1 0,0 1 1,1-1-1,0 0 0,-1 0 0,1 0 1,5 6-1,-5-8-4,0 0 0,0 1 0,1-1 0,-1 0 0,1 0 0,-1 0 0,1 0 1,-1-1-1,1 1 0,0-1 0,-1 1 0,1-1 0,0 0 0,-1 0 0,1 0 0,0-1 0,-1 1 0,1 0 0,0-1 0,-1 0 0,1 0 0,2-1 1,6-2-4,0-1 1,-1 0 0,19-13 0,-4-1-1,0-1-1,-2-1 1,-1 0 0,0-2-1,-2-1 1,0-1 0,-2 0-1,-1-2 1,-1 0-1,-1 0 1,-1-2 0,-2 1-1,-1-2 1,-1 0 0,-1 0-1,6-46 1,-13 63-14,-1-1 0,-1 1-1,0-1 1,-1 0 0,-3-18 0,3 29 9,1 1 1,-1 0-1,1-1 1,-1 1-1,0 0 1,0-1-1,0 1 1,0 0-1,-1 0 1,1 0-1,-1 0 1,1 0-1,-1 0 1,0 0-1,-3-2 1,3 3 0,0 0 1,0 1 0,0-1 0,0 1 0,0-1-1,0 1 1,0 0 0,0 0 0,0 0-1,0 0 1,0 0 0,0 1 0,1-1 0,-1 0-1,0 1 1,0 0 0,0-1 0,0 1-1,0 0 1,1 0 0,-1 0 0,0 0 0,-2 2-1,-7 5-4,0 1 1,0 0-1,1 0 0,0 1 0,1 1 0,0-1 0,-10 17 0,3-1-5,0 0 0,-15 40 0,25-54 20,1 0 1,1 1-1,0-1 0,-3 23 0,6-32-4,1 0 0,-1 0 0,1 0 0,0 0-1,0 0 1,1 0 0,-1 0 0,1 0 0,-1 0-1,1 0 1,0 0 0,0-1 0,0 1 0,0 0-1,1 0 1,-1-1 0,1 1 0,0-1 0,0 1 0,0-1-1,0 0 1,0 0 0,0 0 0,0 0 0,1 0-1,4 3 1,6 0-32,-1 0 1,1-1-1,0 0 0,1-1 0,-1-1 0,1 0 1,19 1-1,-13-2-110,0 1 1,34 9 0,-48-9 93,-1 0 0,1 0 0,0 1 0,-1-1 0,0 1 0,0 0 0,0 1 0,0-1 1,0 1-1,-1 0 0,0 0 0,0 0 0,6 8 0,-7-6-137,0 0 0,-1 0 0,0 0 0,3 11 0,-1-6-2657,0-28 2326,3-9-9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18540,'3'4'1760,"6"-1"-935,4 0-273,14-3 1000,3-2-312,14-1-360,2-1-103,6-2-177,1 1-72,-2-1-256,-5 0-200,-8 2-368,-6 1-280,-13 0-673,-2 0-295,-8-1 1112,-3 2-328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47 18788,'2'-1'251,"-1"-1"-1,1 1 1,-1-1 0,1 1-1,-1-1 1,0 1 0,0-1-1,0 0 1,0 0 0,0 0-1,0 0 1,0 0 0,0 1-1,-1-1 1,1-1 0,-1 1-1,0 0 1,1 0-1,-1 0 1,0-3 0,-1 5-172,1-1 0,0 1 0,-1-1 0,1 1 0,-1 0 0,1-1 0,-1 1 0,1 0 0,-1-1 1,1 1-1,-1 0 0,1 0 0,-1 0 0,1-1 0,-1 1 0,1 0 0,-1 0 0,0 0 0,1 0 0,-1 0 0,1 0 0,-1 0 0,0 0 1,1 0-1,-1 0 0,1 0 0,-1 0 0,1 1 0,-1-1 0,1 0 0,-1 0 0,1 0 0,-1 1 0,1-1 0,-2 1 0,-20 9 163,9-3-203,0 1-1,0 1 0,1 0 0,-19 19 0,-39 49-86,37-39 57,20-24 15,1 1 0,-18 28 0,27-38-19,0 0 0,1 0 0,0 0 0,-1 0 0,1 0 0,1 1 0,-1-1 0,1 1 0,0-1 0,0 1 0,1-1 0,0 1 0,0 9 0,1-12-1,0-1 0,0 1 1,0-1-1,0 1 0,1-1 0,-1 0 1,1 0-1,-1 0 0,1 0 1,0 0-1,0 0 0,-1 0 0,1 0 1,1-1-1,-1 1 0,0-1 0,0 0 1,1 1-1,-1-1 0,0 0 0,1 0 1,-1-1-1,1 1 0,0 0 0,-1-1 1,4 1-1,4 0 36,0 0 0,0 0 0,0-1 0,1 0 0,12-2 0,-11 0 64,-1-1 1,0 0 0,1-1 0,-2 0 0,1-1 0,18-10 0,-26 13-44,1 0 0,0 0-1,-1-1 1,1 1 0,-1-1 0,0 0 0,0 0 0,0 0 0,0 0 0,-1 0 0,1-1-1,-1 1 1,0-1 0,0 1 0,0-1 0,0 0 0,-1 0 0,0 0 0,1 0 0,-1 0-1,0-7 1,-1 8-35,-1 0-1,1 0 0,-1 0 0,0 1 1,0-1-1,0 0 0,-1 1 0,1-1 0,-1 1 1,1-1-1,-1 1 0,0 0 0,0-1 1,0 1-1,0 0 0,0 0 0,0 1 0,-1-1 1,1 0-1,-1 1 0,1-1 0,-1 1 1,1 0-1,-1 0 0,0 0 0,0 0 0,1 1 1,-7-2-1,5 1-226,0 0-1,0 1 1,-1-1 0,1 1-1,0 0 1,-1 0 0,1 0 0,0 1-1,0-1 1,-1 1 0,1 0 0,0 0-1,0 1 1,0-1 0,0 1-1,0 0 1,1 0 0,-1 0 0,-3 3-1,6-5 161,1 1 0,-1-1 1,1 0-1,-1 1 0,1-1 0,0 1 0,-1-1 0,1 0 0,0 1 0,-1-1 0,1 1 0,0-1 0,0 1 0,-1-1 0,1 1 0,0 0 0,0-1 0,0 1 0,0-1 0,0 1 0,0-1 1,0 1-1,0-1 0,0 1 0,0 0 0,0-1 0,0 1 0,0-1 0,0 1 0,0-1 0,1 1 0,-1-1 0,0 1 0,0-1 0,1 1 0,-1 0 0,14 9-895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12 12699,'0'-11'5690,"2"31"-3469,31 119-127,-20-96-1821,-3 1-1,-1 0 0,-2 1 0,2 73 0,-10-83-184,-2 0 0,-1-1 0,-2 0 0,-1 0 0,-2 0 0,-1-1 0,-1 0 0,-2-1 0,-22 39 0,21-46-107,0 0 1,-2-1-1,-33 38 0,43-54-202,-1-2 0,0 1 0,0-1 0,-1 0 0,0 0 1,0-1-1,0 0 0,-1-1 0,1 0 0,-1 0 0,0-1 0,0 0 0,-1 0 0,-18 2 1,14-4-493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 15771,'2'-9'2036,"-8"10"-1220,-11 16 476,-13 29-607,1 2 1,3 2-1,1 0 0,-31 98 1,34-76-510,4 1 1,3 1-1,-6 82 1,17-117-164,1 0 0,3 1 1,1-1-1,10 71 0,-10-106-83,0 1 0,0-1-1,1 1 1,-1-1 0,1 1-1,0-1 1,0 0 0,0 0-1,1 0 1,-1 0 0,1-1-1,0 1 1,0-1 0,0 1-1,1-1 1,-1 0 0,1 0-1,4 2 1,-2-2-45,-1-1 1,1 0-1,-1-1 0,1 0 1,-1 0-1,1 0 0,0 0 1,-1-1-1,1 0 0,0 0 1,0 0-1,-1-1 0,11-2 1,20-6-455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14811,'1'-3'461,"-1"-1"0,1 0 0,0 1 0,0-1 0,1 1 0,-1-1 0,1 1-1,0 0 1,0-1 0,0 1 0,0 0 0,0 0 0,1 0 0,-1 1 0,1-1 0,0 1 0,0-1 0,0 1-1,6-4 1,-1 1 62,0 1 1,0 0-1,1 0 0,-1 0 0,1 1 0,0 0 0,10-1 0,-17 3-483,-1 1 0,1 0 1,0-1-1,0 1 0,0 0 0,0 0 1,-1 0-1,1 1 0,0-1 0,0 0 0,0 1 1,0-1-1,-1 1 0,1 0 0,0-1 1,-1 1-1,1 0 0,2 1 0,-3-1-27,0 0 1,0 1-1,-1-1 0,1 0 0,0 0 0,0 0 1,-1 1-1,1-1 0,-1 0 0,1 1 0,-1-1 1,0 1-1,1-1 0,-1 0 0,0 1 1,0-1-1,0 1 0,0 1 0,-1 2-11,1-1 0,-1 0 0,0 1 0,-1-1 0,1 0 0,-1 0 0,1 0 0,-1 0 0,0-1 0,-1 1 0,1 0 1,-1-1-1,0 1 0,-4 3 0,-32 21-38,39-27 30,0-1 1,0 1 0,0-1 0,0 1 0,-1-1-1,1 0 1,0 1 0,0-1 0,0 1 0,0-1 0,0 1-1,0-1 1,0 0 0,0 1 0,0-1 0,1 1-1,-1-1 1,0 1 0,0-1 0,0 0 0,0 1 0,1-1-1,-1 1 1,0-1 0,0 0 0,1 1 0,-1-1-1,0 0 1,0 1 0,1-1 0,-1 0 0,0 0 0,1 1-1,-1-1 1,1 0 0,0 1 0,18 12-86,-14-10 60,6 5 11,-1 1 1,0 0-1,13 13 0,-21-19 18,0-1 0,0 0 0,0 1 0,0-1 0,0 1 0,-1 0 0,1-1 0,-1 1-1,0 0 1,0 0 0,0 0 0,0 0 0,0 0 0,0 0 0,-1 0 0,0 0 0,1 0 0,-1 1 0,0-1 0,-1 5-1,-1-5 32,1 0 0,-1-1-1,0 1 1,0 0 0,0-1-1,0 0 1,0 1 0,0-1-1,-1 0 1,1 0-1,-1 0 1,0 0 0,1-1-1,-1 1 1,0-1 0,0 1-1,0-1 1,0 0 0,0 0-1,-5 0 1,1 1 68,-1 0 0,0-1 0,1 0 1,-1-1-1,0 1 0,1-2 0,-13-1 0,9-1-553,9-1-974,19-6-22,-1 4 758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19228,'0'0'784,"0"-3"-752,0-6-8,2-1-56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 14227,'7'-4'5262,"33"-4"-2933,-12 3-1843,1 0 0,0 2 0,1 1 0,42 3 0,-70-1-483,-1 1 1,1-1-1,0 0 1,0 0-1,-1 1 1,1-1-1,0 1 1,-1 0-1,1-1 1,0 1-1,-1 0 1,1 0 0,-1 0-1,1 0 1,-1 0-1,0 0 1,2 3-1,-2-4-2,-1 1-1,0-1 1,0 1 0,0-1-1,0 1 1,1-1 0,-1 1-1,0-1 1,0 1 0,0-1 0,0 1-1,0-1 1,0 1 0,0-1-1,0 1 1,0-1 0,-1 1-1,1-1 1,0 1 0,0-1-1,0 1 1,-1 0 0,-14 13 7,-97 42 122,112-56-129,-1 0-1,1 0 0,0 0 0,-1 0 1,1 0-1,0 1 0,0-1 1,-1 0-1,1 0 0,0 0 0,0 1 1,-1-1-1,1 0 0,0 0 1,0 0-1,-1 1 0,1-1 0,0 0 1,0 0-1,0 1 0,0-1 1,0 0-1,0 1 0,-1-1 1,1 0-1,0 1 0,0-1 0,0 0 1,0 0-1,0 1 0,0-1 1,0 0-1,0 1 0,0-1 0,0 0 1,0 1-1,0-1 0,1 0 1,-1 0-1,0 1 0,0-1 0,0 0 1,0 1-1,0-1 0,1 0 1,-1 0-1,0 1 0,0-1 0,0 0 1,1 0-1,-1 0 0,0 1 1,0-1-1,1 0 0,-1 0 1,0 0-1,0 0 0,1 0 0,-1 1 1,0-1-1,1 0 0,-1 0 1,0 0-1,1 0 0,-1 0 0,0 0 1,0 0-1,1 0 0,-1 0 1,30 7 20,-23-6-19,0 0-4,0 1-1,-1 0 1,1 1-1,-1-1 1,1 1-1,-1 0 1,0 1-1,0-1 1,8 8 0,-12-9 1,0 0 0,0 0 0,0 1 0,0-1 0,-1 1 1,1-1-1,-1 1 0,1 0 0,-1-1 0,0 1 0,0 0 1,0 0-1,-1 0 0,1 0 0,-1 0 0,1 0 1,-1 0-1,0 0 0,0 0 0,0 0 0,-1 0 0,1 0 1,-1 0-1,-1 5 0,0-3 23,1-1 0,-1 1 1,0 0-1,0 0 0,-1-1 1,0 0-1,1 1 0,-1-1 1,-1 0-1,1 0 0,-1-1 0,1 1 1,-1-1-1,0 1 0,-7 3 1,-3 0 211,0 1 0,0-2 1,-27 8-1,23-8-40,-96 23 847,71-19-1068,43-10 4,-1 0 0,1 0 0,0 0 0,0 1 0,0-1 0,-1 0 0,1 0 0,0 0 0,0 0 0,-1 0 0,1 0 0,0 0 0,0 0 0,0 0 0,-1 0 0,1 0 0,0 0 0,0 0 1,-1 0-1,1 0 0,0 0 0,0 0 0,-1 0 0,1 0 0,0 0 0,0 0 0,0 0 0,-1-1 0,1 1 0,0 0 0,0 0 0,0 0 0,-1 0 0,1 0 0,0-1 0,0 1 0,0 0 0,0 0 0,0 0 0,-1-1 0,1 1 0,0 0 0,0 0 1,0 0-1,0-1 0,0 1 0,0 0 0,0 0 0,0-1 0,0 1 0,0 0 0,0 0 0,0-1 0,0 1 0,0 0 0,0 0 0,0-1 0,0 1 0,0 0 0,0 0 0,0 0 0,0-1 0,0 1 0,1 0 0,-1 0 0,0 0 0,0-1 0,0 1 1,0 0-1,13-21-490,-8 15 391,7-14-349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21637,'5'-3'2376,"3"-1"-1608,-3 0 3393,-2 4-4321,3-3-1896,-9 1 1408,-1-1 23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17956,'27'-22'3166,"67"-65"-291,17-16-1523,51-76 55,-159 175-1347,1 0-2,-1 1 1,0-1-1,-1 0 0,1 0 0,-1 0 0,1 0 0,-1-1 1,-1 1-1,3-6 0,-44 71 222,24-22-297,1 1 1,3 0-1,-11 57 0,14-56-200,4-11-133,4-23-65,1-1-1,-1 1 1,-1 0 0,1-1 0,-1 1 0,0-1 0,-1 0 0,-5 12 0,4-13-290,-7 5-93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14523,'3'-3'2225,"10"3"-969,3-3-472,5-1 2433,3 1-1737,5-3-616,6 2-96,-3 1-416,4 2-264,-4-1-600,-3 2-328,-2 0-432,-1-3 944,-6 1-200,-6 0-264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16876,'2'0'1293,"-1"4"-463,-1 16-96,-3 25 263,-2 27-340,2 0 0,4 1 1,3-1-1,3 0 0,19 84 0,-24-148-882,-1 0 1,0 0-1,1 15 0,-2-22 163,0-1 0,0 1 0,0 0 0,0-1 0,-1 1 0,1 0 0,0-1 0,0 1 1,0 0-1,0-1 0,-1 1 0,1-1 0,0 1 0,-1-1 0,1 1 0,0 0 0,-1-1 0,1 1 0,-1-1 0,1 1 0,-1-1 0,1 0 0,-2 2 0,1-2-25,0-1 0,0 1 0,0 0-1,0 0 1,0 0 0,-1-1 0,1 1 0,0 0-1,0-1 1,0 1 0,0-1 0,0 1 0,0-1-1,0 0 1,0 1 0,1-1 0,-1 0-1,0 0 1,-1-1 0,-16-15-415,1-2 0,1 1 0,-20-30 0,20 24 1430,2-1 0,-20-44 0,33 67-815,1 0 0,-1 1 1,0-1-1,1 0 0,-1 0 0,1 0 0,-1 1 0,1-1 0,0 0 0,0 0 0,0 0 1,0-3-1,1 4-66,-1 0 1,1 1 0,-1-1-1,1 0 1,-1 1 0,1-1 0,0 1-1,-1-1 1,1 0 0,0 1-1,0-1 1,-1 1 0,1 0-1,0-1 1,0 1 0,0 0-1,0-1 1,-1 1 0,1 0 0,0 0-1,0 0 1,0 0 0,0 0-1,0 0 1,0 0 0,-1 0-1,3 0 1,19 0-44,-6 1-85,-1-1 0,1-1 0,-1 0 0,0-1 1,19-5-1,9-9-94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 19292,'-1'0'172,"-1"-1"-1,0 1 1,0 0-1,0 0 1,1 0 0,-1 0-1,0 0 1,0 0-1,1 1 1,-1-1 0,-3 2-1,-8 3 1,1 1 0,-1 0 0,1 1 0,1 1 0,0 0 0,0 0 0,-20 20 0,10-6-170,0 2 0,-25 37 0,34-42 40,1 0 0,-14 31 0,21-41-10,0 1 0,1 0 0,0 0 0,1 0 0,0 0 0,1 0 1,-1 16-1,2-24-15,0 0 1,0 0 0,0 0 0,0-1 0,0 1-1,0 0 1,1 0 0,-1 0 0,1-1 0,0 1 0,-1 0-1,1-1 1,0 1 0,0 0 0,0-1 0,0 1-1,0-1 1,0 1 0,1-1 0,-1 0 0,0 0 0,3 2-1,-2-2 30,0 0-1,0-1 0,0 1 1,0 0-1,0-1 1,1 0-1,-1 1 0,0-1 1,0 0-1,1 0 0,-1 0 1,0-1-1,0 1 0,1 0 1,2-2-1,2 0 110,-1 0 0,1-1-1,-1 0 1,0 0 0,0 0 0,0-1-1,-1 0 1,1 0 0,-1-1-1,9-9 1,-11 10-57,0-1-1,0 0 0,-1 1 0,0-1 1,0 0-1,0 0 0,-1 0 1,1 0-1,-1-1 0,-1 1 0,1 0 1,-1 0-1,0-1 0,0 1 1,-1-7-1,1 9-144,0 1-1,-1-1 1,1 0 0,-1 0-1,0 0 1,0 1 0,0-1-1,0 1 1,-1-1 0,1 1-1,-1-1 1,1 1 0,-1-1-1,0 1 1,0 0 0,0 0-1,0 0 1,0 0 0,0 1-1,-1-1 1,1 0 0,-1 1-1,1 0 1,-1 0 0,1-1-1,-1 1 1,0 1 0,0-1-1,-3 0 1,-4-2-768,16-5 378,-6 7 402,11-10-464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9 15843,'0'0'68,"0"0"-1,-1 0 0,1-1 0,0 1 1,0 0-1,0 0 0,0 0 0,0 0 1,0-1-1,-1 1 0,1 0 0,0 0 1,0 0-1,0-1 0,0 1 0,0 0 1,0 0-1,0 0 0,0-1 0,0 1 0,0 0 1,0 0-1,0 0 0,0-1 0,0 1 1,0 0-1,0 0 0,0 0 0,0-1 1,1 1-1,-1 0 0,0 0 0,0 0 1,0 0-1,0-1 0,0 1 0,0 0 1,0 0-1,1 0 0,-1 0 0,0 0 1,0-1-1,0 1 0,0 0 0,1 0 1,-1 0-1,0 0 0,0 0 0,0 0 0,1 0 1,-1 0-1,0 0 0,1 0 14,-1 0-1,1 0 0,-1 0 1,1 0-1,-1 0 0,1 1 1,-1-1-1,1 0 1,-1 0-1,1 1 0,-1-1 1,0 0-1,1 0 0,-1 1 1,1-1-1,-1 1 1,0-1-1,1 0 0,-1 1 1,0-1-1,0 1 0,1-1 1,-1 1-1,0-1 0,0 0 1,0 1-1,0-1 1,1 2-1,6 31 508,-1 1 0,-1 0 1,0 55-1,-3-37-428,1 0-93,-3 1 0,-2-1 0,-12 71 0,8-90-88,-2-1 0,-1 1 0,-1-1 0,-2-1 0,-2 0 0,-22 39 0,14-34-747,-1-1 1,-2-1 0,-2-1-1,-1-1 1,-1-1-1,-54 43 1,36-39-261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30 13427,'50'-30'4162,"-50"31"-4110,0-1 0,1 0-1,-1 0 1,0 0 0,0 1 0,0-1 0,0 0-1,0 0 1,1 0 0,-1 1 0,0-1 0,0 0-1,0 0 1,0 1 0,0-1 0,0 0 0,0 0-1,0 1 1,0-1 0,0 0 0,0 0 0,0 1-1,0-1 1,0 0 0,0 0 0,0 0 0,0 1-1,0-1 1,0 0 0,0 0 0,-1 1 0,1-1-1,0 0 1,0 0 0,0 0 0,0 1 0,0-1-1,-1 0 1,1 0 0,0 0 0,-6 16 437,-153 377 1846,126-301-2011,-43 143 126,64-188-421,2 1 0,3-1 0,-3 53 1,10-85-91,0 0 0,1-1 0,1 1 0,0-1 0,1 1 0,1-1-1,0 0 1,1 0 0,7 15 0,-9-22 58,1 0 0,0 0 0,1 0 0,-1-1 0,1 1 0,1-1 0,-1-1 0,1 1 0,0-1 0,0 0 0,0 0 0,1 0 0,0-1 0,0 0 0,0-1 0,0 0 0,0 0 0,10 3 0,18 1-107,0-4 49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66 15579,'-1'0'161,"1"0"0,0 0 0,0 0 0,0 0 0,-1 0 0,1 0 0,0 0 0,0 0-1,-1 0 1,1 0 0,0 0 0,0 0 0,-1 0 0,1 0 0,0 0 0,0 0 0,-1-1 0,1 1 0,0 0-1,-1-1 967,1 1-966,-1 0 0,1 0 0,0-1-1,0 1 1,0 0 0,0 0 0,0-1 0,0 1 0,0 0 0,0 0 0,-1 0 0,1-1 0,0 1 0,0 0-1,0-1 1,13-2 1998,20 2-1540,1 0-408,0 0 1,0-3-1,-1 0 0,1-2 0,-1-2 1,33-12-1,-61 18-200,1 0-1,0 0 0,0 0 1,0 1-1,0 0 1,9 0-1,-15 1-9,1 0 0,-1 1 0,0-1-1,1 0 1,-1 0 0,0 1-1,1-1 1,-1 1 0,0-1 0,1 0-1,-1 1 1,0-1 0,1 1 0,-1-1-1,0 0 1,0 1 0,0-1-1,1 1 1,-1-1 0,0 1 0,0-1-1,0 1 1,0-1 0,0 1 0,0-1-1,0 1 1,0-1 0,0 1-1,0-1 1,0 1 0,-1-1 0,1 1-1,0-1 1,0 1 0,0-1 0,-1 1-1,1 0 1,-7 20-5,-13 16-24,-40 58 0,51-81 32,-19 24 10,18-27-12,1 1 0,1 0 0,0 1 1,0 0-1,-10 27 0,16-30 193,5-14-3275,-3 3 2784,0-1 0,0 1 0,1-1 0,-1 1-1,0 0 1,0-1 0,0 1 0,-1-1 0,1-1-1,-3-6-543,-1 0-144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14803,'0'3'1769,"2"-1"-993,4 0-112,3 1 992,4-3-376,4 3-95,4-1-217,7-1-48,-1 0-208,3 1-152,0-2-256,-4 0-192,-2 0-760,-2-3-400,-2 0 864,-4-3-176,-1-4-136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17580,'0'1'289,"0"0"1,-1 0-1,2 0 0,-1 0 1,0 0-1,0 0 1,0 0-1,0-1 0,0 1 1,1 0-1,-1 0 1,0 0-1,1 0 1,-1-1-1,1 1 0,-1 0 1,2 1-1,-2-2-207,1 0 0,0 1 1,-1-1-1,1 0 0,0 0 0,-1 0 0,1 1 0,0-1 0,-1 0 0,1 0 0,0 0 1,-1 0-1,1 0 0,0 0 0,0-1 0,-1 1 0,1 0 0,0 0 0,-1 0 1,1-1-1,0 1 0,-1 0 0,1-1 0,-1 1 0,1 0 0,0-1 0,1 0-19,-1 0-1,1 0 1,-1 0-1,0 0 0,1 0 1,-1 0-1,0-1 0,0 1 1,0 0-1,0-1 1,0 1-1,0 0 0,0-1 1,-1 0-1,1 1 0,0-1 1,-1 1-1,1-1 1,-1 1-1,1-4 0,-1 5-46,-1-1-1,1 1 0,0 0 0,0 0 0,0 0 1,-1 0-1,1-1 0,0 1 0,0 0 1,-1 0-1,1 0 0,0 0 0,-1 0 1,1 0-1,0 0 0,0 0 0,-1 0 1,1 0-1,0 0 0,-1 0 0,1 0 0,0 0 1,0 0-1,-1 0 0,1 0 0,0 0 1,0 0-1,-1 0 0,1 1 0,0-1 1,0 0-1,-1 0 0,1 0 0,0 0 1,0 1-1,0-1 0,-1 0 0,1 0 0,0 0 1,0 1-1,0-1 0,-1 1 0,-9 8 122,-18 33-79,28-42-64,0 0 0,0 0 0,0 0 0,0 0 0,0 0 0,0 0 0,0 0 1,0 0-1,1 0 0,-1 0 0,0 0 0,0 0 0,0 0 0,0 0 0,0 0 0,0 0 0,0 0 1,0 0-1,0 0 0,0 0 0,0 0 0,0 0 0,0 0 0,1 0 0,-1 0 0,0 0 0,0 0 1,0 0-1,0 0 0,0 1 0,0-1 0,0 0 0,0 0 0,0 0 0,0 0 0,0 0 0,0 0 1,0 0-1,0 0 0,0 0 0,0 0 0,0 0 0,0 0 0,0 0 0,0 0 0,0 1 0,0-1 0,0 0 1,0 0-1,0 0 0,0 0 0,0 0 0,0 0 0,0 0 0,0 0 0,0 0 0,0 0 0,0 0 1,0 0-1,7-2-552,29-30-949,-19 20 1085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17164,'-38'66'4213,"24"-42"-3243,0 0 1,-12 32 0,20-40-747,3-9-147,0 0 0,0 0 1,1 0-1,0 0 0,-1 9 0,3-15-74,0 1-1,0-1 1,0 1-1,0-1 1,0 1-1,0-1 1,0 1-1,1-1 1,-1 0-1,1 1 1,-1-1-1,1 0 1,-1 1-1,1-1 1,0 0-1,-1 0 1,1 1-1,0-1 1,0 0-1,0 0 1,0 0-1,0 0 1,0 0-1,0 0 1,1 0-1,-1-1 1,0 1-1,0 0 1,1-1-1,-1 1 1,0-1-1,2 1 1,9 3-10,6 1 9,0 2 1,-1 0 0,1 1-1,27 17 1,-41-23-2,-1 1 0,0-1 1,0 1-1,0 0 0,0 0 1,0 0-1,-1 1 0,1-1 1,-1 1-1,0-1 0,3 8 1,-4-8-3,0 0 0,0 0 1,-1 0-1,1 1 0,-1-1 1,0 0-1,0 1 1,0-1-1,-1 0 0,1 0 1,-1 1-1,0-1 0,1 0 1,-2 0-1,1 0 1,0 0-1,-2 3 0,-3 5 70,0-1 0,-1 0 0,0 0 0,-1-1 0,1 0 0,-2 0 0,1-1 0,-1 0 0,-19 12 0,21-15 0,0-1 0,0 1 0,-1-2 0,0 1 0,1-1 0,-1-1 0,-1 1 0,1-1 1,0-1-1,0 1 0,-1-1 0,1-1 0,-1 0 0,-14-1 0,20 1-133,1-1 0,-1 1 0,0-1 0,1 0 1,-1 0-1,1 0 0,0 0 0,-1 0 0,1 0 0,0-1 0,0 1 0,0-1 0,-1 1 0,2-1 0,-1 0 1,0 0-1,0 0 0,1 0 0,-1 0 0,1 0 0,-1-1 0,1 1 0,-1-4 0,1 3-38,0 0 0,0-1 0,1 0-1,-1 1 1,1-1 0,0 1 0,0-1 0,0 1-1,1-1 1,-1 0 0,1 1 0,0-1 0,0 1-1,0 0 1,0-1 0,4-5 0,14-22-545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20740,'2'3'1985,"5"-6"-1353,5-3-264,2 2 968,3-3-375,6-1-465,1-2-144,2 3-304,4 2-192,-1 0-712,1-2-353,-6-2 977,-2 1-224,-1-5-112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17220,'58'-6'5720,"3"-9"-3676,63-29-2469,-73 25 973,-32 12-514,-4 1-4,-1 1 1,1 0-1,26-4 1,-40 9-30,-1 0-1,0 0 1,0 0 0,0 0 0,0 0 0,0 0 0,0 0 0,0 0 0,1 0-1,-1 0 1,0 0 0,0 0 0,0 0 0,0 0 0,0 0 0,0 0-1,0 0 1,1 0 0,-1 0 0,0 0 0,0 0 0,0 0 0,0 0 0,0 0-1,0 0 1,0 0 0,0 0 0,0 1 0,0-1 0,1 0 0,-1 0-1,0 0 1,0 0 0,0 0 0,0 0 0,0 0 0,0 0 0,0 1 0,0-1-1,0 0 1,0 0 0,0 0 0,0 0 0,0 0 0,0 0 0,0 0-1,0 1 1,0-1 0,-4 8 24,-8 8 9,-87 87 83,59-65-34,3 2 0,1 2 0,-39 57 1,71-93-139,0 1 1,1 0 0,0 0 0,0 0 0,1 0-1,0 1 1,0-1 0,0 1 0,1-1 0,0 10-1,9-36-1698,-6 4 1361,-1 0-107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16492,'2'2'2144,"5"-2"-1232,4 0-240,4 0 1225,6 0-537,8 0-256,5 1-344,6-1-111,5 0-257,3 0-208,6 0-720,0-4-521,-1-2 897,-6 0-168,1-2-112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79 134 16412,'16'30'2921,"2"5"-551,-17-34-2250,-1 0-1,1 0 1,0 0 0,0 0 0,0 0 0,0 0-1,-1 0 1,1 0 0,1-1 0,-1 1-1,0 0 1,0-1 0,0 1 0,0-1-1,0 1 1,0-1 0,1 1 0,-1-1-1,0 0 1,0 0 0,1 1 0,-1-1-1,2 0 1,-1-1-40,0 0 0,-1 1 0,1-1 0,0 0 0,-1 0-1,1 0 1,-1 0 0,1 0 0,-1 0 0,0-1 0,0 1-1,1 0 1,-1-1 0,0 1 0,0-1 0,0 1 0,0-1 0,-1 1-1,1-1 1,0 0 0,-1 1 0,1-1 0,0-3 0,1-3 96,0 0 0,-1 1 1,0-1-1,0-9 0,-2 8-107,0 0-1,0 0 0,-1 1 1,0-1-1,0 1 1,-1-1-1,-7-14 0,9 20-78,0 0 0,0 0 0,-1 0 0,1 1-1,-1-1 1,0 1 0,0-1 0,0 1 0,0-1 0,0 1-1,-1 0 1,1 0 0,-1 0 0,1 0 0,-1 1 0,0-1-1,0 1 1,0 0 0,0-1 0,0 1 0,0 1 0,0-1-1,0 0 1,0 1 0,-4-1 0,5 1-12,-1 1 0,1-1 0,-1 1 0,1-1 0,-1 1 0,1 0 0,0 0 0,-1 0 0,1 0 1,0 0-1,0 1 0,0-1 0,0 1 0,0-1 0,-3 4 0,1-1-14,1 1-1,0-1 1,0 1 0,0 0-1,0 0 1,-3 9 0,1 3-47,0 0 1,1 1 0,-2 23-1,4-25 44,0 0 0,1 0 0,1 0 0,1 0 0,0 0 0,7 30 0,-8-43 34,1 1 0,0 0 0,1-1 0,-1 1 0,1-1-1,-1 0 1,1 1 0,0-1 0,0 0 0,1 0 0,-1 0 0,1 0 0,-1-1-1,1 1 1,0-1 0,0 1 0,0-1 0,0 0 0,0 0 0,1 0 0,-1-1-1,1 1 1,-1-1 0,1 0 0,-1 0 0,1 0 0,0 0 0,0-1-1,-1 1 1,1-1 0,0 0 0,0 0 0,-1 0 0,1-1 0,4 0 0,6-2 26,0-1 1,-1 0-1,1-1 0,-1 0 1,0-1-1,-1 0 1,1-1-1,-1-1 1,0 0-1,-1 0 1,19-19-1,-6 4 101,-2-2-1,0-1 1,34-53 0,-41 54 28,15-34 1,-45 117-150,11-44 7,0-1 0,0 1-1,2 0 1,0 0 0,0 0-1,1 27 1,1-40-4,0 0-1,0 1 1,0-1 0,0 0 0,0 0 0,1 0-1,-1 0 1,0 0 0,1 0 0,-1 0-1,1 0 1,-1 0 0,1 0 0,-1 0 0,1 0-1,0 0 1,-1 0 0,1 0 0,0 0-1,0 0 1,0-1 0,-1 1 0,1 0-1,0-1 1,0 1 0,0 0 0,0-1 0,0 0-1,0 1 1,1-1 0,-1 1 0,0-1-1,0 0 1,0 0 0,0 0 0,0 0 0,0 0-1,1 0 1,-1 0 0,0 0 0,0 0-1,0 0 1,0-1 0,2 0 0,4-1 15,0-1 1,0 0-1,0 0 1,-1-1-1,9-5 1,40-35 73,-42 32-70,0 1-1,1 0 1,23-13 0,-36 24-25,0-1 1,0 1 0,0-1-1,0 1 1,0 0 0,0-1-1,0 1 1,0 0 0,0 0-1,0-1 1,0 1 0,0 0-1,0 0 1,0 0 0,0 0-1,0 1 1,0-1 0,0 0-1,0 0 1,-1 0 0,1 1-1,0-1 1,0 1 0,0-1-1,0 0 1,0 1 0,0 0-1,-1-1 1,1 1 0,0-1-1,0 1 1,-1 0 0,1 0-1,0-1 1,-1 1 0,1 0-1,-1 0 1,1 0 0,-1 0-1,1 0 1,-1 0 0,0 0-1,1 1 1,1 6-7,1 1 1,-2 0-1,1 0 0,-1 10 0,2 1-8,-2-14 14,0 1 0,0-1 0,1 1 0,0-1 0,4 7 0,-5-11 1,0 0 1,0-1-1,0 1 1,0-1-1,0 1 0,1-1 1,-1 0-1,0 0 1,1 1-1,-1-1 1,1 0-1,-1 0 0,1 0 1,-1-1-1,1 1 1,0 0-1,-1 0 1,1-1-1,0 1 0,0-1 1,0 0-1,-1 0 1,1 1-1,2-1 1,4-1-1,-1 0 1,0 0 0,1-1 0,-1 1-1,0-2 1,0 1 0,0-1 0,0 0-1,-1 0 1,9-6 0,9-7 1,27-23 0,-43 32 0,19-16-16,-14 12-28,0-1 0,1 2 1,29-17-1,-43 26 39,1 1 0,-1 0 0,1 0 0,-1-1 0,0 1 0,1 0 1,-1 0-1,1 0 0,-1 0 0,1 0 0,-1-1 0,0 1 0,1 0 0,-1 0 0,1 0 0,-1 0 0,1 0 0,-1 0 0,1 0 0,-1 0 0,0 1 0,1-1 0,-1 0 0,1 0 0,-1 0 0,1 0 1,-1 1-1,0-1 0,1 0 0,-1 0 0,1 1 0,1 14-83,-14 27-33,11-37 93,-2 6-6,-8 21-903,10-30 866,1-1-1,-1 0 1,1 0 0,-1 0-1,1 0 1,-1 0-1,0 1 1,0-1 0,0 0-1,1 0 1,-1-1 0,0 1-1,0 0 1,0 0-1,0 0 1,-1-1 0,1 1-1,0 0 1,-2 0 0,-7-5-298,-2-12-122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14827,'16'-16'3763,"-11"14"-1048,-11 11-903,-3 4-1377,0 1 0,1 0 0,1 1 0,0 0 0,1 0-1,0 0 1,-5 27 0,11-40-432,0-1 0,0 1-1,-1-1 1,1 1 0,1-1 0,-1 0-1,0 1 1,0-1 0,1 1-1,-1-1 1,0 1 0,1-1 0,-1 0-1,1 1 1,0-1 0,0 0-1,-1 0 1,1 1 0,0-1 0,0 0-1,0 0 1,0 0 0,0 0-1,0 0 1,0 0 0,1-1-1,-1 1 1,0 0 0,1 0 0,-1-1-1,0 1 1,1-1 0,-1 1-1,3-1 1,5 3 8,1-2 0,0 1 0,0-1 0,11-1-1,-4 1-5,-5 0-13,0 0 0,0 1 0,-1 0 0,1 1 1,-1 0-1,0 1 0,0 0 0,0 1 0,15 8 0,-22-10 5,0 0 1,-1-1-1,1 1 0,-1 0 0,1 1 0,-1-1 0,0 1 0,0-1 1,-1 1-1,1 0 0,-1 0 0,0 0 0,0 0 0,0 1 0,-1-1 0,1 0 1,-1 1-1,0-1 0,0 1 0,0-1 0,-1 1 0,0 0 0,0-1 1,0 1-1,0 0 0,-1-1 0,-1 5 0,1-4 17,-1 0 0,0 0 0,0 0 0,-1-1 0,1 1 0,-1-1 0,0 0 0,0 0 0,-1 0 0,1 0 0,-1 0 0,0-1 0,0 0 0,0 0 0,0 0 0,0 0 0,-9 4 0,-7 2 137,0 0 1,-37 11 0,41-15-32,0 0 0,-1-2 0,1 0-1,-24 1 1,35-4-140,0 0 0,0 0 1,1-1-1,-1 0 0,0 1 0,0-2 0,0 1 0,-8-4 0,11 4-68,0-1 0,-1 1 0,1-1 0,0 1 0,0-1 0,0 0 0,0 0 0,0 0 0,1 0 0,-1 0 0,0-1 0,1 1 0,0 0 0,-1-1 0,1 1 0,0-1 0,-1-2 0,0-6-59,0-1 0,0 1 0,1-1 0,1-13 0,2-19-359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18836,'6'-3'2449,"1"0"-1521,0-1-384,3 1 1688,7-2-1103,0 0-273,6 2-512,0-1-256,3 1-720,1 2-425,-2-4 857,0 3-184,3 2-136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17428,'1'-3'431,"-1"-1"-1,0 1 1,1 0 0,-1-1 0,1 1 0,0 0 0,0-1 0,0 1 0,0 0 0,1 0-1,0 0 1,-1 0 0,1 0 0,3-4 0,-1 3-158,0 0-1,0 1 1,0-1 0,1 1 0,-1 0 0,1 0-1,0 0 1,7-2 0,-2 0-200,1 2-1,0-1 1,1 2 0,-1 0-1,0 0 1,1 1-1,21 0 1,-32 1-73,0 0 0,0 0 0,0 0 0,0 0 1,0 0-1,0 0 0,0 1 0,0-1 0,0 0 0,0 1 0,0-1 0,-1 0 0,1 1 0,0-1 0,0 1 1,0 0-1,-1-1 0,1 1 0,0 0 0,0-1 0,-1 1 0,1 0 0,-1 0 0,1-1 0,-1 1 1,1 0-1,-1 0 0,1 0 0,-1 0 0,0 0 0,1 0 0,-1 0 0,0 0 0,0 0 0,0 0 0,0 0 1,0 0-1,0 0 0,0 0 0,0 0 0,0-1 0,0 1 0,-1 0 0,1 0 0,0 0 0,-1 2 0,-2 5-1,0 0 0,0 0 0,-1 0 0,-4 7 0,7-14 1,-38 68 32,-55 100 125,91-164-207,1 0 0,-1 0 1,1 1-1,0-1 0,1 1 0,-1-1 0,-1 12 0,9-38-6799,-8 5 5691,0-2-267</inkml:trace>
  <inkml:trace contextRef="#ctx0" brushRef="#br0" timeOffset="1">2 227 15403,'-1'-3'2057,"2"-1"-921,2 1-400,6-1 1473,4 1-489,7-2-512,1 3-208,6 0-439,3-1-257,2 2-840,-2 1-377,-3 1 729,-2 4-136,-8-4-168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16772,'1'0'53,"-1"0"0,0 0 0,0 0 0,0 0 0,0 0 0,0 0 0,0 0 1,0 0-1,0 0 0,1 0 0,-1 0 0,0 0 0,0 0 0,0 0 0,0 1 1,0-1-1,0 0 0,0 0 0,0 0 0,0 0 0,0 0 0,0 0 0,0 0 1,0 0-1,0 1 0,0-1 0,0 0 0,0 0 0,0 0 0,0 0 0,0 0 1,0 0-1,0 0 0,0 1 0,0-1 0,0 0 0,0 0 0,0 0 0,0 0 1,0 0-1,0 0 0,0 0 0,0 0 0,0 1 0,0-1 0,0 0 0,0 0 1,0 0-1,0 0 0,0 0 0,0 0 0,-1 0 0,1 0 0,0 0 0,0 0 1,0 0-1,0 1 0,0-1 0,0 0 0,0 0 0,0 0 0,-1 0 0,19 2 1398,22-1-364,191-22 1660,25 0-1672,72 21-2505,-327 1 1271,0-1 147,0 0-1,-1 0 0,1 0 1,0 0-1,0 1 1,-1-1-1,1 0 0,0 0 1,0 0-1,-1-1 1,1 1-1,0 0 0,0 0 1,-1 0-1,1 0 1,0-1-1,-1 1 0,1 0 1,0-1-1,-1 1 1,1-1-1,0 1 0,-1 0 1,1-1-1,-1 1 1,1-1-1,-1 0 1,1 0-1,-2-1-295,-4 2-31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 17988,'0'0'75,"0"-1"-1,0 1 1,0 0 0,0-1 0,0 1-1,1 0 1,-1-1 0,0 1 0,0 0-1,0-1 1,0 1 0,0-1 0,-1 1-1,1 0 1,0-1 0,0 1 0,0 0-1,0-1 1,0 1 0,0 0 0,-1-1-1,1 1 1,0 0 0,0-1-1,0 1 1,-1 0 0,1 0 0,0-1-1,0 1 1,-1 0 0,1 0 0,-1-1-1,-12 2 1179,-15 13 146,6 2-1041,1 2 0,0 0 0,2 1 0,0 1-1,-21 29 1,32-38-279,0 1 0,1-1 0,1 1 0,0 0 0,0 1 0,1 0 0,1-1 0,0 1 0,1 1 0,0-1 0,1 0 0,0 23 0,2-33-64,0 1 0,0-1 0,0 1 0,1-1 0,-1 1 0,1-1 0,0 0 0,0 1 0,0-1 0,0 0 0,1 1 0,0-1 0,-1 0 0,1 0 0,0 0 0,0-1 0,1 1 0,-1 0 0,1-1 0,-1 1 0,1-1 0,0 0 0,0 0-1,5 3 1,-4-4 13,0 1 0,0-1-1,0 0 1,1 0-1,-1-1 1,0 0-1,1 1 1,-1-1 0,0-1-1,0 1 1,1 0-1,-1-1 1,0 0-1,0 0 1,0-1 0,0 1-1,0-1 1,0 1-1,7-5 1,-3 1 82,-1-1 1,1 0-1,-1 0 0,0 0 1,-1-1-1,1 0 1,-1 0-1,-1 0 0,10-16 1,-14 21-84,1 0 0,-1 0-1,0-1 1,0 1 0,0 0 0,0 0 0,-1-1 0,1 1-1,-1-1 1,1 1 0,-1-1 0,0 1 0,0 0 0,0-1-1,0 1 1,0-1 0,0 1 0,-1-1 0,0 1 0,1 0-1,-1-1 1,0 1 0,0 0 0,0 0 0,0-1 0,0 1-1,-1 0 1,1 0 0,-1 0 0,1 0 0,-1 1 0,0-1-1,0 0 1,0 1 0,0-1 0,0 1 0,0 0 0,0-1-1,0 1 1,0 0 0,-5-1 0,1 0-12,0 0-1,0 0 1,0 1 0,-1 0 0,1 0-1,0 1 1,-8 0 0,12-1-135,0 1-1,0 0 1,0 1 0,0-1-1,0 0 1,0 0 0,0 1 0,0-1-1,0 1 1,0 0 0,0-1-1,0 1 1,0 0 0,1 0-1,-1 0 1,0 0 0,1 1-1,-1-1 1,1 0 0,-1 1 0,1-1-1,-1 1 1,1-1 0,0 1-1,-2 3 1,3-5 86,0 0 0,0 1-1,0-1 1,0 0 0,0 0 0,0 1-1,0-1 1,0 0 0,0 1 0,0-1 0,0 0-1,0 0 1,0 1 0,0-1 0,0 0 0,0 1-1,0-1 1,0 0 0,0 0 0,0 1-1,0-1 1,0 0 0,1 0 0,-1 1 0,0-1-1,0 0 1,0 0 0,1 0 0,-1 1 0,0-1-1,0 0 1,0 0 0,1 0 0,-1 1-1,8 1-773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17 238 17228,'-10'8'1930,"3"-2"234,17-11 340,13-11-1561,-1 0 0,0-2-1,32-32 1,49-72 39,-97 113-952,7-6 261,-19 36-129,-22 47-92,13-33-198,1 0-1,-12 53 1,24-72-677,6-11-884,-2-6 1531,0 0 0,-1 0-1,1 0 1,-1 0 0,1 0-1,-1 0 1,1 0 0,-1 0-1,0-1 1,0 1 0,2-3-1,11-10-765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43 18380,'2'0'4058,"-10"9"-2056,-14 18-488,14-13-1222,1-1 1,-11 28 0,16-37-284,1-1 0,0 1-1,0-1 1,0 1 0,1 0-1,-1-1 1,1 1 0,0 0 0,0 0-1,0-1 1,0 1 0,1 0-1,-1-1 1,1 1 0,0-1 0,0 1-1,0 0 1,3 3 0,-3-6-2,0 1 1,0-1 0,0 1-1,0-1 1,1 0 0,-1 1-1,1-1 1,-1 0-1,1 0 1,-1 0 0,1 0-1,0 0 1,-1-1 0,1 1-1,0 0 1,0-1-1,-1 1 1,3-1 0,0 1 14,1-1 0,-1 0 0,0 0 0,0 0 0,1-1 0,-1 0 0,7-1 0,0-2 61,0 0 0,0-1 0,0 0 0,18-12 0,-20 11-11,-1 0 0,-1 0 0,1-1 0,-1 0 0,0 0 0,-1-1 0,8-12 0,-10 15-25,-1 0 0,-1 0 0,1 0 0,-1-1 0,0 1 0,0-1 0,0 0 0,-1 1 0,0-1 0,0 0 0,-1 0 0,1 0 0,-2-11 0,1 15-67,0 0 0,-1 0 0,0 0 1,1-1-1,-1 1 0,0 0 0,0 0 1,0 0-1,0 1 0,0-1 1,0 0-1,-1 0 0,1 1 0,0-1 1,-1 0-1,0 1 0,1 0 0,-1-1 1,0 1-1,0 0 0,0 0 1,0 0-1,0 0 0,0 0 0,0 0 1,0 1-1,0-1 0,0 1 1,0-1-1,0 1 0,0 0 0,-4 0 1,-7-1-368,0 2 1,-1 0 0,1 0-1,-16 5 1,15-3 311,-18 4-494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18820,'6'13'9698,"-6"-18"-9298,6 3-984,-4-4-720,0 0 1048,-2-1-200,-2 1-201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55 11883,'-3'-1'1036,"-1"-1"0,0 1 0,1 0 0,-1-1 0,1 0 0,0 0 0,0 0 0,-4-3 0,7 5-775,-1-1 1,1 1-1,-1-1 0,0 1 0,1-1 1,-1 1-1,1-1 0,0 1 0,-1-1 1,1 1-1,-1-1 0,1 0 0,0 1 1,0-1-1,-1 0 0,1 1 0,0-1 1,0 0-1,0 1 0,-1-1 1,1 0-1,0 1 0,0-1 0,1-1 1,-1 1-211,0 0 0,1 1 1,-1-1-1,1 1 0,-1-1 1,1 1-1,0-1 1,-1 0-1,1 1 0,-1 0 1,1-1-1,0 1 1,-1-1-1,1 1 0,0 0 1,0 0-1,1-1 0,8-2 19,1 0 0,-1 1-1,1 1 1,-1-1-1,1 2 1,0-1-1,0 2 1,-1-1-1,1 2 1,0-1 0,-1 1-1,16 5 1,-24-6-69,0 0 0,0-1 0,0 1 0,-1 0 0,1 0 0,0 0 0,0 0 0,-1 0 0,1 0-1,-1 1 1,1-1 0,-1 0 0,0 1 0,1-1 0,-1 1 0,0 0 0,1 1 0,-2-2-2,1 1-1,-1-1 0,0 0 1,0 1-1,0-1 0,0 0 0,0 1 1,0-1-1,0 0 0,0 1 1,0-1-1,-1 0 0,1 1 0,0-1 1,-1 0-1,1 0 0,-1 0 1,0 1-1,0 0 0,-3 3-8,0 0 0,0 0 1,-1 0-1,0 0 0,1-1 0,-2 0 0,1 0 0,-10 5 0,-5 2-25,-1-2-1,-24 8 1,23-9 0,21-8 30,1 0 0,0 1-1,0-1 1,-1 0 0,1 0 0,0 0 0,0 0 0,-1 0-1,1 1 1,0-1 0,0 0 0,-1 0 0,1 0 0,0 1-1,0-1 1,-1 0 0,1 0 0,0 1 0,0-1 0,0 0-1,0 0 1,0 1 0,0-1 0,-1 0 0,1 1 0,0-1 0,0 0-1,0 0 1,0 1 0,0-1 0,0 0 0,0 1 0,0-1-1,0 0 1,0 1 0,0-1 0,0 0 0,1 0 0,-1 1-1,0-1 1,0 0 0,0 1 0,0-1 0,0 0 0,1 0-1,-1 1 1,0-1 0,0 0 0,0 0 0,1 0 0,-1 1-1,0-1 1,0 0 0,1 0 0,15 14-234,-13-12 180,16 12-276,0 1-1,30 35 0,-43-44 280,-1 0 0,0 1 0,0 0 0,0 0 0,-1 1 0,0-1 0,-1 1 0,1 0 0,-2 0 0,1 0 0,2 14 0,-5-19 65,0-1 0,0 1-1,0 0 1,0 0-1,-1-1 1,1 1 0,-1 0-1,1-1 1,-1 1-1,0-1 1,0 1 0,0-1-1,0 1 1,-1-1 0,1 0-1,-3 4 1,0-3 58,1 1 0,-1-1 0,0 1 0,0-1 1,0 0-1,0 0 0,0-1 0,-7 3 0,1 0 134,0-2 0,-1 1 0,1-1 0,0-1 0,-1 0 1,0-1-1,-18 1 0,18-2 13,-1-1 0,1-1 1,0 0-1,-16-4 1,24 5-233,-1 0 0,1 0 1,0 0-1,0-1 1,0 1-1,0-1 0,0 0 1,1 1-1,-1-1 1,0-1-1,1 1 0,-1 0 1,1 0-1,0-1 1,0 0-1,0 1 1,0-1-1,0 0 0,-1-4 1,3 6-160,0 0 1,0-1 0,0 1 0,0 0-1,0-1 1,1 1 0,-1 0-1,0-1 1,1 1 0,-1 0-1,1-1 1,-1 1 0,1 0-1,0 0 1,-1 0 0,1 0 0,0 0-1,0-1 1,0 2 0,0-1-1,0 0 1,0 0 0,0 0-1,0 0 1,0 0 0,1 1-1,-1-1 1,2 0 0,6-5-80,9-7-806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21077,'0'-4'2344,"-2"1"-1648,4 6 1529,1 7-1337,-1 1-272,1 6-480,0 2-136,0 4-168,0 3-136,-3-3-560,0 0-329,-3-5 905,2 0-192,2-4-192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1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12235,'35'2'540,"61"4"66,145-10 0,29-25-1029,61-6-390,3 25 355,131 42 741,-143-7-19,1378 52-12,-885-43-391,385 5 1282,-1153-38-1073,8-1 180,76-8 0,-146 8-194,0-1 1,1-1 0,-1-1 0,1 0-1,-25-9 1,-3-1-140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18548,'13'-17'1824,"7"4"-1200,1 0-295,8-1 999,6 1-512,5 6-1000,1-3-576,5 7 632,-4-2-160,5-3-160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21925,'-4'4'2176,"1"2"193,9-3-2713,0 1 224,-3 12 16,-2 1-129,2 3-135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20556,'0'9'2385,"2"-3"-1625,-1-2 2881,-1-3-3865,6 5-376,-6-9-769,3-7 929,3-6-168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19100,'11'3'9304,"56"5"-8191,82-4-760,-95-5-297,-53 1-56,-1 0 0,0 0 0,1 0 0,-1 0-1,0 0 1,1 0 0,-1 0 0,0 0-1,1 0 1,-1 0 0,0 0 0,1 0 0,-1 1-1,0-1 1,1 0 0,-1 0 0,0 0-1,0 0 1,1 1 0,-1-1 0,0 0 0,0 0-1,1 1 1,-1-1 0,0 0 0,0 0 0,0 1-1,1-1 1,-1 0 0,0 1 0,-2 11-17,-15 18-20,13-24 29,-23 36-16,-1-2 27,3 2 0,1 1-1,-30 76 1,49-94 11,5-22-57,-1 1 0,0 0-1,0 0 1,0 0 0,-3 6 0,4-13-357,-1 1-1,1-1 1,-1 0 0,1 0 0,-1 0 0,0 1 0,0-1 0,-2-3 0,0-3-594,-1-3 83,0-1 0,-1 1 0,-10-22 0,1 10-222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18148,'0'1'2048,"7"1"-1007,0-2-337,8 0 1240,3-3-232,11-1-471,0-1-193,3 0-296,3-1-168,-2 0-384,0 2-272,-7 1-784,-5 0-472,-9 0 1048,-1 0-232,-2-1-225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4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25 18972,'8'-7'1070,"16"-10"3088,-24 17-4077,0 0-1,1 0 0,-1 0 1,0 0-1,1 0 1,-1 0-1,0 0 1,1 0-1,-1 0 1,0 0-1,1 0 1,-1 0-1,0 0 1,1 0-1,-1 0 0,0 0 1,1 0-1,-1 0 1,0 0-1,1 0 1,-1 1-1,0-1 1,0 0-1,1 0 1,-1 0-1,1 1 1,2 14 1676,-4 1-1884,-1 0 0,0 0 0,-2-1 0,0 1 0,0-1 0,-2 0 0,0 0 0,0-1 0,-1 1 0,-1-2 0,-1 1 0,0-1 0,0 0 0,-1-1 0,-13 13 0,7-13-382</inkml:trace>
  <inkml:trace contextRef="#ctx0" brushRef="#br0" timeOffset="1.37">20 558 19108,'0'13'2777,"0"-1"-1585,-1-8-440,-1-1 1585,2 4-809,0-1-240,0-2-584,0 2-328,-1-6-1448,1-2 440,-3-5 432,-3-11-200,-1-4-144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0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17756,'-6'3'1760,"6"1"-960,3-4-264,10 0 1057,3 0-281,10-1-288,4-3-192,8-2-191,5 0-89,0-1-144,0 0-112,-2 3-304,-6-1-288,-9 1-600,-4 3-353,-9-1 953,-12 2-176,3 0-272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0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15067,'-1'9'2297,"1"0"-1305,1-7-320,5 3 2041,7-1-1457,3-3-200,10 2-256,2-1-160,8-1-263,1-1 31,-1 0-368,-3 0-296,0-3-809,-7-1 1465,-5-5-528,-3-1-96,-3-3-112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52 14283,'0'-1'270,"1"0"0,-1 0 0,1 0 0,-1 0 0,1 0 0,-1 0 0,0 0 0,0 0-1,0 0 1,0 0 0,1-1 0,-2 1 0,1 0 0,0 0 0,0 0 0,0 0 0,0 0 0,-1 0 0,1 0 0,-1-2 0,0 2-146,1 1-1,-1 0 1,0-1 0,1 1 0,-1 0 0,0 0 0,1 0-1,-1 0 1,0-1 0,1 1 0,-1 0 0,0 0 0,1 0-1,-1 0 1,0 1 0,0-1 0,1 0 0,-1 0 0,0 0 0,1 0-1,-1 1 1,1-1 0,-1 0 0,0 1 0,1-1 0,-1 0-1,1 1 1,-1-1 0,1 1 0,-1-1 0,1 1 0,-1 0-1,-3 2-81,1-1 0,0 1 0,0 0 0,0 0 0,0 0-1,0 1 1,1-1 0,-1 1 0,1-1 0,0 1 0,0 0-1,1 0 1,-1 0 0,1 0 0,0 0 0,0 0 0,0 0-1,0 0 1,1 1 0,-1-1 0,2 8 0,0-4-43,0 0 0,1 0 0,0 0 0,1 0 0,0 0 1,0 0-1,1 0 0,-1-1 0,2 0 0,5 8 0,-10-15 1,10 14 6,-1 0 0,0 1-1,0 0 1,11 31 0,-18-42 3,-1 0 1,0 0-1,0 0 1,-1 0-1,1 0 0,-1 1 1,0-1-1,0 0 1,0 0-1,0 0 0,-1 1 1,0-1-1,0 0 1,0 0-1,0 0 1,0 0-1,-1 0 0,0-1 1,0 1-1,0 0 1,0-1-1,-1 1 0,1-1 1,-1 0-1,0 0 1,-4 3-1,5-3 40,-1-1 0,1 0 1,-1 1-1,0-2 0,0 1 0,0 0 0,0 0 0,-1-1 0,1 0 1,0 0-1,0 0 0,-1 0 0,1 0 0,-1 0 0,1-1 0,-1 0 1,-4 0-1,5 0-3,0-1 0,0 0 0,0 0 0,1 0 0,-1 0 0,0 0 0,0 0 0,1-1 0,-1 0 0,1 1 0,-1-1 0,1 0 0,0 0 0,-1 0 0,1 0 0,0-1 0,0 1 0,1-1 0,-1 1 0,-1-4 0,1 2-28,0 0-1,0 0 1,0 0 0,1 0-1,-1 0 1,1-1-1,0 1 1,0 0 0,1-1-1,0 1 1,-1-1-1,1 1 1,1 0 0,-1-1-1,1 1 1,0 0 0,0-1-1,0 1 1,0 0-1,1 0 1,-1 0 0,1 0-1,0 0 1,1 0-1,-1 0 1,5-5 0,8-8-21,-1 1 1,2 1 0,0 1 0,25-17-1,-1-2 49,-40 33-46,20-17 39,26-29 1,-42 42 20,0-1 1,0 0-1,-1 0 0,1 0 0,-1-1 1,0 1-1,-1-1 0,1 0 0,-1 0 1,0 0-1,0 0 0,0-8 0,-2 14-38,1-1 0,-1 0-1,0 0 1,0 0-1,0 0 1,-1 0-1,1 1 1,0-1 0,0 0-1,0 0 1,-1 0-1,1 1 1,0-1 0,-1 0-1,1 0 1,0 1-1,-1-1 1,1 0-1,-1 0 1,1 1 0,-1-1-1,0 1 1,1-1-1,-1 1 1,0-1 0,0 0-1,-1 0 9,1 1 1,-1-1-1,1 1 1,-1 0-1,0-1 0,1 1 1,-1 0-1,0 0 0,0 0 1,1 0-1,-1 0 1,-2 1-1,0 0-130,0 0 1,0 0 0,1 0-1,-1 0 1,0 1-1,1 0 1,-1 0 0,1 0-1,-1 0 1,-5 5-1,8-5-115,-1 1-1,1 0 0,-1-1 1,1 1-1,0 0 0,0 0 1,0 0-1,0 0 1,0 0-1,1 0 0,0 0 1,-1 0-1,1 0 0,0 1 1,0-1-1,2 5 0,2 8-668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21093,'4'6'2096,"-4"-4"-1360,0-8 2545,-1 0-4545,-5-3 519,3 4 281,2-8-176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34 19036,'1'-1'194,"0"0"0,0 0 0,-1 0 1,1 0-1,-1 0 0,1 0 0,-1 0 0,0 0 0,1 0 0,-1-1 1,0 1-1,0 0 0,0 0 0,1 0 0,-1-1 0,-1 1 0,1 0 0,0-2 1,0 3-74,-1-1 1,1 0 0,-1 1 0,1-1-1,-1 0 1,1 1 0,-1-1 0,1 1-1,-1-1 1,1 1 0,-1-1 0,0 1-1,1 0 1,-1-1 0,0 1 0,0 0-1,1-1 1,-1 1 0,0 0 0,-1-1-1,-2 1 21,1 0-1,-1-1 0,0 1 1,0 0-1,0 1 1,1-1-1,-1 1 0,0 0 1,1 0-1,-5 1 0,0 2-126,-1 0-1,1 0 0,0 1 1,1 0-1,-1 1 0,1 0 0,0 0 1,0 0-1,1 1 0,0 0 1,0 0-1,1 0 0,0 1 0,0 0 1,0 0-1,1 0 0,1 1 1,-1-1-1,1 1 0,-2 12 0,4-19-13,1-1 0,0 1 0,0 0 0,0-1 0,0 1-1,0-1 1,0 1 0,0-1 0,0 1 0,0-1 0,1 1-1,-1-1 1,1 1 0,-1-1 0,1 1 0,-1-1 0,1 1-1,0-1 1,1 2 0,-1-2 1,0-1 0,0 1 0,0 0-1,0-1 1,0 0 0,0 1 0,0-1-1,0 1 1,0-1 0,0 0 0,1 0 0,-1 0-1,0 0 1,0 0 0,0 0 0,0 0 0,0 0-1,0 0 1,1 0 0,0-1 0,4-1 5,0 0 0,-1 0 0,1-1 0,-1 0 1,0 0-1,0 0 0,0 0 0,7-7 0,1-3 21,-1-1 0,0 0 0,-1 0 0,15-27 0,-21 36-79,-4 13 16,-4 19-27,2-24 45,-1 21 7,0 0 0,1 1 1,1-1-1,2 0 0,0 0 1,11 45-1,-7-49 24,-1-4-3,-1 0-1,0-1 1,-2 1 0,1 0 0,-1 18-1,-2-33 14,0 0-1,0 0 0,-1 0 0,1 0 0,0 0 0,0 0 0,-1 0 0,1 0 0,0 0 1,-1 0-1,1 0 0,-1 0 0,0 0 0,1-1 0,-1 1 0,0 0 0,1 0 1,-1 0-1,0-1 0,0 1 0,0 0 0,1-1 0,-1 1 0,-2 0 0,1 0 41,-1 0 0,0 0-1,0-1 1,0 1-1,0-1 1,0 1 0,0-1-1,-5 0 1,-5-2 256,0 0-1,-25-7 1,-22-10 367,54 17-689,1-1 0,-1 1 1,1-1-1,0 0 0,0-1 0,0 1 1,1-1-1,-7-5 0,11 9-40,0-1 0,0 1 0,0 0 1,0 0-1,-1 0 0,1-1 0,0 1 0,0 0 0,0 0 0,0-1 0,0 1 1,0 0-1,0 0 0,0-1 0,0 1 0,0 0 0,0 0 0,0 0 0,0-1 1,0 1-1,0 0 0,0 0 0,0-1 0,0 1 0,0 0 0,0 0 0,0-1 1,0 1-1,0 0 0,0 0 0,1 0 0,-1-1 0,0 1 0,0 0 0,0 0 1,0 0-1,1-1 0,-1 1 0,0 0 0,0 0 0,0 0 0,1 0 0,-1 0 1,0-1-1,0 1 0,0 0 0,1 0 0,-1 0 0,0 0 0,0 0 0,1 0 1,-1 0-1,20-4-1860,-12 2 1530,13-2-397,5 0-209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3 252 20116,'0'10'2433,"-1"-5"-1385,0 0 1761,3-3-1337,1 1-720,0-3-344,0 1-768,1 1-456,-2-11-368,-8-5 720,-1-2-225</inkml:trace>
  <inkml:trace contextRef="#ctx0" brushRef="#br0" timeOffset="1">292 0 21733,'2'0'1888,"-3"4"-1280,-3 7-272,-5 10 897,-1 6-273,0 8-456,0 0-232,-1 7-136,0 1 16,3-3-184,-1 0-88,5-12-360,0-4-344,1-7-649,-1-5 1177,4-15-1024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4866 883 12371,'-26'-29'174,"-3"2"0,0 0 0,-1 2 0,-2 2 1,-47-28-1,-184-77-263,-1 9-90,-185-76 76,308 141 150,-183-45 0,170 66 29,-244-20 1,-161 33 85,388 23-53,-194 28 0,272-17-55,1 5-1,1 3 1,-151 59 0,160-46-33,3 4 1,1 3-1,-90 64 1,111-64-26,3 2 0,1 3 0,2 1 1,-69 88-1,82-86-2,3 1 0,1 2 1,3 0-1,3 3 0,-36 96 0,48-105 2,3 0 0,2 2 0,2-1 0,2 1-1,3 0 1,1 1 0,7 80 0,5-55 5,3 0 1,4 0 0,3-2-1,3 0 1,3-1 0,3-2-1,53 96 1,-37-91 3,2-1 0,4-3 0,3-2 0,3-2 0,2-3 0,84 71 0,-35-47 4,5-6 0,2-4 0,4-5 0,3-6 0,3-4 0,3-7 0,204 63 0,-131-63 9,3-9 0,1-9 0,383 21 0,-394-56 6,0-8 0,-1-9 0,0-8 0,242-59 0,26-60 282,-361 102-155,-2-5 1,137-85-1,-155 79-22,-2-4 1,-2-3 0,-3-4-1,68-72 1,-107 96-63,-1-2 1,-2-1-1,40-72 1,-53 79-48,-1-2 0,-2 0 0,-1 0 0,-1-1 1,9-56-1,-16 55-21,-1-1 1,-2 0-1,-2 0 1,-1 1-1,-2-1 1,-2 0-1,-1 1 1,-2 0 0,-2 1-1,-1-1 1,-1 2-1,-2 0 1,-2 0-1,-1 2 1,-2 0-1,-28-39 1,9 24-31,-2 1 1,-2 2-1,-2 1 0,-2 3 1,-69-49-1,24 29 198,-3 3 0,-118-52 0,85 56-87,-3 4 0,-158-37 0,-10 16 30,290 69-106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25 19196,'-18'33'4836,"-26"55"-3627,35-69-1100,0 1 0,1 0-1,1 1 1,0 0 0,-4 32 0,11-51-95,0-1-1,-1 1 1,1-1 0,0 1 0,0-1 0,0 1 0,1-1 0,-1 1 0,0-1 0,1 1 0,-1-1 0,1 1 0,-1-1 0,1 0 0,0 1 0,-1-1 0,1 0 0,0 1 0,1 0 0,-1-1 2,0 0 0,1 0-1,-1-1 1,0 1 0,0-1 0,0 1 0,1-1-1,-1 1 1,0-1 0,1 0 0,-1 1 0,0-1-1,1 0 1,-1 0 0,0 0 0,1 0 0,1-1-1,3 0 46,-1 0 0,1-1-1,0 0 1,-1 0 0,1 0-1,-1-1 1,0 0-1,6-4 1,6-6 173,0-1-1,0 0 1,-2-1 0,20-25-1,-26 28-88,0 0-1,-1 0 1,0-1-1,-1 0 1,-1 0-1,0-1 1,6-22 0,-11 33-120,0 0 0,-1-1 0,1 1 1,-1-1-1,1 1 0,-1-1 0,0 1 1,0-1-1,-1 1 0,1-1 0,-1 1 0,1-1 1,-1 1-1,0 0 0,-1-1 0,1 1 1,-3-4-1,3 4-28,-1 1 0,-1 0 0,1 0 0,0 0 0,0 0 1,-1 1-1,1-1 0,-1 0 0,0 1 0,1 0 0,-1 0 0,0 0 0,0 0 0,0 0 0,1 0 1,-1 1-1,0-1 0,0 1 0,0 0 0,-6 0 0,-1 1-305,0 0-1,0 1 1,0 0-1,0 1 1,0 0-1,1 1 1,-1-1-1,1 2 1,0-1-1,0 1 1,1 1-1,-16 12 1,19-13-374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15251,'0'1'66,"-1"0"-1,1 0 0,0 0 0,0 0 1,0-1-1,0 1 0,0 0 0,0 0 1,0 0-1,0 0 0,0 0 1,0-1-1,1 1 0,-1 0 0,0 0 1,0 0-1,1-1 0,-1 1 1,1 0-1,-1 0 0,0-1 0,1 1 1,0 0-1,-1-1 0,1 1 0,-1 0 1,1-1-1,0 1 0,-1-1 1,1 1-1,0-1 0,0 0 0,-1 1 1,1-1-1,0 0 0,0 1 1,0-1-1,-1 0 0,1 0 0,0 0 1,1 0-1,6 2 250,0-2 0,0 1 0,14-2 0,-12 0 174,54-4 1440,66-14 1,-52 6-1091,697-63 1849,-162 22-2678,-538 45-7,162-22 128,-237 31-131,0 0-1,0 0 0,0 1 0,0-1 0,0 0 0,0 0 0,0 0 0,0 0 0,0 0 0,0 0 0,1 0 0,-1 0 0,0 0 0,0 0 0,0 0 0,0 0 0,0 0 0,0 0 0,0 0 1,0 0-1,0 0 0,0-1 0,0 1 0,0 0 0,1 0 0,-1 0 0,0 0 0,0 0 0,0 0 0,0 0 0,0 0 0,0 0 0,0 0 0,0 0 0,0 0 0,0 0 0,0 0 0,0 0 1,0 0-1,0 0 0,0-1 0,0 1 0,0 0 0,0 0 0,0 0 0,0 0 0,0 0 0,0 0 0,0 0 0,0 0 0,0 0 0,0 0 0,0 0 0,0 0 0,0-1 0,0 1 1,0 0-1,0 0 0,0 0 0,0 0 0,0 0 0,0 0 0,0 0 0,0 0 0,0 0 0,0 0 0,0 0 0,0 0 0,-8-5-234,-10-1-598,-6 0-338,-24-5 383,16 8 157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17324,'0'0'76,"0"0"1,0 1 0,0-1 0,0 0 0,0 0-1,0 1 1,0-1 0,0 0 0,0 0-1,0 1 1,0-1 0,0 0 0,1 0 0,-1 1-1,0-1 1,0 0 0,0 0 0,0 0-1,0 0 1,1 1 0,-1-1 0,0 0 0,0 0-1,0 0 1,1 0 0,-1 1 0,0-1-1,0 0 1,1 0 0,-1 0 0,0 0 0,0 0-1,1 0 1,-1 0 0,0 0 0,0 0-1,1 0 1,14-3 1509,15-12 195,-27 14-1413,29-19 514,-1-2 0,0-1 1,42-42-1,-36 32-513,-36 32-364,-1 1 0,1-1 1,-1 0-1,0 1 0,1-1 0,-1 1 1,1 0-1,0-1 0,-1 1 0,1-1 0,-1 1 1,1 0-1,0 0 0,-1-1 0,1 1 1,-1 0-1,1 0 0,0 0 0,-1-1 0,1 1 1,0 0-1,0 0 0,-1 0 0,1 0 1,0 0-1,-1 1 0,2-1 0,-2 1-3,1-1 0,-1 1 1,1 0-1,-1 0 0,1-1 0,-1 1 0,1 0 0,-1 0 0,0 0 0,0 0 0,1-1 1,-1 1-1,0 0 0,0 0 0,0 0 0,0 0 0,0 1 0,-6 42 10,6-44-11,-5 24-69,-1 0-66,1 1 0,1-1 0,1 1 0,1 41 0,2-64 67,0 0 1,0-1 0,0 1 0,1-1-1,-1 1 1,1-1 0,-1 1 0,1-1-1,-1 1 1,3 2 0,-3-4 61,0 0 0,1 1 0,-1-1 0,1 0 0,-1 0 0,1 1 0,-1-1 0,0 0 0,1 0 0,-1 0 0,1 0 0,-1 0 0,1 0 0,-1 0 0,1 0 0,-1 0 0,1 0 0,-1 0 0,1 0 0,-1 0 0,1 0 0,-1 0 0,1 0 0,-1 0 0,1-1 0,-1 1 0,1 0 0,-1 0 0,0 0 0,1-1 0,-1 1 1,1 0-1,-1-1 0,0 1 0,1 0 0,-1-1 0,0 1 0,1-1 0,11-11-343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17868,'6'-1'2024,"-5"6"-1160,-1 2-383,-4-1 1503,1 1-872,0 0-832,2 1-344,1-7-848,0 3 1888,1-8-1288,1 3 16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15787,'0'-1'224,"1"-1"-1,-1 1 0,0 0 0,0 0 1,1-1-1,-1 1 0,1 0 0,-1 0 0,1 0 1,0 0-1,-1 0 0,1 0 0,0 0 1,0 0-1,0 0 0,0 0 0,0 0 1,0 0-1,0 0 0,0 1 0,0-1 0,0 0 1,0 1-1,0-1 0,0 1 0,1 0 1,-1-1-1,0 1 0,0 0 0,3-1 1,4 0 372,0 0 0,0 0 0,12 1 1,-16 0-463,-1 0-62,3 0 106,0 0 0,0 0 0,0 1 0,12 2-1,-17-3-163,1 1-1,-1-1 0,0 1 1,1 0-1,-1-1 0,0 1 0,1 0 1,-1 0-1,0 0 0,0 0 1,0 0-1,0 0 0,0 0 0,0 0 1,0 0-1,0 0 0,0 1 0,-1-1 1,1 0-1,0 1 0,-1-1 1,1 1-1,-1-1 0,1 0 0,-1 1 1,0 1-1,0-1 9,0 0 1,0 0-1,0-1 1,-1 1-1,1 0 1,-1-1-1,1 1 1,-1 0-1,0-1 0,0 1 1,0-1-1,0 1 1,0-1-1,-1 2 1,-20 22 381,16-20-302,-15 15 190,9-8 1,-20 24 1,29-33-276,1 0 0,-1 1-1,1-1 1,0 1 0,1-1 0,-1 1 0,0 0 0,1 0-1,0 0 1,0 0 0,0 0 0,0 7 0,1-9-31,0-1 0,0 0 0,0 0 0,0 0-1,0 0 1,1 1 0,-1-1 0,0 0 0,1 0 0,-1 0 0,1 0 0,-1 0 0,1 0 0,0 0 0,-1 0 0,1 0 0,0 0 0,0 0 0,0 0 0,-1-1 0,1 1-1,1 1 1,1-1-78,-1 0 0,1 0 0,0 0-1,-1 0 1,1 0 0,0-1-1,-1 1 1,1-1 0,3 1-1,3-1-339,0 0-1,0-1 0,-1 0 1,1 0-1,10-3 0,-4-1-18,-1-1-1,19-9 0,-2-2-385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16588,'1'5'2520,"2"-3"-1440,1 3 2281,-1-4-2249,0-1-560,0-1-1072,-2-4 600,-1 3-280,2-1-128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43 22181,'0'-2'234,"0"0"0,0 0 0,1 0 1,-1 0-1,1 0 0,0 1 1,-1-1-1,1 0 0,0 0 0,0 1 1,0-1-1,0 0 0,1 1 0,-1-1 1,0 1-1,1-1 0,-1 1 0,1 0 1,-1 0-1,1 0 0,-1 0 0,1 0 1,0 0-1,3-1 0,-1 1-97,-1 0 0,1 0-1,0 1 1,-1-1 0,1 1 0,0 0-1,-1 0 1,1 0 0,0 1 0,-1 0 0,1-1-1,-1 1 1,5 2 0,-5-2-139,1 0-1,0 1 1,-1 0 0,1 0-1,-1 0 1,1 0 0,-1 1 0,0-1-1,0 1 1,0 0 0,0 0-1,2 4 1,-3-5 3,-1 0 0,0 0 0,0 0 0,0 0 0,0 0 0,0 0 0,-1 0 0,1 0-1,-1 1 1,1-1 0,-1 0 0,0 1 0,0-1 0,0 0 0,0 0 0,0 1 0,-1-1 0,1 0 0,0 0 0,-1 1 0,0-1 0,-1 3 0,-3 5 1,-1-1 0,0 1 0,-1-1 0,1 0 0,-2-1 0,-12 13 0,-12 13-119,32-34 105,-1 0-1,1 0 1,0 1-1,-1-1 1,1 0-1,0 1 1,0-1 0,-1 1-1,1-1 1,0 0-1,0 1 1,0-1-1,0 1 1,-1-1 0,1 1-1,0-1 1,0 0-1,0 1 1,0-1-1,0 1 1,0-1 0,0 1-1,0-1 1,0 1-1,0-1 1,0 1-1,1-1 1,-1 0-1,0 1 1,13 6-256,31-2-34,-29-4 226,-11-1 55,1 1 0,-1 0 1,0 0-1,0 0 0,0 0 0,-1 1 0,1-1 0,0 1 0,0 0 0,-1 0 0,1 1 1,-1-1-1,6 6 0,-7-6 14,-1 0 1,1 1-1,-1-1 0,0 1 1,0-1-1,0 1 1,0-1-1,0 1 0,0 0 1,-1-1-1,1 1 1,-1 0-1,0 0 0,0-1 1,0 1-1,0 0 1,0 0-1,-1-1 0,1 1 1,-1 0-1,0-1 1,-1 4-1,0 1 94,-1 0 0,0-1 0,0 1 0,-1-1 0,0 0 0,0 0 0,-1 0 0,1 0 0,-1-1 0,0 0 0,-1 0 0,1 0 0,-1 0 0,0-1 0,0 0 0,-9 4 0,10-6-85,1 0-1,-1 0 1,1 0-1,-1-1 0,0 0 1,0 0-1,1 0 0,-1 0 1,0-1-1,0 0 1,0 0-1,0 0 0,0-1 1,0 1-1,0-1 0,1 0 1,-1-1-1,0 1 0,1-1 1,-1 0-1,1 0 1,-1 0-1,1-1 0,0 1 1,-4-5-1,6 7-107,1-1 1,0 0-1,0 0 0,0 0 0,0 0 0,1 0 1,-1 0-1,0-1 0,0 1 0,1 0 1,-1 0-1,0 0 0,1-1 0,0 1 1,-1 0-1,1-1 0,0 1 0,-1 0 1,1-1-1,0 1 0,0-1 0,0 1 1,0 0-1,0-1 0,1 1 0,-1 0 0,0-1 1,1 1-1,-1 0 0,0-1 0,1 1 1,0 0-1,-1 0 0,1-1 0,1 0 1,10-7-736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20932,'-3'-1'1809,"11"2"-1225,4 5-256,2-3 792,6 4-328,4 4-359,8 6-73,4 3-200,1 2-40,2-1-72,-2 1-104,-3-1-440,-1 0-289,-4-6 649,-3 0-80,-6-7-120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18404,'4'7'2088,"3"3"-1415,5 3-241,5 4 984,3 8-544,3 1-240,4 8-208,2-4-96,0 5-368,-1 0-288,-3-2-744,-4-3 1224,-5-7-312,-2-1-88,-4-8-176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17812,'12'-11'2059,"0"0"1,25-17 0,-32 24-1805,1 1 0,-1 0 1,0 0-1,1 1 0,0 0 1,-1 0-1,1 0 0,0 1 0,0-1 1,11 0-1,-17 2-250,1 0 0,-1 0-1,0 0 1,0 0 0,1 0-1,-1 0 1,0 0 0,0 0 0,0 0-1,1 0 1,-1 0 0,0 0 0,0 0-1,1 0 1,-1 0 0,0 0-1,0 1 1,0-1 0,1 0 0,-1 0-1,0 0 1,0 0 0,0 0-1,1 0 1,-1 1 0,0-1 0,0 0-1,0 0 1,0 0 0,0 0 0,1 1-1,-1-1 1,0 0 0,0 0-1,0 0 1,0 1 0,0-1 0,0 0-1,0 0 1,0 1 0,-5 9 86,-15 9-15,-9 1-10,23-17-53,0 1-1,1 0 1,0-1 0,-1 2-1,1-1 1,1 1 0,-9 9-1,13-13-12,0-1-1,0 0 1,0 1 0,-1-1-1,1 1 1,0-1-1,0 1 1,0 0 0,0-1-1,0 1 1,1-1-1,-1 1 1,0-1 0,0 0-1,0 1 1,0-1-1,0 1 1,1-1 0,-1 1-1,0-1 1,0 1-1,1-1 1,-1 0 0,0 1-1,1-1 1,-1 1-1,1-1 1,-1 0 0,0 0-1,1 1 1,-1-1-1,1 0 1,-1 0 0,1 1-1,-1-1 1,0 0 0,1 0-1,0 0 1,26 11 20,-15-8 7,-8-1-29,1 1 0,-1-1-1,0 0 1,0 1 0,0 0 0,-1 0-1,1 0 1,-1 1 0,1-1 0,-1 1-1,0 0 1,5 7 0,-8-9 6,1-1 1,0 1 0,-1 0-1,1-1 1,-1 1 0,0-1-1,1 1 1,-1 0 0,0-1-1,0 1 1,0 0-1,0-1 1,0 1 0,0 0-1,-1-1 1,0 3 0,0-2 16,0 1 0,0-1 0,0 0 0,-1 0 0,1-1 0,-1 1 0,1 0 0,-1 0 0,0-1 0,1 1 0,-1-1 0,0 1 0,0-1 1,-4 2-1,-5 2 220,1 1 0,-20 5 0,26-10-206,1 0 0,-1 0 0,0 0-1,1 0 1,-1-1 0,0 0-1,1 0 1,-1 0 0,0 0-1,1 0 1,-1-1 0,1 0-1,-5-1 1,7 2-81,1 0-1,-1-1 1,1 1-1,-1-1 1,1 1-1,-1-1 1,1 1 0,-1-1-1,1 0 1,0 1-1,-1-1 1,1 0-1,0 1 1,-1-1-1,1 0 1,0 1 0,0-1-1,0 0 1,-1 1-1,1-1 1,0 0-1,0 0 1,0 1-1,0-1 1,0 0-1,1 1 1,-1-1 0,0 0-1,0 0 1,0 1-1,1-1 1,-1 0-1,0 1 1,1-1-1,-1 0 1,0 1 0,1-1-1,-1 1 1,1-1-1,0 0 1,6-6-362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930 850 12667,'-22'-11'801,"9"4"-584,1 0-1,-1 1 1,0 1-1,0 0 1,-21-4-1,33 9-210,-1 0-1,1 0 1,0 0-1,-1 0 1,1 0-1,0 0 1,-1 0-1,1 0 0,0 1 1,-1-1-1,1 0 1,0 1-1,0-1 1,-1 1-1,1 0 1,0-1-1,0 1 1,0 0-1,0 0 1,0 0-1,0-1 1,0 1-1,0 0 1,0 0-1,0 1 1,1-1-1,-1 0 1,0 0-1,1 0 1,-1 0-1,1 1 1,-1-1-1,1 0 0,0 0 1,-1 1-1,1 1 1,-2 6-50,1 1 1,0-1 0,1 1-1,1 10 1,-1-10 25,36 505-778,-8-171 1003,-13 483 902,-54-2-1133,-50-25-639,-38-3 514,123-773 158,-99 706 133,23 5-41,40-356-68,-52 385 52,-13 131 292,40 6-17,49-149-412,-15 335-176,10-752 184,-17 452 59,39-583-3,47 373 0,-32-484-25,4-1 1,4-1 0,46 114 0,-44-142-16,3-2-1,3-1 1,3-2 0,2-1-1,59 70 1,-33-59-7,3-2 1,3-4 0,2-2-1,3-4 1,2-3 0,103 54-1,-8-20-49,360 128-1,73-37 58,5-32 37,-382-94-3,682 138-25,14-72-135,139-82-176,2-48 19,-630 4 248,2119-12-94,-1750 27 92,411 0 46,-1213-7 18,1835 9 223,-77-26 17,-1678 12-248,-1-3 0,0-4-1,99-28 1,-137 28 4,-2-2-1,1-2 1,-2-2-1,0-1 0,-2-2 1,0-2-1,61-49 1,-57 34 7,-2-1 1,-1-2-1,-2-1 1,-3-2 0,-1-2-1,-2 0 1,-2-2-1,-2-2 1,22-60 0,4-34 56,59-264 0,-8-160 61,19-441 66,-47-3-95,-62 821-92,-10 137 2,39-743-3,-69 0-14,-56 201 33,20 179 3,48 274-56,6 0-1,6-1 1,7 0-1,26-176 1,2 127-441,74-255 0,-59 300-84,6 1 0,86-165 0,-113 262 451,2 1-1,2 1 0,3 2 0,1 1 0,64-65 0,-75 88 124,1 1 0,1 1 0,1 1 0,0 2 0,2 0 0,0 2 0,0 1 1,2 1-1,-1 1 0,2 2 0,43-9 0,33 4 109,133-3 0,-111 11-83,442-49-22,1-23-64,-43 5 117,349-62 642,-11-61-202,-683 141-456,-3-8 0,255-127-1,-194 62-24,254-182 0,-359 219-29,156-111-26,-16-18-48,149-204-4,-342 327 130,-5-4 0,110-182 1,-158 225 26,-2-2 1,-3 0-1,23-87 0,35-201 308,-40 153-256,13-62-72,-42 172-1,4-91 1,-18 135-49,-2-1 0,-1 0 0,-3 1 1,-1 0-1,-2 0 0,-2 0 0,-2 1 0,-1 0 0,-3 1 1,-1 1-1,-1 1 0,-3 0 0,-1 2 0,-1 0 0,-2 1 0,-2 2 1,-1 1-1,-1 1 0,-2 1 0,-1 2 0,-61-42 0,26 28-106,-3 3 0,-120-48 0,-157-37-399,333 119 479,-800-204-385,-16 73 61,-1057-47 900,535 100-478,783 55-219,-513-35-319,-432-11 279,-3 69 837,1260 7-411,-975 19 337,-1015 101-582,-589 54-625,2271-144 509,-2062 66-272,1899-77 261,99-2 188,-663 19-322,922-28 28,197-3 98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1 556 17172,'5'-4'748,"1"-1"1,0 0-1,0 1 1,14-6-1,5-5 63,110-79 552,206-187 1,-225 166-2946,-108 102 1376,-7 13 194,-1 0 0,0 0 0,0 0 0,0 0 0,1-1 0,-1 1 0,0 0 0,0 0 0,0 0 0,0-1 0,0 1 0,0 0 0,0 0 0,1 0 0,-1-1 0,0 1 0,0 0 0,0 0 0,0-1 0,0 1 0,0 0 0,0 0 0,0-1 0,0 1 0,0 0 0,0 0 0,0-1 0,0 1 0,0 0 0,-1 0 0,1 0 0,0-1 0,0 1 0,0 0 0,0 0 0,0-1 0,0 1 0,-1 0 0,1 0-1,0 0 1,0 0 0,0-1 0,0 1 0,-1 0 0,1 0 0,0 0 0,0 0 0,-1 0 0,-10-1-458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8 383 14043,'-3'6'1816,"-1"-6"-1031,5 0-177,2-6 1128,7-7-432,7 2-47,9-8-209,4-11-128,9-4-176,5-4-112,5-3-152,0 1-208,0 1-664,-8 2-456,-6 2 728,-5 9-184,-9 6-88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16972,'12'-17'7757,"-17"29"-6555,2-8-1161,1 1 1,0 0-1,0 0 1,1 1-1,-1-1 0,0 10 1,2-14-47,0 1 0,0-1 1,0 0-1,0 1 1,1-1-1,-1 0 0,0 1 1,1-1-1,-1 0 0,1 1 1,-1-1-1,1 0 0,0 0 1,-1 0-1,1 1 1,0-1-1,0 0 0,0 0 1,0 0-1,0 0 0,0 0 1,0-1-1,0 1 0,0 0 1,0 0-1,1-1 0,-1 1 1,0-1-1,1 1 1,-1-1-1,2 1 0,9 2-15,-7-2 7,0 1 1,0 0 0,0-1-1,0 1 1,0 1 0,7 4 0,-11-6 8,0 0 0,0 0 1,0-1-1,-1 1 0,1 0 0,0 0 1,0 1-1,-1-1 0,1 0 1,-1 0-1,1 0 0,-1 0 1,0 0-1,1 1 0,-1-1 0,0 0 1,0 0-1,0 1 0,0-1 1,0 0-1,0 0 0,0 1 1,0-1-1,0 0 0,-1 0 0,1 1 1,0-1-1,-1 0 0,1 0 1,-1 0-1,1 0 0,-1 0 1,0 0-1,0 2 0,-5 5 51,0 1 0,-1-1-1,0-1 1,0 1 0,0-1 0,-1 0 0,0-1-1,0 0 1,-1 0 0,0-1 0,0 0-1,0 0 1,-1-1 0,-10 3 0,18-6-98,1 0 0,0-1 0,-1 1 0,1-1 0,-1 0 0,1 1 0,-1-1 0,1 0 0,-1 0 0,0 0 0,1 0 0,-1 0 0,1 0 0,-1 0 0,1-1 0,-1 1-1,1 0 1,-1-1 0,1 1 0,-1-1 0,1 0 0,0 0 0,-1 1 0,1-1 0,0 0 0,0 0 0,0 0 0,-1 0 0,1 0 0,0-1 0,0 1 0,0 0 0,1 0 0,-1-1 0,0 1 0,0 0 0,1-1 0,-1 1 0,1-1 0,-1 1 0,1-1 0,0 1 0,-1-1 0,1 1 0,0-1 0,0 1 0,0-1 0,0 1 0,0-1 0,1 0 0,-1 1 0,0-1 0,1 1 0,-1 0 0,2-3 0,7-16-545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18188,'1'-11'2288,"4"6"-1247,2 2-425,3 1 1656,1-3-847,4 0-649,0 0-376,3 4-992,0 1-537,-3 0 929,-5-2-224,-5-6-88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16868,'0'-1'262,"1"0"1,-1 0 0,0 0-1,0 0 1,1 0 0,-1 0-1,1 0 1,-1 0 0,1 0-1,-1 0 1,1 1 0,-1-1-1,1 0 1,0 0 0,0 1-1,-1-1 1,1 0 0,2 0 0,18-12 1213,-13 9-858,86-48 1759,37-22-2007,-127 71-364,2-1 1,0 1-1,0-1 1,0 1 0,0 0-1,1 1 1,8-3-1,-14 5-6,-1 0 1,1 0-1,-1 0 0,1 0 0,0 1 0,-1-1 0,1 0 0,-1 0 0,1 1 0,-1-1 0,1 0 0,-1 1 1,0-1-1,1 1 0,-1-1 0,1 1 0,-1-1 0,0 0 0,1 1 0,-1-1 0,0 1 0,1-1 0,-1 1 0,0 0 1,0-1-1,0 1 0,0-1 0,0 1 0,1-1 0,-1 1 0,0 0 0,0-1 0,0 1 0,0-1 0,0 1 0,-1 0 1,1 32 17,0-25-12,0-3-7,0-1 0,0 0 0,0 1 0,1-1 0,0 0-1,0 0 1,0 0 0,0 0 0,1 1 0,-1-2 0,1 1-1,0 0 1,3 5 0,-3-7-3,1 0 1,-1 0-1,0 0 0,0 0 0,1-1 1,-1 1-1,1 0 0,-1-1 0,1 0 1,0 0-1,0 1 0,-1-2 1,1 1-1,0 0 0,0-1 0,0 1 1,0-1-1,0 0 0,0 0 0,3 0 1,7-1-68,-1 0 0,1-1 1,-1-1-1,18-6 0,-24 8-136,0-1-1,-1-1 0,1 1 1,-1-1-1,1 0 0,-1 0 0,0-1 1,0 1-1,-1-1 0,1 0 0,4-5 1,-8 3-241,-6 4-155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5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14211,'-7'1'3453,"18"-9"-1213,20-10 79,-6 6-922,50-17-1,-66 26-1254,0 0 0,0 1 0,0 1 0,0-1 1,0 1-1,1 1 0,-1 0 0,0 0 0,16 3 1,-20-1-117,-1-1 0,0 1-1,1 0 1,-1 0 0,0 0 0,0 1 0,-1 0 0,5 3 0,-5-3-23,1-1 0,-1 1-1,0-1 1,1 0 0,-1 0 0,1 0-1,-1 0 1,1-1 0,0 1 0,0-1 0,0 0-1,5 0 1,0-1 10,1 0-1,-1-1 1,1 0 0,-1-1 0,0 0-1,1 0 1,-1-1 0,16-7 0,-12 4-344,0-1 0,-1 0 0,0-1 1,0-1-1,12-10 0,-23 18 295,-1 1 0,0 0-1,1 0 1,-1 0 0,1-1 0,-1 1-1,0 0 1,0-1 0,1 1-1,-1 0 1,0-1 0,1 1 0,-1 0-1,0-1 1,0 1 0,0-1-1,0 1 1,1 0 0,-1-1 0,0 1-1,0-1 1,0 1 0,0 0-1,0-1 1,0 1 0,0-1 0,0 1-1,0-1 1,0 1 0,0 0-1,0-1 1,0 1 0,-1-1 0,1 1-1,0 0 1,0-1 0,0 1-1,0-1 1,-1 1 0,1 0-1,0-1 1,0 1 0,-1 0 0,1-1-1,0 1 1,-1 0 0,1 0-1,0-1 1,-1 1 0,1 0 0,-1 0-1,1 0 1,0-1 0,-1 1-1,1 0 1,-1 0 0,-7-3-720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14043,'16'-9'2606,"0"-1"-1,-1-1 1,24-20 0,50-58 396,71-112-2249,-86 85-321,-65 102-382,-8 22-17,-9 29-17,6-32-21,-81 253-20,28-96 56,55-160-46,-8 27 55,8-28-85,0 1 0,-1-1 0,1 0 0,0 1 0,0-1 0,0 1 0,0-1 1,0 1-1,0-1 0,0 1 0,1-1 0,-1 0 0,0 1 0,1-1 0,0 2 0,0-2-8,-1-1-1,1 0 0,-1 1 1,1-1-1,-1 0 1,1 0-1,-1 0 0,1 0 1,0 0-1,-1 1 1,1-1-1,-1 0 0,1 0 1,-1 0-1,1 0 0,-1 0 1,1-1-1,0 1 1,-1 0-1,1 0 0,-1 0 1,1 0-1,-1-1 1,1 1-1,-1 0 0,1 0 1,-1-1-1,1 1 0,-1 0 1,0-1-1,1 0 1,17-13 259,-16 12-400,16-14-228,3-1-91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20964,'-30'34'4883,"-3"12"-3424,27-37-1448,1 1 1,0-1-1,0 1 0,1 0 0,0 0 1,1 1-1,0-1 0,-2 19 0,4-26-9,1 0-1,0 0 1,1 0 0,-1 0-1,1 0 1,-1 0 0,1 0-1,0 0 1,0 0 0,0-1-1,0 1 1,0 0 0,1-1-1,-1 1 1,1-1-1,0 0 1,0 1 0,0-1-1,0 0 1,0 0 0,0 0-1,1 0 1,3 2 0,6 3 4,0-1 0,1 0 0,26 9 0,3 0 37,-38-13-43,-1 0 0,1 0 1,0 1-1,-1-1 0,1 1 1,-1 0-1,0 0 0,0 0 0,0 0 1,0 0-1,2 5 0,-4-7-1,0 0 0,0 1 0,-1-1 0,1 1 0,-1 0 0,1-1 0,-1 1 0,1-1 0,-1 1 0,0 0 0,0-1 0,0 1 0,0 0 0,0-1 0,0 1 0,0 0 0,-1-1 0,1 1 0,-1 0 0,1-1 0,-1 1 0,1-1 0,-1 1 0,0-1 0,0 1 0,0-1 0,0 0 0,0 1 0,0-1 0,0 0 0,-3 2 0,-4 4 41,0-1 0,0 0 0,-1-1 0,0 0 0,0 0 0,-1-1 1,1 0-1,-1-1 0,-10 3 0,-10 1 231,-54 5-1,73-11-247,-1 0 0,0-1-1,0-1 1,0 1-1,-13-4 1,22 4-126,0-1 1,0 0 0,0 1-1,0-1 1,0 0 0,1-1-1,-1 1 1,0 0 0,1-1-1,-1 0 1,1 1-1,-1-1 1,1 0 0,0 0-1,0-1 1,0 1 0,0 0-1,0-1 1,0 1 0,1-1-1,-1 1 1,1-1 0,-1 0-1,1 0 1,-1-4 0,1-1-21,0 0 0,1 0 0,0 0 0,1 0 0,-1 0 0,1 0 0,1 0 0,2-8 0,11-38-651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18604,'9'1'2312,"4"2"-1159,1-2-425,6 1 1448,6-1-535,4 2-561,3 0-328,-1-1-768,2-1-600,-1-1-1553,-3-1 1865,-4-1-320,0-1-216</inkml:trace>
  <inkml:trace contextRef="#ctx0" brushRef="#br0" timeOffset="1">472 336 17764,'-4'32'1888,"-4"-9"-1152,1-2-296,-4 6 945,-5-2-281,0 2-440,3-3-208,-2 1-312,6-4-72,5 1-440,-1-4-272,2-5-1456,3-4 1824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33 20668,'1'-1'170,"0"1"0,0-1 0,0 0 0,-1 0 0,1 1 0,0-1 0,0 0-1,0 0 1,-1 0 0,1 0 0,0 0 0,-1 0 0,1 0 0,-1 0 0,1 0 0,-1 0-1,0-1 1,1 1 0,-1 0 0,0 0 0,0-2 0,0 2-85,0 1 0,0 0 0,0-1 0,0 1 0,0-1 0,0 1 0,0-1 0,0 1 0,-1 0 1,1-1-1,0 1 0,0 0 0,-1-1 0,1 1 0,0 0 0,0-1 0,-1 1 0,1 0 0,0 0 0,-1-1 0,1 1 0,0 0 0,-1-1 1,0 1 17,0 0 1,0 0-1,-1-1 1,1 1 0,0 0-1,0 0 1,0 0-1,0 0 1,0 0 0,0 1-1,0-1 1,0 0-1,-2 1 1,-6 3-46,0 1 0,0-1 0,1 2-1,0-1 1,0 1 0,0 1 0,1-1 0,-1 1 0,2 0 0,-1 1 0,1 0 0,0 0-1,1 0 1,-8 16 0,12-23-47,1-1 0,0 1 0,-1-1 0,1 1 0,0-1 0,0 1 0,0-1 0,-1 1 0,1-1 0,0 1 0,0-1 0,0 1 0,0-1-1,0 1 1,0 0 0,0-1 0,0 1 0,0-1 0,0 1 0,0-1 0,0 1 0,1-1 0,-1 1 0,0-1 0,0 1 0,1-1 0,-1 1 0,0-1 0,0 1 0,1 0 0,0-1 13,-1 0-1,1-1 1,-1 1 0,1 0 0,-1 0 0,1-1-1,-1 1 1,1 0 0,-1-1 0,1 1 0,-1 0-1,0-1 1,1 1 0,-1-1 0,1 1 0,-1-1-1,0 1 1,0-1 0,1 1 0,-1-1 0,0 1-1,0-1 1,0 1 0,1-1 0,-1 1 0,0-1-1,0 1 1,0-1 0,0 0 0,0 0 0,2-3 20,-2 3-34,0 1-1,0 0 0,0-1 0,0 1 1,0-1-1,0 1 0,0-1 0,0 1 1,0 0-1,0-1 0,0 1 0,0-1 1,0 1-1,0 0 0,0-1 0,0 1 1,0-1-1,-1 1 0,1 0 0,0-1 1,0 1-1,-1-1 0,1 1-9,-1 0 1,1-1-1,-1 1 0,1 0 1,0 0-1,-1 0 0,1 0 0,-1 0 1,1 0-1,-1 0 0,1 0 1,-1 0-1,1 0 0,-1 0 0,1 0 1,0 0-1,-1 0 0,1 1 1,-1-1-1,1 0 0,-1 0 0,1 0 1,0 1-1,-1-1 0,1 0 1,-1 0-1,1 1 0,0-1 0,0 0 1,-1 1-1,1-1 0,0 1 1,-1-1-1,1 0 0,0 1 0,-9 15-2,8-14 2,-6 12-5,-19 47 17,24-57-13,1 1 0,0 0-1,0 0 1,0 0 0,0 0 0,1 0-1,0-1 1,0 1 0,0 0 0,1 8-1,0-10 0,0-1 0,0 1 0,1-1 0,-1 0 0,0 0 0,1 1 0,0-1 0,-1 0 0,1 0 0,0 0 0,0 0 0,0-1 0,0 1 0,0-1 0,1 1 0,-1-1 0,0 1 0,1-1 0,-1 0-1,4 1 1,8 2-17,0 0-1,24 3 0,-9-2-6,-14-1-5,-1 0 0,0 0 0,0 1 0,0 1 0,17 10 0,-28-14 16,0 0 1,0 1-1,0-1 1,0 1-1,0-1 1,0 1-1,-1 0 0,1 0 1,-1 0-1,0 1 1,3 3-1,-4-4 7,-1 0 0,1-1-1,0 1 1,-1-1-1,1 1 1,-1 0 0,0-1-1,0 1 1,0 0 0,0-1-1,-1 1 1,1 0-1,-1-1 1,1 1 0,-1-1-1,0 1 1,0-1 0,-2 4-1,1-2 6,-1 0-1,0 0 0,0 0 0,0-1 1,0 1-1,-1-1 0,0 0 1,1 0-1,-1 0 0,0-1 1,-1 1-1,1-1 0,0 0 0,-1 0 1,1 0-1,-1-1 0,-7 2 1,-8 2 11,-1-2 1,-33 2-1,31-4 41,-45-3 1,62 2-74,0-1 1,0 0-1,0 0 0,1 0 0,-1-1 1,0 0-1,1 0 0,-1-1 0,1 0 1,0 0-1,-1 0 0,1 0 0,-4-5 1,7 6-106,0 0 1,1 0-1,-1-1 1,1 1 0,0-1-1,0 1 1,0-1-1,0 1 1,0-1 0,0 0-1,1 1 1,-1-1-1,1 0 1,0 0 0,0 1-1,0-1 1,0 0-1,1-4 1,1-7-391,1 1 1,6-20-1,-5 21 444,9-32-765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3366 531 10450,'-33'-39'148,"-1"2"-1,-1 1 0,-3 2 1,0 1-1,-2 2 0,-2 2 1,0 2-1,-2 1 1,-65-27-1,65 38-94,0 2 0,-1 1 1,-1 3-1,0 2 0,0 1 1,0 3-1,-64 3 0,3 7-24,0 5-1,-109 26 1,113-13 10,1 5 0,2 4 1,-160 77-1,-260 188 67,434-241-93,2 3 1,3 4 0,2 4 0,4 3-1,3 3 1,-65 88 0,91-99-35,3 2 1,3 2 0,3 2 0,4 1-1,-39 113 1,51-115-107,3 1 0,3 0-1,2 1 1,4 1 0,4 0 0,3 86 0,5-104-23,4 0 1,1 0-1,3 0 1,2-1-1,3-1 1,1-1-1,3 0 1,2-1-1,3-1 1,1-1-1,2-2 1,68 83-1,-29-55 85,3-3-1,3-4 0,3-2 0,143 92 0,9-17 300,5-10 0,483 192 0,-414-219 150,4-13 1,534 86 0,-395-120-59,604-1 1,-714-60-165,0-14 1,439-82 0,-87-51-100,-4-30-100,-450 119 3,-208 56 30,640-190-149,-541 152 107,-1-5-1,-3-5 1,138-87 0,-217 116 71,0-2 1,-2-2-1,-1-1 0,56-60 0,-81 77 35,-2 0 0,0-1 0,0 0 0,-1-1 0,-1 0 0,-1-1 0,-1 0 0,0 0 0,-1 0 0,0-1 0,-2 0 0,0 0 0,-1 0 0,-1 0 0,0-30 0,-5 12 82,-1 1-1,-2 0 1,-2 1 0,-1-1 0,-1 1 0,-16-34 0,-8-5 85,-65-108 0,29 74-119,-4 4 0,-4 3 1,-183-179-1,87 122-98,-243-167 0,355 280-57,-416-283-349,-47 11 64,-16 27 134,-23 54 146,398 180 107,-262-49 0,162 60 131,-1 12 0,-301 4 0,337 32 1,1 10 1,-408 77 0,478-53-143,2 8 1,2 6-1,2 7 1,-178 96 0,190-80-21,4-2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19636,'12'0'2585,"-1"-1"-1553,8-4-392,2 3 1617,8-1-945,2 0-272,8 1-496,-3 2-240,1-2-512,3 0-440,-5-2-1000,-2 0 1384,-5 1-248,0 0-201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16932,'5'10'2256,"-5"-1"-1328,-2 2-352,-6 5 1441,-6 7-833,-5 2-192,-2 14-456,-1 0-151,0 4-249,-1 0-128,3-4-128,-1-1-113,9-5-471,2-8-352,2-17 800,7-6-184,-5-5-72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6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55 17356,'-1'-3'232,"0"0"1,0-1 0,0 1-1,-1 0 1,1 0 0,-1 0-1,0 1 1,1-1 0,-1 0 0,0 1-1,-1-1 1,1 1 0,0 0-1,-1-1 1,1 1 0,-1 0-1,-4-2 1,4 3-123,1 0 0,0 1 0,-1-1 1,1 0-1,0 1 0,-1 0 0,1-1 0,-1 1 0,1 0 0,-1 0 0,1 1 1,-1-1-1,1 0 0,0 1 0,-1 0 0,1-1 0,0 1 0,-1 0 0,1 0 1,0 0-1,0 0 0,0 1 0,0-1 0,-3 3 0,-3 3 87,1-1-1,0 2 0,0-1 0,0 1 1,-5 9-1,10-14-138,0 0 1,0-1-1,0 1 1,1 0-1,-1 0 0,1 0 1,0 0-1,0 0 1,0 0-1,0 1 0,1-1 1,-1 0-1,1 0 1,0 1-1,-1-1 0,2 0 1,-1 1-1,0-1 1,2 5-1,-1-6-19,0 0 0,1 0 0,-1 0-1,1 0 1,0 0 0,-1-1 0,1 1 0,0-1 0,0 1 0,0-1 0,0 0-1,0 0 1,0 0 0,0 0 0,0 0 0,0 0 0,1 0 0,-1-1-1,0 1 1,1-1 0,-1 0 0,0 0 0,1 0 0,-1 0 0,5 0 0,-1-1 44,1 1 0,-1-1 1,1-1-1,-1 1 1,1-1-1,-1 0 0,12-5 1,-15 5-70,-1 0 1,1 1-1,-1-1 1,0 0-1,1-1 0,-1 1 1,0 0-1,0 0 1,0-1-1,-1 0 1,1 1-1,0-1 1,-1 0-1,0 1 1,0-1-1,0 0 0,0 0 1,1-4-1,-2 5-88,0 1 1,0-1-1,0 1 0,0-1 0,0 1 0,0-1 0,0 1 1,-1-1-1,1 1 0,0-1 0,-1 1 0,1-1 0,-1 1 1,0-1-1,0 1 0,1 0 0,-1-1 0,0 1 0,0 0 1,0 0-1,0 0 0,0 0 0,0 0 0,-1 0 0,1 0 1,0 0-1,-1 0 0,1 0 0,0 1 0,-1-1 0,1 0 1,-1 1-1,1 0 0,-1-1 0,1 1 0,-1 0 0,-1-1 1,0 1-125,-1 0 0,1 0 0,0 0 0,0 0 0,-1 0 0,1 1 0,0-1 0,0 1 0,-1 0 0,1 0 1,0 0-1,0 0 0,0 1 0,-3 1 0,-7 11-778</inkml:trace>
  <inkml:trace contextRef="#ctx0" brushRef="#br0" timeOffset="1">446 564 14435,'-2'0'116,"-27"12"1839,-33 17-1,55-25-1525,1-1 0,0 1 0,-1 1 0,2-1 0,-1 1 0,0 0 0,1 0 0,0 1 1,0-1-1,-7 13 0,11-17-350,0 1 0,0-1 1,0 1-1,1-1 1,-1 1-1,1-1 1,-1 1-1,1-1 1,0 1-1,-1 0 0,1-1 1,0 1-1,0 0 1,0-1-1,0 1 1,0-1-1,1 1 0,-1 0 1,0-1-1,1 1 1,-1-1-1,1 1 1,1 1-1,-1-1-9,1 0 1,0 0-1,0 0 1,-1-1-1,1 1 1,0-1-1,1 1 0,-1-1 1,0 0-1,0 0 1,1 0-1,-1 0 0,4 1 1,6 1 77,0-1 0,0-1 1,0 0-1,0 0 0,15-2 1,-15 0-27,-1 0 1,1-1-1,-1-1 0,1 0 1,-1 0-1,0-1 0,16-8 1,-25 10-107,1 1-1,0-1 1,-1 0 0,0 1 0,1-1 0,-1 0-1,0-1 1,0 1 0,0 0 0,0 0-1,-1-1 1,1 1 0,0-1 0,1-4 0,-3 4-29,1 1 1,-1 0 0,0-1-1,0 1 1,0-1-1,0 1 1,0-1 0,0 1-1,-1-1 1,1 1 0,-1-1-1,0 1 1,0 0 0,1-1-1,-2 1 1,1 0-1,0 0 1,0 0 0,-1 0-1,-2-3 1,-2-2-298,0 0-1,-1 1 1,0 0 0,0 0 0,-13-8-1,10 7 82,7 5-257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43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17724,'0'-3'1328,"0"0"-1256,-8-1-416,-4 4 2184,4 1-1664,-2 1 72,3-1 81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20740,'-4'-8'1185,"-6"2"-1617,2 4-561,4 2 961,8 6-288,8 3-104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14643,'-1'0'126,"1"0"-1,-1 0 0,0 1 1,1-1-1,-1 0 1,1 0-1,-1 0 0,1 0 1,-1-1-1,1 1 1,-1 0-1,0 0 1,1 0-1,-1 0 0,1 0 1,-1-1-1,1 1 1,-1 0-1,1-1 0,-1 1 1,1 0-1,0-1 1,-1 1-1,8-8 1922,23-7 75,56-10-167,-75 23-1818,1 0 0,0 1 0,-1 0 0,1 0 0,19 3 0,-30-2-131,0 0 0,0 0 0,0 0 0,0 0 0,0 0 0,0 0 0,0 1 0,0-1 0,0 1 0,0-1 0,0 0 0,0 1 0,0-1 1,0 1-1,0 0 0,0-1 0,-1 1 0,1 0 0,0 0 0,0-1 0,0 2 0,-1-1-2,0 0-1,0 0 0,1 0 1,-1 0-1,0-1 0,0 1 1,-1 0-1,1 0 1,0 0-1,0 0 0,0-1 1,0 1-1,-1 0 1,1 0-1,0 0 0,-1-1 1,1 1-1,-1 0 1,0 1-1,-4 4 11,-1 1 0,0-2-1,0 1 1,-7 5 0,11-9-7,-25 19-16,-2 2 73,2 1 0,-26 28 0,46-45-130,1 0 0,0 1 1,1-1-1,0 1 0,0 0 1,0 1-1,1 0 0,1-1 1,-1 1-1,1 0 0,1 0 1,-3 19-1,4-25-48,1 0 0,0 0 0,0 0 1,1 1-1,-1-1 0,1 0 0,-1 0 0,1 0 0,0 0 0,0 0 0,0-1 0,0 1 0,1 0 0,1 3 0,-1-5 31,-1 1-1,1 0 0,-1-1 0,1 1 1,0-1-1,-1 0 0,1 0 0,0 0 1,0 0-1,0 0 0,0 0 0,0 0 1,0 0-1,0-1 0,1 1 0,-1-1 1,0 1-1,0-1 0,0 0 0,0 0 1,4 0-1,28-7-576,6-11-146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0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54 13579,'-39'19'569,"1"2"-1,1 2 1,1 1 0,-56 50-1,76-59-489,1 0-1,1 2 1,0-1-1,2 2 1,0 0-1,0 0 0,2 1 1,0 0-1,2 1 1,0 0-1,-8 30 1,12-27-79,0-1 0,2 1 1,1 0-1,0-1 0,2 1 0,0 0 1,2 0-1,1-1 0,0 0 1,2 0-1,0 0 0,1 0 0,2-1 1,0 0-1,1-1 0,1 0 1,1 0-1,1-2 0,0 1 1,2-2-1,0 1 0,19 15 0,-22-22 12,2-1-1,-1 0 0,1-1 0,1 0 0,0-1 0,0-1 0,0 0 1,1-1-1,0-1 0,17 3 0,-11-4 68,0-1 0,-1-1 0,1-1 0,0-1 0,0-1 0,0-1 0,22-5 1,-6-2 133,0-2 0,-1-1 1,0-2-1,-1-1 0,-1-2 1,0-2-1,-2-1 0,41-31 1,-45 29-4,-2-2 0,0 0 0,-1-2 0,-1-1 0,-2-1 0,37-57 0,-50 70-154,-2-2 0,1 1 0,-2-1 0,-1 0 0,0-1 0,-1 0 0,0 0 0,-2 0 0,0 0 0,-1 0 0,-1-1 1,-1 1-1,0 0 0,-2-1 0,-3-23 0,2 30-51,-1 1 0,0-1 1,0 1-1,-1-1 0,0 1 1,-1 1-1,0-1 0,-1 1 1,-8-10-1,3 7-150,-1 0 0,1 0 0,-2 2 0,0-1 0,-24-13 0,4 6-304,0 2 0,-1 2 0,-1 1 1,-1 1-1,-37-7 0,-7 3-163,7 1-179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19180,'13'-4'2201,"-2"-3"-1337,1 3 1544,-14 8-1255,-1 7-457,-2 1-152,0 5-376,-3-1-72,3 3-96,1-1-112,3 1-280,-2-5-216,1-1-633,0-4-271,-1-8 1112,-2-1-368,-3-4-176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18572,'0'2'280,"0"0"-1,0-1 1,1 1-1,-1-1 1,0 1 0,1 0-1,-1-1 1,1 1 0,-1-1-1,1 1 1,0-1-1,0 1 1,0-1 0,-1 1-1,3 0 1,2 9 592,8 15-704,-2 0-1,-1 1 1,-1 1-1,5 28 1,-11-42-162,-1 1 1,-1-1-1,0 1 1,-1-1-1,-1 1 0,0 0 1,-1-1-1,0 0 1,-1 1-1,-6 13 1,2-8-2,-1 0 1,-1-1-1,0 0 1,-2-1-1,0 0 1,-25 30-1,34-46-103,-1 0 0,1 0-1,-1 0 1,0 0 0,0 0 0,1 0-1,-1-1 1,-5 3 0,8-4 72,-1 0 1,1 0 0,-1 0 0,1 0-1,-1 1 1,1-1 0,-1 0 0,1 0-1,-1 0 1,1 0 0,-1 0-1,1 0 1,0 0 0,-1 0 0,1-1-1,-1 1 1,1 0 0,-1 0 0,1 0-1,-1 0 1,1-1 0,-1 1-1,0-1 1,1 1 9,0-1 0,-1 0 1,1 0-1,0 0 0,-1 1 0,1-1 0,0 0 0,0 0 0,0 0 1,0 0-1,0 1 0,0-1 0,0 0 0,0 0 0,0 0 0,0 0 1,1 1-1,-1-1 0,1-1 0,7-20-332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17956,'12'-16'2028,"-12"16"-2002,0 0 1,0 0-1,0 0 1,0 0-1,0 0 1,0 0-1,1 0 0,-1 0 1,0 0-1,0 0 1,0 0-1,0 0 0,0 0 1,0 0-1,0 0 1,1 0-1,-1 0 1,0 0-1,0 0 0,0 0 1,0 0-1,0 0 1,0 0-1,0 0 0,1 0 1,-1 0-1,0 0 1,0 0-1,0 0 1,0 0-1,0 0 0,0 0 1,0 0-1,0 0 1,0 0-1,0 1 0,1-1 1,-1 0-1,0 0 1,0 0-1,0 0 1,0 0-1,0 0 0,0 0 1,0 0-1,0 1 1,0-1-1,0 0 0,0 0 1,0 0-1,0 0 1,0 0-1,0 0 1,0 0-1,0 1 0,0-1 1,0 0-1,0 0 1,0 0-1,0 0 0,0 0 1,-6 36 1991,3-14-1670,2-17-291,-6 49 154,2 0 0,5 93-1,0-144-211,0 0 0,1 0 0,-1 0-1,1-1 1,0 1 0,0 0 0,0-1 0,0 1-1,0 0 1,1-1 0,-1 1 0,3 2 0,-3-4 1,0 0 1,0 0 0,0-1 0,0 1 0,0 0-1,0 0 1,1-1 0,-1 1 0,0-1 0,0 1-1,0-1 1,1 0 0,-1 1 0,0-1-1,1 0 1,-1 0 0,0 0 0,0 0 0,1 0-1,-1 0 1,0 0 0,1 0 0,-1 0 0,0-1-1,0 1 1,1-1 0,-1 1 0,0-1 0,2 0-1,3-3 42,1 0 0,-1-1 0,0 0 0,0 0 0,0 0 0,-1-1 0,0 0 0,0 0 0,0 0 1,7-14-1,3-8 264,14-34 1,-27 58-278,6-16 191,0-1 0,-1 1 0,-1-1 1,4-25-1,-25 135-211,13-76-33,-2 37-28,4-47 50,0 1-1,0-1 1,1 1-1,-1-1 1,1 1-1,0-1 1,0 0 0,0 1-1,0-1 1,1 0-1,2 5 1,-4-7 9,1 0 0,0 0-1,0 0 1,0 0 0,0 0 0,-1 0 0,1-1-1,0 1 1,1 0 0,-1-1 0,0 1 0,0 0-1,0-1 1,0 1 0,0-1 0,1 0-1,-1 1 1,0-1 0,0 0 0,0 0 0,1 0-1,1 0 1,-1 0 18,1 0 0,-1-1 0,1 0 0,-1 0 0,1 0 0,-1 0 0,0 0 0,1 0 0,-1 0-1,3-3 1,2-1 64,-1 0 0,0-1 1,-1 0-1,1 0 0,-1 0 0,5-8 0,-3 2-49,-1 1 1,0-1 0,0 0 0,-1-1 0,-1 1 0,0-1-1,-1 0 1,0 0 0,-1 0 0,-1-1 0,0 1 0,-1-17-1,0 28-159,0 0-1,0 0 1,-1 1-1,1-1 1,-1 0 0,1 1-1,-1-1 1,0 0-1,1 1 1,-1-1-1,0 1 1,0-1-1,-2-1 1,3 2 56,-1 1 0,0 0 0,1-1 1,-1 1-1,1 0 0,-1 0 0,1 0 0,-1-1 0,0 1 1,1 0-1,-1 0 0,0 0 0,1 0 0,-1 0 1,1 0-1,-1 0 0,0 0 0,1 0 0,-1 0 1,0 0-1,1 1 0,-1-1 0,1 0 0,-1 0 1,0 1-1,1-1 0,-1 0 0,1 1 0,-1-1 1,1 0-1,-1 1 0,1-1 0,-1 1 0,1-1 1,0 1-1,-1-1 0,1 1 0,0-1 0,-1 2 1,-7 8-680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4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5007 520 8682,'-24'-1'97,"-500"-12"1149,-1 26-629,-206 60-366,9 70-176,512-81-75,-249 111 1,-183 130-34,208-56 11,339-184 74,4 5 0,-114 107 0,166-137-6,3 1-1,1 3 0,2 0 0,2 2 0,-34 64 0,47-73-19,2 0 0,2 1-1,1 1 1,1 0-1,2 0 1,2 1 0,2 1-1,-3 46 1,10-36-22,1-1-1,2 1 1,3-1 0,2 1 0,2-2 0,2 0 0,1 0-1,36 73 1,-18-55-20,3 0 0,3-3 0,3-1-1,2-2 1,58 61 0,-34-51-15,4-3 0,96 70 0,175 85 8,-198-145 66,160 61 0,165 26 143,-223-97-44,362 51 0,261-32 32,853-61 6,-1154-58-131,577-112 0,-794 77 40,-3-15-1,444-170 1,-608 179 73,-3-9 1,227-142 0,-338 182-84,-1-4-1,-3-2 1,-1-4 0,-3-2 0,-3-3 0,63-81-1,-89 96-28,-2-1 0,-2-2 0,-3-1-1,26-62 1,-36 70-12,-3-2-1,-1 0 1,-1-1 0,-3 1 0,5-82 0,-13 78-10,-1 1 0,-3-1 0,-2 1 0,-1 0 0,-3 1 0,-1 0 0,-26-63 0,12 49 1,-2 2 0,-2 0 0,-3 2 0,-73-94 0,52 86 6,-78-71 0,-72-45 64,47 54 8,-6 7 0,-222-122 0,281 181-58,-378-210 128,-19 32-35,2 50-68,346 140-145,-216-38 0,191 61-63,0 8 1,-331 14 0,201 20 11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 19628,'0'-2'139,"0"1"0,-1 0 0,1 0 0,0 0 0,-1 0 1,1 0-1,-1-1 0,0 1 0,1 0 0,-1 0 0,0 0 0,0 1 0,0-1 0,0 0 0,0 0 0,0 0 0,0 1 0,0-1 0,0 0 0,0 1 0,0-1 0,0 1 0,0-1 1,-2 0-1,0 1 35,1 0 1,-1 0 0,1 0 0,-1 0-1,0 0 1,1 1 0,-1-1 0,1 1-1,-1-1 1,1 1 0,-3 1 0,-3 1-27,1 1 1,0 0 0,0 0 0,1 0 0,-1 1 0,1 0-1,-6 6 1,10-9-141,0 1-1,0 0 0,0-1 1,0 1-1,0 0 0,0 0 1,1 0-1,-1 0 1,1 0-1,0 1 0,0-1 1,0 0-1,0 6 0,1-8-6,0 0-1,0 0 0,0 0 0,0 0 0,0 0 1,0 0-1,1-1 0,-1 1 0,0 0 1,1 0-1,-1 0 0,1 0 0,-1-1 0,1 1 1,-1 0-1,1 0 0,-1-1 0,1 1 1,0 0-1,0 0 0,1 0 0,0 0-1,0 0 1,-1 0 0,1-1-1,0 1 1,0-1 0,0 1-1,0-1 1,0 1-1,0-1 1,0 0 0,0 0-1,2 0 1,3-1 14,0 0 1,0 0-1,0-1 0,0 0 0,0 0 1,-1-1-1,1 1 0,-1-2 1,0 1-1,0-1 0,0 1 0,0-1 1,7-7-1,5-6 139,-1 0 0,22-29 0,-52 88-713,12-36 335,-6 28-2040,7-33 2194,0 0 1,0 0-1,0 0 0,0 0 1,0 0-1,0 0 0,0 0 1,1 0-1,-1 0 0,0 0 0,1 0 1,-1 0-1,1 0 0,-1 0 1,1 0-1,-1 0 0,1-1 1,0 1-1,-1 0 0,1 0 1,0-1-1,-1 1 0,1-1 1,0 1-1,0 0 0,0-1 0,0 1 1,0-1-1,1 1 0,14 2-860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19028,'-54'128'4821,"49"-112"-4519,0 0 1,1 1-1,1 0 0,1-1 1,0 1-1,1 18 1,1-32-309,0-1 1,0 1 0,0-1 0,1 1-1,-1-1 1,1 1 0,-1-1 0,1 1-1,0-1 1,0 0 0,0 1 0,0-1-1,0 0 1,1 0 0,-1 0 0,0 0 0,1 0-1,0 0 1,0 0 0,-1 0 0,1-1-1,0 1 1,3 1 0,2 0-53,0 0 1,0-1-1,1 0 1,-1 0 0,0-1-1,11 1 1,-17-2 51,10 2-55,-1-1 9,0 0 0,1 1 1,-1 0-1,12 5 1,-20-6 50,1 0 1,-1 0-1,0 1 0,0-1 0,0 0 1,0 1-1,0-1 0,0 1 1,0 0-1,0 0 0,0 0 1,-1 0-1,1 0 0,-1 0 1,0 0-1,1 0 0,-1 0 1,0 1-1,0-1 0,0 0 1,-1 1-1,2 3 0,-2-6 6,0 0 0,0 0 0,0 0 0,0 0 0,0 0 0,0 0-1,0 1 1,0-1 0,0 0 0,0 0 0,0 0 0,0 0 0,0 0 0,0 0-1,0 0 1,0 0 0,0 0 0,0 0 0,0 0 0,0 0 0,0 0 0,0 1-1,0-1 1,0 0 0,0 0 0,0 0 0,0 0 0,0 0 0,0 0 0,0 0-1,0 0 1,0 0 0,0 0 0,1 0 0,-1 0 0,0 0 0,0 0-1,0 0 1,0 0 0,0 0 0,0 0 0,0 0 0,0 0 0,0 0 0,0 0-1,0 0 1,0 0 0,0 0 0,1 0 0,-1 0 0,0 0 0,0 0 0,0 0-1,0 0 1,0 0 0,0 0 0,0 0 0,0 0 0,0 0 0,0 0 0,0 0-1,0 0 1,0 0 0,0 0 0,0-1 0,5-5 272,2-10 126,-4 0-31,-1 1 1,0-24-1,4-23-197,-5 61-292,-1 1-1,1-1 1,0 1 0,-1 0-1,1-1 1,-1 1 0,1 0-1,0-1 1,-1 1-1,1 0 1,0 0 0,0 0-1,-1 0 1,1 0 0,0 0-1,0 0 1,-1 0-1,1 0 1,0 0 0,-1 0-1,1 0 1,1 0 0,28 5-1589,-12-3 1162,9-1-357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18124,'-1'-1'113,"1"1"0,-1 0 0,1-1 0,-1 1 0,1 0 0,-1-1-1,1 1 1,-1 0 0,0 0 0,1 0 0,-1 0 0,1-1 0,-1 1 0,0 0 0,1 0 0,-1 0 0,1 0 0,-1 0 0,1 0 0,-1 0 0,0 1 0,1-1-1,-1 0 1,0 1 0,-18 4 565,-8 6 1138,3-2-731,-28 15-1,46-21-1049,0 1 1,0 0-1,0 0 1,1 1-1,-1-1 0,1 1 1,0 0-1,0 1 1,-5 7-1,10-13-52,0 1-1,0-1 1,0 1-1,-1-1 1,1 0-1,0 1 1,0-1-1,0 1 1,0-1-1,0 1 1,0-1-1,0 1 1,0-1-1,0 1 1,0-1-1,0 1 1,0-1-1,0 1 1,1-1-1,-1 1 1,0-1-1,0 1 1,0-1-1,1 0 1,-1 1-1,0-1 1,1 1-1,-1-1 0,0 0 1,1 1-1,-1-1 1,0 0-1,1 1 1,-1-1-1,1 0 1,-1 0-1,0 0 1,1 1-1,-1-1 1,1 0-1,-1 0 1,1 0-1,0 0 1,23 6-694,-4-4-28,35-1-1,-38-2 534,1 1-1,32 5 1,-50-5 223,1 0 0,-1 0 0,1 0 0,0 0 0,-1 0 1,1 0-1,-1 0 0,1 0 0,-1 0 0,1 0 0,-1 1 0,1-1 1,-1 0-1,1 0 0,-1 1 0,1-1 0,-1 0 0,1 1 0,-1-1 0,0 1 1,1-1-1,-1 0 0,1 1 0,-1-1 0,0 1 0,0-1 0,1 1 1,-1-1-1,0 1 0,0-1 0,0 1 0,1-1 0,-1 1 0,0 0 0,0 0 1,-1 0 35,1 1 1,-1-1 0,1 1-1,-1-1 1,0 1-1,0-1 1,0 0 0,0 1-1,0-1 1,0 0 0,0 0-1,-2 2 1,-4 3 249,0-1 0,-1 1 1,-12 6-1,-14 0-279,33-12-145,-1 1 0,1-1 0,-1 0 0,1 1 0,-1-1 0,0 0 1,1 0-1,-1 0 0,1 0 0,-1-1 0,1 1 0,-1 0 0,1-1 0,-1 1 0,1-1 0,-1 1 0,1-1 1,-1 1-1,1-1 0,-2-1 0,1-3-423,5-1-176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151 433 18212,'-23'13'1671,"9"-6"-1031,0 1 0,1 1 0,-21 16 0,29-20-482,1-2-68,0 0 1,0 1-1,0 0 1,0-1-1,1 1 1,-1 0-1,1 1 1,0-1-1,0 1 1,1-1-1,0 1 1,-1 0-1,1 0 1,-1 5-1,3-9-85,0 0-1,0 0 0,0-1 0,1 1 1,-1 0-1,0 0 0,0 0 0,1-1 1,-1 1-1,0 0 0,1 0 0,-1 0 1,1-1-1,-1 1 0,1 0 0,-1-1 1,1 1-1,-1 0 0,1-1 0,0 1 1,-1-1-1,1 1 0,0-1 0,0 1 1,-1-1-1,1 0 0,0 1 0,0-1 1,0 0-1,-1 0 0,1 0 0,0 1 1,0-1-1,0 0 0,0 0 0,0 0 1,-1 0-1,1 0 0,1-1 0,4 1-14,1 0 0,-1 0 0,0-1-1,10-2 1,-1-2-7,0 0-1,0-1 0,-1-1 1,0 0-1,0-1 0,-1-1 1,0 0-1,0 0 1,15-16-1,-2-1 12,-1-2 0,41-58 1,-47 59-32,-2 0-1,25-58 1,-37 73 29,0 1-1,-1-2 1,-1 1-1,0 0 1,0-1-1,-2 0 0,1 1 1,-1-1-1,-1 0 1,-2-18-1,2 28 10,-1 0 0,0 1 0,1-1 0,-1 0 0,0 0 0,0 1 0,0-1-1,-1 1 1,1-1 0,-1 1 0,1-1 0,-1 1 0,0 0 0,0 0-1,0 0 1,0 0 0,-5-3 0,4 3 15,0 0 1,-1 1-1,1-1 0,-1 1 0,0 0 0,1 0 1,-1 0-1,0 1 0,0-1 0,0 1 0,-7 0 1,1 2 53,-1-1-1,1 1 1,0 1 0,0-1 0,0 2 0,0-1 0,1 2 0,-1-1 0,-9 7 0,11-6 10,0 1 0,0 0 0,0 0 0,1 1 0,0 0 0,0 1 0,-8 11 0,13-16-69,0 0-1,0-1 0,1 1 0,-1 0 1,1 0-1,0 1 0,0-1 1,0 0-1,1 0 0,-1 0 1,1 1-1,-1-1 0,1 0 0,0 0 1,0 1-1,1-1 0,-1 0 1,1 1-1,-1-1 0,1 0 1,0 0-1,1 0 0,-1 0 1,0 0-1,4 5 0,5 6-78,1-1 0,0-1 1,1 0-1,1-1 0,-1 0 0,26 15 0,-17-10-50,30 26 0,-45-36 109,0 0 0,0 1 0,-1-1 0,0 1 1,-1 0-1,0 0 0,0 1 0,6 15 0,-8-18-27,-1 1 0,0 0 0,0 0-1,0 0 1,-1 0 0,0-1-1,0 1 1,0 0 0,-1 0 0,0 0-1,-2 8 1,2-10-23,0 0-1,-1 0 0,1 0 1,-1-1-1,0 1 1,0 0-1,0-1 0,-1 0 1,1 1-1,-1-1 1,0 0-1,1 0 0,-2-1 1,1 1-1,0 0 1,-7 3-1,-16 1-192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21 157 18428,'5'1'509,"-1"-1"1,1 1-1,0-1 1,0 1 0,-1-2-1,1 1 1,0 0-1,0-1 1,-1 0-1,1 0 1,0 0-1,-1-1 1,1 1-1,5-4 1,-6 2-448,1 1 0,0-1 0,-1 0 1,1-1-1,-1 1 0,0-1 0,0 0 0,0 0 1,-1 0-1,1-1 0,-1 1 0,0-1 1,0 0-1,-1 1 0,1-1 0,-1 0 1,0-1-1,-1 1 0,2-7 0,-2 10-53,-1 0-1,0 0 1,1 0-1,-1 0 1,0 0-1,0 0 1,0 0-1,0 0 1,-1 0-1,1 0 1,0 0-1,-1 0 1,0 1-1,1-1 1,-1 0 0,0 0-1,0 0 1,0 1-1,0-1 1,0 0-1,0 1 1,-1-1-1,1 1 1,0-1-1,-1 1 1,1 0-1,-1 0 1,0 0-1,-2-2 1,1 2-6,1 0 0,-1 1 0,1-1 0,-1 1 0,1 0 0,-1-1 0,0 1 0,1 0 0,-1 1 0,1-1 0,-1 0 0,0 1 0,1-1 0,-1 1 0,1 0 0,-1 0 0,1 0 0,0 0 0,-1 0 0,1 1 1,0-1-1,-2 2 0,-4 4-5,1-1 0,1 1 0,-1 0 0,1 1 0,0-1 0,1 1 0,0 1 0,0-1 1,-6 15-1,8-15-3,0 0-1,0-1 1,1 1 0,0 0 0,1 1 0,0-1 0,0 0 0,0 0 0,1 1 0,0-1 0,2 13 0,-1-20 2,-1 1 0,0-1 0,1 0 0,-1 1 0,1-1 0,-1 1 1,1-1-1,0 0 0,-1 0 0,1 1 0,0-1 0,0 0 0,0 0 0,0 0 1,0 0-1,0 0 0,0 0 0,0 0 0,0 0 0,1-1 0,-1 1 1,0 0-1,0-1 0,1 1 0,-1-1 0,1 1 0,-1-1 0,0 0 1,1 1-1,-1-1 0,1 0 0,-1 0 0,1 0 0,-1 0 0,0 0 1,1 0-1,-1-1 0,1 1 0,2-1 0,5-2-10,0-1-1,1 1 1,-1-1 0,13-9-1,-14 9-11,49-32-15,-39 23-12,0 1 0,25-11 0,-42 23 45,0-1 1,0 1-1,0-1 0,0 1 1,0-1-1,0 1 0,0 0 1,0 0-1,0-1 1,0 1-1,0 0 0,1 0 1,-1 0-1,0 0 0,0 0 1,2 1-1,-2 0 4,-1-1 1,1 1-1,-1 0 0,1-1 1,-1 1-1,1 0 0,-1 0 1,0-1-1,0 1 0,1 0 1,-1 0-1,0 0 0,0-1 0,0 1 1,0 0-1,1 0 0,-1 0 1,0 0-1,-1-1 0,1 1 1,0 0-1,0 0 0,0 0 0,-1 1 1,0 3 13,0 1 1,1-1-1,-1 1 0,1 0 1,1 9-1,0-13-4,-1 0 0,1 0 1,-1 0-1,1-1 0,0 1 0,0 0 0,0-1 0,0 1 1,0-1-1,0 1 0,0-1 0,0 1 0,1-1 1,-1 0-1,0 0 0,1 0 0,-1 0 0,1 0 0,-1 0 1,1 0-1,0 0 0,2 1 0,4 0 13,1 0 1,-1 0-1,0 0 1,1-1-1,-1-1 0,0 1 1,1-2-1,12 0 0,69-16-3,-71 13-34,-3 0 20,-9 2-29,0 1 0,0-1 0,0 1-1,13 0 1,-18 1 20,-1 0 0,0 0-1,1 0 1,-1 0 0,0 0-1,1 1 1,-1-1 0,0 1-1,0-1 1,0 1 0,1-1 0,-1 1-1,0 0 1,0-1 0,0 1-1,0 0 1,0 0 0,0 0-1,0 0 1,0 0 0,0 0 0,-1 0-1,1 0 1,0 0 0,-1 0-1,1 1 1,-1-1 0,1 0-1,-1 0 1,1 1 0,-1 1-1,13 29 9,-13-32-12,0 1 0,0-1 0,1 1 0,-1-1-1,0 1 1,1-1 0,-1 1 0,0-1 0,1 0 0,-1 1 0,1-1 0,-1 0 0,1 1 0,-1-1 0,1 0 0,-1 1 0,1-1 0,-1 0 0,1 0 0,-1 0 0,2 1 0,-2-2-24,1 1 1,0 0 0,-1-1-1,1 1 1,0-1-1,-1 1 1,1-1 0,-1 1-1,1-1 1,-1 1-1,1-1 1,-1 1-1,1-1 1,-1 0 0,1 1-1,-1-1 1,0 0-1,0 1 1,1-1-1,-1 0 1,0-1 0,4-12-119,0-5-81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19508,'-3'4'1536,"6"-1"-1511,3-3-338,3 0 1098,-1-3-473,8 2-344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16756,'-4'21'2362,"-12"32"1,-4 15 232,16-45-2202,1 1 0,1-1 0,1 1 1,3 29-1,-2-44-384,1 0 0,1 0 0,0 0 0,0 0 1,0 0-1,1-1 0,1 1 0,-1-1 0,1 0 0,1 0 0,-1 0 1,1-1-1,1 0 0,7 8 0,-9-11-20,1 0 0,1-1 0,-1 1 0,0-1 0,1-1 0,0 1 0,-1-1-1,1 0 1,0 0 0,0-1 0,0 1 0,1-2 0,-1 1 0,0 0 0,0-1 0,0 0 0,1-1 0,-1 1 0,0-1 0,0-1 0,0 1 0,8-4 0,-5 3 22,0-2 1,0 1 0,0-1 0,0-1 0,0 0-1,-1 0 1,0 0 0,0-1 0,0 0-1,-1-1 1,0 0 0,0 0 0,8-12 0,8-23 248,-22 39-235,1 1 0,-1-1 0,0 1 0,0-1 0,-1 0 0,1 0 0,-1 1 0,1-1 0,-1 0-1,0 0 1,0 0 0,0 1 0,0-1 0,-1-3 0,1 6-18,0-1-1,0 1 0,-1-1 1,1 1-1,0 0 0,0-1 0,0 1 1,-1-1-1,1 1 0,0 0 1,0 0-1,-1-1 0,1 1 1,0 0-1,-1-1 0,1 1 0,0 0 1,-1 0-1,1-1 0,-1 1 1,1 0-1,0 0 0,-1 0 1,1 0-1,-1 0 0,1 0 0,0-1 1,-1 1-1,1 0 0,-1 0 1,1 0-1,-1 0 0,1 0 0,0 1 1,-1-1-1,1 0 0,-1 0 1,1 0-1,0 0 0,-1 0 1,1 1-1,-1-1 0,1 0 0,0 0 1,-1 0-1,1 1 0,0-1 1,-1 0-1,1 1 0,0-1 1,0 0-1,-1 1 0,1-1 0,0 0 1,0 1-1,-1 0 0,-14 22 105,12-15-102,1 1 1,0-1 0,0 1-1,1 0 1,0 0-1,1 0 1,0-1 0,1 11-1,-1-14-9,1 0 0,-1 0 0,1-1 0,0 1 0,1-1 0,-1 1 0,1-1 0,0 1 0,0-1 0,1 0-1,-1 0 1,1 0 0,0 0 0,0 0 0,0-1 0,6 6 0,-8-8-23,0-1-1,0 1 1,0 0-1,1 0 1,-1-1-1,0 1 1,0-1-1,1 1 1,-1-1-1,0 1 1,1-1-1,-1 0 1,0 0-1,1 0 1,-1 0 0,0 0-1,1 0 1,-1 0-1,0 0 1,1 0-1,-1 0 1,0-1-1,1 1 1,-1-1-1,0 1 1,1-1-1,-1 1 1,0-1-1,0 0 1,0 0-1,0 0 1,0 1-1,0-1 1,0 0-1,0 0 1,0 0-1,1-2 1,2-3-6,0 1-1,0-1 1,-1 0 0,0 0-1,0-1 1,3-8 0,6-30-171</inkml:trace>
  <inkml:trace contextRef="#ctx0" brushRef="#br0" timeOffset="1">419 58 19020,'-2'14'1424,"5"2"-1224,3-1-280,5 3-112,2 0-1000,3-2 1056,4 3-320,-1-6-184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95 414 17260,'-28'30'1980,"17"-19"-1268,1 0 0,-15 21 0,22-27-546,1 0-1,-1 0 0,1 0 1,0 0-1,0 0 1,0 0-1,1 1 0,0-1 1,0 1-1,0-1 1,1 7-1,0-10-151,0 0 0,0 0 0,0-1 0,0 1 0,1 0 0,-1 0 0,1-1 0,-1 1 0,1 0 0,-1-1 0,1 1 0,0-1 0,0 1 0,0-1 0,0 1 0,0-1 1,0 0-1,0 1 0,1-1 0,-1 0 0,0 0 0,1 0 0,-1 0 0,1 0 0,-1 0 0,1 0 0,-1 0 0,1-1 0,-1 1 0,1-1 0,0 1 0,0-1 0,-1 0 0,1 1 0,0-1 0,3 0 0,1 0-13,1 0 0,-1-1 0,1 0 0,-1 0 0,0 0 0,1-1-1,-1 0 1,0 0 0,7-3 0,5-6 5,1 0 0,-2-2-1,1 0 1,-2 0 0,0-2 0,0 0-1,-2-1 1,19-25 0,-10 9-8,-2-1 0,-1-1 0,26-62 0,-35 70-3,11-45-1,-19 59 16,-1 0 0,0 0 0,-1 0-1,0 0 1,-1 0 0,-2-18-1,2 28-3,0 0-1,-1-1 0,1 1 0,-1-1 1,1 1-1,-1 0 0,0-1 0,0 1 0,0 0 1,-1 0-1,1 0 0,0 0 0,-1 0 1,1 0-1,-1 0 0,0 1 0,1-1 0,-1 0 1,0 1-1,0-1 0,0 1 0,0 0 1,-1 0-1,1 0 0,0 0 0,0 0 0,-1 0 1,1 1-1,0-1 0,-1 1 0,1-1 1,-1 1-1,1 0 0,-1 0 0,1 0 0,0 0 1,-1 1-1,1-1 0,-1 0 0,1 1 1,0 0-1,-1 0 0,1 0 0,0 0 0,0 0 1,-3 2-1,-11 5 29,1 1 0,0 1 0,0 1 1,1 0-1,0 1 0,1 0 0,1 1 0,-20 25 0,24-27-17,1 0 0,0 1-1,0-1 1,2 1-1,-1 1 1,1-1-1,1 1 1,0 0-1,1 0 1,1 0 0,0 0-1,-1 18 1,3-25-17,1 1 1,-1 0-1,1-1 1,0 1-1,1-1 1,-1 0-1,2 1 1,-1-1-1,0 0 1,1 0-1,0 0 1,1 0 0,-1-1-1,1 1 1,0-1-1,9 9 1,2-1-2,1 0 1,1-1-1,-1-1 1,20 9-1,6 5 11,-41-24-39,1 0 0,0 0 0,0 0 0,-1 0 0,1 0 0,0 1 0,-1-1 0,0 0 0,1 1 1,-1-1-1,0 1 0,1 0 0,-1 0 0,0-1 0,0 1 0,-1 0 0,1 0 0,0 0 0,-1 0 0,1 0 1,-1 0-1,1 0 0,-1 0 0,0 0 0,0 0 0,0 0 0,0 3 0,-1-2-92,0 0 0,-1 0 0,1-1 0,0 1 0,-1-1 0,1 1 0,-1-1 0,0 0-1,0 1 1,0-1 0,0 0 0,0 0 0,0 0 0,-1-1 0,1 1 0,-1 0 0,1-1 0,-4 2 0,-18 6-435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18492,'-7'44'4513,"-12"94"-2140,4-44-1622,-1 98-1,16-186-702,0 0 1,0 0-1,1 0 0,0 0 1,0 0-1,3 9 0,-4-14-34,1 0 0,-1 0 0,1 0 0,-1 0-1,1 0 1,-1 0 0,1 0 0,0 0 0,-1 0-1,1-1 1,0 1 0,0 0 0,0-1 0,-1 1-1,1-1 1,0 1 0,2 0 0,-1 0-2,-1-1 0,1 0 1,-1 0-1,1 0 0,-1 0 1,1 0-1,-1 0 0,0-1 1,1 1-1,-1 0 0,1-1 1,-1 1-1,1-1 0,-1 1 1,0-1-1,3-1 0,6-5 49,0 0 0,0 0-1,-1-1 1,1 0 0,7-10 0,41-51 173,-39 45-171,11-13-187,-2-2 0,-1 0 0,32-63 0,-58 101 55,-1 0-1,1 1 1,-1-1 0,1 0 0,-1 0 0,1 0 0,-1 0 0,1 0 0,-1 0 0,0 0 0,0 0 0,0 0 0,1 0-1,-1 0 1,0 0 0,0 0 0,-1-2 0,-12 9-1281,1 2 1203,-8 2-412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18036,'4'18'1976,"0"-1"-1352,4-5-408,2-8 1041,3-4-1193,1-7 312,-1-3-488,-2-7-176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6725 530 11755,'-172'-45'964,"-285"-116"1,287 94-935,-2 8 0,-3 7 0,-2 9 0,-1 6 0,-320-21 0,222 50 108,0 12 0,-459 68 0,409-14-204,-601 188 0,747-181-286,2 7 1,-248 139 0,286-128 12,3 6 0,5 6 0,-152 142 0,37 9 80,192-184 263,3 2-1,-54 86 1,65-81 34,2 2 0,-50 131 0,71-149-70,2 0 0,2 2 0,3 0 0,-8 100 0,17-96-25,3 0-1,2-1 0,3 1 0,2-1 0,3 0 1,2-1-1,35 93 0,-23-91 90,2-1-1,2-2 1,3-1 0,2-1 0,2-2 0,87 94-1,-65-87 103,3-4-1,2-1 1,118 74-1,-86-71-1,3-5 0,130 51 0,225 41 111,7-49-169,548 13-19,8-78 298,387-60 573,-7-122-273,-608-17-484,-583 110-145,350-153-1,-180 11 54,-297 150-51,-2-3-1,108-100 1,-145 116-10,-1-2 1,-3-2-1,-1-1 1,-2-1-1,39-74 1,-53 83-12,-2 0-1,-2-2 1,-1 1 0,-1-2-1,-3 1 1,-1-1 0,-2-1-1,3-59 1,-9 62-7,-2 0 1,-1 0-1,-1 0 0,-3 1 0,0-1 0,-3 1 0,-14-36 1,6 29-12,-1 0 0,-3 2 1,-1 0-1,-2 1 0,-36-42 1,-1 11-22,-3 2 0,-3 3 0,-3 3 1,-2 4-1,-113-69 0,-10 12-62,-226-95 0,92 66-244,-7 15 0,-5 15 1,-533-106-1,573 166 112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30 465 15451,'3'1'256,"-1"-1"0,1 1 0,0-1 0,-1 1 0,1-1 0,0 0-1,-1 0 1,1 0 0,0-1 0,-1 1 0,1-1 0,0 1 0,-1-1 0,1 0-1,3-2 1,-1 1 125,-1-1 1,-1 1-1,1-1 0,0 0 0,-1 0 0,1-1 0,-1 1 0,4-6 1,-4 4-142,0 1 0,0-1 0,0 0 0,-1-1 0,1 1 0,-1 0 0,-1-1 1,2-5-1,-2 8-206,-1 1 0,1-1 0,-1 1 0,0-1 0,0 1 0,0-1-1,0 1 1,0-1 0,0 1 0,-1-1 0,1 1 0,-1-1 0,0 1 0,0-1 0,0 1 0,0 0 0,0-1 0,0 1 0,-3-3 0,3 4-36,0 0-1,0 0 0,0 1 1,0-1-1,-1 1 0,1-1 1,0 1-1,0-1 0,0 1 1,0 0-1,-1 0 1,1-1-1,0 1 0,0 0 1,-1 0-1,1 0 0,0 0 1,0 1-1,-1-1 0,1 0 1,0 0-1,0 1 1,0-1-1,0 1 0,-1-1 1,1 1-1,0-1 0,0 1 1,0 0-1,0 0 0,-1 1 1,-4 2-30,1 0-1,0 1 1,0-1 0,-7 9 0,5-4-14,0 1 0,0 0 0,1 1 0,1-1 0,-9 22 0,12-28 47,1 0 1,0 1-1,-1-1 0,1 0 1,1 0-1,-1 1 1,1-1-1,-1 0 0,1 1 1,1-1-1,-1 0 1,1 1-1,-1-1 0,1 0 1,0 1-1,1-1 1,-1 0-1,1 0 0,2 6 1,-2-8 10,0 0 1,1 0-1,-1 0 1,0 0-1,0 0 0,1-1 1,-1 1-1,1-1 1,-1 1-1,1-1 1,0 0-1,0 0 1,-1 0-1,1 0 1,0-1-1,0 1 1,0-1-1,0 0 0,0 1 1,0-1-1,0-1 1,0 1-1,0 0 1,0-1-1,0 1 1,-1-1-1,1 0 1,4-2-1,3-1 29,0 0 0,0 0 1,0-1-1,-1-1 0,1 0 0,11-10 0,1-4-124,24-29 0,-7 7-655,-39 42 729,0 0 0,0 0 0,0 0 0,0-1 0,1 1 0,-1 0 0,0 0 0,0 0 0,0 0 0,0 0 0,0 0 0,0 0 0,0 0 0,0 0 0,0 0 0,0 0 0,0 0 0,1 0 0,-1 0 0,0 0 0,0 0 0,0 0 0,0 0 0,0 0 0,0 0 0,0 0 1,0 0-1,1 0 0,-1 0 0,0 0 0,0 0 0,0 0 0,0 0 0,0 0 0,0 0 0,0 0 0,0 0 0,0 0 0,1 0 0,-1 0 0,0 0 0,0 0 0,0 0 0,0 0 0,0 0 0,0 0 0,0 0 0,0 1 0,0-1 0,0 0 0,0 0 0,0 0 0,0 0 0,0 0 0,0 0 0,0 0 0,0 0 0,0 0 0,1 1 0,-1-1 0,0 0 0,0 0 0,0 0 0,0 0 0,-1 0 0,1 0 0,0 0 0,0 14-237,-4 14 131,0-12 149,-5 36 224,9-48-217,0-1-1,0 0 1,0 0 0,0 0-1,0 0 1,1 0 0,-1 0-1,1 1 1,0-1 0,0 0-1,0-1 1,0 1 0,2 4-1,-2-6-19,0 0 0,0 0 0,-1-1 1,1 1-1,0 0 0,0 0 0,0-1 0,0 1 0,0 0 0,0-1 0,0 1 0,0-1 0,0 1 0,0-1 0,0 0 0,0 1 0,0-1 0,0 0 0,1 0 0,1 0 0,0 0 8,0 0 0,0-1-1,0 1 1,-1-1 0,1 0-1,0 0 1,5-2 0,1-2 13,-1 0 1,0 0-1,0 0 1,8-8 0,2-4-44,-1-1 0,0 0 0,26-40 0,32-70-937,-42 64-188,47-132 1,-78 179 1067,-2 17 67,0-1 0,0 1-1,-1 0 1,1 0 0,0-1-1,0 1 1,0 0 0,0 0-1,-1 0 1,1-1-1,0 1 1,0 0 0,-1 0-1,1 0 1,0 0 0,0-1-1,-1 1 1,1 0 0,0 0-1,0 0 1,-1 0 0,1 0-1,0 0 1,-1 0 0,1 0-1,0 0 1,0 0 0,-1 0-1,1 0 1,-1 0-1,-1 0 58,0 1 0,0 0 0,0 0 0,1 0 0,-1-1 0,0 2 0,0-1 0,1 0 0,-1 0 0,0 0 0,1 1 0,-2 2 0,-5 6 60,0 0 0,1 1-1,1 0 1,0 0 0,0 1 0,2 0 0,-1 0 0,1 0-1,1 0 1,-3 21 0,0 8 21,1 81 0,5-77-138,2 1 0,2-1 1,12 58-1,-15-99-20,-1-2 2,0 1 1,1-1 0,-1 0 0,1 1-1,0-1 1,-1 0 0,1 1 0,0-1 0,1 0-1,-1 0 1,0 0 0,1 0 0,2 4-1,-4-6 6,1 0-1,-1-1 1,0 1-1,0 0 1,1 0-1,-1 0 0,0-1 1,0 1-1,0 0 1,1 0-1,-1-1 1,0 1-1,0 0 1,0 0-1,0-1 0,0 1 1,1 0-1,-1 0 1,0-1-1,0 1 1,0 0-1,0-1 1,0 1-1,0 0 0,0 0 1,0-1-1,0 1 1,0 0-1,0-1 1,0 1-1,0 0 0,-1 0 1,1-1-1,0 1 1,0 0-1,0-1 1,0 1-1,-5-18-149,-7-5-213,0-1 0,-2 2 0,-19-26 0,-2-1-277,11 14 208,14 23 333,0-1-1,2-1 0,-1 1 1,2-2-1,0 1 0,0-1 1,-4-15-1,11 29 122,0 0 0,0 0 0,-1 1 0,1-1 1,0 0-1,0 0 0,0 0 0,0 1 0,0-1 0,0 0 0,0 0 1,0 0-1,1 1 0,-1-1 0,0 0 0,0 0 0,1 1 0,-1-1 0,0 0 1,1 1-1,-1-1 0,1 0 0,-1 1 0,1-1 0,-1 0 0,1 1 0,-1-1 1,1 1-1,0-1 0,-1 1 0,1 0 0,0-1 0,-1 1 0,1 0 0,0-1 1,0 1-1,-1 0 0,1 0 0,0-1 0,1 1 0,3 0 95,1-1 0,-1 1 0,1 1 0,-1-1 0,6 2 0,-3-1 5,45 8 556,-23-3-703,32 1-1,-55-6 6,1-1 0,0 0 1,-1 0-1,1-1 1,-1 0-1,1-1 1,-1 1-1,0-1 1,11-5-1,1-6-149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0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17388,'0'-3'944,"5"3"-944,0 3-8,3 0 416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18508,'1'0'72,"-1"0"-1,1 1 1,-1-1-1,1 1 1,-1-1-1,1 1 1,-1-1-1,0 1 1,1-1-1,-1 1 1,0-1-1,1 1 1,-1-1 0,0 1-1,0-1 1,0 1-1,0 0 1,1-1-1,-1 1 1,0-1-1,0 1 1,0 0-1,0-1 1,0 1 0,0-1-1,0 1 1,-1 0-1,1-1 1,0 1-1,0 0 1,-7 27 527,5-21-61,0 4-249,-3 7 106,1 1 0,1-1 0,1 0-1,0 22 1,2-35-421,1 0 0,-1 0 0,1 0 0,0-1-1,0 1 1,1 0 0,-1 0 0,1-1 0,0 1 0,0-1 0,0 0-1,1 1 1,0-1 0,0 0 0,0-1 0,0 1 0,0 0-1,1-1 1,0 0 0,6 5 0,1-2-306,1 0 0,-1 0-1,1-2 1,13 5 0,-16-7 158,-1 0 1,1 1 0,-1 1-1,0-1 1,0 1-1,0 1 1,-1-1 0,1 1-1,-1 1 1,11 10-1,-16-14 198,0-1 0,-1 1 0,0 0 0,1 0 0,-1 0 0,0 0 0,0 0 0,0 0-1,0 0 1,-1 1 0,1-1 0,0 0 0,-1 0 0,0 1 0,1-1 0,-1 0 0,0 1 0,0-1 0,-1 4-1,0-3 63,0 0 0,0 0-1,0 0 1,-1-1 0,1 1-1,-1 0 1,1-1 0,-1 1-1,0-1 1,0 1 0,-1-1-1,-3 4 1,-3 1 254,-1-1 0,0 1 0,0-2 1,0 0-1,-1 0 0,-21 7 0,25-10-224,-1 0 0,0-1 0,0 0 1,0 0-1,0 0 0,0-1 0,0 0 0,0-1 0,0 0 0,0 0 0,0-1 0,1 0 0,-16-5 1,19 5-189,1 0 0,-1 0 0,1 0 0,-1-1 1,1 1-1,0-1 0,0 0 0,0 1 1,0-2-1,0 1 0,1 0 0,0 0 0,-1-1 1,1 1-1,0-1 0,1 0 0,-1 0 1,1 1-1,-1-1 0,1 0 0,0 0 0,1 0 1,-1 0-1,1-1 0,0 1 0,0 0 1,0 0-1,1-7 0,8-26-465,7-1-150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23 116 18228,'1'2'153,"-1"0"1,1 0-1,-1-1 0,1 1 0,-1-1 1,1 1-1,0-1 0,0 1 1,0-1-1,0 1 0,0-1 1,0 0-1,0 1 0,1-1 1,-1 0-1,0 0 0,1 0 0,-1 0 1,0 0-1,1 0 0,0 0 1,2 0-1,-1 0 26,0-1 0,-1 1-1,1-1 1,0 0 0,0 0 0,0-1 0,0 1-1,-1 0 1,1-1 0,0 0 0,0 0-1,4-1 1,0-1-9,0-1 1,-1 1-1,1-1 0,-1-1 0,0 1 0,0-1 1,0 0-1,-1 0 0,9-11 0,-12 14-155,-1 0 0,1 0 0,-1 0-1,0 0 1,0-1 0,0 1 0,0 0 0,0-1-1,0 1 1,-1-1 0,1 1 0,-1-1 0,0 1-1,0-1 1,0 1 0,0-1 0,0 0 0,0 1-1,-1-1 1,1 1 0,-1-1 0,1 1 0,-1 0-1,0-1 1,0 1 0,-2-4 0,1 4-11,0 1 0,1-1 0,-1 0 0,0 1 1,0-1-1,0 1 0,0-1 0,0 1 0,-1 0 0,1 0 1,0 0-1,0 0 0,-1 0 0,1 1 0,-1-1 0,1 1 1,-1 0-1,1-1 0,0 1 0,-1 0 0,1 0 0,-1 1 1,1-1-1,-1 0 0,1 1 0,-5 1 0,1 0-6,1 1-1,-1 0 0,1-1 1,0 2-1,0-1 1,0 0-1,0 1 0,1 0 1,-1 0-1,1 1 1,0-1-1,1 1 0,-1 0 1,1 0-1,0 0 1,-4 7-1,4-5-1,-1 1 1,1-1 0,1 1-1,-1-1 1,1 1-1,1 0 1,0 0 0,0 0-1,0 0 1,1 0-1,1 14 1,-1-19 1,1 0 0,-1-1 0,1 1 0,-1 0 0,1-1 0,0 1 0,0-1 0,0 1 0,1-1 0,-1 1 1,0-1-1,1 0 0,0 0 0,-1 0 0,1 0 0,0 0 0,0 0 0,0 0 0,5 2 0,-4-2-1,0-1 0,1 0 0,-1 0 0,1 0 0,-1 0 0,1-1 0,0 1 0,-1-1 0,1 0 0,-1 0 0,1 0 0,0-1 0,3 0 0,7-2-12,-1-1 0,0-1 1,0 0-1,-1 0 0,1-1 1,18-13-1,74-59-59,-42 30-27,-62 47 97,0 1 0,0-1 0,0 0-1,0 1 1,0-1 0,0 1 0,0-1 0,0 1 0,0-1-1,0 1 1,0 0 0,0 0 0,2-1 0,-3 1 3,0 0 1,1 1-1,-1-1 0,0 0 1,1 0-1,-1 0 1,0 0-1,0 0 1,1 1-1,-1-1 0,0 0 1,0 0-1,1 0 1,-1 1-1,0-1 1,0 0-1,1 0 1,-1 1-1,0-1 0,0 0 1,0 1-1,0-1 1,0 0-1,0 0 1,1 1-1,-1-1 0,0 0 1,0 1-1,-3 31 52,1-21-12,1-6-14,1-1 0,0 1 0,0 0 0,0 0 0,0 0 0,1 0 0,0-1 1,0 1-1,0 0 0,0-1 0,1 1 0,4 7 0,-4-9-14,-1-1 1,1 0-1,0 0 0,0 0 1,1 0-1,-1 0 0,0 0 1,0-1-1,1 1 0,-1-1 1,1 0-1,0 1 0,-1-1 1,1 0-1,0-1 0,0 1 1,0 0-1,-1-1 0,1 0 1,0 0-1,0 1 0,5-2 1,2 0-44,0 0 1,0-1-1,-1 0 1,1 0-1,-1-1 1,1 0-1,-1-1 1,0 0-1,0-1 1,0 0 0,7-6-1,8-6-260,-2-1 0,30-31 0,-52 49 290,0 0 1,0 0-1,0 0 1,0 0-1,0 0 0,0 0 1,1 0-1,-1 0 1,0 0-1,0 0 0,0 0 1,0-1-1,0 1 0,0 0 1,0 0-1,0 0 1,1 0-1,-1 0 0,0 0 1,0 0-1,0 0 1,0 0-1,0 0 0,0 0 1,0 0-1,1 0 0,-1 0 1,0 0-1,0 0 1,0 0-1,0 0 0,0 0 1,0 0-1,0 0 1,1 0-1,-1 1 0,0-1 1,0 0-1,0 0 0,0 0 1,0 0-1,0 0 1,0 0-1,0 0 0,0 0 1,0 0-1,0 0 1,1 0-1,-1 1 0,0-1 1,0 0-1,0 0 0,0 0 1,0 0-1,0 0 1,0 0-1,0 0 0,0 1 1,0-1-1,2 13 93,-2-11-70,0 0-1,1 1 0,-1-1 1,0 0-1,1 0 0,-1 0 1,1 0-1,0 0 0,0 1 1,0-1-1,0 0 0,0-1 1,0 1-1,0 0 0,1 0 1,1 2-1,1-2-21,0-1 0,0 1 0,0-1 0,1 0 0,-1 0-1,0-1 1,0 1 0,0-1 0,1 0 0,-1 0 0,0 0 0,5-2 0,53-13-814,-39 8 279,-6 3 202,-7 0-86,1 1 0,-1 1 0,19-2 0,-26 4 404,0 0-1,-1 0 0,1 0 1,-1 0-1,1 0 0,-1 1 1,1 0-1,-1-1 0,1 1 1,-1 0-1,0 0 0,1 0 1,-1 0-1,0 1 0,0-1 1,0 0-1,0 1 0,0 0 1,0-1-1,3 5 0,2 2 345,-1 0 0,1 0 0,0-1 0,1 1 0,11 7 0,-16-13-370,-1-1 1,1 1-1,0 0 0,-1-1 0,1 0 0,0 0 1,0 0-1,0 0 0,0 0 0,0 0 0,1-1 1,-1 1-1,0-1 0,0 0 0,0 0 0,0 0 1,0-1-1,1 1 0,-1-1 0,0 1 0,5-3 1,-5 1 0,-1 1 0,0 0 0,0-1 0,-1 0 1,1 0-1,0 1 0,0-1 0,-1 0 1,1 0-1,-1 0 0,0-1 0,0 1 1,2-5-1,5-15-335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22525,'9'9'2240,"-1"0"-1632,1-12-592,1 3 1329,-4 1-1089,-5 3-136,-4-8-264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18 131 17156,'-1'1'259,"0"0"0,1-1 0,-1 1 0,0 0 0,0 0 0,0 0 0,1 0 0,-1 0 0,1 0 0,-1 0 0,0 0 0,1 1 0,0-1 0,-1 0 0,1 2 0,13-7 3096,24-23-922,-32 22-2329,0-1 0,0 0 0,0 0 0,-1 0-1,0-1 1,-1 1 0,1-1 0,-1 0 0,-1 0-1,1 0 1,2-12 0,-5 18-106,0 0 1,1 0-1,-1 0 0,0 1 1,0-1-1,0 0 0,0 0 1,0 0-1,0 1 1,0-1-1,0 0 0,-1 0 1,1 1-1,0-1 0,0 0 1,-1 0-1,1 1 0,0-1 1,-1 0-1,1 1 0,-1-2 1,0 1-4,0 1 1,1 0 0,-1 0-1,1 0 1,-1-1 0,0 1-1,1 0 1,-1 0 0,0 0 0,1 0-1,-1 0 1,1 0 0,-1 0-1,0 0 1,1 1 0,-1-1-1,1 0 1,-1 0 0,0 0-1,0 1 1,-3 1-14,1 0 0,-1 0 0,1 0 0,0 0-1,0 1 1,0-1 0,-3 5 0,-3 4-29,1 0 1,1 1-1,0 0 1,-7 17-1,11-23 38,1 0 0,0-1 0,0 1 0,0 0 0,1 0 0,0 0 0,0 1 0,1-1 0,-1 0 0,1 0 1,1 0-1,0 7 0,0-11 4,0 0 0,0 0 0,0-1 0,0 1 0,0 0 0,0-1 0,0 1 0,0-1 0,1 1 0,-1-1 0,1 0 0,-1 1 0,1-1 0,-1 0 0,1 0 0,0 0 0,-1 0 0,1 0 0,0-1 0,0 1 0,0 0 0,0-1 0,0 1 0,0-1 0,0 0 0,0 0 0,0 0 0,0 0 0,2 0 0,9 0-13,0-1 0,-1-1 0,17-3 0,-21 3 12,56-12-86,-36 7 77,1 1 0,-1 1 1,39-1-1,-67 6 32,0 0 1,0 0-1,1-1 1,-1 1-1,0 0 1,0-1-1,0 1 1,0 0-1,0-1 1,0 1-1,0 0 0,1-1 1,-1 1-1,0-1 1,0 1-1,0 0 1,0-1-1,-1 1 1,1 0-1,0-1 1,0 1-1,0 0 1,0-1-1,0 1 1,0 0-1,0-1 0,-1 1 1,1 0-1,0-1 1,0 1-1,0 0 1,-1 0-1,1-1 1,0 1-1,-1 0 1,1 0-1,0-1 1,-1 1-1,-13-21 382,11 17-266,-75-126 580,78 130-731,0 0 1,0 0-1,0 0 1,0-1-1,0 1 1,0 0-1,0 0 1,0 0-1,0 0 1,-1-1-1,1 1 1,0 0-1,0 0 1,0 0 0,0-1-1,0 1 1,0 0-1,0 0 1,0 0-1,0 0 1,0-1-1,1 1 1,-1 0-1,0 0 1,0 0-1,0-1 1,0 1-1,0 0 1,0 0 0,0 0-1,0 0 1,0-1-1,1 1 1,-1 0-1,0 0 1,0 0-1,0 0 1,0 0-1,0 0 1,1 0-1,-1-1 1,0 1-1,0 0 1,0 0 0,0 0-1,1 0 1,-1 0-1,0 0 1,0 0-1,0 0 1,1 0-1,-1 0 1,0 0-1,0 0 1,0 0-1,1 0 1,-1 0-1,0 0 1,0 0-1,0 0 1,0 0 0,1 0-1,-1 0 1,0 1-1,0-1 1,13 3-870,3 3 95,0 0-1,1-1 0,-1-1 0,1-1 0,19 2 0,5-3-257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17692,'-46'22'3287,"43"-21"-3153,1 1-1,0-1 1,0 1 0,-1-1 0,1 1 0,0 0-1,0 0 1,1 0 0,-1 0 0,0 0-1,1 0 1,-1 0 0,1 0 0,0 1-1,0-1 1,-2 4 0,3-5-133,0 0 1,0 0-1,0 0 0,0 0 1,1-1-1,-1 1 0,0 0 1,0 0-1,1-1 0,-1 1 1,0 0-1,1 0 0,-1-1 1,1 1-1,-1 0 0,1-1 1,-1 1-1,1 0 1,0-1-1,-1 1 0,1-1 1,-1 1-1,1-1 0,0 0 1,0 1-1,-1-1 0,1 1 1,0-1-1,0 0 0,-1 0 1,3 1-1,31 6-734,-21-4 400,-13-3 320,11 2-213,0 1-1,-1 0 1,0 1 0,0 0-1,17 10 1,-26-14 240,-1 1 0,1-1 0,-1 0 0,1 1-1,-1-1 1,1 1 0,-1-1 0,1 1 0,-1 0 0,0-1-1,1 1 1,-1-1 0,0 1 0,1 0 0,-1-1 0,0 1 0,0 0-1,0-1 1,1 1 0,-1 0 0,0-1 0,0 1 0,0 0 0,0-1-1,0 1 1,0 0 0,0-1 0,-1 1 0,1 0 0,0-1-1,0 1 1,0 0 0,-1-1 0,1 1 0,0 0 0,-1-1 0,1 1-1,-1-1 1,1 1 0,0-1 0,-1 1 0,1-1 0,-1 1-1,1-1 1,-1 1 0,0-1 0,1 0 0,-2 1 0,-30 18 711,23-15-649,-1 0-1,0-1 0,0-1 1,-17 3-1,24-4-116,0-1 0,1 0-1,-1 0 1,0 0 0,0 0-1,0-1 1,1 1 0,-1-1-1,0 1 1,-2-2 0,4 1 25,0 1 1,0-1-1,0 0 1,0 1 0,0-1-1,1 0 1,-1 1-1,0-1 1,1 0-1,-1 0 1,0 1 0,1-1-1,-1 0 1,1 0-1,-1 0 1,1 0 0,0 0-1,-1 0 1,1 0-1,0 0 1,0 0-1,0 0 1,-1 0 0,1 0-1,0 0 1,0 0-1,1-2 1,3-17-310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18684,'-1'17'726,"-1"-1"0,-1 0 0,-1 0-1,-9 29 1,-4 13 618,8-10-805,2 0 1,-2 97-1,23-199-2410,-2-18 326,-12 72 1544,0 0-1,0-1 0,1 1 0,-1 0 1,0-1-1,0 1 0,0 0 1,1-1-1,-1 1 0,0 0 0,0-1 1,1 1-1,-1 0 0,0 0 0,1 0 1,-1-1-1,0 1 0,1 0 1,-1 0-1,0 0 0,1 0 0,-1-1 1,0 1-1,1 0 0,-1 0 0,1 0 1,-1 0-1,0 0 0,1 0 1,-1 0-1,0 0 0,1 0 0,-1 0 1,1 0-1,-1 0 0,0 1 0,1-1 1,-1 0-1,0 0 0,1 0 1,-1 1-1,17 8 173,-14-7-144,6 3 67,1 0 0,0-1 0,1 0 0,-1 0 0,1-1 0,-1-1 0,1 0 0,0 0 0,0-1 0,0 0 0,0-1 0,0 0 0,0-1-1,0 0 1,0-1 0,0 0 0,0 0 0,12-6 0,-21 7-56,-1 0-1,1 1 1,-1-1-1,1 0 1,-1 0-1,1-1 1,-1 1-1,0 0 1,0 0-1,0-1 0,0 1 1,0 0-1,0-1 1,0 1-1,0-1 1,0 0-1,0-2 1,-1 4-26,0 0 1,1-1-1,-1 1 1,0-1-1,0 1 1,0 0-1,0-1 1,0 1-1,0 0 1,0-1 0,-1 1-1,1-1 1,0 1-1,0 0 1,0-1-1,0 1 1,0 0-1,-1-1 1,1 1-1,0 0 1,0 0-1,0-1 1,-1 1 0,1 0-1,0-1 1,0 1-1,-1 0 1,0-1-1,0 1 2,0 0 0,0-1-1,0 1 1,0 0 0,0 0-1,0 0 1,-1 0 0,1 0-1,0 0 1,0 0 0,0 0-1,0 0 1,-1 1 0,0-1-1,-2 1-4,1 1 0,-1-1 0,1 0 0,-1 1 0,1 0 0,0 0 0,0 0 0,0 0 0,0 0 0,0 1 1,0-1-1,1 1 0,-1 0 0,1 0 0,0 0 0,-1 0 0,2 0 0,-1 0 0,0 1 0,1-1 0,-1 0 0,1 1 0,0 0 0,-1 6 0,2-9-7,0-1 0,0 1 0,0-1 0,0 1 0,0 0 0,0-1 0,1 1 1,-1-1-1,0 1 0,0-1 0,1 1 0,-1-1 0,0 1 0,1-1 0,-1 1 0,0-1 1,1 1-1,-1-1 0,1 0 0,-1 1 0,1-1 0,-1 0 0,1 1 0,-1-1 0,1 0 1,-1 0-1,1 1 0,-1-1 0,1 0 0,-1 0 0,1 0 0,1 0 0,18 1 38,-19-2-39,24-3-10,0-1 0,0-1 0,40-16 0,16-4-253,-71 23 239,-3 1-40,1 0 0,0 0 0,-1 1 1,14-1-1,-19 2 62,-1 0 0,1 0 0,-1 0 0,0 0 0,1 0 0,-1 1 1,0-1-1,1 0 0,-1 1 0,0-1 0,0 1 0,1 0 0,-1-1 1,0 1-1,0 0 0,0 0 0,0 0 0,0-1 0,0 1 0,0 0 1,0 0-1,0 1 0,0-1 0,0 0 0,-1 0 0,1 0 0,0 1 1,-1-1-1,1 0 0,-1 0 0,0 1 0,1 1 0,-1-1 41,1 0 0,-1-1-1,1 1 1,-1-1 0,1 1 0,0-1-1,-1 1 1,1-1 0,0 0-1,0 1 1,0-1 0,0 0 0,0 1-1,0-1 1,1 0 0,-1 0-1,0 0 1,0 0 0,1 0 0,-1-1-1,1 1 1,-1 0 0,1 0-1,-1-1 1,1 1 0,-1-1 0,1 0-1,0 1 1,-1-1 0,1 0-1,-1 0 1,1 0 0,0 0 0,-1 0-1,1 0 1,2-1 0,9-2 87,0 0 0,-1 0 0,24-10 0,-8 3-204,7 1-949,-49 21-686,0-4 1213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20540,'0'4'403,"-1"1"0,1-1 0,-1 0 0,1 0 0,-1 0 0,0 0 0,-1 0 0,1 0-1,-1 0 1,-3 6 0,-2 6 265,5-8-555,-1-1 1,1 1-1,0 0 0,1 1 1,-1 12-1,2-20-108,0 0 1,0 1 0,0-1-1,1 1 1,-1-1 0,0 1-1,1-1 1,-1 0 0,0 1-1,1-1 1,0 1-1,-1-1 1,1 0 0,0 0-1,0 1 1,-1-1 0,1 0-1,0 0 1,0 0-1,0 0 1,1 0 0,-1 0-1,0 0 1,0-1 0,0 1-1,1 0 1,-1-1-1,0 1 1,1 0 0,-1-1-1,0 0 1,1 1 0,-1-1-1,1 0 1,-1 0-1,1 0 1,2 0 0,9 0-20,0-1 1,1 0-1,-1-1 0,0 0 1,0-1-1,22-9 1,74-38-185,-44 18 60,-65 32 139,1-1 0,-1 1 0,1 0 1,-1 0-1,0-1 0,1 1 0,-1 0 0,1 0 0,-1-1 0,1 1 1,-1 0-1,1 0 0,-1 0 0,1 0 0,-1 0 0,0 0 0,1 0 1,-1 0-1,1 0 0,-1 0 0,1 0 0,-1 0 0,1 0 1,-1 0-1,1 0 0,-1 0 0,1 1 0,-1-1 0,1 0 0,-1 0 1,0 0-1,1 1 0,0-1 0,-2 16 166,-1 3 68,2-18-227,0-1-1,0 1 1,0-1-1,1 1 1,-1-1-1,0 1 1,0-1-1,1 1 1,-1-1-1,0 1 1,0-1 0,1 0-1,-1 1 1,1-1-1,-1 1 1,0-1-1,1 0 1,-1 1-1,1-1 1,-1 0-1,1 0 1,-1 1-1,1-1 1,-1 0-1,1 0 1,-1 0-1,1 0 1,-1 0-1,1 1 1,-1-1-1,1 0 1,0 0-1,4-1 25,1 1 0,-1-1 0,1 0 0,-1-1 0,1 1 0,-1-1 0,0 0 0,0 0 0,0 0 0,0-1 0,0 0 0,-1 0 0,5-4 0,-3 3-42,1 0 0,-1 0 0,0 1 1,1-1-1,0 2 0,8-4 0,-14 6-1,-1 0 0,1 0-1,-1 0 1,1 0 0,0 0-1,-1 0 1,1 0 0,-1 0 0,1 0-1,-1 0 1,1 0 0,-1 0-1,1 1 1,-1-1 0,1 0-1,-1 0 1,1 1 0,-1-1 0,0 0-1,1 0 1,-1 1 0,1-1-1,-1 1 1,0-1 0,1 0 0,-1 1-1,0-1 1,1 1 0,-1-1-1,0 1 1,0-1 0,1 1 0,-1-1-1,0 1 1,0-1 0,0 1-1,0-1 1,0 1 0,0-1 0,0 1-1,0-1 1,0 1 0,0-1-1,0 1 1,0-1 0,0 1-1,0-1 1,0 1 0,0-1 0,-1 1-1,1 0 1,-11 37-918,8-27 758,2-1-28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112 326 18836,'-3'-1'166,"0"0"0,0 1 0,-1-1 0,1 1 1,-1 0-1,1 0 0,0 0 0,-1 0 0,1 0 0,-1 1 0,1-1 0,0 1 0,0 0 1,-1 0-1,1 1 0,0-1 0,0 1 0,0-1 0,-5 5 0,4-3-101,1-1 0,-1 1 0,1 0 0,0 1 0,0-1 0,0 1 0,1-1 0,-1 1 0,1 0 0,0 0 0,0 0 0,0 0 0,1 0 0,-3 8 0,4-11-60,0 0 0,0 0 0,0 1 0,0-1 0,0 0 1,0 0-1,0 0 0,0 0 0,0 1 0,1-1 0,-1 0 0,0 0 0,1 0 0,-1 0 0,1 0 1,-1 0-1,1 0 0,0 0 0,-1 0 0,1 0 0,0 0 0,0 0 0,-1 0 0,1-1 0,0 1 1,0 0-1,0-1 0,0 1 0,0 0 0,0-1 0,0 1 0,0-1 0,0 0 0,1 1 0,-1-1 1,0 0-1,0 0 0,0 1 0,0-1 0,1 0 0,0 0 0,5 0 2,-1 0-1,1 0 1,-1 0-1,0-1 1,1 0-1,9-2 1,6-6 20,0 0 0,0-1 0,-1-2 0,0 0 0,-1-1 0,-1-1 0,30-27 0,-42 37 14,-8 13-28,-8 14 21,8-21-23,0 1 23,-1 0 1,1 1 0,0 0-1,0-1 1,0 1 0,1-1-1,-1 1 1,1 0 0,0 7-1,0-10-10,0 0 0,0 0 0,1 0 1,-1-1-1,0 1 0,1 0 0,-1 0 0,0 0 0,1 0 0,-1 0 0,1-1 0,0 1 1,-1 0-1,1 0 0,-1-1 0,1 1 0,0-1 0,0 1 0,-1 0 0,1-1 0,0 1 0,0-1 1,0 0-1,0 1 0,0-1 0,-1 0 0,1 1 0,0-1 0,0 0 0,0 0 0,0 0 0,0 0 1,0 0-1,0 0 0,0 0 0,0 0 0,0 0 0,0 0 0,0-1 0,-1 1 0,1 0 0,0-1 1,1 1-1,6-3 95,0 0 1,-1-1-1,1 1 1,-1-1 0,0-1-1,0 1 1,0-1-1,-1 0 1,11-11 0,2-4 148,26-36 0,-23 24-272,-1-1 0,-1-1 0,-2-1 0,23-63 0,-33 68-118,-10 22 46,-7 16 2,-9 20 60,1 1 0,2 0 0,0 1-1,-17 56 1,32-86 15,-5 15-6,0 1-1,1-1 1,0 1 0,-1 29 0,4-41-41,1-1 0,0 0 0,0 0 0,1 1 0,-1-1 0,1 0 0,-1 1 0,1-1 0,0 0 0,0 0 0,1 0 0,-1 0 0,1 0 0,-1 0 0,1 0 0,0-1 0,0 1 0,0-1 0,0 1 0,1-1-1,-1 0 1,1 1 0,-1-1 0,1-1 0,0 1 0,0 0 0,0-1 0,0 1 0,0-1 0,4 1 0,14 3-237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26:4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 12555,'-50'-8'1589,"51"11"-1607,0-1-1,0 1 0,0-1 1,0 0-1,1 1 0,-1-1 1,1 0-1,-1 0 0,1 0 1,3 3-1,14 12 16,1 0 0,1-1 0,1-1 0,0-1 0,1-2 0,1 0-1,-1-1 1,45 14 0,-4-7 9,2-3 1,84 10-1,455 17 4,-291-27 1,24 8 43,675 28 267,135-94 116,-5-64 336,-1051 97-694,663-54 408,1 42-264,-685 24-301,100-2-22,-147-2 92,0-1-1,0 0 1,-1-2 0,0-1-1,23-8 1,19-17-62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17060,'-1'1'200,"1"0"0,-1 0 0,0 0 0,1 1 1,-1-1-1,1 0 0,-1 0 0,1 0 0,0 1 0,-1-1 1,1 0-1,0 1 0,0-1 0,0 0 0,0 0 1,0 1-1,0-1 0,1 2 0,0-2-112,-1 0 0,1 0 0,-1-1 0,1 1 0,0 0 0,0-1-1,-1 1 1,1-1 0,0 1 0,0-1 0,0 1 0,0-1 0,0 1 0,-1-1 0,1 0 0,0 0 0,0 1 0,0-1 0,0 0-1,0 0 1,0 0 0,0 0 0,0 0 0,0 0 0,1-1 0,8-1 165,-1 0 1,0 0-1,1-1 0,-1-1 1,0 1-1,-1-2 0,1 1 1,-1-1-1,9-7 1,-7 6-91,2-2-22,0 0 0,-1 0 0,19-20 0,-26 24-127,0-1-1,0 1 1,-1-1-1,1 0 1,-1 0-1,0-1 1,-1 1-1,1-1 1,-1 1-1,0-1 1,2-9-1,-4 14-14,1 0 0,-1 1 0,0-1-1,0 0 1,0 0 0,0 0-1,0 0 1,0 0 0,0 1 0,0-1-1,0 0 1,0 0 0,0 0 0,0 0-1,-1 1 1,1-1 0,0 0 0,-1 0-1,1 0 1,0 1 0,-1-1-1,1 0 1,-1 1 0,1-1 0,-1 0-1,0 0 1,0 1-3,0-1 0,0 1-1,0 0 1,0 0 0,0 0 0,0 0 0,0 0-1,0 0 1,0 0 0,-1 0 0,1 0 0,0 1-1,0-1 1,0 0 0,0 1 0,1-1 0,-3 1-1,-3 2-19,0 1 0,1-1-1,-1 1 1,1 0 0,-6 6-1,1 2 9,0 0-1,1 0 0,0 1 0,1 0 1,1 1-1,0 0 0,1 0 1,0 0-1,1 1 0,1-1 0,0 1 1,-2 21-1,6-35 14,-1 1-1,1 0 1,0 0-1,0 0 1,0 0 0,1 0-1,-1-1 1,0 1-1,1 0 1,-1 0 0,1-1-1,-1 1 1,1 0 0,0 0-1,0-1 1,0 1-1,0-1 1,0 1 0,0-1-1,0 1 1,1-1 0,0 2-1,1-2-8,0 1-1,-1-1 1,1 0-1,0 0 1,0 0-1,0 0 1,0 0 0,0-1-1,0 1 1,0-1-1,0 0 1,0 0-1,4 0 1,7-2-54,0 0 0,0-1 1,0 0-1,-1-1 0,1 0 0,17-9 1,77-44-231,-70 35 209,-19 12 38,50-26 30,-68 36 22,-1-1 0,0 1 0,1 0 0,-1 0 0,1-1 0,-1 1 0,1 0 0,-1 0 0,1-1-1,-1 1 1,1 0 0,-1 0 0,1 0 0,-1 0 0,1 0 0,-1 0 0,1 0 0,-1 0 0,1 0 0,-1 0 0,1 0 0,-1 0 0,1 0 0,-1 0 0,1 1 0,-1-1 0,1 0 0,-1 0 0,0 1-1,1-1 1,-1 0 0,1 0 0,-1 1 0,1-1 0,-1 1 0,0-1 0,1 0 0,-1 1 0,1 0 0,-1 21 107,-1-20-96,1 0-1,0 0 1,0 0 0,0 0-1,0 0 1,0 1-1,0-1 1,1 4 0,0-5-9,0 0 1,0 1-1,0-1 1,1 0-1,-1 1 0,0-1 1,1 0-1,-1 0 1,0 0-1,1 0 1,-1-1-1,1 1 1,0 0-1,-1 0 0,1-1 1,0 1-1,-1-1 1,1 0-1,0 1 1,-1-1-1,1 0 1,0 0-1,0 0 1,-1 0-1,3-1 0,6 0 20,0 0 0,-1-1 0,11-4-1,-17 6-20,18-8 20,-13 5-17,1 0 0,-1 1 0,0 0-1,1 0 1,-1 0 0,1 1 0,12 0-1,-20 2-7,-1-1-1,1 0 0,0 0 1,-1 1-1,1-1 0,-1 1 0,1-1 1,0 0-1,-1 1 0,1-1 0,-1 1 1,1-1-1,-1 1 0,0-1 0,1 1 1,-1 0-1,1-1 0,-1 1 1,0 0-1,0-1 0,1 1 0,-1 0 1,0-1-1,0 2 0,4 21-22,-2-10 17,-1-11 7,-1 1 0,1-1 0,0 0 0,0 0 0,0 0 0,0 0 0,1 0 0,-1 0 0,0-1 0,1 1 0,-1 0 0,1-1 0,0 1 0,0-1 1,-1 1-1,1-1 0,0 0 0,3 2 0,-1-2 0,-1 0 0,1 0 0,-1 0 1,1-1-1,0 1 0,-1-1 0,1 0 1,0 0-1,-1 0 0,6-1 0,3-2 1,-1 1 0,-1-2-1,1 1 1,0-1 0,-1-1-1,16-9 1,-15 6 4,1-1 0,-2 0 1,1-1-1,12-14 0,17-16-23,-40 39 16,1 1 0,-1 0 0,1 0 0,-1 0 0,0 0 0,1 0 1,-1 0-1,1 0 0,-1 0 0,1 0 0,-1 0 0,0 0 0,1 0 0,-1 0 0,1 0 1,-1 0-1,0 0 0,1 1 0,-1-1 0,0 0 0,1 0 0,-1 0 0,0 1 0,1-1 1,-1 0-1,0 0 0,1 1 0,-1-1 0,0 0 0,0 1 0,1-1 0,-1 0 0,0 1 1,1-1-1,12 20-27,-3-7 77,-15-19 161,4 5-205,0-1 1,0 1-1,0 0 0,0 0 1,0-1-1,0 1 1,0 0-1,-1 0 1,1 0-1,0 0 1,-1 0-1,1 0 0,-1 1 1,1-1-1,-1 0 1,-2 0-1,0 0-6,-1 1 0,0-1-1,0 1 1,1 0 0,-1 1-1,0-1 1,1 1 0,-1 0 0,0 0-1,1 0 1,-1 1 0,-6 3-1,8-4-11,1 0 0,-1 1 0,0-1-1,1 1 1,-1-1 0,1 1 0,0 0 0,0 0-1,-1 0 1,1 0 0,0 1 0,1-1-1,-1 1 1,0-1 0,1 1 0,-1-1 0,1 1-1,0 0 1,0 0 0,0-1 0,0 4-1,0-5-37,1 0 0,0-1 0,0 1-1,0 0 1,0 0 0,0-1 0,0 1 0,0 0-1,0 0 1,0-1 0,0 1 0,1 0-1,-1-1 1,0 1 0,0 0 0,1-1-1,-1 1 1,0 0 0,1-1 0,-1 1-1,0-1 1,1 1 0,-1 0 0,1-1-1,-1 1 1,1-1 0,0 0 0,-1 1-1,1-1 1,-1 1 0,1-1 0,0 0-1,-1 1 1,1-1 0,0 0 0,-1 0 0,1 0-1,1 1 1,1-1-93,-1 0 0,1 0 0,-1 0 1,1-1-1,-1 1 0,1-1 0,-1 1 0,0-1 0,5-1 0,4-3-529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22661,'-8'-4'1816,"10"4"-1784,10 4-152,4 2-648,2 0 664,4 1-264,2 3-96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 21205,'0'-1'87,"0"0"0,0 0 0,0 0 0,0 0 0,0 0 0,0 0 0,0 0 0,0 0 0,0 0 0,0 0 0,-1 0 0,1 0 0,0 1 0,-1-1 0,1 0 0,-1 0 0,1 0 0,-1 0 0,1 1 0,-1-1 0,1 0 0,-1 0 0,-1 0 0,0 0-15,1 0-1,-1 0 0,1 0 1,-1 1-1,0-1 0,0 1 1,1-1-1,-1 1 0,0 0 1,0-1-1,-3 1 0,-1 1 31,0-1 0,1 1 0,-1 0 0,0 0 0,1 0-1,-1 1 1,-7 3 0,2 1-57,1 1-1,1 0 1,-1 0 0,1 1-1,0 0 1,1 1 0,0 0-1,0 0 1,1 1 0,-11 19 0,12-18-35,0 0 0,1 0 0,0 0 0,1 0 0,0 1 0,1 0 0,0 0 0,1 0 1,1 0-1,-1 22 0,2-30-3,0 0-1,1-1 1,0 1 0,-1 0-1,1-1 1,0 1 0,1 0 0,-1-1-1,1 1 1,-1-1 0,1 0-1,0 0 1,0 1 0,1-1 0,-1-1-1,1 1 1,-1 0 0,5 3 0,-3-3 8,1-1 0,-1 1 1,0-1-1,1 0 0,0 0 1,-1-1-1,1 1 0,0-1 1,0 0-1,0 0 0,-1-1 1,11 1-1,-9-1 26,0 0 1,0-1-1,0 0 0,0 0 0,1 0 1,-1-1-1,-1 1 0,1-2 0,0 1 1,0 0-1,-1-1 0,0 0 1,1-1-1,-1 1 0,0-1 0,-1 0 1,1 0-1,-1 0 0,1-1 0,-1 0 1,-1 1-1,7-11 0,-9 13-26,0 1 0,0-1 1,0 1-1,-1-1 0,1 0 0,-1 1 0,1-1 0,-1 0 1,1 1-1,-1-1 0,0 0 0,0 1 0,0-1 1,0 0-1,0 1 0,0-1 0,0 0 0,-1 0 0,1 1 1,-1-1-1,1 1 0,-1-1 0,0 0 0,1 1 0,-1-1 1,0 1-1,0-1 0,0 1 0,0 0 0,0-1 1,-1 1-1,1 0 0,0 0 0,0 0 0,-1 0 0,1 0 1,-1 0-1,1 0 0,-1 1 0,1-1 0,-1 0 0,0 1 1,-2-1-1,-1-1-119,-1 1 0,0 0 0,0 0-1,0 1 1,0 0 0,0 0 0,1 0 0,-1 1 0,0 0 0,0 0 0,-8 3 0,11-4 2,0 1 0,0 0 0,0 1 0,1-1 0,-1 0 0,1 1 0,-1-1 0,1 1 0,0 0 0,-1 0 0,1 0 0,0 0 0,0 0 0,0 1 0,1-1 0,-1 1 0,0-1 0,1 1 0,0-1 0,-3 6 0,2 13-541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18292,'0'0'47,"0"0"-1,0 0 1,0 0 0,0 1 0,0-1-1,0 0 1,0 0 0,0 0-1,0 0 1,0 0 0,1 0 0,-1 0-1,0 1 1,0-1 0,0 0-1,0 0 1,0 0 0,0 0 0,0 0-1,0 0 1,0 0 0,1 0 0,-1 0-1,0 0 1,0 0 0,0 0-1,0 1 1,0-1 0,0 0 0,1 0-1,-1 0 1,0 0 0,0 0-1,0 0 1,0 0 0,0 0 0,1 0-1,-1 0 1,0 0 0,0 0 0,0-1-1,0 1 1,0 0 0,0 0-1,0 0 1,1 0 0,-1 0 0,14-4 1127,18-8 31,-27 10-699,33-10 799,-36 11-1206,1 0-1,0 0 0,0 1 1,0-1-1,0 1 0,0 0 1,0 0-1,0 0 0,0 0 1,3 1-1,-5 0-79,-1 0 0,1 0 0,-1 0 0,0 0 0,0 0 1,1-1-1,-1 1 0,0 0 0,0 0 0,0 0 0,0 0 0,0 0 0,0 0 1,0 0-1,-1 0 0,1 0 0,0 0 0,0-1 0,-1 1 0,1 0 0,-1 1 0,1-2-14,-7 17 30,0 0 0,-11 18 0,11-23-38,0 1 1,1 0-1,0 0 0,1 0 0,-5 23 0,10-35 0,-1 1 0,1-1 1,0 1-1,0-1 0,0 1 0,0-1 0,0 1 0,0 0 0,0-1 0,0 1 0,0-1 0,1 1 1,-1-1-1,1 1 0,-1-1 0,1 0 0,0 1 0,-1-1 0,1 1 0,2 1 0,-2-2 0,0 0 0,0-1 0,1 1 0,-1 0 0,0-1-1,1 1 1,-1-1 0,0 1 0,1-1 0,-1 0 0,1 0-1,-1 1 1,1-1 0,-1 0 0,1 0 0,-1 0 0,3-1-1,4-1-5,0 0 0,0 0 0,0-1-1,0 0 1,0 0 0,8-6 0,3-2 4,0-1-1,-1 0 1,-1-1 0,0-1 0,-1-1 0,-1 0 0,0-2 0,-1 1 0,22-35 0,-30 38-34,-6 13 38,0 0-1,0 0 1,0 0 0,0 0 0,0 0-1,0 0 1,0 0 0,0 0 0,0 0-1,0 0 1,0 0 0,0 0 0,0 0-1,0 0 1,0 1 0,0-1 0,-1 0-1,1 0 1,0 0 0,0 0 0,0 0-1,0 0 1,0 0 0,0 0 0,0 0-1,0 0 1,0 0 0,0 0 0,0 0-1,0 0 1,0 0 0,0 0 0,0 0-1,0 0 1,0-1 0,-1 1 0,1 0-1,0 0 1,0 0 0,0 0 0,0 0 0,0 0-1,0 0 1,0 0 0,0 0 0,0 0-1,0 0 1,0 0 0,0 0 0,0 0-1,0 0 1,0 0 0,0 0 0,0 0-1,0 0 1,0 0 0,0 0 0,0-1-1,0 1 1,-14 21-66,12-17 74,1 0 0,-1 0 0,1 1 1,0-1-1,0 0 0,1 1 0,-1-1 1,1 0-1,0 1 0,1 4 1,-1-7 1,0-1 0,0 0 0,1 1 0,-1-1 0,0 0 0,1 0 0,-1 1 0,1-1 0,0 0 0,-1 0 0,1 1 0,0-1 0,0 0 0,0 0 0,0 0 0,0 0 0,0 0 0,0-1 0,0 1 0,0 0 0,0 0 0,1-1 0,-1 1 0,0 0 1,0-1-1,1 1 0,-1-1 0,0 0 0,1 1 0,-1-1 0,0 0 0,1 0 0,-1 0 0,0 0 0,3 0 0,2-1 29,0 0 1,0 0-1,0 0 1,0-1-1,0 0 0,-1 0 1,1-1-1,-1 1 1,1-1-1,-1 0 1,0-1-1,9-7 0,1-2 43,-1-1 0,20-24-1,-27 33-110,-5 11-19,-5 20-113,2-17 47,-1 77-2424,2-83 2485,0-1 0,0 0 0,1 1 0,-1-1 0,1 0 0,-1 1 0,1-1 0,0 0 0,0 0 0,0 1 0,0-1 0,0 0 0,0 0 0,1 0 1,-1 0-1,1-1 0,-1 1 0,4 2 0,17 12-641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19108,'-12'32'1514,"4"-12"-516,-8 32 1,14-45-873,1-1 0,0 1 0,1-1 1,-1 1-1,1 0 0,0 0 0,1-1 1,0 1-1,1 7 0,-1-11-108,0-1 0,-1 0 0,1 0 0,0 0-1,0 1 1,0-1 0,0 0 0,1 0 0,-1 0 0,0-1 0,1 1 0,-1 0-1,1 0 1,0-1 0,0 1 0,0-1 0,-1 0 0,1 1 0,0-1 0,1 0-1,-1 0 1,0 0 0,0 0 0,0-1 0,1 1 0,-1-1 0,0 1 0,0-1-1,1 0 1,-1 0 0,0 0 0,1 0 0,-1 0 0,0 0 0,1-1 0,-1 1-1,4-2 1,2 0-13,0-1-1,-1 0 1,1 0-1,-1 0 1,1-1-1,-1 0 1,0-1-1,-1 1 1,11-10-1,-6 2-13,0 0 0,-1 0 0,-1-1-1,0 0 1,-1-1 0,-1 1 0,0-2-1,0 1 1,-1-1 0,-1 0 0,5-26 0,-11 28-37,-5 21 13,-8 19 53,8-11 33,1 0 0,0 0 0,-3 27 0,7-35-6,0 1 0,1-1 1,0 0-1,0 0 0,1 0 1,0 0-1,0 0 1,1 0-1,4 12 0,-6-18-18,1 0 0,0 0 0,0 0 0,0 0 0,0-1 0,0 1 0,0 0 0,1-1 0,-1 1 0,1-1 0,-1 1 0,1-1 0,-1 0 0,1 1 0,0-1 0,0 0 0,0 0 0,-1 0 0,1 0 0,0-1 0,0 1 0,0 0 0,0-1 0,0 0 0,1 1 0,-1-1 0,0 0 0,0 0 0,0 0 0,0 0 0,0 0 0,0-1 0,0 1 0,0-1 0,3 0 0,1-1 41,-1 0 0,0-1 0,1 0 0,-1 1-1,0-2 1,0 1 0,-1 0 0,1-1 0,-1 0-1,1 0 1,5-8 0,-5 4 1,0 1-1,0-1 1,-1 0 0,0 0-1,-1 0 1,0-1-1,0 1 1,-1-1 0,0 1-1,-1-1 1,1 0 0,-2 0-1,1 0 1,-1 0-1,-1 1 1,1-1 0,-1 0-1,-1 0 1,0 0 0,0 1-1,-5-12 1,-4 9-624,11 10 517,0 1-1,0 0 0,0 0 1,0 0-1,-1 0 1,1 0-1,0 0 1,0 0-1,0 0 1,-1 0-1,1-1 1,0 1-1,0 0 1,0 0-1,-1 0 0,1 0 1,0 0-1,0 0 1,-1 0-1,1 1 1,0-1-1,0 0 1,0 0-1,-1 0 1,1 0-1,0 0 0,0 0 1,0 0-1,-1 0 1,1 0-1,0 1 1,0-1-1,0 0 1,0 0-1,0 0 1,-1 0-1,1 1 1,0-1-1,0 0 0,0 0 1,0 0-1,0 1 1,0-1-1,0 0 1,0 0-1,0 0 1,-1 1-1,1-1 1,0 0-1,0 0 1,0 0-1,0 1 0,0-1 1,0 0-1,0 0 1,1 0-1,-1 1 1,0-1-1,2 4-440,1-2-177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82 230 16291,'-1'0'214,"-1"0"-1,1 1 0,-1-1 1,1 1-1,-1-1 0,1 1 1,0 0-1,-1-1 0,1 1 1,0 0-1,0 0 0,-1 0 0,1 0 1,0 0-1,0 0 0,0 0 1,-2 3-1,-15 25 1649,13-21-1333,0 1-354,0 1 1,0 0-1,1 0 0,1 1 1,-1-1-1,2 1 0,-3 15 1,4-22-154,1 0 1,0-1-1,0 1 1,0 0-1,1 0 1,-1-1-1,1 1 1,0-1-1,0 1 1,0 0-1,2 3 1,-1-5-16,-1 1 0,0-1 0,1 0 0,0-1 0,-1 1 0,1 0 0,0 0 0,0-1 0,0 1 0,0-1 1,0 0-1,0 1 0,0-1 0,1 0 0,-1 0 0,0-1 0,1 1 0,3 1 0,-3-2-2,1 1 0,-1-1 1,0 0-1,1 0 0,-1 0 0,1-1 0,-1 1 0,0-1 0,1 0 1,-1 1-1,0-2 0,0 1 0,1 0 0,-1-1 0,0 1 0,0-1 1,4-3-1,3-4 82,1 0-1,-2 0 1,11-13 0,0 1 332,-22 25-340,1 0 1,0 1-1,0-1 0,0 0 1,1 0-1,0 1 0,0 8 1,0-13-76,0 2-5,-1 0 0,1 0 0,0-1 1,1 1-1,-1 0 0,0 0 0,0 0 1,1 0-1,-1-1 0,1 1 0,-1 0 0,1 0 1,0-1-1,0 1 0,0 0 0,0-1 0,0 1 1,0-1-1,0 0 0,1 1 0,-1-1 0,0 0 1,1 1-1,-1-1 0,1 0 0,-1 0 1,1 0-1,0-1 0,-1 1 0,1 0 0,0 0 1,-1-1-1,1 1 0,0-1 0,0 0 0,0 0 1,0 1-1,-1-1 0,4-1 0,-1 1 2,0 0 0,0-1-1,0 0 1,-1 0-1,1 0 1,0 0 0,0-1-1,-1 1 1,1-1-1,-1 0 1,0 0 0,1 0-1,-1 0 1,0-1-1,0 0 1,0 1 0,-1-1-1,4-3 1,-2-1-22,0-1-1,-1 1 1,0-1-1,0 0 1,0 0 0,-1 0-1,0 0 1,-1 0 0,0 0-1,0-1 1,-1 1 0,1 0-1,-3-13 1,2 21-24,0 0-1,0-1 0,0 1 1,0 0-1,0-1 1,0 1-1,1 0 0,-1-1 1,0 1-1,0 0 1,0 0-1,0-1 0,0 1 1,1 0-1,-1 0 1,0-1-1,0 1 0,1 0 1,-1 0-1,0 0 1,0-1-1,1 1 0,-1 0 1,0 0-1,0 0 1,1 0-1,-1 0 0,0 0 1,1-1-1,-1 1 1,0 0-1,1 0 0,-1 0 1,1 0-1,13-1-715,-9 1 296,6-2-76,1 0-1,-1-1 1,0 0 0,0-1-1,0-1 1,0 0-1,-1 0 1,1-1-1,-1 0 1,-1-1 0,1 0-1,-1 0 1,0-1-1,-1-1 1,9-10 0,-5 5 317,-1 0 1,-1-1 0,16-29-1,-20 30 730,0 1 0,-1-1 0,0 0 0,4-23-1,-9 36-409,0 0 0,1 0-1,-1 0 1,0 1 0,0-1-1,0 0 1,0 0 0,0 0-1,0 0 1,0 1 0,0-1-1,0 0 1,-1 0 0,1 0-1,0 1 1,0-1 0,-1 0-1,0 0 1,1 0-29,0 1-1,0 0 1,-1 0 0,1 0 0,0 0-1,-1 0 1,1 0 0,0 0-1,-1 0 1,1 0 0,-1-1 0,1 1-1,0 1 1,-1-1 0,1 0-1,0 0 1,-1 0 0,1 0 0,0 0-1,-1 0 1,1 0 0,0 0-1,-1 0 1,1 1 0,0-1 0,-1 0-1,1 1 1,-3 0 121,1 1 0,0 0 1,0 0-1,0 0 0,0 0 0,0 0 1,0 1-1,1-1 0,-3 4 0,-13 32 396,2 1-1,-17 70 1,-8 88-441,34-166-92,0-4-51,3-14-5,0-1 0,1 1 0,1 0 0,-1-1 0,2 1 0,2 25 0,-2-37 8,0 1 0,0-1-1,1 0 1,-1 1 0,0-1 0,1 0 0,-1 0 0,1 0 0,-1 0-1,1 1 1,0-1 0,0 0 0,-1 0 0,1 0 0,0 0-1,0 0 1,0-1 0,0 1 0,0 0 0,2 1 0,-2-2 7,0 0 0,0 0 0,0 1 1,0-1-1,0 0 0,0 0 0,1 0 1,-1-1-1,0 1 0,0 0 0,0 0 1,0 0-1,0-1 0,0 1 0,0-1 0,0 1 1,0-1-1,2 0 0,1-2 44,1-1-1,0 0 0,-1 1 1,0-2-1,0 1 1,0 0-1,5-10 0,6-12 101,-2 0 0,0-1 0,15-54-1,13-88-27,-41 160-38,-6 13-41,-5 12 8,7-6-47,0 0 0,0 0 0,1 0 0,1 0 0,0 0 0,0 1 0,1-1 0,0 1 0,1-1 0,1 14 0,-1-20 14,1 0-1,-1 0 0,1-1 0,0 1 0,0 0 0,0 0 0,1-1 0,-1 1 1,1-1-1,0 1 0,0-1 0,0 0 0,0 0 0,0 0 0,1 0 0,0 0 1,-1 0-1,1-1 0,0 1 0,0-1 0,1 0 0,-1 0 0,0 0 0,1 0 1,-1-1-1,1 1 0,-1-1 0,1 0 0,0 0 0,0 0 0,4 0 0,-1-1 28,1 0 0,-1 0-1,1-1 1,-1 1-1,0-2 1,1 1 0,-1-1-1,0 0 1,0-1 0,0 1-1,0-2 1,0 1-1,-1-1 1,1 1 0,-1-2-1,0 1 1,0-1-1,-1 0 1,7-7 0,2-4 40,0 0 1,-1-1-1,-1-1 1,-1 0 0,15-30-1,-19 33-66,-1 0 0,0 0 0,-1 0 0,0-1 0,-1 1 0,-1-1 0,-1 0 0,0 0 0,-1-33-1,-1 47-28,-1 0-1,1-1 1,0 1-1,-1-1 1,1 1-1,-1 0 0,0 0 1,0-1-1,0 1 1,0 0-1,0 0 1,0 0-1,-1 0 0,1 0 1,-1 0-1,1 0 1,-1 1-1,0-1 1,0 0-1,0 1 0,0 0 1,-3-3-1,2 3 0,1 1-1,0-1 1,-1 1-1,1-1 1,0 1-1,-1 0 0,1 0 1,0 0-1,-1 0 1,1 1-1,-1-1 1,1 1-1,0-1 1,0 1-1,-1 0 1,1 0-1,0 0 1,0 0-1,0 0 1,0 0-1,0 0 1,0 1-1,-2 1 0,-2 3 3,0-1-1,0 1 0,1 0 0,0 1 0,0-1 1,1 1-1,0 0 0,0 0 0,0 0 0,1 1 1,0-1-1,0 1 0,-1 9 0,3-13-6,0 0 0,1 0 0,-1 0 0,1 0 0,0 0 0,0 0 0,0 0 0,0 0 0,1 1 0,-1-1 0,1 0 0,0 0 0,1 0-1,-1-1 1,1 1 0,0 0 0,-1 0 0,2-1 0,-1 1 0,0-1 0,1 0 0,-1 0 0,1 0 0,0 0 0,0 0 0,0 0 0,5 2 0,-2-1-50,0-1 1,1 0 0,0 0 0,-1-1-1,1 0 1,0 0 0,0 0 0,8 0-1,58 0-451,-49-2 436,-22 0 104,0 0-1,-1 0 1,1 0-1,0 1 1,-1-1 0,1 1-1,0-1 1,-1 1-1,1 0 1,0-1-1,-1 1 1,1 0 0,-1 0-1,1 0 1,-1 0-1,0 0 1,0 1-1,1-1 1,-1 0 0,0 0-1,0 1 1,0-1-1,0 1 1,0-1 0,0 1-1,-1-1 1,1 1-1,-1 0 1,1-1-1,0 4 1,0-2-56,0-1 0,-1 1 0,1-1 0,1 1 0,-1-1 0,0 0 0,1 1 0,-1-1 0,1 0-1,0 0 1,-1 0 0,1 0 0,0-1 0,4 4 0,-4-4 12,-1-1 0,1 1 0,-1-1 1,1 1-1,-1-1 0,1 0 0,-1 0 0,1 1 0,0-1 0,-1 0 0,1 0 0,-1-1 0,1 1 0,-1 0 0,1 0 1,0-1-1,-1 1 0,3-2 0,16-8-165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18836,'14'5'1736,"18"-6"-1159,8-2-185,17-4 688,5 0-272,11 1-312,-4-6-152,-5 4-560,-5-2-296,-16 3-480,-13-1 760,-29 1-192,-9 2-224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17628,'6'21'1720,"16"-13"-1096,5-8-216,15-6 641,6 3-297,7-6-632,2 5-288,2-5 1520,-6-2-1296,1-8-40,-4 2-72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18492,'15'5'1560,"14"5"-1168,3-3-160,1 3 633,2 1-385,-7 5-136,-4 1-136,-10 8-144,-5-2-40,-16 13-40,-8 1-120,-16 4-312,-9 2-168,-10 0-1193,-6 0 1513,-12 3-232,0-1-232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17596,'1'0'91,"-1"1"0,0-1 1,1 0-1,-1 1 0,0-1 0,0 1 1,1-1-1,-1 1 0,0-1 0,0 1 1,0-1-1,1 1 0,-1-1 0,0 1 1,0-1-1,0 1 0,0 0 0,0-1 1,0 1-1,0-1 0,0 1 0,-1-1 1,1 1-1,0-1 0,0 1 0,0-1 1,0 1-1,-1-1 0,1 1 1,-1 0-1,-8 30 727,6-21-431,-60 300 1527,43-193-1049,16-82-283,6-32 74,2-7-426,3-8-20,52-174 1105,-46 136-1263,2 0 1,2 1-1,39-77 0,-54 123-51,1-1 0,1 0-1,-1 1 1,1 0-1,-1-1 1,1 2 0,0-1-1,0 0 1,0 1 0,0-1-1,0 1 1,1 0 0,-1 1-1,1-1 1,-1 1-1,1 0 1,0 0 0,0 0-1,-1 1 1,1 0 0,0 0-1,0 0 1,4 1 0,-2-1-16,0 1 1,0-1 0,0 2-1,0-1 1,0 1 0,-1 0 0,1 0-1,-1 1 1,1 0 0,-1 0-1,0 0 1,0 1 0,0 0-1,-1 0 1,8 7 0,-11-8 9,0 0 0,0-1 1,-1 1-1,1 0 0,-1 1 0,1-1 1,-1 0-1,0 0 0,0 1 1,0-1-1,-1 0 0,1 1 0,-1-1 1,0 1-1,0-1 0,0 0 1,0 1-1,-1-1 0,1 1 0,-1-1 1,0 0-1,0 1 0,0-1 0,0 0 1,-1 0-1,1 0 0,-1 0 1,0 0-1,0 0 0,-3 3 0,-1 2 23,0-1 0,0 0-1,-1 0 1,0 0-1,0-1 1,-1 0-1,0 0 1,0-1 0,-14 7-1,13-9 30,1 0-1,-1 0 1,0-1 0,-15 3-1,21-5-101,1 1 1,0-1-1,0 0 0,-1 0 1,1 0-1,0 0 0,-1 0 0,1 0 1,0-1-1,0 1 0,-1-1 1,1 1-1,0-1 0,0 0 0,0 0 1,0 0-1,0 0 0,0 0 1,0 0-1,0-1 0,0 1 0,1-1 1,-4-2-1,5 3-43,0 1 0,0-1 0,-1 0 0,1 1 0,0-1 0,0 0 0,0 1 0,-1-1 0,1 0 0,0 1 0,0-1 0,0 0 0,0 1 0,1-1 0,-1 0 0,0 1 0,0-1 0,0 0 0,0 1 0,1-1 0,-1 0 0,0 1 0,1-1 0,-1 0 0,0 1 0,1-1 0,-1 1-1,1-1 1,0 0 0,17-12-982,1 5 87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19188,'-1'2'2073,"-1"3"-1449,6-4-224,6-1 1032,8-7-608,2 1-136,4-1-440,2 0-160,1-2-464,0 4-328,-1-3-552,0 6 992,-5 2-232,1 1-192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13379,'0'1'175,"0"0"0,0 0-1,0-1 1,0 1 0,0 0 0,0 0 0,0 0-1,0-1 1,1 1 0,-1 0 0,0 0 0,0-1 0,1 1-1,-1 0 1,0 0 0,1-1 0,-1 1 0,1 0-1,-1-1 1,2 2 0,-2-2-46,1 0-1,-1 0 1,1 0-1,0 1 1,-1-1-1,1 0 1,0 0-1,-1 0 1,1 0-1,-1 0 1,1 0-1,0 0 1,-1 0-1,1-1 1,0 1-1,-1 0 0,1 0 1,-1 0-1,1-1 1,0 1-1,5-4 574,1 0 0,-1-1 0,9-8 0,-6 5-438,212-179 2596,-215 181-2839,0 1 0,0 0 0,1 0-1,9-5 1,-16 10-19,0 0-1,0 0 1,0 0-1,0 0 1,0 0-1,0 0 0,0 0 1,0 0-1,1 0 1,-1-1-1,0 1 1,0 0-1,0 0 1,0 0-1,0 0 1,0 0-1,0 0 1,1 0-1,-1 0 1,0 0-1,0 0 0,0 0 1,0 0-1,0 0 1,0 0-1,1 0 1,-1 0-1,0 0 1,0 1-1,0-1 1,0 0-1,0 0 1,0 0-1,0 0 1,0 0-1,1 0 0,-1 0 1,0 0-1,0 0 1,0 0-1,0 0 1,0 1-1,0-1 1,0 0-1,0 0 1,0 0-1,0 0 1,0 0-1,0 0 1,0 0-1,0 1 0,-1 9 37,-10 18-15,8-21-12,-7 20-8,-4 5-4,2 1 0,2 1 1,-10 48-1,20-81-61,0 0 0,0 0 0,0 0 0,0 0 0,0-1 0,0 1 0,0 0 0,0 0 0,0 0 0,0 0 0,0 0 0,1-1 0,-1 1 0,0 0 0,0 0 0,1 1 0,0-3 38,-1 1 0,0 0 0,1-1 0,-1 1 0,0-1-1,1 1 1,-1 0 0,0-1 0,0 1 0,0-1 0,1 1 0,-1-1 0,0 1-1,0-1 1,0 1 0,0-1 0,0 1 0,0-1 0,0 1 0,0-1 0,0 1-1,0 0 1,0-1 0,0 1 0,0-1 0,0 1 0,0-1 0,-1 0 0,0-20-294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17380,'-3'2'1968,"4"-1"-1096,6-1-288,9-3 1097,6 2-377,8-3-352,7 2-160,6-1-359,6 2-97,-3 1-224,-1-1-168,-6 1-352,-6 0-241,-9 0-431,-5-2-224,-17 2 904,0-4-336,-13 1-97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3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13683,'0'13'2024,"12"-8"-791,4-2-401,9-6 1968,6 3-1263,6-4-465,3 0-72,-3-4-464,0 3-536,-9 0 8,-5 0 16,-16 0-128,-3 0-88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17900,'15'-5'1813,"0"-2"1,17-8 0,28-24-13,47-50-1113,-70 54-325,-2-2 1,-1-2 0,42-62-1,-76 125-9,-3-8-359,-9 37-78,3 0 0,-3 83 1,15-115-771,-3-20 778,0-1 0,0 1 0,0-1 0,0 0 0,0 1 0,0-1 0,0 0 0,0 1 0,0-1 0,0 0 0,1 1 0,-1-1 0,0 0 0,0 1 0,0-1 0,1 0 0,-1 0 0,0 1 0,0-1 0,0 0 1,1 0-1,-1 1 0,0-1 0,1 0 0,-1 0 0,0 0 0,1 0 0,-1 1 0,0-1 0,1 0 0,-1 0 0,0 0 0,1 0 0,-1 0 0,0 0 0,1 0 0,-1 0 0,0 0 0,1 0 0,-1 0 0,0 0 0,1 0 1,-1 0-1,0 0 0,1 0 0,-1 0 0,0-1 0,1 1 0,-1 0 0,1 0 0,0-1-789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16852,'0'7'2128,"6"-4"-1200,12-3-256,4-4 1177,12-5-537,8-1-120,10-4-367,6-1-129,5 0-208,0 0-128,2 2-304,-2 3-160,-6 5-424,-4-1-336,-14 5 1128,-7 1-432,-15-2-129,-16 2-167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23 14523,'1'0'131,"-1"-1"-1,1 0 0,-1 0 1,0 0-1,0 0 1,1 0-1,-1 0 0,0 0 1,0 0-1,0 0 0,0 0 1,0 1-1,0-1 1,0 0-1,-1 0 0,1 0 1,0 0-1,0 0 1,-1 0-1,1 0 0,0 0 1,-2-1-1,2 2-31,-1 0-1,0 0 0,1 0 1,-1 0-1,0 0 0,1 0 1,-1 0-1,0 0 0,0 0 1,1 0-1,-1 0 0,0 0 1,1 0-1,-1 1 0,0-1 1,1 0-1,-1 1 0,0-1 1,1 0-1,-1 1 1,0 0-1,-7 4 381,0 1-1,-13 13 1,-32 38 364,3 1 0,-67 102 1,111-151-751,1 0 1,0 0-1,0 1 0,1-1 1,0 1-1,-4 20 1,7-28-80,1 0-1,-1 0 1,1 0 0,0 0 0,0 0 0,0 0 0,0 0 0,0 0-1,0 1 1,1-1 0,-1 0 0,1 0 0,-1 0 0,1 0 0,0 0-1,0 0 1,0 0 0,0-1 0,0 1 0,0 0 0,1 0 0,-1-1-1,0 1 1,1-1 0,-1 1 0,1-1 0,0 1 0,-1-1 0,1 0-1,0 0 1,0 0 0,0 0 0,0 0 0,0-1 0,0 1 0,0 0-1,0-1 1,0 0 0,4 1 0,4 0 59,1 0 0,0-1 0,0 0 0,0 0 0,0-2 0,0 1 0,0-1 0,10-4 0,-4 1 106,0-1 0,0-1-1,-1-1 1,18-10 0,-30 15-111,-1 1 0,1-1 0,-1 0 0,0 1-1,0-2 1,0 1 0,5-7 0,-8 10-53,1-1 1,-1 1-1,0-1 1,1 0-1,-1 1 0,0-1 1,0 0-1,0 1 1,1-1-1,-1 0 0,0 0 1,0 1-1,0-1 0,0 0 1,0 1-1,0-1 1,0 0-1,0 0 0,0 1 1,-1-2-1,0 1-6,1 0 0,-1 1 0,0-1-1,1 0 1,-1 1 0,0-1 0,0 1 0,1-1 0,-1 1-1,0-1 1,0 1 0,0-1 0,0 1 0,0 0 0,0 0 0,0-1-1,0 1 1,0 0 0,-2 0 0,-6-1-137,-1 1 0,0 0 0,0 1 0,1 0 0,-1 1 0,1 0 1,-1 0-1,1 1 0,-1 0 0,-14 8 0,23-11 121,1 0 1,0 0-1,-1 0 1,1 0-1,0 0 1,-1 0-1,1 0 1,0 0-1,0 0 1,-1 0-1,1 0 1,0 0-1,0 0 1,-1 0-1,1 1 1,0-1-1,0 0 1,-1 0-1,1 0 1,0 1-1,0-1 1,0 0-1,-1 0 1,1 0-1,0 1 1,0-1-1,0 0 1,0 0-1,-1 1 1,1-1-1,0 0 1,0 1-1,0-1 1,0 0-1,0 0 1,0 1-1,0-1 1,0 0-1,0 1 1,0-1-1,0 0 1,0 0-1,0 1 1,0-1-1,0 0 1,0 1 0,0-1-1,1 0 1,-1 0-1,0 1 1,0-1-1,0 0 1,0 0-1,0 1 1,1-1-1,-1 0 1,0 0-1,0 0 1,1 1-1,-1-1 1,0 0-1,1 0 0,9 6-329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17580,'11'-11'6442,"-15"26"-2010,-2 4-4513,2-5 240,2-8-220,0 0 0,1 1 1,-1-1-1,1 1 0,1-1 0,-1 1 1,1 10-1,0-17 5,1 1 0,-1-1 0,0 1 0,0-1 0,0 1 0,0-1 0,1 1 0,-1-1 0,0 1 0,0-1 0,1 1 0,-1-1 0,0 0 0,1 1 0,-1-1 0,0 0 0,1 1 0,-1-1 0,1 0 0,-1 1 0,0-1 0,1 0 0,-1 0 0,1 1 0,-1-1 0,1 0 0,-1 0 0,1 0 0,-1 0 0,1 0 0,-1 0 0,1 0 0,-1 0 0,1 0 0,-1 0 0,1 0 0,-1 0 0,1 0 0,-1 0 0,1 0 0,0-1 0,21-11-949,-5-3 201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18244,'4'2'6377,"-4"2"-4784,0 0-609,0 2-208,0 1-504,2 2-296,-2-2-600,-2-1-400,-1-2 848,-1-4-184,-3 1-145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14419,'6'-8'2505,"-2"0"-1265,0-3 3993,-1 11-4121,-3 6-496,0-2-408,0 5-856,-3-2-1472,-1-3 1800,1-1-288,-1-7-233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22605,'-4'3'2088,"4"-4"-1992,3 1 8,-2 3-512,3 0 448,-1-1-264,-1-6-200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16476,'7'20'1744,"-6"1"-1264,-4 11-216,-1 2 1168,0 7-1120,1-1-272,3 4-520,-2-4-496,4-7 776,-1-6-168,-2-6-168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1:5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15795,'1'3'1801,"5"5"-1193,-1 4-232,4 4 1392,0 11-1039,1 6-89,0 8-152,0 4 8,-6 2-48,-2-1-16,-5 7-64,-6 0 24,-5 1-312,-9 1-296,-7-2 1312,-3 0-1024,-15-7 8,0-5-8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16764,'10'-15'2699,"-2"5"851,-8 10-3480,0 0-1,1 0 1,-1 1 0,0-1-1,1 0 1,-1 0 0,0 1-1,0-1 1,1 0 0,-1 1 0,0-1-1,0 0 1,0 1 0,0-1-1,1 0 1,-1 1 0,0-1-1,0 1 1,0-1 0,0 0-1,0 1 1,0-1 0,0 1-1,0-1 1,0 0 0,0 1-1,0-1 1,0 0 0,0 1-1,0-1 1,-1 1 0,1 45 543,-12 82 0,3-46-2074,6-62 615,0 9-4131,-2-36 1195,-4-3 2726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37 233 14179,'-6'-7'664,"1"0"0,0 0-1,0-1 1,1 0 0,-4-9 0,7 15-429,0-1 1,1 0 0,-1 0 0,1 0-1,-1 0 1,1 0 0,0 1-1,0-1 1,1 0 0,-1 0-1,1 0 1,-1 0 0,1 1-1,0-1 1,0 0 0,0 0 0,0 1-1,0-1 1,3-3 0,4-5 159,0 1 1,0 0-1,0 0 1,2 1-1,-1 0 1,1 1-1,0 0 1,13-8-1,-17 12-334,0 1 0,0-1-1,1 1 1,-1 1-1,1-1 1,0 1 0,0 0-1,0 0 1,0 1-1,0 0 1,0 0 0,0 1-1,0 0 1,0 0 0,1 0-1,6 2 1,-10 0-56,0-1-1,0 0 1,0 1 0,0 0 0,-1 0 0,1 0-1,0 0 1,-1 1 0,0-1 0,0 1 0,0 0-1,0 0 1,4 5 0,-3-3-7,0 1-1,-1 1 1,1-1 0,-1 1-1,0-1 1,-1 1 0,3 9-1,-2-2-6,-1 1 0,0-1 0,-1 1-1,0 0 1,-1 0 0,-1-1 0,-3 17 0,3-24 7,-1 1 0,-1 0 0,1-1 0,-1 1 0,-1-1 0,1 0 1,-1 0-1,0 0 0,-1-1 0,0 0 0,0 1 0,0-2 0,-1 1 1,1 0-1,-1-1 0,-1 0 0,1-1 0,-1 1 0,0-1 0,0-1 1,0 1-1,0-1 0,-1 0 0,1-1 0,-1 0 0,0 0 1,1 0-1,-1-1 0,0-1 0,0 1 0,0-1 0,0 0 0,0-1 1,0 0-1,-13-3 0,6-3-1086,15 7 1070,-1 0 0,1 0-1,0 0 1,-1-1 0,1 1-1,0 0 1,0 0 0,-1 0-1,1 0 1,0-1 0,0 1 0,-1 0-1,1 0 1,0-1 0,0 1-1,0 0 1,0 0 0,-1-1-1,1 1 1,0 0 0,0 0 0,0-1-1,0 1 1,0 0 0,0-1-1,0 1 1,0 0 0,0-1-1,0 1 1,0 0 0,0-1-1,0 1 1,0 0 0,0-1 0,0 1-1,0 0 1,0 0 0,0-1-1,0 1 1,0 0 0,1-1-1,8-3-645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23069,'12'3'1824,"-12"3"-1352,-2 4-256,-1 10 785,-1 0-297,0 1-488,0 2-200,-1-7-440,2-2-264,5-4-329,5-4-103,3-7-392,0-7-160,3-7 911,1-4-263,4-4 80</inkml:trace>
  <inkml:trace contextRef="#ctx0" brushRef="#br0" timeOffset="1">167 67 14235,'1'2'163,"0"0"1,0 1-1,1-1 1,-1 0-1,1-1 1,0 1-1,-1 0 1,1 0-1,0-1 1,0 1-1,0-1 0,0 1 1,0-1-1,0 0 1,1 0-1,-1 0 1,0 0-1,1 0 1,-1-1-1,0 1 1,1-1-1,-1 1 0,1-1 1,-1 0-1,1 0 1,-1 0-1,1 0 1,-1-1-1,1 1 1,2-2-1,10-1 433,0-1 0,-1 0-1,25-12 1,-28 11-280,2 0 33,36-18 787,-46 21-960,1 0 0,-1 0-1,0-1 1,0 1-1,0-1 1,0 0-1,0 0 1,-1 0-1,1 0 1,3-7-1,-30 26 1118,16-8-1198,0 1 0,0-1 0,1 1 1,1 1-1,-1-1 0,1 1 0,1 0 0,0 1 1,1-1-1,0 1 0,0 0 0,-2 15 0,5-24-97,1 0-1,0-1 1,0 1-1,0-1 0,0 1 1,0 0-1,0-1 1,1 1-1,-1-1 0,0 1 1,1-1-1,-1 1 1,1-1-1,0 1 0,-1-1 1,1 1-1,0-1 1,0 0-1,0 1 0,0-1 1,0 0-1,0 0 1,0 0-1,1 0 0,-1 0 1,0 0-1,1 0 1,-1 0-1,0 0 0,1-1 1,-1 1-1,1 0 1,-1-1-1,1 0 0,-1 1 1,1-1-1,0 0 1,-1 0-1,3 0 0,-1 1-59,0-1 0,0-1-1,-1 1 1,1 0-1,0-1 1,0 1 0,0-1-1,-1 0 1,1 0-1,0 0 1,-1-1 0,1 1-1,-1 0 1,1-1-1,-1 0 1,0 1 0,1-1-1,-1 0 1,0 0 0,0-1-1,0 1 1,1-3-1,6-18-261,-5-13-147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18468,'-24'0'2472,"13"6"-1391,-1-1 2439,14 0-2367,3-4 47,8-1-792,3-7-328,-6-2-16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18388,'-27'76'4458,"18"-46"-4132,-2 6-231,1 0 0,1 1 1,-3 40-1,12-75-86,0 0 0,0 0 0,-1 0 0,1 0 0,1 0 0,-1 0 0,0 0 0,0 0 0,1 0 0,-1 0 0,1 0 0,0 0 0,0 0 0,0-1 0,-1 1 0,2 0 0,-1 0 0,0-1 0,0 1 0,2 1 0,-1-2 19,0 0 0,0 0 1,0 0-1,0 0 1,0 0-1,0-1 0,0 1 1,0-1-1,1 1 1,-1-1-1,0 0 0,0 0 1,0 0-1,1 0 1,-1 0-1,0 0 0,0-1 1,4-1-1,6-1 125,0-2 0,-1 1-1,0-1 1,0-1 0,0 0-1,-1-1 1,0 0 0,0 0 0,-1-1-1,0-1 1,0 1 0,-1-1-1,11-15 1,2-5 258,-2-2 0,0 0 0,16-41 0,-43 95-433,0-1-1,1 1 1,1 1-1,1-1 1,1 1-1,0 27 1,4-47 24,-1 0-1,1 0 1,1 0-1,-1 0 1,1 0-1,-1 0 1,1-1 0,0 1-1,1 0 1,-1 0-1,3 3 1,-3-5 6,0 0 1,0-1-1,1 1 0,-1-1 0,1 1 1,-1-1-1,1 0 0,-1 1 0,1-1 1,0 0-1,0 0 0,-1 0 1,1-1-1,0 1 0,0 0 0,0-1 1,0 1-1,0-1 0,0 1 1,0-1-1,0 0 0,4 0 0,1-1 55,1 0 0,-1 0 0,0-1 1,0 0-1,0 0 0,0 0 0,0-1 0,0 0 0,0-1 0,-1 1 0,0-1 0,0 0 0,0-1 0,0 0 0,0 0 0,-1 0 0,5-6 0,1-2 83,-1 0 0,0-1 0,-1 0 0,0 0 0,-2-1 0,10-22 0,0-21-73,-16 53-231,0-1 0,-1 1 0,1 0 0,-1-1 0,0 1 0,0 0-1,-1-1 1,-1-9 0,2 15 101,0 0-1,-1-1 0,1 1 1,0-1-1,0 1 1,0 0-1,0-1 1,0 1-1,0-1 0,0 1 1,-1 0-1,1-1 1,0 1-1,0 0 0,0-1 1,-1 1-1,1 0 1,0-1-1,-1 1 1,1 0-1,0 0 0,-1-1 1,1 1-1,0 0 1,-1 0-1,1 0 1,0-1-1,-1 1 0,1 0 1,0 0-1,-1 0 1,1 0-1,-1 0 0,1 0 1,0 0-1,-1 0 1,1 0-1,-1 0 1,1 0-1,0 0 0,-1 0 1,1 0-1,-1 0 1,1 0-1,0 1 0,-1-1 1,1 0-1,-1 0 1,-14 16-1668,6-2 706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 21821,'-1'2'191,"0"-1"0,0 0 0,0 0-1,0 0 1,-1 0 0,1 0 0,-1 0 0,1-1 0,0 1 0,-1 0 0,1-1 0,-1 1 0,-2 0 0,-9 4 234,2 2-33,1-1 0,0 1 0,0 1 0,1 0 0,0 1 0,1-1 0,-9 11 0,17-18-386,-1 0 1,0 0-1,0 0 0,1 0 0,-1-1 0,1 1 0,-1 0 0,1 0 0,-1 0 0,1 0 0,-1 0 0,1 1 1,0-1-1,0 0 0,-1 0 0,1 0 0,0 0 0,0 0 0,0 0 0,0 0 0,1 0 0,-1 1 0,0 0 1,1-1-4,0-1 1,-1 1-1,1 0 1,0 0-1,0-1 1,-1 1-1,1 0 1,0-1-1,0 1 1,0-1 0,0 1-1,0-1 1,0 0-1,0 1 1,0-1-1,0 0 1,0 0-1,0 1 1,1-1 0,3 0 4,1 0 0,-1 0 0,0 0 0,0 0 0,0-1 1,0 0-1,0 0 0,9-4 0,-2-1 11,0-1-1,-1 0 0,0-1 1,0 0-1,-1-1 1,0 0-1,0 0 1,-1-1-1,0-1 1,-1 1-1,0-1 1,6-13-1,-33 47-241,12-10 172,0 0 0,1 0 0,-7 24 0,13-36 35,-1-1 0,1 1 0,0-1 0,0 1-1,0 0 1,0-1 0,-1 1 0,1-1 0,0 1 0,0 0-1,0-1 1,0 1 0,1-1 0,-1 1 0,0 0-1,0-1 1,0 1 0,0-1 0,1 1 0,-1-1-1,0 1 1,0-1 0,1 1 0,-1-1 0,0 1 0,1-1-1,0 2 1,0-2-32,0 0 1,0 1-1,0-1 0,0 0 0,0 0 0,0 0 1,0 1-1,0-1 0,0 0 0,0 0 0,0 0 1,0-1-1,0 1 0,2 0 0,2-2-317,1 0 0,-1 0-1,0 0 1,9-5 0,-6 2 88,-1-1 1,1 0-1,-1 0 0,0-1 1,0 0-1,-1 0 1,0 0-1,0-1 0,7-13 1,12-28-540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18684,'-5'11'482,"-3"3"282,1 0 0,1 1 1,0 0-1,-5 23 0,10-34-704,0 0 0,1 0 0,0 0 0,0 0 0,0 0 0,0 0 0,0 1 0,1-1 0,-1 0 0,1-1 0,0 1 0,1 0 0,-1 0 0,1 0 0,-1-1 0,1 1 0,0 0 0,1-1 0,-1 0 0,0 0 0,1 1 0,0-1 0,4 3 0,4 2-191,1 0 0,0 0 0,1-1 0,0 0 0,20 6 0,23 12-218,-54-24 365,0 1 0,0-1 0,0 1 0,0-1 0,0 1 0,-1 0 1,1-1-1,0 1 0,-1 0 0,1 0 0,-1 0 0,0 1 0,1-1 0,-1 0 1,0 0-1,-1 1 0,1-1 0,0 1 0,0 4 0,0-3 51,-1-4-56,0 0 0,1 1 0,-1-1 0,0 0 0,0 1 0,0-1 0,0 0 0,0 0 0,0 1 0,0-1 0,1 0 0,-1 0 0,0 1 0,0-1 0,0 0 0,1 0 0,-1 1 0,0-1 0,0 0 0,1 0 0,-1 0 0,0 0 1,0 0-1,1 1 0,-1-1 0,0 0 0,1 0 0,-1 0 0,0 0 0,1 0 0,-1 0 0,0 0 0,1 0 0,11-6 305,6-14 189,-8 0 34,-1 0 0,9-32 0,-14 41-319,6 43-1679,-9-31 1331,0 0 0,0 0 1,0 0-1,0 0 0,0 0 1,0 0-1,0 0 0,0-1 0,1 1 1,-1 0-1,0-1 0,0 1 1,1-1-1,-1 1 0,1-1 0,-1 1 1,0-1-1,1 0 0,-1 0 1,1 0-1,-1 0 0,0 0 1,1 0-1,-1 0 0,1 0 0,-1-1 1,0 1-1,3-1 0,10-6-763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19444,'-5'1'504,"0"0"-1,1 0 1,-1 0 0,0 1-1,1-1 1,0 1 0,-1 0-1,1 0 1,0 1 0,-6 3-1,-10 6 679,16-10-1162,0 1 0,0 0 1,0-1-1,1 2 0,-1-1 0,1 0 1,0 1-1,0-1 0,0 1 1,0 0-1,1 0 0,0 0 1,-1 1-1,2-1 0,-1 0 1,-1 7-1,3-11-74,0 1-1,1-1 1,-1 1 0,1 0-1,-1-1 1,1 1 0,-1-1-1,1 1 1,-1-1 0,1 0-1,-1 1 1,1-1 0,0 0-1,-1 1 1,1-1 0,0 0-1,-1 1 1,1-1 0,0 0-1,-1 0 1,1 0 0,0 0-1,-1 0 1,2 0 0,23 3-810,-22-3 705,24 1-668,-10 0 348,0 0-1,1 1 1,-1 0-1,30 10 1,-46-12 496,-1 0-1,0 0 1,1 0 0,-1 0 0,1 0 0,-1 0-1,1 0 1,-1 1 0,0-1 0,1 0 0,-1 0-1,1 1 1,-1-1 0,0 0 0,1 0 0,-1 1-1,0-1 1,1 0 0,-1 1 0,0-1 0,0 0-1,1 1 1,-1-1 0,0 1 0,0-1 0,1 0 0,-1 1-1,0-1 1,0 1 0,0-1 0,0 2 0,-11 8 685,-24 4 669,35-14-1318,-22 7 719,12-2-535,-1-2-1,0 1 0,0-1 0,0-1 1,0 0-1,-1-1 0,-12 1 0,24-2-277,0 0 0,0-1 0,-1 1 0,1 0 0,0 0 1,0 0-1,0 0 0,0 0 0,0 0 0,0 0 0,0-1 0,0 1 0,-1 0 0,1 0 0,0 0 0,0 0 0,0-1 0,0 1 0,0 0 0,0 0 0,0 0 0,0 0 0,0 0 0,0-1 0,0 1 0,0 0 0,0 0 0,0 0 0,0 0 0,0-1 1,0 1-1,0 0 0,0 0 0,0 0 0,1 0 0,-1 0 0,0-1 0,0 1 0,0 0 0,0 0 0,0 0 0,0 0 0,0 0 0,1 0 0,-1-1 0,0 1 0,0 0 0,0 0 0,0 0 0,0 0 0,1 0 0,-1 0 0,0 0 0,0 0 0,0 0 1,0 0-1,1 0 0,7-8-854,25-13-609,-10 8 522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36 310 13147,'0'-1'51,"0"1"0,0 0 0,1 0 1,-1 0-1,0 0 0,0 0 0,0 0 0,0 0 0,0 0 1,1 0-1,-1 0 0,0 0 0,0 0 0,0 0 0,0 0 1,0 0-1,1 0 0,-1 0 0,0 0 0,0 0 0,0 0 1,0 0-1,0 0 0,1 0 0,-1 1 0,0-1 0,0 0 1,0 0-1,0 0 0,0 0 0,0 0 0,0 0 1,0 0-1,1 0 0,-1 1 0,0-1 0,0 0 0,0 0 1,0 0-1,0 0 0,0 0 0,0 1 0,0-1 0,0 0 1,0 0-1,0 0 0,0 0 0,0 1 0,-3 11 1742,-12 20 804,9-21-1364,3-5-851,1 0 0,-1 0 0,1 1 0,0-1 0,1 0 0,-1 1 0,1-1 0,0 9 0,1-13-331,0-1 1,0 1 0,1 0-1,-1 0 1,1-1 0,-1 1-1,1 0 1,-1-1-1,1 1 1,0 0 0,0-1-1,0 1 1,0-1 0,0 0-1,0 1 1,0-1-1,0 0 1,1 1 0,-1-1-1,0 0 1,1 0 0,-1 0-1,1 0 1,-1 0-1,1-1 1,-1 1 0,1 0-1,0-1 1,0 1 0,-1-1-1,1 0 1,0 1-1,0-1 1,3 0 0,2 0-3,0 0 0,1 0 1,-1-1-1,0 0 0,0 0 1,1-1-1,-1 0 0,0 0 1,0 0-1,-1-1 0,1 0 1,-1-1-1,1 1 0,-1-1 1,0-1-1,0 1 0,-1-1 1,8-7-1,-3 1-11,0 0 1,-1-1-1,0 0 1,0 0-1,-2-1 0,0 0 1,0 0-1,5-17 1,-2 0-61,-1 1 0,6-40 0,-13 59-3,-1 0 1,0 0-1,-1 0 0,0 0 1,0 0-1,-1 0 0,0 0 0,-1 0 1,0 0-1,-6-17 0,7 25 22,0 0 0,0-1 0,0 1 0,-1 0-1,1 0 1,0 0 0,-1 0 0,0 0 0,1 1 0,-1-1-1,0 0 1,0 1 0,0-1 0,0 1 0,0 0 0,0-1-1,0 1 1,0 0 0,-1 0 0,-2 0 0,2 0 19,0 1 1,0 0-1,0 0 0,-1 0 1,1 0-1,0 1 1,0-1-1,0 1 1,0 0-1,0 0 1,0 0-1,0 0 0,-5 3 1,2-1 41,-1 1 0,1 1 0,0-1 0,0 1 0,1 0 0,-1 0 0,1 1 0,0 0 0,1-1 0,-1 2 0,1-1 0,-4 8 0,6-9-38,1-1-1,-1 0 1,1 1 0,0-1 0,0 1 0,0 0 0,1-1-1,-1 1 1,1 0 0,0 0 0,1-1 0,-1 1 0,1 0-1,0-1 1,0 1 0,0-1 0,1 1 0,0-1-1,2 5 1,4 4-120,0-1-1,1-1 0,0 1 0,19 17 0,-18-20-17,-1 0-1,0 0 1,-1 1 0,0 0-1,-1 1 1,0 0-1,6 14 1,-10-17-359,0 2 1,-1-1-1,1 11 1,-1-9 219,1-4-129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17564,'0'-2'148,"0"-1"1,1 0-1,-1 1 0,1-1 1,-1 0-1,1 1 1,0-1-1,0 1 1,0-1-1,0 1 0,1-1 1,-1 1-1,1 0 1,-1 0-1,1-1 1,0 1-1,0 0 0,0 1 1,0-1-1,4-2 1,3-3 238,1 0 1,0 1 0,17-7-1,3 1-103,0 2 0,1 0 0,0 3 0,0 0 0,1 2 0,0 2 0,0 0 0,0 2 0,0 2 0,0 1 0,0 1 0,50 12 0,-70-11-288,-1-1 1,1 2-1,0-1 1,-1 1-1,0 1 0,16 11 1,-25-16 1,0 1 0,0-1 1,0 0-1,-1 1 0,1-1 1,0 1-1,-1 0 0,1-1 1,-1 1-1,0 0 0,0 0 1,1 0-1,-1 0 0,0 0 1,-1 0-1,1 0 0,0 0 1,-1 0-1,1 1 0,-1-1 1,0 0-1,1 0 0,-1 1 1,0-1-1,0 0 0,-1 0 1,1 1-1,0-1 0,-1 0 1,0 0-1,1 0 0,-1 0 1,0 1-1,0-1 0,0 0 1,0 0-1,0-1 0,-1 1 1,1 0-1,-1 0 0,1-1 1,-1 1-1,-1 1 0,-10 9 29,0 0 0,-1-1 0,0 0 0,-1-2 0,0 1 0,-1-2 0,-19 8 0,-7 1-208,-70 17-1,103-31-25,8-3 162,-1 1-1,0 0 0,0-1 1,0 1-1,1-1 0,-1 1 1,0-1-1,0 0 0,0 0 1,0 0-1,0 0 0,0 0 1,0 0-1,-3-2 0,5 2 40,0 0 0,0 0 0,-1 0 0,1 0 0,0 0 0,0 0 0,0 0-1,0-1 1,0 1 0,-1 0 0,1 0 0,0 0 0,0 0 0,0 0 0,0-1 0,0 1 0,0 0-1,0 0 1,0 0 0,0 0 0,-1-1 0,1 1 0,0 0 0,0 0 0,0 0 0,0-1 0,0 1-1,0 0 1,0 0 0,0 0 0,0 0 0,1-1 0,-1 1 0,0 0 0,0 0 0,0 0 0,0-1-1,0 1 1,0 0 0,9-13-322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18412,'0'1'127,"-1"0"0,1 0 0,0 0 0,0 0-1,1 0 1,-1 0 0,0 0 0,0 0 0,0 0 0,1 0 0,-1 0 0,0 0 0,1 0-1,-1 0 1,1 0 0,-1 0 0,1 0 0,0 0 0,-1-1 0,1 1 0,0 0 0,-1 0 0,1-1-1,1 2 1,0-2 12,-1 1-1,0-1 0,1 0 0,-1 0 1,1 1-1,-1-1 0,1 0 0,-1 0 1,0 0-1,1-1 0,-1 1 0,1 0 1,-1 0-1,1-1 0,1 0 0,3-2 145,0 1 0,0-1-1,-1-1 1,1 1 0,-1-1-1,10-8 1,-8 5-175,-1 0 0,0 0 0,0 0 0,0-1 0,-1 0 1,0 0-1,-1 0 0,0 0 0,0-1 0,-1 0 0,0 0 0,4-16 0,-7 24-100,0 0 0,0 0 0,0 0 0,0 0 0,0 0 0,0 1 0,0-1 0,0 0-1,0 0 1,0 0 0,0 0 0,0 0 0,-1 0 0,1 1 0,0-1 0,-1 0-1,1 0 1,-1 0 0,0 0 0,1 0-2,-1 1 0,1 0 0,-1 0-1,1 0 1,-1 0 0,1 0 0,-1 0 0,1 0-1,-1 0 1,1 0 0,-1 0 0,1 0 0,-1 0-1,1 0 1,-1 0 0,1 0 0,-1 1 0,1-1 0,0 0-1,-1 0 1,1 1 0,-1-1 0,1 0 0,-1 1-1,-3 2 20,1 0-1,-1 0 1,1 0 0,0 1-1,0-1 1,-2 5-1,0-1-11,1 1-1,0 0 1,-5 15-1,8-21-3,0 1-1,0-1 1,0 1-1,1-1 0,0 0 1,-1 1-1,1 0 1,0-1-1,0 1 0,0-1 1,0 1-1,1-1 1,-1 1-1,1-1 0,0 0 1,-1 1-1,3 3 1,-2-4 7,1-1 1,-1 0-1,1 0 1,-1 0-1,1 0 0,0 0 1,-1 0-1,1 0 1,0 0-1,-1-1 1,1 1-1,0-1 1,0 1-1,0-1 1,0 0-1,-1 0 1,1 1-1,0-1 1,0-1-1,0 1 1,0 0-1,2-1 0,42-9 209,-44 9-215,58-19 247,-44 13-222,1 0 0,0 2 0,0 0 0,1 1 0,-1 1-1,1 0 1,23 1 0,-38 2-38,-1 0 1,1 0-1,-1 1 0,0-1 0,1 1 0,-1-1 0,1 1 1,-1 0-1,0 0 0,0 0 0,1 0 0,-1 1 0,0-1 1,0 0-1,2 4 0,-1-2-5,0 1 0,0 0 0,-1-1 1,1 1-1,-1 1 0,0-1 0,2 6 0,-3-8 10,-1-1 0,1 1 0,0 0 0,0-1 0,0 1 0,0-1 1,0 0-1,0 1 0,0-1 0,1 0 0,-1 0 0,0 1 0,1-1 0,-1 0 0,1 0 0,-1-1 0,1 1 0,2 1 0,0-1 15,-1 0 0,0-1 0,1 1 0,-1-1 1,1 0-1,-1 0 0,1 0 0,-1 0 0,4-1 0,7-2-94,0-1-1,0-1 1,21-9-1,-29 11-74,27-10-2671,-31 7 1544,-3 2 412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21405,'-6'7'1680,"4"-4"-1240,3 4-304,2-2 408,4-2-968,-4-2 376,5-1-160,7-3-160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22 21141,'1'3'2070,"-5"7"-914,-11 19-399,4-10-376,5-8-248,-49 106 579,49-100-641,0-1 0,1 1 0,1 1 0,0-1 0,-1 22 0,5-35-46,0-1 0,0 1-1,0-1 1,0 1-1,0-1 1,1 1-1,-1-1 1,1 1 0,0-1-1,0 0 1,3 5-1,-3-7-10,0 0-1,0 1 0,0-1 1,0 0-1,0 0 1,0 0-1,1 0 0,-1 0 1,0 0-1,1 0 0,-1 0 1,1-1-1,-1 1 1,1 0-1,0-1 0,-1 0 1,1 1-1,-1-1 1,1 0-1,0 0 0,-1 1 1,1-1-1,0-1 0,-1 1 1,3 0-1,4-2 23,-1 1 0,1-1 0,-1-1 0,0 1 1,0-1-1,0-1 0,0 1 0,0-1 0,-1 0 0,9-7 0,6-7 132,29-29 1,12-19-64,-62 65-108,0 1-1,0 0 1,1-1-1,-1 1 1,0 0-1,1 0 1,-1-1-1,0 1 1,0 0-1,1 0 1,-1-1-1,0 1 1,1 0-1,-1 0 1,0 0 0,1 0-1,-1-1 1,1 1-1,-1 0 1,0 0-1,1 0 1,-1 0-1,0 0 1,1 0-1,-1 0 1,1 0-1,-1 10-67,-12 25-23,8-24 65,2-4 37,0 0-1,1 0 1,-1 0-1,1 0 1,1 0-1,0 1 1,0-1-1,0 0 1,1 0-1,0 0 1,1 7 0,-1-11-9,0-1 1,0 1-1,0-1 1,0 1-1,0-1 1,1 0 0,-1 0-1,1 1 1,-1-1-1,1 0 1,0 0-1,0-1 1,0 1-1,0 0 1,0-1 0,0 1-1,0-1 1,1 1-1,-1-1 1,0 0-1,1 0 1,-1 0-1,1-1 1,-1 1 0,1 0-1,-1-1 1,1 0-1,0 1 1,-1-1-1,1 0 1,0-1-1,4 0 1,-4 1-94,0-1-1,0 1 1,-1-1-1,1 0 1,0 0-1,-1 0 1,1 0-1,-1-1 1,1 1-1,-1-1 1,1 1-1,-1-1 1,0 0 0,0 0-1,0 0 1,3-4-1,0-1-42,0 0-1,-1-1 0,0 0 1,5-10-1,5-22-353</inkml:trace>
  <inkml:trace contextRef="#ctx0" brushRef="#br0" timeOffset="1">349 0 20516,'-10'12'1889,"5"-4"-1265,5 1-344,3-6 872,4 1-1144,3-2 136,3-2-192,3-6-264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28 302 14723,'-9'28'1233,"3"-9"-316,-6 33-1,12-52-862,0 1 0,0 0-1,-1 0 1,1-1 0,0 1 0,0 0 0,0 0-1,0 0 1,0-1 0,0 1 0,1 0-1,-1 0 1,0-1 0,0 1 0,1 0-1,-1 0 1,0-1 0,1 1 0,-1 0-1,0-1 1,1 2 0,0-2-4,-1 0-1,1 0 1,-1 1-1,1-1 1,0 0 0,-1 0-1,1 0 1,-1 0-1,1 0 1,0 0 0,-1 0-1,1 0 1,-1 0-1,1 0 1,-1 0 0,1 0-1,0 0 1,-1 0-1,1 0 1,-1-1-1,1 1 1,3-2 145,-1 1 0,0-1 0,1 0 0,-1 0 0,0-1 0,0 1 0,4-5 0,-1-1 65,0-1 1,0 0-1,-1 0 0,0-1 0,0 1 0,-1-1 0,4-15 0,16-76 564,-21 83-755,-1 8-34,3-13-89,0 1-1,-2-1 1,-1 0-1,-1 0 1,-1-23-1,0 45 44,0 1 0,0-1 1,0 0-1,0 0 0,0 1 0,-1-1 0,1 0 0,0 0 0,0 1 1,0-1-1,-1 0 0,1 1 0,-1-1 0,1 0 0,0 1 1,-1-1-1,1 0 0,-1 1 0,1-1 0,-1 1 0,1-1 0,-1 1 1,0-1-1,1 1 0,-1 0 0,0-1 0,1 1 0,-1 0 0,0-1 1,0 1-1,-1 0 13,0 0 0,1 0 0,-1 1 0,1-1 1,-1 0-1,1 1 0,-1-1 0,1 1 0,-1 0 0,1 0 1,-1-1-1,1 1 0,-2 2 0,-5 3 111,0 0-1,1 1 1,-9 10-1,9-9 17,1 1 1,-1-1-1,1 1 0,1 0 0,0 1 0,-5 11 0,9-19-120,0 0 0,1 0 0,-1 1-1,0-1 1,1 1 0,0-1-1,-1 0 1,1 1 0,0-1-1,0 1 1,1-1 0,-1 1-1,0-1 1,1 0 0,-1 1-1,1-1 1,0 0 0,0 1 0,0-1-1,0 0 1,0 0 0,1 0-1,-1 0 1,0 0 0,1 0-1,0 0 1,-1-1 0,1 1-1,0 0 1,0-1 0,0 1-1,4 1 1,5 3-104,0-1-1,0 0 1,14 4-1,-17-7 55,0 0 0,0 1 1,-1 0-1,1 0 0,-1 1 0,0 0 0,0 1 1,0-1-1,-1 1 0,9 8 0,-9-6 32,-1 0 0,0 0-1,-1 1 1,1-1-1,-1 1 1,3 10 0,-6-16 7,0 0 0,0 0 0,0 1 1,0-1-1,-1 0 0,1 1 0,-1-1 0,0 0 1,1 1-1,-1-1 0,0 1 0,0-1 1,-1 1-1,1-1 0,0 1 0,-1-1 1,0 0-1,1 1 0,-1-1 0,0 0 1,0 0-1,0 1 0,-1-1 0,1 0 0,0 0 1,-3 2-1,-11 3-9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 18540,'-3'5'410,"1"0"1,0 1-1,0-1 1,1 0-1,-1 1 1,1-1-1,0 1 1,0 9-1,-1 1 645,-6 32 317,-1 7-341,-4 73 0,13-126-1005,-1 0-1,1 0 0,0 0 1,0 0-1,0 0 1,1 0-1,-1-1 1,0 1-1,1 0 1,-1 0-1,1 0 1,-1-1-1,1 1 1,0 0-1,0-1 1,0 1-1,0 0 1,0-1-1,0 1 1,0-1-1,3 2 1,-2-2 4,0 0 1,0-1 0,0 1 0,0 0-1,1-1 1,-1 0 0,0 0 0,0 0 0,1 0-1,-1 0 1,0 0 0,0 0 0,0-1 0,1 1-1,-1-1 1,0 0 0,0 1 0,3-3 0,6-1 64,-1-1 0,1-1 0,-1 0 0,0 0 1,-1-1-1,15-13 0,49-56 494,-64 66-511,-7 7-59,53-57 546,54-79-1,-100 123-688,-9 16 102,0 0 0,0 0-1,0 0 1,0 0-1,0 0 1,0-1 0,0 1-1,0 0 1,0 0 0,0 0-1,0 0 1,0 0 0,0 0-1,0 0 1,-1 0-1,1 0 1,0 0 0,0 0-1,0 0 1,0 0 0,0 0-1,0-1 1,0 1 0,0 0-1,0 0 1,0 0-1,-1 0 1,1 0 0,0 0-1,0 0 1,0 0 0,0 0-1,0 0 1,0 0-1,0 0 1,0 0 0,-1 0-1,1 0 1,0 0 0,0 1-1,0-1 1,0 0 0,0 0-1,0 0 1,0 0-1,0 0 1,0 0 0,0 0-1,0 0 1,-1 0 0,1 0-1,0 0 1,0 0 0,0 0-1,0 0 1,0 1-1,0-1 1,0 0 0,0 0-1,0 0 1,0 0 0,0 0-1,0 0 1,0 0 0,0 1-1,-24 20-3330,16-14 3201,-10 8-726,-2 0-260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14323,'-1'32'1776,"1"-7"-1167,3-5-265,3-1 768,5-15-688,3-1-400,4-9 72,2-4-200,0-10-184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4 410 17428,'0'0'129,"1"1"0,0 0 0,0 0 1,0-1-1,-1 1 0,1 0 0,0-1 1,0 1-1,0-1 0,0 1 0,0-1 1,0 1-1,0-1 0,0 0 0,0 1 1,0-1-1,0 0 0,0 0 0,0 0 1,1 0-1,-1 0 0,0 0 0,0 0 0,0 0 1,0 0-1,0-1 0,0 1 0,0 0 1,0-1-1,0 1 0,0-1 0,0 1 1,0-1-1,1 0 0,38-26 1828,-32 20-1522,-7 7-403,12-10 451,0 0 0,16-16-1,-26 23-429,0 0 0,0-1-1,-1 1 1,1-1 0,-1 1 0,0-1-1,0 0 1,0 0 0,0 0-1,-1 0 1,0 0 0,0 0-1,0 0 1,1-7 0,-2 11-43,0-1 0,0 0 0,0 0 0,0 0 0,0 0 1,0 0-1,0 0 0,0 1 0,0-1 0,0 0 0,-1 0 0,1 0 1,0 0-1,0 1 0,-1-1 0,1 0 0,-1 0 0,1 0 1,-1 1-1,1-1 0,-1 0 0,1 1 0,-1-1 0,0 0 0,1 1 1,-1-1-1,0 1 0,-1-1 0,0 0 1,1 1 0,-1 0-1,0 0 1,1 0 0,-1 0 0,0 0-1,0 0 1,1 0 0,-1 1 0,0-1 0,1 1-1,-1-1 1,-2 2 0,-4 1 4,1 1 0,0 0 0,0 1 0,0-1 1,-6 7-1,5-3-10,0 0 0,0 0 0,1 1 0,0 1 0,0-1 0,1 1-1,0 0 1,1 0 0,0 1 0,1-1 0,0 1 0,1 0 0,-4 21 0,7-30-2,-1-1 0,1 1 1,0 0-1,0 0 0,0-1 0,0 1 0,0 0 0,0 0 0,0 0 0,1-1 1,-1 1-1,1 0 0,-1-1 0,1 1 0,0 0 0,0-1 0,-1 1 0,1-1 1,0 1-1,0-1 0,1 1 0,-1-1 0,0 0 0,0 0 0,1 1 0,-1-1 1,0 0-1,1 0 0,-1 0 0,1-1 0,0 1 0,-1 0 0,1 0 1,0-1-1,-1 1 0,1-1 0,0 0 0,0 1 0,2-1 0,1 0 5,1 0 0,0-1 0,-1 1 0,1-1 0,-1 0 0,1-1 0,-1 0 0,0 1-1,1-2 1,-1 1 0,7-5 0,3-3-89,0-1 1,-1-1-1,0 0 0,-1-1 0,0-1 1,-2 0-1,1 0 0,9-17 0,-20 29 44,11-15-198,-12 17 225,0 0-1,0 0 1,0 1 0,0-1-1,0 0 1,0 0 0,0 1-1,1-1 1,-1 0 0,0 0 0,0 1-1,0-1 1,0 0 0,0 0-1,0 1 1,0-1 0,0 0-1,1 0 1,-1 0 0,0 1-1,0-1 1,0 0 0,0 0-1,1 0 1,-1 0 0,0 0-1,0 1 1,1-1 0,-1 0 0,0 0-1,0 0 1,0 0 0,1 0-1,-1 0 1,0 0 0,0 0-1,1 0 1,-1 0 0,0 0-1,0 0 1,1 0 0,-1 0-1,0 0 1,0 0 0,1 0-1,-1 0 1,0 0 0,0 0 0,1 0-1,-1 0 1,0-1 0,0 1-1,0 0 1,1 0 0,-1 0-1,0 0 1,0 0 0,0-1-1,0 1 1,1 0 0,-1 0-1,0 0 1,0-1 0,0 1-1,0 0 1,0 0 0,0-1 0,1 1-1,-1 8-59,-1 1 0,0-1 0,0 0 0,0 0 0,-1 1 0,-3 8 0,-4 18 141,5-15-2,2-13-16,1 0 0,0 0 0,0 0 0,0 0 0,1 0 0,0 1 0,1 6 0,-1-13-37,0 0 0,1 0 1,-1-1-1,0 1 1,1 0-1,-1 0 0,0 0 1,1-1-1,-1 1 1,1 0-1,-1-1 1,1 1-1,0 0 0,-1-1 1,1 1-1,0-1 1,-1 1-1,1-1 1,0 1-1,0-1 0,0 1 1,-1-1-1,1 0 1,0 1-1,0-1 1,0 0-1,0 0 0,-1 0 1,1 0-1,0 0 1,0 0-1,0 0 0,0 0 1,0 0-1,0 0 1,1-1-1,2 1 20,0-1-1,-1 0 1,1 0-1,-1-1 1,1 1 0,-1-1-1,7-3 1,-1-2 8,-1 0 0,0-1 1,0 0-1,0 0 1,-1-1-1,9-13 0,33-63 91,-40 69-132,16-30-203,-2-1 0,-2 0 0,-3-2 0,14-52 0,-30 96 148,-1 0 1,0 0 0,-1 0-1,1 0 1,-1 0 0,0 0-1,-1-8 1,1 13 49,0-1 0,0 1 0,0 0-1,0 0 1,0 0 0,0 0 0,-1 0 0,1-1 0,0 1 0,0 0 0,0 0 0,0 0 0,0 0-1,0 0 1,-1 0 0,1 0 0,0-1 0,0 1 0,0 0 0,0 0 0,-1 0 0,1 0-1,0 0 1,0 0 0,0 0 0,0 0 0,-1 0 0,1 0 0,0 0 0,0 0 0,0 0 0,0 0-1,-1 0 1,1 0 0,0 0 0,0 0 0,0 0 0,0 1 0,-1-1 0,1 0 0,0 0 0,0 0-1,0 0 1,0 0 0,0 0 0,-1 0 0,1 0 0,0 1 0,0-1 0,0 0 0,0 0 0,-8 8 57,1 4 51,0 0-1,1 0 1,0 1-1,1 0 1,0 0-1,1 0 1,1 1-1,-4 26 1,2 11 93,2 54 0,3-71-185,2 158-869,-3-184 475,-3-17 204,-5-29 98,6 26 13,-22-72-905,-47-110-1,72 193 976,0 1 0,0 0 1,0 0-1,-1 0 1,1-1-1,0 1 0,0 0 1,0 0-1,0-1 1,0 1-1,-1 0 0,1 0 1,0-1-1,0 1 1,0 0-1,0-1 0,0 1 1,0 0-1,0 0 1,0-1-1,0 1 0,0 0 1,0-1-1,0 1 1,0 0-1,1 0 0,-1-1 1,0 1-1,0 0 1,0 0-1,0-1 0,0 1 1,1 0-1,-1 0 1,0-1-1,0 1 0,1 0 1,12 3 317,28 22 346,-20-12-478,-15-10-154,45 23 118,-48-25-228,1 1-1,0-1 1,1 1-1,-1-1 0,0 0 1,0-1-1,0 1 0,1-1 1,-1 0-1,7 0 1,-10-1 59,0 1 1,0 0 0,0 0 0,0-1 0,0 1 0,-1 0 0,1-1 0,0 1 0,0-1 0,0 0 0,-1 1 0,1-1 0,0 1 0,-1-1 0,1 0 0,-1 1 0,1-1 0,0 0 0,-1 0 0,0 0 0,1 1 0,-1-1 0,1 0 0,-1 0 0,0 0 0,0 0 0,1 0 0,-1 0 0,0 0 0,0 0 0,0 0 0,0 0 0,0 1-1,-1-3 1,-1-20-296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14643,'-7'-7'1432,"7"12"-1184,4-1-424,8 6 1697,1 0-809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21 269 18468,'0'0'117,"-14"22"1750,13-22-1784,1 1-1,-1-1 0,1 1 0,-1-1 0,1 1 1,0-1-1,-1 1 0,1-1 0,0 1 0,-1 0 1,1-1-1,0 1 0,0-1 0,-1 1 0,1 0 1,0-1-1,0 1 0,0-1 0,0 1 1,0 0-1,0-1 0,0 1 0,0 0 0,0-1 1,0 1-1,0 0 0,1 0 0,13-3 500,0 0 0,0-1 0,0-1 0,-1 0-1,1-1 1,-1 0 0,0-1 0,0-1 0,15-10 0,-11 6-461,-1-2 0,0 0 1,0-1-1,-1 0 1,23-30-1,-32 36-125,-1 0 0,0 0 0,0-1 0,6-15 0,-9 20-26,-1-1 0,0 1 0,0 0 1,0 0-1,0 0 0,-1-1 0,0 1 0,0 0 1,0-1-1,0 1 0,-1 0 0,1-1 0,-2-3 0,2 7 16,0 0-1,-1 0 0,1 0 1,0 0-1,-1-1 0,1 1 0,-1 0 1,1 0-1,-1 0 0,1 1 0,-1-1 1,0 0-1,1 0 0,-1 0 0,0 0 1,0 1-1,0-1 0,0 0 0,0 1 1,1-1-1,-1 0 0,0 1 1,0-1-1,-1 1 0,1 0 0,0-1 1,0 1-1,0 0 0,0 0 0,0-1 1,0 1-1,0 0 0,0 0 0,-1 0 1,1 0-1,0 1 0,0-1 0,0 0 1,0 0-1,0 1 0,0-1 1,0 1-1,0-1 0,0 1 0,0-1 1,0 1-1,0-1 0,-1 2 0,-3 2-46,-1 0-1,1 0 0,0 0 0,0 1 0,0 0 0,-6 10 1,2-2 37,0 0 0,1 1 0,1 0 0,0 0 0,1 0 0,1 1 0,0 0 0,1 1 0,0-1 0,-2 26 0,6-38 22,0-1 0,0 1 1,0 0-1,0 0 0,0 0 1,1 0-1,-1-1 1,1 1-1,0 0 0,0 0 1,0-1-1,0 1 0,0-1 1,0 1-1,1-1 1,0 1-1,-1-1 0,1 0 1,0 0-1,0 0 0,0 0 1,0 0-1,0 0 1,1 0-1,2 1 0,-1-1-1,0-1 1,1 1-1,-1-1 0,1 0 0,-1 0 0,1 0 0,0-1 0,-1 1 0,1-1 1,0 0-1,0-1 0,-1 1 0,1-1 0,8-2 0,18-8 4,-1 0-1,0-2 1,-1-2 0,32-21-1,9-3 17,-69 38-14,1 0 0,-1 0-1,1 0 1,-1 0 0,1 1 0,0-1-1,-1 0 1,1 1 0,0-1 0,0 1-1,-1 0 1,1 0 0,0-1 0,0 1-1,0 0 1,-1 0 0,1 1-1,0-1 1,0 0 0,2 1 0,-3 1 3,1-1 1,-1 0-1,0 1 1,0 0-1,1-1 1,-1 1-1,0 0 1,0 0-1,-1 0 1,1-1-1,0 1 1,-1 0-1,1 0 1,-1 0-1,1 0 1,-1 0-1,0 3 1,1 0 12,-1 0 1,2 0-1,-1 0 1,0-1-1,1 1 1,0 0 0,3 5-1,-4-8-5,0 0 0,1-1 0,-1 1-1,0-1 1,1 1 0,-1-1 0,1 0 0,0 0 0,-1 1-1,1-1 1,0 0 0,0 0 0,0-1 0,0 1 0,0 0-1,0-1 1,0 1 0,0-1 0,0 1 0,4-1 0,8-1-9,1 0 0,-1-1 1,0 0-1,0-1 0,-1-1 1,1 0-1,-1-1 0,25-12 0,3-1-227,-37 17 179,-1-1 0,1 1 0,0 0 0,0 0 1,0 0-1,0 0 0,0 1 0,9 0 0,-12 0 24,1 0 0,-1 1 0,1-1 0,-1 1 0,1-1-1,-1 1 1,0-1 0,1 1 0,-1 0 0,0 0 0,1 0 0,-1 0 0,0 0 0,0 0 0,0 0-1,0 0 1,0 0 0,0 0 0,0 1 0,0-1 0,-1 0 0,1 1 0,0-1 0,-1 0 0,1 1-1,0 1 1,0 2-6,1-1 0,0 1 0,0-1 0,0 0 0,0 0 0,1 0 0,3 5 0,-6-9 22,1 1 0,-1-1 1,1 1-1,0-1 1,-1 1-1,1-1 0,-1 1 1,1-1-1,0 0 1,0 1-1,-1-1 0,1 0 1,0 1-1,-1-1 1,1 0-1,0 0 0,0 0 1,0 0-1,-1 0 1,2 0-1,-1 0 21,1-1 0,-1 1 0,0-1 1,0 1-1,0-1 0,0 0 0,0 1 0,0-1 0,0 0 0,0 0 0,-1 0 0,1 0 1,0 1-1,0-1 0,-1 0 0,1-1 0,1-1 0,8-20-11,-2-6 13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2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23293,'-3'0'1792,"-1"0"-1488,7 0-536,-3-2 672,-10 5-800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18300,'-1'9'146,"0"-1"0,1 1 1,-1 0-1,2-1 0,-1 1 1,1 0-1,1-1 0,0 1 1,0-1-1,0 0 0,1 1 0,1-1 1,6 12-1,5 4 78,0-1 0,37 40 0,-33-42-152,-1 2 0,22 35-1,-32-45-66,-1 1-1,-1 1 1,-1-1-1,0 1 1,-1 0-1,0 0 1,-2 0-1,1 1 1,-2-1-1,0 17 1,-2-12 27,0 0 1,-2 0-1,0-1 1,-1 1 0,-1-1-1,-1 0 1,-12 27-1,9-27 28,-1 0-1,-1 0 1,0-1 0,-1 0-1,-1-1 1,-1-1-1,0 0 1,-2 0-1,1-2 1,-2 0-1,0-1 1,0-1-1,-1 0 1,-1-1 0,-31 13-1,49-24-81,-32 11 14,31-11 60,1 1 1,-1-1-1,1 1 1,-1-1-1,1 0 0,-1 0 1,0 0-1,1 0 1,-1 0-1,0 0 0,1 0 1,-1-1-1,1 1 1,-1 0-1,1-1 0,-1 0 1,1 1-1,-3-2 1,4 2-52,-1-1 1,1 1-1,0 0 1,0 0-1,0-1 0,-1 1 1,1 0-1,0-1 1,0 1-1,0 0 1,0-1-1,0 1 1,0 0-1,-1-1 1,1 1-1,0 0 1,0-1-1,0 1 0,0 0 1,0-1-1,0 1 1,0 0-1,1-1 1,-1 1-1,0 0 1,0 0-1,0-1 1,0 1-1,0 0 1,1-1-1,13-14 15</inkml:trace>
  <inkml:trace contextRef="#ctx0" brushRef="#br0" timeOffset="1">772 376 19268,'0'-2'1921,"14"-1"-1129,5-2-336,9-4 968,5-2-472,9-1-392,5-1-296,1 3-888,2 3-504,-12 3 888,-10 4-216,-18 4-208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20780,'-9'3'428,"1"1"0,-1 0 0,1 0 0,1 0 0,-1 1 0,0 0 0,-11 11 0,-6 6-38,-24 27-1,27-25-313,2 2 0,0 0 0,-23 42 0,34-52-57,1 0-1,1 1 0,0 0 0,2 0 1,-1 1-1,2-1 0,-4 33 0,7-43-66,1 0 0,0 1 0,1-1 0,-1 0 0,1 0 0,1 0 0,-1 0 0,4 9 0,-4-13-54,0-1 1,1 1 0,-1-1 0,1 1 0,-1-1 0,1 0 0,0 1 0,0-1 0,0 0 0,0 0-1,0 0 1,0-1 0,1 1 0,-1 0 0,1-1 0,-1 0 0,1 1 0,-1-1 0,1 0 0,0 0-1,0-1 1,-1 1 0,6 0 0,-2 0-16,1-1-1,0 0 1,-1-1-1,1 0 1,0 0-1,-1 0 1,1-1-1,6-2 1,29-12-636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16836,'1'-3'332,"1"-1"1,-1 1 0,1 0 0,0 0 0,0 0 0,0 0 0,0 0 0,0 0-1,0 1 1,1-1 0,0 1 0,-1 0 0,5-3 0,40-24 2882,1 8-1341,-44 20-1762,0 0 1,0 0-1,0 0 0,0 0 1,1 1-1,-1 0 0,0-1 1,0 2-1,8 0 1,-11-1-101,0 0 1,0 1 0,0-1-1,0 0 1,0 0 0,-1 1-1,1-1 1,0 1 0,0-1-1,-1 1 1,1-1 0,0 1-1,-1 0 1,1-1 0,0 1 0,-1 0-1,1-1 1,-1 1 0,1 0-1,-1 0 1,0-1 0,1 1-1,0 2 1,-1-1-5,0 0 0,1 0 1,-1 0-1,0 0 0,0 0 0,-1 0 1,1 0-1,0 0 0,-2 4 0,-1 4-21,0-1 0,-1 0 0,-7 11 0,9-17 19,-26 43-18,18-32 20,0 1 0,2 0 0,-9 20 0,17-34-8,0 0 0,-1-1 0,1 1-1,0 0 1,-1 0 0,1 0 0,0-1 0,0 1 0,0 0 0,0 0 0,0 0 0,0 0 0,0-1 0,0 1 0,0 0 0,0 0 0,0 0 0,0 0 0,1-1 0,-1 1 0,0 0 0,1 0 0,0 1 0,-1-2 1,1 1 0,0-1 0,0 0 1,-1 1-1,1-1 0,0 0 1,0 1-1,-1-1 0,1 0 1,0 0-1,0 0 0,0 0 1,0 0-1,-1 0 0,1 0 1,0 0-1,0 0 0,1-1 1,4 0 10,-1 0 0,0-1 0,0 0 0,0 0 0,8-5 0,11-9 8,-2-1 0,0-1 0,-1-1 1,-1-1-1,31-39 0,-55 70-249,-1 2 232,0 0 0,1 0-1,1 1 1,-4 26 0,7-39 10,0 0 0,0 0 0,1 0 0,-1 0 0,0 0 0,0 0 0,1-1 0,-1 1 0,0 0 0,1 0 0,-1 0 0,1 0 0,-1-1 0,1 1 1,-1 0-1,1 0 0,0-1 0,-1 1 0,1 0 0,0-1 0,-1 1 0,1-1 0,0 1 0,0-1 0,0 1 0,0-1 0,-1 0 0,1 1 0,0-1 0,0 0 0,0 0 0,0 0 0,0 0 0,0 1 0,0-1 0,0 0 0,0-1 0,0 1 0,-1 0 0,1 0 0,0 0 0,0 0 0,2-1 0,3-1 57,0 0 0,0 0 0,0 0 1,0 0-1,6-5 0,0-1 19,1 0 1,-1-1-1,-1-1 1,0 0-1,0-1 1,-1 0-1,0 0 1,10-18-1,-18 26-129,-6 10-51,-8 13-76,7-5 132,0 0 0,1 1 0,-4 24 1,7-36 36,0 1 0,1-1 0,0 0 0,-1 0 0,1 0 0,1 0 0,-1 0 0,1 0 0,0 0 0,-1 0 0,2 0 0,-1 0 0,0 0 0,1-1 0,0 1 0,0 0 0,0-1 0,0 1 0,4 3 0,-5-6 5,0 0-1,1 0 1,-1 0-1,1 0 1,-1 0 0,1 0-1,0 0 1,-1-1 0,1 1-1,0 0 1,-1-1 0,1 0-1,0 1 1,0-1-1,-1 0 1,1 0 0,0 0-1,0 0 1,2 0 0,0-1 6,-1 0 0,1-1 1,-1 1-1,0 0 0,1-1 1,-1 0-1,0 0 0,0 0 0,3-2 1,2-4 20,0 1 1,0-1 0,-1-1-1,0 1 1,7-13-1,-8 12-26,-1-1-1,0 1 1,0-1-1,-1 0 1,-1 0-1,0-1 1,0 1-1,-1-1 1,2-19-1,-3 33-17,1-1 0,0 0 0,0 0 0,0 0 0,0 0 0,1 0 0,-1 0 0,0 0 0,1-1 0,0 1 0,-1-1 0,1 0 0,3 1 0,1 1 6,0-1 1,1-1-1,-1 0 0,1 0 0,-1 0 1,1-1-1,-1 0 0,1 0 0,-1-1 0,1 0 1,9-3-1,-6 1-5,-2 0 1,1 0-1,0-1 1,-1-1-1,1 0 1,-1 0-1,14-11 1,-21 14 1,0 0 1,0-1 0,0 1 0,0-1-1,0 1 1,0-1 0,-1 1-1,3-6 1,-4 7 3,0 1 1,0-1-1,0 1 0,0-1 0,1 1 1,-1 0-1,0-1 0,0 1 0,0-1 1,0 1-1,0-1 0,0 1 0,0-1 1,0 1-1,0-1 0,0 1 0,-1 0 1,1-1-1,0 1 0,0-1 0,0 1 1,0-1-1,-1 0 0,0 1 0,1 0 0,-1 0 0,0-1 0,1 1 0,-1 0 0,0 0 0,0 0 0,1 0 0,-1 0 0,0 0 0,0 0 0,1 0 0,-1 0 0,0 0 0,1 0 0,-1 0 0,0 1 0,1-1 0,-1 0 0,-1 1 0,-5 2-7,0 1-1,1-1 1,-1 1-1,1 1 1,0-1-1,0 1 1,1 0-1,-1 0 0,1 1 1,-8 11-1,9-12 15,0 0-1,1 1 1,0-1-1,0 1 0,0 0 1,0 0-1,1 0 0,0 0 1,0 1-1,1-1 1,0 0-1,-1 11 0,2-15 0,0-1 0,0 1 0,1 0 0,-1-1 0,0 1 0,1-1 0,-1 1 0,1-1 0,-1 1 0,1-1 0,-1 1 0,1-1 0,0 1 0,0-1 0,0 0 0,0 0 0,0 1 0,0-1 0,0 0 0,3 2-1,-2-2 2,1 0 0,-1 1-1,1-1 1,-1-1 0,1 1-1,0 0 1,-1-1-1,1 1 1,0-1 0,-1 0-1,5 0 1,2-1-3,0 0 0,0 0 0,-1-1-1,1 0 1,0-1 0,12-5 0,-5-1-181,0 0-1,-1-1 1,-1 0-1,1-2 1,-2 1-1,1-2 1,-2 0-1,21-27 1,-34 43 82,0-1 0,0 1 0,0-1 0,0 1 0,1 0 0,-1-1 0,1 1 0,0 0 0,0-1 0,0 1 0,0 0 0,0 3 0,0-5 79,1 0 0,-1 0 0,0 0 0,0 0 1,0 0-1,1 0 0,-1 0 0,1 0 0,-1-1 0,0 1 1,1 0-1,-1 0 0,1 0 0,0 0 0,-1-1 0,1 1 1,0 0-1,0-1 0,-1 1 0,1 0 0,0-1 0,0 1 0,0-1 1,0 1-1,-1-1 0,1 0 0,0 1 0,0-1 0,0 0 1,0 0-1,0 1 0,0-1 0,0 0 0,0 0 0,0 0 1,0 0-1,0 0 0,0-1 0,0 1 0,0 0 0,0 0 1,0-1-1,2 0 0,6-3-266,1 0 0,-1-1 0,0-1 0,0 1 0,0-1 0,-1-1 1,1 0-1,-2 0 0,1 0 0,7-11 0,18-21-455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18636,'-8'21'1063,"-8"20"382,2 0 0,1 0 0,3 2-1,-9 60 1,16-74-1280,1 1 0,2-1 0,1 1 0,4 30 1,-9-85-322,2 10 118,-1-1 0,0 1-1,-2 0 1,1 0-1,-2 0 1,-13-27 0,11 28 160,20 25 23,2 1-107,-5-5-58,0-1 1,1-1-1,-1 0 0,1 0 1,1 0-1,-1-1 0,0-1 0,1 0 1,0 0-1,0-1 0,0-1 1,20 1-1,-22-2-35,0 0 0,0 0 1,-1-1-1,1 0 0,0-1 0,-1 0 0,1 0 0,-1-1 0,1 0 1,-1 0-1,0-1 0,-1 0 0,1-1 0,-1 0 0,1 0 1,9-10-1,-16 15 48,0-1-1,1 0 1,-1 0 0,0 0 0,-1 0 0,1 0 0,0 0 0,0 0-1,0 0 1,-1-1 0,1 1 0,0 0 0,-1 0 0,1-1 0,-1 1 0,0 0-1,1-1 1,-1 1 0,0 0 0,0-1 0,0 1 0,0 0 0,0-1 0,0 1-1,0-1 1,0 1 0,-1 0 0,1-1 0,0 1 0,-1 0 0,1 0 0,-2-3-1,0 2 12,0 1 1,1 0-1,-1 0 0,0-1 0,0 1 0,0 0 0,0 1 0,1-1 0,-1 0 0,-1 0 0,1 1 0,0-1 0,0 1 1,0 0-1,0 0 0,0-1 0,0 2 0,0-1 0,-1 0 0,1 0 0,-2 1 0,-3 0 68,0 1 0,0 0 0,1 1 0,-1-1 0,0 1-1,1 1 1,0-1 0,0 1 0,0 0 0,0 0 0,1 1 0,0 0-1,-8 8 1,10-10-10,0 1 0,0 0 0,0-1 0,1 1 0,0 0 0,-1 0 0,1 0 0,1 1 0,-1-1 0,1 0 0,0 1 0,0-1 0,0 1 0,0-1 0,1 1 0,-1 0 0,1-1 0,1 1 0,-1-1 0,1 1 0,2 8 0,-2-10-74,0 0-1,0 0 1,1-1 0,-1 1-1,1-1 1,0 1 0,-1-1-1,1 0 1,0 0-1,1 1 1,-1-1 0,0-1-1,1 1 1,-1 0 0,1-1-1,-1 1 1,1-1-1,0 0 1,-1 0 0,1 0-1,0 0 1,0 0 0,0 0-1,0-1 1,0 0-1,0 0 1,5 0 0,1 0-271,0 0 1,0-1-1,0-1 1,0 1 0,0-2-1,0 1 1,16-8-1,3-4-200,0-1-177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 17076,'-1'-1'168,"-1"0"0,1 0 0,-1 0 0,0 0 0,1 1 0,-1-1 0,0 0 0,1 1 1,-1-1-1,0 1 0,0 0 0,0 0 0,1-1 0,-1 1 0,0 0 0,0 0 0,0 1 0,-2-1 1,0 1 79,0 1 1,0-1 0,0 0 0,0 1 0,0 0-1,0 0 1,-5 4 0,3-2-149,1 0 0,0 0 0,0 1 0,1-1 0,0 1 1,-1 0-1,2 0 0,-1 0 0,0 1 0,-3 8 0,7-13-109,-1 0-1,1 0 1,0 0-1,-1 0 1,1 0-1,0 0 1,0 0 0,0 1-1,0-1 1,0 0-1,0 0 1,0 0-1,1 0 1,-1 0 0,0 0-1,1 0 1,-1 1-1,0-1 1,1 0-1,0 0 1,-1 0 0,1-1-1,-1 1 1,1 0-1,0 0 1,0 0-1,0 0 1,-1-1 0,1 1-1,0 0 1,0 0-1,0-1 1,0 1-1,0-1 1,0 1 0,0-1-1,0 0 1,0 1-1,2-1 1,5 2-183,0 0 0,0 0 0,1-1 1,9 0-1,-14-1 120,18 1-331,-13-2 264,0 1 0,1 1 0,-1-1 0,0 2 1,0-1-1,0 1 0,0 0 0,0 1 0,8 4 1,-16-7 165,0 1 1,-1-1 0,1 1-1,0-1 1,-1 0-1,1 1 1,0-1 0,-1 1-1,1 0 1,-1-1 0,1 1-1,-1 0 1,1-1 0,-1 1-1,0 0 1,1-1-1,-1 1 1,0 0 0,1 0-1,-1-1 1,0 1 0,0 0-1,0 0 1,0-1 0,0 1-1,0 1 1,0 0 35,-1-1 0,1 1-1,-1-1 1,1 0 0,-1 1 0,0-1 0,0 0 0,0 1 0,0-1-1,0 0 1,0 0 0,-2 2 0,-4 2 288,0 1-1,0-2 1,-13 8 0,8-6-230,-1 0 0,1-1 1,-1 0-1,1-1 0,-1-1 1,-1 0-1,1 0 0,0-2 1,-1 1-1,1-2 1,-1 0-1,1 0 0,-1-1 1,1-1-1,0 0 0,0-1 1,-17-6-1,-12-6-252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21253,'7'4'1648,"3"-4"-1976,-1-6-2305,1-4 3001,0-1-384,-2 2-656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20108,'1'4'260,"0"0"1,0-1-1,-1 1 0,1 0 0,-1-1 0,0 1 1,0 0-1,0 0 0,-1-1 0,1 1 0,-1 0 1,0-1-1,0 1 0,-3 6 0,-1 7 674,-3 21-22,-5 14-573,2 1 1,3 0 0,-1 55-1,9-107-331,0 0 1,-1 0-1,1 0 0,0 0 0,0 0 0,0 0 1,1 0-1,-1-1 0,0 1 0,0 0 1,0 0-1,1 0 0,-1 0 0,0 0 0,1 0 1,-1-1-1,1 1 0,-1 0 0,1 0 0,-1-1 1,1 1-1,-1 0 0,1-1 0,0 1 1,0 0-1,-1-1 0,2 1 0,-1-1 5,0 0 0,0 0 0,0 0 0,0 0 0,0-1 0,0 1 0,0 0 0,0-1 0,0 1 0,-1 0 0,1-1 0,0 1 0,0-1 0,0 0-1,-1 1 1,1-1 0,0 0 0,0 1 0,-1-1 0,1 0 0,-1 0 0,1 1 0,-1-1 0,1 0 0,0-1 0,7-12 67,-1-1-1,0 0 1,-1 0 0,-1-1-1,0 1 1,3-24 0,8-98-42,-15 130-47,3-115-707,-3 131 692,-1 0 1,1 1-1,1-1 1,0 0 0,0-1-1,1 1 1,0 0-1,0-1 1,1 1 0,0-1-1,0 0 1,1 0-1,0-1 1,1 0 0,0 1-1,11 10 1,-12-14 41,-1 0 1,1-1 0,0 1-1,0-1 1,1 0-1,-1 0 1,1-1-1,0 1 1,-1-1 0,1 0-1,0-1 1,0 0-1,0 0 1,0 0 0,0 0-1,0-1 1,1 0-1,-1 0 1,0-1-1,0 0 1,0 0 0,0 0-1,0-1 1,0 0-1,-1 0 1,8-4 0,-3 1 54,0-1 0,0 0 0,-1-1 1,0 0-1,0 0 0,11-12 0,-16 15-62,0 0 0,-1-1 0,1 1 0,-1-1 0,0 0 0,0 0 0,-1 0 0,1 0 0,-1-1 0,0 1 0,0 0 0,-1-1 0,0 0 0,1-9 0,-3 18-53,0 0 1,-1 0-1,1 1 0,-1-1 1,0-1-1,0 1 0,-3 3 0,-3 6-41,-7 14-384,1-1 0,1 2 0,1 0 1,2 0-1,-9 38 0,18-60 241,-5 36-958,6-39 1124,0 0-1,0 0 1,0 1 0,0-1 0,1 0-1,-1 0 1,1-1 0,-1 1-1,1 0 1,0 0 0,0 0 0,0 0-1,0 0 1,0-1 0,0 1-1,0 0 1,3 2 0,19 10-848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 19196,'-6'1'369,"0"1"1,1 0-1,-1 0 0,1 1 0,-1 0 0,1 0 0,0 0 1,0 0-1,1 1 0,-1 0 0,1 0 0,-1 0 1,-6 9-1,6-6-172,0 0-1,1 0 1,0 0 0,0 1-1,0-1 1,1 1 0,0 0-1,-3 16 1,5-23-175,1 0 0,0 0 0,0 0 0,-1 0 0,1 0 0,0 0 0,0 0 0,0 0 0,0 0 0,1 0 0,-1 1 0,0-1 0,0 0 0,1 0 0,-1 0 0,0 0 0,1 0 1,-1 0-1,1-1 0,0 2 0,0-1-11,0 0 0,-1-1 0,1 0 0,0 1 0,0-1 0,0 1 0,-1-1 0,1 0 0,0 0 0,0 1 1,0-1-1,0 0 0,0 0 0,0 0 0,0 0 0,-1 0 0,1 0 0,2-1 0,2 0 12,1 0 1,-1-1-1,0 0 0,0 0 0,10-6 0,-5 1-3,0 0 0,0-1 0,-1 0 1,0 0-1,12-15 0,34-51-301,-46 61 132,-13 22 123,0-1 0,1 1 1,0-1-1,1 1 0,0 0 1,0 0-1,1 0 1,0 0-1,1 1 0,0-1 1,0 0-1,3 14 0,5-8 113,3-6 16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18980,'9'-9'2889,"-2"3"-772,-7 6-2034,0 0 0,0 0-1,1 0 1,-1 1 0,0-1 0,0 0-1,0 0 1,0 0 0,0 0 0,1 0-1,-1 0 1,0 1 0,0-1-1,0 0 1,0 0 0,0 0 0,0 0-1,0 0 1,1 1 0,-1-1-1,0 0 1,0 0 0,0 0 0,0 0-1,0 1 1,0-1 0,0 0-1,0 0 1,0 0 0,0 1 0,0-1-1,0 0 1,0 0 0,0 0-1,0 1 1,0-1 0,0 0 0,0 0-1,0 0 1,-1 0 0,1 1-1,0-1 1,-2 24 451,-10 39 1,9-48-510,-1 0-1,2 1 1,0-1 0,0 0 0,2 1 0,0-1-1,3 20 1,-3-31-67,1-1 1,0 0-1,0 0 0,0 0 1,1 0-1,-1 0 0,1 0 0,-1 0 1,1-1-1,0 1 0,0 0 1,0-1-1,0 1 0,1-1 0,-1 0 1,1 0-1,-1 0 0,1 0 1,0 0-1,0-1 0,0 1 0,5 1 1,2 0-64,0-1 1,0 0-1,0 0 1,0-1-1,0 0 1,12-1-1,22-1-256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18316,'0'-1'156,"0"-1"-1,0 1 1,0 0 0,0-1 0,0 1-1,1 0 1,-1 0 0,0-1-1,1 1 1,-1 0 0,0 0 0,1-1-1,0 1 1,-1 0 0,1 0-1,0 0 1,-1 0 0,1 0 0,0 0-1,0 0 1,2-2 0,24-19 936,-23 18-482,16-10 802,29-17 1,-41 27-1235,0 0 1,0 0 0,0 1-1,1 0 1,0 0 0,15-2-1,-23 4-163,0 1 0,0 0 0,0 0-1,-1 0 1,1 0 0,0 0 0,0 0 0,0 0 0,0 0-1,0 0 1,0 0 0,-1 1 0,1-1 0,0 0-1,0 1 1,0-1 0,0 0 0,-1 1 0,1-1-1,0 1 1,-1-1 0,1 1 0,0-1 0,-1 1 0,1 0-1,0 0 1,0 0-5,-1 1 0,0-1-1,1 0 1,-1 1 0,0-1 0,0 0-1,0 1 1,0-1 0,0 1 0,0-1-1,0 0 1,0 1 0,-1-1 0,0 3-1,-1 3-12,-1 0 0,0 1 0,-1-1 0,-6 9 0,-8 11-51,11-19 21,1 1 0,0 0 0,0 0 0,1 0 0,-7 19 0,12-27 30,-1 0 0,1 0-1,0 0 1,-1 0 0,1 0 0,0-1 0,0 1-1,0 0 1,0 0 0,0 0 0,0 0 0,0 0-1,0 0 1,0 0 0,0 0 0,1-1 0,-1 1-1,0 0 1,0 0 0,1 0 0,-1 0 0,1-1-1,-1 1 1,1 0 0,0 1 0,0-2-1,1 1 1,-1 0-1,0-1 0,0 1 1,1-1-1,-1 1 0,0-1 1,1 0-1,-1 1 0,0-1 1,1 0-1,-1 0 0,1 0 1,2-1-1,4 0 0,0 0-1,0-1 1,0 0-1,13-6 1,0-2 29,-1 0 1,-1-1-1,1-1 1,-2-1-1,0-1 1,0-1-1,-2 0 1,0-1-1,0 0 1,20-30-1,-41 54-14,0 2-1,1-1 1,0 0-1,1 1 1,0 0-1,0 0 1,1 0-1,0 0 1,1 0 0,0 0-1,0 12 1,1-21 1,0 0 0,1 0 0,-1 0 0,0 0 0,0 0 1,0 0-1,1 0 0,-1 0 0,0 0 0,1 0 0,-1 0 0,1 0 0,-1-1 1,1 1-1,-1 0 0,1 0 0,0 0 0,-1-1 0,1 1 0,0 0 1,-1-1-1,1 1 0,0-1 0,1 2 0,0-2 7,-1 0 1,1 0-1,-1 1 0,1-1 1,-1 0-1,1-1 0,-1 1 0,1 0 1,-1 0-1,1-1 0,-1 1 1,1 0-1,-1-1 0,3-1 1,4-2 92,0-1 1,1 0 0,12-12 0,-20 16-109,48-48 403,-21 20-807,-32 38-186,0 1 0,0-1 1,1 1-1,1 0 0,0 0 1,-2 16-1,5-13 122,3-1-147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17260,'4'-11'1707,"2"-3"-399,-4 13 111,-1 9 1170,-11 99-169,7-84-2319,0 1 0,1 0 1,1 0-1,1 0 0,4 27 0,-4-49-86,1 0 1,-1-1 0,0 1-1,1 0 1,-1-1-1,1 1 1,0-1 0,0 1-1,-1-1 1,1 1 0,0-1-1,0 0 1,0 1-1,1-1 1,-1 0 0,0 0-1,0 0 1,1 0-1,-1 0 1,0 0 0,3 1-1,-2-1 5,1 0 0,-1-1-1,1 1 1,0-1 0,-1 1 0,1-1 0,0 0-1,-1 0 1,1 0 0,0-1 0,-1 1-1,4-2 1,3 0 31,1-2 0,-1 1 0,0-1 0,-1 0 0,1-1 0,9-7 0,4-7 1,-1 0-1,-1-2 0,-1-1 1,-1 0-1,22-36 0,-46 99-287,3-29 211,-1 3 45,0 0-1,2-1 1,-1 1 0,2 0 0,0 0 0,2 28 0,-1-41 0,1-1-1,-1 1 1,0-1 0,1 1 0,-1-1-1,1 1 1,0-1 0,-1 0 0,1 1-1,0-1 1,0 0 0,0 0 0,0 0-1,0 0 1,0 1 0,0-1 0,0 0-1,0-1 1,0 1 0,1 0 0,-1 0-1,0 0 1,1-1 0,-1 1 0,1-1-1,-1 1 1,0-1 0,1 0 0,-1 1 0,1-1-1,-1 0 1,1 0 0,-1 0 0,1 0-1,-1 0 1,1 0 0,-1-1 0,1 1-1,2-1 1,1-1 51,1 1 0,-1-1-1,1-1 1,-1 1 0,0-1-1,0 1 1,0-1 0,0-1 0,5-4-1,1-3 0,-1 0-1,-1 0 0,0-1 0,-1 0 0,0-1 0,-1 0 1,0 0-1,-1 0 0,0-1 0,-1 0 0,-1 0 0,0-1 0,3-28 1,-7 24-108,0 18 30,0 1 1,0-1-1,0 1 0,0-1 0,0 1 0,0 0 1,0-1-1,0 1 0,0-1 0,0 1 0,0-1 0,0 1 1,0 0-1,-1-1 0,1 1 0,0-1 0,0 1 1,0 0-1,0-1 0,-1 1 0,1 0 0,0-1 0,-1 1 1,1 0-1,0-1 0,0 1 0,-1 0 0,1 0 1,0-1-1,-1 1 0,1 0 0,-1 0 0,1 0 0,0-1 1,-2 1-1,1 1-206,0 1 1,0-1 0,1 1-1,-1-1 1,0 0 0,0 1-1,1 0 1,-1-1-1,1 1 1,-1-1 0,1 1-1,0 0 1,0-1 0,-1 1-1,1-1 1,0 1-1,1 0 1,-1-1 0,0 1-1,0 0 1,1 1 0,4-2-490,3-7-151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 18332,'-1'-10'1425,"-3"-16"26,4 25-1296,0 0 0,0 0 0,0 0 0,0 0 0,-1 0 0,1 0 1,0 0-1,-1 0 0,1 0 0,-1 0 0,1 0 0,-1 1 0,0-1 0,1 0 0,-1 0 1,0 0-1,-1 0 0,2 1-80,-1 0 0,1 0 0,-1 0 0,0 0 0,1 1 0,-1-1 0,1 0 0,-1 0 1,1 0-1,-1 1 0,0-1 0,1 0 0,-1 1 0,1-1 0,0 1 0,-1-1 0,1 1 0,-1-1 0,1 1 0,0-1 0,-1 1 1,1-1-1,0 1 0,-1-1 0,1 1 0,0-1 0,0 1 0,0-1 0,-1 1 0,1 0 0,0 0 0,-7 23 446,7-23-446,-4 12 25,1 0 1,0 1-1,1-1 1,1 1-1,0-1 1,1 1-1,3 23 1,-3-35-89,0-1 1,1 1-1,-1-1 1,1 1-1,-1-1 1,1 1-1,0-1 1,0 1-1,-1-1 0,1 1 1,0-1-1,0 0 1,1 0-1,-1 1 1,0-1-1,0 0 1,1 0-1,-1 0 0,0 0 1,1-1-1,1 2 1,-1-1 3,0-1 1,1 1-1,-1-1 1,1 0-1,-1 0 0,0 0 1,1 0-1,-1 0 1,0 0-1,1-1 1,-1 1-1,0-1 0,3 0 1,4-3 26,0 0 1,0-1-1,0 1 1,-1-2-1,0 1 1,9-8-1,-7 3 11,0-1 0,17-22 0,8-9-113,-35 42 57,0 0 0,0 0 1,0 0-1,1 0 0,-1 0 0,0 0 1,0 0-1,0 0 0,0 0 1,0 0-1,0 0 0,0 0 0,0 0 1,0 0-1,0 0 0,1 0 1,-1 0-1,0 0 0,0 0 0,0 0 1,0 0-1,0 0 0,0 0 1,0 0-1,0 0 0,0 0 0,0 0 1,1 0-1,-1 0 0,0 0 1,0 0-1,0 0 0,0 0 0,0 0 1,0 0-1,0 0 0,0 0 0,0 0 1,0 0-1,0 1 0,0-1 1,0 0-1,0 0 0,1 0 0,-1 0 1,0 0-1,0 0 0,0 0 1,0 0-1,0 0 0,0 0 0,0 1 1,0-1-1,0 0 0,0 0 1,0 0-1,0 0 0,0 0 0,0 0 1,0 0-1,0 0 0,0 0 1,0 1-1,-1-1 0,2 12-42,-3 14-11,2-26 55,-1 7-10,0-1 1,1 1-1,0 0 0,0-1 1,1 1-1,2 9 1,-3-14 6,1 0 1,-1 0 0,1 0 0,0 0-1,0 0 1,0 0 0,0 0 0,0-1 0,0 1-1,0-1 1,1 1 0,-1 0 0,1-1-1,-1 0 1,1 1 0,-1-1 0,1 0 0,0 0-1,-1 0 1,1 0 0,0 0 0,0-1-1,0 1 1,0 0 0,3 0 0,0 0 38,0-1 0,0 0 1,0 0-1,0 0 0,1 0 0,-1-1 1,0 1-1,0-2 0,0 1 1,0 0-1,0-1 0,0 0 0,-1 0 1,1 0-1,-1-1 0,1 1 1,-1-1-1,0 0 0,0-1 0,0 1 1,6-7-1,-6 5 31,0 0 0,0-1 0,0 1 0,-1 0 0,0-1 0,0 0 0,0 0 0,-1 0 0,0 0 0,0 0 0,0 0 0,-1-1 0,0 1 0,0 0 0,-1-1 0,0 1 0,0-7 0,6 14-3463,18 9 1251,-4-7 1385,4-3-67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15803,'0'0'38,"0"0"-1,0 0 0,0 0 0,0 0 0,0 0 0,0 0 1,0 0-1,0 0 0,0 0 0,1 0 0,-1 0 0,0 0 1,0 0-1,0 0 0,0 0 0,0 0 0,0 0 0,0 1 1,0-1-1,0 0 0,1 0 0,-1 0 0,0 0 1,0 0-1,0 0 0,0 0 0,0 0 0,0 0 0,0 0 1,0 0-1,0 0 0,0 0 0,0 0 0,0 1 0,0-1 1,0 0-1,0 0 0,0 0 0,0 0 0,1 0 0,-1 0 1,0 0-1,0 0 0,0 1 0,0-1 0,0 0 0,0 0 1,0 0-1,-1 0 0,1 0 0,0 0 0,0 0 1,0 0-1,0 0 0,0 1 0,0-1 0,0 0 0,0 0 1,-4 12 1268,-12 21-144,9-20-700,3-5-339,-109 211 2748,87-176-2146,-2 0 1,-61 70 0,29-52-646,60-61-91,0 0 1,0 0 0,0 0 0,0 0 0,0-1 0,0 1 0,0 0 0,-1 0 0,1 0-1,0 0 1,0 0 0,0 0 0,0 0 0,0 0 0,0 0 0,0 0 0,0 0 0,0 0-1,0 0 1,0 0 0,0 0 0,-1-1 0,1 1 0,0 0 0,0 0 0,0 0 0,0 0-1,0 0 1,0 0 0,0 0 0,0 0 0,0 0 0,-1 0 0,1 0 0,0 0 0,0 0-1,0 0 1,0 1 0,0-1 0,0 0 0,0 0 0,0 0 0,0 0 0,0 0 0,0 0-1,-1 0 1,1 0 0,0 0 0,0 0 0,0 0 0,0 0 0,0 0 0,0 0 0,0 0-1,0 1 1,0-1 0,0 0 0,0 0 0,0 0 0,0 0 0,0 0 0,0 0 0,0 0-1,0 0 1,0 0 0,0 0 0,0 1 0,0-1 0,3-10-428,10-13-252,87-168-3772,-61 111 3642,65-98-1,-90 162 1665,-14 16-816,0 0 1,0 0-1,0 0 1,0 0-1,0 0 1,0 0 0,1 0-1,-1-1 1,0 1-1,0 0 1,0 0-1,0 0 1,1 0 0,-1 0-1,0 0 1,0 0-1,0 0 1,0 0-1,1 0 1,-1 0 0,0 0-1,0 1 1,0-1-1,0 0 1,0 0-1,1 0 1,-1 0 0,0 0-1,0 0 1,0 0-1,0 0 1,0 0-1,0 0 1,1 1 0,-1-1-1,0 0 1,0 0-1,0 0 1,0 0-1,0 0 1,0 0 0,0 1-1,0-1 1,0 0-1,0 0 1,0 0-1,0 0 1,0 1 0,0-1-1,1 4 193,-1-1-1,0 1 1,-1-1-1,1 1 1,-1 0-1,-1 6 1,-14 64 470,3 0 0,4 1 0,0 96 0,9-160-704,0 2-133,-1 0-1,0-1 0,0 1 0,-6 19 0,7-32 109,0 1-1,0-1 0,0 0 0,0 1 0,-1-1 1,1 0-1,0 0 0,0 1 0,0-1 0,-1 0 1,1 0-1,0 1 0,0-1 0,-1 0 0,1 0 1,0 1-1,-1-1 0,1 0 0,0 0 0,-1 0 0,1 0 1,0 0-1,-1 0 0,1 1 0,0-1 0,-1 0 1,1 0-1,0 0 0,-1 0 0,1 0 0,0 0 1,-1 0-1,1-1 0,0 1 0,-1 0 0,1 0 1,0 0-1,-1 0 0,1 0 0,0 0 0,-1-1 0,1 1 1,0 0-1,0 0 0,-1 0 0,1-1 0,0 1 1,0 0-1,-1 0 0,1-1 0,0 1 0,0 0 1,0-1-1,-1 1 0,1 0 0,0-1 0,0 1 1,-14-19-1110,14 19 1110,-1-2-47,-9-12 241,1-1 0,0-1 0,2 1 0,0-1 0,0 0 0,-6-28 0,12 43-94,1 0 1,0 0-1,0 0 1,0 0-1,0 0 1,0 0-1,0 0 1,0 0-1,1-1 1,-1 1-1,0 0 1,1 0-1,-1 0 1,0 0-1,1 0 1,-1 0-1,1 0 1,0 0-1,-1 1 1,1-1-1,0 0 1,-1 0-1,1 0 1,0 1-1,0-1 1,0 0-1,0 1 1,0-1-1,-1 1 1,1-1-1,0 1 1,0-1-1,0 1 1,1 0-1,-1-1 0,0 1 1,0 0-1,0 0 1,0 0-1,2 0 1,6-1-28,1 2-1,0-1 1,18 4 0,-8-1-464,10-1-292,58-3-1,-45-5 293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18876,'-14'57'2699,"3"1"1,-5 95-1,17 118-452,1-258-2300,-2-9-49,1-1-1,-1 0 1,0 0 0,0 1 0,0-1-1,0 0 1,-1 5 0,-3-32-1988,2-28 1223,1 18 319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18628,'7'3'807,"0"-1"-1,0 0 1,1 0 0,-1-1 0,1 0-1,-1-1 1,1 1 0,-1-1 0,14-2 0,7 1 263,-24 1-1001,1-1 1,-1 1-1,0-1 1,0 0-1,0 0 1,0-1-1,0 1 0,0-1 1,0 0-1,-1 0 1,1 0-1,-1 0 1,6-5-1,-8 6-67,1 0 1,-1-1-1,1 1 1,-1-1-1,1 1 0,-1-1 1,0 0-1,0 1 0,0-1 1,0 0-1,0 0 0,0 0 1,0 0-1,-1 0 0,1 0 1,-1 0-1,1 0 0,-1 0 1,0 0-1,0 0 0,0 0 1,0 0-1,0 0 0,0 0 1,-1-1-1,1 1 0,-1 0 1,-1-3-1,2 4-4,-1 0 1,1 0-1,-1 1 0,1-1 0,-1 0 0,0 0 0,0 0 1,1 1-1,-1-1 0,0 0 0,0 1 0,0-1 0,0 1 1,0-1-1,0 1 0,0-1 0,0 1 0,0 0 0,0-1 1,0 1-1,0 0 0,0 0 0,0 0 0,0 0 0,0 0 1,0 0-1,0 0 0,0 0 0,0 0 0,0 0 0,0 1 1,0-1-1,0 0 0,0 1 0,0-1 0,0 1 0,-1 0 1,-3 1-12,0 1 0,0 0 1,0 0-1,0 0 0,-6 6 1,6-4 6,0 1 0,0 0 1,1 0-1,0 0 0,0 0 1,0 0-1,1 1 0,0-1 1,0 1-1,1 0 0,-3 12 1,4-17 10,1 0 1,-1 0 0,1 0 0,0 1-1,0-1 1,0 0 0,0 0 0,0 1-1,0-1 1,0 0 0,1 0 0,-1 0 0,1 0-1,0 1 1,0-1 0,0 0 0,0 0-1,0 0 1,0 0 0,0-1 0,0 1-1,1 0 1,-1 0 0,1-1 0,-1 1-1,1-1 1,0 1 0,0-1 0,0 0-1,0 0 1,0 0 0,0 0 0,0 0 0,0 0-1,0 0 1,0-1 0,0 1 0,0-1-1,1 1 1,3-1 0,3 1 15,-1-1 0,1-1-1,-1 1 1,1-1 0,-1-1 0,1 1 0,-1-2 0,0 1-1,0-1 1,0 0 0,14-8 0,-6 1 11,0 0 0,0-1 0,-1 0 0,17-18 1,-13 11-42,-2-1 1,0 0-1,-1-1 0,-1 0 1,-1-2-1,-1 1 1,-1-2-1,0 0 1,11-37-1,-21 55-9,-1 0 0,0 0-1,0 0 1,-1 0 0,0-1-1,0 1 1,0 0 0,0 0-1,-1 0 1,-2-9 0,3 12 10,-1 1 0,1 0 1,-1 0-1,1 0 1,-1 0-1,1 0 0,-1 0 1,0 0-1,0 0 1,0 0-1,1 0 0,-1 0 1,0 0-1,0 0 0,0 1 1,0-1-1,0 0 1,0 1-1,-3-2 0,3 2 2,-1 0 1,0-1-1,0 1 0,0 0 0,0 1 0,0-1 0,0 0 0,0 0 1,0 1-1,0-1 0,0 1 0,0 0 0,1-1 0,-1 1 1,0 0-1,-3 2 0,-3 3 7,0 0 0,1 0-1,0 0 1,0 1 0,0 0 0,1 0 0,0 1 0,0 0 0,0 0 0,1 0-1,1 0 1,-6 13 0,6-10 14,0 1-1,0 0 0,1-1 1,0 1-1,1 0 0,1 0 1,0 1-1,0-1 0,2 18 0,0-25-141,0 0 0,0 0 0,0 0 0,0 0 0,1 0 0,0 0 0,0-1 0,0 1 0,0-1 0,1 1 0,0-1 0,0 0 0,0 0 0,0 0 0,1-1 0,-1 1 0,1-1 0,0 0-1,0 0 1,0 0 0,0 0 0,1-1 0,-1 1 0,1-1 0,0-1 0,-1 1 0,1 0 0,0-1 0,0 0 0,0 0 0,0-1 0,0 1 0,0-1 0,0 0 0,0-1 0,8-1-1,23-6-749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18236,'-3'4'395,"1"0"0,-1 0 1,1 0-1,-1 1 0,1-1 0,1 1 0,-1-1 1,1 1-1,-1 0 0,1-1 0,0 1 1,1 0-1,-1 0 0,1 0 0,0 0 0,2 9 1,-1-12-320,0 0 0,0-1 0,0 1 1,0 0-1,0-1 0,1 1 0,-1-1 1,0 1-1,1-1 0,0 1 0,-1-1 0,1 0 1,0 0-1,-1 0 0,1 0 0,0 0 1,0 0-1,0-1 0,0 1 0,0-1 1,0 1-1,0-1 0,0 0 0,0 1 1,3-1-1,6 0-9,0 1 0,0-1 0,17-3-1,-18 1-63,0-1-1,-1 0 0,1 0 0,-1-1 1,0 0-1,15-10 0,-12 7 43,1 1 0,17-7 0,-29 13-30,-1 0 0,1 0 0,-1 0 0,1 0 0,-1 0 0,1 1 0,-1-1 0,1 0 0,-1 0 0,1 1 0,-1-1 0,1 0 0,-1 1 0,1-1 0,-1 0 0,0 1 0,1-1 0,-1 1 0,0-1 0,1 0 0,-1 1 0,0-1 0,0 1 0,1-1 0,-1 1 0,0-1 0,0 1 0,0-1 0,0 1 0,1 0 0,-1-1 0,0 1 0,0-1 0,0 1 0,0-1 0,0 1 0,-1-1 0,1 2 0,1 33 243,0-20-158,-1-15-100,-1 2-38,1 0 0,0 0 0,1 0 0,-1 0 1,0 0-1,1 0 0,-1 0 0,1 0 1,-1 0-1,1 0 0,0 0 0,0 0 0,0-1 1,0 1-1,0 0 0,0-1 0,0 1 0,1-1 1,1 3-1,-3-4 30,1 0 0,-1 0 0,0 0 0,0 0 0,0 0 0,1 0 1,-1 0-1,0 0 0,0 0 0,0 0 0,1 0 0,-1 0 0,0 0 0,0 0 0,0 0 0,1 0 0,-1 0 1,0 0-1,0 0 0,0 0 0,1 0 0,-1-1 0,0 1 0,0 0 0,0 0 0,1 0 0,-1 0 1,0 0-1,0 0 0,0-1 0,0 1 0,0 0 0,0 0 0,1 0 0,-1-1 0,0 1 0,0 0 0,0 0 1,0 0-1,0-1 0,0 1 0,0 0 0,0 0 0,0 0 0,0-1 0,0 1 0,1-1-26,1-7-216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17684,'2'9'4496,"-4"4"-3346,2-13-1110,-7 48 2583,-4 37-1358,11-75-1201,-1 1 0,2-1-1,-1 0 1,1 1 0,5 18 0,-6-27-52,1-1 0,-1 1 1,1 0-1,-1-1 1,1 1-1,0 0 1,0-1-1,-1 1 1,1-1-1,0 1 1,0-1-1,1 0 0,-1 1 1,0-1-1,0 0 1,1 0-1,-1 0 1,1 0-1,-1 0 1,2 1-1,-1-1-2,0-1-1,-1 0 1,1 0-1,-1 0 1,1 0-1,0 0 1,-1 0-1,1 0 1,0 0-1,-1-1 1,1 1 0,-1-1-1,1 1 1,-1-1-1,1 0 1,-1 1-1,3-3 1,3-1 36,-1-2 0,1 1 0,-1-1 0,0 0 0,-1 0 1,10-13-1,0-6 83,-11 17-54,0 1-1,0 0 1,1 0 0,7-8-1,-12 15-70,1 0 0,-1 0 0,0 0 0,0 0 0,1 0 0,-1 1 0,0-1 0,0 0 0,0 0 0,1 0 0,-1 0 0,0 0 0,0 1 0,0-1 0,0 0 0,1 0 0,-1 0 0,0 1 0,0-1 0,0 0 0,0 0 0,0 0 0,0 1-1,1-1 1,-1 0 0,0 0 0,0 1 0,0-1 0,0 0 0,0 0 0,0 1 0,0-1 0,0 0 0,0 0 0,0 1 0,0 0-2,0 0-1,0 1 1,1-1-1,-1 0 1,0 0-1,1 0 1,-1 0 0,1 1-1,0-1 1,-1 0-1,1 0 1,0 0-1,-1 0 1,1 0 0,0-1-1,0 1 1,0 0-1,0 0 1,0-1-1,0 1 1,0 0 0,2 0-1,2-1 4,-1 0-1,1 0 1,0-1-1,0 0 1,-1 0-1,1 0 1,0-1-1,-1 1 1,1-1-1,-1 0 1,0 0-1,8-6 1,-8 5-2,1 1 1,-1-1-1,0 1 0,1 0 1,-1 0-1,1 1 1,0-1-1,0 1 0,0 0 1,-1 0-1,1 1 0,7-1 1,-10 2-6,-1-1-1,1 1 1,0 0 0,0 0 0,0-1-1,0 2 1,-1-1 0,1 0 0,-1 0-1,1 0 1,-1 1 0,1-1 0,-1 1 0,1-1-1,-1 1 1,0-1 0,0 1 0,0 0-1,0 0 1,0 0 0,-1-1 0,2 4-1,2 7-39,0 1 1,3 17-1,-4-16-54,-1-5-100,-1-4 59,0 0 0,0-1 0,0 1-1,1-1 1,2 5 0,-4-8 39,0-1 1,0 1-1,1-1 0,-1 1 0,0-1 1,1 1-1,-1-1 0,1 0 0,-1 1 1,1-1-1,-1 0 0,1 1 0,-1-1 1,1 0-1,-1 1 0,1-1 1,-1 0-1,1 0 0,-1 0 0,1 0 1,-1 1-1,1-1 0,-1 0 0,1 0 1,0 0-1,-1 0 0,1 0 0,-1 0 1,1 0-1,-1-1 0,1 1 0,0 0 1,-1 0-1,1 0 0,-1 0 1,1-1-1,-1 1 0,1 0 0,-1-1 1,1 1-1,-1 0 0,1-1 0,-1 1 1,0 0-1,1-1 0,-1 1 0,0-1 1,1 1-1,-1-1 0,33-41-2181,-10 16 880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72 18220,'-9'0'1175,"0"1"1,0 0 0,0 1-1,1 0 1,-18 6-1,18-5-1030,0 0-1,1 0 0,-1 1 0,1 1 0,0-1 0,0 1 0,0 0 0,1 1 0,-1-1 0,-9 13 0,16-18-142,-1 1 1,0 0-1,1-1 0,-1 1 1,1-1-1,-1 1 1,1 0-1,0 0 1,-1-1-1,1 1 1,0 0-1,-1-1 0,1 1 1,0 0-1,0 0 1,0 0-1,-1-1 1,1 1-1,0 0 0,0 0 1,0 0-1,1 0 1,-1-1-1,0 1 1,0 0-1,0 0 0,0-1 1,1 1-1,-1 0 1,0 0-1,1-1 1,-1 1-1,1 0 1,-1 0-1,1-1 0,-1 1 1,1-1-1,-1 1 1,1-1-1,-1 1 1,1-1-1,0 1 0,0-1 1,-1 1-1,1-1 1,0 0-1,-1 1 1,1-1-1,0 0 0,0 1 1,0-1-1,0 0 1,4 1 7,-1 0 0,1 0 0,0-1 0,-1 1 0,1-1 0,0 0 1,0 0-1,5-2 0,11-3 12,-1-1 0,0-1 0,0-1 0,0-1 0,-1-1 0,0-1-1,-1 0 1,0-1 0,-1-1 0,-1-1 0,0 0 0,23-27 0,-28 24-32,-11 17 9,0 0-1,0 0 1,0 0-1,0 0 1,0 0-1,1 0 1,-1 0-1,0-1 1,0 1-1,0 0 0,0 0 1,0 0-1,0 0 1,0 0-1,0 0 1,0 0-1,0-1 1,0 1-1,0 0 1,0 0-1,0 0 1,0 0-1,0 0 1,0 0-1,0 0 0,-1-1 1,1 1-1,0 0 1,0 0-1,0 0 1,0 0-1,0 0 1,0 0-1,0 0 1,0 0-1,0 0 1,0 0-1,0-1 1,-1 1-1,1 0 0,0 0 1,0 0-1,0 0 1,0 0-1,0 0 1,0 0-1,0 0 1,0 0-1,-1 0 1,1 0-1,0 0 1,0 0-1,0 0 0,0 0 1,0 0-1,0 0 1,-1 0-1,-1 1-9,-1 0 0,1 0-1,0 0 1,-1 0 0,1 1-1,0-1 1,0 1 0,0 0-1,-2 1 1,-6 6-16,2 1 0,-1 0-1,2 0 1,-1 1 0,-10 19-1,14-22-54,0 0 0,1 0 1,0 0-1,0 0 0,1 1 0,0-1 0,0 1 0,1-1 0,0 12 0,1-19 73,0 0 0,0 1-1,0-1 1,0 0 0,0 0 0,1 0-1,-1 0 1,0 0 0,1 0 0,-1 0-1,1 0 1,-1 0 0,1 0-1,0 0 1,-1 0 0,1 0 0,0 0-1,0-1 1,-1 1 0,1 0-1,2 1 1,6 1-181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152 104 19452,'4'-5'512,"-1"0"0,0 0 0,-1 0 0,1 0 0,-1 0 1,0-1-1,0 1 0,1-9 0,-3 12-423,0 1-1,1 0 1,-1 0 0,0-1 0,0 1 0,0 0 0,0 0 0,0-1 0,0 1-1,-1 0 1,1 0 0,0-1 0,-1 1 0,1 0 0,-1 0 0,1 0-1,-1 0 1,1-1 0,-1 1 0,0 0 0,0 0 0,1 0 0,-1 1 0,0-1-1,0 0 1,0 0 0,0 0 0,0 1 0,0-1 0,0 0 0,0 1 0,-1-1-1,1 1 1,0-1 0,0 1 0,0 0 0,-1-1 0,1 1 0,0 0-1,0 0 1,-1 0 0,1 0 0,0 0 0,0 0 0,-3 1 0,-1-1-40,-1 2 0,1-1 1,-1 0-1,1 1 0,0 0 1,-1 0-1,1 1 1,0 0-1,1-1 0,-1 2 1,0-1-1,1 0 0,0 1 1,-7 7-1,3-3-49,1 0 1,1 0 0,0 1-1,0 0 1,0 0-1,-7 19 1,11-25-6,1 1 0,0-1 1,0 1-1,0-1 0,1 1 0,-1-1 1,1 1-1,0 0 0,0-1 1,0 1-1,1 3 0,-1-6 3,0 0 0,1 1 0,-1-1 0,1 0 0,-1 0 0,1 0-1,0 0 1,0 0 0,-1 0 0,1 0 0,0 0 0,0 0 0,0-1 0,0 1 0,0 0 0,0 0 0,0-1-1,0 1 1,0-1 0,0 1 0,0-1 0,1 1 0,-1-1 0,0 0 0,0 1 0,0-1 0,1 0 0,-1 0-1,0 0 1,0 0 0,1 0 0,-1 0 0,0-1 0,0 1 0,2 0 0,5-2-16,0 0 0,0-1 1,0 1-1,0-1 0,-1-1 1,1 0-1,-1 0 0,0 0 0,0-1 1,6-5-1,6-6-25,-1 0 1,20-23-1,-30 30-16,0 0-1,-1 0 1,0-1 0,0 0-1,9-19 1,-14 18-154,-7 14-2,-9 16-28,6-2-19,0-1-1,-9 29 1,15-39-29,1 0 1,-1 1-1,1-1 1,0 0 0,0 1-1,1-1 1,0 0-1,0 1 1,1-1-1,-1 1 1,3 5-1,-3-11 242,0 0-1,1 0 1,-1 0-1,1 0 1,-1 0-1,1 0 1,-1-1-1,1 1 0,0 0 1,-1 0-1,1-1 1,0 1-1,-1-1 1,1 1-1,0 0 1,0-1-1,0 1 1,-1-1-1,1 0 1,0 1-1,0-1 1,0 0-1,0 1 0,0-1 1,0 0-1,0 0 1,1 0-1,16-4-953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15203,'-1'2'209,"1"-1"1,-1 1-1,1-1 0,-1 0 0,1 1 0,-1-1 1,0 0-1,0 0 0,0 0 0,0 1 0,0-1 1,0 0-1,0 0 0,0 0 0,-3 1 0,0 2 324,-10 9 965,2-3-597,1 1 0,1 0 0,-1 1 0,-13 20-1,24-31-867,-1-1-1,1 1 1,0-1-1,-1 1 1,1-1 0,0 1-1,-1-1 1,1 1-1,0 0 1,0-1-1,-1 1 1,1-1-1,0 1 1,0 0-1,0-1 1,0 1-1,0 0 1,0-1-1,0 1 1,0 0-1,0-1 1,0 1 0,0 0-1,0-1 1,1 1-1,-1 0 1,0 0-1,1-1-12,0 1 0,0-1 0,0 0 0,-1 0 0,1 0 0,0 0 0,0 1 0,0-1-1,0 0 1,-1 0 0,1 0 0,0-1 0,0 1 0,0 0 0,-1 0 0,1 0 0,1-1 0,36-16 124,96-80 20,-134 98-164,0-1 0,0 0-1,0 0 1,0 1 0,0-1 0,0 0-1,0 1 1,0-1 0,0 0 0,0 0-1,0 1 1,0-1 0,0 0 0,0 0-1,0 1 1,0-1 0,0 0 0,1 1-1,-1-1 1,0 0 0,0 0 0,0 1-1,0-1 1,0 0 0,1 0 0,-1 0-1,0 1 1,0-1 0,0 0 0,1 0-1,-1 0 1,0 0 0,0 1 0,1-1-1,-1 0 1,0 0 0,0 0 0,1 0-1,-1 0 1,0 0 0,1 0 0,-1 0-1,0 0 1,0 0 0,1 0 0,-1 0-1,0 0 1,1 0 0,-1 0 0,0 0-1,0 0 1,1 0 0,-1 0 0,0 0-1,0 0 1,1-1 0,-1 1 0,0 0 0,0 0-1,1 0 1,-1 0 0,0-1 0,0 1-1,-7 30-18,6-25 18,-9 45-689,10-48 642,0 0 0,-1 0 0,1-1 0,0 1 0,0 0 0,0 0 0,0 0 0,1-1 0,-1 1 0,0 0 0,1 0 0,-1-1 0,1 1 0,-1 0 0,1-1 0,0 1 0,0-1 0,0 1 0,0-1 0,0 1 0,0-1 0,0 0 0,1 1 0,1 1 0,-1-3-19,-1 1-1,0-1 0,0 0 0,1 0 0,-1 1 1,0-1-1,0 0 0,1 0 0,-1 0 1,0 0-1,1-1 0,-1 1 0,0 0 1,0 0-1,1-1 0,-1 1 0,0-1 1,0 1-1,0-1 0,2 0 0,21-18-360,-20 16 262,24-23-605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15963,'-30'38'2910,"-12"18"-68,38-50-2355,1-1 0,0 1 1,0 0-1,0 0 0,1 0 0,0 0 0,-2 12 0,3-17-441,1 0 0,0 0 0,0 0 0,0 0-1,0 0 1,1 0 0,-1 0 0,0 0 0,0 0 0,1 0-1,-1 0 1,0 0 0,1 0 0,-1 0 0,1 0 0,-1 0 0,1 0-1,-1-1 1,1 1 0,0 0 0,0 0 0,-1-1 0,1 1 0,0-1-1,0 1 1,0 0 0,-1-1 0,1 0 0,0 1 0,0-1-1,0 1 1,0-1 0,0 0 0,0 0 0,2 1 0,3 0-98,1 0 1,0-1-1,0 1 1,8-2 0,-6 1 9,13-1-225,31 2-736,-50-1 912,0 0 1,0 1-1,0-1 1,0 1-1,0 0 1,0 0-1,0 0 1,0 1-1,-1-1 0,1 0 1,0 1-1,-1 0 1,1 0-1,1 2 1,-3-4 81,0 1 0,-1 0 0,1 0 0,-1-1 0,1 1 0,-1 0 0,1 0 0,-1 0 0,0 0 0,1-1 0,-1 1 0,0 0 0,0 0 0,1 0 0,-1 0 0,0 0 0,0 0 0,0 0 1,0 0-1,0 0 0,0 0 0,-1 0 0,1 1 0,-1 0 54,0 0 1,0 0 0,0 1-1,-1-1 1,1 0 0,0-1-1,-1 1 1,0 0 0,-1 2 0,-5 3 307,0-1 0,-1 0 1,-11 7-1,12-9-182,-1 0-1,1-1 1,-1 0 0,0 0 0,0 0 0,-15 1-1,20-3-211,1-1-1,-1 0 0,1 0 1,-1 0-1,0-1 0,1 1 0,-1-1 1,1 0-1,-5-1 0,7 1 4,-1 0 1,1 1-1,-1-1 0,1 0 0,-1 0 1,1 0-1,0 0 0,0 0 0,-1-1 1,1 1-1,0 0 0,0 0 0,0-1 1,1 1-1,-1-1 0,0 1 0,0-1 0,1 1 1,-1-1-1,0-2 0,0-11-397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79 16844,'1'1'164,"-1"-1"0,1 0 0,-1 1 0,1-1-1,-1 0 1,1 1 0,-1-1 0,1 0 0,-1 1 0,1-1 0,0 0 0,-1 0 0,1 0 0,-1 0 0,1 0 0,0 0 0,-1 0 0,1 0 0,0 0 0,-1 0 0,1 0 0,-1 0 0,1 0 0,0 0 0,-1 0 0,1-1 0,-1 1 0,1 0 0,0-1 0,2 0 31,-1-1 0,0 1 0,0-1 0,-1 0 0,1 1 0,0-1 0,0 0 0,1-3 0,-1 3-97,0-1-1,0 0 0,-1 0 0,1 0 1,-1 0-1,1 0 0,-1 0 0,0 0 1,0-1-1,0 1 0,-1 0 0,1 0 1,-1-5-1,0 8-72,0-1-1,0 0 1,-1 0-1,1 0 1,0 1-1,0-1 1,-1 0-1,1 1 1,0-1-1,-1 0 1,1 1-1,-1-1 1,1 0-1,-1 1 1,0-1-1,1 1 1,-1-1-1,1 1 1,-1-1-1,0 1 1,1-1 0,-1 1-1,0 0 1,0-1-1,0 1 1,-1 0 6,1-1-1,-1 1 1,0 0 0,1 0 0,-1 1 0,0-1 0,1 0 0,-1 0 0,1 1-1,-1-1 1,-2 2 0,-1 1-4,-1-1 0,1 1 0,0 0 0,0 1 0,-7 7 0,7-6-27,1 0 1,0 0 0,0 0 0,1 1 0,0 0 0,0 0-1,0 0 1,0 0 0,-1 8 0,3-12 0,1 0 1,-1-1-1,1 1 0,-1-1 1,1 1-1,0 0 0,0-1 1,0 1-1,0 0 0,0-1 1,0 1-1,0-1 0,1 1 0,-1 0 1,1-1-1,-1 1 0,1-1 1,-1 1-1,1-1 0,0 1 1,0-1-1,0 1 0,0-1 1,0 0-1,0 1 0,0-1 1,0 0-1,0 0 0,0 0 1,1 0-1,-1 0 0,1 0 1,-1 0-1,1-1 0,-1 1 1,1 0-1,-1-1 0,1 1 1,-1-1-1,1 0 0,0 1 1,1-1-1,3 0 2,1 1 0,-1-2 1,0 1-1,0-1 0,1 0 0,-1 0 0,0 0 0,0-1 1,0 0-1,0 0 0,0-1 0,-1 0 0,1 0 1,-1 0-1,9-7 0,6-6-14,0-1-1,25-28 1,-23 22-78,-34 41 235,1 2-1,1-1 1,1 1-1,-12 40 1,20-59-101,0 1-1,1 0 1,0-1 0,-1 1-1,1 0 1,0 0 0,0-1-1,0 1 1,0 0 0,1 0-1,-1-1 1,0 1 0,1 0-1,-1-1 1,1 1-1,-1 0 1,1-1 0,0 1-1,0-1 1,1 3 0,-1-3-44,-1-1 1,1 0-1,-1 1 0,1-1 1,-1 1-1,1-1 1,-1 0-1,1 0 1,-1 1-1,1-1 1,-1 0-1,1 0 1,0 0-1,-1 0 0,1 1 1,-1-1-1,1 0 1,-1 0-1,1 0 1,0 0-1,-1 0 1,1-1-1,0 1 0,1-1-94,-1 1-1,1-1 1,-1 0 0,1 0-1,-1 0 1,0 0-1,0 0 1,1 0-1,-1 0 1,0 0-1,0 0 1,2-3-1,13-22-488,-9 13 153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5 152 20268,'-5'2'2043,"7"-1"-576,16-1 176,26-5-466,-24 1-1084,0-1 0,-1-1 0,0 0-1,0-1 1,0-2 0,-1 0 0,0 0 0,-1-2 0,19-15 0,-34 25-88,0-1-1,-1 1 0,1-1 0,-1 0 1,1 1-1,-1-1 0,1 0 1,-1 0-1,0 0 0,0 0 1,0-1-1,0 1 0,0 0 1,-1 0-1,1 0 0,-1-1 0,1-2 1,-1 4-5,0 1-1,0-1 1,0 0 0,-1 0 0,1 1-1,0-1 1,0 0 0,-1 0 0,1 1-1,0-1 1,-1 0 0,1 1-1,0-1 1,-1 1 0,1-1 0,-1 0-1,1 1 1,-1-1 0,0 1 0,0-1-1,-1 0-3,0 0-1,1 0 1,-1 1-1,0-1 1,0 1-1,1-1 1,-1 1-1,0 0 1,0 0-1,0 0 1,0 0-1,-2 0 1,-3 1-10,0 1 0,0 0 0,0 0 0,0 0 0,0 1 0,1 0 1,-1 0-1,1 0 0,0 1 0,0 0 0,0 1 0,0-1 0,1 1 1,-1 0-1,-8 11 0,9-10 5,1 0 0,-1 1 1,1-1-1,0 1 0,0-1 0,1 1 1,0 0-1,0 0 0,1 1 1,0-1-1,0 1 0,0-1 0,1 1 1,1-1-1,-1 9 0,1-14 6,0 0 1,0 1-1,1-1 1,-1 0-1,1 0 0,-1 0 1,1 0-1,0 0 0,0 0 1,0 0-1,0 0 0,0 0 1,0 0-1,0 0 0,1-1 1,-1 1-1,1 0 0,-1-1 1,3 2-1,-1-1 1,0-1-1,-1 0 1,1 1 0,0-1-1,0 0 1,0-1 0,0 1-1,0-1 1,0 1 0,0-1-1,0 0 1,4 0-1,6-1 2,-1-1 0,0-1-1,0 0 1,0 0 0,19-9-1,115-61 101,-96 46-93,-46 25-16,-1 0-1,0 1 0,1-1 1,-1 1-1,1 0 0,0 0 1,6-1-1,-9 2 9,0 0 0,-1 0-1,1 0 1,-1 0 0,1 0 0,-1 0 0,1 0-1,-1 0 1,0 1 0,1-1 0,-1 0-1,1 0 1,-1 1 0,1-1 0,-1 0 0,1 0-1,-1 1 1,0-1 0,1 0 0,-1 1-1,0-1 1,1 1 0,0 0 0,-1 0 0,0 0 1,1 0-1,-1 1 0,0-1 1,0 0-1,0 0 1,0 1-1,0-1 0,0 0 1,0 1-1,0-1 1,0 0-1,-1 0 0,1 2 1,-2 2 41,1 1 1,0-1-1,0 0 1,0 1-1,1-1 1,0 8-1,0-12-30,0 0 0,1 0-1,-1 0 1,0 0-1,1 0 1,-1 0-1,0 0 1,1 0-1,-1 0 1,1 0-1,0 0 1,-1 0 0,1-1-1,0 1 1,-1 0-1,1 0 1,0 0-1,0-1 1,0 1-1,0-1 1,0 1-1,0 0 1,-1-1 0,1 0-1,0 1 1,1-1-1,-1 0 1,0 1-1,0-1 1,0 0-1,0 0 1,0 0-1,0 0 1,0 0 0,0 0-1,0 0 1,0 0-1,0 0 1,2-1-1,14-2 117,0-1 0,-1-1-1,1 0 1,28-14 0,-26 10-124,1 1 0,32-8 0,-50 16-13,0-1 1,0 1-1,0-1 0,0 1 1,0 0-1,1 0 0,-1 0 1,0 0-1,0 0 0,0 0 0,0 0 1,0 1-1,0 0 0,0-1 1,0 1-1,0 0 0,0 0 1,0 0-1,0 0 0,2 1 1,-2 0-6,0 0 0,-1 0 0,0 1 0,1-1 0,-1 0 0,0 0 0,0 1 0,0-1 0,-1 0 1,1 1-1,0-1 0,-1 1 0,0-1 0,0 1 0,1-1 0,-2 5 0,1-6 10,3 29 17,-3-30-14,1 1-1,-1-1 1,0 1-1,0-1 0,0 0 1,0 1-1,1-1 1,-1 1-1,0-1 0,0 0 1,1 1-1,-1-1 0,0 0 1,1 0-1,-1 1 1,0-1-1,1 0 0,-1 0 1,0 1-1,1-1 1,-1 0-1,1 0 0,0 0 1,0 0-17,-1 0 1,1 0 0,0 0 0,0 0-1,0-1 1,0 1 0,-1 0-1,1-1 1,0 1 0,0 0 0,0-1-1,-1 1 1,1-1 0,0 1-1,-1-1 1,2-1 0,-2 2 1,8-7-825,0-1 1,0 1 0,-1-2-1,9-13 1,-15 22 792,-1 0 0,0 0 0,0-1 0,0 1 1,0 0-1,0 0 0,0-1 0,0 1 0,0 0 1,0 0-1,0-1 0,0 1 0,0 0 0,0 0 1,0-1-1,0 1 0,0 0 0,0 0 0,0 0 1,-1-1-1,1 1 0,0 0 0,0 0 0,0-1 0,0 1 1,0 0-1,-1 0 0,1 0 0,0 0 0,0-1 1,0 1-1,-1 0 0,1 0 0,0 0 0,0 0 1,0 0-1,-1 0 0,1-1 0,0 1 0,0 0 1,-1 0-1,1 0 0,0 0 0,0 0 0,-1 0 1,1 0-1,0 0 0,0 0 0,-1 0 0,1 0 1,0 0-1,0 0 0,-1 1 0,1-1 0,-6 3-818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2 261 17148,'-1'4'2073,"5"-6"-625,16-13 74,26-28-441,38-55-66,-4 3-709,-80 94-303,1 1-1,0-1 0,-1 0 0,1 0 1,0 0-1,0 0 0,0 1 0,0-1 1,0 0-1,0 1 0,0-1 0,0 1 1,0-1-1,0 1 0,0-1 0,0 1 1,0 0-1,1 0 0,-1-1 1,0 1-1,0 0 0,0 0 0,2 0 1,-1 1-5,-1 0 1,0-1 0,0 1 0,0 0-1,0 0 1,0 0 0,0 0 0,0 0 0,-1 0-1,1 0 1,0 0 0,0 0 0,-1 0-1,1 0 1,-1 0 0,1 1 0,0 1-1,2 8-16,0 1 0,-1-1 0,2 20-1,-4-24 24,3 18-54,-2-1 1,0 1-1,-2 0 0,-6 45 0,6-65-47,1-4-60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23253,'-1'0'1512,"4"1"-1672,1 1-296,-1-2 712,4 5-184,3 1-232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20 230 18772,'-19'20'5553,"28"-30"-3779,3-2-1173,35-34 286,53-69 0,-97 110-889,0 1 0,0 0 0,1 0 0,-1 0 0,1 0 0,0 0 0,0 1 0,0-1 0,1 1 0,-1 0 0,1 1 0,-1-1 0,6-1 0,-9 4 2,0 0 1,-1 0-1,1-1 0,0 1 1,-1 0-1,1 0 0,-1 0 0,1-1 1,0 1-1,-1 0 0,1-1 0,-1 1 1,1-1-1,-1 1 0,1 0 1,-1-1-1,1 1 0,-1-1 0,1 0 1,-1 1-1,1-2 0,-1 2 4,0-1 0,-1 1 0,1 0 0,0-1 0,0 1-1,-1-1 1,1 1 0,0 0 0,-1-1 0,1 1 0,0 0 0,-1 0-1,1-1 1,0 1 0,-1 0 0,1 0 0,-1-1 0,1 1-1,0 0 1,-1 0 0,1 0 0,-1 0 0,1-1 0,-1 1 0,1 0-1,-1 0 1,1 0 0,-1 0 0,1 0 0,-1 0 0,0 1-1,-3-1 35,0 0 0,0 0 0,0 1 0,0-1 0,0 1 0,0 0 0,1 0 0,-1 1 0,0-1 0,0 1-1,1 0 1,-1 0 0,-3 2 0,0 1 32,0 0-1,0 1 1,1 0-1,0 0 1,-6 7 0,8-8-31,1-1 0,-1 1 0,1 0 0,0 0 1,1 0-1,-1 0 0,1 0 0,-2 6 0,4-9-32,0 0 0,-1 0 1,1-1-1,0 1 0,0 0 0,0 0 0,0-1 0,1 1 0,-1 0 0,0 0 0,1-1 0,-1 1 0,1 0 1,0-1-1,-1 1 0,1-1 0,0 1 0,0-1 0,0 1 0,0-1 0,0 1 0,0-1 0,1 0 1,-1 0-1,0 0 0,1 1 0,-1-1 0,0 0 0,4 1 0,2 1-70,0 1 0,1-1 0,-1-1-1,1 1 1,-1-1 0,1-1 0,0 0 0,0 0-1,0 0 1,13-1 0,-4-1-345,0-1-1,1-1 1,30-9 0,-11 1-27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19500,'1'0'94,"-1"-1"0,0 1 0,0 0 0,1-1-1,-1 1 1,0 0 0,0-1 0,0 1 0,0-1 0,0 1 0,1 0-1,-1-1 1,0 1 0,0-1 0,0 1 0,0-1 0,0 1 0,0 0-1,0-1 1,-1 1 0,1-1 0,0 1 0,0 0 0,0-1-1,0 1 1,0-1 0,-1 1 0,1 0 0,0-1 0,0 1 0,-1 0-1,1-1 1,-1 1 0,-14 1 1772,-20 18 301,21-9-1918,-1 1-1,1 1 0,1 1 0,0 0 0,1 0 0,-13 19 1,18-22-217,0 1 1,0 0 0,1 0 0,1 1 0,0-1 0,0 1 0,2 0-1,-1 1 1,-2 20 0,5-29-15,1-1 0,-1 0 0,1 0 0,0 1 0,0-1 0,0 0 0,1 1 0,-1-1 1,1 0-1,0 0 0,-1 0 0,2 1 0,-1-1 0,0 0 0,1 0 0,-1-1 0,1 1 0,0 0 0,0 0 0,0-1 0,0 1 0,0-1 0,1 0 0,-1 1 0,1-1 0,-1 0 0,1-1 0,0 1 0,0 0 0,0-1 0,0 0 1,0 1-1,6 0 0,-1 0 31,-1-1 1,1 0 0,-1 0 0,1-1 0,0 0 0,-1 0 0,1-1 0,0 0 0,-1-1-1,1 1 1,-1-1 0,0-1 0,0 1 0,1-1 0,-2 0 0,1-1 0,0 0-1,-1 0 1,0-1 0,1 1 0,-2-1 0,1 0 0,-1-1 0,6-6 0,-10 11-36,0-1 1,0 0 0,0 1 0,0-1-1,0 0 1,0 0 0,-1 1 0,1-1-1,0 0 1,-1 0 0,1 0 0,-1 0-1,0 0 1,0 0 0,0 0 0,0 0-1,0 0 1,0 0 0,0 0 0,-1 0-1,1 0 1,-2-3 0,1 3-18,-1 0 0,1 0 0,-1 0 0,1 0 1,-1 0-1,0 0 0,0 0 0,0 1 0,0-1 0,0 1 0,0 0 1,0-1-1,0 1 0,-1 0 0,-3-1 0,2 0-133,1 1 0,0 0-1,0 0 1,-1 1 0,1-1-1,0 1 1,-1 0 0,1-1-1,0 2 1,-1-1 0,1 0-1,0 1 1,-1-1 0,1 1-1,0 0 1,0 0 0,0 0-1,-1 0 1,1 1 0,0-1-1,1 1 1,-1 0 0,0 0-1,0 0 1,1 0 0,-1 1-1,-2 3 1,1 5-505,5 1-144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19948,'0'-1'106,"0"1"0,-1-1 0,1 1-1,0-1 1,0 1 0,0-1 0,0 1-1,0-1 1,0 1 0,0-1 0,0 1-1,0-1 1,0 1 0,1-1 0,-1 1-1,0-1 1,0 1 0,0-1 0,1 1-1,-1-1 1,0 1 0,0 0 0,1-1-1,-1 1 1,0-1 0,1 1 0,16-13 1682,19-4 366,-34 16-2103,-1 1 0,1-1 1,0 1-1,0-1 0,0 1 1,-1 0-1,1 0 0,0 0 1,0 0-1,0 0 0,0 0 1,-1 0-1,4 1 0,-4 0-46,-1-1-1,1 1 0,0-1 0,-1 1 1,1-1-1,-1 1 0,1-1 0,-1 1 0,1-1 1,-1 1-1,1 0 0,-1-1 0,0 1 0,1 0 1,-1-1-1,0 1 0,0 0 0,1 0 0,-1-1 1,0 1-1,0 0 0,0 0 0,0-1 0,0 1 1,0 0-1,0 0 0,0-1 0,0 1 1,0 0-1,-1 0 0,1-1 0,0 1 0,0 0 1,-1-1-1,1 1 0,-1 0 0,1-1 0,-1 2 1,-5 9-58,0 1 1,-12 16-1,12-21 22,1 1-1,-1 1 0,1-1 1,1 1-1,0 0 0,-5 15 1,9-23 31,0 0 0,-1 0-1,1 0 1,0 0 0,0 0 0,0 0 0,0 0 0,0-1-1,0 1 1,0 0 0,0 0 0,1 0 0,-1 0 0,0 0-1,0 0 1,1 0 0,-1 0 0,1 0 0,-1 0 0,1-1 0,-1 1-1,1 0 1,-1 0 0,1-1 0,0 1 0,1 1 0,-1-1 2,1 0 0,0 0 0,0-1 1,0 1-1,0 0 0,0-1 0,0 0 1,0 1-1,0-1 0,1 0 0,2 0 1,6-1 7,-1 0 1,0-1 0,20-5-1,-3-2-17,-1 0 0,0-2 0,-1-1 0,0-1 0,0-1 1,-2-1-1,0-1 0,-1-1 0,29-29 0,-36 24-141,-14 15 5,-11 13-21,2 1 149,0 0 0,0 1 0,1 0 0,1 0 0,-9 12 0,12-15 40,0 0 1,0 0-1,1 0 0,-1 0 1,1 0-1,0 1 1,1-1-1,-1 1 1,1-1-1,0 1 0,0 9 1,1-14-7,0 1 1,0-1 0,1 0-1,-1 1 1,1-1-1,-1 0 1,1 1 0,-1-1-1,1 0 1,0 0-1,-1 0 1,1 1 0,0-1-1,0 0 1,0 0-1,0 0 1,0-1 0,0 1-1,0 0 1,1 0-1,-1 0 1,0-1 0,0 1-1,0-1 1,1 1-1,-1-1 1,0 1 0,1-1-1,-1 0 1,1 0 0,-1 1-1,0-1 1,1 0-1,-1 0 1,0 0 0,3-1-1,4 1 53,0-1 1,0-1-1,1 1 0,11-5 1,0-1-81,-1-1-1,0-1 1,-1 0 0,0-2 0,0 0 0,-1-1 0,-1 0 0,0-2-1,19-20 1,-27 24-163,-9 9-37,-12 15-29,6-3 152,1 0 0,1 0 0,-6 15 0,9-21-36,1-1 1,-1 1-1,1-1 1,0 1-1,1-1 0,-1 1 1,1-1-1,0 1 0,0-1 1,0 1-1,1 0 0,1 6 1,6 1-158,4-3-102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40 299 17340,'-2'-9'3781,"-3"25"-1100,-1 3-1307,1-5-1111,0 1 0,0 0 1,2 1-1,0-1 0,0 1 0,2-1 0,0 1 0,1 18 1,0-32-256,0 1 0,0-1 0,0 0 0,0 1 1,1-1-1,-1 0 0,1 1 0,0-1 0,-1 0 0,1 1 1,0-1-1,0 0 0,1 0 0,-1 0 0,0 0 1,1 0-1,-1 0 0,1 0 0,-1-1 0,1 1 1,0-1-1,0 1 0,0-1 0,0 1 0,0-1 1,0 0-1,0 0 0,0 0 0,0 0 0,1 0 1,-1-1-1,0 1 0,1-1 0,2 1 0,1-1 11,-1 0 0,1 0 0,0 0 0,0-1 0,0 0-1,-1 0 1,1-1 0,0 1 0,-1-1 0,0 0 0,1-1 0,-1 1-1,7-6 1,-3 2 7,0-1 0,-1 0-1,0-1 1,0 0 0,-1 0-1,0-1 1,7-10 0,-1-4 6,21-43 0,-34 66-34,-1 0 0,1 0-1,0 0 1,0 0 0,0 0 0,0 0 0,0 0 0,0 0 0,0 0 0,0 0 0,-1 0 0,1-1 0,0 1-1,0 0 1,0 0 0,0 0 0,0 0 0,0 0 0,0 0 0,0 0 0,0 0 0,0 0 0,-1 0 0,1 0-1,0 0 1,0 0 0,0-1 0,0 1 0,0 0 0,0 0 0,0 0 0,0 0 0,0 0 0,0 0 0,0 0-1,0 0 1,0 0 0,0-1 0,0 1 0,0 0 0,0 0 0,0 0 0,0 0 0,0 0 0,0 0 0,0 0-1,0 0 1,0-1 0,0 1 0,0 0 0,0 0 0,0 0 0,0 0 0,0 0 0,0 0 0,0 0 0,1 0-1,-1 0 1,-8 7-48,2 6 5,0 0 0,-7 26-1,11-33 54,1 0-1,0 0 0,0-1 0,0 1 1,1 0-1,0 0 0,0 0 1,0 0-1,1 0 0,1 6 0,-2-11 10,1 1-1,-1-1 0,1 0 1,-1 0-1,1 1 0,0-1 0,0 0 1,0 0-1,0 0 0,0 0 1,0 0-1,0 0 0,0 0 1,0 0-1,0 0 0,0 0 1,1-1-1,-1 1 0,0 0 0,1-1 1,-1 1-1,0-1 0,1 0 1,-1 1-1,0-1 0,1 0 1,-1 0-1,1 0 0,-1 0 0,1 0 1,-1 0-1,0 0 0,1-1 1,-1 1-1,1 0 0,-1-1 1,2 0-1,3-1 57,1 0 1,0-1-1,-1 0 1,0 0-1,0-1 0,7-5 1,-3 1 6,0 0 0,0-1 0,-1 0 1,8-11-1,-13 16-86,-1-1-1,0 1 1,0-1 0,0 1 0,-1-1 0,0 0-1,0 0 1,0 0 0,0 0 0,-1 0-1,0-1 1,1-8 0,-4 13-126,-3 6 63,-4 9 1,8-10 57,0 0 0,1 0 0,-1 0 0,1 0 1,-1 0-1,1 0 0,1-1 0,0 8 0,-1-10 11,0 0 0,0 0 0,1 0 0,-1 0 0,1 0 0,-1 0 0,1-1 0,-1 1 0,1 0 0,-1 0 0,1 0 0,0-1 0,0 1 0,-1 0 0,1-1 0,0 1 0,0-1 0,0 1 0,-1-1 0,1 1 0,0-1 0,0 1 0,0-1 0,0 0 0,0 1 0,0-1 0,0 0 0,0 0 0,0 0 0,0 0 0,0 0 0,0 0 0,0 0 0,0 0 0,0 0 0,0-1 0,0 1 0,1-1 0,8-1-6,-1-1 0,0 0-1,0 0 1,-1-1 0,1 0 0,-1-1-1,0 0 1,0 0 0,0-1 0,0 0-1,-1 0 1,0-1 0,-1 0-1,0 0 1,0-1 0,0 1 0,-1-1-1,0 0 1,7-16 0,-12 24 0,0-1 0,1 1 0,-1 0 0,0-1 0,0 1 1,1-1-1,-1 1 0,0-1 0,0 1 0,0 0 0,0-1 0,0 1 0,0-1 0,1 1 1,-1-1-1,0 1 0,0-1 0,-1 1 0,1-1 0,0 1 0,0-1 0,0 1 0,0 0 1,0-1-1,0 1 0,-1-1 0,1 1 0,0-1 0,0 1 0,-1 0 0,1-1 0,-1 0 1,0 1-5,0 0 1,0 0-1,0 0 0,0 0 1,1 0-1,-1 0 1,0 1-1,0-1 1,0 0-1,0 0 1,0 1-1,0-1 1,0 1-1,-1 0 1,-31 22-150,22-12 146,1 1 1,0 1 0,1 0-1,0 0 1,1 0-1,-11 26 1,19-39 15,-1 1 0,1 0-1,0 0 1,-1-1 0,1 1 0,0 0-1,0 0 1,0-1 0,-1 1 0,1 0-1,0 0 1,0 0 0,0 0-1,0-1 1,1 1 0,-1 0 0,0 0-1,0 0 1,0-1 0,1 1 0,-1 0-1,0 0 1,1-1 0,-1 1 0,0 0-1,1 0 1,-1-1 0,1 1 0,-1-1-1,2 2 1,-1-1-3,1 0 0,0 0-1,0 0 1,0-1 0,0 1 0,0 0 0,0-1-1,0 1 1,0-1 0,0 0 0,4 0 0,4 0-13,-1 0 0,1-1 0,-1 0-1,13-4 1,12-5-34,-13 3-59,1 1 0,-1 1 0,41-4 1,-59 10 94,0-1 0,0 0 0,0 1 0,0-1 1,0 1-1,0 0 0,0 0 0,0 0 0,0 0 1,-1 1-1,1-1 0,0 1 0,-1 0 0,1-1 0,3 5 1,-1-1 8,0 0 0,-1 0 0,0 1 1,0-1-1,0 1 0,3 6 0,-7-12 4,0 1-1,0-1 1,0 0-1,0 0 1,0 0-1,0 1 1,0-1-1,0 0 1,0 0 0,0 1-1,0-1 1,0 0-1,1 0 1,-1 0-1,0 1 1,0-1-1,0 0 1,0 0-1,0 0 1,1 0-1,-1 0 1,0 1-1,0-1 1,0 0-1,1 0 1,-1 0-1,0 0 1,0 0-1,0 0 1,1 0 0,-1 0-1,0 0 1,0 1-1,0-1 1,1 0-1,-1 0 1,0 0-1,0 0 1,1 0-1,-1 0 1,0-1-1,0 1 1,1 0-1,-1 0 1,0 0-1,0 0 1,0 0-1,1 0 1,-1 0-1,0 0 1,0 0 0,0-1-1,0 1 1,1 0-1,-1 0 1,0 0-1,0 0 1,0-1-1,0 1 1,0 0-1,1 0 1,-1 0-1,0-1 1,0 1-1,0 0 1,0 0-1,0-1 1,0 1-1,0 0 1,6-19 95,-5 16-91,10-38 54,-3 16-34,-1-1 1,-1 0-1,-1 0 0,2-42 1,-7 67-33,0 1 0,-1-1 1,1 1-1,0-1 0,1 1 0,-1-1 1,0 1-1,0-1 0,0 1 1,0-1-1,0 1 0,0-1 0,1 1 1,-1 0-1,0-1 0,0 1 1,0-1-1,1 1 0,-1 0 0,0-1 1,1 1-1,-1 0 0,0-1 1,1 1-1,-1 0 0,1-1 0,-1 1 1,0 0-1,1 0 0,-1 0 1,1-1-1,-1 1 0,1 0 0,-1 0 1,0 0-1,1 0 0,-1 0 1,1 0-1,-1 0 0,2 0 0,20 5-292,-15-3 216,1 0 30,-1-1 0,1-1 0,0 0 0,-1 0 0,1 0 0,0-1 0,-1 0 0,1-1 0,-1 0 0,1 0 1,-1 0-1,0-1 0,0 0 0,0-1 0,0 1 0,0-1 0,-1 0 0,0-1 0,10-9 0,-9 9 55,0-1 0,-1-1 0,0 1 0,0-1 0,-1 0-1,0-1 1,0 1 0,0-1 0,-1 0 0,0 0 0,-1 0 0,0-1 0,0 1 0,-1-1 0,0 0-1,1-17 1,-2 25 3,-1 0-1,0 0 1,0 0-1,0 0 1,0 0-1,0 0 1,0 0-1,0 0 1,0 0-1,0 0 1,-1 0-1,1 0 1,0 0 0,0 1-1,-1-1 1,1 0-1,-1 0 1,1 0-1,-1 0 1,1 1-1,-1-1 1,0 0-1,1 0 1,-1 1-1,0-1 1,0 0-1,0 1 3,0 0-1,0 0 1,-1 0-1,1 0 1,0 0-1,0 1 1,0-1-1,0 0 1,0 1-1,0-1 1,0 1-1,0-1 1,0 1 0,0-1-1,0 1 1,1-1-1,-1 1 1,-1 1-1,-5 4 23,1 0-1,0 1 0,0 0 1,-6 10-1,-9 20 9,2 1 0,-14 39-1,-22 83 28,42-122-22,-16 57 164,29-93-176,-1 0-1,1 0 1,0 0-1,0 0 0,0 0 1,0 0-1,0 0 1,0 0-1,0 0 1,1 0-1,0 3 0,-1-5-18,0 0-1,0 1 0,0-1 0,0 0 0,1 0 0,-1 1 1,0-1-1,0 0 0,0 0 0,0 0 0,1 0 1,-1 1-1,0-1 0,0 0 0,1 0 0,-1 0 1,0 0-1,0 0 0,0 0 0,1 0 0,-1 1 0,0-1 1,0 0-1,1 0 0,-1 0 0,0 0 0,1 0 1,-1 0-1,0 0 0,1 0 0,11-9 205,6-12-120,0-1 0,-1 0-1,-2-2 1,23-44 0,-21 37-106,-16 28 7,1 0 0,0 0 0,0 0 1,0 0-1,0 0 0,0 1 0,1-1 1,-1 1-1,5-4 0,-5 5 4,-1 0 0,1 1 0,-1-1 0,0 1 0,1-1 0,-1 1 0,1 0 0,-1 0 1,1-1-1,0 1 0,-1 0 0,1 0 0,-1 1 0,1-1 0,-1 0 0,1 0 0,-1 1 0,1-1 0,-1 1 0,1-1 0,-1 1 0,0 0 0,3 1 0,0 0 4,1 1 1,0-1 0,0 0-1,0-1 1,0 1-1,0-1 1,0 0-1,0 0 1,0 0 0,0-1-1,0 0 1,1 0-1,8-1 1,-7-1 2,1 0 0,-1 0 1,0-1-1,0 0 0,0 0 0,0 0 0,0-1 1,10-8-1,-14 9-3,1 0 0,-1 0 0,0-1 1,-1 1-1,1-1 0,-1 0 0,1 0 0,-1 0 1,0 0-1,-1 0 0,1 0 0,-1-1 0,1 1 0,-1-1 1,-1 1-1,1-1 0,0-7 0,-1 12-5,-1 0-1,1-1 1,0 1-1,0 0 1,0-1-1,0 1 1,0 0-1,0-1 1,-1 1-1,1 0 1,0 0-1,0-1 1,0 1 0,-1 0-1,1 0 1,0-1-1,0 1 1,-1 0-1,1 0 1,0 0-1,0 0 1,-1-1-1,1 1 1,0 0-1,-1 0 1,1 0-1,0 0 1,-1 0-1,1 0 1,0 0-1,-1 0 1,1 0-1,-1 0 1,-11 0-18,10 0 15,-2 1-3,0 0 1,0 0-1,0 0 0,0 1 1,0-1-1,1 1 1,-1 0-1,0 0 0,1 0 1,0 0-1,-7 6 1,-33 37-66,26-26 56,11-14 14,1 0 1,0 1 0,1 0 0,0 0 0,0 0-1,0 1 1,-4 9 0,7-14 0,1-1 0,0 0 0,-1 1 0,1-1 0,0 0 0,0 1 0,0-1 0,0 1 0,0-1 0,0 1 0,0-1 0,0 1 0,0-1 0,1 0-1,-1 1 1,1-1 0,-1 0 0,2 2 0,-1-1 2,0-1-1,1 1 0,-1-1 0,1 1 0,-1-1 1,1 0-1,0 0 0,0 0 0,0 0 1,-1 0-1,1 0 0,0 0 0,0 0 1,0-1-1,0 1 0,4-1 0,1 1 4,1 0-1,0-1 1,0 0 0,0 0-1,0-1 1,0 0 0,0 0-1,-1-1 1,1 0-1,7-4 1,2 0 2,-1-1 0,0-1 0,21-14 0,-18 8 11,-1-1 1,-1-1-1,0-1 0,-1 0 1,0-1-1,-2-1 0,0 0 1,-2-1-1,0 0 0,-1-1 1,15-39-1,-11 12 34,-15 44-49,1 0 0,0 1 1,-1-1-1,0 0 0,0 0 1,0 0-1,0 0 0,-1 1 0,1-1 1,-3-7-1,3 11-3,-1-1-1,1 0 1,0 0 0,-1 0 0,1 1-1,-1-1 1,1 0 0,-1 0-1,1 1 1,-1-1 0,0 0-1,1 1 1,-1-1 0,0 1 0,1-1-1,-1 1 1,0-1 0,0 1-1,1-1 1,-1 1 0,0 0 0,0-1-1,0 1 1,0 0 0,0 0-1,1 0 1,-1 0 0,0 0 0,0 0-1,0 0 1,0 0 0,0 0-1,0 0 1,0 0 0,1 0 0,-1 1-1,0-1 1,0 0 0,0 1-1,0-1 1,1 1 0,-1-1 0,0 1-1,0-1 1,0 2 0,-5 2-3,0 0 0,1 1 1,0-1-1,-7 9 0,-2 5-3,1 0-1,1 1 1,1 0-1,0 1 0,2 0 1,0 1-1,1 0 1,1 0-1,2 1 1,0 0-1,1 0 0,0 0 1,1 26-1,3-41-126,0-1 0,0 1 0,0 0 0,1-1 0,0 1 0,1-1 0,3 12 0,-4-15 67,0-1 1,1 0 0,-1 0 0,0 1-1,1-1 1,-1 0 0,1-1 0,0 1 0,-1 0-1,1 0 1,0-1 0,0 1 0,0-1-1,0 1 1,0-1 0,1 0 0,-1 0 0,0 0-1,1 0 1,-1 0 0,1-1 0,-1 1-1,0-1 1,4 1 0,18-1-452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19092,'1'2'540,"0"-1"0,1 1 0,-1 0 0,0 0 0,0 0 0,0 0 0,0 0 0,-1 0 0,1 0 0,0 0-1,-1 0 1,1 3 0,1 30 2407,-2-28-2872,0-1-1,0 1 1,1-1-1,-1 1 1,4 8-1,-4-13-62,1 0 0,0-1-1,-1 1 1,1-1 0,0 1-1,0-1 1,0 1 0,0-1 0,1 0-1,-1 0 1,0 1 0,0-1 0,1 0-1,-1 0 1,1 0 0,-1 0-1,1 0 1,-1-1 0,1 1 0,0 0-1,-1-1 1,1 1 0,0-1 0,2 1-1,1-1-52,0 0 0,0 0 0,0 0-1,-1-1 1,1 1 0,0-1-1,0 0 1,0-1 0,-1 1 0,6-3-1,46-24-420,-46 22 377,-58 92 337,29-60-143,12-15-77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18964,'1'0'99,"-1"0"0,0 0-1,1 0 1,-1 1 0,1-1 0,-1 0 0,0 0 0,1 0-1,-1 0 1,0 0 0,1 1 0,-1-1 0,0 0-1,1 0 1,-1 1 0,0-1 0,0 0 0,1 0-1,-1 1 1,0-1 0,0 0 0,1 1 0,-1-1-1,0 0 1,0 1 0,0-1 0,0 1 0,1-1 0,-1 0-1,0 1 1,0 0 0,1 15 143,-1-10 154,0 40 1092,-3 0 0,-14 83 1,3-37-1035,-2-9-117,11-60-240,0-1-1,1 1 1,2 0-1,0 0 1,2 25-1,2-46 121,2-6-113,4-12 4,0-1 0,-1 0 0,-1 0 0,-1-1 1,6-29-1,3-13-19,18-55-79,24-76-168,-53 183 140,0 0 0,0 0 0,1 0 0,0 0 0,7-9 0,-10 16 14,0 0 1,0 0 0,-1 0 0,1 0 0,0 0 0,0 0-1,0 0 1,0 1 0,0-1 0,0 0 0,0 1 0,1-1-1,-1 0 1,0 1 0,0-1 0,0 1 0,1 0-1,-1-1 1,0 1 0,0 0 0,1 0 0,-1 0 0,0 0-1,1 0 1,-1 0 0,0 0 0,0 0 0,1 1-1,-1-1 1,0 0 0,0 1 0,0-1 0,1 1 0,-1-1-1,0 1 1,0 0 0,0 0 0,0-1 0,0 1-1,0 0 1,0 0 0,1 2 0,6 5-5,-1 0 1,0 0-1,-1 1 1,1 0-1,-2 1 1,1-1-1,-2 1 0,1 0 1,-1 1-1,-1-1 1,0 0-1,4 20 1,-6-23 24,0 0 1,-1 0 0,1 0-1,-1 0 1,-1 0 0,1 0 0,-1 0-1,-1 0 1,1 0 0,-1 0-1,0 0 1,-1 0 0,1-1-1,-1 1 1,-1-1 0,1 0 0,-1 0-1,0 0 1,-1-1 0,-7 9-1,2-5 91,-1 0-1,-1 0 0,-24 12 1,30-17-56,-1-1 0,0 0 0,1-1 0,-1 1 1,0-1-1,-1-1 0,1 1 0,0-1 0,-10 0 0,14-1-98,1 0-1,0 0 1,-1-1-1,1 1 1,0-1-1,-1 1 1,1-1-1,0 0 0,-1 0 1,1 0-1,0 0 1,0 0-1,0 0 1,0-1-1,0 1 1,0-1-1,1 0 1,-1 1-1,0-1 1,1 0-1,-1 0 1,1 0-1,0 0 1,-1 0-1,1 0 1,-1-5-1,0 3-76,1 0 0,0 0 0,1-1 0,-1 1 0,1 0 0,-1-1 0,2 1 0,-1-1 0,0 1-1,1 0 1,0-1 0,0 1 0,0 0 0,2-5 0,13-23-538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66 14851,'6'-4'1606,"1"-1"0,-1 1 0,11-12 1,-10 11-667,-1-1 1,0 1-1,1 0 1,7-4-1,-11 8-780,-1 0-1,0 0 0,0 0 0,1 1 1,-1-1-1,1 0 0,-1 1 0,1 0 1,-1 0-1,1-1 0,-1 1 0,1 1 1,-1-1-1,1 0 0,-1 1 0,1-1 1,3 2-1,-4-1-129,-1 0 1,1-1-1,-1 1 0,1 0 1,-1 0-1,1 0 0,-1 0 1,0 1-1,0-1 1,1 0-1,-1 0 0,0 1 1,0-1-1,0 1 0,0-1 1,-1 1-1,1-1 0,0 1 1,-1-1-1,1 1 1,-1 0-1,1-1 0,-1 1 1,0 0-1,0 0 0,1-1 1,-1 1-1,-1 0 1,1 0-1,0-1 0,0 1 1,-1 0-1,1-1 0,-2 4 1,0 2-29,0 0 0,-1-1 0,0 1 0,0-1 1,0 0-1,-1 0 0,-6 8 0,-1-2 10,0-1 0,0 0 0,-1-1 0,0 0 0,-20 11 0,23-15 7,-1-1 0,1 0 0,-1-1 1,0 0-1,0-1 0,0 0 0,0 0 0,-1-1 0,-11 1 0,21-3-18,0 0-1,1 0 1,-1 0 0,0 0 0,0 0-1,1 0 1,-1 0 0,0 0 0,0 0-1,0-1 1,1 1 0,-1 0 0,0 0-1,1-1 1,-1 1 0,0-1 0,0 1-1,0-1 1,1 0-4,-1 1 1,1 0-1,0-1 0,0 1 0,0-1 0,0 1 0,0-1 1,-1 1-1,1 0 0,0-1 0,0 1 0,0-1 0,0 1 1,0-1-1,0 1 0,1-1 0,-1 1 0,0 0 0,0-1 1,0 1-1,0-1 0,0 1 0,1-1 0,0-1-16,1-1 0,-1 1 0,1 0 0,-1 0-1,1 0 1,0 0 0,0 0 0,0 1 0,4-4-1,-2 3-15,0-1-1,1 1 1,-1 0 0,1 1-1,-1-1 1,1 1-1,0 0 1,0 0-1,-1 0 1,1 1-1,0-1 1,0 1-1,0 0 1,-1 1-1,1-1 1,0 1 0,6 2-1,-1 0-43,0 1 0,0 0 0,-1 1 0,1 0-1,-1 0 1,15 13 0,-21-17 123,-1 1 1,0-1-1,0 0 0,0 0 1,1 0-1,-1 0 1,0-1-1,1 1 0,-1 0 1,1-1-1,-1 0 0,1 1 1,-1-1-1,1 0 0,-1-1 1,1 1-1,-1 0 0,1-1 1,-1 1-1,1-1 0,-1 0 1,0 1-1,1-1 0,-1-1 1,2 0-1,3-2 25,-1 0 0,0 0 0,0 0 0,-1-1 1,1 0-1,-1 0 0,7-9 0,-11 13-145,0 0 0,-1-1 0,1 1 0,-1-1 1,1 1-1,-1-1 0,1 1 0,-1-1 0,0 1 0,0-1 0,1 0 1,-1 1-1,0-1 0,-1 1 0,1-1 0,0 1 0,0-1 0,-1 0 0,1 1 1,-1-1-1,1 1 0,-1 0 0,0-1 0,1 1 0,-1-1 0,0 1 1,0 0-1,0 0 0,-2-3 0,-4-7-154,1-2-250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12635,'-6'-1'5585,"28"2"-2500,14 9-806,1-3 1,69 6 0,-75-12-2446,-1-1 0,1-1 0,57-10 1,-84 10-120,26-7-760,-29 8 997,0 0 1,0-1-1,0 1 1,0 0-1,0-1 1,0 1-1,-1-1 0,1 1 1,0-1-1,0 0 1,0 1-1,-1-1 1,1 0-1,0 1 1,-1-1-1,1 0 1,0 0-1,-1 0 0,1 0 1,-1 1-1,0-1 1,1 0-1,-1 0 1,0 0-1,1-1 1,-5-8-839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2:5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21629,'17'3'2128,"6"-7"-1272,6-2-344,8 0 945,5 1-305,2-1-456,-5-1-328,0 0-904,-9 4-608,-3 1 928,-4-2-216,-16-6-168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16139,'-1'-5'2457,"2"3"-1225,2 2-568,-1 12 2233,-2 8-1441,0 16-479,-2 2-313,2 10-704,0 2-480,0 0-777,2 0 1441,-2-10-376,-3-4-120,1-10-240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 16996,'11'-7'1202,"0"1"2224,-18 23-775,-3 0-2070,-1-1 0,-18 22 1,-12 19 11,40-57-584,1 1-1,-1-1 1,1 1-1,-1-1 1,1 1-1,0-1 1,-1 1-1,1 0 1,0-1-1,-1 1 0,1-1 1,0 1-1,0 0 1,0-1-1,0 1 1,0 0-1,0-1 1,-1 1-1,2 0 1,-1-1-1,0 1 1,0 0-1,0-1 0,0 1 1,0 0-1,0-1 1,1 1-1,-1 0 1,0-1-1,0 1 1,1-1-1,-1 1 1,1-1-1,-1 1 0,0 0 1,1-1-1,-1 0 1,1 1-1,-1-1 1,1 1-1,-1-1 1,1 1-1,0-1 1,-1 0-1,1 0 1,-1 1-1,1-1 0,0 0 1,-1 0-1,1 0 1,0 1-1,-1-1 1,1 0-1,0 0 1,1 0-1,6 0 17,1 1-1,0-1 1,14-2-1,-12 1-16,11-1 18,-1 0 16,36 3 0,-53-1-41,1 0 0,-1 1-1,1-1 1,-1 1 0,1 1-1,-1-1 1,0 0-1,0 1 1,1 0 0,-1 0-1,0 0 1,0 1 0,6 4-1,-8-4-4,-1-1 1,1 0-1,0 1 0,-1 0 0,1-1 1,-1 1-1,0 0 0,0 0 0,0 0 1,0-1-1,0 1 0,-1 0 0,1 0 1,-1 0-1,0 0 0,0 0 0,0 0 0,0 0 1,-1 0-1,1 0 0,-1 0 0,1 0 1,-2 3-1,-1 2 12,0-1-1,0 0 1,0 0 0,-1 0 0,0 0 0,0 0-1,-10 10 1,7-8 88,-2 0 0,1 0 0,-1-1 0,0 0 0,-1 0 0,0-1-1,0-1 1,-1 1 0,0-2 0,-13 6 0,-14 3 210,-41 13 206,71-25-530,0 0 1,-1-1 0,1 0-1,0 0 1,-1-1 0,1 0-1,-14-2 1,21 2-41,0 0 0,0 0 0,0-1 0,0 1-1,0-1 1,0 1 0,-1-1 0,1 1 0,0-1 0,1 0 0,-1 1 0,0-1 0,0 0 0,0 0 0,0 0 0,0 1-1,1-1 1,-1 0 0,0 0 0,1 0 0,-1 0 0,1-1 0,-1 1 0,1 0 0,0 0 0,-1 0 0,1-2 0,-1-3-44,1 0 0,-1 0 0,1 1 0,1-9 0,0 7 25,2-25-385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18012,'5'1'600,"0"0"1,1-1-1,-1 0 1,0 0-1,1 0 1,-1 0 0,0-1-1,0 0 1,1 0-1,-1-1 1,7-2-1,16-3 833,22-3 129,-36 6-1312,-1 1 0,1 1 0,0 0 0,25 0 1,9 6-74,-31-2-630,0 0-1,0-2 1,0 0 0,18-2 0,-32 1 369,0 1 0,-1-1 0,1 0-1,-1 0 1,1 0 0,-1 0 0,1 0-1,-1 0 1,0-1 0,0 1 0,1-1 0,-1 0-1,0 1 1,0-1 0,-1 0 0,1 0 0,0-1-1,-1 1 1,1 0 0,-1 0 0,0-1-1,1 1 1,-1-1 0,-1 1 0,1-1 0,1-3-1,-1-9-571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16580,'0'1'159,"0"0"1,0 0 0,0 0-1,0 0 1,0 0 0,0 0-1,0 0 1,0 0 0,1-1 0,-1 1-1,0 0 1,1 0 0,-1 0-1,1 0 1,-1 0 0,1-1 0,-1 1-1,1 0 1,-1 0 0,1-1-1,0 1 1,0 0 0,-1-1-1,1 1 1,0-1 0,0 1 0,0-1-1,-1 1 1,1-1 0,0 0-1,0 1 1,0-1 0,0 0 0,0 0-1,0 0 1,0 0 0,0 0-1,1 0 1,44 4 1880,-44-4-1883,61-4 1068,-1-2 0,87-20 0,-82 12-966,125-8 0,-180 22-854,0 0 0,0 1 0,13 2 0,-25-3 581,0 0 0,0 0 0,0 1 0,1-1 1,-1 0-1,0 0 0,0 0 0,0 0 0,0 0 1,0 0-1,0 1 0,0-1 0,0 0 0,0 0 0,0 0 1,0 0-1,0 0 0,0 1 0,0-1 0,0 0 0,0 0 1,0 0-1,0 0 0,0 0 0,0 1 0,0-1 1,0 0-1,0 0 0,0 0 0,0 0 0,0 0 0,0 1 1,0-1-1,0 0 0,0 0 0,0 0 0,0 0 1,-1 0-1,1 0 0,0 1 0,0-1 0,0 0 0,0 0 1,0 0-1,0 0 0,-1 0 0,1 0 0,0 0 0,0 0 1,0 0-1,0 0 0,0 0 0,-1 0 0,1 0 1,-5 1-496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44 16860,'1'0'83,"29"-12"2935,-29 11-2900,-1 1 0,1 0 0,0 0 0,-1-1 0,1 1 1,0 0-1,-1-1 0,1 1 0,-1 0 0,1-1 0,0 1 0,-1-1 0,1 1 0,-1-1 0,1 1 0,-1-1 0,0 0 0,1 1 0,-1-1 0,0 0 1,1 1-1,-1-1 0,0 0 0,0 1 0,1-1 0,-1 0 0,0 1 0,0-1 0,0 0 0,0 1 0,0-1 0,0 0 0,0 0 0,0 1 0,0-1 1,0 0-1,-1 1 0,1-1 0,0 0 0,0 0 0,-1 0 0,0 0-27,0 1 1,0-1-1,0 0 0,0 1 0,0-1 1,0 1-1,0-1 0,0 1 0,0 0 1,0-1-1,0 1 0,0 0 0,0 0 1,0 0-1,-1 0 0,1 0 0,0 0 1,0 0-1,0 0 0,0 0 1,-2 1-1,-24 6 354,27-7-441,-17 7 50,0 1 0,0 0 0,1 1 0,1 1 0,-1 1 0,2 0 1,-19 17-1,6-1-66,1 1 0,-34 48 0,42-50 16,2 0-1,-24 52 1,33-64-1,2 1-1,0-1 1,1 1-1,0 0 1,1 0 0,1 1-1,-1 23 1,3-35-2,0-1 0,0 1 0,0 0 0,1 0 0,-1 0 0,1-1 0,0 1 0,0 0 0,1 0 0,-1-1 0,1 1 0,-1-1 0,1 0 0,0 1 0,1-1 0,-1 0 0,0 0 0,1 0 0,0-1 0,-1 1 0,1 0 0,0-1 0,1 0 0,-1 0 0,0 0 0,0 0 0,1 0 0,0-1-1,-1 0 1,1 1 0,-1-1 0,1 0 0,0-1 0,0 1 0,0-1 0,6 0 0,4 0 46,-1 0-1,0-2 1,0 1-1,0-2 1,0 0-1,0 0 1,0-1-1,-1-1 1,18-8-1,-16 5 52,-1 0 0,0-1 0,0 0 0,-1-1 0,0 0 0,-1-1 0,12-13 0,-20 20-57,0-1 0,0 1-1,0-1 1,-1 0 0,1 1-1,-1-1 1,0 0 0,0-1 0,-1 1-1,2-9 1,-3 11-21,0-1-1,0 1 1,0-1 0,0 0 0,-1 1-1,0-1 1,1 1 0,-1 0 0,-1-1-1,1 1 1,0 0 0,-1-1 0,0 1-1,1 0 1,-1 0 0,-1 0 0,-3-4-1,2 3-41,-1-1 0,0 1 0,0 0 0,-1 0 0,1 1 0,-1-1 0,0 1 0,0 1 0,0-1 0,0 1 0,0 0 0,0 0 0,-1 1 0,1 0 0,-1 0 0,1 0-1,-11 1 1,12 0-160,0 0 0,0 1-1,0-1 1,1 1-1,-1 0 1,0 0 0,1 1-1,-1 0 1,1-1 0,-1 1-1,1 1 1,0-1-1,0 1 1,0-1 0,0 1-1,0 0 1,0 1-1,1-1 1,0 1 0,0-1-1,0 1 1,0 0-1,-4 8 1,2 1-653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1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71 17588,'-18'-3'1928,"10"2"4119,26-2-3195,-9 1-2751,1 0-1,-1 0 1,17-8-1,-23 9-90,0 0 0,-1 0 0,1 0 0,0-1 0,-1 1 0,1-1 0,-1 0 0,0 0 0,0 1 0,1-2 0,-1 1-1,0 0 1,-1 0 0,1-1 0,0 1 0,2-6 0,-4 8-6,0 0-1,0-1 1,1 1-1,-1 0 1,0 0-1,0-1 1,0 1 0,0 0-1,0-1 1,0 1-1,0 0 1,1 0-1,-1-1 1,0 1-1,0 0 1,0-1-1,0 1 1,0 0 0,-1-1-1,1 1 1,0 0-1,0 0 1,0-1-1,0 1 1,0 0-1,0-1 1,0 1-1,0 0 1,-1 0-1,1-1 1,0 1 0,0 0-1,0 0 1,-1-1-1,1 1 1,0 0-1,0 0 1,-1 0-1,1 0 1,0-1-1,0 1 1,-1 0 0,1 0-1,0 0 1,-1 0-1,1 0 1,0 0-1,0 0 1,-1 0-1,1 0 1,0 0-1,-1 0 1,1 0 0,0 0-1,-1 0 1,1 0-1,0 0 1,0 0-1,-1 0 1,1 0-1,0 0 1,-1 0-1,0 1 6,-1-1-1,1 1 1,-1 0-1,1-1 1,-1 1-1,1 0 1,-1 0 0,1 0-1,0 0 1,0 0-1,-2 1 1,2 0 3,-10 17 22,13-13-48,11-4-2,-5-4 112,5-1-1151,-12 4 512,-5 5 298,-7 3-82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15835,'0'11'768,"0"7"2143,0-18-2855,0 0 0,1 1-1,-1-1 1,0 0-1,0 0 1,1 1 0,-1-1-1,0 0 1,1 0-1,-1 0 1,1 0-1,-1 1 1,0-1 0,1 0-1,-1 0 1,1 0-1,-1 0 1,0 0-1,1 0 1,-1 0 0,1 0-1,-1 0 1,0 0-1,1 0 1,-1 0-1,1 0 1,-1 0 0,0-1-1,1 1 1,-1 0-1,0 0 1,1 0-1,-1 0 1,0-1 0,1 1-1,-1 0 1,0 0-1,1-1 1,-1 1-1,0 0 1,1-1 0,12-9 677,0 0 0,-1-1 0,17-17 0,-6 4-123,23-24 255,-3-3 0,59-88 0,-10 11-420,-76 110-372,-11 18-11,-5 12-11,-8 23 18,-24 63 1,20-66-59,2 1 0,-11 50 0,21-79-10,-3 9 6,1-1 0,1 1 0,0 0 0,1 0-1,0 0 1,4 23 0,-2-35-435,0-7 119,2-7 178,1-20-110,-1 14 30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17628,'-5'4'2386,"12"1"-1050,14 0 519,9-3-700,-1-2-1,57-8 1,59-18-92,10-2-777,-109 22-248,4-1-42,54 0 1,-104 7-29,0 0 1,0 0 0,0 0-1,0 0 1,0 0 0,-1 0-1,1 0 1,0-1 0,0 1 0,0 0-1,0 0 1,0 0 0,0 0-1,0 0 1,0-1 0,0 1-1,0 0 1,0 0 0,0 0-1,0 0 1,0-1 0,0 1-1,0 0 1,0 0 0,0 0 0,0 0-1,0 0 1,0-1 0,0 1-1,0 0 1,0 0 0,0 0-1,0 0 1,0 0 0,0-1-1,1 1 1,-1 0 0,0 0 0,0 0-1,0 0 1,0 0 0,0 0-1,0 0 1,0-1 0,1 1-1,-1 0 1,0 0 0,0 0-1,0 0 1,0 0 0,0 0-1,1 0 1,-1 0 0,0 0 0,0 0-1,0 0 1,0 0 0,1 0-1,-16-8-1281,-4 3 793,-3 0-131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35 14347,'1'-3'430,"0"1"-1,0-1 1,0 1-1,0-1 1,0 1-1,-1-1 1,1 1-1,-1-5 1,0 6-347,0 1 0,0 0 0,0-1 0,0 1 0,0 0 0,0-1 0,0 1 0,0-1-1,-1 1 1,1 0 0,0-1 0,0 1 0,0 0 0,-1 0 0,1-1 0,0 1 0,0 0 0,-1-1 0,1 1 0,0 0 0,-1 0 0,1 0 0,0-1 0,-1 1 0,1 0 0,-17 1 1570,8 2-1481,0 1 0,0 0 0,1 1 0,0-1 0,0 2 0,0-1 0,1 1 0,0 0 0,0 1 0,-10 11 0,-6 10 36,-26 42 1,30-40-31,2 0-1,-23 54 1,32-63-102,1 0-1,1 1 0,1 0 1,0 0-1,-1 28 0,6-43-46,-1 0 0,1 0-1,1-1 1,-1 1-1,1 0 1,1-1 0,-1 1-1,1-1 1,0 1-1,1-1 1,4 9 0,-6-12-2,2 0 0,-1 0 0,0-1 0,0 1 0,1 0 0,0-1 0,-1 0 0,1 0 0,0 0 0,0 0 0,0 0 0,0 0 0,1-1 0,-1 1 0,0-1 0,1 0 0,-1 0 0,1-1 0,-1 1 0,1 0 0,-1-1 1,1 0-1,4 0 0,1-1 64,-1 0 1,0-1-1,0 0 1,1 0 0,-1-1-1,-1 0 1,1 0-1,0 0 1,-1-1 0,0-1-1,0 1 1,0-1 0,0 0-1,-1-1 1,9-9-1,-9 10-8,-1-1 0,0 0 0,0 0 0,-1-1 0,1 0 0,-2 1 0,1-1 0,-1-1 0,0 1 0,0 0 0,-1-1 0,0 0 0,0 1 0,0-1 0,-1 0 0,0-11 0,-2 17-71,1 0 1,0 0-1,-1 0 0,1 0 0,-1 0 0,1 0 1,-1 0-1,0 0 0,0 1 0,0-1 0,0 0 0,0 1 1,0-1-1,-1 0 0,1 1 0,0-1 0,-1 1 1,1 0-1,-1-1 0,0 1 0,1 0 0,-1 0 1,0 0-1,0 0 0,1 1 0,-1-1 0,0 0 0,0 1 1,0-1-1,0 1 0,-4-1 0,2 1-53,0-1-1,0 1 0,-1 0 0,1 1 1,0-1-1,0 1 0,-1-1 0,1 1 1,0 0-1,0 1 0,0-1 0,0 1 1,0 0-1,-3 2 0,6-3 19,-34 26-1771,34-25 1723,0-1 0,-1 0-1,1 1 1,0-1 0,0 1 0,0-1-1,0 1 1,0 0 0,0-1 0,0 1-1,0 0 1,1 0 0,-1 0 0,1-1-1,-1 1 1,1 0 0,0 0 0,0 0-1,0 2 1,4 4-656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16716,'16'-3'2080,"1"-1"-1336,13-9-368,9 1 2513,7-5-2529,1 3-216,-3 7-472,-1-5-312,-7 8-520,-7 0 911,-9 2-231,-7 1-192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16396,'18'6'1920,"15"-4"-1096,8-2-312,7-3 937,5-3-249,0-1-664,-2 0-568,-6-2 168,-2 2-160,-8 3-128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18372,'1'-7'271,"1"1"0,0 0 0,0 0 0,0 0 1,1 0-1,0 0 0,0 1 0,1-1 0,-1 1 0,1 0 0,0 0 0,0 0 0,1 1 1,0-1-1,0 1 0,0 0 0,0 0 0,0 1 0,7-4 0,6-2 221,1 0 1,0 1-1,0 0 0,35-7 0,-39 12-406,-1 0 0,1 1 0,0 1 1,-1 0-1,1 1 0,0 1 0,18 3 0,-28-3-88,-1 0-1,1 0 1,-1 0 0,0 1-1,1 0 1,-1 0-1,0 0 1,0 0 0,0 1-1,0 0 1,5 5 0,-6-6-11,-1 1 0,0-1 0,-1 1 0,1 0 0,0 0 0,-1 0 0,0 0 1,1 0-1,-1 0 0,0 0 0,-1 0 0,1 0 0,-1 1 0,1-1 1,-1 0-1,0 1 0,0-1 0,-1 5 0,0 0-12,-1-1 0,0 1 0,0-1-1,0 0 1,-1 1 0,0-1 0,-1-1 0,0 1 0,0 0 0,0-1-1,-7 8 1,1-3 10,0-1-1,0 0 0,0 0 0,-2-1 1,-12 8-1,24-14-323,7-2 77,18 0-116,-8-1 95,-6 1 38,-1 1 0,1 0 0,-1 1 0,0 0 0,0 0 0,0 1-1,-1 0 1,1 1 0,-1 0 0,9 7 0,-15-10 184,0 1 1,0-1-1,0 1 1,0 0-1,-1 0 1,1 0-1,-1 0 1,1 0-1,-1 1 1,0-1-1,-1 1 1,1-1-1,-1 1 1,1 0-1,-1 0 1,0-1-1,0 1 1,-1 0-1,1 0 1,-1 0-1,0 0 1,0 0-1,0 0 1,-1 0-1,1 0 1,-1 0-1,0 0 1,0-1-1,-3 8 1,0-3 266,0 0 0,-1 0 0,0 0 1,0-1-1,-1 1 0,0-1 0,0 0 0,-1-1 1,1 0-1,-1 0 0,-1 0 0,1-1 0,-1 0 0,0-1 1,0 1-1,-16 5 0,7-4 252,-1 0 0,0-1 0,0-1 0,-1-1 0,1 0 0,-1-1 0,-25-1 0,29-2-324,0 0 1,0-1-1,0-1 0,-17-5 0,25 6-515,1-1 0,-1 1 0,1-1 0,0 0 0,0 0 0,0-1 0,0 0 0,1 0 0,-1 0 0,1-1 0,-6-6 0,11 9-333,4 0-129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 18268,'9'-20'2880,"-6"16"-1062,-6 15 267,-6 13-936,3-11-1047,1 0 1,0 0-1,1 1 0,1-1 1,0 1-1,-1 23 0,4-36-109,0 1 0,0-1 0,1 1-1,-1-1 1,1 1 0,-1-1-1,1 1 1,-1-1 0,1 1-1,0-1 1,0 0 0,0 0 0,0 1-1,0-1 1,0 0 0,0 0-1,0 0 1,0 0 0,0 0 0,0 0-1,1 0 1,-1 0 0,0-1-1,1 1 1,-1 0 0,1-1 0,-1 1-1,3 0 1,6 1-58,0 0-1,0 0 1,14 0 0,-4 0-13,-13-1 57,0 1 0,-1-1 0,1 1 1,-1 0-1,0 1 0,10 4 0,-15-6 20,0-1 0,0 1 0,0 0 0,0 0 1,0-1-1,0 1 0,0 0 0,0 0 0,0 0 0,0 0 0,-1 0 0,1 0 0,0 0 0,-1 0 0,1 0 0,-1 0 0,1 0 0,-1 1 0,0-1 0,1 0 0,-1 0 0,0 0 0,0 1 0,0-1 0,0 0 0,0 0 0,0 1 0,0-1 0,0 0 0,-1 0 0,1 0 0,0 1 0,-1-1 0,1 0 0,-1 0 0,1 0 0,-1 0 0,1 0 0,-1 0 0,0 0 0,0 0 1,0 0-1,0 1 0,-5 4 21,0 1 1,0-1-1,-1-1 0,1 1 1,-1-1-1,-1 0 1,1 0-1,-1-1 1,-10 5-1,4-4 36,0 0-1,0-1 1,0 0 0,-26 3-1,37-6-129,-1-1 0,1 0 0,0 0 0,0 0 1,0 0-1,0-1 0,0 1 0,0-1 0,0 0 0,0 1 0,0-1 0,0-1 0,0 1 0,-5-3 0,7 2 15,-1 1 0,1-1 0,-1 1 0,1-1 0,-1 0 0,1 0 0,0 1 0,0-1 0,0 0 0,0 0 0,0 0 0,0 0 0,1 0 0,-1 0 0,1-1 0,-1 1 0,1 0 0,0 0 0,0 0 0,0 0 0,0-5 0,2-17-397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19708,'10'0'2385,"0"0"-1521,7-3-400,3-4 1368,6 2-807,6 3-193,-1-6-688,5 1-416,3 4-1081,-2-4 1169,-10-6-184,-5-2-136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17948,'0'7'1880,"8"-1"-928,9-5-271,14-4 1207,5-4-464,16-1-399,4-2-153,11-8-240,6 3-72,0-8-304,-1 1-200,-6 1-424,0 1-256,-9 5-616,-4 1-369,-13 5 1153,-1-1-328,-15 0-224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17892,'18'-9'1706,"1"1"0,-1 1 0,22-5 1,-30 10-1422,0 0 1,0 0 0,0 1 0,0 0 0,1 1 0,-1 0-1,19 3 1,-28-3-278,0 0 0,1 1 0,-1-1 0,0 0 0,1 1 0,-1-1 0,0 1 0,1-1 0,-1 1 0,0-1 0,0 1-1,0 0 1,1 0 0,-1 0 0,0-1 0,0 1 0,0 0 0,0 0 0,-1 1 0,2 0 0,-1 0-5,-1-1 0,0 0-1,0 0 1,0 0 0,0 0-1,0 0 1,0 0 0,0 0 0,0 0-1,0 1 1,-1-1 0,1 0 0,0 0-1,-1 0 1,1 0 0,-1 0 0,1 0-1,-1 0 1,0 1 0,-4 3-2,1 1 1,0-1-1,-1-1 1,0 1-1,0-1 1,-10 7-1,-14 4 37,23-13-55,0 1-1,0 0 0,0 0 1,1 1-1,-1-1 1,1 1-1,-6 6 0,11-9-9,-1-1-1,1 1 0,-1 0 0,1 0 0,0 0 0,0 0 0,0 0 1,-1 0-1,1 0 0,0 0 0,0 0 0,0 0 0,0 0 0,1 0 1,-1 0-1,0 0 0,0 0 0,0-1 0,1 1 0,-1 0 0,0 0 1,1 0-1,-1 0 0,1 0 0,-1-1 0,1 1 0,0 0 0,-1 0 1,1-1-1,0 1 0,-1 0 0,1-1 0,0 1 0,1 0 0,35 26-662,-24-19 464,-12-7 202,6 4-77,-1 0 0,0 0 0,0 0 0,-1 1 0,6 6 0,-11-11 103,1 0 1,0 0 0,0 0 0,-1 1 0,1-1 0,0 0 0,-1 0 0,1 1 0,-1-1-1,0 0 1,1 0 0,-1 1 0,0-1 0,0 0 0,0 1 0,0-1 0,0 0 0,0 1-1,0-1 1,-1 0 0,1 1 0,0-1 0,-1 0 0,1 1 0,-1-1 0,1 0-1,-1 0 1,0 0 0,1 1 0,-1-1 0,0 0 0,0 0 0,0 0 0,0 0 0,0 0-1,-2 1 1,-7 5 183,0-1 0,-1 0-1,0 0 1,0-1 0,-1-1 0,1 0-1,-1 0 1,0-1 0,0-1 0,-15 2-1,25-4-168,-1 0 0,1 0-1,-1 0 1,0 0 0,1 0-1,-1-1 1,1 1-1,-1-1 1,1 0 0,-1 0-1,-4-2 1,6 2-54,1 1 0,-1-1 1,0 1-1,0-1 0,0 0 0,1 1 0,-1-1 1,0 0-1,1 0 0,-1 0 0,0 0 0,1 0 1,-1 1-1,1-1 0,0 0 0,-1 0 0,1 0 1,0 0-1,-1 0 0,1 0 0,0 0 0,0 0 1,0-1-1,0 1 0,0 0 0,0 0 0,0 0 1,0 0-1,1 0 0,-1 0 0,0 0 0,1-1 1,3-5-51,0 0 0,0 1 0,0-1 1,1 1-1,0 0 0,1 0 0,-1 0 1,1 1-1,0 0 0,13-8 0,-19 13 83,40-30-498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18396,'-2'2'1506,"-17"15"-780,2 0 0,0 1 0,1 0 1,0 1-1,-21 37 0,32-46-670,-1 0 0,2 0 0,0 1 0,0 0 0,1 0 0,0 0 0,0 0 0,2 0 0,-1 0 0,1 1 0,1-1 0,0 0 0,1 1 0,3 20 0,-2-26-23,-1-1 0,1 1 1,0-1-1,1 1 0,0-1 0,-1 0 1,1 1-1,1-1 0,-1-1 1,1 1-1,0 0 0,0-1 0,7 6 1,-9-9 0,-1 0 1,1 1-1,0-1 0,0 0 1,0 0-1,0 0 1,0 0-1,1 0 1,-1-1-1,0 1 1,0-1-1,0 1 0,1-1 1,-1 0-1,0 0 1,1 0-1,-1 0 1,0 0-1,0-1 1,1 1-1,-1-1 0,0 1 1,0-1-1,0 0 1,0 0-1,0 1 1,0-2-1,0 1 1,0 0-1,0 0 0,0-1 1,0 1-1,-1-1 1,1 1-1,-1-1 1,3-2-1,-2 1 24,0 0 1,0 0-1,0 0 1,-1 0-1,1 0 0,-1-1 1,0 1-1,1 0 0,-1-1 1,-1 1-1,1-1 0,-1 1 1,1-1-1,-1 1 1,0-1-1,0 1 0,-1-1 1,1 0-1,-1 1 0,1 0 1,-1-1-1,0 1 1,-3-7-1,3 8-113,0-1-1,-1 1 1,1-1 0,-1 1 0,1 0-1,-1 0 1,0 0 0,1 0 0,-1 0 0,0 0-1,-1 0 1,1 1 0,0-1 0,0 1-1,-1-1 1,1 1 0,-1 0 0,1 0-1,-1 0 1,0 0 0,1 0 0,-1 1-1,0-1 1,1 1 0,-1 0 0,0 0 0,0 0-1,1 0 1,-1 0 0,0 1 0,-2 0-1,-19 8-779,21-3 323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17860,'0'0'84,"1"0"1,-1 0 0,0 0-1,1 0 1,-1-1-1,0 1 1,1 0 0,-1 0-1,0 1 1,1-1 0,-1 0-1,1 0 1,-1 0-1,0 0 1,1 0 0,-1 0-1,0 0 1,1 0-1,-1 1 1,0-1 0,1 0-1,-1 0 1,0 1-1,0-1 1,1 0 0,-1 0-1,0 1 1,0-1 0,1 0-1,-1 0 1,0 1-1,3 15 1715,-6 27-28,1-32-1441,-14 195 250,17-192-2243,-1-14 1628,1 0 0,-1 0 0,0 0 0,1 0 1,-1-1-1,0 1 0,1 0 0,-1 0 0,0 0 1,1 0-1,-1-1 0,0 1 0,1 0 0,-1 0 1,0 0-1,1-1 0,-1 1 0,0 0 1,0-1-1,0 1 0,1 0 0,-1-1 0,0 1 1,0 0-1,0-1 0,0 1 0,1 0 0,-1-1 1,0 1-1,0 0 0,0-1 0,0 0 0,6-15-635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3:5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14571,'0'6'2137,"0"5"-1185,-3 7-328,-4 0 2385,4 8-2049,-2 4-256,0-4-160,1 0-88,3-2-288,1-1-160,2-6-488,3-2-264,-2-8 1768,5-2-1104,-3-5-24,3 0-72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312 257 17492,'3'0'1696,"-3"3"-1080,-2 2-232,-1 6 953,0 2-385,1 3-408,-1 1-136,-2-3-192,2-1-24,3 0-88,0-1-112,2-5-424,-1-2-272,2-3 384,0-1 8</inkml:trace>
  <inkml:trace contextRef="#ctx0" brushRef="#br0" timeOffset="1">1 48 21661,'5'4'2160,"-5"-2"-1656,5-2-288,-1-3 1057,2-1-1321,2-3-625,1-5 601,7-1-256,2-1-168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20396,'-1'3'2273,"1"-1"-1601,-4-7 2257,1 4-3930,1-6-1223,7 1 1384</inkml:trace>
  <inkml:trace contextRef="#ctx0" brushRef="#br0" timeOffset="1">178 49 20156,'1'3'2009,"-1"-6"-2065,-1-1 2072,-2-2-1400,0-3-272,-1 2-64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20908,'18'9'1777,"-11"4"-1473,1 10-152,-2 7 744,1 10-632,-5 7-72,-2 11-104,-6 3-32,-13 8-112,-5 3-136,-18 5-392,-2 0-232,-9 1 1816,0-4-1128,0-3-24,3-4-48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18228,'0'26'1576,"0"7"-1016,2 4-232,3 6 513,0 3-137,-4 1-112,1 3-160,-10 0-120,-6-2-184,-16-4-400,-10-2-408,-6-9 584,0-3-64,0-10-136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17076,'0'0'2160,"1"5"-1200,-1 10-424,-4 6 1521,0 6-681,-1 12-576,-2 1-224,-1 9-432,2 0-152,-1-5-288,0-5-152,1-12-288,-1-4-200,4-9-336,1-11-185,0 1 833,-3-9-240,-1-12 24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12 124 15387,'0'-1'136,"-1"1"-1,0-1 1,0 1 0,1-1-1,-1 1 1,0-1-1,1 0 1,-1 1-1,0-1 1,1 0-1,-1 1 1,1-1 0,-1 0-1,1 0 1,0 1-1,-1-1 1,1 0-1,0 0 1,-1 0 0,1 0-1,0 1 1,0-1-1,0 0 1,0 0-1,0 0 1,0 0 0,0 0-1,0 0 1,0 0-1,0 1 1,0-1-1,1 0 1,-1 0-1,0 0 1,1 0 0,-1 1-1,1-1 1,-1 0-1,0 0 1,2 0-1,1-3 309,1-1-1,0 2 1,1-1-1,-1 0 1,7-3-1,-8 4-381,9-5 123,0 0 1,1 1 0,0 1-1,0 0 1,0 1 0,0 0-1,1 1 1,0 0 0,0 1-1,0 1 1,0 0 0,28 0-1,-34 3-171,1-1 0,-1 1 0,0 1 0,0-1 0,0 2-1,0-1 1,0 1 0,-1 0 0,1 0 0,-1 1 0,0 0 0,1 0-1,-2 1 1,1 0 0,-1 0 0,0 1 0,0 0 0,0 0-1,-1 0 1,0 1 0,0-1 0,0 1 0,5 11 0,-6-9-14,0 1 1,-1-1-1,0 1 1,0-1-1,-1 1 1,0 0-1,-1 0 1,0 0-1,-1-1 1,0 1-1,0 0 1,-1 0-1,-4 20 1,2-18 93,-1 0 1,-1 0-1,0-1 1,0 1 0,-1-1-1,0 0 1,-1-1-1,0 1 1,-1-1-1,-12 12 1,10-13-1,1 0 1,-2 0 0,1-1-1,-1-1 1,0 0 0,-1 0-1,0-1 1,0-1 0,-24 8-1,26-10-113,0-1-1,0 0 1,0-1 0,-1 0-1,1 0 1,0-1-1,-1-1 1,1 0-1,-1 0 1,1-1 0,0 0-1,0-1 1,-12-4-1,16 4-267,0 0 0,0 0 0,0-1 0,-6-4 0,11 7 167,0 0 0,0 0 0,0 1-1,0-1 1,0 0 0,0 0 0,0 0 0,1 0-1,-1 0 1,0 0 0,1-1 0,-1 1 0,0-2 0,1 3 40,0-1 1,0 0 0,0 1 0,1-1 0,-1 1 0,0-1 0,0 0 0,0 1 0,0-1 0,1 0 0,-1 1 0,0-1 0,0 1 0,1-1-1,-1 1 1,1-1 0,-1 1 0,0-1 0,1 1 0,-1-1 0,1 1 0,-1-1 0,1 1 0,-1 0 0,1-1 0,0 1 0,0-1 0,15-5-739,5-1-180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18276,'14'-11'2232,"-1"5"-1207,-1 2-449,-5 13 1568,-3 5-696,-4 5-583,-1 2-233,-3 2-416,1 3-120,-2-2-264,3-1-144,0-9-384,2-4-153,3-8-479,1-4-232,3-11 968,-1-4-296,1-4-57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38 411 15755,'4'3'349,"1"-1"0,0 1 0,0-1 0,1-1 0,-1 1-1,0-1 1,1 0 0,-1 0 0,1 0 0,-1-1 0,1 0-1,-1 0 1,1 0 0,-1-1 0,0 0 0,1 0 0,9-3 0,-9 2-19,0 0 0,1-1 1,-1 0-1,-1 0 0,1 0 1,0-1-1,-1 1 0,1-2 1,-1 1-1,0 0 0,-1-1 1,1 0-1,-1 0 0,5-7 1,-9 11-282,1 0 1,-1 1-1,1-1 0,-1 0 1,1 1-1,-1-1 0,0 0 1,1 0-1,-1 0 0,0 1 1,0-1-1,0 0 1,0 0-1,1 0 0,-1 1 1,0-1-1,-1-1 0,1 2-28,0-1-1,0 1 0,0 0 1,-1 0-1,1-1 0,0 1 1,-1 0-1,1 0 1,0 0-1,0 0 0,-1-1 1,1 1-1,0 0 0,-1 0 1,1 0-1,0 0 0,-1 0 1,1 0-1,0 0 0,-1 0 1,1 0-1,0 0 0,-1 0 1,1 0-1,0 0 0,-1 0 1,1 0-1,0 0 0,-4 1 42,1 0-1,0 0 0,0 1 0,0-1 0,1 0 1,-1 1-1,-4 3 0,-5 4-24,-54 48 171,58-50-191,0 1 1,1 1 0,0-1 0,0 1 0,-8 15 0,14-22-21,0 0-1,0-1 0,0 1 0,0 0 1,1-1-1,-1 1 0,1 0 0,-1 0 1,1-1-1,0 1 0,-1 0 1,1 0-1,0 0 0,0 0 0,0-1 1,1 1-1,-1 0 0,0 0 1,1 0-1,-1-1 0,1 1 0,0 0 1,1 2-1,-1-2-15,1 0 0,0-1 1,-1 1-1,1-1 0,0 0 0,0 1 1,0-1-1,0 0 0,1 0 0,-1 0 1,0-1-1,0 1 0,0 0 0,1-1 1,-1 1-1,0-1 0,4 0 1,-2 1-108,0-1 0,0 0 0,0 0 0,0 0 0,0-1 0,0 1 0,0-1 0,0 0 0,0 0 0,0-1 0,0 1 0,0-1 0,-1 1 0,1-1 0,-1-1 0,1 1 0,-1 0 0,0-1 0,0 1 0,0-1 0,4-5 0,9-14-445</inkml:trace>
  <inkml:trace contextRef="#ctx0" brushRef="#br0" timeOffset="1">7 0 20556,'-2'1'2009,"-3"5"-1577,8-1-560,3-1 784,3-4-416,-4 0-64,-3-3-384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18516,'0'-2'216,"2"-1"126,-1-1 1,0 1 0,0-1-1,-1 1 1,1-1 0,-1 1-1,1-1 1,-1 0 0,0 1-1,-1-6 1,1 9-298,0 0 0,0 0-1,0-1 1,0 1 0,0 0 0,0 0 0,0 0 0,0 0 0,0 0 0,0-1 0,-1 1-1,1 0 1,0 0 0,0 0 0,0 0 0,0 0 0,0 0 0,0 0 0,0-1 0,0 1-1,-1 0 1,1 0 0,0 0 0,0 0 0,0 0 0,0 0 0,0 0 0,-1 0 0,1 0-1,0 0 1,0 0 0,0 0 0,0 0 0,0 0 0,-1 0 0,1 0 0,0 0 0,0 0-1,0 0 1,0 0 0,0 0 0,-1 0 0,1 0 0,0 0 0,0 0 0,0 0 0,-7 8 968,-4 11-250,1 5-633,0 0 0,2 1 0,1 0-1,0 1 1,2-1 0,1 1 0,-1 46 0,5-67-130,0 1 0,0-1 0,1 0 0,0 0 0,0 0 0,3 9 1,-3-12-1,0 0 0,0 0 1,0 0-1,0-1 0,1 1 1,-1 0-1,0-1 0,1 1 1,-1-1-1,1 1 1,0-1-1,-1 0 0,1 0 1,0 0-1,0 0 0,0 0 1,0 0-1,0 0 0,4 0 1,1 1 8,0-1 1,0-1-1,0 0 1,0 0-1,0 0 1,0 0-1,0-1 1,0-1-1,0 1 1,0-1-1,0 0 1,-1-1-1,1 1 1,-1-1-1,0 0 1,1-1-1,-1 0 1,6-5-1,9-7 78,-2-1 1,0-1-1,26-31 0,-35 36-11,0 0 0,-1 0 0,-1-1 0,0 0 0,-1 0 0,0-1 0,5-18 0,-19 55-13,2 0 0,-6 41 0,10-56-67,1 0 0,-1 0 0,1 1 0,0-1 0,1 0 1,0 1-1,0-1 0,1 0 0,0 0 0,0 0 0,0 0 0,1 0 0,7 12 0,-9-17 5,1 0-1,-1 0 1,1-1 0,-1 1 0,1 0-1,-1-1 1,1 0 0,0 1 0,0-1-1,0 0 1,0 0 0,0 0 0,0 0-1,0 0 1,0-1 0,0 1 0,0-1-1,4 1 1,-3-1 15,1 0-1,-1 0 1,1 0 0,-1-1-1,0 0 1,1 1 0,-1-1-1,0 0 1,0-1 0,0 1-1,4-3 1,0 0 45,0-1 0,0 0 0,0 0 1,-1-1-1,0 1 0,0-2 0,0 1 0,-1 0 0,6-10 0,-4 4-161,-1 0-1,-1 0 1,0 0-1,-1-1 0,0 0 1,-1 0-1,0 0 1,-1 0-1,-1 0 1,0 0-1,0-1 0,-2 1 1,0 0-1,0 0 1,-1-1-1,-4-14 1,-4 9-1367,10 18 1417,0 1 1,-1-1 0,1 1-1,0-1 1,-1 1 0,1-1-1,-1 1 1,1 0 0,-1-1 0,1 1-1,-1-1 1,1 1 0,-1 0-1,1-1 1,-1 1 0,1 0 0,-1 0-1,0-1 1,1 1 0,-1 0-1,1 0 1,-1 0 0,0 0-1,1 0 1,-1 0 0,0 0 0,1 0-1,-1 0 1,0 0 0,-5 7-889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31 21677,'0'-1'98,"1"0"0,-1 0 1,1 1-1,-1-1 1,0 0-1,0 0 1,1 0-1,-1 0 0,0 0 1,0 0-1,0 0 1,0 1-1,0-1 1,0 0-1,0 0 0,0 0 1,0 0-1,-1 0 1,1 0-1,0 0 1,-1 0-1,1 1 0,0-1 1,-1 0-1,1 0 1,-1 1-1,0-2 0,0 1 22,-1 1-1,1-1 0,0 0 0,-1 1 1,1-1-1,0 1 0,-1-1 0,1 1 0,-1 0 1,1 0-1,-1 0 0,1-1 0,-1 1 0,-2 1 1,-4 0 154,1 0 0,-1 1 0,1 0 0,0 0 0,-11 5 0,4 0-213,0 0 1,1 1 0,0 1 0,0 0-1,1 1 1,1 0 0,-1 1 0,2 0-1,-15 19 1,24-29-60,0 1 0,0-1 0,0 1 0,0-1 0,1 0 0,-1 1 0,1 0 0,-1-1 0,1 1 0,-1-1 0,1 1 0,0 0-1,0-1 1,0 1 0,0 0 0,0-1 0,0 3 0,0-3 0,1 0 0,-1 0 0,1 0 0,-1 0 0,1-1 0,0 1 0,-1 0 0,1 0 0,0-1 0,-1 1 0,1-1 0,0 1 0,0 0 0,0-1 0,0 1 0,-1-1 0,1 0 0,0 1 0,0-1 0,0 0 0,1 1 0,3 0 3,1-1 0,-1 1 1,0-1-1,1 0 0,-1 0 1,0-1-1,0 0 0,10-2 1,3-3 9,0-1 1,-1 0 0,1-1-1,-2-1 1,1-1-1,-1 0 1,-1-1 0,0-1-1,-1 0 1,0-1-1,-1 0 1,16-21-1,-25 29-18,-8 10-39,-28 52-577,28-46 127,0 0-1,1 0 1,-2 13-1,4-21 272,1 0 0,0 1 0,0-1 0,0 0 0,0 1 0,1 5 0,0-8 162,-1 1 0,0-1 0,1 0 0,-1 0 0,1 0 0,-1 0 1,1 0-1,-1 0 0,1 0 0,0-1 0,-1 1 0,1 0 0,0 0 0,0 0 0,0-1 0,0 1 1,-1 0-1,1-1 0,0 1 0,2 0 0,11 3-849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15699,'-9'21'1830,"1"-1"0,0 1 0,2 1-1,-7 43 1,8-26-555,0 77 0,5-108-1211,0-1-1,1 1 1,0 0 0,0 0 0,4 10-1,-5-17-58,0 0 1,1 0-1,-1 1 0,1-1 0,-1 0 0,1 0 1,0 0-1,-1 0 0,1 0 0,0 1 0,0-1 0,0-1 1,0 1-1,0 0 0,0 0 0,0 0 0,0 0 0,0-1 1,0 1-1,0-1 0,1 1 0,-1-1 0,0 1 1,0-1-1,1 0 0,-1 1 0,0-1 0,1 0 0,-1 0 1,0 0-1,1 0 0,-1 0 0,0 0 0,0 0 1,1-1-1,-1 1 0,0 0 0,1-1 0,-1 1 0,2-1 1,4-3 24,0 0 1,1 0 0,-1 0-1,7-7 1,-9 7-21,1-1 0,0 1 0,1 1 0,-1-1 0,1 1 1,7-3-1,-14 6-11,1 0 0,-1 0 0,1-1 0,-1 1-1,1 0 1,-1 0 0,1 0 0,-1 0 0,1 0 0,-1 0 0,1 0 0,-1 0 0,1 0 0,-1 0 0,1 0 0,-1 1 0,1-1 0,-1 0 0,1 0 0,-1 0 0,1 1 0,-1-1 0,1 0 0,-1 0 0,0 1 0,1-1-1,-1 1 1,1-1 0,-1 0 0,0 1 0,0-1 0,1 1 0,-1-1 0,0 0 0,1 1 0,3 23-20,1 0 15,-5-24 6,0 1 0,1 0 0,-1-1 1,0 1-1,1 0 0,-1-1 0,0 1 0,1-1 0,-1 1 1,1-1-1,-1 1 0,1-1 0,-1 1 0,1-1 0,-1 0 1,1 1-1,-1-1 0,1 0 0,0 1 0,-1-1 0,1 0 1,0 0-1,-1 1 0,1-1 0,0 0 0,-1 0 0,2 0 1,5-1 51,0 0 1,-1-1-1,1 0 1,-1 0-1,0 0 1,0-1-1,0 0 1,0 0 0,0-1-1,0 1 1,-1-1-1,0 0 1,1-1-1,6-8 1,-10 11 12,-1-1 0,0 0 1,1 0-1,-1 0 0,0 0 0,0 0 1,-1 0-1,1 0 0,-1 0 0,1 0 1,-1-1-1,0 1 0,0 0 0,-1 0 1,0-4-1,0 1-232,0 0 0,-1 0 0,1 0 0,-1 0 0,-1 0 0,-3-7-1,18 19-3394,-4-3 2994,10 5-388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 16820,'0'-2'243,"-1"0"0,0 0 0,-1 0 0,1 0 0,0 1 1,-1-1-1,1 0 0,-1 1 0,1-1 0,-1 0 0,0 1 0,1 0 1,-1-1-1,0 1 0,0 0 0,0 0 0,0 0 0,0 0 1,0 1-1,-5-2 0,4 2-16,0 0 1,0 1-1,0-1 1,-1 1-1,1-1 1,0 1-1,0 0 0,0 0 1,0 1-1,1-1 1,-1 0-1,0 1 1,0 0-1,-3 3 0,-50 32 1045,-18 13-911,95-49-1052,25-6-94,-27 2 360,31 0 0,-45 3 371,0 0 1,0 1-1,0-1 1,0 1-1,-1 0 1,1 1-1,0-1 0,0 1 1,-1 0-1,1 0 1,3 3-1,-7-5 63,0 0 0,0 1 0,-1-1 0,1 1 0,0-1 0,-1 1 0,1-1 0,-1 1 0,1-1 0,-1 1 0,1-1 0,-1 1 0,1 0 0,-1-1 0,1 1 0,-1 0 0,0 0-1,1-1 1,-1 1 0,0 0 0,0 0 0,0-1 0,1 1 0,-1 0 0,0 0 0,0 0 0,0 1 0,-1-1 32,0 0 0,1 1 0,-1-1 0,0 0 0,0 0 0,1 1 0,-1-1 0,0 0 0,0 0 0,0 0 0,-1 0 0,1 0 0,0-1 0,-1 2 0,-6 2 249,0 1 0,0-1 0,-15 4 0,6-4-383,1 0 0,-1-2 0,0 0 0,0-1 0,-33-1 0,49 0 40,0 0 0,0 0-1,0 0 1,-1 0-1,1-1 1,0 1-1,0 0 1,0 0 0,0-1-1,0 1 1,-1 0-1,1-1 1,0 0-1,0 1 1,-1-2 0,4-2-541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148 294 17476,'-11'2'3206,"-6"7"-2762,3 1 318,1 1 0,1 0 1,-1 1-1,-10 13 0,18-19-628,0 1-1,1-1 1,-1 1 0,1 0-1,1 0 1,-1 0-1,1 0 1,0 1 0,1-1-1,-3 15 1,4-21-111,1 1 0,0-1 0,0 0 0,-1 1 0,1-1 0,0 0 0,0 1 0,0-1 0,1 0 0,-1 1 0,0-1 0,0 0 0,1 0 0,-1 1 0,1-1 0,-1 0 0,1 0 1,-1 0-1,1 1 0,0-1 0,0 0 0,0 0 0,-1 0 0,1 0 0,2 1 0,-2-2-10,1 1 1,0-1 0,0 1 0,-1-1-1,1 1 1,0-1 0,0 0 0,0 0-1,0 0 1,-1 0 0,1 0-1,0-1 1,0 1 0,0 0 0,2-2-1,7-2 3,-1 0-1,0-1 1,0 0 0,16-11-1,-6 0-41,-2 0-1,0-1 1,-1-1 0,0 0-1,-2-1 1,0-1-1,-1-1 1,-2 0 0,0 0-1,-1-2 1,-1 1-1,-1-1 1,-1 0-1,10-48 1,-17 64-23,0 1-1,0-1 1,-1 0 0,0 0-1,0 0 1,-1 0 0,1 0-1,-5-13 1,5 18 30,-1 0 0,0 0 1,0 0-1,0-1 0,0 1 1,0 0-1,-1 0 0,1 0 0,-1 1 1,1-1-1,-1 0 0,1 1 1,-1-1-1,0 0 0,0 1 0,0 0 1,0 0-1,0-1 0,0 1 1,0 0-1,-1 1 0,1-1 0,0 0 1,0 1-1,-1-1 0,1 1 1,0-1-1,-4 1 0,-2 1 34,1 0 0,0 0 0,-1 1 0,1 0 1,0 0-1,0 0 0,0 1 0,0 0 0,1 1 0,-1-1 0,1 1 0,0 1 0,-7 5 0,7-6 46,0 2 0,0-1 0,0 1-1,1 0 1,0 0 0,0 0 0,0 1 0,1 0 0,0-1-1,1 2 1,-1-1 0,-2 9 0,5-11-35,1-1 0,-1 1 0,1 0 0,0-1 1,0 1-1,0 0 0,1-1 0,-1 1 0,1-1 0,0 1 0,1-1 1,-1 1-1,1-1 0,0 0 0,0 1 0,0-1 0,1 0 1,4 5-1,5 6-38,2 0 1,-1 0-1,20 13 0,14 17-120,-41-38 179,29 36-925,-34-41 806,1 0 1,-1 0-1,0 0 1,0 1 0,0-1-1,0 0 1,0 1 0,0-1-1,0 0 1,-1 1 0,1-1-1,-1 1 1,0-1-1,0 1 1,1-1 0,-2 1-1,1 4 1,-7 4-328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104 152 10898,'0'0'254,"-1"0"0,0 0 0,1 1 0,-1-1 0,1 0 0,-1 1 0,1-1 0,-1 0 0,1 1 0,-1-1 0,1 1 0,-1-1 0,1 1 0,-1-1 0,1 1 0,0-1 0,-1 1 0,1-1 0,0 1 0,-1-1 0,1 1 0,0 0-1,0-1 1,0 1 0,-1 0 0,1 0-117,0-1-1,0 0 1,0 1-1,0-1 0,0 1 1,0-1-1,0 0 0,0 1 1,0-1-1,0 1 1,0-1-1,0 0 0,0 1 1,1-1-1,-1 0 0,0 1 1,0-1-1,0 0 1,0 1-1,1-1 0,-1 0 1,0 1-1,0-1 0,1 0 1,-1 1-1,0-1 1,1 0-1,-1 0 0,0 1 1,1-1-1,-1 0 0,0 0 1,1 0-1,-1 0 1,0 1-1,1-1 0,-1 0 1,0 0-1,1 0 0,-1 0 1,1 0-1,-1 0 1,0 0-1,1 0 0,-1 0 1,1 0-1,-1 0 0,1-1 1,2 0 23,0 0 1,0 0 0,-1 0-1,1-1 1,0 1-1,-1-1 1,1 0-1,-1 1 1,1-1 0,-1-1-1,0 1 1,0 0-1,0 0 1,0-1 0,0 1-1,0-1 1,-1 0-1,2-3 1,2-3 6,-1 1 0,0-1 0,-1 1 0,0-1 0,2-11 0,-4 16-129,-1 0-1,0 0 1,1 0 0,-2 0 0,1 0 0,0 0 0,-1 0 0,0 0-1,0 0 1,-2-7 0,2 10-31,1-1 0,-1 1-1,1 0 1,-1 0 0,0 0 0,0-1 0,0 1-1,0 0 1,0 0 0,0 0 0,0 1-1,0-1 1,0 0 0,0 0 0,0 0-1,-1 1 1,1-1 0,0 1 0,0-1-1,-1 1 1,1-1 0,0 1 0,-1 0 0,1 0-1,-1 0 1,1-1 0,0 1 0,-1 1-1,1-1 1,-1 0 0,1 0 0,0 0-1,-1 1 1,1-1 0,0 1 0,-2 0 0,-3 2-8,0-1 1,1 2 0,-1-1 0,1 1 0,0 0 0,0 0 0,0 0 0,0 0-1,1 1 1,0 0 0,0 0 0,0 0 0,-3 6 0,-1 4-16,0 0-1,0 0 1,-9 31 0,14-36 6,0 1 1,1-1-1,0 1 1,1 0 0,0 0-1,0 0 1,2 15-1,-1-23 9,1-1-1,-1 1 0,0-1 1,1 1-1,0-1 0,-1 1 1,1-1-1,0 1 1,0-1-1,1 0 0,-1 0 1,0 1-1,1-1 0,-1 0 1,1 0-1,0 0 0,-1-1 1,1 1-1,0 0 1,0-1-1,0 1 0,1-1 1,-1 0-1,0 1 0,0-1 1,1 0-1,-1 0 1,1-1-1,-1 1 0,1 0 1,-1-1-1,1 0 0,-1 1 1,1-1-1,-1 0 0,5-1 1,0 0-3,1 1 0,-1-2 0,1 1 0,-1-1 0,0-1 1,0 1-1,0-1 0,0 0 0,0-1 0,11-8 0,2-3 14,-1 0-1,17-20 0,-20 19 0,0 2-1,30-23 0,-46 37-8,1 0 0,-1-1 0,1 1 0,-1 0 0,0-1 0,1 1 0,-1 0 0,1 0 0,-1 0 0,1-1 0,-1 1 0,1 0 0,-1 0-1,1 0 1,-1 0 0,0 0 0,1 0 0,-1 0 0,1 0 0,-1 0 0,1 0 0,-1 0 0,1 0 0,-1 0 0,1 0 0,-1 1 0,1-1-1,-1 0 1,1 0 0,0 1 0,-1 0-1,1 0 0,0 0 0,-1 0 0,1 0-1,-1 0 1,1 0 0,-1 0 0,0 0 0,0 0 0,1 1 0,-1-1-1,0 0 1,0 1 0,-4 49-40,2-39 34,2-8 13,-1-1 1,1 0 0,0 1-1,0-1 1,1 1-1,-1-1 1,1 0-1,-1 1 1,1-1 0,0 0-1,2 5 1,-2-7-2,0 0 1,0 0 0,0 1 0,0-1-1,0 0 1,0 0 0,1 0 0,-1 0-1,0 0 1,1-1 0,-1 1 0,0 0 0,1-1-1,-1 1 1,1-1 0,-1 1 0,1-1-1,-1 0 1,1 1 0,-1-1 0,1 0-1,-1 0 1,1 0 0,0 0 0,-1-1-1,1 1 1,2-1 0,9-2 40,0 0 1,0-2 0,18-7-1,-22 7-44,-1 2-1,0-1 0,1 1 0,-1 0 0,1 1 1,0 0-1,0 1 0,0 0 0,0 0 1,14 1-1,-21 0-20,0 1 0,0-1 0,0 1 0,1 0 0,-2 0 0,1 0 0,0 0 0,0 0 0,0 0 0,0 0 0,-1 1 0,1-1 0,0 0 0,-1 1 0,1 0 0,-1-1 0,0 1 0,0 0 0,1 0 0,-1 0 0,0 0 0,1 3 0,14 20-3634,-16-49-412,0 4 2803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19788,'23'14'1801,"7"-14"-1081,8-7-312,12-1 584,4-1-224,6-1-304,2 0-256,-6 3-824,-7 3-416,-19-1 736,-9-3-184,-11-4-224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17972,'-6'4'2040,"3"2"-1408,3-4-712,2 3 1385,2-5-1001,9 0-136,3-2-280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18484,'-14'23'1514,"1"1"-1,1 0 1,1 0-1,-12 39 1,19-48-1243,0-1 0,1 1 0,1 0 0,0-1-1,2 1 1,-1 0 0,2 0 0,0 0 0,4 23 0,-3-32-250,0 0 1,0 1-1,1-1 1,-1 0-1,1 0 1,1 0-1,-1-1 1,1 1-1,0-1 1,0 0-1,7 6 1,-9-9-22,0 1 0,1-1 0,-1 0 0,1 0 0,0-1 0,0 1 0,0-1 1,0 1-1,0-1 0,0 0 0,0 0 0,0 0 0,0 0 0,0-1 0,0 1 0,1-1 0,-1 0 0,0 0 0,0 0 0,1 0 1,-1-1-1,0 1 0,0-1 0,5-2 0,0 0 0,-1-1 1,1 0-1,-1 0 0,0 0 1,-1-1-1,1 0 0,-1-1 1,8-8-1,3-7 15,19-28 0,-24 32-17,0 0-1,25-26 0,-37 42 3,0 1 0,0 0 0,1 0 0,-1 0-1,0-1 1,0 1 0,0 0 0,0 0 0,0 0-1,0-1 1,0 1 0,0 0 0,1 0 0,-1 0 0,0 0-1,0 0 1,0-1 0,0 1 0,1 0 0,-1 0 0,0 0-1,0 0 1,0 0 0,1 0 0,-1 0 0,0-1 0,0 1-1,0 0 1,1 0 0,-1 0 0,0 0 0,0 0 0,0 0-1,1 0 1,-1 0 0,0 0 0,0 0 0,0 0 0,1 0-1,-1 1 1,0-1 0,0 0 0,1 0 0,-1 0-1,0 0 1,0 0 0,0 0 0,0 0 0,1 1 0,-1-1-1,0 0 1,0 0 0,0 0 0,0 0 0,0 0 0,1 1-1,-1-1 1,0 0 0,0 0 0,0 0 0,0 1 0,0-1-1,0 0 1,0 0 0,0 0 0,0 1 0,0-1 0,-1 15 5,1-12-4,-4 17 18,1-1 0,0 0 0,2 1 0,0 0 0,3 28 1,-1-46-67,-1 0 0,0 0 0,0 0 1,1 0-1,-1 0 0,1 0 0,0 0 1,0 0-1,0 0 0,0-1 0,0 1 1,0 0-1,0 0 0,0-1 0,0 1 1,1-1-1,-1 1 0,1-1 0,-1 0 1,1 0-1,0 1 0,0-1 0,-1 0 1,1 0-1,0-1 0,0 1 0,0 0 1,0-1-1,0 1 0,0-1 0,0 1 1,0-1-1,0 0 0,0 0 1,0 0-1,0 0 0,0 0 0,0-1 1,0 1-1,0 0 0,0-1 0,0 0 1,0 1-1,0-1 0,-1 0 0,1 0 1,0 0-1,0 0 0,-1 0 0,1-1 1,0 1-1,-1 0 0,0-1 0,1 1 1,-1-1-1,0 0 0,0 1 0,2-4 1,3-5-225,-1-1 0,0 0-1,7-23 1,1-12-493</inkml:trace>
  <inkml:trace contextRef="#ctx0" brushRef="#br0" timeOffset="1">411 45 18532,'-4'10'1800,"-3"1"-1176,7 1-335,6 1 695,4-2-840,4 2-672,3 1 512,8-2-336,-4-5-137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98 276 14955,'-31'54'2715,"22"-41"-2040,0 1 1,1 1-1,0 0 0,1 0 0,1 0 0,1 1 0,0 0 0,-3 16 0,8-30-634,0-1-1,-1 1 0,1-1 0,0 0 0,0 1 0,0-1 1,0 0-1,0 1 0,0-1 0,0 1 0,0-1 0,1 0 1,-1 1-1,1-1 0,-1 0 0,1 1 0,-1-1 0,1 0 1,0 0-1,-1 1 0,1-1 0,0 0 0,0 0 1,0 0-1,0 0 0,0 0 0,0 0 0,0 0 0,0-1 1,0 1-1,1 0 0,-1-1 0,0 1 0,0 0 0,1-1 1,-1 0-1,0 1 0,1-1 0,-1 0 0,1 1 0,-1-1 1,0 0-1,3 0 0,1-1-16,0 1 0,0-1 0,0 0 0,0 0 0,0-1 0,-1 1 0,1-1 1,-1 0-1,1-1 0,-1 1 0,6-4 0,2-4 3,-1-1 1,0 0 0,0-1-1,-1 0 1,0 0-1,-1-1 1,-1-1 0,9-16-1,-1-5-18,-1-1 1,12-44-1,-2-20-102,-23 91 74,-1 0 0,0-1 0,0 1-1,-1-1 1,0 1 0,-1 0 0,0-1 0,-3-13 0,3 22 14,1-1 1,-1 1-1,0-1 1,1 1 0,-1-1-1,0 1 1,0 0 0,0-1-1,0 1 1,0 0-1,0 0 1,0 0 0,0 0-1,0 0 1,-1 0 0,1 0-1,0 0 1,-1 0-1,1 0 1,-1 1 0,1-1-1,-1 0 1,1 1 0,-1 0-1,1-1 1,-1 1-1,1 0 1,-1 0 0,0 0-1,1 0 1,-1 0 0,1 0-1,-1 0 1,0 0 0,1 1-1,-1-1 1,1 1-1,-3 0 1,-3 2 15,0-1-1,1 1 0,-1 1 1,0 0-1,1-1 1,-11 10-1,10-7 7,0 0 1,0 1-1,1 0 0,0 0 0,0 1 0,0 0 1,1 0-1,1 0 0,-1 0 0,1 1 0,1 0 1,-1-1-1,-2 14 0,5-14-37,0 0 0,0 0 0,1 0 0,0 0-1,0 0 1,1 0 0,0 0 0,0 0 0,1 0 0,0 0 0,0-1-1,1 1 1,0-1 0,0 0 0,1 1 0,5 7 0,22 26-297,-21-29 169,-1 1 0,9 13 1,-16-21 22,1 0 1,-1 0 0,0 0 0,-1 0 0,1 0 0,-1 1 0,0-1-1,0 0 1,0 10 0,-1-9-190,0 11-1088,0-16 1368,0-1-1,0 0 1,0 1-1,0-1 1,0 0-1,0 1 1,0-1-1,1 0 1,-1 1-1,0-1 1,0 0-1,0 1 1,1-1-1,-1 0 1,0 1-1,0-1 1,1 0-1,-1 0 1,0 1-1,0-1 1,1 0-1,-1 0 1,0 0-1,1 1 1,-1-1-1,0 0 1,1 0-1,-1 0 1,1 0-1,-1 0 1,0 0-1,1 0 1,-1 0-1,0 1 1,1-2-1,10-1-680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17244,'-5'10'3191,"-34"68"1490,28-52-3998,2 0 0,-12 50 1,12-38-432,2 1 0,1 0 1,2 0-1,2 66 0,2-104-250,0 0 0,0 0 0,0 0 0,0 0-1,0 0 1,0 0 0,1 0 0,-1 0 0,0 0-1,0 0 1,1 0 0,-1 0 0,0-1 0,1 1-1,-1 0 1,1 0 0,0 0 0,-1-1-1,1 1 1,-1 0 0,1 0 0,0-1 0,0 1-1,-1-1 1,3 2 0,-2-2 0,0 0 0,0 0 0,0 0 1,0 0-1,1-1 0,-1 1 0,0 0 0,0 0 0,0-1 0,0 1 1,0-1-1,0 1 0,0-1 0,0 0 0,0 1 0,0-1 0,1-1 1,7-5 3,-1-1 0,-1 0 0,9-11 0,-15 17-8,16-22-476,0 0-1,-2-2 1,22-48-1,1-33-5506,-38 105 4769</inkml:trace>
  <inkml:trace contextRef="#ctx0" brushRef="#br0" timeOffset="1">96 433 13275,'-2'26'1456,"2"-2"-848,3-5-664,3-2 888,1-2-151,0-8-345,-1-4-152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3 441 21901,'0'1'58,"0"-1"1,0 0 0,0 0 0,0 0 0,0 0-1,0 0 1,0 0 0,-1 0 0,1 0-1,0 1 1,0-1 0,0 0 0,0 0 0,0 0-1,0 0 1,0 0 0,0 0 0,0 1-1,0-1 1,0 0 0,0 0 0,0 0-1,0 0 1,0 0 0,0 1 0,0-1 0,0 0-1,0 0 1,1 0 0,-1 0 0,0 0-1,0 0 1,0 0 0,0 1 0,0-1 0,0 0-1,0 0 1,0 0 0,0 0 0,0 0-1,1 0 1,-1 0 0,0 0 0,0 0-1,9 0 1371,13-7-72,-19 5-947,11-3-172,-1-1 0,0 0 0,-1-1 0,1-1 0,-1 0 0,16-14 0,-23 18-253,0-1 0,-1 0 0,0 0 0,0 0 0,0 0 0,0-1 1,3-8-1,-5 11-7,-1-1 0,0 1 1,0 0-1,0-1 0,-1 1 0,1-1 1,-1 1-1,1-1 0,-1 0 1,-1 1-1,1-1 0,0 1 1,-1-1-1,-1-4 0,2 6 6,-1 1 1,1 0-1,-1-1 0,1 1 0,-1 0 0,0-1 0,0 1 0,0 0 1,1 0-1,-1 0 0,0 0 0,0 0 0,-1 0 0,1 0 1,0 0-1,0 0 0,0 0 0,-1 1 0,1-1 0,0 0 0,-1 1 1,1-1-1,0 1 0,-1 0 0,1-1 0,-1 1 0,1 0 1,-1 0-1,1 0 0,-1 0 0,1 0 0,-1 0 0,1 0 0,0 0 1,-1 1-1,1-1 0,-1 1 0,1-1 0,-3 2 0,-2 0-17,0 1-1,0 0 1,0 0 0,0 1-1,1-1 1,-1 1-1,-7 7 1,5-3 52,0 0 0,1 1-1,0 0 1,0 1 0,1-1 0,1 1 0,-1 0 0,1 1 0,1-1 0,0 1 0,1 0 0,0 0 0,0 0 0,-1 20 0,4-28-8,0 0 0,0-1 0,0 1 0,0-1-1,0 1 1,1-1 0,-1 1 0,1-1 0,-1 1 0,1-1 0,0 0 0,0 1 0,1-1 0,-1 0 0,0 0 0,1 1 0,-1-1 0,1 0 0,-1-1 0,4 4 0,-2-3-11,0-1 1,0 1 0,0-1 0,0 0-1,0 1 1,0-1 0,1-1 0,-1 1 0,0 0-1,1-1 1,-1 0 0,0 0 0,6 0-1,4-1-46,-1-1 0,0-1 0,0 0-1,-1 0 1,1-1 0,-1 0 0,17-10-1,-2-4-637,-1-1 0,0-2 0,36-39 0,-67 71 834,0-1 0,0 1 0,1 1 0,-4 12 0,8-19-56,-1-1 1,1 1-1,0-1 1,0 1-1,0 0 1,1 0 0,0-1-1,0 1 1,0 0-1,0 0 1,1 0-1,0-1 1,2 8 0,-3-10-70,1-1 1,0 1 0,0-1 0,0 1 0,0-1 0,1 1 0,-1-1 0,0 0 0,0 0 0,1 1-1,-1-1 1,1 0 0,-1-1 0,1 1 0,0 0 0,-1 0 0,1 0 0,0-1 0,-1 1 0,1-1 0,0 0-1,0 1 1,-1-1 0,1 0 0,0 0 0,0 0 0,0 0 0,-1 0 0,1-1 0,0 1 0,0-1-1,-1 1 1,1-1 0,2 0 0,3-2-8,0 1 0,0-2 1,0 1-1,0-1 0,0 0 0,8-7 0,1-3-47,0-1 0,-1-1 1,-1 0-1,-1-1 0,0 0 0,16-30 0,50-119-810,-63 128 589,-2-2 0,13-50 0,-25 75 273,-8 24 246,-8 25 163,6-5-390,1 0 1,1 0-1,2 0 0,1 1 1,1-1-1,2 1 0,1 0 0,1-1 1,1 1-1,2-1 0,1 0 0,17 50 1,-21-74-64,-1-1-11,1 1 0,0-1 1,0 0-1,0 0 0,0 0 1,0 0-1,1 0 0,0 0 1,0 0-1,4 3 0,-7-6 22,0-1 1,1 0-1,-1 0 0,0 0 0,0 0 1,0 1-1,0-1 0,0 0 0,0 0 0,1 0 1,-1 0-1,0 0 0,0 0 0,0 1 0,0-1 1,1 0-1,-1 0 0,0 0 0,0 0 1,0 0-1,1 0 0,-1 0 0,0 0 0,0 0 1,0 0-1,1 0 0,-1 0 0,0 0 0,0 0 1,0 0-1,1 0 0,-1 0 0,0 0 1,0 0-1,0 0 0,1 0 0,-1-1 0,0 1 1,0 0-1,0 0 0,0 0 0,1 0 0,-2-11-496,-11-15-452,-20-14-1226,-51-51 0,6 8 1305,60 66 1132,14 14-21,-1 0 1,1-1 0,0 1-1,0-1 1,-5-8-1,8 12-183,0-1-1,0 1 1,0 0-1,0-1 1,0 1-1,0 0 1,0-1-1,0 1 1,0 0-1,0-1 1,0 1-1,0-1 1,1 1-1,-1 0 1,0-1-1,0 1 1,0 0-1,1 0 1,-1-1-1,0 1 1,0 0-1,0-1 1,1 1-1,-1 0 0,0 0 1,1 0-1,-1-1 1,0 1-1,1 0 1,-1 0-1,0 0 1,1 0-1,-1-1 1,0 1-1,1 0 1,-1 0-1,0 0 1,1 0-1,-1 0 1,0 0-1,1 0 1,-1 0-1,1 0 1,-1 0-1,0 0 1,1 1-1,24-2 593,-20 2-400,19-1 409,-4 0-696,0 0 1,37-6 0,-51 5-44,-1 0 0,1 0 0,-1-1 0,0 0 0,1 0 0,-1-1 0,0 1 0,0-1 0,-1 0 1,1-1-1,0 1 0,-1-1 0,0 0 0,7-7 0,0-9-366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23757,'0'-4'2313,"3"6"-1897,0-2 312,6 1-488,1-1-192,3-3-344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3 247 18596,'0'1'89,"0"-1"0,-1 1 0,1-1-1,0 1 1,0 0 0,-1-1 0,1 1 0,0 0 0,0-1 0,0 1 0,0 0 0,0-1-1,0 1 1,0 0 0,0-1 0,0 1 0,0 0 0,0-1 0,0 1 0,0 0-1,1-1 1,-1 1 0,0-1 0,0 1 0,1 0 0,-1-1 0,0 1 0,1-1-1,-1 1 1,1-1 0,-1 1 0,1-1 0,-1 1 0,1-1 0,-1 1 0,1-1-1,-1 0 1,1 1 0,0-1 0,-1 0 0,1 0 0,-1 1 0,1-1 0,0 0-1,-1 0 1,1 0 0,0 0 0,-1 0 0,1 0 0,0 0 0,-1 0 0,1 0 0,0 0-1,-1 0 1,2-1 0,5 0 378,-1-1 0,1 0 0,-1 0 0,9-5 0,-11 6-317,8-5 54,0-1-1,1 0 1,-2 0 0,1-1 0,-1-1 0,-1 1 0,16-17 0,-20 17-189,1 0 1,-1 0-1,0 0 1,-1-1-1,0 0 0,0 0 1,-1-1-1,0 1 0,-1-1 1,4-18-1,-6 25-18,-1 0-1,0 0 1,0 0-1,0-1 1,0 1-1,0 0 1,0 0 0,-1 0-1,0 0 1,1-1-1,-3-4 1,2 7-1,0 0-1,1-1 1,-1 1 0,0 0 0,0 0-1,1 0 1,-1 0 0,0 0-1,0 0 1,0 1 0,0-1 0,0 0-1,-1 0 1,1 1 0,0-1-1,0 1 1,0-1 0,0 1 0,-1-1-1,1 1 1,0 0 0,-1-1 0,1 1-1,0 0 1,-1 0 0,1 0-1,0 0 1,-1 0 0,-1 1 0,-3 1-10,-1 0 0,1 0 1,0 0-1,0 1 1,0 0-1,0 1 1,1-1-1,0 1 1,-1 0-1,1 0 1,0 1-1,1 0 1,-1 0-1,-5 9 0,0-1-4,0 1-1,1 1 0,1 0 0,-9 25 0,14-35 20,2 0 0,-1 1 1,1 0-1,0-1 0,0 1 0,0 0 0,1-1 0,0 10 1,1-12-1,-1-1 0,0 0 0,1 1 0,-1-1 0,1 0 1,0 0-1,0 0 0,0 1 0,0-1 0,0 0 1,0 0-1,1 0 0,-1-1 0,1 1 0,-1 0 0,1 0 1,0-1-1,-1 1 0,1-1 0,0 0 0,0 1 1,0-1-1,3 1 0,1 0 0,0 0 1,1-1-1,-1 0 1,0 0-1,1 0 0,-1-1 1,0 0-1,1 0 1,-1-1-1,1 1 0,-1-2 1,0 1-1,1-1 1,9-4-1,5-2 7,-1-1 0,-1 0 0,19-14 0,46-40 94,-41 29 43,-27 25-37,-8 11 53,-7 0-126,0 0-1,0 0 1,-1 0 0,1 0-1,-1 0 1,1 0 0,-1 0-1,0 0 1,0 0 0,0 3-1,0-3-6,0 1 0,1-1 0,-1 1 1,0 0-1,1-1 0,-1 1 0,1-1 0,0 1 0,0-1 0,0 1 0,2 3 0,-1-4-11,0 0 1,0-1-1,1 1 1,-1-1-1,1 1 1,-1-1 0,1 0-1,-1 0 1,1 0-1,-1 0 1,1 0-1,0 0 1,0-1-1,-1 0 1,1 1-1,0-1 1,0 0-1,5-1 1,5 0 26,1-1 0,20-6 0,-21 5-30,15-5 7,-9 3-35,0 1 0,36-4 1,-53 8 7,0 0 0,-1 0 0,1 0-1,-1 0 1,1 0 0,-1 1 0,1-1 0,-1 0 0,1 1 0,-1 0 0,1-1 0,-1 1 0,0 0 0,1 0 0,-1 0 0,0 0 0,0 0 0,1 0 0,-1 0 0,0 0 0,0 0 0,0 0 0,0 1 0,1 1 0,1 4-31,0 0 1,0 0-1,-1 0 0,2 10 0,-3-12-105,0 0-1,0-1 1,1 1-1,0 0 1,0 0-1,0-1 1,0 1-1,1-1 1,2 5 0,-4-9 117,0 1 1,-1 0-1,1 0 1,0-1 0,0 1-1,0-1 1,0 1 0,-1-1-1,1 1 1,0-1-1,0 1 1,0-1 0,0 0-1,0 1 1,0-1 0,0 0-1,0 0 1,0 0-1,0 0 1,0 0 0,0 0-1,0 0 1,0 0 0,0 0-1,0-1 1,0 1-1,0 0 1,0 0 0,0-1-1,0 1 1,0-1-1,0 0 1,2-1-24,0 0 1,0-1-1,-1 1 1,1-1-1,-1 1 0,0-1 1,4-6-1,10-17-490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21877,'-16'2'2192,"5"3"-1456,-1-1-392,7-1 585,-1-2-2154,9-1 1385,0 2-416,4-2-464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241 174 20532,'0'-3'167,"1"1"0,-1 0 0,-1 0 0,1 0 0,0 0 0,0 0 0,-1 0 0,1-1 0,-1 1 0,0 0 0,0 0 0,0 1-1,0-1 1,0 0 0,0 0 0,0 0 0,0 1 0,-1-1 0,1 0 0,-1 1 0,1-1 0,-1 1 0,0 0 0,0-1 0,1 1 0,-1 0-1,0 0 1,0 0 0,0 1 0,0-1 0,0 0 0,0 1 0,0-1 0,0 1 0,-1 0 0,1-1 0,-3 1 0,-1 0-40,-1 1 1,1-1-1,0 1 1,-1 0-1,1 1 1,0-1-1,-1 1 1,1 0-1,0 1 1,0 0 0,-7 4-1,4 0-102,-1 0 0,1 1 0,0 0 0,0 0 0,1 1 0,0 0 0,-9 15 0,13-19-23,1 0-1,0 1 0,0 0 0,0 0 1,1 0-1,0 0 0,0 0 0,0 0 0,1 0 1,0 1-1,0-1 0,0 1 0,1-1 1,0 1-1,1 7 0,-1-12-1,1-1 0,-1 1 1,1-1-1,-1 1 0,1-1 0,-1 1 0,1-1 0,0 1 0,0-1 0,0 0 1,0 1-1,0-1 0,0 0 0,0 0 0,0 0 0,0 0 0,1 0 0,-1 0 1,0 0-1,1 0 0,-1 0 0,1 0 0,-1-1 0,1 1 0,-1-1 0,1 1 1,-1-1-1,1 0 0,-1 0 0,1 1 0,0-1 0,-1 0 0,1 0 0,2-1 1,3 0-3,-1 0 0,1 0 1,-1-1-1,1 1 1,-1-2-1,0 1 1,8-5-1,3-3 1,-1 0 0,0-2 1,-1 1-1,0-2 0,-1 0 0,21-26 0,-18 18 8,-1-2-1,-1 1 1,-1-2-1,14-28 1,-25 45-8,13-33 12,-15 37-9,0 0 0,0 0 0,-1 0 0,1 0 0,-1 0 0,1 0 0,-1 0 0,0 0 0,0 0 0,0 1 0,-1-5 0,1 7-1,0 0-1,0 0 1,0 0-1,-1 0 1,1-1-1,0 1 1,0 0-1,0 0 1,0 0-1,0-1 1,0 1-1,0 0 1,0 0-1,-1 0 1,1 0-1,0-1 1,0 1-1,0 0 1,0 0-1,0 0 1,-1 0-1,1 0 1,0 0-1,0 0 1,0 0-1,-1 0 1,1-1-1,0 1 1,0 0-1,0 0 0,-1 0 1,1 0-1,0 0 1,0 0-1,0 0 1,-1 0-1,1 0 1,0 0-1,0 1 1,0-1-1,-1 0 1,-9 7 7,-5 12-10,4-3-82,0 1 1,2-1-1,0 1 0,0 1 0,2 0 1,0 0-1,2 0 0,0 1 0,-5 33 1,10-50-22,-1-1 0,1 1 0,0 0 1,0 0-1,0-1 0,0 1 0,1 0 1,-1 0-1,0-1 0,1 1 0,-1 0 1,1-1-1,-1 1 0,1 0 0,0-1 1,0 1-1,0-1 0,0 0 0,0 1 1,0-1-1,0 1 0,2 1 0,-1-3-7,0 1-1,0 0 0,0 0 0,0-1 0,0 1 0,0-1 1,0 0-1,0 1 0,0-1 0,0 0 0,0 0 1,0 0-1,0-1 0,0 1 0,0 0 0,0-1 1,0 1-1,0-1 0,0 0 0,2-1 0,21-8-852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1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15427,'6'1'6137,"8"-9"-3834,4-9-1958,0-11 1797,-12 18-855,-13 19-818,7-9-462,0 0 0,0 0 0,0 1 0,0-1 0,-1 0 0,1 0 0,0 0 0,0 0 0,0 0 0,0 1 0,-1-1 0,1 0 0,0 0 0,0 0 0,0 0 0,0 0 0,-1 0 0,1 0 0,0 0 0,0 0 0,-1 0 0,1 0 0,0 0 0,0 0 0,0 0 0,-1 0 0,1 0 0,0 0 0,0 0 0,0 0 0,-1 0 0,1 0 0,0 0 0,0 0 0,0 0 0,-1 0 0,1 0 0,0-1 0,0 1 0,0 0 0,0 0 0,0 0 0,-1 0 0,1-1 0,0 1-7,0-1 1,1 1-1,-1-1 1,0 1 0,0 0-1,0-1 1,1 1-1,-1-1 1,0 1-1,1-1 1,-1 1-1,0 0 1,1-1 0,-1 1-1,1 0 1,-1 0-1,0-1 1,1 1-1,-1 0 1,1 0-1,-1-1 1,1 1 0,-1 0-1,1 0 1,-1 0-1,1 0 1,-1 0-1,1 0 1,0 0 0,16-1 0,-16 1-1,1 0 3,0 0 0,0 0 0,1 0 0,-1 0-1,0 0 1,0 0 0,0 1 0,0-1 0,0 1 0,0-1-1,-1 1 1,1 0 0,0 0 0,0 0 0,0 0-1,-1 0 1,1 0 0,0 1 0,-1-1 0,1 0-1,-1 1 1,3 3 0,-3-3 2,0 1 0,0-1 0,-1 1 0,1 0 0,-1-1 0,1 1 0,-1 0 0,0 0 0,0 0 0,0-1 0,0 1 0,-1 0 0,1 0 0,-1-1 0,1 1 0,-2 3 0,-8 21 93,-20 40 1,6-16 107,23-46-57,3-5-46,7-11 4,14-21-5,53-113 28,-50 92-296,-26 52 162,0 1 1,1 0-1,-1 0 0,0 0 1,0 0-1,0 0 1,0 0-1,1 0 0,-1 0 1,0 0-1,0 0 0,0 0 1,0 0-1,1 0 0,-1 0 1,0 0-1,0 0 1,0 0-1,0 0 0,1 0 1,-1 1-1,0-1 0,0 0 1,0 0-1,0 0 1,0 0-1,1 0 0,-1 0 1,0 0-1,0 0 0,0 1 1,0-1-1,0 0 0,0 0 1,0 0-1,0 0 1,1 0-1,-1 1 0,0-1 1,0 0-1,0 0 0,0 0 1,0 0-1,0 1 0,0-1 1,0 0-1,0 0 1,0 0-1,0 0 0,0 1 1,0-1-1,7 17-62,-1-3 24,-5-13 43,1 1 0,-1-1 1,1 1-1,0-1 1,0 0-1,-1 0 1,1 0-1,0 0 0,0 0 1,0 0-1,0 0 1,1-1-1,-1 1 1,0-1-1,0 0 0,0 1 1,0-1-1,1 0 1,-1 0-1,0 0 1,0-1-1,0 1 0,0 0 1,1-1-1,-1 0 1,0 1-1,3-3 0,6 0 12,-2-2 0,1 1 0,0-1 0,10-8 0,41-35-394,-74 74 226,3-6 86,-11 27 0,20-43 53,-1 1-1,1 0 1,-1 0 0,1 0-1,1 0 1,-1 0 0,1 0-1,0 0 1,0 0 0,0 0-1,2 7 1,-2-11-18,1 0 1,-1-1-1,0 1 1,1-1-1,-1 1 1,1-1-1,-1 1 0,1-1 1,-1 1-1,1-1 1,-1 0-1,1 1 1,0-1-1,-1 0 0,1 1 1,-1-1-1,1 0 1,0 0-1,-1 0 0,1 1 1,0-1-1,-1 0 1,1 0-1,0 0 1,0 0-1,-1 0 0,1 0 1,0 0-1,-1-1 1,1 1-1,0 0 0,-1 0 1,1 0-1,-1-1 1,1 1-1,1-1 1,22-10-2278,26-31-4818,-37 29 5568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18724,'21'8'2473,"7"-5"-1473,7-9-344,8-2 1216,8-4-711,-1 2-65,0-3-544,-3 5-392,-7 9-1128,-8 4 1600,-12 9-768,-4 5-80,-6-2-96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45 206 12515,'95'-179'5465,"-82"152"-3490,-35 95 1942,-21 27-2381,18-43-83,-33 102 0,57-153-1421,0 1 0,1-1-1,-1 1 1,1 0 0,-1-1 0,1 1-1,0 0 1,0-1 0,0 1 0,0 0 0,0 0-1,0-1 1,0 1 0,1 0 0,-1-1-1,1 1 1,0 2 0,0-3-23,0-1 0,-1 1 0,1-1-1,-1 1 1,1-1 0,0 0 0,0 0 0,-1 1 0,1-1 0,0 0 0,0 0 0,-1 0 0,1 0-1,0 0 1,0 0 0,-1 0 0,1 0 0,0 0 0,0 0 0,-1 0 0,1 0 0,0 0-1,0-1 1,-1 1 0,1 0 0,0-1 0,7-3-5,-2 1 0,1-1-1,0-1 1,-1 1 0,12-11 0,6-12-17,0-2 0,-1 0-1,-2-1 1,-2-1 0,0-1 0,-2-1 0,17-45 0,-30 68 1,7-26-31,-11 36 42,0 0 1,0 0-1,0 0 1,0 0-1,0 0 1,0 0-1,0 0 1,0 0-1,0 0 1,0 0-1,0 0 1,0 0-1,-1 0 1,1 0-1,0 0 1,0 0-1,0 0 1,0 0-1,0 0 0,0 0 1,0 0-1,0 0 1,0 0-1,0 0 1,0 0-1,0 0 1,0 0-1,0 0 1,0 0-1,0 0 1,0 0-1,0 0 1,0 0-1,0 0 1,-1 0-1,1-1 1,0 1-1,0 0 1,0 0-1,0 0 1,0 0-1,0 0 1,0 0-1,0 0 0,0 0 1,0 0-1,0 0 1,0 0-1,0 0 1,0 0-1,0 0 1,0 0-1,-6 8-10,-6 14 5,-5 15-64,3 0 0,0 0 0,3 2 0,1 0 1,2 0-1,1 0 0,3 1 0,-1 49 0,2-85-2271,-4-7 919,-5-9-334,-18-25-297,8 13 946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44 174 17924,'-10'-13'2120,"10"5"-1095,4 0-329,12 4 1248,3 1-256,11 6-567,3 4-281,-2-2-440,2-4-288,-4 6-872,-5-4-544,-11-4 1063,-6-7-239,-8-6-232</inkml:trace>
  <inkml:trace contextRef="#ctx0" brushRef="#br0" timeOffset="1">1 1 15483,'8'14'1393,"5"-2"-1257,9 0-224,1 4 792,5 4-416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16339,'1'1'253,"0"-1"0,0 1 0,-1-1 0,1 1-1,0-1 1,0 0 0,0 1 0,0-1-1,0 0 1,0 1 0,0-1 0,-1 0-1,1 0 1,0 0 0,0 0 0,0 0-1,0 0 1,0 0 0,0 0 0,0 0-1,0-1 1,1 1 0,23-11 2594,-15 6-2185,21-8 583,57-28 304,-80 36-1492,1 0 1,-1-1-1,-1 0 0,1 0 0,-1 0 1,0-1-1,10-13 0,-16 19-51,0 0 0,0 0 0,0 0 0,-1-1 0,1 1 0,0 0 0,-1-1 0,1 1 0,-1 0 0,0-1 0,1 1-1,-1-1 1,0 1 0,0-1 0,0-1 0,0 2-2,0 1 0,0-1 1,-1 0-1,1 0 0,0 0 0,-1 1 0,1-1 0,0 0 0,-1 0 0,1 1 1,-1-1-1,1 0 0,-1 1 0,0-1 0,1 1 0,-1-1 0,0 1 0,1-1 1,-2 0-1,0 0 1,-1 0 1,1 0 0,-1 0 0,0 1-1,1-1 1,-1 1 0,0-1-1,1 1 1,-1 0 0,0 0-1,0 0 1,1 0 0,-6 2 0,-2 1-3,1 0 0,-1 1 1,1 0-1,0 1 0,0 0 0,1 1 1,-1 0-1,1 0 0,-8 8 1,6-5 3,1 0 0,1 1 0,0 0 0,0 0 0,1 0 0,-12 23 0,18-32-8,1 1 1,-1-1-1,0 1 0,1-1 0,-1 1 0,1-1 0,-1 1 1,1-1-1,0 1 0,0 0 0,0-1 0,0 1 0,0-1 0,0 1 1,0 0-1,0-1 0,1 1 0,-1-1 0,1 1 0,-1 0 1,1-1-1,1 3 0,-1-2-86,1 0-1,0-1 1,-1 1 0,1-1 0,0 0-1,0 0 1,0 1 0,0-1 0,0 0-1,0-1 1,0 1 0,0 0 0,0-1-1,4 2 1,5-1-312,1 0 0,-1 0 0,1-1 0,-1-1 0,15-2 0,6-1-264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19 24749,'-1'-1'124,"1"0"0,0 0 1,-1 0-1,1 0 0,-1 0 0,1 0 0,-1 1 0,0-1 0,1 0 0,-1 0 0,0 0 0,1 1 1,-1-1-1,0 0 0,0 0 0,0 1 0,0-1 0,0 1 0,0-1 0,0 1 0,0-1 0,0 1 0,0 0 1,0 0-1,0-1 0,-2 1 0,1 0-18,0 1 1,-1-1-1,1 1 1,0-1-1,0 1 1,0 0-1,0 0 1,0 0-1,0 0 1,0 0-1,0 1 0,-2 1 1,-5 5-43,0 0 0,0 1 0,-10 15 0,17-22-80,0 0 0,1-1 1,0 1-1,-1 0 0,1 0 1,0 0-1,0 0 0,0 0 1,0 0-1,0 0 0,1 1 1,-1-1-1,0 0 0,1 0 0,-1 4 1,2-5-27,0 1 1,0-1-1,-1 0 0,1 0 1,0 1-1,0-1 1,0 0-1,0 0 0,0 0 1,1 0-1,-1 0 0,0 0 1,0 0-1,1 0 1,-1-1-1,0 1 0,1 0 1,-1-1-1,1 1 1,-1-1-1,1 0 0,-1 1 1,3-1-1,47 11-1190,-37-10 932,-1 2 0,0 0 0,0 1 1,15 6-1,-27-10 307,1 1-1,-1-1 1,0 1 0,0-1 0,0 1 0,0-1 0,0 1-1,0 0 1,0 0 0,0-1 0,0 1 0,0 0-1,-1 0 1,1 0 0,0 0 0,-1 0 0,1 0-1,0 0 1,-1 0 0,1 1 0,-1-1 0,1 1-1,-1 0 24,0-1-1,-1 0 0,1 0 0,0 1 0,-1-1 0,1 0 0,0 0 1,-1 1-1,1-1 0,-1 0 0,0 0 0,1 0 0,-1 0 0,0 0 1,0 0-1,0 0 0,-1 1 0,-4 3 141,-1 0 0,0 0 0,0 0 0,0-1 0,-8 4 1,8-5-167,0-1 1,0 1 0,0-1 0,0 0 0,0-1 0,0 0 0,-1 0 0,1 0 0,0-1-1,-1 0 1,-7-1 0,0-3-30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51 146 19604,'1'-32'3170,"-10"58"1658,-3 9-4447,2 2-216,3-15-93,-6 40 1,14-51-1,6-20-26,6-22-19,-4-4-59,-1 0-1,-2-1 1,-2 1-1,-1-1 1,-3-52-1,0 86-69,0 6 28,1 18-14,5 32 3,-5-47 92,1 0 1,0-1 0,0 1-1,0-1 1,1 0-1,0 1 1,1-1-1,-1 0 1,1-1-1,5 7 1,-7-10 12,0 0 1,0-1 0,0 1 0,1-1 0,-1 1 0,0-1-1,1 1 1,-1-1 0,1 0 0,-1 0 0,1-1 0,-1 1-1,1 0 1,0-1 0,-1 1 0,1-1 0,0 0 0,-1 0-1,1 0 1,0-1 0,-1 1 0,1 0 0,0-1 0,-1 0-1,1 1 1,0-1 0,-1 0 0,4-2 0,6-4 83,1 0 1,-2-1-1,1 0 1,-1-1-1,0 0 1,-1-1 0,0 0-1,-1 0 1,0-1-1,0 0 1,-2-1-1,9-14 1,-8 8-70,-10 21-75,-13 30-66,3 3-57,-1-2-349,2 0-1,1 0 1,2 1 0,-5 45-1,13-78 431,-1 1 0,1 0 0,0-1 0,0 1 0,1-1 0,-1 1 0,1 0-1,-1-1 1,1 1 0,0-1 0,1 4 0,8 3-568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170 293 18308,'-1'-1'138,"1"0"0,-1-1-1,1 1 1,-1 0 0,1-1 0,-1 1 0,0 0 0,0 0 0,0 0-1,1 0 1,-1 0 0,0 0 0,0 0 0,0 0 0,-1 0-1,1 0 1,0 1 0,0-1 0,0 0 0,-1 1 0,1-1 0,-2 0-1,1 1 74,-1 0 0,0-1-1,1 1 1,-1 0-1,1 0 1,-1 1 0,0-1-1,1 0 1,-1 1-1,1 0 1,-3 1 0,-4 1 266,0 1 1,0 1 0,1 0 0,0 0 0,-10 8-1,12-7-375,0 0 1,0 0-1,1 0 0,0 1 0,0-1 0,1 1 0,-5 11 0,8-16-85,0 0 1,0 1 0,0-1 0,0 1-1,1-1 1,-1 1 0,1-1 0,0 1-1,-1-1 1,1 1 0,1-1-1,-1 4 1,1-4-7,-1-1 1,1 0-1,-1 1 0,1-1 1,0 0-1,-1 0 0,1 1 0,0-1 1,0 0-1,0 0 0,0 0 1,0 0-1,0 0 0,0 0 0,1 0 1,-1 0-1,0-1 0,0 1 1,1 0-1,-1-1 0,0 1 0,1-1 1,1 1-1,3 0 7,-1 0-1,1 0 1,0-1-1,0 0 1,0 0 0,0 0-1,0-1 1,0 0-1,0 0 1,0 0 0,-1-1-1,1 0 1,0 0-1,-1-1 1,9-4 0,1-2-48,0 0 0,0-1-1,25-24 1,11-20-1069,-56 85 189,4-28 928,1 0 0,-1 0 0,1 0 1,0 0-1,0 0 0,1 0 0,-1 0 1,1 0-1,-1 0 0,1 0 0,0 0 1,0 0-1,0 0 0,0 0 0,3 3 0,-2-4 13,-1-1 0,1 1 0,-1-1 0,1 0 0,0 1 0,0-1 0,0 0 0,-1 0 0,1 0 0,0-1 0,0 1 0,0 0 0,0-1 0,0 1 0,1-1 0,-1 0 0,0 0 0,0 0 0,0 0 0,0 0 0,0 0 0,0 0 0,4-1 0,4-2 35,0 1 0,-1-2 0,1 1 0,-1-1 0,0 0 1,0-1-1,0 0 0,-1-1 0,1 0 0,11-11 1,-5 4-21,-1-2 1,-1 0 0,-1 0-1,17-26 1,-18 23-86,-1-1-1,0-1 1,8-24 0,-15 36-1,-1 0 1,0 0 0,0-1-1,0 1 1,-1 0 0,0-1-1,-1 1 1,0-1 0,0 1-1,-1-1 1,-2-9 0,3 17 28,0 0 1,0 0 0,0 0 0,0 0-1,-1 0 1,1 0 0,0 0 0,-1 0 0,1 0-1,-1 0 1,1 0 0,-1 0 0,1 0 0,-1 0-1,0 0 1,1 1 0,-1-1 0,0 0-1,0 0 1,0 1 0,0-1 0,0 0 0,1 1-1,-1-1 1,0 1 0,0 0 0,0-1-1,-1 1 1,1 0 0,0-1 0,0 1 0,0 0-1,0 0 1,0 0 0,0 0 0,0 0 0,0 0-1,0 0 1,0 0 0,0 0 0,-1 1-1,1-1 1,0 0 0,-1 2 0,-2 0-6,0 0 1,0 0 0,0 1-1,1 0 1,-1 0 0,1 0-1,0 0 1,0 0-1,-5 6 1,-1 5 26,1 0 0,-1 1 0,2 0 0,0 0 0,1 0 0,1 1 0,0 0 0,-3 19 0,7-24-89,-1-1 0,1 1 0,1-1 0,0 1 0,0-1 0,1 1 0,1-1 0,-1 0 0,2 1 0,-1-1 0,2 0 0,-1 0 0,10 18 0,2-4-210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7 223 18396,'-1'-1'156,"0"-1"0,0 0-1,1 0 1,-1 0 0,0 0 0,1 0 0,-1-1-1,1 1 1,0 0 0,0 0 0,0 0 0,0 0 0,0 0-1,0 0 1,0-1 0,1 1 0,-1 0 0,1 0-1,-1 0 1,1 0 0,0 0 0,0 0 0,0 0 0,0 1-1,0-1 1,1 0 0,1-2 0,1-2 208,1 0 0,0 0 0,0 0 0,0 1 0,1 0 0,9-7 0,-11 10-266,0 0 0,0 0 1,0 0-1,0 0 0,0 0 0,1 1 1,-1 0-1,0 0 0,1 0 0,-1 1 1,1-1-1,5 1 0,-8 0-82,0 1-1,0-1 1,0 0-1,-1 1 1,1-1-1,0 1 0,-1-1 1,1 1-1,0 0 1,-1 0-1,1 0 1,-1 0-1,1 0 1,-1 0-1,1 0 1,-1 0-1,0 1 1,0-1-1,0 0 1,1 1-1,-1-1 1,-1 1-1,1-1 1,0 1-1,0 0 1,0-1-1,-1 1 1,1 0-1,-1 0 1,0-1-1,1 1 1,-1 3-1,0 2-9,0 0-1,-1 0 0,1 0 1,-1-1-1,-1 1 1,1 0-1,-1-1 0,-1 1 1,1-1-1,-7 12 1,-6 18-15,14-36 11,1 1-1,0-1 1,-1 1 0,1 0 0,0 0-1,-1-1 1,1 1 0,0 0 0,0-1-1,0 1 1,0 0 0,0 0 0,0-1-1,0 1 1,0 0 0,0 0 0,0-1-1,0 1 1,0 0 0,0 0 0,1-1-1,-1 1 1,0 0 0,0-1 0,1 1-1,-1 0 1,1-1 0,-1 1 0,0-1-1,1 1 1,-1 0 0,1-1 0,0 1-1,-1-1 1,1 0 0,-1 1 0,1-1-1,0 1 1,-1-1 0,1 0 0,0 1-1,-1-1 1,1 0 0,0 0 0,0 0-1,-1 0 1,1 1 0,0-1 0,0 0-1,-1 0 1,2 0 0,3-1 6,-1 1 1,1 0-1,0-1 1,-1 0-1,1 0 1,-1-1-1,7-2 0,4-3 18,-1-1 0,1 0 0,-2-1-1,1-1 1,17-17 0,56-61 73,-74 70-77,-12 15-21,1 0 0,0 1-1,0-1 1,0 1 0,0-1 0,0 1-1,1-1 1,-1 1 0,0 0 0,5-2 0,-7 5-4,0-1 1,0 1 0,0 0 0,0 0 0,0 0 0,0 0-1,0 0 1,0 0 0,0-1 0,0 1 0,-1 0 0,1 0-1,0 0 1,-1 0 0,0 0 0,-18 43-64,12-30 56,1 0-1,0 0 1,1 0-1,1 1 0,-4 21 1,7-35 17,1 0 0,0 0 1,-1 0-1,1 1 0,0-1 1,0 0-1,0 0 1,0 0-1,0 1 0,0-1 1,1 0-1,-1 0 0,0 0 1,1 1-1,-1-1 0,1 0 1,-1 0-1,1 0 1,-1 0-1,1 0 0,0 0 1,-1 0-1,1 0 0,0 0 1,0 0-1,0 0 1,0-1-1,0 1 0,0 0 1,0-1-1,0 1 0,0 0 1,0-1-1,0 1 1,0-1-1,0 0 0,1 1 1,-1-1-1,0 0 0,0 0 1,0 0-1,1 0 1,-1 0-1,0 0 0,0 0 1,1 0-1,1-1 0,2 0 44,1 0-1,0 0 1,-1-1-1,1 0 1,-1 0-1,0-1 1,1 1-1,8-7 1,-4 0 0,-1 0 0,1 0 0,-1-1 0,-1 0 1,0-1-1,0 0 0,-1 0 0,-1 0 0,0-1 0,0 0 1,-1 0-1,-1-1 0,0 0 0,-1 1 0,4-25 1,-7 36-52,0 0 0,0 0 1,1 0-1,-1 0 0,0 0 1,0-1-1,0 1 0,0 0 1,0 0-1,-1 0 1,1 0-1,0 0 0,0 0 1,-1 0-1,1 0 0,-1 0 1,0-1-1,1 2 0,0 0-1,-1 0 1,1 0-1,-1 0 1,1 0-1,-1 0 0,1 0 1,0 0-1,-1 0 1,1 0-1,-1 0 1,1 0-1,0 0 1,-1 0-1,1 1 1,0-1-1,-1 0 1,1 0-1,-1 0 1,1 1-1,0-1 1,-1 0-1,1 0 1,0 1-1,0-1 0,-1 0 1,1 1-1,-23 29-12,19-21 14,0 1 0,0-1 0,1 1 0,-3 13-1,5-20 8,1 1 0,-1-1 0,1 0 0,-1 1 0,1-1 0,0 0 0,0 1 0,0-1 0,1 1 0,-1-1-1,1 0 1,0 0 0,0 1 0,0-1 0,0 0 0,3 4 0,-3-5-1,1-1 0,-1 0 0,1 1 1,0-1-1,-1 0 0,1 0 0,0 0 0,0-1 1,0 1-1,0 0 0,0-1 0,-1 1 0,1-1 0,0 0 1,0 1-1,0-1 0,0 0 0,0 0 0,0 0 1,0-1-1,0 1 0,0 0 0,0-1 0,0 1 0,0-1 1,0 0-1,3-1 0,5-2 24,-1-1 1,1 0-1,14-10 1,-9 3-23,0-1 1,0-1-1,15-19 1,3-1-280,-39 42 173,0 0 1,1 0 0,0 1 0,0-1-1,-5 15 1,1-2 15,-12 29 16,20-46 72,0-1 1,0 1-1,0-1 1,1 0-1,0 1 1,-1-1-1,1 1 1,0-1-1,0 1 1,1-1-1,-1 1 1,1-1-1,1 5 1,-2-7-1,1 0 1,-1 0-1,1 0 0,-1-1 1,1 1-1,0 0 0,-1 0 1,1 0-1,0-1 1,0 1-1,-1 0 0,1-1 1,0 1-1,0 0 1,0-1-1,0 1 0,0-1 1,0 0-1,0 1 1,0-1-1,0 0 0,1 1 1,0-1 4,1 0 0,-1 0 0,1 0 0,-1 0 1,0-1-1,1 1 0,-1-1 0,0 1 0,4-2 1,1-1 17,1-1-1,-1 0 1,0 0 0,11-9 0,-9 6-47,1-1 0,-2-1-1,1 0 1,-1 0 0,0 0-1,-1-1 1,0 0 0,-1-1-1,0 1 1,-1-1 0,8-21-1,-13 31 9,0 1-1,1-1 0,-1 0 1,0 1-1,0-1 0,0 1 1,0-1-1,0 0 0,0 1 1,1-1-1,-1 1 0,-1-1 1,1 0-1,0 1 0,0-1 1,0 1-1,0-1 0,0 0 1,0 1-1,-1-1 0,1 1 1,0-1-1,0 1 0,-1-2 1,0 2 1,1 0 0,-1 0 0,0 0 1,1 0-1,-1 0 0,1 0 0,-1 0 1,1 1-1,-1-1 0,1 0 0,-1 0 1,0 0-1,1 0 0,-1 1 0,1-1 0,-1 0 1,1 1-1,0-1 0,-2 1 0,-22 23-72,18-16 90,0-1 1,1 2 0,1-1 0,-1 1-1,-5 14 1,10-22-5,-1 1-1,0 0 1,1 0 0,-1-1-1,1 1 1,0 0 0,0 0-1,-1-1 1,1 1-1,0 0 1,1 0 0,-1 0-1,0-1 1,0 1 0,1 0-1,-1 0 1,1-1 0,-1 1-1,1 0 1,0-1 0,0 1-1,0-1 1,0 1-1,0-1 1,0 1 0,0-1-1,0 0 1,0 1 0,1-1-1,-1 0 1,0 0 0,1 0-1,-1 0 1,1 0 0,0 0-1,-1-1 1,3 2-1,17 4-55,-1-2-1,1 0 0,0-1 0,34 1 0,31 3-235,-84-7 303,-1 0 0,1 0 0,0 0 0,-1 0 1,1 0-1,0 0 0,-1-1 0,1 1 0,0-1 0,-1 0 0,1 1 0,-1-1 0,1 0 0,-1 0 0,1 0 0,-1 0 0,1 0 0,-1 0 0,0 0 0,0 0 0,0-1 0,0 1 0,1 0 0,-2-1 0,1 1 0,0-1 0,0 1 0,0-1 0,-1 0 0,1 1 0,0-3 1,2-6 57,0-1 1,0 1 0,1-18 0,-3 24-54,2-19-42,-1 0-1,0 0 1,-2 0-1,-4-40 1,3 56-998,2 11-282,-1-2 1147,1 0-1,-1 0 1,1 0-1,0-1 0,0 1 1,0 0-1,0-1 1,0 1-1,2 1 1,9 6-477,5-3-126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16788,'-23'148'8252,"15"-81"-6728,-6 24-212,-1 1-281,-4 141 0,25-197-1198,-6-36 137,0 1 0,0-1 0,0 1 0,0-1 0,0 1 0,1-1 0,-1 1 0,0-1-1,0 1 1,1-1 0,-1 1 0,0-1 0,1 1 0,-1-1 0,0 0 0,1 1 0,-1-1-1,1 0 1,-1 1 0,1-1 0,0 1 0,0-2-42,-1 1 0,1 0-1,0-1 1,-1 1 0,1-1 0,0 1 0,-1-1-1,1 1 1,-1-1 0,1 1 0,-1-1 0,1 1-1,-1-1 1,0 0 0,1 1 0,-1-1 0,0 0-1,1 0 1,-1 1 0,0-1 0,1-1 0,5-17-411,-1 0 1,0 0-1,2-23 1,-3 17-30,3-18-130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18388,'2'3'286,"-1"0"1,1 0 0,0 0-1,0 0 1,0-1-1,1 1 1,-1-1-1,1 0 1,-1 1-1,1-1 1,0 0 0,0-1-1,0 1 1,0 0-1,0-1 1,0 0-1,0 0 1,1 0-1,-1 0 1,0 0 0,1-1-1,6 1 1,5 1 326,1-2 1,-1 0-1,27-3 1,-28 1-455,0-1 1,0 0-1,0-1 1,-1 0-1,1-1 1,-1 0-1,15-10 1,-22 12-147,0-1 0,0 0-1,0-1 1,0 1 0,-1-1 0,0 0 0,0 0 0,-1-1 0,1 1-1,-1-1 1,0 0 0,0 0 0,-1 0 0,0-1 0,0 1 0,2-9 0,-4 13-16,-1 0 0,1 1 0,-1-1 0,0 0 0,0 0 0,1 0 0,-1 1 0,0-1 0,0 0 0,-1 0 1,1 0-1,0 1 0,0-1 0,-1 0 0,1 0 0,-1 1 0,0-1 0,0 0 0,-1-2 0,1 3 0,0 0-1,0 0 1,-1 0-1,1 0 1,0 0-1,-1 0 1,1 0-1,-1 1 1,1-1-1,-1 0 1,1 1-1,-1-1 0,0 1 1,1 0-1,-1 0 1,0-1-1,-1 1 1,-4 0-11,0 1 0,1 0 0,-1 0 0,1 0 0,-1 0 0,1 1 0,0 0 0,0 1 0,-9 4 0,4-1 5,0 1 0,1 1 1,0 0-1,0 1 0,0 0 0,-13 17 0,18-20 14,0 0 1,0 1-1,1-1 0,0 1 1,1 0-1,0 0 0,0 1 0,0-1 1,1 1-1,0-1 0,0 1 0,0 11 1,2-17-1,0 1 0,0-1 0,0 0 0,0 0 0,0 1 0,1-1 0,-1 0 0,1 0 0,-1 0 0,1 0 0,0 0 0,0 0 0,0 0 0,0 0 0,1 0 0,-1 0 0,0 0 0,1-1 0,1 3 0,-1-3 0,1 1 1,0 0-1,0-1 0,-1 1 1,1-1-1,0 0 0,0 0 1,0 0-1,0 0 1,0 0-1,1-1 0,2 1 1,4-1 1,-1 0 1,1 0-1,-1-1 1,1-1-1,-1 1 1,0-1-1,0-1 1,10-4-1,0-2-12,0-1 0,0-1 1,-1 0-1,-1-2 0,0 0 0,-1-1 0,0-1 0,-1 0 0,-1-1 0,0 0 0,-1-1 0,-1-1 1,-1 0-1,0-1 0,-2 0 0,0 0 0,-1-1 0,-1 0 0,-1-1 0,4-22 0,-8 34-17,-1 0-1,0-1 0,0 1 0,-2-18 0,1 25 17,0 1-1,0-1 1,0 0 0,-1 1 0,1-1-1,0 1 1,-1-1 0,1 1-1,-1-1 1,1 1 0,-1-1 0,0 1-1,1 0 1,-1-1 0,0 1-1,0 0 1,0 0 0,0 0 0,0-1-1,-1 1 1,1 0 0,0 0 0,0 1-1,-1-1 1,1 0 0,0 0-1,-1 1 1,1-1 0,-1 0 0,1 1-1,-1 0 1,1-1 0,-1 1 0,1 0-1,-1 0 1,-2 0 0,1 0-1,-1 1 1,0 0 0,1 0 0,-1 1-1,1-1 1,-1 1 0,1 0-1,0 0 1,0 0 0,0 0 0,0 0-1,0 1 1,0-1 0,0 1-1,1 0 1,-5 6 0,-4 6 18,1 1 0,-8 17 0,15-27-11,-8 15 31,1 0-1,-13 45 1,20-57-19,0 1 0,1 0 0,1 0 0,0 1 0,0-1 0,1 0 0,0 0 0,1 0-1,2 14 1,-3-21-21,1 1 0,0-1 0,0 1 0,1-1 0,-1 0 0,0 1 0,1-1-1,0 0 1,0 0 0,0 0 0,0 0 0,1 0 0,-1-1 0,1 1 0,-1-1-1,1 0 1,0 1 0,0-1 0,0 0 0,0-1 0,0 1 0,0 0 0,1-1-1,-1 0 1,1 0 0,-1 0 0,1 0 0,-1-1 0,7 1 0,6-1-31,0-1 1,-1 0 0,1-1-1,-1-1 1,22-7 0,-37 10 38,3 0 26,0-1 0,1 1-1,-1-1 1,0 1 0,0 0 0,0 0 0,1 0-1,-1 1 1,0-1 0,0 1 0,0 0 0,4 1-1,35 20 284,-36-17-270,1-1-1,0-1 1,0 1-1,0-1 1,0 0-1,10 2 1,1-3-113,0 0 1,0-2 0,0 0 0,21-3 0,-18 1-411,0 1 1,30 2-1,-39 3-41,-13 3-186,1-6 664,-1 0 1,0 0-1,0 0 1,0 0 0,0 0-1,0 0 1,0 0 0,0 0-1,0-1 1,-1 1 0,1 0-1,0-1 1,-2 1-1,-10 1-93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18428,'-5'6'2687,"-3"10"-1785,0 0 1,1 0-1,1 0 0,1 0 0,-6 35 0,10-50-871,1 1-1,-1 0 0,1 0 1,0-1-1,0 1 1,0 0-1,0 0 0,0 0 1,0-1-1,1 1 1,-1 0-1,0 0 0,1-1 1,0 1-1,-1 0 0,1-1 1,0 1-1,0-1 1,0 1-1,0-1 0,0 1 1,0-1-1,0 1 1,0-1-1,2 1 0,0 0-5,0-1-1,-1 0 1,1 0-1,0 0 1,0 0-1,0-1 1,0 1-1,0-1 1,0 0-1,0 0 1,0 0-1,0 0 1,0 0-1,4-2 1,5 0-6,-1-1-1,1 0 1,-1-1-1,0 0 1,0-1 0,0 0-1,-1-1 1,18-12 0,-2-3-140,42-42 1,-67 63 116,-1 0 1,0-1 0,0 1 0,0 0 0,0 0 0,0 0 0,0 0 0,1 0 0,-1-1 0,0 1 0,0 0 0,0 0 0,0 0 0,1 0-1,-1 0 1,0 0 0,0 0 0,0 0 0,1 0 0,-1 0 0,0 0 0,0 0 0,0 0 0,1 0 0,-1 0 0,0 0 0,0 0-1,0 0 1,1 0 0,-1 0 0,0 0 0,0 0 0,0 0 0,0 0 0,1 0 0,-1 0 0,0 0 0,0 0 0,0 1 0,0-1 0,1 0-1,-1 0 1,0 0 0,0 0 0,0 0 0,0 1 0,0-1 0,0 0 0,1 0 0,-1 0 0,0 1 0,0-1 0,0 0 0,0 0-1,0 0 1,0 0 0,0 1 0,0-1 0,0 0 0,0 0 0,0 1 0,1 12-15,-1-12 9,1 17-75,-2-9 124,1-1 1,1 0-1,0 1 1,0-1-1,3 14 1,-3-21-55,-1 1 0,1-1-1,0 1 1,0-1 0,-1 1 0,1-1-1,0 0 1,0 1 0,0-1 0,0 0 0,1 0-1,-1 0 1,0 0 0,0 0 0,1 0 0,-1 0-1,0 0 1,1 0 0,-1-1 0,1 1-1,-1-1 1,1 1 0,0-1 0,-1 1 0,1-1-1,-1 0 1,1 0 0,0 0 0,-1 0 0,1 0-1,-1 0 1,1 0 0,0-1 0,2 0-1,6-1-212,0-1 0,0-1 0,0 0 0,13-7 0,-10 5 75,22-10-220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75 16307,'1'0'109,"-1"-1"0,1 1-1,-1-1 1,1 1-1,-1-1 1,1 0-1,-1 1 1,1-1-1,-1 0 1,0 0-1,1 1 1,-1-1-1,0 0 1,1 0-1,-1 0 1,0 1-1,0-1 1,0 0 0,0 0-1,0 0 1,0 0-1,0 1 1,0-1-1,0 0 1,-1-1-1,0 1-22,1 0 0,-1 1 0,0-1 0,0 0 0,1 1 1,-1-1-1,0 1 0,0-1 0,0 1 0,0-1 0,0 1 0,0 0 0,0-1 0,0 1 0,0 0 0,0 0 0,-2 0 0,-1-1 24,0 1-1,0 0 0,0 1 1,-1-1-1,1 1 1,0-1-1,0 1 1,0 0-1,-8 4 1,4 1-71,0 0 0,0 0 0,1 1 0,0 0 0,0 0 1,0 1-1,1 0 0,0 0 0,-8 17 0,8-14-35,0 1 0,1 0 0,0 0 0,1 0 1,1 1-1,0-1 0,-2 17 0,5-27 1,-1 0 1,1 0-1,0 0 1,0 1-1,0-1 1,0 0-1,0 0 1,0 0-1,1 0 0,-1 0 1,1 0-1,-1 0 1,1 0-1,0 0 1,0 0-1,0 0 1,0 0-1,0 0 1,0-1-1,1 1 1,-1 0-1,0-1 1,1 1-1,-1-1 1,4 3-1,-2-3 18,0 0 0,0-1 0,0 1 0,0-1 0,0 1-1,0-1 1,0 0 0,0 0 0,0 0 0,0-1 0,0 1 0,0-1 0,0 1 0,0-1 0,-1 0 0,1 0 0,5-3 0,7-3 140,-1-1 0,0-1 0,0 0 0,-1-1 0,0-1 0,15-15 0,-12 9 120,-1 0 0,0-1-1,-2 0 1,13-23 0,-3-6 332,-21 43-564,-1 0 0,0 1 0,0-1 0,0 0 0,-1 1 0,1-1 0,-1 0 0,0 0 0,0 0 0,0 1 0,-1-6 0,1 8-57,0 0 1,-1 1-1,1-1 1,0 0-1,-1 1 1,1-1-1,0 0 1,-1 0 0,1 1-1,-1-1 1,1 1-1,-1-1 1,1 0-1,-1 1 1,0-1-1,1 1 1,-1-1-1,0 1 1,1 0 0,-1-1-1,0 1 1,1 0-1,-1-1 1,0 1-1,0 0 1,0 0-1,1 0 1,-1 0-1,0 0 1,0-1 0,1 1-1,-1 1 1,0-1-1,0 0 1,0 0-1,1 0 1,-1 0-1,0 1 1,0-1-1,1 0 1,-1 0-1,0 1 1,0-1 0,0 1-1,-3 1-142,1 0 0,-1 0 0,1 0-1,-1 1 1,1-1 0,0 1 0,-4 4 0,3-3-36,1 1-1,-1 0 1,1 0 0,0 0 0,1 0 0,0 1-1,-1-1 1,2 1 0,-1-1 0,1 1 0,-1 0-1,2-1 1,-1 1 0,1 0 0,-1 0 0,2 10-1,9 2-525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109 105 17276,'-3'4'546,"0"0"-1,0 0 1,-1 0 0,0 0 0,1-1 0,-1 0 0,0 1 0,-1-2 0,-4 4 0,-15 12 1590,20-14-1890,-1 1 1,1-1-1,0 1 1,0 1 0,0-1-1,1 0 1,0 1 0,0 0-1,-4 10 1,7-15-216,-1 0 1,1 1-1,0-1 1,-1 1-1,1-1 1,0 1-1,0 0 1,0-1-1,0 1 1,1-1-1,-1 1 1,0-1-1,1 1 1,-1-1-1,0 0 1,1 1-1,0-1 1,0 2-1,0-2-12,1 1 0,-1-1 0,1 0 0,-1 1 0,1-1 0,-1 0 0,1 0 0,0 0 0,0 0 0,-1 0 0,1-1 0,0 1 0,0-1 0,0 1 0,0-1 0,0 0 0,3 1 0,6-1-31,-1 1 0,0-2 1,0 1-1,0-1 0,0-1 0,0 0 1,0-1-1,0 1 0,-1-2 0,1 1 1,-1-2-1,0 1 0,0-1 0,0 0 1,-1-1-1,0 0 0,0 0 0,12-14 1,-8 8-32,-1-1 0,0 0 0,-1-1 0,-1 0 0,0-1 0,-1 0 0,-1 0 0,0-1 0,-1 0 0,6-22 0,-12 25 41,-7 19 35,-10 20 60,0 8-174,-20 58 0,32-76-589,0 1-1,1-1 1,1 0 0,1 1 0,0 0 0,1 21 0,6-11-159,8-6-278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173 127 18524,'0'-1'88,"-1"0"0,1 0 0,-1 0 0,0 0 0,0 1-1,1-1 1,-1 0 0,0 0 0,0 1 0,0-1 0,0 0 0,1 1 0,-1-1 0,0 1 0,0 0 0,0-1 0,0 1-1,0 0 1,0-1 0,-1 1 0,1 0 0,0 0 0,0 0 0,0 0 0,0 0 0,0 0 0,0 0 0,-1 0-1,-33 8 1018,28-5-1045,0 0 0,1 1 1,-1-1-1,1 1 0,-1 1 0,1-1 0,1 1 0,-1 0 1,1 0-1,0 1 0,0 0 0,0 0 0,1 0 0,0 0 1,0 1-1,0-1 0,1 1 0,0 0 0,1 0 1,-1 0-1,1 1 0,1-1 0,-1 0 0,1 9 0,1-15-57,0 1-1,0-1 0,0 1 0,0-1 0,0 1 0,0-1 1,0 0-1,1 1 0,-1-1 0,1 0 0,-1 1 1,1-1-1,-1 0 0,1 0 0,0 1 0,0-1 0,-1 0 1,1 0-1,0 0 0,0 0 0,0 0 0,0 0 1,3 1-1,-2-1 3,0 0 0,1 0 1,-1 0-1,0-1 0,1 0 1,-1 1-1,0-1 0,1 0 1,-1 0-1,1 0 0,-1 0 1,0 0-1,3-1 0,4-1 29,0-1 0,0 0-1,-1 0 1,1-1 0,-1 0-1,13-8 1,1-6 252,0-1 0,-2 0 0,0-2 0,-2 0 0,0-2 1,-1 0-1,20-37 0,-36 58-257,2-3 105,1 0-1,-1 0 1,-1 0 0,1 0 0,-1-1-1,0 1 1,0-1 0,-1 0-1,0 0 1,1-8 0,-2 14-127,0 0-1,0 0 1,0-1 0,0 1-1,0 0 1,0 0 0,0 0 0,0 0-1,0 0 1,0 0 0,-1 0-1,1 0 1,0 0 0,0 0-1,0 0 1,0 0 0,0 0 0,0 0-1,0 0 1,-1 0 0,1 0-1,0 0 1,0 0 0,0 0-1,0 0 1,0 0 0,0 0 0,-1 0-1,1 0 1,0 0 0,0 0-1,0 0 1,0 0 0,0 0-1,0 0 1,0 0 0,0 0 0,-1 0-1,1 0 1,0 0 0,0 0-1,0 0 1,0 1 0,0-1-1,0 0 1,0 0 0,0 0 0,0 0-1,0 0 1,0 0 0,0 0-1,-1 0 1,1 1 0,0-1-1,0 0 1,-6 7 71,-1 5-47,0 1 1,0-1-1,2 1 0,-1 1 0,2-1 0,-4 17 0,3-6-62,1 0 1,-1 44-1,5-61-92,0 1-1,0-1 1,1 0 0,0 1 0,1-1-1,-1 0 1,5 11 0,-5-16 57,-1-1 1,1 1-1,0 0 0,0-1 1,0 1-1,0-1 0,0 1 1,0-1-1,1 0 0,-1 1 1,0-1-1,1 0 0,-1 0 1,1 0-1,-1 0 0,1 0 1,-1 0-1,1 0 0,0 0 1,-1-1-1,1 1 0,0-1 1,0 1-1,0-1 0,-1 0 0,1 0 1,0 0-1,0 0 0,0 0 1,0 0-1,-1 0 0,1 0 1,0-1-1,0 1 0,1-2 1,23-10-518,-1-10-164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17716,'-25'45'2408,"-21"41"546,40-73-2406,1 0 0,0 1 0,1 0 1,-5 20-1,9-33-512,0 0 0,-1 0 0,1 0 0,0 0-1,0 0 1,0 0 0,0 0 0,0 0 0,0 0 0,0 0 0,0 0 0,0 0 0,0 0 0,0 0 0,1 0 0,-1 0-1,0 0 1,1-1 0,-1 1 0,0 0 0,1 0 0,-1 0 0,1 0 0,0-1 0,0 2 0,0-1-17,1-1 0,-1 0 0,0 0 1,0 0-1,0 0 0,0 0 0,0 0 1,0 0-1,0-1 0,0 1 0,0 0 1,0 0-1,0-1 0,0 1 0,0-1 1,0 1-1,0-1 0,1 0 0,7-5 4,0-1-1,-1 1 0,9-10 0,6-11-55,-1 0-1,-2-1 0,-1-1 1,19-39-1,-48 92-57,2 0 1,0 0-1,1 0 0,-6 47 1,13-70 89,-1 7-135,-1 0 0,1 0 0,0 0 0,1 0 0,0 0 0,0 1 0,1-1 0,0 0 0,3 12 0,-3-19 74,-1-1 0,0 1 0,1 0 0,-1-1 0,0 1 0,1 0 0,-1-1 0,1 1 0,-1-1 0,1 1 0,-1-1 0,1 1-1,0-1 1,-1 1 0,1-1 0,0 1 0,-1-1 0,1 0 0,0 1 0,-1-1 0,1 0 0,0 0 0,0 0 0,-1 1 0,1-1 0,1 0-1,0 0-11,-1-1 0,1 1-1,0-1 1,-1 1 0,1-1 0,0 1-1,-1-1 1,1 0 0,-1 0-1,1 0 1,1-1 0,3-4-168,1 0 0,-1 0 1,9-11-1,9-18-669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17252,'-2'4'333,"1"0"1,-1-1 0,0 1-1,1-1 1,-2 1-1,1-1 1,0 0 0,-1 1-1,1-1 1,-1 0-1,0-1 1,-3 4 0,-10 12 1375,14-16-1558,0 1-1,0-1 0,0 1 1,1 0-1,-1 0 1,1-1-1,0 1 0,0 0 1,0 0-1,0 1 1,1-1-1,-1 3 0,1-4-155,0 0-1,0-1 0,0 1 0,1 0 1,-1-1-1,1 1 0,-1-1 1,1 1-1,-1 0 0,1-1 0,0 1 1,0-1-1,0 0 0,0 1 1,0-1-1,0 0 0,0 0 0,0 1 1,1-1-1,-1 0 0,0 0 1,1 0-1,2 1 0,34 17-531,23 14-69,-57-31 606,0 1 0,-1 0 0,1 0 1,0 0-1,-1 0 0,0 1 1,0 0-1,0-1 0,0 1 0,0 0 1,2 5-1,-5-7 41,1 0 0,-1 0 0,0 0 0,1-1 0,-1 1 0,0 0 0,0 0 0,0 0 0,-1 0 0,1 0 1,0-1-1,-1 1 0,1 0 0,-1 0 0,1 0 0,-1-1 0,0 1 0,0 0 0,0-1 0,0 1 0,0-1 0,0 1 0,0-1 0,-1 1 1,1-1-1,0 0 0,-1 0 0,-1 2 0,-6 4 269,0-1 1,0 0-1,-14 7 0,20-12-243,-7 4 163,0 0 0,0-1 0,-1-1 0,0 0 0,1 0 0,-1-1 0,0 0 0,-1-1 0,1 0 0,-13-2 0,21 2-305,-1-2 0,1 1-1,0 0 1,-1-1 0,1 0 0,0 1 0,-1-1-1,1-1 1,0 1 0,0 0 0,0-1-1,0 1 1,0-1 0,0 0 0,1 0 0,-1 0-1,1-1 1,-1 1 0,1-1 0,0 1 0,0-1-1,0 0 1,0 1 0,0-1 0,1 0-1,-1 0 1,1-1 0,0 1 0,0 0 0,0 0-1,0 0 1,0-1 0,1 1 0,-1-1 0,1 1-1,0 0 1,1-5 0,-1 5-110,0 0 1,0 0-1,1 0 0,-1 0 1,1 0-1,0 0 1,0 0-1,0 0 0,0 0 1,1 0-1,-1 0 1,1 1-1,-1-1 0,1 1 1,0-1-1,0 1 1,0 0-1,1 0 0,-1 0 1,5-3-1,16-8-1033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17100,'-6'13'3926,"11"-20"-321,12-22-1565,-14 22-1971,0 0 0,0 0 0,-1-1 0,3-10-1,-5 15-73,1 1-1,-1-1 0,1 1 0,-1-1 0,0 0 0,0 1 0,0-1 0,0 1 0,-1-1 0,1 1 0,-1-1 1,0 1-1,1-1 0,-1 1 0,0-1 0,-3-3 0,4 5 0,-1 0-1,1 1 1,-1-1 0,0 1-1,1-1 1,-1 1 0,0-1-1,0 1 1,1 0 0,-1-1 0,0 1-1,0 0 1,1-1 0,-1 1-1,0 0 1,0 0 0,0 0-1,0 0 1,1 0 0,-1 0-1,0 0 1,0 0 0,0 0-1,0 0 1,1 0 0,-1 1-1,0-1 1,0 0 0,0 1-1,1-1 1,-1 0 0,0 1-1,0-1 1,1 1 0,-1-1-1,1 1 1,-1-1 0,0 1-1,1 0 1,-1-1 0,1 1-1,-1 0 1,0 1 0,-3 3-21,1 0 0,-1 0 0,1 0 0,-4 9 0,3-6 20,1 0 1,1 0 0,-1 0-1,1 0 1,1 1 0,0-1-1,0 0 1,0 1 0,1 10 0,1-17 8,-1 0 0,0 0 0,1 1 0,-1-1 0,1 0 0,-1 0 0,1 0 0,0 0 1,0 0-1,0 0 0,0 0 0,0 0 0,1 0 0,-1-1 0,1 1 0,-1 0 0,1-1 1,-1 1-1,1-1 0,0 0 0,0 0 0,0 1 0,0-1 0,0 0 0,0 0 0,0-1 1,0 1-1,0 0 0,0-1 0,0 1 0,0-1 0,1 0 0,-1 0 0,0 0 0,0 0 1,0 0-1,1 0 0,-1 0 0,3-2 0,4 1 11,-1-1 0,0 0 1,1 0-1,-1-1 0,0 0 0,-1 0 1,1-1-1,11-7 0,3-5 5,27-25 1,-6 6-59,-43 35 37,0-1-1,1 1 1,-1-1-1,0 1 1,1 0 0,-1-1-1,1 1 1,-1 0-1,1 0 1,-1-1 0,1 1-1,-1 0 1,1 0-1,-1 0 1,1 0 0,-1 0-1,1 0 1,-1 0-1,1-1 1,-1 1-1,1 1 1,-1-1 0,1 0-1,0 0 1,2 10-40,-8 23 70,4-29-1,-8 57 249,8-56-239,1 0 0,0-1 1,0 1-1,1 0 0,-1-1 0,1 1 0,0-1 0,0 1 0,0-1 0,5 9 0,-6-12-41,0 0-1,1 0 0,-1 0 0,1 0 0,0 0 0,-1-1 0,1 1 0,0 0 0,-1 0 0,1 0 0,0-1 0,0 1 0,0 0 0,0-1 0,0 1 0,0-1 0,0 1 0,0-1 0,0 1 0,0-1 0,0 0 0,0 0 0,0 1 0,0-1 0,0 0 0,0 0 0,0 0 0,0 0 0,0 0 0,0 0 0,0 0 0,0-1 0,0 1 0,0 0 0,1 0 0,-1-1 0,0 1 0,-1-1 0,1 1 1,0-1-1,0 0 0,0 1 0,0-1 0,0 0 0,1-1 0,1-1-93,0 0 0,0 0 0,0 0 0,-1-1 0,1 1 0,-1-1 0,0 0 0,0 0 0,0 0 0,1-5 1,2-17-167,0 0-99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17220,'-1'10'2392,"1"3"-1312,-3-1-423,4-2 2151,7 5-1760,-1-9-544,0 0-143,-1-13-345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17292,'1'1'184,"1"0"1,0 0 0,0 0-1,0-1 1,0 1-1,0-1 1,1 1 0,-1-1-1,0 1 1,0-1 0,0 0-1,0 0 1,0 0-1,1-1 1,-1 1 0,0 0-1,0-1 1,0 1 0,0-1-1,2-1 1,46-19 1557,-40 16-1115,-6 3-487,14-7 525,0 0 0,29-21 0,-43 27-624,0 0 0,-1 0 0,1 0 0,-1 0 0,0-1 0,0 1 0,0-1 0,0 0 0,0 0 0,-1 0 0,0 0 0,0 0 0,0-1 0,0 1 0,-1-1 0,0 1 0,1-1 0,-1-5 0,-1 9-40,1 1-1,-1-1 0,0 0 1,0 0-1,0 0 1,0 0-1,0 0 0,0 0 1,0 0-1,-1 0 0,1 0 1,0 0-1,0 0 1,-1 0-1,1 1 0,0-1 1,-1 0-1,1 0 0,-1 0 1,1 1-1,-1-1 0,0 0 1,1 0-1,-1 1 1,0-1-1,1 0 0,-1 1 1,0-1-1,0 1 0,0-1 1,1 1-1,-1 0 1,0-1-1,0 1 0,0 0 1,0-1-1,0 1 0,0 0 1,0 0-1,0 0 1,0 0-1,1 0 0,-1 0 1,0 0-1,0 0 0,-1 1 1,-2-1-8,0 1 1,1 0-1,-1 1 1,1-1-1,-1 0 0,1 1 1,0 0-1,-1 0 1,1 0-1,-3 3 1,-4 5-9,0 0 1,1 0-1,0 1 1,0 0-1,2 0 1,-1 1-1,1 0 1,1 1-1,0-1 1,1 1-1,1 0 1,0 1-1,0-1 1,-2 22-1,6-32 14,-1-1 0,1 1 0,0-1 0,0 1 0,1-1 0,-1 1 0,0-1 0,1 0 0,-1 1 0,1-1 0,0 0-1,0 1 1,0-1 0,0 0 0,0 0 0,0 0 0,1 0 0,-1 0 0,1 0 0,-1 0 0,3 2 0,-1-3-2,0 1 0,-1 0 1,1-1-1,1 1 0,-1-1 1,0 0-1,0 0 0,0-1 0,0 1 1,1 0-1,-1-1 0,0 0 1,7 0-1,1-1-2,0 0 1,1-1 0,-1-1-1,0 0 1,0 0-1,0-1 1,-1 0-1,12-7 1,-5 0 11,0-1 0,22-20 0,15-11 1,-39 37-18,-15 6 9,1 0 1,-1 0-1,0 0 1,0 0-1,1 0 1,-1 0-1,0 0 1,1 1-1,-1-1 1,0 0-1,0 0 1,1 0-1,-1 1 1,0-1-1,0 0 1,1 0-1,-1 0 1,0 1-1,0-1 1,0 0-1,0 0 1,1 1-1,-1-1 1,0 0-1,0 1 1,0-1-1,0 0 1,0 1-1,1 3 1,-1 1 0,0 0 0,0-1-1,0 1 1,-2 5 0,1-7 12,1-1-1,-1 1 1,1-1 0,0 1 0,0 0 0,-1-1-1,2 1 1,-1-1 0,0 1 0,0 0 0,1-1-1,0 1 1,1 4 0,-1-7-5,0 1 0,0-1 0,0 1 0,0-1 0,0 0 0,0 1 0,0-1 0,0 0 0,0 0 0,0 0 0,0 1 0,0-1 0,0 0 0,0-1 0,0 1 0,0 0 0,0 0 0,0 0 0,0 0 0,0-1 0,0 1 0,0-1 0,1 0 0,24-13 92,-20 10-78,16-11 11,18-11-16,-37 25-30,0-1-1,1 1 1,-1-1 0,0 1 0,0 0 0,1 0 0,-1 0-1,0 1 1,1-1 0,4 1 0,-7 0 6,0 1 0,0-1 0,0 0 0,0 1 0,0-1 0,0 1 0,0-1 0,-1 1 0,1-1 0,0 1 0,0 0 0,-1-1 0,1 1 0,0 0 0,-1-1 0,1 1 0,-1 0 0,1 1 0,11 21-55,-5-7 53,-5-14 27,-1 0 0,1 0 0,0 0 0,0 0 0,0 0 0,0-1 0,0 1 0,0 0 0,0-1 0,0 0 0,1 1 0,-1-1 0,1 0 0,-1 0 0,1-1 0,-1 1 1,4 0-1,-1 0 19,0-1 1,0 0-1,0 0 1,0 0-1,0-1 1,0 0-1,0 0 1,8-3-1,2-1 70,-1-2-1,0 0 0,0 0 0,24-19 0,-27 18-52,-1 0-1,15-16 1,-22 21-52,-1 0 0,1 0-1,-1-1 1,1 1 0,-1 0 0,0-1 0,-1 1 0,1-1-1,-1 0 1,1 0 0,-1 1 0,0-1 0,0-5 0,-1 9-2,1-1 0,-1 1 0,0 0 0,0-1 0,0 1 0,0-1 0,0 1 0,0-1 0,0 1 0,0-1 0,0 1 0,0 0 0,0-1 0,0 1 0,0-1 0,0 1 0,0-1 0,0 1 0,0 0 0,-1-1 0,1 1 0,0-1 0,0 1 0,-1 0-1,1-1 1,0 1 0,0 0 0,-1-1 0,1 1 0,0 0 0,-1-1 0,1 1 0,0 0 0,-1 0 0,1-1 0,-1 1 0,1 0 0,0 0 0,-1 0 0,1 0 0,-1-1 0,1 1 0,-1 0 0,1 0 0,0 0 0,-1 0 0,1 0 0,-1 0 0,1 0 0,-1 0 0,1 0 0,-1 1 0,1-1 0,0 0 0,-1 0 0,1 0 0,-1 0 0,1 1 0,0-1 0,-1 0 0,0 1 0,-1 0-7,-1 1-1,1-1 0,-1 1 1,1 0-1,0 0 0,0 0 1,-1 0-1,-1 3 1,2-1 14,-1 0 0,1 0 0,0 0 0,0 0 0,0 0 0,1 0 0,-1 1 0,1-1 1,0 1-1,0-1 0,0 1 0,1-1 0,0 1 0,0-1 0,0 1 0,0-1 0,1 1 0,1 5 1,-1-7-15,0 1 0,1-1 0,-1 0 0,1 0 0,0 0 0,0 0 0,0 0 0,0 0 1,1 0-1,-1-1 0,1 1 0,0-1 0,-1 0 0,1 0 0,0 0 0,0 0 0,1 0 1,-1 0-1,0-1 0,0 0 0,1 0 0,-1 0 0,6 1 0,-7-1-96,1-1-1,-1 1 0,0-1 1,1 1-1,-1-1 1,1 0-1,-1 0 0,1 0 1,-1-1-1,1 1 0,-1 0 1,0-1-1,1 0 1,-1 0-1,0 1 0,1-1 1,-1 0-1,0-1 1,0 1-1,0 0 0,0-1 1,0 1-1,0-1 1,0 0-1,-1 1 0,1-1 1,0 0-1,-1 0 0,0 0 1,1 0-1,-1 0 1,0-1-1,1-3 0,6-12-588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20508,'-10'-1'1849,"3"2"-1305,7 5-224,3 4 608,5 1-832,-5-6 120,2-4-224,-11-7-216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206 137 14059,'9'-9'1214,"0"0"0,-1-1 0,11-16 0,-16 23-852,-1 0 1,0-1-1,0 1 1,-1-1 0,1 1-1,-1-1 1,1 1-1,-1-1 1,0 0 0,-1 1-1,1-1 1,-1 0-1,1 0 1,-1 0 0,0 0-1,-1-3 1,1 6-302,0 0 1,-1 0 0,1 0 0,0 0 0,-1 1-1,1-1 1,-1 0 0,1 0 0,-1 0-1,1 1 1,-1-1 0,1 0 0,-1 1 0,0-1-1,1 0 1,-1 1 0,0-1 0,0 1-1,1-1 1,-1 1 0,0 0 0,0-1 0,0 1-1,0 0 1,1-1 0,-1 1 0,0 0-1,0 0 1,0 0 0,0 0 0,0 0 0,0 0-1,0 0 1,0 0 0,0 0 0,1 0-1,-1 1 1,0-1 0,0 0 0,0 1 0,-1 0-1,-4 1 25,1 1 1,-1-1-1,1 2 0,0-1 0,-6 5 0,-10 9-41,0 1 0,1 1 0,1 1 0,-21 29 0,29-33-49,0 0-1,2 1 0,-1 0 0,2 1 0,0-1 0,2 2 1,-6 18-1,11-33 5,0 0 1,1 0-1,-1 1 1,1-1-1,-1 0 1,1 1-1,0-1 1,1 0 0,-1 0-1,1 1 1,0-1-1,0 0 1,3 7-1,-3-9 5,0 0 1,1 0-1,-1 0 0,1 0 1,-1-1-1,1 1 0,0 0 1,0-1-1,-1 1 0,1-1 1,0 0-1,0 0 0,1 0 0,-1 0 1,0 0-1,0 0 0,0 0 1,1 0-1,-1-1 0,0 0 1,1 1-1,-1-1 0,0 0 1,1 0-1,-1 0 0,5-1 0,2 0 41,0-1 0,0 0 0,-1-1-1,1 0 1,-1 0 0,0-1-1,1 0 1,-1 0 0,8-7-1,-11 8-5,-1 0-1,1 0 1,-1-1-1,0 1 1,0-1-1,0 0 1,0 0-1,-1-1 1,0 1-1,0-1 1,0 1-1,0-1 1,-1 0-1,0 0 1,0 0-1,2-7 1,-4 11-40,0 0 1,1 0-1,-1 0 0,0-1 1,0 1-1,0 0 1,0 0-1,0 0 1,0 0-1,0 0 0,0 0 1,-1 0-1,1 0 1,0 0-1,-1 0 1,1 0-1,-1 0 1,1 0-1,-1 0 0,1 0 1,-1 1-1,1-1 1,-1 0-1,0 0 1,0 0-1,1 1 0,-2-2 1,0 2-69,0-1 1,1 1-1,-1-1 0,0 1 1,0 0-1,1-1 1,-1 1-1,0 0 0,0 0 1,0 1-1,0-1 1,1 0-1,-1 0 0,-2 2 1,-2-1-277,0 1 1,0 1-1,0-1 0,0 1 1,1 0-1,0 0 1,-1 1-1,-6 5 0,5 3-322,5 0-104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18652,'10'-2'666,"1"0"0,-1 1 1,1 0-1,-1 1 0,1 0 0,-1 0 1,1 1-1,14 3 0,-21-3-537,0 0 0,0 1 1,-1-1-1,1 1 0,-1-1 0,1 1 0,-1 0 0,0 0 1,0 1-1,0-1 0,4 4 0,-5-4-93,0 1 1,-1-1-1,1 0 0,-1 0 0,0 1 0,0-1 0,0 1 1,0-1-1,0 1 0,-1-1 0,1 1 0,-1 0 1,1-1-1,-1 1 0,0 0 0,0-1 0,0 1 1,-1 3-1,-2 5-16,0 0 0,-1 0 0,0-1 1,-1 0-1,0 1 0,0-2 0,-13 17 0,-1 5-17,19-31-5,-1 1-1,1-1 1,-1 1 0,1-1 0,0 1 0,-1-1 0,1 1-1,0-1 1,-1 1 0,1-1 0,0 1 0,0 0 0,-1-1-1,1 1 1,0-1 0,0 1 0,0 0 0,0-1-1,0 1 1,0 0 0,0-1 0,0 1 0,0-1 0,0 1-1,0 0 1,0-1 0,1 1 0,-1-1 0,0 1 0,0 0-1,1-1 1,-1 2 0,2-2-2,-1 0 0,0 0 0,0 1 0,1-1 0,-1 0 0,0 0 0,1 0 0,-1-1 0,0 1 0,0 0 0,1 0 0,-1-1 0,0 1 0,2-1 0,43-20-96,-21 5 16,-1-1 1,-1 0 0,27-28-1,-18 16-216,-33 48-56,-3-6 293,-6 33-25,9-43 102,1 0 0,-1 0 0,1 0 0,0 0 0,0 0 0,1 0 0,-1 0 0,1 0 0,-1 0 0,1 0 0,0-1 0,1 5 0,-1-6 3,0 0 1,0 0 0,0 0-1,0-1 1,-1 1-1,1 0 1,1 0 0,-1-1-1,0 1 1,0 0-1,0-1 1,0 1 0,0-1-1,0 1 1,1-1 0,-1 0-1,0 0 1,0 1-1,1-1 1,-1 0 0,0 0-1,0 0 1,1 0-1,-1 0 1,0-1 0,0 1-1,3-1 1,33-13 350,-22 7-211,-1-2 0,1 1-1,-2-2 1,1 0 0,-1-1 0,-1 0-1,0-1 1,-1 0 0,0-1-1,0 0 1,11-21 0,-27 44-639,1 1-1,0 0 1,1 0 0,-1 0 0,2 0 0,0 1 0,0-1-1,1 21 1,1-21-310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15531,'0'26'1625,"0"0"-985,-4 3-232,0 2 840,1 4-368,1-7-320,1 0-343,5-10-690,8-8-255,3-14 600,3-9-192,5-17-112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82 327 17660,'0'0'94,"0"-1"0,-1 1 1,1 0-1,0 0 0,-1-1 1,1 1-1,0 0 0,-1 0 0,1 0 1,0-1-1,-1 1 0,1 0 1,-1 0-1,1 0 0,0 0 0,-1 0 1,1 0-1,-1 0 0,1 0 1,0 0-1,-1 0 0,1 0 0,-1 0 1,1 0-1,0 0 0,-1 0 1,1 0-1,-1 1 0,-14 9 1573,-10 18 863,21-21-2377,0-1 1,0 1 0,1-1 0,0 1-1,0 0 1,1 0 0,0 1 0,0-1 0,1 0-1,0 1 1,0-1 0,1 12 0,0-18-149,0 0 0,1 1 1,-1-1-1,1 0 1,0 0-1,-1 1 0,1-1 1,0 0-1,0 0 0,-1 0 1,1 0-1,0 0 1,0 0-1,0 0 0,0 0 1,1 0-1,-1 0 0,0-1 1,0 1-1,0 0 1,1-1-1,-1 1 0,0-1 1,1 0-1,-1 1 0,0-1 1,1 0-1,-1 0 0,1 0 1,-1 0-1,0 0 1,1 0-1,-1 0 0,1 0 1,1-1-1,5 0-39,-1 0 0,1-1 0,-1 0 0,15-6-1,-10 2 13,-1 0 1,1-1-1,-1-1 0,-1 1 0,1-2 0,-1 0 0,0 0 0,8-11 0,-6 4 16,0 1 0,-1-1 0,0-1-1,14-32 1,-22 38-24,-9 17 2,-10 18 37,5-4 19,-11 28 1,19-41-14,0 0 1,1 1 0,0-1-1,1 1 1,-1-1-1,1 1 1,1 12-1,0-19-6,0 1 0,0-1 0,0 0 0,0 1 0,1-1 0,-1 0 0,0 1 0,1-1-1,-1 0 1,1 1 0,0-1 0,-1 0 0,1 0 0,0 0 0,0 0 0,0 0 0,-1 0 0,1 0 0,0 0-1,1 0 1,-1 0 0,2 1 0,-1-1 5,0 0-1,1-1 1,-1 1-1,1 0 1,-1-1-1,1 0 1,-1 1-1,1-1 1,0 0-1,-1 0 1,4-1-1,4-1 20,0 0 0,-1-1 0,1 0 1,-1 0-1,10-5 0,-6 1 1,-1 0 1,0-1 0,-1-1 0,1 1-1,-2-2 1,13-12 0,-17 15-32,1 0 1,-1-1 0,-1 0-1,0 0 1,0 0-1,0 0 1,-1-1 0,0 0-1,-1 0 1,3-10 0,-5 18-4,-1 1 1,0 0-1,0 0 1,0-1-1,0 1 1,0 0-1,0 0 1,0-1-1,1 1 1,-1 0 0,0-1-1,0 1 1,0 0-1,0-1 1,0 1-1,0 0 1,0-1-1,-1 1 1,1 0 0,0 0-1,0-1 1,0 1-1,0 0 1,0-1-1,0 1 1,-1 0-1,1 0 1,0-1-1,0 1 1,0 0 0,0 0-1,-1-1 1,1 1-1,0 0 1,0 0-1,-1 0 1,1 0-1,0-1 1,-1 1 0,1 0-1,0 0 1,-1 0-1,0 0 1,1 0 0,-1 0 0,0 1 0,0-1 0,1 0 0,-1 1 0,0-1 0,0 1 0,1-1 0,-1 1 0,0-1 0,1 1 0,-1-1 0,1 1 0,-1-1 0,1 1 0,-1 1 0,-4 5 23,0 1 0,1 0 0,0 1 0,0-1 0,-4 18 0,6-21-10,1 0 1,0 1 0,0-1 0,0 0 0,1 1 0,0-1 0,0 0 0,0 1 0,1-1 0,-1 0-1,1 0 1,2 6 0,-2-10-2,-1 1 0,1-1 0,0 1 0,0-1 0,0 0 0,-1 0 0,1 1 0,1-1 0,-1 0 0,0 0 0,0 0 0,0 0 0,1 0 0,-1 0 0,0 0 0,1-1 0,-1 1 0,1 0 0,-1-1 0,2 1 0,0 0 9,1-1 1,-1 1-1,0-1 1,1 0-1,-1 0 1,1 0-1,-1-1 1,0 1-1,4-2 1,4-1 27,-1-1 0,0 1 0,0-2 0,-1 0 0,11-6 0,-5 1 15,0-1 0,19-18 0,-28 24-85,-1-1 0,0 1 0,-1-1 1,1 0-1,-1 0 0,0 0 0,-1 0 1,1-1-1,2-7 0,-6 14 17,0 0 0,-1 0 0,1 0-1,0 0 1,0 0 0,0 0 0,0 0 0,0 0 0,0 0-1,-1 0 1,1 1 0,0-1 0,0 0 0,0 0-1,0-1 1,0 1 0,-1 0 0,1 0 0,0 0 0,0 0-1,0 0 1,0 0 0,0 0 0,0 0 0,-1 0-1,1 0 1,0 0 0,0 0 0,0 0 0,0 0 0,0 0-1,0-1 1,0 1 0,-1 0 0,1 0 0,0 0 0,0 0-1,0 0 1,0 0 0,0 0 0,0-1 0,0 1-1,0 0 1,0 0 0,0 0 0,0 0 0,0 0 0,0-1-1,0 1 1,0 0 0,-10 10-83,2-1 50,0 1 0,1 0 0,-6 12 0,10-17 39,0 0 1,1 0-1,0 1 1,0-1-1,0 1 0,0-1 1,1 1-1,-1 10 1,2-15-2,0-1 0,0 1 0,0-1 0,0 1 0,0 0 0,0-1 0,0 1 0,0-1 0,0 1 0,1-1 0,-1 1 0,0 0 0,0-1 0,1 1 0,-1-1 0,0 1 0,1-1 0,-1 1 0,0-1 0,1 1 0,-1-1 0,1 0 0,-1 1 0,1-1 0,-1 0 0,1 1 0,-1-1 0,2 1 0,-1-1 0,1 0 0,-1 1 0,1-1 0,-1 0-1,1 0 1,-1 0 0,1 0 0,0-1 0,-1 1 0,1 0 0,1-1-1,3-1-14,1-1-1,-1 0 1,0 0 0,7-4-1,-5 2-67,0-1 1,0 0-1,-1 0 1,10-11-1,-14 15-303,-5 9 233,-4 7 55,-19 36-154,23-47 250,1 1 0,-1 0 0,1 0 1,0 0-1,0 0 0,1 0 0,-1 0 1,1 0-1,0 1 0,0-1 0,0 4 0,1-7 7,-1 0-1,1 0 0,0 0 0,0 0 1,-1 0-1,1 0 0,0 0 0,0 0 1,0-1-1,0 1 0,0 0 0,0-1 0,0 1 1,0-1-1,0 1 0,0-1 0,0 1 1,0-1-1,0 0 0,1 0 0,-1 1 1,0-1-1,0 0 0,0 0 0,0 0 1,1 0-1,-1 0 0,0-1 0,2 1 0,35-7 111,-32 5-104,7-2 63,1 0 1,-2-1 0,1 0 0,23-14 0,-34 18-60,0 0 1,0-1-1,0 1 1,0-1-1,0 1 1,0-1-1,0 0 1,-1 0-1,1 0 1,-1 0-1,0 0 1,1 0-1,-1 0 1,0 0-1,0-1 1,0 1-1,0 0 1,-1-1-1,1 1 1,-1 0-1,1-1 1,-1 1 0,0-1-1,0 1 1,0-1-1,0 1 1,-1-1-1,1 1 1,-1 0-1,1-1 1,-1 1-1,0-1 1,0 1-1,0 0 1,-1-3-1,0 2-8,0 0 0,1 0 0,0-1-1,-1 1 1,1-1 0,-1-4 0,2 7-10,0 0 0,0 1 0,1-1 0,-1 0 0,0 1 1,0-1-1,0 0 0,0 1 0,1-1 0,-1 1 0,0-1 1,0 0-1,1 1 0,-1-1 0,1 1 0,-1-1 0,0 1 1,1-1-1,-1 1 0,1-1 0,-1 1 0,1-1 0,-1 1 1,1 0-1,0-1 0,-1 1 0,1 0 0,-1 0 0,1-1 1,0 1-1,-1 0 0,1 0 0,0 0 0,-1 0 0,1 0 1,0 0-1,-1 0 0,1 0 0,0 0 0,-1 0 0,1 0 1,0 0-1,12 0-333,-1-1 1,1 0 0,-1-1 0,1-1-1,-1 0 1,0 0 0,0-1-1,0-1 1,-1 0 0,1-1-1,11-8 1,-16 10 173,0-1 1,0-1-1,0 1 0,-1-1 0,0 0 1,0-1-1,-1 1 0,0-1 0,0 0 1,0-1-1,-1 1 0,0-1 1,-1 0-1,1 0 0,-1 0 0,-1 0 1,2-12-1,5-42 1491,-9 61-1303,0 1 0,0 0 0,0 0 1,0-1-1,0 1 0,0 0 0,0-1 0,0 1 1,0 0-1,0 0 0,0-1 0,0 1 0,0 0 1,0-1-1,0 1 0,0 0 0,-1 0 0,1-1 1,0 1-1,0 0 0,0 0 0,0 0 0,-1-1 1,1 1-1,0 0 0,0 0 0,-1 0 0,1-1 1,0 1-1,0 0 0,-1 0 0,1 0 0,0 0 1,0 0-1,-1 0 0,1 0 0,0-1 0,0 1 1,-1 0-1,1 0 0,0 0 0,-1 0 0,1 0 0,0 0 1,0 0-1,-1 0 0,1 1 0,0-1 0,-1 0 1,1 0-1,0 0 0,0 0 0,-1 0 0,1 0 1,0 1-1,0-1 0,-1 0 0,1 0 0,0 0 1,0 0-1,0 1 0,-1-1 0,1 0 0,0 0 1,0 1-1,0-1 0,0 0 0,-1 1 0,-15 18 583,-15 46 174,-25 76-1,42-100-624,3 2-1,1-1 0,-5 50 0,11-69-97,3-18-26,0 0-1,0 0 1,0 0 0,1-1-1,-1 1 1,1 0-1,0 0 1,1 0 0,-1 0-1,1 0 1,2 7 0,-3-12-30,0 0 1,0 0-1,1 0 1,-1 1 0,0-1-1,0 0 1,1 0 0,-1 0-1,0 0 1,0 1-1,1-1 1,-1 0 0,0 0-1,0 0 1,1 0-1,-1 0 1,0 0 0,0 0-1,1 0 1,-1 0-1,0 0 1,1 0 0,-1 0-1,0 0 1,0 0-1,1 0 1,-1 0 0,0 0-1,0 0 1,1-1-1,-1 1 1,0 0 0,0 0-1,1 0 1,-1 0-1,0 0 1,0-1 0,1 1-1,-1 0 1,0 0-1,0 0 1,0-1 0,0 1-1,1 0 1,-1 0 0,0-1-1,0 1 1,0 0-1,0 0 1,0-1 0,9-13 181,5-17 69,64-120-4,-77 149-257,-1 0 1,1 0-1,1 1 1,-1-1-1,0 0 1,0 1-1,1-1 1,-1 1-1,1-1 1,-1 1-1,1-1 1,0 1-1,-1 0 1,1 0-1,0 0 1,0 0-1,0 0 1,2-1-1,-1 2 6,0 0 1,0 1-1,0-1 0,0 1 0,0-1 1,-1 1-1,1 0 0,0 0 0,-1 0 1,1 0-1,0 1 0,3 2 0,-2-2 2,0 0 0,-1-1 0,1 1 0,0-1 1,1 1-1,-1-1 0,0-1 0,0 1 0,0 0 0,1-1 0,-1 0 0,0 0 0,1 0 0,-1-1 0,0 1 0,5-2 0,-3 0 4,0 0-1,0-1 1,-1 1 0,1-1-1,-1 0 1,0-1-1,0 1 1,0-1-1,-1 0 1,7-7-1,-4 4-7,-2 0 0,1 0 0,-1 0-1,0-1 1,-1 1 0,0-1-1,0 0 1,-1-1 0,0 1 0,0-1-1,-1 1 1,0-1 0,0 0 0,-1 0-1,0-14 1,-1 21-4,0 1-1,0 0 1,0-1-1,0 1 0,0 0 1,-1-1-1,1 1 1,-1 0-1,1-1 1,-1 1-1,1 0 1,-1 0-1,0 0 1,1-1-1,-1 1 0,-1-1 1,2 2-2,-1-1 1,0 1-1,1 0 0,-1 0 1,0-1-1,1 1 0,-1 0 1,1 0-1,-1-1 1,0 1-1,0 0 0,1 0 1,-1 0-1,0 0 1,1 0-1,-1 0 0,0 0 1,1 0-1,-1 1 0,0-1 1,1 0-1,-2 1 1,-1 0-10,0 1 0,0-1 1,0 1-1,0 0 0,1 0 0,-1 1 1,0-1-1,1 0 0,-1 1 1,-1 3-1,-4 5-1,1 0-1,0 1 1,0-1 0,-4 15-1,9-23 15,1 0-1,0 0 1,0 0-1,0 1 1,0-1-1,0 0 1,1 1-1,-1-1 1,1 1 0,0-1-1,0 0 1,0 1-1,1-1 1,-1 1-1,1-1 1,0 0-1,0 1 1,0-1-1,0 0 1,0 0 0,3 4-1,-1-5 4,-1 0 1,1 0-1,-1 0 1,1 0-1,0-1 0,0 1 1,0-1-1,0 0 0,0 0 1,0 0-1,0 0 0,0 0 1,0-1-1,1 0 0,-1 1 1,0-1-1,0 0 0,0-1 1,1 1-1,-1 0 0,4-2 1,8-1 7,0 0 0,-1-1 0,16-7-1,-14 4 3,0 0 0,-1-1-1,0-1 1,0 0-1,-1-1 1,-1 0-1,1-1 1,-2-1-1,0 0 1,0 0-1,-1-1 1,0-1-1,-2 0 1,1-1-1,-2 1 1,0-2-1,0 1 1,9-31 0,-16 40-18,0-1 0,0 1 0,0-1 1,0 0-1,-1 1 0,0-1 1,-1 1-1,0-1 0,0 1 0,-2-11 1,2 15 0,0 0 0,1 0 0,-1 1 0,0-1 0,0 0 1,0 0-1,0 0 0,0 1 0,0-1 0,-1 1 0,1-1 0,-1 1 0,1-1 1,-1 1-1,1 0 0,-1-1 0,0 1 0,0 0 0,1 0 0,-1 1 0,0-1 1,0 0-1,0 0 0,0 1 0,0 0 0,0-1 0,0 1 0,0 0 0,0 0 1,0 0-1,0 0 0,0 0 0,0 0 0,0 1 0,-1-1 0,2 1 1,-1-1-1,-2 2 0,-5 1-12,1 1 0,-1 0 0,1 1 0,0-1 0,0 2 0,1-1 0,0 1 0,0 0 0,0 0 0,1 1 0,0 0 0,0 0 0,0 1 0,-3 8 0,-2 1 8,2 0 0,0 1 0,1 0 0,1 1 0,-8 29 0,12-35 18,1 1 0,0-1-1,1 1 1,0-1-1,1 1 1,1 0-1,2 14 1,-2-22-42,1-1 0,-1 1 0,1-1 0,0 0 0,0 0 0,0 0-1,1 0 1,5 8 0,-5-10-47,-1 0 0,0-1 0,1 0 0,-1 1 0,1-1 0,0 0 0,0 0 1,0-1-1,0 1 0,0 0 0,0-1 0,0 0 0,0 0 0,1 0 0,4 1 0,-7-2 14,1 1 0,0-1 1,-1 0-1,1 1 0,0-1 0,0 0 1,-1 0-1,1-1 0,0 1 0,0 0 1,-1 0-1,1-1 0,0 1 1,-1-1-1,1 1 0,-1-1 0,1 0 1,0 0-1,-1 0 0,0 0 0,1 0 1,-1 0-1,1 0 0,-1 0 1,0 0-1,0-1 0,2-2 0,-1-14-549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19860,'11'1'2153,"7"2"-1505,7-2-344,4 1 656,3-2-408,1 3 32,-2 0-384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18604,'1'1'211,"0"0"0,1 0 0,-1 0 0,0 1 0,0-1 0,1 0 0,-1 0 0,0 1-1,0-1 1,-1 0 0,1 1 0,0-1 0,0 1 0,-1 0 0,1-1 0,-1 1 0,1-1 0,-1 1 0,0 0 0,1-1 0,-1 1 0,0 0 0,0-1 0,0 1-1,-1 2 1,0 7 674,0 0 0,-7 20-1,3-11-383,4-14-397,0-1 1,1 0-1,-1 0 0,1 0 0,0 1 0,0-1 0,1 0 1,1 8-1,-1-12-93,-1 1 1,1-1-1,0 1 0,-1-1 1,1 0-1,0 1 0,0-1 1,0 0-1,0 0 0,0 1 1,0-1-1,0 0 0,0 0 1,1 0-1,-1-1 0,0 1 1,1 0-1,-1 0 0,1-1 1,-1 1-1,0-1 1,1 1-1,-1-1 0,1 0 1,0 1-1,-1-1 0,1 0 1,-1 0-1,1 0 0,-1 0 1,1 0-1,1-1 0,4 0-12,0-1 0,0 0 0,0-1 0,0 0 0,-1 0-1,1 0 1,-1-1 0,0 1 0,0-2 0,0 1-1,0-1 1,-1 1 0,0-2 0,0 1 0,0 0-1,-1-1 1,8-12 0,-13 19 2,-2 5-151,0 0-1,0 1 1,0-1 0,1 1 0,0 0-1,0 0 1,1 0 0,0 0-1,0 0 1,0 8 0,6 2-118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35 17316,'0'0'86,"1"0"0,-1 0 0,1 0 1,0 0-1,-1 1 0,1-1 0,-1 0 1,1 0-1,-1 0 0,1 1 0,-1-1 1,1 0-1,-1 0 0,1 1 0,-1-1 1,1 0-1,-1 1 0,1-1 0,-1 1 1,0-1-1,1 1 0,-1-1 0,0 1 1,1-1-1,-1 1 0,0-1 0,0 1 1,1-1-1,-1 1 0,0-1 0,0 1 1,0-1-1,0 1 0,0 0 0,0-1 1,0 1-1,0-1 0,0 1 0,0-1 1,0 1-1,0 0 0,-1 0 0,-2 31 1808,3-31-1575,-17 119 2367,-41 199-1094,51-291-1300,6-18 67,6-18 78,9-33-195,-2 0 0,8-52 0,-2 9-217,-12 60-29,28-102-79,-26 103 32,0 1 1,1 0-1,16-27 0,-24 47 41,1 0 1,-1-1 0,1 1 0,-1 0 0,1 0 0,0 0 0,0 1-1,0-1 1,0 0 0,0 1 0,0-1 0,0 1 0,0 0 0,1-1 0,3 0-1,-4 1 6,-1 1 0,1 0 0,-1 0-1,1 0 1,-1 0 0,1 1 0,-1-1-1,1 0 1,-1 0 0,1 1-1,-1-1 1,0 1 0,1 0 0,-1-1-1,0 1 1,1 0 0,-1 0 0,0 0-1,0-1 1,1 1 0,-1 1-1,0-1 1,0 0 0,0 0 0,-1 0-1,3 3 1,5 10-4,0 1 0,-1 0-1,0 1 1,-1-1 0,-1 1 0,-1 1 0,0-1-1,-1 0 1,-1 1 0,0 0 0,-1 18-1,-1-28 36,0-1-1,-1 1 0,1 0 0,-1-1 0,-1 1 0,1-1 0,-1 0 1,-1 0-1,1 1 0,-1-1 0,0 0 0,0-1 0,0 1 0,-1-1 0,0 1 1,0-1-1,-1 0 0,1-1 0,-1 1 0,0-1 0,0 0 0,-1 0 1,1 0-1,-1-1 0,0 0 0,0 0 0,0 0 0,0-1 0,0 0 0,-1 0 1,1-1-1,-1 1 0,1-1 0,-1-1 0,1 1 0,-12-2 0,10 0-10,1 0 0,0 0 0,-1-1 0,1 0 0,0 0 0,0-1 0,-11-6 0,16 8-126,0 0 0,0 0 0,0 0 0,0-1 0,0 1 0,0-1 1,0 1-1,0-1 0,0 0 0,1 0 0,-1 0 0,1 0 0,0 0 0,-1 0 1,1 0-1,0 0 0,0 0 0,0-1 0,0 1 0,1 0 0,-1-1 0,1 1 1,-1-1-1,1 1 0,0 0 0,0-5 0,0 6 4,1 0-1,-1-1 1,0 1-1,1 0 1,0-1-1,-1 1 0,1 0 1,0 0-1,-1 0 1,1-1-1,0 1 1,0 0-1,0 0 1,0 0-1,0 0 1,0 1-1,0-1 1,1 0-1,-1 0 1,0 1-1,0-1 1,1 0-1,-1 1 1,0-1-1,1 1 1,-1 0-1,0-1 1,1 1-1,2 0 1,15-1-933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22749,'8'0'1816,"12"2"1693,-19-2-3476,-1 1-1,1-1 1,-1 1-1,1-1 1,0 1-1,-1-1 1,0 1-1,1 0 1,-1-1 0,1 1-1,-1 0 1,0-1-1,1 1 1,-1 0-1,0-1 1,0 1-1,0 0 1,1 0-1,-1-1 1,0 1 0,0 0-1,0 0 1,0-1-1,0 1 1,0 0-1,-1 0 1,0 5-23,0-1 0,0 0-1,0 0 1,-1 0 0,0 0 0,0 0 0,0-1 0,-1 1-1,0 0 1,0-1 0,0 0 0,0 0 0,-1 0 0,1 0-1,-1 0 1,-6 4 0,4-2-32,0 0 1,0 0-1,1 0 0,0 0 1,-8 14-1,13-19 2,-1 0-1,1-1 0,0 1 1,0 0-1,0-1 0,0 1 1,0 0-1,1-1 0,-1 1 1,0 0-1,0-1 1,0 1-1,1 0 0,-1-1 1,0 1-1,0 0 0,1-1 1,-1 1-1,1-1 0,-1 1 1,1-1-1,-1 1 1,1-1-1,-1 1 0,1-1 1,-1 1-1,1-1 0,-1 0 1,1 1-1,0-1 0,-1 0 1,1 1-1,1-1 1,31 14-352,-20-10 257,-9-2 95,-1 0 1,1 1-1,0-1 0,-1 0 1,1 1-1,-1 0 0,0 0 1,0 0-1,0 0 1,0 0-1,3 6 0,-5-7 35,0-1-1,-1 1 1,1-1-1,0 1 0,-1-1 1,0 1-1,1-1 1,-1 1-1,0-1 0,0 1 1,1 0-1,-1-1 1,0 1-1,-1-1 1,1 1-1,0 0 0,0-1 1,-1 1-1,1-1 1,-1 1-1,1-1 1,-1 1-1,0-1 0,0 0 1,1 1-1,-1-1 1,0 0-1,0 1 1,0-1-1,0 0 0,-1 0 1,1 0-1,-2 1 1,-4 4 174,-1-1-1,0 0 1,0-1 0,0 0 0,-1 0 0,1 0 0,-1-1-1,0-1 1,-18 4 0,22-5-144,0-1-1,-1 1 1,1-1 0,-1 0-1,1 0 1,0 0 0,-1-1-1,1 0 1,0 0 0,-1 0-1,1 0 1,0-1-1,0 0 1,0 0 0,0-1-1,0 1 1,1-1 0,-7-5-1,10 7-148,0 0 1,0 0-1,0 0 0,0 0 0,0-1 0,1 1 1,-1 0-1,0-1 0,0 1 0,1 0 0,-1-1 1,1 1-1,-1-1 0,1 1 0,0-1 1,0 1-1,-1-1 0,1 0 0,0 1 0,0-1 1,1 1-1,-1-1 0,0 1 0,0-1 0,1 1 1,-1-1-1,1-1 0,1 0-81,-1 1-1,1-1 1,0 0 0,-1 0-1,1 1 1,0-1 0,1 1-1,-1-1 1,0 1-1,1 0 1,-1 0 0,5-2-1,19-9-766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3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23725,'3'4'1344,"4"2"-527,0-6-105</inkml:trace>
  <inkml:trace contextRef="#ctx0" brushRef="#br0" timeOffset="1">1 174 20068,'17'10'2577,"6"-4"-1593,6-6-384,-1-4 1361,10 2-681,-3-1-296,3-1-888,-4-2-424,1 0 328,-4-1-144,-2-7-144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4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12419,'0'1'195,"-1"-1"0,0 1 0,0-1 0,0 0 0,0 1-1,0-1 1,0 0 0,1 0 0,-1 0 0,0 0 0,0 0 0,0 0 0,0 0 0,0 0 0,0 0 0,0 0 0,0-1 0,-1 1 0,1-1 50,1 1 0,-1-1 0,1 1 0,-1-1 0,1 1 0,0 0 0,-1-1 0,1 0 0,0 1-1,-1-1 1,1 1 0,0-1 0,0 1 0,-1-1 0,1 0 0,0 1 0,0-1 0,0 1 0,0-1 0,0 0 0,0 0 0,0-1 319,0-1 0,1 1 0,-1-1 0,0 1 0,1 0 0,0-1 0,0 1 0,0 0 1,0-1-1,0 1 0,0 0 0,3-4 0,-3 6-516,-1 0 1,1-1-1,-1 1 1,1 0 0,0 0-1,-1 0 1,1-1-1,0 1 1,0 0-1,-1 0 1,1 0-1,0 0 1,-1 0-1,1 0 1,0 0 0,-1 1-1,1-1 1,0 0-1,-1 0 1,1 0-1,0 1 1,-1-1-1,1 0 1,-1 1-1,1-1 1,0 0 0,-1 1-1,1 0 1,21 16 200,-19-14-171,5 3-86,-1 0 0,1-1 1,0 0-1,0 0 0,1-1 1,-1 0-1,1 0 0,18 4 0,-23-7-81,1 0-1,0-1 1,-1 1-1,1-1 1,0 0-1,-1 0 1,1-1-1,0 1 1,-1-1-1,1 0 0,0-1 1,-1 1-1,0-1 1,1 0-1,-1 0 1,0 0-1,0 0 1,0-1-1,7-5 0,15-17-231,-1-2-119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28 15171,'3'-7'879,"3"-10"2414,-9 14-1128,-7 7 297,1 5-2108,0-1-1,0 1 0,1 0 0,0 1 0,1 0 0,0 1 0,-10 18 0,16-28-347,0 0 1,1 0-1,-1 1 0,0-1 0,1 0 0,-1 0 1,1 0-1,-1 0 0,1 1 0,-1-1 1,1 0-1,0 0 0,0 1 0,0-1 1,0 0-1,0 0 0,0 1 0,0-1 0,0 0 1,0 1-1,0-1 0,1 0 0,-1 0 1,0 1-1,1-1 0,-1 0 0,1 0 1,0 0-1,-1 0 0,1 0 0,0 0 0,0 0 1,0 0-1,-1 0 0,1 0 0,0 0 1,0 0-1,0-1 0,1 1 0,-1 0 1,0-1-1,0 1 0,0-1 0,3 2 0,5 0 11,1 1-1,-1-1 0,1 0 1,18 0-1,-18-1-7,-6-1-8,12 1-12,0 1 0,0 0 0,-1 1 0,1 1 0,17 6 0,-30-9 1,0 0 0,0 1 1,0-1-1,-1 1 0,1-1 0,0 1 0,-1 0 1,0 0-1,1 0 0,-1 0 0,0 1 1,0-1-1,0 0 0,0 1 0,-1-1 0,1 1 1,-1 0-1,1 0 0,-1 0 0,0-1 1,0 1-1,0 0 0,-1 0 0,1 1 0,-1-1 1,1 0-1,-1 0 0,0 0 0,0 0 0,-1 0 1,1 0-1,-1 0 0,-1 6 0,1-4 0,-1 1-1,0 0 0,-1-1 1,1 1-1,-1-1 0,0 0 1,0 0-1,-1 0 0,1 0 1,-1-1-1,0 1 0,-1-1 1,1 0-1,-1 0 0,1-1 1,-1 1-1,0-1 0,-1 0 1,1 0-1,0-1 0,-1 1 1,1-1-1,-1-1 0,0 1 1,0-1-1,0 0 0,0 0 1,0-1-1,0 1 0,0-1 1,0-1-1,0 1 0,1-1 1,-1 0-1,0 0 0,0-1 1,0 0-1,1 0 0,-1 0 1,1-1-1,-1 0 0,1 0 1,0 0-1,0 0 0,-4-5 1,-1-2-327,1 0 0,0 0 0,0-1 0,1 0 0,-9-18 0,3 1-298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18924,'8'-5'2064,"2"4"-1191,2-2-297,9 0 1376,3 2-648,9-2-567,4 0-201,5-3-352,-1-1-184,-2 1-816,0 2-481,-8-3 1049,-2 1-224,-5 5-176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16171,'-5'8'4379,"13"-9"-848,3-1-3055,125-27 2385,-64 17-2441,-17 2-316,103-4 0,-111 20-523,-40-4-155,0-1 1,0 0-1,1 0 0,-1 0 0,10-1 0,-17 0 537,0 0 1,0 0 0,0-1-1,1 1 1,-1 0 0,0 0-1,0 0 1,1 0-1,-1 0 1,0 0 0,0 0-1,0 0 1,0-1 0,1 1-1,-1 0 1,0 0-1,0 0 1,0 0 0,0 0-1,1-1 1,-1 1 0,0 0-1,0 0 1,0 0-1,0-1 1,0 1 0,0 0-1,0 0 1,0-1-1,0 1 1,0 0 0,0-1-1,1 1-153,-1-6-694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16708,'16'1'2128,"5"-2"-1360,11-12-304,5-3 969,15-3-1001,2 1-440,11-2 240,8 0-184,-3 0-320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14523,'0'1'107,"0"-1"-1,1 1 1,-1 0-1,0-1 0,0 1 1,0-1-1,0 1 1,0 0-1,0-1 1,0 1-1,0 0 1,0-1-1,0 1 1,0 0-1,0-1 1,-1 1-1,1-1 1,0 1-1,0 0 0,-1-1 1,1 1-1,0-1 1,-1 1-1,1-1 1,-1 1-1,1-1 1,-1 1-1,-14 24 1228,14-24-992,-3 6 203,0-3-284,1 1 0,0-1 0,1 1-1,-1 0 1,1 0 0,0 0 0,0 0 0,0 0 0,-1 8 0,3-13-243,1 1 0,-1-1 0,0 1-1,0-1 1,1 1 0,-1-1 0,0 1 0,1-1-1,-1 1 1,0-1 0,1 1 0,-1-1 0,1 0 0,-1 1-1,0-1 1,1 0 0,-1 1 0,1-1 0,-1 0-1,1 0 1,-1 1 0,1-1 0,0 0 0,-1 0 0,1 0-1,-1 0 1,1 0 0,-1 0 0,1 0 0,0 0-1,0 0 1,25 0 25,-19-1-25,3 1-13,0 0-1,0 1 1,-1 0 0,1 0-1,0 1 1,-1 0 0,1 1-1,12 4 1,-16-4-11,0 1 0,0-1 0,0 1 0,0 0 0,0 0-1,-1 1 1,0 0 0,0 0 0,0 0 0,-1 0 0,1 1 0,5 10 0,-8-12 5,1-1 1,-1 1 0,0 1 0,0-1-1,0 0 1,-1 0 0,0 1 0,1-1 0,-2 1-1,1-1 1,0 1 0,-1-1 0,0 1-1,0-1 1,0 1 0,-1 0 0,1-1 0,-1 1-1,0-1 1,0 1 0,-1-1 0,0 0-1,1 0 1,-1 0 0,-1 1 0,1-2 0,0 1-1,-1 0 1,0 0 0,0-1 0,0 0-1,0 1 1,-1-1 0,1 0 0,-7 3 0,1 1-2,-1-1 0,0-1 1,-1 1-1,1-2 0,-1 1 1,0-1-1,0-1 0,-18 3 0,25-5 26,-1 0 0,1-1-1,0 1 1,0-1 0,-1 0-1,1-1 1,0 1 0,0-1-1,-1 0 1,1 0 0,0 0-1,0 0 1,0-1 0,0 1-1,0-1 1,1 0 0,-1 0-1,0-1 1,1 1 0,0-1-1,-1 0 1,1 0 0,0 0-1,1 0 1,-6-7 0,-8-26-3,6-7-5</inkml:trace>
  <inkml:trace contextRef="#ctx0" brushRef="#br0" timeOffset="1">58 6 16107,'23'0'1625,"10"0"-1041,7-1-216,7 1 624,8 0-328,4 0-648,1 0-288,-3 0 296,-4-3-192,-6 2-136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19476,'-1'0'908,"-4"0"-267,0 0-1,0 0 0,0 1 1,0 0-1,0 0 0,-10 3 1,-2 4-610,1 1 0,0 1 0,0 0 1,1 1-1,0 0 0,1 1 1,1 1-1,0 0 0,0 1 0,1 0 1,1 1-1,1 1 0,0-1 0,1 2 1,0-1-1,2 1 0,0 0 1,1 1-1,-8 32 0,13-42-17,0-1-1,0 1 1,1-1 0,0 1-1,0 0 1,0-1 0,1 1-1,1-1 1,-1 1 0,4 9-1,-4-14-3,0 0 0,1 1 0,-1-1 0,1 0 0,0 0 0,0-1 0,0 1 0,0 0 0,1-1 0,-1 1 0,1-1 0,-1 1 0,1-1-1,0 0 1,0 0 0,0-1 0,0 1 0,0-1 0,0 1 0,0-1 0,1 0 0,-1 0 0,0 0 0,5 0 0,0 0 46,1-1 0,0 0-1,0-1 1,0 0 0,0 0 0,0-1 0,0 0-1,-1-1 1,1 0 0,-1 0 0,14-7 0,-15 6 38,0 0 0,0 0-1,0-1 1,-1 0 0,0 0 0,0 0 0,0-1 0,-1 0 0,0 0 0,0-1 0,0 1 0,-1-1-1,4-8 1,-7 13-54,0-1-1,0 1 0,0 0 1,-1-1-1,1 1 0,-1-1 1,1 1-1,-1-1 0,0 1 0,0-1 1,0 1-1,0-1 0,-1 1 1,1 0-1,-1-1 0,0 1 1,1-1-1,-1 1 0,-2-3 1,1 1 2,-1 0 0,1 1 0,-1-1 0,0 1 0,0 0 0,0 0 1,-1 0-1,1 1 0,-1-1 0,-4-2 0,-3-1-65,1 2-1,-1-1 1,0 1-1,0 1 0,0-1 1,0 2-1,-18-2 1,6 4-208,8-2-3405,33-9 1434,8 0 1107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17996,'0'0'54,"0"0"-1,0 0 1,0 0 0,0 0 0,0 0 0,0-1-1,0 1 1,0 0 0,0 0 0,0 0 0,0 0-1,0 0 1,0 0 0,0-1 0,0 1 0,0 0-1,0 0 1,0 0 0,0 0 0,0 0 0,0-1-1,0 1 1,0 0 0,0 0 0,0 0 0,0 0-1,0 0 1,0-1 0,0 1 0,0 0 0,0 0-1,0 0 1,-1 0 0,1 0 0,0 0 0,0 0-1,0 0 1,0-1 0,0 1 0,0 0 0,-1 0-1,1 0 1,0 0 0,0 0 0,0 0 0,0 0-1,0 0 1,-1 0 0,-8 5 1671,-7 12 574,14-13-2144,-1-1-1,2 1 1,-1 0-1,1 0 1,-1 1-1,1-1 1,0 0 0,0 0-1,1 1 1,-1-1-1,1 6 1,0-9-142,0-1-1,0 0 1,0 1 0,1-1-1,-1 0 1,0 1 0,0-1 0,0 1-1,0-1 1,0 0 0,0 1-1,1-1 1,-1 0 0,0 0-1,0 1 1,1-1 0,-1 0 0,0 1-1,0-1 1,1 0 0,-1 0-1,0 1 1,1-1 0,-1 0-1,0 0 1,1 0 0,-1 0-1,0 1 1,1-1 0,-1 0 0,1 0-1,15-3 215,11-11 84,-22 10-244,-1 0 0,0 0 0,0-1 0,0 1 0,-1-1 0,5-7 0,-7 10-59,0 1 0,0-1 0,0 0 0,0 1-1,0-1 1,-1 0 0,1 0 0,0 1 0,-1-1-1,0 0 1,1 0 0,-1 0 0,0 0-1,0 0 1,0 0 0,0 1 0,0-1 0,0 0-1,-1 0 1,1 0 0,-1 0 0,1 0 0,-2-2-1,1 3-28,1 1 0,0-1-1,-1 1 1,1-1-1,-1 1 1,1 0 0,-1-1-1,1 1 1,-1 0-1,1-1 1,-1 1-1,1 0 1,-1-1 0,1 1-1,-1 0 1,1 0-1,-1 0 1,0 0 0,1 0-1,-1 0 1,1 0-1,-1 0 1,0 0 0,1 0-1,-1 0 1,1 0-1,-1 0 1,0 0 0,1 0-1,-1 1 1,0-1-1,-16 12-2003,12-7 781,5-4 607,5-2-102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19692,'-10'18'6456,"-2"17"-4647,10-29-1852,0 0-1,0 0 1,1 0-1,0 0 1,0 0 0,0 1-1,1-1 1,0 0 0,1 11-1,0-15-1,0 0 0,0 0 0,1 0 0,-1 0 0,0 0 0,1 0 0,-1 0 0,1-1 0,-1 1 0,1-1 0,0 1 0,0-1 0,0 0-1,0 1 1,0-1 0,0 0 0,0 0 0,0-1 0,0 1 0,3 0 0,7 3-184,0-2-1,19 3 1,-16-3 97,0 0 23,33 6-57,-46-7 178,1 0 0,-1-1 0,1 1-1,-1 0 1,1 0 0,-1 1 0,0-1-1,1 1 1,-1-1 0,0 1 0,0 0 0,0-1-1,0 1 1,2 3 0,-4-4 8,1 1 1,-1-1-1,0 1 0,1-1 1,-1 0-1,0 1 1,0-1-1,0 0 1,0 1-1,0-1 0,0 1 1,0-1-1,-1 0 1,1 1-1,0-1 0,-1 0 1,1 1-1,-1-1 1,0 0-1,1 0 1,-1 1-1,0-1 0,0 0 1,1 0-1,-1 0 1,-2 1-1,-28 27 470,-35 19 349,58-42-740,-1-1 0,0-1-1,0 1 1,0-1 0,-19 5-1,26-9-118,0 1-1,-1-1 1,1 0-1,0 0 0,0 0 1,0 0-1,0 0 1,0 0-1,0-1 0,0 1 1,0-1-1,0 1 1,0-1-1,0 0 0,0 0 1,0 0-1,0 0 1,0 0-1,1 0 0,-1 0 1,0-1-1,1 1 1,-1 0-1,1-1 1,-1 0-1,1 1 0,0-1 1,-2-3-1,0-1-8,0-1 1,0 0-1,0 0 0,1 0 0,0 0 0,-1-13 1,-2-14-203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17676,'10'-6'2448,"4"2"-1247,4-2-481,9 0 1984,-1 2-1031,14 2-769,3-2-320,7 3-616,-1-1-448,1 2-848,-3 2-73,-8-2 1009,-1 2-336,-12 1-240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21085,'12'1'2360,"12"-5"-1384,6-9-368,13-1 1265,6-1-481,7-5-528,0 3-216,-3 3-584,-2-5-256,-6 6-552,-8 3-408,-13 0 1480,-6 3-624,-11-5-120,-1 1-176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5:3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 18652,'9'-19'2172,"-9"18"-2111,0 1 0,0 0 0,0 0 1,0-1-1,0 1 0,0 0 0,0-1 0,0 1 0,0 0 0,0 0 1,0-1-1,0 1 0,0 0 0,-1 0 0,1-1 0,0 1 0,0 0 0,0 0 1,0-1-1,0 1 0,-1 0 0,1 0 0,0 0 0,0 0 0,0-1 1,-1 1-1,1 0 0,0 0 0,0 0 0,-1 0 0,1 0 0,0-1 1,0 1-1,-1 0 0,1 0 0,-1 0 0,-1 0 101,0 1-1,-1-1 1,1 0-1,0 1 1,0 0 0,-1-1-1,1 1 1,0 0-1,0 0 1,0 0-1,0 1 1,0-1 0,-4 3-1,-9 10-64,-1 0 0,2 0 0,0 2 0,1 0 0,0 0 0,1 1 0,1 1 0,1 0 0,1 0 0,0 1 0,1 0 0,1 1 0,1 0 0,-6 36 0,11-50-60,0-1-1,1 1 1,0-1 0,0 1-1,1-1 1,-1 0-1,1 1 1,0-1 0,1 1-1,-1-1 1,1 0-1,2 6 1,-2-9-22,-1 0 0,1 0 0,0 0 0,-1 0 0,1 0 0,0 0 0,0 0 0,0-1 0,0 1 0,1-1 0,-1 1 0,0-1 0,0 0 0,1 0 0,-1 0 0,1 0 0,-1 0 0,1-1 0,0 1 0,-1-1 0,1 1 0,-1-1 0,1 0 0,0 0 0,-1-1 0,1 1 0,3-1 0,2-1 35,-1 1 0,1-2 0,-1 1 0,1-1 0,-1-1 0,0 1 0,0-1 0,0 0-1,-1-1 1,9-7 0,-4 3 71,-1-1 0,0 0-1,0-1 1,15-22-1,-23 29-76,1 0 0,-1 0 0,0 0 0,0 0 0,-1 0 0,1 0 0,-1 0-1,0-1 1,0 1 0,0-9 0,-1 12-35,0-1 0,0 0 0,-1 0 1,1 0-1,0 1 0,-1-1 0,0 0 0,1 0 0,-1 1 0,0-1 0,0 1 0,1-1 1,-2 0-1,1 1 0,0 0 0,0-1 0,0 1 0,0 0 0,-1-1 0,1 1 0,-1 0 1,1 0-1,-1 0 0,1 0 0,-1 1 0,0-1 0,1 0 0,-4 0 0,-7-3-212,0 1-1,0 1 0,-19-2 1,26 3-308,-1 1 0,1 0 0,0 0 0,0 1 0,0 0 0,-7 1 0,11-2 442,1 1 0,-1-1 0,1 0 0,0 0 1,-1 0-1,1 1 0,-1-1 0,1 0 0,0 0 0,-1 1 1,1-1-1,0 0 0,0 0 0,-1 1 0,1-1 0,0 1 1,0-1-1,-1 0 0,1 1 0,0-1 0,0 0 1,-1 2-1,1 2-886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17260,'7'8'3082,"5"13"488,-10-17-3481,0 1 25,0 0 0,0 0 1,1 1-1,5 7 0,-7-13-101,-1 1 0,0-1-1,1 1 1,-1-1 0,0 0 0,1 1-1,-1-1 1,1 0 0,-1 1-1,1-1 1,-1 0 0,1 0 0,-1 1-1,1-1 1,-1 0 0,1 0-1,-1 0 1,1 0 0,-1 0 0,1 1-1,-1-1 1,1 0 0,0 0-1,0-1 9,0 1 0,0-1 0,0 1 0,0-1 0,-1 0 0,1 1 0,0-1 0,0 0 0,-1 0 0,1 1 0,0-1 0,-1 0 0,1 0 0,-1 0 0,1 0 0,-1 0 0,1-1 0,2-5 120,0 0 0,0-1 1,-1 1-1,0-1 1,-1 1-1,1-1 0,-1 0 1,-1-7-1,0 14-134,1 1-1,-1 0 1,0 0-1,0-1 1,0 1-1,0 0 1,0 0-1,0-1 1,0 1-1,0 0 1,0-1-1,0 1 1,0 0-1,0 0 1,0-1-1,0 1 1,0 0-1,0-1 1,0 1-1,0 0 1,-1 0-1,1-1 1,0 1-1,0 0 1,0 0-1,0 0 1,0-1-1,-1 1 1,1 0-1,0 0 1,0 0-1,0-1 1,-1 1-1,1 0 1,0 0-1,0 0 1,-1 0-1,1 0 1,0-1-1,0 1 1,-1 0-1,1 0 1,0 0-1,-1 0 1,1 0-1,0 0 1,0 0-1,-1 0 1,1 0-1,0 0 1,0 0-1,-1 0 1,1 0-1,0 0 1,-1 1-1,-9 11 127,10-10-179,-1 1-1,0-1 1,1 0-1,-1 0 1,1 1-1,0-1 1,0 0-1,0 0 1,0 1-1,0-1 1,0 0-1,1 1 1,-1-1-1,1 0 1,0 0-1,-1 0 1,1 1-1,0-1 1,0 0-1,2 2 1,-2-3-14,0 1 1,0-1 0,0 0-1,1 0 1,-1-1-1,0 1 1,0 0-1,1 0 1,-1 0 0,0-1-1,1 1 1,-1-1-1,1 1 1,-1-1 0,1 0-1,-1 1 1,1-1-1,-1 0 1,1 0-1,-1 0 1,1 0 0,-1 0-1,1-1 1,-1 1-1,1 0 1,-1-1 0,1 1-1,-1-1 1,0 1-1,1-1 1,2-1 0,18-15-424,3-7-160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16 433 14307,'-2'3'276,"0"-1"26,0 1-1,0-1 0,1 1 1,-1 0-1,1-1 1,0 1-1,-2 5 0,6-6 1453,4-6-597,9-9 148,-14 12-1148,41-36 1811,50-56-1,-40 32-1204,68-103-1,-70 73-345,-71 133-402,2 1-1,2 0 0,-14 63 1,28-100 0,1-1-1,0 1 1,1 0 0,-1 0 0,1 0 0,1-1 0,-1 1-1,1 0 1,1 7 0,-1-11-73,0 1-1,0-1 1,0 0-1,0 0 1,0 0-1,0 0 1,0 0-1,1 0 1,-1 0-1,1 0 1,0-1-1,-1 1 1,1 0-1,0-1 1,0 0-1,0 1 1,0-1-1,0 0 1,0 0-1,1 0 1,-1 0-1,0-1 1,1 1 0,-1 0-1,4 0 1,-5-1 45,9 2-3019,-21-1 1127,-1 0 985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15075,'-9'20'1737,"11"-11"-769,4-6-216,12-6 1152,7-3-263,9-4-377,2 0-160,12-4-264,4-2-95,3 3-345,0 3-320,-4 3-784,-3 0-393,-6 1-1391,-5-2 2000,-10 0-345,-8 1-359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17268,'-1'3'181,"0"0"0,0 0 0,-1 0 0,1 0 0,-1 0 0,1 0 0,-1-1 0,0 1 0,0 0 0,-1-1 0,1 0 0,0 1 0,-1-1 0,1 0 0,-4 2 0,-11 11 697,-9 14-143,2 1 0,-38 62 0,50-72-644,2 1 0,0-1 0,2 2 1,0-1-1,1 1 0,-4 27 0,9-43-61,2 0 0,-1 1 0,1-1 0,0 0 0,0 0 0,1 0 0,-1 1 0,2-1 0,-1 0 0,3 9 0,-2-12-4,-1-1 1,1 1 0,-1 0-1,1 0 1,0-1 0,0 1-1,0-1 1,0 1 0,1-1-1,-1 0 1,1 0 0,-1 0-1,1 0 1,0 0 0,0-1-1,0 1 1,0-1 0,0 0-1,0 0 1,0 0 0,0 0-1,4 0 1,4 0 82,-1 0 0,0 0 0,1-2 0,-1 1 0,0-1 0,0-1 0,1 0 0,-1 0 0,13-5 1,-9 1 113,0 0 1,0 0 0,0-1-1,-1-1 1,21-15-1,-32 21-159,1-1-1,0 1 0,-1 0 0,1-1 0,-1 0 1,0 1-1,0-1 0,0 0 0,0 0 0,1-4 1,-3 6-46,1 0 1,-1 0 0,0 0-1,0 0 1,0 0 0,0 0-1,0 0 1,0 0 0,0 0 0,0 0-1,0 0 1,0 0 0,-1 0-1,1 0 1,0 0 0,-1 0-1,1 0 1,-1 0 0,1 0 0,-1 0-1,1 0 1,-1 0 0,0 0-1,1 0 1,-1 1 0,0-1 0,0 0-1,0 1 1,0-1 0,1 0-1,-1 1 1,0-1 0,0 1-1,-2-1 1,-5-2 31,-1-1 0,1 2-1,0-1 1,-1 2 0,0-1-1,1 1 1,-15 0 0,3 0-389,0 2 0,-24 3 0,28 1-1837,16-4 2107,0-1 0,1 1 0,-1-1 0,1 0 0,-1 1 0,0-1-1,1 0 1,-1 1 0,1-1 0,-1 0 0,1 1 0,-1-1 0,1 0 0,-1 0 0,1 0 0,-1 0-1,1 0 1,-1 1 0,1-1 0,0 0 0,-1 0 0,1 0 0,-1 0 0,1 0 0,0-1-1,18 3-831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13395,'-4'31'1944,"-6"0"-1104,1 5-383,0 1 1647,1 2-1352,2-2-168,2-1-544,2-2-360,1-8-576,-1-4 696,-2-8-168,-3-4-160</inkml:trace>
  <inkml:trace contextRef="#ctx0" brushRef="#br0" timeOffset="1">1 211 17148,'1'4'1728,"6"-2"-1264,8-4-248,5 0 952,9-1-856,6-3-304,14-3-672,6 2 2113,5-4-1449,3-2-16,1 0 16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18892,'5'2'1824,"7"0"-1063,4 4-305,1-6 1016,4-3-408,11 0-432,2-3-200,5 0-376,0-2-176,-1 1-624,-3-2-256,-11 2 1760,-5-2-976,-15 2-152,-4 1-32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14891,'15'12'2497,"0"-12"-1297,13-6-448,3 0 2353,8-5-1889,4-1-176,-3 2-528,-3-1-736,-7 2 288,-2 4-96,-13-7-184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 15803,'-3'0'203,"1"-1"-1,0 1 0,0-1 0,1 1 1,-1-1-1,0 0 0,0 0 0,0 0 0,0 0 1,1 0-1,-1 0 0,0 0 0,1-1 1,-1 1-1,1 0 0,-1-1 0,1 0 0,0 1 1,0-1-1,0 0 0,0 1 0,-1-4 1,1 4-71,1-1 0,0 1 1,0-1-1,-1 1 1,1-1-1,0 0 0,1 1 1,-1-1-1,0 1 1,0-1-1,1 0 0,-1 1 1,1-1-1,-1 1 1,1-1-1,0 1 0,-1 0 1,1-1-1,0 1 1,0 0-1,0-1 0,0 1 1,0 0-1,0 0 1,1 0-1,-1 0 0,0 0 1,0 0-1,3-1 1,5-4 200,1 0 0,1 0 0,-1 1 0,1 1 0,15-5 0,-20 7-246,1 0-1,0 1 0,0 0 0,-1 0 1,1 1-1,0 0 0,0 0 0,0 1 0,-1-1 1,10 3-1,-14-2-73,0-1-1,0 1 1,-1-1 0,1 1-1,0 0 1,-1 0 0,1-1-1,0 1 1,-1 0 0,1 1 0,-1-1-1,0 0 1,1 0 0,-1 1-1,0-1 1,0 0 0,0 1-1,0-1 1,0 1 0,0-1 0,0 1-1,1 2 1,-2-1-4,1 0 1,-1 1-1,0-1 1,0 0-1,0 0 1,0 0-1,0 0 0,-1 0 1,0 0-1,1 1 1,-1-1-1,-1 3 1,-3 5-2,0-1 0,-1 1 0,0-1 1,-1 0-1,-13 16 0,1-6 5,13-14-9,0 0-1,0 0 1,0 0-1,1 1 0,0-1 1,1 1-1,-1 0 1,-5 14-1,10-20-24,0 0 0,0 0 0,0 1 1,0-1-1,0 0 0,0 0 0,0 0 0,0 1 0,0-1 1,0 0-1,1 0 0,-1 0 0,1 1 0,-1-1 0,1 0 1,-1 0-1,1 0 0,-1 0 0,1 0 0,0 0 0,0 0 1,-1 0-1,1 0 0,0 0 0,0-1 0,0 1 0,0 0 1,0-1-1,0 1 0,0 0 0,0-1 0,1 1 0,-1-1 0,0 0 1,0 1-1,0-1 0,0 0 0,1 0 0,1 1 0,6 0-366,2 1 0,-1-2 0,16 1 0,-19-1 335,24-1-328,2-1-131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17836,'0'1'165,"0"-1"0,0 1 0,1-1 0,-1 1 0,0-1 0,0 1 0,0 0 0,0-1 0,0 1 0,0-1 0,0 1 0,0-1 0,0 1 0,0-1 0,0 1 0,0-1 0,0 1 0,-1-1 0,1 1 0,0-1 0,0 1 0,0-1 0,-1 1 0,1-1 0,0 1 0,-1-1 0,1 1 0,0-1 0,-1 0 0,0 1 0,-17 18 2298,9-12-1519,3 0-775,0 0 1,1 0 0,-1 0-1,1 1 1,1 0-1,0 0 1,-5 10 0,8-16-199,1 0 0,-1 0 0,1 0 1,-1 0-1,1 0 0,0 1 0,0-1 1,-1 0-1,2 0 0,-1 0 0,0 0 0,0 0 1,1 0-1,-1 1 0,1-1 0,-1 0 1,1 0-1,0 0 0,0-1 0,0 1 1,0 0-1,0 0 0,1 0 0,-1-1 0,0 1 1,1 0-1,-1-1 0,1 0 0,0 1 1,-1-1-1,1 0 0,0 0 0,0 0 1,0 0-1,2 1 0,3 1-85,0-1-1,0 0 1,0 0-1,9 0 1,-12-1 96,1-1 0,-1 1 0,1-1-1,-1 1 1,0 1 0,0-1 0,1 1 0,-1-1 0,0 1 0,0 0 0,-1 1 0,1-1 0,6 6 0,-9-7 27,0 0 1,-1 0 0,1 0-1,-1 0 1,1 0 0,-1 0-1,1 0 1,-1 0 0,0 0-1,1 1 1,-1-1 0,0 0 0,0 0-1,0 0 1,0 0 0,0 1-1,0-1 1,0 0 0,-1 0-1,1 0 1,0 0 0,-1 1-1,1-1 1,0 0 0,-1 0 0,0 0-1,1 0 1,-1 0 0,1 0-1,-1 0 1,0 0 0,0 0-1,0-1 1,0 1 0,1 0 0,-1 0-1,0-1 1,-2 2 0,-3 2 42,0 0 0,0 0 0,0-1 0,-1 0 0,-7 3 0,-1-1-77,1-1 0,-1 0 0,0-1 0,-24 2-1,35-5-59,0 0-1,0 0 0,0-1 1,0 1-1,0-1 0,0 0 1,0 0-1,1 0 0,-1 0 0,-4-3 1,6 3 36,0-1 1,0 1-1,0 0 1,1-1-1,-1 1 1,0-1-1,1 0 1,0 0-1,-1 1 1,1-1-1,0 0 0,0 0 1,0 0-1,0 0 1,0 0-1,0-1 1,1 1-1,-1 0 1,0-3-1,0-28-427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18796,'13'5'2208,"10"-2"-1183,1-3-417,8-3 1208,4-2-463,2-5-457,4 0-400,-3 2-1120,-2-4-601,-13-2 993,-7 0-224,-7-1-208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18196,'21'1'584,"0"-2"0,-1-1 0,1 0 0,-1-1 0,0-2 0,24-7 0,4 0 332,643-129 3055,5 38-7566,-680 101 3118,18-4-1227,-34 6 1694,0 0 1,0 0-1,0 0 0,0 0 0,0 0 0,0 0 0,0 0 0,0 0 1,0 0-1,0 0 0,0 0 0,0 0 0,0-1 0,-1 1 1,1 0-1,0 0 0,0 0 0,0 0 0,0 0 0,0 0 0,0 0 1,0 0-1,0 0 0,0 0 0,0 0 0,0-1 0,0 1 1,0 0-1,0 0 0,0 0 0,0 0 0,0 0 0,0 0 0,0 0 1,0 0-1,1 0 0,-1 0 0,0 0 0,0 0 0,0-1 1,0 1-1,0 0 0,0 0 0,0 0 0,0 0 0,0 0 0,0 0 1,0 0-1,0 0 0,0 0 0,0 0 0,0 0 0,1 0 1,-1 0-1,0 0 0,0 0 0,0 0 0,0 0 0,0 0 1,0 0-1,0 0 0,0 0 0,0 0 0,0 0 0,0 0 0,0 0 1,1 0-1,-1 0 0,-7-1-578,-8 2-144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84 19124,'9'-6'593,"63"-43"2656,-63 44-2939,-1 1-1,1 0 1,0 1-1,0 0 1,0 0 0,0 1-1,11-2 1,-19 4-267,1 0 0,0-1-1,-1 1 1,1 0 0,0 0 0,0 0 0,-1 0 0,1 1 0,0-1-1,-1 0 1,1 1 0,0-1 0,-1 1 0,1-1 0,-1 1 0,1 0 0,-1 0-1,1 0 1,1 1 0,-2-1-30,0 0 1,-1 0-1,1 1 0,0-1 0,-1 0 0,1 0 0,-1 1 1,1-1-1,-1 0 0,0 1 0,1-1 0,-1 1 0,0-1 1,0 0-1,0 1 0,0-1 0,0 1 0,-1 1 0,0 4-24,-1-1-1,0 1 1,-1-1-1,1 0 1,-1 0-1,0 0 1,-1 0-1,-4 7 1,-16 14-69,-50 48 0,49-52 116,1 0 0,-32 43 0,52-61-15,1-1 1,0 1-1,1-1 1,-1 1-1,1 0 1,0 0-1,0 0 1,1 0-1,-2 7 1,3-11-14,0 1 1,0 0 0,0 0 0,0-1 0,0 1-1,1 0 1,-1-1 0,0 1 0,1 0-1,-1-1 1,1 1 0,0 0 0,0-1-1,-1 1 1,1-1 0,0 0 0,0 1 0,0-1-1,0 0 1,1 1 0,-1-1 0,0 0-1,1 0 1,-1 0 0,0 0 0,1 0-1,-1 0 1,1 0 0,-1-1 0,1 1 0,0-1-1,1 1 1,5 1-97,-1 0-1,1-1 1,0 1-1,0-2 1,-1 1 0,1-1-1,0-1 1,-1 1 0,1-1-1,0-1 1,-1 1-1,1-1 1,14-6 0,-3 0-265,0-2 1,0 0-1,31-23 1,-11 5-127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19092,'0'11'2353,"-2"6"-1529,-6 5-336,-4 1 1712,1 6-1271,-2 4-273,3 0-320,0-2-128,6-2-456,2-3-176,5-8-561,3-4-383,1-11 984,2-3-208,-1-5-216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60 15851,'2'-5'749,"0"0"0,-1 0-1,1-1 1,-1 1-1,1-11 1,-2 16-653,0-1 1,0 0-1,0 0 0,-1 0 0,1 1 1,0-1-1,0 0 0,0 0 1,0 0-1,-1 1 0,1-1 0,0 0 1,-1 1-1,1-1 0,-1 0 0,1 1 1,-1-1-1,1 0 0,-1 1 1,0-2-1,0 2 7,0 0 0,0-1-1,0 1 1,0 0 0,0 0 0,-1-1 0,1 1 0,0 0 0,0 0 0,0 0 0,0 0-1,0 1 1,0-1 0,0 0 0,-1 0 0,1 1 0,0-1 0,0 1 0,-1 0 0,-9 4 180,0 2 1,0-1 0,1 1 0,-15 13 0,3-3-160,-6 6-46,0 1 1,-43 47 0,56-53-49,1 0 0,0 2 0,1 0 0,1 0 0,-12 29 0,21-41-18,0 0 1,0 0 0,1 1 0,0-1 0,0 1-1,1 0 1,1 0 0,-1-1 0,1 1-1,1 0 1,1 12 0,-1-18-2,0 1-1,0-1 1,0 1 0,0-1 0,1 1-1,-1-1 1,1 0 0,0 0-1,0 0 1,0 0 0,0 0 0,1 0-1,-1-1 1,1 1 0,-1-1-1,1 1 1,0-1 0,0 0 0,0 0-1,1 0 1,-1-1 0,0 1-1,1-1 1,-1 0 0,0 0 0,1 0-1,0 0 1,-1-1 0,6 1-1,-2-1 38,1 0-1,0-1 1,0 1-1,0-2 1,-1 1-1,1-1 1,-1 0-1,1-1 1,-1 0-1,0 0 1,0-1-1,0 1 1,11-10-1,-9 7 42,-1 0-1,0-1 0,0 0 1,-1-1-1,0 0 0,0 0 1,-1 0-1,0-1 0,9-17 1,-13 22-61,-1 1 0,0-1 0,0 0 0,0 1 0,0-1-1,0 0 1,-1 0 0,1 0 0,-1 0 0,0 1 0,0-1 0,-1 0 0,1 0 0,-1 0 0,0 0 0,-2-6 0,2 8-62,0 0 0,0 0 0,-1 0 0,1 0 0,-1 1 1,1-1-1,-1 0 0,1 1 0,-1-1 0,0 1 0,0-1 0,0 1 0,0 0 0,0 0 0,0 0 0,0 0 1,0 0-1,-1 0 0,1 0 0,0 1 0,0-1 0,-1 1 0,1 0 0,0 0 0,-1 0 0,1 0 0,0 0 1,-5 1-1,4-1-63,0 0 0,0 1 0,0-1 0,0 1 1,0 0-1,1-1 0,-1 1 0,0 1 0,0-1 1,1 0-1,-1 1 0,0-1 0,1 1 0,-1 0 1,1 0-1,-4 3 0,1 9-429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22772 0 10778,'0'0'53,"1"1"0,-1-1 0,1 0 1,-1 1-1,1-1 0,-1 0 0,0 1 0,1-1 0,-1 0 0,1 1 0,-1-1 0,0 1 0,1-1 0,-1 1 0,0-1 0,1 1 0,-1-1 0,0 1 0,0-1 0,1 1 0,-1-1 1,0 1-1,0-1 0,0 1 0,0 0 0,0-1 0,0 1 0,0-1 0,0 1 0,0 0 0,0-1 0,0 1 0,-1 0 0,-2 31 530,1-17 118,1 19-498,1 1 0,2-1 0,2 0 0,1 1 0,12 40 0,62 163 108,-51-166-174,-4 1-1,24 117 1,-37-100 252,-1 178 0,-30 93-90,-24-51-230,-23-4 209,-11 67 245,-110 658 161,169-941-394,-3 0 1,-61 154-1,66-206-256,-1-1 0,-1 0 0,-3-1-1,-1-1 1,-1-2 0,-2 0-1,-1-2 1,-49 45 0,5-17 9,-2-3 0,-3-3-1,-2-4 1,-2-3 0,-2-3 0,-132 47 0,146-68-10,-92 15 0,-73 0 40,216-35-67,-372 47 6,208-28-30,-654 38-166,-84-43-148,0-22 186,411 1-81,-871 14-771,771-2 894,-963 33 66,665-12 44,-395-9 21,-272 8 195,714 8-5,-93 2-41,437-21-157,-2400 51 189,2144-66-112,-367 4 104,281 39 456,7 74 16,623-67-373,-276 101 0,285-69 343,98-36 1,109-43-570,-19 8 102,28-12-162,1 1 1,-1 0 0,1-1-1,-1 1 1,1 0 0,0 0 0,0 0-1,-1 0 1,1 1 0,0-1 0,0 0-1,0 0 1,0 1 0,0-1-1,-1 3 1,2-3-10,0-1 0,1 1-1,-1 0 1,0 0 0,0-1-1,0 1 1,1 0 0,-1 0-1,0-1 1,1 1 0,-1 0 0,0-1-1,1 1 1,-1-1 0,1 1-1,-1 0 1,1-1 0,-1 1-1,1-1 1,-1 1 0,1-1-1,0 0 1,-1 1 0,1-1-1,0 1 1,-1-1 0,1 0 0,0 0-1,1 1 1,24 7-18,-24-7 13,44 8-261,1-1 0,1-2 0,-1-3 0,1-1-1,-1-3 1,56-7 0,-81 5 58,0-1 0,39-13 0,-21 2-223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 15035,'-3'-1'241,"0"0"0,0 0 0,-1 1 0,1 0 0,0-1 0,0 1-1,-1 0 1,1 1 0,0-1 0,0 1 0,-1-1 0,-4 3 0,2-2 144,-8 3 81,0 0 1,0 1-1,0 0 0,1 1 0,-1 1 1,1 0-1,-19 15 0,23-16-425,1 1 0,0 0 0,0 1 0,1 0 0,0 0 0,0 0 0,1 1 0,0 0 0,0 0 0,1 1 0,-4 11 0,8-19-35,0 0 1,0 0-1,0 1 0,1-1 0,-1 0 0,1 1 1,0-1-1,0 0 0,0 1 0,0-1 1,0 1-1,0-1 0,2 4 0,-2-5-2,0 0-1,1 0 1,-1 0-1,1 0 0,0 0 1,-1 0-1,1 0 1,0 0-1,0-1 1,-1 1-1,1 0 1,0 0-1,0-1 0,0 1 1,0 0-1,0-1 1,0 1-1,0-1 1,0 1-1,2-1 1,0 1 6,1-1 1,-1 1-1,1-1 0,-1 0 1,1-1-1,-1 1 1,1 0-1,-1-1 1,0 0-1,1 0 1,-1 0-1,0 0 1,1-1-1,-1 1 1,0-1-1,4-3 1,4-2 90,-1-1 1,0-1 0,0 0-1,-1 0 1,-1-1-1,12-15 1,-16 18-40,0 1 0,0-1-1,0 1 1,-1-1 0,0 0-1,0-1 1,-1 1 0,0 0-1,0-1 1,0 1 0,-1-1 0,0-10-1,-1 18-86,0-1 0,0 0-1,0 0 1,0 1 0,0-1 0,0 0-1,-1 0 1,1 1 0,0-1 0,0 0-1,-1 1 1,1-1 0,0 0 0,-1 1-1,1-1 1,0 0 0,-1 1 0,1-1-1,-1 1 1,1-1 0,-1 0 0,0 1-1,1 0 1,-1-1 0,1 1 0,-1-1-1,0 1 1,1 0 0,-1-1 0,0 1-1,0 0 1,1 0 0,-1 0 0,0-1-1,0 1 1,1 0 0,-3 0 0,2 0-47,-1 1 1,0-1-1,0 0 1,0 1-1,0-1 1,0 1 0,0 0-1,1 0 1,-1 0-1,0-1 1,1 2-1,-1-1 1,0 0 0,-1 2-1,-5 7-357</inkml:trace>
  <inkml:trace contextRef="#ctx0" brushRef="#br0" timeOffset="1">405 333 19108,'-4'36'1592,"-11"-9"-1199,2-1-161,2-2 280,-1-1-368,8-5-712,1-6-337,2-4 641,1-7-224,-6 1-192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15515,'-11'9'6538,"24"-8"-5573,97-6-290,-69 1-658,82 5-1,-117 0-13,0 0 0,0 0-1,-1 0 1,1 1 0,6 2-1,-11-4 0,1 1 0,-1-1 1,1 1-1,-1 0 0,1 0 0,-1 0 0,0 0 0,1 0 0,-1 0 0,0 0 0,0 1 1,0-1-1,0 0 0,0 1 0,0-1 0,0 0 0,0 1 0,-1-1 0,1 1 1,-1-1-1,1 1 0,-1 0 0,1 1 0,-1 2 9,0-1 0,0 1 0,0 0 0,-1-1 0,0 1 0,0 0 0,0-1 0,-1 1 0,1-1 0,-4 7 0,-27 42 109,28-47-105,-146 193 609,56-80-710,87-111-42,4-4 63,1-1 0,-1 1 0,0 0 0,1 0 0,0-1-1,0 1 1,0 1 0,-2 6 0,5-11 63,-1 0-1,0 0 1,0 0 0,0 0-1,0 0 1,0 0 0,0 0-1,0 0 1,1 0 0,-1 0-1,0 0 1,0 0 0,0 0-1,0 0 1,0 0 0,0 0-1,0 0 1,0 0 0,1 0-1,-1 0 1,0 0 0,0 0-1,0 0 1,0 1 0,0-1-1,0 0 1,0 0 0,0 0-1,0 0 1,0 0 0,0 0-1,0 0 1,1 0 0,-1 0-1,0 1 1,0-1 0,0 0-1,0 0 1,0 0 0,0 0-1,0 0 1,0 0 0,0 0-1,0 1 1,0-1 0,0 0-1,0 0 1,0 0 0,0 0-1,0 0 1,-1 0 0,1 0-1,0 1 1,0-1 0,0 0-1,0 0 1,0 0 0,0 0-1,0 0 1,0 0 0,0 0-1,0 0 1,0 0 0,0 0-1,-1 0 1,1 1 0,0-1-1,17-13-250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18876,'-2'0'170,"-1"-1"-1,0 1 1,1-1-1,-1 1 1,0 0-1,1 0 1,-1 0 0,0 1-1,1-1 1,-1 1-1,0-1 1,1 1 0,-5 2-1,4-1-93,1 0 0,-1 0-1,1 0 1,0 0 0,-1 1 0,1 0 0,0-1-1,0 1 1,1 0 0,-1 0 0,-1 4-1,-6 13 13,1 1-1,1 0 0,1 0 1,1 0-1,1 1 1,0 0-1,2 0 0,1 0 1,1 0-1,0 0 0,2 0 1,0 0-1,11 42 0,-12-60-65,1 1-1,0 0 1,-1-1-1,2 1 1,-1-1-1,0 1 1,1-1-1,0 0 1,0 0-1,7 7 1,-9-10-6,1 0 1,0 0-1,-1 0 1,1 0-1,0 0 1,0 0 0,0 0-1,0 0 1,0-1-1,0 1 1,0-1-1,0 1 1,0-1 0,0 0-1,0 0 1,0 0-1,0 0 1,0 0-1,0-1 1,0 1 0,0 0-1,0-1 1,0 0-1,0 1 1,0-1-1,0 0 1,3-2-1,5-4 64,-1 1-1,1-2 1,-1 1-1,-1-1 0,0-1 1,0 1-1,0-1 0,-1-1 1,8-14-1,8-16 265,17-43-1,-35 71-266,42-102 631,-46 113-581,-1 5-31,0 12 25,-3 31-33,1-31-53,2-7-22,-3 18-5,1 0 0,2 0 1,0 0-1,2-1 0,8 42 1,-9-64-10,0 0 0,1 0 0,-1 0 1,1-1-1,0 1 0,0 0 0,0-1 1,0 1-1,4 3 0,-5-6 3,1 1 0,-1-1 1,0 0-1,1 0 0,-1 0 0,1 0 0,0 0 0,-1 0 0,1 0 1,0-1-1,0 1 0,-1-1 0,1 1 0,0-1 0,0 1 1,0-1-1,0 0 0,-1 0 0,1 0 0,0 0 0,0 0 0,0-1 1,2 0-1,3-1 17,-1 0 0,0-1 1,1 0-1,-2-1 0,1 1 1,0-1-1,-1 0 1,1 0-1,-1-1 0,0 0 1,-1 0-1,5-6 0,7-9 176,24-41 0,-30 42-45,0 0 1,-1 0-1,11-41 0,-16 48-67,-1-1 1,-1 1 0,0-1-1,-1 0 1,0 0 0,-1 0-1,-3-23 1,3 34-112,0 0 0,-1 0 0,1-1 0,-1 1 0,0 0 0,0 0 0,1 0 1,-1 0-1,-1 0 0,1 0 0,0 0 0,0 0 0,-1 1 0,1-1 0,-1 0 0,0 1 0,1-1 1,-1 1-1,0-1 0,0 1 0,0 0 0,0 0 0,0 0 0,0 0 0,0 0 0,0 0 0,0 1 0,0-1 1,-1 1-1,1-1 0,0 1 0,0 0 0,-1 0 0,1 0 0,0 0 0,0 0 0,-1 1 0,1-1 1,0 1-1,0-1 0,0 1 0,-1 0 0,1 0 0,0 0 0,0 0 0,0 0 0,1 0 0,-1 1 0,0-1 1,0 1-1,1-1 0,-3 3 0,-2 2-785,3-3 584,0 0 1,0 0-1,0 0 0,-1-1 0,1 1 1,-6 1-1,1-1-522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93 18812,'-2'-6'322,"0"1"0,-1 0 0,0 1 0,0-1 0,0 0 0,-1 1-1,1 0 1,-1-1 0,0 1 0,-1 1 0,-6-6 0,9 8-226,0 0 1,0-1-1,0 1 0,0 0 1,0 0-1,0 1 0,0-1 0,0 0 1,-1 1-1,1-1 0,0 1 1,0 0-1,-1 0 0,1 0 0,0 0 1,-1 0-1,1 0 0,0 1 1,-1-1-1,1 1 0,0 0 1,0-1-1,0 1 0,0 0 0,0 0 1,0 0-1,0 1 0,0-1 1,0 0-1,-3 3 0,1 1-71,1 0-1,-1 0 1,1 0 0,-1 0-1,1 1 1,1 0 0,-1-1-1,1 1 1,0 0 0,0 0-1,1 0 1,0 0 0,0 0-1,0 0 1,1 1-1,0-1 1,0 0 0,1 0-1,-1 0 1,1 0 0,1 1-1,3 10 1,-4-15-24,-1-1-1,1 0 1,0 0 0,0 0-1,-1 0 1,1 0 0,0 0 0,0 0-1,0 0 1,0 0 0,1 0-1,-1-1 1,0 1 0,0 0-1,0-1 1,1 1 0,-1-1 0,0 1-1,0-1 1,1 1 0,-1-1-1,0 0 1,1 0 0,-1 0-1,1 0 1,-1 0 0,0 0 0,1 0-1,-1 0 1,0 0 0,1-1-1,-1 1 1,0-1 0,1 1-1,-1-1 1,0 1 0,0-1 0,2-1-1,3-1 17,0 0 0,-1-1 0,1 0 0,-1 0 1,0-1-1,6-6 0,-2-1 103,0-1 1,-1 0 0,0 0-1,-1-1 1,10-26 0,-21 60-26,-3 37 1,7-49-150,0-1 0,0 1 1,0-1-1,1 1 0,0-1 1,1 1-1,0-1 0,2 8 1,-3-14 21,-1 0 0,0 0 0,0-1 0,1 1 0,-1 0 0,1 0 0,-1-1 1,1 1-1,-1 0 0,1-1 0,-1 1 0,1 0 0,-1-1 0,1 1 0,0-1 0,-1 1 1,1-1-1,0 0 0,0 1 0,-1-1 0,1 1 0,0-1 0,0 0 0,0 0 0,-1 0 1,1 1-1,0-1 0,1 0 0,0-1-62,-1 1 0,1-1-1,0 1 1,-1-1 0,1 0 0,-1 0 0,1 1 0,-1-1 0,1 0-1,-1 0 1,0-1 0,3-1 0,2-4-489,0-1 1,0 0-1,8-14 0,-4 3 58,-1-1-1,0-1 1,9-37-1,-7 11-222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16804,'-15'42'3271,"-11"53"1,20-66-2747,1 0 1,2 1-1,0-1 0,2 1 1,4 36-1,-3-59-491,1-1 0,0 1-1,1-1 1,-1 1 0,1-1 0,1 0 0,4 10 0,-6-15-28,0 1 0,0 0 0,0-1 0,0 1 0,1-1 1,-1 0-1,0 1 0,1-1 0,-1 0 0,1 0 0,-1 1 0,1-1 1,0-1-1,-1 1 0,1 0 0,0 0 0,0-1 0,0 1 1,0-1-1,0 1 0,-1-1 0,1 0 0,0 0 0,0 1 0,0-2 1,0 1-1,0 0 0,0 0 0,0-1 0,3 0 0,4-3 5,0 0-1,0 0 1,0-1-1,0 0 1,-1-1-1,0 0 1,0 0-1,9-11 1,-7 8-10,1 0 1,-1 1-1,22-12 0,-32 19 0,1 1 0,0-1 0,0 1 0,0 0 0,0-1 0,0 1 0,0 0 0,0-1 0,0 1 0,-1 0 0,1 0 0,0 0 0,0 0-1,0 0 1,0 0 0,0 0 0,0 0 0,0 1 0,0-1 0,0 0 0,0 0 0,0 1 0,0-1 0,-1 1 0,1-1 0,0 1 0,0-1-1,0 1 1,-1-1 0,1 1 0,0 0 0,-1-1 0,1 1 0,0 0 0,-1 0 0,1-1 0,-1 1 0,1 0 0,-1 0 0,0 0 0,1 0-1,-1 0 1,0 0 0,0 0 0,1 1 0,1 7 5,0 1 0,-1 0 0,1 18 0,0-6 29,-2-21-33,0-1 0,0 0-1,0 0 1,0 1 0,0-1 0,0 0 0,0 0 0,0 1 0,0-1 0,0 0-1,0 0 1,1 1 0,-1-1 0,0 0 0,0 0 0,0 1 0,0-1 0,0 0-1,1 0 1,-1 0 0,0 1 0,0-1 0,0 0 0,1 0 0,-1 0 0,0 0-1,0 1 1,1-1 0,-1 0 0,0 0 0,0 0 0,1 0 0,-1 0 0,0 0-1,1 0 1,-1 0 0,0 0 0,0 0 0,1 0 0,-1 0 0,0 0 0,0 0-1,1 0 1,-1 0 0,0 0 0,0 0 0,1 0 0,-1-1 0,0 1 0,0 0-1,1 0 1,-1 0 0,0 0 0,0 0 0,0-1 0,1 1 0,-1 0 0,0 0-1,0 0 1,0-1 0,0 1 0,1 0 0,-1 0 0,0-1 0,0 1 0,0-1-1,12-16 130,-2-3-29,-2 1 0,-1-1 0,0-1 0,5-29 1,-12 52-104,0-1-1,0 0 1,1 0 0,-1 1 0,0-1 0,0 0 0,1 0 0,-1 0 0,1 1 0,-1-1 0,1 0-1,-1 0 1,1 0 0,0 0 0,-1 0 0,1 0 0,0 0 0,0 0 0,0 0 0,0 0 0,0 0-1,0-1 1,0 1 0,0 0 0,2 0 0,-1 1-73,1-1 0,-1 0 0,0 0 0,1 0-1,-1 0 1,1-1 0,-1 1 0,1-1 0,-1 1 0,1-1 0,0 0 0,4 0-1,24-6-359,-9 3 138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15091,'0'0'113,"0"0"-1,0-1 0,0 1 0,0 0 1,0 0-1,0 0 0,1-1 1,-1 1-1,0 0 0,0 0 0,0-1 1,0 1-1,-1 0 0,1 0 1,0 0-1,0-1 0,0 1 0,0 0 1,0 0-1,0-1 0,0 1 1,0 0-1,0 0 0,-1 0 0,1-1 1,0 1-1,0 0 0,0 0 1,0 0-1,0 0 0,-1 0 0,1-1 1,0 1-1,0 0 0,0 0 1,-1 0-1,1 0 0,0 0 0,0 0 1,-1 0-1,1 0 0,0 0 1,0 0-1,0 0 0,-1 0 0,1 0 1,0 0-1,0 0 0,-1 0 1,1 0-1,0 0 0,0 0 0,-1 0 1,1 0-1,0 0 0,0 0 1,0 0-1,-1 0 0,1 1 0,-18 15 2453,-16 26-1595,11-12-618,10-14-210,1 1-1,-16 30 0,28-46-139,-1-1-1,1 0 1,0 0 0,0 1 0,0-1-1,0 0 1,0 0 0,-1 1 0,1-1-1,0 0 1,0 0 0,0 1 0,0-1-1,0 0 1,0 1 0,0-1 0,0 0 0,0 1-1,0-1 1,0 0 0,0 0 0,0 1-1,0-1 1,0 0 0,0 1 0,1-1-1,-1 0 1,0 0 0,0 1 0,0-1-1,0 0 1,1 0 0,-1 1 0,12-1 18,19-11-35,-25 8 10,10-2-3,-1 1 0,1 0-1,0 1 1,0 0 0,17 0 0,-27 3 3,0 0 1,0 0-1,0 0 0,0 1 1,0 0-1,0 0 0,-1 0 0,1 1 1,0 0-1,-1 0 0,1 0 1,-1 1-1,0 0 0,0 0 1,0 0-1,0 1 0,4 3 1,-7-6 11,-1 1 0,0-1 0,0 1 0,0-1 0,0 1 0,0-1 0,0 1 0,0 0 1,0-1-1,0 1 0,-1 0 0,1 0 0,-1 0 0,1-1 0,-1 1 0,0 0 0,0 0 1,0 0-1,0 3 0,-1-2 24,1 0 1,-1 0-1,0-1 1,-1 1-1,1-1 1,0 1 0,-1-1-1,1 1 1,-1-1-1,0 0 1,-3 4-1,-2 1 83,0-2 0,0 1 0,-1-1 0,1 0 0,-1 0 0,0-1 0,-12 4 0,6-3 68,0-1 1,-24 4 0,32-7-291,0 0 1,0-1-1,-1 1 1,1-1 0,0-1-1,0 1 1,-1-1 0,-10-3-1,16 4 12,1 0-1,-1-1 1,0 1-1,0 0 1,1-1 0,-1 1-1,0 0 1,1-1-1,-1 1 1,1-1 0,-1 1-1,0-1 1,1 1-1,-1-1 1,1 1-1,-1-1 1,1 1 0,-1-2-1,1 2 16,0-1 0,0 1-1,0-1 1,0 1 0,0 0 0,0-1-1,0 1 1,0 0 0,0-1 0,1 1-1,-1-1 1,0 1 0,0 0-1,0-1 1,1 1 0,-1 0 0,0-1-1,0 1 1,1 0 0,-1-1 0,0 1-1,0 0 1,1 0 0,-1-1-1,28-13-2201,-26 13 2323,23-9-1200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70 335 14475,'12'-6'530,"0"1"2430,-24 18-270,4-7-2418,1 0 1,1 1-1,-1 0 0,1 0 1,0 1-1,1-1 0,-1 1 1,2 1-1,-1-1 0,1 1 1,0-1-1,1 1 0,0 0 1,-3 18-1,6-26-256,-1 0 1,1 1-1,0-1 0,0 0 1,0 1-1,0-1 0,0 1 1,0-1-1,0 0 0,0 1 1,0-1-1,1 0 0,-1 1 1,1-1-1,-1 0 0,1 0 1,-1 1-1,1-1 0,0 0 1,0 0-1,-1 0 1,1 0-1,0 0 0,0 0 1,0 0-1,0 0 0,0 0 1,0 0-1,1 0 0,-1-1 1,0 1-1,0 0 0,0-1 1,1 1-1,-1-1 0,0 1 1,1-1-1,1 0 0,1 0-3,0 0 0,0 0 0,-1 0 0,1-1 1,0 1-1,-1-1 0,1 0 0,0-1 0,-1 1 0,1 0 0,-1-1 0,6-4 0,0-1-11,0 0 1,0-1-1,-1 0 1,0 0-1,-1-1 1,0 0-1,-1-1 1,1 1-1,5-13 1,0-3 14,-1 0 0,12-45 0,-16 45-9,-2 0 1,-1 0-1,0 0 0,-2-1 1,-1 1-1,-4-43 0,2 64-11,1-1 0,-1 1 0,0 0 0,0 0 0,-1 0 0,0-1 0,1 1 0,-1 1-1,-5-8 1,6 10 1,0 0 1,1 0-1,-1 0 0,0 0 0,0 0 0,0 0 1,0 1-1,0-1 0,0 0 0,0 1 0,-1-1 0,1 1 1,0-1-1,0 1 0,0 0 0,-1-1 0,1 1 0,0 0 1,0 0-1,-1 0 0,1 0 0,0 0 0,0 0 1,-1 0-1,1 0 0,0 0 0,0 1 0,0-1 0,-1 1 1,1-1-1,0 1 0,0-1 0,0 1 0,0-1 0,0 1 1,-2 1-1,-2 2-3,1 0 1,0 0-1,0 1 1,0-1-1,1 1 1,-1 0-1,1 0 1,0 0-1,-3 7 1,-18 50 11,21-55-1,1 0 1,0 0-1,1 0 0,-1 0 0,1 0 0,1 0 0,-1 12 0,2-16-4,-1 0 1,1 0 0,0 0 0,0 0-1,0-1 1,0 1 0,1 0-1,-1 0 1,1-1 0,0 1 0,-1-1-1,1 1 1,0-1 0,1 0 0,-1 1-1,0-1 1,1-1 0,-1 1-1,6 3 1,0 0-57,0 0-1,0 0 0,-1 1 1,1 0-1,-1 0 0,-1 1 1,1 0-1,-1 0 1,0 1-1,-1-1 0,0 1 1,0 0-1,-1 1 1,0-1-1,0 1 0,-1 0 1,0 0-1,0 0 0,-1 0 1,1 12-1,-1-5-313,-1-1 1,0 0-1,-2 25 0,-2-27-9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14499,'10'2'818,"0"1"0,0-1 0,1-1 0,-1 0 0,0 0 0,1-1 0,-1 0 0,18-3 0,-22 2-697,0 0 0,0-1 0,0 1-1,0-1 1,0 0 0,0-1 0,-1 1 0,1-1 0,-1 0 0,0 0 0,0-1 0,0 0 0,0 0 0,-1 0 0,8-9 0,-11 12-83,0 0-1,1 0 1,-1-1 0,0 1 0,-1-1-1,1 1 1,0-1 0,0 1 0,-1-1 0,1 0-1,-1 1 1,1-1 0,-1 0 0,1 1-1,-1-1 1,0 0 0,0 1 0,0-1 0,0 0-1,0 0 1,-1 1 0,1-1 0,0 0-1,-1 1 1,1-1 0,-1 0 0,0 1 0,1-1-1,-1 1 1,0-1 0,0 1 0,0-1-1,0 1 1,-2-2 0,1 1-6,-1 1 1,1-1-1,-1 1 1,0-1-1,0 1 0,1 0 1,-1 0-1,0 0 1,0 0-1,0 1 0,0-1 1,0 1-1,0 0 1,0-1-1,-1 1 0,1 1 1,0-1-1,-4 1 1,1 1-26,0 0 1,0 1-1,0-1 1,0 1 0,1 0-1,-1 0 1,1 1-1,0 0 1,0 0 0,0 0-1,1 0 1,-1 1-1,1-1 1,0 1-1,0 0 1,-4 9 0,5-10-12,0 1 0,1 0 1,-1 0-1,1 1 0,0-1 0,1 0 1,-1 1-1,1-1 0,0 1 1,0 0-1,1-1 0,-1 1 0,1-1 1,1 1-1,-1 0 0,1-1 1,0 1-1,3 8 0,-3-11 1,0 0 0,1 0-1,0-1 1,-1 1 0,1-1-1,0 1 1,0-1 0,1 0-1,-1 1 1,0-1 0,1-1-1,-1 1 1,1 0 0,0 0-1,0-1 1,-1 0 0,1 1-1,0-1 1,0 0 0,0 0-1,0-1 1,0 1 0,1-1-1,-1 1 1,0-1 0,0 0-1,0 0 1,6-2 0,4 1-3,-1-1 1,0-1-1,0 0 1,0-1-1,22-9 1,17-15 2,-37 19 11,1 1-1,21-8 1,-36 15-8,2 0 1,-1 1-1,0 0 1,0-1-1,0 1 1,0 0-1,0-1 1,0 1 0,0 0-1,0 0 1,0 0-1,1 0 1,-1 0-1,0 0 1,0 0-1,0 0 1,0 1-1,0-1 1,0 0-1,0 1 1,1-1-1,-1 0 1,0 1-1,0 0 1,-1-1-1,1 1 1,0-1-1,0 1 1,0 0 0,0 0-1,1 1 1,0 2-1,-1 0 1,1 0 0,-1 0 0,1 0 0,-1 0 0,-1 0 0,2 5-1,-2-6 1,0 0 0,0 0 0,1 0-1,0 0 1,-1 0 0,1 0 0,0 0-1,0 0 1,1 0 0,-1-1 0,1 1-1,-1 0 1,1-1 0,2 3-1,-3-5 1,0 1 0,-1-1 0,1 0 0,0 0 0,0 0 0,0 1 0,0-1 0,0 0 0,0 0 0,0 0 0,0 0 0,0-1 0,0 1 0,-1 0 0,1 0-1,0-1 1,0 1 0,0 0 0,0-1 0,0 1 0,-1-1 0,1 1 0,0-1 0,0 1 0,-1-1 0,1 1 0,1-2 0,21-22 24,-19 20-15,7-9 2,-4 5-12,-1 1 1,1-1 0,0 1-1,12-8 1,-17 14-5,-1 0 1,0 0 0,1 0-1,-1 0 1,0 1-1,1-1 1,-1 0-1,1 1 1,-1-1 0,1 1-1,0 0 1,-1-1-1,1 1 1,-1 0 0,1 0-1,0 0 1,-1 0-1,1 0 1,0 1-1,-1-1 1,1 0 0,-1 1-1,1-1 1,-1 1-1,1 0 1,-1-1-1,1 1 1,-1 0 0,0 0-1,1 0 1,-1 0-1,0 0 1,2 2-1,12 16-297,-10-13 367,-1 0 0,1-1 0,0 1 0,0-1-1,12 8 1,-16-12-178,0 0 0,0 0 1,1-1-1,-1 1 0,0-1 0,1 1 0,-1-1 0,0 0 1,1 1-1,-1-1 0,1 0 0,-1 0 0,0 0 0,1 0 0,-1 0 1,1 0-1,-1-1 0,1 1 0,-1 0 0,0-1 0,1 1 1,-1-1-1,0 1 0,1-1 0,-1 0 0,0 1 0,0-1 0,0 0 1,1 0-1,-1 0 0,0 0 0,0 0 0,-1 0 0,1 0 0,2-3 1,-2 2-71,1 0 1,-1 0 0,0 0 0,1 0 0,-1 0-1,0-1 1,0 1 0,1-5 0,-2-7-817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19604,'-4'7'1777,"2"-2"-1753,-1-4-489,0-2 1730,1-4-761,2-3-632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11314,'11'-28'3053,"-9"22"-1869,1 0 0,-1 0-1,1 0 1,4-7 0,-7 13-1141,0 0-1,0 0 1,0-1 0,0 1 0,0 0 0,0 0 0,0 0 0,0 0-1,0 0 1,0 0 0,1 0 0,-1 0 0,0 0 0,0 0 0,0 0-1,0-1 1,0 1 0,0 0 0,0 0 0,0 0 0,0 0 0,0 0-1,1 0 1,-1 0 0,0 0 0,0 0 0,0 0 0,0 0 0,0 0-1,0 0 1,0 0 0,0 0 0,1 0 0,-1 0 0,0 0 0,0 0-1,0 0 1,0 0 0,0 0 0,0 1 0,0-1 0,0 0 0,1 0 0,-1 0-1,0 0 1,0 0 0,0 0 0,0 0 0,0 0 0,0 0 0,0 0-1,0 0 1,4 9 848,-1 8-239,-1 161 1037,7 69-1220,-9-244-457,0 3 27,1-1-1,-1 0 0,1 0 0,0 0 0,1 0 0,-1 0 0,1 0 0,0 0 0,5 8 0,-7-12-26,1-1 0,-1 1 0,1-1 0,-1 1 0,1-1 0,-1 1 0,1-1 1,-1 0-1,1 1 0,-1-1 0,1 1 0,0-1 0,-1 0 0,1 0 0,0 1 0,-1-1 0,1 0 0,0 0 0,0 0 0,-1 0 0,1 0 0,0 0 0,-1 0 1,1 0-1,0 0 0,0 0 0,-1 0 0,1 0 0,0-1 0,-1 1 0,1 0 0,0 0 0,-1-1 0,1 1 0,-1 0 0,1-1 0,0 1 0,-1-1 0,1 1 1,-1-1-1,1 1 0,0-1 0,3-3 53,-1-1 0,1 1 1,-1-1-1,5-6 1,11-24 219,-1-1 0,18-55 0,18-80 120,-22 55-2072,-38 116-2240,-3 8 3195,2-1-314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1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15259,'-2'33'2017,"5"-1"-921,1-2-408,2 0 1377,3-4-625,2-5-424,3-4-216,2-7-544,4-7-400,-1-10-816,-2-7 848,-3-3-208,-2-4-64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18620,'3'-1'228,"1"1"0,-1-1-1,1 1 1,-1 0 0,0 0 0,1 1 0,-1-1 0,1 1 0,-1-1-1,0 1 1,5 2 0,-6-2-167,-1 0 0,0-1 0,0 1 0,0 0 1,0 0-1,0 0 0,0 0 0,0 0 0,0 0 0,-1 0 0,1 0 0,0 0 0,-1 0 0,1 1 0,0-1 1,-1 0-1,0 0 0,1 1 0,-1-1 0,0 0 0,1 1 0,-1-1 0,0 0 0,0 1 0,0-1 0,0 0 1,-1 1-1,1-1 0,0 0 0,0 0 0,-2 3 0,-1 5 83,0 0 0,-1-1 1,0 1-1,0-1 0,-1 0 0,-9 11 0,-13 23-432,27-42 263,0 1-1,0-1 0,0 0 0,0 1 0,0-1 0,0 0 0,0 1 0,0-1 1,0 0-1,0 1 0,0-1 0,0 0 0,1 1 0,-1-1 0,0 0 1,0 0-1,0 1 0,0-1 0,1 0 0,-1 1 0,0-1 0,0 0 0,0 0 1,1 0-1,-1 1 0,0-1 0,1 0 0,-1 0 0,0 0 0,0 0 0,1 1 1,-1-1-1,0 0 0,1 0 0,-1 0 0,0 0 0,1 0 0,-1 0 0,0 0 1,1 0-1,-1 0 0,0 0 0,1 0 0,-1 0 0,1 0 0,21 1-586,-17-1 374,1 1 164,-1-1 1,0 1-1,0 0 1,1 1-1,-1 0 1,0-1-1,0 1 1,-1 1-1,1-1 1,0 1-1,-1 0 1,1 0-1,-1 0 0,0 1 1,6 6-1,-8-7 90,0 0 0,1 0-1,-1 0 1,-1 0 0,1 1-1,0-1 1,-1 1 0,0-1-1,0 1 1,0 0 0,0-1-1,0 1 1,-1 0 0,1 0-1,-1 0 1,0-1 0,-1 1-1,1 0 1,0 0 0,-1-1 0,0 1-1,-3 7 1,1-4 121,0 0 0,-1 0-1,0 0 1,0-1 0,-1 0 0,1 0 0,-1 0 0,-1 0 0,1-1-1,-1 0 1,0 0 0,0 0 0,-1-1 0,1 0 0,-1 0 0,0 0 0,0-1-1,0 0 1,-1-1 0,1 0 0,-1 0 0,1 0 0,-12 0 0,18-2-138,-1 0 1,0 0 0,1 0-1,-1 0 1,0 0 0,1-1 0,-1 1-1,1 0 1,-1-1 0,1 0-1,-1 1 1,1-1 0,-1 0 0,1 0-1,-1 0 1,1 0 0,0 0-1,0 0 1,-1 0 0,1 0 0,0 0-1,0-1 1,0 1 0,0 0-1,0-3 1,-1 0-9,0-1 0,0 0-1,1 0 1,0 0 0,0-1 0,0-9 0,0-18-189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9 585 13651,'-9'20'3097,"10"-12"-1218,0-7-1780,-1-1 1,1 0 0,-1 0 0,1 0 0,-1 0 0,1 0 0,-1 0 0,1 0 0,-1 0 0,1 0 0,-1-1-1,1 1 1,-1 0 0,1 0 0,-1 0 0,1 0 0,-1-1 0,0 1 0,1 0 0,-1-1 0,1 1 0,-1-1-1,7-4 424,0 0 0,0-1-1,-1 0 1,0 0-1,0 0 1,8-14-1,27-49 878,-32 53-1035,21-41 593,35-87 1,-56 120-879,-1-1 0,-1-1 0,-1 1 0,-2-1 0,0 0 1,0-36-1,-4 58-78,0 1 0,0 0 0,-1 0 0,1 0 0,-1 0 0,0-1 0,1 1 0,-2 0 1,1 0-1,0 0 0,0 1 0,-1-1 0,-3-4 0,4 6-1,0 0 0,0 0-1,0 0 1,0 1 0,0-1 0,0 1 0,0-1 0,0 1-1,0-1 1,-1 1 0,1-1 0,0 1 0,0 0 0,-1 0-1,1 0 1,0 0 0,0 0 0,-1 0 0,1 0 0,0 0-1,0 0 1,0 0 0,-1 1 0,1-1 0,0 1 0,0-1-1,0 1 1,0-1 0,-1 1 0,1-1 0,0 1 0,0 0-1,0 0 1,1 0 0,-1-1 0,-1 3 0,-6 4-2,0 1 0,1 0 0,0 1 1,1 0-1,0 0 0,0 0 0,1 1 1,0 0-1,-6 17 0,-2 12-3,-10 47 0,-1 39 7,22-106-12,0 1 0,2-1-1,0 0 1,4 30 0,-3-45 4,0 1-1,0-1 1,0 0-1,1 0 1,-1-1-1,1 1 1,0 0-1,0 0 1,1-1-1,-1 1 1,1-1-1,0 0 1,0 0-1,0 0 1,0 0 0,0 0-1,0-1 1,1 1-1,0-1 1,-1 0-1,1 0 1,0 0-1,0-1 1,0 0-1,0 1 1,0-1-1,0 0 1,6 0-1,-3 0-16,0-1-1,-1 1 0,1-1 1,0-1-1,0 1 0,0-1 1,-1 0-1,1-1 0,0 1 1,-1-1-1,0-1 0,1 1 1,-1-1-1,0 0 0,0-1 1,10-7-1,-4-1-2,0-1-1,-1 0 1,-1 0-1,0-1 1,-1-1-1,-1 1 1,0-1-1,-1-1 1,0 0 0,-2 0-1,7-24 1,-12 33 20,-3 9-5,-4 12-6,3 1 13,2 0 0,0 0 0,0 1 0,2-1 1,0 1-1,0-1 0,2 1 0,0-1 0,0 0 0,2 0 0,5 15 0,-8-26 1,1 0 0,0 0 0,0-1 0,0 1 1,0-1-1,0 0 0,1 0 0,0 0 0,-1 0 0,1 0 0,0 0 0,1-1 0,-1 1 0,0-1 0,1 0 0,-1 0 0,1 0 0,0-1 0,0 1 0,-1-1 0,1 0 0,0 0 0,0 0 0,0 0 0,7-1 1,-6 1-68,0-1 0,1-1 1,-1 1-1,0-1 0,0 0 1,0 0-1,0-1 1,0 1-1,0-1 0,0 0 1,0-1-1,-1 1 1,1-1-1,-1 0 0,1 0 1,-1 0-1,0-1 1,0 1-1,5-7 0,-7 6 33,1 0 0,0 0-1,-1 0 1,0-1 0,0 1 0,-1 0-1,1-1 1,1-8 0,1-20-385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20876,'-12'0'1665,"7"6"-1241,2 1-232,6 5 600,5 0-632,5 3-968,6 2-416,2 0 888,4-1-184,2 1-281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28 370 15171,'0'3'326,"1"0"-1,-1 0 0,1-1 0,-1 1 1,0 0-1,0-1 0,0 1 1,-1 0-1,1 0 0,0-1 0,-1 1 1,0 0-1,0-1 0,1 1 1,-2-1-1,1 1 0,0-1 0,-3 4 1,-5 17 825,7-13-909,0 0-1,0 1 0,1-1 1,1 1-1,0-1 0,1 11 0,-1-18-213,0-1 0,1 0 0,-1 1 0,1-1-1,0 0 1,0 1 0,0-1 0,0 0 0,0 0-1,0 0 1,0 1 0,1-1 0,2 3 0,-2-4-15,-1 0 1,0-1 0,1 1 0,-1 0-1,1 0 1,-1-1 0,1 1 0,-1-1 0,1 0-1,-1 1 1,1-1 0,0 0 0,-1 0-1,1 0 1,-1 0 0,1 0 0,0 0-1,-1 0 1,1-1 0,-1 1 0,1-1-1,-1 1 1,3-2 0,3-1 13,0-1 0,0 0 0,0 0 0,0 0 0,-1-1 0,0 0 0,0 0 0,0-1 0,-1 0 0,5-6 0,5-8 32,0 0-1,10-23 0,-10 14-1,0 0-1,-3-1 1,0 0-1,8-36 1,-16 51-67,-1 0 1,0 0-1,-1-1 0,-1 1 0,-1 0 1,0-1-1,-1 1 0,0-1 1,-1 1-1,-7-26 0,8 38 2,0 0 1,0 0-1,-1 0 0,1 0 0,0 1 1,-1-1-1,0 0 0,0 1 0,0-1 1,0 1-1,0 0 0,0-1 0,0 1 1,-6-3-1,6 4-1,0 0 0,0 0 0,0 0 0,0 1 1,-1-1-1,1 1 0,0-1 0,-1 1 0,1 0 0,0 0 0,-1 0 1,1 0-1,0 0 0,0 0 0,-5 2 0,0 1-2,0-1-1,0 2 1,0-1 0,1 1-1,0 0 1,-1 0 0,2 1-1,-1 0 1,0 0 0,-7 9-1,0 1 62,1 0 0,0 1 0,2 0 0,0 1 0,0 0 0,2 1 0,0 0 0,1 0 0,1 1 0,1 0 1,-4 21-1,8-38-41,1 1 0,0-1 1,0 1-1,0-1 1,0 0-1,0 1 1,0-1-1,0 1 1,1-1-1,-1 0 1,1 1-1,0-1 1,0 0-1,0 1 1,0-1-1,0 0 1,0 0-1,0 0 1,1 0-1,-1 0 1,1 0-1,-1-1 1,1 1-1,0 0 0,0-1 1,0 1-1,0-1 1,0 0-1,0 1 1,0-1-1,3 1 1,5 1-6,1-1 0,-1 0 1,0-1-1,1 0 0,20 0 0,-6-1-14,-4 1 24,0 2-1,-1-1 1,1 2 0,-1 1-1,37 14 1,-50-16-22,0 0 0,0 1 0,-1-1 0,0 2 0,1-1 0,-1 1 1,-1 0-1,9 8 0,-11-9-30,-1-1 0,1 1 1,-1 0-1,1 0 0,-1 0 1,-1 0-1,1 0 0,-1 1 1,1-1-1,-1 0 0,0 1 1,-1-1-1,1 1 0,-1-1 1,0 7-1,0-10 25,0 1 0,0-1 1,0 0-1,0 0 0,0 0 0,0 0 0,0 1 0,0-1 0,-1 0 1,1 0-1,0 0 0,-1 0 0,1 0 0,-1 0 0,0 0 0,1 0 1,-1 0-1,0 0 0,1 0 0,-1 0 0,0 0 0,0 0 0,0-1 0,0 1 1,0 0-1,0-1 0,-1 2 0,-3-5-174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18812,'-1'4'311,"0"1"1,0 0-1,1 0 0,0 0 1,0-1-1,0 1 0,2 9 0,-1 7 157,1 33 910,19 300 2406,-20-342-3690,-1-7-53,0-1 1,1 0-1,-1 1 1,1-1 0,0 0-1,0 0 1,1 0 0,-1 0-1,4 7 1,-4-10-36,-1-1 0,0 1 0,1-1 0,-1 1 0,1-1 0,-1 1 0,1-1 0,-1 0-1,1 1 1,-1-1 0,1 0 0,-1 1 0,1-1 0,0 0 0,-1 0 0,1 1 0,-1-1 0,1 0 0,0 0 0,-1 0 0,1 0 0,-1 0 0,1 0 0,0 0 0,-1 0 0,1 0 0,0 0 0,-1 0 0,1 0 0,-1-1 0,1 1-1,0 0 1,-1 0 0,1-1 0,-1 1 0,1 0 0,-1-1 0,1 1 0,-1 0 0,1-1 0,-1 1 0,1-1 0,-1 1 0,1-1 0,21-27 85,10-25 25,31-72 1,-18 32-140,-36 77-24,18-37-610,42-60 0,-64 107-997,-18 15-1791,-1-4 2704,-3 1-113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20492,'5'42'1889,"1"-15"-1313,1-3-264,5-8 816,-1-4-344,6-7-848,2-2-744,-5-3 648,1-3-128,-7 3-160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18844,'3'8'254,"-1"-1"-1,1 1 1,0-1-1,1 0 1,0 0 0,0-1-1,0 1 1,1-1 0,0 0-1,9 8 1,-11-11-177,1 0 0,-1-1 1,1 1-1,0-1 0,0 0 1,0 0-1,0 0 0,0-1 0,0 1 1,0-1-1,1 0 0,-1 0 1,0-1-1,1 1 0,-1-1 0,1 0 1,-1 0-1,0-1 0,1 1 1,4-2-1,-6 1-24,1 0 0,-1 0 0,1 0 0,-1-1 0,0 1 0,0-1 0,1 0 0,-1 0 0,0 0 0,-1 0 0,1-1 0,0 1 0,-1-1 0,1 1 0,-1-1 0,0 0 0,0 0 0,0 0 0,0 0 0,0 0 0,-1-1 0,0 1-1,1-1 1,-1 1 0,0-1 0,-1 1 0,1-1 0,-1 1 0,1-1 0,-1 0 0,0 1 0,-1-1 0,1 1 0,0-1 0,-1 0 0,0 1 0,0-1 0,0 1 0,-2-4 0,3 6-43,-1 0 1,1 0-1,-1 0 0,1 0 0,-1 1 1,1-1-1,-1 0 0,0 0 0,1 0 1,-1 1-1,0-1 0,0 0 0,0 1 1,0-1-1,1 0 0,-1 1 1,0-1-1,0 1 0,0 0 0,0-1 1,0 1-1,0 0 0,0 0 0,0-1 1,0 1-1,0 0 0,-1 0 0,1 0 1,0 0-1,0 0 0,0 1 0,0-1 1,0 0-1,0 0 0,0 1 1,0-1-1,0 1 0,0-1 0,0 0 1,0 1-1,1 0 0,-1-1 0,0 1 1,-1 1-1,-2 1 2,0 0 0,0 1 0,0 0 0,1-1 0,-1 1 0,1 0 0,-4 8 0,1 0-5,0 0 1,1 0 0,-4 17 0,7-25-6,1 1 0,0-1 0,1 1 1,-1-1-1,1 1 0,0 0 0,0-1 0,0 1 0,0-1 0,1 1 0,0-1 1,0 1-1,2 4 0,-2-8-1,-1 0 0,1 1 0,0-1 0,0 0 0,0 0 0,0 0 0,1 0 0,-1 0 0,0 0 1,0 0-1,0 0 0,1-1 0,-1 1 0,1 0 0,-1-1 0,0 1 0,1-1 0,-1 0 0,1 1 0,-1-1 0,1 0 0,-1 0 0,1 0 0,-1 0 0,1 0 1,-1 0-1,1 0 0,-1 0 0,1-1 0,-1 1 0,1-1 0,-1 1 0,1-1 0,1-1 0,6-1 7,-1-1 0,1 0 0,-1-1 0,8-5 0,-5 1-5,0-1 0,-1 0-1,0-1 1,-1 0 0,0 0 0,0-1-1,7-14 1,-2 4-86,-14 43-134,-1-12 189,-1 4 27,0 0 0,0-1 1,2 1-1,0 0 0,0 0 1,1 0-1,3 18 0,-3-30 9,-1 0-1,0 0 1,0-1 0,1 1-1,-1 0 1,0 0 0,1-1-1,-1 1 1,0 0 0,1-1-1,-1 1 1,1 0 0,0-1-1,-1 1 1,1-1 0,-1 1-1,1-1 1,0 1 0,-1-1-1,1 1 1,0-1 0,0 0-1,-1 1 1,1-1-1,0 0 1,1 1 0,0-1 5,-1 0 1,1-1 0,0 1 0,-1 0-1,1-1 1,-1 1 0,1-1 0,-1 0-1,0 1 1,1-1 0,-1 0 0,1 0-1,0-1 1,6-4 47,0-1 0,-1-1 0,9-10 0,-15 17-57,21-28 8,-2-1-1,-1-1 1,-1 0-1,-2-2 1,-1 0-1,-2 0 1,-1-1-1,8-37 1,-19 65-25,1-1-14,0 0 0,0 0 1,-1-1-1,0 1 0,-1 0 1,1-1-1,-2-12 0,1 20 26,0 0-1,0 0 0,0 0 1,0-1-1,0 1 0,0 0 1,0 0-1,0 0 0,0 0 1,-1 0-1,1 0 0,0 0 1,0 0-1,0-1 1,0 1-1,0 0 0,0 0 1,0 0-1,0 0 0,0 0 1,0 0-1,0 0 0,0 0 1,0 0-1,0 0 0,0 0 1,0 0-1,-1-1 0,1 1 1,0 0-1,0 0 0,0 0 1,0 0-1,0 0 1,0 0-1,0 0 0,0 0 1,0 0-1,-1 0 0,1 0 1,0 0-1,0 0 0,0 0 1,0 0-1,0 0 0,0 0 1,0 0-1,0 0 0,-1 0 1,1 0-1,0 0 0,0 0 1,0 1-1,0-1 1,0 0-1,0 0 0,-6 7-23,-1 9 51,3 5 55,0-1 0,2 1 0,0 0-1,1 0 1,1 0 0,1-1 0,6 35 0,1-15 72,2 0 0,28 72 0,-35-105-127,3 11-110,-9-14-48,-7-8-57,-8-9-288,0 0 0,1-1 0,1-1 1,-15-17-1,3 3-185,-2 1 75,-59-63-49,88 91 659,1 0 1,0-1-1,0 1 1,-1 0-1,1 0 1,0-1-1,0 1 1,0 0-1,0 0 0,-1-1 1,1 1-1,0 0 1,0-1-1,0 1 1,0 0-1,0-1 1,0 1-1,0 0 1,0-1-1,0 1 0,0 0 1,0 0-1,0-1 1,0 1-1,0 0 1,0-1-1,0 1 1,0 0-1,0-1 1,0 1-1,1 0 1,-1-1-1,0 1 0,0 0 1,0 0-1,0-1 1,1 1-1,-1 0 1,0 0-1,0 0 1,1-1-1,-1 1 1,0 0-1,0 0 0,1 0 1,-1-1-1,0 1 1,0 0-1,1 0 1,-1 0-1,0 0 1,1 0-1,-1 0 1,0 0-1,1 0 1,-1 0-1,0 0 0,1 0 1,-1 0-1,0 0 1,1 0-1,-1 0 1,1 0-1,24 0 631,-22 0-547,103-2 1122,-91 0-1418,0 0 1,0 0-1,0-1 1,-1-1 0,16-7-1,-29 11 169,1 0-1,-1-1 1,0 1-1,1-1 1,-1 0-1,0 0 1,0 1-1,1-1 1,-1 0-1,0 0 1,0 0-1,0 0 1,0 0-1,0 0 1,0-1-1,0 1 1,-1 0-1,1 0 1,0-1-1,-1 1 1,1 0-1,-1-1 1,1 1 0,-1-1-1,0 1 1,1 0-1,-1-1 1,0 1-1,0-3 1,-4-21-394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18396,'-6'3'1760,"6"0"-1128,7 0-536,-1-4 1633,4-1-1001,2 1-552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8898,'-3'4'368,"2"-4"-264,-1-3-80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16716,'-1'1'213,"-1"-1"0,1 1 0,0 0 0,0 0 0,0 0 0,0 0 0,0 0 1,0 0-1,0 0 0,0 0 0,0 1 0,0-1 0,0 2 0,-1-1 210,-5 9 70,1-1 0,1 1 1,0 1-1,0-1 0,1 1 0,-4 17 1,-9 74-88,16-98-384,1-1-3,-1 0 1,1 0-1,0-1 0,0 1 1,0 0-1,1 3 1,-1-6-17,0 0 0,0 0-1,1-1 1,-1 1 0,0 0 0,1-1 0,-1 1 0,1 0-1,-1-1 1,0 1 0,1-1 0,0 1 0,-1-1 0,1 1 0,-1-1-1,1 1 1,0-1 0,-1 1 0,1-1 0,0 0 0,-1 1 0,1-1-1,0 0 1,-1 0 0,1 1 0,0-1 0,0 0 0,-1 0-1,1 0 1,0 0 0,0 0 0,0 0 0,-1 0 0,2-1 0,53-8 37,-47 6-40,1 1-1,0 0 1,0 1-1,0 0 1,0 1-1,0-1 1,1 2-1,-1-1 1,0 1-1,0 1 1,9 2-1,-12-2 7,-1 1 0,0 0 0,0 0 0,0 0-1,0 1 1,0-1 0,-1 1 0,0 1 0,0-1 0,0 0 0,0 1-1,0 0 1,-1 0 0,0 0 0,0 0 0,-1 1 0,1-1 0,-1 1-1,0-1 1,1 7 0,-2-8 45,0-1-1,-1 0 1,1 0-1,-1 0 1,0 0 0,0 0-1,0 0 1,0 1-1,0-1 1,-1 0-1,0 0 1,1 0 0,-1 0-1,0 0 1,0 0-1,-1 0 1,1 0-1,-1 0 1,1-1-1,-1 1 1,0-1 0,0 1-1,0-1 1,0 0-1,-1 1 1,1-1-1,-1 0 1,1 0 0,-1-1-1,1 1 1,-1-1-1,0 1 1,0-1-1,0 0 1,0 0 0,0 0-1,0 0 1,-6 0-1,-1 0 105,0 0-1,1-1 1,-1 0-1,0 0 1,1-1-1,-1-1 0,1 1 1,-1-2-1,1 1 1,-14-6-1,-1-2-813,1-2-1,-37-22 0,67 36-3205,21 11 2979,-2-6-7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14995,'2'1'240,"0"-1"0,0 1-1,0 0 1,0-1 0,0 0-1,0 0 1,0 1 0,0-1-1,1 0 1,-1-1 0,0 1 0,0 0-1,0-1 1,4 0 0,-4-1 0,1 1 0,-1-1 0,0 0 0,1 0 0,-1 0 0,0 0 0,0 0 0,0-1 0,0 1 0,1-4 0,8-8 316,-1-1 0,0 0 0,-2-1-1,1 0 1,-2-1 0,0 1 0,7-29-1,-15 36 125,-5 15-348,-5 14-111,3 0-144,2 0 0,-6 28 0,10-37-83,0-1-1,1 1 0,0 0 1,1 0-1,0 0 1,3 15-1,-3-25 5,0 0 1,0 0-1,1 0 0,-1 0 0,0 1 1,1-1-1,-1 0 0,1 0 0,-1 0 1,1 0-1,-1 0 0,1 0 0,0 0 1,-1 0-1,1-1 0,0 1 0,0 0 0,0 0 1,0 0-1,0-1 0,0 1 0,0-1 1,0 1-1,0-1 0,0 1 0,0-1 1,0 1-1,0-1 0,0 0 0,0 0 1,0 1-1,1-1 0,-1 0 0,0 0 1,0 0-1,0 0 0,0 0 0,1-1 1,-1 1-1,0 0 0,0-1 0,0 1 1,2-1-1,5-2-3,0-1 1,0 0-1,0 0 1,10-8-1,-12 8 8,37-28 22,42-38 0,0-2 73,-85 72-97,0 0 0,0 0-1,0 0 1,0 0 0,1-1 0,-1 1 0,0 0 0,0 0-1,0 0 1,0 0 0,1 0 0,-1-1 0,0 1 0,0 0 0,0 0-1,1 0 1,-1 0 0,0 0 0,0 0 0,0 0 0,1 0-1,-1 0 1,0 0 0,0 0 0,1 0 0,-1 0 0,0 0 0,0 0-1,0 0 1,1 0 0,-1 0 0,0 0 0,0 0 0,0 0 0,1 0-1,-1 0 1,0 1 0,1-1 0,-2 10 17,-9 21-5,7-24-8,0 1 4,1 0 0,0 0 0,0 1-1,1-1 1,-1 0 0,2 0 0,-1 10 0,2-14-1,0 0 0,-1 0 0,1-1 0,1 1-1,-1 0 1,0-1 0,1 1 0,0-1 0,0 0 0,0 1 0,0-1 0,0 0 0,1 0 0,-1 0 0,1-1 0,0 1 0,5 3 0,1 1-118,-1-1 1,1 0 0,0-1 0,0 0-1,1 0 1,-1-1 0,1 0 0,0-1 0,11 3-1,-21-6 74,1 0-1,-1 0 1,1 0 0,-1 0-1,1 0 1,-1 0-1,1 0 1,-1 0 0,1 0-1,-1 0 1,1 0-1,-1 0 1,1 0 0,-1 0-1,1 0 1,-1-1-1,0 1 1,1 0 0,-1 0-1,1-1 1,-1 1-1,1 0 1,-1 0 0,0-1-1,1 1 1,-1 0-1,0-1 1,1 1 0,-1-1-1,0 1 1,0 0-1,1-2 1,-1 1-10,1-1-1,-1 0 1,0 1-1,0-1 1,0 0 0,0 1-1,0-1 1,-1 1 0,1-1-1,0 0 1,-2-1 0,-10-28-528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18684,'-2'6'1608,"4"-5"-1064,7-1-215,7 0 647,5-1-232,7-2-264,3 1-336,6-3-824,1-4 712,-13-1-176,-3 1-88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18948,'3'15'1736,"0"2"-1095,-2-3-473,5-2 1344,-2-5-808,-1-7-440,-3-3-72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67 13059,'1'1'210,"-1"-1"-1,1 1 1,-1 0 0,1-1 0,-1 1-1,1 0 1,-1 0 0,0 0 0,0-1-1,1 1 1,-1 0 0,0 0 0,0 0-1,0 0 1,0 0 0,0-1 0,0 1-1,0 0 1,0 0 0,0 0 0,-1 1-1,-1 27 1448,2-26-1172,-14 130 3451,-5 62-2284,19-192-1638,0 0 1,0 0-1,0 0 1,0-1-1,0 1 1,1 0-1,-1 0 1,1 0-1,1 3 1,-2-5-12,0-1 0,0 0 0,1 0 0,-1 0 1,0 1-1,0-1 0,1 0 0,-1 0 1,0 0-1,0 1 0,1-1 0,-1 0 0,0 0 1,0 0-1,1 0 0,-1 0 0,0 0 1,1 0-1,-1 0 0,0 0 0,0 0 0,1 0 1,-1 0-1,0 0 0,1 0 0,-1 0 1,0 0-1,1 0 0,-1 0 0,0 0 0,0 0 1,1 0-1,-1-1 0,0 1 0,0 0 1,1 0-1,-1 0 0,0 0 0,0-1 0,1 1 1,-1 0-1,0 0 0,0-1 0,1 1 1,3-5 17,-1 0 1,1 0 0,-1-1-1,0 1 1,0-1 0,4-10-1,6-25 41,-1-1 0,-2-1-1,-2 0 1,-2 0 0,-2 0-1,-2-1 1,-3-47 0,-4 61-57,0 21-10,5 9 4,0 0 1,-1 0-1,1 0 1,0 0-1,0 0 1,-1 0-1,1 0 1,0 0-1,0 0 1,0 0 0,-1 0-1,1 0 1,0 1-1,0-1 1,0 0-1,-1 0 1,1 0-1,0 0 1,0 0-1,0 1 1,0-1-1,-1 0 1,1 0-1,0 0 1,0 1-1,0-1 1,0 0-1,0 0 1,0 0-1,0 1 1,-1-1-1,1 0 1,0 0-1,0 1 1,0-1-1,0 0 1,0 0-1,0 1 1,-1 5-5,-1 0 0,1 0 0,1 0 0,-1 1 1,1-1-1,0 0 0,1 9 0,8 44-61,-8-55 65,0 0 0,0 0-1,0 0 1,0 0 0,1 0 0,0 0 0,0 0 0,0 0 0,0-1 0,0 1 0,1-1 0,5 6 0,-7-8 5,0 0 0,0 0 1,0-1-1,1 1 0,-1 0 0,0-1 0,1 1 0,-1-1 1,0 1-1,1-1 0,-1 0 0,0 0 0,1 1 1,-1-1-1,1 0 0,1-1 0,0 1 5,0-1 0,0 0 1,-1 1-1,1-1 0,0-1 0,-1 1 1,1 0-1,-1-1 0,1 1 0,3-4 0,5-6 38,0 0-1,0-1 1,-1 0-1,14-22 1,-12 17 31,22-26-1,-33 42-76,0 0 0,0 0-1,-1 1 1,1-1 0,0 0-1,0 0 1,0 1 0,0-1-1,0 0 1,0 1 0,0-1 0,0 1-1,0 0 1,0-1 0,1 1-1,0-1 1,-2 2-2,1-1 0,-1 0 1,1 0-1,-1 0 0,1 0 0,-1 0 0,1 1 1,-1-1-1,0 0 0,1 0 0,-1 1 0,1-1 1,-1 0-1,0 1 0,1-1 0,-1 1 0,0-1 1,1 0-1,-1 1 0,0-1 0,0 1 0,1-1 1,-1 1-1,0-1 0,0 1 0,2 5-6,-1-1-1,0 1 1,0 0 0,-1-1-1,0 8 1,-1 56 47,-13 80-1,-2 14-1285,17-155 431,1-9 303,4-17 10,-6 17 484,10-30-550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 20332,'0'-1'52,"0"1"0,1 0-1,-1 0 1,0 0 0,0 0-1,1 0 1,-1-1 0,0 1-1,0 0 1,0 0 0,1 0-1,-1 0 1,0 0 0,0 0-1,1 0 1,-1 0 0,0 0-1,0 0 1,1 0 0,-1 0-1,0 0 1,0 0 0,1 0-1,-1 0 1,0 0 0,0 0-1,1 0 1,-1 1 0,0-1 0,0 0-1,0 0 1,1 0 0,-1 0-1,0 0 1,0 1 0,0-1-1,1 0 1,-1 0 0,0 0-1,0 0 1,0 1 0,0-1-1,0 0 1,1 1 0,-5 14 1222,-20 26-199,18-32-703,-66 119 541,-38 62-779,105-182-216,2-4-66,1-1 0,0 1-1,-1-1 1,1 0 0,-6 5 0,7-11 43,1 0 1,0 0-1,-1-1 1,1 1-1,1 0 1,-1 0-1,1-5 1,8-22-266,0-6-106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17468,'0'0'98,"1"0"1,-1 0 0,1 0 0,0 0-1,-1 0 1,1 0 0,-1 0-1,1 0 1,-1 0 0,1 0 0,-1 1-1,1-1 1,0 0 0,-1 0 0,1 0-1,-1 1 1,1-1 0,-1 0-1,0 1 1,1-1 0,-1 0 0,1 1-1,-1-1 1,1 0 0,-1 1-1,0-1 1,1 2 0,0-1 48,-1 1 1,1-1-1,-1 1 0,0-1 1,0 1-1,1-1 0,-1 1 1,0-1-1,0 1 0,-1 2 1,-13 46 1384,10-36-975,-2 5-171,-34 137 1471,35-131-1742,1 1 1,1 0-1,2 0 0,1 29 1,4-26-176,-4-28 3,0 0 0,1 0 1,-1-1-1,0 1 0,0 0 0,1 0 0,-1 0 0,0 0 0,1 0 0,-1-1 0,1 1 1,-1 0-1,1 0 0,-1-1 0,1 1 0,0 0 0,-1-1 0,1 1 0,0-1 0,0 1 1,-1-1-1,1 1 0,0-1 0,0 1 0,0-1 0,-1 0 0,3 1 0,-3-1 65,0 0-1,1 0 1,-1 0-1,0-1 0,1 1 1,-1 0-1,0 0 1,1 0-1,-1 0 0,0-1 1,1 1-1,-1 0 0,0 0 1,1-1-1,-1 1 1,0 0-1,0-1 0,0 1 1,1 0-1,-1-1 1,0 1-1,0 0 0,0-1 1,0 1-1,1 0 1,-1-1-1,0 1 0,0-1 1,0 1-1,0 0 1,0-1-1,0 1 0,0-1 1,0 1-1,0-1 1,-3-15-304,-3-2-51</inkml:trace>
  <inkml:trace contextRef="#ctx0" brushRef="#br0" timeOffset="1">0 268 19172,'0'-4'2049,"5"-3"-1153,5 0-352,8 0 1128,4 1-360,2-3-591,3 1-345,1-4-816,-3-1-465,-6-1 745,-2-2-184,-7-4-184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21349,'0'1'65,"0"0"1,0 0 0,0-1 0,0 1 0,0 0-1,0 0 1,0 0 0,0-1 0,1 1 0,-1 0 0,0-1-1,1 1 1,-1 0 0,0-1 0,1 1 0,-1 0 0,1-1-1,-1 1 1,0 0 0,1-1 0,0 1 0,-1-1-1,1 1 1,-1-1 0,1 0 0,0 1 0,-1-1 0,1 1-1,0-1 1,-1 0 0,1 0 0,0 1 0,0-1-1,-1 0 1,1 0 0,0 0 0,0 0 0,-1 0 0,1 0-1,0 0 1,1 0 0,36-2 292,-18-3-1608,0 0 0,0-2 0,0-1 0,-1 0 0,0-1 0,0-1 0,-1-1 0,32-25 0,-45 32 821,11-6 1020,-16 10-496,0 0 0,1 0 0,-1 0 0,0 0 0,1 0 0,-1 0 0,0 0 0,1 0 1,-1 1-1,0-1 0,0 0 0,1 0 0,-1 0 0,0 0 0,0 1 0,1-1 0,-1 0 0,0 0 1,0 0-1,1 1 0,-1-1 0,0 0 0,0 0 0,0 1 0,0-1 0,1 0 0,-1 1 0,0-1 1,0 0-1,0 1 0,0-1 0,0 0 0,0 1 0,0-1 0,0 0 0,0 0 0,0 1 0,0-1 1,0 0-1,0 1 0,0-1 0,0 0 0,0 1 0,0-1 0,0 0 0,-1 1 0,1-1 0,0 1 1,0 4 730,-1 0 1,0 1 0,0-1-1,0 1 1,0-1 0,-1 0-1,-3 9 1,2-18-102,2-5-453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20652,'-7'9'1817,"3"11"-1241,-2 2-272,2 8 1056,-1 6-536,1 8-487,1 2-185,0 1-224,0-5-145,-1-5-535,1-3-272,-4-11-1496,-3-5 2055,-3-16-431,-3-3-232</inkml:trace>
  <inkml:trace contextRef="#ctx0" brushRef="#br0" timeOffset="1">0 61 18388,'5'-5'299,"0"0"0,0 1 0,0 0 0,0 0 0,1 0-1,0 1 1,0-1 0,0 1 0,0 1 0,0-1 0,0 1 0,1 0 0,-1 1 0,1-1 0,-1 1 0,9 0 0,3 0 151,0 1 0,-1 1 1,1 1-1,34 7 0,-30-4-326,-1 1-1,0 1 0,0 1 0,-1 1 0,34 21 0,-44-24-132,0 0-1,-1 1 1,0 0-1,0 1 0,-1 0 1,0 1-1,0-1 1,-1 1-1,0 1 1,-1-1-1,0 1 1,8 20-1,-12-26 7,0 1 0,-1 0 0,0 0 0,0 0 0,0 0 0,-1 1-1,0-1 1,0 0 0,0 0 0,-1 0 0,1 0 0,-1 0 0,-3 10-1,1-8 34,0 0-1,-1 1 1,0-1-1,0 0 1,-1-1-1,1 1 1,-1-1-1,-7 7 1,-4 2 102,-1-1 0,-1 0 0,0-2 0,0 0 0,-30 14 0,30-17-68,-1-1 0,0-1 0,0 0 0,0-2 0,-1 0 0,-36 3 0,54-7-152,-1-1 1,0 0-1,1 0 1,-1-1-1,0 1 1,1 0-1,-1-1 1,1 0-1,-1 1 1,1-1-1,-5-2 1,6 2 46,0 1 0,1-1 1,-1 0-1,1 1 0,-1-1 0,0 0 0,1 0 1,-1 1-1,1-1 0,-1 0 0,1 0 0,0 0 0,-1 1 1,1-1-1,0 0 0,0 0 0,0 0 0,-1 0 1,1 0-1,0 0 0,0 0 0,0 0 0,0 0 1,1 0-1,-1 1 0,0-1 0,0 0 0,0 0 1,1 0-1,-1 0 0,0 0 0,1 1 0,-1-1 1,1 0-1,-1 0 0,1 0 0,0 0 0,14-18-451,11-2-176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21789,'3'0'1840,"-8"10"-1328,-6 6-264,-5 14 912,-1 7-407,0 12-465,-3 3-120,4 4-96,-1-2-56,4-5-88,3-8-112,4-9-472,3-8-209,-1-18-495,4-26-704,0-7 1215,-1-18-247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17220,'2'0'106,"-1"0"0,0 1 0,0-1 0,1 1 0,-1-1 0,0 1 0,0-1 0,0 1 1,0 0-1,0-1 0,0 1 0,0 0 0,0 0 0,0 0 0,0 0 0,0 0 0,-1 0 1,1 0-1,0 0 0,-1 0 0,1 1 0,-1-1 0,1 2 0,12 35 624,-9-26-92,9 27 491,26 53 1,-33-78-975,2-1 0,0 0 1,0 0-1,1-1 1,0 0-1,1 0 1,15 12-1,-24-23-97,1 1 0,0-1-1,0 1 1,0-1 0,0 0 0,0 0 0,0 0 0,1 0-1,-1 0 1,0 0 0,0-1 0,1 1 0,-1-1 0,0 1-1,5-1 1,-5 0-13,0-1-1,-1 1 0,1-1 0,0 1 0,0-1 1,-1 0-1,1 0 0,0 0 0,-1 0 0,1 0 1,-1 0-1,1 0 0,-1 0 0,0-1 0,0 1 1,1-1-1,-1 1 0,0-1 0,0 1 0,1-4 1,6-11 188,-1 0 1,0-1 0,-1 0 0,-1 0-1,5-31 1,5-92 349,-14 127-560,0-5 3,0 9-27,0 0-1,0 0 0,-1 0 0,-1 0 0,1 0 0,-5-18 0,5 27-12,0 0-1,0-1 1,0 1-1,0 0 0,0-1 1,0 1-1,0 0 1,0-1-1,0 1 0,0 0 1,0-1-1,0 1 1,0 0-1,0-1 1,0 1-1,-1 0 0,1 0 1,0-1-1,0 1 1,0 0-1,-1 0 0,1-1 1,0 1-1,0 0 1,-1 0-1,1-1 0,0 1 1,-1 0-1,1 0 1,0 0-1,0 0 0,-1 0 1,1-1-1,0 1 1,-1 0-1,1 0 0,0 0 1,-1 0-1,1 0 1,0 0-1,-1 0 0,1 0 1,-1 0-1,1 0 1,0 0-1,0 0 1,-1 1-1,1-1 0,0 0 1,-1 0-1,1 0 1,0 0-1,-1 0 0,1 1 1,0-1-1,0 0 1,-1 0-1,1 1 0,0-1 1,0 0-1,-1 0 1,1 1-1,0-1 0,0 0 1,0 1-1,0-1 1,-1 1-1,-9 21-452,6-7 201,4 0-98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2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14091,'6'-15'2050,"4"-10"-823,0 0 0,19-32 1,-3 6-83,6-14 186,32-77 636,-56 122-1788,-1-1 1,-1 1-1,-1-1 0,-1-1 0,1-22 0,-5 43-172,0-1 0,0 1 0,1-1 0,-2 1 0,1-1-1,0 0 1,0 1 0,0-1 0,-1 1 0,1-1 0,-1 1 0,1-1-1,-1 1 1,0 0 0,1-1 0,-1 1 0,0 0 0,0-1-1,0 1 1,-2-2 0,2 3-5,0-1-1,-1 1 1,1-1 0,0 1 0,0 0-1,0-1 1,-1 1 0,1 0-1,0 0 1,0 0 0,-1 0-1,1 0 1,0 0 0,-1 0-1,1 0 1,0 1 0,0-1 0,0 0-1,-1 1 1,1-1 0,0 1-1,0-1 1,0 1 0,0 0-1,0-1 1,-1 2 0,-5 3-14,1 0 1,0 1-1,1-1 1,-1 1 0,1 1-1,0-1 1,1 1-1,0-1 1,0 1-1,-6 14 1,2 0-31,0 1 1,-7 34-1,9-30 8,2 1 1,-2 41-1,5-60 24,1 0-1,0 0 0,1-1 1,0 1-1,0 0 1,1 0-1,0 0 0,0-1 1,1 1-1,0-1 0,0 0 1,1 0-1,5 9 1,-7-14 4,0 1 0,0-1-1,0 0 1,0 0 0,1 0 0,-1 0 0,1 0 0,0 0 0,-1-1 0,1 1 0,0-1 0,0 0 0,0 0 0,0 0 0,0 0 0,5 1 0,-3-2 1,0 0 0,0 0 0,0-1 0,-1 1 0,1-1 0,0 0 0,0 0 0,-1-1 0,1 1 0,4-3 0,2-2 14,1 0 1,-1-1 0,0-1 0,-1 0-1,0 0 1,0-1 0,10-12 0,-10 11 40,-2-1 1,1 1 0,-2-2-1,1 1 1,-1-1 0,-1 0-1,0 0 1,-1-1 0,6-20-1,-11 32-40,0 0-1,1 0 0,-1 0 0,0 0 0,0 0 0,0 0 1,0-1-1,1 1 0,-1 0 0,-1 0 0,1 0 0,0 0 1,0 0-1,0 0 0,-1 0 0,1 0 0,0 0 0,-1 0 1,1 0-1,-1 0 0,1 0 0,-1 1 0,1-1 1,-1 0-1,0 0 0,1 0 0,-2 0 0,1 1-2,0-1-1,0 1 1,0 0 0,0 0-1,0 1 1,0-1-1,0 0 1,0 0 0,0 0-1,0 1 1,0-1-1,0 1 1,0-1 0,0 0-1,0 1 1,0 0-1,0-1 1,0 1 0,1 0-1,-1-1 1,0 1-1,0 0 1,1 0 0,-1-1-1,1 1 1,-1 0-1,1 0 1,-1 1 0,-7 9 4,2 0 0,-1 0 0,2 1 0,-1-1 0,1 1 0,1 1 0,1-1 0,-1 1 0,2-1 0,0 1 0,-1 15 0,3-26-13,0 0 0,0 0 0,0 0 0,0 0 0,0 1 1,1-1-1,-1 0 0,1 0 0,-1 0 0,1 0 0,0 0 0,0 0 1,-1 0-1,1-1 0,1 1 0,-1 0 0,0 0 0,0-1 1,1 1-1,1 2 0,-1-3 0,0-1 0,0 1 1,0 0-1,0 0 0,0-1 1,0 1-1,0-1 0,0 0 0,0 1 1,0-1-1,0 0 0,0 0 1,1 0-1,-1-1 0,0 1 0,3-1 1,5-2-3,0-1 1,-1 0-1,1 0 1,-1-1-1,-1 0 1,1 0-1,8-7 1,24-23-12,-26 21 29,0 1 0,33-21 1,-47 34-14,1-1 0,-1 0 1,0 1-1,0-1 1,1 0-1,-1 1 0,0 0 1,1-1-1,-1 1 1,1 0-1,-1 0 0,0-1 1,1 1-1,-1 0 1,1 1-1,-1-1 0,1 0 1,-1 0-1,0 1 1,1-1-1,-1 0 0,0 1 1,1-1-1,-1 1 1,0 0-1,0 0 0,0-1 1,1 1-1,-1 0 0,0 0 1,0 0-1,0 0 1,0 0-1,0 0 0,-1 0 1,1 0-1,0 1 1,1 1-1,2 6 15,0 0 0,0 0-1,-1 1 1,4 15 0,1 3 51,-8-27-58,1 0 1,-1 0 0,0 0 0,1 0-1,-1 0 1,1 0 0,-1 0 0,1 0 0,0 0-1,-1-1 1,1 1 0,0 0 0,0 0-1,-1-1 1,1 1 0,0-1 0,0 1-1,0-1 1,0 1 0,0-1 0,0 1 0,0-1-1,0 0 1,0 1 0,0-1 0,0 0-1,0 0 1,0 0 0,0 0 0,0 0-1,0 0 1,0 0 0,0 0 0,0 0 0,0 0-1,0-1 1,0 1 0,0 0 0,0-1-1,0 1 1,0-1 0,0 1 0,0-1-1,1-1 1,6-3 63,-1-1 0,1 0 1,-1-1-1,7-8 0,-2 3-1,-7 7-40,0 1-1,0 0 1,0 0-1,1 0 1,0 1-1,0-1 1,0 1-1,11-4 1,-14 7-28,0-1 1,0 0 0,0 1 0,-1 0 0,1-1 0,0 1 0,0 1-1,0-1 1,-1 0 0,1 1 0,0-1 0,0 1 0,0 0 0,-1 0-1,1 0 1,-1 0 0,1 0 0,-1 0 0,1 1 0,-1 0 0,1-1-1,-1 1 1,3 3 0,3 4-10,-1 0 1,0 1-1,-1 0 0,0 0 0,9 20 1,-9-17-5,1 1-1,16 23 1,-22-36 9,0 0 0,0 0-1,0 0 1,0 1-1,0-1 1,0 0 0,1-1-1,-1 1 1,0 0 0,0 0-1,1 0 1,-1-1 0,0 1-1,1-1 1,-1 1 0,1-1-1,-1 1 1,1-1 0,-1 0-1,1 0 1,-1 0 0,3 0-1,-1 0 0,-1-1 1,1 0-1,0 0 0,0 0 0,0 0 0,-1 0 0,1 0 0,0-1 0,-1 0 0,0 1 0,3-3 0,7-7 1,0-1-1,-1 0 1,14-20-1,-16 20 9,5-6-37,-9 9-55,1 1 1,1 0-1,0 0 0,0 0 0,0 1 1,1 0-1,14-10 0,-22 17 64,1 0 0,-1-1-1,1 1 1,-1 0 0,1 0 0,-1-1 0,1 1-1,-1 0 1,1 0 0,0 0 0,-1 0-1,1 0 1,-1 0 0,1 0 0,-1 0 0,1 0-1,0 0 1,-1 0 0,1 0 0,-1 0 0,1 0-1,-1 0 1,1 1 0,-1-1 0,1 0-1,-1 0 1,2 1 0,5 13-1207,-6-12 1003,-1-1 1,1 0 0,-1 1 0,1-1-1,0 0 1,-1 0 0,1 0-1,0 1 1,0-1 0,0 0-1,1 1 1,-2-2 185,1 0 0,-1 0 0,0 0 1,1 0-1,-1 0 0,1 0 0,-1 0 0,0 0 0,1 0 0,-1 0 0,0-1 1,1 1-1,-1 0 0,1 0 0,-1 0 0,0-1 0,1 1 0,-1 0 0,0 0 1,0-1-1,1 1 0,-1 0 0,0 0 0,0-1 0,1 1 0,-1 0 0,0-1 1,0 1-1,0 0 0,1-1 0,-1 1 0,0-1 0,0 1 0,0-1 0,7-14-790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17556,'-11'2'1952,"8"3"-1200,0-2-304,2-2 729,1 0-793,5-1 24,-2 0-144,6 0-384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31 16724,'3'-3'439,"1"0"1,1 0-1,-1 0 1,0 0-1,1 1 1,-1 0 0,1 0-1,0 0 1,0 0-1,0 1 1,0 0-1,6-1 1,-7 2-240,0-1 1,-1 1-1,1 0 1,0 0-1,-1 0 1,1 1-1,0-1 1,4 2-1,-7-1-176,1-1 0,-1 1-1,1 0 1,-1 0-1,1-1 1,-1 1 0,0 0-1,1 0 1,-1 0-1,0 0 1,0 0 0,0 1-1,0-1 1,0 0-1,0 1 1,0-1-1,0 0 1,1 3 0,-2-2-20,1 1-1,-1-1 1,1 0 0,-1 0 0,0 0 0,0 0 0,0 1 0,0-1 0,-1 0 0,1 0 0,0 0 0,-1 0 0,0 0 0,1 0-1,-1 0 1,0 0 0,-2 4 0,-24 31 34,25-34-34,-23 24 44,-45 39 0,46-45-6,1 1 0,-38 46 0,58-65-40,1 0 0,0 0 0,0 0 1,0 0-1,1 1 0,-1-1 0,1 1 0,0-1 0,0 1 0,0-1 0,1 1 0,-1 5 0,1-7-3,0 0 1,0 0-1,1-1 0,-1 1 1,1 0-1,-1 0 1,1 0-1,0-1 0,-1 1 1,1 0-1,0-1 0,0 1 1,1-1-1,-1 1 0,0-1 1,0 1-1,1-1 0,-1 0 1,1 0-1,-1 0 1,1 0-1,-1 0 0,1 0 1,0 0-1,-1 0 0,3 0 1,4 2-92,-1-1 0,1 0-1,-1 0 1,1-1 0,0 0 0,-1 0 0,1-1 0,0 0 0,0 0 0,-1-1 0,1 0 0,0 0 0,-1-1-1,1 0 1,-1 0 0,1 0 0,-1-1 0,0-1 0,7-4 0,21-13-232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16860,'1'6'824,"5"20"716,-6-25-1479,1-1 0,-1 1-1,0-1 1,1 1 0,-1 0 0,0-1 0,1 0 0,-1 1 0,1-1 0,-1 1-1,1-1 1,-1 1 0,1-1 0,-1 0 0,1 1 0,-1-1 0,1 0 0,-1 0-1,1 1 1,-1-1 0,1 0 0,0 0 0,-1 0 0,1 0 0,0 0 0,-1 0-1,1 0 1,-1 0 0,1 0 0,0 0 0,-1 0 0,1 0 0,0 0 0,-1 0-1,1-1 1,-1 1 0,1 0 0,0-1 0,5-2 183,-1-1 1,0 1-1,0-1 1,-1 0-1,1 0 1,-1-1-1,0 1 0,0-1 1,-1 0-1,1 0 1,-1 0-1,3-6 1,4-10 378,14-39 1,-18 42-187,8-37 0,-13 48-364,0 0 0,-1 0 0,1 0-1,-1 0 1,-1 0 0,1 0 0,-1 0 0,-3-11 0,4 17-69,0 0 1,0 0 0,0 1 0,-1-1 0,1 0-1,0 0 1,0 1 0,-1-1 0,1 0 0,0 1-1,-1-1 1,1 0 0,-1 1 0,1-1 0,-1 0-1,1 1 1,-1-1 0,0 1 0,1-1 0,-1 1-1,0 0 1,1-1 0,-1 1 0,0-1 0,1 1-1,-1 0 1,0 0 0,0-1 0,1 1 0,-1 0-1,0 0 1,0 0 0,0 0 0,1 0 0,-1 0-1,0 0 1,0 0 0,1 0 0,-1 0 0,0 1-1,0-1 1,1 0 0,-1 0 0,0 1 0,0-1-1,1 1 1,-2-1 0,-1 3 1,0-1-1,0 0 1,0 1 0,0 0-1,0 0 1,0 0 0,1 0-1,-4 4 1,-1 7-25,0-1-1,0 1 1,1 0 0,1 0-1,-6 23 1,9-26 3,0-1 1,0 0 0,1 0-1,0 1 1,1-1-1,0 0 1,1 1-1,0-1 1,3 11-1,-4-20 14,1 1-1,-1-1 1,1 1 0,0-1-1,-1 0 1,1 1 0,0-1-1,0 0 1,0 0-1,0 0 1,0 0 0,0 0-1,0 0 1,0 0 0,0 0-1,1 0 1,-1 0-1,0 0 1,1-1 0,-1 1-1,0 0 1,1-1-1,-1 1 1,1-1 0,-1 0-1,1 0 1,-1 1 0,1-1-1,-1 0 1,1 0-1,-1 0 1,1 0 0,-1-1-1,1 1 1,-1 0 0,2-1-1,8-2 3,-1 0 1,1-1-1,-1 0 0,10-6 1,-8 4 4,-3 2-5,27-12 15,46-15 0,-71 28-21,0 0-1,1 1 0,-1 0 1,1 0-1,0 1 0,-1 1 1,1 0-1,20 3 1,-31-3 15,0 0 0,0 0 0,-1 0 1,1 0-1,0 0 0,-1-1 1,1 1-1,0 0 0,-1 0 1,1-1-1,0 1 0,-1 0 0,1-1 1,0 1-1,-1-1 0,1 1 1,-1-1-1,1 1 0,-1-1 1,1 1-1,-1-1 0,0 0 1,1 1-1,-1-1 0,1 1 0,-1-1 1,0 0-1,0 1 0,1-1 1,-1 0-1,0 0 0,0 1 1,0-1-1,0 0 0,0 1 0,0-2 1,2-34 384,-2 29-280,0-5 12,0 1-1,-1 0 1,0 0 0,0-1 0,-1 1 0,-1 0 0,0 0-1,-1 0 1,0 1 0,-7-14 0,10 23-126,1-1 0,-1 1 0,0 0 0,1 0 1,-1 1-1,0-1 0,0 0 0,0 0 0,0 0 0,0 0 0,0 1 0,0-1 0,0 0 1,0 1-1,-2-1 0,2 1-19,1-1 0,-1 1-1,1 0 1,-1 0 0,0 0 0,1 1 0,-1-1 0,1 0 0,-1 0 0,1 0-1,-1 0 1,0 0 0,1 1 0,-1-1 0,1 0 0,-1 1 0,1-1 0,-1 0 0,1 1-1,-1-1 1,1 0 0,-1 1 0,0 1-72,0-1 1,0 1-1,0-1 0,0 1 1,0 0-1,1-1 0,-1 1 1,0 0-1,1-1 0,-1 1 1,1 0-1,0 0 1,0-1-1,0 1 0,0 0 1,0 0-1,0-1 0,0 4 1,2-1-146,-1-1 0,0 1 0,1-1 0,0 1-1,0-1 1,0 0 0,0 1 0,0-1 0,1 0 0,-1 0 0,1-1 0,0 1 0,0-1 0,0 1 0,0-1 0,0 0 0,1 0 0,6 3 0,-2-2-88,0 0 0,0 0 0,0-1 0,0 0 0,1 0 0,-1-1 0,13 1 0,21-5-908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12827,'0'0'45,"0"-1"1,0 1 0,0 0 0,0 0-1,0 0 1,0 0 0,0 0 0,0 0-1,0 0 1,0 0 0,0 0 0,0 0-1,0-1 1,1 1 0,-1 0-1,0 0 1,0 0 0,0 0 0,0 0-1,0 0 1,0 0 0,0 0 0,0-1-1,0 1 1,-1 0 0,1 0 0,0 0-1,0 0 1,0 0 0,0 0-1,0 0 1,0 0 0,0 0 0,0-1-1,0 1 1,0 0 0,0 0 0,0 0-1,0 0 1,0 0 0,0 0 0,-1 0-1,1 0 1,0 0 0,0 0 0,0 0-1,0 0 1,0 0 0,0 0-1,0 0 1,0 0 0,0 0 0,-1 0-1,1 0 1,-7 3 1583,-9 10 653,14-11-2121,0 1 0,0-1 0,1 1 0,-1 0 0,1 0 0,-1 0 0,1 0 0,0 0 0,-1 5-1,2-7-142,0 0-1,0 0 0,0 0 0,0 0 0,0 0 0,0 0 1,0 0-1,0 0 0,0 0 0,1 0 0,-1 0 0,0 0 1,1 0-1,-1 0 0,1-1 0,-1 1 0,1 0 0,0 0 1,-1 0-1,1-1 0,0 1 0,-1 0 0,1-1 0,0 1 1,0 0-1,0-1 0,-1 1 0,1-1 0,0 1 0,0-1 1,0 0-1,0 1 0,0-1 0,2 0 0,1 1 39,1 1 1,0-1-1,-1 1 0,1-1 0,-1 1 0,0 1 1,1-1-1,-1 1 0,0-1 0,-1 1 0,1 0 1,0 1-1,-1-1 0,0 0 0,0 1 0,0 0 0,0 0 1,0 0-1,-1 0 0,0 0 0,1 1 0,-2-1 1,1 1-1,0-1 0,-1 1 0,0 0 0,0-1 1,-1 1-1,1 7 0,-1-7 48,-1 1 1,0-1-1,0 1 0,-1-1 0,1 0 1,-1 1-1,0-1 0,-1 0 1,1 0-1,-1 0 0,0-1 1,0 1-1,0-1 0,-1 1 1,0-1-1,-4 4 0,5-5-86,0-1-1,0 1 1,0-1-1,0 1 1,0-1-1,-1 0 1,1-1-1,-1 1 1,1 0-1,-1-1 1,0 0-1,1 0 1,-1 0 0,0 0-1,0-1 1,0 1-1,0-1 1,0 0-1,0 0 1,1-1-1,-1 1 1,0-1-1,-6-1 1,7 0-99,1 1 1,0 0 0,-1-1-1,1 1 1,0-1 0,0 0 0,0 0-1,1 1 1,-1-1 0,0 0-1,1-1 1,-1 1 0,1 0-1,-1 0 1,1-1 0,0 1-1,0-1 1,0 1 0,1-1-1,-1 1 1,0-5 0,0-1-57,0-1 0,0 1-1,1 0 1,0-1 0,3-14 0,7-23-531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15803,'3'6'299,"-2"-1"0,1 0 0,0 0 0,-1 1 0,0-1 0,0 1 0,-1-1-1,0 1 1,0-1 0,0 7 0,-12 58 1446,5-36-552,0 2-395,2 0 1,2 0-1,1 68 1,2-100-782,1-1-1,-1 0 1,1 0 0,0 0 0,0 0 0,0 0-1,0 0 1,0 0 0,3 4 0,-3-7-16,-1 1 1,1 0-1,-1-1 0,1 1 1,0-1-1,-1 1 1,1-1-1,0 1 0,-1-1 1,1 1-1,0-1 1,0 0-1,-1 1 0,1-1 1,0 0-1,0 0 1,0 1-1,0-1 0,-1 0 1,1 0-1,0 0 1,0 0-1,0 0 0,0 0 1,-1 0-1,1-1 1,0 1-1,0 0 0,0 0 1,-1-1-1,1 1 1,0 0-1,0-1 0,-1 1 1,1-1-1,0 1 1,-1-1-1,1 1 0,-1-1 1,2 0-1,3-4 0,0 1 0,-1-1 0,1 0-1,-1 0 1,0-1 0,0 0 0,0 1 0,3-11 0,20-54-80,-8 20-26,-11 37-9,1 13 31,8 20-3,-5-4 74,-9-13 18,1 0 1,-1 0-1,1 0 0,0-1 0,0 1 0,0-1 0,0 0 0,1 0 0,-1-1 1,0 1-1,1-1 0,-1 0 0,1 0 0,-1-1 0,1 1 0,0-1 0,-1 0 1,1 0-1,0-1 0,-1 1 0,1-1 0,-1 0 0,1 0 0,-1 0 1,1-1-1,-1 0 0,0 0 0,0 0 0,0 0 0,0-1 0,0 1 0,0-1 1,-1 0-1,1 0 0,-1 0 0,4-6 0,-1-9 102,-7 12-9,-5 10 3,2 3-86,0-1-1,1 1 0,-1-1 0,1 1 1,1 0-1,-1 0 0,1 1 0,0-1 1,0 10-1,1-13-4,0 0 1,1 0-1,0-1 1,0 1-1,0 0 0,0 0 1,0 0-1,1-1 1,0 1-1,0 0 0,0 0 1,0-1-1,0 1 1,1-1-1,0 1 0,0-1 1,0 0-1,0 0 1,0 0-1,3 4 1,-3-6 4,0 0 0,0 0 0,1 0 0,-1 0 0,0 0 0,0 0 0,1-1 0,-1 1 0,0-1 0,1 1 0,-1-1 0,0 0 0,1 0-1,-1 0 1,0 0 0,1-1 0,-1 1 0,0-1 0,1 1 0,-1-1 0,0 0 0,0 0 0,0 0 0,3-1 0,8-5 75,0 0-1,20-16 0,-21 15-39,0-1 5,-5 3-25,1 0 0,0 1 1,0 0-1,17-7 0,-23 11-33,-1 1 0,1-1 0,-1 1 0,0 0 0,1-1 0,-1 1 0,1 0-1,-1 0 1,1 0 0,-1 0 0,1 0 0,-1 0 0,0 0 0,1 1 0,-1-1 0,1 0 0,-1 1 0,1-1 0,-1 1 0,0 0 0,0-1 0,1 1-1,-1 0 1,0 0 0,0 0 0,0 0 0,0 0 0,0 0 0,0 0 0,0 0 0,0 0 0,0 0 0,0 0 0,0 1 0,-1-1 0,1 0 0,-1 1 0,1-1-1,0 2 1,1 5-13,0-1-1,-1 1 1,0 0-1,1 9 0,4 22-43,-6-39 60,0 1-1,0-1 1,0 1-1,1-1 1,-1 0 0,0 1-1,0-1 1,0 1-1,1-1 1,-1 0 0,0 1-1,1-1 1,-1 0-1,0 0 1,1 1 0,-1-1-1,0 0 1,1 0-1,-1 1 1,1-1-1,-1 0 1,1 0 0,-1 0-1,0 0 1,1 0-1,-1 1 1,1-1 0,-1 0-1,1 0 1,-1 0-1,1 0 1,-1 0 0,0 0-1,1-1 1,-1 1-1,1 0 1,-1 0 0,1 0-1,-1 0 1,0 0-1,1-1 1,-1 1 0,1 0-1,-1 0 1,0-1-1,1 1 1,-1 0 0,0-1-1,1 0 1,21-18 34,-20 16-29,16-16-8,-13 13-116,0 0 0,1 0 1,0 1-1,0 0 1,0 0-1,1 0 0,9-5 1,-17 10 38,1 1 1,0-1-1,0 0 1,0 1-1,-1-1 1,1 0-1,0 1 1,0-1-1,0 0 1,0 1-1,0-1 1,0 1 0,-1-1-1,1 1 1,0-1-1,0 0 1,0 1-1,0-1 1,0 1-1,1-1 1,-1 0-1,0 1 1,0-1-1,0 1 1,0-1-1,0 0 1,1 1-1,-1-1 1,0 0-1,0 1 1,0-1-1,1 0 1,-1 1-1,0-1 1,1 0-1,-1 0 1,0 1-1,1-1 1,-1 0-1,0 0 1,1 1-1,-1-1 1,0 0-1,1 0 1,-1 0-1,0 0 1,1 0 0,-1 0-1,1 1 1,-1-1-1,1 0 1,-1 0-1,0 0 1,1 0-1,-1 0 1,1-1-1,-1 1 1,0 0-1,1 0 1,0 0-1,-8 6-980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44 121 17284,'0'5'623,"-1"-1"0,1 1 0,-2-1 0,1 1 0,-3 7 0,-4 11 683,1 0-1,-5 38 1,7-28-1188,3 0-1,0 0 1,4 35-1,-2-66-108,0 1 0,1 0-1,-1-1 1,1 1 0,-1-1 0,1 1-1,0-1 1,0 0 0,0 1-1,0-1 1,2 2 0,-3-3-5,0-1-1,1 0 1,-1 0 0,0 0 0,0 1 0,0-1 0,1 0 0,-1 0 0,0 0 0,0 0 0,1 1 0,-1-1-1,0 0 1,0 0 0,1 0 0,-1 0 0,0 0 0,0 0 0,1 0 0,-1 0 0,0 0 0,1 0 0,-1 0-1,0 0 1,0 0 0,1 0 0,-1 0 0,0 0 0,0 0 0,1 0 0,-1-1 0,0 1 0,0 0 0,1 0 0,9-17 115,-4-1-13,0-1-1,-2 0 1,4-37 0,-2-58 221,-6 103-297,0 1-10,0-61 96,0 65-110,-1 0 1,0 0-1,0-1 0,0 1 0,-1 0 0,0 0 0,0 0 1,-3-6-1,5 12-6,0 0 0,0 0 0,0-1 0,-1 1 0,1 0-1,0 0 1,0 0 0,0 0 0,0-1 0,0 1 0,0 0 0,0 0 0,0 0 0,0 0 0,0 0 0,-1 0 0,1-1 0,0 1 0,0 0 0,0 0 0,0 0 0,0 0 0,0 0 0,-1 0 0,1 0 0,0 0 0,0 0 0,0 0 0,0 0 0,-1 0 0,1-1-1,0 1 1,0 0 0,0 0 0,0 0 0,-1 0 0,1 0 0,0 1 0,0-1 0,0 0 0,0 0 0,-1 0 0,1 0 0,0 0 0,-4 9-5,2 12-16,2-13 10,1 0 0,-1 0 0,1 0-1,1 0 1,-1 0 0,1 0 0,1-1 0,6 15 0,-8-19 13,1 0 1,-1-1-1,1 1 0,0-1 1,0 1-1,0-1 0,0 0 1,0 0-1,0 0 0,1 0 0,-1 0 1,1-1-1,-1 1 0,1-1 1,0 0-1,0 1 0,0-1 1,-1 0-1,1-1 0,0 1 1,0 0-1,0-1 0,0 0 0,0 0 1,0 0-1,6 0 0,0-2 28,0 0-1,0 0 1,-1 0-1,1-1 0,0-1 1,-1 0-1,0 0 0,0 0 1,0-1-1,0 0 1,-1-1-1,0 0 0,11-11 1,6-9 129,-1-2 0,23-34 0,-28 37-89,-8 15-94,-10 10 22,0 0 1,0 0-1,0 0 0,0 0 0,0 0 0,1 0 0,-1 0 0,0 0 0,0 0 0,0 0 1,0 0-1,0 0 0,1 0 0,-1 0 0,0 0 0,0 0 0,0 0 0,0 0 0,0 0 0,0 0 1,0 0-1,1 1 0,-1-1 0,0 0 0,0 0 0,0 0 0,0 0 0,0 0 0,0 0 0,0 0 1,0 1-1,0-1 0,0 0 0,0 0 0,0 0 0,0 0 0,0 0 0,1 0 0,-1 1 1,0-1-1,0 0 0,0 0 0,0 0 0,-1 0 0,1 1 0,-2 25-139,-11 37-178,-7 52-407,19-103 324,0 0 0,1 0 0,0 0 0,1 1 0,0-1 0,1 0 0,4 14 0,-5-24 329,-1 0 0,1 0 0,0 0 0,-1-1 0,1 1 0,0 0 0,0 0 0,0 0 0,1 0 0,-1-1 0,0 1-1,1-1 1,-1 1 0,1-1 0,-1 1 0,1-1 0,0 0 0,2 2 0,15-1-809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111 312 19212,'-2'3'243,"-1"0"-1,1 0 1,-1 0-1,0 0 1,0-1-1,0 0 1,0 1-1,0-1 1,0 0-1,0 0 1,-7 2-1,-3 3 616,0 2-341,0 1 0,-18 18 1,75-61-518,9-21 32,-59 62 17,0 0 1,1 1 0,0-1-1,1 1 1,0 0-1,1 1 1,-3 9-1,3-11-33,1 0 0,1-1-1,-1 1 1,1 0-1,1 0 1,-1 0 0,1 0-1,1 0 1,-1 0-1,3 8 1,-3-14-10,1 0 0,-1-1 0,1 1 0,0-1 0,-1 1 0,1-1 0,0 1 0,0-1 1,0 1-1,0-1 0,0 0 0,0 1 0,1-1 0,-1 0 0,0 0 0,1 0 0,-1 0 0,1 0 0,-1 0 0,3 0 0,-2 0 6,1 0 0,0-1 0,0 1 0,0-1-1,-1 0 1,1 0 0,0 0 0,0 0 0,0 0 0,0-1 0,3 0 0,5-3 33,1 0 0,-1-1 0,0 0 0,18-11 0,-5 1-4,0-2 0,-2-1-1,0 0 1,0-2 0,-2-1 0,-1 0 0,25-36 0,-30 38-47,-2-1 0,0 0 0,-2-1 1,0 0-1,-1 0 0,-1-1 0,-1-1 1,-1 1-1,5-41 0,-11 60 6,1 0-1,-1-1 1,0 1 0,0 0-1,0 0 1,-1 0 0,1-1-1,-1 1 1,-1-4 0,2 7 0,0 0 0,0-1 0,-1 1 0,1-1 0,0 1 0,0 0 0,-1-1 1,1 1-1,0 0 0,-1-1 0,1 1 0,-1 0 0,1 0 0,0-1 0,-1 1 0,1 0 0,-1 0 1,1 0-1,0 0 0,-1-1 0,1 1 0,-1 0 0,1 0 0,-1 0 0,-1 0 1,1 1 0,-1-1 0,1 0 0,-1 1 0,1-1-1,0 1 1,-1-1 0,1 1 0,-1 0 0,1-1 0,-1 2 0,-9 6 13,1 1 0,0-1 1,0 2-1,1-1 0,-15 21 1,6-3 65,-19 36 0,30-49-40,0 0-1,1 0 1,0 1-1,1 0 1,1 0-1,1 1 1,0-1 0,1 1-1,-1 22 1,3-31-34,1 0 1,-1 1 0,1-1-1,1 0 1,-1 0-1,1 0 1,0 0 0,1-1-1,-1 1 1,1 0 0,1-1-1,-1 0 1,1 0 0,0 0-1,1 0 1,-1-1 0,1 1-1,0-1 1,1 0-1,-1-1 1,1 1 0,10 5-1,-10-7 32,0 0 0,0 0-1,0-1 1,0 0 0,1 0 0,-1-1-1,1 0 1,-1 0 0,1 0-1,-1-1 1,1 0 0,0 0 0,-1-1-1,1 0 1,-1 0 0,1 0-1,7-3 1,26-11 29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19692,'-23'70'4701,"14"-36"-4508,2 0 1,1 1-1,2 0 0,1 1 0,2 35 0,1-69-181,0-1-1,0 1 1,1 0 0,-1-1-1,0 1 1,0-1-1,1 1 1,-1-1 0,1 0-1,0 1 1,-1-1 0,1 1-1,0-1 1,0 0-1,0 1 1,0-1 0,0 0-1,1 1 1,-1-1-4,0-1-1,0 0 1,0 1 0,0-1-1,0 0 1,0 1 0,0-1-1,0 0 1,0 0 0,0 0-1,0 0 1,0 0 0,0 0-1,0 0 1,0 0 0,0-1-1,0 1 1,0 0 0,0 0-1,1-1 1,6-3 24,-1-1-1,1 1 1,-1-1-1,0 0 1,7-7-1,-6 5-4,-3 3-23,0 0 0,0 1 1,0-1-1,1 1 1,-1 0-1,9-3 0,-13 6-6,0 0-1,0-1 1,0 1-1,0 0 1,0 0-1,0 0 0,1 0 1,-1 0-1,0 0 1,0 0-1,0 0 1,0 0-1,0 1 0,0-1 1,0 0-1,1 1 1,-1-1-1,0 1 1,0-1-1,0 1 0,-1-1 1,1 1-1,0 0 1,0 0-1,0-1 0,0 1 1,-1 0-1,1 0 1,0 0-1,0 0 1,-1 0-1,1 0 0,-1 0 1,1 0-1,-1 0 1,0 0-1,1 0 1,-1 0-1,0 0 0,0 0 1,1 2-1,1 12-52,1 1 0,-2-1 0,0 23 0,2 20-31,-3-57 84,0 0 0,0-1 1,0 1-1,0 0 1,0 0-1,0 0 0,0-1 1,1 1-1,-1 0 1,0 0-1,1-1 0,-1 1 1,0 0-1,1 0 1,-1-1-1,1 1 0,-1-1 1,1 1-1,-1 0 1,1-1-1,0 1 0,0 0 1,0-1 0,-1 0 0,1 0 0,0 0 0,0 0 0,-1 0 0,1 0 0,0-1 0,-1 1 0,1 0 0,0 0 0,-1 0 0,1-1 0,-1 1 0,1 0 0,0-1 0,-1 1 0,1 0 0,-1-1 0,1 1 0,0-1 0,5-5-2,-1 0 0,0-1-1,7-9 1,-8 11 1,11-17-5,38-47 1,-48 62 9,1 1 0,1 0 0,-1 0 0,1 1 0,0 0 0,0 0 0,13-6 0,-10 7-1,-9 4 3,1-1 0,-1 1 1,0-1-1,0 1 0,1-1 0,-1 0 0,0 1 1,0-1-1,0 0 0,0 0 0,0 0 0,1-1 1,-1 1 0,-1 0 0,0 1 0,0-1 0,0 0 1,0 0-1,0 0 0,-1 0 0,1 1 0,0-1 0,0 0 1,0 0-1,-1 0 0,1 0 0,-1 1 0,1-1 1,0 0-1,-1 0 0,1 1 0,-1-1 0,1 0 0,-1 1 1,0-1-1,1 1 0,-2-2 0,0 1 10,1-1-1,-1 1 1,1-1-1,-1 1 0,1 0 1,-1 0-1,0 0 1,1-1-1,-1 2 1,0-1-1,0 0 1,-2-1-1,3 2-7,0 0-1,0 0 0,0 0 1,0 0-1,0 0 1,0 0-1,0 0 1,0 0-1,0 0 1,0 1-1,0-1 0,0 0 1,0 1-1,0-1 1,0 1-1,0-1 1,0 1-1,-1 0 1,1 1-5,-1 0 1,0-1 0,1 1 0,0 0 0,-1 0 0,1 1 0,0-1 0,0 0 0,0 0-1,0 1 1,1-1 0,-1 0 0,1 1 0,-1-1 0,1 0 0,0 1 0,0-1 0,0 1-1,0 2 1,0-2-6,1 1 0,-1-1 0,1 0 0,0 0 0,-1 0 0,1 0 0,0 0-1,1 0 1,-1-1 0,0 1 0,1 0 0,0-1 0,0 1 0,0-1 0,0 1 0,0-1-1,3 3 1,-1-2-5,0-1 0,0 1 1,0-1-1,1 1 0,0-1 0,-1-1 0,1 1 0,0-1 0,9 2 0,5-1-6,0-1-1,0-1 0,1 0 0,29-6 0,1 0 5,83-13 141,-133 19-115,1-1 0,-1 1 0,1 0 1,-1 0-1,0 0 0,1-1 0,-1 1 0,0 0 0,1-1 0,-1 1 1,0 0-1,1-1 0,-1 1 0,0-1 0,1 1 0,-1 0 0,0-1 1,0 1-1,0-1 0,1 1 0,-1-1 0,0 1 0,0-1 0,0 1 1,0-1-1,0 1 0,0 0 0,0-1 0,0 1 0,0-1 0,0 1 1,0-1-1,0 1 0,0-1 0,-1 1 0,1-1 0,0 1 0,0-1 1,0 1-1,-1 0 0,1-1 0,0 1 0,0-1 0,-1 1 0,0-1 1,-17-26 427,12 19-287,-5-14 38,8 15-482,-1 0-1,0 1 0,0-1 0,-7-8 1,23 17-1940,7 5 1559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73 12131,'-28'-5'1693,"21"3"-1031,0 1 0,-1 0 0,1 0 0,0 1 0,-9 0 0,15 1-452,-1-1 0,1 1 0,-1 0 0,1-1 0,0 1 0,-1 0 0,1 0 0,0 0 0,0 0 0,0 0 0,0 1 0,0-1 0,0 0-1,0 0 1,0 1 0,0-1 0,0 1 0,1-1 0,-2 2 0,-10 31 1242,10-29-1194,0 4-5,-1 0 0,1 1 0,0-1 0,1 1 0,0 18 0,1-26-243,0-1-1,0 1 1,0-1-1,0 1 1,0-1-1,0 1 0,1-1 1,-1 0-1,1 1 1,-1-1-1,1 1 1,-1-1-1,1 0 0,0 1 1,0-1-1,0 0 1,-1 0-1,1 0 1,1 1-1,-1-1 0,0 0 1,0 0-1,0-1 1,0 1-1,1 0 1,-1 0-1,0-1 1,1 1-1,-1 0 0,0-1 1,1 1-1,-1-1 1,1 0-1,-1 0 1,1 1-1,-1-1 0,1 0 1,-1 0-1,1 0 1,-1-1-1,1 1 1,-1 0-1,1 0 0,-1-1 1,1 1-1,2-2 1,6-2 2,0 0 0,0 0 0,0-1 0,-1 0 1,0-1-1,0 0 0,0-1 0,0 1 0,9-12 0,6-7 62,32-44 0,-50 62-58,0-1 0,-1 0 0,0 0 0,0-1 0,-1 1 0,5-15 0,-10 20 18,-5 8-13,-7 12 0,4-1-1,1 1 0,0-1-1,1 1 1,1 1 0,1-1-1,0 1 1,2 0 0,-3 27 0,5-42-12,1-1 1,0 1 0,0-1 0,0 1 0,0-1 0,1 0 0,-1 1 0,1-1-1,-1 1 1,1-1 0,0 0 0,0 0 0,0 1 0,0-1 0,1 0 0,1 3-1,-1-4 3,-1 0 0,0 0 0,1 0 0,-1 0 0,0 0 0,1-1 0,-1 1 0,1 0 0,-1-1 0,1 1-1,0-1 1,-1 0 0,1 0 0,-1 1 0,1-1 0,0 0 0,-1 0 0,1 0 0,0-1 0,-1 1 0,1 0-1,-1-1 1,1 1 0,-1-1 0,1 1 0,1-2 0,8-3 36,1-1-1,-2 0 1,1-1-1,-1 0 1,0-1-1,0 0 1,-1 0-1,10-12 1,2-4 22,-1-1 1,16-28-1,-9 2-347,-31 57 253,1 0 0,-1 1 0,1-1-1,0 1 1,1 0 0,0 0-1,-2 7 1,-7 51-45,11-60 79,0-1 1,-1 1-1,1-1 0,1 1 0,-1-1 0,2 9 0,-1-13-2,-1 1 1,0 0-1,1 0 0,-1 0 1,0 0-1,1-1 1,-1 1-1,1 0 0,-1 0 1,1-1-1,0 1 1,-1-1-1,1 1 0,0 0 1,-1-1-1,1 1 1,0-1-1,0 1 0,-1-1 1,1 0-1,0 1 1,0-1-1,0 0 0,0 1 1,-1-1-1,1 0 1,0 0-1,0 0 0,0 0 1,0 0-1,0 0 1,0 0-1,0 0 0,-1 0 1,1 0-1,0-1 1,0 1-1,0 0 0,0-1 1,1 0-1,4-2 40,1 0 0,0 0 1,-1-1-1,0 0 0,0-1 0,0 1 0,-1-1 0,9-9 0,38-50 343,-48 60-360,35-46 197,-43 74-187,2-14-88,-1 1-315,0-1-1,1 1 1,0 0-1,0-1 1,2 1-1,0 20 0,0-30 336,0-1 0,0 1-1,0-1 1,0 1 0,0-1-1,0 0 1,1 1-1,-1-1 1,0 1 0,0-1-1,1 0 1,-1 1-1,0-1 1,1 0 0,-1 1-1,0-1 1,1 0-1,-1 1 1,0-1 0,1 0-1,-1 0 1,0 1-1,1-1 1,-1 0 0,1 0-1,-1 0 1,1 0-1,-1 1 1,1-1 0,-1 0-1,0 0 1,1 0-1,0 0 1,8-2-599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16 17348,'1'0'175,"0"-1"-1,0 1 1,0-1 0,0 1 0,0 0 0,0-1-1,-1 0 1,1 1 0,0-1 0,0 0 0,0 1 0,-1-1-1,1 0 1,0 0 0,0-1 0,-1 2-80,0-1 0,0 1 0,-1 0 0,1-1 0,0 1 0,0 0 0,-1 0 0,1-1 0,0 1 0,-1 0-1,1 0 1,0 0 0,-1-1 0,1 1 0,0 0 0,-1 0 0,1 0 0,0 0 0,-1 0 0,1 0 0,-1 0 0,1 0 0,0 0 0,-1 0 0,1 0 0,0 0 0,-1 0 0,-5 0 418,0 0 1,0 0-1,0 1 0,-9 2 1,4 0-166,-24 8 194,-60 25 0,95-36-543,0 0 1,0 0-1,0 0 0,0 0 1,0 0-1,0 0 0,-1 0 1,1 0-1,0 0 0,0 0 1,0 0-1,0 0 0,0 0 1,0 0-1,0 0 0,0 0 1,0 0-1,-1 0 0,1 0 1,0 1-1,0-1 0,0 0 1,0 0-1,0 0 0,0 0 1,0 0-1,0 0 0,0 0 1,0 0-1,0 0 0,0 0 1,-1 0-1,1 0 0,0 0 1,0 1-1,0-1 0,0 0 1,0 0-1,0 0 0,0 0 1,0 0-1,0 0 0,0 0 1,0 0-1,0 1 0,0-1 0,0 0 1,0 0-1,0 0 0,0 0 1,0 0-1,0 0 0,0 0 1,0 0-1,1 0 0,-1 0 1,0 1-1,0-1 0,0 0 1,0 0-1,0 0 0,0 0 1,0 0-1,0 0 0,0 0 1,0 0-1,0 0 0,11 2-59,13-1-27,-2-2-2,-1 1 1,1 1-1,-1 1 1,34 8 0,-49-9 51,1 2 1,0-1-1,0 1 1,-1 0-1,1 0 1,-1 1 0,10 7-1,-13-8 13,0 0 0,0 0 0,0 0 0,0 0 0,0 1 0,-1-1-1,0 1 1,1 0 0,-1 0 0,-1 0 0,1 0 0,-1 0 0,3 8 0,-4-10 27,0 0 1,1 0-1,-1-1 1,0 1-1,0 0 0,0 0 1,0 0-1,0 0 1,0 0-1,-1 0 1,1 0-1,-1 0 1,1 0-1,-1-1 1,0 1-1,0 0 0,0 0 1,0-1-1,0 1 1,0-1-1,-2 4 1,0-3 19,0 0 0,0 0 0,0 0 1,0 0-1,-1 0 0,1 0 0,0-1 1,-1 0-1,1 1 0,-8 0 0,-1 0 16,0-1-1,0 0 0,-1 0 1,1-2-1,0 1 1,-15-4-1,17 2-220,-1 0 0,1-1 0,-17-8 0,23 9 116,-1 0 1,1-1 0,0 1-1,-1-1 1,1 0 0,0 0-1,1 0 1,-1-1 0,-6-7-1,2-7-302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16091,'14'-7'2333,"1"1"0,17-6 0,-27 11-2078,-1 0-1,1 0 0,-1 0 0,1 0 0,0 1 0,-1-1 0,1 1 1,0 0-1,-1 1 0,1-1 0,8 3 0,-12-3-234,0 1 0,0-1 0,1 1 0,-1 0 0,0 0 0,0-1 0,0 1 0,0 0 0,0 0 0,0 0 0,0 0 0,-1 0 0,1 0 0,0 1 0,0-1 0,-1 0 0,1 0 0,-1 0 0,1 1 0,-1-1 0,0 0 0,1 1 0,-1-1-1,0 0 1,0 1 0,0-1 0,0 0 0,0 1 0,0-1 0,0 0 0,0 1 0,-1-1 0,1 0 0,-1 0 0,0 3 0,-2 5-32,-1 1 0,0 0 0,-9 13-1,8-14 38,-16 30-82,7-15-14,1 1 0,-11 29-1,23-53 64,1 0 0,-1 1-1,1-1 1,-1 0-1,1 0 1,-1 1-1,1-1 1,0 1 0,-1-1-1,1 0 1,0 1-1,0-1 1,0 1 0,0-1-1,1 0 1,-1 1-1,0-1 1,1 1 0,-1-1-1,0 0 1,2 3-1,-1-4 4,0 1 0,0-1-1,0 0 1,0 1 0,0-1 0,0 0-1,0 0 1,0 0 0,0 0-1,0 1 1,0-1 0,0 0-1,0-1 1,0 1 0,0 0-1,0 0 1,0 0 0,-1-1-1,1 1 1,0 0 0,0-1 0,1 0-1,10-5-17,0 0-1,0-1 1,11-9-1,-21 15 24,70-54-37,68-70 1,-96 85 37,-44 40-1,0 0 0,0 0 0,0-1 0,0 1 0,0 0 0,0 0-1,1 0 1,-1 0 0,0 0 0,0 0 0,0 0 0,0-1 0,1 1 0,-1 0 0,0 0 0,0 0 0,0 0 0,0 0 0,1 0 0,-1 0 0,0 0 0,0 0 0,0 0-1,1 0 1,-1 0 0,0 0 0,0 0 0,0 0 0,1 0 0,-1 0 0,0 0 0,0 1 0,0-1 0,0 0 0,1 0 0,-1 0 0,0 0 0,0 0 0,0 0-1,0 0 1,0 1 0,1-1 0,-1 0 0,0 0 0,0 0 0,0 0 0,0 0 0,0 1 0,0-1 0,0 0 0,0 0 0,0 0 0,0 1 0,0-1 0,0 0 0,0 0-1,0 0 1,0 1 0,0-1 0,0 0 0,0 0 0,0 0 0,0 0 0,0 1 0,0-1 0,-1 11 7,-1 0-1,0-1 1,-1 1-1,-5 14 1,-4 13 4,11-32-2,0 1 1,0-1-1,0 0 0,1 12 1,0-17-9,0 0 1,0 0 0,0 0-1,0-1 1,0 1 0,0 0 0,0 0-1,0 0 1,0 0 0,1 0-1,-1-1 1,0 1 0,1 0 0,-1 0-1,1 0 1,-1-1 0,1 1-1,-1 0 1,1-1 0,-1 1 0,1 0-1,0-1 1,-1 1 0,1-1-1,0 1 1,0-1 0,-1 1-1,1-1 1,0 0 0,0 1 0,0-1-1,-1 0 1,1 0 0,0 1-1,0-1 1,0 0 0,0 0 0,0 0-1,0 0 1,-1 0 0,1 0-1,0 0 1,0-1 0,0 1 0,1 0-1,2-2 15,1 0 0,-1 0 0,1 0 0,-1 0 0,0 0 0,0-1 0,0 0 0,7-6 0,29-33 80,-26 27-65,8-10 22,-12 13-29,23-22-1,-33 34-27,1 0 0,-1-1 1,0 1-1,0 0 0,1-1 0,-1 1 0,0 0 0,1 0 1,-1-1-1,1 1 0,-1 0 0,0 0 0,1 0 0,-1-1 1,1 1-1,-1 0 0,0 0 0,1 0 0,-1 0 1,1 0-1,-1 0 0,1 0 0,-1 0 0,0 0 0,1 0 1,-1 0-1,1 0 0,-1 0 0,1 0 0,-1 0 0,0 1 1,1-1-1,5 15-79,-8 30-57,1-40 101,-3 29-224,2-24 16,0 1 0,1 0 1,0 0-1,1-1 1,1 12-1,3-16-22,4-9-97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19356,'-2'-16'2166,"1"31"-628,-1 22-347,-33 167-85,25-150-992,6-39-61,1 1 0,0-1 0,2 1 0,-1 0 1,2 0-1,1 22 0,-1-37-32,0 0 0,1 1 0,-1-1 0,0 0 0,1 1 0,-1-1 0,1 0 0,-1 0-1,1 1 1,-1-1 0,1 0 0,0 0 0,-1 0 0,1 0 0,0 0 0,0 0 0,0 0 0,0 0 0,0 0 0,0 0 0,0 0 0,1-1 0,-1 1 0,2 1 0,0-2 10,-1 0 1,0 0-1,0 0 1,1 0-1,-1 0 1,0 0-1,0-1 1,0 1-1,1-1 1,-1 1-1,0-1 1,0 0-1,3-1 1,6-4 127,0-1 0,0 0 0,17-16 1,9-11 149,-2-1 0,-1-1 0,36-51 0,-41 40-548,-26 43 11,-1 0 0,-1-1 1,1 1-1,0 0 0,-1-1 0,0 1 1,0-1-1,-1 0 0,1-6 0,-1 10 181,0 0 0,0 0 0,0 0 0,0 0 0,-1 0 0,1 0 0,0 0 0,-1 0 0,1 0 0,0 1 0,-1-1 0,0 0 0,1 0 0,-1 0 0,1 0 0,-1 1 0,0-1 0,1 0 0,-1 1 0,0-1 0,0 0 0,0 0 0,-8-1-647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14371,'-6'-1'303,"0"1"0,0 0 0,0 1 1,0 0-1,0 0 0,0 0 0,0 0 0,1 1 0,-1 0 0,0 1 0,1-1 1,0 1-1,-1 0 0,1 0 0,0 0 0,0 1 0,1 0 0,-1 0 0,-4 6 0,-1 1-121,0 0-1,1 0 0,1 1 0,0 0 0,1 0 0,-12 26 0,17-33-139,1-1 1,-1 1 0,1 0 0,0 0 0,0 0-1,0 0 1,0 0 0,1 0 0,0 0-1,0 0 1,1 0 0,-1 0 0,2 6 0,-1-10-22,-1 1 1,1-1 0,0 1 0,-1-1-1,1 1 1,0-1 0,0 0 0,0 0 0,0 1-1,0-1 1,0 0 0,0 0 0,1 0 0,-1 0-1,0 0 1,1 0 0,2 1 0,-2-2 11,1 1 1,0 0-1,-1-1 0,1 1 1,0-1-1,0 0 1,-1 0-1,1 0 1,0-1-1,0 1 0,0 0 1,-1-1-1,4-1 1,3-1 76,0 0 0,0-1-1,-1 0 1,0-1 0,0 0 0,0 0 0,0-1 0,-1 0 0,7-7 0,-8 8-17,-1 0 0,-1-1-1,1 1 1,-1-1 0,0 0-1,0 0 1,-1-1 0,0 1-1,0-1 1,0 1 0,-1-1-1,3-10 1,-5 15-93,1 0 0,-1 0 1,0 0-1,0-1 0,0 1 0,0 0 0,0 0 1,0 0-1,0 0 0,-1 0 0,1 0 0,-1-1 1,1 1-1,-1 0 0,0 0 0,0 0 0,0 1 0,0-1 1,0 0-1,-1 0 0,1 1 0,0-1 0,-1 0 1,1 1-1,-1-1 0,0 1 0,1 0 0,-1 0 0,0-1 1,0 1-1,0 0 0,0 0 0,0 1 0,0-1 1,0 0-1,0 1 0,0-1 0,0 1 0,-4 0 1,0-1-162,1 1 0,0 0 0,-1 1 0,1-1 0,0 1 0,0 0 0,-1 0 0,1 1 0,0 0 0,0-1 0,0 2 1,1-1-1,-1 1 0,0-1 0,-4 5 0,1 1-224,0 0 1,0 0-1,1 1 0,1 0 1,-1 1-1,-9 19 0,4-1-479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16043,'0'26'2025,"1"-2"-1257,5-1-288,4 0 1128,1 0-591,2-3-313,3-1-768,4-2-480,2-7 520,1-6-152,1-5-152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 17020,'-34'21'1532,"-34"22"82,61-37-1356,-1 0 0,1 0 0,1 1 0,-1 0 0,1 0-1,-6 9 1,11-15-227,0 0 0,0 0 1,1 0-1,-1 0 0,0 0 0,1 0 0,-1 1 0,1-1 0,0 0 0,-1 0 0,1 0 0,0 0 0,-1 1 0,1-1 0,0 0 0,0 0 0,0 2 0,1-3-14,-1 0-1,0 1 0,1-1 0,-1 0 0,0 1 1,1-1-1,-1 0 0,0 1 0,1-1 0,-1 0 0,1 0 1,-1 0-1,0 1 0,1-1 0,-1 0 0,1 0 1,-1 0-1,1 0 0,-1 0 0,1 0 0,-1 0 1,1 0-1,-1 0 0,1 0 0,-1 0 0,1 0 1,0 0-1,6-2 68,-1 1 0,1-1 0,-1 0 0,8-4 0,50-24 244,-33 14-170,0 2 1,1 1-1,45-12 0,-72 24-145,0 0 0,0 0 0,-1 1 0,1 0 0,0 0 0,0 0 0,-1 0 0,1 1 0,6 1 0,-9-2-9,-1 1 1,1-1 0,-1 1-1,1 0 1,-1 0-1,1 0 1,-1 0-1,1 0 1,-1 0-1,0 0 1,0 0-1,1 0 1,-1 1-1,0-1 1,0 0 0,0 1-1,-1-1 1,1 1-1,0-1 1,0 1-1,-1-1 1,1 1-1,-1 0 1,1-1-1,-1 1 1,0 0-1,0-1 1,0 4 0,-2 17 80,1-20-44,0 1 0,1 0 0,-1 0 0,1 0 0,0 0 0,0 0 0,0 0 0,0 0-1,2 5 1,-2-8-24,1 0-1,-1 1 1,1-1-1,-1 0 0,1 0 1,0 0-1,-1 0 1,1 0-1,-1 0 0,1 0 1,0 0-1,-1 0 1,1-1-1,-1 1 0,1 0 1,-1 0-1,1 0 0,-1-1 1,1 1-1,-1 0 1,1 0-1,-1-1 0,1 1 1,-1-1-1,1 1 1,-1 0-1,1-1 0,18-14 204,-16 12-158,32-29 294,26-21 69,-56 49-402,1 0-1,1 0 0,-1 0 0,0 1 0,1 0 1,0 0-1,-1 1 0,11-3 0,-16 5-22,0-1 1,0 1-1,1 0 0,-1 0 1,0 0-1,0 0 0,0 0 0,0 0 1,0 0-1,1 0 0,-1 1 1,0-1-1,0 0 0,0 1 0,0-1 1,0 1-1,0-1 0,0 1 1,0-1-1,0 1 0,0 0 0,0-1 1,0 1-1,0 1 0,1 0-1,-1 0 0,0 0 0,0 0 0,0 0 0,0 0 0,-1 1 0,1-1 0,-1 0 0,1 0 0,-1 0 0,0 5 0,0 6 1,-1 0 0,0 0 0,-5 19 0,4-25 13,2 13 115,0-20-122,0 0-1,1 1 1,-1-1-1,0 0 1,0 0 0,0 1-1,0-1 1,1 0 0,-1 0-1,0 0 1,0 0 0,0 1-1,1-1 1,-1 0 0,0 0-1,0 0 1,1 0 0,-1 0-1,0 1 1,0-1 0,1 0-1,-1 0 1,0 0 0,0 0-1,1 0 1,-1 0-1,0 0 1,1 0 0,-1 0-1,0 0 1,0 0 0,1 0-1,-1 0 1,4-2 28,-1 0 0,1 1 0,-1-1 1,0 0-1,0-1 0,5-3 0,15-14 97,43-32 59,-60 48-201,1 0 1,0 0-1,0 0 1,0 1-1,0 0 1,1 1-1,-1 0 1,11-2 0,-17 3 0,0 1 1,1 0 0,-1 0 0,0 0 0,1 0 0,-1 0 0,1 0 0,-1 0 0,0 0 0,1 0 0,-1 1 0,0-1 0,1 1 0,-1-1 0,0 1 0,1-1 0,-1 1-1,0 0 1,0-1 0,0 1 0,0 0 0,2 2 0,-2-1-4,0-1 1,0 1-1,0 0 0,0 0 0,0 0 0,-1 0 0,1 0 1,-1 0-1,0 0 0,1 0 0,-1 0 0,0 0 0,0 0 1,-1 2-1,0 8-16,-2 0 0,1 0 0,-1 0 0,-6 12 0,7-19 45,0 12-78,5-16-409,3-9-271,8-15 194,-7 12 149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 19124,'-4'3'506,"0"-1"1,0 1-1,1 0 0,-1 0 1,1 0-1,0 1 0,0-1 1,0 1-1,0 0 0,1 0 1,-3 5-1,1-3-211,1 0 1,0 1-1,1 0 0,0 0 1,0-1-1,-2 11 0,4-16-288,0 0 0,0 0 0,-1 0-1,1 0 1,0 0 0,0 0 0,0 0-1,0 0 1,0 0 0,0 0 0,1 0 0,-1 0-1,0 0 1,0 0 0,1 0 0,-1 0-1,1 0 1,-1 0 0,1 0 0,-1 0 0,1 0-1,-1 0 1,1-1 0,0 1 0,-1 0-1,1 0 1,0-1 0,0 1 0,0-1 0,0 1-1,-1 0 1,1-1 0,0 0 0,0 1-1,0-1 1,0 1 0,0-1 0,0 0 0,0 0-1,0 0 1,0 0 0,0 1 0,0-1 0,0-1-1,0 1 1,1 0 0,0 0 0,4-1-12,0 0 1,1-1-1,-1 0 1,0 0 0,0 0-1,7-5 1,106-62-100,-59 32 103,-54 34 5,-1 0 1,1 0 0,0 1 0,0 0-1,6-1 1,-12 2-4,1 1 0,0 0 0,-1 0 0,1-1 1,-1 1-1,1 0 0,0 0 0,-1 0 0,1 0 0,0 0 0,-1 0 0,1 0 0,-1 0 0,1 0 1,0 0-1,-1 0 0,1 0 0,0 1 0,-1-1 0,1 0 0,-1 0 0,1 1 0,-1-1 1,1 0-1,0 1 0,-1-1 0,1 0 0,-1 1 0,0-1 0,1 1 0,-1-1 0,1 1 0,-1-1 1,0 1-1,1-1 0,-1 1 0,0 0 0,0-1 0,1 1 0,-1-1 0,0 1 0,0 0 0,0-1 1,0 1-1,0 0 0,0-1 0,0 1 0,0-1 0,0 1 0,0 0 0,0-1 0,0 1 1,0 0-1,0-1 0,-1 1 0,1-1 0,0 1 0,0 0 0,-1 0 0,-16 38 50,0 5-96,17-43 44,0-1 0,0 0 0,1 0 1,-1 0-1,0 0 0,0 1 0,0-1 1,1 0-1,-1 0 0,0 0 0,0 0 1,0 0-1,1 1 0,-1-1 1,0 0-1,0 0 0,1 0 0,-1 0 1,0 0-1,0 0 0,1 0 0,-1 0 1,0 0-1,0 0 0,1 0 1,-1 0-1,0 0 0,0 0 0,1 0 1,-1 0-1,0-1 0,0 1 0,1 0 1,-1 0-1,0 0 0,0 0 0,1 0 1,-1 0-1,0-1 0,0 1 1,0 0-1,0 0 0,1-1 0,11-5 3,38-30 6,-37 25-17,0 1 0,0 0 0,1 1 0,0 1 0,1 0 0,0 1 0,24-8 0,-38 15 5,0 0-1,0-1 1,0 1-1,0 0 1,0 0 0,-1 0-1,1 0 1,0-1 0,0 1-1,0 1 1,0-1-1,0 0 1,0 0 0,0 0-1,0 0 1,-1 1 0,1-1-1,0 0 1,0 1-1,0-1 1,1 2 0,-2-2 0,1 1-1,-1 0 1,1-1 0,-1 1 0,0 0 0,0 0 0,1-1 0,-1 1 0,0 0 0,0 0 0,0 0 0,0-1-1,0 1 1,0 0 0,0 0 0,0 0 0,0-1 0,0 1 0,-1 1 0,-1 5-13,-1 0 1,1 0-1,-2-1 1,-3 8-1,5-11 18,-20 36 12,11-23-165,-14 32-1,25-48 110,1 0 0,-1 0 0,0 0 0,0 0 0,0 0 0,0 0 0,0 0-1,0 0 1,0 0 0,0 0 0,1 0 0,-1 0 0,0 0 0,0 0 0,0 0 0,0 0 0,0 0 0,0 0 0,0 1 0,0-1 0,1 0 0,-1 0 0,0 0 0,0 0 0,0 0 0,0 0 0,0 0 0,0 0 0,0 0 0,0 1 0,0-1 0,0 0 0,0 0 0,0 0 0,0 0 0,0 0 0,0 0 0,0 0 0,0 1-1,0-1 1,0 0 0,0 0 0,0 0 0,0 0 0,0 0 0,0 0 0,0 0 0,0 0 0,0 1 0,0-1 0,0 0 0,0 0 0,0 0 0,0 0 0,0 0 0,-1 0 0,1 0 0,0 0 0,0 0 0,0 0 0,0 1 0,0-1 0,0 0 0,0 0 0,0 0 0,-1 0 0,12-8-1384,10-15 297,-4 5 56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18860,'0'3'424,"0"0"0,0-1 0,0 1 0,0 0 1,1 0-1,-1-1 0,1 1 0,0-1 0,1 6 0,-1-7-338,0-1 0,0 1-1,-1 0 1,1-1 0,0 1-1,0 0 1,0-1 0,0 0-1,0 1 1,0-1 0,0 1 0,0-1-1,0 0 1,0 0 0,0 0-1,0 1 1,0-1 0,0 0-1,0 0 1,0 0 0,0-1 0,0 1-1,0 0 1,0 0 0,0 0-1,0-1 1,0 1 0,0-1-1,2 0 1,7-3 16,-1-1-1,1-1 1,-1 0-1,0 0 1,-1-1-1,1 0 0,-1 0 1,-1-1-1,1 0 1,8-12-1,-14 17-91,-1 0 0,1 0-1,0 1 1,-1-1 0,0 0-1,0-1 1,0 1 0,0 0-1,0 0 1,-1 0 0,1-1-1,-1 1 1,0-4 0,0 6-7,0 0 0,0 0 0,0 0 0,0 1 1,-1-1-1,1 0 0,0 0 0,-1 0 0,1 0 0,0 0 1,-1 0-1,1 1 0,-1-1 0,0 0 0,1 0 0,-1 1 0,1-1 1,-1 0-1,-1 0 0,1 0 0,-1 1 0,1-1 0,0 1 0,0 0-1,-1-1 1,1 1 0,0 0 0,-1 0 0,1 0 0,0 0 0,-1 0 0,1 0-1,-1 0 1,1 1 0,0-1 0,0 0 0,-1 1 0,0 0 0,-5 2 3,1 0 1,-1 1 0,1-1 0,0 1-1,1 1 1,-1-1 0,1 1-1,0 0 1,0 0 0,0 0-1,-5 9 1,5-7 1,0 0 0,1 0 0,0 1 0,0-1 0,1 1 0,0 0 0,0 0 0,1 0 0,-2 11 0,4-17-5,-1-1 1,1 1-1,0 0 1,0 0-1,0-1 1,0 1-1,0 0 1,1 0 0,-1-1-1,0 1 1,1 0-1,-1-1 1,1 1-1,0 0 1,0-1-1,-1 1 1,1-1-1,0 1 1,0-1-1,0 0 1,1 1-1,1 1 1,-1-2 2,1 1 0,-1-1 0,0 0 1,1 0-1,-1 0 0,1-1 0,0 1 0,-1-1 1,1 1-1,0-1 0,-1 0 0,1 0 0,3 0 1,8-2 24,0 0 0,0 0 0,0-2 0,19-7 0,28-14 7,-41 16-62,1 1 1,0 0 0,0 2-1,35-7 1,-54 12 13,0 1 1,0 0-1,-1 0 0,1-1 1,0 1-1,0 1 0,0-1 1,-1 0-1,1 0 1,0 1-1,0-1 0,0 1 1,-1-1-1,1 1 0,0 0 1,-1 0-1,1 0 1,-1 0-1,3 1 0,-3-1 1,-1 1 0,1-1 0,0 1 0,0-1 0,-1 1 0,1-1 0,-1 1 0,1 0 0,-1-1 0,0 1 0,0-1 0,1 1 0,-1 0 0,0-1 0,-1 1 0,1 0 0,0-1 0,0 1 0,-1 0 0,1-1 0,-1 2 0,-5 12-2,0 7 51,6-22-37,0 1-1,0-1 0,0 0 1,0 0-1,0 0 1,1 0-1,-1 1 0,0-1 1,0 0-1,0 0 0,0 0 1,1 0-1,-1 1 0,0-1 1,0 0-1,0 0 0,1 0 1,-1 0-1,0 0 0,0 0 1,0 0-1,1 0 0,-1 0 1,0 0-1,0 0 0,0 0 1,1 0-1,-1 0 0,0 0 1,0 0-1,1 0 0,-1 0 1,0 0-1,0 0 0,0 0 1,1 0-1,-1 0 1,0 0-1,0 0 0,0-1 1,1 1-1,-1 0 0,0 0 1,0 0-1,1 0 0,10-6 61,-4 0-19,23-14 36,-29 19-88,0 0 1,0 1-1,0-1 1,0 0-1,0 1 1,1-1-1,-1 1 1,0 0 0,0-1-1,1 1 1,-1 0-1,0 0 1,1 0-1,-1 0 1,0 0-1,0 0 1,1 0-1,-1 0 1,0 1 0,0-1-1,1 0 1,0 1-1,-1 0-50,0 1 0,0-1 1,-1 0-1,1 0 0,0 1 0,-1-1 0,0 0 0,1 1 1,-1-1-1,0 1 0,1-1 0,-1 1 0,0-1 0,0 0 1,0 1-1,0-1 0,0 1 0,-1-1 0,1 1 0,0-1 0,-1 0 1,1 1-1,-1-1 0,1 0 0,-2 3 0,-1 2-504,1 0 1,-1-1-1,0 1 0,-7 8 0,-3-2-106,0-4-185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18260,'0'0'105,"1"0"1,0 0-1,-1 0 0,1 0 1,-1 0-1,1 0 0,0 0 1,-1 0-1,1 1 0,-1-1 1,1 0-1,-1 0 0,1 0 1,-1 1-1,1-1 0,-1 0 1,1 0-1,-1 1 0,1-1 1,-1 1-1,1-1 1,-1 0-1,1 1 0,-1-1 1,0 1-1,1-1 0,-1 1 1,0-1-1,0 1 0,1-1 1,-1 1-1,0-1 0,0 1 1,0-1-1,1 1 0,-1 0 1,0-1-1,0 1 0,0 0 1,7 32 849,-6-26-602,12 70 852,3 116 0,-13 66-404,-3-188-239,-6-207-230,3-55-274,5 158-123,13-67 0,-12 88 43,0-1 0,1 0 0,1 1 0,0-1 0,1 1 0,0 1 0,0-1 0,10-10 0,-13 18 16,0 0 0,1 1 0,-1 0 0,1-1 0,0 1 0,0 1 0,0-1-1,0 1 1,0-1 0,1 1 0,-1 0 0,1 1 0,-1-1 0,1 1 0,0 0 0,-1 0 0,1 0 0,0 1 0,0 0 0,0 0 0,0 0 0,-1 0 0,1 1 0,9 2 0,-9-2 1,1 1-1,-1 0 1,0 0-1,1 1 0,-1-1 1,0 1-1,-1 0 1,1 1-1,0-1 0,-1 1 1,0 0-1,0 0 1,0 0-1,0 0 0,-1 1 1,0 0-1,0-1 1,0 1-1,0 0 0,-1 1 1,2 5-1,-2-4 28,0-1-1,-1 1 1,0-1-1,-1 1 1,1 0-1,-1 0 0,0-1 1,-1 1-1,0 0 1,0-1-1,0 1 1,-1 0-1,0-1 1,0 0-1,-1 1 1,0-1-1,-5 9 1,-1-2 73,0 1 0,-1-1 1,-1-1-1,0 0 0,-1-1 0,-15 13 1,20-19-61,1-1 1,-1 1 0,0-1 0,-1-1-1,1 1 1,-15 4 0,19-7-110,0 0 0,0-1 1,0 1-1,0-1 0,1 1 1,-1-1-1,0 0 0,0 0 1,0 0-1,0 0 0,0 0 1,0-1-1,0 0 0,0 1 1,0-1-1,1 0 0,-1 0 1,0-1-1,1 1 0,-1 0 1,0-1-1,-2-2 0,4 3 19,0 0 0,0-1-1,1 1 1,-1 0-1,0-1 1,0 1-1,1-1 1,-1 1-1,1-1 1,-1 1 0,1-1-1,0 1 1,0-1-1,0 1 1,0-1-1,0 0 1,0 1-1,0-1 1,0 1 0,0-1-1,1 1 1,-1-1-1,1 1 1,0-3-1,1 0-17,-1 0-1,1-1 1,1 1 0,-1 0-1,1 0 1,0 0-1,4-4 1,19-16-493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19740,'10'6'2105,"0"0"-1273,-1-5-392,5 2 1440,5-2-759,1 1-569,1-1-184,1-1-320,-1 0-200,-2 0-680,-6-1-361,-15-5 537,-19 3 48</inkml:trace>
  <inkml:trace contextRef="#ctx0" brushRef="#br0" timeOffset="1">0 217 20276,'23'20'2121,"6"-13"-1337,6-6-368,1-4 1320,6 0-887,-1-2-425,-3-1-656,-10 5 264,0 1-144,-10 0-128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15251,'0'0'100,"-1"1"-1,1 0 1,0 0 0,0 0-1,0 0 1,0 0-1,0 0 1,0 0 0,0 0-1,1 0 1,-1 0-1,0-1 1,0 1-1,1 0 1,-1 0 0,0 0-1,1 0 1,0 0-1,-1 0-30,1-1-1,-1 0 0,1 1 0,-1-1 1,1 0-1,-1 0 0,1 1 1,-1-1-1,1 0 0,-1 0 1,1 0-1,0 0 0,-1 0 0,1 0 1,-1 0-1,1 0 0,-1 0 1,1 0-1,-1 0 0,1 0 0,-1 0 1,2-1-1,1 0 241,1-1 0,0 0 0,-1 0 1,1 0-1,-1 0 0,1-1 0,3-3 0,17-18 589,-1-1-1,-1 0 0,-1-2 1,24-41-1,-13 13 20,34-84-1,-47 90-558,-16 46-199,-3 11-88,-9 127 88,-1 117-528,10-248 255,0-3-7,0 1 0,0-1 0,0 1 0,0 0 0,0-1 0,0 1 0,0 0 0,1-1 0,-1 1 0,1-1-1,-1 1 1,1-1 0,-1 1 0,1-1 0,0 1 0,0-1 0,0 0 0,1 2 0,-2-3 78,1 1 0,-1-1 0,0 0 0,0 0 0,0 0 0,0 0 1,1 0-1,-1 0 0,0 0 0,0 0 0,0 0 0,0 0 0,1 0 0,-1 0 0,0 0 0,0 0 1,0 0-1,0-1 0,1 1 0,-1 0 0,0 0 0,0 0 0,0 0 0,0 0 0,0 0 1,1 0-1,-1 0 0,0-1 0,0 1 0,0 0 0,0 0 0,0 0 0,0 0 0,0 0 1,1-1-1,-1 1 0,0 0 0,0 0 0,0 0 0,0 0 0,0-1 0,0 1 0,0 0 0,0 0 1,0 0-1,0 0 0,0-1 0,0 1 0,0 0 0,0 0 0,0 0 0,0-1 0,0 1 1,0 0-1,0 0 0,-1 0 0,1 0 0,0 0 0,0-1 0,0 1 0,0-1-109,0-4-753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16075,'-9'16'1833,"10"-3"-1001,1-3-304,6-4 1537,8-2-633,10-4-400,-2 0-128,11-7-224,6-2-63,2-4-89,5-3-80,-1 1-368,-1-3-200,-6 4-768,-1 0-473,-11 2 1089,-3 2-216,-17 0-248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 17380,'-2'-4'5253,"2"4"-5141,-16 2 1895,12 2-1801,-1-1 1,1 1 0,-1 0-1,1 1 1,0-1-1,1 1 1,-5 5-1,-22 40 62,25-42-192,-11 21-30,1 0 0,-13 38 0,24-56-43,0 1 0,1 0 1,0 0-1,1 0 0,0 0 0,1 1 0,1-1 0,0 0 1,1 14-1,0-24 0,-1 1 1,1 0 0,-1 0-1,1 0 1,0 0 0,0-1-1,0 1 1,0 0 0,1-1-1,-1 1 1,1-1 0,0 1 0,0-1-1,-1 0 1,1 0 0,1 0-1,-1 0 1,0 0 0,0 0-1,5 2 1,-3-2 11,-1-1-1,0 0 1,1 0 0,-1-1 0,1 1-1,-1-1 1,1 0 0,-1 0 0,1 0-1,-1 0 1,0 0 0,1-1 0,-1 0-1,1 1 1,-1-1 0,0 0 0,5-3-1,4-2 91,0 0 0,0-2-1,0 1 1,-1-1-1,-1-1 1,1 0 0,-1-1-1,-1 1 1,0-2-1,0 0 1,-1 0 0,0 0-1,10-23 1,-17 32-81,0 1 0,0-1 0,0 1-1,-1-1 1,1 0 0,-1 0 0,1 1 0,-1-1 0,0 0 0,0 0 0,0 1 0,0-1 0,0 0 0,0 0 0,0 1 0,0-1-1,-1 0 1,1 0 0,-1 1 0,1-1 0,-1 0 0,-1-2 0,0 3-2,1-1-1,-1 1 1,1-1-1,-1 1 1,0-1-1,0 1 1,0 0-1,0 0 1,0 0-1,0 0 1,0 1-1,0-1 1,0 0-1,0 1 1,-4-1-1,-4 0-30,0 0 0,0 1 0,0 0-1,0 1 1,0 0 0,-16 4-1,22-4-140,-30 10-411,33-11 418,0 0 0,0 1 0,0-1 0,0 1 0,0-1 0,0 1 0,0-1 1,0 1-1,1-1 0,-1 1 0,0 0 0,0 0 0,1-1 0,-1 1 0,0 0 0,1 0 0,-1 0 0,1 0 0,-1 0 0,1 0 0,-1 0 0,1 0 0,0 0 0,-1 0 0,1 0 0,0 0 0,0 1 0,0-2 104,0 1-1,0-1 1,1 0 0,-1 1-1,0-1 1,0 0-1,1 1 1,-1-1 0,0 0-1,0 0 1,1 1 0,-1-1-1,0 0 1,1 0 0,-1 0-1,0 1 1,1-1 0,-1 0-1,1 0 1,-1 0-1,0 0 1,1 0 0,-1 0-1,1 0 1,-1 0 0,0 0-1,1 0 1,-1 0 0,0 0-1,1 0 1,-1 0 0,1 0-1,-1 0 1,3 0-223,13 0-765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20076,'1'3'1777,"-1"10"-1177,0 4-248,-2 10 1136,2 4-584,-2 9-432,1 3-151,1-2-113,0-2-16,3 0-64,-1-6-24,1-5-184,2-9-144,-4-8-593,2-3-359,-3-7 944,-3 2-176,-1-19-192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11618,'4'-1'1369,"-1"1"-665,3 6-224,-5 5 1104,-1 5-495,-6 7-161,-1 0-24,-3 6-192,-1-2-80,-4-1-56,0-2-144,2-5-696,1-5 400,4-7-120,6-5-56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20732,'-2'2'1921,"4"0"-1201,6-2-312,6 0 952,3 0-375,9 0-385,3-1-176,1 2-296,1 4-200,-2 1-1104,-3 1 1072,-15-3-193,-1-1-63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0 473 17196,'1'0'150,"1"-1"0,-1 1 0,0-1 0,0 0 0,0 1 0,0-1 0,0 0 0,0 0 0,0 0 0,0 0 0,0 0 0,0 0 0,0 0 0,0 0 0,-1 0 0,1 0 0,-1 0 0,1 0 0,0-3 0,2 0 173,165-296 4865,-88 154-4295,-77 143-699,-2 10-114,-3 12-20,-21 102 68,-10 76-83,32-191-103,1 0 0,0 1 0,0-1 0,1 0 1,-1 1-1,4 11 0,-4-18 59,1 1-1,-1-1 1,0 1 0,0 0 0,-1-1 0,1 1 0,0-1 0,0 1-1,0-1 1,0 1 0,0-1 0,0 1 0,-1-1 0,1 1-1,0-1 1,0 1 0,-1-1 0,1 0 0,0 1 0,-1-1 0,0 1-1,-6 5-98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17164,'0'7'1776,"6"-2"-896,4-2-280,7-1 1257,5-2-409,9-2-456,5-2-176,4-3-183,3 0-73,2-3-232,-4 0-184,-3-2-552,-5 2-416,-11 0-537,-4-1 1097,-10 1-248,-8 0-184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77 16355,'0'-1'196,"24"-32"3157,-23 31-3136,0 1 0,0-1 0,-1 0 0,1 0-1,0 1 1,-1-1 0,1 0 0,-1 0 0,0 0 0,0 0 0,1 0 0,-1 1 0,0-1 0,-1 0 0,1 0-1,0 0 1,0 0 0,-2-2 0,2 4-177,0-1 0,0 1-1,0 0 1,-1-1 0,1 1 0,0 0-1,-1-1 1,1 1 0,0 0 0,-1-1-1,1 1 1,0 0 0,-1 0 0,1-1-1,-1 1 1,1 0 0,0 0 0,-1 0-1,1 0 1,-1 0 0,1 0 0,-1-1-1,1 1 1,0 0 0,-1 0 0,1 0-1,-1 0 1,1 1 0,-1-1 0,1 0-1,0 0 1,-1 0 0,1 0 0,-1 0-1,1 0 1,0 1 0,-1-1 0,1 0-1,-1 1 1,-14 9 299,6-1-300,1-1 1,1 1-1,0 1 1,0-1-1,0 1 1,2 0-1,-1 1 1,-4 11-1,-1 8-7,-14 54 1,21-68-15,0 1 0,0 18 0,4-31-15,-1 0 0,1 0 0,0 0 0,0 0 0,1 0 1,-1 0-1,1 0 0,0 0 0,0 0 0,0 0 0,1-1 1,-1 1-1,1 0 0,3 5 0,-3-7 4,-1-1 0,0 0 0,1 0 0,-1 1 0,1-1 0,-1 0 0,1 0 0,0 0 1,-1-1-1,1 1 0,0 0 0,0 0 0,-1-1 0,1 0 0,0 1 0,0-1 0,0 0 0,3 0 0,-1 0 19,1 0-1,-1-1 1,0 0 0,0 0 0,0 0-1,-1-1 1,1 1 0,5-4-1,0 0 59,-1 0 0,0-1 0,0 0 0,0 0 0,-1-1-1,10-11 1,-14 14-44,6-7 117,-1 0 1,0 0 0,-1-1-1,7-12 1,-13 21-127,0 1 0,0-1 0,-1 1 0,1-1 0,0 1 1,-1-1-1,0 1 0,1-1 0,-1 0 0,0 1 0,0-1 0,-1-3 0,0 5-20,1-1 0,-1 1 0,0-1 0,1 1 0,-1-1 0,0 1 0,0 0 0,0-1 0,0 1 0,0 0 0,0 0 0,0 0 0,-1 0 0,1 0 0,0 0 0,-1 0 0,1 0 0,0 0 0,-1 1 0,1-1 0,-4 0 0,1 0-38,-1-1 1,1 2 0,-1-1-1,1 0 1,-1 1 0,1 0-1,-1 0 1,1 1 0,-1-1-1,1 1 1,-1 0 0,-6 2-1,-1 1-841,1 1 0,0 0 0,-15 9-1,25-13 700,1-1 152,0 0 0,0 0 0,1 0 1,-1 0-1,0 0 0,0 0 0,0 1 1,0-1-1,0 0 0,0 0 0,0 0 0,0 0 1,0 0-1,0 0 0,1 0 0,-1 0 1,0 0-1,0 1 0,0-1 0,0 0 0,0 0 1,0 0-1,0 0 0,0 0 0,0 0 1,0 0-1,0 1 0,0-1 0,0 0 0,0 0 1,0 0-1,0 0 0,0 0 0,0 0 1,0 1-1,0-1 0,0 0 0,0 0 0,0 0 1,0 0-1,0 0 0,-1 0 0,1 0 1,0 0-1,0 1 0,0-1 0,0 0 1,0 0-1,0 0 0,0 0 0,0 0 0,0 0 1,-1 0-1,1 0 0,0 0 0,0 0 1,0 0-1,0 0 0,0 0 0,0 0 0,0 0 1,-1 0-1,1 0 0,0 0 0,0 0 1,0 0-1,7 2-778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17676,'0'2'187,"1"-1"0,-1 1-1,0-1 1,0 1 0,0 0 0,1-1 0,-1 1 0,-1-1 0,1 1 0,0 0 0,0-1 0,-1 1-1,1-1 1,-1 3 0,0 0 165,1-3-293,-12 52 1286,3-1 0,-4 81 0,13-133-1341,0 0-1,0 1 1,0-1-1,0 1 1,-1-1-1,1 0 1,0 1-1,0-1 1,0 1-1,0-1 1,0 0-1,0 1 1,0-1-1,0 1 1,0-1-1,1 0 1,-1 1-1,0-1 1,0 1-1,0-1 1,0 0-1,0 1 0,1-1 1,-1 0-1,0 1 1,0-1-1,1 0 1,-1 1-1,0-1 1,1 0-1,-1 1 1,0-1-1,1 0 1,-1 0-1,0 0 1,1 1-1,-1-1 1,0 0-1,1 0 1,-1 0-1,1 0 1,-1 0-1,0 0 1,1 0-1,-1 0 1,1 0-1,-1 0 1,1 0-1,-1 0 1,0 0-1,1 0 1,-1 0-1,1 0 0,-1 0 1,0 0-1,1 0 1,-1-1-1,0 1 1,1 0-1,-1 0 1,0 0-1,1-1 1,-1 1-1,0 0 1,1-1-1,-1 1 1,29-27 119,-19 16-77,-6 8-34,0 0 0,1 0 0,0 0 0,-1 0 0,1 0 0,0 1 1,0 0-1,0 0 0,0 1 0,1-1 0,-1 1 0,0 0 0,1 1 0,-1-1 0,1 1 0,7 0 0,-8 1-10,-1 0 0,0 0 0,1 0 0,-1 1 0,0-1 0,0 1 0,0 0 0,0 0 0,0 0 0,-1 1 0,1 0 0,-1-1 0,1 1 0,-1 0 0,0 1 0,0-1 0,0 0 0,-1 1 0,1 0 0,3 7 0,-5-9 21,0 0-1,-1 0 1,1 1 0,-1-1-1,0 0 1,1 1 0,-1-1 0,0 0-1,0 1 1,-1-1 0,1 1 0,0-1-1,-1 0 1,1 0 0,-1 1 0,0-1-1,0 0 1,0 0 0,0 0 0,0 0-1,0 0 1,-1 0 0,1 0-1,-1 0 1,1 0 0,-1 0 0,0-1-1,-2 2 1,-6 7 177,-1-1-1,-1 0 1,-15 8-1,11-6-33,-1-2-1,0 0 0,-22 7 0,35-14-188,0 0-1,-1-1 0,1 0 1,0 0-1,-1 0 0,1 0 0,-1-1 1,1 1-1,-1-1 0,1 0 1,-1-1-1,1 1 0,-1-1 0,1 0 1,-1 0-1,1 0 0,0-1 1,-1 0-1,-5-3 0,8 3-104,-1 1 0,1-1 0,0 0 0,1 0 1,-1 0-1,0 0 0,1-1 0,-1 1 0,1 0 0,0-1 0,-1 1 0,1-1 0,0 1 0,0-5 0,-5-38-764,6 42 863,-1-32-625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38 19044,'11'-4'1856,"5"-2"-1135,4 0-281,5 2 808,5-2-248,3 2-360,1-2-168,-2 5-392,-5 1-512,-3 0-400,-10 3 696,-1-2-160,-7 0-88</inkml:trace>
  <inkml:trace contextRef="#ctx0" brushRef="#br0" timeOffset="1">1 664 17036,'10'0'2224,"2"-4"-1296,9-5-304,3-4 1473,6-2-1025,6-1-216,3-1-240,-4-1-175,-3 6-433,-5 2-353,-7 2-783,-4 3 1840,-6 2-848,-11 1-48,-8 2-184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15571,'0'3'358,"-1"0"-1,0 0 0,1 0 0,-1 0 1,0 0-1,-1-1 0,1 1 0,-1 0 0,1-1 1,-1 1-1,-3 4 0,-6 9 1290,-4 11-631,2 0 1,-13 39-1,22-54-959,0 0-1,2 1 1,-1-1 0,2 1-1,-1 0 1,2-1 0,0 1-1,2 16 1,-2-25-34,0-1 1,1 1-1,0-1 0,0 0 1,0 0-1,0 1 0,1-1 0,-1 0 1,1 0-1,0 0 0,-1 0 1,1-1-1,1 1 0,-1 0 1,0-1-1,1 1 0,3 2 1,-1-2 1,-1-1 0,0 0 0,0 0 0,1-1 1,-1 1-1,1-1 0,-1 0 0,1 0 0,-1 0 1,1 0-1,7-1 0,0-1 74,1 0 0,-1 0-1,0-1 1,0-1 0,0 0 0,0-1-1,-1 0 1,23-12 0,-33 16-64,1-1 0,0 0 0,-1 0 0,1-1 0,-1 1 0,1 0 0,-1 0 0,0-1 0,1 1 0,-1-1 0,0 1 0,0-1 0,0 1 0,0-1 0,0-2 0,0 3-16,-1 0 0,0 0 0,0 0-1,0 1 1,0-1 0,0 0 0,-1 0 0,1 0-1,0 0 1,0 0 0,-1 0 0,1 0 0,0 0-1,-1 1 1,1-1 0,-1 0 0,1 0-1,-1 0 1,1 1 0,-1-1 0,1 0 0,-1 1-1,0-1 1,0 0 0,1 1 0,-1-1-1,0 1 1,0-1 0,1 1 0,-1 0 0,0-1-1,0 1 1,-1-1 0,-17-6-249,1 1-1,-2 0 1,1 1 0,0 2-1,-1-1 1,-24 1 0,43 3 166,0-1-45,0 1 1,-1 0-1,1 0 0,-1 0 1,1 0-1,-1 0 0,1 0 1,0 0-1,-1 1 1,1-1-1,-1 0 0,1 1 1,0-1-1,-1 1 0,1 0 1,0-1-1,0 1 0,-1 0 1,0 1-1,1 3-615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19652,'1'11'2025,"-1"3"-1497,0 9-224,-1 3 1152,1 7-848,0-1-152,0 3-256,3-2-88,0-6-112,-1-1-64,1-9-152,-1-7-200,-2-8-424,3 0-320,-5-10 840,-4-4-200,-2-6-128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18748,'7'3'1800,"3"-2"-1031,3 0-297,4-1 952,3 2-360,6-2-392,4 0-168,4 0-704,1 0-208,-7-3 360,1-1-120,-3-2-128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6 456 14547,'-5'13'2493,"5"-13"-2445,0 0 0,0 0 1,0 0-1,0 1 0,0-1 0,0 0 0,0 0 0,0 0 0,0 0 0,0 0 1,0 0-1,0 0 0,0 0 0,0 1 0,0-1 0,0 0 0,0 0 0,0 0 1,1 0-1,-1 0 0,0 0 0,0 0 0,0 0 0,0 0 0,0 0 0,0 0 1,0 0-1,0 1 0,0-1 0,0 0 0,1 0 0,-1 0 0,0 0 0,0 0 0,0 0 1,0 0-1,0 0 0,0 0 0,0 0 0,1 0 0,-1 0 0,0 0 0,0 0 1,0 0-1,0 0 0,0 0 0,0 0 0,0 0 0,0-1 0,1 1 0,-1 0 1,2-1 277,1 0 1,-1-1 0,0 1 0,0-1-1,0 1 1,0-1 0,0 0 0,2-2-1,48-57 640,-3-3 0,-2-2 0,-4-2 0,61-128 0,-104 196-965,0 0 0,1 0 0,-1 0 1,0 0-1,0 0 0,0 0 0,0 0 1,0 1-1,0-1 0,0 0 0,0 0 1,0 0-1,0 0 0,0 0 0,0 0 1,0 0-1,0 0 0,0 0 0,0 0 1,0 0-1,0 0 0,0 0 0,0 0 1,0 0-1,1 0 0,-1 0 1,0 0-1,0 0 0,0 0 0,0 0 1,0 0-1,0 0 0,0 0 0,0 0 1,0 0-1,0 0 0,0 0 0,0 0 1,0-1-1,0 1 0,0 0 0,0 11-9,-5 17-35,-11 32-177,2 0 1,4 1 0,-5 79-1,15-135 65,0-1-146,-1 0 0,1 0 0,1 0 0,-1 0 0,0 0 0,1 0 0,0 0 0,2 7 0,-2-10-346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13787,'-4'3'1872,"6"-1"-1127,13-2-217,3 0 2192,8 0-1920,4 0-135,10 0-233,5-2-144,1 0-288,1-2-192,-8-1-585,-3-2 641,-15-1-112,-8-1-96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17684,'13'2'1864,"4"-2"-1016,3-3-352,10-1 1089,3-3-497,4-2-312,2-3-200,2 1-496,-3-2-352,-2 3-848,-6 1-1769,-9 4 2409,1 0-368,-5 7-408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13 19044,'0'-1'97,"0"0"-1,-1 1 1,1-1 0,-1 0-1,1 0 1,-1 1 0,0-1-1,1 0 1,-1 1-1,0-1 1,1 0 0,-1 1-1,0-1 1,0 1 0,1-1-1,-1 1 1,0 0 0,0-1-1,0 1 1,0 0 0,0 0-1,1-1 1,-1 1-1,0 0 1,0 0 0,-2 0-1,1 0 28,-1 1 1,0 0-1,1-1 0,-1 1 0,0 0 0,1 0 0,-1 0 0,1 1 0,-3 1 0,-4 3 76,0 1 0,1 0 0,-14 15 0,5 1-151,1 0 0,1 1-1,1 1 1,1 1 0,-11 29-1,18-39-1,0 1-1,1 0 0,0 1 0,1-1 0,2 1 0,-1 0 0,2 0 0,1 30 0,1-46-34,-1 1-1,0-1 1,0 1-1,1-1 0,-1 0 1,1 1-1,0-1 1,0 0-1,0 0 1,0 1-1,0-1 1,0 0-1,0 0 1,1 0-1,-1 0 0,1-1 1,0 1-1,-1 0 1,1-1-1,0 1 1,0-1-1,0 1 1,0-1-1,0 0 0,0 0 1,0 0-1,1 0 1,-1 0-1,0-1 1,1 1-1,-1-1 1,0 1-1,1-1 1,-1 0-1,1 0 0,-1 0 1,3 0-1,3-1 23,1-1 0,-1 0 0,1 0-1,-1 0 1,0-1 0,0 0 0,0-1-1,14-9 1,-8 4 91,0-1 0,0 0 0,14-16 0,-22 20-30,0 0-1,-1 0 1,0-1 0,0 0 0,-1 0-1,0 0 1,0-1 0,5-13-1,-9 20-69,1 0-1,-1 0 0,0-1 0,1 1 0,-1 0 1,0 0-1,0 0 0,0-1 0,0 1 0,0 0 1,0 0-1,0-1 0,-1 1 0,1 0 0,0 0 1,-1 0-1,1 0 0,-1-1 0,1 1 1,-1 0-1,1 0 0,-2-2 0,0 2-2,1 0 0,-1 0 0,1-1 0,-1 1 0,0 0 0,0 0 0,1 1 0,-1-1 0,0 0 1,0 0-1,0 1 0,-3-1 0,-2 0-75,0 0 1,-1 1 0,1 0 0,0 0-1,0 1 1,-14 3 0,-70 27-3033,81-29 2484,8-6-142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 10090,'5'-9'959,"0"-7"10652,-8 29-9539,-42 165 22,45-177-2090,0-1 0,-1 1 0,1-1 0,0 0-1,0 1 1,0-1 0,-1 1 0,1-1 0,0 0 0,0 1 0,0-1 0,0 1 0,0-1 0,0 1 0,0-1 0,0 1 0,0-1 0,0 1 0,0-1 0,0 0 0,0 1 0,1-1-1,-1 1 1,0-1 0,0 1 0,0-1 0,1 0 0,-1 1 0,0-1 0,0 1 0,1-1 0,-1 0 0,0 1 0,1-1 0,-1 0 0,0 0 0,1 1 0,-1-1 0,1 0 0,19-4 26,2-2-14,-15 6-38,1 1 0,-1 0 1,0 1-1,0-1 0,0 2 1,0-1-1,0 1 0,0 0 1,-1 0-1,1 1 0,-1-1 0,0 2 1,0-1-1,8 8 0,-13-10 16,0 0 0,0 0-1,0 0 1,0 0-1,0 0 1,-1 0 0,1 0-1,-1 0 1,1 0-1,-1 0 1,0 0-1,0 0 1,0 1 0,0-1-1,0 0 1,0 0-1,-1 0 1,1 0 0,-1 0-1,0 0 1,1 0-1,-1 0 1,-1 2 0,-2 6 58,0-1 0,-1 0 1,-8 12-1,3-9 100,0 0-1,-1-1 0,0 0 0,-15 11 1,24-21-137,0 1 1,1-1 0,-1 0 0,0 1-1,0-1 1,0 0 0,0 0 0,0 0-1,0 0 1,0-1 0,0 1 0,0-1-1,0 1 1,-1-1 0,1 1 0,0-1-1,0 0 1,-1 0 0,1 0 0,0-1-1,0 1 1,0 0 0,-1-1 0,1 0-1,0 1 1,0-1 0,0 0 0,-2-1-1,1 0-154,0-1-1,0 1 1,1 0-1,-1-1 1,1 0-1,-1 0 1,1 1-1,0-2 1,0 1-1,0 0 1,1 0-1,-1 0 1,1-1-1,-1 1 1,1-1-1,-1-5 0,2 8 116,-2-10-240,0 0 1,0-1-1,1-11 1,5-12-479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20532,'-1'4'2033,"1"-1"-1289,-2 0-344,5 0 1160,7-3-479,2 0-489,2 0-176,3-6-360,2 0-160,2-2-592,-2 0-489,-3-5 953,-1 3-128,0 0-192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13267,'-1'-1'283,"1"-1"-1,-1 0 1,0 0 0,1 1 0,0-1-1,-1 0 1,1 0 0,0 0 0,0 0 0,0 1-1,0-1 1,1 0 0,-1 0 0,0 0-1,1 1 1,-1-1 0,1 0 0,0 0-1,-1 1 1,1-1 0,0 1 0,0-1 0,0 0-1,0 1 1,0 0 0,0-1 0,1 1-1,-1 0 1,0-1 0,1 1 0,-1 0-1,3-1 1,-2 1-133,0 1-1,1-1 1,-1 1 0,1-1-1,-1 1 1,0 0-1,1 0 1,-1 0-1,1 0 1,-1 0 0,0 0-1,1 1 1,-1-1-1,1 1 1,-1 0-1,0 0 1,0 0 0,1 0-1,-1 0 1,0 0-1,0 0 1,0 1-1,0-1 1,2 3 0,-2-2-135,0 0 1,0 0-1,0 0 1,0 1-1,0-1 1,-1 0-1,1 1 1,-1-1-1,1 1 1,-1-1-1,0 1 1,0 0 0,0 0-1,-1-1 1,1 1-1,-1 0 1,1 0-1,-1 0 1,0 0-1,0-1 1,0 1-1,0 0 1,-1 0-1,1 0 1,-1 0-1,0-1 1,0 1-1,0 0 1,0-1 0,0 1-1,0 0 1,-1-1-1,-2 4 1,-6 8 8,-1 0 1,0 0-1,-1-2 1,-19 17-1,10-9 60,21-20-83,0 0-1,0 0 0,0 0 0,0 0 0,0 0 0,-1 0 0,1 0 0,0 0 0,0 0 0,0 0 1,0 1-1,0-1 0,0 0 0,0 0 0,0 0 0,0 0 0,0 0 0,-1 0 0,1 0 0,0 1 0,0-1 1,0 0-1,0 0 0,0 0 0,0 0 0,0 0 0,0 1 0,0-1 0,0 0 0,0 0 0,0 0 1,0 0-1,0 0 0,0 0 0,0 1 0,0-1 0,0 0 0,0 0 0,1 0 0,-1 0 0,0 0 0,0 0 1,0 1-1,0-1 0,0 0 0,0 0 0,0 0 0,0 0 0,0 0 0,1 0 0,-1 0 0,0 0 1,0 0-1,0 0 0,0 1 0,0-1 0,0 0 0,1 0 0,-1 0 0,15 1 22,20-6-50,-33 5 12,20-2-267,-17 2 115,-1 0 0,1-1-1,0 1 1,0-1 0,0 0-1,0 0 1,-1-1 0,1 1 0,-1-1-1,1 0 1,-1 0 0,0-1-1,7-3 1,-3-5-364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17604,'0'1'143,"0"1"0,0-1 1,0 0-1,0 0 0,0 0 0,0 0 1,0 0-1,0 0 0,0 0 1,1 1-1,-1-1 0,1 0 0,-1 0 1,1 0-1,-1 0 0,1 0 0,-1 0 1,1-1-1,0 1 0,-1 0 1,1 0-1,0 0 0,0 0 0,0-1 1,0 1-1,0-1 0,0 1 0,0 0 1,0-1-1,0 1 0,0-1 1,0 0-1,0 1 0,0-1 0,0 0 1,2 0-1,6 2 326,0-1 0,0 0-1,16-2 1,-15 1-161,15-1 120,-1-1 0,1-1-1,29-7 1,72-27-412,-56 16-1554,-67 21 1261,-2 1-102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62 15667,'1'-6'682,"1"-1"0,-1 1 0,0 0 0,0-9 0,-1 14-548,0 0 0,0-1 0,0 1-1,0 0 1,0 0 0,0 0 0,0-1 0,-1 1-1,1 0 1,-1 0 0,1 0 0,-1 0 0,0-2-1,0 3-52,1 0 0,-1-1-1,1 1 1,-1 0-1,1-1 1,-1 1-1,1 0 1,-1-1-1,1 1 1,-1 0-1,1 0 1,-1 0-1,1 0 1,-1 0-1,0 0 1,1 0-1,-1 0 1,1 0 0,-1 0-1,0 0 1,1 0-1,-1 0 1,1 0-1,-1 0 1,1 1-1,-1-1 1,0 0-1,1 0 1,-1 1-1,-3 1 37,1 0-1,0 1 0,0-1 0,0 1 0,0-1 1,0 1-1,0 0 0,1 0 0,-1 0 0,-2 6 1,-22 40 132,18-30-126,-5 7-44,2 2-1,0-1 1,2 1-1,1 1 0,2 0 1,1 0-1,1 0 0,-2 32 1,7-57-68,0-1 0,0 0 0,0 0 0,1 1 0,-1-1 0,1 0 0,0 0 0,0 0 0,0 1 0,0-1 0,0 0 0,1 0 0,-1-1 0,1 1 0,0 0 0,3 3-1,-4-4-4,1-1 0,0 0-1,-1 0 1,1 0-1,0 0 1,0 0-1,-1 0 1,1 0 0,0 0-1,0-1 1,0 1-1,0-1 1,0 0 0,0 1-1,0-1 1,0 0-1,0 0 1,0 0-1,0 0 1,0-1 0,0 1-1,0-1 1,0 1-1,0-1 1,0 1-1,0-1 1,3-2 0,4-2 56,-1-1 0,1 0 1,-1-1-1,-1 0 0,1 0 1,-1 0-1,-1-1 0,1 0 1,-1 0-1,-1-1 1,0 1-1,0-1 0,0-1 1,-1 1-1,-1-1 0,4-11 1,-7 19-36,1 0-1,0 0 1,-1 0 0,0 0-1,0 0 1,1 0 0,-1-1 0,0 1-1,-1 0 1,1 0 0,0 0 0,-1 0-1,1 0 1,-1 0 0,1 0-1,-1 0 1,0 0 0,0 1 0,0-1-1,0 0 1,0 0 0,0 1 0,-1-1-1,1 1 1,-2-3 0,1 3-28,0 0 0,1 1 1,-1-1-1,0 0 1,0 0-1,0 1 0,0-1 1,0 1-1,0 0 1,0-1-1,0 1 0,0 0 1,0 0-1,0 1 0,0-1 1,0 0-1,0 0 1,0 1-1,0 0 0,0-1 1,0 1-1,0 0 0,1 0 1,-1 0-1,-2 1 1,-2 2-308,0-1 0,0 1 1,1 0-1,0 0 1,0 1-1,0 0 1,-5 6-1,9-6-289,8-6 201,5-2-182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15027,'-1'-1'282,"1"0"1,-1 0-1,1 0 0,-1 0 1,1 0-1,0 0 0,-1 0 0,1 0 1,0 0-1,0 0 0,0 0 1,0 0-1,0 0 0,0 0 0,0 0 1,0 0-1,0 0 0,0 0 1,0 0-1,1 0 0,-1 0 0,0 0 1,2-2-1,-1 2-79,-1 0 0,1 0 0,1 0 0,-1 1 0,0-1 0,0 0 0,0 0 0,0 1 0,0-1 0,1 1 0,-1-1 0,0 1 0,1-1 0,-1 1 0,3-1 0,1 1-22,0-1 1,0 1-1,0 0 1,0 1-1,0-1 0,0 1 1,0 0-1,0 0 1,6 2-1,-6-1-151,-1 1-1,1-1 1,-1 1-1,1 0 1,-1 0-1,0 1 1,-1-1-1,1 1 1,0-1-1,-1 1 1,0 1-1,0-1 1,0 0-1,3 7 1,-5-8-30,0-1 1,0 1 0,0 0 0,0-1-1,0 1 1,-1 0 0,1 0-1,-1 0 1,0 0 0,0 0 0,0-1-1,0 1 1,0 0 0,-1 0 0,1 0-1,-1 0 1,0-1 0,0 1 0,0 0-1,0 0 1,0-1 0,0 1 0,-1-1-1,1 1 1,-1-1 0,0 0-1,-3 3 1,0 1 15,0-1 0,-1-1 0,0 1 0,0-1 0,0 0 0,0 0 0,-1-1-1,1 1 1,-1-1 0,0-1 0,0 0 0,0 0 0,0 0 0,-10 1 0,16-3-15,0-1 0,0 1 0,1 0 0,-1 0 0,0 1 0,0-1 0,0 0 0,0 0 1,1 0-1,-1 1 0,0-1 0,0 0 0,0 0 0,1 1 0,-1-1 0,0 1 0,0-1 0,1 1 0,-1-1 0,1 1 0,-1 0 1,0-1-1,1 1 0,-1-1 0,1 1 0,-1 0 0,0 1 0,1-1-5,0 1 0,0-1 1,0 1-1,0-1 0,0 1 0,0-1 0,0 1 0,1-1 1,-1 1-1,1-1 0,-1 1 0,1-1 0,-1 0 0,2 2 1,1 4-32,1-1 0,0 0 1,1 0-1,0 0 1,7 7-1,-10-11 21,0 0-1,1 0 1,-1-1-1,1 1 1,0 0-1,-1-1 0,1 0 1,0 1-1,0-1 1,0 0-1,0-1 1,0 1-1,0 0 1,0-1-1,0 0 1,0 1-1,0-1 1,0-1-1,4 1 1,-1-2-3,0 1 1,0-1-1,0 0 1,-1-1-1,1 1 1,0-1-1,-1 0 1,9-7-1,18-11-39,-21 14-88,0 0 0,0-1 1,-1 0-1,19-19 1,-27 24 21,0 0 1,-1 0-1,1 0 1,-1-1-1,0 1 1,0 0 0,0 0-1,-1-1 1,1-5-1,0 7 82,-1-14-306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2 225 18708,'-1'-4'252,"1"0"-1,-1 0 1,1 0 0,0 0-1,0-1 1,1 1 0,-1 0-1,1 0 1,0 0-1,0 0 1,0 0 0,1 0-1,-1 0 1,1 0 0,0 0-1,0 0 1,0 1 0,1-1-1,-1 1 1,1 0 0,0 0-1,3-3 1,0 0-119,0 0 0,0 0 0,0 1 0,1 0 0,-1 1 1,1-1-1,0 1 0,1 1 0,-1-1 0,13-3 0,-17 6-111,0 1 0,0-1 0,-1 1 0,1-1 0,0 1 0,0 0 0,-1 1 0,1-1 0,0 0-1,0 1 1,-1-1 0,1 1 0,0 0 0,-1 0 0,1 0 0,-1 0 0,1 0 0,4 4 0,-1 0-8,-1 0 1,0 1 0,0-1-1,0 1 1,5 9 0,11 12 23,-20-26-35,-1 0 0,1 0 0,0 0 0,0-1 0,0 1 0,0 0 0,0-1 0,0 1 0,0-1 0,0 1 1,0-1-1,0 1 0,1-1 0,-1 0 0,0 0 0,0 0 0,0 1 0,0-1 0,1 0 0,-1 0 0,0-1 0,0 1 0,0 0 0,0 0 0,1 0 0,-1-1 0,0 1 0,0-1 0,0 1 0,0-1 0,0 1 0,0-1 1,0 0-1,0 1 0,0-1 0,0 0 0,0 0 0,-1 0 0,1 1 0,1-3 0,5-4 45,0-1 1,-1 0 0,9-15-1,-10 16-12,54-85 305,-58 92-370,-1-1 0,0 1 0,1-1 0,-1 0-1,1 1 1,-1-1 0,1 1 0,-1-1 0,1 1 0,-1-1 0,1 1 0,-1-1-1,1 1 1,0 0 0,-1-1 0,1 1 0,-1 0 0,1-1 0,0 1-1,1 0 1,-2 0-30,1 0-1,-1 1 1,0-1 0,0 1-1,1-1 1,-1 0-1,0 1 1,0-1-1,1 1 1,-1-1 0,0 1-1,0-1 1,0 1-1,0-1 1,0 1-1,0-1 1,0 1 0,0-1-1,0 1 1,0-1-1,0 1 1,-7 34-1496,0-15 883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6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17508,'1'-1'68,"1"-5"580,1-1-1,1 1 0,-1-1 0,1 1 1,0 0-1,6-6 0,-9 11-549,0 0 0,0 0-1,1 0 1,-1 0-1,0 0 1,1 0 0,-1 0-1,1 1 1,-1-1-1,1 1 1,0-1 0,-1 1-1,1-1 1,0 1-1,-1 0 1,1 0 0,0-1-1,-1 1 1,1 1-1,0-1 1,-1 0 0,1 0-1,0 1 1,-1-1-1,1 1 1,0-1-1,-1 1 1,1-1 0,-1 1-1,1 0 1,-1 0-1,2 1 1,2 2-22,0 0 0,-1 0 0,1 0 0,-1 0 0,0 1 0,-1 0 1,7 10-1,-6-9-68,0 0 0,1 0 0,10 11 1,-14-16-11,0 0 0,1-1 0,-1 1 0,0 0 0,0-1 0,1 1 0,-1-1 0,1 1 1,-1-1-1,0 1 0,1-1 0,-1 0 0,1 0 0,-1 0 0,0 0 0,1 0 1,-1 0-1,1 0 0,-1 0 0,1 0 0,-1-1 0,0 1 0,1-1 0,-1 1 0,0-1 1,1 1-1,-1-1 0,0 0 0,0 0 0,0 0 0,1 1 0,0-3 0,5-3 1,-1 0-1,1-1 1,9-13-1,-12 15 8,122-162-989,-124 164 876,-2 3 93,1 0 1,-1-1-1,1 1 1,-1 0-1,0-1 0,1 1 1,-1-1-1,0 1 1,0-1-1,1 1 0,-1 0 1,0-1-1,0 1 1,0-1-1,0 1 0,1-1 1,-1 1-1,0-1 1,0 1-1,0-1 0,0 0 1,0 1-1,0-1 1,0 1-1,0-1 0,-1 1 1,1-1-1,0 0 1,-5-3-325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15939,'11'21'1849,"2"-8"-1161,12-7-216,3-3 752,11-2-255,3-2-185,2-6-936,1-3 416,-14-5-168,-4-9-96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26 14651,'5'-21'4689,"-2"17"-1588,-3 14-1690,-6 15-1128,0 0 1,-2-1 0,0 0-1,-17 32 1,18-40-163,-28 57 286,-18 44 179,46-98-497,0 0 1,2-1-1,1 2 1,-4 26-1,8-43-78,-1 0 0,1 0 0,0-1 0,0 1 0,1 0 0,-1 0 0,0-1 0,1 1 0,0 0 0,0-1 0,-1 1 0,2-1 0,1 5 0,-2-5 2,0-1-1,0 1 1,1-1 0,-1 0 0,0 0 0,1 0 0,-1 0 0,1 1 0,-1-2-1,1 1 1,0 0 0,-1 0 0,1-1 0,0 1 0,0 0 0,2-1-1,2 1 19,-1-1-1,1 0 0,0 0 1,0-1-1,0 1 0,0-1 1,-1-1-1,1 1 0,0-1 1,-1 0-1,8-4 0,8-4-13,0-2 1,35-25-1,-46 29-395,0-1 1,0 1-1,-1-2 1,0 1-1,0-1 1,12-20-1,-15 17-135,-3 0-193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18500,'2'29'1712,"-5"8"-1128,-2 9-287,-2 11 775,2 6-272,-3 2-408,1-2-392,3-6-840,1-8 784,3-20-200,1-11-48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117 101 18188,'7'-8'550,"5"-7"450,0-1 0,18-15 1,-27 28-806,0 0 1,0 0 0,0 1 0,1-1 0,-1 1-1,1 0 1,-1 0 0,1 0 0,0 1-1,-1-1 1,1 1 0,0 0 0,0 0 0,0 0-1,0 0 1,0 1 0,6 0 0,-9 0-163,1 1-1,0 0 1,-1-1 0,1 1 0,-1 0 0,1 0 0,-1 0 0,1 0 0,-1 1-1,0-1 1,0 0 0,1 0 0,-1 1 0,0-1 0,0 1 0,0-1-1,0 1 1,-1-1 0,1 1 0,0 0 0,-1-1 0,1 1 0,-1 0 0,1 0-1,-1-1 1,0 1 0,0 3 0,2 8 40,-2-1 1,0 21-1,0-33-69,-3 23 48,0 1-1,-1-1 1,-1-1-1,-2 1 1,-13 33 0,-57 105 119,63-135-144,-114 182 91,112-185-133,16-23 13,0 1 0,0-1 1,-1 0-1,1 1 0,0-1 0,0 0 1,0 1-1,0-1 0,-1 1 0,1-1 1,0 0-1,0 1 0,0-1 0,0 1 1,0-1-1,0 1 0,0-1 0,0 0 1,0 1-1,0-1 0,1 1 0,-1-1 1,0 0-1,0 1 0,0-1 0,0 0 1,1 1-1,-1-1 0,0 1 0,0-1 1,1 1-1,14 8-61,30 2-10,-36-9 81,-8-2-11,29 7-210,1-2 0,0 0-1,34-1 1,-62-4 18,0 0 0,1 0 0,-1-1 0,0 1 0,1-1 0,-1 0 0,0 0 0,0 0 0,1-1 0,-1 1 0,0-1 0,0 1 0,-1-1 0,1 0 0,0 0 0,0 0 0,-1-1 0,0 1 0,1-1 1,-1 1-1,2-4 0,11-21-762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34 15475,'17'-25'3043,"-13"17"1609,-96 161-1229,24-47-3125,13-9-614,-47 110 0,93-193-614,9-14 920,0 0 0,0 0-1,0 0 1,-1 0 0,1 0 0,0 0 0,0 0 0,-1 0 0,1 0-1,0 0 1,0 0 0,0 0 0,-1 0 0,1 0 0,0 0 0,0 0-1,0 0 1,-1 0 0,1 0 0,0-1 0,0 1 0,0 0 0,0 0-1,-1 0 1,1 0 0,0 0 0,0 0 0,0-1 0,0 1 0,-1 0-1,1 0 1,0 0 0,0-1 0,0 1 0,0 0 0,0 0 0,-1-3-6,0 0 0,0 0 0,0 0 0,0 0 0,1 1 0,0-1 0,-1 0 1,1-3-1,4-31-319,6-2-40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61 16003,'-2'-3'242,"-1"-1"0,1 1-1,-1 1 1,1-1 0,-1 0-1,0 1 1,0-1-1,0 1 1,-1 0 0,1 0-1,0 0 1,-1 1 0,1-1-1,-1 1 1,0-1-1,-5 0 1,4 2-117,1 0 0,0 0 0,0 0 0,0 1 0,0-1 0,0 1 0,0 0 0,0 1 0,0-1-1,0 0 1,1 1 0,-1 0 0,0 0 0,1 0 0,-6 5 0,-4 4-23,0 0 0,1 0 0,1 1 0,0 1 0,1 0 0,0 1 0,1 0 0,1 0 0,0 1 0,0 0 0,2 0 0,-9 28 0,15-40-90,-1 0 1,0 0 0,1 0 0,0 0 0,-1 0-1,1 0 1,1 0 0,-1 0 0,0 0-1,1 0 1,0 3 0,0-5-3,-1 0 1,0 0-1,1-1 1,-1 1-1,1 0 1,-1 0-1,1-1 1,0 1-1,-1-1 1,1 1-1,0 0 1,-1-1-1,1 0 1,0 1-1,0-1 1,0 1-1,-1-1 1,1 0-1,0 1 0,0-1 1,0 0-1,0 0 1,-1 0-1,1 0 1,0 0-1,0 0 1,0 0-1,0 0 1,0 0-1,0 0 1,-1 0-1,1 0 1,0-1-1,0 1 1,0 0-1,0-1 1,-1 1-1,1-1 1,0 1-1,0-1 0,6-3 95,0 0 0,0 0 0,-1-1 0,1 0 0,-1 0 0,-1 0 0,1-1 0,-1 0 0,9-13 0,-4 5 168,-1 0 0,-1-1-1,11-27 1,-15 30-81,0-1 0,0 1 0,1-16 0,-4 24-151,-1 0 0,1-1-1,-1 1 1,0 0-1,0-1 1,-1 1 0,1 0-1,-1 0 1,0-1-1,0 1 1,0 0 0,-4-8-1,4 11-44,1 0 1,-1 0-1,1 0 0,-1 0 0,0 0 1,0 0-1,0 0 0,1 0 0,-1 1 1,0-1-1,0 0 0,0 1 0,0-1 0,0 0 1,0 1-1,0-1 0,0 1 0,-1 0 1,1-1-1,0 1 0,0 0 0,0 0 1,0-1-1,-1 1 0,0 0 0,-1 1-32,1-1 0,-1 1-1,1 0 1,0 0-1,-1 0 1,1 0 0,0 0-1,0 0 1,0 1-1,0-1 1,-3 3 0,-3 3-219,1 0 1,0 1-1,0 0 1,-10 16-1,9-8-424,-1-1 0,2 1 0,0 1-1,1-1 1,1 1 0,1 1 0,0-1 0,1 0 0,1 1-1,0 19 1,4-1-582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0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94 17292,'-8'5'327,"-1"0"0,2 1-1,-1 0 1,1 0 0,-1 1 0,2-1 0,-1 2 0,1-1 0,0 1 0,-9 15 0,8-10-55,0 0 0,1 1 0,0 0 0,1 1 0,-7 29-1,12-41-201,-1 0-1,1 0 0,0 1 0,-1-1 0,1 0 0,1 0 1,-1 0-1,0 0 0,1 1 0,0-1 0,-1 0 0,4 6 0,-4-8-33,1 0 0,0 0 0,0 0-1,0 0 1,0 0 0,0 0-1,0 0 1,0 0 0,0 0 0,0-1-1,0 1 1,1 0 0,-1-1-1,0 1 1,0-1 0,1 1 0,-1-1-1,0 0 1,1 0 0,-1 1-1,0-1 1,1 0 0,-1 0 0,1 0-1,-1 0 1,0-1 0,1 1-1,-1 0 1,0 0 0,1-1 0,1 0-1,5-2 105,0-1 0,0 1 0,0-2 0,0 1-1,0-1 1,-1 0 0,0-1 0,12-10 0,47-57 748,-66 73-884,14-17 279,-1 0 0,18-31 1,-27 42-235,-1 0 1,0 0 0,-1 0-1,0 0 1,0-1 0,0 1-1,0-1 1,-1 1 0,-1-1-1,1 1 1,-1-1 0,0-11-1,-1 15-52,1 1 1,-1 0-1,1-1 0,-1 1 0,0 0 0,0 0 0,0 0 0,0-1 0,0 1 0,0 0 1,-1 0-1,1 0 0,-1 1 0,1-1 0,-1 0 0,0 1 0,0-1 0,-1-1 0,-1 1-66,1 1 0,-1-1 0,1 0 0,-1 1 0,0 0 1,0 0-1,1 0 0,-1 1 0,0-1 0,-5 1 0,-2 0-268,-1 1 0,1 0 0,-1 1 0,1 0 1,0 1-1,-18 6 0,14-3 116,2 1 0,-1 0 0,1 0-1,0 2 1,-19 15 0,-9 17-659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15115,'4'6'293,"0"0"0,0 0-1,1 0 1,0-1 0,0 0 0,0 1-1,1-2 1,0 1 0,0-1-1,0 0 1,8 4 0,12 5 496,38 15 0,-21-14-374,0-2 0,1-1 0,1-3 0,-1-1 0,1-2 1,64-2-1,271-32 342,-295 19-812,316-33 301,-278 36-1904,154 10 0,-193 2 474,-55-3 460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7:1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16059,'0'0'85,"-1"1"0,1 0 0,0 0-1,0-1 1,0 1 0,0 0-1,0 0 1,0 0 0,0-1-1,0 1 1,0 0 0,0 0-1,0 0 1,0-1 0,0 1-1,1 0 1,-1 0 0,0-1 0,1 1-1,-1 0 1,0-1 0,1 1-1,-1 0 1,1-1 0,-1 1-1,1 0 1,-1-1 0,1 1-1,0-1 1,-1 1 0,1-1 0,0 0-1,-1 1 1,1-1 0,1 1-1,33 13 1212,-26-11-933,24 7 87,0-1 0,0-2 0,1-1 0,0-2-1,0-1 1,0-2 0,60-5 0,238-50 883,-271 41-1144,-32 7-139,181-31 248,-179 34-406,0 1-1,0 1 0,1 2 0,52 8 0,-69-6-241,-1 1-1,0 1 1,0 0 0,-1 1-1,1 0 1,-1 1 0,0 1-1,-1 0 1,19 16 0,-13-13-313,-5-9-139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21028,'-3'6'401,"3"-10"-329,6-3-288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17068,'0'0'59,"0"0"1,0 0 0,0 0 0,0 0-1,0 0 1,0 1 0,-1-1-1,1 0 1,0 0 0,0 0 0,0 0-1,0 0 1,0 0 0,0 0 0,0 0-1,0 1 1,0-1 0,0 0-1,-1 0 1,1 0 0,0 0 0,0 0-1,0 0 1,0 1 0,0-1-1,0 0 1,0 0 0,0 0 0,0 0-1,0 0 1,0 0 0,0 1 0,0-1-1,0 0 1,0 0 0,0 0-1,0 0 1,1 0 0,-1 1 0,0-1-1,0 0 1,0 0 0,0 0 0,0 0-1,0 0 1,0 0 0,0 0-1,0 0 1,0 1 0,1-1 0,-1 0-1,0 0 1,0 0 0,0 0 0,0 0-1,0 0 1,0 0 0,1 0-1,-1 0 1,0 0 0,16 7 1369,19 3-551,-6-7-485,-1-1 0,1-2 0,44-4 0,88-19 447,-97 13-598,11-1-140,1 3-1,0 3 1,0 4 0,133 15-1,-204-13-207,35 2 376,-38-3-368,-1 0 0,1 0 0,0 0 0,0 0 1,-1 0-1,1-1 0,0 1 0,0 0 0,-1-1 0,1 1 0,0-1 0,-1 0 0,1 0 0,-1 0 1,1 0-1,-1 0 0,1 0 0,1-2 0,-9 0-610,-2 3 233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1 781 16067,'5'-10'526,"0"0"-1,1 0 0,1 1 0,12-15 0,44-46 172,-25 29-195,141-173 891,-145 168-1110,-3-2 0,49-95 0,-71 122-179,9-29 0,-16 42-81,0 1 0,0-1 0,-1 0 0,0 0-1,0 0 1,-2-16 0,1 24-21,0-1 0,0 0 0,0 1 0,0-1 0,0 0 0,0 1-1,0-1 1,0 1 0,0-1 0,-1 0 0,1 1 0,0-1 0,0 1 0,-1-1 0,1 1 0,-1-1-1,1 1 1,0-1 0,-1 1 0,1-1 0,-1 1 0,1 0 0,-2-2 0,2 2-1,-1 0 0,1 0 0,-1 0 0,0 1 1,1-1-1,-1 0 0,1 0 0,-1 0 0,1 0 1,-1 0-1,1 1 0,-1-1 0,1 0 0,-1 1 0,1-1 1,-1 0-1,1 1 0,-1-1 0,0 1 0,-17 22 17,8-4-17,2 0 0,0 1 0,1 0 0,1 0 0,0 0 0,2 1 0,1 0 0,-1 23 0,2 24-621,7 79 0,-1-80-496,-2-12-1396,-7 58 0,2-81 1465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16 16652,'0'-1'83,"-1"0"1,1 0 0,-1 0 0,0 0-1,1 0 1,-1 0 0,0 0 0,0 1-1,1-1 1,-1 0 0,0 0 0,0 1-1,0-1 1,0 1 0,0-1 0,0 1-1,0-1 1,0 1 0,0-1 0,0 1-1,0 0 1,0 0 0,-1 0 0,1 0-1,-2 0 1,-33-1 504,33 1-382,-4 1-93,0 0 1,0 0 0,-1 0-1,1 1 1,1 0 0,-1 1-1,0-1 1,0 1-1,1 1 1,0-1 0,-8 6-1,6-2-47,-1 0 1,1 0-1,1 1 0,-1 0 0,1 0 1,-11 19-1,9-13-49,1 1 1,1 0-1,1 1 0,0 0 1,1 0-1,0 0 0,1 1 1,1-1-1,-1 27 0,4-37-16,0-1 0,0 1-1,0-1 1,1 1 0,0-1 0,0 0-1,1 1 1,-1-1 0,1 0 0,3 7-1,-3-10 11,-1 0 0,0 0 0,1-1 0,-1 1 0,1 0-1,-1 0 1,1-1 0,0 1 0,0-1 0,0 1 0,0-1 0,0 0 0,0 0-1,0 0 1,0 0 0,1 0 0,-1 0 0,0-1 0,0 1 0,1-1-1,-1 0 1,1 1 0,-1-1 0,0 0 0,1 0 0,2-1 0,4-1 92,0 0 0,0 0 0,-1-1-1,1 0 1,-1-1 0,0 0 0,0 0 0,0-1 0,0 0 0,-1 0 0,10-9 0,-2 0 238,0-1 0,-1 0 0,-1 0 0,12-19 0,-19 25-119,-1-1-1,1 1 1,-1-1 0,-1-1-1,0 1 1,-1-1-1,0 1 1,3-23-1,-5 30-191,-1 0 0,0-1 0,1 1 0,-1 0 0,-1-1 0,1 1 0,0 0 0,-1-1 0,0 1 0,0 0 0,0 0 0,0 0 0,0 0 0,-1 0 0,1 0 0,-1 0 0,0 0 0,0 0 0,0 1 0,0-1 0,0 1 0,-1-1 0,1 1 0,-1 0 0,1 0 0,-1 0 0,0 0 0,0 0 0,0 1 0,0 0 0,0-1 0,0 1 0,-5-1 0,3 1-159,-1 0 0,1 1 0,0 0 0,-1 0 0,1 0 0,-1 0 0,1 1 0,0 0 0,-1 0 0,1 0 1,0 1-1,0 0 0,0 0 0,0 0 0,0 0 0,0 1 0,1 0 0,-1 0 0,1 0 0,0 1 0,0-1 0,0 1 0,0 0 0,1 0 0,-1 1 0,1-1 0,-3 7 0,-3 8-534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16083,'-11'0'1825,"8"0"-1073,7 0-248,12-2 1657,8-2-1169,11-2-376,-1-1-56,5 0-224,1-1-152,-4 2-336,-5 0-344,-6 3-632,-8 0-505,-11 0 1257,-5 3-352,1 6-216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15139,'-12'11'1881,"14"-1"-961,3-7-288,13-3 1760,2-4-1239,15-2-441,-1 0-168,5-2-640,4-1-328,-9 0-304,-1-1 536,-10 0-136,-1 2-168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19996,'0'-1'107,"0"0"1,0 0-1,0 0 0,0 0 0,1 0 0,-1 0 0,0 0 0,1 0 0,-1 0 1,0 0-1,1 1 0,-1-1 0,1 0 0,0 0 0,-1 0 0,1 1 0,0-1 1,-1 0-1,1 1 0,0-1 0,0 0 0,0 1 0,0-1 0,27-14 427,-20 11-45,3-1-300,0 1-1,1 0 1,-1 1-1,1 0 0,0 1 1,0 0-1,14 0 1,-16 1-171,-1 1 0,1 0 0,0 1 1,-1 0-1,1 1 0,-1 0 0,0 0 1,1 1-1,12 6 0,-20-8-22,1 0 0,-1 0 1,0 0-1,0 1 0,0-1 0,-1 1 0,1-1 0,0 1 0,-1 0 1,1 0-1,-1 0 0,1 0 0,-1 0 0,0 0 0,0 0 0,0 0 1,0 0-1,0 0 0,0 1 0,-1-1 0,1 0 0,-1 1 0,1-1 1,-1 0-1,0 1 0,0-1 0,0 1 0,0-1 0,-1 0 1,1 1-1,0-1 0,-1 0 0,0 1 0,0-1 0,0 0 0,-1 3 1,-2 4-8,-1 0 0,0 0 0,-1 0 0,0-1 0,0 0 0,-1 0 1,-8 7-1,2-1 47,-52 46-603,57-54 487,0 0 0,0 0 0,0-1 0,-1 0 0,1-1 0,-16 6 0,3-6-99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17564,'15'1'1728,"-9"8"-1152,-2 5-240,-4 10 1329,1 7-857,2 9-560,1 3-304,-2-2-576,2-2-256,0-3 720,-2-9-185,-1-6-87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15075,'1'-6'350,"-1"0"0,1-1 0,0 1 0,0 0 0,1 0 0,0 1 0,0-1 0,0 0 0,1 0 0,0 1 0,0 0 0,0-1 0,0 1 0,1 0 0,0 1 0,0-1 0,1 1 0,-1 0-1,1 0 1,0 0 0,0 0 0,8-3 0,-1 0-148,0 1 0,0 1 0,1 0 0,0 0 0,0 1-1,0 1 1,1 1 0,-1-1 0,18 1 0,-24 2-181,-1 0-1,0 0 1,0 1 0,1 0 0,-1 0-1,0 0 1,0 1 0,0 0 0,0 0 0,-1 1-1,1-1 1,0 1 0,7 6 0,-10-6-21,1-1 0,-1 1 0,0 0 0,0 1 0,0-1 0,-1 0 1,1 1-1,-1 0 0,0-1 0,0 1 0,0 0 0,-1 0 0,1 0 0,-1 0 0,0 1 1,0-1-1,0 0 0,-1 0 0,1 1 0,-1 5 0,-1 1-23,0 1 0,0-1 0,-1 1-1,0-1 1,-1 0 0,0 1 0,-1-2 0,-1 1 0,1 0 0,-10 14-1,13-24 4,1-1 1,0 1-1,0-1 0,-1 0 0,1 1 0,0-1 0,0 1 0,0-1 0,0 0 0,0 1 0,0-1 0,0 1 0,-1-1 0,1 1 0,0-1 1,1 0-1,-1 1 0,0-1 0,0 1 0,0-1 0,0 1 0,0-1 0,0 0 0,0 1 0,1-1 0,-1 1 0,0-1 0,0 0 0,1 1 1,-1-1-1,0 0 0,1 1 0,15 10-895,4 2 383,-13-6 434,0 1 0,-1-1 0,0 1 1,-1 0-1,1 0 0,-2 0 0,1 1 0,-1 0 0,0 0 1,4 18-1,-6-22 113,-1 0 0,0 0 1,-1 0-1,1 1 0,-1-1 1,0 0-1,-1 0 0,1 1 1,-1-1-1,0 0 0,0 0 0,0 0 1,-1 0-1,0 0 0,0 0 1,0-1-1,-1 1 0,1 0 1,-1-1-1,0 0 0,0 0 0,-4 4 1,-6 4 227,0 0 1,-1-1-1,0 0 1,-1-2-1,-22 12 0,29-17-148,0 0 0,-1 0 0,0-1 0,0-1-1,0 1 1,0-1 0,0-1 0,0 0-1,0 0 1,0-1 0,-18-1 0,26 1-117,0 0 0,-1 0 1,1-1-1,0 1 1,0 0-1,0-1 0,0 1 1,0-1-1,0 1 1,0-1-1,0 1 0,0-1 1,0 0-1,0 1 1,0-1-1,0 0 0,0 0 1,1 0-1,-1 0 0,0 0 1,0 0-1,1 0 1,-1 0-1,1 0 0,-1 0 1,1 0-1,0 0 1,-1 0-1,1 0 0,0 0 1,-1-3-1,1 2 19,1 0-1,-1-1 1,0 1-1,1 0 1,-1 0-1,1-1 1,-1 1-1,1 0 1,0 0 0,0 0-1,0 0 1,0 0-1,1 0 1,-1 0-1,2-2 1,16-13-236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19076,'5'16'1928,"-2"-1"-1383,-3 4-281,0 4 952,0-4-656,0 4-112,2-3-360,-2 1-192,1-5-520,1-2-280,0-5-248,0-6 815,-1-3-239,4 0-240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5 297 16339,'-2'73'6008,"0"-39"-5524,2 0 0,0 1 0,11 64 0,-10-98-475,-1 1 1,0-1 0,0 0 0,0 1 0,1-1-1,-1 0 1,1 0 0,-1 1 0,1-1 0,0 0 0,-1 0-1,1 0 1,0 0 0,0 0 0,-1 0 0,1 0-1,0 0 1,0 0 0,0 0 0,0 0 0,1-1-1,-1 1 1,0 0 0,2 0 0,-1-1 8,0 0 1,0 0-1,0 0 1,-1 0-1,1 0 1,0 0-1,0-1 0,0 1 1,-1-1-1,1 0 1,0 1-1,0-1 1,-1 0-1,1 0 1,2-2-1,6-5 90,1-1 0,-1 0-1,15-18 1,-24 26-102,77-100 440,-39 48-364,-37 51-83,-1 0 1,1 0-1,-1 0 0,1 0 0,0 0 1,0 0-1,0 1 0,0-1 0,0 1 0,4-3 1,-6 4-2,1 0 1,-1 0-1,0 0 1,1 0-1,-1 0 0,0 0 1,1 0-1,-1 0 1,0 0-1,1 0 1,-1 0-1,0 0 1,1 0-1,-1 0 1,0 1-1,1-1 1,-1 0-1,0 0 1,0 0-1,1 0 1,-1 1-1,0-1 0,0 0 1,1 0-1,-1 1 1,0-1-1,0 0 1,1 1-1,4 18-38,6 106-2935,-11-152 2508</inkml:trace>
  <inkml:trace contextRef="#ctx0" brushRef="#br0" timeOffset="1">117 2 20004,'-3'-1'1417,"3"4"-1273,2 0-328,5-2 616,-6 2-224,-8 1-168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18308,'0'-1'52,"1"1"0,-1 0 0,0-1 0,0 1-1,1 0 1,-1-1 0,0 1 0,0-1 0,0 1 0,0 0 0,0-1 0,0 1 0,0-1 0,0 1 0,1-1-1,-2 1 1,1-1 0,0 1 0,0 0 0,0-1 0,0 1 0,0-1 0,0 1 0,0-1 0,0 1-1,-1 0 1,1-1 0,0 1 0,0 0 0,-1-1 0,1 1 0,0-1 0,0 1 0,-1 0 0,1 0 0,0-1-1,-1 1 1,1 0 0,0 0 0,-1-1 0,1 1 0,-1 0 0,1 0 0,0 0 0,-1 0 0,1-1 0,-1 1-1,1 0 1,-1 0 0,1 0 0,-1 0 0,1 0 0,0 0 0,-1 0 0,1 0 0,-1 0 0,0 1-1,-1-2 59,0 1 0,0 1 0,-1-1-1,1 0 1,0 0 0,-1 1 0,1-1-1,0 1 1,0 0 0,0 0 0,-3 1 0,-4 5-26,2-1 0,-1 1 0,1 0 0,0 1 0,0 0 0,1 0 0,0 0 0,0 1 0,1 0 0,0 0 0,1 1 0,0-1 0,0 1 0,-4 19 0,8-28-69,-1 1-1,1-1 1,0 1 0,0-1 0,0 1-1,0-1 1,0 1 0,0-1 0,0 1 0,1-1-1,-1 1 1,0-1 0,1 0 0,-1 1 0,1-1-1,0 0 1,-1 1 0,1-1 0,0 0-1,0 1 1,0-1 0,0 0 0,0 0 0,0 0-1,0 0 1,0 0 0,0 0 0,1 0-1,-1-1 1,0 1 0,1 0 0,-1-1 0,0 1-1,1-1 1,-1 1 0,1-1 0,-1 0 0,1 1-1,-1-1 1,1 0 0,-1 0 0,1 0-1,2-1 1,4 1 83,1-1-1,-1 0 0,1 0 1,-1-1-1,1 0 1,10-5-1,150-71 1286,-107 48-1063,-62 29-318,1 1-1,0-1 1,-1 1-1,1-1 1,0 1 0,-1 0-1,1-1 1,0 1-1,-1 0 1,1 0 0,0-1-1,0 1 1,-1 0-1,1 0 1,0 0-1,0 0 1,-1 0 0,1 0-1,0 0 1,0 0-1,-1 1 1,1-1 0,0 0-1,0 0 1,-1 0-1,1 1 1,0-1 0,-1 0-1,1 1 1,0-1-1,-1 1 1,1-1-1,0 1 1,-1-1 0,1 1-1,-1-1 1,1 2-1,0 1-1,1 1 0,-1 0 0,0-1 0,0 1 0,-1 0 0,1 7 0,5 21-9,-6-31 9,0 0 1,0 0 0,1 0-1,-1 0 1,1-1 0,-1 1-1,1 0 1,0 0 0,-1 0-1,1 0 1,0 0 0,-1-1-1,1 1 1,0 0 0,0-1-1,0 1 1,0 0 0,-1-1-1,1 1 1,0-1 0,0 1-1,0-1 1,2 1 0,2-1 27,1 0 0,-1 0 0,1-1 0,-1 1 0,1-1 0,-1 0 0,1-1 0,-1 1 0,0-1 0,0 0 0,0 0 0,0-1 0,6-3 0,-4 2-32,0 1-1,0-1 1,1 2-1,0-1 1,9-1-1,-14 3-136,-1 1-1,1 0 0,0 0 1,0 0-1,0 0 0,0 1 1,0-1-1,-1 1 0,1 0 1,0 0-1,0 0 0,-1 0 1,1 0-1,-1 0 1,1 1-1,-1-1 0,1 1 1,3 3-1,-4-2-193,1-1 1,0 0-1,-1 0 1,1-1-1,0 1 1,0-1-1,0 1 1,0-1-1,0 0 0,0 0 1,1 0-1,-1 0 1,0-1-1,0 0 1,1 1-1,-1-1 1,0 0-1,0 0 1,1-1-1,3 0 0,17-4-1204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85 384 17172,'7'-17'2514,"-18"23"-828,-19 24-288,-5 22-866,33-48-523,0 0-1,0 0 1,0 0-1,0 1 1,1-1-1,0 0 0,0 1 1,0-1-1,0 0 1,1 1-1,-1 6 1,1-10-7,0 0 0,0 0 0,1-1 1,-1 1-1,0 0 0,0 0 0,1 0 1,-1-1-1,0 1 0,1 0 0,-1 0 0,0-1 1,1 1-1,-1 0 0,1-1 0,-1 1 1,1 0-1,0-1 0,-1 1 0,1-1 1,0 1-1,-1-1 0,1 1 0,0-1 0,0 0 1,-1 1-1,2-1 0,0 1 5,0-1 0,0 0 0,0 0 0,0 0 0,0 0-1,0-1 1,0 1 0,0-1 0,0 1 0,0-1 0,2 0 0,5-3 26,-1 0 1,0-1 0,14-9 0,-17 11-25,62-51 171,-59 47-155,0-1 0,0 0 0,-1-1 0,0 1 0,9-17-1,-43 107-145,25-78 121,1 0 0,0 0 0,0 0 0,0 0 1,0 1-1,1-1 0,-1 8 0,1-11 3,1 0-1,-1-1 1,0 1-1,0 0 1,0 0 0,0-1-1,1 1 1,-1 0 0,0-1-1,1 1 1,-1 0-1,0-1 1,1 1 0,-1-1-1,1 1 1,-1 0 0,1-1-1,-1 1 1,1-1-1,-1 0 1,2 1 0,-1 0 3,0-1 0,0 0 0,1 0 0,-1 1 1,0-1-1,1 0 0,-1 0 0,0 0 1,0 0-1,1-1 0,-1 1 0,0 0 0,0 0 1,1-1-1,-1 1 0,2-2 0,8-3 32,-1 0 1,1-1-1,-1 0 0,-1-1 1,11-9-1,46-45 100,-57 52-119,40-40 43,-2-1 0,-2-3 0,74-115 0,-114 161-67,0-1 1,-1 0 0,0 0-1,-1-1 1,4-12-1,-7 21 4,0-1-1,0 0 1,1 1-1,-1-1 1,0 1-1,0-1 1,0 0-1,0 1 1,-1-1-1,1 1 1,0-1-1,0 1 1,0-1-1,0 0 1,-1 1-1,1-1 1,0 1-1,0-1 1,-1 1-1,1-1 1,0 1-1,-1-1 1,1 1-1,-1-1 1,1 1-1,-1 0 1,1-1-1,0 1 1,-1 0-1,0-1 1,1 1-1,-1 0 1,1 0-1,-1-1 1,1 1-1,-1 0 1,1 0-1,-1 0 1,0 0-1,1 0 1,-1 0-1,1 0 1,-2 0-1,-23 4-21,12 2 55,1 0 0,0 1 1,0 0-1,0 0 0,1 2 1,1-1-1,-1 1 0,1 1 0,1 0 1,0 0-1,0 1 0,1 0 1,0 1-1,1-1 0,0 2 0,-5 14 1,7-17-51,1 1 1,1 0-1,0 0 1,1 0-1,0 0 1,0 1 0,1-1-1,0 0 1,1 1-1,1-1 1,0 1-1,0-1 1,1 0 0,1 0-1,0 0 1,0 0-1,1 0 1,0-1-1,12 20 1,-15-28-1,-1 0 6,1-1 1,0 1 0,0 0-1,0 0 1,0-1-1,1 1 1,-1 0 0,0-1-1,1 0 1,-1 1-1,1-1 1,-1 0 0,1 1-1,-1-1 1,1 0 0,0 0-1,0-1 1,0 1-1,0 0 1,3 0 0,12-9-151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3 320 17884,'0'1'69,"0"-1"0,-1 0 1,1 1-1,0-1 0,0 1 0,0-1 1,-1 0-1,1 1 0,0-1 0,0 1 1,0-1-1,0 0 0,0 1 0,0-1 1,0 1-1,0-1 0,0 0 0,0 1 1,0-1-1,0 1 0,0-1 0,0 0 1,1 1-1,-1-1 0,0 1 0,0-1 1,0 0-1,0 1 0,1-1 0,-1 1 1,12-3 1125,17-14 224,-17 5-1136,1-1 0,-2 0 0,0-1 1,0 0-1,-1-1 0,-1 0 0,0-1 0,-1 0 0,-1 0 1,0-1-1,-1 0 0,-1 0 0,0 0 0,2-22 0,-6 33-225,-1 0 0,0-1 0,0 1 0,-1 0-1,1-1 1,-1 1 0,0 0 0,-1 0 0,-3-9 0,5 13-48,-1-1 0,1 1 0,-1 0 1,1 0-1,-1 0 0,0 0 1,0 0-1,0 0 0,1 0 1,-1 0-1,0 0 0,0 1 0,0-1 1,0 0-1,-1 1 0,1-1 1,0 0-1,-2 0 0,1 1-8,1 0-1,-1 0 0,1 0 0,-1 0 1,1 1-1,-1-1 0,1 0 1,-1 1-1,1-1 0,-1 1 1,1 0-1,0-1 0,-1 1 1,1 0-1,0 0 0,0 0 1,-1 0-1,1 0 0,0 0 1,-1 1-1,-7 6-17,1 1 1,0-1-1,0 1 1,1 1-1,0 0 1,-10 19-1,15-26 13,1 1-1,0-1 1,0 0 0,0 0 0,0 1 0,1-1-1,-1 1 1,1-1 0,0 0 0,0 1-1,0-1 1,0 1 0,1-1 0,-1 0-1,1 1 1,0-1 0,0 0 0,0 1 0,1-1-1,-1 0 1,1 0 0,-1 0 0,1 0-1,0 0 1,0-1 0,0 1 0,1 0-1,3 2 1,1 2-38,0-1-1,0-1 1,1 1-1,0-1 0,0 0 1,0-1-1,0 0 1,1 0-1,11 3 1,-16-6-47,-1 0 0,1 0 0,0-1 0,-1 1 0,1-1 0,0 0 0,0 0 0,-1 0 0,1-1 0,0 1 0,0-1 0,-1 0 0,1 0 0,-1 0 0,1 0 0,-1-1 0,1 1 0,-1-1 0,0 0 0,0 0 0,0 0 0,0-1 0,0 1 0,0-1 0,4-4 0,13-25-360,-3-6-111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20036,'-15'30'1641,"2"2"-1201,-2-2-200,-5 6 648,-1 0-296,1-3-480,2-3-400,6-7-712,7-6-112,7-13 800,6-7-233,19-14-231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12 16163,'17'-6'1075,"-15"5"-792,-1 0-1,0 1 0,0-1 0,0 1 1,0-1-1,1 1 0,-1 0 0,0-1 1,0 1-1,1 0 0,-1 0 0,2 0 1,-3 1-115,0 1 1,0-1-1,0 0 1,-1 1 0,1-1-1,0 0 1,-1 1-1,1-1 1,-1 0 0,0 0-1,1 0 1,-1 1-1,0-1 1,0 0 0,1 0-1,-1 0 1,-1 1-1,-8 12 221,-51 77 313,-122 140 1,142-193-1930,41-38 1165,0 1-1,-1-1 0,1 0 1,-1 1-1,1-1 0,0 0 1,-1 0-1,1 0 1,-1 1-1,1-1 0,-1 0 1,1 0-1,-1 0 0,1 0 1,-1 0-1,1 0 1,-1 0-1,1 0 0,-1 0 1,1 0-1,0 0 0,-1 0 1,1 0-1,-1-1 1,1 1-1,-1 0 0,1 0 1,-1 0-1,1-1 0,0 1 1,-1 0-1,1-1 1,-1 1-1,1 0 0,0-1 1,-1 1-1,1 0 0,0-1 1,0 1-1,-1-1 1,1 1-1,0 0 0,0-1 1,0 1-1,-1-1 0,1 1 1,0-1-1,-5-24-1088,4 24 1155,-1-34-932,1-8-136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14451,'7'12'1993,"3"5"-817,2 0-376,2 2 1472,8 2-751,3 4-369,6-1-152,2-1-640,0-3-576,-1-4 280,3-5-136,-1-11-104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19244,'-5'9'468,"-1"0"0,2 0-1,-1 1 1,1 0 0,1-1 0,-5 20 0,-6 65 387,12-70-739,-10 147 213,10-103-265,-20 116-1,18-172 6,6-27 17,30-122-30,-5 12-271,69-191 1,-94 311 211,0 0 0,1-1 0,0 1 0,0 0 0,0 1 0,6-8 1,-9 11 5,1 0 0,0 1 1,0-1-1,0 0 1,-1 1-1,1-1 1,0 0-1,0 1 1,0-1-1,0 1 1,0-1-1,0 1 1,0 0-1,0 0 1,0-1-1,0 1 0,0 0 1,0 0-1,0 0 1,0 0-1,1 0 1,-1 0-1,0 0 1,0 0-1,0 1 1,0-1-1,0 0 1,0 1-1,0-1 1,0 0-1,0 1 0,0-1 1,0 1-1,-1 0 1,1-1-1,0 1 1,0 0-1,0-1 1,-1 1-1,1 0 1,0 1-1,3 3 8,0 0 0,0 0 0,0 0 0,-1 0 0,0 1-1,0 0 1,-1 0 0,1-1 0,-1 1 0,0 1 0,-1-1 0,0 0 0,0 0-1,0 1 1,-1-1 0,1 0 0,-2 1 0,0 10 0,-1-8 21,0 0 0,0 0 0,-1 0 0,0 0 0,0-1 1,-1 1-1,0-1 0,-1 0 0,1 0 0,-2-1 0,1 1 0,-9 8 0,2-4 78,0-1-1,-1 0 1,-24 15-1,32-22-131,-1-1 0,1-1 1,0 1-1,-1-1 0,1 0 0,-1 0 0,0 0 0,0-1 0,0 0 1,0 0-1,0 0 0,0-1 0,-8 0 0,12-1-92,0 1 0,1 0 0,-1-1 0,0 1 0,1-1 0,-1 1 0,1-1 0,-1 0 0,1 0 0,-1 1 0,1-1 0,0 0 0,-1 0 0,1-1 0,0 1 0,0 0 0,0 0 0,0-1 0,0 1 0,0 0 0,0-1 0,0 1 0,0-1 0,1 1 0,-1-1 0,1 1 0,-1-1 0,1 0 0,-1-2 0,1-2-80,-1 1 1,1-1-1,1 1 1,-1-1-1,1 0 0,0 1 1,2-9-1,10-23-890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78 161 16548,'-1'1'161,"1"-1"1,0 0 0,0 1-1,-1-1 1,1 0 0,0 1-1,0-1 1,0 0-1,-1 1 1,1-1 0,0 1-1,0-1 1,0 0 0,0 1-1,0-1 1,0 1 0,0-1-1,0 1 1,0-1 0,0 0-1,0 1 1,0-1 0,0 1-1,0-1 1,0 1 0,0-1-1,0 0 1,1 1 0,-1 0-1,12-8 2872,-2 1-3194,-1-1 289,0 0 0,-1-1 1,0 1-1,-1-2 0,0 1 0,0-1 0,0 0 0,-1 0 1,-1-1-1,9-20 0,-13 30-120,-1-1 0,1 0 0,-1 1 1,0-1-1,0 0 0,1 1 0,-1-1 0,0 0 1,0 0-1,0 1 0,1-1 0,-1 0 0,0 0 0,0 0 1,0 1-1,0-1 0,-1 0 0,1 0 0,0 1 1,0-1-1,0 0 0,-1 0 0,1 1 0,0-1 1,-1 0-1,1 1 0,-1-2 0,0 2 1,0-1-1,0 1 1,0 0-1,0-1 1,0 1-1,0 0 1,0 0-1,0-1 1,0 1-1,0 0 1,0 0-1,0 0 0,0 1 1,0-1-1,-1 0 1,0 1-1,-5 0 11,1 1 0,0 1 0,1-1 0,-1 1 0,-9 5 0,1 2-23,1 0 0,1 1 1,0 1-1,0 0 1,2 0-1,-1 1 1,1 0-1,-13 24 1,23-36 2,-1-1 0,1 1 1,0 0-1,-1 0 1,1 0-1,0 0 1,-1 0-1,1 0 1,0 0-1,0 0 1,0-1-1,0 1 1,0 0-1,0 0 0,0 0 1,0 0-1,0 0 1,0 0-1,1 0 1,-1 0-1,0 0 1,1 0-1,-1-1 1,0 1-1,1 0 0,-1 0 1,2 1-1,-1-1 1,1 0 0,-1 0 0,1 0 0,0 0 0,-1-1 0,1 1 0,0 0 1,-1-1-1,1 1 0,0-1 0,0 0 0,0 1 0,2-1 0,7 0-2,-1 0 1,1-1 0,19-3 0,28-10 9,-39 8 0,0 1 1,0 1-1,0 1 1,21 0-1,-38 3-8,0-1-1,0 1 0,0 0 1,-1 0-1,1 1 0,0-1 1,0 0-1,0 0 0,0 1 1,0-1-1,0 1 0,-1 0 1,1 0-1,0-1 0,-1 1 1,1 0-1,0 1 0,-1-1 1,1 0-1,-1 0 0,0 0 1,1 1-1,-1-1 0,0 1 1,0-1-1,0 1 0,0 0 1,0-1-1,0 1 0,0 0 1,-1 0-1,1-1 0,0 1 1,-1 0-1,1 2 0,1-21 194,1 0 1,0 1-1,2-1 0,7-18 0,-4 10-27,-5 13-100,-2 8-56,0 0-1,0 0 0,0 0 1,0 0-1,1 0 1,0 1-1,-1-1 1,1 0-1,1 1 0,-1-1 1,3-3-1,-3 9-16,0-1 0,-1 0 0,0 1 0,1-1 0,-1 1 0,0-1 0,1 1 0,-1 0-1,0-1 1,0 1 0,0 0 0,0 3 0,4 4-10,-3-7 14,0 1 0,0-1-1,0 1 1,1-1 0,-1 0 0,0 0 0,1 0 0,0 0-1,-1 0 1,1-1 0,0 1 0,0-1 0,0 0 0,0 1 0,4 0-1,-1-1 3,0 0 0,1-1-1,-1 1 1,0-1 0,0-1-1,0 1 1,10-3 0,5-2 4,-1-1 0,1-1 0,28-14 0,36-19-2,-84 39-2,0 1 1,0-1-1,0 1 1,0 0-1,0-1 1,0 1-1,0 0 1,0-1-1,0 1 1,0 0-1,0 0 1,0 0-1,1 0 1,-1 0-1,0 0 1,1 1-1,-2-1 0,1 0 1,-1 1-1,1-1 0,-1 0 0,0 1 0,1-1 0,-1 0 1,0 1-1,1-1 0,-1 1 0,0-1 0,0 1 1,1-1-1,-1 0 0,0 1 0,0-1 0,0 1 0,1-1 1,-1 1-1,0-1 0,0 1 0,0-1 0,0 1 1,0 0-1,-1 5-8,0 0 0,0 0 0,0-1 1,-4 12-1,1-3 2,3-11 7,0 0 1,1 0-1,-1 1 0,1-1 1,0 0-1,0 0 1,0 0-1,0 1 1,1-1-1,-1 0 0,1 0 1,0 0-1,0 0 1,0 0-1,1 4 0,0-6 4,-1 1 0,0 0 0,1-1 0,-1 1 0,1 0 0,0-1 0,0 0 0,-1 1 0,1-1 0,0 0 0,0 0 0,0 0 0,0 0 0,0 0 0,0-1 0,0 1 0,0-1 0,1 1 0,-1-1 0,0 0 0,0 0 0,4 0 0,5 0 16,0-1 0,0 0 0,-1-1-1,1-1 1,-1 1 0,1-2-1,-1 1 1,11-7 0,9-5 21,35-26 0,7-3-58,-72 44 12,1 0 1,0 0-1,-1 0 0,1 0 0,0 0 1,-1 0-1,1 1 0,0-1 1,-1 0-1,1 0 0,0 0 0,-1 1 1,1-1-1,-1 0 0,1 1 0,0-1 1,-1 0-1,1 1 0,-1-1 0,1 1 1,-1-1-1,1 1 0,-1-1 0,0 1 1,1-1-1,-1 1 0,0 0 0,1-1 1,-1 1-1,0-1 0,0 1 0,1 0 1,-1-1-1,0 2 0,1 0-40,-1-1 0,1 1 1,0-1-1,0 0 0,0 1 0,0-1 0,0 0 1,0 1-1,0-1 0,0 0 0,0 0 0,1 0 1,1 1-1,0-1-100,0-1 1,0 1-1,0-1 0,-1 0 1,1 0-1,0 0 1,0 0-1,0 0 1,0-1-1,-1 1 0,1-1 1,0 0-1,0 1 1,-1-2-1,1 1 1,-1 0-1,1 0 0,-1-1 1,1 1-1,-1-1 1,0 0-1,0 0 1,0 0-1,0 0 0,0 0 1,2-3-1,5-10-580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19524,'-1'-7'2721,"1"5"-2281,2 4 1200,3-2-1240,-1 1-88,0 2-136,1 7-224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19 378 15147,'-18'5'7604,"25"-9"-6402,6-1-1005,1-1 0,-1-1-1,0 0 1,-1 0 0,0-1 0,0-1-1,-1 0 1,0-1 0,0 0 0,-1-1-1,0 0 1,10-16 0,-20 27-196,1 0 0,-1 0 0,0 0 0,0-1 0,0 1 0,0 0 0,1 0 0,-1-1 0,0 1 0,0 0 0,0 0 0,0-1 1,0 1-1,1 0 0,-1 0 0,0-1 0,0 1 0,0 0 0,0-1 0,0 1 0,0 0 0,0 0 0,0-1 0,0 1 0,0 0 0,0-1 0,0 1 0,-1 0 0,1 0 0,0-1 0,0 1 0,0 0 0,0 0 0,-1-1 0,-9 1 10,-15 9-13,5 4-17,1 1 0,0 0-1,-30 32 1,47-45 19,-11 17 0,12-18 0,1 1 1,0-1-1,0 0 0,0 0 0,0 1 0,0-1 0,0 0 1,0 0-1,0 1 0,0-1 0,0 0 0,0 0 1,0 0-1,0 1 0,0-1 0,0 0 0,0 0 1,1 1-1,-1-1 0,0 0 0,0 0 0,0 0 1,0 1-1,0-1 0,0 0 0,1 0 0,-1 0 1,0 1-1,0-1 0,0 0 0,1 0 0,-1 0 1,0 0-1,0 0 0,0 0 0,1 1 0,-1-1 1,0 0-1,1 0 0,2 0 4,0 0-1,0 0 1,-1 0 0,1 0 0,0-1 0,0 1-1,0-1 1,0 0 0,0 0 0,4-2-1,56-26 52,-34 14-36,41-13-1,-69 28-19,0-1-1,-1 1 0,1 0 1,0 0-1,-1 0 0,1-1 1,0 1-1,0 0 0,0 0 1,-1 0-1,1 0 0,0 0 1,0 0-1,-1 1 0,1-1 1,0 0-1,0 0 0,-1 0 0,1 1 1,0-1-1,-1 0 0,1 1 1,0-1-1,-1 1 0,1-1 1,-1 1-1,1-1 0,0 1 1,-1-1-1,1 1 0,-1 0 1,1 0-1,8 28-48,-9-25 44,1-1 1,0 1-1,0-1 1,0 0-1,0 1 1,0-1 0,1 0-1,2 4 1,-2-5 5,1 1 0,-1-1 0,1-1 0,0 1 0,-1 0 1,1-1-1,0 1 0,0-1 0,0 0 0,0 0 0,1 0 0,-1 0 1,0-1-1,0 1 0,0-1 0,1 0 0,-1 0 0,0 0 0,0 0 1,1 0-1,-1-1 0,0 0 0,5-1 0,8-2 3,1-2 0,-1 0 0,16-8 0,-31 13-2,31-16-185,38-27 0,-29 18-281,-42 26 450,1 0 0,0 1-1,-1-1 1,1 0-1,0 0 1,0 1 0,-1-1-1,1 0 1,0 1-1,0-1 1,0 0-1,0 1 1,-1-1 0,1 1-1,0-1 1,0 0-1,0 1 1,0-1-1,0 0 1,0 1 0,0-1-1,0 1 1,0-1-1,0 0 1,0 1-1,0-1 1,0 1 0,0-1-1,0 0 1,1 1-1,-1-1 1,0 0-1,0 1 1,0-1 0,1 0-1,-1 1 1,0-1-1,0 0 1,1 0-1,-1 1 1,1 0 17,-1 0 0,1-1-1,0 1 1,0 0 0,0-1 0,-1 1 0,1-1-1,0 1 1,0 0 0,0-1 0,0 0 0,0 1-1,0-1 1,0 0 0,0 1 0,0-1 0,1 0-1,6-1 22,0 1 0,0-2 0,0 1 0,0-1 0,0-1 0,-1 1 0,1-1 0,-1-1 0,0 1 0,0-1 0,0-1 0,10-7 0,-2-1 47,0 0-1,0-1 1,23-30 0,-26 29-93,-1 1-1,-1-2 1,-1 1 0,0-2 0,-1 1 0,0-1 0,6-23-1,-14 40 20,0 0 0,0 0 0,0 0 0,0 0 0,0 0 0,0 0 0,0 0 0,-1 0 0,1 0 0,0 0-1,0 0 1,0 0 0,0-1 0,0 1 0,0 0 0,0 0 0,0 0 0,0 0 0,0 0 0,0 0 0,0 0-1,0 0 1,0 0 0,0 0 0,0 0 0,0 0 0,0 0 0,-1 0 0,1 0 0,0 0 0,0-1 0,0 1-1,0 0 1,0 0 0,0 0 0,0 0 0,0 0 0,0 0 0,-7 12-66,-10 21 15,11-20 23,-3 5 2,1 0-1,-8 31 1,14-42 17,1 1 0,0-1 0,0 1-1,1 0 1,0-1 0,0 1 0,1-1 0,0 1 0,0-1-1,3 10 1,-2-11-140,1 1 0,0-1 0,0 1-1,0-1 1,0 0 0,1 0 0,0-1-1,0 1 1,1-1 0,10 10 0,-90-96-3748,48 54 5023,-48-61 0,74 88-1091,1-1 0,0 1 0,0 0 0,0 0 0,-1 0 0,1 0 0,0-1 0,0 1 0,0 0 0,0 0 0,-1 0 0,1-1 0,0 1 0,0 0 0,0 0 0,0-1 0,0 1 0,0 0 0,0 0 0,0-1 0,0 1 0,0 0 0,0-1 0,0 1 0,0 0 1,0 0-1,0-1 0,0 1 0,0 0 0,0 0 0,0-1 0,0 1 0,0 0 0,0 0 0,1 0 0,-1-1 0,0 1 0,0 0 0,0 0 0,0-1 0,1 1 0,-1 0 0,15-1 814,18 8-126,-1 0-747,1-1 0,48 2-1,-57-6 49,27-1-80,-3-10-63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11955,'5'-9'1388,"-2"3"-178,1-1-1,0 0 1,1 1-1,4-6 1,-8 12-1084,-1 1 0,0-1 0,1 0 0,-1 1 0,0-1 0,1 1 0,-1-1 0,0 0 0,0 1 0,1-1 0,-1 1 0,0-1 0,0 1 0,0-1 0,0 1 0,0-1 0,0 1 0,0-1 0,1 1 0,-1-1 0,-1 1 0,1-1 0,0 1 0,0-1 0,0 1 0,0-1 0,0 1 0,0 0 0,-1 19 306,-3 10 45,-13 163 796,17-190-1251,2 31 196,-2-33-204,1 0 0,-1 0 1,0 0-1,0 0 0,1 0 0,-1 0 0,1 0 1,-1 0-1,1 0 0,-1 0 0,1-1 0,-1 1 1,1 0-1,0 0 0,-1-1 0,1 1 1,0 0-1,-1-1 0,1 1 0,0-1 0,0 1 1,0-1-1,0 1 0,0-1 0,0 1 0,0-1 1,0 0-1,0 0 0,0 0 0,-1 1 0,3-1 1,0-1 18,1 1 0,0-1 1,0 0-1,0 0 0,-1-1 1,1 1-1,0-1 1,-1 0-1,1 1 0,-1-2 1,0 1-1,0 0 1,0-1-1,3-2 0,9-10 135,19-23-1,-18 20-25,4-5 4,7-5 69,-2-2 0,39-58 0,-68 102-206,-3 8-49,0 1 1,-5 41 0,12-63 39,0 0 0,0 0 0,0-1 0,0 1 0,0 0 0,0 0 0,0-1 0,0 1 0,0 0 1,0 0-1,1 0 0,-1-1 0,0 1 0,0 0 0,1-1 0,-1 1 0,0 0 0,1 0 0,-1-1 1,1 1-1,-1-1 0,1 1 0,-1 0 0,1-1 0,0 1 0,-1-1 0,1 0 0,0 1 0,-1-1 1,1 1-1,0-1 0,-1 0 0,1 1 0,0-1 0,0 0 0,-1 0 0,1 0 0,0 0 0,0 0 1,0 0-1,-1 0 0,1 0 0,0 0 0,0 0 0,0 0 0,-1 0 0,1 0 0,0-1 0,0 1 1,-1 0-1,1 0 0,0-1 0,-1 1 0,2-1 0,5-3 19,-1 1-1,1-1 1,-1 0 0,8-6-1,7-8 68,-1-1 0,0 0 0,27-37 0,-34 43-59,-13 13-27,0 0 0,0 0 0,0 0 0,1 0 0,-1 0 0,0 0 0,0 0 0,0 0 0,0 0-1,0 0 1,1 0 0,-1 0 0,0 0 0,0 0 0,0 0 0,0 0 0,0 0 0,1 0 0,-1 0-1,0 0 1,0 0 0,0 0 0,0 0 0,0 0 0,0 0 0,1 1 0,-1-1 0,0 0 0,0 0-1,0 0 1,0 0 0,0 0 0,0 0 0,0 1 0,0-1 0,0 0 0,0 0 0,0 0 0,0 0-1,1 0 1,-1 0 0,0 1 0,0-1 0,0 0 0,0 0 0,0 0 0,0 0 0,-1 1-1,-2 29-52,1-18 34,1-3 0,-1-1 6,1 0 0,1 0-1,-1 0 1,1 0 0,1 0 0,1 9 0,-2-16 11,0 0 1,1 1 0,-1-1-1,1 0 1,-1 0 0,1 0-1,-1 0 1,1 0 0,0 0-1,0 0 1,-1 0 0,1 0-1,0 0 1,0 0 0,0 0-1,0 0 1,0-1 0,2 2 0,-1-1 0,0-1 0,0 1 1,0-1-1,0 0 0,0 1 1,0-1-1,0 0 0,0 0 1,0 0-1,0-1 0,0 1 1,0 0-1,0-1 0,0 1 1,2-2-1,7-2 14,1-1 0,-1-1 0,0 0 0,-1 0 0,1-1 0,-1-1-1,17-15 1,-3-2-30,35-43 0,-55 63 2,-1 0-1,1 0 1,-1 0 0,0-1-1,-1 1 1,1-1-1,1-5 1,-3 9 17,-1 1-1,0 0 1,1-1 0,-1 1-1,0 0 1,0-1-1,0 1 1,0-1 0,0 1-1,0 0 1,0-1 0,-1 1-1,1 0 1,0-1 0,-1 1-1,1 0 1,-1-1 0,0 1-1,1 0 1,-1 0 0,0 0-1,1 0 1,-1 0 0,0-1-1,0 1 1,0 1-1,0-1 1,0 0 0,0 0-1,-1 0 1,1 0 0,0 1-1,0-1 1,0 1 0,-3-2-1,3 2-4,0 0 0,0 0 0,-1 0 0,1 0 0,0 1-1,0-1 1,0 0 0,0 0 0,0 1 0,0-1 0,0 0 0,0 1-1,0-1 1,0 1 0,0 0 0,0-1 0,0 1 0,1 0 0,-1-1-1,0 1 1,0 0 0,0 0 0,1 0 0,-1 0 0,1 0 0,-1 0-1,1 0 1,-1 0 0,1 0 0,-1 0 0,1 0 0,-1 2 0,-11 35-68,12-38 71,-5 19 0,0-1 0,2 1 0,0 0 0,1 0 0,1 0 0,1 1 0,1-1 0,3 21 0,-4-39-1,0 0 1,0 0 0,0 0 0,0 0 0,0 1 0,1-1-1,-1 0 1,0 0 0,1 0 0,-1 0 0,1 0 0,0 0-1,-1 0 1,1 0 0,0 0 0,-1 0 0,1 0 0,0 0-1,0-1 1,0 1 0,0 0 0,0 0 0,0-1 0,0 1-1,0-1 1,0 1 0,0-1 0,0 1 0,0-1 0,0 0-1,0 1 1,0-1 0,0 0 0,1 0 0,-1 0 0,0 0-1,0 0 1,0 0 0,0 0 0,1 0 0,-1-1 0,0 1-1,0 0 1,0-1 0,0 1 0,1-1 0,7-3 7,-1-1 1,0 0-1,0 0 1,13-12 0,-9 7 11,14-9 22,-2-1 0,0-1 0,-1-1 0,0-1 0,-2-1 0,-1-1 0,25-42 0,-28 35-20,-1 0 1,-3-1-1,15-48 0,12-107 57,-40 178-95,-3 9-12,-4 18-17,-6 32 27,2 1 0,3 1 1,1-1-1,3 1 0,2 0 1,7 68-1,-3-101 30,1 0-1,0 0 1,2 0 0,0 0-1,14 30 1,-44-108-134,-6 5-622,-59-80 1,89 135 739,1-1 0,-1 0 0,1 1 0,-1-1 0,1 0 0,-1 1 0,1-1 0,-1 0 0,1 0 0,0 0 1,-1 1-1,1-1 0,0 0 0,0 0 0,0 0 0,0 0 0,0-1 0,0 1 6,0 1 0,0 0 0,0-1-1,1 1 1,-1-1 0,0 1 0,1 0 0,-1-1-1,0 1 1,1 0 0,-1 0 0,0-1 0,1 1 0,-1 0-1,1 0 1,-1 0 0,0-1 0,1 1 0,-1 0-1,1 0 1,-1 0 0,1 0 0,-1 0 0,1 0 0,39 4 151,-25-2-127,-1 0 64,-3-1-133,0 0-1,1 0 1,14-1-1,-25 0-1,1 0 0,-1 0 0,1 0 0,-1 0 0,0-1-1,1 1 1,-1 0 0,1-1 0,-1 1 0,1-1 0,-1 1 0,0-1 0,1 0-1,-1 1 1,0-1 0,0 0 0,0 0 0,1 0 0,-1 0 0,0 0 0,0 0-1,0 0 1,-1-1 0,1 1 0,0 0 0,0 0 0,-1-1 0,1 1 0,0 0-1,-1-1 1,0 1 0,1-3 0,-2-22-246,-5-6-103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16852,'-4'3'2248,"-2"1"-1224,2-4-448,1 0 1553,3-1-1129,2-4-1984,-1 1 1344,-1 0-568,0 2-272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20252,'0'0'42,"0"0"-1,0-1 0,0 1 1,0 0-1,0 0 0,0 0 0,0 0 1,0 0-1,0-1 0,0 1 1,0 0-1,0 0 0,0 0 1,0 0-1,0-1 0,0 1 0,0 0 1,0 0-1,0 0 0,0 0 1,0 0-1,0 0 0,1-1 1,-1 1-1,0 0 0,0 0 0,0 0 1,0 0-1,0 0 0,0 0 1,1 0-1,-1 0 0,0 0 1,0 0-1,0 0 0,0 0 0,0-1 1,1 1-1,-1 0 0,0 0 1,0 0-1,0 0 0,0 0 1,0 0-1,1 0 0,-1 0 0,0 1 1,0-1-1,0 0 0,0 0 1,0 0-1,1 0 0,-1 0 1,0 0-1,0 0 0,0 0 1,0 0-1,1 0 0,2 14 1147,-3 21 35,-3 23-507,1-27-563,3 58 0,-1-87-142,0 0-1,1 0 1,-1 0 0,0 0 0,1 0 0,0 0 0,-1 0 0,1 0 0,0 0 0,0-1 0,0 1 0,0 0 0,0-1 0,0 1 0,1 0 0,-1-1 0,0 0 0,1 1-1,0-1 1,-1 0 0,1 0 0,0 1 0,-1-1 0,1-1 0,0 1 0,0 0 0,0 0 0,0-1 0,0 1 0,0-1 0,0 1 0,0-1 0,0 0 0,0 0 0,0 0-1,0 0 1,0 0 0,0-1 0,0 1 0,0 0 0,-1-1 0,1 0 0,4-1 0,23-10 132,0-2 1,0 0-1,39-29 1,0 1 64,-67 41-210,1 0 1,0 0 0,0 0-1,0 0 1,0 0 0,0 0-1,0 1 1,1-1 0,-1 1 0,0-1-1,0 1 1,0 0 0,0 0-1,4 0 1,-6 0-1,1 0 1,-1 1-1,1-1 0,-1 0 0,1 0 0,-1 1 1,1-1-1,-1 0 0,0 0 0,1 1 0,-1-1 1,1 1-1,-1-1 0,0 0 0,0 1 1,1-1-1,-1 1 0,0-1 0,0 1 0,1-1 1,-1 1-1,0 0 0,-1 19-31,-20 46-17,14-46-5,0-1-1,2 2 1,-4 23-1,9-43 20,0 0-1,-1 0 1,1 1-1,0-1 1,0 0 0,0 0-1,0 1 1,1-1-1,-1 0 1,0 0-1,0 0 1,1 1 0,-1-1-1,1 0 1,0 2-1,-1-3 1,1 0-1,-1 1 1,0-1-1,1 0 1,-1 0-1,1 1 1,-1-1-1,1 0 1,-1 0-1,0 0 1,1 1-1,-1-1 1,1 0-1,-1 0 1,1 0-1,-1 0 1,1 0-1,-1 0 1,1 0-1,-1 0 1,1 0-1,-1 0 1,1 0-1,-1 0 1,1-1-1,-1 1 1,4-2-75,0 1 0,-1-1 1,0 0-1,1 0 0,-1-1 1,0 1-1,0-1 0,3-3 1,14-15-404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3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19660,'13'2'2017,"6"-6"-1217,5-2-360,6 1 1072,3-2-464,3 4-535,5 3-281,-3-2-921,-2-1-455,-9 0 888,-4 1-184,-23 0-160</inkml:trace>
  <inkml:trace contextRef="#ctx0" brushRef="#br0" timeOffset="1">0 252 18276,'20'-1'2144,"18"0"-1207,2-5-409,9 0 1240,-1 0-632,0 1-888,-4 0-280,-17 7 56,-5 2-152,-12-1-208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17300,'-7'0'130,"0"1"1,0 0-1,0 0 1,0 0-1,0 1 1,0 0-1,1 0 1,-1 1-1,1 0 1,0 0-1,-10 6 1,15-8-94,-18 10 122,0 1 1,1 1-1,1 0 0,1 1 1,-1 1-1,2 0 1,-19 25-1,26-30-101,0 1 0,1 0 0,0 0 0,1 1 0,1 0 1,-1 0-1,2 0 0,0 1 0,0-1 0,1 1 0,1 0 0,0 0 0,0 22 0,2-31-25,0 0 0,1 1 0,-1-1 0,1 0 0,0 0 0,0 0 0,0 0 1,1 1-1,-1-2 0,1 1 0,0 0 0,0 0 0,1-1 0,-1 1 0,1-1 0,0 1 0,0-1 0,5 4 0,-4-4 27,0 0 0,1-1 0,-1 1 0,1-1-1,-1-1 1,1 1 0,0 0 0,0-1 0,0 0 0,0 0 0,0-1-1,0 1 1,0-1 0,0 0 0,8-1 0,-4-1 112,0 1 0,-1-1 0,1-1-1,-1 0 1,0 0 0,0 0 0,0-1 0,0 0 0,8-6 0,-14 8-86,0 0 0,1 0 0,-1 0 0,0 0-1,0 0 1,0-1 0,0 1 0,0-1 0,-1 1 0,1-1 0,-1 1 0,2-6 0,-2 5-38,-1 1-1,0 0 1,1 0 0,-1 0-1,0 0 1,0 0-1,-1-1 1,1 1 0,0 0-1,-1 0 1,1 0 0,-1 0-1,0 0 1,0 0 0,0 0-1,0 0 1,0 0 0,0 0-1,0 1 1,-2-3 0,0 1-31,0 0 1,0 0-1,0 0 1,0 1-1,-1-1 1,1 1 0,-1-1-1,0 1 1,0 1-1,1-1 1,-1 0-1,0 1 1,-1 0-1,1 0 1,0 0 0,0 0-1,-7 0 1,6 1-17,0 0 1,-1 0-1,1 1 0,0-1 1,0 1-1,0 0 1,-1 1-1,1-1 1,0 1-1,1 0 0,-1 0 1,0 0-1,-7 6 1,5-1-92,6-5-44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99 15179,'16'-24'1960,"12"-20"284,-13 14 2478,-49 116-2830,-28 107 0,61-187-1830,-1 0 0,1 0 0,1 0 0,-1 0 0,1 0 0,0 0 0,2 11 1,-2-15-41,1 0 0,-1 0 0,1 1 0,0-1 0,0 0 0,0 0 0,0 0 0,0 0 0,1 0 0,-1-1 0,0 1 1,1 0-1,-1 0 0,1-1 0,0 1 0,0-1 0,-1 0 0,1 1 0,0-1 0,0 0 0,0 0 0,0 0 0,4 1 1,8 2-101,1 0 1,0-1-1,0 0 1,1-2 0,-1 0-1,0 0 1,1-1 0,-1-1-1,0-1 1,0 0 0,0-1-1,0 0 1,20-8 0,-31 9-40,-1 0 0,1-1 0,0 1 0,-1-1 0,0 1 0,0-1 0,0 0 0,0 0 0,0-1 0,0 1 0,-1-1 0,0 1 0,0-1-1,0 0 1,0 0 0,0 0 0,-1 0 0,2-7 0,6-24-663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16051,'-10'20'1841,"-3"18"-897,-2 2-304,-1 9 1025,-1 4-377,4 3-272,-2-1-144,7-4-288,5-1-200,4-14-824,7-1-368,-1-10 680,4 0-96,6-10-152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 8690,'-27'4'633,"-112"25"3164,112-22-2368,0 1-1,-51 24 0,47-13-341,30-18-1046,1 0 0,-1-1 0,0 1 1,0 0-1,1 0 0,-1 0 1,0-1-1,1 1 0,-1 0 0,1 0 1,0 0-1,-1 0 0,1 0 1,-1 1-1,1-1-16,0-1-1,0 1 1,0 0 0,1-1-1,-1 1 1,0-1 0,0 1 0,1-1-1,-1 1 1,0-1 0,0 1-1,1-1 1,-1 1 0,1-1 0,-1 0-1,0 1 1,1-1 0,-1 0-1,1 1 1,-1-1 0,1 0-1,-1 1 1,1-1 0,-1 0 0,1 0-1,-1 0 1,1 1 0,-1-1-1,2 0 1,10 2 104,0 0 0,0 0 0,0-1-1,1-1 1,-1 0 0,0-1 0,21-3 0,-12 1-29,329-45 883,66-7-439,-103 44-853,-199 9-956,-114 2 1261,5 0-73,-1 0 0,1 0 0,-1-1 0,1 1 0,-1-1 0,1 0 0,4-2 0,-1-2-355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42 16964,'0'0'97,"0"-1"1,0 1-1,1-1 1,-1 1-1,0 0 1,0-1-1,1 1 1,-1-1-1,1 1 1,-1 0 0,0-1-1,1 1 1,-1 0-1,1 0 1,-1-1-1,1 1 1,-1 0-1,1 0 1,-1 0-1,1-1 1,-1 1-1,1 0 1,-1 0-1,1 0 1,-1 0 0,1 0-1,-1 0 1,1 0-1,0 1-3,-1-1-1,1 1 0,-1-1 1,1 1-1,-1 0 0,0-1 1,1 1-1,-1 0 1,0 0-1,1-1 0,-1 1 1,0 0-1,0-1 1,0 1-1,0 0 0,1 1 1,-2 45 1121,0-37-930,-31 352 1406,9-138-1063,27-245 59,1 1 0,14-37 1,-4 12-443,13-46-360,4 3 0,3 0 1,60-103-1,-90 182 88,1-1 0,1 1 0,0 1 0,0-1 0,0 1 0,14-11-1,-19 17 24,0 1-1,1-1 0,-1 0 1,0 1-1,1-1 0,-1 1 1,1 0-1,0 0 0,-1 0 1,1 0-1,0 1 0,0-1 1,0 1-1,-1-1 0,1 1 1,0 0-1,0 0 0,0 0 1,0 0-1,0 1 0,-1-1 1,1 1-1,0 0 0,0 0 0,-1 0 1,1 0-1,0 0 0,-1 1 1,1-1-1,3 4 0,-3-2 1,1 0 0,0 0 0,-1 0 0,0 1 0,0 0 0,0 0 0,-1 0 0,1 0 0,-1 0 0,0 0 0,0 1 0,0-1 0,0 1 0,-1-1 0,0 1-1,0-1 1,0 1 0,-1 0 0,1 0 0,-1-1 0,0 1 0,-1 0 0,0 6 0,0-5 0,-1 0-1,1 0 1,-1-1 0,-1 1 0,1-1-1,0 1 1,-1-1 0,0 0-1,-1 0 1,1 0 0,-1 0 0,0-1-1,0 1 1,0-1 0,-1 0 0,1 0-1,-1-1 1,-8 6 0,0-4-26,0 1 1,0-2 0,0 1 0,0-2 0,-1 0-1,0 0 1,1-1 0,-1-1 0,0-1-1,0 0 1,-18-2 0,29 2-48,1 0-1,0-1 1,-1 1 0,1-1 0,-1 0-1,1 0 1,0 0 0,-3-1 0,5 2 65,-1-1 1,0 1-1,1-1 1,0 1 0,-1-1-1,1 1 1,-1-1-1,1 1 1,-1-1-1,1 1 1,0-1 0,-1 1-1,1-1 1,0 0-1,0 1 1,-1-1-1,1 1 1,0-1 0,0 0-1,0 1 1,0-1-1,0 0 1,0 1-1,0-1 1,0 0 0,0 1-1,0-1 1,0 0-1,0 1 1,1-1-1,-1 0 1,0 1 0,0-1-1,1 1 1,-1-1-1,0 1 1,1-2-1,15-15-260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18212,'6'0'1832,"16"0"-1096,3-5-271,21 1 767,7 0-224,9 1-304,1-2-232,2 3-632,-5-1-448,-14 0-2273,-9-1 2505,-20 2-320,-14 2-304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17180,'23'10'1680,"13"-10"-1120,7-5-200,7-2 256,3 1-472,1-5 248,1-2-143,-11-6-305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96 15563,'0'-1'140,"23"-17"2692,-23 18-2785,1 0 1,-1 0-1,0-1 1,0 1 0,1 0-1,-1 0 1,0-1-1,0 1 1,0 0 0,0 0-1,0-1 1,1 1-1,-1 0 1,0-1-1,0 1 1,0 0 0,0-1-1,0 1 1,0 0-1,0 0 1,0-1 0,0 1-1,0 0 1,0-1-1,0 1 1,0 0-1,0-1 1,-1 1 0,1-1 22,-1 1 0,0-1 0,0 1 0,0-1 0,1 1 0,-1 0 0,0-1 0,0 1 0,0 0 0,0 0 0,0 0 0,1 0 1,-1 0-1,0 0 0,0 0 0,-1 0 0,-12 1 9,0 1 1,0 1-1,0 0 1,0 0-1,1 2 1,0-1-1,0 2 0,0 0 1,0 1-1,1 0 1,0 0-1,1 1 1,-20 18-1,28-24-65,1 0 0,0 1-1,0-1 1,0 0 0,0 1-1,0-1 1,1 1 0,-1 0-1,1 0 1,-1-1 0,1 1 0,0 0-1,0 0 1,0 0 0,1 0-1,-1 0 1,1 0 0,0 1 0,0 2-1,0-4 4,1 0 0,0 1 0,-1-1-1,1 0 1,0 0 0,0 0 0,1 0-1,-1 0 1,0 0 0,1 0 0,-1-1-1,1 1 1,0 0 0,-1-1 0,1 1 0,0-1-1,0 0 1,0 0 0,0 1 0,0-1-1,0-1 1,0 1 0,0 0 0,1 0-1,-1-1 1,3 1 0,7 1 62,-1 0 0,1-1 0,0 0 0,0-1 0,0 0 0,0-1-1,0 0 1,-1-1 0,1-1 0,0 0 0,-1 0 0,0-1 0,12-6 0,-15 7-3,0-1 0,-1-1-1,0 1 1,0-1 0,0 0 0,-1-1-1,0 0 1,9-10 0,-12 12-35,0 0 1,0-1 0,0 0 0,-1 1-1,1-1 1,-1 0 0,0 0-1,-1 0 1,1-1 0,-1 1 0,0 0-1,-1-1 1,1 1 0,-1-6-1,0 5-14,-1 1 0,0 0 0,0 0-1,0 0 1,-1 0 0,1 0-1,-1 0 1,0 0 0,-1 0-1,1 1 1,-4-6 0,4 8-32,0-1 1,1 1-1,-1 0 1,0 0 0,0 0-1,-1 0 1,1 0-1,0 0 1,-1 1-1,1-1 1,-1 1 0,1-1-1,-1 1 1,0 0-1,1 0 1,-1 0-1,0 0 1,0 1-1,0-1 1,0 1 0,-3 0-1,5 0-60,-1 0-1,1 0 1,0 1-1,-1-1 1,1 0-1,0 1 1,0-1-1,0 1 1,0 0-1,-1-1 1,1 1-1,0 0 1,0 0-1,0 0 1,0-1-1,1 1 1,-1 0-1,0 0 1,0 0-1,1 0 1,-1 1 0,0 0-1,-1 1-96,1 0-1,0 1 1,0-1-1,0 0 1,0 0-1,0 1 1,0 4-1,3 6-398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17596,'-1'24'1808,"-5"-1"-1360,-1 3-176,1 5 785,2 2-937,2-3-449,2-1 353,5-6-176,2-12-144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9:59:5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16524,'13'-9'902,"0"1"1,1 1-1,0 0 1,0 1-1,0 0 1,20-4 0,-28 9-675,0 0 0,0 0 1,0 0-1,0 1 1,0 0-1,1 0 1,-1 1-1,8 1 1,-11-1-191,0 0 1,1 0 0,-1 0-1,0 1 1,0-1 0,0 1-1,0 0 1,0 0 0,0 0-1,0 0 1,-1 1 0,1-1-1,-1 1 1,1-1-1,2 5 1,-4-5-32,1 1-1,-1-1 1,0 1 0,1-1-1,-1 1 1,0 0 0,-1-1-1,1 1 1,0 0 0,-1 0-1,1-1 1,-1 1 0,0 0-1,0 0 1,0 0-1,-1 3 1,0-2 0,0 1-1,-1-1 1,1 0-1,-1 0 1,0 0-1,0 0 1,0 0 0,-1 0-1,-4 5 1,-6 4 29,0 1 0,-1-1 0,-32 21 0,27-20 35,11-8-47,-1 0 12,0 1 1,0 0-1,1 1 1,0 0 0,-10 12-1,17-18-30,0-1-1,0 1 0,0-1 1,0 1-1,0-1 1,1 1-1,-1 0 1,0 0-1,1-1 1,0 1-1,-1 0 0,1 0 1,0-1-1,0 1 1,0 0-1,0 0 1,0 0-1,0 0 1,0-1-1,1 1 0,-1 0 1,1 0-1,0-1 1,-1 1-1,1 0 1,0-1-1,0 1 1,0-1-1,0 1 0,0-1 1,0 1-1,0-1 1,0 0-1,1 1 1,-1-1-1,1 0 1,-1 0-1,1 0 0,-1 0 1,4 1-1,6 4-22,-1 0-1,1-1 0,1-1 1,-1 0-1,1 0 1,0-1-1,0-1 0,12 2 1,-5-2-188,0-1 0,0-1 0,0-1 0,27-4 0,-7-4-5,-5-4-80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23 18764,'2'-22'5400,"-2"22"-5358,-5 13 855,-57 184 213,-33 96-532,94-290-573,-2 5 26,0 1 0,0 0 0,1 0 1,-3 17-1,5-25-25,0 1 0,-1-1 0,1 0 0,0 0 0,1 1 0,-1-1 0,0 0 0,0 1 0,0-1 0,1 0 0,-1 0 0,1 0 0,-1 1 0,1-1 0,-1 0 0,1 0 0,0 0 0,-1 0 0,1 0 0,0 0 0,0 0 0,0 0 0,0 0 0,0-1 0,0 1 0,0 0 0,0 0 0,0-1 0,0 1 0,0-1 0,0 1 0,1-1 0,-1 0 0,0 1 0,0-1 0,0 0 0,1 0 0,-1 1 0,0-1 0,0 0 0,1-1 0,-1 1 0,0 0 0,2 0 0,8-2-122,-1 0 1,0 0 0,0-1-1,0 0 1,0-1 0,0 0-1,-1-1 1,0 0 0,0 0-1,0-1 1,0 0 0,-1-1-1,0 1 1,-1-2-1,1 1 1,-1-1 0,-1 0-1,1 0 1,-1-1 0,-1 0-1,0 0 1,0-1 0,4-11-1,-4-7-428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 16476,'-2'-2'544,"0"1"0,1-1 0,-1 0 0,1 0 0,-1 0 0,1-1 0,0 1 0,-1 0 0,1-1 0,0 1 0,1 0 0,-2-5 0,3 7-443,0-1 0,0 1 0,0 0 0,0 0 0,0 0 0,0 1 0,1-1 0,-1 0 0,0 0 0,0 1 0,0-1 0,0 0 0,0 1 0,0-1 0,0 1 0,1 0 0,0 0 33,16 7-65,0-2-1,1-1 1,0 0 0,0-1-1,35 2 1,-8-3-884,60-6-1,-83 1 291,-1-1 0,1 0 0,42-14 1,-41 8-200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18276,'1'21'1976,"-2"2"-1184,-4 1-287,1 5 927,-3 3-360,0 2-296,-1-3-200,1 4-416,-1-2-272,2-5-720,0 0-416,0-8 1024,2-4-232,4-9-136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20124,'0'1'2193,"-2"4"-1345,-3-2-344,0 1 1256,3 0-599,0-1-497,2 4-328,-3-7-2201,6-4 1225,-1 2 72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89 15403,'1'-3'275,"1"0"1,0-1-1,-1 1 0,0 0 0,1-1 0,-1 1 0,-1-1 0,1 1 0,0-1 0,-1 0 0,0 1 1,0-1-1,0 1 0,0-1 0,-2-6 0,2 9-172,-1-1 1,0 1-1,1-1 1,-1 1-1,0-1 0,0 1 1,0-1-1,0 1 0,0 0 1,-1-1-1,1 1 0,0 0 1,-1 0-1,1 0 1,0 0-1,-1 0 0,0 0 1,1 1-1,-1-1 0,1 0 1,-1 1-1,0-1 1,1 1-1,-1 0 0,0-1 1,1 1-1,-1 0 0,0 0 1,0 0-1,1 0 0,-1 0 1,0 1-1,1-1 1,-1 1-1,-2 0 0,-3 1 25,-1 0 0,1 0 0,-1 1 0,1 1 0,0-1 0,0 1 0,0 0-1,1 1 1,-1-1 0,1 1 0,0 1 0,1-1 0,-9 10 0,5-3-47,0 0 1,1 0 0,0 1-1,0 0 1,2 1 0,-7 17-1,8-19-25,2 0 0,0 0 0,0 1 1,1-1-1,1 1 0,0-1 0,1 21 0,0-31-47,0 1 1,0-1-1,1 1 1,-1 0-1,1-1 1,-1 1-1,1-1 1,0 1-1,0-1 1,0 1-1,0-1 1,1 0-1,-1 1 1,1-1-1,-1 0 1,1 0 0,0 0-1,0 0 1,0 0-1,0-1 1,0 1-1,0-1 1,0 1-1,0-1 1,1 0-1,-1 0 1,1 0-1,-1 0 1,1 0-1,-1 0 1,1-1-1,-1 1 1,1-1-1,0 0 1,-1 1-1,1-1 1,-1 0-1,1-1 1,0 1-1,-1-1 1,4 0-1,3-1 35,0 0 0,0-1 0,0 0-1,-1-1 1,1 0 0,-1 0-1,0-1 1,0 0 0,-1 0-1,1-1 1,-1 0 0,7-7 0,-3 1 43,0 0 0,-1-1 0,0 0 1,-1-1-1,0 0 0,6-15 0,-11 19-53,0 1 0,-1-1 0,0 1-1,-1-1 1,0 0 0,1-12 0,-3 19-89,1 0 0,-1 0 1,0 0-1,0 0 0,0 0 1,-1 0-1,1 0 1,-1 0-1,1 0 0,-1 0 1,0 1-1,0-1 0,0 0 1,-1 0-1,1 1 0,-1-1 1,1 1-1,-1-1 1,0 1-1,0 0 0,0 0 1,0 0-1,0 0 0,-1 0 1,-2-2-1,4 3-79,-1 1 1,0-1-1,0 1 1,0-1-1,0 1 1,1-1-1,-1 1 1,0 0-1,0 0 1,0 0-1,0 0 1,0 0-1,0 0 0,0 1 1,1-1-1,-1 1 1,0-1-1,0 1 1,0 0-1,-2 1 1,-3 2-229,1 0 1,-1 1-1,-9 7 1,14-9 266,-20 16-878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62 368 20492,'-14'15'2153,"2"5"-1521,2-2-320,0 4 1440,4 2-1215,-1 1-105,4-1-304,3-1-144,0-3-264,0-3-104,0-4-409,0 0-295,0-7-592,7-13 503,3-8 305</inkml:trace>
  <inkml:trace contextRef="#ctx0" brushRef="#br0" timeOffset="1">214 42 20532,'2'-4'214,"0"1"0,1 0-1,-1 0 1,1 0-1,0 1 1,0-1-1,0 1 1,0-1 0,0 1-1,1 0 1,-1 0-1,1 1 1,-1-1 0,1 1-1,0-1 1,-1 1-1,1 0 1,0 1-1,5-1 1,-3 1-56,0 0 0,1 1 1,-1-1-1,0 2 0,0-1 0,-1 1 0,1 0 1,0 0-1,0 0 0,-1 1 0,1 0 0,4 3 0,-6-3-136,1 0-1,-1 0 0,0 0 0,-1 0 0,1 0 1,0 1-1,-1 0 0,0 0 0,0 0 0,0 0 1,0 0-1,-1 0 0,0 1 0,1-1 1,1 10-1,-3-10-23,0 1 0,-1-1 1,0 1-1,0-1 0,0 1 0,0-1 1,-1 1-1,1-1 0,-1 0 1,-1 1-1,1-1 0,0 0 0,-1 0 1,0 1-1,0-1 0,0-1 1,-1 1-1,-2 4 0,-9 9-1,-1-1-1,-1 0 1,0-1-1,-23 17 1,18-16-1,1 1 1,-24 27-1,43-44 3,1 1 1,-1-1-1,0 1 0,1 0 0,-1-1 0,1 1 0,-1 0 1,1 0-1,-1-1 0,1 1 0,0 0 0,-1 0 1,1 0-1,0-1 0,0 1 0,-1 0 0,1 0 1,0 0-1,0 0 0,0 0 0,0-1 0,0 1 1,0 0-1,1 2 0,-1-3 2,1 1 0,0 0 1,0 0-1,-1-1 0,1 1 0,0 0 0,0-1 1,0 1-1,0-1 0,0 1 0,0-1 0,-1 0 1,1 1-1,0-1 0,0 0 0,0 0 0,2 1 1,8 0-33,1-1 1,-1 0-1,12-1 1,-13 0-99,130-12-2007,-84 7 1861,4 0-223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20260,'8'16'2081,"5"-2"-1457,10-8-288,7 4 1000,13 1-728,2-5-79,5-2-401,-1-4-377,-2 2-879,-4-2-160,-14 0 968,-8-2-272,-17-5-272</inkml:trace>
  <inkml:trace contextRef="#ctx0" brushRef="#br0" timeOffset="1">0 214 17172,'13'7'2200,"16"-3"-1312,8-4-352,10 0 1281,-1-1-881,4-4-88,-2 1-680,-1-2-672,-8 4 504,-9 0-168,-10-1-136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87 15771,'3'-5'484,"-1"0"0,0 0-1,0 0 1,-1 0 0,0-1-1,0 1 1,0 0 0,0-1-1,-1-6 1,0 11-364,0-1 1,0 1-1,0 0 0,0-1 1,-1 1-1,1 0 1,0 0-1,-1-1 0,1 1 1,-1 0-1,0 0 0,1 0 1,-1 0-1,0 0 1,1 0-1,-1 0 0,0 0 1,-1-1-1,0 1-20,1 0 0,0 1-1,-1-1 1,1 1 0,-1 0 0,1-1-1,-1 1 1,1 0 0,-1 0 0,1 0 0,-1 0-1,1 0 1,-1 0 0,1 0 0,-1 0 0,1 1-1,-1-1 1,1 1 0,-3 0 0,-2 2-29,-1 0 0,1 0 0,0 1 0,0 0 1,0 0-1,1 1 0,-1-1 0,1 1 0,0 0 0,0 1 1,-5 7-1,-1 4-30,0 0 1,-16 32 0,21-35-28,1-1 1,0 1 0,-5 26 0,8-35-11,2 0 1,-1 0-1,1 0 0,-1 0 0,1 0 1,1 1-1,-1-1 0,1 0 1,0 0-1,0 0 0,0 0 1,1-1-1,-1 1 0,4 5 1,-4-8 1,0 0 1,0 0 0,1 0 0,-1-1 0,1 1 0,-1-1 0,1 1 0,0-1 0,-1 1 0,1-1 0,0 0 0,0 0 0,0 0 0,0 0-1,0 0 1,0 0 0,0-1 0,4 2 0,-2-2 11,0 0 0,1 0-1,-1 0 1,0 0 0,0-1 0,0 1 0,0-1-1,0 0 1,6-3 0,1 0 55,0-2 0,-1 0 0,1 0 0,-1 0 1,16-15-1,-17 13 13,-1-1 1,0 1 0,-1-2 0,0 1-1,0-1 1,-1 0 0,8-17 0,-10 19-30,-1 0 0,0 0 0,-1 0 1,0 0-1,0 0 0,0-1 0,-1 1 0,-1-1 0,0 1 1,0-1-1,-1-8 0,0 14-55,1-1 0,-1 1 0,0 0 0,0 0 0,0 0 0,-1 0 0,1 0 0,-1 0 0,0 0 0,0 0 0,0 1 0,0-1-1,0 0 1,0 1 0,-1 0 0,1 0 0,-1 0 0,0 0 0,1 0 0,-1 0 0,0 1 0,-4-2 0,5 2-100,0 0 1,0 1-1,0-1 1,0 1-1,-1 0 1,1-1-1,0 1 1,0 0-1,0 0 1,-1 1-1,1-1 0,0 0 1,0 1-1,0-1 1,0 1-1,-1 0 1,1 0-1,0 0 1,0 0-1,0 0 1,1 0-1,-1 0 0,0 0 1,0 1-1,1-1 1,-1 1-1,1 0 1,-1-1-1,1 1 1,0 0-1,-1 0 1,0 2-1,0 0-123,0 1-1,0-1 1,0 0 0,1 1 0,0-1-1,0 1 1,0-1 0,0 1-1,1-1 1,-1 1 0,1 0 0,0-1-1,1 6 1,7 14-793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19284,'4'15'1937,"-12"7"-1193,-2 0-320,-3 7 888,3-2-312,1 7-392,-1-2-320,9-4-624,-1-3-288,5-9-600,3-4 960,-3-9-208,-2-3-216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20 19748,'1'0'85,"-1"-1"-1,0 0 1,0 1-1,0-1 1,0 0-1,0 1 1,1-1-1,-1 0 1,0 0-1,-1 1 1,1-1-1,0 0 1,0 1-1,0-1 1,0 0-1,-1 1 1,1-1-1,0 0 1,0 1-1,-1-1 1,1 0-1,-1 1 1,1-1-1,0 1 1,-1-1-1,1 1 1,-1-1-1,1 1 1,-2-1-1,1 1 7,0 0-1,0 0 0,0 0 1,-1 0-1,1 0 0,0 0 0,0 0 1,0 0-1,0 1 0,0-1 0,-1 0 1,1 1-1,0-1 0,0 1 1,-1 1-1,-5 2 167,1 0-1,-1 1 1,1 0 0,-7 8 0,7-7-229,0 1-1,1 1 1,0-1 0,0 1-1,1-1 1,0 1 0,0 1-1,1-1 1,0 0 0,1 1 0,-3 9-1,5-13-29,-1 1 0,1-1 0,0 1 0,0-1 0,0 1 0,1-1 0,0 1 0,0-1 0,0 0-1,1 1 1,0-1 0,0 0 0,0 0 0,1 0 0,-1-1 0,1 1 0,0 0 0,1-1 0,4 5 0,3 1-5,0 0 0,1-2 1,22 14-1,-22-15-2,0 0 0,-1 1 0,0 1 0,0 0 0,11 11 0,-20-17 2,1 0 1,-1 0-1,0 0 0,0 1 0,-1-1 1,1 0-1,-1 1 0,1-1 1,-1 1-1,0-1 0,0 1 1,-1 0-1,1-1 0,-1 1 1,0 0-1,0 0 0,0-1 0,0 1 1,-1 0-1,1 0 0,-1-1 1,0 1-1,-2 5 0,-1 0-7,-1 1-1,1-1 1,-2 0-1,1-1 0,-1 1 1,-1-1-1,1 0 1,-1-1-1,0 0 1,-1 0-1,0 0 0,-12 7 1,12-9 32,0 0 1,0 0 0,0-1-1,-1 0 1,1-1-1,-1 0 1,0 0 0,0-1-1,-1 0 1,1 0-1,0-1 1,0-1-1,-19 0 1,26 0-8,0 0 1,-1-1-1,1 1 1,0-1-1,-1 1 1,1-1-1,0 0 0,0 0 1,-1 0-1,1 0 1,0 0-1,0 0 1,0-1-1,0 1 0,1-1 1,-1 0-1,0 1 1,1-1-1,-1 0 1,1 0-1,-1 0 0,1 0 1,0 0-1,0 0 1,0 0-1,0 0 0,0-1 1,1 1-1,-1 0 1,1-1-1,-1 1 1,1 0-1,0-1 0,0 1 1,0 0-1,0-1 1,1-3-1,0-5 11,1 0 0,1 1-1,0-1 1,0 1 0,1 0 0,0 0-1,6-11 1,6-6-17,2-1 0,1 2 0,0 0 0,2 2 0,29-27 0,-3 9 135,88-60 1,-133 100-139,7-4 101,-1 0 1,1 0-1,-1-1 1,13-15 0,-20 21-81,0 0 0,0 0 0,0 0 0,-1 0 0,1 0 0,-1 0 0,1-1 0,-1 1 0,1 0 0,-1 0 1,0-1-1,1 1 0,-1 0 0,0-1 0,0 1 0,0 0 0,0 0 0,0-1 0,-1-1 0,1 1 2,-1 1 0,0-1 0,0 1 0,0-1 0,0 1-1,-1 0 1,1-1 0,0 1 0,-1 0 0,1 0 0,0 0 0,-1 0-1,1 0 1,-1 0 0,0 0 0,1 1 0,-1-1 0,-3 0 0,-6-3-242,0 1 1,0 0 0,0 1-1,-1 0 1,1 1 0,-1 0 0,1 1-1,-1 0 1,1 1 0,-1 0 0,-18 5-1,21-4-351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5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17836,'1'1'173,"0"-1"1,-1 0 0,1 1-1,-1-1 1,1 0-1,-1 1 1,1-1-1,-1 1 1,1-1 0,-1 1-1,1-1 1,-1 1-1,0-1 1,1 1-1,-1-1 1,0 1 0,1-1-1,-1 1 1,0 0-1,0-1 1,0 1 0,0-1-1,1 1 1,-1 0-1,0-1 1,0 2-1,3 27 290,-2-15-34,9 83 213,4-1 0,37 134 0,-49-224-583,8 23 118,-9-28-153,-1 0 0,1 0 0,-1 0 0,1 0 0,-1 0 0,1-1 0,-1 1 0,1 0 0,0 0 0,-1 0 0,1-1 0,0 1 0,0 0 0,-1-1 0,1 1 0,0-1 0,0 1 0,0-1 0,0 1 0,0-1 0,0 0 0,2 1 0,-3-1-8,1 0 0,-1 0 0,1 0-1,-1-1 1,1 1 0,-1 0 0,1-1 0,-1 1-1,1 0 1,-1-1 0,1 1 0,-1 0-1,0-1 1,1 1 0,-1-1 0,0 1 0,1-1-1,-1 1 1,0-1 0,1 1 0,-1-1-1,0 1 1,0-1 0,0 1 0,0-1 0,1 0-1,3-19 226,-3 14-174,3-33 74,-1-1 0,-2 1 0,-2-1 0,-7-42 0,7 70-137,-25-210 72,23 205-78,2 11 8,0 1 0,0 0 0,0-1 0,0 1 1,1-1-1,0 1 0,0-1 0,2-10 1,-1 16-11,1-1 0,-1 1 0,1-1 0,-1 1 0,1-1 0,-1 1 0,1 0 1,-1 0-1,1-1 0,-1 1 0,1 0 0,-1 1 0,1-1 0,1 0 0,2 1 0,396-19-39,-298 6-81,187-47-1,-222 40 53,87-22-282,-141 39 293,1 1 0,0 0 0,0 1 0,0 1 0,29 5 0,-23-3 39,41 0 0,-27-8 30,-28 4-10,-1-1 0,1 1 1,0 1-1,0-1 0,-1 1 0,10 1 1,-15 0-1,0-1 1,0 0-1,0 1 1,0 0-1,-1-1 1,1 1-1,0-1 1,0 1-1,-1 0 1,1-1-1,0 1 1,-1 0-1,1 0 1,-1 0-1,1 0 1,-1-1 0,0 1-1,1 0 1,-1 0-1,0 0 1,1 0-1,-1 0 1,0 0-1,0 0 1,0 0-1,0 0 1,0 0-1,0 0 1,0 0-1,0 0 1,-1 1-1,-6 35 39,6-33-25,-15 48 124,10-35-69,0 0 0,-4 22 1,9-34-55,1 0 0,-1 0 0,1 1 0,0-1 0,0 0 0,1 0 0,-1 0 1,1 0-1,1 0 0,-1 0 0,0 0 0,4 7 0,-4-11-31,-1 0 1,0 0-1,1 0 0,-1 0 0,1-1 1,0 1-1,-1 0 0,1 0 0,-1 0 1,1-1-1,0 1 0,0 0 1,0 0-1,-1-1 0,1 1 0,0-1 1,0 1-1,0-1 0,1 1 0,-1-1-21,0 0-1,-1 0 0,1 0 1,0 0-1,-1 0 1,1 0-1,0-1 0,-1 1 1,1 0-1,0 0 0,-1-1 1,1 1-1,-1-1 0,1 1 1,0 0-1,-1-1 0,1 1 1,-1-1-1,0 1 1,1-1-1,0 0 0,2-3-84,-1-1-1,0 1 0,0 0 1,0-1-1,0 1 1,2-10-1,0-10-282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16636,'0'-19'3114,"4"15"-1314,2 12-776,2 11-740,-2 0-1,-1 1 1,0 0 0,-2 1-1,3 34 1,-2-16-132,1 13 15,-4-31 45,1 0-1,1 0 1,9 35-1,-12-55-181,0 0 0,1-1 0,-1 1-1,0 0 1,0 0 0,1 0-1,-1-1 1,0 1 0,1 0 0,-1-1-1,1 1 1,-1 0 0,1-1 0,-1 1-1,1 0 1,0-1 0,-1 1-1,1-1 1,0 1 0,-1-1 0,1 0-1,0 1 1,0-1 0,1 1 0,-1-1 13,0 0 1,0-1 0,-1 1-1,1 0 1,0 0 0,0-1-1,0 1 1,0-1 0,0 1-1,0-1 1,-1 1 0,1-1-1,0 1 1,-1-1 0,1 0-1,0 1 1,0-2 0,4-5 205,0 0 1,-1 0-1,8-15 1,5-21 47,-1-2 0,-3 0 0,-1-1 0,-2 0 1,-3 0-1,3-56 0,-11 82-439,0 15-396,-1 12-458,-5 52-1537,4-35 1714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17244,'0'29'1856,"7"-11"-1240,12-12-208,8-6 1217,11-1-1001,7-6-392,8-2 8,7-10 24,-3-8-128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83 140 14395,'16'-12'3374,"-15"12"-3228,-1 0-1,0 0 0,1-1 1,-1 1-1,1 0 0,-1-1 1,0 1-1,0 0 0,1-1 1,-1 1-1,0 0 1,0-1-1,1 1 0,-1-1 1,0 1-1,0 0 0,0-1 1,0 1-1,1-1 0,-1 1 1,0-1-1,0 1 1,0 0-1,0-1 0,0 1 1,0-1-1,0 1 0,0-1 1,0 1-1,-1-1 0,1 1 1,0 0-1,0-1 1,0 1-1,0-1 0,-1 1 1,1 0-1,0-1 0,0 1 1,-1 0-1,1-1 0,-1 1 1,0-1-70,0 1 0,0 0 1,0-1-1,0 1 0,0 0 0,0 0 1,0 0-1,0 0 0,0 0 0,0 0 1,-1 0-1,1 0 0,0 0 0,0 1 0,0-1 1,0 0-1,0 1 0,0-1 0,0 1 1,0-1-1,0 1 0,0-1 0,0 1 1,1 0-1,-1-1 0,0 1 0,0 0 1,0 1-1,-22 23 84,17-18-141,1-1-1,0 1 1,1 0-1,0 0 1,0 1-1,0-1 1,1 1 0,0 0-1,0 0 1,1 0-1,0 0 1,1 0-1,-1 13 1,2-20-14,0 0 0,0 0 0,0-1 0,0 1 1,0 0-1,0 0 0,0 0 0,0 0 0,1 0 0,-1-1 0,0 1 0,1 0 1,-1 0-1,0 0 0,1-1 0,-1 1 0,1 0 0,-1-1 0,1 1 0,0 0 0,-1-1 1,1 1-1,0-1 0,-1 1 0,1-1 0,1 1 0,0 0 4,-1-1 0,1 0 0,-1 0 0,1 0 0,-1 0 0,1 0 0,0 0 0,-1 0 0,1 0-1,-1-1 1,1 1 0,-1-1 0,3 0 0,3-3 34,0 1-1,0-1 1,0 0 0,11-10-1,-5 3 29,-1-1 1,0 0-1,-1-1 0,0 0 0,-1-1 1,12-21-1,-19 34-17,0 8-24,3 21-12,-3-9-8,9 4-28,-10-20 21,-1 0 0,1 0-1,0 0 1,-1 1-1,1-1 1,-1 0-1,0 1 1,1 5-1,1-52 189,-2 33-146,0 0 1,0-1 0,-1 1 0,0 0 0,-3-16 0,-3 5 81,4 15-52,1 0 0,-1 1 1,1-1-1,0-9 1,2 14-69,0 1-1,0-1 1,0 1 0,0-1-1,0 1 1,0 0 0,0-1 0,0 1-1,0 0 1,0 0 0,0 0 0,0 0-1,0 0 1,1 0 0,-1 0 0,0 0-1,0 0 1,2 1 0,8 0 5,27-3-47,-25 1-532,0 1 1,19-5-1,-27 4 370,0 0 0,0-1 0,0 0 0,0 0 0,-1 0 0,1-1 0,0 1 0,-1-1 0,7-6 0,7-8-416,-2-2-141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17884,'6'-8'2475,"-3"3"-1554,-3 8 2142,-36 111-1440,32-102-1605,-32 135 164,32-128-135,2 0-1,0-1 0,1 1 1,1 0-1,4 37 0,-3-51-139,0 1-1,1-1 1,0 0-1,0 0 1,0 0-1,0 0 1,1 0-1,0 0 1,7 8-1,-9-11-2,0-1-1,1 1 1,-1-1-1,1 0 1,-1 1-1,1-1 1,0 0-1,0 0 1,-1 0 0,1 0-1,0 0 1,0 0-1,0-1 1,0 1-1,0-1 1,0 1-1,0-1 1,0 0-1,0 0 1,0 0 0,0 0-1,0 0 1,0 0-1,0 0 1,1-1-1,-1 1 1,0-1-1,-1 1 1,5-3 0,7-6-651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17404,'-2'19'1976,"-3"8"-1264,-7 6-248,-1 5 993,0 4-577,1 4-112,-1-2-184,0-4-128,1-2-208,1-11-56,4-3-264,-1-5-200,4-6-424,-3-7-368,1-6 848,2-5-192,1-5-152</inkml:trace>
  <inkml:trace contextRef="#ctx0" brushRef="#br0" timeOffset="1">12 216 19404,'12'11'1953,"1"-1"-1281,5 3-272,2-4 824,1 2-264,-1-2-848,0-3-544,-4-1 440,-5-3-192,-9-2-136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15715,'1'4'482,"0"0"-1,1 0 0,0 0 0,0-1 0,0 1 0,1-1 1,-1 1-1,1-1 0,-1 0 0,6 5 0,37 28 2727,-11-8-2379,-21-16-657,-1 0 0,0 1-1,-1 0 1,-1 1-1,0 0 1,11 22 0,-17-27-168,0 2-1,0-1 1,-1 0 0,0 1 0,-1-1 0,0 1-1,-1 0 1,0 0 0,-1 0 0,0-1-1,-2 15 1,0-14-53,0 1-1,-1-1 1,0 0 0,-1 0-1,0 0 1,0 0-1,-2 0 1,1-1-1,-9 13 1,9-17-63,1-1 1,0 1-1,-1-1 1,0 0-1,0 0 1,-1 0-1,1-1 0,-1 0 1,0 0-1,0 0 1,0-1-1,-1 0 0,1 0 1,-1 0-1,0-1 1,-8 2-1,-6-3-320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18540,'9'13'1976,"5"-11"-1087,10-2-321,7-4 1056,7-2-448,11-4-416,3 0-151,2 0-401,-2-1-312,-6 5-729,-12 0-375,-5 6 960,-14 0-272,-7 2-160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1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18108,'17'8'1856,"12"-8"-1088,0-6-271,12 5 719,-1-6-160,3 3-208,-3-2-224,-7-4-904,-1 10-416,-5-7 624,2-2-168,-8-8-104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14019,'5'28'3991,"1"7"-3537,51 126 474,-5-18-296,-15-1 107,12 38 352,-48-176-1055,1 0 31,-1 1-1,1-1 1,0 0-1,-1 0 1,2 0-1,-1 0 1,0 0-1,5 4 1,-7-8-51,0 1 0,0-1 0,1 0 0,-1 0 0,0 0 0,0 0 0,0 1 1,0-1-1,1 0 0,-1 0 0,0 0 0,0 0 0,0 0 0,1 0 0,-1 0 0,0 0 0,0 0 0,1 0 0,-1 0 1,0 0-1,0 0 0,0 0 0,1 0 0,-1 0 0,0 0 0,0 0 0,1 0 0,-1 0 0,0 0 0,0 0 1,0 0-1,1 0 0,-1 0 0,0-1 0,0 1 0,0 0 0,1 0 0,-1 0 0,6-11 418,2-14 86,-8 23-476,17-113 1104,-9 51-907,3-57-104,-9 74-155,16-77-1,-17 117 16,1 1 0,0-1 0,1 1 0,0 0 1,0 0-1,0 0 0,1 0 0,-1 1 0,2-1 0,-1 1 0,9-9 1,-2 5-4,1 0 0,-1 1 1,1 1-1,20-11 0,-18 12-3,1 0 0,-1 1 0,1 0 0,0 1 0,0 1 0,1 1 0,15-1 0,109 4-35,-50 2 33,-33-5 2,0-2-1,81-17 0,109-38-18,-218 51 28,77-14-20,207-17 0,-130 21 13,192-32 23,-304 40-42,1 4-1,-1 2 0,111 8 1,-89 0-60,0-4 1,0-4 0,149-26-1,-69-1-83,-66 9 22,196-12 1,-206 35-235,145 21 0,-208-19 270,-1-1 1,1-2-1,0-1 0,-1-1 1,1-2-1,36-9 0,-59 10 97,1 0-1,0 1 1,0 0-1,0 1 1,0 1-1,0 0 1,0 0-1,20 4 1,-31-4 18,-1 0 0,1 1 1,0-1-1,-1 0 1,1 0-1,-1 0 0,1 1 1,-1-1-1,1 0 1,-1 1-1,0-1 0,1 0 1,-1 1-1,1-1 1,-1 0-1,0 1 1,1-1-1,-1 1 0,0-1 1,1 1-1,-1-1 1,0 1-1,0-1 0,1 1 1,-1-1-1,0 1 1,0-1-1,0 1 1,0-1-1,0 1 0,0 0 1,0-1-1,0 1 1,0-1-1,0 1 0,0 0 1,-10 21 324,4-9-205,3-5-410,2 0 0,-1 0 0,1 0 0,0 0 0,1 0 0,0 0 0,0 0 0,1 1 0,0-1 0,3 11 0,-4-18 124,0-1 132,0 0 1,0 0-1,0 0 0,0 0 0,0 0 0,0 0 1,0 0-1,0 0 0,0 0 0,0 0 0,0 0 0,0 0 1,0 0-1,-1 0 0,1 0 0,0 0 0,0 1 1,0-1-1,0 0 0,0 0 0,0 0 0,0 0 1,0 0-1,0 0 0,0 0 0,0 0 0,0 0 0,0 0 1,0 0-1,0 0 0,-8-9-730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17252,'29'-27'2968,"-28"27"-2922,-1 0 0,0 1 0,0-1-1,0 0 1,1 0 0,-1 0 0,0 0 0,0 0-1,0 0 1,0 0 0,0 0 0,1 1 0,-1-1-1,0 0 1,0 0 0,0 0 0,0 0 0,0 0-1,0 1 1,0-1 0,1 0 0,-1 0 0,0 0-1,0 0 1,0 1 0,0-1 0,0 0 0,0 0-1,0 0 1,0 0 0,0 1 0,0-1 0,0 0-1,0 0 1,0 0 0,0 1 0,0-1-1,0 0 1,0 0 0,0 0 0,-1 0 0,1 1-1,0-1 1,0 0 0,0 0 0,0 1 0,-2 10 381,-33 90 578,23-71-873,1 0 1,1 1-1,2 1 0,1-1 0,-4 44 1,11-73-116,0 0 1,0 0 0,0-1 0,0 1 0,1 0 0,-1-1 0,0 1 0,1 0 0,-1-1 0,1 1 0,0-1 0,-1 1-1,1-1 1,0 1 0,0-1 0,0 1 0,0-1 0,0 0 0,2 2 0,-1-1 3,1 0 1,-1-1-1,1 1 1,0-1-1,0 0 1,-1 0-1,1 1 1,0-2-1,0 1 1,3 0-1,7 1-171,0-1 0,1-1 0,24-2-1,-38 2 146,4 0-109,0 0-1,-1 0 1,1-1 0,0 1 0,-1-1 0,1 0 0,0 0 0,-1 0 0,1-1 0,-1 1 0,1-1 0,-1 0 0,0 0 0,0 0 0,0 0 0,0-1 0,0 1 0,0-1 0,-1 0 0,1 1 0,-1-1-1,0 0 1,0-1 0,2-3 0,5-19-569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16612,'-3'18'1584,"-4"5"-976,2 4-184,-3 4 632,2 7-239,2-1-225,2 4-80,2-8-216,2 3-152,0-9-512,3-5-304,-2-2-369,-1-7 825,-2-7-160,0-5-192</inkml:trace>
  <inkml:trace contextRef="#ctx0" brushRef="#br0" timeOffset="1">386 138 17580,'-5'16'2272,"0"-3"-1368,0-5-455,1-2 2199,1 1-1936,3-4-248,2-10-1392,-1-3 824,0-2-192,4-8-88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15323,'0'0'2096,"-4"2"-1805,0 1-1,0-1 0,0 1 1,1 0-1,-1-1 1,-4 6-1,-5 11 9,1-1 1,0 2-1,2-1 0,0 1 1,1 1-1,1 0 1,1 0-1,1 1 0,0 0 1,-3 39-1,8-57-228,1 1 0,0 0 0,0 0 1,0 0-1,1-1 0,0 1 0,0 0 1,0-1-1,3 9 0,-4-12-47,1 0 0,-1 0-1,1 0 1,0 0 0,0 0 0,-1 0 0,1-1-1,0 1 1,0 0 0,0 0 0,0-1 0,0 1 0,0 0-1,0-1 1,0 1 0,0-1 0,2 1 0,-1 0 6,0-1 0,0 0 0,0 0 0,0 0 0,0 0 0,0 0 0,0 0 0,0-1 0,0 1 0,0-1 0,0 0 0,0 1 0,3-2 1,5-4 75,0 1 0,-1-2 1,1 1-1,-1-1 1,-1-1-1,0 1 0,0-1 1,12-16-1,-6 6 79,-1-1 0,-1 0 0,13-30 0,-20 39-134,-1 0-1,0-1 1,3-12-1,-7 21-63,1-1 1,-1 1-1,1-1 0,-1 0 1,0 1-1,0-1 0,0 0 1,0 1-1,0-1 0,-1 0 1,1 1-1,-1-1 0,0 1 1,0-1-1,0 1 1,0-1-1,0 1 0,-2-3 1,2 4-17,1 0 1,-1 0 0,0 0 0,1 1 0,-1-1 0,0 0-1,0 0 1,0 1 0,0-1 0,0 1 0,1-1 0,-1 1 0,0-1-1,0 1 1,0-1 0,0 1 0,0 0 0,-1 0 0,1-1 0,0 1-1,0 0 1,0 0 0,0 0 0,-1 0 0,0 1-137,0-1 0,1 1 0,-1 0 0,1 0 0,-1 0 0,1-1 0,-1 1 0,1 0-1,0 1 1,-1-1 0,1 0 0,0 0 0,-2 3 0,0 0-367,1-1-1,-1 1 0,1 0 1,0 0-1,0 0 0,1 1 0,-1-1 1,1 0-1,0 1 0,-1 6 1,2-3-701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 16436,'-2'-2'106,"1"0"1,-1 0-1,0 1 1,0-1-1,0 1 1,0-1-1,0 1 1,0 0-1,0 0 1,0 0-1,-1 0 1,1 0-1,0 0 1,-1 1-1,1-1 1,-1 1-1,1 0 1,-1-1-1,1 1 1,0 0-1,-1 1 1,1-1 0,-1 0-1,1 1 1,-1-1-1,-2 2 1,-3 0 20,1 1 0,0-1 1,0 1-1,0 1 1,0 0-1,0 0 1,-6 5-1,1 1-45,1 1 0,0 0 0,1 1 0,1 0-1,-1 1 1,2 0 0,0 0 0,1 1 0,-9 21 0,7-11-43,0 0-1,2 1 1,1 0 0,1 0-1,-2 26 1,7-41-35,-1-1 1,1 1-1,1 0 0,0 0 0,0-1 1,1 1-1,0-1 0,1 1 1,7 17-1,-8-24 11,0 1 1,0 0-1,0-1 1,0 0-1,1 1 0,-1-1 1,1 0-1,0-1 1,0 1-1,0 0 0,0-1 1,1 1-1,-1-1 0,1 0 1,-1 0-1,1-1 1,0 1-1,-1-1 0,1 0 1,0 1-1,0-2 1,0 1-1,0 0 0,0-1 1,0 0-1,7 0 1,-3-1 107,1-1 1,0 0 0,-1 0 0,1-1-1,-1 0 1,0 0 0,0-1-1,0 0 1,0-1 0,-1 1 0,1-2-1,-1 1 1,6-7 0,-9 8 7,0 0 1,0 0-1,0-1 1,-1 1-1,0-1 1,0 0-1,0 0 0,0 0 1,2-8-1,-4 9-35,0 1-1,0-1 0,-1 0 1,1 1-1,-1-1 0,0 0 1,0 1-1,0-1 0,0 0 0,-1 1 1,0-1-1,1 0 0,-1 1 1,-1-1-1,-1-4 0,1 4-53,0 1-1,-1 0 1,1 0-1,0 0 0,-1 0 1,0 0-1,0 0 1,0 1-1,0-1 1,0 1-1,0 0 0,0 0 1,-1 0-1,1 1 1,-1-1-1,0 1 0,1-1 1,-1 1-1,0 1 1,-4-2-1,6 2-146,-1-1 1,1 1-1,-1 0 0,0 0 1,1 0-1,-1 0 0,1 1 1,-1-1-1,1 1 0,-1-1 1,1 1-1,-1 0 0,1 0 1,-1 0-1,1 0 0,0 0 1,0 1-1,0-1 0,0 1 1,0 0-1,0-1 0,0 1 1,0 0-1,0 0 0,1 0 0,-1 0 1,1 0-1,0 0 0,-1 1 1,0 3-1,1-5 66,1-1 0,0 1 1,0 0-1,-1-1 0,1 1 0,0 0 0,0 0 1,0-1-1,0 1 0,0 0 0,0 0 0,0-1 0,0 1 1,0 0-1,0 0 0,0-1 0,0 1 0,1 0 0,-1 0 1,0-1-1,1 1 0,-1 0 0,0-1 0,1 1 0,-1-1 1,1 1-1,-1 0 0,1-1 0,-1 1 0,1-1 0,-1 1 1,1-1-1,0 1 0,0 0 0,18-3-818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14155,'0'30'1688,"-3"-1"-871,-1 3-273,1 2 784,3-1-200,1-3-288,1-1-159,2-2-329,-2-8-128,0-5-216,0-4-144,-1-4-328,1-9-393,-2-6 585,4-2-72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18812,'3'-4'349,"0"0"-1,-1 0 1,2 1-1,-1-1 1,0 1-1,1-1 1,-1 1-1,1 0 1,0 1-1,0-1 1,0 1-1,1-1 1,-1 1-1,0 1 1,1-1-1,-1 1 1,6-2-1,0 1-135,-1 0-1,1 0 1,0 1-1,0 1 0,0-1 1,0 2-1,13 1 0,-21-2-208,-1 0-1,1 0 0,-1 0 0,1 0 0,-1 1 0,1-1 1,-1 1-1,1-1 0,-1 1 0,1-1 0,-1 1 0,0 0 0,1 0 1,-1-1-1,0 1 0,0 0 0,1 0 0,-1 0 0,0 1 1,0-1-1,0 0 0,0 0 0,-1 1 0,1-1 0,0 0 1,0 1-1,-1-1 0,1 0 0,-1 1 0,1-1 0,-1 1 0,0-1 1,1 1-1,-1 0 0,0-1 0,0 1 0,0-1 0,0 1 1,0-1-1,-1 1 0,1-1 0,0 1 0,-1-1 0,1 1 1,-2 1-1,-3 9-21,0 0 1,-1-1 0,-1 1 0,-12 15 0,8-10 31,-15 21 5,13-21-10,1 1 0,1 0 0,0 1 0,1 1 0,1 0 0,-8 26 0,17-44-8,-1 0-1,1-1 1,-1 1-1,1 0 0,0 0 1,0-1-1,0 1 1,0 0-1,0 0 1,0-1-1,0 1 0,1 0 1,-1 0-1,1-1 1,-1 1-1,1 0 0,-1-1 1,1 1-1,0-1 1,0 1-1,0-1 1,0 1-1,0-1 0,0 0 1,0 1-1,1-1 1,-1 0-1,0 0 0,1 0 1,-1 0-1,1 0 1,-1 0-1,1 0 1,-1-1-1,1 1 0,0 0 1,-1-1-1,1 1 1,0-1-1,-1 0 0,1 0 1,0 1-1,0-1 1,2-1-1,10 2-286,-1-1 0,1-1 0,-1 0 0,1-1 0,-1 0 1,1-1-1,-1 0 0,0-1 0,19-9 0,-16-2-186,-5-1-167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17052,'-2'0'3280,"2"-7"-2792,2 0 2321,-1 2-1961,-1 4-240,3-2-488,3 3-344,-2-1-856,0-2 912,2-1-136,-2-1-136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 19276,'0'-1'74,"1"1"1,-1 0-1,0-1 0,1 1 1,-1-1-1,0 1 0,0 0 1,1-1-1,-1 1 0,0-1 1,0 1-1,0-1 0,1 1 1,-1-1-1,0 1 0,0-1 1,0 1-1,0-1 0,0 1 1,0-1-1,0 1 0,0-1 0,0 1 1,-1-1-1,-9 2 1016,-17 17 195,17-8-1206,1 1-1,0 0 0,0 1 1,1 0-1,1 0 1,0 1-1,1 0 1,0 0-1,1 0 1,-7 28-1,6-16-82,1 0 0,2 0-1,0 0 1,2 0 0,2 35 0,0-50-36,1-1 0,-1 0 1,1 0-1,1 0 1,0 0-1,4 8 1,-6-15-5,-1-1 0,1 1 1,0-1-1,0 0 0,0 1 1,0-1-1,0 0 1,0 1-1,1-1 0,-1 0 1,0 0-1,0 0 0,1 0 1,-1 0-1,1 0 1,-1-1-1,3 2 0,-3-2-5,1 0 0,-1 0 0,1 0-1,-1 0 1,1-1 0,-1 1 0,1 0-1,-1-1 1,1 1 0,-1-1-1,1 1 1,-1-1 0,0 0 0,1 0-1,-1 0 1,0 1 0,0-1 0,0 0-1,1-1 1,-1 1 0,0 0 0,1-3-1,15-20-320,-2-7-102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15123,'2'4'356,"-2"-2"-154,1 0-1,0-1 1,0 1-1,-1 0 1,1-1-1,0 1 0,0-1 1,1 1-1,-1-1 1,2 2-1,-2-2-102,0-1-1,0 1 0,0-1 0,0 0 1,1 0-1,-1 1 0,0-1 0,0 0 1,0 0-1,1 0 0,-1 0 0,0 0 0,0 0 1,0-1-1,1 1 0,-1 0 0,0-1 1,0 1-1,2-1 0,16-7 250,-1 0 0,0-1 0,0-1-1,0 0 1,17-15 0,76-69 601,-98 81-790,-10 10-88,0 0 0,0 0 0,0 1 0,1-1 0,-1 1 0,7-4 0,-14 28 493,-9 15-429,5-15-118,1 1 0,0 0 0,2 0 0,1 0 0,-3 30 0,10-41-850,3-11 151,10-17 81,-5-1 145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18316,'6'2'1792,"2"-2"-1312,4-2-272,1-3 921,4-1-849,3 0-328,0 0-688,0-1 672,-7 3-168,0 3-169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14427,'0'-1'153,"-1"0"1,1 1-1,-1-1 0,0 1 1,1-1-1,-1 1 0,0-1 1,0 1-1,1 0 0,-1-1 1,0 1-1,0 0 0,0 0 0,1-1 1,-1 1-1,0 0 0,0 0 1,0 0-1,0 0 0,0 0 1,1 0-1,-1 0 0,0 0 1,0 0-1,0 1 0,0-1 1,1 0-1,-1 1 0,0-1 0,0 0 1,1 1-1,-2 0 0,-27 16 1312,18-9-1254,1 1 1,-1 1-1,2 0 0,-1 0 1,1 1-1,-9 15 0,14-20-170,0 1-1,0-1 1,1 1 0,0 0-1,0 0 1,1 0 0,0 0-1,0 1 1,1-1 0,0 1 0,0-1-1,1 1 1,0 8 0,0-15-28,0 1 1,0-1-1,0 0 1,0 0-1,0 0 1,0 0 0,1 0-1,-1 0 1,0 0-1,1 0 1,-1 1 0,1-1-1,-1 0 1,1-1-1,0 1 1,-1 0-1,1 0 1,0 0 0,0 0-1,-1 0 1,1-1-1,0 1 1,0 0-1,0-1 1,1 2 0,0-2 6,0 0 0,-1 0 0,1 0 0,-1 0 0,1 0 0,0 0 0,-1 0-1,1-1 1,-1 1 0,1 0 0,-1-1 0,1 1 0,-1-1 0,1 0 0,1-1 0,5-2 58,-1-1-1,0 0 0,-1-1 0,1 1 1,7-10-1,1-3 210,24-36 1,-35 47-267,0 1-1,-1-1 1,0 0 0,0 1-1,0-1 1,-1-1 0,0 1 0,-1 0-1,1 0 1,-1-8 0,0 14-70,-1 0-1,0 0 1,0 0 0,0 0 0,0 0 0,0 0 0,0 0 0,0 1 0,-1-1 0,1 0 0,0 0-1,0 0 1,-1 0 0,1 0 0,-1 0 0,1 1 0,0-1 0,-1 0 0,0 0 0,1 1 0,-1-1-1,1 0 1,-1 1 0,0-1 0,1 1 0,-1-1 0,0 1 0,0-1 0,0 1 0,1-1 0,-1 1-1,0 0 1,0-1 0,0 1 0,0 0 0,0 0 0,0-1 0,0 1 0,1 0 0,-1 0 0,0 0-1,0 0 1,0 0 0,0 1 0,0-1 0,0 0 0,0 0 0,0 1 0,1-1 0,-1 0 0,0 1-1,-1 0 1,-1 0-265,1 0 0,-1 0 0,1 1 0,-1-1 1,1 1-1,-1-1 0,1 1 0,0 0 0,0 0 0,0 0 0,0 0 0,0 0 0,0 1 0,1-1 0,-4 5 0,3 6-876</inkml:trace>
  <inkml:trace contextRef="#ctx0" brushRef="#br0" timeOffset="1">227 233 15323,'-5'28'1985,"2"1"-1233,-3 0-360,2-1 1664,1 2-1327,3 1-161,0-7-568,3-1-304,1-5-489,0-3-143,1-8 664,-4-6-232,3-3-144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28 20036,'12'-6'611,"-1"2"-1,2-1 1,-1 2-1,0 0 1,20-3-1,-29 6-531,1-1-1,-1 1 1,0 0 0,1 1-1,-1-1 1,1 1-1,-1-1 1,0 1-1,1 0 1,-1 0-1,4 2 1,-5-2-65,0 0 0,-1 1 0,1-1 0,-1 0 1,0 1-1,1-1 0,-1 0 0,0 1 0,0 0 0,0-1 1,0 1-1,0 0 0,0-1 0,0 1 0,-1 0 0,1 0 1,-1 0-1,1 0 0,-1 0 0,0-1 0,1 4 0,-1 1-9,-1 0-1,1 0 0,-1 0 0,0 0 1,-1-1-1,1 1 0,-1 0 0,0-1 0,-1 0 1,1 1-1,-1-1 0,0 0 0,-7 9 1,-5 5 2,-35 33 1,43-45-5,-16 15 4,-41 43 16,63-65-21,1 1-1,-1-1 1,1 1-1,-1-1 1,1 1-1,-1-1 1,1 1-1,-1-1 1,1 1-1,0 0 1,-1-1-1,1 1 1,0-1-1,0 1 1,-1 0 0,1-1-1,0 1 1,0 0-1,0-1 1,0 1-1,0 0 1,0-1-1,0 1 1,0 0-1,0-1 1,0 1-1,0 0 1,0 0-1,1-1 1,-1 1-1,0-1 1,0 1-1,1 0 1,0 0-1,0 0-9,1 1-1,0-1 1,-1 0 0,1-1-1,0 1 1,0 0-1,0 0 1,-1-1 0,1 1-1,0-1 1,0 0-1,2 1 1,9 0-417,-1-1-1,23-1 1,-17-2-13,-1-1 0,0-1 0,27-11 0,-38 13 343,31-12-502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18900,'3'16'1568,"3"-1"-1104,1 3-167,0 6 383,3 3-104,-6 9-88,-2 3-144,-7 15-264,-6 6-264,-10 13-680,-10 3 1984,-12 3-1120,-11-1-8,-9-5-48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17924,'0'-3'1656,"14"0"-1072,2-4-192,11 0 737,1-2-241,3 2-352,4 0-88,-4 3-216,-4 1-128,-5 1-656,-4 2-432,-9 0 848,-8 0-176,2 6-96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17428,'-11'6'473,"1"1"0,0 0 1,0 1-1,0 0 0,1 1 1,1 0-1,-1 0 0,1 1 1,-8 13-1,5-6-341,1 0 0,0 1 1,2 0-1,0 1 0,-7 25 0,13-38-111,1 0 0,-1 1-1,1 0 1,1-1 0,-1 1 0,1-1-1,1 1 1,-1 0 0,3 12 0,-2-18-4,-1 1 1,1 0 0,0-1 0,-1 1 0,1 0 0,0-1-1,0 1 1,0-1 0,0 0 0,0 1 0,1-1 0,-1 0-1,0 1 1,1-1 0,-1 0 0,4 2 0,-3-2 14,0-1 0,1 1 1,-1 0-1,1-1 0,-1 0 0,1 1 1,-1-1-1,1 0 0,-1 0 0,1-1 1,-1 1-1,1 0 0,-1-1 1,1 0-1,3-1 0,3-1 96,-1-1 0,1-1 1,-1 1-1,1-2 0,-2 1 0,1-1 0,0 0 0,-1 0 0,0-1 0,-1 0 1,9-11-1,-7 7 53,0-1 1,-1 1-1,-1-1 1,1 0-1,-2 0 1,0-1 0,6-21-1,-10 27-148,1 0 0,-1 0 0,-1 0-1,0 1 1,0-1 0,0 0 0,0 0 0,-1 0 0,-2-8-1,2 13-87,1 0 0,-1 1 0,0-1 0,1 0 0,-1 1 0,0-1 0,0 1 0,0-1 0,0 1 0,0-1-1,0 1 1,-1 0 0,1-1 0,0 1 0,-1 0 0,1 0 0,-1 0 0,1 0 0,-1 0 0,1 0 0,-1 1 0,0-1-1,1 0 1,-1 1 0,0 0 0,0-1 0,1 1 0,-1 0 0,0 0 0,0 0 0,0 0 0,1 0 0,-1 0 0,0 0-1,0 1 1,1-1 0,-1 1 0,0-1 0,-2 2 0,1-1 30,-1 1-1,1-1 1,0 1 0,0-1-1,0 1 1,0 0 0,0 1-1,0-1 1,0 0 0,1 1-1,-1-1 1,1 1 0,0 0-1,-3 5 1,-1 3-414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14283,'-6'10'2105,"8"-1"-1073,5-8-384,5 2 2320,6-1-1951,1 0-201,7 1-216,-2-3-160,2 3-640,1-1-440,-3-2 568,-4-6-152,-4-3-88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33 150 12739,'-2'-9'2776,"-2"9"-310,3 1-2287,0 0 1,1 0-1,-1 1 1,0-1-1,0 0 1,1 0-1,-1 0 1,1 1-1,-1-1 1,1 0-1,-1 3 1,-6 38 619,1 1 0,1 60 0,10 87-397,-3-154-261,1 0-1,1 0 0,18 68 1,-22-104-128,0 0 0,0 0 0,0-1 0,0 1 0,0 0 0,0 0 0,0 0-1,0 0 1,1-1 0,-1 1 0,0 0 0,0 0 0,0 0 0,0 0 0,0-1 0,0 1 0,0 0 0,0 0 0,0 0 0,1 0 0,-1-1 0,0 1 0,0 0 0,0 0 0,0 0 0,0 0 0,1 0 0,-1 0 0,0 0 0,0 0 0,0 0 0,0-1 0,1 1 0,-1 0 0,0 0 0,0 0 0,0 0 0,1 0 0,-1 0 0,0 0 0,0 0 0,0 0 0,0 0 0,1 0 0,-1 0-1,0 1 1,0-1 0,0 0 0,0 0 0,1 0 0,-1 0 0,0 0 0,0 0 0,0 0 0,0 0 0,1 0 0,-1 1 0,0-1 0,0 0 0,0 0 0,0 0 0,0 0 0,0 0 0,0 1 0,1-1 0,-1 0 0,0 0 0,0 1 0,6-15 447,3-17 83,-1 0 1,6-57 0,-3-67-506,-7 77 40,1-24-64,8-80 12,-12 175-27,0 0 1,1 0-1,0 1 1,4-9-1,1-3-58,-7 17 5,0 1-1,1 0 1,-1-1-1,0 1 1,1 0-1,-1-1 1,1 1-1,-1 0 1,0-1-1,1 1 1,-1 0-1,1 0 1,-1 0-1,1-1 1,-1 1-1,0 0 1,1 0-1,-1 0 1,1 0-1,-1 0 1,1 0-1,-1 0 1,1 0-1,-1 0 1,1 0-1,-1 0 1,1 0-1,-1 0 1,1 0-1,-1 1 1,1-1-1,-1 0 1,1 1-1,16 6-1740,-8-2 1080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3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12171,'5'-3'4477,"10"-5"-2476,9 4-1524,-1 1 0,1 1-1,0 1 1,23 2-1,22-1-440,469-50 1029,-301 28-266,-120 14-139,130-27 0,-197 27-554,1 2 0,57 2 1,-16 0-42,52-14-29,-94 10 25,85-4 1,-101 10-49,-1-1 1,0-2-1,0-1 1,-1-2-1,49-18 1,-63 19-13,0-1 0,18-11 0,6-4 0,-34 21 0,-1-1-1,1 1 1,0 1-1,0-1 1,0 1-1,14 0 1,-15 1 0,-1 0 0,1 0 0,0-1-1,0 0 1,-1-1 0,1 1 0,-1-1 0,1 0 0,-1-1-1,9-4 1,-9 3 1,0 1 0,1 0 0,0 0 0,0 1 0,0-1 0,0 1 0,0 1 0,8-2 0,-1 1 3,-5-7-9,-5 4 10,-3 11 17,-2 10 0,-1-1 1,-1 0-1,0 0 0,-1 0 0,-7 17 0,-8 32 100,16-48-204,0 0 1,1 0 0,0 17-1,9-52-2019,-4 5 1668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 13563,'11'-11'4626,"-4"4"269,-7 19-3200,-6 26-1560,-2-1 0,-16 43-1,5-18-86,19-61-37,-1 0 1,1 0 0,0 0-1,-1 0 1,1 0-1,0-1 1,-1 1 0,1 0-1,0 0 1,0 0-1,0 0 1,0 0 0,0 0-1,0 0 1,0 0 0,0 0-1,1 0 1,-1 0-1,0 0 1,0-1 0,1 1-1,-1 0 1,0 0-1,1 0 1,-1 0 0,1-1-1,0 1 1,-1 0 0,1 0-1,-1-1 1,1 1-1,0 0 1,0-1 0,1 2-1,1-2 59,1 1 0,0 0-1,-1-1 1,1 0 0,-1 0 0,1 0-1,6-1 1,16-3-362,0 0 0,35-12 0,-56 14 36,-1 1 0,1-1 0,-1-1 0,1 1-1,-1 0 1,0-1 0,5-4 0,1-2-417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16532,'-2'3'348,"0"-1"0,1 0 0,-1 1 0,1-1 0,0 1 0,-1 0 0,1-1 0,0 1 0,0 4 0,-2 2 596,-12 31-292,2 1-1,2 0 1,-9 62-1,21-83-1311,-1 9 691,-2-21-215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16700,'-4'4'2584,"2"0"-1424,0 2 3841,4-2-4192,1-1-793,-1-3-472,-1 0-793,2-3 1025,1 2-224,1-1-240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17076,'0'2'245,"1"0"1,-1 0 0,0 0-1,1 0 1,-1 0 0,0 0-1,0 0 1,-1 1 0,1-1-1,0 0 1,-1 0 0,1 0-1,-1 0 1,-1 3 0,-1 5 383,-2 17-158,-1 44-1,5-59-476,1 1-1,1 0 0,0-1 1,1 1-1,6 21 0,-3-23-704,-5-11 690,0 0 0,0 0 0,0 0 1,0 0-1,0-1 0,0 1 0,0 0 1,0 0-1,0 0 0,0 0 0,0 0 1,1-1-1,-1 1 0,0 0 0,0 0 1,0 0-1,0 0 0,0 0 0,0 0 0,0 0 1,0 0-1,0-1 0,1 1 0,-1 0 1,0 0-1,0 0 0,0 0 0,0 0 1,0 0-1,0 0 0,0 0 0,1 0 1,-1 0-1,0 0 0,0 0 0,0 0 0,0 0 1,0 0-1,1 0 0,-1 0 0,0 0 1,0 0-1,0 0 0,0 0 0,0 0 1,1 0-1,-1 0 0,0 0 0,0 0 1,0 0-1,0 0 0,0 0 0,0 0 0,0 1 1,1-1-1,-1 0 0,0 0 0,0 0 1,0 0-1,0 0 0,0 1 0,1-11-363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15075,'7'2'1761,"7"-2"-809,4-2-280,7-4 936,4 3-279,4-4-265,4 1-152,1-3-328,2 7-232,-4-3-640,-6-2-328,-3 1-496,-3-1-169,-5 3 881,-5-5-320,-2 1-208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14827,'-12'16'7133,"-9"19"-5446,11-19-1184,7-12-434,1 0-40,-1 0 1,1 1-1,0-1 0,0 0 0,-2 6 0,4-9-28,0-1-1,0 1 0,0-1 0,0 1 0,0 0 0,0-1 0,0 1 0,0-1 0,0 1 1,0 0-1,0-1 0,0 1 0,0-1 0,1 1 0,-1-1 0,0 1 0,0 0 0,1-1 1,-1 1-1,0-1 0,1 1 0,-1-1 0,0 0 0,1 1 0,-1-1 0,1 1 0,-1-1 1,1 0-1,-1 1 0,1-1 0,-1 0 0,1 1 0,-1-1 0,1 0 0,0 0 0,-1 0 1,1 1-1,-1-1 0,1 0 0,0 0 0,-1 0 0,1 0 0,-1 0 0,1 0 0,0 0 1,-1 0-1,1 0 0,0-1 0,11 1 13,5 0 5,-1 0 1,1 1-1,17 4 0,-30-5-26,-1 1 0,1 0 0,0 0 0,-1 0 0,1 1 0,-1-1 0,0 1 0,1 0 0,-1 0 0,0 0 0,0 0-1,0 0 1,0 1 0,-1-1 0,1 1 0,-1 0 0,1 0 0,-1 0 0,3 5 0,-4-6 3,-1 0-1,0 1 1,1-1-1,-1 0 1,0 0-1,0 1 1,0-1-1,0 0 1,0 0-1,-1 1 1,1-1-1,-1 0 1,0 0-1,1 0 1,-1 0-1,0 0 1,0 0-1,0 0 1,-1 0-1,1 0 1,0 0-1,-1-1 1,1 1-1,-1 0 1,-2 2-1,-5 4 25,1-1-1,-2 1 0,-14 8 1,17-11 14,-1-1 1,0 0-1,0 0 0,-1-1 1,1 0-1,-1-1 1,1 0-1,-1 0 0,0-1 1,-11 1-1,17-2-81,0 0-1,1 0 1,-1 0 0,0-1-1,0 1 1,0-1 0,0 0-1,0 0 1,0 0 0,1 0-1,-1 0 1,0 0 0,1-1-1,-1 1 1,1-1 0,-1 0-1,1 0 1,0 0 0,0 0-1,0 0 1,0 0 0,0-1 0,1 1-1,-1-1 1,0 1 0,1-1-1,0 1 1,0-1 0,0 0-1,0 0 1,0 0 0,0 1-1,1-1 1,-1-6 0,1-30-602,5 17 221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19476,'0'1'1793,"1"2"-1297,2 0-216,4-3 824,3 6-352,3-3-408,3-1-192,8 1-472,-1-3-288,4 0-472,-2 0 2096,-2-3-1176,-3 3-88,1 0-24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20428,'-3'13'1345,"-16"10"-1161,-4 6-120,-4 7 232,0 2-96,-5 5-176,2-1-248,3-3-600,2-2-185,4-16 761,5-6-144,3-23-200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 16764,'1'-7'8068,"8"4"-7175,2 0-896,-11 2 10,1 1 1,-1-1-1,0 1 1,1 0-1,-1-1 1,0 1 0,0-1-1,0 1 1,0-1-1,1 1 1,-1-1 0,0 1-1,0-1 1,0 1-1,0-1 1,0 1 0,0-1-1,0 1 1,0-1-1,0 1 1,0-1 0,-1 1-1,1-1 1,0 1-1,0-1 1,0 1 0,-1-1-1,1 1 1,0-1-1,0 1 1,-1 0 0,1-1-1,0 1 1,-1 0-1,1-1 1,0 1 0,-1 0-1,1-1 1,-1 1-1,1 0 1,-1 0 0,1-1-1,-1 1 1,1 0-1,-1 0 1,1 0 0,-1 0-1,1 0 1,-1-1-1,1 1 1,-1 0 0,1 0-1,-1 0 1,1 0-1,-1 1 1,1-1 0,-1 0-1,1 0 1,-1 0-1,1 0 1,0 0 0,-1 1-1,1-1 1,-1 0-1,0 1 1,-2 1-1,1 1 1,-1-1-1,1 1 0,0 0 1,0 0-1,0-1 0,0 1 1,0 1-1,1-1 0,0 0 1,-1 0-1,1 1 0,0-1 1,0 0-1,1 1 0,-1-1 1,1 5-1,0-8-12,0-1 0,0 1 0,0 0 0,0 0 0,0 0 0,0 0 0,1 0 0,-1 0 0,0 0 0,0 0 0,0-1 0,0 1 0,0 0 1,1 0-1,-1 0 0,0 0 0,0 0 0,0 0 0,0 0 0,0 0 0,1 0 0,-1 0 0,0 0 0,0 0 0,0 0 0,0 0 0,1 0 0,-1 0 0,0 0 0,0 0 0,0 0 0,0 1 0,0-1 0,1 0 0,-1 0 0,0 0 0,0 0 1,0 0-1,0 0 0,0 0 0,0 0 0,1 1 0,-1-1 0,0 0 0,0 0 0,0 0 0,0 0 0,0 0 0,0 1 0,0-1 0,0 0 0,0 0-18,0 0 0,0 0 0,0 0-1,-1 0 1,1 0 0,0 0 0,0 1 0,0-1-1,0 0 1,-1 0 0,1 0 0,0 0 0,0-1-1,0 1 1,-1 0 0,1 0 0,0 0 0,0 0 0,0 0-1,0 0 1,0 0 0,-1 0 0,1 0 0,0 0-1,0 0 1,0-1 0,0 1 0,0 0 0,-1 0-1,1 0 1,0 0 0,0 0 0,0 0 0,0-1 0,0 1-1,0 0 1,0 0 0,0 0 0,0 0 0,0-1-1,0 1 1,0 0 0,0 0 0,0 0 0,0 0-1,0-1 1,0 1 0,0 0 0,0 0 0,0 0 0,0 0-1,0-1 1,0 1 0,0 0 0,0 0 0,0 0-1,0 0 1,0-1 0,0 1 0,1 0 0,-2 0-303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16996,'0'1'122,"0"0"1,1-1-1,-1 1 1,0 0-1,0-1 0,1 1 1,-1 0-1,0 0 1,0-1-1,0 1 1,0 0-1,0 0 1,0-1-1,0 1 1,0 0-1,0 0 1,0-1-1,-1 1 1,1 0-1,0 0 1,0-1-1,-1 2 1,-10 20 803,6-14-378,-43 114 599,48-121-1129,-1 0 1,1-1-1,-1 1 0,1 0 1,-1 0-1,1 0 0,0-1 0,-1 1 1,1 0-1,0 0 0,0 0 0,0 0 1,0 0-1,0-1 0,0 1 1,0 0-1,0 0 0,0 0 0,0 0 1,0 0-1,0 0 0,1-1 1,-1 1-1,0 0 0,1 0 0,-1 0 1,0 0-1,1-1 0,-1 1 1,1 0-1,-1-1 0,1 1 0,0 0 1,-1-1-1,1 1 0,0-1 1,-1 1-1,1-1 0,0 1 0,0-1 1,-1 1-1,1-1 0,0 0 0,0 1 1,0-1-1,0 0 0,0 0 1,-1 0-1,1 0 0,0 1 0,0-1 1,2-1-1,3 2 167,0-2 0,0 1 0,0-1 0,0 1-1,-1-2 1,9-1 0,-7 1-143,1-1 0,-1 0 1,0 0-1,-1-1 0,1 0 0,0 0 0,-1 0 0,0-1 0,0 0 0,0 0 0,-1 0 0,0-1 0,0 0 0,0 0 0,-1 0 0,0 0 1,0-1-1,0 0 0,3-10 0,2 0-176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14027,'-6'14'2336,"0"2"-1191,0 4-497,-1 0 2409,2 4-1873,-1 2-232,3 3-368,-1-3-272,1-3-600,3 1-328,0-7 1672,0-3-1112,1-11 40,5-3-48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4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17196,'10'4'2032,"-2"-7"-1264,9-1-240,3 5 1153,11 2-601,3-3-216,3 0-248,3-4-128,0 0-232,2 1-168,-3-3-512,-1-1-352,-6-3-392,-2-4 904,-6-6-216,-2 0-216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16035,'-6'5'5508,"-11"15"-3882,-1-1-1379,12-14-206,3-2-30,1-1 1,-1 0-1,0 1 0,1 0 1,0-1-1,0 1 1,0 0-1,0 0 0,0 0 1,0 1-1,1-1 1,-1 0-1,1 1 0,-1 3 1,2-6-2,0-1 0,0 1 0,1-1 0,-1 1 0,0-1 0,1 1 0,-1-1 1,0 1-1,1-1 0,-1 1 0,0-1 0,1 0 0,-1 1 0,1-1 0,-1 0 0,1 1 0,-1-1 1,1 0-1,-1 1 0,1-1 0,-1 0 0,1 0 0,-1 0 0,1 1 0,-1-1 0,1 0 0,0 0 1,-1 0-1,1 0 0,-1 0 0,1 0 0,-1 0 0,1 0 0,0 0 0,0-1 0,26-2 323,-22 2-268,1 0-27,0 0 0,-1 1 0,1-1 0,0 2 0,0-1 0,-1 0 0,1 1 0,0 0 1,-1 1-1,1-1 0,7 4 0,-11-4-37,1 0 0,-1 1 1,0-1-1,0 1 1,0-1-1,0 1 1,0 0-1,0 0 0,0 0 1,-1 0-1,1 0 1,0 0-1,-1 0 0,0 0 1,0 1-1,0-1 1,0 1-1,0-1 1,0 1-1,0-1 0,-1 1 1,1-1-1,-1 1 1,0 0-1,0-1 1,0 6-1,-1-1 2,0 1 0,-1-1 0,0 1 0,0-1 0,-1 0 0,0 0 1,0 0-1,0 0 0,-1 0 0,0-1 0,-1 1 0,-9 10 0,10-12 10,0-1-1,0 0 1,0 0-1,0 0 1,-1-1 0,0 0-1,1 0 1,-1 0-1,-1 0 1,1-1 0,0 1-1,0-1 1,-1-1-1,0 1 1,1-1 0,-1 0-1,-9 0 1,12-1-33,0 0-1,0-1 1,0 0 0,0 1 0,1-1 0,-1 0 0,0-1 0,1 1 0,-1 0-1,1-1 1,-1 1 0,1-1 0,0 0 0,0 0 0,0 0 0,0 0-1,0 0 1,0 0 0,0-1 0,1 1 0,-1 0 0,1-1 0,-1 1 0,1-1-1,0 0 1,0 0 0,1 1 0,-2-5 0,0-2-173,0 1 1,1 0-1,0-1 0,1 1 1,0-1-1,0 1 0,0-1 1,4-12-1,2-5-267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17516,'0'1'2296,"4"2"-1368,0 1-431,2-2 1727,4 2-1096,2 0-320,5 2-680,4-4-456,4-2-488,-1-6 680,2 2-144,3-4-136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11466,'-2'10'1401,"2"-1"-665,2-2-192,5 0 1256,9-1-503,11-2-89,6-2-16,3-2-200,1-2-95,9-1-161,-3-4-72,-1 2-328,-5-1-328,-10 0-712,-7 3-344,-4-1 856,-3 0-201,-8-1-151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2:5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14507,'-3'13'1528,"4"-6"-727,6-2-169,10-4 1032,8 2-320,8-3-287,0 0-153,4 0-168,-3-1-88,1 1-664,-1-3-568,-4-4 552,-4-11-152,0-3-104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49 13147,'1'-2'361,"0"1"1,0 0-1,1-1 0,-1 1 1,0-1-1,0 1 0,-1-1 1,1 0-1,0 1 0,0-1 1,-1 0-1,1 0 0,-1 1 1,0-1-1,1 0 0,-1 0 1,0 0-1,0 0 1,0 1-1,0-1 0,0 0 1,-1 0-1,0-2 0,1 4-328,0-1 0,-1 1 1,1 0-1,0-1 0,-1 1 0,1-1 0,-1 1 0,1 0 0,-1-1 0,1 1 0,-1 0 0,1-1 0,-1 1 0,1 0 0,-1 0 0,1 0 1,-1 0-1,0-1 0,1 1 0,-1 0 0,1 0 0,-1 0 0,1 0 0,-1 0 0,0 0 0,1 0 0,-1 1 0,1-1 0,-1 0 0,1 0 1,-1 0-1,0 0 0,0 1 0,-19 8 76,7-1-104,0 0 0,0 1 1,0 1-1,2 0 0,-1 1 1,1 0-1,1 1 0,0 0 0,-9 14 1,13-18-7,2 0 1,-1 0 0,1 1-1,0-1 1,1 1-1,0 0 1,0 0 0,1 0-1,0 0 1,1 0 0,-1 0-1,2 1 1,0-1 0,0 0-1,0 1 1,4 14 0,-4-21-2,1 0 0,0 0 0,0 0 0,0 0 0,0 0 0,1 0 1,-1 0-1,1-1 0,0 1 0,0 0 0,0-1 0,0 0 0,0 1 1,0-1-1,0 0 0,1 0 0,-1 0 0,1 0 0,0-1 0,0 1 1,-1-1-1,1 1 0,0-1 0,0 0 0,5 1 0,-3-2 10,0 1 0,0-1 0,0 0 0,0 0 0,0-1-1,0 1 1,0-1 0,0 0 0,0-1 0,0 1 0,0-1 0,0 0-1,-1 0 1,1-1 0,5-3 0,5-5 82,0 0 1,-1 0-1,-1-2 0,24-26 0,-30 31 7,-1-1 0,1 0 0,-2 0-1,1 0 1,-1-1 0,-1 1 0,0-1-1,0 0 1,4-20 0,-8 28-69,0 0 1,1 0-1,-1 0 0,0-1 1,0 1-1,0 0 1,0 0-1,0-1 0,-1 1 1,1 0-1,-1 0 0,1 0 1,-1 0-1,0 0 1,0 0-1,0 0 0,0 0 1,0 0-1,0 0 0,-1 0 1,1 0-1,-1 1 1,1-1-1,-2-1 0,0 1-59,0 1-1,0 0 0,0-1 0,0 1 0,0 0 1,0 0-1,0 0 0,0 1 0,-1-1 1,1 1-1,0 0 0,0 0 0,-1 0 1,1 0-1,0 1 0,-4 0 0,3 0-211,0 0 0,0 1-1,0-1 1,1 1 0,-1 0-1,1 0 1,-1 0-1,1 0 1,-1 1 0,1-1-1,0 1 1,0 0 0,1 0-1,-1 0 1,0 0 0,1 1-1,0-1 1,-3 5 0,5 0-399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15299,'0'26'1849,"-2"0"-1193,-1 6-320,0-1 1152,1 5-808,2 0-296,0-3-688,1-9-312,2-2-1752,1-4 1976,0-9-313,2 1-319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28 15123,'-7'1'330,"1"0"0,-1 1 0,0-1 0,1 2 0,0-1 0,0 1 0,-1-1 0,2 2 0,-1-1 1,0 1-1,-8 7 0,6-5 42,1 0 0,0 1 0,1 0 1,-1 1-1,2 0 0,-1-1 1,-6 14-1,10-18-307,1-1-1,0 1 1,0 0-1,0 0 1,0 0-1,0 0 1,0 0-1,1 0 1,0 0-1,-1 0 1,1 0-1,0 0 1,1 5-1,0-7-46,-1 0-1,1 0 1,-1 1-1,1-1 1,0 0 0,0 0-1,-1 0 1,1 0-1,0 0 1,0 0-1,0 0 1,0 0-1,0 0 1,0-1-1,0 1 1,0 0-1,1-1 1,-1 1-1,0-1 1,0 1-1,0-1 1,1 0-1,-1 1 1,0-1-1,1 0 1,-1 0-1,0 0 1,1 0-1,-1 0 1,0 0 0,1 0-1,-1 0 1,2-1-1,5-1 84,1 0 0,0 0 0,-1-1-1,1-1 1,-1 1 0,0-1 0,0-1 0,-1 0 0,1 0 0,-1 0-1,0-1 1,0 0 0,-1 0 0,0 0 0,0-1 0,0 0 0,-1 0-1,0-1 1,0 0 0,-1 0 0,0 0 0,-1 0 0,4-10 0,-7 16-93,1-1 0,-1 1 1,1 0-1,-1-1 1,0 1-1,0 0 1,0-1-1,-1 1 0,1 0 1,-1-1-1,1 1 1,-1 0-1,0 0 1,1-1-1,-1 1 0,0 0 1,0 0-1,-3-4 1,3 5-49,-1 0 1,1 0 0,0 0-1,-1 1 1,1-1 0,-1 0-1,1 0 1,-1 1 0,1-1 0,-1 1-1,1-1 1,-1 1 0,0 0-1,1 0 1,-1 0 0,0 0-1,1 0 1,-1 0 0,0 0-1,1 0 1,-1 0 0,1 1-1,-1-1 1,0 1 0,1-1-1,-1 1 1,1 0 0,-3 1-1,-3 3-132,0-1 0,1 2 0,0-1 0,-1 1 0,2-1 0,-1 2 0,1-1 0,0 1 0,0 0 0,1 0 0,-1 0 0,2 0 0,-1 1 0,1-1 0,0 1 0,-3 16 0,3 4-332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15075,'0'0'95,"0"-1"0,0 1 0,0-1 0,0 1 0,0-1 0,0 1 0,0-1 0,0 1 0,0-1 0,0 1 0,0-1 0,0 1 0,-1-1 0,1 1 0,0-1 0,0 1 0,0-1 0,-1 1 0,1 0 0,0-1 0,-1 1 0,1-1 0,0 1 0,-1 0-1,1-1 1,0 1 0,-1 0 0,0-1 0,0 1 14,0 0-1,1 0 0,-1 0 0,0 0 0,0 0 0,0 1 0,0-1 0,1 0 1,-1 0-1,0 1 0,0-1 0,1 0 0,-1 1 0,0-1 0,-1 1 1,-27 25 1197,25-22-1262,-7 7 65,0 1 0,1 0 0,1 1 0,-1 0 0,2 1 0,-13 26 0,16-29-47,1 0 0,0 0 0,1 1 0,0-1-1,1 1 1,0-1 0,1 1 0,0 0 0,2 23-1,-1-31-31,1 0 0,0 1 0,0-1 0,0 0 0,1 0-1,-1-1 1,1 1 0,0 0 0,0 0 0,0-1-1,1 0 1,-1 1 0,1-1 0,0 0 0,0 0 0,0 0-1,0 0 1,5 2 0,-6-4 11,0 0 0,0 0 0,0 0 0,1 0 0,-1 0 0,0 0 0,1-1 1,-1 1-1,0-1 0,1 1 0,-1-1 0,1 0 0,-1 0 0,0 0 0,1-1 0,-1 1 0,1-1 0,-1 1 0,0-1 0,1 0 0,-1 1 0,0-1 0,0-1 0,0 1 0,1 0 0,-1 0 1,0-1-1,-1 1 0,1-1 0,0 0 0,2-2 0,-2 2 3,-1 1 0,0 0 1,0 0-1,1 0 0,-1-1 1,0 1-1,0-1 0,0 1 0,-1-1 1,1 1-1,0-1 0,-1 1 1,1-1-1,-1 0 0,1 1 0,-1-1 1,0 0-1,1 1 0,-1-1 1,0 0-1,0 0 0,0 1 0,-1-1 1,1 0-1,0 1 0,-1-1 1,1 0-1,-1 1 0,1-1 0,-1 0 1,-1-1-1,0 1-8,0 0-1,1 0 0,-2 0 1,1 0-1,0 1 1,0-1-1,0 1 1,-1-1-1,1 1 1,-1 0-1,1 0 1,-1 0-1,1 0 1,-1 0-1,0 1 1,0-1-1,1 1 0,-5-1 1,-29 5-407,35-4 278,-1 0 1,1 0-1,0 0 1,0 1 0,0-1-1,0 0 1,0 1-1,0-1 1,0 1-1,0-1 1,0 1 0,0 0-1,0-1 1,0 1-1,0 0 1,0-1-1,1 1 1,-1 0 0,0 0-1,0 0 1,1 0-1,-1 0 1,1 0-1,-1 0 1,1 0 0,-1 0-1,0 2 1,3-3-407,6-2-133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 15115,'7'-5'6801,"-9"16"-4420,1-10-2511,-10 37 958,4-13-687,0 0 0,2 0 0,-4 39 0,9-62-137,0-1 0,-1 1 1,1 0-1,0-1 0,0 1 1,1-1-1,-1 1 0,0-1 1,0 1-1,1 0 0,-1-1 1,1 1-1,0-1 0,-1 0 1,1 1-1,0-1 0,0 1 0,0-1 1,-1 0-1,2 0 0,-1 1 1,0-1-1,0 0 0,0 0 1,0 0-1,1 0 0,-1 0 1,2 0-1,1 0 13,-1 0 0,1 0 0,-1-1 0,1 0-1,-1 0 1,1 0 0,-1 0 0,1 0 0,-1-1 0,1 1 0,6-3 0,13-4-116,0-1 0,-1-1 0,0-1 0,-1-1 1,0-1-1,0 0 0,22-19 0,-41 29-71,0 1 1,0-1-1,0 1 0,-1-1 0,1 0 1,0 0-1,-1 1 0,1-1 1,-1 0-1,1-1 0,-1 1 0,0 0 1,0 0-1,0 0 0,0-1 0,-1 1 1,1 0-1,-1-1 0,1 1 1,-1-1-1,0 1 0,0-1 0,0 1 1,0 0-1,0-1 0,0 1 0,-1-1 1,1 1-1,-2-4 0,-7-8-1038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13739,'-2'10'1944,"-1"3"-839,-2 0-353,0 7 1464,-1 2-543,-3 5-425,1 5-184,-1 2-352,0 3-224,2 0-792,0 1-416,-1-12 632,0-5-160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3:2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12643,'0'1'75,"0"0"1,1 1-1,-1-1 1,1 0-1,-1 0 1,1 1-1,-1-1 0,1 0 1,0 0-1,-1 0 1,1 0-1,0 0 1,0 0-1,0 0 1,0 0-1,0 0 1,0-1-1,0 1 1,0 0-1,0 0 1,0-1-1,1 1 0,-1-1 1,0 1-1,0-1 1,1 0-1,-1 1 1,0-1-1,2 0 1,48 5 991,-42-4-742,26-1 483,0-1 1,61-9-1,69-24 437,-70 14-748,776-101 1435,-699 109-1538,561-50 846,-727 60-1351,0 1 1,0 0-1,0 1 0,0 0 1,0 0-1,0 0 1,0 0-1,0 1 0,0 0 1,0 0-1,0 1 1,-1 0-1,1 0 0,0 0 1,8 5-1,-6-1-266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 16291,'0'-1'218,"1"0"0,-1 0-1,1 0 1,-1 1 0,1-1-1,-1 0 1,1 1-1,-1-1 1,1 0 0,0 1-1,-1-1 1,1 1-1,0-1 1,-1 1 0,1-1-1,0 1 1,1-1 0,-2 14 2130,-16 34-743,14-40-1552,-11 33 79,2 0 0,1 1 0,3 0 0,-4 56 0,12-82 24,1-11-152,2-10-371,-1-11-1224,1-1 0,0-30 0,-5 19 612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17340,'4'-2'755,"1"-1"0,-1 1 0,1 0 0,-1 0 0,1 0-1,0 1 1,0 0 0,7-2 0,-3 1 274,0 0-690,130-26 2510,-115 24-2949,0 2 0,0 1-1,47 3 1,-69-2 57,18 3-1182,-19-3 1125,0 0 0,-1 0 0,1 0 0,-1 1 0,1-1 1,-1 0-1,1 0 0,-1 0 0,1 0 0,-1 1 0,1-1 0,-1 0 0,1 0 0,-1 1 1,1-1-1,-1 0 0,0 1 0,1-1 0,-1 1 0,1-1 0,-1 0 0,0 1 0,1-1 1,-1 1-1,0-1 0,0 1 0,1-1 0,-1 1 0,-2 3-701,-4-3-178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17876,'7'5'2144,"16"-5"-1128,4 0-327,11-2 959,3-4-176,2-4-415,-1 1-169,-6 1-592,-1 0-304,-13 4-848,-6 1-473,-15 3 1089,2 3-280,-9 7-136</inkml:trace>
  <inkml:trace contextRef="#ctx0" brushRef="#br0" timeOffset="1">0 297 17052,'16'11'2376,"1"-2"-1360,8-9-448,3-3 1409,5-1-721,-3-3-248,2-3-768,1 1-488,-4 0-816,-2-1 904,-6-1-184,-1-3-200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 16692,'0'-1'61,"0"1"1,0 0 0,-1-1-1,1 1 1,0 0 0,0-1-1,-1 1 1,1 0 0,0 0 0,-1-1-1,1 1 1,0 0 0,-1 0-1,1 0 1,-1 0 0,1-1 0,0 1-1,-1 0 1,1 0 0,-1 0-1,1 0 1,0 0 0,-1 0-1,1 0 1,-1 0 0,1 0 0,0 0-1,-1 0 1,1 0 0,-1 0-1,1 1 1,0-1 0,-1 0-1,1 0 1,0 0 0,-1 1 0,1-1-1,-1 0 1,1 0 0,0 1-1,0-1 1,-1 0 0,1 0 0,0 1-1,0-1 1,-1 0 0,1 1-1,0 0 1,-18 17 837,18-17-631,-19 23 93,2 2-1,1 0 1,1 1 0,1 0 0,2 1 0,-18 57 0,24-68-215,1 1-1,1 0 1,1 0 0,-3 32 0,6-45-148,1 0 0,-1-1 0,1 1 0,-1-1 0,1 1 0,0-1 0,1 1 0,-1-1 0,1 0 0,4 7 0,-4-8-66,0 0 1,0-1 0,0 1 0,0-1-1,1 1 1,-1-1 0,1 0 0,0 0-1,0 0 1,0-1 0,0 1 0,0-1 0,0 1-1,0-1 1,0 0 0,5 1 0,0-1-3,0 0 0,-1-1 0,1 1 0,0-1 0,0-1 0,0 0 1,9-2-1,29-8-306</inkml:trace>
  <inkml:trace contextRef="#ctx0" brushRef="#br0" timeOffset="1">680 165 18236,'6'2'1632,"-8"2"-1144,-8 0-160,-10 12 785,-4 4-209,-8 4-400,-2 7-120,-5 0-120,1 2-24,3-1-72,5-4-144,6-6-512,4-5-272,7-11-448,1-5 920,8-8-209,3-5-223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17428,'10'6'2384,"1"5"-1352,6 2-463,2-1 1719,8 5-1176,0-3-127,5 1-625,4 2-424,-2-1-905,2-6-327,-6-3 1024,-1-1-272,-9-6-232</inkml:trace>
  <inkml:trace contextRef="#ctx0" brushRef="#br0" timeOffset="1">454 0 17820,'1'28'1904,"6"3"-1136,2-7-296,2 12 905,2-3-449,0 6-200,-2-2-168,-2 0-328,0 2-112,-14-2-144,-3 6-104,-11 0-168,-2 5-248,-12-5-568,-2-2 888,-5-12-152,-1-9-176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21789,'30'-2'1944,"8"-3"-1376,7 2-208,11-3 648,5 2-183,3 0-441,-2-2-280,-6 3-720,-11-1-401,-12 2 1682,-10-2-889,-21 4-65,4 3-199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 16067,'-15'23'1010,"-19"36"0,30-50-843,0 0 1,0 1-1,1-1 1,0 1-1,1-1 1,0 1-1,0 15 1,1-24-137,1 0 1,0 0 0,0 0-1,0 0 1,0 0-1,0 0 1,0 1-1,0-1 1,1 0 0,-1 0-1,0 0 1,0 0-1,1 0 1,-1 0 0,1 0-1,-1 0 1,1 0-1,-1 0 1,1 0 0,0-1-1,0 1 1,-1 0-1,1 0 1,0 0-1,0-1 1,0 1 0,0 0-1,1 0 1,1 0 27,-1-1 0,0 0 1,1 0-1,-1 0 0,0 0 0,1 0 1,-1 0-1,0 0 0,1-1 0,-1 1 1,0-1-1,5-1 0,5-3 227,0-1-1,-1 0 1,21-15-1,-16 9 114,-1-1-1,18-19 1,-26 25-269,-1 0 0,-1 0 0,1-1 1,-1 0-1,0 0 0,7-17 1,-11 24-125,-1-1 0,1 1 1,0-1-1,-1 1 1,0-1-1,1 1 0,-1-1 1,0 0-1,0 1 1,0-1-1,0 1 1,0-1-1,0 1 0,0-1 1,0 0-1,-1 1 1,1-1-1,-1 1 0,1-1 1,-1 1-1,0-1 1,1 1-1,-1 0 0,0-1 1,0 1-1,0 0 1,0 0-1,0-1 1,0 1-1,0 0 0,0 0 1,-1 0-1,1 0 1,0 1-1,-1-1 0,1 0 1,-1 0-1,1 1 1,-1-1-1,1 1 1,-1-1-1,1 1 0,-3 0 1,-7-2-164,-1 0 0,1 1 0,-1 1 0,-19 1 0,24-1 75,-23 2-100,1-1-89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0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16203,'22'7'2121,"16"3"-1009,4-7-408,15 0 1273,3-2-577,6-1-960,-1-4-496,-5-1 280,-8 0-224,-15-2-288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71 17372,'-2'-4'236,"0"0"1,1 1-1,-1-1 1,-1 0 0,1 1-1,0-1 1,-1 1-1,0 0 1,0-1 0,0 1-1,0 1 1,0-1-1,-1 0 1,1 1 0,-1 0-1,1-1 1,-1 2-1,0-1 1,0 0 0,0 1-1,0 0 1,0-1-1,-7 0 1,-2 0 20,0 0 1,0 1-1,0 1 1,0 0-1,0 0 1,-21 4-1,20 0-172,-1-1 1,1 2-1,1 0 0,-1 0 1,1 2-1,0-1 1,0 2-1,-16 12 0,22-15-42,1 0 0,0 1 0,0-1 0,1 2 0,0-1 0,0 0 0,-6 11 0,9-13-15,0 1 0,0-1 0,0 0-1,1 1 1,0-1 0,0 1 0,0 0 0,0 0 0,1-1-1,-1 1 1,1 0 0,0 0 0,2 6 0,-2-9-15,0 1 1,1-1 0,-1 0 0,1 0 0,0 0-1,0 0 1,0 0 0,0 0 0,0 0 0,0-1 0,0 1-1,0 0 1,1 0 0,-1-1 0,1 1 0,-1-1-1,1 1 1,0-1 0,-1 0 0,4 2 0,-1-2 12,-1 1 1,1-1 0,-1 0 0,1-1 0,0 1 0,-1 0 0,1-1 0,0 0 0,0 0-1,-1 0 1,5-1 0,4-1 64,0-1 0,0 0 0,-1-1-1,1 0 1,-1-1 0,15-7 0,-8 1 94,-1 1 0,-1-2 1,1 0-1,-2-1 0,0-1 0,0 0 0,22-30 1,-28 30 30,-12 16 31,-14 26-54,11-12-205,1-1 0,0 1 0,-5 29 0,9-38-125,0-1 1,1 1-1,-1 0 0,1 0 0,1 0 1,-1-1-1,1 1 0,0 0 1,0-1-1,1 1 0,5 11 0,-7-17 59,0 0-1,1 0 0,-1 0 0,1 0 1,0 0-1,-1-1 0,1 1 0,-1 0 1,1 0-1,0-1 0,0 1 1,-1 0-1,1-1 0,0 1 0,0-1 1,0 1-1,0-1 0,0 0 0,0 1 1,0-1-1,0 0 0,0 1 0,0-1 1,0 0-1,0 0 0,0 0 1,0 0-1,0 0 0,0 0 0,0 0 1,0 0-1,-1-1 0,1 1 0,2 0 1,-1-2-79,1 1 1,0-1-1,0 1 1,-1-1-1,1 0 0,-1 0 1,0 0-1,1 0 1,2-5-1,10-14-744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45 14979,'3'-4'270,"-1"1"0,1-1 0,0 1-1,0 0 1,0 0 0,1 1 0,-1-1 0,1 0-1,-1 1 1,1 0 0,0 0 0,0 0 0,0 0-1,0 1 1,0 0 0,0-1 0,0 2 0,0-1 0,1 0-1,-1 1 1,0 0 0,1 0 0,-1 0 0,0 0-1,1 1 1,-1-1 0,0 1 0,8 3 0,-8-2-165,0 0 0,0 0 0,0 0 0,0 1 0,0-1 0,0 1 0,-1 0 0,1 0 0,-1 0 0,0 1 0,0-1 0,0 1 0,-1 0 0,1 0 0,-1 0 0,0 0 1,3 7-1,-2-1-7,0 1 1,-1 0 0,-1 0-1,1 0 1,-2 1 0,0-1 0,0 0-1,-1 0 1,0 0 0,-1 0 0,0 0-1,-1 0 1,-4 11 0,-8 20 152,-39 75 0,49-107-230,-162 280-2062,131-235 1655,3-20-126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 15851,'0'0'175,"0"-1"0,0 0-1,0 0 1,0 0 0,1 1-1,-1-1 1,0 0 0,1 0 0,-1 1-1,1-1 1,-1 0 0,1 1-1,-1-1 1,1 0 0,-1 1-1,1-1 1,0 0 0,0 1-123,-1 0 0,0 0 0,1 0 0,-1 0 0,0 0 0,1 0 0,-1 0 0,0 0 0,1 0 0,-1 1 0,0-1 0,1 0 0,-1 0 0,0 0 0,0 0 0,1 1 0,-1-1 0,0 0 0,0 0 0,1 1 0,-1-1 0,0 0 0,0 0 0,0 1 0,1-1 0,-1 0 0,0 1 0,0-1 0,0 0 0,0 0 0,0 1 0,0-1 0,0 0 0,0 1 0,0-1 0,0 0 0,0 1 0,0-1 0,0 0 1,0 1-1,0-1 0,0 1 0,2 20 338,-2 0 0,0 0 0,-2 0 0,0 0 0,-6 26 0,0 2 39,4-28-249,-3 36 222,7-53-375,0 0 0,0-1 0,0 1 0,1 0 1,-1 0-1,1-1 0,0 1 0,0-1 0,0 1 0,1-1 0,2 7 0,-2-8-20,0 0 0,-1-1 0,1 1 0,0-1 0,0 0 0,0 1 0,-1-1 1,2 0-1,-1 0 0,0 0 0,0-1 0,0 1 0,0 0 0,0-1 0,1 1 0,-1-1 0,0 0 0,0 0 0,1 0 0,2 0 0,9-1 10,-1 0 1,18-5 0,-13 3 8,-4 0-16,0 1 1,1 1-1,-1 0 0,0 1 1,21 2-1,-31-2-7,-1 1 1,1 0-1,0 0 0,0 0 0,-1 1 1,1-1-1,-1 1 0,0 0 0,1 0 1,-1 0-1,0 1 0,0-1 0,0 1 1,-1-1-1,1 1 0,0 0 0,-1 0 1,0 0-1,0 0 0,0 1 0,0-1 1,0 1-1,-1-1 0,1 1 0,0 5 1,-1-5 29,0-1 0,0 0 0,0 0 1,-1 0-1,0 1 0,1-1 0,-1 0 0,-1 1 1,1-1-1,0 0 0,-1 1 0,0-1 0,1 0 1,-1 0-1,0 0 0,-1 0 0,1 0 0,-1 0 1,1 0-1,-1 0 0,-2 3 0,-1-2 62,1 1 0,-1-1 0,0 0 0,0 0-1,0-1 1,0 1 0,-1-1 0,1 0 0,-1-1 0,-10 4-1,2-2 84,-1 0 1,1-1-1,-1-1 0,0 0 0,0-1 0,1 0 0,-27-3 0,29 1-115,1-1 1,0 0 0,-1-1 0,1 0 0,0-1-1,1 0 1,-1-1 0,1 0 0,0 0-1,-15-11 1,24 15-65,0 0 1,-1 0-1,1 0 0,0 0 0,0 0 0,0 0 1,0-1-1,0 1 0,0 0 0,0-1 0,-1-1 0,2 2-38,0 1-1,0-1 0,0 1 0,0 0 0,0-1 0,0 1 0,0-1 0,0 1 0,0 0 1,0-1-1,0 1 0,0 0 0,0-1 0,0 1 0,0-1 0,1 1 0,-1 0 0,0-1 0,0 1 1,0 0-1,1-1 0,-1 1 0,0 0 0,1-1 0,-1 1 0,0 0 0,0 0 0,1-1 1,4-1-398,-1 0 0,0 1 1,1-1-1,-1 1 1,1 0-1,5-1 1,11-2-83,4-6-240,3-7-126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18364,'11'1'1736,"5"7"-1064,-2-1-271,6 6 687,2 2-192,1 11-152,-6 1-128,-3 15-144,-4 8-112,-8 12-96,-5 4 9,-13 5-9,-4 2-72,-9-1-368,-3-3-425,-13-13 553,-4-12-88,-4-14-96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47 15763,'9'-16'1894,"-7"11"-1188,1 0-1,-1 1 0,1-1 0,6-6 0,-10 16 2812,-6 24-2094,-44 178 765,44-169-2092,3-1 0,1 1-1,3 61 1,0-96-234,0-1-26,0 0 0,0 0 0,0 0 0,1 0 0,-1 0 0,0 0 0,1 0 0,0 0 0,-1 0 0,1 0 0,0 0 0,0 0 0,1 2 0,3-19-2055,-4 10 1826,2-12-546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20556,'3'-1'342,"0"0"0,0 1 0,0-1 0,0 1-1,0 0 1,0 0 0,0 0 0,-1 0 0,1 0 0,3 1-1,0 0 323,260 1 2708,-132-5-7243,-141 4 3275,-10 3-108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 19540,'1'16'2169,"12"-12"-1153,7-2-360,13-4 1048,6-2-247,8-3-489,2-2-208,-3 3-376,0-1-200,-6 6-432,-9 1-304,-12 3-528,-5 5-225,-14-1-447,-4 3 1200,-13 0-376,-8 0-272</inkml:trace>
  <inkml:trace contextRef="#ctx0" brushRef="#br0" timeOffset="1">1 299 18164,'0'14'2120,"10"-2"-1007,7-4-401,12-6 1120,2-2-216,14 0-383,0 0-241,1-6-328,0-1-184,-6 1-440,5 5-256,-11 2-880,-5-1 1520,-6 3-568,-5 1-88,7-2-120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38 18908,'2'-2'439,"0"1"-220,-1 1 0,0-1 0,1 0 0,-1 0 1,0 0-1,0 0 0,1-1 0,-1 1 1,0 0-1,0 0 0,-1-1 0,1 1 0,0 0 1,0-1-1,-1 1 0,1-1 0,0 1 1,-1-1-1,0 1 0,1-1 0,-1 1 0,0-1 1,0-1-1,0 3-157,0-1 1,0 1-1,0 0 0,-1 0 0,1 0 1,0-1-1,0 1 0,0 0 1,-1 0-1,1 0 0,0 0 1,0-1-1,-1 1 0,1 0 0,0 0 1,-1 0-1,1 0 0,0 0 1,0 0-1,-1 0 0,1 0 1,0 0-1,-1 0 0,1 0 0,0 0 1,0 0-1,-1 0 0,1 0 1,0 0-1,-1 0 0,1 0 0,0 0 1,0 1-1,-1-1 0,1 0 1,0 0-1,0 0 0,-1 0 1,1 1-1,-14 6 473,12-6-387,-17 12-92,0 0 0,1 1-1,1 1 1,0 0 0,1 2-1,0 0 1,2 0-1,0 2 1,1 0 0,1 0-1,0 1 1,2 1 0,0-1-1,1 2 1,2-1 0,0 1-1,1 0 1,1 1 0,1 0-1,2-1 1,-1 46 0,3-60-168,1 1 0,0-1 1,0 1-1,1-1 1,0 0-1,0 1 0,1-1 1,0 0-1,0-1 1,1 1-1,0-1 1,0 1-1,1-1 0,0 0 1,0-1-1,1 1 1,0-1-1,0 0 1,0 0-1,1-1 0,0 0 1,0 0-1,8 3 1,4 2-389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20268,'0'1'91,"0"-1"-1,0 0 1,1 1-1,-1-1 1,0 0 0,0 1-1,0-1 1,0 0-1,0 1 1,1-1-1,-1 0 1,0 0-1,0 1 1,1-1-1,-1 0 1,0 0-1,0 1 1,1-1-1,-1 0 1,0 0-1,1 0 1,-1 1-1,0-1 1,1 0 0,-1 0-1,0 0 1,1 0-1,-1 0 1,0 0-1,1 0 1,0 0-1,15-3 1002,16-13 348,77-52-291,-3-5-1,98-88 0,-219 176-1179,1 1 1,0 1-1,1 0 0,1 1 0,1 1 1,0 0-1,1 0 0,1 0 0,1 2 1,1-1-1,1 1 0,1 0 0,-4 28 0,9-47-77,0 18-515,0-19 546,0-1 1,0 1-1,0-1 1,0 1-1,0-1 1,0 1-1,0-1 1,0 1-1,0 0 1,0-1-1,1 1 0,-1-1 1,0 1-1,0-1 1,1 1-1,-1-1 1,0 0-1,1 1 1,-1-1-1,1 1 1,-1-1-1,0 0 0,1 1 1,-1-1-1,1 0 1,-1 1-1,1-1 1,0 0-1,0 0 38,-1 0 0,1 0 0,-1 0 0,1-1 0,0 1 0,-1 0 0,1-1 0,-1 1-1,1 0 1,-1-1 0,1 1 0,-1-1 0,1 1 0,-1 0 0,1-1 0,-1 1 0,0-1 0,1 0 0,-1 1 0,0-1 0,1 1 0,-1-1-1,0 1 1,0-1 0,0 0 0,1 0 0,0-2-161,6-14-716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15995,'0'3'1417,"12"-5"-833,14-6-184,20-8 768,9-1-512,12-3-160,5-5-15,4 3-257,-2-1-272,-8 8-745,-7-2 705,-19 3-136,-7-9-120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17 18332,'-17'-13'1600,"-8"12"-1192,-5-2-176,-4 17 881,-5 15-697,2 10-40,0 7-112,5 7-192,8 4-40,8 3 16,6 0-64,9-2-256,3-5-232,16-6-440,7-7-201,14-13 841,6-8-232,5-17-200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17500,'-2'2'1739,"-20"18"-331,0 1-1,2 1 1,-23 31 0,38-46-1303,0 0 1,1 0-1,-1 1 0,1-1 1,1 1-1,-1 0 1,1 0-1,1 1 0,-1-1 1,2 1-1,-1-1 1,1 1-1,0-1 0,1 1 1,0 0-1,1 9 1,-1-15-79,1 0 0,-1 0 0,1 0 0,0 0 0,0 0 0,0-1 0,0 1 0,0 0 0,1-1 0,-1 1 0,1-1 0,0 1 0,-1-1 0,1 0 1,0 0-1,0 0 0,1 0 0,-1 0 0,0 0 0,1 0 0,-1-1 0,1 0 0,-1 1 0,1-1 0,0 0 0,0 0 0,-1 0 0,1 0 0,0-1 0,0 1 0,0-1 1,0 0-1,0 0 0,0 0 0,3 0 0,2-1 63,-1-1-1,1 0 1,-1 0 0,0 0 0,0-1 0,1 0 0,-2 0-1,1-1 1,0 0 0,-1 0 0,1-1 0,9-8-1,-8 4 31,0 0-1,0 0 0,-1 0 0,0-1 0,-1 0 0,6-13 0,-9 17-68,0-1 1,0 0-1,-1 0 1,1-1-1,-2 1 0,1 0 1,-1-1-1,0 1 1,-1-1-1,0-13 0,-1 18-62,1 0-1,-1 0 1,0 0-1,0 1 0,0-1 1,0 0-1,0 1 1,0-1-1,-1 1 0,1-1 1,-1 1-1,0 0 1,0 0-1,0 0 0,0 0 1,0 0-1,0 0 0,-1 0 1,1 1-1,-1-1 1,1 1-1,-1-1 0,1 1 1,-1 0-1,0 0 1,1 0-1,-1 1 0,0-1 1,0 1-1,0-1 1,-4 1-1,0 0-169,1 0 1,-1 0-1,0 0 1,0 1-1,1 0 1,-1 1-1,1-1 1,-1 1-1,1 0 1,0 1 0,-1 0-1,-8 5 1,13-7 167,-1 1-29,0 0 1,0 0-1,0 0 1,0 0-1,0 1 1,0-1 0,1 1-1,-1-1 1,1 1-1,0 0 1,0 0-1,0 0 1,0 0-1,0 1 1,-1 4-1,3 6-376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22421,'0'4'2744,"0"-1"-1751,-1-6-505,-1-1 2408,4 4-1959,2-2-433,-1-2-968,-2-2 744,-1-7-320,-3-1-120,-2-3-25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30 15371,'21'-11'1806,"-15"7"-1262,0 1-1,0 0 0,0 0 0,9-2 1,-15 5-506,0 0 0,0 0 1,0 0-1,0 0 0,0 0 1,0 0-1,0 0 0,0 0 1,0 0-1,1 0 0,-1 0 1,0 0-1,0 0 0,0 0 1,0 0-1,0 0 0,0 0 1,0 0-1,0 0 1,0 0-1,0 0 0,1 0 1,-1 0-1,0 0 0,0 0 1,0 0-1,0 0 0,0 0 1,0 0-1,0 0 0,0 0 1,0 0-1,0 0 0,0 0 1,0 0-1,0 1 0,0-1 1,0 0-1,0 0 0,0 0 1,1 0-1,-1 0 0,0 0 1,0 0-1,0 0 1,0 0-1,0 0 0,0 0 1,0 1-1,0-1 0,0 0 1,0 0-1,0 0 0,0 0 1,-1 0-1,1 0 0,0 0 1,0 0-1,0 0 0,0 0 1,0 0-1,0 1 0,0-1 1,-5 9 1174,-10 12-36,15-21-1171,-258 368 2890,161-222-3560,85-132-295,12-14 935,0 0-1,0 0 1,0 0-1,0 0 1,0 0-1,0 0 1,-1 0 0,1 0-1,0 1 1,0-1-1,0 0 1,0 0-1,-1 0 1,1 0-1,0 0 1,0 0 0,0 0-1,0 0 1,-1 0-1,1 0 1,0 0-1,0 0 1,0 0 0,0 0-1,0 0 1,-1 0-1,1 0 1,0-1-1,0 1 1,0 0-1,0 0 1,-1 0 0,1 0-1,0 0 1,0 0-1,0 0 1,0 0-1,0-1 1,0 1 0,0 0-1,-1 0 1,1 0-1,-1-4-129,1 1 0,-1-1 0,1 1 0,-1-1 0,1 1 0,1-7 0,0-30-657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17116,'4'14'2528,"6"0"-1400,10 2-311,3 3 1399,6-1-688,1 1-135,10 2-457,2 1-256,1 2-536,0-2-240,-6 2-680,-3-5-392,-8-1 896,-3 0-185,-10-8-223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21285,'10'19'2008,"0"-4"-1312,3 5-280,3 8 664,-1 2-39,-2 13-329,-3 4-232,-11 12-272,-6 7-200,-13 4-440,-8 5-352,-18-1 712,-4-1-64,-6-8-168,1-8-64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16820,'25'-2'2288,"10"2"-1400,6-3-352,11-7 1617,10-1-1169,2 1-144,1 1-456,-2 1-184,-12 3-344,-5 4-176,-14 0-544,-7 2-272,-23-1 832,-1 0-184,-19 0-152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17076,'-10'19'2216,"9"-4"-1296,15-6-216,9-3 1113,17-5-417,5-1-208,8 0-439,3-3-137,-2 2-440,-4-2-408,-13 0 240,-8 3-80,-16-4-96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17716,'1'0'130,"0"1"0,0-1 1,0 0-1,0 1 1,1-1-1,-1 0 0,0 0 1,0 0-1,0 0 0,1 0 1,-1 0-1,0 0 0,0-1 1,0 1-1,0 0 0,1-1 1,-1 1-1,0-1 0,0 1 1,0-1-1,0 1 1,0-1-1,0 0 0,0 0 1,1-1-1,25-28 596,-16 16 145,94-97 1166,26-30-1299,29-35-249,-156 175-385,-5 9-69,-4 11-20,-35 77 89,-8 21-49,36-82-46,6-22-111,1 1-1,1 0 1,0 0 0,1 0-1,0 0 1,1 1 0,0 16-1,2-30 23,0 1 0,0-1 0,1 0 0,-1 0 0,0 1 0,0-1 0,1 0 0,-1 0 0,1 0 0,-1 0 0,1 1 0,-1-1 0,1 0 0,0 0 0,-1 0 0,3 1 0,-3-1 35,1-1-1,0 0 1,-1 1 0,1-1 0,0 0-1,-1 0 1,1 0 0,0 1 0,-1-1-1,1 0 1,0 0 0,0 0 0,-1 0-1,1 0 1,0 0 0,-1 0 0,1 0-1,0-1 1,0 1 0,0 0 0,3-2-83,0 0 1,0 0-1,0 0 0,-1-1 1,1 0-1,-1 1 1,6-6-1,16-18-685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17940,'-2'1'1388,"-8"10"-950,0 1-1,0 0 1,1 0-1,1 1 1,0 0-1,-11 25 1,15-28-375,1 0 0,-1-1-1,2 1 1,-1 0 0,1 0 0,1 1 0,0-1 0,1 0-1,0 0 1,0 1 0,2 10 0,-2-18-33,1 0-1,0 0 1,-1 0 0,1 0 0,0-1-1,0 1 1,1 0 0,-1 0 0,0-1-1,1 1 1,0-1 0,-1 1 0,1-1-1,0 0 1,0 0 0,1 0 0,-1 0-1,0 0 1,1 0 0,-1-1 0,1 1-1,-1-1 1,1 1 0,0-1 0,0 0-1,-1 0 1,1 0 0,0-1 0,0 1-1,0-1 1,0 1 0,0-1 0,0 0-1,3-1 1,4 1 99,0-2 1,-1 1-1,1-2 1,0 1-1,-1-1 0,0 0 1,0-1-1,0 0 1,10-7-1,-4 2 130,-1-1 0,0 0-1,0-1 1,16-18 0,-24 23-156,0-1 1,0 0 0,0-1-1,-1 0 1,-1 1-1,1-2 1,-1 1-1,-1 0 1,1-1-1,1-10 1,-4 16-96,0 0 1,0 0-1,-1 0 0,0-1 1,0 1-1,1 0 1,-2 0-1,1-1 1,0 1-1,-1 0 1,0 0-1,1 0 0,-1 0 1,0 0-1,-1 0 1,1 0-1,-1 0 1,1 0-1,-1 0 1,0 0-1,0 1 0,0-1 1,0 1-1,0 0 1,-1-1-1,1 1 1,-1 0-1,1 0 1,-1 1-1,0-1 0,0 1 1,0-1-1,0 1 1,0 0-1,0 0 1,0 0-1,-5-1 1,2 1-260,0 0 0,0 0 0,0 1-1,0 0 1,0 0 0,0 0 0,0 0 0,0 1 0,0 0 0,0 1 0,0-1 0,0 1 0,0 0 0,1 0 0,-1 1 0,1 0 0,0 0 0,0 0 0,-9 8 0,6-1-613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18852,'0'1'208,"1"0"1,-1 1-1,0-1 0,1 1 1,-1-1-1,0 0 0,0 1 1,0-1-1,0 1 0,0-1 1,0 0-1,0 1 0,-1 1 1,1 3 179,-7 145 3314,14 76-2711,-6-211-951,0-7-26,-1 0 0,1 0 0,1 0 0,0 0 0,0-1 0,4 11 0,-6-18-14,0-1-1,0 0 0,0 1 0,1-1 0,-1 0 0,0 1 1,0-1-1,0 0 0,0 1 0,0-1 0,1 0 1,-1 1-1,0-1 0,0 0 0,1 0 0,-1 1 0,0-1 1,0 0-1,1 0 0,-1 0 0,0 1 0,1-1 0,-1 0 1,0 0-1,1 0 0,-1 0 0,0 0 0,1 1 0,-1-1 1,0 0-1,1 0 0,-1 0 0,0 0 0,1 0 1,0 0-1,6-12-248,1-20-800,-8 6 182,0 0-1,-8-49 0,0 29 159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17356,'2'1'1680,"0"8"-1232,-2 8-240,-2 6 992,0 12-687,-3 3-161,2 10-288,1 2-96,-3-3-176,0-1-176,0-6-337,0-6-207,0-6 672,-1-11-232,-2-16-80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18380,'9'-4'2000,"1"1"-1055,4-4-353,6-2 1240,1-2-488,10 2-439,2 1-209,5 3-272,-1-1-128,1 8-520,-5 2-360,-3 3-793,-4 3-79,-8-2 1056,-5 0-328,-6 2-288</inkml:trace>
  <inkml:trace contextRef="#ctx0" brushRef="#br0" timeOffset="1">74 217 17156,'3'17'1792,"11"-7"-904,6-1-264,10-5 873,5-1-161,5-3-344,0-3-152,2 0-456,-5-1-352,-10 1-952,-4 0-104,-16 2 760,-5 1-232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18740,'8'11'1816,"9"-12"-1135,6-5-289,7-4 736,6-4-192,1-1-600,2-1-496,0-1-752,-5-1 824,-4-5-248,-1-3-144</inkml:trace>
  <inkml:trace contextRef="#ctx0" brushRef="#br0" timeOffset="1">752 1 17756,'-27'16'994,"1"2"0,1 1 1,-35 34-1,48-40-781,-1 0 1,2 1-1,0 0 0,1 0 1,0 1-1,1 1 0,-11 27 1,17-35-177,1-1 0,0 1-1,1 0 1,0 0 0,0-1 0,0 1 0,1 0 0,1 0 0,-1 0 0,1 0 0,0 0 0,1 0 0,0-1 0,0 1 0,1 0 0,0-1 0,5 11-1,-4-12-120,-1 0-1,1 0 0,0-1 0,1 1 0,0-1 1,-1 0-1,2 0 0,-1 0 0,0-1 0,1 0 1,0 0-1,0 0 0,0-1 0,1 1 0,-1-2 0,1 1 1,-1-1-1,1 0 0,0 0 0,7 0 0,-9-1 34,1-1 0,-1 0 0,0-1 0,0 1-1,0-1 1,1 0 0,-1 0 0,0-1 0,0 0 0,-1 1-1,1-2 1,6-2 0,29-19-410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16219,'-21'21'1801,"-9"5"-1233,-9 10-216,-2 7 912,2 6-568,0 4-111,5-4-273,4-6-248,8-11-464,5-3-273,6-19 553,3-10-144,7-20-120</inkml:trace>
  <inkml:trace contextRef="#ctx0" brushRef="#br0" timeOffset="1">7 118 20940,'5'13'1913,"8"-1"-1265,5-1-240,6 4 664,2 0-95,7 3-449,2-4-336,1-1-696,0-2-393,-1-5 297,-8-6 312,-3-9-200,-1-6-216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19580,'10'10'1737,"3"1"-1169,-1 1-224,4 5 592,1 3-96,-5 4-272,-8 3-200,-4 9-216,-6 0-8,-8 8-176,-4 8-224,-15-3-640,-6 0 792,-13-2-120,2-1-72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17340,'16'0'2128,"2"0"-1048,2-2-415,11-1 1791,6 2-1072,7 0-543,4 1-169,3 2-432,1 3-232,-6-2-616,-5 1-369,-8-1-415,-7-3 1048,-15 0-288,-6 0-256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15995,'12'24'2193,"9"-1"-1289,9-13-312,9-1 1617,10-6-1225,4-3-64,-3-6-480,3 0-496,-13-4 144,-8-7-56,-14 1-152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4 430 12307,'-4'15'6650,"10"-18"-3617,-3 1-2696,3-2 154,0-1-1,-1 0 0,1 0 0,7-10 0,8-8 184,274-281 1229,-293 301-1905,9-8 6,-1-1 1,-1-1-1,13-22 0,-22 35-4,0 0 0,0 0 0,0 0 0,1 0 0,-1 0 0,0 0 0,0 0 0,0 0 0,0 0 0,0 0 0,0 0 0,0 0 0,0 0 0,1 0 0,-1 0 0,0 0 0,0-1 0,0 1 0,0 0 0,0 0 0,0 0 0,0 0 0,0 0 0,0 0 0,0 0 0,0 0 0,0-1 0,0 1 0,0 0 0,0 0 0,0 0 0,0 0 0,0 0 0,0 0 0,0 0 0,0-1 0,0 1 0,0 0 0,0 0 0,0 0 0,0 0 0,0 0 0,0 0 0,0 0-1,0-1 1,0 1 0,0 0 0,0 0 0,0 0 0,0 0 0,-1 0 0,1 0 0,0 0 0,0 0 0,0 0 0,0 0 0,0-1 0,0 1 0,0 0 0,0 0 0,-1 0 0,1 0 0,0 0 0,0 0 0,0 0 0,-10 7-27,-10 13-12,8-2-67,1 1-1,1 0 1,1 0 0,0 1-1,2 1 1,0-1 0,1 1-1,1 0 1,1 1 0,1-1-1,0 40 1,4-54-110,-1-7 211,0 0 1,0 0 0,0 0-1,0 0 1,0 0-1,0 0 1,1 0 0,-1 0-1,0 0 1,0-1 0,0 1-1,0 0 1,0 0-1,0 0 1,0 0 0,0 0-1,0 0 1,0 0-1,0 0 1,0 0 0,0 0-1,0 0 1,0 0 0,0 0-1,0 0 1,1 0-1,-1 0 1,0 0 0,0 0-1,0 0 1,0 0 0,0 0-1,0 0 1,0 0-1,0 0 1,0 0 0,0 0-1,0 0 1,0 0 0,0 0-1,0 0 1,1 0-1,-1 0 1,0 0 0,0 0-1,0 0 1,0 1 0,0-1-1,0 0 1,0 0-1,0 0 1,0 0 0,0 0-1,0 0 1,0 0 0,0 0-1,0 0 1,0 0-1,0 0 1,0 0 0,0 0-1,0 0 1,0 0 0,0 1-1,0-1 1,0 0-1,3-9-299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27 12595,'0'0'175,"1"-1"1,-1 1 0,0 0-1,1-1 1,-1 1 0,0 0 0,1-1-1,-1 1 1,0-1 0,1 1-1,-1-1 1,0 1 0,0-1 0,1 1-1,-1-1 1,0 1 0,0-1-1,0 1 1,0-1 0,0 1-1,0-1 1,0 1 0,0-1 0,0 1-1,0-1 1,0 1 0,0-1-1,0 1 1,0-1 0,0 1-1,0-1 1,-1 1 0,1-1 0,0 1-1,0-1 1,-1 1 0,1 0-1,0-1 1,0 1 0,-1-1-1,1 1 1,-1 0 0,1-1-1,0 1 1,-1 0 0,1-1 0,-1 1-1,1 0 1,-1-1 0,-1 1 35,0-1 0,1 0 0,-1 1 0,1-1 0,-1 1 0,0-1 1,1 1-1,-1 0 0,0 0 0,1 0 0,-1 0 0,0 0 0,1 0 0,-4 1 1,-1 2-130,-1 0 1,1 0-1,0 1 1,0 0-1,0 0 1,1 0 0,-1 1-1,1 0 1,0 0-1,1 0 1,-1 1 0,-6 10-1,0 2 77,1 0-1,1 0 0,-9 24 1,14-28-160,0 0 0,0-1-1,1 1 1,1 1 0,-1 20 0,2-28 1,1-1-1,1 0 1,-1 1-1,1-1 0,0 0 1,0 0-1,1 0 1,0 1-1,0-1 1,0-1-1,1 1 1,-1 0-1,2-1 0,5 10 1,-7-13-1,0 0 0,0 0 1,0 0-1,0-1 0,0 1 0,1 0 0,-1-1 1,0 1-1,1-1 0,0 0 0,-1 0 1,1 0-1,-1 0 0,1 0 0,0-1 0,0 1 1,3-1-1,-2 0 4,0 0 1,1 0-1,-1-1 1,0 0-1,0 0 0,1 0 1,-1-1-1,0 1 1,0-1-1,4-2 1,3-4 41,0 1 0,0-1 0,-1-1 0,0 1 0,-1-2 0,10-12 0,-8 8 88,0 0 1,-2-1 0,0 0 0,14-32 0,-19 39-62,-1-1 0,-1 0 0,1 1 0,-1-1 0,-1 0 0,0 0 0,0 0 0,0-1 0,-1 1 0,-1 0 0,-1-12 0,1 18-91,0 0-1,0 0 1,1 1-1,-2-1 1,1 0-1,0 0 0,0 1 1,-1-1-1,0 1 1,1 0-1,-1-1 1,0 1-1,0 0 1,0 0-1,-1 0 0,1 0 1,0 0-1,-1 1 1,1-1-1,-1 1 1,1-1-1,-1 1 0,0 0 1,0 0-1,1 0 1,-1 1-1,0-1 1,0 1-1,0-1 1,0 1-1,0 0 0,-5 1 1,3-1-265,-1 1 0,0-1 1,1 2-1,-1-1 0,1 1 0,-1-1 1,1 1-1,0 1 0,-1-1 0,1 1 1,1 0-1,-1 0 0,0 1 0,1-1 1,-1 1-1,-3 4 0,0 5-527,7 0-136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21957,'9'10'2016,"-1"-3"-1400,-5-5-296,0-4 1169,3 1-1017,0-3-1000,-4-2-449,0-4 737,-2 0-200,-14-6-200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18500,'8'3'2973,"-11"7"-783,0-5-2032,-22 44 1155,15-31-1155,1 1-1,-8 21 1,14-32-123,-1 5 63,0 0-1,0 0 0,1 1 0,1-1 1,-1 15-1,3-26-66,0 1 1,0 0-1,0 0 1,0 0-1,1 0 0,-1 0 1,1-1-1,0 1 0,0 0 1,0-1-1,0 1 1,0 0-1,1-1 0,-1 0 1,1 1-1,0-1 1,-1 0-1,1 1 0,0-1 1,0 0-1,0-1 1,1 1-1,-1 0 0,0-1 1,1 1-1,-1-1 1,1 0-1,0 1 0,-1-1 1,4 0-1,2 2 1,1-1 0,-1-1 0,0 0-1,1 0 1,-1 0 0,1-1 0,-1-1 0,1 1 0,-1-1-1,1-1 1,10-2 0,-10 1-340,-1 0 0,0 0 0,0 0 0,-1-1 0,1 0 0,-1-1 0,0 0 1,0 0-1,0 0 0,-1-1 0,1 0 0,-1 0 0,-1-1 0,1 1 0,-1-1 0,-1-1 0,8-13 0,-2-3-854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12027,'3'-12'399,"0"0"1,1 1 0,0 0 0,1 0 0,1 0 0,-1 1 0,2-1 0,-1 1 0,1 1 0,1-1-1,0 1 1,0 0 0,1 1 0,0 0 0,0 1 0,1 0 0,0 0 0,0 1 0,1 0 0,0 1 0,0 0-1,0 0 1,0 2 0,1-1 0,0 1 0,-1 1 0,1 0 0,15 0 0,-22 2-357,-1 0 1,0 0 0,0 0-1,1 1 1,-1 0-1,0 0 1,0 0-1,0 0 1,0 1 0,0 0-1,0-1 1,0 1-1,0 1 1,-1-1 0,1 0-1,-1 1 1,7 6-1,-8-6-37,0 0 1,0 0-1,0 0 0,0 1 0,0-1 0,-1 1 0,1-1 0,-1 1 0,0-1 0,0 1 0,0 0 0,-1 0 0,1-1 0,-1 1 0,0 0 0,0 0 0,0 0 0,-1 0 0,1-1 0,-3 7 0,-1 2 21,-1 0 0,0-1 1,-1 0-1,0 0 1,0 0-1,-2-1 1,-9 13-1,4-7 34,-16 29-1,25-40-70,2 1 0,-1 0-1,1 0 1,0 0 0,0 0 0,1 0 0,-1 0 0,2 0-1,-2 10 1,2-13-81,1 0 0,-1 1 0,0-1 0,1 0 0,0 0 0,0 0 0,0 0 0,0 0 0,0 0 0,0 0 0,1 0 0,0 0 0,-1-1 0,1 1 0,0 0 0,0-1 0,1 0 0,-1 1 0,4 2 0,-2-2-31,1-1 0,-1 1 0,1 0 1,-1-1-1,1 0 0,0 0 0,0-1 0,0 1 1,0-1-1,0 0 0,9 0 0,23-2-557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15267,'-16'19'2161,"8"9"-1017,-4 1-456,5 5 2113,1 1-1401,2-2-480,1-2-200,10 1-672,3-4-384,-1-8-760,5-2 960,5-11-224,2-6-128</inkml:trace>
  <inkml:trace contextRef="#ctx0" brushRef="#br0" timeOffset="1">344 200 21261,'2'16'1768,"-2"-8"-1272,0-5-312,0-1 504,1-2-824,2-6 288,-3-3-152,-2-5-248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59 16980,'1'-2'204,"0"0"0,0 0 0,0 0 0,0 0 0,-1 0 0,1 0 0,-1 0 0,1 0 0,-1 0 0,0 0 0,0 0 0,0 0 0,0 0 0,0 0 0,0 0 0,-1-1 0,0-2 0,0 4-100,0 0 0,0-1 0,1 1 0,-1 0 0,-1 0 0,1 0 0,0-1 0,0 1 0,0 0 0,-1 1 0,1-1 0,0 0 0,-1 0 0,1 0 0,-1 1 0,1-1 0,-1 1 0,1-1 0,-1 1 0,1 0 0,-1 0 0,1-1 0,-1 1 0,-2 0 0,-4 1-1,-1-1 0,0 1 0,0 0 0,1 1 0,-1 0 1,1 0-1,-1 1 0,1 0 0,0 1 0,0 0 0,0 0 0,0 0 1,1 1-1,0 0 0,0 1 0,-12 12 0,7-6-104,1 0 0,1 1 1,0 0-1,0 1 0,1 0 0,1 0 0,0 1 0,-5 17 0,10-24 10,0 0 0,1 1 0,1-1-1,-1 0 1,1 1 0,1-1 0,0 1 0,1 13-1,-1-20 4,0-1 0,0 1 0,1 0 0,-1 0 0,1 0-1,-1 0 1,1 0 0,0 0 0,-1-1 0,1 1 0,0 0-1,0-1 1,0 1 0,1-1 0,-1 1 0,0-1 0,1 1 0,-1-1-1,1 0 1,-1 0 0,1 1 0,-1-1 0,1 0 0,0-1-1,0 1 1,-1 0 0,1 0 0,0-1 0,0 1 0,0-1-1,0 0 1,0 1 0,0-1 0,0 0 0,-1 0 0,1 0-1,0 0 1,0-1 0,0 1 0,0 0 0,0-1 0,2 0-1,5-2 52,-1 0-1,0-1 1,0 0-1,0 0 0,0 0 1,-1-1-1,0 0 1,0-1-1,0 0 0,6-7 1,2-2 79,-2 0-1,0-2 1,14-20 0,-22 28-102,-1 0 0,1 0 0,-2 0 0,1 0 1,-1 0-1,-1-1 0,1 0 0,-2 1 0,2-12 0,-3 19-101,0-1-1,0 1 1,0 0 0,0-1-1,0 1 1,0-1 0,0 1-1,-1 0 1,1-1 0,-1 1-1,0 0 1,0 0 0,0-1-1,0 1 1,0 0 0,0 0-1,-1 0 1,1 0 0,-1 0-1,1 1 1,-1-1 0,0 0-1,1 1 1,-1-1 0,0 1-1,0-1 1,0 1 0,0 0-1,-1 0 1,1 0 0,0 0-1,0 0 1,-1 1 0,1-1-1,0 1 1,-1-1 0,1 1-1,0 0 1,-1 0 0,1 0-1,-4 1 1,2-2-105,1 2 1,-1-1 0,1 0-1,0 1 1,-1 0-1,1-1 1,-1 1-1,1 1 1,0-1-1,0 0 1,0 1 0,0 0-1,0-1 1,0 1-1,0 1 1,-3 2-1,-3 11-793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17788,'7'29'2176,"-10"-3"-1168,-4 0-439,0 1 1551,1-1-784,0-2-624,4 3-383,2-5-962,0-6-567,4-6 968,-3 0-208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15931,'1'-4'292,"0"1"-1,0-1 1,0 1-1,0 0 1,0-1 0,1 1-1,0 0 1,-1 0-1,1 0 1,0 0-1,0 0 1,1 1-1,-1-1 1,1 1-1,-1-1 1,6-3-1,3-3 812,1 1-1,23-12 1,-23 14-638,0 1 0,0 0 1,1 1-1,24-5 1,-31 8-385,0 0 0,0 0 0,0 1 1,0 0-1,0 0 0,-1 1 0,1-1 1,0 1-1,0 0 0,0 1 0,0 0 1,10 4-1,-14-5-70,-1 0 0,1 0 0,0 0-1,-1 0 1,1 0 0,-1 0 0,1 1 0,-1-1 0,0 1 0,1-1 0,-1 1 0,0 0 0,0-1-1,0 1 1,0 0 0,-1 0 0,1-1 0,0 1 0,-1 0 0,1 0 0,0 3 0,-1-1-5,0 0 1,-1 0 0,1-1 0,-1 1 0,1 0 0,-1 0-1,0 0 1,-1-1 0,1 1 0,-3 4 0,-5 7-7,0 0 0,-1-1 1,-20 23-1,30-36 1,-43 45 2,26-29-22,0 1 0,2 1 1,-23 34-1,37-52 17,0 1-1,0-1 1,1 0 0,-1 0-1,1 0 1,-1 0 0,1 1-1,-1-1 1,1 0-1,0 0 1,0 1 0,0-1-1,-1 0 1,1 0-1,0 1 1,1-1 0,-1 0-1,0 1 1,0-1-1,0 0 1,1 0 0,-1 1-1,1-1 1,-1 0-1,1 0 1,-1 0 0,1 0-1,0 0 1,0 0-1,-1 0 1,1 0 0,0 0-1,0 0 1,0 0-1,0 0 1,0 0 0,0-1-1,0 1 1,0 0-1,0-1 1,3 1 0,4 3-72,1-1 1,0 0 0,0-1 0,17 2-1,-13-2-160,6 2-247,2-2 0,-1 0 1,0-1-1,0-1 0,0-1 1,27-4-1,0-9-255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21949,'1'1'1728,"5"-1"-1256,2 0-224,11 3 664,0-1-191,8-1-417,3 1-208,6-1-272,-5-1-288,-2 0-809,-3-3 1073,-16-3-184,-6 3-160</inkml:trace>
  <inkml:trace contextRef="#ctx0" brushRef="#br0" timeOffset="1">1 263 20004,'22'3'1921,"14"-6"-1249,4-9-296,6 5 800,-1-1-248,-4 3-1048,-3 0-584,-14-1 640,-7-3-184,-11-9-208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3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59 15267,'2'-1'240,"0"0"0,0 0 0,-1 0 0,1-1 0,0 1 0,-1-1 0,1 1-1,-1-1 1,1 1 0,-1-1 0,0 0 0,1 0 0,-1 1 0,0-1 0,0 0 0,-1 0-1,2-3 1,-2 4-141,0 1 1,0-1-1,0 0 0,0 1 0,0-1 0,0 0 1,-1 1-1,1-1 0,0 0 0,0 1 0,-1-1 0,1 0 1,0 1-1,-1-1 0,1 1 0,0-1 0,-1 1 0,1-1 1,-1 1-1,1-1 0,-2 0 0,0 0 54,0 0 1,0-1-1,0 1 0,0 0 0,-1 1 1,1-1-1,0 0 0,-1 1 0,-2-1 1,-15-2-71,0 2-1,-1 0 1,1 2 0,0 0 0,-1 1 0,1 1 0,0 0 0,0 2 0,1 0 0,-1 2 0,-18 8 0,36-14-87,0 0 0,1 0 0,-1 0 0,0 0 0,1 0 0,-1 0 0,0 0 1,1 0-1,0 1 0,-1-1 0,1 0 0,0 1 0,0-1 0,0 1 0,-1 0 0,2-1 1,-1 1-1,0 0 0,0 0 0,0 2 0,1-3 0,0 1-1,0-1 0,1 1 1,-1-1-1,0 1 1,1-1-1,-1 1 1,1-1-1,0 1 0,-1-1 1,1 0-1,0 1 1,0-1-1,0 0 1,0 0-1,0 0 1,0 0-1,0 0 0,0 0 1,1 0-1,-1 0 1,0 0-1,0 0 1,1-1-1,1 2 0,101 44-108,-74-35 106,-1 2 1,-1 0 0,45 30-1,-66-38 10,0 0-1,0 1 0,0 0 0,-1 0 1,0 1-1,0 0 0,-1 0 0,0 0 1,0 1-1,-1 0 0,0 0 0,0 0 1,-1 0-1,0 0 0,0 1 0,-1-1 1,2 14-1,-3-14 2,0-1 0,-1 1-1,0-1 1,-1 1 0,1-1 0,-1 0 0,-1 1 0,1-1-1,-1 0 1,-1 0 0,1 0 0,-1 0 0,-1 0 0,1-1-1,-1 1 1,0-1 0,-6 8 0,4-8 13,0 0 0,-1 0-1,0 0 1,0 0 0,0-1 0,-1 0 0,1-1 0,-1 0-1,0 0 1,0-1 0,-1 0 0,1 0 0,-1-1-1,-9 2 1,4-2 8,0 0 0,0 0 0,-1-2 0,1 0 0,0-1 0,0 0-1,-1-1 1,-25-7 0,30 6-32,2-1-1,-1 1 1,0-2-1,1 1 1,-1-1-1,1-1 1,1 1-1,-1-2 1,1 1 0,0-1-1,0 0 1,1 0-1,0 0 1,-6-10-1,9 11-9,-1 1 0,1-1 0,0 0 0,0 0 0,1 0 0,0-1 0,0 1 0,0 0 0,1-1 0,0 1 0,0-1 0,1 0 0,-1 1 0,2-11 0,0 13 9,0 0-1,0 0 0,1 0 0,-1 0 1,1 0-1,0 0 0,0 0 0,0 1 0,1-1 1,-1 1-1,1-1 0,0 1 0,0 0 1,0 0-1,0 0 0,0 0 0,1 1 0,0 0 1,-1-1-1,1 1 0,0 0 0,0 1 1,6-3-1,32-8 93,1 1 0,0 3 0,69-6 0,-20 3 231,-70 8-233,38-5 390,1-3 1,61-19-1,-115 27-372,0 1 0,-1-1 0,0 0 0,1 0 1,7-6-1,-13 8-84,0 1 0,-1-1 0,1 1-1,0-1 1,0 1 0,-1-1 0,1 0 0,0 1 0,-1-1 0,1 0 0,-1 0 0,1 1 0,-1-1 0,1 0 0,-1 0 0,0 0 0,1 0-1,-1 0 1,0 0 0,0 0 0,1 0 0,-1 1 0,0-1 0,0 0 0,0 0 0,0 0 0,0 0 0,0 0 0,-1 0 0,1 0-1,0 0 1,0 0 0,-1 0 0,1 0 0,0 1 0,-1-1 0,1 0 0,-1 0 0,1 0 0,-1 1 0,0-1 0,1 0 0,-1 0 0,0 1-1,1-1 1,-1 1 0,-1-2 0,-6-4 17,-1 1-1,1-1 1,-1 1-1,0 1 0,0 0 1,-11-3-1,-63-17-462,34 11-170,19 4-11,13 3 525,-1 0-1,0 2 1,0 0 0,-31-2-1,33 8-229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4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29 13739,'1'-1'242,"0"0"-1,0 1 1,-1-1-1,1 0 1,0 0 0,0 0-1,0 1 1,-1-1 0,1 0-1,-1 0 1,1 0 0,-1 0-1,1 0 1,-1 0-1,1 0 1,-1-3 0,0 4-141,0-1 1,0 1-1,0-1 1,0 1-1,0-1 1,-1 1 0,1-1-1,0 1 1,0-1-1,-1 1 1,1 0-1,0-1 1,-1 1-1,1-1 1,0 1 0,-1 0-1,1-1 1,-1 1-1,1 0 1,0-1-1,-1 1 1,1 0-1,-1 0 1,1 0 0,-1-1-1,1 1 1,-1 0-1,1 0 1,-1 0-1,1 0 1,-1 0-1,1 0 1,-1 0 0,1 0-1,-1 0 1,1 0-1,-1 0 1,0 0-1,-13 1 257,-1 1-1,1 0 1,0 1-1,0 0 0,1 1 1,-1 1-1,-21 9 0,16-4-312,0 0 0,0 2-1,1 0 1,-23 20-1,34-26-39,1 0-1,-1 1 0,1 0 1,1 0-1,0 0 0,0 1 1,0 0-1,1 0 0,0 0 1,1 1-1,-4 11 0,6-17-12,0 1 0,0-1-1,1 1 1,0-1 0,-1 1 0,1-1-1,1 0 1,-1 1 0,0-1 0,1 1 0,0-1-1,-1 1 1,1-1 0,1 0 0,-1 0-1,0 1 1,1-1 0,0 0 0,0 0-1,-1 0 1,2-1 0,-1 1 0,0 0-1,1-1 1,-1 0 0,1 1 0,0-1-1,-1 0 1,1 0 0,0 0 0,0-1-1,5 3 1,2-1-107,0 1 0,0-1 0,0-1 0,0 0 0,1 0 0,-1-1 0,1-1 0,-1 1 0,1-2 0,-1 1 0,12-3 0,-3-1-149,0 0-1,0-1 1,-1-1 0,0 0 0,20-11-1,-5-1-233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4:4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14059,'29'8'1536,"1"5"-776,0 2-295,0 6 895,3 8-416,-6 4-224,-5 4-160,-12 12-248,-6 8-88,-15 21-144,-9 8-112,-20 5-440,-8 2-128,-10 1 472,-3-4-56,1-10-120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4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13611,'0'0'1528,"0"5"-1344,-2-2 416,2 0-272,3 0-15,3-2-329,-2-4 112,-1-1-32,0-2-56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16171,'-6'-2'7236,"19"-1"-5028,24-2-1635,-8 5-287,1 2 0,49 10 0,-53-7-965,1-1 0,-1-1-1,50-1 1,-53-8-2053,-26 4 1779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18028,'-2'0'85,"1"0"0,-1 1 1,1-1-1,0 1 0,-1-1 0,1 1 0,0 0 1,-1-1-1,1 1 0,0 0 0,0 0 0,0 0 1,0 0-1,0 0 0,0 0 0,0 0 1,0 0-1,0 1 0,0-1 0,0 0 0,1 0 1,-1 1-1,1-1 0,-1 0 0,1 1 1,-1-1-1,1 1 0,0-1 0,-1 1 0,1-1 1,0 1-1,0-1 0,1 2 0,-1-1-68,1 0 0,0-1 0,0 1 0,0 0 0,0-1 0,1 1 0,-1-1 0,0 1 0,1-1 0,-1 0 0,1 1 0,-1-1 0,1 0 0,-1 0-1,1 0 1,0 0 0,0 0 0,-1-1 0,1 1 0,0-1 0,0 1 0,0-1 0,0 1 0,0-1 0,3 0 0,4 1 93,0-1 0,0-1 0,0 1 0,0-1-1,16-4 1,-22 4-7,0 0 1,0 1-1,0-1 0,-1 0 0,1 0 0,0-1 0,0 1 0,-1-1 0,1 1 0,-1-1 0,0 0 0,1 0 0,-1 0 1,0 0-1,0 0 0,0 0 0,0-1 0,0 1 0,-1 0 0,1-1 0,1-4 0,-3 6-68,0 1 0,0-1 0,0 0 0,0 0 1,0 1-1,0-1 0,0 0 0,0 0 0,0 1 0,0-1 0,0 0 0,-1 0 0,1 1 0,0-1 0,-1 0 0,1 1 0,0-1 1,-1 0-1,1 1 0,-1-1 0,1 1 0,-1-1 0,1 0 0,-1 1 0,1-1 0,-1 1 0,0 0 0,1-1 0,-1 1 0,0-1 0,1 1 1,-1 0-1,0 0 0,0-1 0,1 1 0,-1 0 0,0 0 0,0 0 0,1 0 0,-1 0 0,0 0 0,0 0 0,1 0 0,-2 0 0,-3 0 10,0 0-1,0 0 0,1 1 1,-1 0-1,0-1 0,-5 3 1,0 1-70,1 1 0,0-1 0,0 2 0,0-1 1,0 1-1,-10 10 0,15-12-98,0-1 0,0 1 1,0 0-1,1 0 0,0 1 0,-1-1 1,1 1-1,1-1 0,-1 1 0,1 0 0,0 0 1,0 0-1,-2 10 0,4-14 59,0-1-1,-1 1 1,1 0-1,0 0 1,0 0-1,0-1 1,0 1-1,1 0 1,-1 0 0,0 0-1,0 0 1,0-1-1,1 1 1,-1 0-1,0 0 1,1-1-1,-1 1 1,0 0-1,1-1 1,-1 1-1,1 0 1,0-1 0,-1 1-1,1-1 1,-1 1-1,2 0 1,0 0-11,-1 0 1,1-1-1,0 1 0,-1-1 1,1 0-1,0 1 1,-1-1-1,1 0 1,0 0-1,0 0 1,3-1-1,3 0-118,1-1 0,-1 0 0,1 0 0,7-4-1,27-14-650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17684,'-3'16'1976,"5"-11"-1232,9-6-176,5-8 961,8-5-441,2-3-144,6 3-328,1-4-96,0 8-375,0 5-354,-6 5-823,-1 4-304,-6 3 1016,-2 2-264,4-9-224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5:5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17844,'17'6'1803,"0"-1"-1,25 5 1,44 13-1219,-72-18-545,0 1 1,0 0 0,-1 1 0,1 0-1,18 15 1,-28-19-40,-1-1 0,0 1 0,-1 0-1,1 0 1,0 0 0,-1 0 0,0 1 0,1-1 0,-1 1 0,-1 0 0,1-1-1,0 1 1,-1 0 0,0 0 0,0 0 0,0 0 0,-1 0 0,1 0-1,-1 0 1,0 0 0,0 0 0,0 0 0,0 0 0,-1 0 0,-2 8-1,-1 1 8,-1 0 0,-1 0 0,0 0-1,0 0 1,-17 21 0,-48 55 138,67-83-137,-2 1-4,-78 86 148,69-78-514,0-1 0,-2 0 1,-31 20-1,35-29 98,9-7-88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15915,'7'-17'1010,"5"-10"3472,-12 27-4452,0 0 0,0 0 0,0 0 0,0 0 0,0 0 0,0 0 0,0 0 0,0 0-1,0 0 1,0 0 0,0 0 0,0 0 0,1 0 0,-1 0 0,0 0 0,0 0 0,0 0 0,0 0-1,0 0 1,0 0 0,0 0 0,0 0 0,0 0 0,0 0 0,1 0 0,-1 0 0,0 0 0,0 0 0,0 0-1,0 0 1,0 0 0,0 0 0,0 0 0,0 0 0,0 0 0,0 0 0,0 0 0,1 0 0,-1 0-1,0 0 1,0 0 0,0 0 0,0 0 0,0 0 0,0 0 0,0 0 0,0 1 0,0-1 0,0 0-1,0 0 1,0 0 0,0 0 0,0 0 0,0 0 0,0 0 0,0 0 0,0 0 0,0 0 0,0 1-1,0-1 1,0 0 0,0 0 0,0 0 0,0 0 0,0 0 0,0 0 0,0 0 0,0 0 0,1 20 966,-13 89-192,1-28-712,-17 303-803,28-383 701,0 0 0,0 0 0,0 0-1,0 1 1,0-1 0,0 0 0,0 0 0,0 0 0,-1 0 0,1 0 0,0 0 0,-1 0-1,1 0 1,0 0 0,-1 0 0,1 0 0,-1 0 0,0 0 0,1-1 0,-1 1 0,-1 1-1,2-3 9,-1 1-1,0 0 0,0-1 0,0 1 0,0-1 0,0 0 1,1 1-1,-1-1 0,0 0 0,0 1 0,1-1 0,-1 0 0,1 0 1,-1 0-1,1 1 0,-1-1 0,1 0 0,-1 0 0,1 0 0,0 0 1,-1 0-1,1-1 0,-11-26-236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17820,'1'-6'295,"-1"1"1,1-1-1,0 1 1,1 0-1,0-1 1,-1 1-1,2 0 1,-1 0-1,0 0 1,1 0-1,0 0 1,0 1 0,1-1-1,-1 1 1,6-5-1,5-4 287,0 0 0,1 1 0,18-11 0,-17 13-400,1 1-1,0 1 1,0 1 0,1 0-1,0 1 1,0 1 0,32-5 0,-24 6-123,1 2 1,0 0-1,0 2 1,48 6-1,-60-4-57,-1 1 0,0 1-1,0 0 1,0 1 0,0 0 0,-1 1-1,26 16 1,-35-20-3,0 1 1,0 0-1,0 0 1,0 0-1,0 1 0,-1 0 1,0-1-1,1 1 0,-1 0 1,-1 0-1,1 1 1,-1-1-1,1 0 0,-1 1 1,0 0-1,-1-1 1,1 1-1,-1 0 0,0 0 1,0 0-1,-1 0 0,1 0 1,-1 0-1,0 0 1,0 0-1,-2 9 0,0-9 6,0 0 0,0 1 0,0-1 0,-1-1 0,0 1 0,0 0 0,0-1 0,0 1 0,-1-1 0,0 0 0,1 0 0,-2 0 0,1-1 0,0 0 0,-1 1 0,1-1 0,-7 2 0,-11 6 27,1-1 0,-37 11 0,48-18-22,-67 15-1115,62-15 594,13-1 244,5 3-73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16572,'-17'18'1332,"2"0"0,0 1 0,1 1 0,-21 40 0,-32 90-351,52-111-756,2 0-1,-11 57 0,19-70-123,2 0-1,0-1 0,2 1 1,4 51-1,-2-69-120,0 0 0,1 0 0,0 0 0,1 0 0,0 0 1,0-1-1,7 13 0,-9-18-20,1 0 0,-1 1 0,1-1 0,-1 0 0,1 0 0,0 0 0,0 0 1,-1-1-1,1 1 0,1 0 0,-1-1 0,0 1 0,0-1 0,0 0 0,1 0 0,-1 0 1,1 0-1,-1 0 0,1 0 0,-1-1 0,1 1 0,-1-1 0,1 0 0,0 0 0,-1 0 1,1 0-1,3-1 0,24-10-186,9-9-79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19156,'-2'21'1905,"-14"11"-1265,-5-1-256,-4 8 888,-2 1-384,0 3-328,-2 3-168,4-5-296,-1 1-96,4-6-248,2-3-200,3-6-528,3-6-216,1-10 896,4-6-264,5-8-153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19812,'5'14'1921,"10"4"-1265,2 3-248,3-2 784,6 5-224,1 3-312,2-2-207,-1-2-489,0 2-281,-7-3-743,1-4-2000,-9 0 2616,-5-5-449,-5-3-303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15963,'4'0'2073,"8"4"-1217,8-3-216,3-1 1633,8 0-1217,5 2-176,6-2-224,1 3-136,-2-3-232,1 3-264,-11-3-592,-1 5-352,-11-2 736,-5-1-144,-15 3-128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12819,'7'5'1616,"2"-2"-888,2-1 0,2 0 857,1 1-121,4 1 40,0-3-71,4 2-97,1-1-160,0-1-112,4-1-287,3 0-113,-1-1-576,1-1-488,-9-1 384,-2 2-48,-9 0-120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19004,'13'-8'827,"0"1"-1,1 0 1,-1 1-1,2 0 1,-1 1-1,0 1 1,1 0-1,28-3 1,-39 7-730,0-1-1,0 1 1,1-1-1,-1 1 1,0 1-1,0-1 1,0 0 0,0 1-1,0 0 1,0 0-1,-1 0 1,1 0 0,0 1-1,0 0 1,6 3-1,-9-3-80,1-1 0,0 1 0,-1-1 0,1 1 0,-1 0 0,0 0-1,1 0 1,-1-1 0,0 1 0,0 1 0,0-1 0,0 0 0,-1 0 0,1 0 0,-1 0-1,1 0 1,-1 1 0,0-1 0,1 0 0,-1 0 0,-1 1 0,1-1 0,0 0-1,0 0 1,-1 1 0,1-1 0,-1 0 0,0 0 0,-1 3 0,-1 3-5,0 0 0,-1-1 0,0 1 0,-1-1 0,0 0 0,0 0 0,-10 11 0,-5 0 14,-24 19-1,26-23-13,1 1 0,-20 21 0,35-34-12,0 0 0,1 0 0,-1 0 0,1 0 0,0 0 0,-1 0 0,1 0 0,0 1 0,0-1-1,0 0 1,1 1 0,-1-1 0,1 1 0,-1-1 0,1 0 0,0 1 0,0-1 0,0 1 0,0-1-1,1 5 1,-1-5-37,1 0 0,0 0 0,0 0-1,1 0 1,-1-1 0,0 1-1,1 0 1,-1-1 0,1 1 0,-1-1-1,1 1 1,0-1 0,-1 0-1,1 0 1,0 0 0,0 0 0,0 0-1,0 0 1,0 0 0,0-1-1,0 1 1,0-1 0,0 1 0,3-1-1,2 1-97,0-1-1,0 0 0,0 0 0,0 0 1,0-1-1,0 0 0,0 0 1,0-1-1,-1 0 0,1 0 1,7-4-1,17-8-337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164 192 12347,'-4'3'250,"-69"58"2645,64-53-2297,1 1-1,0 0 1,0 0-1,1 0 1,-10 19-1,16-25-537,0-1 0,0 0 0,0 1 0,0-1 0,1 1 0,-1-1 0,1 1 0,0-1 0,0 1 0,0-1 0,0 1 0,0-1 0,0 1-1,1-1 1,-1 1 0,1-1 0,0 1 0,0-1 0,0 1 0,0-1 0,0 0 0,0 0 0,2 3 0,4 5-42,1-1 1,0-1-1,17 16 1,1 1-17,-14-12 11,-2 1-1,1 0 0,-2 1 0,0 0 0,-1 1 0,0 0 0,9 30 0,-14-37-4,0 0-1,-1 0 0,0 1 0,0-1 0,-1 0 0,-1 0 1,0 1-1,0-1 0,0 0 0,-1 1 0,-1-1 0,0 0 0,0 0 1,0 0-1,-1 0 0,-6 11 0,5-13 60,-1-1 1,0 0-1,0 0 0,0-1 0,-1 1 0,1-1 1,-1 0-1,-1-1 0,1 1 0,-1-1 1,0 0-1,0-1 0,0 0 0,-8 3 0,12-5-26,0 0 0,0-1 1,0 1-1,0-1 0,0 1 0,0-1 0,0 0 0,0 0 0,-1-1 0,1 1 0,0 0 0,0-1 0,0 0 0,0 0 0,-5-2 0,6 1-26,0 1 1,-1-1 0,1 0 0,0 0 0,0 0 0,0-1 0,0 1-1,0 0 1,0-1 0,1 1 0,-1-1 0,1 0 0,0 1 0,0-1 0,0 0-1,0 0 1,0 0 0,1 0 0,-1-4 0,-1-5-74,2-1 0,-1 1 0,2-1 0,-1 0-1,2 1 1,0-1 0,0 1 0,8-23 0,-1 10-105,1 0 1,2 0-1,16-26 0,-17 34 101,1 0 0,1 0 0,0 1 0,1 1 0,1 0 0,0 1 0,19-13-1,1 3 83,2 1 0,54-24 0,-85 44-16,3-1 61,0 0 0,0 0-1,-1-1 1,1 0-1,-1-1 1,0 0-1,0 0 1,8-10-1,-16 16-36,1-1 0,-1 1 0,1-1-1,-1 0 1,1 0 0,-1 1 0,0-1-1,1 0 1,-1 0 0,0 1 0,0-1-1,1 0 1,-1 0 0,0 0 0,0-1-1,-6-5 482,4 7-457,0-1-1,1 1 1,-1 0 0,0 0 0,1 0-1,-1 0 1,0 0 0,1 0 0,-1 0 0,1 1-1,-1-1 1,-3 2 0,1 0-20,-1 1 0,1 0 0,0 0 0,0 1 0,0-1 0,0 1 0,1 0 0,0 0 0,-1 0 0,1 0 0,1 1 0,-5 6 0,6-8-38,0-1-1,0 0 1,1 1 0,-1-1 0,0 1 0,1-1-1,-1 1 1,1-1 0,0 1 0,0-1 0,0 1-1,0 3 1,1-5 1,-1 0 1,0 1-1,1-1 1,0 0-1,-1 1 1,1-1-1,0 0 0,-1 0 1,1 1-1,0-1 1,0 0-1,0 0 0,0 0 1,0 0-1,0 0 1,1 0-1,-1-1 0,0 1 1,0 0-1,1 0 1,-1-1-1,3 1 0,0 0 12,0 0 1,0 0-1,0-1 0,1 1 0,-1-1 0,0 0 0,1-1 0,-1 1 0,0-1 0,0 1 1,0-1-1,1-1 0,-1 1 0,0-1 0,7-3 0,1-2 99,1 0-1,-1 0 1,16-15 0,-14 10 49,0-1 0,-1-1 0,-1 0 0,-1 0 0,0-2 0,0 1 0,-2-1 0,0 0 0,-1-1 1,0 0-1,-1-1 0,7-29 0,-14 42-121,1 0 0,-1 0-1,0 1 1,0-1 0,0 0 0,-1 0 0,-1-6 0,2 10-32,0 0 0,0 1 1,0-1-1,-1 0 0,1 0 1,0 0-1,-1 1 0,1-1 1,0 0-1,-1 0 1,1 1-1,-1-1 0,1 0 1,-1 1-1,0-1 0,1 1 1,-1-1-1,0 1 0,1-1 1,-1 1-1,0-1 0,0 1 1,1 0-1,-1-1 0,0 1 1,0 0-1,0-1 0,1 1 1,-1 0-1,0 0 0,0 0 1,0 0-1,0 0 0,1 0 1,-1 0-1,0 0 0,0 0 1,0 1-1,0-1 0,1 0 1,-1 0-1,0 1 0,0-1 1,1 0-1,-1 1 0,0-1 1,0 1-1,0 0 0,-7 4 2,1 0 0,0 1 0,0 0-1,1 0 1,0 1 0,0 0 0,0 0 0,-8 14-1,1 1-4,1 0 0,-9 24 0,17-37-91,1 1 0,-1-1 0,2 1 0,-1 0 1,2 0-1,-1 0 0,0 13 0,2-20-7,1 0 1,-1 1 0,0-1-1,1 0 1,0 0-1,-1 0 1,1 0-1,0 0 1,1 0 0,-1 0-1,1 0 1,-1-1-1,1 1 1,0 0-1,0-1 1,0 1 0,0-1-1,0 0 1,0 0-1,1 0 1,-1 0-1,1 0 1,0 0 0,-1-1-1,1 1 1,6 1-1,19 6-458,3-6-215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19900,'4'4'457,"1"0"0,-1 0 0,0-1 0,1 1-1,0-1 1,-1-1 0,8 4 0,14 9 633,-17-9-998,-1 0 0,-1 1-1,0-1 1,0 1 0,0 1 0,0-1-1,-1 1 1,-1 1 0,1-1 0,-1 1-1,3 9 1,-5-10-84,0 0 0,-1 0 1,0 1-1,0-1 0,-1 1 1,0-1-1,-1 1 0,0-1 0,0 1 1,-1-1-1,0 1 0,0-1 0,-3 10 1,-7 13-124,-1 0 0,-2-1 0,-1 0 1,-1-1-1,-1-1 0,-34 41 1,44-59-173,-27 30-412,32-37 643,-1 0 0,-1-1 0,1 1 0,0-1 0,-1 1-1,1-1 1,-1 0 0,1 0 0,-8 2 0,-7-2-395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 27686,'6'-3'48,"4"0"-96,1 1-256,-2 1-96,-1 1-432,1 3-113,1-3 689,-3-2-200</inkml:trace>
  <inkml:trace contextRef="#ctx0" brushRef="#br0" timeOffset="1">0 198 18348,'10'4'2288,"17"-1"-1207,6-3-441,9-1 1448,2-2-639,2-3-745,0 0-568,-6 3 56,-5 5-160,-21 2-176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18236,'0'-1'161,"0"0"-1,0 1 1,-1-1 0,1 1-1,0-1 1,0 0 0,0 1-1,0-1 1,0 1 0,0-1-1,0 0 1,0 1 0,0-1-1,1 1 1,-1-1 0,0 0-1,0 1 1,0-1 0,1 1-1,-1-1 1,0 1 0,1-1-1,-1 1 1,0-1 0,1 1-1,-1-1 1,1 1 0,-1 0 0,0-1-1,1 1 1,-1-1 0,1 1-1,-1 0 1,2-1 0,18-11 2205,-12 10-2108,0 1 0,0 1 0,1-1 0,-1 2 0,0-1 1,0 1-1,0 0 0,13 4 0,32 3 2,-46-8-9,5 0-714,0 1 0,-1-2 0,14-2 0,-23 3 353,0 0-1,0-1 0,0 1 0,1-1 0,-1 1 1,0-1-1,0 0 0,0 0 0,0 0 0,0 0 1,-1 0-1,1-1 0,0 1 0,0 0 0,-1-1 1,1 1-1,-1-1 0,1 0 0,-1 1 0,0-1 1,0 0-1,1 0 0,0-3 0,1-16-681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19108,'18'-11'1804,"-11"7"1550,-14 21-1268,-5 5-1877,2 0-1,0 1 0,1 0 0,1 1 0,1 0 1,-6 41-1,13-61-199,0-1 0,0 1 0,0-1 0,0 1 0,0-1 0,1 1 0,-1-1 0,1 1 0,0-1 1,0 0-1,1 0 0,-1 1 0,1-1 0,-1 0 0,1 0 0,0 0 0,0 0 0,0-1 0,0 1 0,4 3 0,-3-4 0,0 0 0,1 0 1,-1 0-1,1-1 0,-1 1 0,1-1 0,0 0 0,-1 0 0,1 0 1,0 0-1,0 0 0,-1-1 0,1 0 0,0 0 0,0 0 1,0 0-1,0-1 0,4 0 0,0-1-176,0 0 0,-1 0 0,1-1-1,-1 1 1,0-2 0,0 1 0,0-1 0,0 0 0,-1 0 0,1-1-1,-1 0 1,0 0 0,-1 0 0,1-1 0,-1 0 0,0 0 0,0-1-1,-1 1 1,0-1 0,0 0 0,-1 0 0,0 0 0,4-10-1,-2-12-597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16724,'-4'17'2280,"-2"3"-1064,0 2-432,2 2 1705,2 2-833,2 0-583,-1-2-185,5 1-584,-1-1-336,4-3-816,-2 0-489,-1-9 1089,3-6-288,5-6-144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17836,'0'-1'153,"0"1"-1,0-1 1,0 0 0,0 0-1,0 1 1,1-1 0,-1 0 0,0 0-1,0 1 1,1-1 0,-1 0-1,0 1 1,1-1 0,-1 0 0,1 1-1,-1-1 1,0 0 0,1 1-1,0-1 1,-1 1 0,1-1 0,-1 1-1,1-1 1,0 1 0,-1-1 0,1 1-1,0 0 1,-1-1 0,1 1-1,0 0 1,0 0 0,26-9 2113,-15 7-1856,0 1-1,-1 0 0,1 0 0,0 1 0,16 2 1,-26-2-386,0 1 0,0-1 1,0 1-1,0-1 0,0 1 1,0 0-1,0 0 0,-1 0 1,1 0-1,0 0 0,0 0 1,-1 0-1,1 1 0,-1-1 1,1 1-1,1 1 0,-2-1-21,0 0 0,0 0 0,-1 0 0,1 0 0,-1 0-1,1 0 1,-1 1 0,0-1 0,0 0 0,0 0 0,0 0-1,0 0 1,0 0 0,0 1 0,-1-1 0,1 0 0,-1 0 0,0 0-1,-1 3 1,-5 9-5,0 0-1,-1-1 1,-1 0-1,0 0 1,-1-1-1,0 0 1,-1-1-1,-15 13 1,10-8 45,0 0 0,-23 32 0,38-47-38,1-1 1,-1 1-1,1-1 0,-1 1 1,1-1-1,0 1 0,-1 0 0,1-1 1,0 1-1,0-1 0,0 1 1,-1 0-1,1-1 0,0 1 1,0 0-1,0-1 0,0 1 0,0 0 1,0-1-1,0 1 0,0-1 1,0 1-1,1 1 0,-1-2 0,1 1-1,-1-1 1,1 0 0,-1 1-1,1-1 1,-1 0-1,1 1 1,-1-1-1,1 0 1,0 1 0,-1-1-1,1 0 1,-1 0-1,1 0 1,0 0-1,-1 0 1,1 0 0,0 0-1,0 0 1,38-5 94,-33 3-88,22-4-304,0-2 0,-1-1-1,0-1 1,-1-2-1,27-14 1,-15 4-52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23 14979,'3'-3'376,"0"1"-1,0 0 1,1 0-1,-1 0 0,1 0 1,-1 0-1,1 1 1,0-1-1,-1 1 1,1 0-1,0 0 0,0 0 1,0 1-1,0 0 1,0-1-1,0 1 1,0 1-1,7 0 0,-7 0-235,0 1 0,0-1 0,0 1 0,-1 0 0,1 0 0,0 0 0,-1 1 0,0-1 0,1 1 0,-1 0 0,0 0 0,0 0 0,-1 0 0,1 0 0,-1 1 0,1-1 0,3 8 0,0 3-4,0 0 0,-1 1 0,-1 0 0,0-1 0,-1 1 0,3 25 0,-4-2 156,-3 58-1,-2-58-226,-2 0 0,-2 0 0,-1 0-1,-2-1 1,-1 0 0,-2-1 0,-34 67 0,30-74-786,0 0 0,-2-1 0,-2-1 0,0-1 0,-36 34-1,51-54 520,-1 0 0,0 0 0,0-1-1,0 0 1,-1 0 0,1-1 0,-1 0-1,-9 3 1,-11-3-933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 13267,'3'-9'4345,"-14"23"-2011,-17 25-861,12-12-1082,1 0 0,1 1 0,1 0 0,-16 53 0,-17 124 534,34-122-472,-4 120 1,15-144-486,3-1 1,19 110-1,-15-138 89,18 53 0,-19-70-12,1 0 0,0 0 0,1 0 0,0-1 0,1 0 0,10 12 0,12 6-92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169 131 9178,'8'-5'771,"0"-1"513,0 0 0,0-1 0,-1 0 0,8-8-1,-14 13-920,1 0 0,0-1-1,-1 1 1,0 0-1,1-1 1,-1 1-1,0-1 1,0 1 0,-1-1-1,1 1 1,0-1-1,-1 0 1,0 1-1,1-1 1,-1 0 0,0 1-1,0-1 1,-1 0-1,1 1 1,-1-5-1,0 5-258,0 0 0,0 1 0,0-1 0,0 0-1,0 1 1,0-1 0,0 1 0,0 0-1,-1-1 1,1 1 0,0 0 0,-1 0-1,1 0 1,-1 0 0,0 0 0,1 0-1,-1 0 1,0 0 0,0 1 0,1-1-1,-1 1 1,0-1 0,0 1 0,0 0-1,1-1 1,-1 1 0,0 0 0,0 0 0,0 0-1,0 1 1,-2 0 0,-2-1-56,-1 1 1,1 0-1,0 1 1,0 0-1,-1 0 1,1 0-1,1 1 1,-7 3-1,1 1-45,0 1-1,0 1 1,1 0-1,0 0 1,-16 22-1,20-24-13,1 0 0,0 1-1,1 0 1,-1 0-1,1 0 1,1 1 0,0-1-1,0 1 1,-3 16 0,6-23 11,0-1 0,0 1 0,0 0 1,-1 0-1,1-1 0,1 1 1,-1 0-1,0-1 0,0 1 1,1 0-1,-1-1 0,1 1 1,-1 0-1,1-1 0,0 1 0,0-1 1,0 1-1,0-1 0,0 1 1,0-1-1,0 0 0,0 1 1,0-1-1,2 1 0,-1-1 3,0 0 0,0 0 0,1 0 0,-1 0 0,0 0 0,1-1 0,-1 1 0,1-1 0,-1 1 0,1-1 0,-1 0 0,1 0 0,-1 0 0,0 0 0,1-1 0,4 0 0,3-3 19,0 1 0,0-1 1,-1 0-1,0-1 0,1 0 0,-1-1 0,-1 0 0,1 0 0,12-14 0,-6 5 41,-1 0 0,0-1 0,21-34-1,-31 46-63,-2-1 0,1 0 0,0 1 0,-1-1-1,0-1 1,0 1 0,0 0 0,-1 0 0,2-10-1,-14 23-642,6-2 349,0 1-1,1 1 0,0-1 1,1 0-1,0 1 1,0 0-1,0 0 1,1 0-1,0 0 0,1 0 1,0 0-1,0 0 1,1 13-1,1 6-492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14059,'-9'38'2064,"1"-1"-1199,1 0-401,-2-2 2152,5 0-2000,2-5-320,2-9-680,2-9-336,2-3 528,0-5-168,3-4-176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20068,'2'1'112,"-1"0"-1,0-1 0,1 1 1,-1-1-1,0 0 0,1 0 1,-1 1-1,1-1 1,-1 0-1,1 0 0,-1 0 1,0 0-1,1-1 0,-1 1 1,1 0-1,-1-1 0,0 1 1,2-1-1,27-14 221,-20 9-56,59-34 815,-2-3 0,71-59 0,-98 68-818,-1-1 1,-2-2-1,-2-1 1,42-60 0,-57 68-148,-15 19-62,-10 14-26,-10 15-17,-14 26-377,3 2 0,1 1 0,3 2 0,-17 50 0,37-91 28,-10 33-612,11-38 864,0-1 0,1 1 1,0 0-1,-1-1 0,1 1 0,0 0 0,0-1 0,1 1 0,-1-1 0,0 1 0,1 0 1,1 3-1,7 1-631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42 20692,'6'-5'461,"1"0"0,-1 0-1,1 1 1,1 0-1,-1 0 1,1 1-1,-1-1 1,12-2-1,-17 6-405,0-1 0,0 1 0,-1 0-1,1-1 1,0 1 0,0 0 0,0 0 0,0 0-1,0 0 1,0 1 0,0-1 0,0 0-1,-1 1 1,1 0 0,0-1 0,0 1 0,0 0-1,-1 0 1,1 0 0,0 0 0,-1 0-1,1 0 1,-1 0 0,1 0 0,-1 1-1,0-1 1,0 1 0,1-1 0,-1 1 0,0-1-1,0 1 1,0 0 0,-1 0 0,1-1-1,0 1 1,-1 0 0,1 0 0,-1 0-1,1 0 1,-1 0 0,0 2 0,0 2-41,0 0 1,0 0-1,0 0 1,-1 0-1,0 0 0,0-1 1,0 1-1,-1 0 1,0-1-1,0 1 1,-1-1-1,-4 9 0,-6 7 9,-24 31-1,31-44-13,-32 38 47,-19 28 0,56-73-53,0 0-1,0 0 0,0 0 1,1 0-1,-1 0 0,0 1 1,1-1-1,-1 0 0,1 0 1,0 0-1,-1 1 0,1-1 1,0 0-1,0 1 0,-1-1 1,1 0-1,0 0 0,0 1 1,1-1-1,-1 0 0,0 1 1,1 1-1,0-2 0,0 0 0,-1 0 0,1 0 0,0 0 1,0 0-1,0 0 0,1-1 0,-1 1 0,0 0 0,0-1 0,0 1 0,0-1 0,1 1 0,-1-1 0,0 1 0,1-1 0,1 1 0,8 0-29,0-1 0,0 0 0,0 0 0,12-2 0,-22 2 15,46-6-1854,-1-2 1,50-14-1,-61 10 800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17396,'7'3'2176,"3"4"-1368,0 5-344,-1 1 1633,2 11-1209,-2 6-168,-9 12-352,-2 6-128,-11 13-136,-5 3-64,-5 3-192,-9 1-264,-5-5 728,-6-6-352,-7-11-24,1-7-32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 14123,'3'-7'4742,"-15"22"-2612,-1 6-1862,2 0-1,0 1 0,2 1 1,0 0-1,1 0 1,-6 35-1,5-7-93,3 0-1,-1 52 1,10 61-255,0-137-58,0-1 0,2 0 0,1 0 1,11 29-1,-6-28-77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16596,'1'-4'414,"0"-1"0,0 1 1,0-1-1,1 1 1,0-1-1,0 1 1,0 0-1,0 0 1,1 0-1,0 0 0,0 0 1,3-3-1,-3 4-162,-1 0 0,1 1 0,0-1-1,0 1 1,-1 0 0,1 0-1,1 0 1,-1 0 0,0 1 0,0-1-1,1 1 1,-1 0 0,1 0 0,-1 0-1,1 0 1,4 0 0,-7 1-224,0 0 1,0 0-1,0 0 1,0 0-1,0 1 0,0-1 1,0 0-1,0 0 1,0 1-1,0-1 0,0 1 1,0-1-1,-1 1 1,1-1-1,0 1 0,0-1 1,0 1-1,-1 0 0,1 0 1,0-1-1,-1 1 1,1 0-1,-1 0 0,1 0 1,-1-1-1,1 1 1,-1 0-1,1 0 0,-1 0 1,0 0-1,0 0 1,1 0-1,-1 0 0,0 0 1,0 0-1,0 0 1,0 0-1,0 0 0,0 0 1,-1 0-1,1 0 1,0 0-1,-1 1 0,-1 7-7,0 0-1,0-1 1,-7 15 0,8-19 9,-21 47-51,12-31 40,2 0 0,0 1 0,1 0 0,-5 26 0,12-44-12,-1-1 0,1 1 0,0-1 1,0 1-1,-1-1 0,2 1 0,-1-1 0,0 1 0,0-1 0,1 1 0,-1-1 0,1 1 0,0-1 0,0 0 0,0 1 0,0-1 1,0 0-1,1 0 0,-1 0 0,0 0 0,1 0 0,0 0 0,-1 0 0,1 0 0,4 3 0,1-2-50,0 1-1,1-1 0,-1 0 1,1-1-1,-1 0 1,14 2-1,9 3-342,-14 0 264,-5 0-78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 19252,'0'-1'54,"0"1"1,0-1-1,-1 1 0,1 0 0,0-1 0,0 1 1,0 0-1,0-1 0,-1 1 0,1 0 1,0 0-1,-1-1 0,1 1 0,0 0 1,0 0-1,-1-1 0,1 1 0,0 0 0,-1 0 1,1 0-1,0 0 0,-1 0 0,1-1 1,-1 1-1,1 0 0,0 0 0,-1 0 0,1 0 1,0 0-1,-1 0 0,1 0 0,-1 0 1,-13 8 609,-11 20 1,23-26-491,-25 34 39,1 2 0,2 0-1,2 2 1,1 0 0,2 2 0,2 0 0,-21 81 0,32-94-112,1 0 0,-2 48 0,6-67-87,1-1 1,1 0 0,-1 0-1,1 0 1,1 1 0,0-1-1,0 0 1,1-1 0,0 1-1,1 0 1,-1-1 0,8 12-1,-8-16 18,0-1 0,1 1 0,-1-1 0,1 0 0,0 0 0,0 0 0,0 0 0,0 0 0,0-1 0,1 0 0,-1 0 0,1 0 0,-1-1 0,1 1 0,0-1 0,0 0 0,-1 0 0,1-1 0,0 0 0,0 0 0,10-1 0,17-2 64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15603,'0'0'113,"0"0"0,0 1 0,0-1 0,0 0 0,0 1 0,0-1 0,0 1 0,-1-1 0,1 0 0,0 1 0,0-1-1,1 1 1,-1-1 0,0 0 0,0 1 0,0-1 0,0 0 0,0 1 0,0-1 0,0 0 0,1 1 0,-1-1 0,0 0 0,0 1-1,0-1 1,1 0 0,-1 1 0,0-1 0,1 0 0,-1 0 0,1 1 0,11-5 2143,22-23-173,-24 19-1551,192-162 3775,-137 115-3717,-35 30-349,-30 34-191,-5 8-77,4-15 24,-22 69-248,12-42-393,1 1 1,2 0-1,1 1 1,-6 61 0,13-89 415,1 20-1002,-1-22 1187,0-1 0,0 1-1,0 0 1,1-1 0,-1 1 0,0-1 0,0 1-1,1 0 1,-1-1 0,0 1 0,1-1 0,-1 1-1,1-1 1,-1 1 0,1-1 0,-1 1 0,1-1-1,-1 1 1,1-1 0,-1 0 0,1 1 0,-1-1-1,1 0 1,-1 1 0,1-1 0,0 0-1,-1 0 1,1 0 0,0 0 0,-1 0 0,1 1-1,1-1 1,15-5-838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19972,'6'1'1761,"0"1"-1249,0-2-232,4 0 760,0-2-264,4 1-544,2 0-480,0-4-1856,-2-2 1896,-1 0-280,-3-2-177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 22469,'-8'15'18,"0"0"0,-9 28 0,14-37-9,2 0 0,-1 0 0,1 0 1,0 0-1,0 0 0,1 0 0,0 0 0,0 1 0,0-1 0,3 11 1,-3-16 2,0 0 0,0 0 0,1 0 0,-1 0 0,1 1 0,-1-1 0,1 0 1,-1 0-1,1 0 0,0 0 0,-1 0 0,1 0 0,0 0 0,0-1 0,0 1 1,0 0-1,0 0 0,0-1 0,0 1 0,0 0 0,0-1 0,0 1 1,0-1-1,1 1 0,1-1 15,-1 1 0,0-1-1,1 0 1,-1 0 0,1 0 0,-1-1 0,0 1 0,1 0 0,-1-1 0,0 0 0,4-1-1,5-3 135,-1 0 0,1-1 0,15-12 0,-4 3 249,-2-2-1,24-22 1,-38 32-301,0 1-1,-1-1 1,1 0 0,-1 0 0,-1 0 0,1-1 0,-1 1-1,-1-1 1,1 0 0,3-15 0,-7 22-103,0 1 0,1-1 0,-1 0 0,0 0 0,0 1 0,0-1 0,0 0 0,0 0 0,0 0 0,0 1 1,0-1-1,0 0 0,0 0 0,-1 1 0,1-1 0,0 0 0,0 0 0,-1 1 0,1-1 0,0 0 0,-1 1 0,1-1 0,-1 0 0,1 1 0,-2-2 0,1 2-34,0-1-1,0 1 0,0-1 1,-1 1-1,1 0 0,0-1 1,0 1-1,0 0 0,-1 0 0,1 0 1,0 0-1,0 0 0,-1 0 1,-1 1-1,-3 0-228,1 1 1,-1-1-1,1 1 1,-1 1-1,-8 4 1,7-2 41,0 0 1,0 0-1,-9 9 1,4 1-366</inkml:trace>
  <inkml:trace contextRef="#ctx0" brushRef="#br0" timeOffset="1">310 270 18804,'-12'36'1704,"-2"-6"-1208,2-2-255,5 3 295,0-13-392,7-4 1448,0-5-1400,3-13-120,7-3-48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 19460,'-16'5'854,"0"2"-1,0 0 1,0 1 0,-14 10-1,24-14-786,1 0-1,-1 0 0,1 0 0,-1 1 0,1 0 1,1 0-1,-1 0 0,1 1 0,0-1 1,0 1-1,0 0 0,-4 12 0,8-17-65,-1 1-1,0-1 0,1 1 1,0 0-1,-1-1 0,1 1 1,0 0-1,0-1 0,0 1 1,0 0-1,0 0 0,0-1 1,0 1-1,1 0 0,0 3 1,-1-5-2,3 9 9,-1 0 0,-1 1 0,0-1 0,0 0 1,-1 15-1,6 213 244,-6-188-159,-1-45-62,0-5-5,-3-9-22,1 1 0,1-1 0,-1 0 0,1 0 0,1 0 0,0 0 0,1 0 0,-1 0 0,3-14 0,1-2-80,1 0-1,11-37 1,-12 52 59,1-1 0,1 1-1,0-1 1,0 1 0,1 1 0,1-1 0,0 1-1,0 0 1,1 1 0,0 0 0,1 0 0,0 0-1,0 1 1,1 1 0,0 0 0,0 0 0,1 1-1,0 0 1,19-8 0,-24 12 17,3-2 49,-1 1 1,0-1-1,0-1 0,14-10 0,-21 15-37,0-1 0,0 0 0,0 0 1,0 1-1,0-1 0,0 0 0,-1 0 0,1 0 0,0 0 0,-1 0 0,1 0 0,-1 0 0,1-1 0,-1 1 0,0 0 0,1 0 0,-1 0 0,0 0 1,0 0-1,0-1 0,0 1 0,0 0 0,0 0 0,0 0 0,0-1 0,0 1 0,0 0 0,-1 0 0,1 0 0,-1 0 0,1 0 0,-1-1 1,1 1-1,-1 0 0,1 0 0,-1 0 0,0 0 0,0 1 0,1-1 0,-1 0 0,0 0 0,0 0 0,0 1 0,0-1 0,-2-1 0,-2-1-146,0-1 0,-1 1-1,1 0 1,-1 0 0,1 1-1,-1 0 1,0 0 0,0 0-1,0 1 1,0 0-1,0 0 1,-1 0 0,1 1-1,0 0 1,0 0 0,0 0-1,-1 1 1,1 0 0,-9 3-1,2 4-422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19172,'8'10'1574,"2"0"-1,-1 0 1,17 12-1,18 18 183,-35-30-1686,0 1-1,-1 0 1,0 0 0,-1 1-1,-1 0 1,0 0 0,0 0-1,-1 1 1,-1 0 0,0 0-1,-1 0 1,0 0 0,-1 1 0,-1-1-1,0 1 1,0-1 0,-2 1-1,0 0 1,0-1 0,-1 1-1,-1-1 1,-8 24 0,5-15-265,-2-1 0,-1 0 0,-1-1 1,0 1-1,-2-2 0,0 0 0,-1 0 0,-1-2 1,0 1-1,-2-2 0,0 0 0,0-1 1,-2 0-1,0-1 0,-38 21 0,18-17-412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 19108,'1'-1'115,"0"1"1,0-1-1,-1 1 0,1-1 0,0 1 0,0 0 1,0-1-1,0 1 0,0 0 0,0 0 1,0 0-1,0 0 0,0 0 0,0 0 1,0 0-1,0 0 0,0 0 0,0 0 1,0 1-1,0-1 0,0 0 0,0 1 0,0-1 1,0 0-1,-1 1 0,1-1 0,0 1 1,0 0-1,0-1 0,-1 1 0,1 0 1,0-1-1,-1 1 0,1 0 0,-1 0 1,1-1-1,0 3 0,3 3 215,0 0 0,-1 1-1,6 13 1,-8-16-273,5 13 14,0 0 0,-2 0 0,0 1 0,-1 0 1,0 0-1,-2 0 0,0 0 0,-2 25 0,-2-18-91,-1 0 0,-1 0 0,-1 0 0,-1-1 0,-14 32-1,-5-3-394,-3-1-1,-1-1 1,-3-1-1,-52 60 1,-51 54-396,72-90 218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17028,'3'-4'370,"0"0"0,0 0 1,1 0-1,0 1 0,-1-1 1,1 1-1,0 0 0,0 0 1,1 1-1,-1-1 0,0 1 1,1 0-1,9-3 0,-3 2 172,-1 0-1,1 0 0,0 1 0,0 1 1,14-1-1,-23 2-489,0 0 0,1 0 1,-1 0-1,1 0 0,-1 0 0,0 1 0,1-1 1,-1 1-1,0-1 0,0 1 0,1 0 0,-1 0 0,0 0 1,0 0-1,0 0 0,0 0 0,0 1 0,0-1 0,-1 1 1,1-1-1,0 1 0,-1 0 0,1 0 0,-1-1 1,1 1-1,-1 0 0,0 0 0,0 1 0,0-1 0,0 0 1,0 0-1,-1 0 0,1 1 0,-1-1 0,1 0 1,-1 1-1,0-1 0,0 0 0,0 1 0,0-1 0,0 0 1,0 1-1,-1-1 0,1 0 0,-1 1 0,0-1 0,-1 3 1,-5 14 0,-1 0 1,-1-1 0,-1 0 0,-17 24 0,17-28-43,1 0 0,0 1 0,1 0 0,1 1 0,0 0 0,-7 27 0,13-42-7,1 1-1,0-1 0,-1 1 0,1-1 0,0 1 0,0-1 0,0 1 0,0-1 1,1 1-1,-1-1 0,0 1 0,1-1 0,-1 1 0,1-1 0,-1 0 1,1 1-1,0-1 0,-1 0 0,1 1 0,0-1 0,0 0 0,1 2 1,0-2-17,1 1 0,-1 0 1,0-1-1,1 0 1,-1 1-1,1-1 0,-1 0 1,1 0-1,-1-1 0,1 1 1,4 0-1,2 0-174,1 0 0,0-1 0,-1 0-1,1-1 1,-1 0 0,11-2 0,-15 1 127,1 0 1,-1 1-1,0-2 1,0 1 0,0-1-1,0 0 1,0 0-1,7-6 1,9-11-282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1 514 15547,'2'-4'436,"0"0"-1,0 1 1,0 0 0,1-1-1,-1 1 1,1 0-1,0 0 1,6-5 0,2-2 574,74-74 2327,-45 47-2359,50-63 0,-54 54-633,-2-1 1,-3-2-1,27-56 0,-56 110-249,-2 8-85,-29 106 56,18-83-474,2 0 0,1 0 0,2 1 0,-1 44 0,4-41-1854,2-33 1500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19412,'8'3'1825,"8"-6"-1057,4-7-248,13 4 968,3-8-288,5 5-455,1-1-137,-2-3-216,-4 5-144,-9 2-600,-3 5-384,-9 1-649,-2 5-367,-8-3 1232,-2-2-320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13579,'-2'2'637,"0"0"0,0 0 0,0 0 0,0 0 1,0 1-1,1-1 0,-1 1 0,1-1 0,-1 1 0,1-1 0,0 1 0,0 0 0,-1 4 1,-4 43 1658,3-19-1236,-2-9-577,3-18-387,1 1-1,0 0 1,0 0 0,0 0-1,0 1 1,1 8-1,1-13-92,-1-1 1,0 1-1,1-1 0,-1 1 1,0-1-1,1 0 0,-1 1 1,1-1-1,-1 0 0,0 1 1,1-1-1,-1 0 0,1 1 1,-1-1-1,1 0 0,-1 0 1,1 0-1,0 0 0,-1 1 1,1-1-1,-1 0 0,1 0 1,-1 0-1,1 0 0,-1 0 1,1 0-1,-1 0 0,1-1 1,0 1-1,-1 0 0,1 0 1,-1 0-1,1 0 0,-1-1 1,1 1-1,21-8 14,-7 0-24,-6 3 7,0 1-1,1-1 1,0 2 0,-1-1 0,18-3 0,-24 7-4,-1 0 0,0 0 1,1 0-1,-1 0 0,1 0 0,-1 0 0,0 1 1,1-1-1,-1 1 0,0 0 0,0-1 1,1 1-1,-1 0 0,0 0 0,0 1 1,0-1-1,0 0 0,0 1 0,0-1 1,-1 1-1,1-1 0,0 1 0,-1 0 0,1 0 1,-1 0-1,0 0 0,0 0 0,1 0 1,-1 0-1,1 3 0,0 2 20,0 0 0,0 0 1,0 0-1,-1 0 0,0 0 0,-1 0 0,1 0 0,-1 0 1,-1 1-1,1-1 0,-1 0 0,-1 0 0,1 0 1,-1 0-1,0-1 0,-1 1 0,0 0 0,0-1 0,0 0 1,-8 12-1,8-14 19,1-1 1,-1 1 0,0-1-1,0 0 1,0 0 0,0 0 0,0-1-1,-1 1 1,1-1 0,-1 0-1,0 0 1,1 0 0,-1 0-1,0 0 1,0-1 0,0 0-1,-1 0 1,1 0 0,0 0-1,0-1 1,-1 0 0,1 1 0,0-2-1,0 1 1,-1 0 0,1-1-1,0 0 1,0 0 0,0 0-1,0 0 1,0-1 0,0 0-1,0 1 1,0-1 0,-5-5-1,3 2-298,0 0-1,0 0 1,0-1-1,1 0 1,0 0-1,0-1 0,0 0 1,1 1-1,0-1 1,0-1-1,1 1 0,0 0 1,1-1-1,-1 0 1,1 0-1,1 0 0,-1 1 1,1-1-1,1-14 1,1-8-736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15587,'10'-11'2233,"0"1"-969,2 0-504,1 1 1793,0 0-825,2 4-608,6 0-231,-3 3-369,1 2-208,1 0-376,0 2-296,0-2-809,0 0 169,-1-2 688,-1-1-208,-2-2-240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18028,'1'0'184,"0"0"1,0 0 0,1 0-1,-1 0 1,0 0 0,0 0-1,1 1 1,-1-1-1,0 1 1,0-1 0,0 1-1,0-1 1,0 1-1,1 0 1,-1-1 0,0 1-1,-1 0 1,1 0-1,0 0 1,0 0 0,0 0-1,0 0 1,-1 0-1,2 1 1,15 33 1834,-13-26-1818,4 10 40,-1 0 0,-1 1 0,-1 0 0,-1 0 0,3 24 0,-4 1-27,-2 58-1,-3-70-235,-1-1-1,-2 0 0,-1 0 0,-2-1 0,-21 58 0,19-63-294,-2-2 0,-1 0 0,0 0 1,-2-1-1,-1-1 0,0 0 0,-27 26 0,5-15-154,1-12-173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 15059,'8'-15'2073,"-11"18"162,-16 26-157,-1 12-1243,1 1 1,-25 84-1,-5 94 127,39-160-738,2-1 0,1 78 0,7-115-355,1 1 0,1-1-1,1 0 1,1 0 0,1-1-1,1 1 1,1-1 0,1 0-1,15 29 1,-20-44 148,0 1 0,1-1 0,0 0 0,1 0 0,-1-1 0,1 1 0,0-1 1,1 0-1,-1 0 0,1-1 0,0 0 0,0 0 0,0 0 0,1-1 0,11 6 0,20-5-237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18724,'-1'11'5661,"-4"21"-4174,-32 98-83,21-78-805,-12 62 0,28-112-582,-1 0-1,1 0 1,0-1-1,-1 1 1,1 0 0,0 0-1,0 0 1,0 0-1,0 0 1,0 0-1,1-1 1,-1 1 0,1 0-1,-1 0 1,1 0-1,0 0 1,-1-1 0,1 1-1,0 0 1,0-1-1,0 1 1,0-1-1,1 1 1,-1-1 0,0 1-1,1-1 1,-1 0-1,1 0 1,-1 0 0,3 2-1,0-2-5,0 0 1,0 0-1,1 0 0,-1 0 1,0-1-1,1 0 0,-1 0 1,0 0-1,1 0 1,-1-1-1,0 1 0,7-3 1,1 0 111,2 0-603,0 0 0,21-10 0,-31 12 362,-1-1 1,1 0-1,-1 0 0,1 0 0,-1 0 0,0-1 1,0 1-1,0-1 0,0 0 0,-1 0 0,1 0 1,-1 0-1,0 0 0,3-5 0,2-13-473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16468,'-3'20'2048,"2"6"-1000,0-1-408,-1 6 1529,2-1-673,-1-2-576,-1 7-152,1-4-383,-1 1-313,2-6-873,0-3-1255,0-8 1744,-1 0-280,2-8-256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20180,'1'3'293,"0"0"0,1 0-1,-1 0 1,1 0 0,0 0 0,0-1-1,0 1 1,0 0 0,0-1 0,1 0-1,-1 1 1,1-1 0,3 2-1,-5-3-223,1-1-1,-1 1 0,0-1 0,1 1 1,-1-1-1,1 1 0,-1-1 0,1 0 1,-1 0-1,1 0 0,-1 0 0,1 0 0,-1 0 1,1-1-1,-1 1 0,1 0 0,-1-1 1,0 1-1,1-1 0,-1 1 0,1-1 1,-1 0-1,0 1 0,0-1 0,1 0 0,-1 0 1,0 0-1,0 0 0,0 0 0,1-2 1,3-2 135,0-1 0,-1 1 0,1-1 0,-1 1 0,-1-1 0,1 0 0,-1-1 0,0 1 0,0-1 0,-1 1 0,0-1 0,0 0 0,0-8 0,-1 15-190,-1-1 0,0 1-1,0-1 1,0 1 0,0-1 0,0 1-1,0-1 1,0 1 0,-1 0-1,1-1 1,0 1 0,0-1-1,0 1 1,0-1 0,-1 1 0,1-1-1,0 1 1,0 0 0,-1-1-1,1 1 1,0-1 0,0 1 0,-1 0-1,1-1 1,-1 1 0,1 0-1,0 0 1,-1-1 0,0 1 0,-13 3 194,-14 19-102,-10 22-134,35-40 14,0 0 0,0 1 0,1-1 0,-1 1 0,1-1 1,0 1-1,1 0 0,-1 0 0,0 6 0,2-11-5,1 0 1,-1 1-1,0-1 0,1 0 1,-1 0-1,1 0 1,-1 0-1,0 0 0,1 0 1,-1 0-1,1 0 0,-1 0 1,1 0-1,-1 0 0,0 0 1,1 0-1,-1 0 1,1 0-1,-1 0 0,0 0 1,1 0-1,-1 0 0,1-1 1,-1 1-1,0 0 0,1 0 1,-1-1-1,0 1 1,1 0-1,-1 0 0,0-1 1,1 1-1,-1-1 0,16-10-1133,-15 10 1078,0 1 45,-1-1-1,1 1 0,-1-1 1,1 1-1,-1-1 0,1 1 1,-1-1-1,0 0 1,1 1-1,-1-1 0,0 0 1,1 1-1,-1-1 0,0 0 1,0 1-1,0-1 0,0 0 1,1 1-1,-1-2 1,-2-4-386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1:5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85 12195,'34'-30'2533,"-32"28"-2198,1-1-1,-1 1 0,0-1 1,0 1-1,-1-1 1,1 0-1,-1 0 1,1 0-1,-1 0 0,0 0 1,2-5-1,-3 7-248,-1 0 0,1 0 0,0 1-1,0-1 1,0 0 0,-1 1-1,1-1 1,0 0 0,-1 1 0,1-1-1,0 0 1,-1 1 0,1-1 0,-1 0-1,1 1 1,-1-1 0,1 1 0,-1-1-1,0 1 1,1 0 0,-1-1-1,1 1 1,-1-1 0,0 1 0,0 0-1,1 0 1,-1-1 0,0 1 0,1 0-1,-1 0 1,0 0 0,0 0 0,1 0-1,-1 0 1,0 0 0,-1 0 0,-29 2 742,20 1-735,0 1 0,1 0 1,0 1-1,0 0 0,0 0 0,0 1 0,-15 13 0,6-3-83,1 1 0,-24 28 0,33-35-13,0 2 0,1-1 0,0 1 0,1 1-1,1-1 1,0 1 0,0 0 0,-4 17 0,10-29 0,0 1 0,-1-1 0,1 1 0,0-1 0,0 1 0,0-1 0,0 1 1,0-1-1,0 1 0,0 0 0,0-1 0,1 1 0,-1-1 0,0 1 0,1-1 0,1 3 0,-2-4-1,1 1 0,-1 0 0,1-1 1,0 1-1,0 0 0,-1-1 0,1 1 0,0-1 0,0 1 0,0-1 0,0 0 1,-1 1-1,1-1 0,0 0 0,0 1 0,0-1 0,0 0 0,0 0 1,0 0-1,1 0 0,3 0-5,-1-1-1,1 0 1,0 0 0,-1 0 0,1 0 0,-1-1 0,1 1 0,-1-1-1,5-3 1,11-7 12,-1-1-1,0-1 1,-1-1-1,30-31 1,56-76 699,-79 89-302,-25 33-395,0 0 0,0 1 0,0-1 1,0 0-1,0 0 0,0 0 0,0 0 0,0 0 0,0 0 0,0 0 0,0 0 0,0 0 0,0 0 0,0 0 1,0 0-1,0 0 0,0 0 0,0 0 0,0 1 0,0-1 0,0 0 0,0 0 0,1 0 0,-1 0 0,0 0 0,0 0 1,0 0-1,0 0 0,0 0 0,0 0 0,0 0 0,0 0 0,0 0 0,0 0 0,0 0 0,0 0 0,0 0 1,0 0-1,0 0 0,0 0 0,1 0 0,-1 0 0,0 0 0,0 0 0,0 0 0,0 0 0,0 0 0,0 0 1,0 0-1,0 0 0,0 0 0,0 0 0,0 0 0,0 0 0,0 0 0,0 0 0,0 0 0,0 7 76,-13 32 116,4-16-116,-5 30 0,13-46-142,-1-1-1,2 0 0,-1 1 0,1-1 0,0 1 0,0-1 0,1 0 0,0 1 0,3 10 0,-4-16 0,1 1-1,-1-1 1,1 0-1,0 0 1,0 1-1,-1-1 1,1 0-1,0 0 1,0 0-1,0 0 1,0 0-1,0 0 1,1-1-1,-1 1 1,0 0-1,0 0 1,1-1-1,-1 1 1,0-1-1,1 1 1,-1-1-1,0 0 1,1 1-1,-1-1 1,0 0-1,1 0 1,-1 0-1,1 0 1,-1 0-1,1 0 0,-1 0 1,0-1-1,1 1 1,-1-1-1,2 0 1,2 0-33,0-1 1,0 1-1,0-1 1,0-1 0,-1 1-1,1-1 1,-1 0-1,7-5 1,9-16-455,-2-7-71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17724,'22'-46'5544,"-22"57"-2463,-2 18-2502,-6 14-343,-18 51-1,2-6-139,22-82-72,0 1-1,1 0 1,0 0 0,0 0-1,1 13 1,0-19-15,1 1 0,-1-1 1,0 1-1,1-1 0,-1 1 1,1-1-1,-1 1 0,1-1 0,0 0 1,-1 1-1,1-1 0,0 0 1,0 0-1,0 0 0,0 0 0,0 1 1,0-1-1,0-1 0,1 1 1,-1 0-1,0 0 0,0 0 0,1-1 1,-1 1-1,1 0 0,-1-1 1,0 1-1,1-1 0,-1 0 0,1 0 1,-1 1-1,3-1 0,5 0-144,-1 0-1,1-1 0,0 0 0,0 0 0,0-1 1,-1 0-1,1 0 0,-1-1 0,0 0 0,1-1 1,-2 0-1,1 0 0,0 0 0,-1-1 1,0 0-1,0-1 0,0 0 0,-1 0 0,1 0 1,-1-1-1,8-12 0,-2-8-519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16820,'-3'20'2320,"-3"5"-1376,-1 6-304,0 3 1609,-3 1-969,2-2-256,-3-2-423,1 1-105,6-1-360,2-3-256,2-10-673,2-1-375,2-8 920,-4-5-200,11-7-176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19540,'12'-8'983,"-1"1"0,1 0 0,22-9 0,-28 14-664,-1 0-1,2 0 0,-1 0 0,0 1 0,0 0 0,0 0 1,0 1-1,1 0 0,-1 0 0,9 1 0,-14-1-276,1 1 0,0-1 0,0 0 0,-1 1 0,1-1 0,0 1 0,-1 0-1,1 0 1,-1 0 0,1 0 0,0 0 0,-1 0 0,0 0 0,1 0-1,-1 0 1,0 0 0,0 1 0,0-1 0,1 1 0,-1-1 0,-1 1 0,1-1-1,0 1 1,0 0 0,-1-1 0,1 1 0,-1 0 0,1 0 0,-1-1 0,0 1-1,1 0 1,-1 0 0,0-1 0,0 1 0,0 0 0,-1 0 0,1 0-1,0-1 1,-2 4 0,0 5 16,-1 0-1,-1 0 1,1 0 0,-2 0-1,-7 13 1,-55 76 209,7-11-65,59-87-200,0 0 1,1-1-1,-1 1 0,1 0 0,-1 0 0,1-1 1,0 1-1,-1 0 0,1 0 0,0 0 0,-1 0 0,1-1 1,0 1-1,0 0 0,0 0 0,0 0 0,0 0 0,0 0 1,0 0-1,0 0 0,0-1 0,0 1 0,0 0 0,1 0 1,-1 0-1,0 0 0,1 0 0,-1-1 0,0 1 1,1 0-1,0 1 0,1-1 1,1 1 0,-1-1 1,0 0-1,1 0 0,-1 0 0,1 0 1,0 0-1,-1 0 0,1-1 0,2 1 1,48 5-744,9 2-489,-48-7 884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22 207 16428,'-5'6'1315,"3"-4"-925,0 0 1,0 0-1,1 0 0,-1 0 1,1 0-1,-1 0 0,1 1 0,0-1 1,-1 4-1,2-6-305,0 1 0,1-1 0,-1 0 0,0 0 0,1 0 0,-1 1 0,1-1 0,-1 0 0,0 0 0,1 0 0,-1 0 0,1 1 0,-1-1 0,0 0 0,1 0 0,-1 0 0,1 0 0,-1 0 0,1 0 0,-1 0 0,0 0 0,1 0 0,-1-1 0,1 1 0,-1 0 0,0 0 0,1 0 0,-1 0 0,1-1 0,-1 1 0,0 0 0,1-1 0,17-6 679,26-21 145,-1-3 0,-2-1 0,62-61 0,-79 70-668,5-1-63,-28 25-172,-1 0-1,0-1 0,0 1 0,1 0 1,-1-1-1,0 1 0,0-1 0,0 1 1,0 0-1,0-1 0,0 1 0,0 0 1,0-1-1,0 1 0,0 0 0,0-1 1,0 1-1,-1 1 0,-19 81-21,-2 3-373,19-74 370,-1 18-1440,4-30 1394,1 1-1,-1 0 1,0-1 0,0 1-1,0-1 1,0 1 0,1-1-1,-1 1 1,0-1 0,0 1 0,1-1-1,-1 1 1,0-1 0,1 1-1,-1-1 1,1 0 0,-1 1-1,0-1 1,1 1 0,-1-1-1,1 0 1,-1 0 0,1 1-1,-1-1 1,1 0 0,-1 0 0,1 0-1,0 1 1,-1-1 0,1 0-1,-1 0 1,1 0 0,-1 0-1,1 0 1,0 0 0,-1 0-1,1 0 1,-1 0 0,1 0-1,-1-1 1,1 1 0,-1 0 0,2-1-1,14-2-650,4-4-128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18908,'-3'1'2393,"4"3"-1553,2-2-448,0-5 1712,1-1-2024,4-1 1137,2 0-1081,1-3-136,2 1-136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20452,'4'-3'333,"1"1"-1,-1 0 0,1 1 0,-1-1 1,1 1-1,0 0 0,-1 0 0,1 0 1,0 1-1,0-1 0,0 1 0,-1 0 1,1 1-1,0-1 0,0 1 0,0 0 1,-1 0-1,6 2 0,-8-2-305,0-1-1,1 1 1,-1 0-1,0 0 1,0 0-1,0 0 1,0 0-1,0 0 1,0 1-1,0-1 0,0 1 1,0-1-1,-1 1 1,1-1-1,-1 1 1,1 0-1,-1 0 1,0 0-1,0 0 1,1 0-1,-1 0 1,-1 0-1,1 1 1,0-1-1,0 0 1,-1 0-1,0 1 1,1-1-1,-1 0 1,0 1-1,0-1 1,0 0-1,0 1 1,-1-1-1,1 0 0,0 1 1,-1-1-1,-1 2 1,-4 9-18,0-1 0,-1 0-1,-1 0 1,0-1 0,0 0 0,-2-1 0,1 0 0,-17 14-1,9-8 12,-24 29 0,40-43-18,-1 0 0,1 0 1,0 0-1,0 0 0,-1 0 1,1 0-1,1 0 0,-2 5 0,1-7-12,1 1-1,0 0 0,0-1 0,0 1 0,0 0 1,0-1-1,0 1 0,0-1 0,1 1 0,-1 0 1,0-1-1,0 1 0,0-1 0,1 1 0,-1 0 1,0-1-1,0 1 0,1-1 0,-1 1 0,1-1 1,-1 1-1,1 0 0,2 0-103,-1 0 1,1 1-1,-1-1 1,1-1 0,0 1-1,-1 0 1,1-1-1,0 1 1,0-1-1,0 0 1,-1 0-1,1 0 1,3 0-1,9-2-309,-1 0 0,27-7 0,-30 7 233,19-5-382</inkml:trace>
  <inkml:trace contextRef="#ctx0" brushRef="#br0" timeOffset="1">411 141 20252,'0'6'2457,"1"-1"1120,2-2-2513,-2-1-1784,1-2-497,1-2 953,0-1-248,5-1-176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18884,'2'-1'3014,"13"-1"-1787,-12 1-1013,0 1-1,0 0 1,0 0 0,0 0 0,0 0 0,-1 0-1,1 0 1,0 1 0,0-1 0,0 1-1,0 0 1,-1 0 0,1 0 0,0 1-1,-1-1 1,1 0 0,-1 1 0,0 0-1,1-1 1,-1 1 0,0 0 0,0 0-1,0 0 1,2 3 0,-2-1-212,0-1 1,0 1-1,-1 0 1,1 0-1,-1-1 1,0 1-1,0 1 1,0-1-1,-1 0 1,1 0-1,-1 0 1,0 0-1,0 0 1,0 0-1,-1 0 1,-1 7-1,-1 0-94,0 0-1,-2 0 0,1 0 0,-8 13 0,4-9-337,8-15 396,0 0 0,0 1 0,0-1 0,0 1 1,0-1-1,0 1 0,0-1 0,0 0 0,0 1 1,0-1-1,0 0 0,1 1 0,-1-1 0,0 1 1,0-1-1,0 0 0,0 1 0,1-1 0,-1 0 1,0 1-1,0-1 0,1 0 0,-1 1 0,0-1 1,1 0-1,-1 0 0,0 1 0,1-1 0,13 10-518,-4-4 324,-7-2 188,1-1 0,-1 1 0,1 0 0,-1 0 0,-1 0 0,1 1 0,0-1 0,-1 1 0,0-1 0,3 9 0,-5-10 75,1 0 0,-1 1-1,0-1 1,0 1-1,0-1 1,0 0-1,-1 1 1,1-1 0,-1 1-1,0-1 1,0 0-1,0 0 1,0 1-1,-1-1 1,1 0 0,-4 5-1,-1 0 263,1 0-1,-1 0 1,-1-1 0,-11 11-1,15-15-245,0-1-1,1 1 1,-1-1 0,0 0-1,-1 0 1,1-1-1,0 1 1,0-1 0,-1 1-1,1-1 1,-1 0-1,1 0 1,-1 0 0,1-1-1,-7 1 1,9-1-127,1 0 0,-1 0 0,0-1 1,1 1-1,-1 0 0,0 0 0,1-1 1,-1 1-1,0 0 0,1-1 0,-1 1 1,1 0-1,-1-1 0,1 1 0,-1-1 1,1 1-1,-1-1 0,1 1 0,-1-1 1,1 0-1,-1 1 0,1-1 0,0 1 1,0-1-1,-1 0 0,1 1 0,0-1 1,0 0-1,0 0 0,-1 1 0,1-1 1,0 0-1,0 1 0,0-1 0,0 0 1,0 1-1,1-1 0,-1 0 0,0 0 0,1-1 1,4-4-671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19412,'-3'18'4772,"-9"11"-2186,4-9-1779,2-5-499,-2 6-166,0 0 0,2 0 0,0 1 0,1 0 0,-1 23 0,6-43-140,0 0-1,0 0 1,0 0 0,0 0-1,0 0 1,0 1 0,1-1 0,-1 0-1,1 0 1,-1 0 0,1 0-1,0-1 1,0 1 0,0 0 0,0 0-1,0 0 1,0-1 0,2 3-1,-1-3-50,-1 0-1,0 0 1,1 0 0,0 0-1,-1-1 1,1 1-1,-1 0 1,1-1-1,0 0 1,0 1-1,-1-1 1,1 0-1,0 0 1,0 1-1,-1-1 1,1-1-1,2 1 1,3-1-329,0-1 0,-1 0 1,1 0-1,0 0 0,-1-1 0,1 0 0,-1-1 1,0 1-1,6-6 0,0 0-426,-1-1 0,-1 0 0,0 0 0,0-1 0,-1-1 0,0 0 0,-1 0 0,12-24 0,-18 25 1499,-5 11 303,-2 6 58,-15 24 2342,-32 62 0,45-78-3072,1 1 0,1 0 0,0 0 1,0 1-1,2-1 0,-4 32 0,7-42-518,0-1 1,0 0 0,0 0-1,0 0 1,1 0-1,0 0 1,0 0-1,0 0 1,0 0 0,0 0-1,1 0 1,2 4-1,0-1-319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6 441 19372,'-6'1'1753,"11"-2"-1153,6-6-248,16-6 896,6-7-288,12-7-416,3-6-144,7-12-280,4 2-192,-6-7-712,-2 0 1496,-14-5-792,-5 4 0,-9 5-80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18852,'2'17'1616,"18"-11"-1015,13-9-257,17 0 584,7-1-224,2-12-136,0 5-48,-6 5-272,-4-1-184,-15 8-464,-10 6-320,-22 0 568,-11 1-72,-18-6-112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1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13971,'23'75'5872,"-9"-26"-4614,-5-18-1042,-1 1 1,-1 1 0,-2-1-1,-2 1 1,-1 0-1,-1-1 1,-7 65 0,-1-53-186,-2-1 1,-2 0 0,-1 0-1,-3-1 1,-26 55 0,25-63-202,-1-1 0,-1 0 1,-2-2-1,-2 0 1,0-1-1,-43 42 1,14-26-79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20500,'19'0'2065,"8"-1"-1257,4-5-352,4 0 960,-2-2-207,1 2-665,-2 0-640,-5 2 176,-7 4-80,-11-6-152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15883,'-1'1'78,"0"-1"0,1 1-1,-1-1 1,1 1-1,-1 0 1,1-1-1,-1 1 1,1 0 0,0-1-1,-1 1 1,1 0-1,0 0 1,-1-1 0,1 1-1,0 0 1,0 0-1,0-1 1,0 1-1,0 0 1,0 0 0,0 0-1,0-1 1,0 1-1,0 0 1,0 0-1,0-1 1,1 1 0,-1 0-1,0 0 1,1-1-1,-1 1 1,0 0 0,1 0-1,-1-1 1,1 1-1,-1-1 1,1 1-1,-1 0 1,1-1 0,-1 1-1,1-1 1,0 1-1,-1-1 1,1 0-1,0 1 1,0-1 0,-1 0-1,1 1 1,0-1-1,0 0 1,1 1 0,5 1 326,1 0 0,0 0 0,-1 0 0,12 0 0,113 3 1368,210-17-1,-238 6-1437,679-33 542,-572 25-955,151-1-271,-355 15 305,-5 0 10,0-1-1,1 1 1,-1 0-1,0 0 1,0 1-1,1-1 0,-1 0 1,0 1-1,0-1 1,0 1-1,1 0 1,-1 0-1,0 0 1,3 2-1,-10-2-388,1 1 0,-1-1-1,0 0 1,0 0 0,-6 0-1,-4-1-132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14643,'4'1'5517,"-4"-1"-5437,10-11 2828,15-24-942,-19 26-1308,147-199 2538,-150 204-3189,14-16 13,-17 19-21,1 1-1,-1-1 1,1 0 0,-1 1-1,1-1 1,-1 1 0,1-1-1,-1 1 1,1 0 0,-1-1 0,1 1-1,0 0 1,-1-1 0,1 1-1,0 0 1,-1 0 0,1-1-1,0 1 1,0 0 0,-1 0-1,1 0 1,0 0 0,-1 0-1,1 0 1,0 0 0,1 0 0,-1 2-5,-1 0 1,1-1 0,0 1 0,0 0 0,-1 0 0,1 0 0,-1-1 0,1 1 0,-1 0 0,0 0 0,0 0 0,0 0 0,0 0 0,0 0 0,0-1 0,-1 4 0,0 3-11,-13 113 42,0-23-747,16-76-982,-2-22 1661,1 1 0,-1-1 1,0 0-1,0 1 0,0-1 0,1 1 0,-1-1 0,0 1 0,0-1 0,1 0 0,-1 1 1,0-1-1,1 1 0,-1-1 0,0 0 0,1 0 0,-1 1 0,1-1 0,-1 0 0,0 1 1,1-1-1,-1 0 0,1 0 0,-1 0 0,1 0 0,-1 0 0,1 1 0,-1-1 0,1 0 0,-1 0 1,1 0-1,-1 0 0,1 0 0,-1 0 0,1-1 0,-1 1 0,1 0 0,-1 0 0,0 0 1,2-1-1,7-5-744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20516,'7'5'1737,"-5"-1"-1273,-1 0-216,5 5 456,-2-3-728,-1-5 144,1-1-160,8-9-192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19476,'7'-2'710,"0"-1"0,0 2-1,1-1 1,-1 1 0,1 0 0,-1 0-1,11 1 1,-16 0-666,0 1 1,0-1-1,0 0 0,-1 1 0,1-1 1,0 1-1,0 0 0,0-1 0,-1 1 1,1 0-1,0 0 0,-1 0 0,1 0 1,-1 1-1,1-1 0,-1 0 1,0 1-1,1-1 0,-1 0 0,0 1 1,0 0-1,0-1 0,0 1 0,0 0 1,0-1-1,-1 1 0,1 0 0,0 0 1,-1 0-1,0 0 0,1 0 1,-1 0-1,0 3 0,0 2-30,0 0 0,0 0 0,-1 0 0,0 0-1,0 0 1,-1-1 0,0 1 0,0 0 0,-3 6 0,-6 9 56,-17 26-1,18-33-25,1 1 0,1 0 0,-8 22-1,15-37-48,1 0 0,-1 0-1,1 0 1,0 0-1,-1 0 1,1 0 0,0 0-1,0 0 1,0 1-1,0-1 1,0 0 0,0 0-1,0 0 1,0 0-1,0 1 1,0-1-1,0 0 1,1 0 0,-1 0-1,1 0 1,-1 0-1,1 0 1,-1 0 0,1 0-1,-1 0 1,2 2-1,0-3-71,-1 1 0,1 0 0,0-1 0,-1 1 0,1 0 0,-1-1-1,1 0 1,0 1 0,0-1 0,-1 0 0,1 0 0,0 0 0,-1 0 0,1 0-1,3-1 1,3-1-164,1 0-1,-1-1 0,0 0 0,0 0 0,0-1 1,10-5-1,10-13-337</inkml:trace>
  <inkml:trace contextRef="#ctx0" brushRef="#br0" timeOffset="1">531 122 23413,'-3'11'2240,"2"-5"-1679,-1-5-473,4 5 2424,2-20-2432,2-2-56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17452,'14'-21'4647,"-8"13"-3489,28-45 920,119-167 450,-145 213-2479,-4 8-21,-3 18-12,-9 33-10,8-51-2,-56 230-702,55-227 581,1-12-44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19388,'-9'9'2441,"8"-1"-1425,-1 1-472,1-2 2553,-2-3-1865,3 2-1056,4 0-472,-1-3-952,3-2 1768,-3-4-720,7-7-136,3-1-168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 20684,'9'-6'1119,"36"-22"1660,-42 27-2553,0-1 0,0 1 0,0 0 0,0 0 0,0 0 0,0 0 0,0 1 1,0-1-1,0 1 0,0 0 0,0 0 0,1 0 0,4 1 0,-7-1-200,0 1 0,0-1 0,0 1 0,0 0 0,0-1 0,0 1 0,-1 0 0,1 0 0,0-1 0,0 1 0,-1 0 0,1 0 0,0 0 0,-1 0 0,1 0 0,-1 0-1,1 0 1,-1 0 0,0 0 0,1 0 0,-1 0 0,0 0 0,0 1 0,0-1 0,0 0 0,0 0 0,0 0 0,0 0 0,0 0 0,0 0 0,0 1 0,-1-1 0,0 2 0,0 4-11,-1 1 0,-1-1 0,-4 12 0,-10 13 27,-22 33-1,25-43 2,0 0-1,2 1 1,0 0 0,-8 27-1,19-48-40,0 0 0,1 0-1,-1-1 1,1 1 0,-1 0-1,1 0 1,0 0 0,-1 0 0,1 0-1,0 0 1,0-1 0,1 1-1,-1 0 1,0 0 0,1 0 0,-1 0-1,1-1 1,-1 1 0,1 0-1,0 0 1,0-1 0,0 1-1,0 0 1,0-1 0,0 1 0,2 1-1,-1-2-30,0 0-1,1 1 0,-1-1 1,1 0-1,-1 0 0,1-1 1,0 1-1,-1-1 0,1 1 1,0-1-1,-1 0 0,1 0 0,0 0 1,0 0-1,-1 0 0,1 0 1,4-2-1,-3 1 42,1 0 1,0-1-1,0 1 1,-1-1-1,1 0 0,-1 0 1,0-1-1,1 1 0,-1-1 1,0 0-1,0 0 0,-1 0 1,1-1-1,4-5 0,12-19-81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6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14 531 13923,'-9'14'1616,"5"-7"-816,4-4-191,7-5 1247,6-5-496,11-13-295,3-1-113,15-15-216,1-6-112,10-12-152,2-5-104,-1-2-320,-2 0-272,-8 10-640,-7 1 40,-12 11 608,-10 6-176,-13 14-128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16195,'2'3'1857,"2"-3"-1217,5-6-120,2-5 1008,11-12-559,6-7-121,17-12-200,8-7-72,7-11-288,3-3-224,1-3-688,0 0-352,-6 5 760,-2 3-152,-10 11-200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 16027,'3'-29'5876,"-3"29"-5821,-5 16 1173,-17 63-999,5 0-1,-13 131 1,31-196-629,-1-12 195,1 0-1,-1 1 1,0-1 0,0 0 0,0 0-1,0 1 1,0-1 0,-1 0-1,1 1 1,-2 1 0,2-4 186,0 0 1,0 0 0,0 0-1,-1 0 1,1 0-1,0 0 1,0 0-1,0 0 1,0 0-1,-1 0 1,1 0-1,0 0 1,0 0 0,0 0-1,-1 0 1,1 0-1,0 0 1,0 0-1,0 0 1,0 0-1,0-1 1,-1 1 0,1 0-1,0 0 1,0 0-1,0 0 1,0 0-1,0 0 1,0-1-1,-1 1 1,1 0 0,0 0-1,0 0 1,0 0-1,0-1 1,0 1-1,0 0 1,0 0-1,0 0 1,0 0-1,0-1 1,0 1 0,0 0-1,0 0 1,0 0-1,0-1 1,0 1-1,0 0 1,0 0-1,0 0 1,0-1 0,-1-2-182,-5-13-619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15403,'-3'3'140,"-6"14"2996,9-17-3050,0 0 0,0 1 0,0-1 0,1 1 0,-1-1 1,0 0-1,0 1 0,1-1 0,-1 0 0,0 0 0,1 1 0,-1-1 0,0 0 0,1 0 1,-1 1-1,0-1 0,1 0 0,-1 0 0,0 0 0,1 0 0,-1 1 0,1-1 1,-1 0-1,1 0 0,-1 0 0,0 0 0,1 0 0,-1 0 0,1 0 0,-1 0 0,0 0 1,1 0-1,-1 0 0,1-1 0,-1 1 0,0 0 0,1 0 0,94-11 2479,-70 7-2659,1 1 0,-1 1 1,1 1-1,0 1 0,43 6 0,-69-6 71,19 5-167,-18-4 168,0-1 1,-1 0 0,1 0-1,-1 0 1,1 0 0,-1 0-1,1 1 1,-1-1 0,1 0-1,-1 1 1,1-1 0,-1 0-1,1 1 1,-1-1 0,1 0-1,-1 1 1,0-1 0,1 1-1,-1-1 1,0 1 0,1-1-1,-1 1 1,0-1 0,1 1-1,-1-1 1,0 1 0,0 0-1,0 0 1,-5 5-551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18236,'0'13'1960,"13"-6"-1071,2-1-337,13-2 1304,7 2-624,7-6-448,2 0-175,4-3-713,-1 3-489,-1 2 553,-6 1-120,-11 1-160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180 118 13635,'1'-1'53,"3"-7"577,0 0-1,-1-1 1,1 1 0,-2-1-1,1 0 1,-1 0-1,-1 0 1,1 0 0,-1-17-1,-1 26-560,0-1 1,0 1-1,0-1 0,-1 0 0,1 1 1,0-1-1,0 1 0,0-1 0,-1 1 0,1-1 1,0 1-1,-1-1 0,1 1 0,0-1 0,-1 1 1,1-1-1,-1 1 0,1-1 0,0 1 0,-1 0 1,1-1-1,-1 1 0,1 0 0,-1-1 0,0 1 1,1 0-1,-1 0 0,1 0 0,-1-1 0,1 1 1,-1 0-1,0 0 0,1 0 0,-1 0 1,0 0-1,1 0 0,-1 0 0,1 0 0,-1 0 1,0 1-1,1-1 0,-2 0 0,-1 1 66,0 0 0,0 1 0,0-1-1,1 1 1,-1-1 0,0 1 0,-3 2-1,-11 13 10,1 1-1,1 0 0,1 1 0,0 0 1,1 1-1,-10 23 0,16-31-116,0 1-20,1 1 1,0 0-1,0 0 0,-4 22 1,8-29-5,1 0 0,-1 1 1,2-1-1,-1 0 0,1 0 0,0 1 1,0-1-1,1 0 0,0 0 0,0 0 1,4 9-1,-4-13 6,0-1 0,0 1 0,0-1 0,1 1 0,-1-1 0,1 0 0,0 0 0,0 1 0,-1-1 0,1 0 0,1-1 0,-1 1 0,0 0 0,0-1 0,1 1 0,-1-1 0,5 2 0,-3-1 30,0-1 1,1 0 0,0 0-1,-1-1 1,1 1 0,-1-1-1,1 0 1,0 0 0,8-2-1,-4 0 106,1 0-1,-1-1 1,0 0-1,0 0 1,0-1-1,0 0 1,-1-1-1,1 0 1,11-9-1,-18 12-71,1 0 0,-1 0 0,0 0-1,0-1 1,0 1 0,0-1 0,0 0 0,-1 0-1,1 1 1,-1-1 0,0 0 0,0 0 0,0 0-1,0 0 1,0 0 0,0-5 0,-1 6-60,0 0 0,0 1 0,-1-1 0,1 1 0,0-1 0,-1 1 0,1-1 0,-1 1 0,0-1 0,1 1 0,-1 0 0,0-1 0,0 1 0,0 0 0,0-1 0,0 1 0,0 0 0,0 0 0,0 0 0,0 0 0,-1 0 0,1 0 0,0 1 0,-1-1 1,1 0-1,-1 0 0,1 1 0,-1-1 0,1 1 0,-1 0 0,1-1 0,-1 1 0,1 0 0,-4 0 0,1 0-145,1-1 0,-1 1 0,0 0 0,0 1 0,0-1 1,0 1-1,1-1 0,-1 1 0,0 0 0,-6 3 0,8-3 55,0 0 0,0 1 0,0-1 0,0 0 0,0 1 0,0-1 0,0 1-1,1-1 1,-1 1 0,1 0 0,-1 0 0,1 0 0,-1 0 0,1 0 0,0 0 0,0 0 0,0 0 0,-1 4 0,3 6-393,6-2-45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21877,'0'-4'2632,"-3"4"-1752,0 5 2281,2 1-2233,-2-2-496,3 2-976,3 0-632,-2-2 976,5-3-712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 18180,'3'-2'1156,"0"0"1551,-5 9-865,0-3-1507,2-3-326,-16 37 584,1 2 0,3-1 0,1 2 0,-9 65 0,19-104-568,1 1 1,0 0-1,0 0 0,0 0 1,0 0-1,0 0 0,1-1 1,-1 1-1,1 0 0,0 0 1,0-1-1,0 1 1,0 0-1,2 3 0,-1-5-16,-1 1 0,1-1 0,-1 1-1,1-1 1,0 0 0,0 0 0,-1 0-1,1 0 1,0 0 0,0 0-1,0 0 1,0-1 0,0 1 0,0-1-1,1 0 1,-1 1 0,0-1 0,0 0-1,0 0 1,3-1 0,9 0-160,-1-2 0,0 1 0,0-2 0,0 0 0,-1 0 0,1-2 0,-1 1 0,0-1 0,0-1 0,-1 0 0,0-1 0,0 0 0,15-16 0,0-4-296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18372,'-13'30'2184,"-2"3"-1471,0 0-289,4 1 1168,5-2-720,-1-6-392,10-5-808,0-7-392,10-9-464,1-4 912,3-8-296,5-3-193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19172,'8'-5'981,"1"0"0,0 1-1,0 0 1,17-5 0,-23 8-829,0 1 0,0-1 0,0 0 0,0 1 0,0 0 0,0 0 0,0 0 0,0 0-1,0 0 1,0 1 0,0-1 0,0 1 0,-1 0 0,1 0 0,0 0 0,0 0 0,0 0 0,-1 1 0,1-1 0,2 3 0,-4-3-105,0 0-1,0 0 1,0 0 0,0 1-1,0-1 1,0 0 0,0 1-1,0-1 1,-1 1 0,1-1-1,-1 1 1,1-1 0,-1 1-1,1-1 1,-1 1 0,0 0-1,0 1 1,0 2 5,0-1 0,0 1 0,-1-1 0,0 0 0,0 0 0,-2 6 0,-2 5 18,-2-1 0,-12 21 0,19-34-68,-30 45 196,-40 48 0,14-23 81,56-70-276,0-1-1,0 0 1,0 0-1,0 0 1,0 0-1,0 0 1,-1 0-1,1 0 1,0 0-1,0 1 1,0-1-1,0 0 1,0 0-1,0 0 1,0 0 0,0 0-1,0 1 1,0-1-1,0 0 1,0 0-1,0 0 1,0 0-1,0 0 1,0 1-1,0-1 1,0 0-1,0 0 1,0 0-1,0 0 1,0 0-1,0 1 1,0-1-1,0 0 1,0 0-1,0 0 1,0 0-1,0 0 1,0 1-1,1-1 1,-1 0-1,0 0 1,0 0-1,0 0 1,0 0-1,0 0 1,0 0 0,1 0-1,9 1 47,17-6-30,-25 5-10,175-26-2187,-155 23 1782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10 111 15907,'0'0'102,"-1"1"0,0-1-1,1 0 1,-1 1 0,1-1 0,-1 0-1,1 1 1,-1-1 0,1 1-1,-1-1 1,1 1 0,0-1-1,-1 1 1,1-1 0,0 1 0,-1-1-1,1 1 1,0 0 0,0-1-1,-1 1 1,1-1 0,0 1-1,0 0 1,0-1 0,0 1 0,0 0-1,0-1 1,0 2 0,1-1 28,-1 0 0,1-1 0,0 1 0,0-1 0,-1 1 0,1-1 0,0 1 0,0-1 0,0 1 0,0-1 0,0 0 0,0 1 0,0-1 0,0 0 0,-1 0 0,3 0 0,43 1 2175,38-10-77,35-2-654,414 25 413,-467-8-1984,0-4 0,0-2 0,0-3 0,0-3 0,-1-3 0,104-27 0,-138 27-74,1-1 0,-1-1 0,33-19 0,-55 25-114,-1 1-1,1 0 1,15-5 0,-24 9 159,0 0 1,0 0 0,0 0 0,0 0-1,0 1 1,0-1 0,-1 0 0,1 0-1,0 0 1,0 0 0,0 1 0,0-1 0,0 0-1,0 0 1,0 0 0,0 1 0,0-1-1,0 0 1,1 0 0,-1 0 0,0 0-1,0 1 1,0-1 0,0 0 0,0 0-1,0 0 1,0 0 0,0 1 0,0-1-1,1 0 1,-1 0 0,0 0 0,0 0-1,0 0 1,0 0 0,0 1 0,1-1-1,-1 0 1,0 0 0,0 0 0,0 0-1,0 0 1,1 0 0,-1 0 0,0 0-1,0 0 1,0 0 0,1 0 0,-1 0 0,0 0-1,0 0 1,0 0 0,1 0 0,-1 0-1,0 0 1,0 0 0,0 0 0,0 0-1,1 0 1,-1 0 0,0 0 0,0-1-1,0 1 1,0 0 0,1 0 0,-1 0-1,0 0 1,-8 11-944,7-10 943,-45 53-703,31-38 346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19180,'0'0'270,"0"1"0,1 0 0,-1 0 0,0 0 0,1 0-1,-1 0 1,0 0 0,0-1 0,0 1 0,0 0 0,0 0 0,0 0 0,0 0-1,0 0 1,-1 0 0,1 0 0,0-1 0,0 1 0,-1 0 0,1 0 0,-1 1 0,-9 34 1373,8-29-1369,-50 132 620,28-80-761,23-59-132,1 0 1,0 1-1,0-1 0,-1 1 1,1-1-1,0 0 0,0 1 1,0-1-1,0 0 0,0 1 0,-1-1 1,1 1-1,0-1 0,0 1 1,0-1-1,0 0 0,0 1 1,0-1-1,0 1 0,1-1 1,-1 0-1,0 1 0,0-1 1,0 1-1,0-1 0,0 0 0,1 1 1,-1-1-1,0 1 0,0-1 1,1 0-1,-1 1 0,0-1 1,1 0-1,-1 1 0,2-1 2,-1 0 0,0 1 0,0-1 0,1 0-1,-1 0 1,0 0 0,1 0 0,-1-1 0,0 1-1,0 0 1,1 0 0,0-1 0,45-19 43,-41 17-40,4-2-6,0 1-1,1 0 1,-1 0 0,1 1-1,-1 1 1,17-2 0,-24 3-14,1 1 0,-1 0 0,1 0 0,-1 0 0,1 1 0,-1-1 0,1 1 0,-1 0 0,0 0 0,1 0 0,-1 0 0,0 1 0,0-1 0,0 1 0,0 0 0,0 0 0,0 0 0,0 0 0,0 1 0,-1-1 0,0 1 0,1-1 0,-1 1 0,3 4 0,-2-1-19,0 0 0,0 0 0,0 0 0,-1 1 0,1-1 0,0 8 0,-2-11 32,-1 0 1,1 0 0,-1 0-1,0 0 1,0 0 0,0 0-1,0-1 1,-1 1-1,1 0 1,-1 0 0,0 0-1,1 0 1,-1 0 0,-1 0-1,1-1 1,-3 6 0,-1-2-7,-1 0 1,0 0 0,0-1 0,-1 1-1,1-1 1,-1 0 0,-1-1-1,1 0 1,0 0 0,-1-1 0,0 1-1,0-2 1,0 1 0,0-1 0,0 0-1,0-1 1,-1 0 0,1 0-1,0-1 1,-1 0 0,1-1 0,0 0-1,-1 0 1,1 0 0,0-1 0,0 0-1,0-1 1,0 0 0,-10-5 0,12 4-193,-1 0 1,2 0 0,-1 0-1,0-1 1,1 0 0,0 0 0,0 0-1,0 0 1,1-1 0,0 0 0,-6-11-1,-5-21-557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21085,'14'0'2240,"-2"3"-1552,5 1-328,3 0 1361,4 1-937,2-1-184,3-3-304,-1-1-136,0-2-248,-3-4-248,-2-4-696,-3-2 1208,-2 1-304,-4 1-176,-3 1-104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45 13179,'1'-2'207,"-1"0"0,1 0 0,0 0 1,-1-1-1,1 1 0,-1 0 0,0-1 0,0 1 0,0 0 1,0-1-1,-1-4 0,1 7-132,-1-1 0,1 0 0,-1 0 0,1 0 0,-1 1-1,1-1 1,-1 0 0,1 1 0,-1-1 0,0 1 0,1-1 0,-1 0 0,0 1 0,0-1 0,1 1-1,-1 0 1,0-1 0,0 1 0,0 0 0,1-1 0,-1 1 0,0 0 0,0 0 0,0 0 0,0 0-1,0 0 1,0 0 0,0 0 0,1 0 0,-1 0 0,0 0 0,0 0 0,0 0 0,-1 1 0,-4 1 152,0 0 1,0 0 0,0 0 0,0 1-1,0 0 1,1 0 0,-1 1 0,1-1-1,0 1 1,-8 8 0,-7 7 157,-19 26 1,27-30-196,-26 32 106,2 1 1,-30 54 0,48-70-210,1 0 1,2 2 0,1 0-1,-15 54 1,27-78-76,0 0 0,0 0 0,1 0 0,0 0 0,1 0 0,0 0 0,1 0 0,0-1 0,3 17 0,-2-20-10,0-1-1,0 1 1,1-1 0,-1 0 0,1 0 0,0 0 0,0 0 0,1 0 0,0-1 0,0 1 0,0-1 0,0 0 0,0 0 0,1-1 0,0 1 0,0-1 0,9 5 0,-6-5 0,1 1 0,0-2 0,0 1 1,0-1-1,0 0 0,0-1 0,0 0 0,0-1 1,0 0-1,0 0 0,18-3 0,-21 2 12,-1 0 0,1 0 0,-1 0 1,0-1-1,0 0 0,0 0 0,0 0 0,0-1 0,0 0 0,0 1 0,-1-2 0,0 1 0,1 0 0,-1-1 0,-1 0 0,1 0 0,0 0 0,-1-1 1,0 1-1,0-1 0,3-6 0,-5 10 2,0-1 0,0 0 1,-1 0-1,1 1 0,-1-1 0,1 0 1,-1 0-1,0 0 0,0 0 1,0 0-1,0 0 0,0 1 0,0-1 1,0 0-1,-1 0 0,1 0 1,0 0-1,-1 0 0,0 1 0,1-1 1,-1 0-1,-2-2 0,1 2 4,0 0 0,0 0 0,0 0 0,0 0 0,-1 1 0,1-1 0,0 0 0,-1 1 0,0 0 0,1 0 0,-1 0 0,0 0 0,-3-1 0,-5 0 16,0 0 0,-1 1 0,1 0 0,0 1-1,-1 0 1,-16 3 0,20-2-232,0 0-1,0 1 1,-1 0-1,1 0 1,0 1-1,1 0 0,-14 6 1,13-2-115,8-7 304,0 1-1,0-1 0,0 0 1,0 0-1,0 1 0,0-1 1,0 0-1,0 0 0,0 0 1,0 1-1,0-1 0,0 0 1,0 0-1,1 0 0,-1 1 1,0-1-1,0 0 0,0 0 1,0 0-1,0 0 0,0 1 1,1-1-1,-1 0 0,0 0 1,0 0-1,0 0 0,0 0 1,1 1-1,-1-1 0,0 0 1,0 0-1,0 0 0,1 0 1,-1 0-1,0 0 0,0 0 1,0 0-1,1 0 0,-1 0 1,0 0-1,0 0 0,0 0 1,1 0-1,-1 0 0,0 0 1,1 0-1,16 2-421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17044,'0'-5'209,"0"1"1,0 0-1,0-1 1,0 1-1,0-1 1,1 1-1,0 0 1,0-1 0,0 1-1,1 0 1,-1 0-1,1 0 1,0 0-1,0 0 1,1 0-1,-1 0 1,1 1-1,-1-1 1,1 1 0,0 0-1,4-4 1,5-2 131,0-1 1,0 2-1,0-1 0,1 2 1,15-7-1,-15 8-256,0 1-1,1 1 0,-1 0 0,1 0 0,-1 2 0,1 0 0,0 0 1,0 1-1,0 1 0,1 1 0,-1 0 0,14 3 0,-19-3-77,0 1-1,0 0 1,0 1-1,0 0 1,-1 0-1,1 1 1,-1 0-1,0 1 0,0 0 1,0 0-1,-1 0 1,0 1-1,0 0 1,0 1-1,-1 0 1,0 0-1,0 0 0,-1 0 1,7 12-1,-11-17-4,0 1 0,0-1 0,-1 0 0,1 0 0,0 0 0,-1 1 0,1-1 0,-1 0 0,0 1-1,0-1 1,0 0 0,0 1 0,0-1 0,0 0 0,-1 1 0,1-1 0,-2 4 0,0-2 9,1-1 1,-1 1-1,-1-1 1,1 0-1,0 0 1,-1 0-1,1 0 1,-1 0-1,-6 4 1,-4 2 41,0 0 1,-1-1-1,0-1 1,-17 6-1,30-12-50,-34 11-577,-52 13 0,73-22-643,17-3 788,5 0-149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66 21141,'0'-3'226,"1"0"0,-1 1 1,0-1-1,1 1 1,-1-1-1,1 1 1,0 0-1,0-1 1,0 1-1,0 0 0,0-1 1,0 1-1,1 0 1,-1 0-1,1 0 1,-1 0-1,1 0 1,0 0-1,0 1 0,0-1 1,2-1-1,0 1-39,0 0 1,-1 0-1,1 0 0,0 1 0,0-1 0,0 1 0,0 0 0,0 0 0,1 0 0,-1 1 1,0 0-1,5 0 0,-5 0-133,-1 0 1,1 0-1,-1 1 0,0-1 1,1 1-1,-1 0 0,0 0 1,0 0-1,0 1 1,0-1-1,0 1 0,0 0 1,0 0-1,5 4 1,-6-4-50,-1 0 1,1 0 0,-1 0-1,0 0 1,1 0 0,-1 0 0,0 1-1,0-1 1,0 0 0,-1 1 0,1-1-1,-1 1 1,1-1 0,-1 1-1,0-1 1,0 1 0,0-1 0,0 1-1,0-1 1,0 1 0,-1-1 0,-1 4-1,-1 5 5,-1 0 1,0-1-1,-1 0 0,0 0 0,-1 0 0,-12 16 0,-2-1 15,-24 23-1,29-33-2,0-1 0,-32 21 0,42-31-10,5-6-12,10-5 1,-4 5-118,1 1-1,-1 0 1,1 0 0,0 0-1,-1 1 1,1 0 0,-1 0-1,1 0 1,0 1 0,10 2-1,-11-1-295,1-1-1,-1 0 0,1 0 0,-1-1 0,1 0 1,0 0-1,-1 0 0,1-1 0,-1 0 1,1 0-1,11-5 0,5-5-722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16323,'2'-1'444,"0"1"-1,-1-1 0,1 0 0,0 0 0,-1 0 0,1 0 0,-1 0 0,1 0 0,-1 0 0,0 0 1,2-2-1,7-5 836,1 2-734,0 0 1,0 1 0,0 0 0,1 1 0,19-5 0,61-6 656,-71 13-1137,1-1-1,-1 0 1,0-2-1,0-1 1,23-9 0,25-30-520,-69 45 437,0 0 1,0 0-1,0 0 0,0 0 1,0 0-1,0 0 0,0 0 1,0 0-1,0 0 1,0 0-1,1 0 0,-1 0 1,0 0-1,0 0 0,0 0 1,0 0-1,0 0 1,0 0-1,0 0 0,0 0 1,0 0-1,0 0 0,0 0 1,0 0-1,1 0 1,-1 0-1,0 0 0,0 0 1,0 0-1,0 0 0,0 0 1,0 0-1,0 0 0,0 0 1,0 1-1,0-1 1,0 0-1,0 0 0,0 0 1,0 0-1,0 0 0,0 0 1,0 0-1,0 0 1,0 0-1,0 0 0,0 0 1,0 0-1,0 1 0,0-1 1,0 0-1,0 0 1,0 0-1,0 0 0,0 0 1,0 0-1,0 0 0,0 0 1,0 0-1,0 0 1,0 0-1,0 0 0,0 1 1,0-1-1,0 0 0,0 0 1,0 0-1,-4 10-1319,-11 11-251,7-17 1018,1-3-61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15723,'0'0'2954,"-3"11"1001,-7 35-2342,-23 122 341,28-134-1958,2 0 0,2 66 0,4-84-554,-3-16 535,0 0 0,1 1 0,-1-1 0,0 0 0,0 0-1,0 1 1,0-1 0,1 0 0,-1 0 0,0 0 0,0 1 0,0-1-1,1 0 1,-1 0 0,0 0 0,0 0 0,1 0 0,-1 1-1,0-1 1,0 0 0,1 0 0,-1 0 0,0 0 0,1 0-1,-1 0 1,0 0 0,0 0 0,1 0 0,-1 0 0,2-1-29,0 0 1,-1 0-1,1 0 1,-1 0-1,1-1 1,-1 1-1,1 0 1,-1-1-1,0 1 1,1-1-1,-1 1 1,1-3-1,16-24-376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19332,'0'8'1897,"9"-1"-1273,2 1-264,9-2 1128,8-3-536,5 0-560,7 3-80,1-1-280,1 0-144,-6-3-440,-3 0-296,-9-1 1120,-4 4-440,-19-4-80,-1-4-184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17316,'0'26'1952,"9"-8"-1160,2-2-280,7-6 1249,3 2-553,8-5-464,2-3-168,4-2-472,-1-4-264,-1-1-816,-3-1 888,-7 3-160,-7-8-136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232 173 14667,'1'-27'2042,"0"13"-644,-1 1 1,0-1-1,-1 0 1,-5-23-1,6 34-1284,-1 0 1,0 0-1,0 0 0,0 1 1,0-1-1,0 1 0,-1-1 1,1 1-1,-1-1 0,0 1 1,1 0-1,-1 0 0,0 0 1,-1 0-1,1 0 0,0 0 1,0 0-1,-1 1 0,1-1 1,-1 1-1,1 0 0,-1 0 1,0 0-1,1 0 0,-1 0 0,0 0 1,0 1-1,-5-1 0,4 1-88,0 1-1,-1-1 0,1 1 0,0 0 0,-1 0 0,1 0 1,0 1-1,0-1 0,0 1 0,0 0 0,0 0 1,0 0-1,1 1 0,-1 0 0,1-1 0,0 1 0,-1 0 1,-1 4-1,-6 5-13,1 0 0,0 1 0,-12 22 0,14-21-22,-11 29-1,17-39 10,1 0 0,-1 0 0,1 0 0,0 0 0,1 1 0,-1-1 0,1 0 0,0 0 0,0 1 0,0-1 0,1 0 0,0 5 0,-1-8-1,1 1 1,-1-1 0,1 0-1,-1 0 1,1 1 0,-1-1-1,1 0 1,0 0 0,0 0-1,0 0 1,-1 0-1,1 0 1,0 0 0,0 0-1,0 0 1,1 0 0,-1-1-1,0 1 1,0 0 0,0-1-1,2 1 1,0 0-1,0 0 0,-1-1 0,1 0 0,0 1 0,-1-1 0,1 0 0,0-1 0,0 1-1,-1 0 1,4-1 0,3-2-3,-1 0 1,1 0-1,-1 0 0,0-1 0,10-6 0,1-4-12,-1 0 0,30-30 1,12-10 58,-60 54-42,1 0-1,-1 0 1,0-1-1,0 1 1,0 0 0,1 0-1,-1 0 1,0 0-1,0 0 1,1 0-1,-1-1 1,0 1 0,0 0-1,0 0 1,1 0-1,-1 0 1,0 0-1,0 0 1,1 0-1,-1 0 1,0 0 0,0 0-1,1 0 1,-1 0-1,0 0 1,0 0-1,1 1 1,-1-1 0,0 0-1,0 0 1,1 0-1,-1 0 1,0 0-1,0 1 1,5 9-7,-1 20-7,-4-23 4,5 38-49,1 19 10,15 65 0,-20-127 66,-1 1 0,1-1-1,-1 1 1,1-1-1,-1 1 1,0-1-1,0 1 1,-1-1-1,1 0 1,0 1-1,-1-1 1,1 1 0,-1-1-1,0 0 1,0 1-1,0-1 1,0 0-1,0 0 1,0 0-1,-1 0 1,1 0-1,-1 0 1,-2 3-1,0-2 45,1-1 0,-1 1 0,0-1-1,0 1 1,-1-1 0,1 0-1,0-1 1,-1 1 0,1-1 0,-1 0-1,-7 1 1,-19 1 581,-62-2 0,45-2-514,48 1-235,0-1-1,0 1 0,0 0 0,1-1 1,-1 1-1,0-1 0,0 1 0,0-1 1,0 1-1,1 0 0,-1-1 0,0 1 1,0 0-1,1-1 0,-1 1 1,0 0-1,1-1 0,-1 1 0,0 0 1,1-1-1,-1 1 0,0 0 0,1 0 1,-1 0-1,1-1 0,-1 1 0,0 0 1,2 0-1,17-13-647,3 4 160,2 0-144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17356,'7'-10'2647,"-12"7"-587,3 4-1880,0-1 0,0 1 1,0-1-1,0 1 0,0 0 0,1 0 0,-1 0 1,0 0-1,1 0 0,-4 2 0,-2 6 55,-1-1 0,1 1 0,1 0 0,0 1-1,-9 17 1,-20 56-90,27-63-81,0 0-2,2 0 1,-9 40 0,13-52-38,1 0 1,1 0-1,-1 0 1,1 0-1,1 0 1,-1 0-1,1 0 0,1 0 1,-1 0-1,2 0 1,2 7-1,-3-11-7,1 0-1,-1-1 0,1 1 1,0-1-1,0 0 0,0 0 1,0 0-1,0 0 1,1 0-1,0-1 0,-1 0 1,1 0-1,0 0 0,0 0 1,0 0-1,0-1 0,1 1 1,-1-1-1,0 0 1,0-1-1,1 1 0,-1-1 1,6 0-1,-2 1 52,0-1-1,1-1 1,-1 1-1,1-2 1,-1 1-1,0-1 1,0 0-1,1 0 1,-1-1-1,-1 0 1,11-6-1,-17 9-40,0-1 0,0 0-1,0 1 1,0-1 0,0 0 0,0 1-1,0-1 1,-1 0 0,1 0 0,0 0-1,0 0 1,-1 0 0,1 0 0,0 0-1,-1 0 1,1 0 0,-1 0 0,1 0-1,0-2 1,-1 2-5,-1 0 0,1 0 0,0 1-1,0-1 1,-1 0 0,1 0 0,0 1 0,-1-1 0,1 0-1,0 1 1,-1-1 0,1 0 0,-1 1 0,1-1 0,-1 1-1,0-1 1,1 0 0,-1 1 0,1 0 0,-1-1 0,-1 0-1,-3-1 38,-1-1 0,1 1 1,0 0-1,-1 1 0,0-1 0,-9 0 0,-4 0-428,1 1 0,-36 3 1,48-1 128,0-1-1,0 1 1,1 0 0,-1 1 0,1-1 0,-1 1-1,1 0 1,-1 1 0,1-1 0,0 1 0,0 0 0,1 0-1,-7 6 1,1 3-561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16876,'-1'1'83,"1"0"1,0 0-1,0-1 1,-1 1 0,1 0-1,0 0 1,0 0 0,0-1-1,0 1 1,0 0-1,0 0 1,0-1 0,0 1-1,0 0 1,0 0 0,0 0-1,1-1 1,-1 1-1,0 0 1,0 0 0,1-1-1,-1 1 1,1 0 0,-1-1-1,1 1 1,-1 0-1,1-1 1,-1 1 0,1-1-1,-1 1 1,1-1 0,0 1-1,-1-1 1,1 1-1,0-1 1,-1 0 0,1 1-1,0-1 1,-1 0 0,1 0-1,0 1 1,0-1-1,0 0 1,-1 0 0,1 0-1,1 0 1,7 1 432,0-1 1,0-1-1,15-1 0,-9 0 59,258-19 2802,140 18-2565,-371 6-819,76 4-17,156-9-1,-255 3-276,-18-1 262,-1 0-1,0 0 0,1 0 0,-1 0 0,0 0 0,0 0 0,1 0 1,-1 0-1,0 0 0,1 1 0,-1-1 0,0 0 0,1 0 1,-1 0-1,0 0 0,0 1 0,1-1 0,-1 0 0,0 0 1,0 1-1,0-1 0,1 0 0,-1 0 0,0 1 0,0-1 0,0 0 1,0 1-1,0-1 0,1 0 0,-1 0 0,0 1 0,0-1 1,0 0-1,0 1 0,0-1 0,0 0 0,0 1 0,0-1 1,0 0-1,0 1 0,0-1 0,0 0 0,-1 1 0,1-1 0,0 0 1,0 0-1,0 1 0,0-1 0,0 0 0,-1 1 0,1-1 1,0 1-1,0-1 2,-1 0 1,1 0-1,0 1 0,0-1 1,0 0-1,0 0 1,0 0-1,-1 1 0,1-1 1,0 0-1,0 0 1,0 0-1,-1 1 0,1-1 1,0 0-1,0 0 1,0 0-1,-1 0 0,1 0 1,0 0-1,0 0 1,-1 1-1,1-1 0,0 0 1,-1 0-1,1 0 1,0 0-1,0 0 0,-1 0 1,1 0-1,0 0 1,0 0-1,-1 0 0,1-1 1,0 1-1,0 0 1,-1 0-1,1 0 1,0 0-1,0 0 0,-1 0 1,1 0-1,0-1 1,0 1-1,-1 0 0,1 0 1,0 0-1,0-1 1,0 1-1,0 0 0,-1 0 1,1 0-1,0-1 1,0 1-1,0 0 0,0 0 1,0-1-1,-1-13-543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 16259,'0'-1'178,"-1"1"0,0-1 0,1 1 0,-1-1 0,0 1 0,0 0-1,0-1 1,1 1 0,-1 0 0,0 0 0,0-1 0,0 1 0,0 0-1,0 0 1,1 0 0,-1 0 0,0 0 0,-1 0 0,-19 1 1534,13 0-1506,1 1 0,0 0 0,0 1-1,0-1 1,1 1 0,-1 1 0,1-1 0,-1 1-1,1 0 1,0 1 0,1-1 0,-1 1-1,1 0 1,0 1 0,0-1 0,-7 12 0,-4 6-31,1 1 1,2 0-1,-12 28 1,15-26-125,1 0-1,1 1 0,1-1 1,1 2-1,2-1 0,1 1 1,1 0-1,2 30 1,0-48-46,2 0 0,-1 1 0,1-1 0,0 0 1,1 0-1,7 16 0,-8-23-3,-1 0-1,0-1 1,1 1 0,0-1-1,-1 1 1,1-1 0,0 0-1,0 0 1,1 0 0,-1 0-1,0 0 1,4 2 0,-5-4 0,1 1 1,0 0 0,0-1-1,0 1 1,0-1 0,0 1-1,0-1 1,0 0-1,-1 0 1,1 0 0,0 0-1,0 0 1,0-1 0,0 1-1,0-1 1,0 1-1,0-1 1,-1 1 0,1-1-1,3-1 1,1-2 30,-1 0 0,1-1 0,-1 1 0,1-1 0,-1 0 0,-1 0 1,1 0-1,-1-1 0,0 0 0,0 0 0,-1 0 0,1 0 0,-1 0 0,-1-1 0,1 0 0,-1 1 0,1-8 0,0 5 26,-1 0 0,-1 1 0,0-1-1,0 0 1,-1 0 0,0 0 0,0 0-1,-1 0 1,0 0 0,-1 0-1,0 0 1,0 1 0,-4-10 0,5 15-55,0 0 0,-1 1 0,1-1 1,-1 0-1,0 1 0,0-1 1,0 1-1,0-1 0,0 1 0,0 0 1,-1 0-1,1 0 0,-1 0 0,0 0 1,1 1-1,-1-1 0,0 1 1,0 0-1,0 0 0,0 0 0,0 0 1,0 0-1,-5 0 0,7 1-74,0 0 0,0 1 1,1-1-1,-1 0 0,0 1 0,0-1 0,0 1 0,0-1 0,0 1 1,1 0-1,-1-1 0,0 1 0,0 0 0,1 0 0,-1-1 0,1 1 0,-1 0 1,1 0-1,-1 0 0,1 0 0,-1 0 0,1-1 0,0 1 0,-1 2 0,1-2-2,-1-1-1,1 1 1,0-1-1,0 0 1,-1 1-1,1-1 1,0 1-1,0-1 1,0 1-1,0 0 1,0-1-1,0 1 1,0-1-1,0 1 1,0-1-1,0 1 1,0-1-1,0 1 1,0-1-1,0 1 1,0-1-1,0 1 0,1-1 1,-1 1-1,0-1 1,0 1-1,1-1 1,-1 1-1,0-1 1,0 0-1,1 1 1,-1-1-1,1 0 1,-1 1-1,0-1 1,1 0-1,-1 1 1,1-1-1,0 1 1,9-3-739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16748,'0'0'1812,"9"-6"1013,-4 5-2558,1 0 1,0 0 0,0 0 0,0 1 0,0 0 0,0 0 0,0 0-1,0 1 1,0 0 0,11 3 0,-15-3-254,0 0-1,1 0 1,-1 0-1,0 0 1,0 1 0,0-1-1,0 1 1,0-1-1,0 1 1,-1 0 0,1 0-1,0-1 1,-1 1-1,1 0 1,-1 1 0,0-1-1,0 0 1,0 0-1,0 0 1,0 1 0,0-1-1,-1 0 1,1 1-1,-1-1 1,1 1 0,-1-1-1,0 1 1,0 4-1,-1 3 6,-1 1 0,1-1-1,-2 0 1,1 0 0,-2 0 0,1 0-1,-6 10 1,-39 65 228,37-65-170,-12 17 73,4-9 55,-14 33 0,29-53-164,1 0 1,0 0 0,0 0 0,0 0-1,1 0 1,1 1 0,-1-1 0,2 1 0,-1 11-1,1-17-36,0-1 0,0 1 0,1 0 0,-1-1 0,1 1 0,-1-1 0,1 1 0,0-1-1,0 1 1,0-1 0,1 1 0,-1-1 0,0 0 0,1 0 0,0 0 0,-1 0 0,1 0 0,0 0 0,3 3-1,-1-4 4,-1 1-1,0 0 0,0-1 0,1 0 1,-1 0-1,1 0 0,-1 0 0,1 0 1,0-1-1,-1 1 0,1-1 0,6-1 1,1 0-225,-1 0 0,1-2 1,-1 1-1,1-1 0,-1-1 1,0 0-1,0 0 0,16-10 1,21-19-558,-25 16 278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38 15811,'16'-23'2242,"-13"12"-1131,-3 10-1057,0 1 0,0 0 0,0 0 0,-1-1 0,1 1-1,0 0 1,0 0 0,-1 0 0,1-1 0,0 1 0,-1 0 0,1 0-1,0 0 1,-1 0 0,1 0 0,0 0 0,-1 0 0,1-1 0,0 1-1,0 0 1,-1 0 0,1 0 0,0 0 0,-1 1 0,1-1 0,0 0-1,-1 0 1,1 0 0,0 0 0,-1 0 0,1 0 0,0 0 0,-1 0-1,1 1 1,0-1 0,-4 2 152,0-1-1,0 1 1,0 0-1,1 0 1,-1 1 0,1-1-1,-1 1 1,1 0-1,-5 5 1,-28 37 299,22-26-307,-111 163 322,104-144-404,1 0 0,2 2 0,-15 47 1,28-74-121,2 1 0,0 0 0,0 1 0,1-1 0,1 0 0,1 21 0,0-31-74,1 0 1,-1 0-1,1 0 1,0 0-1,0 0 1,1 0-1,-1 0 1,1 0-1,0-1 1,0 1-1,4 5 1,-4-6-38,0-1 0,0 0 1,0 0-1,1-1 0,-1 1 1,1 0-1,-1-1 0,1 1 1,0-1-1,-1 0 0,1 0 1,0 0-1,0-1 0,0 1 1,0 0-1,0-1 0,0 0 1,3 0-1,0 0-2,0-1 0,1 0-1,-1 0 1,-1-1 0,1 1 0,0-1-1,0-1 1,-1 1 0,6-4 0,28-14-697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21044,'-5'4'580,"-1"1"0,1 0 0,1 0-1,-1 1 1,1-1 0,0 1 0,0 0-1,-5 11 1,-31 66-554,38-77-15,-1-1-4,1 0 0,1 0 1,-1 0-1,1 0 0,-1 7 1,2-11-6,0 0 1,-1 0-1,2 0 1,-1 0-1,0 0 1,0 0-1,0 0 1,0 0-1,1 0 1,-1 0-1,0 0 0,1 0 1,-1-1-1,0 1 1,1 0-1,0 0 1,-1 0-1,1 0 1,-1-1-1,1 1 1,0 0-1,0-1 1,-1 1-1,1 0 1,0-1-1,0 1 1,0-1-1,0 1 1,-1-1-1,1 0 1,0 1-1,0-1 1,0 0-1,1 1 1,36 6 87,-20-4-134,0 1 0,0 0 0,33 14 0,-47-17 26,-1 1 0,1 0 1,0 0-1,-1 1 1,1-1-1,-1 1 0,0-1 1,1 1-1,-1 0 1,-1 0-1,1 0 0,0 1 1,-1-1-1,0 1 1,1-1-1,-2 1 0,1 0 1,0 0-1,-1 0 1,1 0-1,-1 0 0,1 6 1,-3-7 15,1 1 1,0-1 0,0 0-1,-1 1 1,0-1-1,0 0 1,0 1 0,0-1-1,0 0 1,-1 0-1,1 0 1,-1 0 0,0-1-1,0 1 1,0 0-1,-3 3 1,-3 2 10,0 0-1,-1 0 1,-13 10 0,6-7 33,0-1 0,-34 16 1,44-23-62,-1-1 0,1 1 1,-1-1-1,0-1 0,1 1 0,-1-1 1,0 0-1,0-1 0,0 1 1,0-1-1,-11-2 0,16 2-58,-1-1 0,1 0 0,-1 0 0,1 0 0,0 0 0,0 0 0,-1-1-1,1 1 1,0-1 0,0 1 0,0-1 0,0 0 0,0 1 0,1-1 0,-1 0 0,0 0 0,1-1 0,0 1-1,-2-3 1,0-1-24,0-1 0,1 0-1,0-1 1,0 1 0,-1-11-1,-3-26-355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18924,'5'-4'2000,"2"2"-1175,0-2-321,6 0 1248,4-1-552,9 2-471,3 0-185,4 1-256,-3 2-96,1 0-344,1 1-256,-7 2-769,-2 1 1065,-5 1-88,-5 2-176,-5-3-184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4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16548,'0'1'218,"1"0"1,-1 0-1,1 0 1,-1 0 0,1 0-1,-1 0 1,1 0-1,0 0 1,0 0 0,0-1-1,-1 1 1,1 0-1,0 0 1,0-1 0,0 1-1,0 0 1,0-1-1,0 1 1,0-1 0,0 1-1,0-1 1,1 0-1,-1 0 1,0 1 0,0-1-1,3 0 1,38 1 2617,-24-2-2915,23 3 404,61-6 0,-82 1-697,-1 1-1,0-2 1,0-1 0,-1 0 0,24-11 0,-19 0-4407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18100,'2'17'1664,"3"-7"-960,4-7-248,12-3 937,4 0-369,6-2-392,5 2-72,0-2-304,-2-1-264,1-3-712,-4 2-104,-6-3 600,-2-11-144,-3-5-192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9 544 16235,'-8'12'3170,"8"-12"-3042,0-1 1,-1 0-1,1 1 1,0-1-1,0 1 1,0-1 0,0 0-1,0 1 1,0-1-1,1 1 1,-1-1-1,0 0 1,0 1-1,0-1 1,0 1 0,1-1-1,-1 1 1,0-1-1,1 1 1,-1-1-1,0 1 1,1-1 0,-1 0-1,258-460 4629,-246 440-4705,-9 14-38,1 1 0,-1 0-1,1 0 1,0 0 0,1 0 0,-1 1 0,1-1-1,6-3 1,-11 8-14,0 1-1,0 0 1,1 0 0,-1 0-1,0-1 1,0 1-1,1 0 1,-1 0-1,0 0 1,0 0 0,1 0-1,-1 0 1,0-1-1,1 1 1,-1 0 0,0 0-1,1 0 1,-1 0-1,0 0 1,0 0 0,1 0-1,-1 0 1,0 0-1,1 1 1,-1-1 0,0 0-1,0 0 1,1 0-1,-1 0 1,0 0-1,1 0 1,-1 1 0,0-1-1,5 12-10,-2 21 0,-3-28 13,-5 201 32,0-44-2190,5-154 1661,-1-6 389,1 0 1,0 0-1,0 0 1,0 0-1,0 0 1,0 0-1,1 0 1,-1 0-1,1 0 0,-1 0 1,1 0-1,0 0 1,0 0-1,1 2 1,1-4-537,1-6-36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16924,'3'-4'597,"10"-17"880,-13 20-1415,1 1-1,-1-1 0,1 1 0,-1-1 0,0 1 0,1 0 1,-1-1-1,1 1 0,-1-1 0,1 1 0,-1 0 1,1-1-1,-1 1 0,1 0 0,0 0 0,-1-1 1,1 1-1,-1 0 0,1 0 0,0 0 0,-1 0 0,1 0 1,0 0-1,-1 0 0,1 0 0,-1 0 0,1 0 1,0 0-1,-1 0 0,2 1 0,-1 0 79,0 1 1,0 0-1,0 0 0,0 0 1,-1 0-1,1 0 0,-1 0 0,1 0 1,-1 0-1,0 0 0,0 0 1,1 0-1,-2 3 0,2-1 54,-4 46 466,2-41-552,0 0 0,0-1 0,1 1 0,0 0 0,3 15 0,-3-23-98,1-1 0,-1 1 1,0 0-1,1-1 0,-1 1 0,1-1 0,-1 1 0,1-1 0,-1 1 0,1-1 1,-1 1-1,1-1 0,-1 0 0,1 1 0,-1-1 0,1 0 0,0 1 0,-1-1 1,1 0-1,0 0 0,-1 0 0,1 1 0,0-1 0,-1 0 0,1 0 0,0 0 1,-1 0-1,1 0 0,0 0 0,-1 0 0,1-1 0,1 1 0,29-8 80,-16 3-66,-12 5-21,0 0 0,-1 0 0,1 0 0,0 0-1,0 0 1,0 0 0,-1 1 0,1-1 0,0 1 0,0 0-1,-1 0 1,1 0 0,-1 0 0,1 0 0,-1 0-1,1 1 1,-1 0 0,3 2 0,-2-1-4,1 0 0,-1 1 0,-1 0 0,1 0 0,0 0 0,-1 0 0,0 0 0,0 0 0,0 1 0,1 4 0,0 5 15,0 0-1,0 0 1,-2 0-1,0 0 1,0 0-1,-3 21 1,1-24 66,-1 0 0,0 0 0,-1 0 0,-1 0 0,1-1 0,-7 12 0,8-18-36,0 0 0,-1 0-1,1-1 1,-1 1 0,0-1 0,1 1 0,-2-1 0,-3 4 0,5-6-31,0 0 1,0 0 0,1 0 0,-1 0-1,0 0 1,0 0 0,0-1 0,0 1-1,0-1 1,0 1 0,0-1 0,0 0-1,0 0 1,0 0 0,-1 0 0,1 0-1,0 0 1,-2-1 0,0 0-113,1 0 1,0-1 0,-1 0-1,1 1 1,0-1-1,0 0 1,0-1-1,0 1 1,1 0 0,-1-1-1,0 0 1,1 1-1,0-1 1,0 0-1,0 0 1,0 0-1,0-1 1,0 1 0,1 0-1,-2-5 1,-2-8-239,-1-1 0,-4-30 1,10 43 307,-9-44-687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20252,'10'-4'2105,"2"3"-1265,1-4-336,2 5 1184,7 0-359,-1 0-625,1 0-152,2 3-472,-1-1-248,0-4-960,0 2-2201,-4-9 2825,-2-3-424,-1-13-329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51 217 15947,'-4'-1'525,"0"-1"0,0 0 0,1 0-1,-1-1 1,1 1 0,-1-1 0,1 0-1,0 1 1,0-1 0,-3-4 0,5 5-337,0 1 1,0-1 0,0 0 0,0 0-1,0 1 1,0-1 0,1 0 0,-1 0 0,1 0-1,0 0 1,-1 0 0,1 0 0,0 0-1,0 0 1,0 0 0,0 1 0,0-1 0,1 0-1,-1 0 1,1 0 0,-1 0 0,1 0-1,0 0 1,1-2 0,2-4-4,1 1 0,1-1 0,-1 1 0,1 1 0,0-1 0,1 1 0,-1 0 0,1 0 0,1 1 0,-1 0 0,1 0 1,0 1-1,11-5 0,-10 5-156,0 0 0,0 1 0,1 0 0,-1 1-1,1 0 1,-1 1 0,1 0 0,-1 0 0,1 1 0,0 0 0,-1 0 0,15 4 0,-15-1-25,1 0-1,-1 1 1,0 1-1,13 7 1,-16-8-5,1 0 0,1 0 1,-1-1-1,0 0 0,1 0 1,0 0-1,11 1 0,-17-4-20,1 0 0,-1 0 0,1 0 0,-1 0 1,0-1-1,1 0 0,-1 1 0,1-1 0,-1 0 0,0 0 0,0 0 0,1 0 0,-1-1 0,0 1 0,0 0 0,0-1 0,-1 0 0,1 1 0,3-4 0,2-4-840,0 0 1,-1 0-1,6-11 0,-7 11-1026,-6 2 195,-2 5 631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16115,'-3'2'2603,"3"-2"-2449,0 1-1,0-1 0,0 0 0,0 0 0,0 0 0,0 1 0,0-1 0,0 0 0,-1 0 1,1 0-1,0 1 0,0-1 0,0 0 0,0 0 0,1 0 0,-1 1 0,0-1 0,0 0 1,0 0-1,0 0 0,0 1 0,10-2 2164,26-9-2556,-22 5 769,-1 1-358,1 1 0,-1 0 0,21-2 0,-29 5-124,0 0 1,0 0 0,1 1 0,-1 0 0,0 0 0,0 0-1,0 0 1,0 1 0,0 0 0,0 0 0,-1 0 0,8 5 0,-9-5-18,-1 0 1,1-1 0,-1 1 0,1-1-1,0 0 1,0 0 0,0 0 0,0 0-1,0 0 1,0 0 0,0-1 0,0 1 0,0-1-1,4 0 1,-3-1 39,0 0-1,0-1 1,0 1-1,0-1 1,0 1-1,0-1 1,0-1-1,0 1 1,4-4-1,-3 3 69,-2 1-252,0 0 1,0 0-1,0 0 1,0-1-1,0 1 1,0-1-1,0 0 1,-1 1-1,1-1 1,-1 0-1,0-1 1,0 1-1,2-4 1,-4-8-238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16 18700,'6'-16'2405,"-5"22"-241,-9 29-500,-12 11-1380,-2-1 0,-39 58 0,40-70-161,-47 68-148,68-101 11,0 0 0,0 0 0,0 0-1,0 0 1,0 1 0,0-1 0,0 0 0,0 0 0,0 0 0,0 0 0,0 0-1,0 0 1,0 0 0,0 0 0,0 0 0,0 0 0,0 0 0,0 1 0,0-1-1,0 0 1,0 0 0,-1 0 0,1 0 0,0 0 0,0 0 0,0 0 0,0 0 0,0 0-1,0 0 1,0 0 0,0 0 0,0 0 0,0 0 0,-1 0 0,1 0 0,0 0-1,0 0 1,0 0 0,0 0 0,0 0 0,0 0 0,0 0 0,0 0 0,0 0 0,-1 0-1,1 0 1,0 0 0,0 0 0,0 0 0,0 0 0,0-1 0,0 1 0,0 0-1,0 0 1,0 0 0,0 0 0,0 0 0,0 0 0,0 0 0,-1-9-473,3-12 178,5-8-29,0-5-119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17012,'3'-2'338,"13"-12"1379,-11 14-796,-7 10-31,-25 46 194,-2-1 0,-42 59 0,40-67-730,-62 96-1084,106-174-1002,7-1 1195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18612,'-17'3'1428,"0"2"0,0 0 1,-28 12-1,39-13-1341,0-1 1,0 1-1,0 1 1,1-1-1,-1 1 1,1-1-1,0 2 0,1-1 1,-1 0-1,1 1 1,0 0-1,-4 8 0,5-8-55,0 0-1,1 0 0,0 0 1,0 0-1,0 1 0,1-1 0,0 1 1,0-1-1,1 1 0,0 9 1,0-13-10,0-1 0,0 0 0,1 1 0,-1-1 0,1 0 1,-1 1-1,1-1 0,0 0 0,0 1 0,0-1 0,0 0 1,1 0-1,-1 0 0,0 0 0,1 0 0,-1 0 0,1-1 1,0 1-1,0 0 0,0-1 0,0 0 0,0 1 0,0-1 1,0 0-1,0 0 0,0 0 0,0 0 0,1 0 0,-1-1 1,0 1-1,5 0 0,0-1 20,0 0 0,0 0 1,0-1-1,0 1 0,0-2 0,-1 1 1,1-1-1,0 0 0,-1 0 0,1-1 0,-1 0 1,0 0-1,0-1 0,11-7 0,-10 6 28,0 0-1,-1-1 0,0 1 1,0-1-1,-1-1 1,0 1-1,0-1 0,0 0 1,0 0-1,-1 0 0,-1 0 1,5-11-1,-7 16-44,-1 0-1,1 0 1,-1 0 0,1 0 0,-1 0-1,0-1 1,0 1 0,0 0-1,0 0 1,0 0 0,0 0 0,-1 0-1,1 0 1,-1 0 0,1 0-1,-3-4 1,2 4-7,0 1-1,0 0 0,0-1 1,0 1-1,0 0 1,-1 0-1,1 0 0,0 0 1,-1 0-1,1 0 1,-1 0-1,1 0 0,-1 0 1,0 1-1,1-1 1,-4 0-1,0 0-29,0 1 0,0-1 0,0 1 0,-1 0 1,1 0-1,0 1 0,0 0 0,0 0 0,0 0 0,0 0 0,0 1 0,-7 2 0,5 0-155,0 0 0,0 0 0,0 1 0,0 0-1,1 0 1,0 1 0,0-1 0,0 1-1,1 1 1,0-1 0,0 1 0,1 0 0,0 0-1,0 0 1,0 0 0,1 1 0,0-1 0,0 1-1,1 0 1,0 0 0,1 0 0,0 0-1,0 0 1,0 1 0,2 15 0,3 7-420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7:5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15195,'0'18'473,"1"0"-1,1 1 1,0-1-1,2 0 1,0 0-1,7 20 1,-10-37-392,-1 1 1,1-1 0,0 1-1,-1-1 1,1 1 0,0-1 0,0 1-1,0-1 1,0 0 0,0 0-1,0 1 1,1-1 0,-1 0 0,3 2-1,-3-3-18,0 0-1,-1 0 1,1 0-1,0 0 0,0 1 1,0-1-1,0 0 1,0-1-1,0 1 0,0 0 1,-1 0-1,1 0 1,0 0-1,0-1 0,0 1 1,0 0-1,0-1 1,-1 1-1,1-1 1,0 1-1,0-1 0,-1 1 1,1-1-1,0 0 1,-1 1-1,1-1 0,-1 0 1,1 1-1,0-2 1,6-7 362,-1-1 1,0 0 0,0 0 0,-1 0 0,0 0 0,-1-1 0,4-16 0,-1-2 551,7-50 0,-14 78-965,1-7 122,0-1 1,-1 1-1,0-1 0,-1-11 1,1 19-137,0 0 0,0 1 0,-1-1 0,1 0 1,0 0-1,0 0 0,0 0 0,-1 0 0,1 0 1,-1 0-1,1 1 0,0-1 0,-1 0 0,1 0 1,-1 1-1,0-1 0,1 0 0,-1 0 0,0 1 1,1-1-1,-1 1 0,0-1 0,0 1 0,1-1 1,-1 1-1,0-1 0,0 1 0,0 0 0,0-1 0,1 1 1,-1 0-1,0 0 0,0 0 0,0 0 0,0 0 1,0 0-1,0 0 0,0 0 0,0 0 0,0 0 1,0 0-1,0 0 0,1 1 0,-1-1 0,0 0 1,0 1-1,0-1 0,0 1 0,1-1 0,-1 1 1,0-1-1,-1 2 0,-5 3-222,1 0 1,-1 1-1,1 0 1,0 0-1,0 0 1,1 1-1,-9 13 1,5-7 38,-1 0-259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9:3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258 267 11674,'4'-4'682,"-1"-1"0,1 1-1,-1-1 1,0 0 0,0 0-1,0 0 1,-1 0 0,0-1-1,0 1 1,0-1-1,-1 1 1,0-1 0,0 0-1,0 1 1,-1-1 0,0-6-1,0 11-601,0 0 0,-1 0 1,1 0-1,-1 0 0,1 1 0,-1-1 0,1 0 0,-1 0 0,1 0 0,-1 1 0,0-1 0,0 0 0,1 0 0,-1 1 0,0-1 0,0 1 0,0-1 1,0 1-1,0-1 0,0 1 0,1 0 0,-1-1 0,0 1 0,0 0 0,0 0 0,0-1 0,0 1 0,0 0 0,0 0 0,0 0 0,0 0 0,0 1 1,0-1-1,0 0 0,-2 1 0,-37 9 371,38-9-427,-9 4-11,-1 1-1,0 0 0,1 0 0,0 1 1,1 1-1,0 0 0,0 0 0,1 1 0,-17 20 1,12-11-13,1 0 0,1 1 0,0 0 0,-17 42 0,25-51 2,0 1 1,1 1-1,-2 11 1,4-20-6,1 0 1,-1 0-1,1 0 1,0 0-1,0 0 1,0 0-1,0 0 1,0 0 0,1 0-1,-1 0 1,1 0-1,0 0 1,0-1-1,0 1 1,0 0-1,1 0 1,1 3-1,-1-5 1,-1 0 0,0 0-1,1 0 1,-1 0 0,0 0-1,1 0 1,-1-1 0,1 1-1,0 0 1,-1-1 0,1 1-1,-1-1 1,1 0 0,0 0-1,-1 1 1,1-1 0,0 0-1,0 0 1,-1 0 0,1-1-1,0 1 1,-1 0 0,1-1-1,-1 1 1,1-1 0,0 1 0,-1-1-1,1 0 1,1-1 0,4-2-7,0 0 0,0 0 0,0-1 1,10-10-1,-3 0 3,0 0 0,-1-1 0,-1 0 0,-1-1 0,0 0 0,-1-1 1,8-21-1,1-8 40,21-82 0,-38 122-31,5-18 22,-1 0-1,-1-1 1,2-38 0,-8 61 0,-2 7-16,-2 7 1,-4 46 155,3 0-1,1 0 1,4 0 0,8 96 0,-6-145-196,6 32 14,-7-38-122,1 1 0,-1-1 0,1 0 1,0 1-1,0-1 0,0 0 0,0 0 0,1 1 1,-1-1-1,1 0 0,-1 0 0,3 2 0,-3-4 104,-1 0 0,0 0 0,0 1 0,0-1 0,0 0 0,1 0 0,-1 0 0,0 0 0,0 0 0,0 0 0,1 0 0,-1 0 0,0 0 0,0 0 0,0 0 0,1 0 0,-1 0 0,0 0 0,0 0 0,0 0 0,1 0 0,-1 0 0,0 0 0,0 0 0,1 0 0,-1 0 0,0 0 0,0 0 0,0 0 0,0 0 0,1 0 0,-1-1 0,0 1 0,0 0 0,0 0 0,0 0 0,1 0 0,-1 0 0,0-1 0,0 1 0,0 0 0,0 0 0,0 0 0,0 0 0,0-1 0,1 1 0,-1 0 0,0 0 0,0-1 0,0 1 0,3-15-595,-3 14 580,3-26-805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09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17372,'3'1'297,"1"1"0,0 0 0,-1 0 0,1 0 0,-1 0 0,0 0 1,1 1-1,-1-1 0,0 1 0,0 0 0,4 6 0,28 40 1276,-34-47-1483,11 18 84,-2-1 0,0 1 1,-2 1-1,0 0 1,-1 0-1,-1 0 0,-1 1 1,-1 0-1,-1 0 1,-1 0-1,-1 1 0,-1-1 1,-5 37-1,-1-16-173,-2 0 0,-1-1 0,-3 0 0,-2 0 0,-1-1 0,-22 39 0,28-59-178,-1-1 0,-1-1-1,-1 0 1,-1-1 0,0 0 0,-2-1-1,0 0 1,-1-1 0,-26 20 0,7-13-190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1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15243,'1'0'136,"-1"-1"0,1 1 0,-1-1-1,0 0 1,1 1 0,-1-1 0,1 1-1,-1-1 1,1 1 0,-1-1 0,1 1-1,0 0 1,-1-1 0,1 1 0,0 0-1,-1-1 1,1 1 0,0 0 0,-1 0 0,1 0-1,0 0 1,-1-1 0,1 1 0,0 0-1,-1 0 1,1 0 0,1 1 0,-2-1 40,1 1 0,-1 0 0,0 0 0,1 0 0,-1 0 0,0 0 0,1-1 0,-1 1 0,0 0 0,0 0 0,0 0 0,0 0 0,0 0 0,0 0 0,0 0 0,-1 2 0,-10 44 2237,11-46-2447,-46 118 1733,29-81-1255,3 0 0,-11 41 0,25-77-406,-1 0 0,1 1 1,-1-1-1,1 0 0,0 0 0,0 0 0,0 1 0,0-1 1,0 0-1,0 0 0,1 1 0,0 2 0,0-4-18,-1 0 1,1 0-1,0 0 0,0 0 0,0-1 0,-1 1 0,1 0 1,0-1-1,0 1 0,0-1 0,0 1 0,0-1 1,0 1-1,0-1 0,0 0 0,0 0 0,0 1 1,0-1-1,0 0 0,0 0 0,1 0 0,-1 0 1,0 0-1,0 0 0,0 0 0,0-1 0,0 1 1,2-1-1,8-1 84,-1-1-1,1-1 1,0 0 0,-1 0-1,0-1 1,12-7 0,-3 0-323,0-1 0,18-17 0,-31 25-414,-1 0 0,0 0-1,0-1 1,-1 1 0,0-1 0,0 0-1,0 0 1,-1-1 0,0 1 0,0-1-1,0 1 1,-1-1 0,0 0 0,0 0-1,-1 0 1,0 0 0,0-1-1,-1-10 1,0 17 1613,0 6 2825,-4 23-360,-35 146 958,32-131-5449,2 1 0,0 44 1,6-86 536,1-6-207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 19724,'0'1'80,"0"-1"0,0 0-1,-1 0 1,1 0 0,0 0 0,0 0-1,0 0 1,0 0 0,-1 0 0,1 0-1,0 0 1,0 0 0,0 0-1,0 0 1,-1 0 0,1 0 0,0 0-1,0 0 1,0 0 0,0 0 0,0 0-1,-1 0 1,1-1 0,0 1 0,0 0-1,0 0 1,0 0 0,0 0-1,-1 0 1,1 0 0,0 0 0,0 0-1,0-1 1,0 1 0,0 0 0,0 0-1,0 0 1,0 0 0,0 0 0,0-1-1,-1 1 1,1 0 0,0 0 0,6-7 1756,11-4 251,-10 9-1825,1-1-1,-1 1 1,1 1-1,-1-1 0,1 1 1,0 1-1,-1-1 0,1 1 1,8 1-1,-14 0-253,1-1 0,-1 0-1,1 1 1,-1 0 0,0-1-1,1 1 1,-1 0 0,0 0-1,0 0 1,0 1 0,0-1 0,0 0-1,0 1 1,2 1 0,-3-2-3,0 1 0,0-1 1,-1 1-1,1-1 0,0 1 0,0 0 1,-1-1-1,1 1 0,-1 0 1,0-1-1,1 1 0,-1 0 1,0-1-1,0 1 0,0 0 1,0-1-1,0 1 0,-1 0 1,1 0-1,0-1 0,-1 1 0,0 2 1,-3 3 9,0 1 0,0-1 0,0 0 0,-1 0 1,0 0-1,0-1 0,-1 1 0,1-1 0,-2 0 0,1-1 1,-1 0-1,1 0 0,-1 0 0,-1-1 0,-13 7 0,21-11-17,0 0-1,0 0 1,-1 0-1,1 0 0,0 0 1,0 0-1,0 0 1,0 0-1,0 1 0,0-1 1,-1 0-1,1 0 1,0 0-1,0 0 0,0 0 1,0 1-1,0-1 1,0 0-1,0 0 0,0 0 1,0 0-1,0 1 1,0-1-1,0 0 0,0 0 1,0 0-1,0 0 1,0 1-1,0-1 0,0 0 1,0 0-1,0 0 1,0 0-1,0 1 0,0-1 1,0 0-1,0 0 1,0 0-1,0 0 0,0 0 1,1 1-1,-1-1 1,0 0-1,0 0 0,0 0 1,0 0-1,0 0 0,0 0 1,1 0-1,-1 1 1,0-1-1,0 0 0,0 0 1,0 0-1,0 0 1,1 0-1,-1 0 0,0 0 1,0 0-1,0 0 1,0 0-1,1 0 0,14 8-147,-11-7 94,4 3-29,-1 1 0,1-1 0,-1 1 0,0 0 0,0 1 0,-1 0 0,1 0 0,-1 0 0,-1 1 0,8 10 0,-11-13 88,0 0-1,0 0 1,0 0-1,-1 1 1,1-1-1,-1 1 1,0-1-1,0 1 1,-1-1-1,0 1 0,1-1 1,-1 1-1,-1 0 1,1-1-1,-1 1 1,0-1-1,0 1 1,0-1-1,0 1 1,-1-1-1,-3 7 1,0-2 94,0-1 0,0 1 0,-1-1 0,-1 0 0,1-1 1,-1 0-1,0 0 0,-1 0 0,0-1 0,-8 6 0,11-8-44,0-1-1,0 0 0,0-1 0,0 1 1,-1-1-1,1 0 0,-1 0 0,1 0 1,-1-1-1,0 0 0,1 0 0,-1 0 1,0-1-1,0 0 0,0 0 1,0-1-1,1 1 0,-9-3 0,12 2-140,0 1 0,0-1 0,0 0 0,0 0 0,1 0-1,-1 0 1,0 0 0,1-1 0,-1 1 0,1 0 0,-1-1-1,1 1 1,-1-1 0,1 1 0,0-1 0,0 0 0,0 0 0,0 0-1,0 1 1,0-1 0,1 0 0,-1 0 0,1 0 0,-1 0-1,1 0 1,-1 0 0,1 0 0,0 0 0,0 0 0,0 0 0,1-1-1,-1 1 1,0 0 0,1 0 0,0-2 0,2-5-382,-1 0 0,2 0 0,-1 1-1,1-1 1,1 1 0,8-13 0,10-11-618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18068,'3'1'264,"-1"0"1,1-1-1,0 1 1,0 1-1,-1-1 1,1 0-1,-1 0 1,1 1-1,-1 0 1,0-1-1,1 1 1,-1 0-1,0 0 1,0 0-1,0 1 1,0-1-1,-1 0 1,2 4-1,5 5 129,0 2 1,7 17-1,-7-10-221,-1 0-1,-1 0 1,0 0 0,3 30-1,-5-8 14,1 51-1,-7-51-83,-1 1 0,-2-1 0,-2 0 0,-2-1 0,-17 49 0,3-25 36,-3-2-1,-49 87 0,58-120-601,-38 50 1,47-69 284,-1-1 1,-1 0-1,0-1 0,0 1 1,0-2-1,-1 0 1,-18 10-1,0-5-300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28 15939,'4'-4'744,"17"-16"886,-14 16-313,-7 15 1171,-7 3-1308,-15 29 1,-6 12-401,0 19-340,3 0 1,3 2-1,-12 82 0,24-94-391,4-1 0,1 2 1,4-1-1,8 77 0,-2-98-240,2 0 1,17 57-1,-19-83-251,1 0-1,0-1 1,1 0 0,1 0-1,0-1 1,2 0 0,-1-1-1,21 24 1,2-12-306,3-4-229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22901,'0'-2'2184,"0"4"-1495,0-4-313,1-2 1112,-1 0-456,3-2-624,0-3-328,0 7-728,-2-3-504,-1 4 936,3-1-200,0 11-128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78 10698,'2'-5'1202,"1"0"0,-1-1 0,0 1 0,0 0 0,-1-1 0,0 1 0,1-9 0,-2 13-1013,0 0 0,0 1 0,0-1 0,0 0 0,0 0 0,0 1-1,0-1 1,0 0 0,-1 0 0,1 1 0,0-1 0,0 0 0,-1 1 0,1-1 0,-1 0 0,1 1 0,-1-1 0,1 0 0,-1 1 0,1-1 0,-1 1 0,1-1 0,-2 0 0,0 1-96,1-1 1,-1 1-1,0 0 0,1-1 0,-1 1 0,0 0 1,1 0-1,-1 0 0,0 1 0,1-1 0,-1 0 1,0 0-1,1 1 0,-1-1 0,-2 2 0,-4 2-26,0 0-1,0 1 0,1-1 1,0 1-1,0 1 0,0-1 1,0 1-1,1 0 0,0 1 1,0-1-1,1 1 0,-7 12 1,-1 2-72,1 1 1,1 0-1,-9 30 0,15-39 5,-2 6-4,1 0 0,-6 30 0,11-44 0,0 0-1,0 0 1,1 1-1,0-1 1,0 0-1,0 0 1,1 0-1,0 0 1,0 0-1,0 0 1,1 0-1,-1 0 1,1 0-1,0 0 1,3 4-1,-3-7 2,-1 1-1,1-1 1,0 0-1,-1 0 1,1 0-1,0-1 1,0 1-1,0 0 1,0-1-1,1 0 1,-1 1-1,0-1 1,1 0-1,-1 0 1,1 0-1,-1 0 1,4 0-1,-2 0 8,1-1 0,-1 0 0,0 0-1,1 0 1,-1-1 0,0 1 0,1-1-1,-1 0 1,7-2 0,-1-1 35,-1 0 0,0-1 0,0 0 0,0 0 0,0-1 0,-1 0 0,0-1 0,8-8 0,-2 0 102,-1-1 1,-1 0-1,-1 0 0,-1-1 1,0 0-1,12-31 1,-16 35-30,-2-1 0,0 0 0,0-1 0,-1 1 0,-1-1 0,-1 1 0,0-1 0,0 0 0,-4-23 0,3 34-105,-1 1 1,0 0 0,1 0-1,-2-1 1,1 1 0,0 0-1,-1 0 1,1 0 0,-1 0-1,0 1 1,0-1 0,-4-5-1,5 8-38,0-1 0,0 0-1,0 1 1,1-1 0,-1 1-1,0-1 1,0 1 0,0-1 0,0 1-1,0 0 1,0-1 0,0 1-1,-1 0 1,1 0 0,0 0-1,0 0 1,0 0 0,0 0 0,0 0-1,0 0 1,0 0 0,0 0-1,0 0 1,0 1 0,0-1-1,0 1 1,0-1 0,0 1 0,0-1-1,0 1 1,0-1 0,0 1-1,0 0 1,1-1 0,-1 1 0,0 0-1,0 0 1,1 0 0,-1-1-1,0 1 1,0 2 0,-4 4-237,0 0 1,0 1-1,0-1 1,1 1 0,0 0-1,1 1 1,0-1-1,0 1 1,0-1-1,2 1 1,-1 0-1,0 14 1,4 4-300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16876,'-53'132'3290,"32"-86"-1713,-18 64 1,34-94-1458,2 0 1,0 1-1,0-1 0,2 1 1,0 0-1,1 0 0,4 33 1,0-14-1655,-4-36 1542,0 1-1,0-1 1,0 0-1,0 0 1,0 0-1,0 0 1,0 0 0,0 0-1,0 1 1,0-1-1,-1 0 1,1 0-1,0 0 1,0 0-1,0 0 1,0 0-1,0 0 1,0 0-1,0 0 1,-1 1 0,1-1-1,0 0 1,0 0-1,0 0 1,0 0-1,0 0 1,0 0-1,-1 0 1,1 0-1,0 0 1,0 0-1,0 0 1,0 0 0,0 0-1,-1 0 1,1 0-1,0 0 1,0 0-1,0 0 1,0 0-1,0 0 1,0-1-1,-1 1 1,1 0 0,0 0-1,0 0 1,0 0-1,0 0 1,0 0-1,0 0 1,0 0-1,0 0 1,-1-1-1,1 1 1,0 0-1,0 0 1,0 0 0,0 0-1,0 0 1,0 0-1,0-1 1,0 1-1,0 0 1,0 0-1,0 0 1,0 0-1,0 0 1,-7-9-234,-1-2 10</inkml:trace>
  <inkml:trace contextRef="#ctx0" brushRef="#br0" timeOffset="1">1 310 17524,'0'-1'1848,"6"-2"-1120,1 0-320,6 0 889,3 1-249,4 2-512,3-2-568,-2 1 96,-2 5-64,-5 5-152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19516,'-1'19'2041,"1"2"-1457,-5 2-288,3 2 1216,0-4-816,2 2-256,0-4-392,2-2-232,-1-4-488,2-3-248,-3-6 720,4-10-656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67 18100,'8'-14'1804,"-14"17"-106,-17 23 217,10-8-1429,-42 69 183,49-76-656,0 0 0,1 1 0,0-1 0,1 1 0,1 0 0,-3 12 0,6-22-10,0-1 0,0 0 1,0 1-1,0-1 0,0 1 1,0-1-1,0 0 0,0 1 1,1-1-1,-1 0 0,0 1 1,1-1-1,-1 0 0,1 0 1,0 1-1,-1-1 0,1 0 0,0 0 1,0 0-1,0 0 0,1 2 1,1-1 1,0 0 0,0 0 0,-1-1 1,1 1-1,0-1 0,0 1 0,0-1 0,1 0 0,2 0 1,9 2 19,-1-1 1,1-1-1,18 0 1,-30-1-17,58 3 72,-57-2-76,0 0 1,1-1-1,-1 1 0,0 1 0,0-1 0,0 1 1,-1 0-1,1-1 0,0 2 0,-1-1 0,8 5 1,-10-5-2,0 0 1,0-1-1,0 1 1,0 0 0,0-1-1,0 1 1,0 0-1,-1 0 1,1 0 0,-1 0-1,1-1 1,-1 1-1,0 0 1,0 0-1,1 0 1,-1 0 0,-1 0-1,1 0 1,0 0-1,0 0 1,-1 0 0,1 0-1,-1 0 1,0 0-1,1-1 1,-1 1 0,-1 2-1,-3 5 73,0 0 1,-1 0-1,-10 12 0,14-19-53,-10 13 184,0-1 1,-1-1-1,-21 17 0,28-25-126,1-1 0,-1 0 0,0 0 0,-1 0 0,1-1 0,-1 0 0,1 0-1,-1-1 1,0 0 0,0 0 0,0 0 0,-7 0 0,12-2-64,0 0 0,0 0 0,0 0 0,0 0 0,0-1 0,0 1 0,0 0 0,0-1 0,0 1 0,0-1 0,0 0 0,0 0 0,0 0 0,1 0 0,-1 0 0,0 0 0,1 0 0,-1 0 0,1-1 0,-1 1 0,-1-3 0,1 1-6,1 0-1,-1 0 0,1 0 0,0 0 0,0-1 0,0 1 0,0 0 0,0 0 0,1-1 0,-1 1 0,1-7 1,1 0-12,0-1 0,0 1 0,1 0 1,0-1-1,1 1 0,0 0 1,7-15-1,-2 11-5,0 1-1,1 0 1,0 0-1,1 0 1,0 1-1,13-10 1,78-60-96,-77 65 169,-1-1-1,0-1 1,-2-1 0,0-1 0,21-27 0,-41 46-27,1 1 0,-1-1 1,0 0-1,1 0 0,-1 0 0,0 0 1,0 0-1,0 0 0,-1 0 0,1-1 0,0 1 1,-1 0-1,1 0 0,-1-1 0,0 1 0,0 0 1,0 0-1,0-1 0,0 1 0,0 0 0,-1 0 1,-1-5-1,1 5 9,-1-1 0,0 1 0,0 0 0,0 0-1,0 0 1,0 1 0,0-1 0,0 0 0,-1 1 0,1 0 0,-1-1 0,1 1 0,-1 0 0,1 0 0,-1 0 0,0 1 0,1-1 0,-5 0-1,-9-2 88,-1 1-1,0 0 0,-31 1 1,36 2-1318,1 0 0,0 1 0,-19 5 0,14 2-850,12-4 751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16404,'0'-4'463,"0"-1"1,1 1-1,-1 0 1,1 0-1,0-1 1,0 1-1,0 0 1,0 0-1,1 0 1,-1 0-1,1 0 1,0 0-1,5-6 1,-5 8-295,0 0 0,0 0 0,0 0 0,1 1 0,-1-1 0,1 0 0,-1 1 0,1 0 0,-1-1 0,1 1 0,0 0 0,0 0 0,-1 1 0,1-1 0,0 0 0,0 1 0,0 0 0,0 0 0,0 0 0,0 0 0,3 1 0,4 0-61,-1 0-1,1 1 1,-1 1 0,0-1-1,0 2 1,0-1 0,-1 1-1,10 5 1,-16-7-101,0-1 0,1 0 1,-1 1-1,0-1 0,0 1 0,0 0 0,0 0 0,0 0 0,-1 0 0,1 0 0,-1 0 1,1 0-1,-1 1 0,0-1 0,1 0 0,-1 1 0,0-1 0,-1 1 0,1 0 0,0-1 1,-1 1-1,0-1 0,1 1 0,-1 0 0,0-1 0,0 1 0,-1 0 0,1-1 0,0 1 1,-1-1-1,0 1 0,0 0 0,-1 3 0,-3 3 13,1-1-1,-2 1 1,1-1-1,-1 0 1,-1-1-1,1 0 1,-1 0-1,-1 0 1,1 0 0,-1-1-1,-12 7 1,22-13-19,-1 0 1,1-1-1,0 1 1,-1 0-1,1 0 1,0 1-1,0-1 1,-1 0-1,1 1 0,0-1 1,-1 1-1,1-1 1,0 1-1,-1 0 1,2 0-1,29 16-24,-29-14 19,5 2-15,-1 0 1,0 1 0,0 0 0,0 1 0,-1 0-1,0 0 1,-1 0 0,1 0 0,-1 1 0,6 14-1,-9-19 16,0 1-1,-1 0 0,1 0 0,-1 0 0,0 0 0,-1 0 0,1 1 1,-1-1-1,0 0 0,0 0 0,0 6 0,-1-7 20,1-1 1,-1 1-1,0-1 0,0 1 1,0-1-1,0 1 0,-1-1 0,1 0 1,-1 1-1,1-1 0,-1 0 0,0 0 1,0 0-1,0 0 0,0-1 1,0 1-1,0 0 0,-5 2 0,0-1 78,0 0-1,-1 0 1,1-1-1,-1 1 1,1-2-1,-1 1 0,0-1 1,0 0-1,0-1 1,1 0-1,-16-2 1,18 2-161,0-1 1,-1 1-1,1-1 0,0-1 1,0 1-1,1-1 1,-1 0-1,0 0 1,1 0-1,-1-1 1,1 1-1,-1-1 1,1 0-1,0-1 1,0 1-1,1-1 1,-1 1-1,-5-9 1,8 8-596,2 11 229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0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15859,'9'4'5267,"3"3"-3350,5 4-693,-15-11-1105,1 1 0,0-1 1,0 0-1,0 0 1,-1 0-1,1 0 1,0-1-1,0 1 1,-1-1-1,1 1 0,0-1 1,-1 0-1,1 0 1,-1 0-1,1-1 1,-1 1-1,3-2 1,-3 2-42,-1 0 1,1-1 0,0 1-1,-1 0 1,0-1 0,1 1-1,-1-1 1,0 1 0,1-1-1,-1 0 1,0 0 0,0 1-1,-1-1 1,1 0 0,0 0-1,0 0 1,-1 0 0,1 0-1,-1 0 1,0 0 0,0 0-1,0 0 1,0 0 0,0-2-1,0 3-61,0 1 0,0-1 0,0 1 1,0-1-1,0 1 0,0-1 0,-1 1 0,1 0 0,0-1 0,0 1 0,0-1 0,-1 1 0,1 0 0,0-1 0,-1 1 0,1 0 0,0-1 0,0 1 0,-1 0 0,1-1 0,-1 1 0,1 0 0,0 0 0,-1 0 0,1-1 0,-1 1 0,1 0 0,0 0 0,-1 0 0,0 0 0,-16 4 213,-12 16-133,12 1-407,14-13-425,3-7 704,1-1 0,-1 0 0,0 0 0,1 0 0,-1 0 1,1 0-1,-1 0 0,0 0 0,1 0 0,-1 0 0,1 0 0,-1 0 0,1 0 1,-1 0-1,0 0 0,1 0 0,-1 0 0,1 0 0,-1 0 0,0-1 0,1 1 0,-1 0 1,1 0-1,-1-1 0,1 1 0,12-7-297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65 15675,'2'-1'326,"-1"-1"0,1 1 0,-1-1 0,0 1 0,0-1 0,0 0 0,1 0 0,-2 1 0,1-1 0,0 0 0,0 0 0,-1 0 0,1 0 0,-1 0 0,1 0 0,-1 0 0,0 0 0,0 0 0,0 0 0,0 0 0,0 0 0,0 0 0,-1 0 0,0-3 0,1 4-164,-1 0 0,1 0 0,-1 0 0,1 1 0,-1-1 0,0 0 0,1 0 0,-1 0 0,0 1 0,1-1 0,-1 0 0,0 1 0,0-1 0,0 0 0,0 1 0,0-1 0,0 1 0,0 0 0,-1-1 0,0 1-141,0-1-1,1 1 1,-1 0-1,0 0 1,0 0 0,0 0-1,0 0 1,0 1 0,0-1-1,0 0 1,0 1 0,0 0-1,-2 1 1,-2 1-2,1 0-1,0 0 1,-1 1 0,2 0-1,-1 0 1,0 0 0,1 1-1,0 0 1,0-1 0,0 1-1,1 1 1,0-1 0,-1 0-1,-2 9 1,-3 8-8,1 0 0,-7 32 0,8-28-7,2 1-1,-3 29 1,8-48-4,-1-1 0,1 1 1,0 0-1,1-1 0,0 1 0,0 0 1,1-1-1,-1 1 0,2-1 0,-1 0 0,7 14 1,-8-20 3,0 1 1,0-1 0,0 1 0,0-1 0,1 0 0,-1 1 0,0-1 0,1 0-1,-1 0 1,0 0 0,1 0 0,0 0 0,-1 0 0,1 0 0,0-1-1,-1 1 1,1 0 0,0-1 0,-1 1 0,1-1 0,0 0 0,0 0 0,0 0-1,-1 0 1,1 0 0,0 0 0,0 0 0,0 0 0,-1-1 0,1 1 0,0-1-1,0 1 1,-1-1 0,1 0 0,0 0 0,-1 0 0,3-1 0,4-3 54,-1 0 1,0 0 0,-1-1-1,1 0 1,-1 0 0,8-10-1,0-2 69,-2-1 0,0-1-1,0 1 1,-2-2-1,-1 0 1,0 0-1,-1 0 1,-2-1 0,0 0-1,-1-1 1,3-41-1,-8 63-120,0-1-1,0 1 1,0-1-1,0 0 1,0 1-1,0-1 0,-1 0 1,1 1-1,-1-1 1,1 1-1,-1-1 1,1 1-1,-1-1 1,-1-2-1,1 4-12,1-1 0,-1 1 0,1 0 0,-1-1 0,1 1 0,-1 0 0,1 0 0,-1-1-1,1 1 1,-1 0 0,1 0 0,-1 0 0,0 0 0,1-1 0,-1 1 0,1 0 0,-1 0 0,0 0 0,1 0 0,-1 1 0,1-1-1,-1 0 1,0 0 0,1 0 0,-1 0 0,0 1 0,-2 1-130,0-1-1,-1 1 0,1 0 1,0 1-1,1-1 1,-1 0-1,0 1 0,1 0 1,-1 0-1,-3 5 1,3-3-286,-1 1 1,1 0 0,1 0-1,-1 0 1,1 0 0,0 0 0,0 0-1,1 1 1,0-1 0,-1 9-1,3 1-631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14259,'7'20'2449,"0"4"-1241,-6 3-448,4 1 2001,-3 7-1337,-2-3-304,2 0-408,-2-2-208,0-5-408,0-3-224,0-5-608,0-5-416,-4-18 528,1-6 48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16115,'13'-14'1341,"-1"0"-1,2 1 0,0 1 0,17-12 0,-24 19-928,0 0 0,0 1 0,0 0 0,1 1 0,-1 0 0,1 0 0,0 0 1,0 1-1,0 0 0,0 1 0,14-1 0,-20 2-378,-1 0 0,1 0 0,0 0 1,-1 0-1,1 0 0,0 0 0,0 1 1,-1-1-1,1 1 0,0-1 0,-1 1 1,1 0-1,-1 0 0,1-1 0,-1 1 1,1 0-1,-1 0 0,0 1 0,1-1 1,-1 0-1,0 0 0,0 1 0,1 1 1,0-1-17,-1 1 0,0 0 0,0 0-1,-1 0 1,1 0 0,0 0 0,-1 0 0,0 0 0,0 0 0,0 0 0,0 0 0,-1 4 0,-1 8 1,-2-1 0,1 1 0,-2-1-1,-7 17 1,1-10 43,0 1-1,-2-2 1,-18 25-1,16-25 64,1 0 0,-20 40 1,34-59-123,0 0 1,-1 0 0,1 0 0,0 1 0,0-1 0,0 0-1,0 0 1,0 0 0,0 1 0,0-1 0,0 0 0,1 0-1,-1 0 1,0 0 0,1 1 0,-1-1 0,1 0 0,-1 0-1,1 0 1,0 0 0,-1 0 0,1 0 0,0 0 0,0 0-1,0-1 1,-1 1 0,1 0 0,0 0 0,0-1 0,0 1-1,0 0 1,0-1 0,1 1 0,-1-1 0,0 1 0,2-1-1,3 3-6,1 0-1,0-1 0,-1 0 0,1-1 0,8 2 0,-6-3-431,-1 0 0,1-1 0,0 0 0,-1 0-1,1 0 1,-1-1 0,1-1 0,-1 1 0,0-2 0,0 1-1,0-1 1,13-8 0,-2-4-657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15179,'4'-9'661,"-1"1"-1,1 0 1,1 0-1,0 0 1,0 0 0,0 1-1,1 0 1,0 0-1,0 1 1,1-1-1,0 1 1,13-9 0,-10 8-363,-1 1 0,0 1 0,1 0 0,0 0 0,0 0 0,1 2 0,-1-1 0,1 1 1,0 1-1,13-2 0,-22 4-266,0-1 1,0 1-1,0 0 1,-1 0-1,1 1 1,0-1-1,0 0 0,0 0 1,0 1-1,0-1 1,0 1-1,-1 0 1,1 0-1,0-1 1,0 1-1,-1 0 1,1 0-1,-1 1 0,3 1 1,-3-2-24,0 1 0,-1-1 0,1 1 0,-1-1 1,1 0-1,-1 1 0,0 0 0,0-1 0,0 1 0,0-1 1,0 1-1,0-1 0,0 1 0,0-1 0,0 1 0,-1-1 0,1 1 1,0-1-1,-1 1 0,0-1 0,1 0 0,-1 1 0,0-1 1,0 0-1,0 1 0,-1 0 0,-11 16 28,0 0 0,-2-1 1,-20 18-1,23-24-28,0 0-1,1 0 1,1 2-1,0-1 1,1 1 0,0 0-1,1 1 1,-8 16 0,15-28-9,1 0 0,-1 0 0,0 1 0,1-1 1,0 0-1,-1 0 0,1 0 0,0 0 1,0 1-1,0-1 0,1 0 0,-1 0 0,0 0 1,1 0-1,-1 0 0,1 1 0,0-1 0,0 0 1,0 0-1,0-1 0,0 1 0,0 0 0,0 0 1,1 0-1,-1-1 0,1 1 0,-1-1 0,1 1 1,-1-1-1,1 1 0,0-1 0,0 0 0,3 2 1,6 2-9,1 0 0,0-1 1,0 0-1,21 4 0,-21-5 5,2 0-65,20 6-862,44 4 0,-54-13 602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5 343 14931,'-5'13'10285,"24"-42"-6031,-12 19-4828,157-260 2458,-156 252-1802,-7 16-65,0-1 0,0 0 1,0 1-1,0 0 0,0-1 0,1 1 0,-1-1 0,1 1 0,0 0 0,3-3 1,-5 6-15,1-1 0,-1 1 0,1-1 0,-1 1 0,0-1 0,1 1 0,-1-1 0,0 1 1,1-1-1,-1 1 0,0 0 0,1-1 0,-1 1 0,0-1 0,0 1 0,0 0 0,0-1 1,0 1-1,0 0 0,0-1 0,0 1 0,0 0 0,0-1 0,0 1 0,-1 1 0,2 29-18,-1-27 19,-2 43-17,-12 66-1,0-12 5,10-60 32,-1-2-7,2 0-1,4 61 0,3-81 177,-2-21 96,-3-9-86,1 8-546,0 0-1,-1 0 1,1 0 0,-1 0 0,0 0-1,0 0 1,0 0 0,0 1 0,0-1-1,-1 0 1,0 0 0,1 1 0,-1-1-1,-3-2 1,-3-5-610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5 398 14451,'-4'15'3141,"4"-15"-3060,0 0 1,0 0 0,0 0-1,0 1 1,0-1 0,0 0-1,0 0 1,0 0 0,0 0-1,0 0 1,0 0 0,0 0-1,0 1 1,0-1 0,1 1 1061,-1-1-1062,0 0 1,0 0 0,0 0-1,1 0 1,-1 0 0,0 0-1,0 0 1,0 0 0,0 0-1,0 1 1,0-1 0,0 0-1,1 0 1,-1 0 0,0 0-1,0 0 1,0 0 0,0-1-1,2 1 207,0-1 1,-1-1-1,1 1 0,-1 0 1,1 0-1,-1-1 0,0 1 1,1 0-1,-1-1 0,0 1 0,1-4 1,33-47 1513,153-254 1351,-184 299-3124,12-22 112,-16 28-139,0 1-1,0 0 0,0 0 0,0 0 0,0 0 1,0 0-1,0 0 0,0-1 0,0 1 0,0 0 1,0 0-1,0 0 0,0 0 0,0 0 0,0 0 1,0 0-1,0-1 0,1 1 0,-1 0 1,0 0-1,0 0 0,0 0 0,0 0 0,0 0 1,0 0-1,0 0 0,0 0 0,1 0 0,-1 0 1,0 0-1,0 0 0,0 0 0,0 0 1,0-1-1,0 1 0,0 0 0,1 0 0,-1 0 1,0 0-1,0 0 0,0 1 0,0-1 0,0 0 1,0 0-1,1 0 0,-1 0 0,0 0 1,0 0-1,0 0 0,0 0 0,0 0 0,0 0 1,-1 17 33,-16 79-35,5 1 0,1 119 0,16-62 65,-5-161-674,-1 1 0,0-1 1,0 1-1,-1 0 0,0-1 0,0 1 0,0 0 0,-1 0 0,1 0 1,-8-9-1,0 1-414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15139,'4'-8'3929,"-10"16"-954,-1 9-2664,1 0 1,0 0-1,1 1 0,1 0 0,1-1 0,-2 27 0,5-42-309,0 0 0,0 0 0,0 1 0,0-1 0,0 0 0,1 0 1,-1 0-1,0 0 0,1 1 0,0-1 0,0 0 0,-1 0 0,1 0 0,0 0 0,0 0 0,1 0 0,-1-1 0,3 4 0,-2-4 10,-1 0-1,1 0 1,0 0 0,-1 0-1,1 0 1,0-1-1,0 1 1,0-1 0,-1 1-1,1-1 1,0 0-1,0 0 1,0 0 0,0 0-1,0 0 1,0 0 0,2-1-1,5-1 55,-1 0 0,0-1 0,0 0-1,0-1 1,-1 1 0,1-1 0,-1-1 0,9-6-1,-3 0 95,-1-1 0,0 1 0,0-2 0,-1 0 1,-1 0-1,0-1 0,-1 0 0,11-25 0,-26 57-268,1 0 1,1 0-1,0 0 1,1 0-1,1 0 1,0 20 0,2-37 33,0 0 0,0 0 1,0 0-1,1 0 0,-1 0 1,0 0-1,0 0 1,0 0-1,1 0 0,-1 0 1,1 0-1,-1 0 1,1 0-1,-1 0 0,1 0 1,-1 0-1,1 0 1,0 0-1,0-1 0,-1 1 1,1 0-1,0 0 0,0-1 1,0 1-1,0-1 1,0 1-1,0-1 0,0 1 1,0-1-1,0 1 1,0-1-1,0 0 0,0 0 1,0 1-1,0-1 1,0 0-1,0 0 0,0 0 1,0 0-1,1 0 1,-1-1-1,0 1 0,0 0 1,0 0-1,2-2 0,10-4-756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1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17452,'22'-16'5694,"10"-21"-3930,-11 11-1061,46-56 141,71-114 0,-113 157-767,-21 64-104,-6 64 3,-4 1 0,-3-1 0,-29 118 0,37-202 195,-4 11-1691,5-16 1475,0 1 0,-1-1 0,1 0 0,0 0 0,0 1 0,-1-1 0,1 0 0,0 0 0,-1 0 0,1 1 0,0-1 0,0 0 0,-1 0 0,1 0 0,0 0 0,-1 0 0,1 0-1,0 1 1,-1-1 0,1 0 0,0 0 0,-1 0 0,1 0 0,-1 0 0,1 0 0,0-1 0,-1 1 0,1 0 0,0 0 0,-1 0 0,1 0 0,0 0 0,0 0 0,-1 0 0,1-1 0,0 1 0,-1 0 0,1 0 0,-1-1 0,-4-3-543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15315,'4'16'345,"1"-1"0,1 0 0,0 0 0,1 0 0,1-1 0,0 0 0,0-1 0,2 1 0,0-2 0,0 1 0,16 13 0,-16-17-165,0-1 1,1 0 0,0-1 0,0 0 0,1-1 0,0 0 0,0-1 0,1 0 0,-1-1 0,1 0 0,0-1 0,0-1 0,0 0 0,14 0 0,-4-2 60,-1-1 0,0-1 0,0-1 0,-1-1-1,37-11 1,104-47 574,-74 27-564,-35 14-127,9-4-1,81-20-1,-125 41-112,0 0 0,0 1 0,0 1 0,1 1 0,-1 0 0,1 2 0,-1 0 0,1 1 0,24 5 0,-32-3-8,-1-1 0,1 2 0,0-1 0,-1 1 0,0 1 0,0 0 0,-1 0-1,0 1 1,0 1 0,0-1 0,-1 1 0,14 18 0,-1 3 32,-1 1 0,27 58 0,-1-1 223,-44-83-229,1 0-1,0-1 0,0 1 0,0 0 0,0-1 0,1 0 0,-1 0 1,1 0-1,0 0 0,0 0 0,0-1 0,0 1 0,7 1 0,-10-3-57,1-1 0,0 1 0,0-1 0,0 0 0,-1 1 0,1-1 0,0 0 0,0 0 0,0 0 0,0-1 0,0 1 0,-1 0 0,1-1 0,0 1 0,0-1-1,0 1 1,-1-1 0,1 0 0,0 0 0,-1 0 0,1 0 0,-1 0 0,1 0 0,-1 0 0,0-1 0,1 1 0,-1-1 0,0 1 0,0 0 0,0-1 0,0 0 0,0 1 0,0-1-1,0 0 1,-1 1 0,2-4 0,3-15-171,-4-7-98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0 751 15139,'1'-6'309,"1"0"-1,-1 0 1,1 0 0,0 0-1,1 0 1,-1 0 0,7-9-1,28-37 764,-31 45-740,18-21 407,2 0 0,0 2 0,60-46 1,-39 39 17,97-52 1,-100 64-569,1 2 0,1 1 0,1 3 0,0 2 0,0 2 0,88-10 0,-97 19-183,0 0 0,0 3 0,0 1 1,0 2-1,-1 2 0,0 1 0,0 1 1,0 3-1,46 19 0,-65-22-5,109 43-4,-106-45 3,0 0 1,0-1 0,0-2 0,30 3 0,-4-6 44,-1-2 1,0-2 0,0-1-1,81-22 1,-47 3 323,136-60-1,-186 71-273,106-53 398,-118 56-416,0-1 0,-1 0 0,0-2 0,-1 0 0,16-17 0,-13 4-100,-18 25-5,-1 1 0,1-1-1,-1 0 1,1 0 0,-1 0-1,1 1 1,-1-1 0,0 0 0,1 0-1,-1 0 1,0 0 0,0 0-1,0 0 1,0 0 0,0 1 0,0-1-1,0 0 1,0 0 0,0 0-1,0 0 1,0 0 0,-1 0 0,1 0-1,0 0 1,-1 1 0,1-1 0,0 0-1,-1 0 1,1 0 0,-1 1-1,0-1 1,1 0 0,-2 0 0,-2-1-20,0 0 1,0 0 0,-1 1 0,1-1 0,-1 1 0,-7 0 0,-7-3-80,-22-8-193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19844,'0'1'89,"-1"-1"0,0 0 0,0 1 0,1-1 0,-1 0-1,0 1 1,1-1 0,-1 0 0,0 1 0,1-1 0,-1 1 0,0 0 0,1-1-1,-1 1 1,1-1 0,-1 1 0,1 0 0,0-1 0,-1 1 0,1 0-1,-1 1 1,-7 20-8,6-19 66,-7 25 4,2 1-1,0 1 0,2 0 0,1-1 0,1 1 0,2 1 1,1-1-1,2 0 0,9 55 0,-11-81-142,1 1 0,1-1 0,-1 0 0,1 0 0,-1-1 0,1 1 1,0 0-1,0 0 0,1-1 0,-1 0 0,1 1 0,0-1 0,3 3 0,-4-4 17,0-1 0,0 0 1,1 1-1,-1-1 0,0 0 0,0-1 0,1 1 1,-1 0-1,1-1 0,-1 1 0,1-1 0,-1 0 0,0 1 1,1-1-1,-1-1 0,1 1 0,-1 0 0,1 0 1,-1-1-1,1 0 0,-1 1 0,0-1 0,4-2 1,6-3 121,0-1 0,0 0 1,-1 0-1,-1-1 0,1-1 1,-1 1-1,-1-2 0,1 0 1,-2 0-1,1 0 0,9-17 1,-1-2 220,0 0 1,-2-2-1,14-40 1,-19 30-107,-10 42-236,-3 14-42,0 11-39,0 1 0,2 0 0,2 28 0,0-41 26,0 1 0,1 0 0,1-1 0,1 1 1,0-1-1,0 0 0,9 16 0,-12-27 23,1 0 1,-1 0-1,1-1 1,0 1-1,0 0 0,0-1 1,0 0-1,0 1 1,1-1-1,-1 0 1,1 0-1,-1 0 0,1 0 1,0-1-1,4 3 1,-5-4 14,1 1 1,-1 0 0,0-1-1,1 0 1,0 0 0,-1 1 0,1-1-1,-1-1 1,1 1 0,-1 0-1,1-1 1,-1 1 0,0-1-1,1 0 1,3-2 0,1-1 39,0 0 0,0 0 0,-1-1 0,0 0 0,0-1 0,0 1 0,0-1 0,-1 0 0,0-1 1,-1 1-1,6-10 0,1-6 81,-2-2 0,0 1 0,-1-2 1,-2 1-1,0-1 0,-2 1 0,0-1 1,-1-36-1,-2 50-133,-2 0 0,-2-18 0,-6 5-383,9 23 341,0 0 1,-1 1-1,1-1 0,-1 1 1,1-1-1,-1 1 0,1-1 1,-1 1-1,1 0 0,-1-1 1,1 1-1,-1 0 0,0-1 1,1 1-1,-1 0 0,1-1 1,-1 1-1,0 0 0,1 0 1,-1 0-1,0 0 0,1 0 1,-1 0-1,0 0 0,0 0 1,1 0-1,-2 0 0,0 1-75,1 0-1,-1 0 1,0 0-1,1 0 1,-1 0-1,1 1 1,0-1-1,-1 0 0,1 1 1,0-1-1,0 1 1,-1-1-1,1 1 1,1-1-1,-1 1 1,0 0-1,0 0 1,0 2-1,-11 38-794,11-38 759,-5 25-697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72 16764,'4'-1'2967,"-10"-1"-925,4 2-1855,0 0-1,0 0 1,0 0-1,0 0 0,0 0 1,0 0-1,1 1 1,-1-1-1,0 1 0,-2 0 1,-2 2 28,-1 1 0,1 1 0,0-1 0,1 1 0,-10 9 1,14-13-214,-1 0 1,1 1 0,0-1-1,0 1 1,-1-1 0,1 1-1,0 0 1,0-1 0,1 1-1,-1 0 1,0 0 0,0 0-1,1 0 1,0-1 0,-1 1-1,1 0 1,0 0 0,0 0-1,0 0 1,0 0 0,0 0-1,0 0 1,0 0 0,1 0-1,-1 0 1,2 3 0,-1-4-3,-1-1 1,1 1-1,0 0 1,-1 0 0,1-1-1,0 1 1,0-1-1,0 1 1,-1-1 0,1 1-1,0-1 1,0 1-1,0-1 1,0 0-1,0 1 1,0-1 0,0 0-1,0 0 1,0 0-1,0 0 1,0 0 0,0 0-1,0 0 1,0 0-1,0 0 1,0 0-1,0 0 1,0-1 0,1 0-1,29-12 19,-21 5-11,0 0 0,-1-1-1,0 0 1,0 0 0,-1-1 0,0 0 0,-1 0 0,0-1 0,6-13 0,5-7-151,-8 19-665,-6 11-274,-2 20-787,-3-6 1656,3 4-546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15283,'-16'38'1406,"1"0"-1,2 1 0,1 1 1,-11 78-1,22-114-1280,1 1 0,-1-1-1,1 0 1,0 0 0,1 0 0,-1 0-1,1 1 1,0-1 0,2 7 0,-2-10-90,-1 0 1,0-1 0,1 1 0,-1 0 0,1 0 0,-1-1-1,1 1 1,0-1 0,-1 1 0,1 0 0,-1-1-1,1 1 1,0-1 0,0 0 0,-1 1 0,1-1 0,0 1-1,0-1 1,0 0 0,1 1 0,-1-1-6,1 0 0,0 0 1,0-1-1,0 1 0,0 0 0,-1-1 1,1 1-1,0-1 0,0 1 0,-1-1 1,1 0-1,0 0 0,1-1 0,33-23 400,9-7-2,-42 31-416,0-1 0,0 0 0,1 1-1,-1 0 1,1-1 0,0 1 0,-1 1 0,1-1 0,0 0 0,-1 1 0,6 0-1,-7 0-17,0 0 0,0 1-1,0-1 1,0 1 0,0-1-1,0 1 1,-1 0-1,1 0 1,0 0 0,0 0-1,-1 0 1,1 0 0,-1 0-1,1 1 1,-1-1-1,1 0 1,-1 1 0,0-1-1,0 1 1,0 0 0,0-1-1,0 1 1,0 0-1,1 2 1,1 6-33,0-1 0,0 1 0,1 18 0,5 12-10,-9-40 51,0 0-1,0 1 0,0-1 0,0 0 0,1 0 0,-1 1 0,0-1 0,0 0 0,0 0 0,0 1 0,0-1 0,1 0 0,-1 0 1,0 0-1,0 1 0,0-1 0,1 0 0,-1 0 0,0 0 0,0 0 0,0 0 0,1 1 0,-1-1 0,0 0 0,0 0 0,1 0 1,-1 0-1,0 0 0,1 0 0,-1 0 0,0 0 0,0 0 0,1 0 0,-1 0 0,0 0 0,0 0 0,1 0 0,-1 0 1,10-9 37,5-14 13,9-35-1100,-24 57 997,0 1 0,0 0 0,0-1 0,0 1 0,1 0 0,-1-1 0,0 1 0,0 0 0,1 0 0,-1-1 0,0 1 0,0 0 1,1 0-1,-1 0 0,0-1 0,0 1 0,1 0 0,-1 0 0,0 0 0,1 0 0,-1-1 0,0 1 0,1 0 0,-1 0 1,1 0-1,-1 0 0,0 0 0,1 0 0,-1 0 0,0 0 0,1 0 0,-1 0 0,0 0 0,1 0 0,-1 1 0,0-1 0,1 0 1,-1 0-1,0 0 0,1 0 0,-1 1 0,0-1 0,0 0 0,1 0 0,-1 0 0,0 1 0,1-1 0,1 2-126,7 0-467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14 18492,'6'-10'2247,"-12"6"-462,-19 9 752,15 0-2410,-1 1-1,1 0 0,1 0 0,-1 1 0,1 1 0,0-1 1,1 1-1,0 1 0,0-1 0,0 2 0,2-1 1,-13 21-1,19-30-128,0 0 0,0 1 0,-1-1 0,1 0 0,0 1 0,0-1 0,0 0 0,-1 1 0,1-1 0,0 0 0,0 1 0,0-1 0,0 1 0,0-1 0,0 0 0,0 1 0,0-1 0,0 1 0,0-1 0,0 0 0,0 1 0,0-1 0,0 0 0,0 1 0,0-1 0,1 1 0,-1-1 0,0 0 0,0 1 0,0-1 0,1 0 0,-1 1 0,0-1 0,0 0 0,1 0 0,-1 1 0,0-1 0,0 0 0,1 0 0,-1 1 0,0-1 0,1 0 0,-1 0 0,0 0 0,1 1 0,-1-1 0,1 0 0,-1 0 0,0 0 0,1 0 0,-1 0 0,1 0 0,-1 0 0,0 0 0,1 0 0,-1 0 0,1 0 0,-1 0 0,0 0 0,1 0 0,-1-1 0,1 1 0,34-9-132,-24 6 94,10-2-123,0 1 0,0 0 1,29 0-1,-43 4 92,0 0 0,0 0 0,0 1 0,0 0 0,0 0 0,0 1 0,0-1 0,-1 1 0,1 1 0,-1-1 0,1 1-1,-1 1 1,0-1 0,8 7 0,-13-9 65,0-1 0,0 1 0,0 0 0,0 0 0,0 0 0,0 1 0,0-1 1,0 0-1,0 0 0,0 0 0,-1 1 0,1-1 0,-1 0 0,1 1 0,-1-1 0,1 1 0,-1-1 0,0 0 0,0 1 0,1-1 0,-1 1 0,-1 1 0,1-1 31,-1 0 0,0 0 0,1 0 0,-1 0 0,0 0 0,0 0 0,-1 0 0,1-1 1,0 1-1,0 0 0,-1-1 0,1 1 0,-4 1 0,-4 4 191,0-1 0,-1 0 1,0-1-1,-16 7 0,18-10-96,0 0 0,0 0 1,0 0-1,0-1 0,0 0 0,0 0 0,0-1 0,-1-1 0,-12-1 0,18 2-155,-1-1 1,0 0-1,0 0 0,0 0 1,1-1-1,-1 1 0,1-1 0,-1 0 1,1 0-1,-3-3 0,4 4-88,0-1 0,1 1 0,-1-1 1,1 0-1,0 0 0,-1 1 0,1-1 0,0 0 0,0 0 0,0 0 0,0 0 0,1 0 0,-1-1 0,1 1 1,-1 0-1,1 0 0,0 0 0,0-4 0,0 3 56,0 1 1,1 0-1,-1 0 1,1 0-1,0 0 0,0 0 1,0 0-1,0 0 1,0 0-1,0 0 1,0 0-1,1 0 0,-1 0 1,0 1-1,1-1 1,0 1-1,-1-1 0,1 1 1,0 0-1,0-1 1,0 1-1,0 0 1,0 0-1,0 1 0,0-1 1,2-1-1,22-8-810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34 309 15571,'0'12'806,"0"-1"-1,-1 0 0,0 0 1,-1 1-1,-4 13 0,3-12-209,1 0-1,0 0 0,-1 14 1,3-26-577,0-1 0,0 1 0,0 0 0,-1-1 0,1 1 0,0-1 0,0 1 0,0-1 0,0 1 0,0 0 1,0-1-1,0 1 0,1-1 0,-1 1 0,0-1 0,0 1 0,0 0 0,0-1 0,1 1 0,-1-1 0,0 1 0,1-1 0,-1 1 0,0-1 0,1 0 0,-1 1 0,1-1 1,-1 1-1,0-1 0,1 0 0,-1 1 0,1-1 0,-1 0 0,1 0 0,-1 1 0,1-1 0,-1 0 0,1 0 0,0 0 0,-1 1 0,1-1 0,-1 0 0,1 0 0,-1 0 1,1 0-1,0 0 0,-1 0 0,1 0 0,-1-1 0,1 1 0,-1 0 0,1 0 0,0 0 0,-1 0 0,1-1 0,-1 1 0,1 0 0,-1-1 0,1 1 0,-1 0 1,0-1-1,1 1 0,-1-1 0,1 1 0,4-4 50,-1 1 1,0-1-1,0 0 1,0 0 0,6-8-1,7-13 54,-3-1-1,0-1 1,-1 0 0,-2-1-1,-1 0 1,-1-1-1,-1 0 1,-2 0-1,-1-1 1,-1 1 0,0-39-1,-4 63-115,0 0 0,-1 0 0,1 1 0,-1-1 0,0 0 0,-1 1 0,1-1-1,-3-4 1,4 8-7,-1 0 0,1 0-1,-1 0 1,0 0-1,0 0 1,1 0 0,-1 0-1,0 0 1,0 0-1,0 0 1,0 0 0,0 1-1,0-1 1,0 0-1,0 1 1,0-1 0,0 1-1,0-1 1,-1 1 0,1 0-1,0-1 1,0 1-1,0 0 1,-1 0 0,1 0-1,0 0 1,0 0-1,-1 0 1,1 0 0,0 0-1,0 1 1,0-1-1,-1 0 1,1 1 0,-1 0-1,-5 2 2,1 0 0,0 1 0,0 0 1,0 0-1,0 0 0,1 1 0,0 0 0,0 0 0,-7 9 0,-2 5 34,-20 33 1,30-47-25,1 1 1,0 0-1,0 0 1,1 0-1,0 0 1,-3 11-1,5-15-15,0 0 0,0 1 0,0-1 0,0 0 0,0 0 0,0 0 0,0 0 0,1 1 0,-1-1 0,1 0 0,0 0 0,-1 0 0,1 0 0,0 0 0,0 0 0,0 0 0,1-1 0,-1 1 0,0 0 0,1-1 0,-1 1 0,1-1 0,-1 1 0,3 1 0,15 10-202,34 17 0,-37-21 21,1 0 1,-2 1-1,26 20 1,-29-19-209,-1 1 0,14 18 1,-21-26 145,-1 1 0,0 0 1,0 0-1,-1 0 0,1 0 1,-1 0-1,0 1 0,0-1 1,1 11-1,-4-12-328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16131,'0'3'135,"0"-1"-1,1 0 1,-1 0 0,1 1-1,0-1 1,-1 0-1,1 0 1,0 0-1,1 0 1,-1 0-1,0 0 1,0 0-1,1 0 1,-1 0-1,1 0 1,0-1-1,0 1 1,-1-1-1,1 1 1,0-1-1,0 0 1,0 0 0,0 0-1,1 0 1,-1 0-1,0 0 1,0 0-1,1-1 1,-1 1-1,0-1 1,0 0-1,1 0 1,-1 0-1,1 0 1,-1 0-1,0 0 1,1 0-1,-1-1 1,0 1-1,0-1 1,1 0 0,-1 0-1,0 0 1,0 0-1,0 0 1,3-2-1,3-1 77,0-1-1,-1 0 0,1 0 1,-1-1-1,0 1 1,0-2-1,-1 1 1,8-11-1,-10 13-125,-1-1 0,0 0 0,0 0 0,0 0 0,-1 0 0,0-1 0,0 1 0,0 0 0,0-1 0,-1 0 0,0 1 0,0-1 0,-1 0 0,0-8 0,0 13-80,1 0 1,-1-1-1,0 1 1,0 0-1,0 0 1,-1 0-1,1 0 1,0-1-1,0 1 0,-1 0 1,1 0-1,-1 0 1,1 0-1,-1 0 1,1 0-1,-1 0 1,1 0-1,-1 0 1,0 0-1,0 0 1,1 1-1,-1-1 1,0 0-1,0 0 0,0 1 1,0-1-1,0 1 1,0-1-1,0 0 1,0 1-1,0 0 1,0-1-1,0 1 1,-1 0-1,1 0 1,0-1-1,0 1 1,0 0-1,0 0 0,0 0 1,-2 0-1,0 1-6,-1 0 0,1 0 0,0 0 0,-1 0 0,1 1 0,0-1 0,0 1 0,0 0 0,0 0 0,0 0 0,1 0 0,-4 4 0,-3 4-6,0 1 1,0 0 0,2 1-1,-1-1 1,2 2 0,-10 21-1,12-24 3,0 1 0,1-1 0,0 1 0,1 0 0,0 0 0,1 0 0,0 0 0,1 21 0,1-29 3,-1-1 1,0 1 0,1-1 0,-1 1 0,1-1 0,0 0 0,0 1 0,0-1 0,0 0-1,0 0 1,0 1 0,1-1 0,-1 0 0,1 0 0,0 0 0,-1-1 0,1 1 0,0 0-1,0-1 1,0 1 0,0-1 0,0 1 0,0-1 0,1 0 0,-1 0 0,0 0 0,1 0-1,-1-1 1,1 1 0,-1-1 0,1 1 0,-1-1 0,1 0 0,-1 0 0,1 0 0,2 0-1,2-1 0,1 0-1,-1 0 0,1 0 0,-1-1 0,1 0 1,-1-1-1,0 0 0,0 0 0,0 0 0,12-9 1,-2-1-8,-1 0 0,-1-2 0,0 1 1,0-2-1,-2 0 0,0 0 0,-1-2 1,16-28-1,-54 140 61,23-84-21,1-3 18,-1 1 1,2-1 0,-1 1 0,1 0 0,0 0 0,0 7 0,1-14-44,0-1-1,0 0 1,0 1 0,0-1-1,1 0 1,-1 1 0,0-1-1,0 0 1,0 1 0,0-1 0,0 0-1,0 1 1,0-1 0,1 0-1,-1 0 1,0 1 0,0-1-1,0 0 1,1 0 0,-1 1-1,0-1 1,0 0 0,1 0-1,-1 0 1,0 1 0,0-1 0,1 0-1,-1 0 1,0 0 0,1 0-1,-1 0 1,0 0 0,1 0-1,-1 1 1,0-1 0,1 0-1,-1 0 1,0 0 0,1 0 0,-1 0-1,0-1 1,1 1 0,-1 0-1,0 0 1,1 0 0,-1 0-1,0 0 1,0 0 0,1 0-1,-1-1 1,0 1 0,1 0 0,-1 0-1,1-1 1,13-10 110,42-50 15,-34 36-201,27-24 0,-47 47 54,0 1 1,-1 0-1,1 0 1,0-1-1,0 1 1,-1 0-1,1 0 1,0 1-1,3-2 1,-4 2 10,-1 0 1,1 0 0,-1 0-1,1 0 1,-1 0 0,1 0-1,-1 0 1,1 0 0,-1 1-1,0-1 1,1 0 0,-1 0 0,1 0-1,-1 1 1,0-1 0,1 0-1,-1 1 1,1-1 0,-1 0-1,0 1 1,1-1 0,-1 0-1,0 1 1,0-1 0,1 1-1,-1-1 1,0 0 0,0 1 0,0-1-1,1 1 1,-1-1 0,0 1-1,0-1 1,0 1 0,0-1-1,0 1 1,0-1 0,0 1-1,0-1 1,0 1 0,0-1 0,0 1-1,0-1 1,-1 1 0,1 7 0,-1-1 0,0 0 0,-4 13 0,3-14 72,1 0-1,-1 0 1,1 0-1,1 0 1,-1 0 0,1 9-1,2-14-49,0-1-1,-1 0 1,1 1-1,0-1 1,0 0-1,-1 0 1,1 0-1,0-1 1,0 1-1,-1 0 1,1-1-1,0 1 1,-1-1-1,1 1 1,1-2-1,12-1-718,-14 2 539,0 1 0,1 0 0,-1 0 1,0 0-1,0 0 0,0 0 0,0 0 1,0 0-1,0 1 0,0-1 0,0 0 1,0 1-1,0-1 0,0 1 0,0-1 0,0 1 1,0-1-1,0 1 0,0-1 0,1 2 1,-1 0-67,0-1 0,-1 1 0,1-1 0,0 1 0,-1-1-1,1 1 1,-1 0 0,1-1 0,-1 1 0,0 0 0,0-1 0,0 1 0,0 2 0,0 1-924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18964,'0'0'2553,"-1"-1"-1481,-3 0 2313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18916,'5'8'1608,"-6"10"-1128,-5 9-191,-1 9 591,-2 2-224,-1 5-264,-1 0-80,0-4-312,0-2-128,4-5-464,0-5-248,0-11-761,0-5 1249,4-6-296,0-4-208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18428,'-1'0'93,"0"0"-1,0 0 1,0 0 0,0 1 0,-1-1-1,1 0 1,0 0 0,0 1 0,0-1-1,0 1 1,0-1 0,0 1 0,0-1-1,0 1 1,1 0 0,-1-1-1,0 1 1,0 0 0,0 0 0,1-1-1,-1 1 1,0 0 0,1 0 0,-1 0-1,1 0 1,-1 0 0,1 0 0,-1 0-1,1 0 1,0 0 0,-1 2-1,-11 44 1140,8-31-698,1 0-473,-1 0 1,2 0-1,0 0 0,1 1 1,1-1-1,0 0 0,1 1 1,1-1-1,0 0 0,6 18 1,-8-31-48,1 0 1,0 0-1,0 0 1,1-1 0,-1 1-1,0-1 1,1 1-1,-1-1 1,1 1 0,0-1-1,0 0 1,0 0-1,0 0 1,0 0-1,4 3 1,-4-4 5,0 0 0,0 0-1,1-1 1,-1 1 0,0-1 0,0 1 0,1-1 0,-1 1-1,0-1 1,0 0 0,1 0 0,-1 0 0,0-1-1,0 1 1,1 0 0,-1-1 0,0 1 0,0-1 0,0 0-1,3-1 1,2-2 43,1 1-1,-2-2 0,1 1 1,0-1-1,-1 0 0,0 0 0,0 0 1,7-10-1,2-4 214,18-30-1,10-12 83,-43 61-356,0-1 1,0 1-1,0 0 1,0 0 0,0 0-1,0 0 1,0-1-1,0 1 1,0 0-1,0 0 1,0 0-1,0 0 1,1 0-1,-1-1 1,0 1 0,0 0-1,0 0 1,0 0-1,0 0 1,0 0-1,1 0 1,-1 0-1,0-1 1,0 1-1,0 0 1,0 0-1,1 0 1,-1 0 0,0 0-1,0 0 1,0 0-1,0 0 1,1 0-1,-1 0 1,0 0-1,0 0 1,0 0-1,0 0 1,1 0 0,-1 0-1,0 0 1,0 0-1,0 1 1,0-1-1,1 0 1,-1 0-1,0 0 1,0 0-1,0 0 1,0 0-1,0 0 1,1 0 0,-1 1-1,0-1 1,0 0-1,0 0 1,0 0-1,2 17 45,-5 26-54,2-39 17,-2 18 1,-2 45 16,4-60-18,1-1-1,1 1 1,-1 0-1,1-1 0,0 1 1,1-1-1,3 9 1,-5-14-6,0 0 0,0-1 1,0 1-1,0-1 0,1 1 1,-1 0-1,0-1 0,1 1 1,-1-1-1,0 1 0,1-1 1,-1 1-1,1-1 0,-1 1 1,1-1-1,-1 1 0,1-1 1,-1 1-1,1-1 0,0 0 1,-1 0-1,1 1 0,-1-1 1,1 0-1,0 0 0,-1 1 1,1-1-1,0 0 0,-1 0 1,2 0-1,-1-1-4,0 1 0,0-1 0,1 1 0,-1-1-1,0 1 1,0-1 0,0 0 0,0 0 0,0 0 0,0 0 0,0 0-1,0 0 1,1-2 0,3-3-204,-1 0-1,0-1 0,6-14 1,-5 9-29,-2 0 0,0-1 0,0 1 1,-1-1-1,0 1 0,-1-23 0,-2-8-271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20204,'-5'13'1849,"1"3"-1273,0-2-272,4-2 888,4-1-664,6-4-1120,3 1 1656,3-4-1120,2 6-24,4 0-88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127 335 15507,'-10'6'795,"0"0"0,0 0 0,1 1 0,0 1 0,0-1 0,1 1 0,-1 1 0,2 0 0,-10 13 0,14-18-676,-1 1 0,1 1 0,0-1 0,1 0 0,-1 1 0,1-1 0,0 1 0,0 0 0,1 0 0,0-1 0,0 1 0,0 0 0,1 0 0,0 0 0,0 0 0,0 0 0,1 0 0,0 0 1,2 10-1,-2-14-111,-1-1 1,1 0 0,-1 0 0,1 0 0,-1 0 0,1 0-1,0 1 1,-1-1 0,1 0 0,0 0 0,0-1 0,0 1-1,0 0 1,0 0 0,0 0 0,0 0 0,0-1 0,0 1-1,0-1 1,0 1 0,0-1 0,2 1 0,-1 0-2,0-1 1,0 0 0,0 0-1,0-1 1,0 1 0,0 0-1,0 0 1,0-1 0,-1 0 0,1 1-1,0-1 1,0 0 0,2-1-1,2-2 11,1 0 0,-1-1 1,0 0-1,0 0 0,0 0 0,7-9 0,2-7 28,0 0 0,-2-1 0,0-1 0,-1 0 0,-2-1 0,14-44 0,-14 32-44,-1-1 0,-2-1 1,4-75-1,-10 102-24,-1 0 0,-1 0 1,-3-16-1,4 24 16,-1 1-1,1 0 1,-1 0-1,0 0 1,0 0 0,0 0-1,0 0 1,0 0-1,0 0 1,-3-3-1,3 4 3,0 1-1,1-1 0,-1 1 1,0-1-1,0 1 1,0-1-1,0 1 0,0-1 1,0 1-1,0 0 0,0-1 1,0 1-1,0 0 0,0 0 1,0 0-1,0 0 0,0 0 1,0 0-1,0 0 1,0 0-1,0 0 0,0 1 1,0-1-1,-1 1 0,-3 1 1,0 1 1,1-1-1,-1 1 0,1 0 0,-1 1 0,1-1 0,0 1 0,1-1 0,-1 1 0,0 0 0,-2 5 1,-34 54 94,37-57-84,-7 11 22,-19 34 76,27-46-88,0 0-1,0 0 0,0-1 0,1 1 1,0 1-1,0-1 0,0 0 0,0 7 0,1-10-15,0-1 0,1 1-1,-1 0 1,1-1-1,-1 1 1,1-1 0,-1 1-1,1-1 1,0 0-1,0 1 1,-1-1-1,1 0 1,0 0 0,0 1-1,1-1 1,-1 0-1,0 0 1,0 0 0,0 0-1,1 0 1,-1 0-1,1-1 1,1 2 0,38 12-85,-29-11 71,-4-1-29,-1 0 0,1 1 1,-1 0-1,0 1 1,1-1-1,-2 2 0,1-1 1,0 0-1,-1 1 0,0 1 1,0-1-1,-1 1 1,1 0-1,-1 0 0,0 0 1,-1 1-1,0-1 1,0 1-1,0 0 0,-1 1 1,0-1-1,0 1 0,2 11 1,-1-12-1693,0-10 797,3-13 168,-2-4-105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27 19620,'7'-14'1238,"-2"2"626,-9 23 49,-17 40-161,-21 78 0,36-104-1599,0 1-1,2 0 1,0 1-1,2-1 1,2 32-1,0-55-139,0 0 0,0 0 0,1 0 0,-1 0 0,1 0 0,0 0 0,0 0 0,0 0 1,0 0-1,0-1 0,0 1 0,1 0 0,0-1 0,-1 1 0,1-1 0,4 5 0,-4-6-7,0 1 0,1-1 0,-1 0 0,0 0 0,0-1 0,1 1 1,-1 0-1,0-1 0,1 1 0,-1-1 0,1 0 0,-1 0 0,1 0 0,-1 0 0,0 0 1,1 0-1,-1-1 0,1 1 0,-1-1 0,0 0 0,4-1 0,9-4 10,0-1 0,-1 0 0,0-1-1,0-1 1,23-19 0,-12 7-492,41-48 0,-34 27-1181,-30 38 1508,-1 1 0,1 0 1,0 0-1,-1-1 0,0 1 1,0-1-1,0 1 0,0-1 0,-1 1 1,1-1-1,-1 1 0,0-5 1,-2-4-706</inkml:trace>
  <inkml:trace contextRef="#ctx0" brushRef="#br0" timeOffset="1">227 300 20604,'0'23'2073,"3"-5"-1313,4 1-352,3-5 1048,3 0-327,0-2-721,-3-2-472,5-1 832,1-2-720,0-4-56,-2-2 8</inkml:trace>
  <inkml:trace contextRef="#ctx0" brushRef="#br0" timeOffset="2">419 454 16219,'-2'9'1801,"1"0"-1249,-1-5-424,1-3 800,1-5-528,1-5 0,8-3-344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141 103 15691,'0'-1'161,"1"0"-1,-1 0 0,1 0 0,-1 0 0,0 0 0,0 0 0,1 0 1,-1-1-1,0 1 0,0 0 0,0 0 0,0 0 0,0 0 1,0 0-1,-1 0 0,1 0 0,0 0 0,-1 0 0,1 0 1,0 0-1,-1 0 0,1 0 0,-1-1 0,-1 1 120,1-1 0,-1 1 0,1-1-1,-1 1 1,1 0 0,-1 0 0,0 0-1,1 0 1,-1 0 0,0 0 0,-3-1-1,1 1-102,0 0-1,1 0 0,-1 0 0,0 0 0,1 1 0,-1 0 1,0 0-1,0 0 0,1 0 0,-1 0 0,0 1 0,1 0 1,-8 2-1,7-1-159,-1 1 1,1 0 0,1 0-1,-1 1 1,0-1 0,1 1 0,0 0-1,-1 0 1,1 0 0,1 0-1,-5 8 1,6-9-35,-1 0-1,0 1 1,1-1 0,0 1-1,0-1 1,0 1 0,0 0-1,0 0 1,1-1-1,-1 1 1,1 0 0,0 0-1,1-1 1,-1 1 0,0 0-1,2 4 1,-1-7-3,0 1-1,-1-1 1,1 0 0,0 0-1,0 0 1,0 0 0,0 1-1,1-1 1,-1-1-1,0 1 1,0 0 0,0 0-1,1 0 1,-1 0 0,1-1-1,-1 1 1,0-1 0,1 1-1,-1-1 1,1 0 0,-1 1-1,1-1 1,1 0-1,43 0-279,-29-1 185,-9 1 99,1 1-1,0 0 1,0 0 0,-1 1 0,1 0-1,-1 0 1,1 1 0,-1 0 0,0 1 0,0 0-1,-1 0 1,1 0 0,-1 1 0,0 1-1,0-1 1,0 1 0,-1 0 0,0 0-1,0 1 1,-1 0 0,8 11 0,-5-5 36,-1 1 1,0 1 0,0-1-1,-1 1 1,-1 1 0,-1-1-1,0 1 1,-1-1 0,-1 1-1,0 0 1,-1 17 0,-1-26 45,-1 0 0,1 0 0,-1 0 0,-1 0 0,1 0 0,-1 0 0,-1 0 0,1 0 0,-7 11 0,8-16-40,0 0-1,0-1 1,0 1 0,0-1-1,0 1 1,-1-1-1,1 0 1,-1 1 0,1-1-1,-1 0 1,1 0 0,-1 0-1,0 0 1,1 0-1,-1 0 1,0-1 0,0 1-1,0 0 1,1-1 0,-1 0-1,0 1 1,0-1-1,0 0 1,0 0 0,0 0-1,0 0 1,0 0 0,0-1-1,0 1 1,0 0-1,1-1 1,-1 0 0,0 1-1,0-1 1,1 0-1,-1 0 1,0 0 0,1 0-1,-1 0 1,-2-3 0,-4-2-3,1 0 0,0-1 1,1 0-1,0 0 1,0-1-1,0 0 1,1 0-1,0 0 0,0 0 1,1-1-1,0 0 1,1 0-1,0 0 1,0-1-1,1 1 0,0 0 1,0-12-1,0 12-53,2-1-1,-1 0 0,1 0 0,0 0 1,1 0-1,0 0 0,1 0 1,0 0-1,1 1 0,0-1 1,0 1-1,1 0 0,0 0 1,0 0-1,1 0 0,10-12 1,-3 9-65,1 1 0,0 0 0,1 1 0,0 1 1,1 0-1,24-11 0,36-23-192,-67 38 285,0-1 0,-1 0 0,0 0-1,-1 0 1,1-1 0,-1 0 0,6-9-1,-10 11 62,0 0-1,1 0 0,-2 0 1,1 0-1,1-8 0,-2 11-27,-1 0 0,0 1-1,0-1 1,0 1-1,0-1 1,0 0 0,0 1-1,0-1 1,-1 1 0,0-4-1,1 5-12,0-1 0,-1 1-1,1-1 1,0 1 0,-1-1 0,1 1-1,-1-1 1,1 1 0,0 0-1,-1-1 1,1 1 0,-1 0-1,1-1 1,-1 1 0,1 0 0,-1-1-1,0 1 1,1 0 0,-1 0-1,1 0 1,-1 0 0,0-1-1,1 1 1,-1 0 0,1 0 0,-1 0-1,0 0 1,0 1 0,-1-1 7,0 1 0,0 0 0,-1 0 1,1-1-1,0 2 0,0-1 0,1 0 1,-1 0-1,0 1 0,0-1 0,1 1 1,-1-1-1,0 1 0,1 0 0,0-1 1,-1 1-1,1 0 0,0 0 1,0 0-1,0 0 0,-1 4 0,-2 3 2,1 0-1,0 0 1,-3 17-1,4-18-32,1 0 1,0 0-1,1 0 1,0 0-1,0 0 1,2 10-1,-2-17 3,0 0 1,1 1-1,-1-1 1,0 1-1,1-1 1,-1 0-1,1 1 1,-1-1-1,1 0 1,-1 1-1,1-1 1,0 0-1,0 0 1,0 0-1,0 0 0,0 0 1,0 0-1,0 0 1,0 0-1,0 0 1,0 0-1,1 0 1,-1-1-1,0 1 1,0 0-1,1-1 1,-1 1-1,0-1 1,1 0-1,-1 1 0,1-1 1,-1 0-1,1 0 1,-1 0-1,0 0 1,1 0-1,-1 0 1,1 0-1,-1-1 1,1 1-1,-1 0 1,2-2-1,10-2-18,-1-2 0,1 1 0,22-16 0,-25 15 19,0-1 0,0 2-1,1-1 1,0 2 0,16-6-1,-23 9 0,0 1 0,0-1 0,-1 1-1,1 0 1,0 0 0,0 0 0,0 1 0,0-1-1,0 1 1,0 0 0,-1 0 0,1 0-1,0 1 1,-1-1 0,1 1 0,-1 0 0,1 0-1,-1 0 1,0 0 0,6 6 0,7 8-10,-13-12 11,1-1-1,-1 1 1,1-1-1,-1 0 1,1 0 0,0-1-1,6 4 1,-9-6 4,1 1 0,-1-1 0,1 0 0,0 1 1,-1-1-1,1 0 0,-1 0 0,1 0 0,0 0 0,-1-1 1,1 1-1,-1 0 0,1-1 0,-1 1 0,1-1 0,-1 1 1,1-1-1,-1 0 0,1 0 0,-1 0 0,0 1 0,1-1 1,-1 0-1,0-1 0,0 1 0,2-2 0,25-26 43,40-37-222,-67 65 154,-1 1 0,1 0-1,-1-1 1,0 1-1,1 0 1,-1-1 0,1 1-1,-1 0 1,0 0 0,1-1-1,-1 1 1,1 0-1,-1 0 1,1 0 0,-1 0-1,1 0 1,-1 0 0,1 0-1,-1 0 1,1 0-1,-1 0 1,1 0 0,-1 0-1,1 0 1,-1 0 0,1 0-1,-1 0 1,1 0-1,-1 1 1,1-1 0,-1 0-1,0 0 1,1 1 0,-1-1-1,1 0 1,-1 1-1,0-1 1,1 0 0,-1 1-1,0-1 1,1 1-1,-1-1 1,0 0 0,0 1-1,1 0 1,9 26-2002,-7-17 1236,3-1 239,3-4-90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2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13755,'-3'6'598,"1"0"0,-1 0 0,0 0 0,0-1 0,0 1 0,-6 5 0,-7 15 1673,6-9-1246,3-6-586,1 1 1,-1 1 0,2-1 0,0 1-1,0 0 1,1 0 0,-2 16 0,5-28-419,1-1 0,0 1 0,0-1 0,0 1 0,0-1 0,0 1 0,0-1 0,0 1 0,0-1 0,0 1 0,0-1 0,0 1 0,0-1 0,0 1 0,0-1 0,0 1 0,1-1 0,-1 1 0,0-1 0,0 1 0,1-1 0,-1 0 0,0 1 0,0-1 0,1 1 0,-1-1 0,0 0 0,1 1 0,-1-1 0,1 0 0,0 1 0,0-1 1,0 0-1,0 0 1,0 0-1,-1-1 1,1 1-1,0 0 1,0 0-1,0-1 1,0 1 0,0-1-1,0 1 1,0-1-1,-1 1 1,3-2-1,27-26 172,-15 8-91,-1 0 0,-1-2 0,16-31 0,-15 26-146,-11 22-51,-2 6 22,-2 12-23,-6 20-7,5-23 65,-10 42-28,11-48 68,1 0 1,-1-1-1,1 1 0,0 0 0,0 0 0,1 0 0,-1 0 1,1 0-1,0 0 0,1 5 0,-1-8 2,-1-1-1,1 1 1,0 0-1,-1-1 1,1 1-1,0 0 1,-1-1-1,1 1 1,0-1 0,-1 1-1,1-1 1,0 0-1,0 1 1,0-1-1,0 0 1,0 0-1,-1 1 1,1-1-1,0 0 1,0 0-1,0 0 1,0 0-1,0 0 1,0 0 0,0 0-1,-1 0 1,1 0-1,0-1 1,0 1-1,0 0 1,0-1-1,0 1 1,-1 0-1,3-2 1,27-16 67,78-77 89,-107 94-165,0 0 0,0 0 0,1 0 0,-1 1 0,0-1 0,0 0 0,1 1 0,-1-1 0,0 1 0,1-1 0,-1 1 0,0 0 0,3-1 0,-3 1 2,-1 0 0,1 0 0,-1 0-1,1 1 1,-1-1 0,1 0 0,-1 0 0,1 1 0,-1-1 0,1 0 0,-1 0 0,1 1 0,-1-1 0,1 0 0,-1 1 0,1-1 0,-1 1 0,0-1 0,1 1 0,-1-1 0,0 1 0,0-1-1,1 1 1,1 5-14,-1-1-1,1 0 1,-1 1-1,-1-1 0,1 12 1,3 15 26,-3-31-2,-1 0 0,0-1 0,1 1 1,-1 0-1,0 0 0,1 0 0,-1 0 0,1-1 0,-1 1 1,1 0-1,0-1 0,-1 1 0,1 0 0,0-1 1,-1 1-1,1-1 0,0 1 0,0-1 0,-1 1 0,1-1 1,0 0-1,0 1 0,0-1 0,1 0 0,0 1 7,-1-2-1,1 1 0,0 0 0,0 0 1,-1 0-1,1-1 0,0 1 0,-1-1 1,1 0-1,-1 1 0,1-1 1,1-1-1,6-4 53,-1 0 0,0 0 0,11-12 0,-16 15-43,63-72 174,-66 75-200,0 0 1,0-1-1,0 1 1,1 0-1,-1 0 1,0 0-1,0 0 0,0-1 1,0 1-1,0 0 1,1 0-1,-1 0 1,0 0-1,0 0 0,0-1 1,0 1-1,1 0 1,-1 0-1,0 0 1,0 0-1,0 0 0,1 0 1,-1 0-1,0 0 1,0 0-1,0 0 1,1 0-1,-1 0 0,0 0 1,0 0-1,1 0 1,-1 0-1,0 0 0,0 0 1,0 0-1,1 0 1,-1 0-1,0 0 1,0 0-1,0 1 0,1-1 1,-1 0-1,0 0 1,2 13-55,-6 25-171,2-27-10,2-10 221,-1 29-1332,1-29 1268,0 1 0,0-1 0,0 1 0,0-1 0,1 1 0,-1 0 0,0-1 0,1 1 0,-1-1 0,1 1 0,0-1 0,0 0 0,-1 1 0,1-1 0,2 2 0,3 2-451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109 232 15787,'6'-13'1088,"-1"0"0,0 0 0,5-18 1,-9 25-616,0 0 1,0 0 0,0 1 0,-1-1 0,0 0 0,0 0 0,0 0 0,-1 0 0,0 0 0,-2-8 0,3 13-426,0 0 0,-1 0 0,1 0 0,0 0-1,0 0 1,-1 1 0,1-1 0,-1 0 0,1 0-1,-1 0 1,1 1 0,-1-1 0,1 0 0,-1 1-1,1-1 1,-1 0 0,0 1 0,0-1 0,1 1-1,-1-1 1,0 1 0,0-1 0,0 1 0,1 0-1,-1-1 1,0 1 0,0 0 0,0 0 0,0 0-1,0 0 1,0-1 0,1 1 0,-1 0 0,0 0-1,0 1 1,0-1 0,0 0 0,0 0 0,0 0-1,0 1 1,1-1 0,-1 0 0,0 1 0,0-1-1,0 1 1,-1 0 0,-2 2 23,0 0 0,0 0 0,0 0 0,1 0 0,-1 1 1,1 0-1,-5 7 0,-2 4-52,2 0 0,0 0 1,1 1-1,0 0 0,1 1 1,1 0-1,1-1 0,0 1 1,-2 31-1,8-14-116,-2-33 92,1-1 0,-1 1 0,0 0 1,0 0-1,0 0 0,0 0 0,1-1 0,-1 1 0,0 0 1,1 0-1,-1-1 0,1 1 0,-1 0 0,1 0 0,-1-1 1,1 1-1,0-1 0,-1 1 0,1 0 0,-1-1 0,1 1 1,0-1-1,0 0 0,-1 1 0,1-1 0,0 0 1,0 1-1,0-1 0,-1 0 0,1 0 0,0 1 0,0-1 1,0 0-1,0 0 0,-1 0 0,1 0 0,0 0 0,1-1 1,3-1-16,0 0 1,1 0 0,-1-1 0,-1 0 0,1 0-1,0 0 1,-1-1 0,1 0 0,-1 1 0,0-2-1,0 1 1,-1 0 0,1-1 0,4-9 0,4-5-20,-2-1 0,11-28 1,-13 27 48,0 0 1,-1-1 0,-2 1-1,6-41 1,-13 47 1,-5 23 20,-7 26 3,6-6-50,0-1 14,1 0-1,2 0 0,-4 38 0,9-64 2,0 0 0,0 1 1,0-1-1,0 0 0,0 1 0,0-1 0,0 0 0,1 1 0,-1-1 0,0 0 0,1 1 0,-1-1 1,1 0-1,0 0 0,-1 1 0,2 0 0,-1-1 0,0 0 0,0-1 0,-1 1 0,1-1 0,0 1 1,0-1-1,0 0 0,0 1 0,-1-1 0,1 0 0,0 0 0,0 1 0,0-1 0,0 0 0,0 0 0,0 0 1,0 0-1,1-1 0,5 0 0,0-1 1,0 0-1,0-1 1,0 1-1,8-6 0,6-2 1,-14 8-7,0 0-1,0 0 1,1 1-1,-1-1 1,1 1-1,-1 1 1,1 0-1,-1 0 1,12 2 0,-15-2 3,-1 1 0,0 0 0,1 0 1,-1 0-1,0 1 0,0-1 1,0 1-1,0 0 0,0 0 0,0 0 1,0 0-1,-1 0 0,1 1 1,-1-1-1,1 1 0,-1 0 1,0 0-1,0-1 0,0 1 0,-1 1 1,1-1-1,1 3 0,1 1 168,-1-8-3,0-17 137,-1-25 118,-5-71 193,5 111-718,3 7 38,7 12-18,-8-10 40,-1-2 26,1 1 0,0-1-1,1 0 1,-1 0 0,1 0 0,0 0-1,0-1 1,0 0 0,0 0 0,0 0-1,1-1 1,-1 0 0,1 0 0,0 0-1,7 1 1,-5-2 8,1 0 0,-1-1 0,0 0 0,1-1-1,-1 1 1,1-2 0,-1 1 0,0-1 0,0 0 0,8-4 0,-3 0 11,0 0 0,0 0 0,-1-1 0,-1-1 0,1 0 0,-1 0 0,0-1 0,-1-1 0,0 0 0,-1 0 1,0-1-1,15-22 0,-11-4 17,-13 17-4,0 20-10,0-1 1,0 1-1,0 0 0,0-1 1,-1 1-1,1 0 0,0-1 1,0 1-1,0 0 0,-1-1 0,1 1 1,0 0-1,-1-1 0,1 1 1,0 0-1,-1 0 0,1-1 0,0 1 1,-1 0-1,1 0 0,0 0 1,-1 0-1,1-1 0,-1 1 0,1 0 1,0 0-1,-1 0 0,1 0 1,-1 0-1,1 0 0,0 0 1,-1 0-1,1 0 0,-1 0 0,-2 1 3,1 0-1,-1 0 0,0 0 0,1 1 0,0-1 0,-1 1 1,1-1-1,0 1 0,0 0 0,0 0 0,0 0 0,0 0 1,0 0-1,0 0 0,1 0 0,-3 4 0,-22 43 10,24-45-11,-4 11 14,0 1 0,1-1 0,-5 24 0,8-33-9,1 0 0,0 0 1,1 0-1,-1 0 0,1 0 0,1 0 1,-1 0-1,1 0 0,0 0 0,0 0 1,1-1-1,2 9 0,-3-13-4,-1 0-1,1 0 1,0 0-1,-1 1 1,1-1-1,0 0 1,0 0-1,0-1 1,0 1-1,0 0 1,0 0-1,0 0 1,0-1-1,0 1 1,0 0-1,0-1 1,0 1-1,1-1 1,-1 1-1,0-1 1,2 1-1,0-1 2,-1 0 0,1 0 0,0 0 0,-1-1 0,1 1 0,-1-1 0,1 1 0,-1-1 0,1 0 0,2-1 0,3-2 0,0-1-1,-1 1 1,0-1-1,1 0 1,6-8-1,3-5-4,-1-1-1,0 0 1,14-25-1,0 0-63,-30 44 63,0 0 0,0 0 0,1-1 0,-1 1-1,0 0 1,0-1 0,0 1 0,1 0-1,-1 0 1,0-1 0,0 1 0,0 0-1,1 0 1,-1-1 0,0 1 0,0 0-1,1 0 1,-1 0 0,0 0 0,1-1-1,-1 1 1,0 0 0,1 0 0,-1 0 0,0 0-1,1 0 1,-1 0 0,0 0 0,1 0-1,-1 0 1,0 0 0,1 0 0,3 11-81,-5 24-12,1-28 86,0 6-9,-1 3 17,0-1-1,2 1 0,0 0 0,1-1 0,3 17 0,-5-30-30,1-1 0,-1 0 0,0 0-1,0 0 1,1 1 0,-1-1-1,1 0 1,-1 0 0,1 0-1,-1 0 1,1 0 0,0 0 0,0 0-1,-1 0 1,1 0 0,0 0-1,0 0 1,0 0 0,0 0 0,0-1-1,0 1 1,0 0 0,0-1-1,0 1 1,0-1 0,1 1 0,-1-1-1,0 0 1,0 1 0,1-1-1,-1 0 1,0 0 0,0 0 0,1 0-1,-1 0 1,0 0 0,0 0-1,1 0 1,-1-1 0,0 1-1,0 0 1,0-1 0,0 1 0,1-1-1,-1 1 1,0-1 0,1-1-1,2 0-83,0-1 0,0 0-1,0 0 1,0 0 0,-1 0-1,0-1 1,0 0 0,0 1-1,0-1 1,0 0 0,3-7-1,7-27-494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23829,'-10'-6'2081,"5"6"-1489,-1-2-312,3 2 1104,0 0-784,3 5-600,2-1-184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17932,'5'-5'2840,"-3"14"-1199,-1 24-78,-1-24-971,-3 317 1038,4-300-1633,-1-25 2,0-1 0,0 0 0,0 1 0,0-1 0,0 0 0,0 0 0,0 1 0,0-1 1,0 0-1,0 1 0,0-1 0,0 0 0,0 0 0,0 1 0,1-1 0,-1 0 0,0 0 0,0 1 0,0-1 0,0 0 0,1 0 0,-1 0 0,0 1 0,0-1 1,0 0-1,1 0 0,-1 0 0,0 0 0,0 1 0,1-1 0,-1 0 0,0 0 0,0 0 0,1 0 0,-1 0 0,8-8-43,2-15-46,-1-15-173,-1 0-1,4-69 1,-8-76-790,-4 182 1052,0-19-169,0 4-94,5 35 115,5 32 128,23 88 451,-27-118-300,1-1-1,1 1 1,1-1 0,18 28-1,-24-44-74,-1 0 0,1 1 0,1-1 0,-1-1 0,1 1 0,-1 0 0,1-1 0,0 0 0,0 0 0,1 0 0,-1 0 0,0-1 0,9 4 0,-10-5-17,0-1 0,0 1 0,0-1 0,1 1-1,-1-1 1,0 0 0,0-1 0,1 1 0,-1 0 0,0-1 0,0 0 0,0 0 0,0 0 0,0 0 0,0 0 0,0 0-1,0-1 1,0 0 0,0 1 0,-1-1 0,1 0 0,4-5 0,1-1 75,0-1 0,-1 0 0,0 0 0,0-1 0,-1 0 0,0 0 0,-1-1-1,0 1 1,6-21 0,-2 2 146,-2-1-1,6-45 0,-11 60-208,0 0 0,-1 0 0,0 0-1,-1 0 1,-1 0 0,0 0 0,-1 1-1,-1-1 1,-5-15 0,7 27-61,-1 0 0,0 0 1,0 0-1,0 1 0,0-1 0,-6-4 1,8 7-42,0 0 0,0-1 1,0 1-1,-1 0 1,1-1-1,0 1 1,-1 0-1,1-1 1,0 1-1,-1 0 0,1-1 1,0 1-1,-1 0 1,1 0-1,-1 0 1,1-1-1,0 1 0,-1 0 1,1 0-1,-1 0 1,1 0-1,-1 0 1,1 0-1,0 0 1,-1 0-1,1 0 0,-1 0 1,1 0-1,-1 0 1,1 0-1,-1 0 1,1 0-1,0 0 1,-1 0-1,1 1 0,-1-1 1,1 0-1,0 0 1,-1 0-1,1 1 1,0-1-1,-1 0 1,1 1-1,0-1 0,-1 0 1,1 1-1,0-1 1,0 0-1,-1 1 1,1-1-1,0 1 1,0-1-1,0 0 0,-1 1 1,1-1-1,0 1 1,0-1-1,0 0 1,0 2-1,0-1-27,0 1 0,0-1-1,0 0 1,0 1 0,0-1-1,0 1 1,0-1 0,1 1-1,-1-1 1,1 1 0,-1-1-1,1 0 1,-1 1 0,2 0 0,6 13-683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14283,'6'-4'3745,"-5"5"-2921,-1 6 1977,3 2-969,-1 8-464,-1 2-303,2 8-497,0 2-160,0-1-192,-2-3-72,2-1-296,-2-7-272,1-7-785,1-8-447,-3-17 1032,-2-13-256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20028,'10'-9'722,"0"1"-1,0 0 1,1 1-1,0 0 1,23-10-1,-27 14-475,0 0 1,1 0-1,0 1 0,-1 1 0,1-1 1,0 1-1,0 0 0,0 1 0,0 0 1,14 2-1,-19-2-222,-1 0 1,1 1-1,-1-1 1,1 1-1,-1 0 1,1 0-1,-1 0 1,0 0-1,1 0 0,-1 0 1,0 1-1,0-1 1,0 1-1,0-1 1,0 1-1,-1 0 1,1 0-1,0 0 1,-1 0-1,3 3 1,-3-2-14,0 1 1,0-1-1,0 1 0,0-1 1,-1 1-1,1 0 1,-1-1-1,0 1 0,0-1 1,0 1-1,0 0 1,-2 5-1,-2 5-9,0 0 0,-1 0 0,0 0 0,-1-1 1,-13 22-1,-32 34-257,50-68 228,1 0-1,0-1 1,0 1 0,0 0 0,-1 0 0,1 0 0,0 0-1,0 0 1,0 0 0,1 0 0,-1 0 0,0 0-1,0 0 1,0 0 0,1 0 0,-1 0 0,1 0-1,-1 0 1,1 0 0,-1 0 0,1-1 0,-1 1-1,1 0 1,-1 0 0,1-1 0,0 1 0,0 0 0,0 0-1,31 23-476,-16-13 254,-9-4 168,0-1 0,-1 1 1,1 0-1,-1 0 0,-1 0 0,0 1 1,0 0-1,7 15 0,-10-19 83,-1 0 0,0 0 0,0 0-1,0 0 1,0 0 0,-1 0 0,1 0 0,-1 0-1,0 0 1,0 0 0,-1 0 0,1 0 0,-1 0-1,0 0 1,0 0 0,0 0 0,-1 0-1,0 0 1,1-1 0,-1 1 0,0 0 0,-4 4-1,-1 0 169,-1 0 0,1 0 0,-1 0 0,-1-1-1,1 0 1,-1-1 0,0 0 0,-1-1 0,0 1-1,0-2 1,-16 6 0,22-9-121,0 1 0,-1-1 0,0-1 0,1 1 0,-1-1-1,1 1 1,-1-1 0,0-1 0,1 1 0,-1-1 0,1 0 0,-9-2 0,9 1-120,1 0 1,-1 1 0,1-2-1,0 1 1,0 0-1,0-1 1,0 1 0,0-1-1,0 0 1,1 0-1,0 0 1,-1 0-1,1 0 1,0 0 0,0-1-1,1 1 1,-3-7-1,3 8-83,0 0-1,0-1 1,0 1 0,0-1-1,1 1 1,-1 0-1,1-1 1,0 1-1,-1-1 1,1 0 0,0 1-1,0-1 1,1 1-1,-1-1 1,1 1-1,-1 0 1,1-1 0,0 1-1,-1-1 1,1 1-1,0 0 1,1 0-1,-1-1 1,0 1-1,1 0 1,-1 0 0,1 0-1,2-2 1,15-10-914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0 603 14579,'7'2'387,"0"0"1,0 0-1,1-1 0,-1 0 1,0-1-1,1 1 0,-1-1 1,0-1-1,1 1 0,-1-1 1,0-1-1,1 1 0,-1-1 1,0-1-1,0 1 0,8-5 1,-10 4-168,0 0-1,0 0 1,-1 0 0,1-1 0,-1 0 0,1 0 0,-1 0-1,-1 0 1,1-1 0,0 1 0,-1-1 0,0 0 0,0 0-1,-1 0 1,1-1 0,-1 1 0,0 0 0,0-1 0,-1 0 0,0 1-1,1-9 1,-2 12-156,1 0-1,-1 0 0,0 0 1,0 0-1,0 0 1,0 0-1,-1 0 1,1 0-1,0 0 0,-1 0 1,1 0-1,-1 0 1,0 0-1,0 0 1,0 0-1,0 0 0,0 0 1,0 1-1,0-1 1,-1 0-1,1 1 0,-1-1 1,-2-1-1,3 2-45,-1 0-1,0 1 1,0-1 0,1 1-1,-1-1 1,0 1-1,0 0 1,0 0-1,0 0 1,0 0 0,0 0-1,1 0 1,-1 0-1,0 1 1,0-1-1,0 0 1,0 1 0,1 0-1,-1-1 1,0 1-1,0 0 1,1 0-1,-1 0 1,1 0 0,-1 0-1,-1 2 1,-3 3-36,-1 0 1,1 1 0,0 0 0,1 0 0,-1 0-1,2 1 1,-1 0 0,1 0 0,0 0-1,0 0 1,1 1 0,0-1 0,1 1-1,0 0 1,0 0 0,1 0 0,0 0 0,1 0-1,0 0 1,0 0 0,1 0 0,0 0-1,4 15 1,-5-22-10,1 0-1,-1 0 0,1-1 0,0 1 1,0 0-1,-1 0 0,1-1 1,0 1-1,0 0 0,1-1 0,-1 1 1,0-1-1,0 0 0,1 1 1,-1-1-1,1 0 0,-1 0 0,1 0 1,0 0-1,-1 0 0,1 0 1,0 0-1,0-1 0,-1 1 1,1 0-1,0-1 0,0 0 0,0 1 1,0-1-1,0 0 0,0 0 1,0 0-1,0 0 0,-1 0 0,1-1 1,4 0-1,0-1-98,1-1-1,-1 1 1,0-1-1,0 0 1,0-1-1,0 1 1,-1-1-1,1-1 1,5-4-1,7-10-326,0-1-1,0-1 0,-2-1 0,20-36 0,-8 8-271,21-58 0,-27 56 467,-3 0 0,-3-1 0,14-71 0,-29 118 339,0 0 0,0 1 1,-1-1-1,1 0 0,-1 0 1,-1 0-1,1 0 1,-1 0-1,-2-11 0,2 17-66,1 0-1,0-1 0,0 1 0,0 0 1,-1 0-1,1-1 0,0 1 1,0 0-1,-1 0 0,1-1 1,0 1-1,-1 0 0,1 0 1,0 0-1,-1 0 0,1 0 1,0-1-1,-1 1 0,1 0 1,0 0-1,-1 0 0,1 0 0,0 0 1,-1 0-1,1 0 0,0 0 1,-1 0-1,1 0 0,-1 0 1,1 0-1,0 1 0,-1-1 1,1 0-1,0 0 0,-1 0 1,1 0-1,0 1 0,0-1 0,-1 0 1,1 0-1,0 0 0,-1 1 1,1-1-1,0 0 0,0 0 1,0 1-1,-1-1 0,1 1 1,-13 18 515,1 7-43,1 1-1,1 0 0,2 1 0,-8 39 0,8-17 202,-3 86 0,11-108-421,4 42 1,-3-62-236,0 1-1,1-1 1,0 0 0,0 1 0,1-1 0,0-1 0,0 1-1,1 0 1,6 9 0,-9-16-36,-1-1-1,0 1 1,0 0-1,1-1 1,-1 1 0,1-1-1,-1 1 1,0-1-1,1 1 1,-1-1-1,1 1 1,-1-1 0,1 0-1,-1 1 1,1-1-1,0 0 1,-1 1-1,1-1 1,-1 0 0,1 0-1,0 1 1,-1-1-1,1 0 1,0 0-1,-1 0 1,2 0-1,-2 0-10,1-1-1,-1 1 0,1-1 0,-1 0 0,1 1 1,-1-1-1,1 1 0,-1-1 0,0 0 0,1 1 0,-1-1 1,0 0-1,0 0 0,1 1 0,-1-1 0,0 0 1,0 0-1,0 0 0,0-40-651,-5 15 90,0 0 0,-2 1 0,-1 0 1,-11-25-1,23 58 616,0 0 1,0-1 0,1 1 0,0-1 0,1 0-1,0-1 1,0 1 0,0-1 0,1 0 0,0-1-1,0 0 1,9 6 0,-11-9 16,0 1 0,1-1 1,-1 1-1,0-2 0,1 1 0,-1 0 0,1-1 0,0 0 0,-1-1 0,1 1 1,0-1-1,-1 0 0,1 0 0,0-1 0,0 0 0,-1 0 0,1 0 1,-1-1-1,1 1 0,9-6 0,-8 3 42,0 0 0,0 0-1,0-1 1,-1 0 0,0 0 0,0-1 0,0 0-1,-1 0 1,1 0 0,-1 0 0,-1-1 0,0 0-1,0 0 1,5-12 0,-6 8 7,-7 12-48,-8 17-43,8-9-14,0 1 0,1 1 0,0-1 0,1 1 0,0-1 0,0 1 0,1-1 0,1 1 0,0 0 0,1 13 0,-1-22 4,0-1 0,0 0 0,1 0 0,-1 0 0,0 0 0,1 0 0,-1 0-1,0 0 1,1 0 0,-1 0 0,1 0 0,0 0 0,-1 0 0,1-1 0,0 1 0,0 0 0,-1 0 0,1 0 0,0-1 0,0 1 0,0-1 0,0 1-1,0 0 1,0-1 0,0 0 0,0 1 0,0-1 0,0 0 0,0 1 0,0-1 0,0 0 0,0 0 0,0 0 0,0 0 0,0 0 0,1 0 0,-1 0-1,0 0 1,0 0 0,0-1 0,0 1 0,0 0 0,0-1 0,0 1 0,0-1 0,1 0 0,6-3 38,0 0-1,0-1 1,0 0 0,8-8-1,-16 13-41,39-34 110,-30 24-81,1 1 0,0 0 1,1 0-1,0 1 0,1 1 1,-1 0-1,16-7 1,-25 14-34,-1-1 1,1 0-1,0 1 1,0-1 0,0 1-1,-1 0 1,1-1-1,0 1 1,0 0 0,0 0-1,0 0 1,0 0-1,0 1 1,-1-1 0,1 0-1,0 1 1,0-1-1,0 1 1,-1 0 0,1 0-1,0-1 1,-1 1-1,1 0 1,0 0 0,-1 1-1,0-1 1,1 0-1,-1 0 1,0 1 0,1-1-1,-1 1 1,0-1-1,1 3 1,3 6-18,-2-1-1,1 0 1,-1 1 0,-1-1-1,3 15 1,5 19-45,-6-37-239,-1-9-517,-3-11-253,-10-19 312,3 14 202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17716,'-20'7'1744,"13"-1"-1216,1-6-512,6-4 208,6-3 216,7-4-368,1-3-192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16612,'-2'0'337,"1"0"0,-1 0 0,0 0 0,0 0 0,1 1 0,-1-1 0,0 0 0,1 1 0,-1 0 0,-2 1 0,17-7 4155,-9 2-4269,0 1 1,0 1 0,1-1 0,-1 1 0,1-1-1,-1 1 1,1 0 0,-1 1 0,1-1 0,0 1-1,-1 0 1,1 0 0,0 1 0,5 0 0,-8 0-198,1-1 1,0 1 0,-1 0 0,1 0 0,-1 0 0,1 0-1,-1 0 1,1 1 0,-1-1 0,0 1 0,0 0-1,1-1 1,-1 1 0,0 0 0,-1 0 0,1 0 0,0 1-1,-1-1 1,1 0 0,-1 1 0,0-1 0,1 1 0,-1-1-1,1 5 1,0 5-185,-1 1 0,0-1 1,-1 0-1,0 1 0,-1-1 0,-1 1 0,0-1 0,-3 13 0,-1 8-416,5-32 537,1 0 1,0 0-1,0 0 0,0 0 1,-1 0-1,1 0 0,0 0 0,0 0 1,0 0-1,1 0 0,-1 0 1,0 0-1,0 0 0,0 0 1,1 0-1,0 1 0,-1-2 25,1 1 0,-1-1 0,0 0 0,1 0 0,-1 0-1,1 0 1,-1 0 0,0 0 0,1 0 0,-1 0 0,0 0 0,1 0 0,-1 0-1,1 0 1,-1 0 0,0 0 0,1-1 0,-1 1 0,0 0 0,1 0 0,-1 0-1,0 0 1,1-1 0,-1 1 0,0 0 0,1 0 0,-1-1 0,0 1 0,27-28-182,-24 24 195,106-131-33,-88 117 53,-21 18-20,1-1-1,-1 1 0,1 0 0,-1 0 1,1 0-1,-1 0 0,1-1 0,-1 1 1,1 0-1,-1 0 0,1 0 0,-1 0 1,1 0-1,-1 0 0,1 0 1,-1 0-1,1 1 0,-1-1 0,1 0 1,-1 0-1,0 0 0,1 0 0,-1 1 1,1-1-1,-1 0 0,1 0 1,-1 1-1,0-1 0,1 0 0,-1 1 1,0-1-1,1 0 0,-1 1 0,0-1 1,1 1-1,-1-1 0,0 1 0,0-1 1,0 0-1,1 1 0,-1-1 1,0 1-1,0-1 0,0 1 0,0-1 1,0 1-1,0-1 0,0 1 0,5 25 2,8 29-5,-12-52 4,0 0 1,0 1 0,1-1 0,-1 0 0,1 0-1,0 0 1,0 0 0,0 0 0,0-1-1,0 1 1,1 0 0,3 2 0,-5-4 12,1 0 1,-1-1 0,0 1-1,1 0 1,-1-1 0,1 1-1,-1-1 1,1 1 0,0-1-1,-1 0 1,1 0 0,-1 1-1,1-1 1,0 0 0,-1-1-1,1 1 1,-1 0 0,1 0-1,2-1 1,-1-1 35,1 1-1,0-1 1,-1 0 0,1 0-1,-1 0 1,1 0 0,4-5-1,-1 0 100,0 0 0,0 0 0,-1-1-1,0 1 1,8-16 0,-8 12 89,-2 0-1,8-23 1,-11 31-191,0-1 0,0 0 0,0 0 0,-1 0 0,1 0 0,-1 0 0,0 0 0,0 0 0,-1 0 0,1 0 0,-1 0 0,-1-6 0,2 11-48,0-1 0,-1 0 1,1 1-1,0-1 0,0 0 0,0 0 0,0 1 0,0-1 0,0 0 0,0 1 1,0-1-1,0 0 0,-1 0 0,1 1 0,0-1 0,0 0 0,0 0 0,-1 1 1,1-1-1,0 0 0,0 0 0,-1 0 0,1 1 0,0-1 0,0 0 1,-1 0-1,1 0 0,0 0 0,-1 0 0,1 0 0,0 1 0,0-1 0,-1 0 1,1 0-1,0 0 0,-1 0 0,1 0 0,0 0 0,-1 0 0,1 0 0,0-1 1,-1 1-1,1 0 0,0 0 0,0 0 0,-1 0 0,1 0 0,0 0 1,-1 0-1,1-1 0,0 1 0,0 0 0,-1 0 0,1 0 0,0-1 0,0 1 1,0 0-1,-1 0 0,1-1 0,0 1 0,0 0 0,0-1 0,0 1 0,0 0 1,0 0-1,-1-1 0,1 1 0,0-1 0,-6 26-214,5-11-213,1 0 1,1 0-1,0 0 0,1 0 0,1 0 0,0 0 0,8 23 0,-7-26-155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19196,'2'2'158,"0"-1"0,0 1-1,0 0 1,-1 0 0,1-1-1,0 1 1,-1 0 0,1 0 0,-1 1-1,0-1 1,0 0 0,2 5 0,9 33 237,-5-16 262,36 129 276,-12-38-649,-30-112-257,0 1 0,0-1 0,0 1 0,1-1 0,-1 0 1,1 0-1,0 0 0,3 4 0,-5-7-13,1 1-1,-1-1 1,1 1 0,0-1 0,0 0-1,-1 1 1,1-1 0,0 0 0,-1 1-1,1-1 1,0 0 0,0 0 0,-1 0-1,1 0 1,0 0 0,0 0 0,0 0-1,-1 0 1,1 0 0,0 0 0,0 0-1,-1 0 1,1-1 0,0 1 0,0 0-1,-1 0 1,1-1 0,0 1 0,-1 0-1,1-1 1,0 1 0,-1-1 0,1 1-1,-1-1 1,1 0 0,0 1 0,-1-1-1,0 1 1,1-1 0,-1 0-1,1-1 1,14-16 438,23-40-1,-29 43-270,0 0 0,1 0 0,1 1 0,0 1 0,18-17 0,-28 29-171,0 0 0,0 0 1,0-1-1,0 1 1,1 1-1,-1-1 1,0 0-1,1 0 0,-1 0 1,0 1-1,1-1 1,-1 1-1,1-1 1,-1 1-1,1-1 0,-1 1 1,1 0-1,0 0 1,-1 0-1,1 0 1,-1 0-1,1 0 0,-1 0 1,1 0-1,-1 1 1,1-1-1,-1 1 1,1-1-1,-1 1 0,1-1 1,-1 1-1,1 0 1,-1 0-1,0 0 1,0 0-1,1 0 0,-1 0 1,0 0-1,0 0 1,0 0-1,0 1 0,0-1 1,0 0-1,-1 0 1,1 1-1,0 1 1,4 6-11,-1 1 0,0 0 1,0 0-1,-2 0 0,4 15 1,-3-11-205,-1-1 0,0 1 0,-1 0 1,0 0-1,-1 0 0,0 0 0,-2 0 1,-3 21-1,5-54-1982,8 1 1393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41 18004,'-1'0'93,"0"0"1,0 0-1,0 1 1,0-1-1,0 1 1,0-1-1,0 1 1,0-1-1,0 1 1,0 0-1,0-1 1,0 1-1,1 0 1,-1 0-1,0 0 1,0-1-1,1 1 1,-1 0 0,0 2-1,-10 19 257,10-20-251,-5 14 137,0 0 0,-5 29-1,9-39-196,1 0 0,0 0 0,1 1 0,-1-1 0,1 0 0,1 0 0,-1 1 0,1-1 0,0 0 0,3 10 0,-3-15-21,-1 0-1,0 0 0,1 0 1,-1 0-1,0 0 0,1-1 1,-1 1-1,1 0 1,-1 0-1,1-1 0,0 1 1,-1 0-1,1-1 0,0 1 1,-1-1-1,1 1 1,0-1-1,0 1 0,0-1 1,-1 1-1,1-1 0,0 0 1,0 1-1,0-1 0,0 0 1,0 0-1,1 1 1,0-2 20,0 1 1,0-1 0,-1 1 0,1-1 0,0 1 0,0-1-1,0 0 1,-1 0 0,1 0 0,-1 0 0,1 0-1,2-2 1,3-4 122,-1 1 0,0-1 0,0 0 0,8-12-1,-6 5 34,0-1 0,0 0 0,-2 0 0,0 0 0,0-1 0,-2 0 0,0 0 0,-1 0 0,0 0 0,0-22 0,-3 65-501,1 0 0,1 0 0,2-1 0,1 1 0,7 25 0,-11-49 150,0-1-1,-1 0 1,1 0-1,0 0 0,0 0 1,0 0-1,0-1 1,1 1-1,-1 0 0,0 0 1,1-1-1,-1 1 1,1-1-1,0 1 0,-1-1 1,4 2-1,-4-3 65,0 0 0,1 1 0,-1-1 0,0 0 0,0 0 0,0 0 0,0-1 0,1 1 0,-1 0 0,0 0-1,0-1 1,0 1 0,0-1 0,0 1 0,0-1 0,0 1 0,0-1 0,0 1 0,0-1 0,0 0 0,0 0 0,0 0 0,0 1 0,0-1 0,-1 0 0,1 0-1,0 0 1,-1 0 0,1 0 0,-1 0 0,1-2 0,17-31-899,1-6-230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13371,'0'3'1321,"-5"51"525,-5 101 1831,9-120-2637,2-1 0,8 50 1,-9-83-1001,0 0 1,0-1-1,0 1 1,0 0-1,0 0 1,0-1-1,0 1 1,1 0-1,-1-1 1,0 1-1,0 0 1,1-1-1,-1 1 1,1 0-1,-1-1 1,0 1-1,1-1 1,-1 1-1,1-1 1,-1 1-1,1-1 1,0 1-1,-1-1 1,1 1-1,-1-1 1,1 0-1,0 1 1,0-1-1,0 0 0,1 0 1,-1 0-1,-1-1 0,1 1 0,0 0 1,0-1-1,0 1 0,0-1 1,0 1-1,0-1 0,0 1 1,0-1-1,0 1 0,-1-1 0,2-1 1,4-4 105,0-1 0,0 0 0,5-9 0,-4 5-14,-5 7-118,0-1 1,1 1-1,0 0 1,-1 0 0,1 1-1,0-1 1,1 1-1,-1-1 1,1 1 0,-1 0-1,1 0 1,0 1-1,6-4 1,-10 6-24,1 0-1,0 0 1,-1 0 0,1-1 0,0 1-1,-1 0 1,1 0 0,0 0 0,-1 1-1,1-1 1,0 0 0,-1 0 0,1 0-1,0 0 1,-1 1 0,1-1-1,0 0 1,-1 1 0,1-1 0,-1 0-1,1 1 1,-1-1 0,1 1 0,-1-1-1,1 0 1,0 2 0,7 19-178,-6 24-43,-3-30 286,-1 0 0,0 0-1,-1-1 1,-6 18 0,7-26 8,0 0 1,0 0-1,-1 0 1,0 0-1,0-1 1,0 1 0,-1-1-1,0 0 1,0 0-1,0 0 1,-1-1-1,-6 6 1,9-8-41,0-1 0,0 0 0,0 0 1,0 0-1,-1 0 0,1-1 0,0 1 1,0 0-1,0-1 0,-1 0 0,1 1 1,0-1-1,-1 0 0,1 0 0,0 0 1,0-1-1,-1 1 0,-2-1 0,1-1-101,0 1 0,0-1 0,0 0 0,0 0 0,0 0 0,0-1 0,0 1 0,1-1 0,-4-3 0,1 0-287,0 0 0,1 0 0,0 0-1,0-1 1,1 0 0,0 0 0,0 0 0,1 0-1,-1 0 1,-2-12 0,7 4-476,8 3-126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43 142 12475,'2'1'216,"0"0"0,-1 0 0,1 1 1,0-1-1,0 0 0,0 0 0,0-1 1,0 1-1,0 0 0,0-1 0,0 1 1,0-1-1,0 1 0,0-1 0,0 0 1,0 0-1,1 0 0,-1 0 0,0-1 1,0 1-1,0 0 0,0-1 0,0 0 1,0 1-1,0-1 0,3-2 0,-2 1 77,1 0-1,-1-1 0,0 0 0,0 0 0,-1 0 0,1 0 0,-1 0 0,1 0 0,-1-1 0,0 1 0,0-1 1,-1 1-1,3-7 0,-3 6-90,1 0 0,-1-1 0,0 1 0,0 0 0,-1-1 1,1 1-1,-1-1 0,0 1 0,0-1 0,-1 0 0,1 1 0,-2-5 1,1 7-149,1 0-1,-1 0 1,0 0 0,0 0 0,0 0 0,0 1 0,0-1 0,0 0 0,0 1 0,-1-1-1,1 1 1,0-1 0,-1 1 0,0-1 0,1 1 0,-1 0 0,0 0 0,1 0 0,-1 0-1,0 0 1,0 0 0,0 1 0,0-1 0,0 0 0,0 1 0,-3-1 0,3 1-53,-1 0 0,1 1 1,-1-1-1,1 0 0,-1 1 0,1 0 1,-1-1-1,1 1 0,-1 0 1,1 0-1,0 0 0,0 1 1,0-1-1,-1 0 0,1 1 0,1 0 1,-1-1-1,0 1 0,0 0 1,0 0-1,1 0 0,-1 0 1,1 0-1,0 0 0,0 0 0,-2 4 1,-2 6-48,-1 0 0,2 0 0,-6 22 1,5-14 13,1-1 1,0 1-1,2 0 1,0 0-1,1 1 1,3 33 0,-1-52 29,-1 0-1,0 0 1,0-1 0,1 1 0,-1 0 0,1 0 0,0 0 0,-1-1 0,1 1 0,0 0 0,0-1 0,0 1 0,0 0 0,0-1 0,1 0-1,-1 1 1,0-1 0,1 0 0,2 3 0,-3-4 2,1 1-1,0-1 1,-1 0-1,1 1 1,0-1 0,-1 0-1,1 0 1,0 0-1,-1 0 1,1 0-1,0 0 1,-1-1 0,1 1-1,-1-1 1,1 1-1,0-1 1,2-1-1,5-3 4,0 0 0,-1-1 0,1 0 0,-1 0 0,10-12 0,47-49 12,-39 38 29,1 2 0,41-32-1,-64 56-42,0 0 0,1 0 0,-1 0 0,1 1 0,0 0 0,8-3 0,-12 5-2,1-1 1,-1 1-1,0 0 1,0 0-1,1 0 1,-1 0-1,0 0 0,0 0 1,1 0-1,-1 0 1,0 0-1,1 0 0,-1 1 1,0-1-1,0 1 1,0-1-1,0 1 0,1-1 1,-1 1-1,0 0 1,0-1-1,0 1 1,0 0-1,0 0 0,0 0 1,-1 0-1,1 0 1,0 0-1,0 0 0,-1 0 1,2 2-1,11 38-15,-4-11 7,-9-30 10,0 1-1,0-1 1,0 1 0,1-1-1,-1 1 1,0-1-1,0 0 1,0 1 0,1-1-1,-1 1 1,0-1 0,0 0-1,1 1 1,-1-1 0,0 0-1,1 0 1,-1 1 0,0-1-1,1 0 1,-1 0 0,0 1-1,1-1 1,-1 0 0,1 0-1,-1 0 1,1 0 0,-1 1-1,0-1 1,1 0-1,-1 0 1,1 0 0,-1 0-1,1 0 1,-1 0 0,1 0-1,-1 0 1,0-1 0,1 1-1,-1 0 1,1 0 0,-1 0-1,0 0 1,1-1 0,-1 1-1,1 0 1,-1 0 0,0 0-1,1-1 1,-1 1 0,0 0-1,1-1 1,-1 1-1,0 0 1,0-1 0,1 1-1,-1-1 1,0 1 0,1-1-1,19-29 58,-15 23-50,-2 0-18,2 1 0,-1 0 0,1-1 0,0 2-1,0-1 1,0 1 0,1-1 0,0 1 0,0 1 0,0-1 0,11-5 0,-15 10 0,-1-1 1,1 1-1,-1 0 1,1 0-1,-1 0 1,1 0-1,-1 0 1,1 0-1,0 0 1,-1 0-1,1 0 1,-1 1-1,1-1 1,-1 1 0,0-1-1,1 1 1,-1-1-1,1 1 1,-1 0-1,0 0 1,0 0-1,1-1 1,-1 1-1,0 1 1,0-1-1,0 0 1,0 0-1,0 0 1,0 0-1,0 1 1,-1-1 0,1 0-1,1 3 1,1 4-33,0-1 1,0 1 0,0 0 0,2 13-1,-2-7 56,-1-1-1,-1 1 0,1 14 1,-3-21 163,0-14-133,0-8 38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17692,'0'3'220,"0"0"1,0 0-1,0-1 1,0 1-1,1 0 1,-1 0-1,1-1 1,0 1-1,0 0 1,0-1-1,1 3 1,-1-3-108,1-1 0,-1 0 0,0 1 1,0-1-1,1 0 0,-1 0 1,1 0-1,-1 0 0,1-1 1,-1 1-1,1 0 0,-1 0 0,1-1 1,0 1-1,-1-1 0,1 0 1,0 1-1,0-1 0,-1 0 1,4 0-1,43-1 842,1-2 0,86-17 0,-50 6-551,589-38 488,-463 34-895,208-45 0,-371 54-5,-38 7 14,-7 1 0,0 0-1,0 1 0,0-1 0,0 1 0,0-1 1,0 1-1,0 0 0,0 0 0,0 0 0,0 0 1,0 1-1,0-1 0,0 1 0,4 1 0,-7-2-3,0 0-1,0 0 1,1 0 0,-1 1-1,0-1 1,0 0-1,0 0 1,0 0-1,1 1 1,-1-1-1,0 0 1,0 0-1,0 1 1,0-1-1,0 0 1,0 0 0,0 1-1,0-1 1,0 0-1,0 0 1,0 1-1,0-1 1,0 0-1,0 0 1,0 1-1,0-1 1,0 0-1,0 0 1,0 1-1,0-1 1,0 0 0,0 0-1,0 1 1,-1-1-1,1 0 1,0 0-1,0 0 1,0 1-1,0-1 1,-1 0-1,1 0 1,0 0-1,0 0 1,0 1 0,-1-1-1,1 0 1,0 0-1,0 0 1,0 0-1,-1 0 1,1 0-1,-14 5-19,10-6 85,1 1-1,-1-1 1,1 0 0,0 0 0,-1 0 0,1-1 0,0 1-1,0-1 1,-5-3 0,-5-1-31,-14-7 48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12779,'1'5'181,"0"1"1,0-1-1,1 0 1,0 0-1,0 0 1,0 0-1,0 0 1,1 0-1,0 0 1,0-1-1,0 1 1,0-1-1,1 0 1,0 0-1,0 0 1,0-1-1,0 1 1,0-1-1,1 0 1,-1 0-1,8 3 1,5 2 24,0-2 1,1 1-1,-1-2 1,1-1-1,19 3 1,0-2 123,1-1 1,-1-2-1,1-2 1,39-5-1,150-28 781,-174 23-931,34-5 71,268-37 278,-295 47-497,0 3 0,0 3 0,119 16 0,-56 7-4,103 14 140,-143-32-34,-31-3 25,64 13-1,-112-16-146,1 2 1,0-1-1,0 0 1,-1 1-1,7 4 1,-10-6-33,0 0 1,0 1 0,-1-1-1,1 1 1,0-1 0,-1 1 0,1-1-1,0 1 1,-1 0 0,1-1-1,-1 1 1,1 0 0,-1-1 0,1 1-1,-1 0 1,0 0 0,1-1-1,-1 1 1,0 0 0,0 0 0,1 0-1,-1 0 1,0-1 0,0 1-1,0 0 1,0 0 0,0 0 0,0 0-1,0 0 1,0-1 0,-1 1-1,1 0 1,0 0 0,0 0-1,-1 0 1,1-1 0,-1 1 0,0 1-1,-1 1-77,0 0 0,-1 0 0,1-1 0,-1 1 0,1-1 0,-1 1-1,0-1 1,0 0 0,0 0 0,-1 0 0,-5 2 0,-9 1-245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14435,'11'-2'309,"0"-1"-1,-1-1 0,1 0 1,-1 0-1,0-1 1,0 0-1,11-8 1,-3 2 138,72-38 982,167-66 1,-199 94-1156,1 4 0,0 1 0,1 4 0,76-7 0,-117 18-248,0 0 0,0 2-1,0 0 1,0 2 0,24 5 0,-11 1-5,-1 1 0,36 17 0,-25-9 799,84 25 0,-103-37-450,-1-2 0,1-1-1,0 0 1,1-2-1,40-3 1,-24-2-282,0-1 0,-1-3 0,1-1 0,-2-2 0,1-1 0,-2-2 0,56-30 0,-80 37-414,1-2-1,11-9 1,-22 16 262,0 0 1,-1-1-1,1 1 1,-1-1-1,1 1 0,-1-1 1,0 0-1,0 0 1,0 0-1,-1 0 0,1 0 1,-1-1-1,1 1 1,-1 0-1,1-5 1,-2 4 20,0 1 0,-1 0 0,1-1 0,0 1 1,-1 0-1,0 0 0,0-1 0,0 1 0,-3-5 0,-18-33-534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16988,'0'3'437,"0"1"0,0-1 0,0 1 0,0-1 0,1 0 0,0 1 1,0-1-1,2 7 0,2 8 1071,1 18-982,-2 0 1,-2 0-1,-1 0 0,-1 0 1,-3 0-1,-11 64 0,3-53-562,-2-1 0,-3 0 1,-1-1-1,-36 68 0,-122 170-2025,113-190 1561,26-38-13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 17892,'-6'3'170,"0"0"1,1 1-1,0-1 1,0 1 0,0 0-1,0 1 1,0-1-1,1 1 1,0 0-1,0 0 1,0 0-1,1 0 1,-1 1 0,1-1-1,1 1 1,-4 9-1,0 1 50,1 2 0,0-1 0,1 0-1,-2 31 1,5-39-174,1 0 0,0 0 0,1 1 0,0-1 0,0 0 0,1 0 0,0 0 0,0 0 0,6 13 0,-6-19-16,-1 1-1,1-1 1,0 0-1,0 0 1,0 0-1,0 0 1,0-1-1,1 1 1,-1 0 0,1-1-1,0 0 1,0 1-1,0-1 1,0-1-1,0 1 1,0 0-1,0-1 1,1 1-1,-1-1 1,0 0-1,1 0 1,-1 0-1,1-1 1,0 1-1,-1-1 1,1 0-1,4 0 1,1-2 57,1 1 0,0-2 0,-1 1 0,0-1 0,1-1 0,-1 0 0,-1 0 0,1-1 0,0 0 0,-1 0 0,0-1 0,-1 0 0,8-8 0,9-8 339,-2-2 0,30-40 0,-45 56-285,-1 0-1,0-1 0,0 0 0,-1 0 0,0 0 0,-1-1 0,5-14 0,-9 18 166,-6 16-200,-7 17-77,9-14-63,1 0-1,0 0 1,-1 24-1,3-33 16,1 1 0,1-1 0,-1 0 1,1 1-1,-1-1 0,1 0 0,2 5 0,-3-7 11,1-1 0,0 1-1,0-1 1,-1 1 0,1-1 0,0 0 0,0 1 0,0-1 0,1 0-1,-1 0 1,0 1 0,0-1 0,1 0 0,-1 0 0,0 0-1,1-1 1,-1 1 0,3 1 0,-1-2 8,0 1-1,0-1 1,0 0-1,0 0 0,0 0 1,0 0-1,0-1 1,0 1-1,0-1 1,0 1-1,0-1 1,0 0-1,0 0 1,0-1-1,-1 1 1,1-1-1,-1 1 1,1-1-1,-1 0 1,4-3-1,4-3 96,-2-1 0,1 1-1,12-18 1,-11 13 49,-2-1-1,1 0 1,-2 0 0,7-16-1,-11 23-100,-1 0-1,1-1 1,-2 1-1,1-1 0,-1 1 1,0-1-1,0 0 0,-1 0 1,0 1-1,-2-13 0,2 18-114,-1 0 0,0 0 0,1 0-1,-1 0 1,0 0 0,0 0 0,0 0 0,0 0-1,0 1 1,-1-1 0,1 0 0,0 1-1,-1-1 1,1 1 0,-1-1 0,0 1-1,1 0 1,-1-1 0,0 1 0,-4-2 0,5 3 23,0 0 0,0 0 0,0-1 0,0 1 0,0 0 0,0 0 0,0 0 0,0 0 0,0 0 1,0 0-1,0 0 0,0 1 0,0-1 0,0 0 0,0 1 0,0-1 0,0 0 0,0 1 0,0-1 1,0 1-1,0 0 0,1-1 0,-1 1 0,0 0 0,0-1 0,0 1 0,1 0 0,-1 0 1,1 0-1,-1-1 0,0 1 0,1 0 0,-1 0 0,1 0 0,0 0 0,-1 0 0,1 0 0,0 0 1,0 0-1,-1 0 0,1 0 0,0 1 0,-3 16-574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29 17292,'-3'-1'397,"-1"0"0,1 0 0,0 0 0,0 0 0,-1 1 0,1 0 0,0-1 0,-1 1 0,1 0 0,0 1 0,0-1 0,-1 1 0,-4 0 0,2 1-115,0 0-1,-1 0 0,1 1 0,0 0 0,-10 6 0,10-5-168,1 1 0,-1 0 0,1 0 1,0 0-1,1 1 0,-1 0 0,-4 8 0,7-12-87,1 0 0,0 0 0,0 0 0,0 0-1,0 0 1,0 0 0,0 0 0,0 0 0,1 1 0,-1-1 0,1 0 0,0 0 0,-1 1 0,1-1 0,0 0 0,0 1-1,1-1 1,-1 0 0,0 1 0,1-1 0,-1 0 0,1 0 0,0 1 0,0-1 0,0 0 0,2 3 0,-2-4-20,1 1 1,-1-1 0,1 0 0,0 0-1,0 0 1,-1 0 0,1 0 0,0-1-1,0 1 1,0 0 0,0-1 0,0 1-1,0-1 1,0 0 0,-1 0 0,1 0 0,0 0-1,0 0 1,0 0 0,0 0 0,0-1-1,0 1 1,3-1 0,3-2-31,-1 1-1,1-1 1,-1 0 0,11-7 0,-8 4-5,-1 0 0,0 0 0,-1-1 0,0-1 0,0 1-1,0-1 1,-1-1 0,0 1 0,-1-1 0,0-1 0,0 1 0,-1-1 0,0 0 0,5-17 0,-10 19-45,-4 9 14,-5 9 4,5-2-7,0-1 0,0 1 0,1 0 0,0 0 0,0 0 0,1 0 0,0 0 0,1 1 0,0-1 0,0 1 0,1-1 0,0 1 0,0-1-1,1 1 1,0-1 0,2 10 0,-2-17 3,-1 0-1,0 0 1,0 0-1,1 0 1,-1 0-1,1 0 1,-1 0-1,1 0 1,-1 0-1,1 0 1,0 0-1,-1 0 1,1 0-1,0-1 1,0 1-1,0 0 1,-1-1-1,1 1 1,0 0-1,0-1 1,0 1-1,0-1 1,0 1-1,0-1 1,0 0-1,0 1 1,0-1-1,0 0 1,0 0-1,1 0 1,-1 0-1,0 0 1,0 0-1,0 0 1,0 0 0,0 0-1,0 0 1,0-1-1,0 1 1,0 0-1,0-1 1,0 1-1,0-1 1,0 1-1,0-1 1,1 0-1,3-2-124,-1 0 0,1-1-1,-1 1 1,1-1 0,-1 0 0,0 0 0,6-9-1,9-17-754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17284,'-3'7'493,"-29"83"3451,29-79-3470,0-1-1,1 1 1,1 0-1,0-1 1,0 1 0,2 19-1,-1-29-449,0 0 0,0 0 0,0 0 1,0 0-1,1 0 0,-1 0 0,0 1 0,1-1 0,-1 0 0,1 0 1,-1 0-1,1 0 0,-1 0 0,1 0 0,-1 0 0,1-1 0,0 1 1,0 0-1,0 0 0,-1 0 0,1-1 0,0 1 0,0 0 0,0-1 1,0 1-1,0-1 0,0 1 0,0-1 0,0 0 0,0 1 0,1-1 1,-1 0-1,0 0 0,0 0 0,0 0 0,0 0 0,0 0 0,2 0 0,5-1-86,0-1-1,0 0 1,-1 0-1,15-6 0,10-3-265,-30 11 304,1-1-1,-1 1 1,0 0 0,0 0-1,1 0 1,-1 1-1,0-1 1,0 0 0,1 1-1,-1 0 1,0-1 0,0 1-1,0 0 1,0 0 0,0 0-1,0 0 1,0 1-1,0-1 1,0 0 0,-1 1-1,1 0 1,2 2 0,1 3 6,-1 0 0,0 0 0,0 1 0,-1-1 0,3 9 0,-4-10 120,1 0 0,-1 0 0,1 0 0,0 0 0,0 0 0,1-1 0,7 9 0,-11-14-61,1 1 1,0 0-1,-1-1 0,1 1 1,0 0-1,-1-1 1,1 1-1,0-1 0,0 0 1,0 1-1,-1-1 0,1 1 1,0-1-1,0 0 0,0 0 1,0 0-1,0 1 0,0-1 1,0 0-1,-1 0 0,1 0 1,0 0-1,0-1 0,0 1 1,0 0-1,0 0 0,0 0 1,1-1-1,0-1 36,0 1 0,0-1-1,-1 1 1,1-1 0,-1 1 0,1-1 0,-1 0-1,1 0 1,-1 0 0,0 0 0,1-3 0,2-4 142,0 0 0,-1 0 0,-1 0-1,3-15 1,-5 18-196,1 0 0,-1-1-1,-1 1 1,0-8-1,-2-14-1890,5 28 1543,-1-1-1,1 0 0,0 1 0,0-1 0,-1 1 0,1 0 0,0 0 0,0-1 0,-1 1 0,1 0 0,0 0 1,0 1-1,-1-1 0,4 1 0,18 0-760,0-6 128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17724,'-17'7'1066,"0"0"0,0 1 0,1 1 1,0 0-1,0 1 0,1 1 0,-25 22 1,39-33-1072,1 1 0,0-1 0,-1 0 0,1 0 0,0 1 0,-1-1 0,1 0 0,0 0 0,-1 1 0,1-1 0,0 0 0,0 1 0,-1-1 0,1 0 0,0 1 0,0-1 0,0 1 0,0-1 0,-1 0 0,1 1 0,0-1 0,0 1 0,0-1 0,0 0 0,0 1 0,0-1 0,0 1 0,0-1 0,0 1 0,0-1 1,0 0-1,1 1 0,-1-1 0,0 1 0,0-1 0,0 0 0,0 1 0,1-1 0,-1 0 0,0 1 0,0-1 0,1 0 0,-1 1 0,0-1 0,0 0 0,1 0 0,-1 1 0,0-1 0,1 0 0,-1 0 0,1 1 0,-1-1 0,0 0 0,1 0 0,-1 0 0,1 0 0,-1 0 0,0 0 0,1 0 0,-1 0 0,1 0 0,-1 0 0,1 0 0,33 2-1152,-27-2 964,-2 0 30,18 1-714,33 5-1,-51-5 826,-1-1 1,1 1-1,0 1 0,-1-1 1,1 1-1,-1-1 1,0 1-1,0 1 0,0-1 1,0 1-1,0-1 1,0 1-1,0 0 0,3 4 1,-6-6 88,-1 0 1,1 0 0,0 1 0,0-1 0,-1 0-1,1 0 1,-1 1 0,1-1 0,-1 1-1,0-1 1,1 0 0,-1 1 0,0-1 0,0 1-1,0-1 1,0 0 0,0 1 0,0-1-1,0 1 1,-1-1 0,0 2 0,0 0 63,0 0-1,-1 0 1,1-1 0,-1 1 0,0 0 0,0-1-1,0 1 1,0-1 0,-3 3 0,-1 0 154,0 0 1,0 0-1,0 0 0,-1-1 1,0-1-1,0 1 0,-8 2 1,12-5-329,0 0 0,-1 0 0,1-1 0,0 1 1,-1-1-1,1 0 0,0 0 0,0 0 0,-1-1 0,1 1 0,0-1 1,-1 0-1,1 1 0,0-2 0,-3 0 0,4 1-13,1 1 1,0-1-1,0 0 0,1 0 1,-1 1-1,0-1 0,0 0 1,0 0-1,0 0 0,1 0 1,-1 0-1,0 0 0,1 0 0,-1 0 1,1 0-1,-1 0 0,1 0 1,0 0-1,-1-1 0,1 1 1,0 0-1,0 0 0,0 0 1,0 0-1,0-1 0,0 1 1,0 0-1,0 0 0,0 0 0,0-1 1,1 1-1,-1 0 0,1 0 1,-1 0-1,1 0 0,-1 0 1,1 0-1,-1 0 0,1 0 1,0 0-1,0 0 0,1-2 0,13-14-1050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40 245 13875,'-1'9'716,"0"0"-1,-1 0 1,0 0 0,0 0 0,-7 17-1,5-17-246,1-1 0,0 1-1,1 0 1,0 0 0,1 0-1,-1 10 1,2-16-371,0-1 0,0 1 0,0 0 0,0-1 0,1 1 0,-1-1 0,1 1 0,0-1 0,0 1 0,0-1-1,0 1 1,0-1 0,0 0 0,1 1 0,-1-1 0,1 0 0,3 4 0,-3-5-69,0 0-1,0 0 0,-1 0 1,1 0-1,0 0 0,1 0 1,-1-1-1,0 1 0,0-1 1,0 1-1,0-1 0,0 0 1,0 0-1,1 0 0,-1 0 1,0 0-1,0 0 0,0-1 1,0 1-1,1-1 0,-1 1 1,3-2-1,5-3-3,0 1 1,-1-1-1,1-1 0,-1 0 1,0 0-1,-1-1 0,0 0 0,0-1 1,0 1-1,-1-1 0,0-1 0,11-17 1,-8 10-52,-1-1-1,-1 0 1,0 0 0,-1 0 0,-1-1 0,7-30-1,-12 37-9,1 0 0,-1 0 0,-1-1 0,0 1-1,0 0 1,-1 0 0,-1 0 0,0 0-1,-4-14 1,5 22 35,0 0 1,0-1-1,-1 1 0,1 0 1,-1 0-1,0 0 0,0 0 1,0 0-1,0 0 0,0 0 1,0 1-1,-1-1 1,1 1-1,-1-1 0,0 1 1,0 0-1,0 0 0,0 1 1,0-1-1,0 0 0,0 1 1,-1 0-1,1 0 0,-1 0 1,1 0-1,0 0 0,-1 1 1,1 0-1,-1 0 0,0 0 1,1 0-1,-6 1 0,1 0 75,1 1 1,-1 1-1,1-1 0,-1 1 0,1 0 0,0 1 0,0 0 0,1 0 0,-1 0 0,1 1 0,0 0 0,-8 8 0,8-6 40,0-1-1,0 1 0,0 1 0,1-1 1,0 1-1,0 0 0,1 0 0,0 1 0,0-1 1,-2 12-1,5-19-103,1 1 0,0 0 0,0 0 0,0-1 0,0 1-1,0 0 1,0 0 0,0-1 0,0 1 0,0 0 0,1 0 0,-1-1 0,1 1 0,0 0 0,-1-1 0,1 1 0,0-1 0,0 1 0,0-1 0,0 1-1,0-1 1,0 0 0,0 1 0,1-1 0,-1 0 0,0 0 0,1 0 0,-1 0 0,1 0 0,-1 0 0,4 1 0,4 2-108,1-1-1,0 1 1,0-2 0,14 3-1,-7-1-45,0 0-56,-1 1 0,1 0 0,-1 2 0,22 11 0,-30-13 75,1 0 0,-1 1 1,0 0-1,0 0 0,0 1 0,-1 0 1,0 0-1,10 16 0,-11-11-428,-6-10 492,0-1 1,0 0 0,1 0 0,-1 0-1,0 0 1,1 1 0,-1-1 0,1 0 0,-1 0-1,1 0 1,0 0 0,-1 0 0,1 0-1,0 0 1,0 0 0,0-1 0,0 1-1,-1 0 1,1 0 0,0-1 0,0 1-1,2 0 1,7-4-351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 16283,'2'2'164,"-1"1"0,1-1 0,-1 0-1,1 1 1,0-1 0,0 0 0,0 0-1,0 0 1,0 0 0,0-1-1,1 1 1,-1 0 0,1-1 0,-1 0-1,1 1 1,-1-1 0,1 0-1,0-1 1,-1 1 0,1 0 0,0-1-1,0 1 1,0-1 0,-1 0-1,1 0 1,0 0 0,0 0 0,0-1-1,0 1 1,-1-1 0,1 0-1,0 0 1,0 1 0,-1-2 0,1 1-1,-1 0 1,1-1 0,-1 1-1,0-1 1,1 1 0,1-4 0,-3 5-124,0-1 0,0 0 1,0 0-1,0 0 0,0 0 1,0 0-1,0-1 0,0 1 1,-1 0-1,1 0 0,-1 0 1,1-1-1,-1 1 0,1 0 1,-1-1-1,0 1 1,1 0-1,-1-1 0,0 1 1,0 0-1,0-1 0,0 1 1,0 0-1,0-1 0,-1 1 1,1-1-1,0 1 0,-1 0 1,1 0-1,-1-1 0,1 1 1,-1 0-1,0 0 0,0 0 1,1-1-1,-1 1 1,0 0-1,0 0 0,0 0 1,0 0-1,0 1 0,-1-2 1,-2 0 19,1-1 1,-1 1 0,0 0-1,1 0 1,-1 1-1,0-1 1,0 1 0,0 0-1,0 0 1,-1 0 0,1 1-1,-7-1 1,7 1-44,0 1 1,1 0 0,-1-1-1,0 1 1,1 1 0,-1-1-1,1 0 1,-1 1 0,1 0-1,-1 0 1,1 0 0,0 0-1,0 0 1,0 1 0,-4 4-1,5-5 2,0 0-1,0 0 0,1 1 0,-1-1 1,0 1-1,1 0 0,-1-1 0,1 1 1,0 0-1,0 0 0,0 0 0,1 0 0,-1 0 1,0 0-1,1 0 0,0 0 0,0 0 1,0 0-1,0 0 0,1 4 0,-1-6-9,1 0 0,-1 0 0,1 0 0,-1 0 0,1 0 1,0 0-1,-1 0 0,1-1 0,0 1 0,-1 0 0,1 0 0,0 0 0,0-1 0,0 1 0,0 0 0,0-1 0,0 1 0,0-1 0,0 1 0,0-1 0,0 1 0,0-1 0,0 0 0,1 0 0,-1 1 0,0-1 0,0 0 0,0 0 0,0 0 0,0 0 0,1 0 0,-1-1 1,1 1-1,7-1-7,-1-1 0,1 0 0,9-4 0,-13 5-16,34-14-120,21-6-207,-55 20 280,1-1 1,-1 1-1,1 1 1,-1-1 0,1 1-1,-1 0 1,1 0-1,8 1 1,-11 0 48,0 0 1,0 1 0,0-1-1,-1 0 1,1 1 0,0 0-1,-1-1 1,1 1 0,-1 0-1,0 1 1,1-1 0,-1 0-1,0 0 1,0 1 0,-1 0-1,3 3 1,-2-3 50,-1-1-1,0 1 1,1-1-1,0 0 1,-1 0 0,1 0-1,0 0 1,0 0-1,0 0 1,0 0 0,1 0-1,-1-1 1,0 0-1,1 1 1,-1-1-1,1 0 1,-1 0 0,1 0-1,0 0 1,-1-1-1,5 1 1,5-1 49,1-1 0,-1-1-1,0 0 1,0-1 0,0 0 0,15-7 0,-12 5-149,-1 1 0,1 0 1,26-4-1,-33 8 4,1-1 1,0 1-1,0 1 0,0 0 1,-1 0-1,1 1 0,0 0 1,-1 0-1,1 1 0,-1 0 1,14 7-1,-22-10-10,0 1 0,1-1 0,-1 0 0,0 0-1,1 1 1,-1-1 0,1 0 0,-1 1 0,0-1 0,1 0 0,-1 0 0,1 0 0,-1 0 0,1 1 0,-1-1 0,0 0 0,1 0-1,-1 0 1,1 0 0,-1 0 0,1 0 0,-1 0 0,1 0 0,-1 0 0,1-1 0,-1 1 0,1 0 0,-1 0 0,0 0-1,1 0 1,-1-1 0,1 1 0,-1 0 0,0 0 0,1-1 0,-1 1 0,1 0 0,-1-1 0,0 1 0,0 0 0,1-1 0,-1 0-1,2-22-3468,-2 14 3650,0-13-1310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19460,'0'6'1857,"5"1"-1337,1-3-528,0 3 792,2-1-432,4-5-176,2-2-272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17220,'-18'57'2595,"-9"39"941,24-83-3036,1 1 1,0-1 0,1 0 0,1 1-1,1 16 1,-1-26-490,0-1 0,0 0 0,1 0-1,0 0 1,-1-1 0,1 1 0,0 0 0,0 0 0,1 0 0,-1 0 0,0-1-1,1 1 1,0-1 0,0 1 0,0-1 0,0 0 0,0 1 0,0-1 0,0 0-1,1 0 1,-1-1 0,1 1 0,-1 0 0,1-1 0,0 0 0,-1 0 0,1 1-1,0-1 1,0-1 0,0 1 0,0 0 0,0-1 0,0 0 0,0 0 0,0 1-1,0-2 1,0 1 0,0 0 0,0-1 0,0 1 0,0-1 0,0 0 0,0 0-1,0 0 1,0 0 0,-1-1 0,1 1 0,0-1 0,-1 1 0,1-1 0,1-2-1,5-3-28,-1 0 1,0 0-1,0-1 0,0 0 0,-1 0 0,-1-1 0,1 0 0,5-12 0,-15 28 195,1 0 0,0 0 0,0 0 0,1 0 0,-1 0 1,2 0-1,-1 0 0,1 0 0,1 12 0,-1-16-213,0-1 0,0 1 0,0 0 0,1-1-1,-1 1 1,1 0 0,0-1 0,-1 1 0,1-1 0,0 1 0,1-1 0,-1 0 0,0 1 0,1-1 0,-1 0-1,1 0 1,0 0 0,0 0 0,0 0 0,0-1 0,0 1 0,0 0 0,0-1 0,0 0 0,1 1 0,-1-1-1,0 0 1,1 0 0,4 1 0,-5-2-100,0 0 1,0 0-1,0 0 0,0 0 1,-1-1-1,1 1 0,0-1 1,0 1-1,0-1 0,-1 0 1,1 0-1,0 1 0,-1-1 0,1 0 1,-1 0-1,1-1 0,-1 1 1,1 0-1,-1 0 0,2-3 1,2-1-88,-1-1 0,0 1 0,-1-1 0,5-10 1,6-18-729</inkml:trace>
  <inkml:trace contextRef="#ctx0" brushRef="#br0" timeOffset="1">306 20 20996,'-4'10'2033,"2"5"-1481,1-7-472,1 5 1152,0 0-1808,7 0 224,3-2 208,3-2-240,4-3-136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40 353 12955,'-18'65'3772,"13"-54"-2935,1 1-1,1 0 0,0 0 1,1 0-1,0 0 1,0 20-1,2-31-811,0-1-1,0 1 1,0-1-1,0 0 0,0 1 1,0-1-1,0 1 1,0-1-1,1 1 1,-1-1-1,0 1 1,0-1-1,0 0 0,1 1 1,-1-1-1,0 1 1,1-1-1,-1 0 1,0 1-1,1-1 1,-1 0-1,0 0 1,1 1-1,-1-1 0,0 0 1,1 0-1,-1 1 1,1-1-1,-1 0 1,1 0-1,-1 0 1,1 0-1,-1 0 1,1 0-1,-1 0 0,0 0 1,1 0-1,-1 0 1,1 0-1,-1 0 1,1 0-1,-1 0 1,1 0-1,-1 0 1,1 0-1,-1-1 0,0 1 1,1 0-1,-1 0 1,1-1-1,-1 1 1,0 0-1,1-1 1,23-16 98,-14 6-133,-2-1-1,1 1 0,-1-2 0,-1 1 0,0-1 0,-1 0 1,-1 0-1,5-15 0,0-8-157,12-71 0,-18 73 22,1-47-1,-5 71 124,0 0 0,-1-1 0,0 1 1,-1 0-1,0-1 0,0 1 0,-1 0 0,-8-18 0,11 27 26,-1 0 1,1 0-1,0 0 0,-1 0 0,1 0 0,-1 0 0,1 1 0,-1-1 0,0 0 0,1 0 1,-1 0-1,0 1 0,1-1 0,-1 0 0,0 1 0,0-1 0,0 1 0,0-1 1,0 1-1,1-1 0,-1 1 0,0-1 0,0 1 0,0 0 0,0 0 0,0-1 1,0 1-1,0 0 0,0 0 0,0 0 0,0 0 0,-1 0 0,1 0 0,0 0 1,0 1-1,0-1 0,0 0 0,1 1 0,-1-1 0,0 0 0,0 1 0,0-1 0,0 1 1,0 0-1,0-1 0,1 1 0,-1 0 0,0-1 0,0 1 0,1 0 0,-1 0 1,0-1-1,1 1 0,-1 2 0,-4 4 104,0 0 0,0 0 0,1 1 0,0-1 0,-2 10 0,-1 1 155,1 0 0,1 0 0,0 1 0,2 0 0,-2 30 0,4-39-321,2-1 1,-1 0 0,1 1-1,0-1 1,1 0 0,0 1-1,1-1 1,0 0-1,0 0 1,1-1 0,0 1-1,1-1 1,7 11 0,-8-13-142,35 43-454,-36-45 469,1-1 0,-1 1-1,1-1 1,0 0 0,0 0 0,0 0-1,0-1 1,1 1 0,8 3 0,-11-6 147,-1 0 1,1 0-1,0 0 1,-1 0-1,1 0 1,-1 0-1,1 0 1,0 0-1,-1-1 1,1 1-1,-1-1 1,1 1-1,-1-1 1,1 1-1,2-3 1,11-6-324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18876,'0'7'344,"1"0"0,-1 0 0,0 0 0,-1 0 1,0-1-1,0 1 0,0 0 0,-1-1 0,-2 8 0,-3 17 745,-3 30 355,3 0-1,1 113 1,6-165-1390,1-1 1,0 1 0,1 0-1,0-1 1,0 0-1,1 1 1,0-1 0,5 11-1,-6-17-57,-1 0 0,0 1 0,1-1 0,-1 0 0,1 0 0,0-1 0,-1 1 0,1 0 0,0 0 0,0-1 0,0 1 0,1-1 0,-1 0 0,0 1 0,0-1 0,1 0 0,-1-1 0,0 1 0,1 0 0,-1-1 0,1 1 0,-1-1 0,1 1 0,0-1 0,-1 0 0,1 0 0,-1-1 0,1 1 0,-1 0 0,1-1 0,-1 0 0,4-1 0,1-1-101,0 0 0,0-1 1,0 1-1,0-2 1,-1 1-1,1-1 1,-1 0-1,-1 0 0,10-11 1,-5 4-424,0 0 1,-1-1-1,14-26 1,-20 33 153,0 0 0,0 1 0,0-1 0,-1-1 0,0 1 1,0 0-1,-1 0 0,0-1 0,0 1 0,0-1 0,-1-6 0,0 12 324,0 1 0,0-1 0,0 1 0,0-1 0,0 1 0,0 0-1,0-1 1,-1 1 0,1-1 0,0 1 0,0 0 0,-1-1 0,1 1-1,0 0 1,0-1 0,-1 1 0,1 0 0,0-1 0,-1 1 0,1 0 0,0 0-1,-1-1 1,1 1 0,-1 0 0,1 0 0,0 0 0,-1-1 0,1 1-1,-1 0 1,1 0 0,-1 0 0,1 0 0,-1 0 0,1 0 0,0 0-1,-1 0 1,1 0 0,-1 0 0,1 0 0,-1 0 0,1 0 0,0 1-1,-1-1 1,1 0 0,-1 0 0,1 0 0,-1 1 0,-17 12-759,11-5 607,2 1-1,-1-1 1,1 1-1,1 0 0,-1 1 1,1-1-1,1 1 0,0-1 1,-2 14-1,4-18 72,0 1 0,0-1 0,0 1 0,1-1 0,0 1 0,0-1 0,1 0 0,-1 1 0,1-1 0,0 1 0,1-1 0,-1 0 0,1 1 0,0-1 0,0 0 0,1 0 0,-1-1 0,7 9 0,-3-8 97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16596,'-10'2'2000,"11"4"-1224,12-6-216,11-3 889,12-2-393,6 0-120,7 0-272,-2 0-144,3 2-240,-1 1-136,-11 2-376,0 1-184,-11 0-448,-6 1-216,-3-1-713,-5-1 1313,-9-3-344,-3-2-256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12891,'76'8'8850,"-67"-9"-8563,1 0 1,0 0-1,0-1 1,-1 0-1,1-1 1,-1 0-1,14-7 1,-17 7-235,0 0 1,0-1-1,0 1 1,-1-1-1,0 0 1,0-1-1,0 1 1,0-1-1,-1 0 1,1 0-1,6-12 1,-11 16-45,1 0 1,0 0 0,-1 0 0,1 0-1,0-1 1,-1 1 0,1 0-1,-1 0 1,0-1 0,0 1 0,1 0-1,-1-1 1,0 1 0,0 0 0,0-1-1,0 1 1,0 0 0,0-1 0,-1-1-1,0 2 3,0 0-1,1 0 0,-1 1 0,1-1 0,-1 1 1,0-1-1,0 0 0,1 1 0,-1 0 1,0-1-1,0 1 0,1-1 0,-1 1 0,0 0 1,0 0-1,0-1 0,0 1 0,0 0 1,0 0-1,0 0 0,-1 0 0,-2 0 40,-1 0 0,1 1-1,-1 0 1,1-1 0,0 1-1,-1 1 1,1-1 0,0 1-1,0 0 1,-5 2-1,1 2 97,1 0-1,-1 0 1,1 0-1,0 1 1,-11 14-1,15-16-62,0-1 1,0 0-1,0 1 0,1 0 1,0 0-1,0 0 1,0-1-1,1 2 0,-1-1 1,1 0-1,0 0 0,0 8 1,1-12-71,0 0 1,0 0 0,0 0 0,0 0-1,0 0 1,0 0 0,1 0 0,-1 0 0,0 0-1,1 0 1,-1 0 0,0 0 0,1 0-1,-1 0 1,1 0 0,-1 0 0,1-1 0,0 1-1,-1 0 1,1 0 0,0-1 0,0 1-1,-1 0 1,1-1 0,1 1 0,0 0-23,0 0 0,0-1 0,0 1 0,0-1 0,-1 0 0,1 0 0,0 1 0,0-1 0,0 0 1,0-1-1,0 1 0,3-1 0,3-1-147,0 0 0,0-1 0,-1 0 0,1 0 0,9-7 0,2-3-712,23-19 0,-29 20 48,2 1 0,-1 0 0,21-10 0,-35 21 813,0-1 1,0 1-1,0 0 1,0 0-1,0 0 1,1 0-1,-1 0 1,0 0-1,0 0 1,0 0-1,0 0 1,0 0-1,0 0 0,1 0 1,-1 0-1,0 0 1,0 0-1,0 0 1,0 0-1,0 0 1,1 0-1,-1 0 1,0 0-1,0 0 0,0 0 1,0 0-1,0 0 1,0 0-1,0 1 1,1-1-1,-1 0 1,0 0-1,0 0 1,0 0-1,0 0 0,0 0 1,0 0-1,0 0 1,0 0-1,0 1 1,0-1-1,0 0 1,1 0-1,-1 0 1,0 10 102,-5 17 592,3-19-398,1 1 85,-1 0-1,1 0 0,1 0 1,-1 0-1,2 0 1,1 14-1,-2-22-326,1 1 0,-1 0-1,1 0 1,-1-1 0,1 1 0,0 0-1,0-1 1,0 1 0,0 0 0,0-1-1,0 0 1,0 1 0,0-1 0,1 1-1,-1-1 1,0 0 0,1 0 0,-1 0-1,1 0 1,-1 0 0,1 0 0,0 0-1,-1-1 1,1 1 0,0-1-1,0 1 1,-1-1 0,1 1 0,0-1-1,0 0 1,0 0 0,0 0 0,-1 0-1,1 0 1,0 0 0,0-1 0,0 1-1,3-2 1,2 0-34,1 0 0,-1-1-1,1 0 1,-1-1 0,0 1-1,0-1 1,-1-1 0,1 1-1,-1-1 1,0 0 0,0-1-1,-1 1 1,0-1 0,0 0-1,6-9 1,2-4-111,-2-1 1,0 0-1,-1 0 1,7-24-1,-5 12-360,-2 0-1,-2-1 0,0 0 0,-3 0 1,4-57-1,-11 71 216,-2 26 278,-2 31 504,2 2 232,2 0 1,5 61-1,0-79-702,0 0 1,1 0-1,1 0 0,2 0 1,0-1-1,10 21 1,-16-40-144,0 0 0,0 0 0,0 0 1,0 0-1,1 0 0,-1 0 1,1-1-1,-1 1 0,4 2 1,-5-4 53,0 0 0,0 0 0,0 0 0,0 0 1,1 0-1,-1 0 0,0 0 0,0 0 0,0 1 1,0-1-1,0 0 0,0 0 0,1 0 0,-1 0 0,0 0 1,0 0-1,0 0 0,0 0 0,0 0 0,0 0 1,1 0-1,-1 0 0,0 0 0,0 0 0,0-1 0,0 1 1,0 0-1,0 0 0,1 0 0,-1 0 0,0 0 1,0 0-1,0 0 0,0 0 0,0 0 0,0 0 1,0 0-1,0-1 0,1 1 0,-1 0 0,0 0 0,0 0 1,0 0-1,0 0 0,0 0 0,0-1 0,0 1 1,-1-16-749,-4 4 324,0-1 1,0 1 0,-1 0 0,-1 0-1,0 1 1,-1 0 0,0 0-1,0 1 1,-14-13 0,7 5-403,-24-32-1,37 46 832,0 1-1,1-1 0,-1 1 0,1-1 0,0 0 1,0 0-1,0 0 0,0-6 0,-1-2 37,-2-12-127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17556,'-5'0'2728,"5"1"-1535,3 0-425,3 2 1696,1 3-967,2 0-233,-1 4-560,2-2-360,2 0-248,-9-3-8,-6-5-120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91 14931,'41'-61'4772,"-22"32"682,-28 44-4424,2 0 0,-9 22 0,1-2-986,4-12-40,-9 17 2,2 2-1,1 0 1,-21 88 0,38-127-3,-1 1 1,1 0-1,-1 0 1,1 0-1,0 0 0,1 0 1,-1 0-1,1-1 1,0 1-1,2 7 0,-3-10-1,1 1-1,0-1 0,0 0 0,-1 1 1,1-1-1,0 0 0,0 0 0,1 0 0,-1 0 1,0 1-1,0-2 0,0 1 0,1 0 1,-1 0-1,0 0 0,1-1 0,-1 1 1,1 0-1,-1-1 0,1 1 0,-1-1 1,1 0-1,-1 0 0,1 1 0,0-1 1,-1 0-1,1 0 0,1-1 0,9 0-7,-1-1 0,0 0-1,0 0 1,0-2 0,14-5-1,53-27-1391,-57 25 427,-17 9 936,-1 0 0,0 1 0,0-1 0,0 0 0,0-1 0,0 1 0,0 0 0,-1-1 0,1 0 0,-1 1 0,0-1 0,0 0 0,0 0 0,0 0 0,3-7 0,1-13-528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17804,'-5'40'2104,"-1"5"-1336,-1 8-279,-1 3 1479,3 4-1096,0-3-88,4-2-496,1-5-552,1-14 352,5-5-88,1-15-104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13931,'3'-13'1511,"-2"9"-1066,-1 0 0,1 0 0,0 0 0,0 1 0,0-1 0,1 0 0,-1 1 0,1-1 1,0 1-1,0-1 0,0 1 0,1 0 0,-1 0 0,4-3 0,-6 6-370,1 0 0,-1 0 0,0 0 0,1 0 0,-1 0 0,1 0 1,-1 0-1,1 0 0,-1 1 0,0-1 0,1 0 0,-1 0 0,1 0 0,-1 1 0,0-1 0,1 0 0,-1 1 0,0-1 0,1 0 0,-1 1 1,0-1-1,1 0 0,-1 1 0,0-1 0,0 0 0,0 1 0,1-1 0,-1 1 0,0-1 0,0 1 0,0-1 0,0 0 0,0 1 0,0-1 1,0 1-1,0-1 0,0 1 0,0-1 0,0 1 0,4 22 556,-4-22-552,2 60 347,-2 1 1,-12 90 0,5-84-378,0-12-109,3-32-275,2 0-1,-1 35 1,14-108-2173,-2-41 897,-3-1 0,-5 1-1,-15-129 1,8 190 1941,4 27 43,0 7 60,1 5-148,0 0 1,0 0 0,2 11 0,16 128 1392,-13-130-1462,1 1 0,0-1 1,1 0-1,1-1 0,14 27 0,-19-41-160,1-1 0,-1 1 0,0-1 0,1 1-1,0-1 1,0 0 0,0 0 0,0 0-1,0 0 1,1-1 0,5 4 0,-6-5-13,-1 0 0,0 0 0,1 0 0,-1-1-1,0 1 1,1-1 0,-1 0 0,1 0 0,-1 0 0,0 0 0,1 0 0,-1 0 0,1-1 0,-1 1 0,0-1 0,1 0 0,-1 0-1,0 1 1,0-1 0,0-1 0,4-1 0,3-4 131,-1 1 0,1-1-1,-2-1 1,1 1 0,-1-1 0,-1-1 0,1 1-1,9-19 1,-2 1 394,-1-1 1,9-28-1,-16 41-353,-1 0 0,-1 0-1,0-1 1,-1 1 0,-1-1 0,0 0 0,-1 0 0,-1-22 0,0 35-292,-1-1 0,1 1 1,-1 0-1,0 0 0,1 0 1,-1 0-1,0 0 0,-1 0 1,1 0-1,0 0 1,0 0-1,-1 0 0,1 1 1,-1-1-1,0 1 0,1-1 1,-1 1-1,0-1 0,0 1 1,0 0-1,0 0 0,0 0 1,0 0-1,0 0 1,0 1-1,-1-1 0,1 1 1,0-1-1,0 1 0,-1 0 1,1 0-1,0 0 0,0 0 1,-1 0-1,1 0 1,0 0-1,0 1 0,-1 0 1,1-1-1,0 1 0,0 0 1,0 0-1,0 0 0,0 0 1,0 0-1,-2 2 0,-6 8-671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19228,'5'36'2065,"-4"7"-1201,-2-1-352,1 1 1232,4 0-608,0-6-487,2-7-193,4-10-472,4-9-184,-2-15-513,2-6-335,-2-10 808,-5-7-216,0-12-120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16219,'1'3'207,"1"0"-1,0 0 0,1 0 0,-1-1 1,0 1-1,1 0 0,-1-1 0,1 0 0,0 1 1,0-1-1,0 0 0,0 0 0,0-1 0,0 1 1,0-1-1,1 0 0,-1 1 0,4-1 1,-2 0-2,1 0 1,-1-1-1,0 0 1,0 0 0,0-1-1,0 1 1,1-1-1,-1 0 1,0-1 0,0 1-1,7-4 1,-5 2-52,0 0 1,0-1 0,0 0-1,0 0 1,-1-1-1,0 0 1,0 0 0,0 0-1,0-1 1,-1 0 0,0 0-1,0 0 1,-1-1 0,0 0-1,0 0 1,4-9-1,-7 11-52,1 1 0,-1-1-1,-1 0 1,1 1-1,-1-1 1,0 1-1,0-1 1,0 0 0,0 1-1,-1-1 1,-1-6-1,1 9-82,1 0-1,-1 1 1,0-1-1,1 1 1,-1-1-1,0 1 1,0 0-1,0-1 0,0 1 1,0 0-1,0 0 1,-1 0-1,1-1 1,0 1-1,-1 0 1,1 1-1,-1-1 0,1 0 1,-1 0-1,1 1 1,-1-1-1,1 1 1,-1-1-1,1 1 1,-1-1-1,0 1 0,1 0 1,-1 0-1,0 0 1,1 0-1,-1 0 1,0 0-1,1 1 1,-1-1-1,-1 1 0,-2 1-19,0-1 0,1 1 0,-1 1 0,1-1 0,0 1-1,-1-1 1,1 1 0,1 0 0,-1 1 0,0-1-1,1 1 1,-1 0 0,1-1 0,0 1 0,1 1 0,-1-1-1,1 0 1,-3 7 0,-1 0-14,1 1-1,1 0 1,0 0 0,1 0 0,0 0-1,-2 16 1,5-20 4,-1-1 1,1 1-1,1 0 0,-1 0 1,1-1-1,1 1 1,-1-1-1,3 8 0,-3-12 6,0-1 1,0 0-1,0 1 0,0-1 1,1 0-1,-1 0 0,1 0 0,-1 0 1,1 0-1,-1 0 0,1 0 0,0-1 1,0 1-1,0-1 0,0 1 0,0-1 1,1 0-1,-1 0 0,0 1 0,0-2 1,1 1-1,-1 0 0,1 0 0,-1-1 1,1 1-1,-1-1 0,1 0 0,3 0 1,4-1-17,0 0 1,-1-1 0,1-1-1,0 1 1,-1-1 0,0-1-1,1 0 1,-1 0 0,-1-1 0,1 0-1,13-11 1,5-6-77,48-48 0,-46 40 51,-2-2 0,-1 0 0,-2-1 0,23-42 0,-37 55 56,0 1 0,-1-1-1,-1-1 1,-1 0 0,-1 0-1,0 0 1,-2-1 0,-1 0-1,2-31 1,-5 51-4,0 0 0,0-1 0,0 1 0,0-1-1,0 1 1,0-1 0,-1 1 0,0-1 0,1 1 0,-1 0 0,0-1 0,0 1 0,0 0-1,0 0 1,0-1 0,-1 1 0,1 0 0,-1 0 0,1 0 0,-1 1 0,0-1 0,-3-2-1,3 3 1,0 1-1,0-1 1,0 1-1,0 0 0,0 0 1,0 0-1,0 0 0,0 0 1,0 0-1,0 0 0,0 1 1,0-1-1,0 1 0,0-1 1,0 1-1,0 0 0,0 0 1,0 0-1,0 0 1,1 0-1,-1 0 0,0 0 1,1 1-1,-1-1 0,1 0 1,-3 3-1,-5 6 25,0 0 0,1 1 0,0 0 0,1 0 0,0 1 0,0-1 0,1 2 0,-8 23 0,7-14 22,1 1-1,1-1 0,1 1 0,-2 34 1,6-41-21,0 0-1,1 0 1,1-1 0,0 1 0,1 0-1,1-1 1,0 1 0,2-1 0,8 18-1,1-4-85,1 0 1,2-2-1,31 38 0,-39-55-131,-9-10 178,-1 0 0,0 0 0,0 0 0,0 0 0,0 0 1,1 0-1,-1 0 0,0-1 0,0 1 0,0 0 0,0 0 0,0 0 0,0 0 0,0 0 0,1 0 0,-1 0 0,0-1 0,0 1 0,0 0 0,0 0 1,0 0-1,0 0 0,0 0 0,0-1 0,0 1 0,0 0 0,0 0 0,0 0 0,0 0 0,0-1 0,0 1 0,0 0 0,0 0 0,0 0 0,0 0 1,0-1-1,0 1 0,0 0 0,0 0 0,0 0 0,-9-28-563,-10-9-283,-3 0 0,-25-34 0,35 55 605,-1 0 1,-1 0-1,0 1 0,-1 1 0,-1 1 0,-21-15 1,19 20 313,8 5 163,10 3-217,0 0 0,0 0 0,-1 0 0,1 0 0,0 0 0,0 0 0,0 0 0,0 0-1,0 0 1,0 0 0,0 0 0,0 0 0,0 0 0,-1 0 0,1 0 0,0 0 0,0 0 0,0 0 0,0 0 0,0 0 0,0 0 0,0 0 0,0 0 0,0 0 0,-1 0-1,1 0 1,0 0 0,0 0 0,0 0 0,0 0 0,0 0 0,0 0 0,0 0 0,0 1 0,0-1 0,0 0 0,0 0 0,0 0 0,0 0 0,-1 0 0,1 0 0,0 0-1,0 0 1,0 0 0,0 1 0,0-1 0,0 0 0,0 0 0,0 0 0,0 0 0,0 0 0,0 0 0,0 0 0,1 1 51,0 0 1,-1 0-1,1 0 0,0 0 1,0 0-1,0 0 0,0 0 1,0-1-1,-1 1 1,2 0-1,-1-1 0,0 1 1,0-1-1,0 1 1,0-1-1,0 1 0,2-1 1,24 7 557,-22-6-473,18 3-28,1-1 0,-1 0 0,1-2 0,-1-1-1,1-1 1,-1-1 0,1-1 0,29-8 0,-22-1-722,-30 12 587,0 0 0,-1 0 1,1-1-1,0 1 0,0 0 1,-1-1-1,1 1 0,0-1 1,0 1-1,-1-1 0,1 1 1,-1-1-1,1 1 0,0-1 0,-1 0 1,1 1-1,-1-1 0,0 0 1,1 1-1,-1-1 0,1 0 1,-1 0-1,0 1 0,0-1 1,1 0-1,-1 0 0,0 0 1,0 1-1,0-1 0,0 0 1,0 0-1,0 0 0,0 0 1,0 1-1,-1-2 0,-12-10-380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21333,'0'-9'2008,"6"3"-1600,4 1-496,3 0 520,4 5-2560,2 2 2144,-1 11-560,4 0-289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10 150 18932,'0'2'64,"1"-1"0,-1 0-1,1 1 1,0-1 0,0 0 0,-1 0-1,1 1 1,0-1 0,0 0 0,0 0-1,0 0 1,1 0 0,-1 0 0,0 0 0,0 0-1,1-1 1,-1 1 0,0 0 0,1-1-1,-1 1 1,0-1 0,1 1 0,-1-1-1,1 0 1,-1 1 0,1-1 0,-1 0-1,1 0 1,-1 0 0,1 0 0,-1-1 0,1 1-1,-1 0 1,1 0 0,-1-1 0,1 1-1,-1-1 1,0 0 0,1 1 0,1-2-1,3-1-19,-1 0 0,1-1 0,-1 1 0,0-1 0,0 0 0,0-1 0,0 1 0,5-9 0,-6 7 2,0 0-1,-1 0 1,1-1 0,-2 0-1,1 1 1,-1-1 0,0 0-1,1-9 1,-2 13-21,-1 0 0,0 0 0,1 0 0,-1 0 0,-1 0 0,1 0 0,0 0 0,-1 1 0,0-1 0,-1-3 0,2 4-10,-1 1-1,0-1 1,1 1 0,-1 0-1,0 0 1,0-1-1,0 1 1,0 0-1,0 0 1,0 0 0,-1 0-1,1 0 1,0 0-1,0 1 1,-1-1-1,1 0 1,-1 1 0,1-1-1,-1 1 1,-1-1-1,0 0-2,0 1 0,1 0-1,-1 0 1,1 0 0,-1 1-1,0-1 1,1 0 0,-1 1-1,1 0 1,-1 0 0,1 0-1,-1 0 1,1 0 0,0 0-1,-1 0 1,1 1 0,0-1-1,0 1 1,0 0 0,0 0-1,0 0 1,0-1 0,-2 5-1,-2 1-7,1 1-1,0 0 1,0 0-1,0 1 1,-4 10 0,5-7 18,0 0 0,-4 21 1,7-29-8,0 0-1,1-1 1,-1 1 0,1 0 0,0 0-1,0 0 1,1 0 0,-1-1-1,1 1 1,0 0 0,0 0 0,0-1-1,2 5 1,-2-7-3,0 0 0,-1 0-1,1 0 1,0 0 0,0 0-1,0 0 1,0 0 0,0 0 0,1 0-1,-1-1 1,0 1 0,0 0 0,0-1-1,1 1 1,-1-1 0,0 1 0,1-1-1,-1 0 1,0 1 0,1-1 0,-1 0-1,0 0 1,1 0 0,-1 0 0,1 0-1,-1 0 1,0-1 0,1 1 0,-1 0-1,3-2 1,3 0 13,-1 0 0,1-1 0,-1 0-1,11-8 1,34-25-2,-37 25-98,0 0 1,1 1-1,0 0 1,1 1-1,22-8 1,-36 16 58,0 0 1,0 0-1,0 1 1,0-1-1,0 1 0,-1 0 1,1-1-1,0 1 1,0 0-1,0 0 1,0 0-1,0 1 0,0-1 1,0 0-1,0 1 1,0-1-1,0 1 0,0-1 1,-1 1-1,1 0 1,0 0-1,0 0 0,-1 0 1,1 0-1,-1 0 1,1 1-1,1 1 0,2 4-1,-1-1-1,-1 0 0,1 1 0,-1 0 0,0 0 0,2 8 0,-3-8 39,0 0-1,1-1 1,0 1 0,0-1-1,1 1 1,7 9-1,-10-14-7,1-1 0,0 1 0,-1-1 1,1 0-1,0 0 0,0 0 0,0 0 0,0 0 0,0 0 0,0 0 0,0-1 0,0 1 0,0-1 0,0 1 0,0-1 0,0 0 0,0 0 0,1 0 0,-1 0 1,0 0-1,0 0 0,0-1 0,0 1 0,0-1 0,0 0 0,0 1 0,3-3 0,6-2 43,-1 0 0,0-1 0,0 0 0,0 0 0,10-11 0,-12 10-83,1 0 1,0 1-1,0 0 0,1 0 1,17-7-1,-27 13 0,0-1 1,1 1-1,0 0 0,-1 0 1,1 0-1,-1-1 0,1 1 1,-1 0-1,1 0 0,-1 0 1,1 0-1,-1 0 0,1 0 1,0 0-1,-1 0 0,1 0 1,-1 1-1,1-1 0,-1 0 1,1 0-1,-1 0 0,1 0 1,-1 1-1,1-1 0,-1 0 1,1 1-1,-1-1 0,1 0 1,-1 1-1,0-1 1,1 1-1,-1-1 0,0 0 1,1 1-1,-1-1 0,0 1 1,1-1-1,-1 2 0,7 6-408,-5-7 82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154 152 19316,'-1'-2'188,"1"0"1,-1-1-1,0 1 1,-1 0-1,1 0 0,0 0 1,-1 0-1,1 1 0,-1-1 1,1 0-1,-1 1 0,0-1 1,0 1-1,0-1 0,0 1 1,0 0-1,0 0 0,0 0 1,0 0-1,0 0 1,0 0-1,-1 1 0,1-1 1,0 1-1,-5-1 0,1 0-91,0 0 0,0 1-1,0-1 1,0 1 0,0 1-1,0-1 1,0 1 0,0 0-1,-6 2 1,9-2-100,1-1-1,0 1 1,0 0 0,0 0-1,0 0 1,0 0 0,0 1-1,0-1 1,1 0 0,-1 1-1,0 0 1,1-1 0,-1 1-1,1 0 1,0 0 0,-1-1-1,1 1 1,0 0 0,0 0-1,0 0 1,0 1 0,1-1-1,-1 0 1,0 3 0,1-2-20,0-1 0,0 1 0,1-1 0,-1 1 0,1-1 0,0 0 0,-1 1 0,1-1 0,0 0 0,0 0 0,0 1 1,1-1-1,-1 0 0,1 0 0,-1 0 0,1-1 0,-1 1 0,1 0 0,0 0 0,0-1 0,0 1 0,3 1 0,7 5-24,-2 2 0,1-1 0,-1 1 0,-1 1 0,0 0 0,0 0 0,-1 1 0,0 0 0,-1 0 0,-1 1 0,7 16 0,-2 1 14,-1 0 0,-2 1 0,10 61 0,-15-70 86,-1 0 1,-1 0-1,-3 35 0,1-50 23,0 0 1,0 1-1,-1-1 0,0 0 0,0 0 0,0 0 0,-1-1 0,0 1 0,0-1 0,-1 1 1,0-1-1,0 0 0,0 0 0,-9 8 0,11-13-38,0 1 1,0 0-1,0 0 0,-1-1 0,1 0 1,0 1-1,-1-1 0,1 0 0,-1 0 1,1 0-1,-1 0 0,0-1 0,1 1 1,-1-1-1,0 0 0,1 1 0,-1-1 1,0 0-1,1-1 0,-1 1 1,0 0-1,1-1 0,-1 0 0,0 1 1,1-1-1,-1 0 0,1 0 0,-1 0 1,1-1-1,0 1 0,-1-1 0,1 1 1,-3-4-1,1 1-39,0 1 1,0-2-1,0 1 0,1 0 1,-1-1-1,1 0 1,0 1-1,1-1 0,-1 0 1,1-1-1,0 1 0,0 0 1,1-1-1,-1 1 1,0-10-1,2 7-32,0 0-1,1 0 1,0 0-1,1 1 1,-1-1-1,1 0 1,1 1-1,-1 0 1,1-1 0,1 1-1,-1 0 1,1 0-1,1 1 1,5-8-1,9-10-51,2 1-1,30-27 1,-28 29 83,30-31 116,52-66 0,-83 90 47,-1-1 0,-2-1 0,-1-1-1,22-50 1,-36 71-58,-1 1 0,4-21 0,-7 28-83,0 0 0,1-1 0,-1 1 0,0 0 0,0 0 0,-1 0 0,1-1 0,0 1 1,-1-2-1,0 4-16,1-1 1,0 1 0,0-1 0,0 1 0,-1-1 0,1 1 0,0-1 0,-1 1-1,1 0 1,0-1 0,-1 1 0,1 0 0,-1-1 0,1 1 0,-1 0 0,1 0-1,0-1 1,-1 1 0,1 0 0,-1 0 0,1 0 0,-1 0 0,1-1 0,-1 1-1,1 0 1,-1 0 0,1 0 0,-1 0 0,1 0 0,-1 0 0,1 1 0,-1-1-1,1 0 1,-2 0 0,0 1-1,-1 0-1,1 0 1,-1 1-1,1-1 0,0 0 1,-1 1-1,1 0 1,0-1-1,0 1 1,0 0-1,1 0 1,-1 0-1,-2 4 0,-19 32 29,14-19-29,1 0 0,1 0-1,1 1 1,-7 31 0,11-38-84,0 0 0,0-1 0,2 1 0,-1 0-1,2 0 1,0 0 0,0 0 0,5 19 0,-5-30-31,0 0 1,-1 1-1,1-1 1,0 0-1,0 1 0,1-1 1,-1 0-1,0 0 0,1 0 1,-1 0-1,1 0 1,0-1-1,-1 1 0,1 0 1,0-1-1,0 1 0,3 1 1,-3-2 53,0-1 1,0 1-1,0-1 1,0 1-1,0-1 1,0 0-1,0 0 1,1 0-1,-1 0 1,0 0-1,0-1 1,0 1-1,0 0 1,0-1-1,0 0 1,0 1-1,-1-1 1,1 0-1,0 0 1,0 0 0,2-2-1,24-20-674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14067,'-1'14'1832,"4"-2"-983,11-8-145,3-1 1200,13-2-696,5-2-183,6-2-241,1-3-264,4-1-624,-2 0-440,-6 0 464,-3 1-208,-6 5-88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20036,'2'-1'261,"-1"-1"-1,1 1 1,0-1-1,0 1 1,0 0 0,0 0-1,0 0 1,0 0-1,0 0 1,0 0-1,1 1 1,-1-1-1,0 1 1,0-1-1,1 1 1,3 0-1,38 2 1614,-41-2-1848,-1 0-1,1 1 1,-1-1-1,1 1 1,-1 0-1,0 0 1,0 0 0,1 0-1,-1 0 1,0 0-1,0 1 1,0-1 0,0 1-1,0-1 1,0 1-1,-1 0 1,1-1-1,0 1 1,-1 0 0,1 0-1,-1 0 1,0 1-1,0-1 1,0 0-1,0 0 1,0 1 0,0-1-1,-1 1 1,1-1-1,-1 0 1,1 1 0,-1-1-1,0 1 1,0-1-1,0 1 1,-1 2-1,-1 7-23,0 0 0,-1 0-1,0 0 1,-1 0 0,-10 22-1,-21 34 31,19-40-5,-19 51 1,34-78-28,1 1 1,-1-1 0,1 0-1,-1 0 1,1 0 0,0 0-1,0 1 1,0-1-1,-1 0 1,1 0 0,0 1-1,1-1 1,-1 0 0,0 0-1,0 0 1,0 1-1,1-1 1,-1 0 0,0 0-1,1 0 1,-1 0 0,1 0-1,1 2 1,-1-2 2,0 0 1,1 0-1,-1-1 1,0 1-1,1 0 1,-1-1-1,0 0 1,1 1-1,-1-1 1,1 1 0,-1-1-1,1 0 1,-1 0-1,1 0 1,-1 0-1,1 0 1,-1 0-1,0-1 1,3 0-1,7-1-229,0 0-1,0-1 1,-1 0 0,1-1-1,-1-1 1,0 1-1,0-2 1,0 1-1,-1-1 1,0-1 0,0 0-1,-1 0 1,0-1-1,0 1 1,0-2 0,-1 1-1,6-11 1,0-6-585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1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16291,'5'7'1969,"5"-2"-1217,10-2-328,3-3 1361,8-3-1073,4-2-440,3-5-680,3 0 528,0-1-192,-2-1-184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21701,'-5'0'128,"1"0"0,0 0 0,-1 1 0,1-1 0,0 1 0,0 0 0,0 1 0,0-1 0,0 1 0,0-1 0,0 1 0,0 0 0,0 1 0,1-1 0,-1 1 0,1-1 0,0 1-1,0 0 1,0 0 0,0 0 0,0 1 0,1-1 0,-1 1 0,-1 4 0,0-2-101,1 0 0,0 0 0,0 1 0,1-1 0,0 1 0,0 0 0,0 0 0,1-1 0,0 1 0,1 0-1,-1 0 1,1 0 0,1 0 0,1 10 0,-2-16-23,0 1 0,0-1 0,0 1 0,1 0 1,-1-1-1,1 1 0,-1-1 0,1 1 0,0-1 0,0 1 0,-1-1 0,1 1 0,0-1 0,0 0 0,0 1 1,1-1-1,-1 0 0,0 0 0,0 0 0,1 0 0,-1 0 0,0 0 0,1 0 0,-1-1 0,1 1 0,-1 0 1,1-1-1,0 1 0,-1-1 0,1 0 0,-1 1 0,1-1 0,0 0 0,-1 0 0,1 0 0,0 0 0,-1 0 1,1-1-1,0 1 0,-1 0 0,4-2 0,1 0 18,1-1 0,-1 0 0,0 0 0,0 0 0,0-1 1,0 0-1,0 0 0,8-9 0,-6 4 30,0 0 1,0-1 0,-1 0-1,0 0 1,8-17-1,-12 22-29,-1 1 0,0-1 0,0 0 0,-1 0 0,1 0-1,-1 0 1,0 0 0,-1 0 0,1 0 0,-1 0 0,0 0 0,0 0 0,0 0 0,-1 0-1,-2-9 1,3 13-21,-1 0-1,1 0 1,0 0-1,-1 0 1,1 0-1,0 0 1,-1 0-1,0 1 1,1-1-1,-1 0 1,1 0-1,-1 0 1,0 1-1,1-1 1,-1 0-1,0 1 1,0-1-1,0 1 1,0-1-1,1 1 1,-1-1-1,0 1 1,0 0-1,0-1 1,0 1-1,0 0 1,0 0-1,0 0 1,0 0-1,0 0 1,0 0-1,0 0 1,0 0-1,0 0 1,0 0-1,0 0 1,0 1-1,0-1 1,0 0-1,0 1 1,0-1-1,1 0 1,-1 1-1,0 0 1,0-1-1,0 1 1,-1 1-1,-1 0-31,0 0 0,0 1 0,0 0 0,0 0-1,0 0 1,1 0 0,-1 0 0,1 0 0,0 1-1,-3 5 1,4-7-74,0 0-1,1-1 0,-1 1 0,0 0 1,1 0-1,0 0 0,-1 0 1,1 0-1,0 0 0,0 0 0,0 0 1,0 0-1,0 0 0,1 0 1,-1 0-1,1 0 0,-1 0 1,1 0-1,0 0 0,-1 0 0,1 0 1,0-1-1,0 1 0,0 0 1,1-1-1,1 3 0,-1-2-134,1-1 1,-1 1-1,1-1 0,0 0 0,-1 0 0,1 0 1,0 0-1,-1 0 0,1-1 0,0 1 0,0-1 1,0 0-1,0 0 0,-1 0 0,1 0 0,0 0 1,0-1-1,4-1 0,4 0-421,-1-1-1,0-1 1,0 0 0,0-1-1,0 0 1,-1 0-1,17-13 1,28-29 651,-57 51 579,0 0 0,0 0 0,1 0 0,0 1 0,-1-1 0,2 1 0,-1-1 0,0 1 0,-1 6 0,-7 48 1456,8-44-1638,1 0 1,1 1 0,0-1-1,2 1 1,-1-1-1,5 18 1,31 88 649,-24-85-936,-2 0-1,7 40 1,-17-71-86,0 0 0,-1-1 0,0 1 0,0-1 0,0 1-1,0 0 1,-1-1 0,0 1 0,0-1 0,0 1-1,0-1 1,-1 1 0,-2 4 0,2-6 13,1-1 1,-1 0-1,0 1 0,0-1 1,0 0-1,0 0 0,0 0 1,0-1-1,-1 1 0,1 0 1,-1-1-1,1 0 0,-1 1 1,1-1-1,-1 0 0,0 0 1,0-1-1,1 1 0,-1 0 1,0-1-1,0 0 0,-5 0 1,4 1 4,-1-1 1,1-1 0,-1 1 0,1-1 0,-1 0 0,1 0-1,0 0 1,-1 0 0,1-1 0,0 0 0,0 0 0,0 0 0,0 0-1,0 0 1,0-1 0,1 0 0,-1 0 0,1 0 0,0 0-1,0-1 1,0 1 0,0-1 0,1 1 0,-1-1 0,1 0-1,0 0 1,-2-7 0,1 2-34,0 1 0,1-1 0,0 1-1,1-1 1,0 0 0,0 0 0,1 0 0,0 1-1,0-1 1,1 0 0,0 0 0,1 0 0,3-10-1,1 3-25,0 1-1,1 0 0,1 1 1,0-1-1,11-12 0,56-65-33,-46 58 56,126-140 171,-164 202-142,3-12-28,-9 30 1,14-41 8,0 1 1,0-1-1,0 0 1,1 1-1,0-1 1,0 1-1,0-1 1,1 0-1,1 11 1,-1-15-6,-1 0 1,0 0 0,1 0-1,-1 0 1,1 0-1,-1 0 1,1 0 0,-1 0-1,1 0 1,0-1-1,-1 1 1,1 0-1,0 0 1,0 0 0,0-1-1,-1 1 1,1 0-1,0-1 1,0 1 0,0-1-1,0 1 1,0-1-1,0 0 1,0 1-1,0-1 1,1 0 0,-1 0-1,0 0 1,0 1-1,0-1 1,0 0 0,0 0-1,0-1 1,0 1-1,0 0 1,0 0 0,0-1-1,1 1 1,-1 0-1,0-1 1,0 1-1,0-1 1,8-3 7,-2-1-1,1 1 1,0-1-1,8-8 1,-4 4-12,-6 4 11,1 0-13,1 0 0,-1 1 0,1-1 0,0 1 0,10-3 0,-16 6-2,0 1 1,0-1-1,1 1 0,-1-1 0,0 1 0,0 0 1,0 0-1,1 0 0,-1 1 0,0-1 1,0 0-1,1 1 0,-1-1 0,0 1 0,0 0 1,0 0-1,0 0 0,0 0 0,0 0 0,0 0 1,0 1-1,-1-1 0,1 0 0,0 1 1,1 2-1,-1-2 3,0 0 1,0 0-1,-1-1 1,1 1 0,0 0-1,0-1 1,1 1-1,-1-1 1,0 0-1,0 0 1,1 0 0,-1 0-1,1 0 1,-1 0-1,1-1 1,-1 1-1,4 0 1,-3-2 14,1 1 1,0-1-1,-1 0 0,1 0 1,-1 0-1,1 0 0,-1-1 1,1 1-1,-1-1 0,0 0 1,4-3-1,26-19 42,-25 17-116,-1 1 0,1 0 0,1 0 1,-1 1-1,1 0 0,15-6 0,-23 11 34,-1 0-1,1 0 1,-1 0-1,1-1 1,-1 1 0,1 0-1,-1 0 1,1 0-1,-1 0 1,1 0-1,0 0 1,-1 0 0,1 0-1,-1 0 1,1 0-1,-1 1 1,1-1-1,-1 0 1,1 0 0,-1 0-1,1 1 1,-1-1-1,1 0 1,-1 1-1,1-1 1,-1 0 0,0 1-1,1-1 1,-1 0-1,1 1 1,-1-1-1,0 1 1,1-1 0,-1 1-1,0-1 1,0 1-1,1-1 1,-1 1-1,0-1 1,0 1 0,0-1-1,0 1 1,0-1-1,0 1 1,0-1 0,0 1-1,0 0 1,0-1-1,0 1 1,0 0-1,0 2-174,-1 0-1,1 0 1,-1 0-1,1 0 1,-1 0-1,0 0 1,-3 4-1,3-4 85,-2 0 0,1 0 0,0 0 0,-1 0 0,1 0 0,-1-1 0,0 1 0,0-1 0,-5 4 1,-12 3-513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18020,'0'-7'660,"0"-1"0,1 0 0,0 1 1,0-1-1,5-13 0,-5 19-502,0 0 0,-1-1-1,2 1 1,-1 0 0,0-1-1,0 1 1,1 0 0,-1 0 0,1 0-1,0 0 1,-1 0 0,1 1-1,0-1 1,0 0 0,0 1 0,0 0-1,0-1 1,1 1 0,-1 0-1,0 0 1,4-1 0,-5 2-121,0 0 1,0 0 0,0 0-1,0 0 1,0 0 0,0 0-1,0 0 1,0 0 0,0 0-1,0 0 1,0 1 0,0-1-1,0 0 1,0 1 0,0-1 0,0 1-1,0-1 1,0 1 0,0 0-1,0-1 1,0 1 0,-1 0-1,1 0 1,0-1 0,-1 1-1,1 0 1,0 0 0,-1 0-1,1 0 1,-1 0 0,1 0-1,-1 0 1,0 0 0,1 0-1,-1 0 1,0 1 0,2 6 11,0 0 0,-1-1-1,0 15 1,-3 76-18,0-69-29,1-1 1,1 0 0,7 49 0,-6-76-5,-1 1 1,0 0 0,0-1-1,1 1 1,-1 0 0,0-1-1,1 1 1,0-1 0,-1 1-1,1-1 1,0 1 0,0-1-1,0 1 1,0-1 0,0 0-1,0 1 1,0-1-1,0 0 1,1 0 0,-1 0-1,0 0 1,1 0 0,-1 0-1,1 0 1,-1-1 0,1 1-1,-1-1 1,1 1 0,0-1-1,-1 1 1,1-1 0,0 0-1,-1 0 1,1 1 0,0-1-1,-1-1 1,1 1 0,0 0-1,-1 0 1,1-1-1,0 1 1,1-1 0,4-2-1,0 0 1,-1 0 0,1 0 0,-1-1-1,0 0 1,0 0 0,0 0 0,9-10-1,5-7 0,-1-2 0,-1-1 0,19-30 0,37-81-3,-72 134-96,0 7 68,-1 9 12,-2 21-31,0-19 27,1 1 0,0 0 0,2 0 0,0-1 0,5 24 0,-7-39 28,1 0 0,-1-1 1,1 1-1,-1-1 0,1 1 0,-1-1 1,1 1-1,0-1 0,-1 1 1,1-1-1,0 0 0,0 1 1,0-1-1,0 0 0,1 0 0,-1 0 1,0 0-1,0 0 0,1 0 1,-1 0-1,0 0 0,1 0 0,-1-1 1,1 1-1,-1-1 0,1 1 1,0-1-1,-1 1 0,1-1 1,-1 0-1,1 0 0,0 0 0,-1 0 1,1 0-1,-1 0 0,1 0 1,0-1-1,-1 1 0,1 0 0,-1-1 1,1 1-1,-1-1 0,1 0 1,-1 0-1,1 1 0,-1-1 1,0 0-1,1 0 0,-1 0 0,1-2 1,9-5 54,-1-1-1,-1-1 1,0 0 0,0 0 0,-1-1 0,0 0 0,6-13-1,41-88 495,-51 102-501,-4 9-42,0 0 0,1 1-1,-1-1 1,0 1-1,0-1 1,0 0 0,1 1-1,-1-1 1,0 1 0,1-1-1,-1 1 1,1-1-1,-1 1 1,1-1 0,-1 1-1,0 0 1,1-1 0,0 1-1,-1-1 1,1 1-1,0-1 1,5 11 41,-2 31-114,-3-30 68,2 14-12,10 37-1,-11-54-77,1 1-1,0-1 0,0 0 0,1-1 0,0 1 0,0 0 0,1-1 0,6 7 0,-10-12 7,0-1 0,0 0 0,0 0-1,0 0 1,0 0 0,0 0 0,0 0-1,1 0 1,-1 0 0,0 0 0,1-1-1,-1 1 1,1-1 0,-1 1 0,1-1-1,-1 1 1,1-1 0,-1 0 0,1 0-1,-1 1 1,1-1 0,-1 0 0,1-1-1,-1 1 1,4-1 0,-2 0-24,0 0 0,1-1 0,-1 0 0,0 0 0,0 0 0,0 0 0,-1 0 0,1-1 0,0 1 0,2-4 0,17-19-685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18220,'-2'94'4275,"3"67"-1331,0-129-2514,3-1 0,0 1-1,10 30 1,-12-55-336,0 1 0,0-1 0,1 0 0,6 10 0,-9-15-84,1-1 0,-1 0-1,1 0 1,0 0 0,0 0 0,-1 0 0,1 0 0,0 0 0,0 0 0,0-1 0,0 1 0,0 0 0,0 0 0,0-1 0,1 1 0,-1-1 0,0 1-1,0-1 1,0 1 0,1-1 0,-1 0 0,0 1 0,0-1 0,1 0 0,-1 0 0,0 0 0,0 0 0,1 0 0,-1 0 0,0-1 0,1 1 0,-1 0-1,0-1 1,2 0 0,2-2 4,0 0-1,0 0 1,0 0-1,0-1 1,-1 1-1,1-1 0,-1-1 1,4-4-1,30-43-1,-5 7-97,-32 43 79,0 1 0,-1 0 0,1 0-1,0 0 1,0 0 0,0 0 0,0 0-1,0 0 1,0 0 0,0 1 0,1-1-1,-1 0 1,0 0 0,0 1 0,1-1-1,-1 1 1,0 0 0,1-1 0,-1 1-1,0 0 1,1 0 0,1-1 0,-2 2-2,0-1 1,0 1-1,-1 0 1,1-1-1,0 1 1,0 0-1,0 0 1,0-1-1,-1 1 1,1 0-1,0 0 1,-1 0-1,1 0 1,-1 0-1,1 0 1,-1 0-1,1 0 1,-1 0-1,0 0 1,1 2-1,1 9-24,0 0 0,-1 1 0,0 18-1,-1-28 42,0 20-41,1-13-206,-1 0 0,0-1 1,0 1-1,-1 0 0,-4 15 0,3-34-341,3-5 180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 19324,'-16'12'1093,"1"1"0,0 0-1,-18 21 1,29-30-941,0 1 1,0 0 0,1 0-1,0 0 1,0 0-1,0 0 1,1 1 0,0-1-1,0 1 1,0 0-1,1 0 1,0-1 0,0 1-1,0 0 1,1 11-1,0-16-136,0 0-1,0 0 1,0 0-1,0 0 0,0 0 1,0 0-1,0 0 1,1 0-1,-1-1 1,0 1-1,1 0 1,-1 0-1,1 0 0,-1 0 1,1 0-1,-1-1 1,1 1-1,0 0 1,-1 0-1,1-1 1,0 1-1,0-1 0,-1 1 1,1 0-1,0-1 1,0 0-1,0 1 1,0-1-1,0 1 1,-1-1-1,1 0 0,0 0 1,0 1-1,0-1 1,0 0-1,0 0 1,0 0-1,0 0 1,0 0-1,0 0 0,0-1 1,0 1-1,0 0 1,0 0-1,0-1 1,0 1-1,1-1 1,3-1 19,0 0 1,1-1 0,-1 1 0,0-1 0,0 0 0,-1-1 0,6-4-1,1-2 0,-2-1 0,0 0 0,0-1 0,-1 0-1,0 0 1,-1-1 0,0 0 0,-1 0 0,-1-1-1,0 0 1,4-21 0,-8 17-184,-1 18 144,0-1 0,0 1-1,0 0 1,0 0 0,0 0 0,0 0 0,0 0-1,0 0 1,-1 0 0,1 0 0,0-1 0,0 1-1,0 0 1,0 0 0,0 0 0,-1 0 0,1 0 0,0 0-1,0 0 1,0 0 0,0 0 0,0 0 0,-1 0-1,1 0 1,0 0 0,0 0 0,0 0 0,0 0-1,0 0 1,-1 0 0,1 0 0,0 0 0,0 0-1,0 0 1,0 0 0,0 0 0,-1 0 0,1 1-1,0-1 1,0 0 0,0 0 0,0 0 0,0 0 0,0 0-1,0 0 1,-1 0 0,1 0 0,0 1 0,-2 1-27,0 0 0,1 0 0,-1 1 0,0-1 1,1 1-1,0-1 0,-1 1 0,1 0 0,-1 3 0,-2 10-19,1 0 0,-3 25 0,5-33-105,1-1 1,0 1-1,0 0 0,1-1 0,0 1 1,0-1-1,5 13 0,-6-18 113,0-1 1,1 0-1,-1 0 0,0 0 0,1 1 0,0-1 0,-1 0 0,1 0 0,0 0 0,-1 0 0,1 0 0,0 0 0,0 0 0,0 0 0,0 0 0,0-1 0,0 1 0,0 0 0,0-1 0,0 1 0,0 0 0,0-1 0,1 1 0,-1-1 0,0 0 0,0 1 0,1-1 1,-1 0-1,0 0 0,0 0 0,1 0 0,-1 0 0,0 0 0,1 0 0,-1 0 0,0-1 0,0 1 0,1 0 0,-1-1 0,0 1 0,2-2 0,16-11-481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17036,'-3'4'1953,"-17"71"995,2 0 0,-9 99 0,27-172-2913,-1 1 0,1-1 0,0 1 0,0 0 1,1-1-1,-1 1 0,0-1 0,1 1 0,-1-1 0,2 5 1,-1-7-33,0 1 1,-1 0 0,1-1 0,0 1 0,-1-1-1,1 1 1,0-1 0,0 1 0,-1-1-1,1 1 1,0-1 0,0 0 0,0 0 0,0 1-1,-1-1 1,1 0 0,0 0 0,0 0 0,0 0-1,0 0 1,0 0 0,0 0 0,0 0-1,-1 0 1,1 0 0,0-1 0,0 1 0,0 0-1,0 0 1,0-1 0,0 0 0,28-9-271,-19 6-4,1 0 1,0 1 0,0 0 0,19-3 0,-27 6 189,0 0 1,0 0 0,0 0 0,0 0 0,0 1 0,-1-1-1,1 1 1,0 0 0,0 0 0,0 0 0,0 0 0,-1 0-1,1 0 1,0 1 0,-1-1 0,1 1 0,-1 0 0,0 0-1,1 0 1,-1 0 0,0 0 0,3 5 0,-3-4 119,0 1 1,0 0 0,0-1 0,0 1-1,-1 0 1,0 0 0,0 0 0,0 0-1,0 0 1,0 0 0,-1 0-1,0 0 1,1 1 0,-2-1 0,1 0-1,0 0 1,-1 0 0,0 0 0,0 0-1,0 0 1,-1 0 0,1 0-1,-1 0 1,0-1 0,0 1 0,0 0-1,0-1 1,-1 0 0,1 1 0,-6 4-1,5-5 10,-1 0 1,1 1-1,0-2 0,-1 1 0,1 0 0,-1-1 0,0 1 0,0-1 1,0 0-1,0-1 0,0 1 0,-1-1 0,1 0 0,0 1 0,-1-2 0,1 1 1,-1-1-1,1 1 0,-1-1 0,1 0 0,-1-1 0,1 1 0,0-1 1,-1 0-1,1 0 0,0 0 0,-1-1 0,-5-2 0,6 1-189,0 0 0,0 0 0,0 0 0,0 0 1,0-1-1,1 1 0,-1-1 0,1 0 0,0 0 0,0 0 0,1 0 0,-1-1 0,-2-5 0,2-10-551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76 102 16836,'2'1'403,"0"-1"0,0 1 0,0-1 0,0 0 0,0 0 0,0 1 0,0-2 0,-1 1 0,1 0 0,0 0 0,0 0 0,0-1 0,0 1 0,2-2 0,-1 1-164,0 0-1,0-1 1,-1 0 0,1 1 0,0-1-1,-1 0 1,0 0 0,4-4-1,-3 3-170,0-1-1,0 0 1,-1 0-1,1 0 1,-1 0-1,0 0 1,0-1-1,0 1 1,-1 0-1,1-1 1,-1 0-1,1-5 1,-2 10-60,0-1 0,0 0 0,0 0 0,0 1 0,0-1 1,0 0-1,0 0 0,0 0 0,0 1 0,0-1 0,0 0 0,0 0 0,-1 1 1,1-1-1,0 0 0,0 0 0,-1 1 0,1-1 0,-1 0 0,1 1 0,-1-1 1,1 0-1,-1 1 0,1-1 0,-1 1 0,1-1 0,-2 0 0,1 1-1,0-1 0,-1 1 0,1 0-1,-1 0 1,1 0 0,0 0 0,-1 0-1,1 0 1,0 0 0,-1 0 0,1 0 0,0 1-1,-1-1 1,-1 1 0,-3 1 4,0 1 0,-1 0 0,1 0 0,1 1 0,-9 6 0,6-4-15,0 1 1,1 0 0,0 1 0,0 0-1,1 0 1,0 0 0,1 1 0,0 0-1,0 0 1,0 0 0,1 0 0,1 1-1,0 0 1,0 0 0,-2 16 0,5-25 5,0 1 1,0 0 0,0 0-1,0 0 1,0 0 0,0 0-1,1 0 1,-1 0 0,1 0 0,-1-1-1,1 1 1,0 0 0,-1 0-1,1-1 1,0 1 0,0 0-1,0-1 1,1 1 0,-1-1 0,3 3-1,-2-3 5,-1 0 0,1 0 0,0 0 0,0 0-1,1 0 1,-1-1 0,0 1 0,0-1 0,0 1 0,0-1 0,1 0-1,-1 0 1,0 0 0,0 0 0,0 0 0,0-1 0,1 1-1,1-1 1,9-3 26,0-1-1,-1-1 1,0 1-1,0-2 1,0 0-1,-1 0 1,0-1-1,12-11 1,-12 9-79,1 1-1,0 0 1,1 1-1,0 1 1,0 0 0,15-5-1,-27 11 34,0 0 0,0 1 0,0-1 0,0 1 0,0 0 0,1-1 0,-1 1 0,0 0 0,0 0 0,1 0 1,-1 0-1,0 0 0,0 0 0,1 0 0,-1 0 0,0 0 0,0 1 0,0-1 0,1 1 0,-1-1 0,0 0 0,0 1 0,0 0 0,0-1 0,0 1 0,0 0 0,0 0 0,0-1 0,0 1 0,0 0 0,0 0 0,0 1 0,1 2-15,0 1 1,-1-1-1,1 1 1,-1-1-1,0 1 1,-1 0-1,1 5 1,6 24 131,-7-33-96,1-1 0,-1 1 0,1 0 1,-1-1-1,1 1 0,-1-1 0,1 1 0,0-1 0,-1 1 0,1-1 0,-1 1 0,1-1 0,0 1 1,0-1-1,-1 0 0,1 0 0,0 1 0,-1-1 0,1 0 0,0 0 0,0 0 0,0 0 0,-1 0 1,1 0-1,0 0 0,0 0 0,-1 0 0,1 0 0,0 0 0,0 0 0,-1-1 0,1 1 0,0 0 1,0-1-1,-1 1 0,1 0 0,0-1 0,-1 1 0,1-1 0,0 1 0,0-1 0,33-26 92,-27 21-85,3-2-18,-4 2-46,0 1 1,1-1-1,0 2 1,0-1-1,0 1 0,1 0 1,-1 0-1,16-4 1,-22 7 37,0 1 0,0 0 0,0 0 0,0 0 0,0 0 0,0 0 0,-1 0 0,1 1 0,0-1-1,0 0 1,0 0 0,0 1 0,0-1 0,0 0 0,0 1 0,0-1 0,0 1 0,-1-1 0,1 1 0,0 0 0,0-1 0,-1 1 0,1 0 0,0 0 0,-1-1 0,1 1 0,-1 0 0,1 0 0,-1 0 0,1 0 0,-1-1 0,0 1 0,1 0 0,-1 0 0,0 0 0,0 0-1,0 0 1,0 0 0,0 0 0,0 0 0,0 0 0,0 0 0,0 2 0,0 3-12,-1 1-1,1 0 0,-1 0 0,-4 11 1,4-15 44,0 2-91,0 0 0,0-1 0,-1 1 0,0-1 0,1 1 0,-2-1 0,1 0 0,0 1 1,-1-1-1,0-1 0,0 1 0,0 0 0,-4 3 0,-3-2-62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20620,'1'11'2964,"9"133"1093,-10-109-4038,1 1 1,3-1-1,0 1 1,13 45-1,-14-72-1667,-7-13-924,-2-5 2200,-4-2-553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16900,'4'4'2288,"6"3"-1280,9-1-304,7-5 1681,7-1-1137,0-5-184,5-3-215,3 1-169,-4 3-576,-4 0-640,-10-6 544,-5 0-128,-6-6-96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12323,'24'14'270,"1"0"0,0-2 0,1-1 0,0 0 0,1-2 0,0-2 0,0 0 0,31 3 0,33 0-262,105-3-1,-149-6 83,967-16 5,-665 5-83,285-7 160,612-13 900,-230-11-680,-165-13-1166,-796 51 644,-18-4-52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18892,'-2'22'1680,"-2"2"-1304,-6 9-175,0 7 679,0 6-536,1 1-64,2 2-56,2-1-48,2-7-224,3 2-120,0-7-384,0-3-192,0-6-345,0-4 809,0-10-216,0-12-216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19052,'0'-1'176,"1"0"1,-1 1-1,1-1 0,-1 0 0,1 1 1,-1-1-1,1 0 0,-1 1 1,1-1-1,-1 1 0,1-1 0,0 1 1,-1-1-1,1 1 0,0 0 0,0-1 1,-1 1-1,1 0 0,0-1 1,0 1-1,-1 0 0,2 0 0,-1 0-20,-1 1-1,0-1 1,1 1 0,-1 0-1,0-1 1,0 1-1,1 0 1,-1-1-1,0 1 1,0 0-1,0-1 1,0 1 0,0 0-1,0-1 1,0 1-1,0 0 1,0-1-1,0 1 1,0 1-1,-10 39 1777,-10 16-1261,10-29-462,0 1 0,2 0 0,-7 43 0,15-70-197,-1 0 1,1 0-1,0-1 1,0 1-1,0 0 1,1-1 0,-1 1-1,0 0 1,1 0-1,-1-1 1,1 1-1,-1 0 1,1-1-1,0 1 1,-1-1 0,1 1-1,0-1 1,0 1-1,0-1 1,1 0-1,-1 0 1,0 1-1,0-1 1,1 0 0,-1 0-1,0 0 1,1 0-1,-1 0 1,1-1-1,0 1 1,-1 0-1,1-1 1,0 1 0,-1-1-1,1 1 1,0-1-1,-1 0 1,1 0-1,0 0 1,2 0-1,7 0-23,0 0 1,0-1-1,0 0 0,0-1 0,10-3 0,-3 1-696,0-1 0,17-8 0,-30 11 486,-1 1 0,0-1 0,0-1 0,0 1-1,-1-1 1,1 1 0,-1-1 0,1 0 0,-1 0 0,0-1 0,0 1 0,0-1 0,0 1 0,2-5 0,1-11-778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16099,'-1'0'206,"0"0"0,1 0-1,-1 1 1,0-1 0,1 0-1,-1 1 1,0-1 0,1 1-1,-1-1 1,1 1 0,-1-1-1,1 1 1,-1-1 0,1 1-1,-1 0 1,1-1 0,-1 1-1,1 0 1,0-1 0,-1 2-1,-7 18 1127,6-15-194,-3 7-265,-48 124 4326,46-115-5176,1 1-1,1 0 0,1 0 0,-1 32 1,12-9-4534,-7-50 3651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17132,'3'-4'858,"-1"1"0,1-1 1,0 1-1,1 0 1,6-5-1,-10 8-763,0 0 0,1-1 1,-1 1-1,0 0 0,1 0 0,-1 0 1,0 0-1,1-1 0,-1 1 0,0 0 1,1 0-1,-1 0 0,0 0 0,1 0 0,-1 0 1,0 0-1,1 0 0,-1 0 0,0 0 1,1 0-1,-1 0 0,0 0 0,1 0 1,-1 1-1,0-1 0,1 0 0,-1 0 0,0 0 1,1 0-1,-1 1 0,1-1 0,-1 1 44,1 0-1,-1 1 1,1-1-1,-1 0 1,0 0-1,0 0 0,1 1 1,-1-1-1,0 0 1,0 0-1,0 1 1,0-1-1,0 0 0,-1 2 1,-2 13 70,0-1 0,-1 0-1,-1 0 1,0 0 0,-10 18 0,8-18-168,0 1-1,2 1 0,-9 31 1,14-48-38,0 1 0,0-1 0,0 1 0,0 0 0,0-1 1,0 1-1,0-1 0,0 1 0,0-1 0,0 1 0,0-1 0,0 1 1,0-1-1,0 1 0,0 0 0,1-1 0,-1 1 0,0-1 0,0 1 1,1-1-1,-1 0 0,0 1 0,1-1 0,-1 1 0,0-1 0,1 1 0,-1-1 1,1 0-1,-1 1 0,1-1 0,1 1 4,-1-1 0,0 0 1,1 0-1,-1 1 0,0-1 0,1 0 1,-1 0-1,0 0 0,1 0 0,-1-1 1,1 1-1,0-1 0,38-14-154,-39 14 122,11-4-390,0-1 1,0 0-1,0-1 1,-1-1-1,0 0 1,-1 0-1,0-1 1,12-13-1,-7 1-337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50 791 14267,'-5'20'2257,"-2"6"-897,-1 1-464,-1 2 2249,2 0-1473,0-1-512,2 4-184,4-5-615,1-3-337,1-6-913,4-4-295,0-13 920,0-1-256,0-7-184</inkml:trace>
  <inkml:trace contextRef="#ctx0" brushRef="#br0" timeOffset="1">447 23 16652,'10'-22'3628,"-10"22"-3574,0 0 1,0 0-1,0 0 1,0 0 0,0 0-1,0 0 1,0 0-1,0 0 1,1-1 0,-1 1-1,0 0 1,0 0-1,0 0 1,0 0 0,0 0-1,0 0 1,1 0-1,-1 0 1,0 0 0,0 0-1,0 0 1,0 0-1,0 0 1,1 0 0,-1 0-1,0 0 1,0 0-1,0 0 1,0 0-1,0 0 1,0 0 0,1 0-1,-1 1 1,0-1-1,0 0 1,0 0 0,0 0-1,0 0 1,0 0-1,0 0 1,0 0 0,1 0-1,-1 0 1,0 1-1,4 13 1798,4 75-809,-2 0 1,-9 102-1,-1-140-1039,-2 0 1,-3-1-1,-2-1 0,-2 0 0,-25 63 0,23-74-327,-3-2-1,0 1 0,-3-2 1,-1-1-1,-1 0 1,-2-2-1,-1-1 0,-40 37 1,17-26-295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44 14875,'5'-8'952,"-3"6"-659,0-1 0,0 0 1,0 1-1,-1-1 0,0 0 0,1 0 0,-1 0 1,0 0-1,0 0 0,1-4 0,-16 24 3423,5-8-3368,-23 39 55,3 2 0,-35 75 0,41-74-100,2 1 1,3 0-1,1 1 0,-15 92 1,27-107-220,1-1 1,2 1 0,1-1 0,3 1 0,0 0 0,3-1-1,15 65 1,-14-82-357,1 0 0,0-1 0,17 31 0,-20-43 133,1 0 0,0 0 0,0 0 0,0-1 0,0 0 0,1 0 0,0 0 0,1 0 0,-1-1 0,1 0 0,12 6 0,8 0-420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81 17308,'3'-3'323,"-1"0"1,0 0 0,1 0-1,-1 0 1,0 0 0,0 0-1,-1 0 1,1-1 0,-1 1-1,0-1 1,0 1 0,0-1 0,0 0-1,0 1 1,-1-1 0,1-6-1,-1 9-240,0 0 1,-1 1-1,1-1 0,0 0 0,0 1 0,0-1 0,0 0 0,0 1 1,-1-1-1,1 0 0,0 1 0,-1-1 0,1 1 0,0-1 1,-1 0-1,1 1 0,-1-1 0,1 1 0,-1-1 0,1 1 1,-1-1-1,0 1 0,1 0 0,-1-1 0,1 1 0,-1 0 1,0-1-1,-1 1 0,0-1 21,0 1 1,0 0-1,-1 0 1,1 0-1,0 0 1,-1 0-1,1 0 0,0 1 1,-3 0-1,-3 1 23,0 1-1,0 0 0,0 0 0,-11 7 1,4 1-47,0 0-1,0 1 1,1 0 0,0 2 0,2-1-1,-23 32 1,28-35-54,0 0 0,1 0 0,1 1 0,-1 0 0,2 0 0,0 0 0,0 1 0,1-1 0,0 1 1,1 0-1,-1 24 0,3-33-20,0-1 0,0 1 1,0 0-1,1-1 1,-1 1-1,1-1 1,0 1-1,0 0 0,0-1 1,0 0-1,0 1 1,0-1-1,3 4 1,-2-4-4,-1-1 1,1 0-1,-1 0 1,1 1-1,-1-1 1,1 0-1,0 0 1,0-1-1,0 1 1,-1 0-1,1-1 1,0 1-1,0-1 1,0 1 0,0-1-1,0 0 1,0 0-1,0 0 1,0 0-1,3 0 1,3-2 4,1 0 0,-1 0 0,0-1-1,0 0 1,0-1 0,-1 1 0,1-2 0,-1 1 0,1-1 0,-2 0 0,1 0 0,0-1 0,-1 0 0,6-8 0,3-2 46,-1-2-1,0 0 0,-2 0 1,14-27-1,-23 39-33,0 1-1,0-1 0,0 0 1,-1 0-1,0 0 0,0 0 1,-1 0-1,0 0 0,0 0 1,0-1-1,0-9 0,-1 15-21,0 1 0,0-1 0,0 1 0,-1-1-1,1 1 1,0-1 0,0 1 0,0-1-1,0 1 1,0-1 0,-1 1 0,1-1-1,0 1 1,0-1 0,-1 1 0,1-1 0,0 1-1,-1-1 1,1 1 0,-1 0 0,1-1-1,-1 1 1,1 0 0,0-1 0,-1 1-1,1 0 1,-1-1 0,1 1 0,-2 0 0,1 0-42,0 0 0,0 0 0,-1 0 0,1 0 0,0 1 0,0-1 0,0 0 0,0 1 0,0-1 1,0 1-1,0-1 0,0 1 0,-2 0 0,-27 27-1884,3 9 870,18-19 379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19540,'0'37'1961,"-4"2"-1273,1 4-296,-2-2 936,0 1-360,1-8-640,0-2-360,1-8-928,0-6 840,3-10-184,1-6-144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 18820,'0'0'80,"0"-1"0,1 0 0,-1 0 0,0 0 0,0 1 1,0-1-1,0 0 0,0 0 0,0 1 0,0-1 0,0 0 0,-1 0 0,1 1 0,0-1 0,0 0 1,0 0-1,-1 1 0,1-1 0,-1 0 0,1 1 0,0-1 0,-1 0 0,1 1 0,-1-1 0,1 1 0,-1-1 1,0 1-1,1-1 0,-1 1 0,1-1 0,-1 1 0,0-1 0,0 1 0,1 0 0,-1-1 0,0 1 0,1 0 1,-1 0-1,0 0 0,0 0 0,0-1 0,1 1 0,-1 0 0,0 0 0,0 0 0,1 1 0,-1-1 0,0 0 1,0 0-1,1 0 0,-1 1 0,-1-1 0,-3 2 116,0-1 0,0 1 1,0 0-1,0 0 0,0 0 0,-6 5 1,7-4-122,0 0 0,0 0 0,1 0 0,-1 1 0,1-1 1,0 1-1,0 0 0,0 0 0,-4 8 0,6-10-55,1-1-1,-1 1 0,1 0 0,-1 0 1,1 0-1,-1-1 0,1 1 0,0 0 0,0 0 1,0 0-1,0 0 0,0 0 0,0-1 1,1 1-1,-1 0 0,1 0 0,-1 0 1,1-1-1,0 1 0,-1 0 0,1-1 1,0 1-1,0 0 0,0-1 0,1 1 0,-1-1 1,0 0-1,2 3 0,8 5 20,1-1 0,0 0-1,0-1 1,19 10 0,-22-13-32,1 0 0,-1 1 0,0 0 0,-1 1 0,1 0 1,-1 0-1,-1 0 0,1 1 0,-1 1 0,8 9 0,-13-14-5,-1 0 0,1 0 0,-1 0 0,1 0 0,-1 0 0,0 1 0,0-1-1,0 0 1,-1 1 0,1-1 0,-1 0 0,0 1 0,0-1 0,0 1 0,-1-1 0,0 6 0,-1-3-1,0 0 0,0-1 0,0 1 1,-1-1-1,0 0 0,0 1 0,0-1 1,-8 9-1,3-5 26,-1-1 1,0 1-1,0-2 1,-1 1-1,0-1 1,0 0-1,-1-1 1,-20 9-1,28-14-6,-1 0 1,1 0-1,-1 0 0,0 0 1,1 0-1,-1-1 0,0 1 1,1-1-1,-1 0 0,0 0 1,0-1-1,1 1 0,-1-1 1,0 0-1,1 0 0,-1 0 1,1 0-1,-1 0 0,1-1 1,0 0-1,-1 0 1,1 0-1,0 0 0,-5-5 1,5 4-13,1 1 1,0-1-1,0-1 0,0 1 1,0 0-1,1 0 1,-1-1-1,1 1 1,0-1-1,0 1 1,0-1-1,0 1 1,1-1-1,-1 0 1,1 1-1,0-1 1,0 0-1,1 0 1,-1 1-1,1-1 1,-1 1-1,1-1 1,0 0-1,1 1 1,1-4-1,2-3-14,0 0-1,0 1 1,1-1-1,1 1 1,-1 1-1,2-1 1,-1 1 0,1 1-1,14-12 1,11-4 6,46-27 1,-27 20 96,-40 22-48,-3 3 50,0 0-1,0-1 1,0 0 0,-1-1-1,0 0 1,0 0-1,-1-1 1,10-12 0,-17 19-70,1 0 0,0 0 0,-1 0 0,1 0 0,-1 0 0,1 0 0,-1 0 0,0 0 0,1-1 0,-1 1 0,0 0 0,0 0 0,0 0 0,0-1 0,0 1 1,0 0-1,0 0 0,0 0 0,-1 0 0,1-1 0,0 1 0,-1 0 0,1 0 0,-1 0 0,0-1 0,0 0 6,-1 0-1,0 0 1,1 1 0,-1 0-1,0-1 1,0 1-1,0 0 1,0 0 0,0-1-1,0 2 1,0-1 0,-3-1-1,-5-1-72,0 1 1,0 0-1,-1 1 0,-15 0 0,15 1-131,1 2 0,-1-1 1,1 1-1,0 1 0,-1 0 0,1 0 1,1 1-1,-1 0 0,-11 7 0,0 0-149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18676,'0'0'62,"0"0"0,0 0 1,0 0-1,1 0 0,-1 0 1,0 0-1,0 0 0,0 0 0,0 0 1,0 0-1,0 0 0,0 0 0,0 0 1,1 0-1,-1 1 0,0-1 0,0 0 1,0 0-1,0 0 0,0 0 0,0 0 1,0 0-1,0 0 0,0 0 0,0 0 1,0 0-1,0 0 0,1 0 0,-1 0 1,0 1-1,0-1 0,0 0 0,0 0 1,0 0-1,0 0 0,0 0 0,0 0 1,0 0-1,0 0 0,0 1 0,0-1 1,0 0-1,0 0 0,0 0 0,0 0 1,0 0-1,0 0 0,0 0 0,0 0 1,0 1-1,0-1 0,0 0 0,-1 0 1,1 0-1,0 0 0,0 0 0,-2 14 1520,-5 20-886,5-29-411,-12 53 371,4-24-222,2 0-1,1 1 0,-3 61 0,10-95-397,0 1-1,-1-1 0,2 1 1,-1-1-1,0 1 0,0 0 1,0-1-1,1 1 0,-1-1 1,1 1-1,-1-1 0,1 0 1,0 1-1,-1-1 0,1 0 1,0 1-1,0-1 1,0 0-1,0 0 0,0 0 1,0 0-1,2 2 0,-1-2-1,0 0-1,0-1 0,0 1 1,0-1-1,0 1 0,0-1 1,0 1-1,0-1 0,1 0 1,-1 0-1,0 0 0,0 0 1,0-1-1,3 0 1,5-1 7,0-1 1,0-1 0,0 0 0,0 0 0,12-8 0,-12 6-371,0 0 1,-1 0-1,0-1 1,0-1-1,8-8 1,-13 12 86,0 0 0,-1-1 0,0 0 0,0 0 0,0 0 0,-1 0 0,1 0 0,-1 0 1,0 0-1,-1-1 0,1 1 0,0-9 0,0-16-786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17388,'-4'27'2064,"-3"5"-1064,-2-2-367,-1 4 1287,2 4-536,-1 0-408,0-3-175,1-2-641,1 0-432,-1-6 296,1 0-80,0-7-112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3 143 16524,'-1'-7'403,"1"0"0,-1 0 0,1 0 1,0 0-1,1 0 0,2-14 0,-2 18-249,0 0 0,0 0 0,0 0 0,0 1 0,1-1-1,0 0 1,-1 0 0,1 1 0,0-1 0,0 1-1,0-1 1,1 1 0,-1 0 0,1 0 0,-1 0-1,1 0 1,0 1 0,3-3 0,8-2 56,1 1 1,0 0-1,0 1 1,0 0 0,0 2-1,0-1 1,1 2-1,0 0 1,-1 1-1,16 2 1,-4 0-169,0 2 0,-1 1 1,1 1-1,48 18 0,-58-17-37,0 1-1,0 0 1,16 12 0,-29-18 0,0 0 0,-1 1-1,0-1 1,1 1 0,-1 0 0,0 0 0,-1 0 0,1 0 0,0 0 0,-1 1 0,0-1-1,1 1 1,-2 0 0,1 0 0,0-1 0,-1 1 0,1 0 0,-1 0 0,0 1-1,0 3 1,-2-5 9,1 1 0,-1 0 0,0-1 0,-1 1 0,1-1 0,0 0 0,-1 0 0,0 1 0,0-1 0,0 0 0,0 0 0,0 0 0,-1-1 0,1 1 0,-1-1-1,1 1 1,-1-1 0,0 0 0,0 0 0,0 0 0,-5 2 0,-10 5 108,0 0 0,-28 9 0,40-15-91,-21 6 57,0-1 0,0-1 0,-49 5-1,75-11-153,0-1 0,0 0 0,0 0-1,0 1 1,0-1 0,0 0 0,0 0-1,-1 0 1,1 0 0,0 0 0,0-1-1,0 1 1,0 0 0,0-1 0,0 1-1,0 0 1,-1-1 0,1 1 0,0-1-1,-1 0 1,3 0 16,-1 0-1,0 0 0,1 0 0,-1 0 1,0 0-1,1 0 0,-1 0 0,1 0 1,0 0-1,-1 0 0,1 1 0,0-1 1,-1 0-1,1 0 0,0 1 0,0-1 1,0 1-1,-1-1 0,3 0 0,14-12-478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17836,'7'4'2360,"-3"0"-1143,-2 0 2071,2-1-487,-4 0-1849,3 0-632,-3-2-336,3-8-1856,-8-3 1448,4-1-160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36 14675,'1'-1'228,"0"0"-1,0 0 1,0-1 0,0 1 0,0 0-1,-1 0 1,1-1 0,0 1-1,-1 0 1,1-1 0,-1 1-1,0-1 1,1 1 0,-1-1-1,0 0 1,0 1-97,0 0 0,0 1 0,0-1 1,-1 1-1,1-1 0,0 1 0,0-1 0,-1 1 0,1-1 0,0 1 0,-1-1 1,1 1-1,0-1 0,-1 1 0,1-1 0,-1 1 0,1 0 0,-1-1 1,1 1-1,-1 0 0,1-1 0,-1 1 0,1 0 0,-1 0 0,0-1 0,-2 1 81,0-1-1,0 1 0,0-1 1,0 1-1,0 0 0,0 0 1,-1 1-1,1-1 0,0 1 1,0-1-1,0 1 0,-5 2 1,-3 3-143,1 0 1,-1 0-1,2 1 1,-1 0 0,1 1-1,0 0 1,0 0-1,1 1 1,0 0 0,1 0-1,0 1 1,0 0-1,1 1 1,0-1 0,-6 17-1,6-12-38,1 0 1,0 1-1,1-1 0,0 1 0,1 0 0,1 0 0,1 0 0,0 1 1,1-1-1,4 32 0,-3-44-27,-1 0 0,1 1 0,1-1 0,-1-1 1,0 1-1,1 0 0,0 0 0,0 0 0,0-1 0,0 1 0,1-1 1,-1 0-1,1 1 0,0-1 0,0-1 0,6 6 0,-6-6 5,0-1-1,0 1 1,1-1-1,-1 0 1,0 0-1,0 0 1,1-1-1,-1 1 1,0-1-1,1 0 1,-1 0-1,0 0 1,1 0-1,-1-1 1,0 1-1,1-1 1,-1 0-1,0 0 1,0 0-1,1 0 1,3-3-1,6-3 103,0-1-1,-1 0 1,0 0 0,0-2-1,-1 1 1,0-1-1,18-23 1,-16 15 123,0 0 0,-1 0-1,0-1 1,13-34 0,-22 46-151,0 0 0,-1 0 0,1 0 0,-2-1 0,1 1 0,-1-1 0,0 0 0,-1 1 0,0-1 0,-1-14 0,0 18-95,0 0 1,0 1 0,0-1-1,-1 1 1,1-1 0,-1 1 0,0 0-1,0-1 1,0 1 0,0 0-1,-1 0 1,1 1 0,-1-1-1,0 0 1,1 1 0,-1 0 0,0-1-1,-1 1 1,1 0 0,0 1-1,-1-1 1,1 1 0,-6-3 0,3 2-134,0 0 1,-1 1 0,1-1 0,0 1 0,-1 0 0,1 0 0,-1 1-1,1 0 1,-1 0 0,0 1 0,-6 1 0,2 2-244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20868,'-2'0'1841,"1"3"-1353,1 7-200,0 7 760,0 2-264,1 11-376,2 6-183,0 1-185,1 2 32,-1-5-144,-2-1-136,4-6-481,-2-5-311,-1-12 808,0-9-168,6 5-144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 21253,'3'-2'174,"1"0"0,-1 1 1,1-1-1,-1 1 1,1-1-1,0 1 1,-1 0-1,1 0 0,0 1 1,0-1-1,0 1 1,-1 0-1,1 0 1,0 0-1,0 0 1,0 1-1,0 0 0,-1-1 1,1 1-1,0 1 1,-1-1-1,1 0 1,-1 1-1,1 0 0,4 3 1,-5-3-140,0 1 0,0-1 0,-1 1 0,1-1 1,-1 1-1,1 0 0,-1 0 0,0 0 0,0 0 0,0 1 0,0-1 0,-1 1 1,0-1-1,1 1 0,-1-1 0,0 1 0,-1 0 0,1-1 0,-1 1 0,1 0 1,-1 0-1,0-1 0,-1 1 0,1 0 0,-1 0 0,0 3 0,-3 5-20,0 0-1,-1-1 0,0 1 1,0-1-1,-10 13 0,-41 52 29,34-47-14,4-6 10,10-13-6,-1 1-1,1 0 0,1 0 1,0 1-1,-10 21 0,17-32-29,0 0-1,0-1 1,0 1 0,0 0-1,0-1 1,0 1-1,-1 0 1,2 0 0,-1-1-1,0 1 1,0 0 0,0-1-1,0 1 1,0 0-1,0-1 1,1 1 0,-1 0-1,0-1 1,1 1 0,-1-1-1,0 1 1,1 0-1,-1-1 1,1 1 0,-1-1-1,1 1 1,-1-1 0,1 0-1,-1 1 1,1-1-1,0 1 1,-1-1 0,1 0-1,-1 1 1,1-1 0,0 0-1,-1 0 1,1 0-1,0 1 1,-1-1 0,1 0-1,0 0 1,0 0 0,-1 0-1,1 0 1,0 0-1,40-3 18,-34 2-21,18-1-219,-1-1 1,1-1 0,-1-1 0,0-1 0,36-15 0,-38 6 13,-2-4-57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2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39 17012,'0'-2'128,"-1"0"1,1 1-1,0-1 1,-1 0 0,1 0-1,-1 1 1,0-1 0,1 0-1,-1 1 1,0-1-1,0 1 1,0-1 0,0 1-1,0-1 1,0 1 0,-1 0-1,1 0 1,0-1-1,-1 1 1,1 0 0,-1 0-1,1 0 1,-1 1-1,0-1 1,1 0 0,-1 0-1,0 1 1,1-1 0,-1 1-1,0 0 1,0-1-1,0 1 1,1 0 0,-1 0-1,0 0 1,0 0-1,0 1 1,1-1 0,-1 0-1,0 1 1,0-1 0,1 1-1,-1 0 1,-2 1-1,-5 2 22,1 0 1,1 1-1,-1 0 0,0 0 0,1 1 0,0 0 0,-10 12 0,8-7-58,0 0-1,1 1 1,0 0 0,1 0-1,1 1 1,0 0 0,1 0-1,0 0 1,1 1 0,0-1 0,1 1-1,-3 28 1,6-39-63,0 0 0,0 0-1,1 0 1,-1 0 0,1-1 0,-1 1 0,1 0-1,0 0 1,0-1 0,0 1 0,0 0-1,0-1 1,1 1 0,-1-1 0,1 1 0,0-1-1,0 0 1,0 0 0,3 3 0,-2-3 4,0 0 0,0 0 0,0-1 1,0 1-1,0-1 0,1 1 1,-1-1-1,1 0 0,-1 0 1,1-1-1,-1 1 0,1-1 0,-1 0 1,1 0-1,5 0 0,0-2 21,-1 1 0,1-1 0,0-1 0,-1 0 0,1 0 0,-1 0 0,0-1 0,0-1 0,0 1 0,10-9 0,-7 4 30,0 0 0,-1 0 1,0-1-1,0-1 0,15-21 0,-22 27-69,0 0-1,0 0 1,-1-1 0,0 1-1,0 0 1,0-1-1,-1 0 1,0 1 0,0-1-1,0 0 1,-1 1-1,1-1 1,-1 0 0,-1 0-1,1 1 1,-1-1-1,0 0 1,-3-10 0,2 13-76,1-1 0,-1 1 0,1 0 0,-1 0 1,0 0-1,0 0 0,-1 0 0,1 0 0,-1 0 0,1 1 1,-1-1-1,0 1 0,0 0 0,0-1 0,0 2 1,0-1-1,0 0 0,-1 0 0,1 1 0,0 0 1,-1 0-1,1 0 0,-1 0 0,0 0 0,1 1 0,-1 0 1,0 0-1,1 0 0,-8 0 0,1 2-203,0 1-1,-1-1 1,2 1 0,-1 1-1,0 0 1,0 0-1,-11 8 1,-7 5-444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18172,'8'8'2656,"7"-4"-1463,5-7-449,8-3 2457,8-2-1913,6-2-232,4-2-520,-1 2-344,-2 3-760,-4 4-536,-14 2 896,-8 1-232,-17 1-128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21293,'17'20'2200,"9"-10"-1568,7-6-336,5-4 912,11 0-1120,1-5-408,8-8 368,-4-6-224,-5-1-192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57 207 12555,'53'-74'4487,"-6"10"-1045,-42 56-2936,-3 5-245,0 0 0,0 0 0,0 0 0,0 0-1,0-1 1,-1 1 0,1-1 0,-1 1-1,0-1 1,0 1 0,0-1 0,0 0-1,0-6 1,-2 9-222,1 1-1,0 0 1,0-1-1,0 1 1,-1 0-1,1-1 1,0 1-1,0 0 0,-1-1 1,1 1-1,0 0 1,-1 0-1,1-1 1,0 1-1,-1 0 1,1 0-1,0-1 1,-1 1-1,1 0 1,-1 0-1,1 0 1,0 0-1,-1 0 1,1 0-1,-1 0 0,1 0 1,-1 0-1,1 0 1,0 0-1,-1 0 1,1 0-1,-1 0 1,1 0-1,0 0 1,-1 0-1,1 0 1,-1 1-1,1-1 1,0 0-1,-1 0 1,1 0-1,0 1 0,-1-1 1,1 0-1,0 1 1,0-1-1,-1 1 1,-19 14 564,3 1-417,2 0-1,-24 33 1,32-41-204,2 1 0,-1 1 0,1-1-1,0 1 1,1 0 0,0 0 0,1 0 0,-3 12 0,6-20 10,0 0 1,0 1 0,0-1 0,0 0 0,0 1 0,1-1 0,-1 0 0,1 1 0,-1-1 0,1 0 0,0 0 0,0 1 0,0-1 0,0 0 0,0 0 0,1 0 0,-1 0 0,0 0 0,1-1 0,0 1 0,-1 0 0,5 2-1,4 3-3,0 0 0,0-1 0,17 8-1,9 5-18,-27-13 21,0 1 1,0 0-1,-1 1 0,0 0 0,0 0 0,-1 0 0,0 1 1,0 1-1,-1-1 0,0 1 0,5 11 0,-9-15 5,0 0-1,0 0 1,0 0 0,-1 1-1,0-1 1,0 0-1,0 0 1,-1 1-1,0-1 1,0 0-1,-1 1 1,0-1-1,0 0 1,0 1-1,-1-1 1,1 0-1,-2 0 1,1 0 0,-1-1-1,0 1 1,-4 6-1,1-4 17,1-1 1,-1-1-1,-1 1 1,1-1-1,-1 0 0,0-1 1,-1 1-1,1-1 0,-1-1 1,-10 5-1,13-6 0,1-1-1,-1-1 1,1 1 0,-1 0-1,0-1 1,0 0-1,1 0 1,-1-1 0,0 1-1,0-1 1,0 0 0,0-1-1,0 1 1,0-1-1,0 0 1,1 0 0,-1 0-1,0-1 1,1 1 0,-6-4-1,7 3-17,0-1 0,0 1 0,0-1 0,0 0 0,1 0 0,-1 0 0,1 0 0,0 0 0,0 0 0,0-1 0,1 1 0,-1-1 0,1 0 0,0 1 0,0-1 0,0 0 0,0 0 0,0 1 0,1-1 0,0 0 0,0 0 0,0 0 0,0 0 0,1 0 0,0-4 0,2-5-32,-1 1 1,1 0-1,1 0 0,0 1 0,1-1 1,11-19-1,-7 17 23,1 0-1,1 0 1,0 1-1,0 0 1,2 1 0,18-14-1,88-55 412,-22 18 467,-93 59-787,1 1 1,-1-1-1,0 0 0,0 0 1,0-1-1,-1 1 0,1-1 0,-1 1 1,3-7-1,-6 9-50,1 1-1,0-1 1,0 0-1,-1 0 1,1 1-1,-1-1 1,0 0-1,1 0 1,-1 0-1,0 1 1,0-1 0,0 0-1,0 0 1,-1 0-1,1 0 1,0 1-1,-1-1 1,1 0-1,-1 0 1,0 1-1,1-1 1,-1 0-1,0 1 1,0-1 0,0 1-1,0-1 1,0 1-1,-1-1 1,1 1-1,0 0 1,-3-2-1,-3-2-43,0 1-1,0 1 0,-1-1 1,1 1-1,-1 0 0,1 1 1,-1 0-1,0 0 0,0 1 1,0 0-1,0 0 1,0 1-1,-13 0 0,14 1-288,-1 0-1,1 0 0,0 0 0,0 1 1,0 0-1,0 0 0,0 1 1,0 0-1,-6 3 0,10-4 113,1 0 0,-1-1 0,1 1-1,0 0 1,0 0 0,0 0-1,0 1 1,0-1 0,0 0 0,1 1-1,-1-1 1,1 1 0,-1-1 0,1 1-1,0 0 1,0 0 0,0-1-1,0 6 1,0 10-942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20036,'-5'21'1857,"-3"1"-1385,-8 7-144,0 10 936,-8 4-600,-1 4-48,-5-1-144,6 6-39,0-8-49,1-4-32,4-7-240,2-6-216,7-8-480,1-8-337,6-11-615,-1-8 1184,1-11-288,2-5-312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3:2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72 18420,'0'2'87,"-10"23"1245,-7 32 1,15-51-1117,0 0 1,1 1-1,0-1 1,1 0-1,-1 0 0,1 1 1,1-1-1,-1 0 1,1 0-1,0 1 1,2 7-1,-2-13-160,-1 1-1,1-1 1,-1 0-1,1 0 1,0 0-1,0 1 1,-1-1 0,1 0-1,0 0 1,0 0-1,0 0 1,0 0-1,0 0 1,0-1-1,0 1 1,0 0 0,1-1-1,-1 1 1,0 0-1,0-1 1,0 1-1,2-1 1,0 1 4,-1-1 1,0 0-1,1 0 1,-1 0-1,1-1 1,-1 1-1,0-1 1,0 1-1,1-1 1,-1 0-1,4-1 1,2-2 83,-1-1 0,1 0 0,-1 0 0,0 0-1,10-11 1,-8 7 83,0-2 1,-1 1-1,0-1 0,-1 0 0,11-21 0,-16 28-167,0-1 0,0 1 1,0-1-1,-1 1 0,0-1 0,0 1 1,0-1-1,0 0 0,-1 0 0,0 1 0,0-1 1,0 0-1,-1 0 0,1 1 0,-1-1 1,0 0-1,0 1 0,-1-1 0,-2-6 1,2 9-46,1 0 0,0 0 0,-1 0 0,1 0 0,-1 0 0,0 0 1,0 0-1,1 1 0,-1-1 0,0 1 0,0 0 0,-1-1 1,1 1-1,0 0 0,0 0 0,-5-1 0,3 1-89,-1 0 1,0 0-1,0 1 0,0 0 0,1 0 1,-1 0-1,0 0 0,-5 2 0,-6 2-561,0 0 0,1 1 0,-28 14-1,25-11 93,3 0-181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29 19292,'0'0'55,"11"-22"2298,-11 15-1339,-13 13 144,-1 5-753,1 1-1,0 1 1,1 0 0,-16 22 0,-37 62-177,63-94-208,-22 35 142,-27 61 0,43-80-98,0 1 1,2 0-1,0 1 0,1-1 0,-3 28 1,8-42-119,-1 0 0,1-1 0,0 1 0,1 0 0,-1 0 0,1-1 0,0 1 0,0-1 0,1 1 0,0-1 0,0 1 0,0-1 0,1 0 0,0 0 0,-1 0 0,2 0 0,-1-1 0,5 6 0,-5-7-206,1 0 1,-1 0 0,1-1-1,0 1 1,0-1-1,1 1 1,-1-1-1,0-1 1,1 1-1,-1-1 1,1 1 0,0-1-1,-1 0 1,1-1-1,0 1 1,-1-1-1,1 0 1,0 0 0,0-1-1,-1 1 1,10-3-1,17-7-880,-1-4-244</inkml:trace>
  <inkml:trace contextRef="#ctx0" brushRef="#br0" timeOffset="1">640 161 19892,'-2'6'383,"0"-1"-1,-1 1 0,1-1 1,-1 1-1,-1-1 0,1 0 1,-1 0-1,-6 6 1,-7 11 651,-42 59 528,-72 111-1330,126-179-1192,11-15-535,14-16-575,29-44 321,-18 20 649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5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67 108 16235,'0'-11'1067,"1"0"0,1 0 0,-1 1-1,2-1 1,-1 1 0,2-1 0,5-12-1,-9 22-1031,0 1-1,0-1 1,0 1 0,1-1-1,-1 1 1,0 0-1,0-1 1,1 1-1,-1-1 1,0 1-1,1-1 1,-1 1 0,1 0-1,-1-1 1,0 1-1,1 0 1,-1-1-1,1 1 1,-1 0 0,1 0-1,-1-1 1,1 1-1,-1 0 1,1 0-1,-1 0 1,1 0-1,-1 0 1,1 0 0,0 0-1,0 0-8,0 0 0,0 1 1,0-1-1,0 1 0,0-1 0,0 1 0,0-1 0,0 1 0,0 0 0,-1-1 0,1 1 1,0 0-1,0 1 0,19 27 58,-17-21-78,1 1 0,-2-1 0,1 0 0,-1 1 0,0 0 0,-1-1 0,0 1 0,0 0 0,-1 0 1,0 0-1,-1-1 0,0 1 0,0 0 0,-1 0 0,0-1 0,-4 11 0,-6 13 113,-2 0 1,-34 57-1,-2 4 144,47-87-242,1-1 0,-1 1-1,2 0 1,-1 0-1,0 0 1,1 0-1,0 0 1,0 11-1,2-15-14,-1 0-1,0 0 1,1 0-1,-1 0 1,1-1-1,0 1 1,-1 0-1,1 0 1,0-1-1,0 1 1,0 0 0,0-1-1,1 1 1,-1-1-1,0 1 1,1-1-1,-1 0 1,1 0-1,-1 0 1,1 0-1,0 0 1,-1 0-1,1 0 1,0 0-1,0 0 1,-1-1-1,1 1 1,0-1-1,0 1 1,0-1-1,3 0 1,9 1-53,1 0 0,0-1 1,-1-1-1,1 0 0,-1-1 1,0-1-1,0 0 0,27-10 1,-40 12-10,0 0 1,0 1 0,0-1 0,0 0-1,0 0 1,0 0 0,0 0 0,0 1-1,0-1 1,0 0 0,-1-1-1,1 1 1,0 0 0,-1 0 0,1 0-1,-1 0 1,1 0 0,-1-1 0,0 1-1,0 0 1,1 0 0,-1-1-1,0 1 1,0 0 0,0 0 0,0-2-1,1-19-368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5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 15995,'0'-1'119,"-1"0"0,1 0 0,-1 0 0,1 0 0,-1 0 0,0 0 0,0 0 0,1 0 1,-1 0-1,0 0 0,0 0 0,0 1 0,0-1 0,0 0 0,0 1 0,0-1 0,0 1 0,0-1 0,-1 1 0,1-1 0,0 1 0,0 0 0,0 0 0,-2-1 0,1 2 26,1-1 1,-1 0 0,0 1 0,1-1-1,-1 1 1,0 0 0,1 0 0,-1-1-1,1 1 1,-1 0 0,1 0 0,0 1-1,-1-1 1,-1 2 0,-1 2 84,-1 0-1,2 0 1,-1 1 0,0-1 0,1 1 0,0 0-1,1 0 1,-3 6 0,3-3-153,0 0-1,0 1 1,1-1 0,0 0 0,1 1-1,0-1 1,1 0 0,0 0 0,0 1-1,5 17 1,-4-23-42,-1-1 0,0 1-1,1-1 1,0 1 0,-1-1 0,1 0-1,1 0 1,-1 0 0,0 0 0,1 0-1,0 0 1,-1-1 0,1 1 0,0-1 0,0 0-1,1 0 1,-1 0 0,0 0 0,1 0-1,-1-1 1,1 1 0,-1-1 0,1 0-1,0 0 1,-1-1 0,1 1 0,0-1 0,0 0-1,5 0 1,-2-1 97,0 0 1,0-1-1,-1 0 0,1 0 0,0 0 1,-1-1-1,1 0 0,-1 0 0,0-1 1,0 0-1,0 0 0,-1 0 0,1-1 1,-1 0-1,9-10 0,-12 12-46,1-1-1,0 1 1,-1-1-1,0 0 0,0 0 1,0 0-1,0 0 1,-1 0-1,1 0 1,-1 0-1,1-8 0,-2 9-63,0 0 0,0 0-1,0 0 1,0 0 0,-1 0-1,0 0 1,1 0-1,-1 1 1,0-1 0,0 0-1,-1 1 1,1-1 0,0 0-1,-1 1 1,0 0 0,1-1-1,-1 1 1,0 0-1,-3-2 1,2 1-120,0 0 1,0 0-1,0 1 1,-1 0-1,1 0 0,-1 0 1,0 0-1,0 0 0,1 1 1,-1-1-1,0 1 0,0 0 1,0 1-1,-1-1 0,-4 0 1,0 2-211,1-1-1,0 1 1,0 0 0,-1 1 0,1 0 0,-12 5 0,-3 2-454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13379,'1'3'43,"0"0"0,-1-1-1,1 1 1,0 0 0,1-1 0,-1 1 0,0-1 0,1 0 0,-1 1-1,1-1 1,0 0 0,0 0 0,0 0 0,0 0 0,0 0 0,0 0-1,0-1 1,1 1 0,-1-1 0,1 1 0,-1-1 0,4 1 0,8 4-44,1-1 0,26 6 0,-40-10 11,54 9 18,0-1 0,0-3 0,99-2 0,166-32 184,62-45 556,-104 16-113,-138 34-298,220-7 0,-292 29-273,1 3 1,-1 4-1,0 2 1,-1 3-1,87 26 1,-128-27 134,-1 1 1,0 1 0,-1 1-1,-1 1 1,0 1 0,34 28-1,-49-36-2,0-1-1,1 0 1,0 0-1,0-1 1,1-1 0,-1 1-1,1-1 1,0-1-1,0 0 1,19 3-1,-28-6-188,-1 0-1,0 0 0,1 0 0,-1 0 1,0-1-1,0 1 0,1 0 1,-1 0-1,0 0 0,0 0 1,1-1-1,-1 1 0,0 0 0,0 0 1,0 0-1,0-1 0,1 1 1,-1 0-1,0 0 0,0-1 1,0 1-1,0 0 0,0 0 0,1-1 1,-1 1-1,0 0 0,0-1 1,0 1-1,0 0 0,0 0 1,0-1-1,0 1 0,0 0 0,0-1 1,0 1-1,0 0 0,-1-1 1,1 1-1,0 0 0,0 0 1,0-1-1,0 1 0,0 0 0,0 0 1,-1-1-1,1 1 0,0 0 1,0 0-1,0-1 0,-1 1 1,1 0-1,0 0 0,0 0 1,-1-1-1,-4-6 185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0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5 515 14363,'0'0'21,"0"0"1,0 0-1,0 0 0,0 0 1,0 1-1,0-1 0,0 0 1,0 0-1,-1 0 0,1 0 1,0 0-1,0 0 0,0 0 1,0 0-1,0 0 0,0 0 1,0 0-1,0 0 0,0 0 1,-1 0-1,1 0 0,0 0 1,0 0-1,0 0 0,0 0 1,0 0-1,0 0 0,0 0 1,0 0-1,-1 0 0,1 0 1,0 0-1,0 0 0,0 0 1,0 0-1,0 0 0,0 0 1,0 0-1,0 0 0,0 0 1,-1 0-1,1 0 0,0 0 1,0 0-1,0 0 0,0 0 1,0 0-1,0-1 0,0 1 1,0 0-1,0 0 0,0 0 1,0 0-1,0 0 0,0 0 1,0 0-1,0 0 0,0 0 1,0-1-1,0 1 0,0 0 0,0 0 1,0 0-1,0 0 0,0 0 1,0 0-1,0 0 0,0 0 1,0-1-1,9-6 516,19-9-30,49-24 96,2 4 0,133-41 1,-151 61-517,1 2-1,0 2 1,1 4 0,85-2 0,-67 14-93,148 24 0,-140-13 91,104 2 1,-148-17 111,0-2 1,-1-2-1,1-2 1,-1-2 0,64-21-1,-72 17 25,0-2-1,0-1 1,-2-2 0,0-1-1,-1-2 1,51-41-1,-76 55-174,1-1 0,-2-1 0,1 0-1,10-15 1,-16 20-139,0 0 0,0-1 0,0 1-1,0-1 1,-1 1 0,0-1 0,0 0 0,0 1-1,0-1 1,0 0 0,-1 0 0,0 0 0,1 1-1,-1-1 1,-1 0 0,0-6 0,-3-5-218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0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10746,'0'2'124,"0"0"0,0 0-1,1-1 1,-1 1 0,0 0-1,1 0 1,-1-1 0,1 1 0,0 0-1,-1-1 1,1 1 0,0-1-1,0 1 1,0-1 0,0 1-1,0-1 1,0 0 0,1 1-1,-1-1 1,3 2 0,2 2 209,0-1 1,0 0-1,13 7 1,-4-5-187,0 0 0,0 0 0,1-2 0,27 5 0,70 4 430,-95-12-489,249 9 784,16 1-397,-235-6-432,0 2-1,0 2 1,81 26 0,-115-30-29,-1 1 0,0 1 1,0-1-1,0 2 0,-1 0 1,0 1-1,-1 0 0,0 0 1,18 20-1,-14-9 97,0 0-1,-1 0 1,-1 1-1,19 44 1,-20-35 42,-1 0 1,-1 1-1,-2 0 1,6 47-1,2 127 979,-12-128-551,-4-66-511,0-7-104,0-1 0,0 1-1,0-1 1,0 1-1,1-1 1,-1 1 0,1-1-1,0 1 1,0-1 0,3 6-1,-4-9 20,0 0 0,0 0 1,0 0-1,0 0 0,0 0 0,0 0 0,0 0 0,0 0 0,0 0 0,0 0 0,0 0 0,0 0 0,0 0 0,0-1 0,0 1 0,0 0 0,0 0 0,0 0 0,0 0 1,0 0-1,0 0 0,0 0 0,1 0 0,-1 0 0,0 0 0,0 0 0,0 0 0,0 0 0,0 0 0,0 0 0,0 0 0,0 0 0,0 0 0,0 0 0,0 0 0,0 0 1,0 0-1,0 0 0,0 0 0,0 0 0,0 0 0,0 0 0,1 0 0,-1 0 0,0 0 0,0 0 0,0 0 0,0 0 0,0 0 0,0 0 0,0 0 0,0 0 1,0 0-1,0 0 0,0 0 0,0 0 0,0 0 0,0 0 0,0 0 0,0 0 0,0 0 0,0 0 0,0 0 0,1 0 0,-1 0 0,0-9-382,-3-9 68,-4 1-131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0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14587,'20'35'1229,"22"52"0,-28-56-474,0-1-1,34 51 0,-47-79-671,1 0 0,-1 0 0,0 0 0,1-1 0,-1 1 0,1 0 0,0-1 0,-1 0 0,1 1 0,0-1 0,0 0 0,0 0 0,0 1 0,0-2 0,0 1 0,0 0 0,0 0 0,1-1 0,-1 1 0,0-1 0,3 1 0,-1-2 21,-1 0-1,0 1 1,1-1 0,-1-1-1,0 1 1,0 0 0,0-1-1,0 1 1,0-1-1,0 0 1,-1 0 0,1 0-1,3-4 1,23-22 618,-2-1 0,47-63 0,36-76-1239,-91 137-169,-16 26 364,0 1 1,-1-1 0,0 0 0,0 0-1,0 0 1,-1 0 0,1 0-1,-1 0 1,0 0 0,0-10 0,0 1-681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51 198 10906,'-14'2'1217,"12"-1"-1017,0-1-1,0 1 1,0-1 0,0 1 0,0-1-1,0 0 1,0 0 0,0 0-1,0 0 1,-1 0 0,1-1-1,0 1 1,0-1 0,0 1 0,0-1-1,-2 0 1,31-3 1438,-15 2-1563,-1 1 0,1 0 0,0 0 0,0 2 0,19 2 0,-14-2 30,32 0 1,110-20 166,17-3-197,107 14-15,-62-6 174,58-2 183,-128 4-265,-134 9-102,-23 1 141,-28 1 16,-160 13-123,132-6-100,-1-2-1,-109-8 1,-61-27-28,-234-20-82,445 51 91,1-2 0,-24-5 0,71 3-291,-19 4 170,98-12-944,-69 2 851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17220,'20'-11'2144,"6"1"-1248,7-8-368,11 4 1105,7-3-569,2 1-176,3 2-288,-3-1-224,-8 5-512,-7-2-376,-10 9-576,-6-3-216,-9 4 960,-6-2-280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15963,'0'5'1841,"8"-2"-857,11-4-312,15-6 1233,9-3-617,8-3-360,4 1-176,1-4-632,-1 2-472,-8 4 1400,-7 0-1056,-10 7-16,-7-3-48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19356,'5'7'1376,"1"1"-1152,1 0-71,8 7 255,-2 0-104,5 9-56,-1-4-96,-1 10-80,-6 3-8,-10 3-8,-3 4-32,-11-1-8,-3-1-96,-6-3-448,0 2-265,-1-10 665,2-2-144,6-10-88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16291,'0'0'41,"0"1"0,0-1-1,0 0 1,0 0-1,0 0 1,0 0-1,0 0 1,0 0 0,0 0-1,0 0 1,0 0-1,0 0 1,0 0-1,0 0 1,0 1-1,0-1 1,0 0 0,0 0-1,0 0 1,0 0-1,0 0 1,0 0-1,0 0 1,0 0-1,0 0 1,0 0 0,0 0-1,0 0 1,0 0-1,0 0 1,0 0-1,0 1 1,0-1-1,0 0 1,0 0 0,1 0-1,-1 0 1,0 0-1,0 0 1,0 0-1,0 0 1,0 0 0,0 0-1,0 0 1,0 0-1,0 0 1,0 0-1,0 0 1,0 0-1,1 0 1,-1 0 0,0 0-1,0 0 1,0 0-1,0 0 1,0 0-1,0 0 1,0 0-1,0-1 1,-2 15 1389,-10 26 233,9-29-898,-4 14-74,1-1-1,1 1 0,-1 27 0,5-38-680,1 1 1,0 0-1,2 0 1,-1 0-1,2 0 1,6 22-1,-3-16-622,-4-14-14,-1 0 1,2 0-1,-1 0 0,5 8 1,-12-16-1008</inkml:trace>
  <inkml:trace contextRef="#ctx0" brushRef="#br0" timeOffset="1">32 238 14099,'-16'-15'2168,"3"3"-1199,10 5-321,7 5 1464,8 2-759,7 2-217,8-1-408,0-1-272,7-1-720,5-2-392,-2-7 600,6-4-168,-5-14-96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73 463 13267,'4'-4'352,"-1"0"0,0 0 0,0-1 1,-1 1-1,1-1 0,-1 1 0,0-1 1,0 0-1,-1 0 0,1 0 0,-1 0 0,0 0 1,0 0-1,-1 0 0,1 0 0,-1 0 0,-1 0 1,1-1-1,-2-7 0,2 12-300,0 1-1,-1-1 1,1 0-1,0 0 1,-1 1-1,1-1 1,0 0-1,-1 1 1,1-1-1,-1 0 1,1 1-1,-1-1 1,0 0-1,1 1 1,-1-1-1,1 1 1,-1-1-1,0 1 1,0 0-1,1-1 1,-1 1-1,0 0 1,0-1-1,1 1 1,-1 0-1,0 0 1,0 0-1,0 0 1,1 0-1,-1-1 1,0 2-1,0-1 1,0 0-1,1 0 1,-1 0-1,0 0 1,0 0-1,0 1 1,1-1-1,-1 0 1,0 1-1,0-1 1,0 1-1,-2 1 3,0-1 0,0 1-1,0 1 1,0-1 0,0 0 0,0 0-1,1 1 1,-4 4 0,-1 4 32,0 0-1,-9 21 1,14-28-76,0 1 0,0 0 0,0 0 0,1 0 0,0 0 0,0 0 0,0 0 0,1 1 0,-1 8 0,2-14-5,-1 1 1,0 0-1,0-1 0,0 1 0,1 0 0,-1 0 0,0-1 0,1 1 1,-1-1-1,0 1 0,1 0 0,-1-1 0,1 1 0,-1-1 0,1 1 1,-1-1-1,1 1 0,0-1 0,-1 1 0,1-1 0,-1 0 0,1 1 0,0-1 1,0 0-1,-1 0 0,1 1 0,0-1 0,-1 0 0,1 0 0,0 0 1,0 0-1,-1 0 0,1 0 0,0 0 0,0 0 0,-1 0 0,1 0 1,0 0-1,1-1 0,28-10 156,-15 2-78,-1 0 0,-1 0 1,1-2-1,-2 0 0,1 0 0,-2-1 0,17-21 0,0-4 380,34-60 0,-49 74-219,-1-1 1,13-35-1,-21 46-116,0-1 0,-1 0 0,0 1 0,-1-1 0,0 0 0,-1-15-1,-1 27-97,0-1-1,0 1 1,-1 0-1,1 0 1,0 0-1,-1 0 1,1 0-1,-3-4 1,3 6-22,0-1 0,-1 1-1,1-1 1,0 1 0,0-1 0,-1 1 0,1 0-1,-1-1 1,1 1 0,0-1 0,-1 1 0,1 0 0,-1 0-1,1-1 1,-1 1 0,1 0 0,-1 0 0,1 0-1,-1-1 1,1 1 0,-1 0 0,1 0 0,-2 0 0,1 0-2,-1 1 0,1-1 0,-1 1 0,1 0 0,-1 0 1,1-1-1,-1 1 0,1 0 0,0 0 0,0 0 0,-1 1 1,1-1-1,0 0 0,0 0 0,0 1 0,0-1 1,0 0-1,0 1 0,1-1 0,-2 4 0,-6 13-66,1 1 0,1-1 0,1 2-1,1-1 1,0 0 0,2 1 0,0 0-1,1 0 1,1-1 0,1 1 0,0 0 0,8 31-1,-7-43-206,1 0-1,-1 1 0,2-1 0,-1-1 0,1 1 1,8 11-1,-10-16 189,0 0 0,1 0 0,-1-1 1,0 1-1,1-1 0,0 0 0,-1 0 1,1 0-1,0 0 0,0 0 0,0-1 0,0 1 1,0-1-1,0 0 0,1 0 0,-1 0 1,0 0-1,7 0 0,21-5-733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7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15755,'4'-1'211,"0"0"0,0 1 0,-1-1 0,1 0 0,-1-1 0,1 1 0,-1-1 0,1 1 0,-1-1 0,0 0 0,1 0 0,-1-1 0,-1 1 0,1-1 1,0 1-1,0-1 0,2-4 0,5-5 456,-1 0 1,13-25 0,-17 27-429,0 0-1,0-1 1,-1 0 0,0 0 0,2-13 0,-5 18-158,0 0 0,0 0 0,-1 0 1,0 0-1,0 0 0,0 0 0,-1 0 0,0-1 0,0 1 0,0 1 1,-3-9-1,3 13-67,1 0 0,0 0 0,-1-1 0,1 1 0,0 0 0,-1 0 0,0 0 0,1 0 0,-1 0-1,0 0 1,1 0 0,-1 0 0,0 0 0,0 0 0,0 0 0,0 0 0,0 1 0,0-1 0,0 0 0,0 1 0,0-1 0,0 1 0,0-1 0,0 1 0,0-1 0,-1 1 0,1 0 0,0 0 0,0 0 0,0-1 0,-1 1 0,1 0 0,0 0 0,0 1 0,-1-1 0,1 0 0,0 0 0,0 1 0,0-1 0,-1 0-1,1 1 1,0-1 0,0 1 0,0 0 0,0-1 0,0 1 0,-2 1 0,-1 2 7,-1 0 0,1 0-1,-1 1 1,1 0-1,0-1 1,1 1 0,-1 1-1,-3 6 1,0 4-7,1 1 0,0-1 0,1 1 0,1 0 0,0 0 0,1 1 1,1-1-1,1 22 0,1-36-9,0 1 1,0-1 0,0 0 0,1 1 0,-1-1-1,1 1 1,0-1 0,0 0 0,1 1-1,-1-1 1,1 0 0,-1 0 0,5 6-1,-5-8 5,0 0-1,1 0 0,-1 1 1,1-1-1,-1 0 0,1 0 1,-1-1-1,1 1 0,0 0 1,-1 0-1,1-1 0,0 1 0,-1-1 1,1 1-1,0-1 0,0 0 1,0 0-1,0 0 0,-1 0 1,1 0-1,0 0 0,0-1 1,0 1-1,-1 0 0,1-1 0,0 1 1,3-3-1,4 0 47,-1-2 0,1 1 1,-1-1-1,0-1 0,0 0 0,8-7 0,42-46 297,-38 37-223,22-27 183,-24 28-110,27-27 0,-45 47-201,1 1 0,-1 0 1,0-1-1,1 1 0,-1 0 0,0-1 1,1 1-1,-1 0 0,0-1 0,1 1 0,-1 0 1,1 0-1,-1 0 0,0-1 0,1 1 0,-1 0 1,1 0-1,-1 0 0,1 0 0,-1 0 0,1 0 1,-1 0-1,0 0 0,1 0 0,-1 0 0,1 0 1,-1 0-1,1 0 0,-1 0 0,1 0 0,-1 1 1,1-1-1,0 1 1,0 0 0,-1 0 0,1 0 0,0 0 0,-1 0 0,1 0 1,-1 0-1,0 0 0,1 0 0,-1 1 0,0-1 0,1 2 0,0 46 11,-1-40-21,-1 2 7,2-1-1,-1 0 0,1 0 1,1 0-1,5 20 1,-6-28 1,0-1 1,-1 1 0,1 0-1,0-1 1,0 1 0,0 0-1,0-1 1,0 1 0,0-1-1,0 1 1,0-1 0,1 0-1,-1 0 1,1 1 0,-1-1-1,1 0 1,-1 0 0,1 0-1,0-1 1,-1 1 0,1 0-1,0-1 1,0 1 0,-1-1-1,1 1 1,0-1 0,0 0-1,0 0 1,0 0 0,0 0-1,-1 0 1,1 0 0,0 0-1,0-1 1,0 1 0,-1-1-1,1 1 1,0-1 0,0 0-1,-1 0 1,3-1 0,11-6 17,0-1 0,-1 0 0,0-1 0,0-1 1,-1-1-1,0 0 0,12-14 0,18-17 36,-43 42-54,1 0 0,0 0 0,0 1-1,-1-1 1,1 0 0,0 1 0,0-1 0,0 1 0,0-1 0,0 1 0,0-1 0,0 1-1,0 0 1,0-1 0,0 1 0,0 0 0,0 0 0,0 0 0,1 0 0,-1 0 0,0 0 0,-1 1 0,1-1 0,0 0 0,-1 1 0,1-1 0,-1 1 0,1-1 0,-1 1 0,1-1 0,-1 1 0,1-1 0,-1 1 0,1-1 0,-1 1 0,0 0 0,1-1 0,-1 1 0,0-1 0,0 1 0,1 1 0,0 4 4,1 1 1,-1 0-1,0 0 1,-1 10 0,0-9-7,1 15-54,-1-8-262,1 0 0,0 0 0,7 29 0,-7-43 223,-1 0 0,0 0 1,1 0-1,-1 0 1,0 0-1,1 0 1,-1 0-1,1 0 1,-1 0-1,1-1 1,0 1-1,-1 0 0,1 0 1,1 1-1,-2-2 33,1 0-1,-1 0 0,0 0 0,1 0 0,-1 0 1,0 0-1,1 0 0,-1 0 0,1 0 0,-1 0 0,0 0 1,1 0-1,-1 0 0,0 0 0,1 0 0,-1 0 1,0 0-1,1 0 0,-1 0 0,0-1 0,0 1 1,1 0-1,-1 0 0,0 0 0,1-1 0,-1 1 1,0-1-1,2-1-134,0 0 1,0-1-1,0 0 0,-1 1 1,1-1-1,-1 0 1,2-5-1,7-24-733,3-10-157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15083,'-1'15'1464,"0"0"1,-5 17-1,4-24-1069,0 0 0,1 0 0,-1 0 0,2 0 0,-1 1 0,1-1 0,1 0 0,-1 0 0,1 0 0,1 0 0,3 13 0,-5-19-380,1-1 0,-1 0 0,1 0 0,-1 0 0,1 0 0,0 0 0,0 0 0,-1 0 0,1 0 0,0 0 0,0 0 0,0 0 0,0 0 0,0-1 0,0 1 0,0 0 0,0-1 0,0 1 0,0-1 0,1 1 0,-1-1 0,0 0 0,2 1 0,-1-1-4,0 0 0,1 0 0,-1 0 0,0-1 0,1 1 0,-1-1 0,0 1 0,0-1 0,1 0 0,-1 0 1,3-2-1,6-3 9,-2-1 0,1 0 0,15-15 1,-23 20-7,11-10 10,-10 7-21,1 1 1,-1 1-1,1-1 1,0 0-1,1 1 1,-1 0 0,0 0-1,1 0 1,0 1-1,0-1 1,5-1 0,-9 4-5,0 0 1,-1 0 0,1 0-1,-1 0 1,1 0 0,-1 1-1,1-1 1,-1 0-1,1 0 1,-1 0 0,1 0-1,0 1 1,-1-1 0,1 0-1,-1 1 1,0-1 0,1 0-1,-1 1 1,1-1 0,-1 1-1,0-1 1,1 0 0,-1 1-1,0-1 1,1 1-1,-1-1 1,0 1 0,0-1-1,1 1 1,-1 0 0,0-1-1,0 1 1,0 0 0,3 21-6,-3-18 8,1 19-160,0-1 1,-6 39 0,5-54 107,2-13-62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154 542 17564,'-3'-2'196,"0"1"0,0 0 0,0 0 1,0 0-1,-1 1 0,1-1 0,0 1 0,0 0 1,0 0-1,0 0 0,-1 0 0,1 0 0,0 1 1,0-1-1,0 1 0,0 0 0,0 0 0,0 0 1,0 0-1,0 1 0,0-1 0,1 1 0,-1 0 1,0 0-1,-2 3 0,-5 2 7,0 2-1,2-1 1,-1 1 0,1 0-1,-9 12 1,16-19-194,0 0 0,0-1 0,0 1 0,-1 0 0,2 0 0,-1 0-1,0-1 1,0 1 0,1 0 0,-1 0 0,0 4 0,1-6-6,0 1-1,0-1 1,0 0-1,0 1 1,0-1 0,1 1-1,-1-1 1,0 0-1,0 1 1,0-1-1,1 0 1,-1 1 0,0-1-1,0 0 1,1 1-1,-1-1 1,0 0-1,0 1 1,1-1 0,-1 0-1,0 0 1,1 0-1,-1 1 1,0-1-1,1 0 1,-1 0 0,1 0-1,-1 0 1,0 0-1,1 1 1,-1-1 0,1 0-1,0 0 1,3-1 9,0 1-1,0-1 1,0 1 0,1-1 0,-1 0 0,0-1 0,0 1 0,-1-1 0,6-2 0,6-6 45,0 0 1,0-1-1,-1-1 1,-1 0-1,0-1 1,-1 0-1,0-1 1,-1 0 0,-1-1-1,0 0 1,10-22-1,-19 36-45,0 1 0,-1-1 0,1 0-1,-1 0 1,0 0 0,1 0 0,-1 0-1,0 0 1,1 0 0,-1 0 0,0 0-1,0 0 1,0 0 0,0 0 0,0 0-1,0 0 1,0 0 0,0 0 0,0 0-1,-1-1 1,1 2-5,-1 0-1,0 0 1,1 0-1,-1 1 1,0-1-1,1 0 1,-1 0-1,1 0 1,-1 1-1,0-1 1,1 0-1,-1 0 1,1 1-1,-1-1 1,1 1-1,-1-1 0,1 1 1,-1-1-1,1 0 1,0 1-1,-1-1 1,1 1-1,-1 0 1,1-1-1,0 1 1,0-1-1,-1 1 1,1 0-1,0 0 1,-5 8 15,0 0 0,1 1 1,0-1-1,-2 11 0,5-15-18,-1 0 0,1-1 0,1 1 1,-1 0-1,1 0 0,-1-1 0,1 1 0,1 0 0,-1 0 0,2 8 0,-1-12 8,0 1 0,-1-1 0,1 1-1,0-1 1,0 0 0,0 0 0,0 1 0,0-1 0,0 0 0,0 0 0,1 0 0,-1 0 0,0 0 0,1-1 0,-1 1 0,0 0-1,1 0 1,-1-1 0,1 1 0,-1-1 0,1 1 0,-1-1 0,1 0 0,-1 0 0,1 0 0,-1 0 0,1 0 0,0 0 0,-1 0-1,1 0 1,-1 0 0,1-1 0,2 0 0,2-1 49,0 1 0,0-1-1,-1-1 1,1 1 0,-1-1-1,1 0 1,6-4 0,-3-1 35,0-1 0,0 0 0,-1 0 0,0 0 0,-1-1 0,0-1 0,-1 1 0,0-1 0,0 0 0,-1 0 0,0 0 0,-1-1 0,4-19 0,-10 47-95,0 0-1,1 21 1,1-33 0,0-1 1,0 1-1,1-1 0,-1 1 0,1-1 0,0 0 1,-1 1-1,2-1 0,-1 1 0,0-1 0,1 0 1,-1 0-1,1 0 0,0 0 0,0 0 0,0 0 1,5 4-1,-5-6 6,0 0-1,0 0 1,0 0-1,0 0 1,0-1 0,1 1-1,-1-1 1,0 1 0,0-1-1,1 0 1,-1 0-1,0 0 1,1 0 0,-1 0-1,0 0 1,1-1-1,-1 1 1,0-1 0,0 0-1,1 1 1,-1-1 0,0 0-1,2-2 1,3 0 34,0-1 0,-1 0 0,1-1 0,-1 0 0,8-7 0,-5 2 30,-1 1-1,0-1 1,9-14-1,-14 19-58,0 0 0,-1 0 0,1 0 0,-1 0 0,0 0 0,-1 0 0,1 0 0,-1-1 0,0 1 0,0-7 0,-4 27-178,2-7 117,-1-1 0,1 0 0,-1 15 0,2-21 46,0 1-1,0-1 0,0 0 0,0 0 0,0 0 1,0 1-1,1-1 0,-1 0 0,0 0 0,1 0 1,-1 0-1,1 0 0,-1 0 0,1 0 0,-1 0 1,1 0-1,0 0 0,0 0 0,-1 0 0,1 0 1,0 0-1,0-1 0,0 1 0,0 0 0,0 0 1,0-1-1,0 1 0,0-1 0,0 1 0,0-1 1,0 0-1,2 1 0,0-1 2,0 0 0,0 0 0,0 0-1,0-1 1,0 1 0,1-1 0,-1 0 0,0 1 0,0-2 0,0 1-1,-1 0 1,1 0 0,0-1 0,0 0 0,-1 0 0,4-2 0,6-6 3,-1 0 0,11-13 0,-2-1 21,0-1 1,-2-1 0,27-50 0,30-92 47,-72 159-68,12-36-28,-14 41 20,0 1 0,0 0 0,-1 0 0,1 0 0,-1-1 0,0 1 0,0 0 0,0-1 0,0 1 0,-1 0 0,0-4 0,0 7 5,1 0 0,0 0 0,0-1 0,0 1-1,0 0 1,-1 0 0,1 0 0,0 0 0,0 0 0,0 0 0,0 0 0,-1 0-1,1 0 1,0 0 0,0-1 0,-1 1 0,1 0 0,0 0 0,0 0 0,0 0-1,-1 0 1,1 0 0,0 1 0,0-1 0,0 0 0,-1 0 0,1 0 0,0 0-1,0 0 1,0 0 0,-1 0 0,1 0 0,0 0 0,0 0 0,0 1 0,0-1-1,0 0 1,-1 0 0,1 0 0,0 0 0,0 1 0,0-1 0,0 0 0,0 0-1,0 0 1,0 1 0,-1-1 0,1 0 0,0 0 0,0 0 0,0 1 0,0-1-1,-8 13-23,-1 8 22,1 0 1,0 1-1,2 0 1,1 0-1,0 1 1,2-1-1,1 1 1,0 0-1,3 36 1,6 15-12,28 120 0,-21-131 9,-3 0 0,5 107 0,-15-169 7,-1 1 1,0-1-1,0 0 1,0 1 0,0-1-1,-1 1 1,1-1-1,0 0 1,0 1 0,-1-1-1,1 0 1,-1 1 0,0 0-1,0-2 1,1 0-1,0 1 0,0-1 1,-1-1-1,1 1 1,0 0-1,-1 0 1,1 0-1,0 0 0,-1 0 1,1 0-1,0 0 1,-1 0-1,1 0 1,0-1-1,0 1 0,-1 0 1,1 0-1,0 0 1,-1-1-1,1 1 1,0 0-1,0 0 0,0 0 1,-1-1-1,1 1 1,0 0-1,0-1 1,0 1-1,0 0 0,0 0 1,-1-1-1,1 1 1,-17-41 138,6 8-107,2-1 1,2 0-1,1 0 1,2 0-1,1-1 1,2-40-1,1 71-65,0 0-1,1 0 1,0 0-1,-1 0 1,2 0-1,-1 0 1,0 0-1,1 0 1,0 0-1,0 0 1,0 1-1,0-1 1,0 1-1,4-4 1,-1 3-126,0-1 0,0 1 1,0 1-1,1-1 0,0 1 1,0 0-1,11-5 0,14-7-129,1-7-70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5 311 13891,'-2'9'1009,"0"23"2205,2-31-3130,0-1 1,0 1-1,0-1 1,0 1-1,0-1 0,1 1 1,-1-1-1,0 1 1,0-1-1,1 1 0,-1-1 1,0 1-1,0-1 1,1 0-1,-1 1 1,1-1-1,-1 1 0,0-1 1,1 0-1,-1 1 1,1-1-1,-1 0 0,1 0 1,-1 1-1,1-1 1,-1 0-1,1 0 0,-1 0 1,1 0-1,-1 0 1,1 1-1,-1-1 0,1 0 1,-1 0-1,1 0 1,-1 0-1,1-1 0,-1 1 1,1 0-1,-1 0 1,1 0-1,-1 0 0,1 0 1,-1-1-1,1 1 1,-1 0-1,1 0 0,-1-1 1,1 1-1,-1 0 1,0-1-1,1 0 0,8-4 167,-1-1-1,1 0 0,-1 0 0,-1-1 0,1 0 0,-1-1 0,0 1 0,-1-1 0,0-1 0,9-15 0,-1-3-96,0 0 0,13-41 0,-22 53-115,-1 0 0,4-21 0,-7 32-32,0 0 0,-1 1 0,0-1 0,0 0 0,0 0 0,0 1 0,0-1 0,-1 0 0,0 1 0,1-1 0,-1 1-1,-1-1 1,1 1 0,0-1 0,-5-5 0,6 8-6,-1 0 0,0 0 0,0 0 0,1 0 0,-1 0 0,0 0 0,0 0 0,0 1 0,0-1 0,0 0 0,0 1 0,0-1 0,-1 1 0,1-1 0,0 1 0,0 0 0,0-1 1,0 1-1,-1 0 0,1 0 0,0 0 0,-3 0 0,2 0-1,0 1 1,0-1-1,0 1 1,0 0 0,0 0-1,0 0 1,0 0-1,0 0 1,0 0-1,0 1 1,-3 2 0,-1 2 2,-1 2 0,1-1 1,1 0-1,-1 1 1,-4 9-1,2-3 14,1 2 1,1-1 0,0 1-1,-5 23 1,9-30 2,0 0 1,1 0-1,0 0 1,0 1 0,1-1-1,0 0 1,1 0-1,0 0 1,4 16-1,-4-22-12,-1-1 0,1 0 0,0 0 0,0 0 0,0 0 0,0 0 0,0 0 0,0 0 0,1 0 0,-1 0 0,1 0 0,-1-1 0,1 1 0,0 0 0,-1-1 0,1 0 0,0 1 0,0-1 0,0 0 0,0 0 0,0 0 0,4 1 0,-2-1 5,0-1 1,0 0-1,0 0 0,0 0 0,0 0 0,0 0 0,0-1 0,0 0 1,0 0-1,-1 0 0,9-3 0,5-5 30,1 0 1,-2-1-1,1-1 1,16-13-1,77-79 162,-59 52-106,-39 43-84,-11 15-8,-13 22-3,9-21-2,0-2 0,1 0 0,1 0 0,-1 0 0,1 1 0,-1 10 0,2-16 0,0 1 0,0-1 1,0 0-1,0 0 0,0 1 0,1-1 0,-1 0 0,0 0 1,0 1-1,1-1 0,-1 0 0,1 0 0,0 0 1,-1 0-1,1 0 0,0 0 0,-1 0 0,1 0 1,0 0-1,0 0 0,0 0 0,0 0 0,0 0 1,0-1-1,0 1 0,0 0 0,0-1 0,0 1 1,0-1-1,1 1 0,-1-1 0,0 1 0,0-1 0,0 0 1,3 0-1,2 0 12,0 0-1,0 0 1,0-1 0,0 0 0,0 0 0,0-1-1,0 0 1,0 0 0,9-5 0,53-31 76,-57 31-85,2-1 9,21-13 39,-32 20-51,1 0 0,-1 0 0,0 0-1,0 0 1,1 0 0,-1 1 0,0-1 0,1 1 0,-1 0-1,1-1 1,-1 1 0,4 0 0,-4 2-4,0-1 0,-1 0 0,1 1 0,0-1 0,-1 1 0,1 0-1,-1-1 1,0 1 0,0 0 0,1 0 0,-1 0 0,0 0 0,0 0 0,-1 0 0,1 0 0,0 0 0,-1 0 0,1 4 0,8 15 6,-8-19-3,0 0-1,0-1 0,1 1 0,-1-1 1,0 1-1,1-1 0,-1 1 0,1-1 1,0 0-1,0 0 0,-1 0 0,1 0 1,0 0-1,0 0 0,0-1 0,0 1 1,0-1-1,0 1 0,3 0 0,0-1 2,0 0 0,-1-1 0,1 1 0,-1-1 0,0 0 0,1 0 0,-1 0-1,8-4 1,1-1 3,-1-1 1,1 0-1,-1-1 0,19-16 0,7-11-171,-62 47-2236,18-8 1775,-1-1-1,1 1 1,-15 4 0,12-7-142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20372,'-4'-14'2017,"5"10"-1513,2-1-424,1-2 1296,4 11-1960,2 1-792,3 3 1064,-1 7-272,4 5-209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15075,'0'0'101,"1"1"-1,-1-1 1,0 1 0,0-1-1,0 1 1,0-1-1,0 1 1,1-1 0,-1 0-1,0 1 1,0-1 0,1 1-1,-1-1 1,0 1-1,1-1 1,-1 0 0,0 1-1,1-1 1,-1 0-1,1 1 1,-1-1 0,0 0-1,1 0 1,-1 1-1,1-1 1,-1 0 0,1 0-1,-1 0 1,1 1 0,-1-1-1,1 0 1,-1 0-1,1 0 1,-1 0 0,1 0-1,-1 0 1,1 0-1,-1 0 1,1-1 0,-1 1-1,1 0 1,-1 0-1,1 0 1,-1 0 0,1-1-1,-1 1 1,1-1 0,31-12 2191,-26 10-2014,9-5 121,0 0 0,-1 0 0,0-2 0,25-21 0,-35 28-343,0-1 1,0 0 0,-1 0-1,1 0 1,-1 0 0,0 0 0,0-1-1,0 0 1,-1 1 0,1-1 0,-1 0-1,0 0 1,-1 0 0,1-1-1,-1 1 1,0 0 0,0-1 0,-1 1-1,0-6 1,0 9-48,0 1-1,0 0 1,0 0 0,0 0-1,-1 0 1,1 0 0,0 0-1,-1 0 1,1 0 0,-1 0 0,1 0-1,-1 0 1,0 1 0,1-1-1,-1 0 1,0 0 0,0 0-1,1 1 1,-1-1 0,0 0-1,0 1 1,0-1 0,0 1-1,0-1 1,0 1 0,0-1-1,0 1 1,0 0 0,0 0-1,0-1 1,0 1 0,0 0-1,0 0 1,0 0 0,0 0-1,0 0 1,-2 0 0,-1 1 4,0 0 1,0-1 0,0 1 0,0 1-1,0-1 1,0 1 0,0-1 0,-5 4 0,1 1 5,1-1 1,0 1 0,0 0 0,0 0-1,1 1 1,0 0 0,0 0 0,1 1-1,0-1 1,0 1 0,0 0 0,1 1 0,1-1-1,-1 1 1,1 0 0,-3 16 0,6-23-13,0 0 0,0 0 0,0 0 1,0 0-1,0 0 0,0 1 0,1-1 0,-1 0 1,0 0-1,1 0 0,0 0 0,0 0 1,-1 0-1,1-1 0,0 1 0,1 0 1,-1 0-1,0-1 0,0 1 0,1 0 0,2 2 1,0-2 0,-1 0 0,1 1 0,0-2 1,0 1-1,-1 0 0,1-1 0,1 1 1,-1-1-1,0-1 0,6 2 0,5-1 13,0 0 0,1-2-1,-1 1 1,0-2-1,17-3 1,-3-3 9,-1 0 1,0-2-1,-1-1 0,0-1 1,-1-2-1,27-18 0,-52 32-28,-1-1 0,0 1 0,1 0-1,-1-1 1,1 1 0,-1-1 0,1 1 0,-1 0-1,1-1 1,-1 1 0,1 0 0,0 0 0,-1-1-1,1 1 1,-1 0 0,1 0 0,0 0 0,-1 0 0,1 0-1,-1 0 1,1 0 0,0 0 0,-1 0 0,1 0-1,0 0 1,-1 0 0,1 0 0,-1 0 0,1 0-1,0 1 1,-1 16 170,-2 7 85,3-23-248,-1 0 0,0 0 0,0-1 0,0 1 0,1 0 0,-1-1 0,0 1 0,1-1 0,-1 1 0,1 0 0,-1-1 0,1 1 0,-1-1 0,1 1 0,-1-1 0,1 0 0,-1 1 0,1-1 0,0 1 0,-1-1 0,1 0 0,-1 1 0,1-1 0,0 0 0,-1 0-1,1 0 1,0 0 0,0 1 0,-1-1 0,1 0 0,1 0 0,6-1 45,-1 1 0,1-1 0,0 0 0,-1-1 0,1 1 0,13-7 0,45-22 87,-47 21-104,14-9 5,-23 12-42,1 0 0,-1 1 0,1 0 0,0 1 0,1 0 0,-1 0 0,21-3 0,-32 7-3,1 0 1,0 0-1,-1 0 0,1 1 1,0-1-1,-1 0 1,1 0-1,0 0 1,-1 1-1,1-1 0,-1 0 1,1 1-1,0-1 1,-1 0-1,1 1 1,-1-1-1,1 1 0,-1-1 1,1 1-1,-1-1 1,0 1-1,1-1 1,-1 1-1,0 0 0,1 0 1,7 20 0,-2-3 9,-3-15-5,-1-1 1,1 1-1,-1-1 0,1 0 0,0 0 0,0 0 0,0 0 0,0 0 0,0-1 0,0 1 0,1-1 0,-1 0 0,1 0 0,-1 0 0,0-1 0,1 1 0,-1-1 1,1 0-1,-1 0 0,1 0 0,6-1 0,4 0-24,-1-1 0,1-1 0,-1 0 0,19-7 0,-29 9 51,4-1-490,0 0-1,0-1 1,0 0 0,0 0-1,0-1 1,-1 0-1,1 0 1,-1-1 0,0 1-1,8-9 1,-8 0-519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20476,'2'-10'1617,"1"-1"716,-2 20-23,4 43-1512,20 97 1,31 46-3428,-55-192 2518,1 3-269,1 1 0,-1 0 0,0 0 1,-1 0-1,1 0 0,-1 0 0,-1 0 1,1 0-1,-1 0 0,-2 12 0,-4-7-463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85 628 19668,'0'-3'2049,"16"-4"-1089,7-4-368,13-8 1064,7 0-351,11-5-393,2-3-144,5-2-488,-7-2-344,-7-1-920,-5 2-392,-18-4 1063,-9-1-239,-15 4-224</inkml:trace>
  <inkml:trace contextRef="#ctx0" brushRef="#br0" timeOffset="1">1 101 19172,'17'-10'2385,"-1"0"-1505,11-6-376,2 2 1448,8-1-951,0 1-225,5 2-928,-1 7-584,-5 0 647,-1 7-175,-2 4-136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90 20596,'-5'13'702,"0"-1"-397,1-1 0,0 0 0,1 1 0,-2 19 0,4-29-262,1 0 0,0-1 1,0 1-1,0 0 1,0 0-1,0 0 1,0-1-1,0 1 0,1 0 1,-1 0-1,1-1 1,-1 1-1,1 0 1,0-1-1,-1 1 1,1-1-1,0 1 0,0-1 1,0 1-1,0-1 1,0 1-1,1-1 1,-1 0-1,0 0 0,1 0 1,-1 0-1,1 0 1,-1 0-1,1 0 1,-1 0-1,1 0 0,0-1 1,-1 1-1,1-1 1,0 1-1,0-1 1,-1 0-1,1 1 1,2-1-1,6 0 13,0-1 0,0 0-1,0 0 1,0-1 0,0-1 0,-1 1 0,1-2-1,-1 1 1,1-1 0,12-8 0,9-6-6,47-35-1,-58 38-6,-1-1-1,-1-1 0,-1 0 0,0-2 1,16-22-1,-35 59 111,-3 3-35,-4 33-1,8-47-138,0 1-1,1 0 1,0 0 0,0-1-1,1 1 1,0 0 0,4 11-1,-5-18-9,0 0-1,0-1 0,0 1 1,0 0-1,0-1 1,1 1-1,-1 0 1,0-1-1,0 1 1,1-1-1,-1 1 0,0 0 1,1-1-1,-1 1 1,1-1-1,-1 1 1,1-1-1,-1 1 1,1-1-1,-1 0 0,1 1 1,0-1-1,-1 0 1,1 1-1,-1-1 1,1 0-1,0 0 0,-1 1 1,1-1-1,0 0 1,-1 0-1,1 0 1,0 0-1,-1 0 1,1 0-1,0 0 0,-1 0 1,1 0-1,0 0 1,-1-1-1,1 1 1,0 0-1,-1 0 1,1-1-1,1 0 0,1-1-40,0 0-1,0 0 0,0-1 0,-1 1 0,1-1 0,-1 0 0,3-3 0,13-20-383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16748,'-1'12'1880,"2"7"-944,5 1-336,5 6 993,5 4-433,4 6-200,1 0-176,1 4-312,-3 3-152,-9 4-224,-6 0-144,-10 4-168,-8-4-160,-10 0-352,-5-1-312,-6-10 776,5-7-216,9-14-136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20780,'-1'0'122,"0"1"-1,0-1 0,0 1 0,0-1 0,1 1 0,-1-1 1,0 1-1,1 0 0,-1-1 0,0 1 0,1 0 0,-1 0 1,1 0-1,-1-1 0,1 1 0,-1 0 0,1 0 0,0 0 0,-1 0 1,1 0-1,0 0 0,0 0 0,0 0 0,0 1 0,-2 28 676,2-25-399,29 442 1853,-5-155-2340,-21-273 187,-3-48 9,-24-174 32,9 89-283,14 113 142,1 1 0,0-1 0,0 1 0,0-1 0,-1 1 0,1-1 0,0 0 1,0 1-1,0-1 0,0 1 0,0-1 0,0 1 0,0-1 0,0 1 0,0-1 0,0 1 0,0-1 0,1 1 1,-1-1-1,0 1 0,0-1 0,0 1 0,1-1 0,-1 1 0,0-1 0,1 1 0,-1-1 0,0 1 0,1-1 0,-1 1 1,1 0-1,-1-1 0,0 1 0,1 0 0,-1 0 0,1-1 0,-1 1 0,1 0 0,-1 0 0,1-1 0,-1 1 1,2 0-1,22 8-72,-10-1 46,3-3 13,0 0 0,1-1 0,-1-1 0,1 0 0,-1-2 0,1 0 0,-1-1-1,1 0 1,-1-2 0,1 0 0,-1-1 0,0 0 0,-1-2 0,1 0 0,-1 0 0,0-2 0,21-13 0,-37 21 7,1 0 1,0-1-1,0 1 0,0-1 0,-1 1 1,1-1-1,0 1 0,-1-1 0,1 1 1,0-1-1,-1 0 0,1 1 0,-1-1 1,1 0-1,-1 0 0,1 1 0,-1-1 1,1 0-1,-1 0 0,0 0 0,0 0 1,1 0-1,-1 1 0,0-1 0,0 0 1,0 0-1,0 0 0,0 0 0,0-1 1,-1 1 0,0 0-1,1 1 1,-1-1 0,0 1 0,0-1 0,0 1 0,0-1 0,0 1 0,0 0 0,0-1 0,0 1 0,0 0 0,0 0 0,0 0 0,0-1 0,0 1 0,0 0 0,0 1-1,0-1 1,0 0 0,0 0 0,0 0 0,0 0 0,0 1 0,-1 0 0,-10 3-4,1 0 1,0 1-1,0 0 0,0 1 1,0 0-1,-15 12 1,21-14 24,-1 1 1,1-1-1,0 1 1,0 0-1,0 0 1,1 1-1,0-1 1,0 1 0,0 0-1,1 0 1,0 0-1,-5 14 1,7-18-11,1 0 0,0 0 0,0 0 0,0 0 0,0 0 0,0 0 0,0 0-1,1 1 1,-1-1 0,1 0 0,-1 0 0,1 0 0,0 0 0,0 0 0,0-1 0,0 1 0,0 0 0,0 0 0,1-1 0,-1 1 0,0 0 0,1-1 0,-1 1 0,1-1 0,0 0 0,-1 0 0,1 1 0,0-1 0,0 0 0,0-1 0,0 1 0,0 0 0,0 0 0,2 0 0,7 2 9,-1 0 0,1-1 1,0 0-1,0-1 0,12 1 0,-3-2 18,1 0-1,-1-2 0,0 0 0,0-1 0,-1-1 0,1-1 0,-1-1 1,0 0-1,35-18 0,-53 23 7,0 0 0,0 0 1,0 0-1,0 0 0,0 0 0,0 0 1,-1 0-1,1 0 0,-1 0 1,1 0-1,0 0 0,-1-1 0,0 1 1,1 0-1,-1 0 0,0-1 1,0 1-1,1 0 0,-1 0 0,0-2 1,-2-31 473,1 24-374,-2-20 146,0-1 25,2-1 1,4-61-1,-3 91-302,0 1 0,0-1-1,0 0 1,1 1 0,-1-1 0,1 0-1,-1 0 1,1 1 0,-1-1 0,1 1-1,0-1 1,0 1 0,0-1 0,0 1-1,0-1 1,0 1 0,0 0 0,0 0-1,1-1 1,-1 1 0,0 0 0,1 0 0,2-1-1,-1 1-9,0 1 1,0 0-1,0-1 0,0 1 0,0 0 1,0 0-1,0 1 0,0-1 0,0 1 1,0-1-1,0 1 0,5 2 0,3 0-106,1 0 0,-1-1 0,1 0 0,0-1 0,0 0 0,12-2 0,70-10-657,-69 7 554,1 0 1,47 1-1,-71 3 209,0 0 1,0 0-1,0 0 0,0 0 0,0 0 1,0 1-1,-1-1 0,1 0 0,0 1 0,0 0 1,0-1-1,0 1 0,-1 0 0,1 0 0,0 0 1,-1 0-1,1 0 0,0 1 0,-1-1 1,0 0-1,1 1 0,-1-1 0,0 1 0,0-1 1,0 1-1,0 0 0,2 2 0,-3 0 1,1 0 0,-1-1 0,0 1-1,0 0 1,0 0 0,0-1 0,-1 1 0,1 0 0,-1-1-1,0 1 1,0-1 0,-1 1 0,-2 5 0,-44 98 107,48-107-101,-1 1 0,1 0 0,-1-1 0,1 1 0,-1 0 0,1 0 0,0-1 0,-1 1 0,1 0 0,0 0 0,0-1 0,0 1 0,0 0 0,-1 0 0,1 0 0,0 0 0,0-1 0,1 1 0,-1 0 0,0 0 0,0 0 0,0-1 0,0 1 0,1 0 0,-1 0 0,0-1 0,1 1 0,-1 0 0,1 0 0,-1-1 0,1 1 0,-1-1 0,1 1 0,-1 0 0,1-1 0,0 1 0,-1-1 0,1 1 0,0-1 0,-1 1 0,1-1 0,0 0 0,0 1 0,2-1 18,-1 1 0,1-1 0,-1 0 0,1 0-1,-1 0 1,1 0 0,-1 0 0,1-1 0,-1 1-1,1-1 1,-1 1 0,0-1 0,4-1 0,7-5 42,0-1 1,0 0-1,-1 0 0,0-1 1,-1-1-1,0 0 1,-1 0-1,0-1 0,0-1 1,-1 0-1,9-16 1,-9 15-32,-2-1 1,0 0-1,-1-1 0,0 0 1,-1 0-1,-1 0 1,0 0-1,-1-1 0,0 0 1,-1-21-1,-3 28 1,0 10-5,0 13-162,2-11 21,0 1-1,0-1 1,1 0 0,-1 0-1,1 0 1,0 0 0,0 0 0,0 0-1,0 0 1,0-1 0,0 1-1,1-1 1,-1 1 0,1-1 0,0 0-1,0 0 1,0 0 0,0 0-1,0-1 1,0 1 0,0-1 0,1 0-1,-1 0 1,0 0 0,1 0-1,-1-1 1,1 1 0,-1-1-1,1 0 1,-1 0 0,0 0 0,1-1-1,-1 1 1,1-1 0,-1 0-1,1 0 1,-1 0 0,4-1 0,22-11-577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18908,'-14'13'1193,"-1"0"0,2 1-1,-24 29 1,34-39-1068,0 0 0,1-1 0,-1 1 0,1 0-1,0 0 1,0 1 0,0-1 0,1 0 0,-1 1 0,1-1 0,0 1-1,1-1 1,-1 1 0,1-1 0,0 1 0,0-1 0,0 1 0,0 0 0,1-1-1,0 1 1,0-1 0,2 7 0,-1-9-115,0 1 1,-1 0-1,1-1 1,0 1-1,0-1 0,1 1 1,-1-1-1,0 0 1,1 0-1,-1 0 0,1 0 1,0-1-1,0 1 1,0-1-1,0 1 0,0-1 1,0 0-1,0 0 1,0 0-1,0-1 1,0 1-1,0-1 0,1 0 1,-1 0-1,0 0 1,0 0-1,0 0 0,1-1 1,2 0-1,2-1-5,0 1-1,0-2 0,-1 1 1,1-1-1,0 0 0,-1 0 1,0-1-1,0 0 0,0-1 1,10-8-1,-4 1-25,-1-1 0,18-24-1,-26 31-4,0 0-1,0 0 1,0 0 0,-1 0-1,0-1 1,0 0-1,-1 0 1,0 0-1,2-10 1,-4 16 20,1 1-1,-1-1 1,0 0-1,0 1 1,0-1 0,0 1-1,0-1 1,0 1-1,0-1 1,0 1 0,0-1-1,0 1 1,0-1-1,0 1 1,0-1 0,-1 1-1,1-1 1,0 1-1,0-1 1,-1 1 0,1-1-1,0 1 1,-1-1-1,1 1 1,0-1 0,-1 1-1,0-1 1,1 1-3,-1 0 0,0 0 0,1 0 0,-1 1 1,0-1-1,1 0 0,-1 0 0,0 0 0,1 1 0,-1-1 1,0 0-1,1 1 0,-1-1 0,1 0 0,-1 1 1,1-1-1,-2 1 0,-21 25-109,16-15 98,1 1 0,0-1 0,1 1 0,-8 24 0,12-31 20,-1 0 0,1-1 1,0 1-1,1 0 1,-1 0-1,1 0 1,0 0-1,0 0 0,0-1 1,1 1-1,-1 0 1,1 0-1,1 0 0,-1-1 1,1 1-1,2 4 1,-4-7-53,1-1 0,0 1-1,0-1 1,0 0 0,1 1 0,-1-1 0,0 0 0,0 0 0,1 0 0,-1 0 0,1 0 0,-1 0 0,1 0 0,-1 0 0,1-1 0,0 1 0,-1-1 0,1 1 0,-1-1 0,1 0 0,0 1 0,0-1 0,-1 0 0,1 0 0,0 0 0,0 0 0,-1-1 0,1 1 0,3-1 0,-1-1-42,1 1 0,0-2 0,0 1 0,-1 0 0,1-1 0,-1 0 0,0 0 0,0 0 0,4-4 0,21-25-386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17412,'-1'-2'2707,"-5"7"-1680,-5 9 121,2 7-498,0 0 1,1 1-1,1 0 1,1 1-1,1 0 0,-3 30 1,6-34-622,1 1 1,1-1-1,1 0 1,1 0-1,0 0 1,2 0 0,10 36-1,-12-49-67,1-1-1,-1 1 1,1-1 0,-1 0 0,1 0-1,1 0 1,5 6 0,-8-9 14,0-1 1,0 0-1,0 0 1,1 0-1,-1 0 1,0 0-1,1 0 1,-1-1 0,1 1-1,-1 0 1,1-1-1,-1 1 1,1-1-1,-1 0 1,1 1-1,-1-1 1,1 0 0,0 0-1,-1 0 1,1 0-1,-1 0 1,1 0-1,-1 0 1,1-1-1,0 1 1,-1 0 0,1-1-1,-1 0 1,1 1-1,-1-1 1,0 0-1,3-1 1,2-3-75,1 0 0,-1-1-1,1 0 1,-2 0 0,1 0 0,-1-1 0,8-11-1,30-59-515,-32 56 446,125-226 861,-141 260-586,-1-1 0,2 1 1,0 0-1,0 1 0,1-1 0,1 1 0,0-1 1,1 1-1,0 0 0,3 26 0,1-4-670,3-1 0,17 65-1,-16-82 152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35 692 16331,'1'-4'418,"-1"0"-1,1 1 1,-1-1-1,0 0 1,0 0-1,-1-7 0,1 10-351,0 1-1,0-1 0,0 1 0,0-1 0,0 0 1,0 1-1,0-1 0,-1 1 0,1-1 0,0 1 1,0-1-1,-1 1 0,1-1 0,0 1 0,-1-1 1,1 1-1,-1 0 0,1-1 0,0 1 0,-2-1 1,2 1-17,-1 0 0,0 0 0,1 0 1,-1 0-1,0 0 0,1 1 1,-1-1-1,0 0 0,1 0 1,-1 1-1,1-1 0,-1 0 1,0 1-1,1-1 0,-1 1 1,1-1-1,-1 0 0,1 1 0,-1-1 1,1 1-1,0 0 0,-1-1 1,0 2-1,0-1-37,-1 1 1,1 0-1,-1 0 1,1 1-1,-1-1 0,1 0 1,0 0-1,0 1 1,0-1-1,1 0 0,-1 1 1,0-1-1,1 1 1,0-1-1,-1 1 0,1-1 1,0 1-1,0-1 1,1 1-1,-1-1 0,0 1 1,2 2-1,0 1-24,1 0 0,0 0 0,0 0 0,1-1 0,0 1 0,0-1 0,5 6 0,-3-3 6,0 1-1,-1-1 1,0 1-1,-1 0 1,0 1-1,0-1 1,-1 1-1,0 0 1,0 0-1,-1 0 1,0 10-1,1 17 16,-2 60-1,-1-76 120,-2 1 0,0 0 0,-1 0 0,-1-1 0,-1 0 0,-14 40 0,18-60-43,0 1-1,0 0 1,0 0 0,0 0-1,-1-1 1,1 1-1,0 0 1,-1-1-1,-1 2 1,3-3-70,0 0 0,0 0 0,0 0 0,0 0-1,0 0 1,0 1 0,-1-1 0,1 0 0,0 0 0,0 0 0,0 0 0,0 0 0,0 0-1,0 0 1,-1 0 0,1 0 0,0 0 0,0 0 0,0 0 0,0 0 0,0 0 0,0 0-1,-1 0 1,1 0 0,0 0 0,0 0 0,0 0 0,0-1 0,0 1 0,0 0-1,0 0 1,0 0 0,-1 0 0,1 0 0,0 0 0,0 0 0,0 0 0,0 0 0,0 0-1,0-1 1,0 1 0,0 0 0,0 0 0,0 0 0,0 0 0,-1-14 440,12-38 78,31-99-1,-27 105-565,54-163-642,-68 206 648,0 0-1,0 0 1,0 1-1,1-1 0,-1 0 1,1 1-1,-1-1 0,1 1 1,0 0-1,0-1 1,3-2-1,-3 4 15,-1 1 0,1-1 0,-1 1 0,1-1 0,-1 1 0,1-1 0,-1 1 0,1 0 0,-1 0 1,1 0-1,0 0 0,-1 0 0,1 0 0,-1 0 0,1 1 0,-1-1 0,1 0 0,-1 1 0,1 0 0,-1-1 0,2 2 0,4 0 9,0 0 0,0 0-1,0-1 1,0 1 0,0-1-1,0-1 1,0 0 0,0 0-1,1 0 1,-1-1 0,0 0-1,8-2 1,-11 2 36,-1 0 1,1 0-1,-1 0 1,0-1-1,1 1 0,-1-1 1,0 0-1,0 0 1,0 0-1,0 0 1,0-1-1,0 1 0,-1-1 1,1 1-1,-1-1 1,0 0-1,0 0 1,0 0-1,0 0 0,0-1 1,-1 1-1,1 0 1,-1-1-1,0 1 1,1-6-1,-2 10-19,-1-1 0,1 1 0,0 0 1,-1-1-1,1 1 0,-1 0 0,1-1 0,-1 1 0,1-1 0,-1 1 0,1-1 1,-1 1-1,1-1 0,-1 1 0,0-1 0,1 0 0,-1 1 0,0-1 0,1 0 0,-1 1 1,0-1-1,0 0 0,1 0 0,-1 0 0,0 0 0,0 0 0,1 0 0,-1 0 1,0 0-1,0 0 0,1 0 0,-1 0 0,0 0 0,0 0 0,1-1 0,-1 1 1,0 0-1,1-1 0,-1 1 0,0 0 0,1-1 0,-1 1 0,0-1 0,1 1 1,-1-1-1,1 1 0,-1-1 0,1 1 0,-1-1 0,1 0 0,-1 1 0,1-1 0,0 0 1,-1 1-1,1-1 0,0 0 0,0 0 0,0 1 0,-1-1 0,1 0 0,0 0 1,0 1-1,0-1 0,0 0 0,0 0 0,0 1 0,1-2 0,-2 3-10,0 0-1,1 0 0,-1 0 1,1 0-1,0 0 1,-1 0-1,1 0 0,0 0 1,0 0-1,-1 0 0,1 0 1,0 0-1,0 0 1,0 0-1,0 1 0,0-1 1,1 0-1,-1 1 1,1-1-3,-1 0 1,0-1 0,1 1 0,-1-1 0,1 1-1,-1-1 1,1 0 0,-1 1 0,1-1 0,0 1-1,-1-1 1,1 0 0,-1 1 0,1-1 0,0 0-1,-1 0 1,1 0 0,0 1 0,-1-1 0,1 0-1,1 0 1,2 0 3,0 0 0,0-1 0,0 1-1,0-1 1,0 0 0,-1 0 0,1 0 0,6-3 0,-1 0 10,0-2 1,-1 1 0,0-1 0,0-1-1,0 1 1,-1-2 0,0 1 0,0-1-1,-1 1 1,0-2 0,0 1 0,-1-1-1,0 0 1,0 0 0,6-19 0,-4 6 13,-1 0 0,0 0 1,-2 0-1,-1-1 1,0 0-1,-1-23 0,-7 7-9,5 38-19,0 0 0,0 1 1,0-1-1,0 1 0,0-1 0,-1 0 1,1 1-1,0-1 0,0 1 0,-1-1 0,1 1 1,0-1-1,-1 1 0,1-1 0,-1 1 1,1-1-1,-1 1 0,1-1 0,-1 1 0,1 0 1,-1-1-1,0 1 0,0 0-1,0 1 1,1-1 0,-1 0-1,0 1 1,1-1 0,-1 0-1,0 1 1,1-1 0,-1 1-1,0-1 1,1 1 0,-1-1-1,1 1 1,-1 0 0,1-1-1,-1 1 1,1-1 0,0 1-1,-1 0 1,1 0 0,-1 1-1,-5 11 9,1 1 0,1 0 0,0 0-1,1 0 1,0 1 0,1-1 0,1 1-1,0 0 1,3 28 0,-2-38-5,1 1 0,-1-1 0,1 0 0,1 0 0,-1 0 0,1 0 0,0 0 0,0 0 0,0-1 0,1 1 0,0 0 0,-1-1 1,2 0-1,-1 0 0,0 0 0,1 0 0,0 0 0,0-1 0,0 0 0,0 1 0,1-2 0,-1 1 0,1 0 0,-1-1 0,9 3 0,-7-3 18,1 0-1,-1-1 0,0 0 1,1 0-1,-1-1 1,1 1-1,-1-2 1,1 1-1,-1-1 0,0 1 1,1-2-1,-1 1 1,0-1-1,0 0 0,1 0 1,-2-1-1,1 1 1,0-1-1,0-1 0,7-5 1,4-5 54,-1-1-1,-1-1 1,0-1 0,-1 0-1,-1 0 1,-1-1 0,0-1-1,-1 0 1,-1-1 0,13-36 0,-8 10-44,-3 1 1,-1-2-1,9-88 1,-19 128-33,0 1 0,-1-1 0,1 0 0,-2 0 0,1 0 0,-3-13 0,3 19 1,0 1 0,0 0 0,0-1-1,-1 1 1,1 0 0,0-1-1,0 1 1,0 0 0,0 0 0,0-1-1,-1 1 1,1 0 0,0-1-1,0 1 1,0 0 0,-1 0 0,1-1-1,0 1 1,0 0 0,-1 0-1,1 0 1,0 0 0,-1-1 0,1 1-1,0 0 1,-1 0 0,1 0 0,0 0-1,-1 0 1,1 0 0,0 0-1,-1 0 1,1 0 0,-1 0 0,-9 9-14,-4 15-4,7-3 17,2 0 0,0 0-1,1 1 1,0 25 0,2-5 1,4 50-1,0-66 3,1 0 0,1 0 0,1 0 0,2-1 0,0 0-1,2 0 1,11 24 0,-2-22-4,-17-25 2,0-1 1,-1 0-1,1 0 1,0-1-1,0 1 1,0 0-1,0 0 0,0 0 1,0 0-1,0-1 1,0 1-1,0 0 0,0-1 1,0 1-1,0-1 1,0 0-1,1 1 1,-1-1-1,0 0 0,0 1 1,0-1-1,1 0 1,1 0-1,-3-1 1,1 1 1,-1 0-1,1-1 1,-1 1-1,1 0 0,-1-1 1,1 1-1,-1-1 1,0 1-1,1-1 1,-1 1-1,0-1 0,1 0 1,-1 1-1,0-1 1,0 1-1,0-1 0,0 1 1,1-1-1,-1 0 1,0 1-1,0-1 0,0 0 1,0 1-1,0-1 1,0 1-1,0-1 0,-1 0 1,1 1-1,0-1 1,0 1-1,0-1 1,-1 0-1,1 0 0,-12-26-124,9 20 70,-33-69-500,16 37-126,-19-56 0,37 81 312,2 14 361,0 0 0,1 0 0,-1 0 1,0 0-1,0 0 0,0 0 0,0 0 0,1-1 0,-1 1 0,0 0 0,0 0 0,0 0 0,1 0 0,-1 0 1,0 0-1,0 0 0,0 0 0,1 0 0,-1 0 0,0 0 0,0 0 0,1 0 0,-1 0 0,0 0 1,0 0-1,0 0 0,0 1 0,1-1 0,-1 0 0,0 0 0,0 0 0,0 0 0,1 0 0,-1 1 0,25 19-141,-11-8 73,-7-7-30,0-1 0,1 0 0,0 0 0,13 5 0,-20-9 77,0 1 1,1-1 0,-1 1-1,1-1 1,-1 1-1,0-1 1,1 0-1,-1 0 1,1 0-1,-1 0 1,1 0-1,-1 0 1,1 0-1,-1 0 1,1-1-1,-1 1 1,0 0-1,1-1 1,-1 1-1,1-1 1,-1 0-1,0 1 1,0-1 0,1 0-1,-1 0 1,0 0-1,0 0 1,0 0-1,0 0 1,0 0-1,0 0 1,0 0-1,0-1 1,-1 1-1,2-2 1,-1-1-3,0 1 1,-1 0-1,1-1 0,-1 1 1,0-1-1,0-5 1,-2-27-227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92 18788,'-19'-7'2160,"10"4"-1327,7 2-393,6-8 928,4 0-1048,8-2 80,3-12-160,1-6-504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17828,'11'-19'4095,"-10"36"-1436,-1 3-2261,0-8-115,0 6-130,1 0-1,0-1 1,5 20-1,-5-34-144,-1 0 0,1 0 0,0 0-1,0 0 1,0 0 0,0 0 0,0 0-1,1-1 1,-1 1 0,1 0-1,0-1 1,-1 1 0,1-1 0,1 0-1,-1 1 1,0-1 0,0 0 0,1-1-1,-1 1 1,1 0 0,0-1 0,0 1-1,-1-1 1,6 2 0,-5-3 10,1 0-1,-1 0 1,1 0-1,-1 0 1,0-1 0,1 1-1,-1-1 1,0 0 0,1 0-1,-1 0 1,0 0-1,0-1 1,0 1 0,0-1-1,0 0 1,0 0-1,-1 0 1,4-3 0,6-6 138,-1 0 0,15-18 0,-25 28-142,9-13 177,1-1-1,-2 0 0,0 0 0,-1-1 0,0 0 1,-1 0-1,8-32 0,-19 72-392,2 0 0,0 0 0,2 0 0,4 38 1,-3-55-34,0 0 0,0 0 0,1-1 1,0 1-1,0 0 0,0-1 0,1 0 1,5 9-1,-7-14 123,0 1 0,0-1 0,0 0 0,0 0 0,0 0 0,0 0 0,0 0 0,1 0 0,-1 0 0,0 0 0,1 0 0,-1-1 0,0 1 0,1-1 0,-1 1 0,1-1 0,1 1 0,-1-1-43,0 0 0,1 0 1,-1 0-1,0-1 0,0 1 1,0-1-1,0 1 0,0-1 0,0 0 1,-1 0-1,1 0 0,0 0 1,0 0-1,-1 0 0,1 0 0,2-3 1,5-5-341,0 0 1,0-1 0,-1-1 0,0 1-1,-1-1 1,0 0 0,-1-1 0,0 0-1,-1 0 1,0 0 0,-1 0-1,3-15 1,3-16 152,-3 1 0,3-59-1,-9 79 622,1 6 480,-1 1-1,0-1 0,-1 0 1,-1 1-1,-4-23 1,1 51 1007,0 0 0,-4 26 0,8-34-1647,-2 11 266,0 0-1,2 1 1,0-1-1,3 30 0,-2-42-355,0 0-1,0-1 0,0 1 0,0 0 0,0-1 0,1 1 0,-1-1 0,1 0 1,0 0-1,0 1 0,1-1 0,-1 0 0,0-1 0,1 1 0,0 0 0,0-1 0,0 1 1,0-1-1,0 0 0,0 0 0,0 0 0,1-1 0,-1 1 0,1-1 0,-1 0 0,8 2 1,21 0-92,-27-3-7,1 1 0,0-1 0,0 1 0,-1 0 0,1 0 0,0 1 0,5 2 0,-10-3 48,1-1 1,-1 1 0,0 0 0,0 0 0,1 0 0,-1 1 0,0-1 0,0 0-1,0 0 1,-1 1 0,1-1 0,0 0 0,0 1 0,-1-1 0,1 1 0,-1-1-1,1 1 1,-1-1 0,0 1 0,1-1 0,-1 1 0,0-1 0,0 1 0,0 0 0,0-1-1,0 1 1,-1-1 0,1 1 0,0-1 0,-1 1 0,0 1 0,0 1 58,-1 0 0,1 0 0,-1-1 1,0 1-1,0-1 0,0 1 1,-1-1-1,1 0 0,-1 0 0,1 0 1,-1 0-1,0 0 0,0-1 0,-1 1 1,1-1-1,0 0 0,-1 0 1,1 0-1,-1-1 0,0 1 0,0-1 1,1 0-1,-1 0 0,-8 1 0,10-1-106,0-1 0,-1 0 0,1 0 0,-1 1 0,1-2 0,0 1 0,-1 0 0,1 0 0,-1-1 0,1 1 0,0-1 0,-1 0 0,1 0 0,0 0 0,0 0 0,0 0 0,0 0-1,0-1 1,0 1 0,0-1 0,0 1 0,0-1 0,1 0 0,-1 0 0,1 0 0,-1 0 0,1 0 0,0 0 0,0 0 0,-1 0 0,2 0 0,-1 0 0,0-1 0,0 1 0,1 0 0,-1-1-1,1 1 1,0-1 0,0 1 0,0 0 0,0-5 0,0 5-52,0 0-1,0 0 1,0 1-1,0-1 1,0 0-1,0 0 1,1 0-1,-1 0 1,0 0-1,1 1 0,0-1 1,-1 0-1,1 0 1,0 1-1,0-1 1,0 1-1,0-1 1,0 1-1,1-1 1,-1 1-1,0-1 1,1 1-1,-1 0 1,2-1-1,12-5-858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122 169 17116,'2'-1'266,"0"1"0,0-1 0,0 0-1,0-1 1,0 1 0,-1 0 0,1 0 0,0-1 0,0 1 0,-1-1 0,1 0 0,-1 1 0,0-1 0,1 0 0,-1 0 0,0 0 0,0 0 0,0 0 0,0 0 0,-1 0 0,1 0 0,0 0 0,-1 0 0,0-1 0,1-3-1,-1 6-210,-1-1 0,1 0 0,-1 1 0,1-1 0,-1 0 0,1 1 0,-1-1 0,1 1 0,-1-1 0,0 1 0,1 0 0,-1-1 0,0 1 0,1 0 0,-1-1 0,0 1 0,1 0 0,-1 0 0,0-1 0,0 1 0,1 0 0,-1 0 0,0 0 0,0 0 0,1 0 0,-1 0 0,0 0 0,0 0 0,0 0 0,1 1 0,-1-1 0,0 0 0,-1 1 0,-27 8 361,19-5-392,0 1 1,1 1-1,0-1 0,0 1 0,0 1 0,1 0 0,0 0 0,0 1 1,-10 12-1,18-19-24,-1 0 1,1-1-1,-1 1 1,1 0-1,-1 0 0,1-1 1,0 1-1,-1 0 1,1 0-1,0 0 1,0 0-1,-1 0 1,1-1-1,0 1 1,0 0-1,0 0 1,0 0-1,0 0 1,0 0-1,0 0 1,1 1-1,0-1 2,-1-1-1,1 1 1,-1 0 0,1-1 0,-1 1-1,1-1 1,0 1 0,-1-1 0,1 0-1,0 1 1,-1-1 0,1 0 0,0 1-1,0-1 1,0 0 0,-1 0 0,1 0-1,0 1 1,1-1 0,3 0 4,1 0 0,-1 0 0,1-1 0,-1 1 0,8-3 0,16-6 65,-1-1 0,0-1 1,-1-2-1,33-19 0,-55 28 24,1-1-1,-1 0 1,0 0-1,0 0 1,0 0-1,0-1 1,-1 0-1,0 0 1,-1 0-1,1 0 1,2-7-1,21-32 348,-25 43-440,0-1 0,1 0 1,-1 1-1,1-1 1,0 1-1,0 0 0,0 0 1,0 0-1,0 0 1,0 0-1,6-1 0,-6 2-292,-1 1 0,1-1 0,-1 1-1,1 0 1,0 0 0,-1 0-1,1 0 1,0 1 0,-1-1 0,1 1-1,-1-1 1,1 1 0,-1 0-1,1 0 1,-1 0 0,0 1 0,4 2-1,-4-3-581,-4 1-257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14459,'0'-1'1632,"5"-8"-1119,7 1-273,5-4 1232,9 6-1576,1-1 296,15 4-184,1-2-112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42 16347,'-2'-3'162,"-1"0"0,1-1 0,-1 1 0,0 0 0,-1 1 0,1-1 0,0 0 0,-1 1 0,0 0 0,1 0 0,-1 0 0,0 0-1,0 0 1,0 1 0,0 0 0,0 0 0,0 0 0,0 0 0,-6 0 0,5 2-24,-1-1 0,1 1 1,0-1-1,0 1 0,0 1 0,-1-1 1,1 1-1,1 0 0,-1 0 0,0 1 0,0-1 1,1 1-1,-1 0 0,-7 7 0,6-5-61,1 0 0,-1 0 0,1 1 0,0 0 0,0 0 0,1 0 0,0 1 0,0-1 0,0 1 0,1 0 0,0 0 0,1 0 0,-1 1 0,1-1 0,1 0 0,-2 9 0,3-14-53,0 0 1,0 0 0,0-1 0,0 1-1,0 0 1,1-1 0,-1 1 0,1 0 0,-1-1-1,1 1 1,-1 0 0,1-1 0,0 1-1,0-1 1,0 1 0,0-1 0,0 0 0,0 1-1,0-1 1,0 0 0,0 0 0,1 0-1,-1 1 1,0-1 0,1-1 0,-1 1 0,1 0-1,-1 0 1,1 0 0,0-1 0,-1 1-1,1-1 1,0 1 0,-1-1 0,1 0 0,0 0-1,-1 0 1,1 0 0,2 0 0,4 0 82,1 0 1,-1-1 0,0 0 0,1-1 0,-1 1-1,14-6 1,-8 1 64,0-1 0,0 1 0,-1-2 0,0 0 0,0-1 0,16-14 0,59-68 786,-76 77-883,-15 24-220,0 0 0,1 0-1,0 0 1,-1 20 0,2-23-88,-1 44-1251,2-48 1424,0 0-1,1-1 0,-1 1 0,0-1 1,1 1-1,0-1 0,0 1 0,-1-1 0,1 0 1,1 1-1,-1-1 0,0 0 0,1 0 1,-1 0-1,1 0 0,2 3 0,16 4-512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15955,'0'33'6560,"0"94"-2111,1-106-4349,1 1 0,1-1 0,0 0 0,9 25 1,-11-43-89,-1 0 0,2 0 0,-1-1 0,0 1 0,1 0 0,-1 0 0,1-1 0,0 1 0,-1-1 0,1 0 0,1 1 1,-1-1-1,0 0 0,0 0 0,1 0 0,-1-1 0,1 1 0,4 1 0,-4-2-8,1 0 1,-1 0-1,1 0 0,-1-1 0,1 0 0,0 0 1,-1 0-1,1 0 0,0 0 0,-1-1 1,1 1-1,0-1 0,4-2 0,9-4-15,0-1 0,-1 0 0,0-1 0,28-21 0,-37 25 12,3-3-8,-7 5-21,-1 1 1,1 0-1,0-1 1,0 1-1,0 1 1,0-1-1,0 0 1,7-2 0,-16 19-163,-7 4 88,0 0-1,-30 33 0,38-46 100,0-1-1,-1 1 1,0-1-1,0-1 1,0 1-1,-1-1 1,0 0-1,1-1 1,-1 1-1,-1-1 1,1-1-1,-11 4 1,16-6-33,1 0 0,0 1 0,0-1 0,-1 0 0,1 0 0,0 0 0,0 0 0,-1 0 0,1 0 0,0-1 0,0 1 0,0 0 0,-1-1 0,1 1 0,0 0 0,0-1 0,0 0 0,0 1 0,0-1 0,0 0 0,0 1 0,0-1 0,0 0 0,0 0 0,-1-1 0,1 0-5,0 0-1,0-1 1,0 1-1,0-1 1,1 1-1,-1-1 1,1 1-1,-1-1 1,1 0-1,0 1 1,0-6-1,2-24-229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17900,'-1'20'2088,"-2"5"-1360,-1 1-303,-2 2 2055,2 7-1800,-1 0-208,2 6-200,2-3-16,1-3-232,0-2-136,4-6-496,-1-3-264,1-5-488,1-5 1024,-5-7-248,-3-5-265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21373,'10'0'856,"-3"-1"-308,-1 1 1,0 0-1,1 1 1,-1-1-1,0 1 1,11 3-1,-16-3-474,1 0 0,-1 0 0,1-1 0,-1 1-1,0 0 1,1 0 0,-1 1 0,0-1 0,0 0 0,1 0-1,-1 1 1,0-1 0,0 1 0,0-1 0,-1 1 0,1-1-1,0 1 1,-1-1 0,1 1 0,-1 0 0,1-1 0,-1 1-1,0 0 1,1-1 0,-1 1 0,0 0 0,0-1 0,0 1 0,-1 3-1,-1 9-36,-1 0 0,0 0 1,-1 0-1,-1 0 0,-10 22 0,9-22-28,0 0 1,1 0 0,0 1 0,1 0 0,-2 16 0,6-30-11,0 1 1,-1-1 0,1 1-1,0-1 1,0 1 0,1-1-1,-1 1 1,0-1-1,0 1 1,1-1 0,-1 1-1,1-1 1,-1 0 0,1 1-1,-1-1 1,1 1 0,2 1-1,-3-2 1,1-1 1,0 1-1,0 0 0,0-1 0,0 1 1,0-1-1,0 1 0,0-1 0,0 0 0,0 1 1,0-1-1,0 0 0,0 0 0,1 0 1,-1 0-1,0 1 0,0-2 0,2 1 0,2-1-54,-1 0 0,1 0 0,-1-1 0,0 1 0,1-1 0,-1 0 0,0 0 0,0-1 0,0 1-1,4-4 1,-1 0-179,-1 0 1,0 0-1,0 0 0,-1 0 0,1-1 0,-1 0 0,-1 0 0,1-1 0,-1 1 1,-1-1-1,1 0 0,2-11 0,1-14-422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17244,'16'17'2216,"-1"-11"-1296,18-3-392,0-7 905,10-7-649,5 1-432,-1-5-704,-4-8 552,-7-3-376,0 4-264</inkml:trace>
  <inkml:trace contextRef="#ctx0" brushRef="#br0" timeOffset="1">404 81 17660,'-16'14'1341,"11"-10"-1104,1 0 1,0 0 0,-1 0 0,1 0 0,1 1 0,-1 0 0,1-1 0,-4 8 0,6-11-207,1-1 0,0 1 0,0 0 0,0-1-1,-1 1 1,1 0 0,0-1 0,0 1 0,0 0 0,0-1 0,0 1 0,0 0 0,0 0 0,1-1 0,-1 1 0,0 0 0,0-1-1,0 1 1,1-1 0,-1 1 0,0 0 0,1-1 0,-1 1 0,0-1 0,1 1 0,-1-1 0,1 1 0,-1-1 0,1 1 0,-1-1-1,1 1 1,-1-1 0,1 0 0,0 1 0,-1-1 0,1 0 0,0 1 0,-1-1 0,1 0 0,0 0 0,-1 0 0,1 0 0,0 0-1,-1 1 1,1-1 0,0 0 0,-1-1 0,2 1 0,3 0-22,-1 0 0,1 0 0,0 0 0,-1-1 0,10-2 1,-2-1 5,-1-1 0,1-1 0,-1 0 1,0 0-1,-1-1 0,1 0 1,-1-1-1,9-9 0,0-2 22,0-2-1,23-31 0,-53 66 17,1 2-1,1-1 0,0 1 1,1 1-1,1 0 0,1 0 1,0 0-1,1 1 1,1-1-1,-3 27 0,7-40-37,0 0-1,0-1 0,0 1 1,0 0-1,1 0 0,0 0 1,0-1-1,0 1 0,3 6 1,-4-9-32,1 0 1,-1 0-1,1 0 1,0 0-1,0 0 1,0 0-1,-1 0 1,1-1-1,0 1 1,0 0-1,0 0 1,0-1-1,0 1 1,0-1 0,1 1-1,-1-1 1,0 1-1,0-1 1,0 0-1,0 1 1,1-1-1,-1 0 1,0 0-1,0 0 1,0 0-1,1 0 1,-1 0-1,0 0 1,0-1-1,0 1 1,1 0-1,-1-1 1,0 1-1,1-1 1,3-1-54,0-1-1,0 0 1,-1 0-1,1 0 1,-1 0-1,0-1 1,0 0-1,0 0 1,0 0 0,-1 0-1,0 0 1,0-1-1,0 1 1,0-1-1,2-6 1,2-1-63,21-32-215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17788,'-18'30'1619,"-30"58"1450,44-79-2652,-1 1-1,2 0 0,0 0 1,0 0-1,1 0 0,0 1 1,-1 11-1,3-20-389,0 1 1,0-1-1,0 1 0,0 0 1,0-1-1,1 1 0,-1-1 1,1 0-1,0 1 0,-1-1 1,1 1-1,0-1 0,0 0 1,1 0-1,-1 1 0,0-1 1,1 0-1,-1 0 1,1 0-1,0 0 0,0-1 1,0 1-1,-1 0 0,2-1 1,-1 0-1,0 1 0,0-1 1,0 0-1,1 0 0,-1 0 1,0 0-1,1 0 0,-1-1 1,1 1-1,-1-1 0,1 0 1,-1 1-1,5-2 0,4 1-132,0 0-1,1-2 0,-1 1 0,-1-1 0,1-1 0,0 0 0,15-7 0,-24 10 73,-1-1 1,1 0 0,-1 1-1,1-1 1,0 1 0,-1-1-1,1 1 1,0 0 0,0 0 0,-1 0-1,1 0 1,2 0 0,-3 0 20,-1 0 0,1 1 0,0-1 0,-1 0 0,1 1 0,-1-1 0,1 0 0,-1 1 0,1-1 0,-1 0 0,0 1 1,1-1-1,-1 1 0,1-1 0,-1 1 0,0-1 0,1 1 0,-1-1 0,0 1 0,0-1 0,1 1 0,-1 0 0,0 0 1,1 4-21,-1 0 0,0 0 0,0 0 0,-1 0 0,1 0 0,-3 9 0,1-6 35,1 0-71,-1-4-63,1-1 1,1 1 0,-1-1-1,0 1 1,1 0-1,0-1 1,0 1 0,0 0-1,0 0 1,1-1 0,1 7-1,-2-10 43,0 1-1,1-1 0,-1 0 1,1 0-1,-1 0 0,0 0 1,1 0-1,-1-1 1,1 1-1,-1 0 0,1 0 1,-1 0-1,0 0 0,1 0 1,-1 0-1,1-1 0,-1 1 1,0 0-1,1 0 0,-1-1 1,0 1-1,1 0 1,-1 0-1,0-1 0,0 1 1,1 0-1,-1-1 0,0 1 1,0 0-1,1-1 0,-1 1 1,0-1-1,0 1 0,0 0 1,0-1-1,10-17-907,-9 17 957,11-23-914,3-6-162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19364,'-3'29'2337,"-2"4"-1425,-4 7-320,1 1 1152,0 4-647,1-1-97,3-4-296,0 3-232,4-8-552,1-5-352,3-7 984,1-6-600,-5-8 0,0-8-56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17340,'3'-23'2071,"-3"14"-1239,-1 14 490,-18 63 804,12-46-2003,1 0 1,1 0-1,1 0 0,1 1 0,-1 27 1,4-48-111,0 1 1,0-1-1,0 1 1,1-1-1,-1 1 1,1-1-1,-1 1 1,1-1 0,0 1-1,0-1 1,0 0-1,0 1 1,0-1-1,1 0 1,-1 0 0,1 0-1,-1 0 1,1 0-1,0 0 1,0-1-1,0 1 1,0 0-1,0-1 1,4 3 0,-1-3 7,1 1 1,-1 0 0,1-1-1,-1 0 1,1-1 0,0 1-1,-1-1 1,1 0 0,0 0-1,6-2 1,43-11 58,-47 10-81,1 0 0,-1 1 0,1 0 0,0 0 0,-1 1 0,1 0 0,15 1 0,-23 0-2,0 0 0,0 1 0,0-1 0,0 0 0,0 1 0,-1-1 0,1 1 0,0-1 0,0 1 0,0-1 0,-1 1 0,1-1 0,0 1 0,-1 0 0,1-1 0,-1 1 0,1 0 0,-1 0 0,1 0 0,-1-1 0,1 1 0,-1 0 0,0 0 0,1 0 0,-1 0 0,0 0 0,0 0 0,0 0 0,0-1 1,0 1-1,0 0 0,0 0 0,0 0 0,0 0 0,0 0 0,0 0 0,-1 0 0,1 0 0,0 0 0,-1 1 0,-1 3-5,0 1 1,0-1 0,0 1 0,-6 9-1,3-9 89,-1 1 0,1-1 0,-1 0 0,0-1 0,0 1 0,-1-1 0,0-1 0,0 1 0,0-1 0,0 0 0,-1-1 0,1 0 0,-1 0 0,0 0 0,-11 1-1,14-2-45,-1-1 0,1 0 0,0-1 0,-1 1 0,1-1-1,-1 0 1,1 0 0,-1-1 0,1 0 0,0 0 0,-1 0-1,1 0 1,0-1 0,0 0 0,0 0 0,0 0 0,0-1-1,0 0 1,1 0 0,-1 0 0,1 0 0,0-1-1,0 1 1,-4-6 0,6 7-163,1 0 0,-1 0-1,1 0 1,0 0 0,0-1-1,-1 1 1,2-1 0,-1 1-1,0-1 1,0 1 0,1-1-1,-1 1 1,1-1 0,0 0 0,0 1-1,0-1 1,1-4 0,-1 5 24,1 0 1,0 0 0,-1 0 0,1 0 0,0 0-1,0 1 1,0-1 0,1 0 0,-1 1 0,0-1-1,1 1 1,-1 0 0,0-1 0,1 1 0,0 0-1,-1 0 1,1 0 0,0 0 0,0 0 0,-1 0-1,1 0 1,0 0 0,4 0 0,17-4-777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240 176 19924,'-7'-1'286,"1"0"0,-1 1 0,1 0 0,-1 1 0,1-1 0,-1 1 0,1 1 0,0-1 0,-1 1 0,1 0 0,0 0 0,-8 5 0,-2 2 181,0 0-1,1 1 1,-17 14-1,29-22-399,-39 35 437,40-35-472,-1 0-1,1 1 1,0-1-1,0 1 1,0-1 0,0 1-1,1 0 1,-1 0 0,1-1-1,0 1 1,-1 0-1,1 1 1,-1 5 0,2-9-25,1 1 1,-1-1 0,0 1-1,0 0 1,1-1 0,-1 1-1,0 0 1,1-1 0,-1 1-1,0-1 1,1 1 0,-1-1-1,1 1 1,-1-1 0,1 1-1,-1-1 1,1 0 0,-1 1-1,1-1 1,0 0 0,-1 1-1,1-1 1,-1 0 0,1 0-1,0 0 1,-1 1 0,1-1-1,0 0 1,-1 0 0,1 0-1,0 0 1,-1 0 0,2 0 0,27-2 149,-26 2-135,35-7 115,1-2 0,-2-1 1,1-2-1,-1-2 1,52-27-1,-88 41-140,-1 0-1,0 0 1,0 1 0,1-1-1,-1 0 1,0 0 0,0 0-1,1 1 1,-1-1 0,0 0-1,0 0 1,0 0 0,0 1-1,1-1 1,-1 0 0,0 1-1,0-1 1,0 0 0,0 0-1,0 1 1,0-1 0,0 0-1,0 1 1,0-1 0,0 0 0,0 0-1,0 1 1,0-1 0,0 0-1,0 1 1,0-1 0,0 0-1,0 1 1,0-1 0,-1 1-1,3 10 298,-1-11-278,-1 0 0,1 0 0,-1 0 0,1 0 0,0 0 0,-1-1 0,1 1 0,-1 0-1,1 0 1,-1-1 0,1 1 0,-1 0 0,1-1 0,-1 1 0,0 0 0,1-1 0,-1 1 0,1-1 0,-1 1 0,0 0 0,1-1 0,-1 1-1,0-1 1,1 1 0,-1-1 0,0 1 0,0-2 0,10-15 246,0 0-1,-2-1 1,0 0 0,-1-1 0,-1 1-1,7-35 1,0 0-338,-12 52-26,-1-1-1,0 1 0,1 0 1,-1 0-1,1-1 0,-1 1 1,1 0-1,0 0 0,-1 0 0,1 0 1,0 0-1,0 0 0,0 0 1,0 0-1,0 0 0,0 0 1,0 0-1,0 1 0,0-1 1,0 0-1,0 1 0,0-1 0,1 1 1,-1-1-1,0 1 0,0 0 1,1-1-1,-1 1 0,0 0 1,1 0-1,-1 0 0,0 0 0,0 0 1,1 0-1,-1 0 0,2 1 1,0-1-59,0 0 1,0 0-1,0 0 1,0 0-1,0 0 1,0-1 0,0 1-1,4-3 1,13-10-802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17052,'-1'-17'2886,"0"17"-2824,1 0 1,0 0-1,-1 0 1,1 0-1,0 0 1,0 0-1,-1 0 1,1 0-1,0 0 1,-1 0-1,1 0 1,0 0-1,-1 0 1,1 0-1,0 1 1,0-1-1,-1 0 1,1 0-1,0 0 1,0 0-1,0 1 1,-1-1-1,1 0 1,0 0-1,0 1 1,0-1-1,-1 0 1,1 0-1,0 1 1,0-1-1,-18 31 2137,10-12-1786,2 0 0,0 0 0,1 0 0,-3 22-1,6-31-361,1 0-1,0 0 0,1 0 0,0 0 0,1 0 1,0 0-1,1 0 0,0 0 0,6 19 0,-7-27-18,-1 1-1,1-1 0,1 0 1,-1 0-1,0 1 0,0-1 1,1 0-1,-1 0 1,1 0-1,0-1 0,-1 1 1,1 0-1,0 0 0,0-1 1,0 0-1,0 1 0,1-1 1,-1 0-1,0 0 0,0 0 1,1 0-1,-1 0 0,1-1 1,-1 1-1,1-1 0,-1 1 1,1-1-1,-1 0 1,1 0-1,-1 0 0,1-1 1,-1 1-1,0 0 0,1-1 1,-1 0-1,1 1 0,-1-1 1,0 0-1,3-2 0,6-2 109,-1 0 0,0-1 0,-1-1 0,1 1-1,-1-2 1,-1 1 0,11-12 0,7-13 183,-1-1 1,-2-1-1,-2-1 1,29-62 0,-42 83-298,-8 14-26,0 0-1,0 0 1,0 0 0,0 0-1,1 0 1,-1 0 0,0 0 0,0 0-1,0 0 1,0 0 0,0 0-1,0 0 1,0 0 0,0 0 0,0 0-1,0 0 1,1 0 0,-1 0-1,0 0 1,0 0 0,0 0 0,0 0-1,0 0 1,0 0 0,0 0-1,0 0 1,0 0 0,0 0 0,0 0-1,0 1 1,0-1 0,1 0-1,-1 0 1,0 0 0,0 0 0,0 0-1,0 0 1,0 0 0,0 0-1,0 0 1,0 0 0,0 0 0,0 0-1,0 0 1,0 1 0,0-1-1,0 0 1,0 0 0,0 0 0,0 0-1,0 0 1,0 0 0,0 0-1,0 0 1,0 0 0,0 0 0,0 1-1,0-1 1,0 0 0,0 0-1,0 0 1,0 0 0,0 0 0,0 0-1,0 0 1,-1 0 0,-2 30-89,0-14 60,2-4 10,0 1 1,0-1-1,1 1 1,3 15-1,-3-26 18,0 1 0,0-1-1,1 0 1,-1 0 0,1 0 0,-1 1-1,1-1 1,0 0 0,0 0 0,0 0-1,0 0 1,0-1 0,1 1-1,-1 0 1,0 0 0,1-1 0,0 1-1,-1 0 1,1-1 0,0 0-1,0 1 1,-1-1 0,1 0 0,0 0-1,0 0 1,0 0 0,0-1 0,1 1-1,-1 0 1,0-1 0,0 1-1,3-1 1,3 0 5,-1-1 0,1-1 0,0 1 0,-1-1 0,1 0 0,-1-1 0,0 0 1,0 0-1,0 0 0,0-1 0,-1 0 0,8-6 0,8-6 28,-1-2 1,19-20 0,-16 11 10,-16 18-45,0 1 1,15-14 0,-23 23-6,1 0 0,-1-1 0,1 1 0,-1 0 0,0 0 1,1 0-1,-1-1 0,0 1 0,0 0 0,0 0 1,0 0-1,0 0 0,0 0 0,0 0 0,0-1 0,0 1 1,0 0-1,0 0 0,-1 1 0,1 3-24,0-3 22,0-1 0,1 1 0,-1 0 0,0-1 0,1 1 1,-1-1-1,1 1 0,-1-1 0,1 1 0,0-1 1,0 1-1,0-1 0,0 0 0,0 1 0,0-1 0,0 0 1,0 0-1,0 1 0,1-1 0,-1 0 0,0 0 1,3 1-1,-1-1 2,-1-1 1,1 1-1,0 0 0,0-1 1,-1 0-1,1 1 1,0-1-1,0 0 0,0 0 1,0-1-1,-1 1 1,4-1-1,6-3 1,0 0 0,0 0 1,0-1-1,19-12 0,58-49-26,-89 66 27,0 0 0,0 0 0,0 0 0,0 0 0,0 0 0,0 0 0,0 0 0,0 0 0,0 0 0,0 0 0,0 1 0,0-1 0,0 0 0,0 0 0,0 0 0,0 0 0,0 0 0,0 0 0,0 0 0,0 0 0,0 0-1,0 0 1,0 0 0,0 0 0,0 1 0,0-1 0,0 0 0,0 0 0,0 0 0,0 0 0,0 0 0,0 0 0,0 0 0,0 0 0,0 0 0,0 0 0,0 0 0,1 0 0,-1 0 0,0 0 0,0 0 0,0 0 0,0 0 0,0 0 0,0 0 0,0 0 0,0 1 0,0-1 0,0 0 0,0 0 0,0 0 0,1 0 0,-1 0 0,0 0 0,0-1 0,0 1 0,0 0 0,0 0-1,0 0 1,0 0 0,0 0 0,0 0 0,0 0 0,0 0 0,0 0 0,0 0 0,1 0 0,-1 0 0,0 0 0,-3 11-364,-6 9-565,-16 30-1041,22-41 1410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12 219 17100,'8'-2'4681,"16"-5"-2713,0-3-1062,-1-2 0,40-24 0,-52 28-850,0 0 1,0-1-1,-1 0 0,0-1 1,0 0-1,-1 0 0,7-12 1,-14 18-51,0 1 0,0 0 0,0 0 0,-1-1 0,0 1 0,0-1 0,0 0 1,0 1-1,0-1 0,-1 1 0,1-7 0,-1 10-8,0-1 0,0 0 0,0 0 0,0 0-1,-1 1 1,1-1 0,0 0 0,0 1 0,-1-1 0,1 0 0,0 0 0,-1 1-1,1-1 1,-1 0 0,1 1 0,-1-1 0,1 1 0,-1-1 0,1 1 0,-1-1 0,0 1-1,0-1 1,-1 0-5,0 1 0,1-1-1,-1 1 1,1 0 0,-1 0 0,0 0-1,1 0 1,-1 0 0,0 0-1,1 0 1,-1 0 0,0 1 0,1-1-1,-1 1 1,-1 0 0,-12 4-7,1 1 1,0 1-1,0 1 0,-23 16 1,-46 43 305,79-64-271,0 1 1,0-1-1,1 1 1,0 0-1,-1 0 1,1 1-1,0-1 1,1 1-1,-1-1 1,1 1-1,0 0 1,0 0-1,-1 5 1,3-6-19,-1 1 0,1-1 0,0 0 0,0 0 1,1 0-1,-1 1 0,1-1 0,0 0 0,0 0 0,0 0 1,1 0-1,-1 0 0,1 0 0,0 0 0,0-1 0,5 7 1,-4-6-8,0 1 1,0-1 0,1 0 0,-1-1-1,1 1 1,0 0 0,1-1 0,-1 0-1,0 0 1,1 0 0,0-1 0,-1 0-1,1 1 1,0-2 0,6 3-1,-3-3 3,-1 0 0,0 0-1,1-1 1,-1 0 0,1 0-1,-1 0 1,0-1 0,1 0-1,13-5 1,-6 1 21,0-1 1,0-1-1,0 0 1,-1-1-1,0-1 1,-1 0-1,0-1 0,0 0 1,14-15-1,-14 11 50,-1 0 0,0-1 0,-2 0 0,1-1 0,-2 0 0,13-29 0,-21 44-66,-1 0 0,1 1 0,-1-1 0,0 0 0,1 0 0,-1 0 0,0 1 0,0-1 0,0 0 0,0 0 0,0 0 0,0 0 0,0 0 0,0 0 0,0 1 0,0-2 1,-9 5 7,-11 19-60,17-18 22,1 0 0,0 1 0,0-1 0,0 0 1,1 1-1,-1-1 0,1 1 0,0-1 0,0 10 0,1-13 19,0 0 0,0 0 0,0 0 0,0 1 0,0-1 1,1 0-1,-1 0 0,0 0 0,1 0 0,-1 0 0,1 1 0,0-1 0,-1 0 0,1 0 0,0 0 0,-1-1 0,1 1 0,0 0 0,0 0 0,0 0 0,0-1 0,0 1 0,0 0 0,0-1 0,0 1 0,0-1 1,0 1-1,0-1 0,0 1 0,1-1 0,-1 0 0,0 1 0,0-1 0,0 0 0,1 0 0,-1 0 0,0 0 0,0 0 0,0 0 0,0-1 0,2 1 0,7-2 1,-1-1-1,0 1 1,0-1-1,0-1 1,0 0-1,-1 0 1,0-1-1,1 0 1,-2 0-1,10-8 1,22-13-340,-28 48-3071,0-15 2669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76 356 14915,'-9'6'462,"1"2"0,0-1 0,1 1 0,-1 0 0,-5 10 0,10-14-269,0 0-1,1 1 0,-1-1 1,1 1-1,0-1 1,0 1-1,1 0 0,0 0 1,0 0-1,0 0 0,0 0 1,1 0-1,0 7 0,-1-11-133,1 1 0,0-1 0,1 1 0,-1-1 0,0 1 0,0-1-1,1 1 1,-1-1 0,0 1 0,1-1 0,0 1 0,-1-1 0,1 0 0,0 1-1,0-1 1,0 0 0,-1 0 0,1 1 0,1-1 0,-1 0 0,0 0 0,0 0-1,0 0 1,0 0 0,1-1 0,-1 1 0,0 0 0,1-1 0,-1 1 0,1-1-1,-1 1 1,1-1 0,-1 1 0,1-1 0,-1 0 0,1 0 0,-1 0-1,1 0 1,-1 0 0,1 0 0,-1 0 0,1-1 0,-1 1 0,1 0 0,2-2-1,4 0 114,0-1-1,0-1 1,0 1 0,0-1-1,-1 0 1,14-11-1,-6 2-16,0-1 0,-1 0 0,-1-1-1,0-1 1,-1 0 0,-1-1 0,16-31-1,-5 1-48,29-88 0,-45 115-68,-1-1 0,3-20 1,-8 39-39,0 0 1,0 0-1,0 1 1,1-1 0,-2 0-1,1 0 1,0 1 0,0-1-1,0 0 1,-1 1 0,0-3-1,1 4 0,0 0 0,0-1 0,-1 1 0,1 0 0,0 0 0,0-1 0,0 1 0,-1 0 0,1 0 0,0 0 0,0 0 0,-1-1 0,1 1 1,0 0-1,0 0 0,-1 0 0,1 0 0,0 0 0,0 0 0,-1 0 0,1 0 0,0 0 0,-1 0 0,1 0 0,0 0 0,-1 0 0,1 0 0,0 0 0,0 0 0,-1 0 0,1 0 0,0 0 0,-1 0 0,1 0 0,-1 1 0,-1 0 1,0 1 0,0-1 0,0 1 0,-1 0 0,2 0 0,-1 0 0,0 0 0,0 1 0,1-1 0,-1 0 0,-1 5 0,-6 12 12,1 0 1,1 1-1,-7 31 1,12-43-14,0 0 1,1 1 0,0-1-1,1 1 1,0-1-1,0 1 1,0-1 0,1 1-1,1-1 1,-1 0-1,5 12 1,-5-18 7,-1 0 0,1 0 1,0 0-1,0 0 0,0 0 0,0 0 1,0 0-1,1 0 0,-1 0 0,0-1 0,1 1 1,-1-1-1,1 1 0,0-1 0,0 1 1,-1-1-1,1 0 0,0 0 0,0 0 1,0 0-1,0 0 0,0 0 0,0-1 1,1 1-1,-1-1 0,0 1 0,0-1 0,0 0 1,1 0-1,-1 0 0,0 0 0,0 0 1,0-1-1,1 1 0,-1-1 0,0 1 1,0-1-1,0 0 0,2-1 0,5-2 44,0-1 1,0 0-1,-1-1 0,0 0 0,0 0 0,-1-1 1,10-9-1,7-12 65,-2-1 0,-1-1 0,-1 0 0,-2-2 0,28-66 1,-41 80-142,-5 18 23,0-1 0,0 1 0,0 0 0,0 0 0,0 0 0,0 0 0,0 0 0,0 0 0,0 0 0,0-1 0,-1 1 1,1 0-1,0 0 0,0 0 0,0 0 0,0 0 0,0 0 0,0 0 0,0 0 0,0 0 0,-1 0 0,1 0 0,0-1 0,0 1 0,0 0 0,0 0 0,0 0 0,0 0 0,-1 0 0,1 0 0,0 0 0,0 0 0,0 0 1,0 0-1,0 0 0,0 0 0,-1 0 0,1 0 0,0 1 0,0-1 0,0 0 0,0 0 0,0 0 0,0 0 0,-1 0 0,1 0 0,0 0 0,0 0 0,0 0 0,0 0 0,0 0 0,0 1 0,0-1 0,0 0 0,0 0 1,-4 3-16,1 0 0,0 0 0,0 1 0,0-1 0,-4 7 0,-5 9 12,1 1 0,1 0 0,1 0 0,1 1 0,0 0 0,2 0 0,0 1 0,2 0-1,0 0 1,-1 30 0,5-49 17,0 0 0,0 0 0,1 1 0,-1-1 0,1 0 0,0 1 0,-1-1 0,1 0 0,1 0 0,-1 0 0,0 0 0,1 0 0,0 0 0,-1 0 0,1-1 0,0 1 0,1-1 0,3 5 0,-4-6 8,1 1-1,-1-1 0,0 0 1,1 0-1,-1 0 0,1-1 1,-1 1-1,1 0 0,-1-1 1,1 0-1,0 1 0,-1-1 1,1 0-1,0 0 0,-1-1 0,1 1 1,-1-1-1,1 1 0,-1-1 1,1 0-1,-1 0 0,1 0 1,3-2-1,4-3 55,0 0 0,0-1 0,0 0 1,-1 0-1,0-1 0,-1-1 0,0 1 0,0-1 1,-1-1-1,10-14 0,-2-2 69,-1-1 0,21-54 0,-32 74-137,-1 4-9,-1 0 0,0 0 0,0-1 0,0 1 0,0-1 0,0 1 0,-1-1 0,0-3 0,0 7 1,0 0 0,0 0 0,0 0 0,0 0 0,0-1-1,0 1 1,0 0 0,0 0 0,0 0 0,0 0 0,0 0 0,0 0 0,0-1-1,0 1 1,0 0 0,0 0 0,-1 0 0,1 0 0,0 0 0,0 0 0,0 0-1,0 0 1,0 0 0,0 0 0,0 0 0,-1-1 0,1 1 0,0 0 0,0 0-1,0 0 1,0 0 0,0 0 0,-1 0 0,1 0 0,0 0 0,0 0 0,0 0-1,0 0 1,0 0 0,0 0 0,-1 0 0,1 1 0,0-1 0,0 0 0,0 0-1,0 0 1,0 0 0,0 0 0,-1 0 0,1 0 0,0 0 0,0 0 0,0 0-1,0 0 1,0 1 0,0-1 0,0 0 0,0 0 0,0 0 0,0 0-1,-1 0 1,1 1 0,-7 8-34,1 5 19,1 0 1,0 0-1,1 1 1,0 0 0,2 0-1,-1 0 1,2 0-1,0 0 1,1 0 0,0 1-1,1-1 1,4 16-1,-4-27-3,0 1 0,0-1 0,1 1 0,0-1 0,-1 0 0,2 0 0,-1 1 0,0-1 0,1-1 0,4 6 0,-6-7-40,1-1-1,-1 0 1,0 0-1,0 0 1,1-1-1,-1 1 1,0 0-1,1 0 1,-1-1-1,1 1 1,-1-1-1,1 1 1,-1-1-1,1 0 1,-1 1-1,1-1 1,-1 0-1,1 0 1,-1 0 0,1 0-1,0 0 1,-1-1-1,1 1 1,-1 0-1,1-1 1,-1 1-1,1-1 1,-1 0-1,0 1 1,1-1-1,-1 0 1,0 0-1,1 0 1,1-2-1,2-2 13,1 0-1,-2-1 0,1 1 1,-1-1-1,0 0 0,0-1 0,0 1 1,-1-1-1,0 1 0,3-11 1,1 0-153,11-27-311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18532,'-4'7'1776,"-1"0"-1224,4-1-231,1 1 775,1 2-496,5-4-1096,4 3 576,5-3-208,0 0-160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15 326 15483,'-9'-6'1993,"3"2"-1177,8 1-152,6 0 1673,12-1-1033,6 0-192,13-2-408,5-1-200,11-3-456,1 0-376,0-2 368,-1 1-168,4 4-168</inkml:trace>
  <inkml:trace contextRef="#ctx0" brushRef="#br0" timeOffset="1">707 1 19404,'-10'30'1480,"1"1"-1199,1 4-129,5 3 336,3 3-128,3-3-352,1-3-312,3-4-529,-1-4-159,-3-5 720,-3-3-216,-2-8-176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1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102 199 17740,'-13'11'893,"1"1"0,0 0 1,1 1-1,-16 23 0,24-31-696,-1 1 0,1-1-1,1 1 1,-1 0 0,1-1-1,-1 1 1,2 0 0,-1 1 0,1-1-1,0 0 1,0 0 0,1 0-1,-1 1 1,1-1 0,2 10-1,-2-14-177,0 0 0,1 0-1,-1 0 1,1 0 0,-1 0-1,1-1 1,0 1 0,0 0-1,0 0 1,0-1 0,0 1-1,0 0 1,0-1 0,0 1-1,1-1 1,-1 1 0,1-1-1,-1 0 1,1 0 0,-1 0-1,1 0 1,0 0 0,0 0-1,-1 0 1,1 0 0,0-1-1,0 1 1,0-1 0,0 1-1,0-1 1,0 0 0,0 0 0,0 1-1,0-2 1,0 1 0,0 0-1,-1 0 1,1 0 0,3-2-1,1 1-4,1-2 0,-1 1-1,0 0 1,0-1 0,0 0-1,0-1 1,-1 1 0,1-1 0,-1 0-1,8-9 1,0-2-2,0-1-1,-1 0 1,-1 0 0,-1-2 0,0 1-1,9-26 1,-5 5-146,-1-2 0,8-42 0,-19 75 91,-1 1 0,0-1 1,-1 1-1,1-1 0,-1 1 1,-2-13-1,2 18 38,0-1-1,0 1 1,-1 0 0,1 0-1,0 0 1,-1 0 0,1 0 0,-1-1-1,0 1 1,1 0 0,-1 0-1,0 0 1,1 0 0,-1 1-1,0-1 1,0 0 0,0 0 0,0 0-1,0 1 1,0-1 0,0 0-1,0 1 1,0-1 0,0 1-1,0-1 1,-1 1 0,1 0 0,0-1-1,0 1 1,0 0 0,-1 0-1,1 0 1,0 0 0,0 0-1,0 0 1,-1 0 0,1 0 0,0 1-1,0-1 1,0 0 0,0 1-1,-1-1 1,1 1 0,0-1-1,-1 2 1,-6 1 12,1 1 0,0 0 0,-1 0 0,1 1 0,1 0 0,-12 10 0,14-11 0,0 0-1,0 0 0,0 0 1,0 1-1,1 0 0,0 0 1,0 0-1,0 0 0,0 0 0,-2 10 1,4-13-7,1 0 0,0 1 0,0-1 1,0 0-1,0 0 0,0 0 0,1 1 0,-1-1 1,1 0-1,-1 0 0,1 0 0,0 0 0,0 0 0,0 0 1,0 0-1,2 3 0,26 30-5,-4-5 1,-19-18-177,0 0 0,-1 0 0,-1 0-1,0 1 1,0 0 0,1 16 0,1 0-315,2-11-610,-8-18 1076,0 1-1,1-1 0,-1 1 0,0-1 1,1 1-1,-1-1 0,1 1 0,-1-1 1,1 0-1,-1 1 0,1-1 0,-1 0 1,1 0-1,-1 1 0,1-1 0,0 0 1,-1 0-1,1 0 0,-1 0 0,1 1 0,0-1 1,-1 0-1,1 0 0,-1 0 0,1 0 1,0-1-1,-1 1 0,1 0 0,-1 0 1,2 0-1,9-6-667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3 561 21165,'0'-1'112,"-1"-1"0,1 1 0,-1 0 0,1 0 1,0 0-1,0-1 0,0 1 0,0 0 1,0 0-1,0-1 0,0 1 0,0 0 0,0 0 1,0-1-1,1 1 0,-1 0 0,1 0 1,-1 0-1,1 0 0,-1-1 0,1 1 0,0 0 1,-1 0-1,1 0 0,0 0 0,0 0 0,0 1 1,0-1-1,-1 0 0,1 0 0,1 0 1,1 0-1,6-6 357,0 0 0,17-8 1,-18 11-118,-5 1-257,3 0 20,0 0 1,0 0-1,0 0 1,11-3 0,-17 6-111,1-1 0,0 1 0,0 0 0,-1 0 0,1 0 0,0 0 0,0 0 0,-1 0 0,1 0 0,0 0 0,0 0 0,-1 0 0,1 0 0,0 0 0,0 1 0,-1-1 0,1 0 0,0 0 0,-1 1 0,1-1 0,0 1 0,-1-1 0,1 0 0,0 1 0,-1-1 0,1 1 0,-1 0 0,1-1 0,-1 1 0,1-1 0,-1 1 0,0 0 0,1-1 0,-1 1 0,0 0 0,1 0 0,-1-1 0,0 1 0,0 0 0,0-1 0,1 1 0,-1 0 0,0 0 0,0 0 0,0-1 0,0 1 0,-1 0 0,1 0 0,0-1 0,0 1 0,-1 1 0,-2 24 14,-1 0 1,-12 39-1,10-47-19,1 0 0,1 0-1,0 0 1,2 1 0,0 0-1,1-1 1,2 23 0,-1-38 3,0 0 0,1-1 0,0 1 0,-1 0 0,1 0 0,0 0 0,0-1 0,1 1 0,-1-1 0,0 1 0,1-1 0,0 1 0,-1-1 0,1 0 0,0 0 0,0 0 0,3 2 0,-3-3 9,-1 0 1,2 0-1,-1 0 0,0 0 0,0 0 1,0-1-1,0 1 0,0-1 1,1 0-1,-1 0 0,0 1 1,0-1-1,1 0 0,-1-1 1,0 1-1,0 0 0,0-1 0,1 1 1,-1-1-1,0 0 0,0 0 1,2-1-1,8-4 101,-1 0 1,0-1-1,0-1 1,-1 1-1,0-2 0,0 0 1,11-13-1,2-4 353,28-45 0,-38 50-230,0 0 0,13-32-1,-23 46-198,0-1 1,0 1-1,-1 0 0,0-1 0,-1 1 0,1-1 1,-2 0-1,1 1 0,-1-1 0,0 0 0,-2-14 1,2 21-38,-1 0 0,1 0 0,0 0 0,-1 0 0,1 0 0,-1 0 0,1 0 0,-1 1 0,1-1 0,-1 0 0,1 0 1,-1 0-1,0 1 0,1-1 0,-1 0 0,0 1 0,0-1 0,0 1 0,1-1 0,-1 1 0,0-1 0,0 1 0,0-1 1,0 1-1,0 0 0,0-1 0,0 1 0,0 0 0,-2 0 0,2 0-4,0 0 0,1 0-1,-1 0 1,0 1 0,1-1 0,-1 0-1,0 0 1,0 1 0,1-1 0,-1 0-1,0 1 1,1-1 0,-1 1 0,1-1 0,-1 1-1,1-1 1,-1 1 0,0-1 0,1 1-1,0-1 1,-1 1 0,1 0 0,-1-1-1,1 1 1,0 0 0,0 0 0,-1-1-1,1 1 1,0 0 0,0-1 0,0 1 0,0 0-1,0 0 1,0-1 0,0 1 0,0 0-1,0 0 1,0 1 0,0-2-1,1 1 0,-1 0 0,0-1 0,1 1 0,-1 0 0,1-1 0,-1 1 0,1 0 0,-1-1 1,1 1-1,-1-1 0,1 1 0,0-1 0,-1 0 0,1 1 0,0-1 0,-1 1 0,1-1 0,0 0 0,0 0 0,-1 1 0,1-1 0,0 0 0,0 0 0,-1 0 0,1 0 1,0 0-1,0 0 0,0 0 0,-1 0 0,2 0 0,25-4-32,-15 1 37,-1-2 1,1 0-1,-1 0 0,-1-1 0,1-1 0,-1 0 1,0 0-1,-1-1 0,1 0 0,-1 0 0,-1-1 0,0 0 1,9-13-1,-20 28 5,0 1 1,0-1-1,1 1 0,0 0 1,1 0-1,-2 11 0,0 1 2,-2-1-7,-4 31 2,8-45-2,1-1 0,0 1 0,0-1-1,0 1 1,0 0 0,1-1 0,0 1 0,-1-1-1,1 1 1,0-1 0,2 4 0,-2-6 0,0 0-1,0 1 1,0-1 0,0 0-1,0-1 1,0 1 0,0 0-1,0 0 1,0 0 0,1-1 0,-1 1-1,0 0 1,0-1 0,1 1-1,-1-1 1,0 0 0,1 1-1,-1-1 1,1 0 0,-1 0-1,0 0 1,1 0 0,-1 0 0,1 0-1,-1 0 1,0-1 0,1 1-1,-1 0 1,0-1 0,3 0-1,4-2 6,-1 1 0,1-2 1,12-6-1,-8 3 7,-1-1 1,-1 1 0,1-2 0,-1 1 0,-1-2 0,0 1-1,0-1 1,0-1 0,-2 1 0,1-1 0,-1-1 0,-1 1-1,0-1 1,-1 0 0,7-24 0,-33 82-100,20-41 84,-13 45-22,13-46 20,1-1 0,-1 1-1,1 0 1,0 0 0,0 0 0,0 0 0,0 0 0,1 0 0,-1 0 0,3 6 0,-2-9 2,0 0 0,0 0 1,0 0-1,0 1 0,0-1 0,0 0 0,0 0 0,0-1 0,1 1 1,-1 0-1,0 0 0,1-1 0,-1 1 0,1 0 0,-1-1 0,0 0 0,1 1 1,-1-1-1,1 0 0,-1 0 0,1 1 0,0-1 0,-1 0 0,1-1 1,-1 1-1,1 0 0,-1 0 0,1-1 0,1 0 0,5-1-13,1 0-1,-1 0 1,16-7-1,3-6 27,0 0-1,-1-2 1,-1 0 0,-1-2-1,0-1 1,-1-1 0,-1 0-1,-2-2 1,0-1 0,-1 0-1,-1-1 1,27-55 0,-39 69-8,0 0 1,-1 0-1,0-1 1,-1 0-1,-1 0 1,0-1-1,0 1 1,-1 0 0,-1-1-1,0 1 1,-2-21-1,1 33-2,0-1-1,0 0 1,0 0-1,0 1 1,0-1-1,0 0 1,0 0-1,0 1 1,-1-1-1,1 0 1,0 1-1,-1-1 1,1 0-1,0 1 1,-1-1-1,1 0 1,-1 1-1,1-1 1,-1 1-1,1-1 1,-1 1-1,0-1 1,1 1-1,-1-1 1,1 1-1,-1 0 1,0-1-1,1 1 1,-1 0-1,0 0 1,0-1-1,1 1 1,-1 0-1,0 0 1,0 0-1,1 0 1,-1 0-1,0 0 1,0 0-1,1 0 1,-1 0-1,0 0 1,0 1-1,1-1 1,-1 0-1,0 0 1,1 1-1,-2 0 1,-3 1-7,1 1 0,-1-1 0,1 1 0,-1 1 0,-5 5 0,-6 8-7,1 1 0,0 0 1,1 1-1,2 1 1,0 0-1,1 1 0,1 0 1,1 1-1,0 0 1,-5 25-1,12-39 7,0 1 0,1 0 0,-1 0 0,2-1 0,-1 1 0,1 0 0,1 0 1,-1 0-1,2 0 0,2 13 0,-2-17 1,0-1 1,0 0 0,0 0-1,0 0 1,0 0-1,1-1 1,0 1 0,0-1-1,0 1 1,0-1 0,0 0-1,1 0 1,-1 0-1,1-1 1,0 1 0,0-1-1,0 0 1,0 0 0,0-1-1,0 1 1,1-1 0,5 2-1,1-1 1,0-1 1,0 0-1,0 0 0,1-1 1,-1-1-1,0 0 0,0 0 1,0-1-1,0-1 0,0 0 1,0 0-1,-1-1 0,1 0 1,-1-1-1,14-8 0,-13 6 17,-1 1 0,0-1-1,-1-1 1,1 0-1,-1 0 1,-1-1-1,0 0 1,0 0-1,0-1 1,-2 0 0,1 0-1,-1-1 1,0 1-1,4-15 1,-8 19-1,0 1 0,-1-1 0,0 0 0,1-9 0,-2 14-11,0 1 1,0-1-1,0 0 1,0 1-1,0-1 0,0 0 1,0 1-1,0-1 1,0 1-1,0-1 1,0 0-1,0 1 0,-1-1 1,1 0-1,0 1 1,0-1-1,-1 1 1,1-1-1,0 0 0,-1 1 1,1-1-1,-1 1 1,1-1-1,-1 1 1,1 0-1,-1-1 0,1 1 1,-1-1-1,1 1 1,-1 0-1,1-1 1,-1 1-1,0 0 0,1 0 1,-1-1-1,1 1 1,-1 0-1,0 0 1,1 0-1,-1 0 0,0 0 1,1 0-1,-1 0 1,0 0-1,1 0 1,-1 0-1,0 0 0,1 1 1,-1-1-1,1 0 1,-2 1-1,-3 1-1,0 1-1,0-1 1,0 1 0,0 0-1,1 1 1,-1-1-1,1 1 1,0 0-1,0 0 1,0 0 0,-4 6-1,-1 3-15,0 1 0,-12 24 0,18-32 22,0 0 1,1 0-1,0 0 0,0 0 1,1 0-1,0 0 0,0 0 0,0 1 1,0-1-1,1 0 0,1 11 1,0-15-48,-1 1 1,1-1 0,0 0-1,0 1 1,0-1-1,0 0 1,0 0 0,0 0-1,0 0 1,1 0 0,-1 0-1,1 0 1,0 0-1,-1 0 1,1-1 0,0 1-1,0-1 1,0 1 0,0-1-1,0 0 1,0 0 0,1 0-1,-1 0 1,0 0-1,1 0 1,-1-1 0,0 1-1,1-1 1,-1 0 0,1 1-1,4-2 1,-6 2-21,0-1 0,1 0 0,-1 0 1,0 0-1,0 0 0,1 0 0,-1 0 0,0-1 0,1 1 1,-1 0-1,0 0 0,0-1 0,0 1 0,0-1 1,1 0-1,-1 1 0,0-1 0,0 0 0,0 1 0,0-1 1,0 0-1,0 0 0,0 0 0,-1 0 0,1 0 1,0 0-1,1-2 0,2-15-438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20924,'-9'3'1913,"8"-2"-1545,5-2-696,7-4 2456,4 0-1760,1-1 25,-2 0-321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18524,'0'2'2160,"3"8"-1447,0 6-249,-1 4 1632,3 6-1240,-1 3-208,2 7-263,0-1-113,-2 1-120,0-4-96,2-4-352,-2-8-321,0-7-415,-1-11-960,-3-14 1520,-3-13-288,-1-6-177</inkml:trace>
  <inkml:trace contextRef="#ctx0" brushRef="#br0" timeOffset="1">1 88 17604,'0'-10'2504,"1"1"-1463,6 2-313,5 0 1664,11 0-919,4 0-225,10 1-544,2 0-208,4 2-296,0 0-184,-7-1-520,-5 2-376,-9 2-617,-8-5-1287,-14 3 2112,-11 0-449,-15 3-311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2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17940,'1'19'2136,"15"-8"-983,5-5-465,14-6 1152,5-6-248,4-2-383,2-7-241,0 2-560,-2 0-296,-12-1-784,-3 4-368,-18 1 808,-9 2-193,-15 6-207</inkml:trace>
  <inkml:trace contextRef="#ctx0" brushRef="#br0" timeOffset="1">38 275 17484,'3'17'2512,"5"-9"-1391,10-12-457,5 1 1640,8-8-1032,3-5-247,8 2-737,-2-4-520,-3-2-849,-2 0 897,-7 2-224,-3-2-152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19660,'14'-19'1407,"1"2"-1,0 0 1,1 1-1,1 1 1,32-23-1,-48 37-1366,0 0 0,1 0-1,-1 0 1,1 0-1,-1 1 1,1-1 0,-1 0-1,1 1 1,0-1-1,-1 1 1,1 0 0,0-1-1,-1 1 1,1 0 0,0 0-1,-1 0 1,1 0-1,0 0 1,0 1 0,1 0-1,-2-1-25,0 1 0,0 0 0,0 0 0,0 0 0,0 0 0,0 0 0,0 0 0,0 0 0,-1 0 0,1 0 0,0 0 0,-1 0 0,1 1 0,-1-1 0,0 0 0,1 0 0,-1 1 0,0-1 0,0 0 0,1 2-1,-1 7-27,0 0-1,-1 0 0,1 0 0,-2 0 0,-2 12 1,-1-2-23,-1 0 0,-1 0 0,-11 22 0,22-68 222,86-270 148,-87 296-440,0 6 42,7 14 0,-4-7 6,-4-8 46,1-1-1,0 1 1,1-1-1,-1 0 1,1 0-1,0 0 1,0-1-1,0 1 1,0-1-1,1 0 1,-1 0-1,1 0 1,0-1-1,6 3 1,-4-3 5,1 0 0,0 0 0,0 0 0,0-1 0,0 0 0,0-1 0,0 1 0,0-2 0,9 0 0,-9 0 14,1 0-1,-1-1 1,0 0-1,-1 0 1,1-1-1,0 0 1,-1 0-1,1-1 1,-1 0-1,0 0 1,-1-1-1,1 0 1,-1 0-1,1 0 1,-2-1-1,1 0 1,-1 0-1,1 0 1,7-14-1,-12 18-7,0 1 0,-1-1 0,1 0 0,-1 1 0,1-1 0,-1 0 0,1 1 0,-1-1 0,0 0 0,0 0 0,0 1 0,0-4 0,0 5-3,0-1 1,0 1-1,0-1 0,-1 1 1,1-1-1,0 1 0,0-1 1,-1 1-1,1-1 0,0 1 1,-1 0-1,1-1 0,0 1 1,-1-1-1,1 1 0,-1 0 1,1-1-1,0 1 0,-1 0 1,1 0-1,-1-1 0,1 1 1,-1 0-1,1 0 0,-2-1 1,0 1-7,0 0 0,0 0 0,0 0 0,0 1 0,0-1 0,0 0-1,0 1 1,0 0 0,0-1 0,0 1 0,0 0 0,0 0 0,0 0 0,0 0 0,0 0 0,1 0 0,-1 1 0,-1 1 0,-6 5-34,1 1 1,0-1-1,-9 15 1,15-20 38,0 1 0,0-1 0,0 1 0,0-1 0,0 1 0,1 0 0,0 0 0,0 0 0,0-1 0,0 1 0,0 0 0,1 0 0,-1 6 0,2-9 6,-1 1-1,1-1 1,-1 1-1,1-1 1,-1 1 0,1-1-1,0 0 1,0 0-1,0 1 1,0-1-1,0 0 1,0 0-1,0 0 1,0 0-1,0 0 1,0 0-1,0 0 1,1 0-1,-1 0 1,0 0-1,1-1 1,-1 1-1,1-1 1,-1 1-1,1-1 1,-1 0-1,1 1 1,-1-1-1,1 0 1,-1 0-1,1 0 1,-1 0-1,1 0 1,-1 0 0,2-1-1,6 0 9,-1 0 0,0 0 0,0-1 0,0 0 0,9-4 0,-3 0 15,-1-1 1,0-1-1,0 0 0,-1-1 1,0 0-1,0-1 0,-1 0 1,0-1-1,-1 0 0,0-1 1,15-24-1,-31 121-712,6-78 656,1 29-1630,-1-35 1601,0-1-1,1 1 1,-1 0-1,0 0 1,0-1-1,0 1 1,0 0-1,1 0 1,-1-1-1,0 1 1,1 0 0,-1-1-1,1 1 1,-1-1-1,1 1 1,-1 0-1,1-1 1,-1 1-1,1-1 1,-1 1-1,1-1 1,0 0-1,-1 1 1,1-1 0,0 0-1,-1 1 1,1-1-1,0 0 1,0 0-1,-1 1 1,1-1-1,0 0 1,0 0-1,-1 0 1,1 0 0,0 0-1,0 0 1,1 0-1,8-4-825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18956,'-12'-1'1952,"8"11"-1239,0 0-377,4 5 1728,1 4-1256,6 5-1032,2-5-416,4 3 520,0-5-112,4-1-144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200 205 17972,'-3'-1'266,"1"0"0,0 0 0,-1 0 0,1 0 0,-1 0 0,1 1 0,-1-1 0,1 1 0,-1 0 1,1-1-1,-1 1 0,1 0 0,-1 1 0,0-1 0,1 0 0,-1 1 0,1 0 0,-1-1 0,1 1 0,0 0 0,-1 0 0,1 0 0,0 1 0,-3 0 1,-2 3 22,-1-1 0,1 1 1,0 1-1,1-1 1,-12 13-1,14-14-275,0 1-1,0-1 0,1 1 1,0 0-1,0 0 0,0 0 1,1 0-1,0 0 0,-1 1 1,2-1-1,-1 1 0,0 6 1,2-11-20,0 1 1,0-1 0,0 0 0,0 0-1,1 0 1,-1 0 0,0 0 0,1 0-1,-1-1 1,1 1 0,-1 0 0,1 0 0,0 0-1,-1 0 1,1 0 0,0-1 0,-1 1-1,1 0 1,0-1 0,2 2 0,23 13-81,-9-6 35,-7-1 11,-1 1 1,0 0-1,0 0 0,-1 1 1,-1 0-1,1 0 0,-2 1 1,1 0-1,-1 0 0,-1 0 1,0 1-1,-1 0 0,0 0 1,-1 0-1,0 0 0,-1 1 1,1 24-1,-2-26 16,-1 0 0,-1 0 0,0 0 0,-1 0 0,0 0 0,0 0 1,-1-1-1,-1 1 0,-5 12 0,5-16 58,0 0 0,0 0 1,-1 0-1,0 0 0,0-1 0,-1 0 1,1 0-1,-1 0 0,-1-1 0,1 0 1,-1 0-1,0-1 0,-8 5 1,11-7 10,1-1 1,-1 1 0,0-1-1,0 0 1,0 0 0,0 0-1,0-1 1,0 1 0,0-1-1,1 0 1,-8-1 0,9 1-20,0-1 0,0 1 0,0-1 1,0 1-1,0-1 0,0 0 1,0 0-1,0 0 0,1 0 0,-1 0 1,0 0-1,0 0 0,1 0 1,-1-1-1,1 1 0,-1-1 0,1 1 1,0-1-1,0 0 0,0 0 1,-1 1-1,2-1 0,-3-4 0,1-3-13,0 1 0,0-1-1,1 0 1,1 0 0,-1 0-1,1 0 1,1 0 0,0 0 0,0 0-1,0 0 1,5-14 0,1 4-93,0 0-1,0 0 1,2 1 0,12-21 0,-6 16-26,1 1 0,1 1-1,1 0 1,1 1-1,1 1 1,31-23 0,-13 15 70,1 1 1,82-39 0,-120 64 42,1 1 0,-1-1 1,1 0-1,-1 1 1,1-1-1,-1 0 1,1 1-1,0 0 0,-1-1 1,1 1-1,0 0 1,-1 0-1,1 0 1,2 0-1,-3 1-1,-1-1 1,1 1-1,-1 0 0,1-1 0,-1 1 0,1 0 0,-1-1 1,0 1-1,1 0 0,-1-1 0,0 1 0,0 0 1,1 0-1,-1-1 0,0 1 0,0 0 0,0 0 1,0-1-1,0 1 0,0 0 0,0 0 0,0 0 1,0-1-1,0 1 0,-1 0 0,1 0 0,0-1 1,0 1-1,-1 1 0,0 2 21,0 1 0,0-1 0,1 1-1,-1-1 1,1 1 0,1 5 0,-1-10-20,0 1 1,0 0-1,0-1 0,0 1 0,0-1 1,1 1-1,-1 0 0,0-1 1,0 1-1,1-1 0,-1 1 0,1-1 1,-1 1-1,0-1 0,1 1 1,-1-1-1,1 1 0,-1-1 1,1 1-1,0-1 0,0 1 3,0-1 0,0 0-1,0 0 1,0 0 0,0 0-1,0 0 1,0 0 0,0 0 0,0 0-1,0 0 1,0 0 0,0 0-1,0-1 1,0 1 0,0 0 0,0-1-1,1 0 1,6-3 24,0-1 0,0 0-1,-1-1 1,1 1 0,-1-1 0,-1-1 0,1 1 0,-1-1-1,0-1 1,-1 1 0,7-11 0,5-12 51,21-53 0,-33 71-76,-2 5-7,0 0 6,1-1-1,-1 0 1,-1 1 0,1-1-1,-2-1 1,1 1 0,0-10-1,-2 18-7,0 0 0,0 0 0,1 0-1,-1 0 1,0 0 0,0 0 0,0 0 0,0 0 0,0 0-1,0 0 1,0-1 0,0 1 0,0 0 0,0 0-1,0 0 1,0 0 0,0 0 0,0 0 0,0 0 0,0 0-1,0-1 1,0 1 0,0 0 0,0 0 0,0 0 0,0 0-1,0 0 1,0 0 0,0 0 0,0 0 0,0 0-1,0 0 1,0-1 0,-1 1 0,1 0 0,0 0 0,0 0-1,0 0 1,0 0 0,0 0 0,0 0 0,0 0-1,0 0 1,0 0 0,0 0 0,0 0 0,0 0 0,-1 0-1,1 0 1,0 0 0,0 0 0,0 0 0,0 0-1,0 0 1,0 0 0,0 0 0,0 0 0,-1 0 0,1 0-1,0 0 1,0 0 0,0 0 0,0 0 0,0 0-1,-6 8-1,-4 15 8,3-6 16,-16 54 22,22-65-30,-1 0-1,1 0 1,1 0 0,-1 0-1,1 1 1,0-1 0,0 0-1,1 0 1,1 10 0,-1-15-2,-1 0-1,1 1 1,-1-1 0,1 0 0,-1 0-1,1 1 1,0-1 0,0 0 0,-1 0-1,1 0 1,0 0 0,0 0 0,0 0-1,0 0 1,0 0 0,0-1 0,1 1-1,-1 0 1,0-1 0,0 1 0,2 0 0,0 0 10,0-1 1,0 1 0,0-1-1,0 0 1,-1 0 0,1 0-1,0 0 1,0 0 0,5-2-1,2-1 33,-1 0-1,0-1 1,0 1-1,0-2 1,10-6-1,0-3 63,0 0 0,0-2 0,30-34 0,39-59 65,-100 150-282,3-20 71,1 0 0,0 1 1,2 0-1,0 0 1,1 0-1,-2 43 0,10-51-237,3-11-1177,-5-4 1337,0 1 1,0-1-1,0 1 0,0-1 0,0 0 0,0 0 1,0 1-1,-1-1 0,1 0 0,0 0 0,0 0 1,-1 0-1,1 0 0,-1 0 0,1 0 0,-1 0 1,1 0-1,-1-2 0,5-21-506,0-10-235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18892,'-1'-7'2297,"2"7"-1513,-1 3-392,3 4 2136,7 5-1824,0-1-311,3 5-802,-3 0-375,9-1-664,2 2-176,2-4 1112,0-1-337,3-4-343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72 17532,'-1'0'87,"1"0"1,0-1 0,0 1-1,0 0 1,0 0-1,-1 0 1,1-1 0,0 1-1,0 0 1,-1 0-1,1 0 1,0 0 0,0 0-1,-1-1 1,1 1-1,0 0 1,0 0 0,-1 0-1,1 0 1,0 0-1,-1 0 1,1 0 0,0 0-1,-1 0 1,1 0-1,0 0 1,0 0 0,-1 0-1,1 0 1,0 0-1,0 1 1,-1-1 0,1 0-1,0 0 1,0 0-1,-1 0 1,1 1-1,-16 4 304,14-4-80,-20 8 2057,-42 24 0,55-27-2190,0 0 0,1 0-1,-1 1 1,1 0-1,1 1 1,-1-1 0,-6 10-1,14-16-181,0-1 1,-1 0-1,1 0 0,0 1 0,0-1 0,-1 0 1,1 1-1,0-1 0,0 0 0,0 1 0,-1-1 1,1 1-1,0-1 0,0 0 0,0 1 0,0-1 1,0 1-1,0-1 0,0 0 0,0 1 0,0-1 0,0 1 1,0-1-1,0 0 0,0 1 0,0-1 0,0 1 1,1-1-1,-1 0 0,0 1 0,0-1 0,0 0 1,1 1-1,-1-1 0,0 0 0,1 1 0,16 4-389,29-7-584,-42 2 849,7-1-135,-1 1 0,1 0-1,0 1 1,0 0 0,-1 0 0,19 6-1,-25-6 238,-1 0-1,0 0 0,-1 0 1,1 0-1,0 0 0,0 1 0,0-1 1,-1 1-1,1 0 0,-1 0 0,1 0 1,-1 0-1,0 0 0,0 0 1,0 1-1,0-1 0,0 1 0,0-1 1,-1 1-1,1 0 0,-1 0 0,0-1 1,0 1-1,0 0 0,0 0 0,0 0 1,0 5-1,-2-4 77,1-1 0,-1 1 0,0 0 0,0-1 0,0 1 0,-1-1 0,1 1 0,-1-1 0,0 0 0,0 1 0,0-1 0,0 0 0,-1 0 0,1 0 0,-1-1 0,1 1 0,-6 3 0,-1 1 106,1-1 0,-1 0 0,0 0-1,0-1 1,-13 5 0,17-8-182,-1 0-1,0 0 0,1-1 1,-1 0-1,0 0 1,-7 0-1,12-1 5,0 0-1,0 0 0,0 0 1,0 0-1,0 0 0,0 0 1,0 0-1,0-1 1,0 1-1,0 0 0,1 0 1,-1-1-1,0 1 0,0-1 1,0 1-1,0-1 0,0 1 1,0-1-1,1 1 1,-1-1-1,0 0 0,0 1 1,1-1-1,-1 0 0,0 0 1,1 0-1,-1 1 1,1-1-1,-1 0 0,1 0 1,0 0-1,-1 0 0,1 0 1,0 0-1,0 0 0,-1 0 1,1 0-1,0 0 1,0 0-1,0 0 0,0 0 1,0 0-1,0 0 0,1-2 1,7-23-389</inkml:trace>
  <inkml:trace contextRef="#ctx0" brushRef="#br0" timeOffset="1">373 0 20460,'-19'15'3262,"14"-12"-2707,-38 26 1800,40-27-2309,1 0 0,-1 0 0,0 1 0,1-1 0,0 1 0,-1 0 0,1-1 0,0 1-1,0 0 1,1 1 0,-3 5 0,3-8-63,1 0 0,0 1 0,0-1 0,0 0 0,0 0 0,0 1 1,1-1-1,-1 0 0,0 0 0,0 0 0,1 1 0,-1-1 0,1 0 0,-1 0 0,1 0 0,-1 0 0,1 0 0,0 0 0,0 0 0,0 0 0,-1 0 0,1 0 0,0 0 1,0 0-1,0-1 0,2 2 0,36 19-407,-16-10 328,-20-9 93,-1 0 1,1 0 0,0 0 0,-1 0 0,1 0 0,-1 0 0,0 1 0,1-1 0,-1 1 0,-1 0-1,1-1 1,0 1 0,-1 0 0,1 0 0,-1 0 0,0 0 0,0 1 0,0-1 0,0 0 0,-1 0-1,1 1 1,-1 4 0,0-4 9,-1 0 0,0 0 0,0 0 0,0-1 0,-1 1 0,1 0 1,-1-1-1,0 1 0,0-1 0,0 0 0,0 1 0,0-1 0,-1 0 0,0-1 0,0 1 0,1 0 0,-1-1 0,-6 4 0,6-4-16,0 0 0,0 0 0,0 0 0,0 0 0,-1-1 0,1 0-1,-1 0 1,1 0 0,-1 0 0,1 0 0,-1 0 0,-5-1 0,8 0-27,0 0 1,0 0-1,0 0 0,0 0 1,0-1-1,0 1 0,0 0 1,0-1-1,0 1 0,0-1 1,1 1-1,-1-1 1,0 1-1,0-1 0,0 0 1,0 1-1,1-1 0,-2-1 1,1 0-15,0 1 1,0-1 0,1 0 0,-1 0 0,1 1 0,-1-1 0,1 0 0,0 0-1,-1 1 1,1-1 0,0 0 0,0 0 0,0 0 0,1-2 0,4-20-226,5-6-124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 15827,'-2'-7'417,"1"0"0,0-1 0,0 1 0,1 0-1,0 0 1,1-11 0,0 16-279,-1-1-1,1 0 1,0 1-1,0-1 1,0 1-1,0-1 1,1 1-1,-1-1 1,1 1 0,-1 0-1,1 0 1,0 0-1,0 0 1,0 0-1,0 0 1,0 0 0,0 1-1,0-1 1,1 1-1,-1-1 1,3 0-1,8-3 245,0 0-1,1 2 1,-1-1 0,1 1-1,-1 1 1,1 1-1,14-1 1,11 2 35,49 6 1,-64-3-365,0 1 1,-1 1-1,29 9 1,-42-10-73,0 0-1,-1 0 1,1 1 0,-1 0 0,0 0-1,0 1 1,-1 1 0,1-1-1,11 14 1,-17-17 2,0 0-1,-1 1 1,1-1-1,-1 1 1,0 0-1,0 0 1,0 0-1,-1 0 1,1 0-1,-1 0 1,0 0-1,0 0 1,0 0-1,-1 1 1,0-1-1,0 8 1,0-6 21,-2 0 1,1 0 0,-1 0 0,1 0-1,-2 0 1,1 0 0,-1 0-1,0-1 1,0 0 0,-6 9-1,1-4-83,0-1 0,0 0-1,-1-1 1,0 0 0,0 0-1,-1-1 1,0 0 0,0-1-1,-1 0 1,0-1 0,-16 6 0,25-10 6,1 0 0,-1 0 1,0-1-1,0 1 1,1-1-1,-1 0 0,0 0 1,0 1-1,0-1 1,1 0-1,-1 0 0,0-1 1,0 1-1,0 0 1,1-1-1,-1 1 1,0-1-1,0 1 0,1-1 1,-1 0-1,0 0 1,1 0-1,-1 0 0,1 0 1,-1 0-1,1 0 1,0 0-1,-1 0 0,1-1 1,0 1-1,0-1 1,0 1-1,0-1 0,0 1 1,0-1-1,-1-2 1,-2-22-592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17644,'15'3'618,"0"-1"1,0 0 0,0-1 0,0 0-1,0-2 1,0 0 0,0 0-1,0-1 1,0-1 0,0-1 0,-1 0-1,1-1 1,-1 0 0,0-1 0,16-10-1,-26 14-523,-1-1 0,0 1-1,0-1 1,0 0 0,-1 1-1,1-1 1,2-4 0,-4 6-76,-1 0 1,1 0 0,-1 1 0,1-1-1,-1 0 1,0 0 0,1 0-1,-1 0 1,0 0 0,1 0 0,-1 1-1,0-1 1,0 0 0,0 0-1,0 0 1,0 0 0,0 0-1,0 0 1,0 0 0,0 0 0,-1 0-1,1 0 1,0 0 0,0 1-1,-1-1 1,1 0 0,-1 0 0,1 0-1,-1 0 1,1 1 0,-1-1-1,1 0 1,-1 1 0,0-1-1,-1-1 1,-2-1 7,-1 1 0,0-1-1,0 1 1,0 0 0,0 1-1,0-1 1,0 1 0,-1 0-1,1 0 1,0 0 0,-1 1-1,1 0 1,-1 0 0,1 0 0,0 1-1,-1 0 1,-9 2 0,4 0-21,0 0 0,0 1-1,1 0 1,-1 1 0,1 0 0,0 0 0,-15 12 0,21-14 2,0 1-1,0-1 1,0 1-1,1 1 1,-1-1-1,1 0 1,0 1-1,0 0 1,0-1-1,1 1 1,0 0-1,0 0 1,0 1-1,0-1 1,-1 10-1,3-12-38,0 1-1,0-1 0,0 0 1,0 1-1,1-1 1,-1 0-1,1 1 1,0-1-1,0 0 0,0 0 1,0 0-1,0 0 1,1 0-1,-1 0 1,1 0-1,0 0 0,0-1 1,0 1-1,0-1 1,1 1-1,-1-1 1,1 0-1,-1 0 0,1 0 1,0 0-1,0 0 1,3 1-1,1 0-106,-1-1 0,1 0 0,0 0 0,0-1 0,0 0 0,0 0 0,0-1 0,0 0 0,0 0 0,0 0 0,0-1 0,10-2 0,19-8-340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8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25 166 11811,'-15'-2'1399,"6"0"-20,17 1-609,71-3-1167,147-26 0,-145 15 324,137-6 0,97 33 99,-9-1-13,118-27-21,-76 1 4,382 26 197,-33 1-7,298-62-245,-229-2 264,-646 48 216,1 6-1,-1 4 0,0 6 1,155 36-1,-268-46-434,-5-1 13,0-1 1,-1 1-1,1-1 1,0 1-1,0-1 0,0 0 1,0 0-1,0 0 1,0 0-1,-1 0 0,4-1 1,2-3-88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19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5594 215 9578,'-11'-7'308,"-2"1"0,1 0 0,-1 1 0,0 1-1,0 0 1,-22-4 0,-86-6 693,87 12-924,-45-4-248,0 4 0,-133 14 1,66 1 482,-221-9 1,-98 0 563,2 25-661,-7 0-214,0 3-75,6 44 82,-76 65 81,358-86-56,-240 84-75,358-113 64,0 3-1,2 3 1,1 2-1,-75 58 1,66-35 35,2 3 1,2 3 0,-89 113-1,132-146-57,2 2-1,1 0 1,1 1-1,-27 68 1,26-45-4,3 1 1,-15 86-1,21-69-13,3 1 0,3 1 0,3-1-1,4 1 1,22 142 0,-7-133-13,3-1 0,4 0 1,4-2-1,72 149 0,-26-86 6,7-3 1,111 148-1,-149-235 22,2-1 0,2-2 0,2-2 0,3-2 0,2-3 0,1-2 0,99 57 0,-78-61 1,1-3-1,2-4 1,1-3-1,166 37 0,-150-49-1,1-5-1,0-3 0,1-5 0,109-9 1,360-73-87,-5-45 5,-322 68 52,-6-1 42,-3-11 1,-3-9 0,293-141-1,-194 49 11,-221 106-15,99-75 0,55-79-6,-203 159 5,-2-1 0,57-81-1,-64 70 4,-3-2-1,-2-2 1,-4-1-1,-4-3 1,-2 0-1,-4-2 1,-4-2-1,24-125 1,-35 112 47,-3 0 1,-5-1-1,-4 1 0,-3-1 1,-23-148-1,13 179-16,-3-1 0,-3 2 0,-3 0 0,-2 1-1,-3 1 1,-3 1 0,-2 2 0,-70-101 0,61 106 80,-4 2 0,-1 3 0,-66-58 0,75 78 40,0 1 0,-2 2 0,-1 1 0,-1 2 0,-74-31 0,5 16 63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1916 11330,'0'1'47,"1"-1"0,-1 1 0,1-1 0,-1 0-1,0 1 1,1-1 0,-1 0 0,1 0-1,-1 0 1,1 1 0,-1-1 0,1 0 0,-1 0-1,1 0 1,-1 0 0,1 0 0,0 0-1,-1 0 1,1 0 0,-1 0 0,1 0 0,-1 0-1,1 0 1,-1 0 0,1 0 0,-1 0-1,1-1 1,-1 1 0,1 0 0,-1 0 0,1-1-1,-1 1 1,0 0 0,1-1 0,-1 1-1,1 0 1,0-1 0,23-16 557,-21 14-582,30-21 57,73-53 260,133-124 0,-34-3-276,361-330-37,-66 126-59,-345 284 18,209-125 1,-343 235 20,0 1 1,2 2 0,-1 0-1,45-14 1,-86 40 13,-73 35-8,-56 34-1,-983 731 30,1055-757-42,42-33-3,1 1-1,1 1 0,-34 38 0,64-63-7,1-1 0,-1 1 0,1 0 0,-1 0 0,1 0 0,0-1 0,-1 2-1,1-1 1,0 0 0,0 0 0,1 0 0,-1 0 0,0 1 0,1-1 0,-1 0 0,1 4 0,0-6 1,1 1 0,0-1 0,-1 1 0,1-1 0,-1 0 0,1 1 0,0-1 0,0 0 0,-1 0 1,1 1-1,0-1 0,-1 0 0,1 0 0,0 0 0,0 0 0,-1 0 0,1 0 0,0 0 0,0 0 0,-1 0 0,1 0 1,0-1-1,0 1 0,-1 0 0,1 0 0,1-1 0,25-8-150,-24 8 127,50-21-227,-2-2 0,68-43 1,92-75-383,-162 108 337,238-181-1025,-196 145 979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0:5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11554,'179'-53'1039,"-8"1"-949,-15 21-118,218-18 1,164 20-12,-422 25 45,629-4 207,1 29 277,1317 31 463,-763-88-692,-805 20 242,-483 16-513,94-5 43,-61 0-60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13435,'11'6'152,"1"0"0,0-1 0,0 0 0,0-1 0,1-1 0,16 3 0,78 5-317,-97-10 199,393-1-208,1-32 190,-313 24 8,910-129 287,-204 21 366,-559 86-420,454-35 776,-521 68-800,-147 0-285,0 0 0,0 2 0,0 0 0,44 18 0,-66-23 46,3 3-6,-1-1 0,0 0-1,1-1 1,0 1 0,-1-1-1,1 0 1,0 0 0,0 0-1,-1-1 1,8 0-1,13-6-87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90 11666,'-5'-3'113,"-1"0"-1,0 1 0,1 0 1,-1 0-1,0 0 0,0 1 0,0 0 1,-1 0-1,1 1 0,0-1 0,0 1 1,0 1-1,0-1 0,0 1 0,0 0 1,0 1-1,0-1 0,0 1 0,-11 5 1,2 0 36,1 0 0,0 2 0,0 0 1,0 0-1,1 1 0,-16 16 1,4 0-66,0 2 0,1 1 0,2 1 0,1 0 1,-26 54-1,26-41-85,2 2 1,2 0-1,-21 88 0,27-76-18,2 1-1,-2 95 0,11-116 10,1 0 0,3-1 0,0 0 0,3 0 1,14 47-1,-18-72 3,1-1 1,0 1-1,0-1 1,1-1-1,1 1 1,0-1-1,0 0 1,1 0-1,0 0 1,0-1-1,1 0 1,0-1-1,0 1 1,1-2-1,0 1 1,1-1-1,-1-1 1,1 1 0,0-2-1,0 1 1,0-2-1,1 1 1,0-1-1,-1-1 1,1 0-1,0 0 1,17-1-1,-13 0 13,-1-2 0,0 1 0,0-2 0,0 0-1,0-1 1,0 0 0,-1-1 0,1-1 0,-1 0-1,0-1 1,0 0 0,-1-1 0,13-9 0,-11 6 24,-1-1 0,0-1 0,-1 0 0,0-1 0,-1 0 0,0 0 0,-1-1 0,-1-1 0,0 0 0,10-24 0,6-23 78,-3-1 0,-3-1 1,20-126-1,-25 77-27,-1-167 0,-13 238-99,-10-75 0,7 101-100,0 0 0,-1 1 0,-1-1 0,0 1 1,-1 0-1,-1 0 0,-15-23 0,18 32-36,0 0 1,0 1-1,-1-1 0,0 1 0,0 0 1,0 1-1,-1-1 0,1 1 0,-1 0 0,0 0 1,-1 1-1,-10-5 0,-6 3-375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14923,'-1'12'3115,"12"-23"-1238,-4 2-1757,8-9 201,295-369 2972,-306 385-3064,-5 8-161,-27 78 157,-27 93-55,46-142-198,2 0 0,1 0 0,-1 42 0,7-76-37,0 0-1,-1 0 1,1 1-1,0-1 1,0 0-1,0 0 1,1 0-1,-1 0 1,0 0-1,0 1 1,0-1-1,1 0 1,-1 0-1,1 0 1,-1 0-1,1 0 1,-1 0 0,1 0-1,0 0 1,-1 0-1,1 0 1,0 0-1,0-1 1,1 2-1,-1-2-6,0 0 0,0 0 0,0 0-1,-1 0 1,1 0 0,0-1 0,0 1 0,0 0 0,0-1-1,0 1 1,0-1 0,-1 1 0,1-1 0,0 1-1,0-1 1,0 1 0,-1-1 0,1 0 0,0 1 0,-1-1-1,1 0 1,-1 0 0,1 1 0,-1-1 0,1 0 0,-1 0-1,0 0 1,1-1 0,11-23-563,3-12-217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51 13803,'6'-6'561,"1"-1"0,1 1-1,0 0 1,-1 0 0,14-6 0,-20 11-491,1 0 1,-1 0 0,1 0 0,0 0 0,-1 1 0,1-1 0,0 1 0,0-1-1,-1 1 1,1 0 0,0 0 0,0 0 0,0 0 0,-1 0 0,1 0-1,0 0 1,0 0 0,0 1 0,-1-1 0,1 1 0,0-1 0,-1 1-1,1 0 1,0 0 0,-1 0 0,1 0 0,-1 0 0,1 0 0,-1 0-1,0 0 1,1 0 0,-1 1 0,0-1 0,0 1 0,0-1 0,1 3 0,2 3 72,0 1 1,-1-1 0,0 1 0,-1 0 0,0 0-1,0 0 1,-1 0 0,1 10 0,-1 70 344,-1-70-370,-3 29-12,-1 0 0,-2 0 1,-20 72-1,17-86 32,-3 1 0,0-2 0,-2 0 0,-2 0 0,-29 44 1,14-37-87,0-12 29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14 567 15059,'-1'1'135,"1"-1"0,0 0-1,-1 0 1,1 1 0,-1-1-1,1 0 1,-1 0 0,1 1-1,0-1 1,-1 0 0,1 0-1,-1 0 1,1 0 0,-1 0-1,1 0 1,-1 0 0,1 0-1,-1 0 1,1 0 0,-1 0-1,1 0 1,-1 0 0,1 0 0,-1 0-1,1-1 1,-1 1 0,0 0-1,7-12 1645,26-23-786,-28 30-680,58-58 163,-4-3 1,-2-3-1,82-133 0,-84 85 207,-64 138-574,2 0 1,1 0-1,-9 42 1,3-13-92,8-32-27,-4 13-16,0 0-1,2 1 1,2 0 0,-4 60 0,9-89-98,0-1 0,0 1 0,0 0 1,0 0-1,1-1 0,-1 1 0,1 0 0,0-1 0,0 1 1,0 0-1,0-1 0,0 1 0,0-1 0,1 0 0,-1 1 1,1-1-1,0 0 0,0 0 0,-1 0 0,1 0 0,1 0 0,-1 0 1,0-1-1,0 1 0,1-1 0,3 3 0,10 1-524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18828,'3'-7'1819,"-9"8"-949,-11 11 72,7 2-713,1 0 0,1 1-1,0 0 1,1 0-1,0 1 1,-6 27-1,7-26-186,-7 26 27,-15 84-1,24-99-118,1 0 0,1 0 0,2 1 0,4 32 0,-4-54-81,1-1 0,1 0 0,-1 0 0,1 0 0,0 0 0,0-1 0,5 8 0,-6-10 76,1-1 1,0 1 0,-1-1-1,1 0 1,0 0 0,0 1-1,1-1 1,-1-1 0,0 1 0,1 0-1,-1-1 1,1 1 0,-1-1-1,1 0 1,0 1 0,-1-1-1,5 0 1,17 3-415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16484,'0'4'1840,"5"-2"-1208,13-1-144,6-4 1000,15-2-559,5-3-145,9 1-280,3-1-80,1-2-152,-1 0-224,-8 1-520,-7 3-224,-12 2-472,-5-2 23,-14-1 729,-5 1-320,-10 3-216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16155,'12'7'2089,"6"-2"-1289,12-5-312,3-2 920,6-1-407,-2-4-97,11 7-856,-2-4-520,-1-5 440,-2-5-144,-5-12-128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5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334 222 13579,'12'-19'1219,"-2"0"0,16-38 0,-23 49-846,0 0 0,-1-1 1,0 1-1,-1 0 0,1 0 0,-2-1 0,1 1 0,-1-1 0,0 1 0,-3-13 1,3 20-321,0 0 1,0 0-1,0 0 1,-1 0-1,1 0 1,-1 0 0,1 0-1,0 0 1,-1 0-1,1 0 1,-1 0-1,0 0 1,1 0 0,-1 0-1,0 0 1,0 1-1,0-1 1,1 0-1,-1 1 1,0-1 0,0 0-1,0 1 1,0-1-1,0 1 1,0-1-1,0 1 1,-1-1 0,-1 1-5,1 0 0,-1 0 0,1 0 0,-1 1 1,0-1-1,1 0 0,-1 1 0,1 0 0,0-1 1,-1 1-1,-2 2 0,-6 2 7,1 1 0,-1 1 0,-16 13-1,0 3-43,1 2-1,-32 38 0,49-51-8,0 0 1,0 0-1,1 1 0,1 0 1,0 0-1,1 1 1,0 0-1,-5 21 0,10-26-4,0 1-1,0 0 0,1-1 1,0 1-1,0 0 1,1-1-1,1 1 0,0 0 1,0-1-1,1 0 0,0 1 1,0-1-1,6 10 0,9 13 9,1 0-1,27 35 0,-2-4-10,-24-32 0,-1 0 0,-2 1-1,22 56 1,-36-77 5,0 0 0,0 1-1,-1-1 1,0 1 0,-1-1 0,-1 21 0,0-25 6,-1 1-1,0-1 0,-1 1 1,0-1-1,0 0 0,-1 1 1,0-1-1,0-1 1,0 1-1,-1 0 0,-6 8 1,-4 2 122,0 0 0,-2-1 0,0-1 0,0-1 1,-20 13-1,-94 54 353,128-80-477,0 1-1,0-1 0,1 0 0,-1 0 0,0 0 0,0 0 1,-1 0-1,1-1 0,0 1 0,0-1 0,0 1 0,0-1 1,0 0-1,-1 1 0,1-1 0,0-1 0,0 1 0,0 0 1,-1 0-1,1-1 0,0 1 0,0-1 0,0 0 0,0 1 1,0-1-1,0 0 0,0 0 0,0-1 0,0 1 0,0 0 1,-2-3-1,-9-12-70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1:5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12739,'1'2'59,"0"-1"0,0 0 0,0 1 0,0-1 0,1 0 1,-1 0-1,0 0 0,1 0 0,-1 0 0,0 0 0,1 0 0,-1 0 1,1-1-1,-1 1 0,1-1 0,0 1 0,-1-1 0,1 1 0,0-1 1,3 0-1,37-1 10,-32 1 67,305-30 681,-8 2-491,441 3-150,-172 9-103,-508 13-71,1370-45 63,-1219 47-74,276 0-120,-4 20 51,-472-17 78,38 2 30,100 19 1,-156-23-28,1 0 0,-1 1 1,1-1-1,-1 0 0,0 1 0,1-1 0,-1 1 0,1 0 1,-1-1-1,0 1 0,0 0 0,2 1 0,-3-2-2,0 1 0,0-1 0,-1 0 0,1 1 0,0-1 0,-1 0 1,1 1-1,0-1 0,-1 0 0,1 0 0,0 1 0,-1-1 0,1 0 0,0 0 0,-1 0 0,1 1 0,-1-1 0,1 0 0,0 0 0,-1 0 0,1 0 0,-1 0 0,1 0 0,-1 0 0,0 0 0,-46 3 20,-355 2 45,25-2-28,-1552 80 1352,371 64-776,1501-141-619,52-5 5,-519 76-36,511-74 23,9-2 0,0-1 1,-1 1-1,1 0 1,0 1-1,-1-1 1,1 1-1,0 0 1,0 0-1,-5 3 1,9-4 9,0-1 1,0 0-1,0 0 1,1 1-1,-1-1 1,0 0 0,0 0-1,0 1 1,0-1-1,0 0 1,1 0-1,-1 1 1,0-1-1,0 0 1,0 0-1,1 0 1,-1 1-1,0-1 1,0 0 0,1 0-1,-1 0 1,0 0-1,0 0 1,1 0-1,-1 1 1,0-1-1,1 0 1,-1 0-1,0 0 1,0 0-1,1 0 1,-1 0 0,0 0-1,1 0 1,-1 0-1,0 0 1,0 0-1,1-1 1,-1 1-1,1 0 1,20 0-48,225-47-199,-125 22 189,1987-255 41,-358 169-1833,-1565 102 1510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0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95 16964,'0'-1'121,"-1"-1"0,0 0 0,0 1 1,0-1-1,0 1 0,0-1 0,0 1 0,0 0 1,0-1-1,-1 1 0,1 0 0,0 0 1,-1 0-1,1 0 0,-1 0 0,1 0 1,-1 0-1,0 0 0,1 1 0,-1-1 0,0 1 1,1-1-1,-1 1 0,0 0 0,0 0 1,-1-1-1,-6 0 169,1 0-1,-1 1 1,1 0 0,-12 1 0,11 1-197,-1 1 0,1-1 1,1 2-1,-1-1 0,0 1 0,1 0 1,0 1-1,0 0 0,0 0 0,-13 13 0,17-15-69,0 1-1,0 0 1,1 0-1,0 0 1,0 1-1,0-1 1,0 1-1,1 0 1,-3 7-1,4-10-6,0 1 0,0 0 0,1 0 0,-1 0 0,1 0 0,0 0 0,0 0-1,0 0 1,0 0 0,1 0 0,-1 0 0,1 0 0,0 0 0,0-1 0,0 1 0,0 0-1,2 4 1,0-4 24,-1 0-1,0 0 0,1 0 0,0-1 1,0 1-1,0-1 0,0 0 0,0 0 1,0 0-1,0 0 0,1 0 1,-1-1-1,1 1 0,-1-1 0,1 0 1,0 0-1,-1 0 0,1-1 0,0 1 1,0-1-1,-1 0 0,6 0 0,3-1 156,0 1 0,0-2 0,0 0 0,0 0 0,20-7 0,-18 4 29,-1-1 0,-1 0 0,1-1 0,-1 0 0,0-1 0,-1 0 0,0-1 0,12-12 0,-19 18-158,0-1 0,-1 0-1,0 0 1,0 0-1,0 0 1,0 0 0,-1 0-1,1-1 1,-1 1-1,0-1 1,0 0 0,-1 0-1,0 0 1,1 1-1,-2-1 1,1 0 0,0 0-1,-1-1 1,0 1-1,0 0 1,-1 0-1,0 0 1,1 0 0,-2 0-1,-2-9 1,3 11-93,0 1 0,-1-1 0,1 1-1,-1-1 1,1 1 0,-1 0 0,0 0 0,0-1 0,0 1 0,0 1 0,-1-1-1,1 0 1,0 0 0,-1 1 0,1-1 0,-1 1 0,0 0 0,1 0 0,-4-1-1,1 1-115,0 0 0,0 0-1,0 1 1,1-1 0,-1 1-1,0 0 1,0 1 0,0-1-1,-9 3 1,6-2-223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17740,'15'-10'2166,"7"-4"2081,-21 15-4111,-1 0 1,0 0-1,0 0 0,1 0 0,-1 0 0,0 0 1,0 0-1,0 0 0,0 0 0,0 0 1,0 0-1,-1 0 0,1 2 0,-27 68 325,17-48-245,-10 34-1,19-55-187,1 1-1,-1-1 0,1 0 0,-1 0 0,1 1 1,0-1-1,0 1 0,0-1 0,0 0 0,1 1 0,-1-1 1,0 0-1,1 1 0,0-1 0,-1 0 0,3 4 1,-2-4 7,1-1 1,-1 1-1,0-1 1,1 1 0,-1-1-1,1 0 1,-1 0 0,1 0-1,-1 0 1,1 0-1,0 0 1,0 0 0,0 0-1,-1-1 1,1 1 0,3 0-1,1 0-15,0-1 0,1 0 0,-1 0 0,0 0 0,0 0 0,0-1 1,1 0-1,-1-1 0,0 1 0,-1-1 0,10-4 0,-6 1-188,-1 1 0,0-1 0,0-1 1,0 1-1,0-2 0,-1 1 0,0-1 1,-1 0-1,1 0 0,-1 0 0,-1-1 1,1 0-1,4-11 0,2-7-467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0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17980,'0'7'2096,"-3"3"-1103,0 4-321,-1 5 1104,0 1-296,-4 6-423,0 1-193,1 6-384,-2 0-280,3-2-736,2 1-520,1-4 888,6-5-209,7-10-103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62 14835,'0'0'7,"5"-5"1039,1 1 1,-1-2 0,0 1 0,5-7-1,-9 12-963,-1-1 0,1 1 0,-1-1-1,0 1 1,1-1 0,-1 1 0,1-1-1,-1 0 1,0 1 0,0-1 0,1 0-1,-1 1 1,0-1 0,0 0 0,0 1 0,0-1-1,1 0 1,-1 0 0,0 1 0,0-1-1,-1 0 1,1 1 0,0-1 0,0 0 0,0 1-1,0-1 1,-1 0 0,1 1 0,0-1-1,-1 0 1,1 1 0,0-1 0,-1 1-1,1-1 1,-1 0 0,1 1 0,-1-1 0,1 1-1,-1-1 1,1 1 0,-1 0 0,1-1-1,-1 1 1,0 0 0,1-1 0,-1 1-1,0 0 1,1 0 0,-1-1 0,0 1 0,1 0-1,-1 0 1,0 0 0,1 0 0,-1 0-1,0 0 1,0 0 0,-7-1-30,1 1 0,-1 0-1,1 0 1,-1 1 0,1-1 0,-1 2-1,1-1 1,0 1 0,0 0 0,0 1-1,0-1 1,0 1 0,0 1 0,1-1 0,-1 1-1,-8 7 1,10-7-52,-1 1-1,1-1 1,1 1-1,-1 0 1,1 0-1,-1 0 1,1 0-1,1 1 1,-1-1-1,1 1 1,0 0-1,1 0 1,-1 1-1,1-1 1,0 0-1,1 1 1,-1-1-1,0 12 1,2-16 6,0-1 1,0 1-1,0-1 1,0 0-1,0 1 1,1-1-1,-1 1 1,0-1-1,1 0 1,-1 1-1,0-1 1,1 0-1,0 1 1,-1-1-1,1 0 1,0 0-1,0 0 1,0 0-1,0 1 1,0-1 0,0 0-1,0-1 1,0 1-1,0 0 1,0 0-1,0 0 1,0-1-1,1 1 1,-1 0-1,0-1 1,1 1-1,-1-1 1,0 0-1,1 1 1,-1-1-1,1 0 1,-1 0-1,0 0 1,1 0-1,-1 0 1,1 0-1,-1 0 1,1-1-1,-1 1 1,2-1-1,3 0 51,1-1 0,0 0 0,0 0 0,-1-1 0,1 0 0,-1 0 0,0-1 0,6-4 0,11-10 218,-1-2 0,0 0 0,-1-2 0,22-30 0,-43 52-275,0 0-1,0 0 1,0 0 0,0 0-1,0 0 1,0 0-1,0-1 1,0 1 0,0 0-1,0 0 1,0 0 0,1 0-1,-1 0 1,0 0 0,0 0-1,0 0 1,0-1-1,0 1 1,0 0 0,0 0-1,0 0 1,1 0 0,-1 0-1,0 0 1,0 0 0,0 0-1,0 0 1,0 0-1,0 0 1,0 0 0,1 0-1,-1 0 1,0 0 0,0 0-1,0 0 1,0 0 0,0 0-1,0 0 1,1 0-1,-1 0 1,0 0 0,0 0-1,0 0 1,0 0 0,0 0-1,0 0 1,0 0 0,1 0-1,-1 0 1,0 1-1,0-1 1,0 0 0,0 0-1,0 0 1,0 0 0,0 0-1,0 0 1,0 0 0,0 0-1,0 1 1,0-1-1,1 0 1,-1 0 0,0 0-1,1 16-11,-3 32-84,1-33 60,0 6 35,1 0-1,5 31 1,-4-44-74,0-1 0,1 0 0,0 1 0,0-1 1,1 0-1,-1 0 0,2 0 0,-1-1 0,1 1 0,6 8 0,-9-14 30,0 0 0,0 0-1,0 0 1,-1 0-1,1 0 1,0 0-1,0-1 1,1 1-1,-1 0 1,0 0-1,0-1 1,0 1-1,0-1 1,1 1-1,-1-1 1,0 1 0,0-1-1,1 0 1,-1 0-1,0 0 1,1 0-1,-1 0 1,0 0-1,1 0 1,-1 0-1,0 0 1,1 0-1,-1-1 1,0 1-1,0-1 1,3 0-1,8-16-355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 17540,'-7'6'2048,"3"-5"1305,10-1-1825,7-4-368,2 1-223,7-3-353,5-1-104,2 0-216,-2-2-232,0 1-784,-4 2-384,-4-4 920,-2-2-169,-3 1-207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19292,'10'-14'1555,"-5"4"-804,-5 10-729,0 0 1,0 0 0,0 0 0,0-1-1,0 1 1,0 0 0,1 0 0,-1 0-1,0 0 1,0 0 0,0 0 0,0 0-1,0-1 1,0 1 0,0 0 0,0 0-1,0 0 1,0 0 0,0 0 0,0 0 0,0 0-1,0-1 1,-1 1 0,1 0 0,0 0-1,0 0 1,0 0 0,0 0 0,0 0-1,0 0 1,0 0 0,0-1 0,0 1-1,0 0 1,0 0 0,0 0 0,-1 0-1,1 0 1,0 0 0,0 0 0,0 0 0,0 0-1,0 0 1,0 0 0,0 0 0,0 0-1,-1 0 1,1 0 0,-2 2 108,1 0-1,-1 1 1,1-1 0,-1 1-1,1 0 1,0-1 0,0 1 0,0 0-1,0 0 1,0 3 0,-1-1-14,1-2-136,-7 19 300,1-1 0,-7 40 0,13-55-434,0 0 1,0-1 0,1 1-1,0-1 1,0 1 0,1 0-1,-1-1 1,1 1 0,0-1-1,1 1 1,-1-1 0,1 0-1,0 0 1,1 1 0,-1-1-1,7 8 1,-8-10-401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20276,'-11'12'1425,"-1"9"-1241,1 5-64,-2 8 208,-1 4-104,1 3-48,1 2-104,5 0-360,1-6-184,4-6-424,-6-7 703,0-11-119,-1-3-144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18900,'7'6'2072,"8"-5"-1143,5-1-361,13-5 1024,4 0-264,9 1-367,1-3-241,2-2-600,-2 1-304,-5 0-736,-9 0-337,-15-1 977,-6-1-248,-11 3-248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19180,'-18'21'6315,"-27"32"-5686,37-41-645,0-2-9,1 0 0,-8 17 0,14-25 20,0 0 1,0 0 0,0 0-1,0 0 1,1 0-1,-1 0 1,1 0 0,-1 1-1,1-1 1,0 0-1,0 0 1,0 0 0,0 0-1,0 1 1,0-1-1,1 0 1,-1 0-1,1 0 1,-1 0 0,3 4-1,-2-4 1,1 0 0,0 0 0,0-1 1,0 1-1,0 0 0,0-1 0,0 1 0,0-1 0,0 0 0,1 0 0,-1 0 0,4 1 0,36 10-36,-22-8-17,-17-3 27,0 0 0,0 0 1,0 0-1,0 1 0,0-1 0,-1 1 0,1-1 0,0 1 0,-1 0 0,1 0 0,-1 1 1,0-1-1,1 0 0,1 4 0,-3-5 10,0 1-1,-1-1 1,1 1-1,0 0 1,-1-1 0,1 1-1,-1 0 1,0-1 0,1 1-1,-1 0 1,0 0 0,0-1-1,0 1 1,0 0-1,0 0 1,-1-1 0,1 1-1,0 0 1,-1-1 0,0 1-1,1 0 1,-1-1 0,0 1-1,0-1 1,0 1-1,0-1 1,0 1 0,-1 1-1,-4 4 75,-1 0 0,1 0 0,-1 0 0,-1-1 0,1 0 0,-1-1 0,0 1 0,0-2 0,-1 1 0,-14 5 0,20-9-20,0 1-1,0-1 1,0-1 0,0 1 0,0 0 0,0-1 0,0 1-1,0-1 1,-1 0 0,1 0 0,0 0 0,0-1-1,0 1 1,0-1 0,0 0 0,0 1 0,0-1 0,0-1-1,0 1 1,1 0 0,-1-1 0,0 1 0,1-1 0,-1 0-1,1 0 1,-1 0 0,1 0 0,0 0 0,0-1-1,0 1 1,0 0 0,0-1 0,1 0 0,-1 1 0,-1-6-1,1 4-25,0 0-1,1 0 1,-1 0-1,1-1 1,0 1-1,0 0 0,1 0 1,-1 0-1,1-1 1,0 1-1,0 0 1,1-1-1,1-7 1,-1 10-18,0-1 1,0 1-1,0-1 1,0 1-1,0 0 1,1-1-1,0 1 1,-1 0-1,1 0 1,0 0 0,0 1-1,0-1 1,0 0-1,0 1 1,0-1-1,0 1 1,1-1-1,-1 1 1,0 0-1,1 0 1,-1 0 0,1 1-1,3-2 1,19-2-74,38-2 0,20-4 145,-74 9 6,-1-1 0,0 0 0,0-1 1,0 0-1,0 0 0,-1-1 0,10-6 0,-16 10-48,1-1-1,-1 0 1,0 1-1,0-1 1,0 0-1,0 0 1,-1 0-1,1 0 1,0 0-1,0 0 1,0 0-1,-1 0 1,1 0-1,-1 0 1,1 0-1,-1-1 1,1 1-1,-1 0 1,0 0-1,1 0 1,-1-1-1,0 1 1,0 0-1,0-1 1,0 1-1,0 0 1,0 0-1,0-1 1,-1 1 0,1 0-1,0 0 1,-1-1-1,1 1 1,-1 0-1,1 0 1,-1 0-1,0 0 1,1 0-1,-1 0 1,0 0-1,0 0 1,0 0-1,1 0 1,-1 0-1,-2-1 1,-2-3 8,0 1-1,-1 0 1,1 0 0,-1 0 0,0 0 0,0 1-1,-8-3 1,6 3-238,0 0 1,0 1-1,-1 0 0,-9-1 0,16 3 53,-1 0-1,1-1 1,0 1-1,0 1 0,-1-1 1,1 0-1,0 0 1,0 1-1,0-1 1,-1 1-1,1 0 0,0 0 1,0 0-1,0 0 1,0 0-1,0 0 1,1 0-1,-1 0 0,0 1 1,0-1-1,-1 3 1,2-2-622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19068,'4'3'2129,"-8"5"-1513,-15 4-224,0 6 1064,-6 6-648,-4 6-192,-3 7-240,-1 5-120,5-1-143,1 4-9,5-4-104,2-5-128,7-6-393,2-8-255,2-12-528,2-9 1040,0-11-272,1-10-168</inkml:trace>
  <inkml:trace contextRef="#ctx0" brushRef="#br0" timeOffset="1">1 61 19292,'7'4'2105,"6"2"-1137,4 2-368,6 5 1104,3 3-335,5 1-449,7 5-264,-1 1-680,0 1-392,-5-3-952,-2 0-649,-9-16 1537,-2-5-336,-5-4-400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17484,'10'20'2200,"4"1"-1392,3 8-280,3 4 1129,0 7-673,0 3-96,-2 7-352,-7 3-168,-8 7-216,-3 1-48,-13 4-136,-6 3-120,-8-5-368,-7-3-344,-6-7 688,-9-8-120,-8-10-136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16363,'0'-1'64,"-1"1"-1,1-1 0,0 1 0,-1-1 0,1 1 0,0-1 1,-1 1-1,1 0 0,0-1 0,-1 1 0,1 0 0,-1-1 1,1 1-1,-1 0 0,1-1 0,-1 1 0,1 0 0,-1 0 1,1 0-1,-1-1 0,1 1 0,-1 0 0,0 0 0,1 0 1,-1 0-1,1 0 0,-1 0 0,1 0 0,-1 0 0,1 0 0,-1 0 1,0 0-1,1 1 0,-1-1 0,1 0 0,-1 0 0,1 1 1,-1-1-1,1 0 0,-1 0 0,1 1 0,0-1 0,-2 1 1,-22 17 849,23-17-826,-8 9 151,-1 0 0,1 0 0,1 1 0,0 0 0,0 1 0,1 0 1,1 0-1,-8 18 0,-1 11 357,-13 57 0,17-55-192,2 0 0,-4 62 0,12-89-433,0-1 0,2 1-1,-1-1 1,2 1 0,0-1 0,1 0 0,1 1 0,0-1 0,1-1-1,10 22 1,-12-29-107,2-1 0,-1 0 0,1 1 1,0-2-1,0 1 0,0-1 0,1 0 0,0 0 0,0 0 0,0-1 0,1 0 0,8 4 0,2 0-83,1-1 0,-1-1 0,35 7 0,20 0-396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267 263 16187,'0'-2'128,"0"0"0,-1 0 0,1 0 0,0 1 0,-1-1 0,0 0-1,1 0 1,-1 0 0,0 0 0,0 1 0,0-1 0,0 0 0,0 1-1,-1-1 1,1 1 0,0-1 0,-1 1 0,1 0 0,-3-2 0,1 2 21,0-1 0,0 1 1,0-1-1,0 1 1,0 0-1,-1 0 1,1 1-1,0-1 0,-1 1 1,-4-1-1,0 1 5,0 0 0,0 1 0,1 0 0,-1 1 0,0-1 0,1 1 0,-1 1 0,1-1-1,-9 5 1,7-2-78,0 1-1,0-1 0,1 2 0,-1-1 0,1 1 0,1 0 1,-1 1-1,2 0 0,-1 0 0,1 0 0,0 1 1,0 0-1,1 0 0,1 0 0,-8 20 0,12-27-46,-1 0 0,1 0 0,-1 0-1,1 0 1,0 0 0,0 0 0,0 0-1,0 0 1,0 0 0,1 1 0,-1-1 0,0 0-1,1-1 1,0 1 0,-1 0 0,2 3-1,-1-4 2,0 0 0,0 0 0,0 0 0,0 0 0,1 0 0,-1 0 0,0 0 0,0 0 0,1 0 0,-1 0 0,0-1-1,1 1 1,-1 0 0,1-1 0,-1 1 0,1-1 0,1 1 0,2-1 31,1 0 0,-1 0 0,1 0-1,-1 0 1,1-1 0,-1 0 0,1 0 0,-1 0-1,0-1 1,0 0 0,5-2 0,13-8 106,-2 0 0,1-1 0,-2-1 0,0-1 0,-1 0 0,0-2 0,22-25 0,-19 16-55,-2 0-1,-1-1 0,-1-1 1,-2-1-1,14-31 0,-28 56-89,13-34 109,-15 36-121,1 0-1,0 0 1,-1 0-1,0 0 1,1 0-1,-1 0 0,0 0 1,0 0-1,0 0 1,0 0-1,0 0 1,-1 0-1,1 0 1,-1 0-1,0-2 0,1 4-7,0-1 0,0 1 0,-1 0 0,1 0 0,0 0 0,0-1 0,0 1 0,0 0 0,-1 0 0,1 0 0,0 0-1,0 0 1,0-1 0,-1 1 0,1 0 0,0 0 0,0 0 0,0 0 0,-1 0 0,1 0 0,0 0 0,0 0 0,-1 0-1,1 0 1,0 0 0,0 0 0,-1 0 0,1 0 0,0 0 0,0 0 0,-1 0 0,1 0 0,0 0 0,0 0 0,0 0-1,-1 1 1,1-1 0,0 0 0,-1 0 0,-10 11 44,-6 14 21,7-8-126,1 0 1,1 1 0,0 0-1,2 1 1,0-1-1,1 1 1,0 0 0,2 1-1,0-1 1,1 0-1,1 1 1,1 0-1,1-1 1,6 36 0,0-37-1824,-7-18 1837,1 1 0,-1-1 0,0 0 0,1 0 0,-1 0 0,0 1 0,1-1 0,-1 0 0,1 0 0,-1 0 0,0 0 0,1 0 0,-1 0 0,1 0 0,-1 0 0,0 0 0,1 0 0,-1 0 0,1 0 0,-1 0 0,0 0 0,1 0 0,-1 0 0,1-1 0,-1 1 0,0 0 0,1 0 0,-1 0 0,0-1 0,1 1 0,-1 0 0,0 0 0,1-1 0,-1 1 0,0 0 0,0-1 0,1 1 0,-1 0 0,0-1 0,9-10-850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 19220,'6'-2'490,"-3"0"-289,1 1 0,0 0 0,-1 0 0,1 0 0,0 0-1,0 0 1,0 1 0,-1-1 0,1 1 0,0 0 0,0 1-1,0-1 1,5 2 0,-9-2-142,1 0 1,-1 0-1,1 1 0,-1-1 1,0 0-1,1 1 0,-1-1 1,0 1-1,1-1 0,-1 0 0,0 1 1,0-1-1,0 1 0,1-1 1,-1 1-1,0-1 0,0 1 1,0-1-1,0 1 0,0-1 0,0 1 1,0-1-1,0 1 0,0-1 1,0 1-1,0-1 0,0 1 1,0-1-1,0 1 0,0-1 0,-1 0 1,1 1-1,0-1 0,0 1 1,0-1-1,-1 1 0,1-1 1,-1 1-1,-12 16 745,-21 18-354,-1-1-582,2 2 0,2 1 0,1 1 0,-26 45 0,53-78-139,-10 18-826,13-22 1039,-1 0 0,1-1 0,0 1 0,-1-1 0,1 1-1,0 0 1,-1-1 0,1 1 0,-1-1 0,1 1 0,-1-1-1,1 0 1,-1 1 0,0-1 0,1 0 0,-1 1 0,1-1-1,-1 0 1,0 1 0,1-1 0,-1 0 0,0 0 0,1 0-1,-1 0 1,0 0 0,1 0 0,-2 0 0,-4-7-678,3-10-197</inkml:trace>
  <inkml:trace contextRef="#ctx0" brushRef="#br0" timeOffset="1">42 64 17548,'7'2'1784,"0"5"-984,2 3-328,4 6 1009,5 2-345,2 5-616,-1 0-280,4 0-984,-3-4 824,-4-9-280,-1-3-96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2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17084,'5'4'2128,"1"-4"-1304,18-2-360,8-6 1385,14 1-1065,7-2-80,3-4-192,-2 3-216,-4 3-496,-5-3-288,-8 4-472,-7 6-256,-15-3 896,-14 3-249,-5-2-207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2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18364,'5'5'1896,"10"-5"-1063,7-1-305,11-3 760,8 1-192,8-3-280,1-1-240,2 4-688,-3-1-536,-8-1 552,-1 5-136,-15 0-96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63 16075,'9'-7'164,"-1"1"0,1-1-1,1 1 1,-1 1-1,1 0 1,0 0 0,0 1-1,0 0 1,1 1-1,0 0 1,-1 1 0,1 0-1,0 0 1,22 1-1,-31 1-159,1 0 1,-1 0-1,0 1 0,1-1 0,-1 0 0,0 1 0,1 0 1,-1 0-1,0 0 0,0 0 0,0 0 0,0 0 0,0 0 0,0 0 1,0 1-1,0-1 0,0 1 0,-1 0 0,1-1 0,-1 1 0,1 0 1,-1 0-1,0 0 0,1 0 0,-1 0 0,0 0 0,0 0 1,0 1-1,-1-1 0,1 0 0,-1 0 0,1 1 0,-1-1 0,0 1 1,0-1-1,0 0 0,0 1 0,0-1 0,0 0 0,-1 1 1,1-1-1,-1 0 0,1 0 0,-1 1 0,0-1 0,0 0 0,0 0 1,0 0-1,-1 0 0,1 0 0,0 0 0,-3 2 0,-10 12 109,0 0-1,-2-1 0,0 0 0,0-1 0,-2-1 0,1-1 1,-31 16-1,26-18 175,-1 2 0,-26 18 0,48-29-223,0 0-1,0 0 1,0 0-1,0 0 0,0 0 1,0 0-1,1 0 0,-1 0 1,0 0-1,1 0 0,-1 0 1,0 0-1,1 1 1,-1-1-1,1 0 0,0 0 1,-1 1-1,1-1 0,0 0 1,0 1-1,0-1 1,0 0-1,0 1 0,0 1 1,-6-5 786,-7-2-1528,20 4-3412,0 1 3079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16988,'-5'9'1296,"3"0"-992,-1-1-120,9-12 512,8 1-88,8-7-296,5 4-88,6-2-80,6 3 8,4 1-32,0 0-112,0 4-336,-6-2-248,-5 5-384,-8-3-1632,-11-1 2111,-10-2-359,-15 1-312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19020,'12'-4'554,"1"0"1,-1 0-1,1 1 1,0 1-1,0 0 1,0 1-1,25 0 0,-28 1-372,0 1-1,1 0 1,-1 1-1,0 0 1,0 0-1,0 1 1,0 1 0,-1-1-1,1 2 1,12 7-1,-20-11-179,1 1 0,-1 0 0,1 0 0,-1 0 0,0 0 0,0 0 0,0 1 0,0-1 0,-1 1 0,1-1 1,-1 1-1,1 0 0,-1-1 0,0 1 0,0 0 0,0 0 0,0 0 0,-1 0 0,1 0 0,-1 0 0,1 0 0,-1 0 0,0 0 0,-1 0 0,1 0 0,-1 4 0,-1 0-119,0-1-1,0 1 0,-1 0 1,1-1-1,-2 1 0,1-1 1,-1 0-1,0 0 0,-9 10 1,13-15 64,0-1 1,0 1-1,-1-1 1,1 0-1,0 1 1,0-1-1,0 1 1,0-1-1,-1 0 1,1 1-1,0-1 1,0 1-1,0-1 1,0 1 0,0-1-1,0 1 1,0-1-1,0 1 1,0-1-1,1 0 1,-1 1-1,0-1 1,0 1-1,0-1 1,0 0-1,1 1 1,-1-1-1,0 1 1,0-1 0,1 0-1,-1 1 1,0-1-1,1 0 1,-1 1-1,0-1 1,1 0-1,0 1 1,18 12-807,-11-9 456,6 6-70,-2-2 254,-1 0-1,1 1 1,-1 1-1,-1 0 1,15 17-1,-23-24 261,0 0 1,0-1-1,-1 1 0,1 0 0,-1 0 1,0 0-1,0 0 0,0 0 0,0 1 1,-1-1-1,1 0 0,-1 0 1,1 1-1,-1-1 0,0 0 0,-1 0 1,1 1-1,0-1 0,-1 0 0,0 0 1,0 0-1,0 1 0,0-1 1,0 0-1,-1 0 0,1-1 0,-1 1 1,0 0-1,0 0 0,-3 3 0,-5 5 287,-1 0 0,-1 0-1,0-1 1,0 0-1,-1-1 1,0-1 0,-1 0-1,1-1 1,-2 0-1,1-1 1,-1-1 0,0 0-1,0-1 1,0 0-1,0-2 1,-26 3 0,38-5-416,1 0 1,0 0 0,0 0 0,0 0 0,-1 0 0,1 0-1,0-1 1,0 1 0,0-1 0,0 0 0,-1 1 0,1-1-1,0 0 1,0 0 0,1 0 0,-1 0 0,0-1 0,-2-1 0,3 1-98,0 1 0,0-1 0,1 0 0,-1 1 0,1-1 0,-1 0 0,1 0 0,0 1 0,0-1 0,-1 0 0,1 0 0,0 0 0,1 1 0,-1-1 0,0 0 0,0 0 1,1 0-1,-1 1 0,1-1 0,0 0 0,-1 1 0,1-1 0,2-3 0,8-17-1074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13955,'0'0'48,"0"0"1,0 0-1,-1 0 0,1 0 1,0 0-1,0 0 1,-1 1-1,1-1 0,0 0 1,0 0-1,-1 0 0,1 0 1,0 0-1,0 0 1,-1 0-1,1 0 0,0 0 1,0 0-1,-1 0 0,1 0 1,0 0-1,0-1 0,-1 1 1,1 0-1,0 0 1,0 0-1,-1 0 0,1 0 1,0 0-1,0-1 0,-1 1 1,1 0-1,0 0 1,0 0-1,0 0 0,0-1 1,-1 1-1,1 0 0,0 0 1,0-1-1,0 1 0,0 0 1,0 0-1,0-1 1,0 1-1,0 0 0,-1 0 1,1-1-1,0 1 0,0 0 1,0 0-1,0-1 1,0 1-1,1 0 0,-1 0 1,0-1-1,0 1 0,0 0 1,0-1-1,0 1 0,0 0 1,0 0-1,1-1 1,10-15 1611,6 4-1177,1 0-1,0 1 1,0 0 0,1 2 0,1 0 0,-1 2 0,2 0 0,-1 1 0,32-5 0,-49 10-466,0 1 0,1-1 1,-1 1-1,0 0 1,0 0-1,1 0 0,-1 0 1,0 1-1,0-1 1,0 1-1,1 0 0,-1 0 1,0 0-1,0 0 1,3 2-1,-5-2-16,1 1 0,-1-1 1,1 1-1,-1 0 0,1 0 0,-1-1 1,0 1-1,0 0 0,0 0 0,0 0 1,0 0-1,0 0 0,-1 0 0,1 1 1,-1-1-1,1 0 0,-1 0 0,0 0 0,0 1 1,0-1-1,0 0 0,-1 4 0,0 1 3,0 0-1,-1 0 0,0 0 0,0 0 0,-1 0 0,0 0 0,0 0 0,-1-1 0,0 0 0,0 0 1,0 0-1,-1 0 0,0 0 0,0-1 0,-9 7 0,-8 7 23,-1-2 0,-39 23 0,23-18 35,23-14-6,0 1-1,1 1 1,-27 21-1,42-30-52,-1-1 0,1 0 0,0 0 0,-1 1 0,1-1 0,0 1 0,-1-1 0,1 0 0,0 1 0,-1-1 0,1 1 0,0-1 0,-1 0 0,1 1 0,0-1 0,0 1 0,0-1 0,0 1 0,0-1 0,-1 1 0,1-1 0,0 1 0,0-1-1,0 1 1,0-1 0,0 1 0,0-1 0,0 1 0,1-1 0,-1 1 0,0-1 0,0 1 0,0-1 0,0 1 0,1-1 0,-1 1 0,0-1 0,0 0 0,1 1 0,-1-1 0,0 1 0,1-1 0,-1 0 0,1 1 0,-1-1 0,0 0 0,1 0 0,-1 1 0,1-1 0,-1 0 0,1 0 0,-1 0 0,1 1 0,-1-1 0,1 0 0,-1 0 0,1 0-1,0 0 1,37 8 3,-35-8-4,40 3-663,0-2 1,0-2 0,0-1 0,58-13 0,-73 11 12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18732,'2'2'1768,"-2"3"-1167,1-2 991,1-1-1128,0-2-936,3 0-272,-1-2 600,0 1-216,1-3-225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21189,'-6'18'1512,"-1"-5"-1224,1 6-144,-1 4 384,4 4-232,1 2-504,-1-3-304,3-9-584,0 1-185,0-5 897,0-1-272,0-2-296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2:5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17108,'2'-3'327,"0"0"0,1 0 0,-1 0 0,0 0 0,1 1 0,0-1 0,-1 1 0,1 0 0,0 0 0,0 0 0,0 0 0,1 0 0,-1 0 0,5-1 0,6-2 338,0 1 0,17-3 0,-30 7-629,14-3 171,0 1 1,-1 1 0,1 0 0,0 1-1,27 3 1,-36-2-190,-1 0 1,1 0-1,0 1 0,0 0 1,-1 0-1,1 0 0,8 6 1,-12-6-17,1 0 1,0 0 0,-1 0 0,1 0 0,-1 1 0,0-1 0,0 1 0,0 0 0,0-1 0,0 1-1,-1 0 1,1 0 0,-1 0 0,2 6 0,-2-4-7,0 0 0,-1 0 0,1 0 1,-1 0-1,-1 6 0,1-8-100,0 0 0,0 0 0,0 1 0,0-1 1,0 0-1,0 0 0,1 0 0,0 0 0,-1 0 0,1 0 1,0 0-1,1 0 0,-1 0 0,0 0 0,1 0 1,2 2-1,19 21-1124,-15-19 884,-1 1 0,0 0 1,8 13-1,-13-18 353,-1 0-1,1 0 1,-1 0 0,0 0-1,0 0 1,0 0 0,0 1 0,0-1-1,-1 0 1,1 1 0,-1-1 0,0 0-1,0 1 1,0-1 0,-1 4 0,-1 1 119,-1-1 0,1 0 0,-1 0 0,-1 0 1,1-1-1,-1 1 0,0-1 0,-1 0 1,1 0-1,-1 0 0,0-1 0,-1 1 0,-5 4 1,-5 2 455,1 0 0,-2-1 0,-32 17 0,38-24-338,0 0-1,0 0 1,0-1 0,0-1-1,0 0 1,0 0 0,-1-1-1,1 0 1,-23-2 0,32 0-311,0 1 1,0 0-1,0-1 1,0 1-1,1-1 1,-1 0-1,0 1 1,0-1-1,1 0 1,-1 0-1,0 0 1,-2-3 0,3 3 19,0 1 1,1-1 0,-1 1 0,1-1 0,-1 0 0,1 1 0,0-1 0,-1 0-1,1 0 1,0 1 0,-1-1 0,1 0 0,0 0 0,0 0 0,-1 1 0,1-1 0,0 0-1,0 0 1,0 0 0,0 1 0,0-1 0,1 0 0,-1 0 0,0 0 0,0 1 0,0-1-1,1 0 1,-1 0 0,0 0 0,1 1 0,0-2 0,7-13-446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92 11723,'5'-6'691,"16"-30"1698,-19 34-2093,-1-1 0,0 1 0,0-1 0,0 1-1,-1-1 1,1 0 0,-1 1 0,1-1 0,-1 0 0,0 1 0,0-1-1,0-4 1,-1 6-234,1 0 0,0 1 0,-1-1 0,1 1 0,0-1 0,-1 0 0,1 1 0,-1-1 0,1 1 0,-1-1 0,1 1 0,-1-1 0,1 1 0,-1-1 0,1 1 0,-1 0 0,0-1 0,1 1 0,-1 0 0,1 0 0,-1-1 0,0 1 0,1 0 0,-1 0 0,0 0 0,0 0 0,1 0 0,-1 0 0,0 0 0,1 0-1,-1 0 1,0 0 0,1 0 0,-1 0 0,0 0 0,0 1 0,-27 9 674,12 0-653,1 0 1,1 1-1,0 0 1,0 1-1,1 1 1,-17 22-1,15-17-82,1 2 0,1 0 0,0 0 0,-13 33 0,22-42 4,-1 1-1,2-1 0,0 1 0,0 0 0,1-1 1,0 1-1,1 20 0,1-24-7,1 0 1,0 1-1,0-1 0,1 0 0,0 0 1,0-1-1,1 1 0,0 0 1,1-1-1,-1 0 0,1 0 1,7 9-1,30 34-50,-31-39 51,0 0 0,0 1 0,-1 0 0,-1 1 0,0 0 0,0 0-1,-2 1 1,9 23 0,-10-15 6,0 1-1,-2 0 1,-1 0-1,0 0 0,-5 44 1,2-51 75,-1 0 1,-1 0-1,0 0 1,-2 0-1,1 0 0,-2-1 1,0 0-1,-1 0 1,-11 16-1,12-22 72,0-1 1,-1 0-1,0-1 0,0 0 1,-1 0-1,0 0 0,0-1 1,-1 0-1,0-1 0,0 0 1,0 0-1,-1-1 0,1 0 1,-1-1-1,0 0 0,0 0 1,0-1-1,0 0 0,-1-1 1,-13 0-1,8-5-359,15 4 173,1 0 1,0 0-1,0 0 0,0-1 0,0 1 0,-1 0 0,1 0 0,0 0 0,0 0 0,0-1 0,0 1 0,0 0 0,-1 0 0,1 0 0,0-1 0,0 1 1,0 0-1,0 0 0,0-1 0,0 1 0,0 0 0,0 0 0,0 0 0,0-1 0,0 1 0,0 0 0,0 0 0,0-1 0,0 1 0,0 0 0,0 0 1,0 0-1,1-1 0,-1 1 0,1-2-92,0 0-1,1 1 1,0-1 0,-1 1 0,1-1 0,0 1 0,-1 0 0,1-1 0,0 1-1,3-1 1,18-9-450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402 370 12835,'-3'-3'130,"0"0"1,-1 1-1,1 0 1,-1 0 0,1 0-1,-1 0 1,0 0-1,0 1 1,1 0-1,-1 0 1,0 0 0,0 0-1,0 0 1,0 1-1,-1 0 1,-3 0-1,-9 1 150,-1 0-1,-24 6 1,14-2 34,28-5-312,-21 3 285,-1 1 1,1 0 0,-40 15-1,55-16-248,0-1-1,0 1 0,1 0 1,-1 1-1,1-1 0,0 1 1,0 0-1,1 1 0,-1-1 1,1 1-1,0 0 0,0 0 1,0 0-1,1 0 0,0 1 1,0 0-1,0-1 1,-2 9-1,0 3-32,1 0 0,1-1 0,1 1 0,0 0 0,1 0 0,1 1 0,1-1 0,0 0 0,1 0 0,8 32 1,-10-47-5,1 0 0,-1-1 0,1 1 0,0-1 0,-1 1 0,1 0 1,0-1-1,0 1 0,0-1 0,0 0 0,0 1 0,0-1 1,0 0-1,0 0 0,1 0 0,-1 1 0,3 0 0,-3-2 8,0 1-1,0-1 0,1 0 0,-1 0 1,0 0-1,1 0 0,-1 0 1,0 0-1,0-1 0,1 1 0,-1 0 1,0-1-1,0 1 0,1-1 0,-1 1 1,0-1-1,0 1 0,0-1 1,0 0-1,0 1 0,0-1 0,0 0 1,0 0-1,1-2 0,32-30 324,-2-2-1,52-74 0,40-88 225,-106 167-492,61-115 123,-72 129-149,0-1 0,-1 0 0,0 0 0,-2-1 0,0 1-1,3-34 1,-7 51-36,1-1-1,-1 1 1,0 0-1,0-1 1,0 1-1,0-1 1,0 1-1,0 0 1,0-1-1,0 1 1,0-1-1,0 1 1,0 0-1,0-1 0,0 1 1,0-1-1,0 1 1,0 0-1,0-1 1,0 1-1,0-1 1,-1 1-1,1 0 1,0-1-1,0 1 1,-1 0-1,1-1 1,0 1-1,0 0 1,-1-1-1,1 1 1,0 0-1,-1 0 0,1-1 1,0 1-1,-1 0 1,-10 11 34,-9 25-26,8-10-25,2 1-1,0 1 1,-7 41-1,-8 88 9,18-89-78,4-1 0,8 110 0,0-158-603,-2-18 217,-4-12 243,-3-9-73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1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91 12219,'2'-3'313,"2"-4"850,-1 1 0,1-1 0,4-13 0,-8 20-1082,0-1 0,1 1-1,-1-1 1,0 0 0,0 1-1,1-1 1,-1 1 0,0-1 0,0 0-1,0 1 1,0-1 0,0 0-1,0 1 1,0-1 0,0 0 0,0 1-1,-1-1 1,1 0 0,0 1 0,0-1-1,0 1 1,-1-1 0,1 0-1,0 1 1,-1-1 0,1 1 0,0-1-1,-1 1 1,1-1 0,-1 1 0,1-1-1,-1 1 1,1 0 0,-1-1-1,1 1 1,-1 0 0,1-1 0,-1 1-1,0 0 1,1 0 0,-1-1-1,0 1 1,1 0 0,-1 0 0,1 0-1,-1 0 1,0 0 0,1 0 0,-1 0-1,0 0 1,1 0 0,-1 0-1,0 0 1,1 0 0,-2 1 0,-2 0 32,0 0 0,0 0 0,0 0 0,0 1 1,0 0-1,1 0 0,-1 0 0,1 0 0,-1 0 1,-3 4-1,-30 29 125,32-31-177,-10 13 27,1 0 1,0 1-1,1 0 1,-11 22-1,18-29-31,0 0 1,1 1-1,0-1 0,1 1 1,0 0-1,1 1 0,1-1 0,-3 21 1,5-30-39,0 1 0,1-1 0,-1 0 0,0 1 0,1-1 0,0 0 0,0 1 0,0-1 0,0 0 0,0 0 0,1 0 0,-1 0 0,1 0 1,2 3-1,-2-4-8,-1 0 1,1 0-1,0-1 1,0 1-1,0-1 1,0 0-1,0 1 1,0-1-1,0 0 1,0 0-1,0-1 1,0 1-1,1 0 1,-1-1-1,0 1 1,1-1 0,-1 0-1,1 1 1,-1-1-1,5-1 1,2 0 53,0-1 1,0 0-1,0 0 1,0-1-1,0 0 1,0-1-1,-1 0 1,0 0 0,0-1-1,0 0 1,0 0-1,-1-1 1,1 0-1,-2 0 1,1-1-1,-1 0 1,0 0 0,0 0-1,-1-1 1,5-8-1,-4 6 50,0-1-1,-1 0 1,0 0-1,-1-1 1,0 1-1,-1-1 1,0 0-1,-1 0 1,0 0-1,-1 0 1,-1 0-1,0 0 1,0-1-1,-4-22 1,3 31-103,0 0 1,0-1 0,-1 1-1,0 0 1,1 0 0,-1 0-1,0 0 1,-1 0 0,1 0-1,-1 0 1,0 1 0,0 0-1,0-1 1,0 1 0,0 0-1,-1 0 1,1 1 0,-1-1-1,0 1 1,0 0 0,0 0-1,0 0 1,-7-2 0,4 2-39,-1 1 0,1 0 0,-1 0 0,1 1 0,0 0 0,-1 0 0,1 0 0,-1 1 1,1 0-1,0 1 0,-1 0 0,1 0 0,-11 5 0,16-6 45,0 0-24,-1 0-1,1 0 1,0 0 0,-1 0 0,1 0 0,-1-1 0,1 1 0,-1-1 0,0 0 0,-3 0 0,-4-2-74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39 17988,'30'-39'4567,"-28"40"-3202,-2 4-768,-4 8-123,-18 34-120,-1-2 1,-36 52-1,-16 27 390,73-121-719,-1 3 58,1-1 0,-1 0 0,1 1 0,-3 11 0,5-16-67,-1-1-1,1 1 0,0 0 1,0 0-1,0 0 0,0 0 1,0-1-1,0 1 1,0 0-1,0 0 0,0 0 1,1 0-1,-1-1 0,0 1 1,0 0-1,1 0 0,-1 0 1,0-1-1,1 1 0,-1 0 1,1-1-1,-1 1 1,1 0-1,0-1 0,-1 1 1,1-1-1,-1 1 0,1-1 1,0 1-1,0-1 0,-1 1 1,1-1-1,0 0 0,0 1 1,-1-1-1,1 0 1,0 0-1,0 1 0,0-1 1,0 0-1,-1 0 0,1 0 1,1 0-1,8 0 62,-1 0 0,1-1 0,-1 0 1,1-1-1,-1 1 0,1-2 0,11-4 0,66-31 189,-54 23-342,-21 9-367,0 0 1,-1 0-1,15-11 1,-22 14 187,0 0 0,-1-1 1,1 1-1,-1-1 1,0 1-1,0-1 0,0 0 1,0 0-1,0 0 1,-1-1-1,0 1 1,2-6-1,0-6-733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18388,'-6'16'1960,"1"3"-1087,-4 1-297,0 8 992,1 0-328,-2 2-320,1 0-167,4 1-273,-1 0-160,3-6-504,0-2-464,2-8 576,1-1-104,2-7-48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38 14131,'1'0'118,"0"-1"0,-1 0 0,1 0-1,-1 1 1,1-1 0,-1 0 0,1 0 0,-1 0 0,0 1 0,1-1-1,-1 0 1,0 0 0,0 0 0,0 0 0,0 0 0,1 0-1,-1 0 1,-1 0 0,1 0 0,0 0 0,0 1 0,0-1 0,0 0-1,-1 0 1,1 0 0,0 0 0,-1 0 0,1 0 0,0 1-1,-1-1 1,1 0 0,-1 0 0,0 1 0,1-1 0,-1 0 0,0 1-1,1-1 1,-1 0 0,0 1 0,1-1 0,-1 1 0,0-1 0,0 1-1,0 0 1,0-1 0,0 1 0,1 0 0,-1 0 0,0-1-1,0 1 1,-2 0 0,-3-1 240,0 1 0,1 0 0,-1 0 0,0 0 0,0 1-1,0-1 1,-9 4 0,5-1-183,-1 1-1,1 0 0,0 0 1,0 1-1,1 1 0,0 0 0,0 0 1,-16 14-1,19-14-134,0 0-1,0 0 0,1 1 1,0-1-1,0 1 1,1 0-1,0 1 1,0-1-1,0 1 1,1 0-1,1-1 1,-4 13-1,6-19-30,0 0-1,-1 1 0,1-1 1,0 0-1,0 0 1,0 1-1,0-1 1,0 0-1,0 0 1,0 1-1,0-1 1,1 0-1,-1 0 1,0 1-1,1-1 1,-1 0-1,1 0 0,-1 0 1,1 1-1,0-1 1,-1 0-1,1 0 1,0 0-1,1 1 1,0-1 6,0 0-1,0 0 1,-1 0 0,1-1 0,0 1-1,0-1 1,0 1 0,0-1 0,0 1 0,0-1-1,0 0 1,0 0 0,0 0 0,2-1-1,5 0 47,1-1-1,-1 0 1,0 0-1,0-1 1,15-7-1,-4 0 139,0-2 1,0 0-1,-2-1 0,1-1 0,-1-1 1,-1-1-1,-1 0 0,0-1 0,25-36 1,-39 48 43,-4 5-163,-6 7-38,2 3-75,0 0 0,0 1 1,1-1-1,1 1 0,-1 0 0,2 1 1,0-1-1,0 0 0,1 1 0,1 0 0,-1 19 1,2-30-18,0 1-1,0 0 1,0-1 0,0 1 0,0-1 0,1 1 0,-1-1 0,1 1 0,-1-1 0,1 1 0,-1-1-1,1 1 1,0-1 0,0 0 0,0 1 0,0-1 0,0 0 0,0 0 0,0 0 0,0 0-1,0 0 1,0 0 0,1 0 0,-1 0 0,0 0 0,1 0 0,-1-1 0,1 1 0,-1-1 0,1 1-1,-1-1 1,1 1 0,-1-1 0,1 0 0,-1 0 0,1 0 0,-1 0 0,1 0 0,0 0 0,-1 0-1,1 0 1,-1-1 0,3 0 0,14-5-441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18428,'3'1'239,"0"0"-1,0 0 1,0 1-1,0-1 1,0 1 0,0 0-1,-1-1 1,1 1-1,-1 0 1,1 1 0,3 3-1,5 4 296,-4-5-423,1 2 1,-2-1-1,1 1 1,-1 0-1,0 0 1,0 0 0,-1 1-1,0 0 1,0 0-1,-1 1 1,7 17-1,-8-15-53,-1 1 0,0 0-1,0 0 1,-1-1 0,-1 1-1,1 0 1,-2 0-1,0 0 1,-3 13 0,-3 4-46,-1-1 0,-1 0 1,-1-1-1,-2 0 0,-1 0 0,-1-1 1,-1-1-1,-1 0 0,-38 43 0,42-55-37,0 0 1,-2-1-1,1-1 0,-1 0 0,-1-1 0,-26 13 0,-33 11-90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23669,'-7'-3'2097,"4"3"-1473,-1-1-280,3-2 904,4 2-352,2-2-544,0 0-384,2 0-784,4 2-480,-4-2 1016,2 3-216,1 0-217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18036,'0'10'1816,"-1"5"-1320,-8 2-184,-4 4 921,-1 11-721,-5 4-8,1 1-80,-4 3-112,2 0-104,3-1-56,3-3-160,-2-8-312,3-8-576,3-5-224,-2-15 840,5-6-161,3-8-239</inkml:trace>
  <inkml:trace contextRef="#ctx0" brushRef="#br0" timeOffset="1">51 92 18868,'7'13'2160,"2"4"-1471,4 0-313,3 0 1416,4 2-1040,1 0-112,1-5-840,-1 2-440,-1-2 552,-3-1-88,-5-2-120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17372,'8'-5'1800,"14"5"-1000,4 2-368,10-2 1289,4 0-785,7-3-376,5 2-120,8 1-344,-6 2-200,-4-3-472,-2 0-208,-8 1-448,-9 0 944,-15-3-297,-12 3-151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3:2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17148,'20'5'1760,"11"-5"-1040,4-2-312,5-2 721,0-3-217,1-1-1000,0 0-2153,-10 2 2065,-5 3-328,-13 0-368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93 13331,'0'-4'321,"1"0"0,-1 0 1,0 0-1,-1-1 0,1 1 1,-1 0-1,1 0 0,-1 0 0,0 0 1,-1 0-1,-2-7 0,2 9-152,0-1 0,0 1 0,0 0 0,0 0 0,0 0 0,0 0 0,-1 0 0,1 0 0,-1 0 0,1 1 0,-1-1 0,0 1 0,1 0 0,-1 0 0,0 0 0,0 0 0,-4 0 0,1 0-96,0 0-1,0 1 1,0 0-1,0 0 1,0 1-1,0 0 1,0 0-1,0 0 1,0 1-1,1-1 1,-1 1-1,1 1 1,-1-1-1,1 1 1,0 0-1,0 0 1,0 1-1,0-1 1,1 1-1,-8 8 1,-6 6-40,2 0-1,0 2 1,-20 33 0,35-51-33,-25 44-39,25-44 34,0 0 0,1 0-1,-1 1 1,0-1 0,0 0-1,1 1 1,0-1 0,-1 0-1,1 1 1,0-1 0,0 1-1,0-1 1,0 0 0,1 1-1,-1-1 1,1 1 0,-1-1-1,2 3 1,0-3 3,-1 0-1,1-1 1,0 1-1,0-1 1,-1 1-1,1-1 1,0 0-1,0 0 1,0 0-1,0 0 1,0 0 0,0 0-1,1-1 1,-1 1-1,0-1 1,0 1-1,1-1 1,-1 0-1,0 0 1,0 0 0,1 0-1,-1 0 1,3-1-1,7 0-3,0-1 0,23-7 0,-15 3 28,-1-2 1,1 0 0,-1-1 0,-1-1-1,0-1 1,0 0 0,-1-2 0,0 0-1,-1-1 1,-1 0 0,0-1 0,-1-1 0,-1 0-1,19-30 1,-20 19 50,-12 26-70,1 1-1,-1-1 1,0 0 0,1 1 0,-1-1-1,0 0 1,0 0 0,1 1 0,-1-1 0,0 0-1,0 0 1,0 1 0,0-1 0,0 0-1,0 0 1,0 1 0,0-1 0,0 0-1,0 0 1,-1 1 0,1-1 0,0 0 0,0 0-1,-1 1 1,1-1 0,0 0 0,-1 1-1,1-1 1,-1 0 0,1 1 0,-1-1-1,0 1 1,-1 0 0,1 1 0,0-1 0,0 1-1,0-1 1,0 1 0,0-1 0,0 1 0,0 0 0,0 0-1,0-1 1,0 1 0,0 0 0,0 0 0,0 0-1,1 0 1,-1 0 0,-1 2 0,-1 1 3,-4 4-2,1 1 0,0-1-1,1 1 1,0 1-1,0-1 1,1 0-1,0 1 1,1 0 0,0 0-1,0 0 1,-1 15-1,4-22-52,-1 0 0,1 0-1,0 1 1,0-1-1,0 0 1,0 1 0,1-1-1,-1 0 1,1 1 0,0-1-1,0 0 1,0 0-1,0 0 1,0 0 0,1 0-1,0 0 1,-1 0-1,1 0 1,0 0 0,1-1-1,-1 1 1,0-1 0,1 0-1,-1 0 1,1 0-1,-1 0 1,1 0 0,0 0-1,0-1 1,0 1-1,0-1 1,0 0 0,1 0-1,-1 0 1,0 0 0,0 0-1,1-1 1,3 1-1,13-1-298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18820,'-2'7'2184,"2"-4"-1415,-1 1 2727,-1-3-3320,4-2-968,-2-9-464,1 7 824,4-4-168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15283,'3'3'590,"-1"0"1,0 0-1,0 1 0,-1-1 0,1 1 0,-1-1 0,1 1 0,-1 0 1,1 6-1,6 15 19,13 22-289,2 0 1,2-2 0,2-1-1,1-1 1,58 64-1,-85-105-352,1 0 0,0 0 0,0 0 0,1 0 0,-1 0 0,0-1 0,1 1 0,-1-1 0,1 1 0,-1-1 0,1 0 0,0 0 0,-1 0 0,1 0 0,4 0 0,-7-1 0,0 0 1,1 0-1,-1 0 1,0 0-1,0 0 0,1 0 1,-1 0-1,0 0 1,0 0-1,0-1 0,1 1 1,-1 0-1,0 0 1,0 0-1,0 0 1,1 0-1,-1-1 0,0 1 1,0 0-1,0 0 1,0-1-1,0 1 0,0 0 1,1 0-1,-1 0 1,0-1-1,0 1 0,0 0 1,0 0-1,0-1 1,0 1-1,0 0 0,0 0 1,0-1-1,0 1 1,0 0-1,0 0 1,0-1-1,0 1 0,0 0 1,0 0-1,0-1 1,-1 1-1,1 0 0,0 0 1,0 0-1,0-1 1,0 1-1,0 0 0,-1 0 1,1 0-1,0-1 1,0 1-1,0 0 0,-1 0 1,-10-11-539,-4 6-20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15187,'0'-1'1769,"6"-9"-913,5-5-272,10-5 1160,1-3-431,13-1-321,-1 0-184,9 1-264,-1 1-136,-2 1-144,-3 5-224,-4 2-448,-4-2-256,-9-1-472,-1 1 1576,-8-6-696,0-3-128,2-7-144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17868,'0'-1'143,"0"1"-1,1-1 1,-1 1 0,1 0 0,-1-1 0,1 1 0,-1 0-1,1 0 1,-1-1 0,1 1 0,-1 0 0,1 0 0,-1 0-1,1 0 1,-1-1 0,1 1 0,-1 0 0,1 0-1,-1 0 1,1 0 0,0 0 0,-1 0 0,1 1 0,-1-1-1,1 0 1,-1 0 0,1 0 0,-1 0 0,1 1-1,0-1 1,0 2-8,1-1-1,-1 0 1,0 0-1,0 0 0,-1 1 1,1-1-1,0 1 1,0-1-1,-1 1 1,1-1-1,0 2 0,2 10-107,0-1 0,1 18 0,-3-21 297,4 37-256,-2-1-1,-2 1 0,-6 48 0,-25 138 10,10-90-27,15-100-61,-2 4-61,1 48 1,6-94 58,0-1 0,0 1 0,0 0 0,0 0 0,0 0 0,0 0 0,0 0 0,0 0 0,1 0 0,-1 0 0,0 0 0,0 0 0,0 0 0,0 0 0,0 0 0,0 0 0,0 0 0,1 0 0,-1 0 0,0 0 0,0 0 0,0 0 0,0 0 0,0 0 0,0 0 0,0 0 0,0 0 0,1 0 0,-1 0 0,0 0 0,0 0 0,0 0 0,0 0 0,0 0 0,0 0 0,0 0 0,0 1 0,0-1 0,0 0 0,0 0 0,1 0 0,-1 0 0,0 0 0,0 0 0,0 0 0,0 0 0,0 0 0,0 1 0,0-1 0,0 0 0,0 0 0,0 0 0,0 0 0,0 0 0,0 0 0,0 0 0,0 0 0,0 1 0,0-1 0,0 0 0,0 0 0,0 0 0,0 0 0,0 0 0,0 0 0,0 0 0,4-9-606,-3 4 514,-1-1-1,0 0 1,0 0 0,-1 1-1,-1-7 1,-3-13-315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 15043,'-5'10'658,"0"-1"0,-1 1 0,0-1 0,-11 14 0,-15 21 584,-3 12-829,-22 41-196,50-82-188,1-1-1,0 1 0,0 0 1,-5 29-1,10-40 11,0 0 1,1 1-1,0-1 1,0 0-1,0 1 1,0-1-1,2 8 1,-2-11-17,0 0 0,0 0 1,1 0-1,-1 0 0,1 0 1,-1-1-1,1 1 1,-1 0-1,1 0 0,0-1 1,-1 1-1,1 0 1,0 0-1,0-1 0,-1 1 1,1-1-1,0 1 1,0-1-1,0 1 0,0-1 1,0 0-1,-1 1 0,1-1 1,0 0-1,0 1 1,0-1-1,0 0 0,0 0 1,0 0-1,0 0 1,0 0-1,0 0 0,0 0 1,0-1-1,0 1 0,0 0 1,1-1-1,4-1 104,-1 0-1,1 0 1,-1 0-1,0-1 1,0 0-1,0 0 1,0 0-1,0-1 1,-1 0-1,1 0 1,-1 0-1,0 0 1,-1-1-1,1 1 0,-1-1 1,6-10-1,-2 2 111,0-1-1,-1 0 1,-1 0-1,0 0 1,4-23-1,-6 18-36,0-1-1,-1 0 1,-1-36 0,-1 48-301,-1 0 1,0 0-1,0 0 1,-1 0-1,0 1 1,-1-1-1,0 0 1,0 1-1,0 0 1,-1 0-1,0 0 0,-6-8 1,8 12-43,0 1 0,0 1 0,-1-1 0,1 0 0,0 0 0,-1 1 0,1-1 0,-4 0 0,-6-5-369,1 0-136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17316,'0'-1'76,"0"1"1,0 0 0,0 0 0,0 0-1,-1 0 1,1 0 0,0 0 0,0 0-1,0 0 1,0 0 0,-1 0 0,1 0-1,0 0 1,0 0 0,0 0 0,0 0-1,-1 0 1,1 0 0,0 0 0,0 0-1,0 0 1,0 0 0,-1 0 0,1 0-1,0 0 1,0 0 0,0 0-1,0 0 1,-1 0 0,1 0 0,0 0-1,0 1 1,0-1 0,0 0 0,0 0-1,-1 0 1,1 0 0,0 0 0,0 1-1,0-1 1,0 0 0,0 0 0,0 0-1,0 0 1,0 1 0,0-1 0,-4 15 1668,2 27-885,1-33-578,-14 193 303,-1 18-497,16-217-83,0 0 0,0 0 0,0 0 0,1 0 0,-1 0 0,1 0 1,-1 0-1,1 0 0,2 4 0,-3-7-3,0 1-1,1-1 1,-1 0 0,0 1 0,0-1-1,1 0 1,-1 1 0,0-1-1,1 0 1,-1 0 0,0 1 0,1-1-1,-1 0 1,0 0 0,1 0-1,-1 1 1,1-1 0,-1 0 0,0 0-1,1 0 1,-1 0 0,1 0-1,-1 0 1,0 0 0,2 0 0,-1 0-1,0-1 1,0 1 0,1-1 0,-1 1 0,0-1 0,0 0 0,0 1 0,1-1 0,-1 0 0,0 0 0,0 0 0,1-1 0,8-9 15,1 0-5,0 0-1,0 1 1,1 0 0,26-16 0,-36 24-15,1 1 0,0-1 0,0 1-1,0 0 1,0 0 0,0 0 0,0 0 0,1 1-1,-1-1 1,0 1 0,0 0 0,0 0 0,1 0-1,-1 0 1,0 1 0,0-1 0,0 1 0,0-1 0,0 1-1,0 0 1,0 1 0,0-1 0,0 0 0,0 1-1,0 0 1,0-1 0,-1 1 0,1 0 0,-1 1-1,3 1 1,-2 0-1,1-1 0,-1 1 0,0 0 0,0 0-1,0 0 1,0 1 0,-1-1 0,0 1 0,0-1 0,0 1 0,2 6-1,-4-8 41,0 0-1,1-1 0,-1 1 0,0 0 0,0 0 1,-1-1-1,1 1 0,-1 0 0,1 0 1,-1-1-1,0 1 0,0-1 0,0 1 0,0-1 1,0 1-1,-1-1 0,1 1 0,-1-1 1,0 0-1,1 0 0,-1 0 0,-3 2 0,-3 3 184,-1 0 0,0 0-1,-1-1 1,0-1 0,0 1-1,0-2 1,0 1 0,-1-1-1,-17 4 1,11-4 21,-1-1 0,0-1 0,0 0 1,1-1-1,-25-2 0,37 1-330,-1-1 0,0 0 1,1 0-1,-1 0 0,1-1 1,-1 0-1,1 0 0,0 0 0,0 0 1,-6-5-1,11 7 28,0 0 0,-1 0-1,1 0 1,0-1 0,0 1 0,0 0 0,0 0-1,-1 0 1,1-1 0,0 1 0,0 0 0,0 0-1,0-1 1,0 1 0,0 0 0,0 0 0,0-1-1,0 1 1,0 0 0,0-1 0,0 1 0,0 0-1,0 0 1,0-1 0,0 1 0,0 0-1,0 0 1,0-1 0,0 1 0,0 0 0,0 0-1,0-1 1,0 1 0,1 0 0,-1 0 0,0-1-1,0 1 1,0 0 0,1 0 0,-1 0 0,0-1-1,0 1 1,0 0 0,1 0 0,-1 0 0,0 0-1,0 0 1,1-1 0,-1 1 0,0 0 0,0 0-1,1 0 1,15-6-282,-14 5 72,17-6-656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14715,'0'12'2306,"-1"-1"0,-1 1 0,-3 15 0,-14 38-316,12-47-2077,1 1 0,1 0-1,1 0 1,1 0 0,-2 31-1,5-48 87,0 0 0,0 0-1,1-1 1,-1 1 0,0 0-1,0-1 1,1 1 0,-1 0-1,1-1 1,0 1-1,-1 0 1,1-1 0,0 1-1,0-1 1,0 1 0,0-1-1,0 0 1,0 1 0,1-1-1,-1 0 1,0 0-1,1 0 1,-1 0 0,1 0-1,-1 0 1,1 0 0,-1 0-1,1-1 1,-1 1 0,1 0-1,0-1 1,0 0-1,-1 1 1,1-1 0,0 0-1,0 0 1,-1 0 0,1 0-1,0 0 1,3-1-1,4 0-255,1-1 0,-1 0 0,0-1 0,0 1 0,0-2 0,11-5 0,-11 4 12,1 0-1,-1-1 0,0 0 0,-1-1 0,1 0 0,-1 0 1,0 0-1,9-14 0,6-12-528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0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17076,'-7'20'1720,"-6"0"-1024,0 2-216,0 5 713,5 8-161,2 2-224,2-4-216,-1 0-568,5 1-376,-1 1 368,-5-7-104,-1-3-120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17660,'-2'1'1232,"1"11"-976,-2 11-120,-6-2 440,4 11-320,-1-1-120,3 8 8,2-2-56,1 0-32,0 2-32,1-6-80,-1 0-256,0-3-208,-1-8-248,-4-7 616,-2-15-168,-1-5-72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14227,'-12'-6'1360,"17"9"-800,0 1-183,12 1 1343,5 0-968,8-5-248,6 6-88,8-2-96,6 4 16,-1-8-144,1 2-216,2 0-552,-6-2-176,-7-9 584,-1-5-104,-8-6-144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15483,'-4'5'1497,"13"-1"-841,3-3-248,10-1 824,1-1-464,10-2-184,6 0-127,4 0-586,4 2-391,-4-3 448,-2 1-104,-2 4-136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21 14803,'1'-1'47,"-1"0"0,0 0 0,0 1 0,0-1 0,0 0-1,0 1 1,0-1 0,0 0 0,-1 0 0,1 1 0,0-1 0,0 0 0,0 1 0,-1-1-1,1 0 1,0 1 0,-1-1 0,1 0 0,-1 1 0,1-1 0,-1 1 0,1-1-1,-1 1 1,1-1 0,-1 1 0,1-1 0,-1 1 0,1 0 0,-1-1 0,0 1 0,1 0-1,-1-1 1,0 1 0,0 0 0,1 0 0,-1 0 0,0 0 0,1-1 0,-1 1-1,0 0 1,0 0 0,1 0 0,-1 1 0,0-1 0,1 0 0,-1 0 0,0 0 0,1 0-1,-1 1 1,0-1 0,1 0 0,-1 1 0,0-1 0,1 0 0,-1 1 0,1-1 0,-2 2-1,-3 1 145,0 1 0,0 0 0,1 0-1,0 0 1,-1 0 0,-4 8-1,-7 12-14,2 0 0,1 1 0,1 1 0,1 0 0,2 1 0,0 0 0,2 0 0,1 0 0,1 1 0,-2 40-1,7-59-133,0 0 0,1 0 0,-1 0 0,2-1 0,0 1 0,0 0 0,0-1 0,6 15 0,-6-21-81,-1 1 0,0-1-1,0 1 1,1-1 0,-1 0 0,1 0 0,0 0-1,0 0 1,0 0 0,0 0 0,0 0 0,0 0-1,0-1 1,1 1 0,-1-1 0,1 0 0,-1 1-1,1-1 1,-1 0 0,1-1 0,-1 1-1,1 0 1,0-1 0,0 1 0,-1-1 0,1 0-1,0 0 1,0 0 0,-1 0 0,1-1 0,0 1-1,2-2 1,1 0-24,0 0 0,0 0-1,0-1 1,-1 0 0,0 0 0,10-8-1,12-11-341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16227,'-2'3'1465,"-9"12"-865,-7 3-232,-11 2 760,2 3-296,-3 5-367,-3 1-89,9 1-144,3-3-184,1-10-424,7-1-265,8-9-199,3-7 632,-6-5-208,2-7-112</inkml:trace>
  <inkml:trace contextRef="#ctx0" brushRef="#br0" timeOffset="1">1 58 13187,'7'7'1544,"4"8"-744,6-4-336,3 2 1177,8 1-825,3-2-256,2-1-168,4-5-560,2-2-312,-3-4 352,-7-5-96,-2-7-136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15707,'5'9'1361,"-5"0"-817,4 3-208,-3 6 528,2 2-168,2 6-136,0 2-72,-3-2-128,-2 3-95,-2 7-249,-9-5-185,-2 5-455,-6 3-176,-2-6 616,-5-3-128,2-10-152</inkml:trace>
  <inkml:trace contextRef="#ctx0" brushRef="#br0" timeOffset="1">396 218 14939,'13'2'1368,"-6"3"-863,0-2-209,11 2 792,2-3-544,5 0-216,3-2-72,0 1-328,0-1-296,-5 0 304,-2-1-72,-9 1-80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11755,'20'5'1640,"11"0"-736,1-5-384,5 0 1729,3-3-1369,0 0-432,-3 0-392,-4-3 88,0 3-80,-7 1-200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 16948,'-1'-1'83,"0"0"1,0 0 0,0 0 0,0 0 0,-1 0 0,1 1-1,0-1 1,-1 1 0,1-1 0,0 1 0,-1-1-1,1 1 1,0 0 0,-1 0 0,1-1 0,-1 1-1,1 0 1,-1 0 0,1 1 0,0-1 0,-1 0 0,1 0-1,-1 1 1,1-1 0,0 1 0,-3 0 0,-35 18 727,32-16-786,1 0-1,0 1 1,-1 0 0,1 1 0,1-1 0,-1 1 0,1 0 0,0 0 0,0 1 0,0 0-1,1-1 1,0 2 0,0-1 0,0 0 0,1 1 0,0 0 0,-2 7 0,4-13-29,1 0-1,0 0 1,-1 0 0,1 1 0,0-1 0,0 0 0,0 0 0,0 0-1,0 1 1,0-1 0,0 0 0,1 0 0,-1 0 0,0 0-1,0 1 1,1-1 0,-1 0 0,1 0 0,-1 0 0,1 0 0,0 0-1,-1 0 1,2 1 0,-1-1 0,1 0 0,-1 0 0,1 0 0,-1-1 0,1 1 0,0 0 0,-1-1 0,1 1 0,0-1-1,-1 1 1,1-1 0,0 0 0,-1 0 0,3 0 0,5 0 1,-1-1-1,1 0 1,-1-1-1,0 1 1,14-6-1,1-3 129,-2-1 0,1-1 1,-1-1-1,-1 0 0,-1-2 0,0 0 0,-1-1 0,28-31 0,-50 54-80,0 0-1,0 1 1,1 0-1,1-1 1,-1 1 0,-1 12-1,1-8-19,-1 1-89,2-1 0,0 1 0,-1 19 0,2-29 10,1 0 0,0 0 0,0 0 0,0-1 0,1 1 0,-1 0 0,1 0 0,-1 0 0,1-1 0,0 1 0,0 0 0,0-1 0,0 1 0,1-1 0,-1 1 0,1-1 0,-1 1 0,1-1 0,0 0 1,0 0-1,0 0 0,3 2 0,10 1-177,2-8-100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19140,'1'1'145,"0"-1"-1,1 0 1,-1 1 0,0-1 0,0 1-1,0 0 1,0-1 0,0 1-1,0 0 1,-1-1 0,1 1 0,0 0-1,0 0 1,0 0 0,-1 0-1,1 0 1,0 0 0,-1 0-1,1 0 1,-1 0 0,1 0 0,-1 0-1,1 2 1,10 34 832,-9-27-690,4 16-42,-1 0 0,-1 1 0,-1 0 0,-2-1 0,-1 1 0,0 0 0,-2 0 0,-2 0 0,0-1 0,-10 32-1,5-28-349,-1-1 0,-1 1-1,-2-2 1,-1 0-1,-1 0 1,-1-1 0,-1-1-1,-31 35 1,40-53 22,-1 0 0,0 0 0,0 0 0,0-1-1,-1-1 1,-14 8 0,-12 1-321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15923,'-3'11'1577,"-7"4"-1193,-10 6-176,-4 4 1024,-5 12-888,-2 3-112,-1 4-128,2 1-16,0-7-16,1 0-120,6-7-312,0-3-152,6-14 2072,1-7-1544,2-14 64,1-9 72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15659,'13'1'1729,"3"2"-1121,1 5-104,5 0 1024,3 2-728,7 2-119,1 1-161,3 2-216,-2 0-536,0-1-456,-2-5 560,-5-1-80,-8-5-153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16612,'-9'12'1480,"13"-2"-904,6-6-192,9-4 800,4-3-472,8 0-143,4-2-185,6 3-440,-2-2-216,-6-3-513,-1 4-1279,-12 0 1664,-12 4-272,-8 2-368</inkml:trace>
  <inkml:trace contextRef="#ctx0" brushRef="#br0" timeOffset="1">1 164 15443,'27'5'1465,"13"-8"-961,7-3-256,11-1 456,3-3-120,5-3-576,-1-1 1936,-11-1-1800,-11 2 73,-10-2-9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17108,'13'2'686,"-1"0"1,1-1-1,17 0 1,-20-1-495,-1 0 1,1 0 0,-1 1 0,0 0 0,1 1 0,-1 0 0,13 5 0,-16-4-169,-1-1 1,1 1 0,-1 0-1,0 1 1,0-1 0,0 1 0,0 0-1,-1 0 1,0 1 0,0-1 0,0 1-1,0 0 1,4 7 0,-6-7-29,0-1 1,0 1-1,-1 0 0,1 0 1,-1 0-1,0 0 1,0 0-1,-1 0 1,0 0-1,1 0 0,-2 0 1,1 0-1,-1 0 1,1 0-1,-1 0 1,-3 7-1,-3 6-45,-1-1 0,-1 0 0,-1-1 0,0 0 0,-1 0 0,0-1 0,-1-1 0,-1 0 0,-1 0 0,-19 15 0,-9-1-11,0-6-35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19 17308,'-4'-2'189,"0"-1"0,-1 1 1,1 0-1,-1 0 0,0 0 1,1 1-1,-1 0 0,0 0 1,0 0-1,0 0 1,0 1-1,-8 0 0,10 0-152,-1 1 1,0 0-1,1 0 0,-1 0 0,1 0 1,-1 1-1,1-1 0,0 1 0,-1 0 0,1 0 1,0 0-1,0 0 0,0 1 0,1-1 0,-1 1 1,1 0-1,-5 5 0,-1 5-23,0 1 0,1 0 0,0 0 1,1 1-1,0 0 0,2 0 0,-1 0 0,2 1 0,-2 16 1,-1 23 75,1 66-1,8-56 98,20 123-1,-8-89-98,-15-94-86,2 5-23,-1 0 1,0 0-1,-1 0 0,-1 13 0,1-22 7,0-1 0,0 1 0,0-1 0,0 0-1,0 1 1,0-1 0,0 0 0,0 1 0,0-1 0,0 0 0,-1 1-1,1-1 1,0 0 0,0 1 0,0-1 0,-1 0 0,1 0-1,0 1 1,0-1 0,-1 0 0,1 0 0,0 1 0,-1-1 0,1 0-1,0 0 1,-1 0 0,1 0 0,0 1 0,-1-1 0,1 0-1,0 0 1,-1 0 0,-12-5-468,-8-15-361,-2-11 113,2 0 0,2-1 0,-28-63 1,44 87 859,-1 1 0,2-1 0,-1 0 1,1 0-1,1 0 0,-2-14 1,3 20-59,0 0 0,0 0 0,0 0 0,0 0 0,0 0 0,0-1 0,1 1 0,-1 0 0,1 0 0,0 0 0,-1 0 0,1 0 0,0 1 1,0-1-1,0 0 0,0 0 0,1 1 0,-1-1 0,0 0 0,1 1 0,-1-1 0,1 1 0,0 0 0,-1-1 0,1 1 0,0 0 0,0 0 0,0 0 0,0 0 0,3 0 1,9-3 266,1 1 1,28-1-1,-33 3-365,0 1 0,0-2 0,1 1 0,-1-1 0,0-1 0,0 0 0,-1 0 0,15-7 0,9-13-124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18116,'2'-10'2176,"-2"8"-1904,0 8 1025,1 1-585,4 9-336,2 1-128,0 6-128,3 4-80,-1 5-192,1 4-136,-3 2-536,0 4-80,-3-6 663,-4-9-175,0-11-200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16147,'1'1'63,"0"-1"-1,-1 0 0,1 1 0,-1-1 1,1 1-1,-1-1 0,0 1 0,1 0 0,-1-1 1,0 1-1,1-1 0,-1 1 0,0-1 0,1 1 1,-1 0-1,0-1 0,0 1 0,0 0 1,0-1-1,0 1 0,0 0 0,0-1 0,0 1 1,0 0-1,0-1 0,0 1 0,0 0 1,0-1-1,0 1 0,-1 0 0,1-1 0,0 1 1,0-1-1,-1 2 0,-15 32 583,10-21-223,-22 52 103,-20 73 0,38-106-495,3 1 0,0 1 0,2-1 0,-1 48 0,6-76-72,0 0 0,1 0-1,-1 0 1,1 1-1,0-1 1,0-1-1,0 1 1,1 0 0,-1 0-1,1 0 1,1-1-1,3 7 1,-5-9-10,1 0 1,0 0-1,0 0 1,1 0-1,-1 0 1,0-1-1,1 1 1,-1-1-1,0 1 1,1-1-1,0 0 1,-1 0-1,1 0 1,0-1-1,0 1 1,-1 0-1,1-1 1,0 0-1,0 0 1,0 0-1,0 0 1,5-1-1,23-5-247,3-5-110</inkml:trace>
  <inkml:trace contextRef="#ctx0" brushRef="#br0" timeOffset="1">491 228 16860,'-7'12'1376,"-10"15"-912,-6 4-208,-7 2 736,-2 5-352,6 6-328,-1-2-31,7-4-209,1 0-216,7-17-561,0-5 1297,5-9-664,1-1-48,5-6-56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14827,'6'30'1456,"10"-7"-911,4 0-233,7-3 720,5-1-504,6-3-544,4-6 184,-3-10-168,1-3-64,-4-11-136</inkml:trace>
  <inkml:trace contextRef="#ctx0" brushRef="#br0" timeOffset="1">379 1 15315,'8'17'1689,"2"3"-1201,5 4-176,2 3 600,3 6-256,-3 3-120,-1 9-208,-6 2-104,-10 7-152,-7-1 16,-13 3-288,-9-4-304,-7-2 432,-1-4-24,-10-10-104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13707,'11'10'1728,"2"-9"-880,7-2-375,10 1 1943,2-6-1528,4 2-624,-2-5-280,5 2 921,-9 1-785,0-5-80,-6-4 8</inkml:trace>
  <inkml:trace contextRef="#ctx0" brushRef="#br0" timeOffset="1">5 167 13563,'13'13'1448,"6"-12"-864,9-1-240,9-6 905,6 1-649,8-3-240,0 0-360,2-2 80,-1-3-80,-5-3-120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 17868,'-7'-4'495,"0"1"1,0 1-1,-1-1 1,1 1-1,-1 1 1,-14-2-1,18 3-425,0 0 0,0 0 0,0 1-1,0-1 1,1 1 0,-1 0 0,0 0 0,1 0-1,-1 1 1,1-1 0,-1 1 0,1 0-1,0 0 1,0 0 0,-6 5 0,4-2-43,0 0 0,1 0 0,-1 0 0,1 1 0,0 0 0,0-1 0,1 1 1,0 1-1,-3 8 0,5-13-24,0-1 0,1 1 0,0-1 0,-1 1-1,1 0 1,0 0 0,0-1 0,0 1 0,0 0 0,0-1 0,1 1 0,-1 0 0,0-1 0,1 1 0,-1 0 0,1-1 0,1 3 0,-1-2-1,1-1-1,-1 1 1,1-1-1,-1 1 1,1-1 0,0 0-1,-1 0 1,1 0-1,0 0 1,0 0 0,0 0-1,0 0 1,0-1-1,0 1 1,0-1 0,0 0-1,0 1 1,3-1 0,4 0 1,0 0 1,-1-1-1,1 0 1,0 0-1,0-1 1,-1 0-1,1 0 1,-1-1 0,0 0-1,0-1 1,0 0-1,0 0 1,8-6-1,-6 3 27,-1 1-1,0-2 0,0 1 0,-1-1 0,0 0 0,0-1 0,-1 0 1,0 0-1,9-16 0,-13 18 86,-6 8-13,-7 10 0,5-1-90,0 0-1,0 0 1,1 1 0,0-1 0,1 1 0,0 0 0,1 0 0,0 0 0,1 0-1,0 0 1,1 0 0,0 0 0,2 17 0,-1-22-49,0 0 0,0 0 0,1 1 0,0-1 0,0 0 0,0 0 0,1-1 0,-1 1 0,2 0 0,-1-1 0,0 0 1,1 0-1,0 0 0,1 0 0,-1 0 0,1-1 0,-1 0 0,1 0 0,0 0 0,1-1 0,-1 0 0,1 0 0,0 0 0,11 4 0,22 0-172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15139,'0'-1'276,"1"0"0,-1 0 0,1 1-1,-1-1 1,1 0 0,-1 0 0,1 0 0,0 0-1,0 1 1,-1-1 0,1 0 0,0 1 0,0-1-1,0 0 1,0 1 0,0-1 0,1 0 0,-1 2-120,-1 0 0,1-1 1,-1 1-1,1 0 0,-1 0 1,1-1-1,-1 1 1,1 0-1,-1 0 0,0 0 1,1 0-1,-1 0 0,0-1 1,0 1-1,1 0 1,-1 0-1,0 0 0,0 0 1,0 0-1,0 0 0,-1 1 1,12 208 2262,-17-2-3845,6-201 1026,-1 0 1,1 0-1,-2-1 0,1 1 0,-3 7 0,4-14 375,0 1 0,0-1 0,0 0 0,0 1 1,-1-1-1,1 0 0,0 1 0,0-1 0,0 0 0,0 1 0,-1-1 0,1 0 0,0 0 0,0 1 1,0-1-1,-1 0 0,1 0 0,0 1 0,0-1 0,-1 0 0,1 0 0,0 0 0,-1 1 0,1-1 1,0 0-1,-1 0 0,1 0 0,0 0 0,-1 0 0,1 0 0,0 0 0,-1 0 0,1 0 0,0 0 1,-1 0-1,1 0 0,0 0 0,-1 0 0,1 0 0,0 0 0,-1 0 0,1 0 0,0 0 0,-1-1 0,1 1 1,0 0-1,-1 0 0,1 0 0,0-1 0,0 1 0,-1 0 0,1 0 0,0-1 0,-1 1 0,-8-13-899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329 119 12347,'1'-1'67,"9"-8"939,-1-1 0,-1 0 0,12-18 0,-19 26-812,1 0 0,-1 0 0,0 0 0,0 0 0,0-1 0,-1 1 0,1 0 0,-1-1 0,1 1 0,-1-1-1,0 1 1,0-3 0,0 4-94,0 0 0,0-1 0,-1 1-1,1 0 1,-1 0 0,1 0 0,-1 0-1,1 0 1,-1 0 0,0 0 0,0 0-1,1 0 1,-1 0 0,0 0-1,0 0 1,0 0 0,0 1 0,0-1-1,0 0 1,0 1 0,0-1 0,0 1-1,-1-1 1,1 1 0,-1-1 0,-4-1-24,1 1 1,-1 0 0,0 0 0,0 0 0,1 1-1,-1 0 1,0 0 0,0 1 0,1-1 0,-1 1-1,0 0 1,1 1 0,-1-1 0,1 1 0,-1 0-1,1 1 1,-10 5 0,3-1-70,0 1 0,1 1 0,-1 0 0,2 1 1,-1 0-1,-8 11 0,8-7-10,0-1 0,2 1 0,0 1 0,0 0 0,1 0 0,1 1 0,1 0 0,0 0 0,1 0 0,1 1 0,0-1 0,1 1 0,1 0 0,1 0 0,0 1 0,2-1 0,-1 0 0,2 0 0,0 0 0,2 0 0,-1-1 0,2 1 0,0-1 1,1 0-1,14 27 0,25 29-107,-27-44 34,19 36-1,-32-53 54,-1 0 0,0 0 0,0 1-1,-1-1 1,-1 1 0,0-1 0,1 16-1,-3-15 17,0 0-1,-1 0 0,0 0 0,-1 0 1,0-1-1,-1 1 0,0-1 0,-1 1 0,0-1 1,-1 0-1,0 0 0,-7 10 0,1-6 88,0 0 1,-1 0-1,-1-1 0,0-1 0,-1 0 0,0-1 0,-16 11 1,-45 23-97,65-33-909,15-13 679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 17708,'-1'-1'89,"0"0"1,0 0 0,0 0 0,1 0-1,-2 1 1,1-1 0,0 1-1,0-1 1,0 0 0,0 1 0,0 0-1,0-1 1,0 1 0,-1 0-1,1-1 1,0 1 0,0 0 0,-1 0-1,1 0 1,0 0 0,0 0-1,-2 1 1,1 0 2,-1-1 1,1 1-1,0 0 0,-1 1 0,1-1 0,0 0 0,0 1 1,-1-1-1,1 1 0,-2 1 0,-2 4 8,0 0 0,0 0-1,1 0 1,0 1 0,-5 9-1,4-5-75,1-1 0,0 2 0,1-1 0,1 0 0,0 1 0,-2 13 0,4-17 7,0-1 0,1 1 0,0-1-1,0 0 1,1 1 0,0-1 0,1 1 0,-1-1-1,2 0 1,3 10 0,-6-17-2,1 1-1,-1 0 1,1-1-1,0 1 1,-1-1-1,1 1 1,0-1-1,0 1 1,0-1-1,0 0 1,0 0-1,0 1 1,1-1-1,-1 0 1,0 0-1,1 0 1,-1 0-1,1 0 1,-1 0-1,1-1 1,-1 1-1,1 0 1,-1-1-1,1 1 1,0-1-1,-1 0 1,1 0-1,0 1 1,-1-1-1,1 0 1,0 0-1,-1 0 1,1-1-1,0 1 1,-1 0-1,1-1 1,0 1 0,-1-1-1,1 1 1,-1-1-1,1 0 1,-1 0-1,2-1 1,4-2 108,-1 0 1,-1-1 0,1 0-1,-1 0 1,0 0 0,0-1-1,0 0 1,6-10 0,-2 1 162,-1-1-1,0 0 1,11-33 0,-17 41-257,0 1 0,0-1 0,-1 0-1,0 0 1,0 1 0,-1-1 0,0 0 0,0 0 0,-1 0 0,0 1 0,-3-13 0,3 17-136,0 0 0,-1 0 0,1 1 0,-1-1 1,1 0-1,-1 0 0,0 1 0,0-1 1,0 1-1,0 0 0,0 0 0,-1-1 0,1 1 1,0 1-1,-1-1 0,0 0 0,0 1 0,1-1 1,-1 1-1,0 0 0,0 0 0,0 0 1,0 0-1,0 0 0,0 1 0,-1 0 0,-2-1 1,4 2-387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14739,'0'0'69,"0"0"0,0 0 0,0 0 0,1 0 0,-1 0 0,0 1 0,0-1 0,0 0 0,1 0 0,-1 0 0,0 0 0,0 0 0,0 0 0,0 0 0,1 0 0,-1 0 0,0 0-1,0 1 1,0-1 0,0 0 0,1 0 0,-1 0 0,0 0 0,0 0 0,0 1 0,0-1 0,0 0 0,0 0 0,0 0 0,0 1 0,0-1 0,1 0 0,-1 0 0,0 0 0,0 0 0,0 1 0,0-1 0,0 0 0,0 0 0,0 0 0,0 1 0,0-1 0,0 0 0,-1 0-1,1 0 1,0 1 0,0-1 0,0 0 0,0 0 0,0 0 0,0 0 0,0 1 0,0-1 0,0 0 0,-1 0 0,-5 19 694,4-13-279,-10 31 331,-31 109 620,36-117-1224,2 1 0,-4 60-1,8-87-197,1-1-1,0 1 1,0 0-1,0 0 1,1-1 0,-1 1-1,0 0 1,1 0-1,0-1 1,0 1-1,0-1 1,0 1 0,0-1-1,0 1 1,1-1-1,-1 1 1,1-1-1,0 0 1,-1 0 0,1 0-1,0 0 1,0 0-1,3 1 1,-2-1-24,-1-1 1,1 0-1,0-1 1,0 1-1,0 0 0,0-1 1,0 0-1,0 1 1,1-1-1,-1 0 1,0-1-1,0 1 1,0 0-1,0-1 1,0 0-1,0 0 0,0 0 1,0 0-1,-1 0 1,4-2-1,4-2-143,-1 0 0,0-1 0,0 0-1,-1-1 1,1 0 0,-1 0 0,-1 0 0,1-1 0,-2-1-1,1 1 1,-1-1 0,7-12 0,5-16-312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14235,'-10'29'1832,"-2"-3"-1079,1 7-297,-3-2 1000,4 8-520,0 1-136,4 2-416,0-6-288,6-9-752,0 1 616,7-9-128,5-2-96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12619,'25'-22'5395,"5"-4"-4033,72-73 737,93-117 0,-184 198-1660,-10 14-166,-6 11-40,-17 34-108,2 1 1,1 1 0,3 1 0,-20 80 0,34-117-331,0 0 0,1 0 1,0 1-1,0-1 0,1 1 0,-1-1 0,2 0 0,-1 1 1,1-1-1,0 0 0,3 10 0,-3-12-211,-6 3-141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16299,'5'4'2025,"11"-1"-1217,6-6-288,6 0 1017,10-4-585,3-1-48,2-1-520,3 2-272,-4-2-816,-7 2-312,-6 3 792,-6-1-240,-10 4-169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17044,'-4'10'1099,"0"-2"-66,0 1 0,1-1-1,0 1 1,-3 14 0,6-20-1005,0 0 0,-1 1 0,1-1 0,1 0 0,-1 0 0,0 0 0,1 0 0,-1 0 0,1 0 0,0 0 0,0 0 0,0-1 0,1 1 1,-1 0-1,1 0 0,-1-1 0,1 1 0,2 2 0,0-2-83,-1 1 0,1-1 1,0 0-1,0 0 0,0 0 1,7 3-1,-7-4 24,-1 0 0,1 0 0,0 0 0,-1 1 0,0 0 0,0-1 1,1 1-1,-2 0 0,1 1 0,4 5 0,-2 0 28,0 1 0,-1 0 0,0-1-1,0 1 1,-1 0 0,-1 1 0,0-1 0,0 1 0,0 20 0,-2-25 20,0 0 0,-1 0 0,0 0 0,0 0 0,0 0 0,0 0 0,-1 0 0,0 0 0,-1-1 0,1 1 0,-1-1 0,0 1 0,0-1 0,-1 0 0,1 0 0,-1 0 0,0-1 0,-6 6 0,4-6 59,1 0 0,-1 0 1,0-1-1,0 1 0,0-1 0,0-1 1,-1 1-1,1-1 0,-1 0 0,-9 1 0,14-3-49,0 1 0,0-1 0,0 0 0,0 0 0,0 0 0,0 0 0,0-1 0,0 1 0,0-1 0,0 1 0,0-1 0,0 1 0,0-1 0,0 0 0,0 0 0,1 0 0,-1 0 0,0 0 0,1-1 0,-1 1 0,0 0 0,1-1 0,0 1 0,-1-1 0,1 0 0,0 1 0,0-1 0,0 0 0,0 0 0,0 0 0,0 0 0,0 1 0,1-1 0,-1 0 0,1 0 0,0 0 0,-1 0 0,1-3 0,-1 0-19,1 0-1,-1 0 1,1 0-1,0-1 1,1 1-1,-1 0 1,1 0-1,0 0 1,0 0-1,1 0 1,-1 0-1,1 0 1,0 1-1,1-1 1,-1 1-1,1-1 1,0 1-1,0 0 1,0 0-1,7-7 1,4-1-25,1 1 1,0 0-1,1 1 1,26-12-1,-27 14 28,-1 1 0,0-2 0,0 0-1,0-1 1,18-17 0,-28 22 38,0 0-1,0 1 1,0-1-1,-1-1 1,0 1-1,0 0 1,-1-1-1,1 0 1,-1 0-1,2-11 1,-4 15-23,1 0 0,-1 0 0,0-1 0,0 1 0,0 0 0,0-1 0,-1 1 0,1 0 0,-1 0 0,1-1 0,-1 1 0,0 0 0,0 0 0,0 0 0,0 0 0,0 0 1,0 0-1,-1 0 0,1 0 0,0 1 0,-1-1 0,0 0 0,1 1 0,-1-1 0,0 1 0,0 0 0,0 0 0,0-1 0,0 1 0,0 0 0,-4-1 0,0 0-8,0 1 0,-1-1 0,1 1 0,0 0 0,-1 0-1,1 1 1,-1 0 0,1 0 0,-1 1 0,1-1 0,0 1 0,-13 4 0,14-3-213,0-1 1,0 1-1,0 0 1,1 1 0,-1-1-1,1 1 1,-1 0-1,1 0 1,0 0-1,0 0 1,0 1 0,1 0-1,-1 0 1,1 0-1,0 0 1,-3 6-1,3-3-369,4-2-121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16 14787,'34'-15'4112,"-39"21"-660,-8 12-2762,-15 12-335,1 2 0,-42 64 0,-29 79-2208,98-175 1841,0 0 1,0 0 0,0-1-1,0 1 1,0 0-1,0 0 1,0 0 0,0 0-1,0-1 1,0 1-1,0 0 1,0 0 0,0 0-1,-1 0 1,1-1 0,0 1-1,0 0 1,0 0-1,0 0 1,0 0 0,0 0-1,0-1 1,-1 1-1,1 0 1,0 0 0,0 0-1,0 0 1,0 0-1,-1 0 1,1 0 0,0 0-1,0 0 1,0 0 0,0 0-1,-1 0 1,1-1-1,0 1 1,0 0 0,0 0-1,0 0 1,-1 0-1,1 0 1,0 1 0,0-1-1,0 0 1,0 0-1,-1 0 1,1 0 0,0 0-1,0 0 1,0 0 0,0 0-1,-1 0 1,1 0-1,0 0 1,0 1 0,0-1-1,0 0 1,0 0-1,0 0 1,-1 0 0,1 1-1,-1-22-400,1-8-187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18244,'4'5'1768,"2"0"-1056,2 4-223,5 1 703,3 1-216,4 4-264,0-1-96,3 0-336,2 4-216,-2 2-496,-2 0-464,-4-3 744,-2-3-160,-8-7-80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240 347 17596,'1'-2'143,"0"-1"0,0 1 0,-1 0 0,1-1 0,0 1 0,-1 0 0,1-1 1,-1 1-1,0-1 0,0 1 0,0-1 0,0 1 0,0-1 0,-1 1 0,1 0 0,-1-1 0,1 1 0,-1-1 1,0 1-1,0 0 0,0 0 0,0-1 0,-1 1 0,1 0 0,-1 0 0,-1-2 0,1 2-60,-1 0 0,0 0 0,0 0 0,0 1 0,1-1 0,-2 1 0,1 0 0,0 0 0,0 0 0,0 0 0,0 0 0,-1 0 0,1 1 0,0 0 0,-1 0-1,1 0 1,0 0 0,-1 0 0,-2 1 0,-2 1-61,-1 0-1,1 1 0,1-1 1,-1 2-1,0-1 1,1 1-1,-1 0 0,1 0 1,0 1-1,1 0 1,-1 1-1,1-1 0,-7 9 1,7-7-20,0 0 0,0 0 0,1 0 0,0 1 0,1 0 0,0 0 0,0 0 1,0 0-1,1 1 0,0 0 0,1-1 0,-2 13 0,4-19 3,0 0-1,0 0 1,0 0-1,0 0 1,0 0-1,0 0 1,0 0-1,1 1 1,-1-1 0,1 0-1,0 0 1,-1-1-1,3 4 1,-3-4 0,1 0 0,0 0 0,0 0 0,0 0 0,0 0-1,0 0 1,1 0 0,-1-1 0,0 1 0,0 0 0,1-1 0,-1 1 0,0-1 0,0 1 0,1-1 0,-1 0 0,1 1 0,-1-1 0,0 0 0,1 0 0,-1 0-1,3 0 1,4-1 8,1-1 0,-1 1 0,0-1 0,1-1 0,-1 0-1,0 0 1,0 0 0,0-1 0,8-6 0,13-8 64,25-23 0,-25 16 68,-1-3-1,-1 0 1,-1-1-1,-2-2 1,-1 0-1,-1-2 1,23-45-1,-42 71-105,21-45 259,-22 49-268,-1 0-1,0 0 0,0 0 1,-1 0-1,1 0 1,-1 0-1,1 0 0,-1 0 1,0-1-1,0 1 0,0 0 1,-1 0-1,1 0 0,-1-3 1,0 5-26,1 1 0,0 0 0,0 0 0,0-1 0,-1 1 0,1 0 0,0 0 0,0-1 0,0 1 0,-1 0 0,1 0 0,0 0 0,-1 0 0,1-1 0,0 1 0,0 0 0,-1 0 0,1 0 0,0 0 0,-1 0 0,1 0 0,0 0 0,-1 0 0,1 0 0,0 0 0,-1 0 0,1 0 0,0 0 0,-1 0 0,1 0 1,0 0-1,0 0 0,-1 0 0,1 0 0,0 1 0,-1-1 0,1 0 0,0 0 0,0 0 0,-1 0 0,1 1 0,0-1 0,0 0 0,-1 0 0,1 1 0,0-1 0,-14 15 72,14-15-74,-18 21 36,2 2 1,1 0 0,1 0 0,0 2 0,2 0-1,1 0 1,1 1 0,2 0 0,-7 29 0,14-45-136,-1 1 1,2-1 0,-1 1 0,1 0-1,3 14 1,-3-22 80,0-1-1,0 1 1,1 0 0,-1-1 0,1 1-1,0-1 1,0 1 0,0-1 0,0 1-1,0-1 1,1 0 0,-1 1 0,1-1-1,-1 0 1,1 0 0,0 0 0,0 0-1,0-1 1,0 1 0,0 0 0,0-1-1,0 1 1,1-1 0,-1 0 0,5 2-1,0-2-199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14419,'0'-5'294,"0"1"0,1-1 0,0 0 0,-1 0-1,1 0 1,1 0 0,-1 1 0,1-1 0,0 1 0,0-1 0,0 1 0,1 0-1,-1-1 1,1 1 0,0 1 0,0-1 0,0 0 0,1 1 0,-1-1 0,1 1 0,5-3-1,9-6 480,-1 1 0,2 1 0,32-13 0,-27 13-397,1 1-1,0 1 1,51-9 0,-68 15-357,0 1 0,1 0 1,-1 1-1,1 0 0,-1 0 0,0 1 0,1 0 1,-1 0-1,0 1 0,1 0 0,-1 0 1,0 1-1,-1 0 0,1 1 0,0 0 0,9 7 1,-13-9-17,-1 0 0,0 1 1,0 0-1,0 0 1,-1 0-1,1 0 1,-1 0-1,0 1 1,0-1-1,0 1 0,0-1 1,0 1-1,-1 0 1,1-1-1,-1 1 1,0 0-1,-1 0 0,1 0 1,-1 0-1,1 0 1,-1 0-1,0 0 1,-1 0-1,1 0 1,-1 0-1,1 0 0,-1 0 1,0 0-1,-1 0 1,1 0-1,-1-1 1,0 1-1,-3 4 1,-2 4 54,0-1 0,-1 0 0,-1-1 1,0 0-1,0 0 0,-1 0 0,0-2 1,-20 15-1,26-21-64,-44 27-114,43-27-54,1 0-1,0 0 1,-1-1-1,1 1 1,-1-1-1,0 0 1,0 0-1,1-1 0,-7 1 1,10-1 155,1 0 1,-1 0 0,1 0-1,-1 0 1,1 0-1,-1 0 1,1 0-1,-1 0 1,1 0-1,-1 0 1,1 0-1,-1 0 1,1 0-1,-1 0 1,1-1-1,-1 1 1,1 0-1,0 0 1,-1-1-1,1 1 1,-1 0 0,1-1-1,0 1 1,-1 0-1,1-1 1,0 1-1,-1-1 1,1 1-1,0 0 1,-1-1-1,1 1 1,0-1-1,0 1 1,0-1-1,-1 1 1,1-1-1,0 1 1,0-1 0,0 1-1,0-1 1,0 1-1,0-1 1,0 1-1,0-1 1,0 1-1,0-2 1,3-13-589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 17276,'9'-2'1728,"-8"9"-1056,-5 4-224,-9 8 985,-4 2-433,-6 8-312,-1 3-144,-4 5-216,-3 0-56,4 2-104,1-3-88,4-5-368,2-5-304,6-7-488,1-8 208,4-12 568,4-8-249,3-13-199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4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19276,'10'7'2113,"3"3"-1425,4 4-312,3-1 1016,3 4-616,1-4-112,2 1-552,1 4-256,-1-1-792,-3-1 1800,-4-2-952,-5 0-64,-7-4-96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17252,'-3'-10'1808,"1"1"-1136,2 2-288,5 4 649,5-1-81,7 4-328,4 0-104,9 0-368,11 6-88,4-4-160,6 3-24,0-7-296,-1 4-192,-5-2-352,-7-3 960,-12 1-249,-10 2-199,-13 2 24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17148,'2'6'1664,"12"-6"-1000,5-2-240,12-4 568,4 2-127,6 0-193,1 0-248,-1 2-712,1 1-384,-2-2 560,-1 1-160,-6-1-48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2 462 16388,'-1'-1'82,"1"1"1,0 0-1,0 0 1,0-1 0,0 1-1,0 0 1,0-1-1,0 1 1,0 0 0,0-1-1,0 1 1,0 0-1,0-1 1,0 1 0,0 0-1,0-1 1,0 1-1,0 0 1,0-1 0,0 1-1,0 0 1,0-1 0,0 1-1,1 0 1,-1 0-1,0-1 1,0 1 0,0 0-1,1 0 1,-1-1-1,0 1 1,0 0 0,1 0-1,-1-1 1,1 1 0,10-12 307,-10 11-219,79-88 3165,-32 32-2529,217-235 1561,-270 302-2275,0 0 0,0 0 1,1 0-1,1 0 0,-1 1 1,-1 13-1,-1 2-156,1-1 0,-1 41 0,5-48-515,1 0 0,1 1 0,1-1 0,0 0 0,8 27 0,-8-39 146,-1-2 85,1 1 1,-1-1 0,0 0 0,0 1-1,-1-1 1,1 8 0,-3-4-536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12659,'-1'0'114,"1"0"0,0 0 0,-1 1 0,1-1 1,0 0-1,-1 1 0,1-1 0,0 1 0,0-1 1,-1 0-1,1 1 0,0-1 0,0 1 0,-1-1 1,1 1-1,0-1 0,0 1 0,0-1 0,0 1 1,0-1-1,0 1 0,0-1 0,0 1 0,0-1 1,0 1-1,0-1 0,0 0 0,0 1 0,0-1 1,1 1-1,-1-1 0,0 1 0,1 0 0,0 0 68,0-1-1,0 1 1,0 0-1,0-1 1,0 1-1,1-1 1,-1 0-1,0 1 1,0-1-1,1 0 1,-1 0-1,3 1 1,51-4 1985,-46 2-1790,216-21 2965,0-2-4073,-135 7-1092,-70 12 1179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10 314 15371,'-9'11'1716,"15"-12"499,21-19 218,27-34-345,90-116 0,-87 90-1675,-57 80-412,0 0 0,0 1 0,0-1 0,0 0 0,0 0 0,0 0 0,0 0 0,0 1 0,0-1 1,0 0-1,0 0 0,0 0 0,0 0 0,0 0 0,1 1 0,-1-1 0,0 0 0,0 0 0,0 0 0,0 0 0,0 0 0,0 0 0,0 1 0,1-1 0,-1 0 0,0 0 0,0 0 0,0 0 0,0 0 0,0 0 0,0 0 0,1 0 0,-1 0 0,0 0 0,0 0 0,0 0 0,0 0 0,1 0 0,-1 0 0,0 0 0,0 0 0,0 0 0,0 0 0,1 0 0,-1 0 0,0 0 0,0 0 0,0 0 0,0 0 0,0 0 0,1 0 0,-1 0 0,0 0 0,0 0 0,0 0 0,0 0 1,0-1-1,0 1 0,1 0 0,-1 0 0,0 14-4,-28 99-2,14-61-194,-13 99-1,27-123-1064,0-27 1227,0-1-1,0 1 1,0-1-1,0 1 0,1-1 1,-1 1-1,0-1 1,0 0-1,0 1 1,1-1-1,-1 1 1,0-1-1,0 0 0,1 1 1,-1-1-1,0 0 1,1 0-1,-1 1 1,0-1-1,1 0 0,-1 1 1,1-1-1,-1 0 1,0 0-1,1 0 1,-1 0-1,1 1 0,-1-1 1,1 0-1,-1 0 1,0 0-1,1 0 1,-1 0-1,1 0 0,-1 0 1,1 0-1,-1 0 1,1 0-1,-1 0 1,1-1-1,-1 1 1,0 0-1,1 0 0,-1 0 1,1-1-1,-1 1 1,0 0-1,1 0 1,-1-1-1,0 1 0,1 0 1,-1-1-1,0 1 1,1-1-1,14-12-565,3-10-223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18548,'-42'62'1697,"-15"27"-1123,50-77-473,-50 100 496,51-98-557,1-1 1,1 1-1,0 0 1,0 0 0,2 0-1,-3 23 1,5-33-26,0-1 0,0 0 1,1 1-1,-1-1 0,1 0 0,-1 1 1,1-1-1,0 0 0,0 0 1,1 0-1,-1 0 0,1 0 0,-1 0 1,1 0-1,0 0 0,0-1 1,0 1-1,3 2 0,-1-2 49,-1 0 0,1-1-1,0 1 1,0-1 0,0 0 0,0 0-1,1-1 1,-1 1 0,0-1 0,1 0-1,-1 0 1,6 1 0,-3-2 70,0 1-1,-1-1 1,1 0-1,0 0 1,0-1 0,-1 0-1,1 0 1,0-1 0,-1 0-1,0 0 1,1 0 0,-1-1-1,0 0 1,0 0-1,0-1 1,0 0 0,9-8-1,-11 8-17,0 0 0,-1-1 0,1 0 0,-1 1 0,0-1 0,0 0 0,-1-1 0,1 1 0,-1 0 0,2-10 0,-4 13-114,1 0 1,-1 0-1,0 0 1,0 0 0,0 0-1,-1 0 1,1 0-1,0 0 1,-1 1-1,1-1 1,-1 0 0,0 0-1,1 0 1,-1 1-1,0-1 1,0 0 0,0 1-1,0-1 1,0 1-1,-1-1 1,1 1-1,0 0 1,-1-1 0,1 1-1,-1 0 1,0 0-1,1 0 1,-1 0 0,0 0-1,1 0 1,-1 1-1,0-1 1,0 1 0,0-1-1,-3 0 1,-1 0-211,1 0 1,0 1 0,0-1 0,-1 1-1,1 0 1,0 0 0,-1 1 0,1 0-1,0 0 1,0 0 0,0 0 0,0 1 0,0 0-1,-7 3 1,12-5 150,0 1 1,-1-1-1,1 0 1,0 0-1,-1 1 0,1-1 1,0 0-1,0 0 0,-1 1 1,1-1-1,0 0 1,0 1-1,0-1 0,-1 0 1,1 1-1,0-1 0,0 0 1,0 1-1,0-1 1,0 0-1,0 1 0,0-1 1,0 1-1,0-1 1,0 0-1,0 1 0,0 0 17,0-1-1,1 0 1,-1 1-1,1-1 0,-1 0 1,0 0-1,1 1 1,-1-1-1,1 0 0,-1 0 1,1 0-1,-1 1 1,1-1-1,-1 0 1,1 0-1,-1 0 0,1 0 1,-1 0-1,1 0 1,-1 0-1,1 0 1,-1 0-1,1 0 0,0-1 1,19-1-790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17 17100,'16'-15'1840,"-9"14"-1128,-4 4-248,-9 15 985,-7 5-169,-8 14-352,-6 5-224,-4 5-264,0 3-64,-2-7-48,1 2-31,7-6-249,0-4-200,7-7-665,5-5-247,0-13 840,0-9-184,1-10-168</inkml:trace>
  <inkml:trace contextRef="#ctx0" brushRef="#br0" timeOffset="1">18 110 19476,'11'14'2129,"-1"2"-1489,9 4-280,2 3 1000,8 5-568,1 0-96,-3-5-664,-1-2-272,3-1-624,-1 0-304,-7-8 896,-3-4-232,-4-3-200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18404,'1'-4'257,"1"0"0,-1 0 0,1 0 0,0 0 0,0 0 1,1 1-1,-1-1 0,1 1 0,0 0 0,0 0 0,0 0 0,0 0 0,0 0 0,0 1 0,1 0 0,0-1 1,-1 1-1,1 0 0,0 1 0,0-1 0,0 1 0,0 0 0,7-2 0,6 0 147,0 0-1,0 0 0,0 2 1,25 0-1,-38 1-374,0 1 1,-1-1-1,1 0 1,0 1-1,0 0 0,-1 0 1,1 0-1,0 0 1,-1 1-1,1-1 0,-1 1 1,6 3-1,-8-4-26,0 0 0,0 1 0,0-1 0,0 0 0,0 0 0,-1 1 0,1-1 0,0 0 0,-1 1 0,1-1 0,0 1 0,-1-1 0,0 1 0,1-1 0,-1 1 0,0-1 0,0 1 0,0-1 0,0 1 0,0-1 0,0 1 0,0 0 0,-1-1 0,1 1 0,0-1 0,-1 1 0,0-1 0,1 0 0,-1 1 0,0-1 0,1 1 0,-1-1 0,-2 2 0,-7 11-3,0-1 1,-1 0-1,0 0 1,-18 14-1,19-19 3,1 1 1,-1 0-1,2 1 1,-1 0-1,1 0 1,1 0-1,0 1 1,-11 23-1,17-32-11,1 0-1,-1 0 0,1 0 1,-1 0-1,1 0 0,-1-1 1,1 1-1,0 0 0,0 0 1,0 0-1,0 0 0,1 0 1,-1 0-1,0 0 0,1 0 0,-1 0 1,1 0-1,0 0 0,0-1 1,0 1-1,0 0 0,0 0 1,0-1-1,0 1 0,0-1 1,0 1-1,1-1 0,-1 1 1,1-1-1,-1 0 0,1 0 1,0 0-1,-1 0 0,1 0 0,0 0 1,0 0-1,-1 0 0,4 0 1,4 2-245,0-1-1,0 0 1,0 0 0,1-1 0,-1 0-1,0-1 1,11 0 0,-5-2 75,0 0 0,0-1 0,0-1 0,16-6 0,18-8-407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 17732,'7'-4'3329,"-13"8"-1244,-44 32 524,16-6-2187,2 2 0,1 0-1,-48 69 1,59-72-317,2 1 0,0 0 0,3 2 1,0 0-1,-15 50 0,28-71-134,-1-1 0,1 1 0,0 0 0,1-1 1,0 1-1,1 0 0,1 0 0,2 18 1,-2-25-72,0 1 1,0-1 0,0 1 0,1-1 0,0 0 0,0 1 0,0-1 0,0 0 0,1-1 0,0 1 0,0 0 0,0-1 0,0 1-1,0-1 1,1 0 0,-1 0 0,1 0 0,0-1 0,0 1 0,0-1 0,0 0 0,6 2 0,0 0-143,0-2 0,1 1 1,-1-1-1,0-1 0,1 0 0,-1 0 1,1-1-1,0-1 0,-1 0 0,20-4 1,21-10-622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19764,'0'0'100,"0"-1"1,0 1-1,0 0 0,1-1 0,-1 1 0,0-1 0,0 1 1,0-1-1,1 1 0,-1 0 0,0-1 0,0 1 0,1 0 1,-1-1-1,0 1 0,1 0 0,-1-1 0,0 1 0,1 0 1,-1 0-1,0-1 0,1 1 0,-1 0 0,1 0 0,-1 0 1,1-1-1,6 9 1205,1 22-583,1 40-373,-4 0 1,-4 95-1,-2-80-130,1 79 60,4 440-126,-5-575-1078,1-29 907,0 0 1,0 0 0,0 0-1,0 0 1,0 0 0,0 0 0,0 0-1,0 0 1,0 0 0,0 0-1,0 0 1,0 0 0,0 0 0,0 0-1,-1 0 1,1 0 0,0 0-1,0 0 1,0 0 0,0 0 0,0-1-1,0 1 1,0 0 0,0 0-1,0 0 1,0 0 0,0 0 0,0 0-1,0 0 1,-1 0 0,1 0-1,0 0 1,0 1 0,0-1 0,0 0-1,0 0 1,0 0 0,0 0-1,0 0 1,0 0 0,0 0 0,0 0-1,0 0 1,0 0 0,0 0 0,-1 0-1,1 0 1,0 0 0,0 0-1,0 0 1,0 0 0,0 0 0,0 0-1,0 0 1,0 1 0,0-1-1,0 0 1,0 0 0,0 0 0,0 0-1,0 0 1,0 0 0,0 0-1,0 0 1,0 0 0,0 0 0,0 0-1,-5-14-582,0-8 47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2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132 237 19236,'0'-1'105,"0"0"0,-1 0-1,1 0 1,0 0 0,0 0-1,-1 0 1,1 0 0,0-1-1,-1 1 1,1 0 0,-1 0 0,1 1-1,-1-1 1,0 0 0,1 0-1,-1 0 1,0 0 0,0 0 0,0 1-1,1-1 1,-1 0 0,0 1-1,0-1 1,0 1 0,0-1 0,0 1-1,0-1 1,0 1 0,0 0-1,0-1 1,-1 1 0,1 0 0,0 0-1,0 0 1,0 0 0,0 0-1,0 0 1,0 0 0,0 0-1,-1 0 1,1 1 0,-1-1 0,-3 2 33,1-1 0,-1 0 1,1 1-1,0 0 1,0 0-1,0 0 0,0 1 1,0-1-1,-6 6 1,4-2-102,0 0 0,1 1 0,0 0 0,-8 13 0,11-16-33,0-1-1,0 1 0,1 0 1,-1 0-1,1 0 1,0 0-1,0 0 1,0 0-1,1 0 1,0 1-1,-1 6 0,2-10 7,-1 0 0,0-1-1,0 1 1,0 0 0,1 0 0,-1 0-1,0 0 1,1 0 0,-1 0-1,1 0 1,-1 0 0,1-1-1,-1 1 1,1 0 0,0 0-1,-1-1 1,1 1 0,0 0-1,0-1 1,-1 1 0,1-1-1,0 1 1,1 0 0,0 0 22,0-1 1,0 1 0,0-1-1,0 1 1,1-1 0,-1 0-1,0 0 1,0 0 0,0 0-1,3-1 1,2 0 65,0-1-1,-1 1 1,1-2-1,-1 1 1,0-1 0,8-4-1,-7 3-39,-1 0 0,1-1-1,-1 0 1,0 0 0,0-1-1,-1 1 1,1-1 0,-1 0 0,-1-1-1,1 1 1,-1-1 0,0 0-1,-1 0 1,1-1 0,-1 1-1,-1-1 1,0 1 0,0-1-1,0 0 1,0-14 0,-1 14-312,-2 1 1,1-1 0,-1 0-1,0 0 1,-1 0-1,0 1 1,0-1-1,-1 1 1,0-1 0,0 1-1,0 0 1,-1 0-1,-8-10 1,3 5-264,-1 0 1,-22-18-1,5 7-600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3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13459,'6'-10'1368,"-3"4"-695,0 1 0,1 0 1,-1 0-1,1 0 0,0 1 0,7-7 0,-11 11-594,0 0 0,1-1 0,-1 1-1,0 0 1,0 0 0,1-1 0,-1 1 0,0 0 0,1 0 0,-1 0 0,0 0 0,1 0 0,-1-1-1,0 1 1,1 0 0,-1 0 0,1 0 0,-1 0 0,0 0 0,1 0 0,-1 0 0,0 0 0,1 0-1,-1 0 1,0 0 0,1 0 0,-1 1 0,0-1 0,1 0 0,-1 0 0,0 0 0,1 1 0,4 11 1327,-5 19-287,-7 5-632,-17 48 1,15-56-452,1 1 1,1 0-1,-3 34 0,10-61-31,0 0-1,0 1 0,0-1 1,0 0-1,0 0 0,0 1 1,1-1-1,-1 0 0,1 0 1,0 0-1,-1 0 0,1 0 1,0 0-1,0 0 0,0 0 1,0 0-1,1 0 0,-1 0 1,1 0-1,-1-1 0,1 1 1,-1-1-1,1 1 0,0-1 1,0 0-1,0 1 0,-1-1 1,1 0-1,0 0 0,1 0 1,-1-1-1,0 1 0,0 0 1,0-1-1,0 0 0,1 1 1,-1-1-1,0 0 0,3 0 1,4 0-91,0 0-1,0-1 1,0 0 0,0 0 0,0-1 0,0 0 0,0 0 0,12-6 0,-14 5-30,0-1-1,-1 1 1,1-1 0,-1-1 0,0 1 0,0-1 0,-1 0 0,1 0-1,-1-1 1,0 0 0,4-6 0,7-16-288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3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16452,'-2'19'1824,"4"2"-976,-1-1-368,0 9 800,1-2-135,1 3-433,-2 2-488,-1 4-24,4-3-104,2-12-192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95 12459,'2'-2'303,"-1"0"-1,0 0 1,0-1 0,-1 1 0,1 0 0,0-1 0,-1 1 0,1-1 0,-1 1 0,0 0 0,0-1 0,0 1-1,0-1 1,0 1 0,-1-1 0,1 1 0,-1 0 0,0-1 0,1 1 0,-1 0 0,0-1 0,0 1-1,0 0 1,-1 0 0,1 0 0,0 0 0,-1 0 0,-1-2 0,0 2-138,1-1 1,0 1 0,-1 0-1,1 0 1,-1 0-1,0 0 1,0 0 0,0 1-1,0-1 1,0 1-1,0 0 1,0 0-1,0 0 1,-1 0 0,1 0-1,0 1 1,-1 0-1,1-1 1,0 1-1,-5 1 1,0 1-112,1 0 1,-1 1 0,1-1-1,-1 2 1,1-1-1,0 1 1,0 0-1,1 1 1,-1-1-1,1 1 1,0 1-1,0-1 1,1 1-1,-1 0 1,-4 9-1,1-4-46,1 1-1,1 0 0,0 0 1,1 1-1,1 0 0,0 0 0,-7 25 1,12-36-7,-1 0-1,1 0 1,-1-1 0,1 1 0,0 0-1,0 0 1,0-1 0,0 1 0,0 0-1,0 0 1,0-1 0,1 1 0,-1 0 0,0 0-1,1-1 1,0 1 0,-1 0 0,1-1-1,0 1 1,0-1 0,0 1 0,0-1-1,0 1 1,0-1 0,0 0 0,1 1-1,1 1 1,0-2 7,-1 0 0,1 0-1,0 0 1,0-1 0,-1 1-1,1-1 1,0 0 0,0 1 0,-1-1-1,1 0 1,0-1 0,0 1-1,0 0 1,-1-1 0,1 0-1,0 1 1,3-3 0,5-1 67,0-2 0,0 1 1,0-1-1,-1-1 0,0 0 0,16-14 1,49-54 544,-74 74-615,5-6 85,1-1-1,-1 1 1,-1-2-1,1 1 1,-1-1-1,-1 1 1,4-11-1,-15 38-19,1 0-1,-4 22 1,8-32-122,0 1 0,1-1 0,1 0 0,-1 1 0,1 0 0,1-1 0,2 12 1,-3-19-16,1 0 1,0 1 0,0-1 0,0 0-1,0 0 1,1-1 0,-1 1 0,0 0 0,1 0-1,-1-1 1,1 1 0,0 0 0,-1-1-1,1 0 1,0 1 0,0-1 0,0 0 0,0 0-1,0 0 1,0 0 0,1 0 0,-1-1-1,0 1 1,0-1 0,1 1 0,-1-1 0,0 0-1,0 0 1,4 0 0,2 0-79,0-1 0,0 1 0,0-1 0,0-1 0,0 1 0,0-2 0,9-2 1,20-16-490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 16035,'6'-2'2357,"-3"1"-231,-8 9-714,-67 122 1021,27-59-1771,-62 87-892,106-157 148,1-1 1,0 1-1,0 0 1,-1-1-1,1 1 1,-1-1-1,1 1 1,0 0-1,-1-1 1,1 1-1,-1-1 1,1 0-1,-1 1 1,0-1-1,1 1 1,-1-1-1,1 0 1,-1 1-1,0-1 1,1 0-1,-1 0 1,0 1-1,1-1 1,-1 0-1,0 0 1,1 0-1,-1 0 1,0 0-1,1 0 1,-1 0-1,0 0 1,0 0-1,0-1 1,0 0-30,0-1 0,0 1 0,0 0-1,0-1 1,1 0 0,-1 1 0,0-1 0,1 1 0,-1-1 0,1 0 0,0 0 0,-1 1-1,1-4 1,-1-26-897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18084,'8'11'1992,"2"11"-1128,2 4-327,7 8 967,-2-2-336,5 2-296,2 0-208,1 1-503,0-7-241,-2-10-721,0-7-335,-3-9 912,-4 0-248,-6-13-136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16588,'-2'92'7939,"-2"6"-5574,-3 154-2762,8-138 124,3 73-2771,-1-167 2496,2-7-133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 12555,'-3'1'431,"0"-1"0,-1 1 1,1 0-1,0 0 0,0 0 1,0 1-1,1-1 0,-1 1 1,0-1-1,0 1 0,1 0 1,-1 0-1,-3 4 0,-29 32 1807,25-26-1918,1 1-1,0 0 0,1 0 1,1 1-1,0 0 1,0 0-1,2 1 1,0 0-1,0 0 1,2 0-1,-1 0 1,0 25-1,3-37-273,1 0 1,0 0-1,0 0 0,1-1 0,-1 1 1,1 0-1,-1 0 0,1 0 0,0 0 1,0-1-1,0 1 0,0 0 1,1-1-1,-1 1 0,1-1 0,-1 1 1,1-1-1,3 4 0,-3-5-12,0 0 0,0 0-1,0 0 1,0 0-1,0 0 1,0 0 0,0-1-1,1 1 1,-1-1 0,0 0-1,0 1 1,0-1 0,1 0-1,-1 0 1,0 0 0,0 0-1,1-1 1,-1 1 0,0-1-1,0 1 1,0-1-1,0 0 1,0 0 0,3-1-1,4-3 75,0 0-1,-1 0 0,1-1 0,-1 0 0,-1-1 0,1 0 0,-1 0 0,0 0 1,-1-1-1,0 0 0,10-16 0,-10 13-39,0 1-1,-1-1 1,-1-1 0,1 1 0,-2-1-1,0 1 1,0-1 0,-1 0 0,1-18-1,-3 26-158,0-1-1,0 1 1,0 0-1,-1 0 1,1-1-1,-1 1 0,0 0 1,-1 0-1,1 0 1,-1 0-1,0 0 1,1 0-1,-2 1 0,1-1 1,0 1-1,-1-1 1,0 1-1,1 0 1,-1 0-1,-1 0 0,1 0 1,0 1-1,-1-1 1,1 1-1,-1 0 1,0 0-1,0 0 0,0 0 1,0 1-1,0-1 1,0 1-1,-5-1 0,-7 1-508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19724,'-3'12'5407,"-5"15"-4138,3-11-1123,0 1-1,1 0 1,1-1-1,0 1 1,2 0-1,0 1 1,1-1-1,0 0 1,5 27-1,-4-41-174,0 1-1,0-1 0,0 0 0,0 0 0,0 0 1,1-1-1,-1 1 0,1 0 0,0 0 1,0-1-1,0 1 0,0-1 0,0 0 1,1 0-1,-1 1 0,1-1 0,-1-1 1,1 1-1,0 0 0,0-1 0,-1 1 0,1-1 1,0 0-1,0 0 0,1 0 0,-1 0 1,0-1-1,0 1 0,0-1 0,0 0 1,1 0-1,3 0 0,0-1-254,-1 0-1,1 0 1,0 0-1,-1-1 1,1 0-1,-1 0 1,0-1-1,0 0 1,0 0-1,0 0 1,0-1 0,0 0-1,-1 0 1,7-6-1,-6 4-142,0-1-1,-1 1 1,0-1-1,0 0 1,0-1 0,-1 1-1,0-1 1,-1 0-1,0 1 1,0-2 0,0 1-1,-1 0 1,1-12-1,-3 20 440,0 0-1,1 0 0,-1-1 1,0 1-1,0 0 1,0 0-1,0-1 1,0 1-1,0 0 0,0 0 1,0-1-1,0 1 1,0 0-1,0 0 0,0-1 1,0 1-1,0 0 1,0 0-1,0-1 0,0 1 1,0 0-1,0 0 1,0-1-1,0 1 0,0 0 1,-1 0-1,1-1 1,0 1-1,0 0 1,0 0-1,0 0 0,-1-1 1,1 1-1,0 0 1,0 0-1,0 0 0,-1 0 1,1 0-1,0-1 1,0 1-1,-1 0 0,1 0 1,0 0-1,-11 8 1046,-10 20 888,14-12-1141,1 0 1,0 0-1,1 1 0,-6 33 1,10-40-771,0 1 1,0-1 0,1 0-1,0 1 1,1-1-1,0 0 1,0 1-1,1-1 1,6 15-1,-2-6-171,0-4-94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17 17020,'13'-13'3103,"-11"9"-824,-9 11 662,-41 41-1503,-67 85 0,-29 66-1550,111-149-58,-18 25-2650,68-116 38,2 5 1748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15427,'0'0'83,"0"0"-1,0 0 1,0 1-1,0-1 1,0 0-1,0 0 0,0 1 1,0-1-1,0 0 1,0 0-1,0 0 1,0 1-1,0-1 1,0 0-1,1 0 1,-1 0-1,0 1 0,0-1 1,0 0-1,0 0 1,1 0-1,-1 1 1,0-1-1,0 0 1,0 0-1,0 0 1,1 0-1,-1 0 0,0 0 1,0 0-1,1 0 1,-1 1-1,0-1 1,0 0-1,1 0 1,-1 0-1,0 0 1,0 0-1,1 0 1,14-4 1687,19-14-329,-27 14-960,40-22 577,-2-1-1,0-3 1,52-46-1,-77 58-926,-1-1-1,0-1 0,-2 0 1,0-1-1,-1-1 1,-2 0-1,0-1 1,16-37-1,-16 19 0,-13 38-124,-1 0-1,1 0 1,0 0-1,-1 1 1,0-1-1,1 0 1,-1 0-1,-1 0 1,1 0-1,0 0 0,-1-3 1,-4 10-25,-8 28 1,1 1 1,1 0-1,-10 57 0,21-87 17,-2 4-8,-14 84 34,15-82-55,1 0 1,0 0-1,0-1 1,0 1 0,1 0-1,1 0 1,0-1-1,3 13 1,-3-17-235,0-1 1,0 1-1,0 0 1,1-1-1,-1 0 1,1 1-1,0-1 0,0 0 1,0 0-1,0 0 1,0-1-1,1 1 1,-1-1-1,1 0 1,5 3-1,-7-4-443,-1 1-162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13347,'0'10'2144,"7"-6"-991,16-7-281,10-1 2032,12-5-1399,10-2-169,8 1-224,2-2-104,-1 2-335,-2 3-145,-9 2-416,-9 0-216,-8 2-728,-6-1-393,-11-3 977,-2 1-256,-7 2-136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17404,'0'5'470,"1"0"0,-1 0 1,0 0-1,-1 0 0,1 0 1,-1 0-1,0 0 0,-1 5 1,-2 11 493,-1 12-545,2 0 0,2 0 0,0 0 0,6 38 0,-5-68-528,1 0 1,0 0-1,0 0 0,0 0 1,0 0-1,0 0 1,0 0-1,1 0 0,-1-1 1,4 4-1,-5-5 28,1 0 1,0-1-1,-1 1 0,1-1 0,0 1 1,-1-1-1,1 1 0,0-1 0,0 1 0,0-1 1,-1 0-1,1 0 0,0 1 0,0-1 1,0 0-1,0 0 0,-1 0 0,1 0 1,0 0-1,0 0 0,0 0 0,0 0 0,0 0 1,0 0-1,-1 0 0,1-1 0,0 1 1,0 0-1,0-1 0,-1 1 0,1 0 1,0-1-1,0 1 0,-1-1 0,1 0 0,0 1 1,-1-1-1,1 1 0,-1-1 0,2-1 1,11-14-658,1-3-278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18756,'-1'0'80,"0"-1"0,0 1 0,0 0 0,0 0 0,1 0 0,-1 0-1,0 0 1,0 0 0,0 1 0,0-1 0,1 0 0,-1 0 0,0 0 0,0 1 0,1-1 0,-1 1 0,0-1 0,0 0 0,1 1 0,-1-1-1,0 1 1,1 0 0,-2 0 0,-15 19 57,12-14 123,-16 20 404,0 0 0,-28 50 0,44-66-634,0-1 1,1 1 0,0 1-1,1-1 1,0 0-1,1 1 1,0 0 0,0-1-1,1 1 1,0 0 0,1 0-1,2 16 1,-1-24-3,-1 0-1,1 0 1,0 0 0,0 0 0,0 0-1,1 0 1,-1-1 0,0 1 0,1 0-1,0-1 1,0 1 0,0-1-1,0 0 1,0 0 0,0 1 0,0-1-1,1-1 1,-1 1 0,1 0 0,-1-1-1,1 1 1,0-1 0,0 0-1,0 0 1,-1 0 0,1 0 0,0 0-1,0-1 1,0 1 0,0-1 0,1 0-1,-1 0 1,0 0 0,0 0-1,0 0 1,0-1 0,0 0 0,0 1-1,0-1 1,-1 0 0,1 0 0,0-1-1,0 1 1,-1-1 0,1 1-1,0-1 1,3-3 0,-2 1 41,0 0 1,0 0-1,0 0 1,0 0-1,-1-1 1,0 1-1,0-1 1,0 0-1,-1 0 1,1 0-1,-1 0 1,0-1-1,-1 1 1,1 0-1,-1-1 1,0 1-1,-1-1 1,1 0-1,-1 1 1,0-1-1,-1-7 1,0 9-166,0 1 0,1-1-1,-1 0 1,-1 0 0,1 1 0,0-1 0,-1 1 0,0-1-1,0 1 1,0 0 0,0 0 0,-1 0 0,1 0 0,-1 0-1,0 0 1,1 0 0,-1 1 0,0 0 0,-1-1 0,1 1-1,0 1 1,-1-1 0,1 0 0,-1 1 0,0-1 0,1 1-1,-1 0 1,0 1 0,0-1 0,1 0 0,-7 1 0,-5 1-3955,25 2 2878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19180,'1'0'3041,"-1"4"-2689,-8 6 1528,-5 7-952,-3 8-295,-7 8-385,0 8-112,-3 7-128,1-4 8,0 2 0,5-6-96,6-3-472,4-4-257,3-17-119,-1-12 648,3-15-144,2-8-200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16900,'1'5'2112,"4"5"-1048,2 1-352,9 3 1313,-2 4-617,5 2-368,3 1-255,4 5-753,3 1-481,1-3-215,-6-1 488,-1-7-144,0-4-176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16444,'12'-12'1014,"0"1"1,1 0 0,0 1 0,0 0 0,1 1 0,18-9 0,-23 13-675,1 1 0,0 0 0,0 0 0,0 1 0,1 0 0,-1 1 0,1 0-1,-1 1 1,1 0 0,18 2 0,-28-1-331,1 0-1,-1 0 1,0 0-1,0 0 1,0 0-1,0 0 1,0 1-1,0-1 1,0 0-1,0 1 1,0-1-1,0 1 1,0-1-1,0 1 1,0 0-1,0-1 1,0 1-1,0 0 1,1 1-1,-2-1-5,1 0 0,-1 0-1,0 0 1,0 0-1,0-1 1,0 1-1,0 0 1,0 0-1,0 0 1,0 0-1,0-1 1,0 1-1,0 0 1,-1 0-1,1 0 1,0 0-1,-1-1 1,1 1-1,0 0 1,-1 0 0,-4 6-8,0 0 0,0-1 0,0 0 0,-9 7 1,11-10 6,-47 43-10,26-25 37,0 1 0,-22 28-1,43-47-20,1 0-1,0 1 0,-1-1 0,2 0 1,-1 1-1,0-1 0,0 1 1,1-1-1,0 1 0,0 0 1,0-1-1,0 1 0,0 5 0,1-7-3,1 0 0,-1 0 0,1 0 0,-1-1 1,1 1-1,0 0 0,-1 0 0,1 0 0,0-1 0,0 1 0,0 0 0,0-1 0,1 1 0,-1-1 0,0 1 0,1-1 0,-1 0 0,1 1 0,-1-1 0,1 0 0,0 0 0,0 0 0,-1 0 0,1-1 0,0 1 0,0 0 0,0-1 0,2 1 0,26 7-495,1-1 0,0-2 0,0-1 0,0-2 0,1-1 0,41-4 0,-32 0-149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17804,'-6'32'4578,"-1"0"-3308,-13 558 1112,18-213-3140,-12-242-679,7-82 880,6-32 144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53 18076,'-7'-3'269,"-1"0"-1,0 1 1,-1-1 0,1 2-1,0-1 1,-1 1 0,1 0 0,0 1-1,-1 0 1,1 0 0,-1 1-1,1 0 1,0 1 0,-1-1 0,1 2-1,0-1 1,-12 6 0,12-5-249,0 1 0,1 0-1,-1 1 1,1-1 0,0 1 0,0 1 0,0-1 0,0 1-1,1 0 1,0 1 0,1 0 0,-1-1 0,1 2 0,1-1 0,-1 1-1,-5 14 1,9-19 9,0-1 0,0 1 0,0 0-1,1 0 1,0-1 0,-1 1 0,1 0-1,0 0 1,0-1 0,0 1 0,1 0-1,-1 0 1,1-1 0,0 1 0,-1 0-1,3 3 1,-2-4 8,0-1 0,0 1 0,0 0 0,1-1 0,-1 1 1,1 0-1,-1-1 0,1 0 0,0 1 0,-1-1 0,1 0 0,0 0 0,0 0 0,0 0 0,0 0 0,0-1 0,0 1 0,0 0 0,0-1 0,0 0 1,4 1-1,4-1 72,0 0 0,-1-1 0,1 0 0,-1 0 0,0-1 0,1-1 0,-1 1 0,0-1 1,0-1-1,0 0 0,14-9 0,-10 5 32,1-1-1,-2 0 1,1-1-1,-1 0 1,-1-1 0,14-17-1,-21 24-119,-1 0 0,0 0-1,-1-1 1,1 1 0,-1-1-1,0 0 1,0 1 0,0-1-1,1-7 1,-2 10-41,-1 0 0,0 0-1,0 0 1,0 0 0,0 0 0,0 0 0,0 0-1,-1 0 1,1 0 0,-1 0 0,1 1 0,-1-1-1,0 0 1,0 0 0,0 0 0,0 1 0,0-1-1,0 0 1,0 1 0,0-1 0,-1 1 0,1-1-1,0 1 1,-1 0 0,0 0 0,-1-2 0,-3 0-252,-1-1 0,1 1 0,-1 1 1,1-1-1,-1 1 0,0 0 0,0 1 1,0 0-1,-12-1 0,7 2-131,0 0 1,0 0-1,1 1 0,-23 5 0,7 3-459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15003,'21'-28'4891,"-39"65"1393,1 27-6412,13-46 576,2-9-448,-1 1 38,0 1-1,1-1 1,0 1-1,1 0 0,1 17 1,0-25-32,0-1 1,0 0-1,1 1 1,-1-1 0,1 0-1,0 0 1,0 0-1,0 1 1,0-1 0,0 0-1,0 0 1,1 0-1,-1 0 1,0-1 0,1 1-1,0 0 1,-1-1-1,1 1 1,0-1 0,0 1-1,0-1 1,0 0-1,0 0 1,0 0 0,0 0-1,1 0 1,-1 0-1,0-1 1,0 1 0,1-1-1,3 1 1,2 0-149,-1 0 1,0-1-1,0 0 0,0 0 1,0-1-1,1 0 1,-1 0-1,0-1 1,0 0-1,-1 0 1,1 0-1,0-1 0,-1 0 1,1 0-1,-1-1 1,0 0-1,0 0 1,0 0-1,9-10 0,10-16-443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 18156,'0'-1'91,"1"1"0,-1-1 1,1 1-1,-1 0 0,1-1 0,0 1 0,-1 0 1,1 0-1,0 0 0,-1-1 0,1 1 0,0 0 1,-1 0-1,1 0 0,0 0 0,-1 0 1,1 0-1,0 0 0,-1 0 0,1 1 0,0-1 1,-1 0-1,1 0 0,-1 0 0,1 1 0,0-1 1,-1 0-1,2 1 0,1 20 2064,-3-13-1765,1 76 997,3 49-386,-2-113-1352,1 0 0,1 0 0,1 0 1,11 30-1,-6-26-1960,-7-25 1510</inkml:trace>
  <inkml:trace contextRef="#ctx0" brushRef="#br0" timeOffset="1">12 231 14979,'-10'0'2081,"8"5"-945,2-2-376,7 2 1889,9 0-1033,6-1-472,4 0-176,5 1-391,1-7-297,2-1-889,-4-1-319,3-8 768,-6-2-232,-8-6-152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4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17604,'-18'26'1864,"3"1"-1064,-1 3-304,4-1 849,1 1-177,9 2-688,1-7-464,2 0 160,11-5-128,4-6-176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14987,'45'-1'1977,"1"1"-1225,2-4-312,11-3 968,1-1-552,2 1-264,-12 2-720,-3 2-368,-16 3-528,-6 0 776,-18 0-248,-7 1-192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17172,'-3'10'2088,"7"-2"-1264,16-8-168,4-1 1129,12-2-601,4-1-160,12 2-416,3 1-191,2 1-810,-3 0-1271,-8-3 1448,-1-1-264,-7-6-240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38 16444,'19'-23'2346,"-6"9"2608,-12 18-3012,-3 12-1156,-33 95-173,13-48-547,-11 27 90,20-57 21,2 0-1,-14 63 1,24-94-159,1 1 1,-1-1-1,1 1 1,0-1-1,0 1 1,0-1 0,0 1-1,0-1 1,1 0-1,-1 1 1,1-1 0,0 1-1,0-1 1,-1 0-1,2 1 1,-1-1-1,0 0 1,0 0 0,1 0-1,1 3 1,0-3 7,0 0 0,-1 0 0,1 0 0,0 0 0,0-1 0,0 1 0,1-1 1,-1 0-1,0 0 0,0 0 0,1 0 0,-1 0 0,4 0 0,5 0-159,-1-1 0,0 0 0,1-1 0,-1 0 0,1-1-1,-1 0 1,20-7 0,-24 7-157,0-1-1,0 0 1,0-1-1,-1 0 1,1 0 0,-1 0-1,0-1 1,0 0-1,-1 0 1,1 0-1,-1-1 1,0 1-1,5-10 1,5-14-686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14667,'-1'15'2025,"-1"5"-897,-1 1-432,-2 2 2017,-3 3-1113,3 11-608,-1 3-184,0-4-256,0 1-128,2-4-215,1 0-169,5 2-385,1-4-447,1-8 624,0-6 0,3-8-144,2-8-88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51 15715,'1'-4'736,"-1"1"0,0-1 0,0 0-1,0 1 1,0-1 0,0 0 0,-2-6-1,2 9-641,-1 1-1,1-1 1,0 0-1,0 1 1,-1-1-1,1 0 1,0 1-1,-1-1 1,1 0-1,-1 1 1,1-1-1,-1 1 1,1-1-1,-1 0 1,1 1 0,-1 0-1,1-1 1,-1 1-1,0-1 1,1 1-1,-1 0 1,0-1-1,1 1 1,-1 0-1,0 0 1,1-1-1,-1 1 1,0 0-1,0 0 1,1 0-1,-1 0 1,0 0-1,0 0 1,1 0-1,-1 0 1,0 0-1,0 0 1,1 1-1,-1-1 1,0 0-1,1 0 1,-1 1-1,0-1 1,1 1-1,-2 0 1,-6 3 30,-1 1 1,1 1-1,0-1 0,1 1 1,0 0-1,0 1 0,0 0 1,1 0-1,-11 15 0,5-3-127,1 1 0,1 0 0,-8 23 0,17-40 7,0-1 0,0 0-1,0 1 1,1-1 0,-1 0 0,1 1 0,-1-1 0,1 1 0,0-1-1,0 0 1,0 1 0,0-1 0,1 1 0,-1-1 0,1 1 0,-1-1 0,1 0-1,0 1 1,0-1 0,0 0 0,2 4 0,-1-4 10,-1-1 0,1 1 0,0-1 0,0 1 0,0-1 0,0 0 1,0 0-1,0 0 0,0 0 0,0 0 0,0 0 0,0-1 0,1 1 0,-1-1 0,0 1 0,1-1 0,-1 0 1,0 0-1,0 0 0,1 0 0,-1 0 0,0-1 0,1 1 0,1-2 0,10-1 84,-1-1-1,0-1 1,0 0 0,-1-1-1,1-1 1,-1 0 0,-1 0-1,19-16 1,-12 8 74,-2 0 0,0-2 0,0 0 0,20-30 0,-36 47-170,3-4 27,0 0 1,-1 0-1,1 0 0,-1 0 0,0 0 0,-1-1 0,3-6 0,-17 29 16,-7 21-137,16-27 7,0 1 0,1 0-1,1 0 1,0 0-1,0 14 1,2-22-29,0 0 0,0-1 0,1 1 1,0 0-1,0 0 0,0-1 0,3 9 0,-3-11-6,0 0-1,0 0 0,0 0 0,1 0 0,-1-1 0,0 1 0,1 0 1,-1-1-1,1 1 0,-1-1 0,1 1 0,0-1 0,0 0 1,0 0-1,0 0 0,0 0 0,3 1 0,-2-1 9,0 0 0,0-1-1,0 0 1,-1 1 0,1-1-1,0 0 1,0-1 0,0 1 0,4-1-1,10-4-547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5:5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68 16299,'0'-2'146,"0"0"0,0 0 0,0 0 0,-1 0 0,1 0 0,0 0 0,-1 1-1,1-1 1,-1 0 0,0 0 0,0 0 0,1 1 0,-1-1 0,0 0-1,-1 1 1,1-1 0,0 1 0,0-1 0,-1 1 0,1 0 0,0-1 0,-1 1-1,0 0 1,1 0 0,-1 0 0,1 0 0,-1 0 0,0 1 0,0-1-1,0 0 1,1 1 0,-1-1 0,0 1 0,0 0 0,0 0 0,0 0 0,0-1-1,-2 2 1,-2-1-8,1 0 1,-1 1-1,1 0 0,0 0 0,-1 0 0,1 1 0,0 0 0,0 0 0,0 0 0,0 0 1,0 1-1,-8 5 0,3 3-128,0 0-1,0 0 1,2 0 0,-1 1 0,1 1 0,1 0-1,0 0 1,1 0 0,0 0 0,1 1 0,1 0 0,0 0-1,-4 28 1,8-38-2,-1-1 0,1 1 0,0-1 0,0 1 0,0-1 0,0 1-1,1-1 1,-1 1 0,1-1 0,0 1 0,0-1 0,0 0 0,1 0 0,-1 1 0,1-1 0,2 4-1,-2-6 24,0 1 0,0-1 0,0 1-1,0-1 1,0 0 0,0 1 0,1-1-1,-1 0 1,0-1 0,1 1 0,-1 0-1,1-1 1,-1 1 0,1-1 0,-1 0-1,1 0 1,-1 0 0,1 0 0,-1 0-1,1 0 1,-1-1 0,1 1 0,3-2-1,9-3 185,0 0 0,0-1 0,-1 0 0,0-1 0,0 0 0,-1-1 0,16-13 0,-14 9 64,0 0 0,-1-1 0,-1 0 0,0-1 0,18-27 0,-24 30-153,-1 1 0,-1-1 0,0-1 0,6-19 0,-10 26-92,0 0 0,0 0 0,0 0 0,-1 0 0,0 0 0,0-6 0,0 9-28,0 0 0,-1 0 0,1 0 0,-1 0 0,1 0 0,-1 0 0,0 0 0,1 0 0,-1 0 0,0 1 0,0-1 0,-1 0 0,1 1 0,0-1 0,0 1 0,-2-2 0,1 2-19,0 0 0,1 0 1,-1 1-1,0-1 0,0 0 0,0 1 1,0-1-1,1 1 0,-1 0 0,0 0 1,0 0-1,0 0 0,0 0 0,0 0 1,0 0-1,0 0 0,1 1 0,-1-1 1,0 1-1,0 0 0,0-1 0,-1 2 0,-5 2-165,0 0 0,1 0-1,-10 7 1,6-2-404,1 1 0,0 1 0,1-1 0,0 2 0,0-1 0,1 1 0,1 0 0,-11 26 0,11-15-373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21957,'0'0'2296,"0"1"-2104,0-4 600,1 2-544,1 1-1024,-2-2 720,0-2-240,6 7-176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24645,'-4'0'89,"0"1"0,1-1 0,-1 1-1,1 0 1,-1 0 0,-4 2 0,-10 10-53,1 0 0,1 2 0,0 0 0,2 0 0,-20 27 0,25-32-50,1 1 1,-12 24-1,17-29 7,1-1 1,-1 1-1,1 0 0,1 0 0,-1 0 1,1 0-1,0 0 0,-1 10 0,2-15 9,0 1 0,0-1 0,0 0-1,1 0 1,-1 0 0,0 0 0,0 0-1,1 0 1,-1 0 0,1 0 0,-1 0-1,1 0 1,0 0 0,-1 0-1,1 0 1,0 0 0,-1 0 0,1 0-1,0-1 1,0 1 0,0 0 0,0-1-1,0 1 1,0 0 0,0-1 0,0 1-1,0-1 1,0 0 0,0 1-1,0-1 1,0 0 0,0 0 0,1 0-1,-1 1 1,0-1 0,0 0 0,0 0-1,0-1 1,2 1 0,2-1 14,1 1 1,0-1-1,-1-1 0,1 1 1,-1-1-1,9-4 0,7-4 66,-1-1 0,-1-1 0,1-1-1,-2 0 1,0-2 0,-1 0-1,0-1 1,-1 0 0,-1-2 0,26-37-1,-30 40-19,-11 15-62,0 0 1,0 0-1,0 0 1,0 0-1,0 0 1,0 0-1,-1 0 1,1 0-1,0 0 1,0 0-1,0 0 1,0 0-1,0 0 1,0 0-1,0 0 1,-1 0 0,1 0-1,0 0 1,0 0-1,0 0 1,0 0-1,0 0 1,0 0-1,0 0 1,-1 0-1,1 0 1,0 0-1,0 0 1,0 0-1,0 0 1,0 0-1,0-1 1,0 1-1,0 0 1,0 0-1,-1 0 1,1 0-1,0 0 1,0 0 0,0 0-1,0 0 1,0 0-1,0-1 1,0 1-1,0 0 1,0 0-1,0 0 1,0 0-1,0 0 1,0 0-1,0-1 1,0 1-1,0 0 1,0 0-1,0 0 1,0 0-1,0 0 1,0 0-1,0 0 1,0-1-1,0 1 1,0 0 0,0 0-1,-3 2-6,0 1 0,0-1 0,0 1 0,0 0 0,0 0 0,0 0 0,1 0 0,-1 1 0,1-1 0,0 1 0,0-1 0,1 1 0,-3 4 0,-2 4 1,0 0-115,1-1 0,-1 1 0,2 0 0,0 0 0,1 1-1,0-1 1,0 1 0,0 16 0,3-26-3,0-1 0,0 0-1,0 1 1,0-1-1,1 1 1,-1-1-1,1 1 1,0-1-1,0 0 1,-1 0-1,1 1 1,1-1 0,-1 0-1,0 0 1,2 2-1,0-1-63,0 0 1,0 0-1,1 0 0,-1-1 0,0 0 0,1 1 0,0-1 0,6 2 1,9 4-703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75 20468,'-12'0'2033,"3"-2"-1289,6-1-248,10 1 1184,9-3-543,14 0-305,9-5-160,7-3-232,7 6-96,3-4-88,-3 3-112,-6 4-312,-5-1-536,-20 5 624,-7 9-120,-15-1-64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22 17260,'4'-7'1374,"6"-7"1132,-7 14-1111,-2 9 267,-5 31-713,-19 75 1,6-37-891,12-53-111,-9 49-358,2 1-1,-2 89 1,14-162 396,0-4-247,0-7-99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21357,'-5'7'2248,"0"-1"-1632,5-2-288,2-4 1225,4 0-1065,-2 0-288,2-3-944,0 1-473,1-3 929,0-2-208,2-6-224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20652,'0'-1'55,"1"1"0,-1 0-1,0 0 1,0 0-1,0 0 1,0 0 0,1 0-1,-1 0 1,0 0-1,0 0 1,0 1 0,0-1-1,1 0 1,-1 0-1,0 0 1,0 0 0,0 0-1,0 0 1,1 0 0,-1 0-1,0 0 1,0 0-1,0 1 1,0-1 0,0 0-1,0 0 1,0 0-1,1 0 1,-1 0 0,0 1-1,0-1 1,0 0-1,0 0 1,0 0 0,0 0-1,0 1 1,0-1-1,0 0 1,0 0 0,0 0-1,0 0 1,0 1-1,0-1 1,0 0 0,0 0-1,0 0 1,0 1-1,-3 14 1156,-9 17-502,12-31-659,-53 139 646,47-119-606,0 1-1,2-1 1,0 1-1,-1 39 1,5-58-89,0 1 1,0-1 0,0 0 0,0 0-1,1 0 1,-1 0 0,1 0 0,0 0 0,0 0-1,0 0 1,0 0 0,2 2 0,-2-4-50,0 0 1,0 0 0,0 0 0,0 0 0,1-1 0,-1 1 0,0 0 0,0-1 0,0 1 0,1-1 0,-1 1 0,0-1 0,0 0 0,1 1-1,-1-1 1,0 0 0,1 0 0,-1 0 0,0 0 0,1 0 0,-1 0 0,0 0 0,1-1 0,-1 1 0,0 0 0,1-1 0,-1 1 0,0-1-1,3-1 1,3-1-306,1-1-1,-1 0 1,0-1 0,0 1-1,0-2 1,-1 1-1,0-1 1,0 0-1,0 0 1,0 0 0,-1-1-1,6-10 1,11-16-716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15539,'-3'16'1817,"-5"5"-817,0 3-384,3 11 1016,0 2-223,-8-1-385,3 0-168,5 4-368,0-4-184,4-5-648,4-1-264,-3-10-368,-4-4 768,5 1-208,2-4-160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16756,'4'-7'428,"0"1"1,0-1 0,0 1 0,1 1-1,0-1 1,0 0 0,0 1-1,1 0 1,0 1 0,0-1 0,0 1-1,1 0 1,-1 0 0,1 1 0,0 0-1,0 0 1,0 1 0,0 0-1,0 0 1,1 1 0,-1-1 0,1 2-1,-1-1 1,11 1 0,-17 0-407,0 0 1,0 0-1,0 0 0,0 1 0,0-1 1,0 0-1,0 0 0,0 1 1,0-1-1,0 1 0,0-1 1,0 1-1,0-1 0,0 1 1,-1-1-1,1 1 0,0 0 1,0 0-1,0-1 0,-1 1 1,1 0-1,0 0 0,-1 0 1,1 0-1,-1 0 0,1-1 1,-1 1-1,0 0 0,1 0 1,-1 1-1,0-1 0,1 0 1,-1 0-1,0 0 0,0 0 1,0 0-1,0 0 0,0 0 1,0 0-1,-1 0 0,1 0 1,0 0-1,0 0 0,-1 0 1,0 1-1,-2 6-4,0 0 1,-1 0 0,1-1-1,-9 11 1,9-13-8,-10 15-1,-1 4-11,-24 28 0,30-43 3,1 0 1,0 0 0,0 1-1,1 0 1,1 0 0,-6 14-1,11-23-2,-1 0-1,1-1 1,0 1-1,-1 0 0,1-1 1,0 1-1,0 0 0,0 0 1,-1-1-1,1 1 1,0 0-1,0-1 0,0 1 1,0 0-1,0 0 0,0-1 1,1 1-1,-1 0 1,0 0-1,0-1 0,1 1 1,-1 0-1,0-1 0,1 1 1,-1 0-1,0-1 1,1 1-1,-1-1 0,1 1 1,-1 0-1,1-1 0,-1 1 1,1-1-1,-1 0 1,1 1-1,0-1 0,-1 1 1,1-1-1,0 0 0,-1 0 1,2 1-1,2 0-2,0-1 1,0 0-1,1 0 0,-1 0 0,0 0 0,5-1 1,2 0-22,122-8-1738,-116 11 1493,-9 2-96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16468,'15'7'2272,"5"3"-1288,5-6-472,6-12 2185,4-3-1793,3 1-280,2 3-464,-7-7-440,-6 8 280,-4-10-136,-6-1-48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18980,'7'2'1768,"-5"1"-1215,-2 6-209,0 7 792,0 4-240,0 7-368,-5-1-200,4 2-216,-3 1-8,4 1-40,1-3-16,3-5-88,1-1-136,0-6-576,2-2-160,8-10 728,-4-2-176,8-1-112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18268,'0'0'77,"0"1"0,0-1 1,0 1-1,0-1 0,0 0 0,0 1 0,1-1 1,-1 0-1,0 1 0,0-1 0,0 0 0,1 1 1,-1-1-1,0 0 0,0 0 0,1 1 0,-1-1 1,0 0-1,0 0 0,1 1 0,-1-1 0,0 0 1,1 0-1,-1 0 0,0 0 0,1 0 0,-1 0 1,1 1-1,-1-1 0,0 0 0,1 0 0,-1 0 1,0 0-1,1 0 0,-1 0 0,1 0 0,-1 0 1,0-1-1,1 1 0,-1 0 0,0 0 0,1 0 1,0 0-1,24-6 762,-16 4-190,113-24 2185,79-15-1609,-64 21-1390,-44 12-3089,-91 8 3027,-2 0 188,0 1 0,1-1-1,-1 0 1,1 0-1,-1 0 1,0 0 0,1 0-1,-1 0 1,1 0 0,-1 0-1,0 0 1,1 0 0,-1 0-1,0-1 1,1 1-1,-1 0 1,1 0 0,-1 0-1,0 0 1,1-1 0,-1 1-1,0 0 1,1 0 0,-1-1-1,0 1 1,1-1-1,-1-6-810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18516,'11'-12'4413,"-11"12"-4354,-11 24 3198,4-8-3499,-12 24-146,2 1 0,1 0 1,-17 80-1,33-121 331,-1 18-875,1-18 914,0 0-1,0 0 1,0 1-1,0-1 1,0 0-1,0 1 1,0-1 0,0 0-1,0 0 1,0 1-1,0-1 1,0 0-1,1 0 1,-1 1-1,0-1 1,0 0-1,0 0 1,0 0-1,1 1 1,-1-1-1,0 0 1,0 0-1,1 0 1,-1 0-1,0 0 1,0 1-1,1-1 1,-1 0-1,0 0 1,0 0-1,1 0 1,-1 0-1,0 0 1,0 0 0,1 0-1,-1 0 1,0 0-1,1 0 1,-1 0-1,0 0 1,0 0-1,1 0 1,-1 0-1,0 0 1,0 0-1,1-1 1,-1 1-1,0 0 1,0 0-1,1 0 1,-1 0-1,0 0 1,0-1-1,0 1 1,1 0-1,-1 0 1,0-1-1,15-11-711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16099,'-5'2'305,"-1"1"-1,0 0 0,1 0 0,0 0 1,-1 1-1,1 0 0,-7 8 0,-9 5 252,4-3 85,0 1 0,2 0 0,-1 1 0,-23 33 0,32-40-524,1 1 0,0 0 1,1 1-1,0 0 1,0 0-1,1 0 0,1 0 1,0 0-1,0 1 1,-2 21-1,5-28-69,0 1 0,1-1 0,-1 0 0,1 1 0,0-1 0,0 0 0,0 0 0,1 0 0,0 0 0,0 0 0,0 0 0,0 0 0,1-1 0,0 1 0,5 5 0,-7-8-6,1 0 0,1 0 0,-1-1 0,0 1 0,0 0 0,1-1 0,-1 0 0,1 1 0,-1-1 1,1 0-1,-1 0 0,1-1 0,0 1 0,-1 0 0,1-1 0,0 0 0,0 1 0,0-1 0,-1 0 0,1 0 0,0-1 0,0 1 0,-1-1 0,1 1 0,0-1 0,-1 0 0,1 0 0,0 0 0,-1 0 0,4-2 0,-2 0 32,0 1-1,0-1 1,0 0 0,-1 0-1,1-1 1,-1 1-1,0-1 1,0 1 0,0-1-1,0 0 1,0 0 0,-1 0-1,0-1 1,0 1-1,0-1 1,0 1 0,-1-1-1,2-7 1,-3 10-79,0-1 1,1 1 0,-1 0 0,0-1-1,-1 1 1,1 0 0,0-1-1,-1 1 1,1 0 0,-1 0 0,1 0-1,-1-1 1,0 1 0,0 0-1,0 0 1,0 0 0,-1 0 0,1 0-1,0 0 1,-1 1 0,1-1-1,-1 0 1,0 1 0,0-1-1,1 1 1,-1 0 0,0-1 0,0 1-1,0 0 1,-1 0 0,1 0-1,0 1 1,0-1 0,0 0 0,-1 1-1,1 0 1,0-1 0,0 1-1,-5 0 1,4 0-190,-1-1 0,1 1 0,0 0 1,0 0-1,-1 1 0,1-1 0,0 0 0,0 1 0,-1 0 0,1 0 0,0 0 0,-3 2 1,2 0-349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17988,'-5'9'1840,"10"-1"-1048,2 1-247,16-11 919,11-5-360,15-3-336,7 3-120,5-6-392,1 4-152,-3 2-568,-6 4-296,-15 3-568,-9 5 1272,-17-1-296,-5 0-256,-14-1-24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15787,'6'2'1689,"4"0"-1193,3-2-208,5 1 640,5 1-312,1 1-168,5 2-472,3 1-392,-1-2 360,4 6-88,3-5-96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 18836,'6'-4'1880,"-3"7"-1215,-3 5-257,-5 8 968,1 5-376,-3 8-384,0 5-200,-2 5-248,2 3-64,-3-5-272,4 2-200,1-9-536,-1-3-216,-1-10 856,-2-7-232,3-10-184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14363,'-2'18'1712,"7"-5"-759,10-6-297,13-7 1488,11-1-976,14-5-271,4 0-161,6-2-712,0 3-368,-1-6 384,-9-1-168,-11-12-168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 17492,'1'-1'123,"-1"0"0,0 1 0,1-1 1,-1 1-1,1-1 0,0 1 0,-1-1 0,1 1 1,-1-1-1,1 1 0,0 0 0,-1-1 0,1 1 1,0 0-1,-1-1 0,1 1 0,0 0 0,0 0 1,-1 0-1,2-1 0,-2 2-63,1-1 1,-1 1-1,0-1 0,1 0 1,-1 1-1,0-1 0,0 1 0,1-1 1,-1 0-1,0 1 0,0-1 1,0 1-1,0-1 0,0 1 1,0-1-1,0 1 0,0-1 1,0 1-1,0-1 0,0 1 0,0-1 1,0 0-1,0 1 0,-9 39 1040,8-36-974,-64 186 870,55-164-903,5-16-33,0 1-1,1-1 0,0 1 0,1 0 0,1 0 0,0 0 1,0 0-1,1 0 0,0 20 0,1-29-37,0 0 1,0 0-1,1-1 0,-1 1 0,1 0 0,-1-1 0,1 1 1,0 0-1,-1-1 0,1 1 0,0-1 0,0 1 0,0-1 0,0 1 1,0-1-1,1 0 0,-1 0 0,0 1 0,3 1 0,-1-2 12,0 0 0,-1 0-1,1 0 1,0 0 0,0 0 0,-1 0-1,1-1 1,0 0 0,0 1-1,0-1 1,3 0 0,4-1-56,0-1 0,0 0 0,0 0 0,0-1 1,-1 0-1,11-5 0,-8 3-18,-1-1 0,1-1 0,-2 0-1,1 0 1,-1-1 0,0 0 0,10-12 0,-4 2-178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17492,'-8'30'2072,"1"1"-1392,-3 4-240,0 3 937,2 5-473,0 2-152,3 4-312,0-6-168,4-3-464,-3-3-280,4-5-568,1-7 888,5-9-176,1-7-128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36 17308,'8'-2'1417,"-12"3"-428,-16 5 363,9 1-1252,1-1 0,-1 2 0,1 0 0,1 0 0,-1 0 0,2 1 1,-1 1-1,1-1 0,0 2 0,1-1 0,0 1 0,1 0 0,0 0 0,1 0 0,0 1 0,1 0 0,-5 24 1,8-35-95,1 0 1,0 0 0,0 0 0,0 0-1,0 0 1,-1 0 0,1 0 0,0 0 0,1-1-1,-1 1 1,0 0 0,0 0 0,0 0 0,0 0-1,1 0 1,-1 0 0,0-1 0,1 1 0,-1 0-1,1 0 1,-1 0 0,1-1 0,-1 1-1,1 0 1,0 0 0,-1-1 0,1 1 0,0-1-1,-1 1 1,1-1 0,0 1 0,0-1 0,-1 1-1,1-1 1,0 0 0,0 1 0,0-1 0,0 0-1,0 0 1,0 1 0,0-1 0,-1 0-1,1 0 1,0 0 0,2 0 0,2-1 28,0 0 0,0 0 0,0 0 0,1 0 1,-1-1-1,0 0 0,5-3 0,17-11 133,0-1 0,-1-2 1,0-1-1,-2-1 0,0 0 0,21-27 1,-33 35-38,-1 0 0,-1-1 1,16-26-1,-23 30 2,-8 8-43,-14 13-17,11-4-65,0 1 0,1 0 0,-1 1 0,2 0 0,-1 0 0,1 1 0,1-1 0,0 1 0,0 1 0,1-1 0,-4 14 0,7-19-52,-1 1 1,1 0-1,0-1 0,0 1 0,0 0 1,1 0-1,0 0 0,0 0 1,0 0-1,1 0 0,0-1 0,0 1 1,0 0-1,1 0 0,0-1 1,0 1-1,1-1 0,-1 0 0,1 0 1,0 0-1,0 0 0,8 9 1,-8-12-25,0 1 0,0-1 0,0 0 0,0 1 0,0-1 0,1-1 0,-1 1 0,0-1 0,1 1 0,-1-1 0,1 0 0,0 0 0,-1 0 0,1-1 0,0 1 0,-1-1 1,1 0-1,5-1 0,12-6-363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3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10290,'0'9'7430,"0"12"-2057,0-17-4549,2-11 192,2-1-792,0 1-1,0-1 0,0 1 0,8-9 1,6-4-198,1 2 0,0 0 1,33-22-1,-9 6-2,32-27 0,99-106 0,-161 151-39,-1-1 0,0 0 0,-2 0 0,0-1 1,-1-1-1,9-26 0,-53 157-840,20-60 687,2-1 1,2 2-1,2 0 0,-2 83 0,11-136 164,0 4-83,0 0 0,0-1 0,0 1 0,0 0 0,1 0 0,-1 0 0,1-1 0,0 1-1,2 5 1,-3-9 79,0 1 0,0-1 0,1 0-1,-1 0 1,0 1 0,0-1 0,0 0-1,0 0 1,1 1 0,-1-1 0,0 0-1,0 0 1,0 0 0,1 1 0,-1-1-1,0 0 1,0 0 0,1 0 0,-1 0-1,0 0 1,0 1 0,1-1 0,-1 0-1,0 0 1,1 0 0,-1 0 0,0 0-1,0 0 1,1 0 0,-1 0 0,1 0-1,10-9-348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 15083,'26'-20'6345,"8"-5"-5025,156-139 2033,-157 131-3067,-1-1 0,-2-1 1,36-55-1,-58 80-298,-9 19-50,-16 35-113,10-28 113,2-2 11,-27 77-194,29-79 199,0-1 0,1 1-1,0 0 1,1-1 0,0 1-1,2 12 1,-1-21-54,1 0 1,-1 0-1,1-1 1,0 1-1,0 0 1,0-1-1,1 1 1,-1-1-1,3 4 1,6 17-2283,-8-19 1809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13483,'0'13'1936,"8"-6"-711,3-4-401,16-3 2184,8 0-1287,6-9-433,8-1-200,5 2-264,5-2-63,-3-5-361,0 2-224,-10 2-592,-2-1-337,-6 5-527,-6-1-192,-7 2 1016,-7 0-384,-7-1-209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15995,'73'-78'6593,"-41"42"-5280,67-58 1,-76 73-1087,-16 15-158,-1 0-1,1 0 1,13-8-1,-20 14-67,0 0 0,1-1-1,-1 1 1,0 0 0,0 0-1,0 0 1,1 0 0,-1-1 0,0 1-1,0 0 1,1 0 0,-1 0-1,0 0 1,1 0 0,-1 0 0,0 0-1,0 0 1,1 0 0,-1 0-1,0 0 1,1 0 0,-1 0 0,0 0-1,0 0 1,1 0 0,-1 0-1,0 0 1,0 0 0,1 0 0,-1 1-1,0-1 1,0 0 0,1 0 0,-1 0-1,0 0 1,0 1 0,0-1-1,1 0 1,-1 0 0,0 0 0,0 1-1,0-1 1,0 0 0,1 0-1,-1 1 1,0-1 0,0 0 0,0 0-1,0 1 1,0-1 0,0 0-1,0 1 1,0-1 0,0 0 0,0 0-1,0 1 1,0-1 0,0 0-1,0 1 1,0-1 0,-4 18-26,-34 98-126,13-34 139,11-29 19,13-49-33,0-1 1,1 0 0,0 1 0,0-1 0,0 0-1,0 1 1,0-1 0,1 0 0,-1 1-1,1-1 1,0 0 0,0 0 0,3 6-1,-4-8-4,0-1 0,1 1 0,-1-1 0,0 1 0,1-1 0,-1 0 0,1 1 0,-1-1 0,0 1 0,1-1 0,-1 0 0,1 0 0,-1 1 0,1-1 0,-1 0 0,1 0 0,0 0 0,-1 1 0,1-1 0,-1 0 0,1 0 0,-1 0 0,1 0 0,0 0 0,-1 0 0,1 0 0,-1 0 0,1 0 0,0-1 0,18-10-848,13-25-91,-30 34 974,23-30-501,3-3-166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17 19220,'0'0'92,"1"0"0,-1 0 0,1-1 0,-1 1 0,0 0-1,1-1 1,-1 1 0,0 0 0,1-1 0,-1 1 0,0 0 0,0-1 0,1 1-1,-1-1 1,0 1 0,0 0 0,0-1 0,1 1 0,-1-1 0,0 1 0,0-1-1,0 1 1,0-1 0,0 1 0,0-1 0,0 1 0,0-1 0,0 1 0,0 0 0,0-1-1,-1 0 1,1 1-32,-1-1 1,1 1-1,0 0 0,-1-1 0,1 1 0,-1 0 0,1-1 0,-1 1 0,0 0 1,1 0-1,-1 0 0,1-1 0,-1 1 0,1 0 0,-1 0 0,1 0 0,-1 0 1,0 0-1,1 0 0,-1 0 0,1 0 0,-1 0 0,1 1 0,-1-1 0,0 0 1,1 0-1,-2 1 0,-5 3 102,-1 1 0,1 0 0,0 0 0,0 1 0,0 0 0,1 0 0,0 1 0,0 0 1,-6 9-1,-6 6-106,-6 6-65,2 1-1,-20 32 0,32-45 11,1 1-1,1 0 0,1 1 0,0-1 0,-8 33 0,15-48 12,-1 0 1,1 0-1,-1 0 0,1 1 0,0-1 0,0 0 0,0 0 0,0 0 0,0 0 0,0 0 0,1 0 0,-1 0 0,1 0 0,-1 0 0,1 0 0,0 0 0,0 0 0,0 0 0,0 0 0,0 0 0,0 0 0,0-1 0,1 1 0,-1-1 0,1 1 1,-1-1-1,3 2 0,-1-1 29,-1-1 0,1 0 1,0 0-1,0 0 0,-1-1 1,1 1-1,0-1 0,0 1 1,0-1-1,0 0 1,0 0-1,0 0 0,-1-1 1,1 1-1,0-1 0,0 1 1,0-1-1,0 0 0,2-1 1,12-5 252,0-1 0,-1-1 0,17-11 0,-28 18-223,-1-1 0,0 0-1,0-1 1,0 1 0,0-1 0,-1 1-1,1-1 1,-1 0 0,0 0 0,0-1-1,-1 1 1,1-1 0,-1 1 0,0-1-1,3-9 1,-5 13-67,0 0 0,1-1 0,-1 1 0,0 0-1,0 0 1,0 0 0,0-1 0,-1 1 0,1 0 0,0 0-1,0 0 1,-1 0 0,1 0 0,-1 0 0,1 0 0,-1-1-1,1 1 1,-1 0 0,0 0 0,1 1 0,-1-1 0,-1-1 0,0 0-37,0 1 0,0 0 0,0 0 0,0 0 1,0 0-1,-1 0 0,1 0 0,0 0 0,0 1 1,-5-1-1,-5 0-565,0 1 0,0 0 1,-18 2-1,24-1 137,3-1 350,-3 1-137,0-1 0,0 1-1,0 1 1,-11 3-1,4 2-651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16155,'-6'1'5592,"20"-6"-3415,-9 3-2044,1 1 0,-1-1 1,1 1-1,0-1 0,-1 2 0,1-1 0,0 1 1,0 0-1,-1 0 0,12 2 0,-2-2-26,35 3 29,-28-1-143,-1-1 0,0-1 0,0 0 0,0-2 0,25-5-1,-32 2-53,-19 1-520,-26 3-1082,13 0 966,-1 0 1,-23-5 0,38 6 584,-29-8-639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 19932,'13'-11'581,"0"1"1,1 1-1,0 0 0,1 1 0,-1 1 0,2 0 0,-1 1 0,1 0 0,0 2 1,0 0-1,23-3 0,-36 6-547,1 1 1,0 0-1,0 0 1,-1 0-1,1 0 1,0 0-1,-1 1 1,1 0-1,0-1 1,-1 1-1,1 1 1,4 1-1,-7-2-29,0 0 1,1 0-1,-1 0 0,0 0 0,0 0 0,1 0 1,-1 0-1,0 1 0,0-1 0,0 1 0,-1-1 0,1 0 1,0 1-1,0-1 0,-1 1 0,1 0 0,-1-1 1,1 1-1,-1-1 0,0 1 0,0 0 0,0-1 0,0 1 1,0 0-1,0-1 0,0 1 0,0 0 0,-1 2 1,-4 11 11,0 0 1,0 0 0,-1 0 0,-1-1 0,-1 0 0,-12 18 0,0 1-54,20-32 27,0-1 1,-1 1-1,1-1 0,0 1 0,0-1 1,0 1-1,0 0 0,0-1 1,0 1-1,0-1 0,0 1 1,0 0-1,0-1 0,0 1 1,0-1-1,0 1 0,0 0 1,0-1-1,0 1 0,1-1 1,-1 1-1,0-1 0,1 1 0,-1-1 1,0 1-1,1-1 0,-1 1 1,0-1-1,1 1 0,-1-1 1,1 0-1,0 1 0,21 13-223,-6-4 160,-10-4 57,1 0-1,-1 1 1,0-1 0,-1 2-1,0-1 1,0 0-1,0 1 1,-1 0 0,0 0-1,-1 1 1,1-1-1,2 12 1,-5-14 50,0-1 0,0 1-1,0 0 1,-1 0 0,0-1 0,0 1 0,0 0-1,-1 0 1,0 0 0,0-1 0,0 1 0,-1-1 0,1 1-1,-1-1 1,-1 1 0,1-1 0,-1 0 0,0 0-1,-7 9 1,3-7 114,-1 0 0,0 0-1,-1-1 1,1 0 0,-1 0 0,0-1-1,-1 0 1,1 0 0,-1-1 0,0-1 0,0 0-1,0 0 1,0-1 0,-15 2 0,18-3-117,-1-1 1,1 0-1,0 0 1,0-1-1,0 0 1,-1 0 0,1 0-1,0-1 1,-11-5-1,14 5-135,-1 0-1,1 0 1,0-1 0,0 0-1,0 0 1,0 0-1,1 0 1,-1-1-1,1 1 1,0-1-1,0 0 1,0 0-1,0 0 1,1 0-1,-3-6 1,5 9-15,-1 1 0,1-1 0,0 0 0,-1 1 0,1-1 0,0 1 0,0-1 0,0 0 0,-1 0 0,1 1 0,0-1 0,0 0 0,0 1 0,0-1 0,0 0 0,0 1 0,1-1 0,-1 0 0,0 1 0,0-1 0,1-1 0,12-8-1806,-11 9 1889,16-9-958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5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89 14875,'0'-3'241,"0"0"0,-1 0-1,1 0 1,0 1 0,-1-1-1,0 0 1,0 0 0,0 1 0,0-1-1,0 0 1,0 1 0,-1-1 0,1 1-1,-1 0 1,0-1 0,-3-2-1,2 2 68,-1-1 0,-1 1 0,1 0 0,0 1 0,-1-1 0,1 1 0,-1 0 0,-8-3 0,-1 1 31,-1 1 0,0 0 0,1 1 0,-1 1 0,-21 0 0,27 1-275,-1 1 1,1 0-1,-1 0 0,1 1 0,0 0 1,0 1-1,0 0 0,0 0 0,0 1 0,0 0 1,-13 9-1,16-8-44,1-1-1,-1 1 1,1 0 0,0 1-1,0-1 1,1 1 0,0 0-1,0 0 1,0 1 0,1-1-1,-1 1 1,2-1 0,-1 1-1,1 0 1,-3 12 0,-1 26-7,2 0 1,1 1 0,5 51 0,-1-20-11,-3 138-203,-53 379-1,-25-115 258,76-451 137,-1 57 0,5-84-172,0 0-1,0 0 1,1-1-1,-1 1 1,0 0-1,0 0 1,1-1-1,-1 1 1,1 0-1,-1 0 1,0-1-1,1 1 1,-1 0-1,1-1 1,0 1-1,-1 0 1,1-1-1,-1 1 1,1-1-1,0 1 1,-1-1-1,1 0 1,0 1-1,0-1 1,-1 0-1,1 1 1,0-1-1,0 0 1,0 0-1,-1 0 1,1 1 0,0-1-1,0 0 1,0 0-1,0 0 1,-1 0-1,1-1 1,0 1-1,0 0 1,0 0-1,1-1 1,43-10 600,-35 7-495,88-17-1025,-80 16 691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155 126 14867,'2'-3'432,"1"0"0,-1-1-1,0 1 1,-1-1 0,1 0 0,-1 0-1,3-6 1,-4 9-327,0 0 0,0 0 0,1 0 0,-1 1 0,0-1 0,0 0 0,0 0 0,0 0 0,0 0 0,0 0 0,0 0 1,0 0-1,0 1 0,0-1 0,-1 0 0,1 0 0,0 0 0,-1 0 0,1 1 0,0-1 0,-1 0 0,1 0 0,-1 1 0,1-1 0,-1 0 0,0 1 0,1-1 0,-1 0 0,0 1 0,1-1 0,-1 1 0,0-1 0,0 1 0,1-1 1,-1 1-1,0 0 0,0-1 0,0 1 0,1 0 0,-1 0 0,-1-1 0,0 1-27,0 1-1,0-1 1,0 0 0,0 0 0,0 1-1,0-1 1,0 1 0,0 0 0,0-1-1,0 1 1,0 0 0,1 0-1,-1 0 1,0 1 0,1-1 0,-1 0-1,1 0 1,-3 3 0,-24 33 137,24-32-164,-7 11-35,1 0 1,0 0-1,1 1 0,0 0 1,2 0-1,0 1 0,1 0 1,1 0-1,1 1 1,-3 24-1,7-40 7,-1-1-1,1 0 1,0 1 0,1-1 0,-1 0-1,0 1 1,1-1 0,-1 0 0,1 0-1,0 1 1,-1-1 0,1 0-1,2 4 1,-2-6-1,0 1-1,0 0 1,0 0 0,0 0-1,0 0 1,0-1-1,0 1 1,1-1 0,-1 1-1,0-1 1,0 1 0,0-1-1,1 1 1,-1-1-1,0 0 1,0 0 0,1 0-1,-1 0 1,0 0-1,0 0 1,1 0 0,-1 0-1,0 0 1,1 0 0,1-2-1,4 0 48,-1 0-1,1-1 0,-1 0 1,0 0-1,0 0 1,0-1-1,0 0 1,-1-1-1,1 1 0,-1-1 1,0 0-1,-1 0 1,1 0-1,4-8 1,1-2 29,-1-1 1,0 0 0,-1 0 0,8-23-1,-12 26-68,0 0 0,-1-1 0,0 1 0,-1-1 0,0 0 0,-1-18 0,-1 28-137,0 0 1,0 0-1,0-1 1,-1 1-1,1 0 1,-1 0-1,0 0 1,-1 0-1,1 0 1,-1 0 0,0 0-1,1 0 1,-2 0-1,1 1 1,0-1-1,-1 1 1,0-1-1,1 1 1,-1 0-1,-1 0 1,1 1-1,0-1 1,-1 1-1,-4-4 1,6 6 2,0-1 0,0 0 0,0 0 0,0 1 0,0-1 1,0 1-1,-1 0 0,1 0 0,-3 0 0,0 1-528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2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 16868,'1'-2'259,"0"1"0,1 0 1,-1-1-1,0 1 0,0 0 1,0-1-1,1 1 0,-1 0 1,1 0-1,-1 0 0,1 0 1,-1 1-1,1-1 0,0 0 1,-1 1-1,3-1 1,-3 1-68,1 0 0,-1 0 0,1 0 0,-1 0 0,1 1 0,-1-1 0,0 1 0,1-1 0,-1 1 0,0-1 0,1 1 0,-1 0 0,0 0 0,0-1 0,0 1 0,0 0 0,0 0 0,0 0 0,0 0 0,1 2 0,1 0-130,0 0 0,-1 0 0,0 0 0,0 0 0,0 1 0,0-1 0,0 0 0,0 1 0,-1 0 0,0-1 0,0 1 0,0 0 0,0 0 0,-1-1 0,1 1 0,-1 0 0,0 0 0,0 0 0,0 0 0,-1 0 0,1-1 0,-1 1 0,0 0 0,0 0 0,0-1-1,-1 1 1,1-1 0,-1 1 0,-3 4 0,-5 7-73,-1-1-1,0-1 0,-1 0 0,0 0 1,-17 12-1,26-23 1,1 1 0,-1 0 0,0-1 0,1 1 0,-1 0 0,1 0 0,0 1 0,-3 4 0,5-7 7,0 0 0,-1-1-1,1 1 1,0 0 0,0 0 0,0-1 0,0 1 0,0 0-1,0 0 1,0 0 0,0-1 0,0 1 0,0 0-1,0 0 1,1-1 0,-1 1 0,0 0 0,1 0 0,-1 0-1,1 0-2,0 0 1,0 0-1,0 0 0,0 0 0,0 0 0,1 0 0,-1 0 0,0 0 0,0 0 1,1-1-1,-1 1 0,1 0 0,2 0 0,11 2-228,0 0 0,0-1 0,1 0 1,-1-1-1,1-1 0,-1-1 0,20-2 0,-3-1-68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6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307 136 15251,'1'-3'344,"0"1"0,0-1 0,0 0 0,1 1-1,-1-1 1,1 1 0,-1 0 0,1-1 0,0 1 0,0 0-1,0 0 1,0 0 0,1 0 0,-1 1 0,5-4 0,5-1 346,-1 0 0,17-5 1,-5 2 5,14-6-79,1 3 1,0 1-1,73-11 1,-108 21-605,4 0 25,1 0-1,-1 0 0,0 1 1,13 0-1,-19 1-38,0-1 0,1 0 0,-1 0 0,0 0 1,0 1-1,1-1 0,-1 0 0,0 1 0,0 0 0,0-1 0,1 1 0,-1-1 0,0 1 0,0 0 0,0 0 0,0 0 1,0 0-1,0 0 0,-1 0 0,1 0 0,0 0 0,0 0 0,-1 0 0,1 0 0,-1 0 0,1 0 0,-1 1 0,1-1 1,-1 0-1,0 0 0,1 1 0,-1-1 0,0 2 0,0 12-16,-1 0-1,-1 0 1,0 0 0,-6 20 0,0 5-8,-66 475 65,62-420-30,-33 441-89,27-278-231,16-222 274,2-22 31,0-1 0,-2 1 1,1-1-1,-8 27 1,8-37 22,-1 1 0,0-1 0,1 1 0,-1-1 1,0 0-1,0 0 0,-1 0 0,1 0 0,-1 0 1,1 0-1,-1 0 0,0-1 0,0 0 0,0 1 1,-1-1-1,1 0 0,0-1 0,-1 1 0,1-1 1,-1 1-1,1-1 0,-6 1 0,-9 2 117,-1-2-1,0 0 0,0-1 0,1 0 1,-1-2-1,-25-3 0,-45-16 196,53 11-220,-40-5 0,52 10-129,18 2-79,0 1 1,0 0-1,0 0 0,0 0 1,0 1-1,0 0 0,-1 0 1,1 1-1,0-1 0,0 1 1,-7 2-1,7 1-654,7-2 155,9-8-22,3-11 25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16564,'0'0'89,"0"0"1,0 1-1,1-1 1,-1 0-1,0 0 1,1 1-1,-1-1 1,1 0 0,-1 0-1,0 0 1,1 0-1,-1 0 1,0 1-1,1-1 1,-1 0-1,1 0 1,-1 0 0,0 0-1,1 0 1,-1 0-1,1 0 1,-1 0-1,1 0 1,-1 0 0,0-1-1,1 1 1,-1 0-1,0 0 1,2-1-1,17-6 444,-7 3 200,175-27 1909,-34 8-2487,-127 18-143,0-2-1,0-1 1,41-19 0,-29 5-271,-78 51-214,-8-3 482,-2-2 1,0-2-1,-1-3 1,-96 24 0,44-15 88,123-27 19,16-4-246,7-11-602,-40 13 698,-1 0 0,0 0 0,1 0 0,-1 0 1,0 0-1,0-1 0,0 1 0,0-1 0,0 0 1,0 1-1,0-1 0,-1 0 0,1 0 1,-1 0-1,2-3 0,-2-12-260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0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12211,'-2'1'307,"1"0"-76,0 0 1,0 1-1,0-1 0,0 0 0,-1 0 1,2 0-1,-1 1 0,0-1 0,0 1 1,0-1-1,1 0 0,-1 1 0,0-1 1,1 1-1,-1 2 0,9-2 4709,12-2-3872,-18 0-566,18-2 277,0-1 0,-1-1 1,25-8-1,14-3-5,6 0-231,-44 8-799,0 2 0,1 1 1,0 1-1,22-1 0,-48-3-362,-3-1 150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15371,'-3'0'271,"-9"1"768,1 1 0,-1 1 0,-21 7 0,32-10-973,1 0 0,-1 0 0,1 0 1,0 0-1,-1 0 0,1 0 1,-1 1-1,1-1 0,-1 0 0,1 0 1,-1 1-1,1-1 0,0 0 1,-1 1-1,1-1 0,0 0 1,-1 1-1,1-1 0,0 0 0,-1 1 1,1-1-1,0 1 0,0-1 1,0 1-1,-1-1 0,1 0 0,0 1 1,0-1-1,0 2 0,0-2 6,1 1 0,-1 0 0,1-1-1,-1 1 1,1 0 0,-1-1 0,1 1-1,0-1 1,-1 0 0,1 1 0,-1-1 0,1 1-1,0-1 1,0 0 0,-1 1 0,2-1-1,33 8 857,14-7-611,-1-3-1,52-7 0,30-11-3474,-131 21 2586,-11 3-185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17972,'16'4'2008,"6"-5"-1416,9-9-256,9 0 937,6 0-593,6 0-272,-6 0-904,-2 0 600,-12 1-248,-4 5-48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15547,'-13'2'286,"-1"1"-1,1 1 0,0 0 1,0 1-1,0 0 1,1 1-1,0 1 0,0 0 1,0 0-1,-10 10 1,16-12-176,0 1 0,0-1 1,0 2-1,1-1 1,0 0-1,1 1 0,-1 0 1,1 0-1,1 0 1,-1 1-1,1-1 1,1 1-1,-1 0 0,1-1 1,0 1-1,1 0 1,0 0-1,0 12 0,1-16-51,0 1 0,0 0-1,1 0 1,-1 0-1,1-1 1,0 1 0,1 0-1,-1-1 1,1 1-1,0-1 1,0 1 0,0-1-1,1 0 1,-1 0-1,1 0 1,0 0 0,0-1-1,1 1 1,-1-1-1,1 0 1,-1 0 0,8 5-1,-5-5 19,0 0 0,1-1-1,-1 1 1,1-1 0,-1-1 0,1 1-1,0-1 1,0 0 0,0 0-1,0-1 1,0 0 0,-1 0 0,1-1-1,0 0 1,9-2 0,-3-1 71,0 0 0,-1 0 1,1-2-1,-1 1 0,0-2 1,0 1-1,-1-2 0,13-9 1,-18 12-84,0 0 1,0 0 0,-1-1-1,0 1 1,0-1 0,0 0-1,-1 0 1,0-1 0,0 1-1,0-1 1,-1 0 0,0 0-1,0 0 1,-1-1 0,3-13 0,-5 17-71,0 1 0,-1 0 1,1 0-1,0-1 0,-1 1 1,0 0-1,0 0 1,0 0-1,0 0 0,0 0 1,-1 0-1,1 0 0,-1 0 1,0 1-1,0-1 1,0 0-1,0 1 0,0 0 1,-1-1-1,1 1 0,-1 0 1,1 0-1,-1 1 1,0-1-1,1 0 0,-1 1 1,0 0-1,-4-2 0,-6-2-342,1 1-1,-1 0 1,0 1-1,-1 1 1,-17-2-1,23 3 183,1 1 0,-1 0-1,0 1 1,0 0 0,-13 3-1,0 3-459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15643,'0'0'1561,"19"0"-897,9 0-232,10-1 784,12-5-360,12 2-240,1-3-63,4 2-305,-1 1-224,-12 3-448,-8 1-281,-17 1 2026,-10 3-1393,-18 2 40,-4 3-64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 14211,'3'-2'227,"0"1"-1,1-1 1,-1 1 0,0 0-1,0 0 1,1 0 0,-1 1-1,0-1 1,1 1 0,-1-1-1,1 1 1,-1 0-1,1 0 1,-1 1 0,0-1-1,1 1 1,-1 0 0,1 0-1,-1 0 1,0 0 0,0 0-1,0 1 1,0 0 0,0-1-1,5 5 1,6 4 274,-1 0 0,-1 1 0,0 0 0,11 14 0,-15-16-300,0 1 1,0 1-1,-1 0 0,-1 0 1,0 0-1,0 0 1,-1 1-1,7 24 0,-8-19 1,-1 1-1,0 0 1,-1 0-1,-1 0 1,-3 31-1,-3-7 21,-2-1 0,-2 1 0,-1-1 0,-28 65 0,23-66-453,-3 0-1,-1-2 0,-2 0 0,-1-1 0,-50 60 0,27-48-104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16139,'0'5'1713,"10"-2"-841,10-3-280,12-1 816,5-4-311,11 1-241,2-3-152,3-2-520,4 4-440,-8-1-664,-3-3 768,-13 1-160,-6 1-176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17140,'1'2'140,"0"-1"1,0 0-1,0 1 1,0-1-1,0 0 1,0 0-1,1 0 1,-1 0 0,0 0-1,0 0 1,1 0-1,-1 0 1,1-1-1,-1 1 1,1 0-1,-1-1 1,4 1-1,33 6 1173,-16-4-560,-13-1-631,13 3 102,0 0 1,37 15-1,-55-18-220,1 0 0,-1-1 0,0 1 0,0 1 1,0-1-1,0 1 0,-1 0 0,1-1 0,-1 1 0,1 1 0,-1-1 1,0 1-1,0-1 0,-1 1 0,1 0 0,-1 0 0,0 0 0,0 0 1,0 0-1,2 7 0,-4-7-7,0 0 1,0-1 0,0 1-1,0-1 1,0 1-1,-1 0 1,0-1-1,0 1 1,0-1 0,0 1-1,0-1 1,-1 0-1,0 1 1,1-1-1,-4 4 1,-5 6-15,1-1 1,-17 15-1,14-15-17,-15 17-67,-29 31-473,-81 67 0,99-100 349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46 16964,'1'-1'198,"1"-1"0,-1 1 1,1-1-1,-1 1 0,0-1 0,0 0 1,0 0-1,0 0 0,0 0 1,0 0-1,0 0 0,0-2 1,-1 3-145,0 1 1,0-1 0,0 0 0,0 0 0,-1 0 0,1 1-1,0-1 1,0 0 0,-1 0 0,1 0 0,0 1 0,-1-1-1,1 0 1,-1 1 0,1-1 0,-1 0 0,1 1-1,-1-1 1,1 1 0,-1-1 0,0 1 0,1-1 0,-1 1-1,0-1 1,1 1 0,-1-1 0,0 1 0,0 0-1,0 0 1,1-1 0,-1 1 0,0 0 0,0 0 0,0 0-1,-1 0 1,-3-1 53,0 1 0,0 0 0,0 0 0,0 0 0,0 1 1,0 0-1,0 0 0,0 0 0,0 0 0,0 1 0,0 0 0,1 0 0,-6 3 0,-3 2-52,0 1 0,0 1 1,-13 10-1,14-8-39,0 0 1,0 1-1,-17 23 1,25-30-17,1 0 0,-1 1 0,1-1 1,0 0-1,1 1 0,-1 0 0,1-1 0,0 1 1,1 0-1,-1 0 0,1 0 0,0 1 0,0 5 1,2-11-1,-1 1 1,0-1 0,0 0-1,1 0 1,-1 1 0,1-1-1,-1 0 1,1 0 0,-1 0 0,1 0-1,0 0 1,-1 0 0,1 0-1,0 0 1,0 0 0,0 0-1,0 0 1,0 0 0,0 0-1,0-1 1,0 1 0,0-1 0,0 1-1,0 0 1,1-1 0,-1 0-1,0 1 1,0-1 0,1 0-1,-1 1 1,0-1 0,0 0-1,1 0 1,-1 0 0,0 0-1,1-1 1,1 1 0,5-1 5,-1 0 0,0-1 1,1 1-1,-1-1 0,8-4 1,10-6-4,0-1-1,-1-1 1,-1-1 0,0-2 0,-1 0 0,-1-1 0,22-24-1,-30 24-52,-12 14 14,-6 13 15,2-4 8,0 0-1,0 0 1,1 0-1,0 0 0,0 1 1,1-1-1,-1 1 1,1-1-1,1 1 0,-1-1 1,1 1-1,-1 0 1,3 10-1,-2-12-59,1-1 0,0 1-1,0-1 1,0 1 0,1-1-1,-1 0 1,1 0 0,-1 1-1,1-1 1,0 0 0,1 0 0,-1-1-1,0 1 1,1 0 0,0-1-1,-1 0 1,1 1 0,0-1-1,0 0 1,0-1 0,0 1 0,7 2-1,-2-1-10,0-1 0,0 0 0,0-1 0,1 1-1,-1-2 1,0 1 0,9-1 0,27-2-367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18076,'20'-2'1616,"4"2"-1064,4-5-208,13 2 665,2-1-337,4-1-168,1 1-136,-5 4-488,-9-4-280,-5 1-544,-8 1 768,-15 1-168,-3 2-105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16468,'-2'4'1824,"8"0"-928,8-2-312,12-2 1049,1 0-377,15 0-392,1 0-112,0 0-248,1 0-208,-5 1-832,-7 2 1544,-5 1-1000,0 2 32,-10-5 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18908,'-7'41'3634,"-27"257"-1392,33-289-2203,1-1 0,0 1 0,1-1 0,2 13 0,-2-20-70,-1 1 0,0-1-1,0 0 1,1 0 0,-1 1 0,0-1-1,1 0 1,-1 0 0,1 0-1,0 0 1,-1 1 0,1-1-1,0 0 1,0 0 0,-1 0-1,1-1 1,0 1 0,0 0-1,0 0 1,0 0 0,0-1-1,0 1 1,1 0 0,-1-1-1,0 1 1,0-1 0,0 0-1,1 1 1,-1-1 0,0 0-1,0 0 1,1 0 0,-1 1-1,0-1 1,0 0 0,1-1-1,1 1 1,-2 0 9,0-1-1,0 1 1,0-1-1,-1 1 1,1-1 0,0 1-1,0-1 1,0 1-1,0-1 1,-1 0-1,1 1 1,0-1 0,-1 0-1,1 0 1,0 1-1,-1-1 1,1 0 0,-1 0-1,0 0 1,1-1-1,3-10-274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15211,'14'4'1785,"6"-1"-849,4 0-304,11-3 1048,2-1-319,12-4-201,0 0-152,9-3-368,5 1-128,6-1-200,0 0-120,-3 1-384,-4 0-224,-9 3-432,-5 1-256,-12-1 816,-10-2-232,-12 6-184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26 16692,'22'-17'2300,"-10"8"1729,-18 30-1713,-71 139-1710,22-47-595,31-67-1,13-27 0,2 0-1,-10 25 0,19-43-4,0 0-1,-1-1 1,1 1 0,0 0-1,0-1 1,0 1-1,-1 0 1,1-1-1,0 1 1,0 0 0,0-1-1,0 1 1,0 0-1,0 0 1,0-1 0,0 1-1,0 0 1,1-1-1,-1 1 1,0 0-1,0-1 1,1 1 0,-1 0-1,0-1 1,1 1-1,-1-1 1,0 1 0,1-1-1,-1 1 1,1 0-1,-1-1 1,1 0-1,-1 1 1,1-1 0,0 1-1,-1-1 1,1 0-1,-1 1 1,1-1 0,0 0-1,-1 0 1,1 1-1,0-1 1,0 0-1,-1 0 1,1 0 0,0 0-1,-1 0 1,1 0-1,1 0 1,4 0 24,-1-1 0,1 0 0,0 0 0,-1 0 0,7-3 0,109-40 184,-106 37-520,0-1 1,-1 1 0,0-2 0,-1 0 0,23-20 0,-30 24 203,-1 0 0,-1-1-1,1 1 1,-1-1 0,0 0 0,0 0 0,3-9-1,4-13-457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1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17796,'-7'25'1640,"-1"5"-984,-2 4-240,0 3 633,1 2-169,-2 4-216,0 3-120,1 3-200,2-1-144,-2-2-592,1-1-496,1-5 768,3-6-120,4-11-88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27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56 19460,'-3'1'1368,"1"2"-1296,2 0-352,0-4-248,3-12 416,3-7-24,0-9-72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18468,'-6'5'1696,"6"-2"-1048,6-2-231,10-1 687,4-1-136,7-1-344,5 1-168,6-2-240,4 0-64,0 2-336,-1 1-200,-5 1-408,-4 2-280,-11 3-96,-5 1 743,-15 0-247,-4 3-224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38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41 234 15403,'-32'23'2210,"27"-22"-1531,7-7-110,12-10 35,9 1-376,1 1 0,1 1-1,0 1 1,29-9-1,-23 9-192,90-30 0,137-30 0,-136 41-128,-111 27 44,-31 10 9,-270 100 489,9 21 426,261-118-769,0 1 0,0 1 0,1 1 0,-25 20-1,95-57-809,310-154-1775,-210 110 1746,-150 68 697,-5 1 26,-11 5 2,-111 46 17,67-25-43,0-3 0,-99 24 0,102-38 34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36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47 591 13435,'-46'79'10523,"98"-169"-7092,0 0-2917,83-137 107,-97 172-466,86-97 0,-107 138-134,-14 11-19,0 1 0,0 0 1,0-1-1,-1 1 1,1-1-1,-1 0 1,3-3-1,7-8-20,-8 10 9,-8 9 17,-7 28-29,1 1 59,0 1 0,-6 53-1,11-59-16,-2 9 11,-9 51 0,-9 177 0,25-255 29,0 0-216,-4-25-677,0-7-750,3 13 1171,-1 0-1,0 0 0,-6-15 0,-4-3-340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3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7 629 13555,'-2'5'784,"-3"10"1521,7-13-752,4-7 306,7-10-1057,0-1-1,-2-1 0,0 0 1,16-31-1,6-12-309,-31 56-473,271-414 1182,-261 396-1047,-10 18-76,0 0 1,0 0 0,0 0 0,1 1 0,4-6 0,-6 36-29,-2 18-29,-3 0 0,-12 61 0,-29 88 83,-2 5-121,43-165-376,1 0 1,1 41 0,2-73 286,-9-10-1729,-2 0 1268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48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1632 16059,'0'-1'119,"-1"0"-1,0 0 1,1 0 0,0 0-1,-1 0 1,1 0-1,-1 0 1,1 0-1,0-1 1,0 1-1,0 0 1,0 0-1,0 0 1,0 0-1,0-1 1,0 1-1,0 0 1,0 0-1,1 0 1,-1 0 0,0 0-1,2-2 1,12-28 615,-14 30-694,16-26 1105,1 1 0,36-43 1,55-48 588,-94 103-1579,1245-1195 2822,-1236 1189-2979,86-71 0,-165 144-3528,54-50 2879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4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1 532 16876,'-1'0'64,"1"0"1,0 1 0,0-1 0,0 0 0,0 0 0,0 0 0,0 0 0,0 1 0,0-1 0,0 0-1,0 0 1,1 0 0,-1 0 0,0 0 0,0 1 0,0-1 0,0 0 0,0 0 0,0 0-1,0 0 1,0 0 0,0 0 0,0 1 0,0-1 0,1 0 0,-1 0 0,0 0 0,0 0-1,0 0 1,0 0 0,0 0 0,0 0 0,1 0 0,-1 0 0,0 0 0,0 0 0,0 1-1,0-1 1,0 0 0,1 0 0,-1 0 0,0 0 0,0 0 0,0 0 0,1-1 0,8-3 1177,7-10 44,114-122 3053,58-75-3180,-75 83-561,-78 86-408,-42 53-170,0 0 0,1 0-1,0 1 1,-7 19-1,-18 61-82,22-65 76,-83 254-1398,85-256-665,5-23 1431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49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99 19316,'-11'7'2113,"12"-7"-1193,7-1-320,16-8 1160,6-1-383,10 0-441,6-3-184,7 0-344,4 0-136,4 5-272,-4-1-216,-8 3-480,1 4-248,-13-1-513,-1 1-271,-10-1 1128,-5 0-368,-5 2-137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5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155 103 17156,'0'1'101,"-1"-1"1,1 0-1,0 0 1,-1 0-1,1 0 1,0 0-1,-1-1 1,1 1 0,-1 0-1,1 0 1,0 0-1,-1 0 1,1 0-1,0 0 1,0 0-1,-1-1 1,1 1-1,0 0 1,-1 0-1,1-1 1,0 1 0,0 0-1,-1 0 1,1-1-1,0 1 1,0 0-1,0 0 1,-1-1-1,1 1 1,0 0-1,0-1 1,0 1-1,0-1 1,6-11 2178,25-13 165,-25 21-1980,4-4-167,1 1 1,0 0 0,1 1 0,0 1 0,0-1 0,14-3 0,-22 8-276,0-1 0,0 1 1,0 0-1,0 0 0,1 1 1,-1-1-1,0 1 0,0 0 1,1 0-1,-1 0 0,0 1 1,0-1-1,1 1 1,-1 0-1,0 0 0,0 1 1,0-1-1,0 1 0,0 0 1,0 0-1,6 5 0,-8-5-21,0 0-1,-1 0 0,1 0 0,-1 0 1,1 0-1,-1 1 0,0-1 0,1 0 1,-1 1-1,-1-1 0,1 1 0,0-1 1,-1 1-1,1-1 0,-1 1 0,1 3 0,-1-1 0,-1 0-1,1 0 0,-1 0 0,0 0 1,0 0-1,-1 0 0,-3 9 0,-2 0 1,0-1 0,-1 1 0,-1-2-1,-16 20 1,-10 5 76,-1-2 1,-3-2-1,0-1 0,-82 48 1,116-76-52,-24 12 80,28-15-96,0-1 0,0 1 0,0-1 0,0 1 0,-1-1-1,1 1 1,0-1 0,0 0 0,-1 0 0,1 0 0,0 1 0,0-1 0,-1 0-1,1-1 1,0 1 0,0 0 0,-1 0 0,-1-1 0,2 0-9,1 0 1,0 1-1,-1-1 1,1 0-1,0 0 1,0 1-1,0-1 1,0 0-1,-1 0 1,1 1-1,0-1 1,0 0-1,0 0 1,1 0-1,-1 1 1,0-1-1,0 0 1,0 0-1,1 0 1,-1 1-1,0-1 1,0 0-1,1 1 1,-1-1-1,1 0 1,-1 1 0,1-1-1,-1 0 1,1 0-1,17-20-109,-18 20 99,1 0 0,0 0 0,0 1 0,0-1 0,-1 0 1,1 1-1,0-1 0,0 1 0,0-1 0,0 1 0,0-1 0,0 1 0,0 0 0,0-1 0,0 1 0,1 0 0,-1 0 0,0 0 0,0 0 0,0 0 0,0 0 0,0 0 0,0 0 1,0 0-1,0 1 0,0-1 0,0 0 0,0 1 0,0-1 0,0 1 0,0-1 0,0 1 0,0-1 0,0 1 0,0 0 0,0-1 0,-1 1 0,1 0 0,0 0 0,0 0 0,-1 0 1,1 0-1,-1-1 0,1 1 0,-1 0 0,1 0 0,0 2 0,3 6-40,-1 0 0,0 0 0,0 1 0,2 11 0,-4-14 32,3 9-15,0 1 0,0-1 0,2 0 0,13 28 1,-17-41 35,0 1 1,0-1-1,0 0 1,0 0 0,1-1-1,-1 1 1,1 0 0,0-1-1,0 0 1,0 1 0,0-1-1,4 2 1,-4-3 4,0 0 1,0-1-1,0 1 0,-1-1 1,1 1-1,0-1 1,0 0-1,0 0 0,0 0 1,0 0-1,0-1 0,-1 1 1,1-1-1,0 0 1,0 1-1,-1-1 0,1-1 1,3 0-1,2-3 26,0 1-1,0-1 1,0-1-1,-1 0 1,0 0-1,0 0 1,0-1 0,-1 1-1,0-2 1,0 1-1,-1-1 1,6-10-1,-7 12-79,-1-2 0,0 1 0,0 0-1,0-1 1,-1 1 0,0-1 0,-1 1-1,1-1 1,-1 0 0,-1 0 0,0 0-1,0 0 1,0 0 0,-4-13 0,0 4-93,3 2-71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41 14259,'4'-5'1021,"0"0"0,0 1 0,0-1 0,-1-1 1,5-9-1,0 23-353,-7-3-639,0 1 0,0-1 0,-1 1 0,0-1 0,0 11 0,0 7-20,1 48 42,-10 83 0,4-98-6,2-1-1,3 1 0,8 74 1,39 308 123,-37-259-161,3 185 282,-1-77 350,-11-23 13,-2-39-472,-5 296 779,6-515-959,-13 156-19,0 16-8,12-126 60,1-17 37,-1-1-1,-2 0 0,-10 47 1,-28 105 267,39-179-373,-1 0-1,0 0 1,0 0-1,-7 9 1,-7 16-1901,16-30 1822,0 0 0,1-1-1,-1 1 1,0 0 0,0-1 0,0 1-1,0-1 1,0 0 0,-1 1 0,1-1-1,0 0 1,-1 0 0,1 1 0,-1-1-1,1 0 1,-1-1 0,1 1 0,-3 1-1,-8 1-624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6 564 11154,'-6'18'2149,"6"-17"-988,2-3-13,14-27 2235,-7 11-3303,96-148 1787,-57 92-1627,-34 52-180,33-51 547,49-104-1,-92 169-501,4-5 303,-8 13-404,1 0-1,-1 0 0,1 1 1,0-1-1,-1 0 0,1 1 1,-1-1-1,1 0 1,-1 1-1,1-1 0,-1 1 1,0-1-1,1 1 0,-1-1 1,0 1-1,1-1 0,-1 1 1,0-1-1,1 1 0,-1-1 1,0 1-1,0-1 1,0 1-1,0 0 0,1-1 1,-1 1-1,0 0 0,18 40-35,24 39-1,-19-38 60,0 1-14,34 48 0,-49-79-14,1-1 1,0 0 0,1 0-1,0-1 1,0-1-1,1 1 1,1-2 0,23 14-1,-35-21-41,0-1 0,1 1 1,-1-1-1,0 0 0,1 1 0,-1-1 0,1 0 0,-1 0 0,1 1 0,-1-1 1,1 0-1,-1 0 0,1 0 0,-1 1 0,1-1 0,-1 0 0,1 0 0,-1 0 0,1 0 1,-1 0-1,1 0 0,-1 0 0,1 0 0,0 0 0,-1 0 0,1-1 0,-1 1 0,1 0 1,-1 0-1,1 0 0,-1-1 0,0 1 0,1 0 0,-1-1 0,1 1 0,-1 0 1,1-1-1,-1 1 0,0 0 0,1-1 0,-1 1 0,0-1 0,1 1 0,-1-1 0,0 1 1,0-1-1,1 1 0,-1-1 0,0 1 0,0-1 0,0 1 0,0-1 0,0 0 0,3-6-426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5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75 183 8978,'-3'-115'5405,"4"61"-2746,0 40 491,-8 42-2370,1-5-771,0 0 0,2 0 0,1 0 0,-1 31 0,1-17-7,0-1-6,-24 217 27,26-249-22,-8 79 35,9-73-30,0 0 0,0 1 0,1-1 0,0 0 0,1 0 0,3 12 0,-5-31 24,0 0 0,0 0 1,1 0-1,0 0 1,0 0-1,1 0 0,4-13 1,0-1 19,-6 20-46,12-44 44,-3-2 0,-1 1 0,-3-1 0,-1-58 0,-4 105-45,0 1-1,0 0 1,0 0 0,0 0 0,0 0-1,0 0 1,-1-1 0,1 1-1,0 0 1,-1 0 0,1 0 0,-1 0-1,1 0 1,-1 0 0,1 0-1,-1 0 1,0 0 0,1 0 0,-3-1-1,-2 6-33,3 12-3,-1 118-96,1 57 96,0-131-174,1-45-302,0-1 1,1 1 0,1-1-1,3 24 1,-7-50 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15059,'-4'14'1793,"4"-1"-849,7 0-248,5-6 1400,6 0-871,8-2-313,3-4-200,6 1-680,6-2-392,0-2 408,2-4-216,-8-2-104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3 651 10986,'-2'33'3553,"10"-51"-420,15-46-2251,2 1 1,48-84 0,12-29-701,-16 20 670,-63 138-772,-5 15-75,0 0 1,-1 0 0,1 0 0,0 0 0,1 0 0,-1 0 0,0 0 0,1 0-1,0 1 1,-1-1 0,1 1 0,4-5 0,-4 7-5,0 0 0,0-1 1,0 1-1,0 1 0,0-1 0,0 0 1,0 0-1,0 1 0,0-1 0,0 1 1,-1 0-1,4 1 0,17 3 12,-19-4-13,-1-1-1,1 1 1,0 0-1,-1 0 1,1 0-1,0 0 1,-1 0 0,1 0-1,-1 1 1,0-1-1,1 1 1,-1 0-1,0-1 1,0 1-1,3 4 1,31 39 3,-21-25 1,170 197 52,-178-206-47,0-1 0,0 1-1,-2 1 1,1-1 0,-1 1-1,-1 0 1,0 0 0,-1 0-1,3 16 1,-6-28-23,0 0 0,0 0 0,0 0 0,0 0 1,-1 0-1,1 0 0,0 0 0,0 0 0,0 0 0,0 0 0,0 0 0,0 0 1,0 0-1,0 0 0,-1 0 0,1 0 0,0 0 0,0 1 0,0-1 0,0 0 0,0 0 1,0 0-1,0 0 0,0 0 0,0 0 0,0 0 0,-1 0 0,1 0 0,0 0 1,0 0-1,0 0 0,0 1 0,0-1 0,0 0 0,0 0 0,0 0 0,0 0 1,0 0-1,0 0 0,0 0 0,0 0 0,0 1 0,0-1 0,0 0 0,0 0 0,0 0 1,0 0-1,0 0 0,0 0 0,0 0 0,0 1 0,0-1 0,0 0 0,0 0 1,0 0-1,0 0 0,0 0 0,0 0 0,1 0 0,-1 0 0,0 0 0,0 0 1,0 1-1,-6-8-776,5 7 846,-2-5-344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92 13443,'2'-5'300,"0"0"1,0 0-1,0 0 0,-1-1 1,0 1-1,0 0 0,-1-1 1,1-7-1,-1 11-210,-1 1 0,1-1 0,-1 0 0,1 0 0,-1 1 1,0-1-1,1 0 0,-1 1 0,0-1 0,0 1 0,0-1 0,0 1 0,-1 0 0,1-1 0,0 1 0,0 0 0,-1 0 0,1 0 0,-1 0 0,1 0 0,-1 0 1,1 0-1,-1 0 0,0 1 0,1-1 0,-1 1 0,0-1 0,0 1 0,-2-1 0,0 1-19,1 0 0,-1 0 0,0 0 0,0 0 1,0 1-1,1 0 0,-1-1 0,0 1 0,1 0 0,-1 1 0,1-1 0,-1 1 1,1 0-1,0-1 0,0 1 0,0 1 0,0-1 0,0 0 0,-3 4 0,-6 5 23,1 0-1,1 1 1,-12 16-1,9-9-40,1 1-1,1 1 1,0 0 0,2 0-1,0 1 1,2 1-1,0-1 1,-6 40-1,9-33-17,1 1 0,2 0 1,1-1-1,1 1 0,1 0 0,10 41 0,-10-61-17,2 7-84,-4-15-101,-3-8-146,-75-155-3497,23 56 4528,52 99-542,2 6-124,1 0 0,0-1 0,0 1 0,0-1 0,0 1 0,-1-1 0,1 1 0,0-1 0,0 1 0,0-1 0,0 1 0,0-1 0,0 1 0,0 0 1,0-1-1,0 1 0,0-1 0,1 1 0,-1-1 0,0 1 0,0-1 0,0 1 0,1-1 0,-1 1 0,0 0 0,0-1 0,1 1 0,-1 0 0,0-1 1,1 1-1,-1 0 0,0-1 0,1 1 0,-1 0 0,1-1 0,-1 1 0,0 0 0,1 0 0,-1 0 0,1-1 0,-1 1 0,1 0 0,-1 0 0,1 0 1,-1 0-1,1 0 0,-1 0 0,0 0 0,1 0 0,0 0 0,33-1 706,-24 1-496,43-1-384,1-2-1,68-14 1,-94 11-173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13483,'3'4'2624,"-5"7"-1442,-4 9 237,-12 36-166,-4 7-802,4 0-1,-17 97 1,34-157-405,0 10-78,0-1-1,0 1 0,2 20 0,0-31-21,-1 1-1,0-1 1,1 1 0,0 0-1,0-1 1,0 1 0,0-1-1,0 0 1,0 1 0,3 3-1,-3-5 18,0 0-1,0 0 1,0-1 0,0 1-1,0 0 1,0-1 0,0 1-1,0 0 1,0-1 0,0 1-1,0-1 1,1 0 0,-1 1-1,0-1 1,0 0-1,1 0 1,-1 1 0,0-1-1,0 0 1,1 0 0,-1-1-1,0 1 1,2 0 0,0-2-11,1 1 0,-1 0 1,0 0-1,-1-1 0,1 0 1,0 0-1,0 1 0,-1-2 1,5-3-1,-6 6 46,18-18-385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17188,'-4'21'1568,"-19"3"-968,-4 8-224,-8 4 544,-5 0-135,3 5-129,4-2-152,1-10-224,2-5-120,12-3-296,5-2-264,5-7-432,1-7-209,2-5 769,-1-5-184,2-6-256</inkml:trace>
  <inkml:trace contextRef="#ctx0" brushRef="#br0" timeOffset="1">45 52 15259,'11'9'1881,"4"8"-1185,2 2-232,3-5 1280,9 10-1032,2 1-79,4-2-121,-2-3-216,-2-5-576,-1-2-264,-7-3 1832,-1-4-1288,-7-6-8,1-4 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17420,'0'8'1368,"5"4"-1000,-1 2-160,5 11 368,1 3-136,0 15-80,-3 3-64,-4 4-143,-3 3-41,-7 3-40,-3 2-80,-8 2-313,-2-1-239,-3-11 464,3 0-48,-5-11-104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16115,'-8'18'2931,"-32"96"179,34-96-3033,1 1-1,1-1 1,0 1-1,2 0 1,-1 21 0,3-39-59,0 0 0,0 0 0,0 1 1,0-1-1,0 0 0,0 0 1,1 0-1,-1 0 0,0 0 1,0 1-1,1-1 0,-1 0 1,1 0-1,-1 0 0,1 0 1,-1 0-1,1 0 0,0 0 1,0 0-1,-1-1 0,1 1 0,0 0 1,0 0-1,0-1 0,0 1 1,1 0-1,0 0 6,-1-1 1,1 0-1,0 0 1,-1 0-1,1 0 1,0 0-1,0 0 0,-1 0 1,1-1-1,0 1 1,-1 0-1,1-1 0,0 0 1,-1 1-1,3-2 1,6-4 100,1 0 0,-1-1 0,14-13 1,-24 20-124,17-14 86,-1-2-1,-1 1 1,-1-2 0,0 0-1,-1-1 1,-1 0 0,-1-1 0,10-22-1,-21 41-86,0 0-1,0 0 1,0 0-1,0 1 1,0-1-1,0 0 0,0 0 1,0 0-1,-1 0 1,1 0-1,0 0 1,0 0-1,0 0 1,0 0-1,0 0 0,0 0 1,0 0-1,0 0 1,0 0-1,-1 0 1,1 0-1,0 0 1,0 0-1,0 0 0,0 0 1,0 0-1,0 0 1,0 0-1,0 0 1,-1 0-1,1 0 1,0 0-1,0 0 0,0 0 1,0 0-1,0 0 1,0 0-1,0 0 1,0 0-1,0 0 1,0 0-1,-1-1 0,1 1 1,0 0-1,0 0 1,0 0-1,0 0 1,0 0-1,0 0 1,0 0-1,0 0 0,0 0 1,0 0-1,0-1 1,0 1-1,0 0 1,0 0-1,0 0 1,0 0-1,0 0 0,0 0 1,0 0-1,0 0 1,0-1-1,0 1 1,-2 4 2,0-1 0,1 1 0,-1 0 0,1 0 0,0-1 0,0 1 0,0 0 0,0 0 0,1 0 0,-1 0 0,1 0 0,0 0 0,0 1 0,2 6 0,-2-8 2,1 0 0,-1 0 0,1 0-1,0 0 1,0 0 0,0 0 0,0 0 0,0-1 0,1 1 0,-1 0 0,1-1-1,0 1 1,-1-1 0,1 1 0,1-1 0,-1 0 0,0 0 0,0 0-1,6 4 1,-4-5 6,0 0 0,0 0 0,0 0 0,0-1 0,0 1 0,0-1 0,1 0 0,-1 0-1,0 0 1,0-1 0,0 1 0,0-1 0,0 0 0,0 0 0,0-1 0,0 1 0,0-1 0,0 0-1,-1 0 1,1 0 0,0 0 0,3-4 0,4-3 21,0 0 0,-1 0 0,0-1 0,-1-1 0,11-15 0,-16 21-22,0 0 0,-1 0 1,0 0-1,0-1 0,0 1 0,-1-1 0,0 0 1,0 1-1,0-1 0,1-11 0,-12 43 11,7-17-11,0 0-1,1 1 0,1-1 1,-1 0-1,2 1 0,-1-1 1,4 18-1,-4-25-7,1 0 1,0 1 0,-1-1-1,1 0 1,0 1-1,0-1 1,0 0-1,0 0 1,1 0-1,-1 0 1,0 0 0,1 0-1,0 0 1,-1-1-1,1 1 1,0-1-1,0 1 1,0-1 0,0 1-1,0-1 1,0 0-1,0 0 1,0 0-1,1 0 1,-1-1-1,0 1 1,1 0 0,-1-1-1,0 0 1,1 1-1,-1-1 1,1 0-1,-1 0 1,0-1 0,4 1-1,-1-2 9,0 1 0,0 0-1,-1-1 1,1 0 0,0 0 0,-1 0-1,0-1 1,1 1 0,-1-1 0,0 0-1,0-1 1,4-4 0,23-16-88,-34 37-336,1 0 0,-1 20 0,3-32 387,-1 0 1,1 0-1,0 1 0,0-1 1,0 0-1,0 0 0,1 1 1,-1-1-1,0 0 1,0 0-1,1 1 0,-1-1 1,1 0-1,-1 0 0,1 0 1,-1 0-1,1 0 0,0 0 1,0 0-1,-1 0 1,1 0-1,0 0 0,0 0 1,0 0-1,0 0 0,0-1 1,0 1-1,0 0 0,0-1 1,1 1-1,-1-1 1,0 1-1,0-1 0,0 0 1,1 1-1,-1-1 0,0 0 1,0 0-1,1 0 0,-1 0 1,0 0-1,0 0 1,1 0-1,-1 0 0,0-1 1,0 1-1,1 0 0,-1-1 1,0 1-1,0-1 0,0 1 1,0-1-1,2-1 1,11-8-318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15475,'-22'77'6042,"14"-36"-5348,1 0 1,2 0 0,1 51 0,13 127 304,-3-112-877,-5-92-141,0-10-36,-1 0 1,1 1-1,-1-1 1,-1 1-1,1-1 0,-1 0 1,-1 6-1,2-10 16,-1-1 0,1 0 0,-1 0 0,1 0-1,-1 0 1,1 0 0,-1 0 0,1 0 0,-1 0-1,1 0 1,0 0 0,-1 0 0,1 0 0,-1-1-1,1 1 1,-1 0 0,1 0 0,-1 0 0,1-1 0,0 1-1,-1 0 1,1 0 0,0-1 0,-1 1 0,1 0-1,0-1 1,-1 1 0,1-1 0,-13-10-648,-11-19-499,1 0-1,-38-67 1,40 51 1939,19 44-627,1-1 1,0 0-1,0 1 1,1-1-1,-1 0 1,1 0-1,-1 0 1,1 1-1,0-1 0,0 0 1,0 0-1,0 0 1,1 0-1,0-4 1,0 5-43,0 1 1,0 0-1,0 0 1,-1 0 0,1 0-1,0 1 1,1-1-1,-1 0 1,0 0-1,0 1 1,0-1 0,0 0-1,0 1 1,1-1-1,-1 1 1,3-1-1,24-4 734,-19 4-559,153-18 745,-152 18-1183,1-1 0,0 0 1,18-7-1,-26 8 145,0 0 0,-1 0 0,1 0-1,0-1 1,-1 1 0,0-1 0,1 0 0,-1 1 0,0-1 0,0 0-1,0 0 1,0 0 0,0 0 0,0-1 0,0 1 0,-1-1 0,0 1-1,1-1 1,1-3 0,-1-23-270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18268,'-4'0'1960,"0"0"-1256,2 0-287,4 0 671,2-2-560,2 1 1120,1-2-1256,-4 3-216,-2 0-96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250 106 16388,'-2'-9'508,"1"-1"0,-1 2 0,-1-1 0,0 0 0,0 0 1,-7-12-1,9 19-408,0-1 0,-1 1 0,1 1 0,0-1 0,-1 0 0,1 0 0,-1 0 0,0 1 0,1-1 0,-1 1 0,0-1 0,0 1 0,0 0 0,0 0 0,0 0 1,0 0-1,-1 0 0,1 0 0,0 1 0,0-1 0,-1 1 0,1-1 0,0 1 0,-1 0 0,1 0 0,0 0 0,-1 0 0,1 0 0,0 1 0,0-1 0,-3 2 0,-3 1-27,1 0 0,-1 1 0,1 0 1,0 0-1,1 1 0,-1 0 0,1 0 0,0 0 0,0 1 0,0 0 0,1 0 0,0 0 0,-5 8 0,-1 4-40,0 0 1,2 0-1,-16 39 1,23-51-19,0 0 0,0 0 0,1 1 1,-1-1-1,1 1 0,1-1 0,-1 1 1,1-1-1,1 9 0,-1-13-4,1 0-1,-1 0 1,1 0-1,0 0 1,0 0-1,-1 0 1,1-1-1,0 1 1,1 0-1,-1 0 1,0-1-1,0 1 1,1-1-1,-1 0 1,1 1-1,-1-1 1,1 0-1,0 0 1,-1 0-1,1 0 1,0 0-1,0 0 1,0 0-1,-1-1 1,1 1-1,0 0 1,0-1-1,0 0 1,0 0-1,0 1 1,0-1-1,0 0 1,0-1-1,3 1 1,4-1 25,1 0 0,-1-1 1,0 0-1,0-1 1,0 0-1,0 0 0,-1-1 1,1 0-1,-1 0 0,14-11 1,-5 3 29,-1 0 1,-1-2 0,27-29-1,-31 30-33,-1 0-1,0-1 1,-1 0-1,0 0 1,-1-1-1,-1-1 1,8-22 0,-14 29 4,-3 8-2,-8 13 14,5-1-83,1 1-1,0-1 1,1 1 0,0 0 0,1 0 0,0 0 0,1 0-1,1 0 1,-1 0 0,4 24 0,-2-32-18,0 0 0,0 0 0,1 0 0,-1 0 0,1 0 0,-1-1 0,1 1 0,1 0 0,-1-1 0,0 1 0,1-1 0,0 0 0,-1 0 0,1 0 0,0 0 0,1-1 0,-1 1 0,5 2 0,19 7-210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17836,'-3'10'1792,"5"-3"-1096,3-7-184,14 3 873,3-3-209,11-3-320,8 10-192,11-2-304,1-4-8,-2-5-223,0 4-234,-10-5-623,-1 4-312,-13-2 304,-11-4 408,-13 0-192,-6-2-272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125 106 15427,'0'0'91,"0"-1"-1,0 1 0,0 0 0,0 0 1,0 0-1,1 0 0,-1 0 0,0 0 1,0 0-1,0 0 0,0 0 0,0 0 1,1 0-1,-1 0 0,0 0 1,0 0-1,0 0 0,0 0 0,0 0 1,1 0-1,-1 0 0,0 0 0,0 1 1,0-1-1,0 0 0,0 0 1,1 0-1,-1 0 0,0 0 0,0 0 1,0 0-1,0 0 0,0 1 0,0-1 1,0 0-1,0 0 0,0 0 0,1 0 1,-1 0-1,0 0 0,0 1 1,0-1-1,0 0 0,0 0 0,0 0 1,0 0-1,0 1 0,0-1 0,0 0 1,0 0-1,1 16 1737,-3 19-1177,2-33-437,-9 195-2551,9-197 2293,0 0 0,0-1 0,0 1 0,0 0 1,0 0-1,0 0 0,0 0 0,0 0 0,0 0 0,0 0 0,0 0 0,0-1 0,0 1 0,-1 0 0,1 0 1,0 0-1,0 0 0,0 0 0,0 0 0,0 0 0,0 0 0,0 0 0,-1 0 0,1 0 0,0 0 1,0 0-1,0 0 0,0 0 0,0 0 0,0-1 0,0 1 0,-1 0 0,1 0 0,0 1 0,0-1 1,0 0-1,0 0 0,0 0 0,0 0 0,-1 0 0,1 0 0,0 0 0,0 0 0,0 0 0,0 0 0,0 0 1,0 0-1,0 0 0,0 0 0,-1 0 0,1 0 0,0 1 0,0-1 0,0 0 0,0 0 0,0 0 1,0 0-1,0 0 0,0 0 0,0 0 0,0 1 0,0-1 0,0 0 0,-7-9-1467,-9-20 151,-35-64-2042,19 29 6538,31 61-2931,0 0 0,-1 0-1,1 0 1,0-1 0,1 1-1,-1-1 1,0 1 0,1-1-1,0 1 1,0 0 0,0-1-1,0 1 1,1-1 0,-1 1-1,1-1 1,0 1 0,0 0-1,2-4 1,-1 2 85,1 0 0,0 0 0,0 0 0,1 0 0,0 1 0,-1-1 0,2 1 0,-1 0 0,0 1-1,7-5 1,-3 2-62,1 1-1,0 0 1,0 0 0,0 1-1,0 0 1,1 1-1,-1 0 1,1 1-1,0 0 1,0 0-1,0 1 1,14 0-1,-20 1-212,0 0 0,-1 1 1,1 0-1,0-1 0,-1 1 0,1 1 0,-1-1 0,1 0 0,-1 1 1,1 0-1,-1 0 0,0 0 0,0 0 0,0 0 0,0 1 0,-1-1 1,1 1-1,0 0 0,-1 0 0,0 0 0,0 0 0,0 0 0,0 0 1,2 7-1,-2-6-12,-1 0 0,0 1 1,0-1-1,-1 0 0,1 0 0,-1 1 1,0-1-1,0 0 0,0 1 1,-1-1-1,0 0 0,0 0 1,0 0-1,0 1 0,0-1 0,-1 0 1,0-1-1,0 1 0,0 0 1,0 0-1,-4 4 0,-18 18 113,19-22-154,0 1-1,1 0 1,0 0 0,-1 0-1,2 0 1,-7 11 0,10-14 4,-1 0 1,0 0-1,1 0 1,-1 0-1,1 0 1,0 0-1,0 1 1,0-1-1,0 0 1,0 0-1,0 0 1,1 0-1,-1 0 1,1 1-1,0-1 1,-1 0-1,1 0 1,0 0-1,0 0 1,0-1-1,0 1 1,0 0-1,1 0 1,-1-1-1,3 3 1,2 2-42,0 0 1,0-1 0,12 8-1,-12-9 81,0 0 1,0 0-1,-1 1 0,10 10 0,-15-15 17,1 1 1,-1-1 0,0 1 0,1-1-1,-1 1 1,1 0 0,-1-1-1,0 1 1,0 0 0,1-1 0,-1 1-1,0 0 1,0-1 0,0 1 0,0 0-1,0-1 1,0 1 0,0 0-1,0 0 1,0-1 0,0 1 0,0 0-1,0-1 1,-1 1 0,1 0-1,0-1 1,-1 2 0,0 0 33,0-1 1,0 0 0,-1 1-1,1-1 1,-1 0-1,1 1 1,-1-1-1,1 0 1,-1 0 0,-2 1-1,-2 1 75,1-1-1,-1 0 0,0 0 0,0 0 1,-11 1-1,16-3-126,-8 1 29,-1 0-1,1-1 1,-1 0-1,1 0 0,-19-4 1,28 4-58,-1 0 0,1-1 0,-1 1-1,1 0 1,0 0 0,-1-1 0,1 1 0,0 0 0,-1-1 0,1 1 0,0 0 0,-1-1-1,1 1 1,0-1 0,0 1 0,0 0 0,-1-1 0,1 1 0,0-1 0,0 1 0,0-1 0,0 1-1,0-1 1,0 1 0,0-1 0,0 1 0,0-1 0,0 1 0,0-1 0,0 1 0,0 0-1,0-1 1,0 1 0,0-1 0,1 1 0,-1-1 0,0 1 0,0-1 0,1 1 0,-1 0 0,0-1-1,0 1 1,1 0 0,-1-1 0,0 1 0,1-1 0,15-18-106,-2 7-200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13643,'-1'20'1688,"8"-10"-696,13 0-279,9-7 1231,5-2-704,6-1-271,3-3-241,0-5-728,-2 2-448,-6-3 448,-6-2-216,-5-2-177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 20996,'10'-3'1809,"-7"3"-1353,-3-1-208,0 5 704,4 10-232,-4 6-352,6-1-167,-3 10-177,0-5 0,-2 8-16,2 1-40,-1-5-121,0 2-111,3-5-440,-5-4-256,1-5 752,1-6-208,-7-9-104</inkml:trace>
  <inkml:trace contextRef="#ctx0" brushRef="#br0" timeOffset="1">1 454 13955,'1'15'2104,"14"-10"-791,5-2-433,10-9 1736,8-3-999,8-2-369,6-6-128,4 5-424,-3-2-223,-6-1-569,-2 1-297,-13 8-575,-4-2-320,-13 1 984,-4-1-264,-6 0-184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17340,'3'0'263,"-1"-1"1,0 1-1,0 0 1,0 0 0,0 0-1,1 0 1,-1 0-1,0 0 1,0 1 0,0-1-1,0 1 1,0-1-1,0 1 1,2 1-1,-3-2-180,0 1-1,-1 0 0,1-1 0,-1 1 0,1 0 0,0-1 0,-1 1 0,0 0 1,1-1-1,-1 1 0,1 0 0,-1 0 0,0 0 0,0-1 0,1 1 0,-1 0 0,0 0 1,0 0-1,0 0 0,0 0 0,0-1 0,0 1 0,0 0 0,0 0 0,0 0 0,-1 0 1,1-1-1,0 1 0,0 0 0,-1 0 0,1 0 0,-1-1 0,1 1 0,0 0 0,-1 0 1,0-1-1,1 1 0,-2 1 0,-72 121 842,71-119-915,-2 3 13,0 0 1,1 0-1,0 1 1,-6 14-1,10-21-18,-1 0-1,1 0 1,0 0-1,-1 0 1,1 0-1,0 0 0,0 0 1,0 1-1,0-1 1,0 0-1,0 0 1,0 0-1,0 0 1,0 1-1,0-1 1,1 0-1,-1 0 1,1 0-1,-1 0 0,0 0 1,1 0-1,0 0 1,-1 0-1,1 0 1,0 0-1,-1 0 1,1 0-1,0 0 1,0-1-1,0 1 0,0 0 1,0-1-1,0 1 1,0 0-1,0-1 1,0 1-1,0-1 1,0 0-1,0 1 1,0-1-1,0 0 1,0 1-1,3-1 0,5 1-72,1 0-1,-1-1 0,1 0 0,-1 0 0,1-1 0,-1-1 0,1 1 1,-1-1-1,13-5 0,-5 0-213,0 0 0,-1 0 1,0-2-1,16-10 0,-4-1-125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13707,'-14'21'1944,"4"5"-855,4 0-369,2-2 1936,4 5-1359,3 0-353,-3 1-136,4 1-360,3 5-352,-2 1-752,-5-2 640,-6-14-160,-4-1-112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13243,'37'-14'2903,"-23"10"-2380,54-17 398,1 4 0,120-15 0,143 9-766,-81 7-132,132-36-121,-36 3 41,217 36 95,-354 16-31,944 27 37,-398-21-21,-115-4-48,109 28 9,-521-22 6,-226-11 11,419 15 24,0-34 63,72-27 1190,-479 45-1206,1-2 0,-1 1 0,0-2 0,0 0 0,0-1-1,27-12 1,-42 16-177,1 1 0,-1-1 0,1 1 0,-1 0 0,1-1 0,-1 1 0,0-1 0,1 1 0,-1-1-1,0 1 1,1-1 0,-1 0 0,0 1 0,0-1 0,0 1 0,1-1 0,-1 0 0,0 1 0,0-1 0,0 1 0,0-1-1,0 0 1,0 1 0,0-1 0,0 0 0,-1 0 0,1-4-261,2-5-206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7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13075,'0'-1'161,"0"-1"0,0 1 0,1 0 0,-1 0-1,0 0 1,0-1 0,1 1 0,-1 0 0,1 0 0,-1 0 0,1-1 0,-1 1 0,1 0 0,-1 0 0,1 0 0,0 0 0,0 0-1,0 0 1,0 1 0,0-1 0,-1 0 0,2 0 0,-1 1 0,0-1 0,0 0 0,0 1 0,0-1 0,0 1 0,0-1 0,0 1 0,1 0-1,-1 0 1,2-1 0,6 0 43,-1 1-1,0 0 0,0 0 1,11 2-1,3 0 346,-7-3-503,-1 2 0,1 0 0,0 0 0,-1 2 0,1-1-1,-1 2 1,0 0 0,0 1 0,0 0 0,-1 1 0,0 1 0,0 0-1,0 0 1,-1 1 0,0 1 0,-1 0 0,18 19 0,-23-22-34,0 0 0,0 1 1,-1-1-1,8 14 0,-12-17 3,0-1-1,0 0 0,0 1 0,-1-1 0,1 0 0,0 1 0,-1-1 0,0 1 0,1-1 0,-1 1 0,0-1 0,0 1 1,-1-1-1,1 1 0,0-1 0,-1 1 0,0-1 0,1 1 0,-1-1 0,-2 4 0,-4 7 161,-1-1 0,0-1 0,-1 1-1,0-1 1,-1-1 0,-14 13 0,-72 50 895,80-62-927,-31 20 202,29-20-873,0 1 1,-31 28-1,48-39 102,4-2 261,-1-1 40,12-7-352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4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37 15259,'3'-3'316,"-1"2"-145,0-1 0,0 0-1,0 0 1,-1 0-1,1 0 1,0 0 0,-1 0-1,0 0 1,1 0-1,-1-1 1,0 1 0,0 0-1,1-5 1,-2 7-130,-1 0 1,1 0 0,0 0-1,0 0 1,0 0 0,-1 0-1,1 0 1,0 0-1,0 0 1,0 0 0,-1 0-1,1 0 1,0 0-1,0 0 1,0 0 0,-1 0-1,1 0 1,0 0 0,0 0-1,0 0 1,-1 0-1,1 0 1,0 0 0,0 0-1,0 0 1,-1 0-1,1 0 1,0 1 0,0-1-1,0 0 1,0 0 0,-1 0-1,1 0 1,0 0-1,0 1 1,0-1 0,0 0-1,0 0 1,-1 1-1,0-1 53,-16 13 406,0 1 0,0 0 0,-24 28 1,-40 58-155,37-44-70,-118 164 258,135-181-535,-3-2-61,4-2-4435,37-78 2844,-5 5 734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4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14411,'0'0'46,"0"-1"0,0 1 0,0 0-1,-1-1 1,1 1 0,0 0 0,0-1 0,-1 1 0,1 0-1,0 0 1,-1-1 0,1 1 0,0 0 0,-1 0 0,1 0-1,0 0 1,-1-1 0,1 1 0,0 0 0,-1 0 0,1 0-1,-1 0 1,1 0 0,0 0 0,-1 0 0,1 0 0,0 0-1,-1 0 1,1 0 0,-1 0 0,1 0 0,0 0 0,-1 0-1,1 1 1,0-1 0,-1 0 0,1 0 0,0 0 0,-1 0-1,1 1 1,0-1 0,-1 0 0,1 0 0,0 1 0,0-1-1,-1 0 1,1 1 0,0-1 0,0 0 0,-1 1 0,1-1-1,0 0 1,0 1 0,0-1 0,0 0 0,0 1 0,0-1-1,0 1 1,-1-1 0,1 0 0,0 1 0,0-1 0,0 0-1,1 1 1,-1-1 0,0 1 0,0-1 0,-1 4 225,1 0 0,0-1 1,0 1-1,0 0 0,1-1 1,1 6-1,-1-4-62,1-1 0,0 1 0,1-1 0,-1 0 0,1 1 0,0-1 0,0-1 0,0 1 0,1 0 0,-1-1 0,6 4 0,5 4 360,28 15-1,-19-12-183,66 36 569,-62-36-1522,0 0 0,-1 2 0,-1 1 0,0 1 0,30 29 0,-40-32-199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10098,'13'-60'9861,"-12"84"-7345,-5 153-1369,3 111-759,1-282-512,0-2-136,0 0 0,0 0-1,0 0 1,1 0 0,0 0 0,-1 0-1,1 0 1,1-1 0,-1 1 0,0 0-1,1-1 1,2 5 0,-4-8 226,1 0 1,-1 0-1,1 0 0,-1 0 0,0 0 1,1 0-1,-1 0 0,1 0 0,-1 0 1,0 0-1,1 0 0,-1 0 0,1 0 1,-1 0-1,0 0 0,1 0 0,-1 0 1,0-1-1,1 1 0,-1 0 0,0 0 1,1 0-1,-1-1 0,0 1 0,1 0 1,-1 0-1,0-1 0,1 1 0,-1 0 1,0-1-1,0 1 0,0 0 0,1-1 1,-1 1-1,0 0 0,0-1 0,0 1 1,0 0-1,1-1 0,-1 1 0,0-1 1,0 1-1,0 0 0,0-1 0,0 0 1,7-20-962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5 382 17148,'-4'12'1706,"11"-14"-698,20-25-84,-14 14-412,268-230 1871,-251 216-2275,55-55 216,-98 117-308,-13 57 0,25-88-28,-29 161 23,27-142-97,1 0-1,2 0 1,0 1-1,1-1 1,5 26-1,-5-44-20,-1-3-18,1 1 0,-1-1 0,0 1 0,1-1 0,0 1 0,-1-1 0,1 1 0,0-1 0,0 0 0,0 0 0,1 1 0,-1-1 0,1 0 0,2 4 0,3-7-283,-2-8-135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52 17308,'4'0'473,"16"0"1699,39-5 0,-53 5-2082,0-2 0,-1 1 0,1-1 0,0 0 0,-1 0 0,1 0-1,-1-1 1,1 0 0,-1 0 0,0 0 0,5-5 0,-10 8-72,0 0 1,0 0 0,1 0-1,-1-1 1,0 1 0,0 0-1,0 0 1,1 0-1,-1-1 1,0 1 0,0 0-1,0 0 1,0 0 0,0-1-1,1 1 1,-1 0 0,0-1-1,0 1 1,0 0 0,0 0-1,0-1 1,0 1 0,0 0-1,0 0 1,0-1 0,0 1-1,0 0 1,0-1-1,0 1 1,0 0 0,0 0-1,0-1 1,-1 1 0,1 0-1,0 0 1,0-1 0,0 1-1,0 0 1,0 0 0,-1-1-1,1 1 1,0 0 0,0 0-1,0 0 1,-1 0 0,1-1-1,0 1 1,0 0-1,-1 0 1,1 0 0,0 0-1,0 0 1,-1 0 0,1-1-1,0 1 1,0 0 0,-1 0-1,-18-4 648,5 5-604,1 0-1,-1 1 1,0 0 0,1 1 0,0 1 0,0 0 0,0 0 0,0 1 0,0 1-1,1 0 1,0 1 0,0 1 0,1-1 0,-14 14 0,23-20-68,0 1 1,0 0 0,0 0-1,0 1 1,0-1-1,0 0 1,1 1 0,-1-1-1,1 1 1,0-1-1,-1 1 1,1 0 0,1 0-1,-1-1 1,0 1-1,1 0 1,-1 0 0,1 0-1,0 4 1,0-5-59,1 0-1,-1 0 1,1 0 0,0 0-1,0 0 1,0 0 0,0 0-1,0-1 1,1 1 0,-1 0 0,0-1-1,1 1 1,-1-1 0,1 1-1,0-1 1,-1 0 0,1 0-1,0 0 1,0 0 0,0 0 0,0 0-1,0 0 1,0 0 0,0-1-1,0 1 1,0-1 0,3 1-1,6 0-441,0 0-1,0-1 1,1-1-1,-1 1 1,0-2-1,0 1 1,0-2-1,0 1 1,0-1-1,17-8 1,11-5-753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14211,'0'1'85,"0"-1"-1,0 1 1,0 0 0,0-1-1,1 1 1,-1-1 0,0 1-1,0 0 1,1-1 0,-1 1-1,0-1 1,1 1 0,-1-1 0,0 1-1,1-1 1,-1 1 0,1-1-1,-1 1 1,1-1 0,-1 0-1,1 1 1,-1-1 0,1 1-1,0-1 1,-1 0 0,1 0-1,-1 0 1,1 1 0,0-1-1,-1 0 1,1 0 0,-1 0-1,2 0 1,27 0 915,-21 0-370,334-42 3660,-69 5-3990,-203 36-1655,-69 2 1018,-4 4-100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17236,'1'1'125,"0"1"1,0 0 0,0-1-1,0 1 1,0 0 0,0 0-1,-1-1 1,1 1 0,-1 0-1,0 0 1,1 0 0,-1 0-1,0 0 1,0-1 0,0 1-1,0 0 1,-1 0 0,1 0-1,0 0 1,-1 0 0,1-1-1,-2 4 1,-2 5 208,-1 0 1,-11 17-1,6-9 90,-50 87 560,-40 81-253,97-179-710,-18 49 118,20-52-126,0-1 1,1 0-1,-1 0 0,0 1 1,1-1-1,0 0 1,0 0-1,0 1 1,0-1-1,1 0 0,-1 1 1,1-1-1,0 0 1,2 6-1,-2-7-8,0-1 0,1 1-1,-1 0 1,1-1 0,-1 1 0,1-1-1,0 0 1,-1 0 0,1 1 0,0-1-1,0 0 1,0 0 0,0-1 0,0 1 0,0 0-1,0-1 1,0 1 0,1-1 0,-1 1-1,0-1 1,0 0 0,3 0 0,5 0 3,1-1 0,-1 0-1,12-3 1,-4 0-221,0-1-1,0 0 0,0-2 0,-1 0 1,0-1-1,-1 0 0,0-2 0,0 0 1,-1 0-1,25-24 0,-4-2-241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15819,'-14'32'1481,"5"2"-905,-1 2-192,-3-2 672,0 3-264,6 1-208,1-2-111,2-5-281,7-1-224,0-5-561,0-5 545,10-12-128,1-4-56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18004,'0'8'1848,"3"-2"-1272,10-2-128,6-2 809,8-1-417,6-1-128,9 0-208,1-1-88,4-4-368,-4 1-512,-7-2 440,-13 4-88,-15-1-112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 18980,'1'-1'1592,"-2"5"-1168,-5 9-167,-3 10 679,1 7-184,-1 12-304,-1 3-224,4 6-112,2 0 8,5-4-80,4-1-96,5-11-488,1-8-264,2-13 648,-3-11-112,2-13-104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16235,'12'7'1577,"3"-4"-809,5-4-200,11-5 632,8 2-103,3-8-81,5 1-64,-1 2-248,-3-4-152,0 3-328,-3 3-184,-9 4-672,-3 2-352,-5 1-1857,-6 0 2369,-7 4-392,-2 3-344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16 20356,'-10'9'761,"2"-3"-448,1 1 1,0 0 0,-7 9-1,12-12-271,0-1 0,0 1 0,0-1 0,0 1 0,1 0 0,-1-1 0,1 1 0,0 0-1,0 0 1,1 0 0,-1 5 0,0-4-44,1-1 0,0 1 0,0-1-1,0 1 1,1 0 0,0-1 0,0 1 0,0-1-1,0 0 1,0 1 0,1-1 0,0 0 0,0 0 0,0 0-1,1 0 1,-1 0 0,5 4 0,1 0-37,1 0 1,1 0 0,0-1-1,0 0 1,14 7 0,-8-6 17,0 2-1,-1 0 1,0 1 0,-1 0 0,24 25 0,-34-32 19,-1 1 1,0-1 0,1 0 0,-2 1-1,1 0 1,0 0 0,-1 0 0,0 0-1,0 0 1,-1 0 0,1 0 0,-1 1-1,0-1 1,-1 1 0,1-1-1,-1 0 1,0 1 0,-1-1 0,1 1-1,-1-1 1,0 1 0,0-1 0,-1 0-1,-2 6 1,1-3 37,-1-1 0,0 0 0,-1 0 0,0 0 0,0 0 0,0-1 0,-1 0 0,0 0-1,0 0 1,0-1 0,-1 0 0,0 0 0,0-1 0,0 0 0,-1 0 0,1-1 0,-1 0 0,-14 4 0,17-5-4,0-1 0,0 0 0,0 0 0,0 0 0,-1-1 0,1 0 0,0 0 0,0 0 1,0 0-1,-1-1 0,1 0 0,0 0 0,0 0 0,0-1 0,0 0 0,0 0 0,1 0 1,-1-1-1,1 1 0,-1-1 0,1 0 0,0 0 0,0-1 0,0 1 0,0-1 0,1 0 0,0 0 1,-1 0-1,1 0 0,-4-9 0,5 10-32,1 0 0,-1-1-1,1 1 1,0-1 0,0 1 0,0-1 0,0 1 0,1-1 0,-1 0 0,1 0-1,0 1 1,0-1 0,0 0 0,1 0 0,-1 1 0,1-1 0,0 0 0,0 1-1,0-1 1,1 1 0,-1-1 0,1 1 0,3-6 0,4-3-7,0 1 0,1 1 0,0 0 0,23-18 0,-10 9 23,-2 1-1,84-78 121,-91 81-77,0-1-1,-1 0 0,0-1 1,17-31-1,-28 44-31,0 0 0,-1 0 0,1 0-1,-1 0 1,1-1 0,-1 1 0,-1 0-1,1-1 1,-1 1 0,1-1 0,-2-6-1,1 9-11,0 0-1,-1 0 0,1 0 1,-1 0-1,0 0 1,0 0-1,0 0 0,1 1 1,-2-1-1,1 0 1,0 1-1,0-1 0,-1 1 1,1-1-1,0 1 1,-1-1-1,0 1 0,1 0 1,-1 0-1,0 0 1,1 0-1,-1 0 0,0 0 1,0 0-1,0 1 1,0-1-1,-2 0 0,-5-1-182,-1 1-1,0 0 1,1 0-1,-1 1 0,0 0 1,1 0-1,-1 1 1,0 1-1,1-1 0,-1 2 1,-11 3-1,17-4-199,8-2-121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 19524,'8'-5'1593,"-13"11"-1185,-8 5-152,-7 4 632,-5 8-200,-5 4-248,-3 0-168,2 10-104,-4 2 0,8-4-176,3-3-216,4-1-536,1-8-264,8-12 784,0-8-160,10-9-192</inkml:trace>
  <inkml:trace contextRef="#ctx0" brushRef="#br0" timeOffset="1">50 70 19044,'9'10'1624,"4"-1"-1207,1 1-169,8 3 424,3 0-56,3 0-400,5 3-432,-2 1-160,3-3 288,-3 0-112,-3-2-88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19892,'7'6'1609,"9"-6"-1225,7 4-152,9-3 392,3 2-104,7-1-200,5 5-184,-2-4-728,-4-2-312,-5 5 744,-10-6-176,-15 6-152</inkml:trace>
  <inkml:trace contextRef="#ctx0" brushRef="#br0" timeOffset="1">0 146 14163,'5'5'1528,"12"1"-727,9-3-273,12-3 896,4 0-480,10-3-496,2 0-376,3-1 176,2 1-80,-4-1-272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10 18060,'-6'-3'105,"1"2"0,-1-1 0,0 1 1,0 0-1,0 0 0,0 1 0,0-1 0,0 1 0,0 1 1,0-1-1,0 1 0,0 0 0,0 0 0,0 1 0,0 0 1,0 0-1,1 0 0,-1 1 0,1 0 0,0 0 1,0 0-1,0 1 0,0-1 0,0 1 0,-5 6 0,-1 2-18,-1 1 0,2 0 0,0 0 0,1 1 0,0 0 0,1 1 0,-13 30 0,18-36-53,0 0 1,0 0 0,1 0-1,0 1 1,1-1-1,0 1 1,0-1-1,2 19 1,-1-24-17,1 0 1,0 0 0,-1 0-1,2 0 1,-1 0-1,0 0 1,1 0-1,0 0 1,0-1-1,0 1 1,0-1-1,0 0 1,1 1 0,0-1-1,-1 0 1,1 0-1,0-1 1,1 1-1,-1-1 1,0 1-1,1-1 1,7 3-1,-3-2 20,0 0 0,1-1 0,-1 0 0,1-1 0,0 0 0,-1 0 0,1-1 0,0 0 0,-1 0 0,1-1 0,0 0 0,13-4 0,-3 0 56,-1-1 1,0-1-1,-1 0 1,30-17-1,-37 17-49,-1 1 0,1-2 0,-1 1 0,0-1 0,-1-1 0,0 1 0,-1-1 0,1-1-1,-2 1 1,8-14 0,-11 18-116,0 0-1,-1 0 1,0 0-1,0-1 0,0 1 1,-1-1-1,0 1 1,0-1-1,0 0 0,0 1 1,-1-1-1,0 0 1,0 1-1,-1-1 0,0 0 1,0 1-1,0-1 1,0 1-1,-1-1 1,0 1-1,0 0 0,-6-11 1,5 13 37,0-1 0,0 0-1,0 1 1,0 0 0,0 0 0,-1 0 0,0 0 0,0 0 0,1 1 0,-2-1 0,1 1-1,0 0 1,0 0 0,-1 1 0,1 0 0,0-1 0,-1 1 0,0 1 0,1-1 0,-8 0 0,-18 9-511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117 104 17940,'-5'0'273,"0"1"0,1-1 0,-1 1 0,1 1 0,0-1 0,-1 1 1,1-1-1,0 1 0,0 0 0,0 1 0,0-1 0,0 1 0,1 0 0,-1 0 0,1 0 1,-1 0-1,1 0 0,0 1 0,-2 4 0,0-2-213,1 0-1,0 0 1,1 1-1,-1-1 0,2 1 1,-1 0-1,0 0 1,1 0-1,1 0 1,-1 0-1,0 9 1,2-15-59,0 0 0,0 0 1,-1 0-1,1 0 0,0 0 1,0 0-1,1 0 0,-1 0 0,0 0 1,0 0-1,0 0 0,0 0 1,1 0-1,-1-1 0,1 1 0,-1 0 1,0 0-1,1 0 0,0 0 1,-1-1-1,1 1 0,-1 0 0,1 0 1,0-1-1,1 2 0,-1-2 3,0 0-1,0 0 1,0 1-1,0-1 1,1 0-1,-1 0 1,0 0-1,0-1 0,0 1 1,0 0-1,1 0 1,-1-1-1,0 1 1,0 0-1,0-1 1,0 1-1,1-2 1,7-3 39,-2 0 0,1 0 1,13-13-1,8-11 230,-2 0 0,0-2-1,-3-1 1,0-1 0,19-37 0,-44 67-23,-5 8-161,-9 10-20,-17 37 95,30-49-331,1 1 1,-1-1-1,1 1 1,-1-1-1,1 1 1,0 0-1,0 0 1,1 0-1,-1 0 1,1-1-1,0 1 1,0 0-1,1 6 1,-1-9 106,1 0 1,-1 0 0,1 0-1,-1 0 1,1 0 0,0-1-1,-1 1 1,1 0 0,0 0-1,0 0 1,0 0 0,-1-1 0,1 1-1,2 0 1,-3 0 19,8 4-552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1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17228,'3'-1'1880,"2"1"-1296,17-3-232,5 0 833,10-2-569,5-7-56,7 6-416,1-1-312,-4 1-664,-2 5-121,-14-9 681,-7 4-168,-23-1-192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16916,'0'14'1488,"15"-11"-912,6 1-256,12-4 488,7 0-96,10 0-359,5-1-329,1-7-537,0-3 537,-1-1-248,-2-8-64</inkml:trace>
  <inkml:trace contextRef="#ctx0" brushRef="#br0" timeOffset="1">680 0 16796,'40'13'2133,"-24"-9"-1652,-1 1 1,-1 1 0,1 0-1,14 9 1,-25-13-451,-1 0 1,0 0-1,1 1 1,-1-1-1,0 1 0,-1 0 1,1 0-1,0 0 1,-1 0-1,0 0 1,0 1-1,0-1 0,0 1 1,0 0-1,-1-1 1,1 1-1,-1 0 0,0 0 1,0 0-1,0 7 1,-1-1-16,-1 0 0,0 0 0,-1-1 0,0 1 0,0-1 0,-1 1 0,0-1 0,-1 0 0,0 0 0,0 0 0,-1-1 0,-7 10 0,-8 11 34,-1-2-1,-26 26 1,-72 67-360,94-98 110,-1 0-1,-56 34 1,43-36-6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2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 18100,'-1'-2'1352,"-3"18"-1048,-11 3-152,-6 11 472,-6 11-184,-9 7-215,-1 5-73,-9 3-88,3-1-8,3-6-16,5-4 0,6-15-176,7-6-281,7-8-271,2-9 576,8-11-120,-1-6-72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2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15555,'13'21'1665,"3"5"-1177,5 3-176,2 4 840,11 0-704,4 1 40,6-1-416,1-3-312,-2-7 232,-3-3-56,-3-8-104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2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18660,'0'10'1344,"7"-8"-928,10-4-184,8-1 313,6 3-81,6-3-104,1 2-152,0 0-464,-2 1-272,-7 1-1649,-10 2 1881,-11-2-312,-5 1-208</inkml:trace>
  <inkml:trace contextRef="#ctx0" brushRef="#br0" timeOffset="1">0 218 13531,'6'19'1712,"13"-12"-720,8-3-375,12-4 1559,5 0-1112,6-1-216,5-5-167,-5 0-857,-4-2 416,-19 2-248,-5 1-64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9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33 163 14795,'3'-8'210,"0"0"0,0 0 0,1 0-1,0 0 1,1 0 0,-1 1 0,2 0 0,-1 0-1,1 0 1,0 1 0,0 0 0,0 0-1,14-9 1,-10 8-67,0 0 0,1 1 0,0 0 0,0 1 1,0 1-1,0-1 0,1 2 0,0 0 0,17-3 0,-26 6-133,-1-1 1,1 1 0,0 0-1,-1-1 1,1 1-1,-1 1 1,1-1-1,0 0 1,-1 1 0,1-1-1,-1 1 1,1 0-1,-1 0 1,1 0 0,-1 0-1,1 0 1,-1 0-1,0 1 1,0-1-1,0 1 1,0 0 0,0-1-1,0 1 1,0 0-1,0 0 1,-1 0 0,1 1-1,-1-1 1,0 0-1,1 0 1,-1 1 0,0-1-1,0 1 1,-1-1-1,1 1 1,0-1-1,-1 1 1,0 0 0,1-1-1,-1 1 1,0-1-1,0 1 1,-1 0 0,1-1-1,0 1 1,-1 0-1,-1 2 1,-1 8 22,-1 0 0,-1-1 0,0 1 0,-1-1 0,-10 16 1,-44 59 279,28-42-92,0 0 19,-51 80 464,70-102-505,1 1-1,0 0 0,-12 41 0,23-60-168,-1 0 0,1 0 1,0 1-1,1-1 0,-1 0 1,1 0-1,0 1 0,2 8 1,-2-12-16,0 0 0,1-1 1,-1 1-1,1 0 1,-1-1-1,1 1 1,0 0-1,0-1 0,0 1 1,0-1-1,0 1 1,0-1-1,0 0 0,1 1 1,-1-1-1,0 0 1,1 0-1,-1 0 1,1 0-1,-1 0 0,1 0 1,-1 0-1,1-1 1,0 1-1,0-1 1,-1 1-1,1-1 0,3 1 1,5 0 69,0-1 0,-1 0 0,1-1 0,0 0 1,-1 0-1,12-4 0,60-20 409,-23 6-125,15 4-227,-67 14-103,0 0 0,1 1 0,-1-1 0,1 2 0,-1-1 0,1 1 0,-1 0 0,12 3 0,-17-4-34,-1 0 0,1 1 0,0-1-1,-1 0 1,1 1 0,0-1 0,-1 0-1,1 1 1,-1-1 0,1 1 0,-1-1 0,1 1-1,-1-1 1,1 1 0,-1-1 0,0 1-1,1 0 1,-1-1 0,0 1 0,1 0-1,-1-1 1,0 1 0,0 0 0,0-1 0,0 1-1,1 0 1,-1-1 0,0 1 0,0 0-1,0-1 1,0 1 0,-1 1 0,-4 6-11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0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17348,'1'-6'209,"0"1"1,0 0-1,0 0 1,0 0-1,1 1 1,0-1-1,0 0 1,0 0-1,1 1 1,-1-1-1,1 1 1,0 0-1,0 0 1,1 0-1,-1 0 1,1 1-1,0-1 1,0 1-1,8-5 1,-6 4-86,-1 1 1,1-1 0,0 1 0,-1 1 0,1-1 0,0 1 0,1 0 0,-1 0 0,0 1 0,1 0 0,-1 0 0,0 1 0,1-1 0,-1 1 0,11 2 0,-15-2-115,0 1 1,1-1-1,-1 1 0,0 0 1,0 0-1,1 0 0,-1 0 1,0 0-1,0 0 0,0 1 1,0-1-1,-1 1 0,1-1 1,0 1-1,0 0 0,-1-1 1,0 1-1,1 0 0,1 3 1,-2-1-6,0-1 1,1 1-1,-1-1 1,-1 1-1,1 0 0,0 0 1,-1 0-1,0-1 1,0 1-1,0 0 1,-1 4-1,-1 4 6,0-1 0,-1 1 0,-1 0 0,0-1-1,0 0 1,-10 17 0,2-11 12,0 0-1,0 0 0,-20 17 1,20-22 34,1 1 0,0 0-1,0 1 1,2 0 0,-12 22 0,20-35-45,0 1-1,0 0 1,0-1 0,0 1 0,1 0 0,-1 0-1,1 0 1,0 0 0,-1-1 0,1 1 0,0 0 0,0 0-1,0 0 1,0 0 0,1 0 0,-1 0 0,0 0-1,1-1 1,1 4 0,-1-3 5,0-1 1,0 0-1,0 1 0,0-1 1,1 0-1,-1 0 0,1 0 1,-1 0-1,1 0 0,-1 0 1,1 0-1,-1 0 0,1 0 1,0-1-1,-1 1 0,4 0 1,7 0 62,0 0 0,0 0 0,0-1 0,23-3 0,-31 3-76,70-10-45,24-2-529,-84 10 431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77 100 13459,'-1'0'263,"1"0"0,-1 0 1,0 0-1,0-1 0,0 1 0,0 0 0,0 0 1,0 0-1,0-1 0,1 1 0,-1 0 1,0-1-1,0 1 0,0-1 0,1 1 1,-1-1-1,0 1 0,0-1 0,1 0 0,-1 1 1,1-1-1,-1 0 0,1 0 0,-1 1 1,1-1-1,-1 0 0,1 0 0,-1-1 1,1 3-210,1-1 0,-1 1 0,1-1 0,0 1 1,-1-1-1,1 0 0,0 1 0,-1-1 0,1 0 1,0 1-1,-1-1 0,1 0 0,0 0 0,0 0 1,-1 0-1,1 1 0,0-1 0,0 0 0,-1 0 1,1 0-1,0-1 0,0 1 0,-1 0 0,2 0 1,21-2 47,47-11 98,52-7-34,-57 16-86,-43 5-63,0-2 0,0-1 0,0-1 0,0 0 0,-1-2 1,29-10-1,-35 6-36,-14 6-8,-9 5 11,-25 7-1,0-1 0,0-2 0,-1-1 0,0-2 0,-42-1 0,36-2-4,1 2 0,0 2 1,-59 13-1,78-13 17,14-3 0,0 0 0,0 1 0,1-1-1,-1 1 1,1 0 0,-1 0 0,1 1 0,0 0 0,-8 5 0,42-8-188,3-4 115,0-2 0,40-13 0,-16 4-109,-4 2-688,98-12-1,-148 26 846,1-1 0,-1 0 0,0-1 1,0 1-1,1 0 0,-1-1 0,0 1 0,0-1 1,0 0-1,0 1 0,0-1 0,0 0 1,0-1-1,0 1 0,0 0 0,0 0 0,0-1 1,1-1-1,-35 14 136,1 1-131,-84 26 239,104-35-279,-1-1-1,0 0 0,1 0 0,-1-2 1,0 1-1,0-2 0,0 1 1,-12-3-1,22 2 55,0 1 0,0-1-1,0 1 1,0-1 0,0 0 0,0 0 0,0 0 0,0 0-1,0 0 1,0 0 0,0 0 0,1-1 0,-1 1 0,1-1-1,-1 1 1,1-1 0,-1 0 0,1 1 0,0-1 0,-2-3-1,3 2-6,-1 0 0,1 0 0,0 0 0,0 1 0,0-1-1,1 0 1,0-3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 16508,'15'-19'2708,"-10"12"136,-10 22-1368,-12 26-1274,2 1-1,2 1 1,2 0 0,1 0 0,3 1 0,1 0 0,1 75 0,5-118-185,0 1 1,0 0-1,0 0 1,0-1-1,1 1 1,-1 0 0,0-1-1,1 1 1,-1 0-1,1-1 1,1 3-1,-2-4-15,0 0-1,1 0 1,-1 1-1,0-1 0,0 0 1,0 0-1,1 0 1,-1 0-1,0 0 0,0 0 1,1 0-1,-1 0 1,0 0-1,0 0 1,1 0-1,-1 0 0,0 0 1,0 0-1,1 0 1,-1 0-1,0 0 0,0 0 1,1 0-1,-1 0 1,0 0-1,0 0 0,0 0 1,1 0-1,-1-1 1,0 1-1,0 0 1,0 0-1,1 0 0,-1 0 1,0-1-1,0 1 1,0 0-1,0 0 0,1 0 1,-1-1-1,0 1 1,2-3-169,0 0-1,-1 0 1,1 0 0,-1 0 0,0 0 0,1 0 0,-1 0-1,-1-1 1,2-5 0,-3-34-569,-3 18 248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16027,'18'1'4155,"33"-3"-2659,50-2-715,-2-4 0,141-31 0,-27-2-828,-186 40-878,-43 3-1350,-10-1 1776,-3 0-100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20084,'4'6'1897,"-4"-2"-1321,0-1-248,5-1 544,-4-2-648,1-3 128,-2 0-304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15219,'1'0'168,"-1"0"-1,0 0 1,0 0-1,1 0 1,-1 0-1,0 0 0,0 0 1,1 0-1,-1 0 1,0 0-1,1 0 1,-1 0-1,0 0 1,0 0-1,1 0 1,-1 1-1,0-1 0,0 0 1,0 0-1,1 0 1,-1 1-1,0-1 1,0 0-1,0 0 1,0 0-1,1 1 1,-1-1-1,0 0 1,0 0-1,0 1 0,0-1 1,0 0-1,0 0 1,0 1-1,0-1 1,0 0-1,0 1 1,-3 14 1932,-17 23-2712,14-28 1150,-54 83-338,2-3 160,50-75-236,0-1 0,1 2 1,1-1-1,-6 21 1,12-35-110,0 0 1,-1 0 0,1 0 0,0 0 0,-1 0 0,1 0 0,0 0-1,0 0 1,0 0 0,0 0 0,0 0 0,0 0 0,0 0 0,0 0-1,1 1 1,-1-1 0,0 0 0,0 0 0,1 0 0,-1 0 0,1 0-1,-1-1 1,1 1 0,0 0 0,-1 0 0,1 0 0,0 0 0,0 0-1,1 0 11,0-1 0,-1 1 0,1-1 0,0 1-1,0-1 1,-1 0 0,1 1 0,0-1-1,0 0 1,0-1 0,-1 1 0,1 0-1,0 0 1,3-2 0,7-1 100,0-1 1,-1-1-1,20-11 1,1-1-49,0-1-1260,36-25 0,-64 39 1121,0 1 1,0-1-1,0 0 0,-1 0 1,1-1-1,-1 1 0,0-1 1,0 0-1,0 1 0,-1-1 1,2-7-1,4-9-527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28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15547,'-7'10'1609,"-2"5"-1137,-4 6-120,2 5 696,-2 10-304,0 4-24,3 12-127,0 1-57,3 1-128,0 2-48,2-4-144,0-5-232,2-8-760,1-5-1537,1-13 2001,1-2-320,4-10-240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0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10306,'-13'-21'3538,"11"12"2643,2 9-6099,4 3 103,0 0-1,0-1 1,1 1 0,-1-1 0,1 0-1,-1 0 1,1-1 0,0 1-1,0-1 1,5 0 0,23 8 388,-15 0-328,-1 0 0,22 15 0,-25-14-193,0-1 1,1-1 0,-1 0 0,17 5-1,72 18 147,56 22 131,-80-28-222,-48-16-4,31 13 0,-55-18-99,-1 0 0,0 0 1,-1 0-1,1 0 1,-1 1-1,0 0 1,0 0-1,0 1 1,-1-1-1,0 1 1,0 0-1,4 7 0,-4-5 2,1-1-1,0 0 1,0 0-1,0 0 1,1-1-1,0 0 1,12 10-1,0-4 17,2 2-12,0-1 0,1 0 0,0-1 0,1-2 1,43 15-1,-2-8 89,80 32 0,-109-35-29,0 3 0,0 1 0,52 37 0,-66-42-61,-1 0 0,2-2 0,-1-1 0,40 14 0,92 20-3,-86-27 1,260 76 48,-309-86-48,1 1-1,-2 0 1,1 1 0,28 21-1,-24-15 10,44 22 0,175 60 15,-165-71-39,-61-23 12,1 1 0,-1 1 0,0 1 0,-1 0 0,1 0 0,-1 1 0,17 13 0,-14-8 2,1-1 0,1-1-1,0 0 1,33 12-1,21 10 8,163 84-14,-207-100 1,-2 1 0,0 1 0,-1 2 0,25 24-1,-22-19 2,0-1 0,48 30-1,-24-27 18,-33-19 3,28 18 0,-46-42 572,-1 15-588,1 1 1,-1-1 0,0 1 0,-1-1 0,1 1-1,0-1 1,0 1 0,0-1 0,0 1 0,0-1-1,0 1 1,-1-1 0,1 1 0,0-1 0,0 1-1,-1-1 1,1 1 0,0-1 0,-1 1-1,1 0 1,0-1 0,-1 1 0,1 0 0,-1-1-1,1 1 1,0 0 0,-1-1 0,1 1 0,-1 0-1,1 0 1,-1 0 0,1 0 0,-1-1-1,1 1 1,-1 0 0,1 0 0,-1 0 0,1 0-1,-1 0 1,1 0 0,-1 0 0,1 0 0,-2 1-1,-10 1-587,10-1 537,0-1 1,0 1-1,0-1 0,0 0 1,0 1-1,0-1 0,0 0 1,0 0-1,0 0 0,0-1 1,0 1-1,0 0 0,0-1 1,0 0-1,0 1 0,0-1 1,0 0-1,-3-1 0,-13-10-244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10210,'6'2'263,"0"-1"0,0 0 0,0 0 0,1-1 0,-1 1 0,0-1 0,0-1 0,0 1 0,0-1 0,11-3-1,4 1 142,103-20 1034,-94 15-1157,2 1 0,-1 2 1,1 2-1,0 0 0,55 4 1,34 14 99,250 20-88,212-47-202,-547 10-91,-1 1 0,1 2-1,-1 2 1,1 1 0,-1 2 0,44 13 0,-26-6 34,1-1 0,1-3 0,0-3 0,88 1 0,223-29 491,487-44-69,-444 35-412,117-6-31,-312 24-6,324-15-11,-267 17-56,526-3-235,-286 10 271,-460 2 11,99-1-4,-38 3-136,142-20 0,-80-13 796,-145 33-531,-25 1-218,-1-1-1,1 0 0,-1 0 0,1 0 0,0 0 1,-1 0-1,1-1 0,-1 1 0,6-3 1,-7 2-45,-1-1-34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16452,'-9'163'3410,"2"-90"-3389,4 98 0,3-168 4,1 1 0,-1 0 0,1 0 0,-1 0 0,1-1 0,0 1 1,1-1-1,-1 1 0,3 4 0,-3-7 7,0 0 0,-1 0 1,1 0-1,0 0 0,0 0 1,0-1-1,0 1 0,0 0 1,0-1-1,0 1 0,0 0 1,0-1-1,0 1 0,0-1 1,0 0-1,0 1 0,0-1 1,1 0-1,-1 0 0,0 0 1,0 0-1,0 0 0,1 0 1,-1 0-1,0 0 1,0 0-1,0 0 0,0-1 1,1 1-1,-1 0 0,0-1 1,1 0-1,7-3 162,-1-1 0,0 1 0,0-1 0,0-1 0,-1 0-1,0 0 1,9-9 0,43-55 860,-55 65-969,28-34 98,-3-2 1,-1-1 0,-2-1-1,-2-1 1,22-56-1,-45 97-305,1-1 0,-1 1 0,0-1 0,-1 1-1,1-1 1,-1 0 0,1 1 0,-1-1 0,-1-5 0,1 8 84,0 0 1,0 0-1,-1 0 1,1 0 0,-1-1-1,1 1 1,-1 0 0,1 1-1,-1-1 1,1 0-1,-1 0 1,0 0 0,0 0-1,1 0 1,-1 1 0,0-1-1,0 0 1,0 1-1,0-1 1,0 1 0,0-1-1,0 1 1,0-1 0,0 1-1,0-1 1,0 1-1,0 0 1,0 0 0,-1 0-1,1 0 1,0 0 0,-2 0-1,-18-1-547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16652,'0'24'1808,"2"-1"-1032,1-4-352,2 5 832,4 2-159,0-6-409,2 0-304,3 0-616,-1 0-328,5-6-496,-1-1 303,0-8 409,-1-1-248,1-4-192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15443,'-6'8'363,"2"0"0,-1 0 0,1 0 0,0 0 0,0 1 0,1 0 0,-3 11 0,5-13-218,-1-1-1,1 1 1,0 0-1,1 0 1,0-1 0,0 1-1,0 0 1,1 0-1,0-1 1,3 11 0,-4-15-137,0-1 0,1 0-1,-1 1 1,0-1 0,1 1 0,0-1 0,-1 0 0,1 1 0,0-1 0,-1 0 0,1 0 0,0 0 0,0 0 0,0 0 0,0 0 0,0 0 0,0 0 0,1 0 0,-1 0 0,0 0 0,0-1 0,1 1 0,-1 0 0,0-1 0,1 1 0,-1-1 0,1 0 0,-1 1 0,0-1 0,1 0 0,-1 0 0,1 0-1,-1 0 1,1 0 0,-1 0 0,1 0 0,-1-1 0,0 1 0,1 0 0,-1-1 0,1 1 0,-1-1 0,0 0 0,1 1 0,1-2 0,4-3 34,0 0 1,-1 0-1,1 0 0,-1-1 1,0 1-1,8-12 0,-4 5 95,-1-1 1,0 0-1,0-1 0,-2 0 0,0 0 0,0-1 0,-2 0 0,8-28 0,-13 39 152,-1 4-79,-6 10 42,-7 20 13,13-28-249,-3 8 18,0 0 0,1-1-1,1 1 1,-1 0-1,1 0 1,1 0 0,0 1-1,1 13 1,0-24-32,0 1 1,0-1-1,0 1 0,0 0 1,1-1-1,-1 1 0,0-1 1,0 1-1,1 0 0,-1-1 1,0 1-1,1-1 0,-1 1 1,1-1-1,-1 1 0,0-1 1,1 0-1,-1 1 0,1-1 1,0 0-1,-1 1 0,1-1 1,-1 0-1,1 1 0,-1-1 1,1 0-1,1 0 1,0 1-2,-1-1 0,1 0 1,0 0-1,0-1 1,0 1-1,0 0 1,0-1-1,-1 1 1,4-2-1,33-19 20,46-48 74,-17 12-34,-66 55-59,1 1 0,-1 0-1,1 0 1,-1 0-1,1 0 1,0 0-1,-1 1 1,1-1 0,0 0-1,-1 1 1,1-1-1,0 1 1,2 0 0,-4 0-2,1 0 0,0 0 0,0 0 0,-1 0 1,1 0-1,0 1 0,-1-1 0,1 0 0,0 1 1,-1-1-1,1 0 0,-1 1 0,1-1 0,0 1 1,-1-1-1,1 1 0,-1-1 0,1 1 0,-1-1 1,0 1-1,1-1 0,0 2 0,1 4-1,0-1-1,-1 1 0,1 0 1,-1 0-1,0 0 1,-1 9-1,4 12 5,-4-25-2,0 0 0,1 0 0,-1 0 0,1 0 0,0 0 0,0-1 0,-1 1 0,1 0-1,1 0 1,-1 0 0,0-1 0,0 1 0,0 0 0,1-1 0,-1 0 0,1 1 0,-1-1 0,1 0 0,0 1 0,0-1 0,-1 0 0,1 0 0,0-1 0,0 1 0,0 0-1,0-1 1,0 1 0,0-1 0,0 1 0,0-1 0,0 0 0,0 0 0,0 0 0,0 0 0,0 0 0,0 0 0,0-1 0,0 1 0,0-1 0,0 1 0,3-2 0,8-3 5,1-1 1,-1 0 0,-1-1 0,20-13 0,-27 17-4,39-27-11,-43 30 9,-1 0-1,0 0 1,0-1-1,1 1 1,-1 0-1,0 0 1,0 0-1,1 0 1,-1 0-1,0 0 1,0 0-1,1 0 1,-1 0 0,0 0-1,0 0 1,1 0-1,-1 0 1,0 0-1,0 1 1,1-1-1,-1 0 1,0 0-1,0 0 1,1 0-1,-1 0 1,0 0-1,0 1 1,0-1-1,1 0 1,-1 0-1,0 0 1,0 1-1,0-1 1,0 0-1,1 0 1,-1 0-1,0 1 1,0-1-1,0 0 1,0 0-1,0 1 1,0-1-1,0 0 1,0 0-1,0 1 1,0-1-1,0 0 1,0 0-1,0 1 1,1 15 20,-2-13-16,1-3-5,0 5 14,0 0-1,0 1 1,1-1 0,0 1-1,-1-1 1,4 8-1,-4-12-10,1 0 0,-1 0-1,1 0 1,0 0 0,-1 0 0,1 0-1,0 0 1,0-1 0,-1 1 0,1 0-1,0 0 1,0-1 0,0 1 0,0-1-1,0 1 1,0-1 0,0 1-1,0-1 1,0 1 0,0-1 0,1 0-1,-1 0 1,0 1 0,0-1 0,0 0-1,0 0 1,0 0 0,0 0 0,1-1-1,-1 1 1,0 0 0,0 0-1,0-1 1,0 1 0,0 0 0,0-1-1,1 0 1,13-6 30,0-1-1,-1-1 0,0 0 1,-1-1-1,24-21 1,-32 26-24,11-10 30,-13 11-31,2 0 0,-1 0 1,0 0-1,1 0 0,0 1 0,0 0 0,7-4 0,-12 7-6,0 0 0,1 0 0,-1 0 0,1 0-1,-1 1 1,0-1 0,1 0 0,-1 0 0,0 0 0,0 1 0,1-1-1,-1 0 1,0 0 0,1 0 0,-1 1 0,0-1 0,0 0 0,1 1 0,-1-1-1,0 0 1,0 1 0,0-1 0,0 0 0,1 1 0,-1-1 0,0 0-1,0 1 1,0-1 0,0 0 0,0 1 0,0-1 0,0 1 0,0-1-1,0 0 1,0 1 0,0 0 0,1 21 39,-1-14-31,0-7-6,0-1 0,0 1 0,0 0-1,1 0 1,-1 0 0,0 0 0,0 0 0,1 0 0,-1 0-1,1-1 1,-1 1 0,1 0 0,-1 0 0,1 0-1,-1-1 1,1 1 0,0 0 0,-1-1 0,1 1-1,0 0 1,-1-1 0,1 1 0,0-1 0,2 1 0,-2 0 0,1-1 0,0 0 1,0 0-1,0 1 1,0-1-1,0-1 0,-1 1 1,1 0-1,0 0 1,0-1-1,0 1 0,1-1 1,8-3 6,-1-1-1,0 0 1,13-8 0,-17 8-8,15-7 11,-7 3-11,-1 1 0,20-8 0,-32 16-5,-1 0-1,1 0 1,-1-1 0,1 1 0,-1 0 0,1 0 0,0 0 0,-1 0 0,1 0 0,-1-1 0,1 1 0,-1 0 0,1 0 0,-1 0 0,1 1 0,0-1 0,-1 0 0,1 0 0,-1 0 0,1 0 0,-1 0 0,1 1 0,-1-1 0,1 0 0,-1 1 0,1-1 0,0 1 0,-1 0 0,1 0 1,-1 0-1,1 0 1,-1 0-1,0 0 0,1 0 1,-1 0-1,0 0 1,0 0-1,0 0 1,0 0-1,0 0 1,0 0-1,0 1 1,-9 38-4,8-35 3,-22 58-1928,24-63 1625,2-3-119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63 356 18428,'-1'4'288,"0"-1"0,-1 1 1,1-1-1,-1 1 0,0-1 1,0 0-1,-5 6 0,-8 16 760,6-5-292,5-11-529,0 0 0,0 0-1,-3 13 1,7-19-215,-1 0 1,1 0-1,0 1 1,0-1-1,0 0 1,0 0-1,0 0 1,1 0-1,-1 1 0,1-1 1,0 0-1,0 0 1,0 0-1,2 4 1,-2-6-11,-1 0 1,1 0-1,-1 0 1,1 0 0,-1 0-1,1-1 1,0 1-1,-1 0 1,1 0 0,0-1-1,0 1 1,-1 0-1,1-1 1,0 1-1,0-1 1,0 1 0,0-1-1,0 1 1,0-1-1,0 0 1,0 0 0,0 1-1,2-1 1,-1 0 1,0 0 0,0-1 1,0 1-1,-1-1 0,1 1 1,0-1-1,0 1 0,0-1 0,-1 0 1,1 0-1,3-2 0,2-3 13,-1 1-1,0-1 0,0 0 0,9-12 0,7-13 10,-2-2-1,-1 0 0,19-47 1,-48 128 337,-7 87 1,16-130-337,1-1-1,1 1 1,-1 0 0,1 0 0,-1 0 0,1 0 0,1-1 0,2 9 0,-3-12-23,-1 0 0,1 0 0,-1 0 0,1 0 1,0 0-1,0 0 0,-1 0 0,1 0 0,0 0 0,0 0 0,0 0 0,0-1 0,0 1 0,0 0 1,0-1-1,0 1 0,0-1 0,0 1 0,0-1 0,0 0 0,0 1 0,1-1 0,-1 0 0,0 0 1,0 0-1,0 1 0,1-1 0,-1-1 0,0 1 0,0 0 0,0 0 0,0 0 0,1-1 1,-1 1-1,0 0 0,0-1 0,0 1 0,0-1 0,0 0 0,0 1 0,1-2 0,5-2-56,-1-1-1,0 0 1,0 0-1,0 0 0,0-1 1,-1 0-1,0 0 1,0 0-1,4-9 0,35-69-855,-30 57 681,123-248-2048,-131 263 2559,-3 7 73,-1 1-1,1-1 1,-1 0 0,-1 0 0,1 0 0,-1 0 0,2-10 0,-3 15-355,0 0 0,0 0-1,0 0 1,0 0 0,0 0 0,0 0 0,0 0 0,0 1 0,0-1-1,0 0 1,-1 0 0,1 0 0,0 0 0,0 0 0,0 0 0,0 0-1,0 0 1,0 0 0,0 0 0,-1 0 0,1 0 0,0 1 0,0-1-1,0 0 1,0 0 0,0 0 0,0 0 0,0 0 0,-1 0 0,1 0-1,0 0 1,0 0 0,0 0 0,0 0 0,0 0 0,0-1 0,-1 1-1,1 0 1,0 0 0,0 0 0,0 0 0,0 0 0,0 0 0,0 0-1,0 0 1,-1 0 0,1 0 0,0 0 0,0 0 0,0-1 0,0 1-1,0 0 1,0 0 0,0 0 0,0 0 0,0 0 0,0 0 0,0 0-1,0-1 1,0 1 0,0 0 0,0 0 0,0 0 0,0 0 0,0 0-1,0 0 1,0-1 0,0 1 0,-9 9-6,7-7 35,2-1-1,-14 2 76,7 3-102,0 0 1,0 0-1,1 1 1,0 0-1,1 0 1,-1 1 0,1-1-1,-8 17 1,0 5 81,-11 36 1,14-35 27,-12 59 1,21-79-87,-1 0 1,1 1 0,1-1 0,0 0 0,0 0 0,1 0-1,0 0 1,1 0 0,0 0 0,4 10 0,-4-16-23,-1-1 1,1 0-1,-1 0 1,1 0-1,0 0 1,0-1 0,0 1-1,1 0 1,-1-1-1,1 0 1,-1 1-1,1-1 1,0 0-1,0 0 1,0-1-1,0 1 1,0-1-1,0 1 1,0-1 0,1 0-1,-1 0 1,0 0-1,1-1 1,-1 1-1,0-1 1,1 0-1,-1 0 1,1 0-1,-1 0 1,1 0-1,5-2 1,4-1 8,-1 0 0,1-1 0,-1-1 0,0 0 0,0 0 0,0-1 0,12-9 0,-6 2-3,0 0-1,-1-2 1,0 0-1,26-31 1,-33 33 5,0 0 0,-1 0 0,0-1 0,-1 0 0,-1-1 0,0 1 0,6-21 0,-12 21 15,-1 14-31,0-1 0,0 1 1,0 0-1,0 0 0,-1 0 0,1 0 0,0-1 0,0 1 0,0 0 1,0 0-1,0 0 0,0 0 0,-1 0 0,1 0 0,0 0 1,0-1-1,0 1 0,0 0 0,-1 0 0,1 0 0,0 0 0,0 0 1,0 0-1,-1 0 0,1 0 0,0 0 0,0 0 0,0 0 0,-1 0 1,1 0-1,0 0 0,0 0 0,0 0 0,0 0 0,-1 0 0,1 1 1,-2-1 4,1 1 0,-1 0 0,0 0 0,1 0 0,-1 1 0,1-1 0,0 0 0,-1 1 0,1-1 0,-2 4 0,-5 9 5,0 0 0,2 1 0,0 0 0,0 1 0,2-1 0,0 1-1,0 0 1,2 0 0,-2 26 0,4-40-9,-1 0 0,1 0-1,0 0 1,0 0 0,0 0-1,0 0 1,0 0 0,1 0 0,-1 0-1,1 0 1,-1 0 0,1 0-1,0 0 1,-1-1 0,1 1 0,0 0-1,0 0 1,0-1 0,1 1-1,-1 0 1,0-1 0,1 1-1,-1-1 1,3 2 0,-3-3 0,1 1 1,0-1-1,0 1 1,1-1-1,-1 0 1,0 0-1,0 0 1,0 0-1,0 0 1,0-1-1,0 1 1,0-1-1,0 1 1,0-1-1,-1 1 1,1-1-1,0 0 1,0 0-1,0 0 1,-1 0-1,1-1 1,0 1-1,2-3 1,12-11-15,0-1-1,-2-1 1,1 0 0,-2-1 0,22-39 0,-39 67 11,1 0 0,1 0 0,-1 0 1,2 0-1,-1 1 0,1-1 0,1 15 1,0-22 3,1 0 1,-1 0-1,1 1 0,-1-1 1,1 0-1,0 0 1,1 0-1,-1 0 0,0 0 1,1 0-1,3 5 1,-3-6-3,-1-1 1,1 1 0,0 0-1,0-1 1,0 0 0,0 0-1,0 1 1,0-1 0,0 0-1,0-1 1,0 1 0,0 0-1,1 0 1,-1-1 0,0 0-1,0 1 1,1-1 0,3 0-1,0 0 1,0-1 0,0 0-1,0 0 1,-1 0 0,1-1-1,-1 1 1,1-1 0,-1-1-1,1 1 1,-1-1 0,0 0-1,0 0 1,9-8 0,-5 3 2,-1 0 0,1-1 1,-1 0-1,-1-1 0,11-18 1,-16 25-5,0-1 0,-1 1 0,0-1 0,1 1 0,-2-1 0,2-5 0,-4 1-11,-9 18 3,5-3-5,1 0 0,-1 1 0,2 0 1,-1 0-1,1 0 0,1 1 0,-1-1 0,1 1 1,1 0-1,0 0 0,0 0 0,-1 12 0,3-20 4,0-1-1,0 1 1,0 0-1,0-1 1,0 1 0,1-1-1,-1 1 1,0-1-1,0 1 1,0-1-1,1 0 1,-1 1 0,0-1-1,0 1 1,1-1-1,-1 1 1,0-1-1,1 0 1,-1 1-1,0-1 1,1 0 0,-1 1-1,1-1 1,-1 0-1,1 0 1,-1 1-1,1-1 1,-1 0 0,1 0-1,-1 0 1,1 1-1,-1-1 1,1 0-1,-1 0 1,1 0-1,-1 0 1,1 0 0,-1 0-1,1 0 1,-1 0-1,1 0 1,-1-1-1,1 1 1,-1 0-1,1 0 1,1-1-15,0 1 1,0-1-1,0 0 0,0 0 1,0 1-1,0-1 0,0 0 1,0-1-1,0 1 0,2-2 0,3-6-12,-1 0-1,0-1 0,0 0 0,0 0 1,-1-1-1,-1 1 0,0-1 0,0 0 1,-1 0-1,2-13 0,0 3-488,12-33 1,-14 49 326,0 0-1,1 1 1,-1-1 0,1 1 0,0 0 0,0 0-1,0 0 1,1 1 0,-1-1 0,1 1 0,0 0-1,9-4 1,20-15-1153,-25 15 1019,78-70-3434,-79 69 3792,-1-1 0,0 1 0,0-1-1,-1-1 1,0 1 0,0-1 0,-1 0-1,4-12 1,-9 22 20,0 0 0,0 0 0,0-1 0,0 1-1,1 0 1,-1-1 0,0 1 0,0 0 0,0 0 0,0-1 0,0 1-1,0 0 1,0 0 0,0-1 0,0 1 0,0 0 0,0-1 0,0 1 0,0 0-1,0 0 1,-1-1 0,1 1 0,0 0 0,0 0 0,0-1 0,0 1-1,0 0 1,-1 0 0,1 0 0,0-1 0,0 1 0,0 0 0,-1 0-1,1 0 1,0-1 0,0 1 0,0 0 0,-1 0 0,1 0 0,0 0 0,0 0-1,-1 0 1,1 0 0,0 0 0,-1-1 0,1 1 0,0 0 0,0 0-1,-1 0 1,1 0 0,0 0 0,-1 1 0,-14 3 1425,11 1-1250,0 0-1,0 0 1,0 0-1,0 1 0,1-1 1,0 1-1,0 0 1,1 0-1,0 0 0,-3 12 1,-2 10-26,1 1 0,2 0 1,-2 39-1,8 88-16,-1-135-128,-2-14 22,1 1 1,0-1-1,1 0 1,-1 0-1,1 0 1,1 1-1,-1-1 1,1 0-1,5 10 0,-7-16-55,0-1 0,0 0 0,0 0 0,0 0 0,1 0 0,-1 0 0,0 1 0,0-1 0,0 0 0,0 0 0,0 0 0,1 0-1,-1 0 1,0 0 0,0 0 0,0 1 0,1-1 0,-1 0 0,0 0 0,0 0 0,0 0 0,0 0 0,1 0 0,-1 0-1,0 0 1,0 0 0,0 0 0,1 0 0,-1 0 0,0 0 0,0 0 0,0 0 0,1 0 0,-1-1 0,0 1 0,0 0 0,0 0-1,0 0 1,1 0 0,-1 0 0,0 0 0,0 0 0,0-1 0,7-10 413,1-12 55,-4-3-164,-1 0-1,-1 0 1,-3-46 0,0 23-294,1 49-30,0 0 1,0-1-1,0 1 0,1 0 0,-1-1 0,0 1 1,0 0-1,0 0 0,0-1 0,0 1 0,1 0 1,-1 0-1,0-1 0,0 1 0,0 0 0,1 0 0,-1 0 1,0-1-1,0 1 0,1 0 0,-1 0 0,0 0 1,1 0-1,-1 0 0,0-1 0,0 1 0,1 0 1,-1 0-1,0 0 0,1 0 0,-1 0 0,0 0 1,1 0-1,-1 0 0,0 0 0,0 0 0,1 0 1,-1 0-1,0 0 0,1 1 0,-1-1 0,0 0 1,0 0-1,1 0 0,-1 0 0,0 0 0,0 1 1,1-1-1,-1 0 0,0 0 0,0 0 0,1 1 1,-1-1-1,19 12-39,-17-10 31,6 3-8,1 0 0,0-1 0,0 0-1,0-1 1,1 0 0,-1 0 0,1-1 0,-1 0-1,1-1 1,0 0 0,16 0 0,-22-1 14,1 0-1,0-1 1,0 1-1,-1-1 1,1 0-1,0 0 1,-1 0-1,1-1 1,-1 0 0,0 0-1,1 0 1,-1 0-1,0-1 1,0 1-1,-1-1 1,1 0 0,0 0-1,-1-1 1,0 1-1,0-1 1,0 0-1,0 1 1,0-1 0,-1 0-1,4-9 1,-5 12-2,-1 0 0,1 0 1,-1 0-1,1 0 0,-1 0 1,1-1-1,-1 1 0,0 0 1,0 0-1,0 0 0,0-1 1,1 1-1,-1 0 0,-1 0 1,1-1-1,0 1 0,0 0 1,0 0-1,-1 0 0,1 0 0,-1-1 1,1 1-1,-1 0 0,1 0 1,-1 0-1,1 0 0,-1 0 1,0 0-1,0 0 0,0 0 1,1 0-1,-1 1 0,0-1 1,0 0-1,0 0 0,0 1 1,0-1-1,0 1 0,-1-1 1,1 1-1,0-1 0,0 1 1,-2-1-1,-2 0-13,1 1 0,-1-1 0,1 1-1,-1 0 1,1 0 0,-1 1 0,1-1 0,-1 1 0,1 0 0,-7 3 0,4-2 13,1 1 1,-1 0 0,1 1 0,0 0 0,0 0 0,1 0-1,-1 0 1,1 1 0,0 0 0,0 0 0,0 1 0,1-1-1,0 1 1,0 0 0,0 0 0,1 0 0,0 1 0,0-1-1,-2 9 1,4-10 12,-1 1 0,1-1-1,1 1 1,-1-1 0,1 0 0,0 1-1,0-1 1,1 1 0,-1-1 0,1 1-1,0-1 1,1 0 0,-1 1 0,1-1-1,0 0 1,1 0 0,-1 0 0,1 0-1,0-1 1,0 1 0,0-1 0,1 0-1,-1 0 1,1 0 0,5 4 0,-3-3-101,1 0 0,-1 0 0,1-1-1,0 0 1,0 0 0,1-1 0,-1 0 0,1 0 0,13 3 0,-18-6 44,-1 1-1,1-1 1,-1 0-1,0 0 1,1 0-1,-1 0 1,1 0-1,-1-1 1,0 1-1,1-1 0,-1 0 1,0 1-1,1-1 1,-1 0-1,0 0 1,0-1-1,0 1 1,0 0-1,0-1 1,0 1-1,0-1 1,0 1-1,-1-1 1,1 0-1,-1 0 1,1 0-1,-1 0 1,0 0-1,1 0 1,-1 0-1,0-1 0,-1 1 1,1 0-1,0-1 1,0-3-1,5-34-474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20796,'1'10'1505,"6"-7"-1817,3-3 288,-4-10 352,-2-3-72,5-1-256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6 261 12011,'0'0'22,"-1"0"0,1 0 1,0 0-1,0 0 0,0 0 1,-1 0-1,1 0 0,0 0 1,0 0-1,0 0 0,-1 0 1,1 0-1,0 0 0,0 0 1,0 0-1,0 0 0,-1 0 1,1-1-1,0 1 0,0 0 1,0 0-1,0 0 0,-1 0 1,1 0-1,0-1 0,0 1 1,0 0-1,0 0 0,0 0 1,0 0-1,0-1 0,0 1 1,0 0-1,0 0 1,-1 0-1,1-1 0,0 1 1,0 0-1,0 0 0,0 0 1,0-1-1,0 1 0,0 0 1,0 0-1,1 0 0,-1-1 1,0 1-1,0 0 0,0 0 1,2-22 486,10-29-273,-10 45-189,46-146 2670,-38 133-1443,-4 14-207,-4 16 451,-20 205 1458,-1 5-2604,18-195-373,0-18-32,1 0-1,-1 0 1,2 0-1,-1 0 0,1 1 1,0-1-1,3 9 0,-4-17 6,0 0 0,0 0-1,0 0 1,0 0 0,0 0 0,0 0-1,0 0 1,0 0 0,0 0-1,0 0 1,0-1 0,0 1 0,0 0-1,0 0 1,0 0 0,1 0-1,-1 0 1,0 0 0,0 0 0,0 0-1,0 0 1,0 0 0,0 0-1,0 0 1,0-1 0,0 1-1,0 0 1,0 0 0,0 0 0,0 0-1,0 0 1,0 0 0,0 0-1,1 0 1,-1 0 0,0 0 0,0 0-1,0 0 1,0 0 0,0 0-1,0 0 1,0 0 0,0 0 0,0 0-1,0 0 1,0 0 0,1 0-1,-1 0 1,0 0 0,0 0-1,0 0 1,0 0 0,0 0 0,2-16-665,-2-20 119,-2 5 46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76 14019,'-5'13'1741,"1"0"0,-4 20 1,6-21-1398,1-1 1,0 1-1,0 0 1,1-1-1,3 24 1,-3-34-329,0 1 0,1-1 0,-1 1 0,1-1 0,-1 1 1,1-1-1,-1 0 0,1 1 0,0-1 0,-1 0 0,1 1 0,0-1 0,0 0 0,0 0 1,0 0-1,0 0 0,0 0 0,1 0 0,-1 0 0,0 0 0,0 0 0,1-1 0,-1 1 0,0 0 1,1-1-1,-1 1 0,1-1 0,-1 0 0,1 1 0,-1-1 0,1 0 0,-1 0 0,1 0 1,-1 0-1,1 0 0,-1 0 0,1 0 0,-1-1 0,1 1 0,1-1 0,4-1 51,-1 0 0,0 0-1,1-1 1,-1 0 0,0 0-1,0-1 1,9-7-1,1-3 124,-1-1 0,-1 0 0,0-1 0,-1-1 0,-1 0 0,0-1 0,15-34-1,-30 64-141,0 1 0,0 0-1,1-1 1,1 1-1,-1 16 1,2-27-33,0-1 0,0 1 0,0 0-1,0-1 1,0 1 0,0 0 0,0-1 0,0 1 0,1-1 0,-1 1 0,1 0 0,-1-1 0,1 1 0,0-1 0,-1 1-1,1-1 1,0 1 0,0-1 0,0 0 0,0 1 0,0-1 0,0 0 0,1 0 0,-1 0 0,0 0 0,0 0-1,3 1 1,-2-1 27,0-1-1,1 0 1,-1 1 0,1-1-1,-1 0 1,0 0-1,1 0 1,-1 0-1,1-1 1,-1 1-1,0-1 1,1 0-1,-1 1 1,0-1 0,1 0-1,-1 0 1,0 0-1,2-2 1,4-2 102,-1 0 0,0 0 1,-1-1-1,1 0 0,-1 0 0,0 0 1,-1-1-1,1 0 0,-1 0 0,7-14 1,-11 18-196,1 1 0,-1-1 0,1-1 0,-1 1 0,0 0 0,0 0 0,0 0 0,0-1 0,-1 1 0,0 0 0,1 0-1,-1-1 1,0 1 0,-1 0 0,1-1 0,0 1 0,-1 0 0,0-1 0,0 1 0,0 0 0,0 0 0,0 0 0,-1 0 0,0 0 0,1 0 0,-1 0 0,0 1 0,0-1 0,0 0 0,-4-2 0,5 4 8,0 0 0,1 1 0,-1-1 1,0 0-1,1 1 0,-1-1 0,0 1 0,0-1 0,0 1 0,1 0 0,-1-1 1,0 1-1,0 0 0,0-1 0,0 1 0,0 0 0,0 0 0,0 0 0,1 0 0,-1 0 1,0 0-1,0 0 0,0 0 0,0 0 0,0 1 0,0-1 0,0 0 0,0 0 1,1 1-1,-1-1 0,0 1 0,0-1 0,0 1 0,1-1 0,-1 1 0,0-1 1,1 1-1,-2 0 0,-1 12-432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19180,'11'-3'1680,"11"0"-1055,5-3-241,13 2 752,7 1-240,12-1-368,4 2-128,2 1-144,-4 1-152,-5 4-376,-6-1-272,-10 3-440,-5-2-312,-12 1 928,-8-4-232,-13 0-241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15787,'3'28'2097,"8"-7"-1185,14-19-216,6-2 1361,15-2-873,2-6-152,5 1-368,0 4-304,-3-5-840,-6-1-304,-11 3 608,-6 1-184,-9-8-184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 14963,'0'0'84,"-1"-1"0,0 1 0,1-1 0,-1 1 0,0 0 0,0-1 0,1 1 0,-1 0 0,0 0 0,0-1 0,1 1 0,-1 0-1,0 0 1,0 0 0,1 0 0,-1 0 0,0 0 0,0 0 0,0 0 0,1 1 0,-1-1 0,0 0 0,-1 1 0,-18 14 1054,14-8-796,0 0 1,1 1-1,-7 11 0,-3 11-34,3 1-1,0 0 0,2 0 0,1 1 0,2 1 1,1-1-1,1 1 0,0 54 0,4-75-216,2-1 0,0 1 0,0 0 0,1-1 1,0 0-1,1 1 0,6 17 0,-7-25-106,0-1 1,0 1 0,0-1 0,0 1-1,1-1 1,0 0 0,-1 1-1,1-1 1,0-1 0,1 1-1,-1 0 1,0-1 0,1 0-1,-1 1 1,1-1 0,0-1-1,0 1 1,0-1 0,-1 1-1,2-1 1,-1 0 0,0 0-1,0-1 1,5 1 0,0-1-143,-1-1 0,0 0 0,1 0 0,-1-1 0,0 0 0,0 0 0,0-1 0,0 0 0,0 0 0,-1-1 0,1 0 0,-1 0 0,0-1 1,0 0-1,7-7 0,20-19-461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337 141 16035,'4'0'1681,"-14"18"-937,-3 7-304,-13 9 1408,-2 6-871,-2 6-497,-6 1-152,4-1-104,1-1-80,5-8-288,2-9-280,5-6-448,2-6 111,2-12 481,1-4-136,3-7-192</inkml:trace>
  <inkml:trace contextRef="#ctx0" brushRef="#br0" timeOffset="1">0 304 16131,'16'3'1793,"2"10"-889,5-2-288,9 6 992,2 1-383,5 6-281,0-1-160,2 4-616,-5-5-432,1-5-760,-2-3 888,-8-11-216,0-3-144</inkml:trace>
  <inkml:trace contextRef="#ctx0" brushRef="#br0" timeOffset="2">576 0 14115,'4'14'2240,"4"8"-1239,-1 5-353,3 3 2232,1 12-1887,1 4-105,-2 4-296,-2 4-168,-6 1-232,-2 1-80,-9-3-240,-4 0-272,-8-7-488,-1-3-184,-5-12 792,0-6-169,10-11-223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18676,'-2'12'1808,"6"-6"-1007,9-5-297,14 0 808,4 2-216,11-4-280,0-6-288,6 2-536,-3 1-392,-7 3-704,-7-1 928,-17 2-224,-14-1-168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16724,'18'7'1896,"12"-4"-992,6-5-392,7-2 817,1-6-57,0 3-752,-1-3-552,-2 3 192,-11-4-152,-10-4-232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87 15507,'1'-1'141,"0"0"1,0 0-1,0 0 0,0-1 0,0 1 0,0 0 0,-1 0 1,1-1-1,0 1 0,-1 0 0,1-1 0,-1 1 0,1-1 0,-1 1 1,0-1-1,1 1 0,-1-1 0,0 1 0,0-1 0,0 1 0,0-1 1,0 1-1,-1-1 0,1 1 0,0 0 0,-1-1 0,1 1 1,-1-1-1,1 1 0,-1 0 0,0-1 0,1 1 0,-3-3 0,1 3 2,0-1 0,0 0 0,0 0 0,-1 1 0,1-1 0,-1 1-1,1 0 1,-1 0 0,1 0 0,-1 0 0,1 0 0,-1 0 0,0 1 0,0-1-1,1 1 1,-1 0 0,0 0 0,-3 0 0,-1 1-77,0 0 1,1 1-1,-1 0 0,0 0 1,1 0-1,0 1 0,-1 0 1,1 0-1,0 1 0,0 0 1,1 0-1,-1 0 0,1 1 1,0-1-1,-5 7 0,1 0-33,-1 0 0,1 1 0,1 0-1,0 1 1,1 0 0,-6 14 0,10-20-12,0 0 0,1 1 0,0-1 0,0 1-1,0 0 1,1 0 0,0-1 0,1 16 0,0-21-8,0 1 0,1-1-1,-1 0 1,1 0 0,-1 1 0,1-1 0,0 0 0,0 0-1,0 0 1,0 0 0,0 0 0,1 0 0,-1 0 0,1 0-1,-1 0 1,1-1 0,-1 1 0,1-1 0,0 1-1,0-1 1,0 1 0,0-1 0,0 0 0,0 0 0,0 0-1,0 0 1,0-1 0,1 1 0,-1 0 0,0-1 0,0 0-1,1 1 1,1-1 0,7 0 81,-1 0 0,0-1 0,0 0 0,0-1 0,0 0 0,0 0 0,0-1 0,-1 0 0,1-1 0,-1 0 0,0 0 0,14-10 0,-4 1 193,0 0-1,-1-2 1,0 0 0,22-25-1,-34 33-184,-1 0 1,0 0-1,-1-1 0,1 1 0,-1-1 0,0 0 1,-1 0-1,0 0 0,3-14 0,-6 20-127,1-1 0,-1 1 0,1 0 0,-1 0 0,0-1 0,0 1 0,0 0 0,0 0 0,0 0 0,0-1 0,-1 1 0,1 0 1,-1 0-1,0 0 0,1-1 0,-1 1 0,0 0 0,0 0 0,0 0 0,-1 1 0,1-1 0,0 0 0,-1 0 0,1 1 0,-1-1 0,0 0 0,1 1 0,-1 0 0,0-1 0,0 1 0,0 0 0,0 0 0,0 0 0,0 0 0,0 1 0,0-1 0,0 0 0,-1 1 0,1 0 0,0-1 1,-4 1-1,-30-1-1894,26 1 1473,0-1 0,1 1-1,-14-4 1,5-3-386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 16227,'14'-14'2878,"-22"34"-164,1-3-2426,-30 75 224,4 1-1,-26 123 0,57-206-480,1 0 0,0 0-1,0 0 1,1 0 0,0 0 0,1 0 0,2 14-1,-2-22-13,-1-1-1,0 1 1,1-1-1,-1 0 1,1 1-1,0-1 1,-1 1-1,1-1 1,0 0-1,0 0 1,0 1-1,0-1 1,0 0-1,0 0 1,0 0-1,0 0 1,1 0-1,-1 0 1,0-1 0,0 1-1,1 0 1,1 0-1,0-1 14,0 0 0,-1 0 0,1 0-1,0 0 1,0-1 0,-1 1 0,1-1 0,0 1 0,-1-1-1,1 0 1,0 0 0,-1-1 0,1 1 0,-1 0-1,0-1 1,1 0 0,1-1 0,21-16 229,-1-1 0,-1-1 1,-2-1-1,21-26 0,71-106 808,-81 105-662,51-104 0,-74 126-784,-9 16-363,0 11 722,0 0 1,0 0-1,0 0 0,-1 0 1,1-1-1,0 1 0,0 0 0,0 0 1,-1 0-1,1 0 0,0 0 1,0 0-1,-1 0 0,1 0 0,0 0 1,0 0-1,0 0 0,-1 0 1,1 0-1,0 1 0,0-1 0,0 0 1,-1 0-1,1 0 0,0 0 1,0 0-1,0 0 0,-1 0 0,1 1 1,0-1-1,0 0 0,0 0 1,0 0-1,0 0 0,-1 1 0,1-1 1,0 0-1,0 0 0,0 0 1,0 1-1,0-1 0,-9 12-344,1 7-87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15251,'4'-1'324,"-1"-1"0,1 1-1,-1-1 1,0 0-1,0 0 1,0 0 0,0 0-1,0-1 1,0 1 0,0-1-1,-1 0 1,3-2 0,27-42 1497,-23 32-907,-4 8-579,14-22 422,-1 1 0,-1-2 0,17-43 0,-32 59-684,-2 14-73,0 0-1,0-1 1,0 1 0,0 0 0,-1 0-1,1 0 1,0 0 0,0 0 0,0 0-1,0-1 1,0 1 0,0 0 0,-1 0 0,1 0-1,0 0 1,0 0 0,0 0 0,0 0-1,0 0 1,-1 0 0,1 0 0,0 0-1,0 0 1,0 0 0,0 0 0,-1 0-1,1 0 1,0 0 0,0 0 0,0 0-1,0 0 1,-1 0 0,1 0 0,0 0 0,0 0-1,0 0 1,0 0 0,0 0 0,-1 0-1,-1 2-9,0-1 0,0 1-1,0-1 1,0 1 0,0 0-1,0-1 1,-3 5-1,-2 4-45,0 0-1,0 0 0,-8 21 0,13-28 40,1 1 1,-1-1-1,1 1 1,0 0-1,0 0 1,0 0-1,1 0 1,-1-1-1,1 1 1,0 0-1,0 0 0,0 0 1,1 0-1,-1 0 1,2 6-1,0-8 9,-1 0-1,0 0 1,0-1-1,1 1 1,-1 0-1,1-1 1,0 1-1,-1-1 1,1 1-1,0-1 1,0 0-1,0 0 1,0 0-1,0 0 1,0 0-1,0 0 1,0 0-1,0-1 1,4 1-1,47 5-85,-38-5 74,20 1 2,31 2 5,-60-3 12,0 0 1,-1 0 0,1 1-1,0 0 1,-1 0 0,0 0-1,1 0 1,6 5 0,-1 5-1,-11-12 5,1 0 1,-1 0 0,0 1-1,0-1 1,1 0-1,-1 0 1,0 0-1,0 0 1,1 1-1,-1-1 1,0 0-1,0 0 1,0 1-1,1-1 1,-1 0-1,0 0 1,0 1-1,0-1 1,0 0-1,0 1 1,0-1-1,0 0 1,0 0-1,0 1 1,0-1 0,0 0-1,0 1 1,0-1-1,0 0 1,0 1-1,0-1 1,0 0-1,0 0 1,0 1-1,0-1 1,0 0-1,0 1 1,0-1-1,-1 0 1,1 0-1,0 1 1,0-1-1,0 0 1,-1 0-1,1 1 1,0-1-1,0 0 1,-1 0 0,1 1-1,-1-2 12,0 1-1,1 0 1,-1 0 0,0 0-1,1-1 1,-1 1 0,0 0-1,1-1 1,-1 1 0,1 0-1,-1-1 1,0 1 0,1-1-1,-1 1 1,1-1 0,-1 1-1,1-1 1,-1 1 0,1-1-1,0 0 1,-1 1 0,1-1-1,0 0 1,0 1 0,-1-1-1,1 0 1,0 0 0,-8-25 198,7 22-158,-4-17 114,0-1-1,-2-38 1,7 52-160,0 1 0,0-1-1,0 1 1,1-1 0,0 1 0,0-1 0,1 1 0,0 0 0,0-1 0,1 1-1,6-12 1,-7 17-50,-1 0 0,1 0-1,0 0 1,0 0-1,0 0 1,0 1 0,0-1-1,0 1 1,0-1 0,1 1-1,-1 0 1,1 0 0,-1 0-1,1 0 1,3 0 0,42-4-1416,-20 3 1130,6-3-77,5-2-106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18892,'-12'26'487,"1"0"0,0 1 1,2 1-1,2 0 0,0 0 0,2 0 1,1 1-1,1 0 0,1 0 0,2-1 0,3 32 1,14 279 56,-14-465-275,-3-95-128,2 208-130,7 12-7,15 16-17,-9-4-10,-6-7 27,0-1 0,0-1 0,0 0 0,0 0 0,0 0 0,0-1 0,1-1 0,-1 1 0,0-2 0,1 1 0,-1-1 0,0-1-1,0 0 1,0 0 0,0 0 0,0-1 0,0-1 0,0 0 0,-1 0 0,0 0 0,0-1 0,0 0 0,-1-1 0,1 0 0,8-9 0,-15 14 0,0 0 0,0 0 0,-1 0 0,1 0-1,0 0 1,-1 0 0,1 0 0,0 0 0,-1 0 0,0 0 0,1 0 0,-1 0 0,0-1 0,1 1 0,-1 0 0,0 0 0,0 0-1,0-2 1,-5 0 14,-7 11-17,7-3 0,1-1 0,1 1 0,-1 0 0,1 0 0,0 0 0,0 0 0,0 0 0,0 1 0,1-1 0,0 1 0,1 0 0,-1 0 0,1 0 0,0-1 0,0 1 0,1 0 0,0 0 0,0 0 0,0 0 0,1 0 0,0 0 0,1 6 0,-1-10 1,0 0 0,-1 0 1,1-1-1,0 1 0,0 0 0,0-1 1,0 1-1,0 0 0,1-1 1,-1 0-1,0 1 0,1-1 0,-1 0 1,1 0-1,-1 0 0,1 1 0,0-2 1,-1 1-1,1 0 0,0 0 1,2 0-1,0 0 3,0-1 1,0 1 0,0-1-1,0 0 1,0 0 0,0 0-1,0 0 1,0-1 0,7-1-1,2-3 12,0 1 1,1-2-1,-2 1 0,22-14 0,-5-1 21,-1-1 1,32-33-1,2-1-22,-65 59-23,1 1 1,-1 0-1,1 0 1,1 0 0,-1 0-1,1 0 1,-1 0-1,2 0 1,-2 6 0,1 1 8,-1 0 0,2 1 1,-1-1-1,3 13 1,-1-19-43,0-1 0,1 0 0,0 1 0,0-1 1,0 0-1,1 0 0,-1 0 0,1-1 0,4 6 1,-6-9-15,0 0 0,-1 0 0,1 0 1,0 0-1,0 0 0,0 0 0,0 0 1,0 0-1,0-1 0,0 1 1,0 0-1,0-1 0,0 1 0,0 0 1,0-1-1,0 1 0,1-1 0,-1 0 1,0 1-1,0-1 0,1 0 0,-1 0 1,0 0-1,0 0 0,1 0 0,-1 0 1,0 0-1,0 0 0,1-1 0,-1 1 1,0 0-1,0-1 0,0 1 0,1-1 1,-1 1-1,0-1 0,0 0 1,0 1-1,0-1 0,0 0 0,0 0 1,0 0-1,0 0 0,-1 0 0,2-1 1,11-16-426,-2-6-137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19452,'-11'22'3357,"-15"49"-2608,12-30-597,-10 33 174,22-67-267,0 0 0,1 0-1,0 0 1,1 0-1,0 0 1,0 1 0,0-1-1,2 8 1,-2-13-34,1 0 0,0 0 0,-1 0 0,1-1 0,0 1 0,0 0 0,1 0 0,-1 0 1,0-1-1,0 1 0,1-1 0,-1 1 0,1-1 0,0 1 0,-1-1 0,1 0 0,0 0 0,0 0 0,-1 0 0,1 0 0,0 0 0,0 0 0,0-1 0,0 1 1,0-1-1,0 0 0,0 1 0,1-1 0,-1 0 0,0 0 0,0 0 0,0 0 0,3-1 0,6 0-13,0-1-1,-1 0 1,1-1-1,-1 0 1,12-5-1,-10 3-217,-1-1-1,1 0 0,-1 0 0,0-1 0,0-1 0,-1 0 1,0 0-1,0-1 0,11-14 0,-1-5-277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79 18700,'0'0'72,"1"0"0,-1 0 0,1 0 0,-1 0 0,1 0-1,-1 0 1,0-1 0,1 1 0,-1 0 0,0 0 0,1 0 0,-1-1 0,0 1 0,1 0 0,-1-1-1,0 1 1,1 0 0,-1 0 0,0-1 0,0 1 0,1 0 0,-1-1 0,0 1 0,0-1 0,0 1 0,1 0-1,-1-1 1,0 1 0,0-1 0,0 1 0,0 0 0,0-1 0,0 1 0,0-1 0,0 1 0,0-1 0,0 1-1,0 0 1,0-1 0,0 1 0,-1-1 0,1 1 0,0 0 0,0-1 0,0 1 0,0 0 0,-1-1-1,1 1 1,0 0 0,0-1 0,-1 1 0,1 0 0,0-1 0,-1 1 0,1 0 0,0 0 0,-1-1 0,1 1-1,0 0 1,-1 0 0,-1-1 65,0 0 0,1 0 1,-1 1-1,0-1 0,0 1 0,0 0 0,1-1 0,-1 1 0,0 0 0,0 0 0,0 0 0,0 0 1,1 1-1,-4-1 0,-4 4-34,0 0 0,0 0 1,1 0-1,-1 1 0,-9 8 1,15-11-105,-1 0 0,2 1 1,-1-1-1,0 1 0,0-1 1,1 1-1,-1 0 0,1 0 0,0 0 1,0 1-1,0-1 0,0 0 1,1 1-1,0-1 0,-1 1 1,0 5-1,2-8 1,0 0-1,0-1 1,0 1 0,0 0 0,0-1-1,0 1 1,1 0 0,-1-1 0,0 1-1,1-1 1,-1 1 0,0 0 0,1-1-1,-1 1 1,0-1 0,1 1 0,-1-1 0,1 1-1,-1-1 1,1 1 0,-1-1 0,1 1-1,0-1 1,-1 0 0,1 1 0,-1-1-1,1 0 1,0 0 0,-1 0 0,1 1-1,0-1 1,-1 0 0,1 0 0,0 0-1,-1 0 1,1 0 0,0 0 0,-1 0-1,1 0 1,1-1 0,29-3-24,-21 0 19,1 0-1,-1-1 0,-1 0 0,1 0 1,-1-1-1,0 0 0,0-1 0,-1 0 1,1 0-1,-2-1 0,1 0 0,-1 0 1,0-1-1,-1 0 0,0 0 0,0-1 1,-1 1-1,7-21 0,-11 28-95,-5 22-656,2-15 420,2-1 60,-2 2-77,1 0 0,0-1 0,1 1-1,-1 0 1,1 0 0,0-1 0,2 11 0,2-9-313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18996,'-4'0'1304,"3"3"-1600,-1-5 280,4-4 496,3 1-456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 16484,'6'-12'1362,"-6"12"-1343,0 0-1,0 0 1,0 0-1,0 0 1,0 0-1,0 0 1,0-1-1,0 1 1,0 0-1,0 0 1,0 0-1,0 0 1,0 0-1,0 0 1,0 0-1,0 0 1,0 0-1,0 0 1,0 0-1,0 0 1,0-1-1,-1 1 1,1 0-1,0 0 1,0 0-1,0 0 1,0 0 0,0 0-1,0 0 1,0 0-1,0 0 1,0 0-1,0 0 1,-1 0-1,1 0 1,0 0-1,0 0 1,0 0-1,0 0 1,0 0-1,0 0 1,0 0-1,0 0 1,0 0-1,0 0 1,-1 0-1,1 0 1,0 0-1,0 1 1,0-1-1,0 0 1,0 0-1,0 0 1,0 0-1,0 0 1,0 0-1,0 0 1,0 0-1,0 0 1,-21 19 1386,0 9-911,2 0 0,1 1 0,-22 51 0,-29 101 73,58-149-400,1 1 1,1 0-1,2 1 0,1 0 1,-2 63-1,8-93-145,0 0-1,1 0 1,-1 1 0,1-1-1,0 0 1,0 0-1,0 0 1,1 0 0,-1-1-1,1 1 1,0 0 0,0 0-1,0-1 1,1 1-1,4 4 1,-5-6-11,1 0 0,-1 0-1,1 0 1,0 0 0,0-1 0,0 1-1,0-1 1,0 0 0,0 0 0,0 0 0,0 0-1,0-1 1,1 1 0,-1-1 0,0 0-1,0 0 1,1 0 0,-1 0 0,0 0-1,4-2 1,7-1 17,-1 0 1,0-2-1,0 1 0,0-2 0,-1 1 1,15-10-1,67-49 140,-89 60-159,141-114 211,-132 111-215,-8 11-11,-5-2 3,0 1-1,-1-1 1,1 1 0,-1 0-1,0-1 1,0 1-1,-1 4 1,1 3-6,0-4 6,0-1 1,0 0-1,1 0 1,0 0 0,0 0-1,0 0 1,0 0-1,1 0 1,0 0-1,0 0 1,5 7-1,-5-9 5,0 0-1,1-1 1,-1 1-1,1-1 1,-1 1-1,1-1 1,0 0-1,0 0 1,0-1-1,0 1 1,0 0-1,1-1 1,-1 0-1,0 0 0,1 0 1,-1 0-1,1 0 1,5 0-1,1-1 3,0 0-1,0 0 1,0-1-1,-1 0 1,1 0-1,0-1 1,10-4-1,8-4-7,27-14-1,-29 12-93,31-10 0,-56 22 86,1-1 0,-1 0-1,1 1 1,-1-1 0,1 1 0,-1 0 0,1 0 0,0-1-1,-1 1 1,1 0 0,0 0 0,-1 0 0,1 1 0,-1-1-1,1 0 1,0 1 0,-1-1 0,1 1 0,-1-1 0,1 1-1,-1 0 1,2 0 0,0 3-9,0-1 0,-1 0-1,0 1 1,0-1 0,0 1 0,0 0 0,2 7 0,22 53 41,26 100 0,-45-132-26,-1 0 0,-1 1-1,-1-1 1,-2 1 0,-4 44-1,1-65 11,-1 0-1,0-1 0,-1 1 1,-1-1-1,0 0 0,0 0 1,-1 0-1,0-1 1,-1 1-1,-1-1 0,1 0 1,-1-1-1,-1 0 0,0 0 1,0-1-1,-15 12 1,21-18 24,-1 0 0,1 0 0,-1-1 0,1 1 0,-1-1 0,1 0 0,-1 1 0,0-1 0,0-1 0,0 1 1,1 0-1,-1-1 0,0 1 0,0-1 0,0 0 0,0 0 0,-3 0 0,3-1 5,1 0 0,0 1 0,-1-1 0,1 0 0,0 0 0,0-1 0,0 1-1,0 0 1,0-1 0,0 1 0,0-1 0,0 0 0,1 1 0,-1-1 0,1 0 0,-1 0 0,1 0 0,0 0-1,0-1 1,0 1 0,-1-3 0,-2-6 80,0 0 0,1-1 1,0 1-1,1-1 0,-1-22 0,4-62 230,1 68-475,0 0 0,2 0 0,2 1 0,0-1 0,15-37 0,-15 50-138,0 0 0,2 1 0,0 0 0,0 0 0,1 1 0,1 0 0,0 0 0,1 1 0,0 1 0,1 0 0,14-11 0,16-5-487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20908,'-10'3'317,"-1"0"1,1 0-1,-1 1 0,1 0 0,1 0 0,-1 2 0,1-1 0,-1 1 0,1 0 0,1 1 0,0 0 0,0 0 0,-10 11 0,18-17-328,-1 0-1,0 0 1,1 0 0,-1 0 0,0 0 0,1 0 0,0 1-1,-1-1 1,1 0 0,-1 0 0,1 0 0,0 0 0,0 1-1,0-1 1,0 0 0,0 0 0,0 0 0,0 1 0,0-1 0,0 0-1,0 0 1,1 2 0,0-1-29,0-1 0,0 1-1,1 0 1,-1 0 0,0-1 0,1 1-1,-1-1 1,1 1 0,-1-1 0,1 1-1,3 1 1,6 3-178,0-1 0,0 0 0,20 6-1,-19-8 161,-4 0 22,-3-2 31,-1 0 0,-1 1 0,1-1 0,0 1 0,0-1 0,0 1 0,-1 0 0,1 1 0,-1-1 0,0 1 1,1-1-1,4 6 0,-8-7 12,1 0 1,-1 0-1,0 0 1,0 0 0,0 0-1,0 0 1,0 0-1,0 0 1,0 0-1,0 0 1,0-1 0,0 1-1,0 0 1,0 0-1,-1 0 1,1 0-1,0 0 1,-1 0 0,1 0-1,0-1 1,-1 1-1,1 0 1,-1 0 0,0-1-1,1 1 1,-1 0-1,0-1 1,1 1-1,-1 0 1,-1 0 0,-27 18 190,26-17-173,-7 3-79,1 0 0,0-1 0,-1 0 0,0 0 0,0-1 0,0 0 0,-1-1 0,1 0 0,-12 1 0,1-4-67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117 133 16460,'-21'62'1429,"3"2"1,3 0-1,3 0 1,-5 91 0,13-81-988,0-3-12,-20 114 1,23-222-82,8-41-484,4 0-1,4 1 1,27-89 0,-40 160 98,0 0 1,1 0 0,-1 0-1,1 0 1,0 0-1,1 0 1,-1 1 0,9-10-1,-10 13 29,1 0 1,0 0-1,0-1 0,0 2 0,0-1 0,0 0 0,0 1 0,1-1 0,-1 1 0,0 0 0,1 0 1,-1 0-1,1 1 0,-1-1 0,1 1 0,0 0 0,4 0 0,7 0 22,1 0-1,-1-2 1,0 1-1,0-2 1,0 0-1,-1-1 1,1 0-1,-1-1 1,0-1-1,26-14 1,-30 13 11,0 0 0,0 0 0,0-1 1,-1 0-1,0-1 0,0 0 0,-1 0 0,0-1 1,-1 0-1,0 0 0,-1-1 0,0 0 0,8-20 1,-12 25-11,0-1 1,0 0 0,-1 0 0,0 0-1,0-1 1,-1 1 0,0 0 0,0 0-1,-1 0 1,0 0 0,0 0 0,0 0-1,-3-7 1,3 11-11,0 0-1,0 0 1,0 0 0,-1 0-1,1 1 1,-1-1 0,1 1-1,-1-1 1,0 1 0,0 0-1,0-1 1,-1 1 0,1 0 0,0 1-1,-1-1 1,1 0 0,-1 1-1,0-1 1,1 1 0,-1 0-1,0-1 1,0 2 0,0-1-1,0 0 1,0 0 0,0 1-1,0 0 1,0-1 0,0 1-1,0 1 1,0-1 0,-4 1-1,-1 1-2,0 0 0,0 1 0,0 0 0,1 0 0,0 1 0,-1-1 0,1 2 0,1-1 0,-1 1 0,1 0 0,-1 1 0,1-1 0,1 1 0,-9 11 0,0 2 1,1 0 0,0 1 1,-18 41-1,27-53-22,0 1 0,1 0 1,0 0-1,1 0 0,0 0 0,0 0 0,-1 13 1,3-19 9,0 0 1,1 0-1,-1 0 0,1 0 1,-1 0-1,1 0 1,0-1-1,0 1 0,0 0 1,0 0-1,0-1 1,1 1-1,-1-1 0,1 1 1,0-1-1,0 1 1,0-1-1,0 0 1,0 0-1,0 0 0,1 0 1,-1-1-1,1 1 1,-1 0-1,1-1 0,-1 0 1,5 2-1,15 4-196,1 0-1,44 7 1,-39-9-2,42 14 1,-67-19 198,0 1 0,0 1 0,-1-1 0,1 0 0,0 1 0,-1-1 0,1 1 0,-1 0 0,0 0 0,1 0 0,1 3 0,-3-4 11,0 0-1,-1 0 0,1 0 1,-1 0-1,1 0 0,-1 1 1,0-1-1,1 0 0,-1 0 1,0 1-1,0-1 0,0 0 1,0 0-1,0 1 0,0-1 1,0 0-1,0 0 0,0 0 1,-1 1-1,1-1 0,-1 0 0,1 0 1,-1 0-1,1 0 0,-1 0 1,1 1-1,-1-1 0,-1 1 1,-6 8 60,0-1 1,-1 0-1,0 0 1,-15 10-1,-19 19 315,42-37-375,1-1 1,0 0-1,0 0 1,0 0-1,-1 0 1,1 0-1,0 0 1,0 0 0,0 1-1,0-1 1,-1 0-1,1 0 1,0 0-1,0 0 1,0 0-1,0 1 1,0-1 0,0 0-1,-1 0 1,1 0-1,0 1 1,0-1-1,0 0 1,0 0-1,0 0 1,0 1 0,0-1-1,0 0 1,0 0-1,0 1 1,0-1-1,0 0 1,0 0-1,0 0 1,0 1 0,0-1-1,0 0 1,0 0-1,1 0 1,-1 1-1,0-1 1,0 0-1,0 0 1,0 0 0,0 0-1,0 1 1,1-1-1,-1 0 1,14 0-119,17-7-602,-5-1 694,-2-2 0,1 0-1,-1-2 1,26-17 0,-3-2-213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 16540,'-1'-1'96,"0"0"0,0 1 0,0-1 1,0 1-1,0-1 0,0 1 1,0 0-1,-1-1 0,1 1 0,0 0 1,0 0-1,0 0 0,0 0 1,-1 0-1,1 0 0,0 0 1,0 0-1,0 0 0,-1 1 0,1-1 1,0 0-1,0 1 0,0-1 1,0 1-1,0-1 0,0 1 1,0 0-1,0-1 0,0 1 0,0 0 1,-1 1-1,-3 3 258,1-1 1,-1 1-1,1-1 1,0 1-1,-3 7 0,-2 3-21,1 1-1,0 1 1,2-1-1,0 1 0,1 0 1,1 1-1,-5 31 1,1 128 256,7-142-444,6 181-1146,-5-216 975,0 0-1,0 0 1,0 1 0,0-1 0,0 0-1,0 0 1,0 0 0,0 0 0,0 0 0,0 0-1,0 1 1,0-1 0,0 0 0,0 0-1,0 0 1,0 0 0,0 0 0,0 0 0,0 0-1,0 1 1,0-1 0,0 0 0,0 0-1,0 0 1,0 0 0,-1 0 0,1 0 0,0 0-1,0 1 1,0-1 0,0 0 0,0 0-1,0 0 1,0 0 0,0 0 0,0 0 0,0 0-1,-1 0 1,1 0 0,0 0 0,0 0-1,0 0 1,0 0 0,0 0 0,0 0 0,-1 0-1,1 0 1,0 0 0,0 0 0,0 0-1,-6-5-733,-4-11-165,-36-75-1184,-25-50 4539,68 136-2248,-5-14 1057,8 18-1195,0 1 1,0-1-1,0 1 1,0 0-1,0-1 0,0 1 1,0-1-1,0 1 1,1 0-1,-1-1 0,0 1 1,0 0-1,0-1 1,0 1-1,1 0 0,-1-1 1,0 1-1,0 0 1,1-1-1,-1 1 0,0 0 1,0 0-1,1-1 1,-1 1-1,0 0 0,1 0 1,-1 0-1,0-1 1,1 1-1,-1 0 0,1 0 1,-1 0-1,0 0 1,1 0-1,-1 0 0,1 0 1,-1 0-1,0 0 1,1 0-1,-1 0 0,0 0 1,1 0-1,-1 0 1,1 0-1,-1 0 1,0 0-1,1 0 0,-1 1 1,10 1 63,0 0 1,-1 1-1,1 0 1,-1 1 0,15 7-1,9 4-562,78 38-1010,-75-33 1069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19236,'-3'3'2329,"3"1"-1505,-3-4-464,-1 0 1992,3-6-1808,-2 3-504,3-1-176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251 247 14099,'9'-8'358,"0"1"-1,0-2 1,-1 1 0,0-1-1,-1 0 1,0 0 0,-1-1-1,8-14 1,-12 20-213,1-1 0,-2 1 0,1-1 0,0 0 0,-1 1-1,0-1 1,0 0 0,0 0 0,-1 0 0,0 0 0,0 1 0,0-1 0,0 0 0,-1 0 0,0 0 0,0 0 0,0 1-1,-1-1 1,1 0 0,-1 1 0,0-1 0,-4-6 0,4 8-76,0 0 1,-1 0-1,1 1 1,0-1-1,-1 0 1,0 1-1,1 0 0,-1 0 1,0 0-1,0 0 1,0 0-1,-1 0 0,1 1 1,0 0-1,0-1 1,-6 0-1,4 1-16,0 1 1,-1-1-1,1 1 0,-1 0 0,1 1 1,0-1-1,-1 1 0,1 0 0,-10 4 1,2 0-24,0 1 1,0 0-1,1 1 1,0 0-1,0 1 1,0 0-1,-15 16 0,18-15-25,0 0-1,1 0 0,0 1 0,1 0 1,0 1-1,1 0 0,0 0 0,1 0 1,0 0-1,-6 21 0,7-15 7,1-1-1,1 1 0,1 0 1,0 0-1,1-1 1,1 1-1,2 18 1,3 0 22,2-1 0,17 52 0,33 61 62,-48-123-81,34 76 28,-16-41-6,23 77 0,-45-115-14,0 1 1,-2-1-1,0 1 1,-2 0-1,0 0 1,-2 0-1,-3 36 1,-1-30 147,-1 1 0,-2-1 1,0 0-1,-2 0 0,-1-1 1,-2 0-1,-20 36 1,26-54-29,0 0 1,-1 0 0,0 0 0,-1-1 0,0 0 0,-16 12 0,22-18-166,0 0 0,0-1 0,0 1 0,-1-1 0,1 0 0,0 0 0,-1 0 0,0 0 1,1 0-1,-1 0 0,1-1 0,-1 1 0,0-1 0,1 1 0,-1-1 0,0 0 0,0 0 0,1-1 0,-1 1 0,0 0 1,1-1-1,-1 0 0,1 0 0,-1 1 0,0-1 0,1-1 0,0 1 0,-1 0 0,1-1 0,0 1 0,0-1 1,-3-2-1,-7-7-159,2 0-94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16 17668,'7'-14'1792,"-4"13"-1136,-1 1-328,-5 10 873,-3 4-233,-7 12-368,-1 2-216,-6 7-264,0 6-72,-6-5 0,3 4-8,0-2-136,-1-5-168,2-8-384,-1-5-192,3-10 640,-1-10-128,3-8-185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14867,'17'-3'2217,"2"3"-1193,-2 5-320,7 6 1881,4 2-1305,-6 3-224,7 8-296,-2 2-152,-2 0-264,-1 1-232,-4-3-712,-3-1-280,1-8 704,-3-5-128,-2-9-168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87 15155,'4'-5'501,"0"0"-1,-1 0 0,0 0 1,0-1-1,-1 1 1,0-1-1,4-11 0,-6 16-402,0-1 0,0 1-1,0 0 1,1 0 0,-1 0-1,0 0 1,-1-1 0,1 1-1,0 0 1,0 0 0,0 0-1,-1 0 1,1-1-1,-1 1 1,1 0 0,-1 0-1,1 0 1,-1 0 0,0-1-1,-1 1 2,1 0 0,-1 0 0,1 0 1,0 1-1,-1-1 0,1 0 0,-1 1 0,1-1 0,-1 1 0,0 0 0,1-1 0,-1 1 0,1 0 0,-1 0 0,0 0 0,1 0 0,-1 0 0,-2 1 0,-2 0-47,0 1 0,1 0 0,-1 0 0,1 0 0,0 1-1,-1-1 1,1 1 0,0 0 0,1 1 0,-1-1 0,0 1 0,1 0 0,0 0 0,0 1 0,0-1 0,1 1 0,-1 0 0,-4 9-1,-1 3 5,0 0 0,1 1 0,0 1 0,-5 23 0,6-16 57,2 0 1,0 0 0,2 1 0,1 0 0,1-1 0,1 1 0,1 0 0,6 34 0,-3-42-199,1 0 1,0 0 0,1-1 0,1 1 0,1-1-1,0-1 1,1 1 0,1-1 0,1-1 0,1 0-1,26 28 1,-59-58-5216,5 0 4155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18492,'-5'12'379,"0"0"1,0 0-1,1 1 1,1-1 0,0 1-1,1-1 1,0 1-1,1 0 1,0 0-1,1 0 1,1 0-1,0 0 1,4 18-1,-4-28-368,-1-1-1,1 0 1,0 0-1,0 0 1,0 0-1,0 0 1,0 0-1,0 0 1,0 0-1,1 0 1,-1 0-1,1 0 1,-1-1-1,1 1 1,0-1-1,-1 1 1,1-1-1,0 0 1,0 1-1,0-1 1,0 0-1,0 0 1,4 0-1,-3 0-7,1-1 1,0 1-1,-1-1 0,1 0 0,0-1 0,0 1 0,-1-1 0,1 1 0,-1-1 1,1 0-1,-1 0 0,1-1 0,5-2 0,-1 0-4,0 0-1,0 0 1,0 1-1,1 1 1,12-3 0,-20 4 0,1 1 1,-1 0 0,1 0-1,-1 0 1,1 0 0,-1 0-1,1 0 1,-1 0 0,1 0-1,-1 0 1,1 1 0,-1-1-1,0 1 1,1-1 0,-1 1-1,1 0 1,-1-1 0,0 1 0,0 0-1,1 0 1,-1 0 0,0 0-1,0 0 1,0 0 0,0 0-1,0 0 1,0 1 0,0-1-1,-1 0 1,1 1 0,0-1-1,-1 0 1,1 1 0,-1-1-1,1 1 1,-1-1 0,0 1-1,1-1 1,-1 3 0,1 5 5,0 2 538,3-20 172,10-65 331,2-6-635,-15 80-419,-1-1-1,0 0 1,1 0-1,-1 1 1,1-1-1,-1 0 1,1 1-1,-1-1 1,1 1-1,-1-1 1,1 1-1,0-1 1,-1 1-1,1-1 0,0 1 1,-1-1-1,1 1 1,0 0-1,0 0 1,-1-1-1,1 1 1,0 0-1,0 0 1,-1 0-1,1 0 1,0 0-1,0 0 1,0 0-1,-1 0 1,1 0-1,0 0 0,0 0 1,0 0-1,-1 1 1,3-1-1,32 14-1051,-23-8 426,6 0-245,-6-1 662,1-1 0,23 5 0,-22-9-215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15827,'17'3'2041,"6"4"-1169,12 1-288,2-3 1000,10 1-543,8 4-73,2-1-552,-3-7-536,-3-2 232,-6-2-136,-9-11-160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3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15571,'0'0'62,"0"-1"0,0 1 0,0-1 0,-1 1 0,1-1 0,0 1 0,0-1 0,0 1-1,-1-1 1,1 1 0,0 0 0,0-1 0,-1 1 0,1 0 0,0-1 0,-1 1 0,1 0 0,-1-1 0,1 1-1,0 0 1,-1-1 0,1 1 0,-1 0 0,1 0 0,-1 0 0,1-1 0,-1 1 0,1 0 0,-1 0 0,1 0-1,-1 0 1,1 0 0,-1 0 0,1 0 0,-1 0 0,1 0 0,-1 0 0,1 0 0,0 0 0,-1 1-1,1-1 1,-1 0 0,1 0 0,-1 0 0,1 1 0,-1-1 0,1 0 0,0 0 0,-1 1 0,1-1 0,-1 1-1,-22 19 1775,6 1-1623,1 0 0,1 2 0,0 0 0,2 0 0,1 1 0,1 1 0,1 0 0,-7 31 0,8-22-85,2 2 0,1-1 0,2 1 0,1 0 1,4 59-1,0-81-133,1 0 1,0-1-1,0 1 1,2-1-1,-1 1 1,2-1-1,9 19 1,-13-28 15,1-1 1,0 1-1,0-1 0,0 0 1,1 0-1,-1 0 0,1 0 0,-1 0 1,1-1-1,0 1 0,0-1 1,0 0-1,1 0 0,-1 0 1,1 0-1,-1 0 0,1-1 0,-1 1 1,1-1-1,0 0 0,-1 0 1,1-1-1,0 1 0,0-1 1,0 0-1,0 0 0,-1 0 1,1 0-1,0-1 0,6-1 0,21-7-56</inkml:trace>
  <inkml:trace contextRef="#ctx0" brushRef="#br0" timeOffset="1">721 186 18060,'1'3'1472,"-6"9"-1048,-8 5-136,-6 14 609,-4 4-209,-3 14-312,-5 1-88,2 7-64,-2-5-8,4-1-96,1-3-48,3-14-392,6 0-296,-1-19 520,7-7-88,-3-12-40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17868,'15'0'1808,"2"8"-1072,0 5-240,9 6 977,-5 2-369,5 8-400,4 1-184,-4 0-360,-3 2-224,0-1-752,-6-6 600,-3-4 64,2-2-152,-4-16-112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17844,'6'-1'1824,"-5"6"-1184,2 10-256,-3 2 1129,0 7-473,0-1-480,3 6-344,0-5-776,1 5-232,-1-10 696,0-4-160,-3-5-112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16948,'17'66'4373,"-6"-5"-3647,-1-18-305,-3-1 1,-1 1-1,0 84 1,-9-88-461,-2-2 0,-1 1 1,-2 0-1,-1-1 0,-3-1 0,0 0 0,-2 0 0,-33 57 1,41-83-112,0 0 0,-1 0 0,0-1 0,-1 0 1,0 0-1,0-1 0,-1 0 0,0 0 0,0-1 1,-1 0-1,-17 9 0,-14-1-375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174 429 15867,'1'-3'131,"0"1"-1,0 0 1,0-1-1,-1 1 1,1 0-1,-1-1 1,1 1-1,-1-1 1,0 1-1,0-1 1,0 1-1,0 0 1,0-1-1,-1 1 1,1-1-1,-1 1 1,0-1-1,1 1 1,-1 0-1,0 0 1,0-1-1,-1 1 1,1 0-1,0 0 1,-1 0-1,1 0 1,-1 0-1,0 1 1,1-1 0,-1 0-1,0 1 1,0-1-1,0 1 1,0 0-1,-1-1 1,1 1-1,0 0 1,0 0-1,-1 1 1,1-1-1,0 0 1,-1 1-1,1 0 1,-1-1-1,1 1 1,-1 0-1,1 0 1,-1 0-1,1 1 1,-1-1-1,1 1 1,0-1-1,-1 1 1,1 0-1,-4 1 1,-1 2-115,0 0 1,1 1-1,-1 0 0,1 0 1,0 0-1,0 1 1,1 0-1,-1 0 1,1 0-1,1 1 1,-1 0-1,1 0 0,0 0 1,1 0-1,0 1 1,0-1-1,0 1 1,1 0-1,0-1 1,1 1-1,0 0 0,0 0 1,0 13-1,1-20-8,0 1-1,1-1 0,-1 1 0,0-1 0,0 0 0,1 1 0,-1-1 1,0 0-1,1 0 0,-1 1 0,1-1 0,0 0 0,0 0 1,-1 0-1,1 1 0,0-1 0,0 0 0,0 0 0,0 0 1,0 0-1,0-1 0,0 1 0,0 0 0,0 0 0,1-1 1,-1 1-1,0-1 0,0 1 0,1-1 0,-1 1 0,0-1 0,1 0 1,-1 0-1,1 1 0,-1-1 0,0 0 0,1 0 0,-1 0 1,3-1-1,2 0 42,-1-1 1,1 0-1,0 0 1,-1-1 0,1 1-1,-1-1 1,10-7-1,9-8 219,-2-1 1,0 0-1,-1-2 0,-1-1 1,-1 0-1,31-49 0,-30 36 81,-1 0 0,-1-1 0,-3 0 1,19-64-1,-31 90-281,-1 4-34,1 0 1,-2-1-1,1 1 1,-1-1-1,0 1 0,0-1 1,-1 0-1,0 1 1,0-1-1,-2-9 0,2 16-33,0 0-1,0-1 1,0 1-1,0 0 1,0 0-1,0 0 0,0 0 1,0 0-1,0-1 1,0 1-1,0 0 1,0 0-1,0 0 1,0 0-1,0 0 0,0 0 1,-1-1-1,1 1 1,0 0-1,0 0 1,0 0-1,0 0 1,0 0-1,0 0 0,-1 0 1,1 0-1,0 0 1,0 0-1,0 0 1,0 0-1,0-1 1,-1 1-1,1 0 0,0 0 1,0 0-1,0 0 1,0 0-1,0 0 1,-1 0-1,1 0 0,0 1 1,0-1-1,0 0 1,0 0-1,0 0 1,-1 0-1,1 0 1,0 0-1,0 0 0,0 0 1,0 0-1,0 0 1,-1 1-1,-6 9 5,-4 17-12,-3 23 3,2 0-1,2 0 1,-4 68 0,12-81-230,1-1 0,2 1 0,2-1-1,1 1 1,13 51 0,-16-85 152,12 33-1257,-13-34 1270,1-1 0,-1 0-1,1 0 1,0 1-1,-1-1 1,1 0 0,0 0-1,0 0 1,0 0 0,0 0-1,0 0 1,0 0-1,0 0 1,0-1 0,1 1-1,-1 0 1,0-1-1,0 1 1,1 0 0,-1-1-1,0 0 1,2 1-1,-2-1 35,0 0-1,-1 0 0,1 0 0,0 0 0,-1 0 0,1 0 0,-1 0 0,1 0 1,-1-1-1,1 1 0,0 0 0,-1 0 0,1-1 0,-1 1 0,1 0 0,-1-1 1,1 1-1,-1 0 0,1-2 0,11-16-772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21 18668,'9'-4'837,"32"-12"1608,-41 16-2388,0 0 1,0 0-1,1 0 1,-1-1-1,0 1 1,0 0-1,1 0 1,-1 0-1,0 0 1,1 0-1,-1 0 0,0 0 1,0 0-1,1 0 1,-1 0-1,0 0 1,0 1-1,1-1 1,-1 0-1,0 0 1,0 0-1,1 0 0,-1 0 1,0 0-1,0 0 1,1 1-1,-1-1 1,0 0-1,0 0 1,0 0-1,0 1 1,1-1-1,-1 0 1,0 0-1,0 1 0,0-1 1,0 0-1,-1 14 763,-11 13-344,-103 197 197,18-32-1527,96-190 730,-14 23-488,15-25 593,0 1 1,-1-1-1,1 1 0,0-1 1,-1 1-1,1-1 0,0 1 1,-1-1-1,1 1 0,-1-1 1,1 1-1,-1-1 0,1 1 1,-1-1-1,1 0 0,-1 1 1,1-1-1,-1 0 0,1 0 1,-1 1-1,0-1 0,1 0 1,-1 0-1,0 0 0,1 0 1,-1 0-1,1 0 0,-1 0 0,0 0 1,1 0-1,-1 0 0,0 0 1,0 0-1,-6-10-389</inkml:trace>
  <inkml:trace contextRef="#ctx0" brushRef="#br0" timeOffset="1">1 89 17588,'13'7'1896,"1"7"-1048,3 0-288,9 7 873,1 0-313,8 5-224,4 0-120,1-2-576,-2-1-448,-3-6-1512,-1-1 1592,-14-9-256,-3-7-208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20868,'0'23'1537,"1"4"-1281,-2 4-88,1 6 560,0 4-520,0 5-704,-1 0 1680,-1-4-1136,2 2 16,0-5 48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19140,'3'0'2017,"3"3"-1457,11-2-216,7-2 824,6-2-576,5-1-32,-2 1-184,4 2-128,-6 1-304,-2 0-168,-8 4-456,-5 3-328,-10 3 784,-6-1-152,-6-1-176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16315,'-6'15'1921,"6"-5"-889,6-2-344,8-1 1209,4-3-441,5-3-352,2 1-136,8-1-327,0-1-313,-1-3-688,2 1-449,-8-4 665,-4-6-152,-12-2-144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20196,'0'5'2393,"1"-4"-1593,2-1-400,4 0 1336,2-1-735,5 1-377,-1 0-1008,3 1-616,-2 1 815,-2-1-175,-2-1-112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68 15763,'3'-4'389,"0"1"0,0-1 0,0 1 0,0-1 0,-1 0 0,5-8 0,-7 11-313,1 0-1,-1 0 0,0 0 0,1 0 0,-1 0 0,0 0 1,0 0-1,0 0 0,0 0 0,0 0 0,0 0 1,0 0-1,0 1 0,0-1 0,0 0 0,-1 0 0,1 0 1,0 0-1,-1 0 0,1 0 0,0 0 0,-1 0 1,1 1-1,-1-1 0,0 0 0,1 0 0,-1 1 1,0-1-1,1 0 0,-1 1 0,0-1 0,1 1 0,-1-1 1,0 1-1,0-1 0,0 1 0,0-1 0,0 1 1,0 0-1,1 0 0,-1-1 0,-1 1 0,-2-1 13,0 1-1,0-1 1,0 1-1,0 0 0,1 0 1,-1 1-1,0-1 1,0 1-1,0 0 1,0 0-1,1 0 1,-1 0-1,1 1 0,-1-1 1,1 1-1,-1 0 1,-5 4-1,-2 2-46,1 0 1,0 1-1,-18 19 0,20-19-43,1 1 0,0 0 0,0 1 0,1 0 0,0 0 0,1 0 0,1 1 0,-4 11 0,6-17 7,0 0 0,1 0-1,0 0 1,0 0 0,0 0 0,1 1-1,0-1 1,0 0 0,1 0-1,-1 0 1,1 0 0,1 0 0,-1 0-1,1 0 1,0 0 0,1 0-1,4 9 1,-5-12 11,0 0 1,0-1-1,0 0 0,0 1 1,0-1-1,1 0 0,-1 0 1,1 0-1,-1-1 0,1 1 1,0-1-1,-1 1 0,1-1 1,0 0-1,0 0 0,0 0 1,5 1-1,-3-2 21,1 0-1,-1 0 1,0 0 0,0 0 0,0-1 0,0 0-1,0 0 1,0 0 0,9-5 0,0 0 94,-1-1 1,0 0 0,0-1 0,-1-1 0,0 0 0,15-15-1,-16 13 16,-1 0 0,-1 0-1,0-1 1,-1-1-1,0 1 1,12-27 0,-18 35-114,0 0 1,-1-1 0,0 1 0,0 0 0,0-1 0,-1 1-1,1-1 1,-1 1 0,0-1 0,0 1 0,-2-9-1,1 10-30,0 0-1,0 0 0,0 0 1,-1 1-1,1-1 0,-1 0 0,1 1 1,-1-1-1,0 1 0,0 0 1,0 0-1,-1-1 0,1 1 0,0 1 1,-1-1-1,0 0 0,1 1 0,-1-1 1,-4-1-1,-1 0-124,0 1 0,0-1-1,-1 1 1,0 1 0,1 0 0,-1 0-1,0 1 1,1-1 0,-1 2 0,0 0 0,1 0-1,-1 0 1,-15 5 0,3 3-269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83 13835,'2'-9'504,"0"1"0,0-1 1,-1 0-1,1-11 0,-2 19-448,1 0 0,-1 0 0,0 0 0,0 0 0,0 0 0,0 0 0,0 1 0,0-1 0,0 0 0,-1 0 0,1 0 0,0 0 0,0 0 0,-1 0 0,1 0 1,-1 0-1,1 1 0,0-1 0,-1 0 0,0 0 0,1 1 0,-1-1 0,1 0 0,-1 1 0,0-1 0,1 0 0,-1 1 0,0-1 0,0 1 0,0-1 0,1 1 0,-1 0 0,0-1 0,0 1 0,0 0 0,0-1 0,0 1 0,0 0 0,0 0 0,0 0 0,0 0 0,1 0 0,-1 0 0,0 0 0,0 0 0,0 0 0,0 1 0,0-1 0,0 0 0,0 1 0,0-1 0,1 0 0,-1 1 0,-1 0 0,-4 2 60,0 0-1,1 0 0,-1 1 1,1 0-1,0 0 0,0 0 0,0 0 1,1 1-1,-1 0 0,1 0 0,0 0 1,-3 7-1,-3 5-2,0 1 0,-11 31 0,7-10-22,2 0 1,2 1-1,1 1 0,3 0 1,1 0-1,0 65 0,7-46-55,3 0 0,2 0 0,30 112 0,-21-114-18,20 80-38,-31-114 97,-2 0-1,0 0 1,-2 44-1,-2-56 40,-1 1 1,-1-1-1,0 0 1,-1 0-1,0 0 0,-1 0 1,0-1-1,-1 1 0,0-1 1,-1-1-1,0 1 0,0-1 1,-1-1-1,-1 1 0,0-1 1,0-1-1,-1 1 1,0-2-1,-17 11 0,23-15-207,1-1-1,-1 0 1,0 0-1,0-1 1,0 1-1,-1-1 0,1 0 1,0 0-1,0-1 1,-1 1-1,1-1 1,0 0-1,-1 0 1,1 0-1,0 0 0,-1-1 1,1 0-1,0 0 1,-7-2-1,-6-7-297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18420,'1'8'2138,"2"9"-1588,0 0 1,2 0-1,0 0 1,1-1-1,13 26 1,1 5-272,6 13-671,2-2 1,40 61-1,-67-117 405,3 5 122,-4-7-139,0 0 0,0 0-1,0 0 1,0 0 0,0 0 0,0 0 0,0 0 0,0 1 0,0-1-1,0 0 1,0 0 0,0 0 0,-1 0 0,1 0 0,0 0-1,0 0 1,0 0 0,0 0 0,0 0 0,0 0 0,0 1 0,0-1-1,0 0 1,0 0 0,0 0 0,0 0 0,0 0 0,0 0-1,0 0 1,-1 0 0,1 0 0,0 0 0,0 0 0,0 0 0,0 0-1,0 0 1,0 0 0,0 0 0,0 0 0,0 0 0,0 0-1,-1 0 1,1 0 0,0 0 0,0 0 0,0 0 0,0 0 0,0 0-1,0 0 1,0 0 0,0 0 0,0 0 0,0 0 0,-1 0-1,1 0 1,0 0 0,0 0 0,0 0 0,0 0 0,0-1 0,-6-1-299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4 300 15227,'-4'5'1585,"4"-2"-777,7-4-232,10-9 1024,6 0-295,7-18-249,5 0-160,6-5-200,5-3-48,-3 0-552,-1 3-432,-9-3 360,-3 2-96,-6 11-136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3 372 12659,'0'0'117,"-1"0"0,1 1 0,0-1 0,0 1 0,-1-1 0,1 0 0,0 1 0,0-1 0,0 1 0,0-1 0,0 1 0,-1-1 0,1 1 0,0-1 0,0 0 1,0 1-1,0-1 0,0 1 0,1-1 0,-1 1 0,0-1 0,0 1 0,0-1 0,0 1 0,0-1 0,1 0 0,-1 1 0,0-1 0,0 1 0,0-1 0,1 0 0,-1 1 0,0-1 0,1 1 0,0-1 65,0 0 0,0 0-1,1 0 1,-1-1-1,0 1 1,0 0-1,0 0 1,0-1-1,0 1 1,0 0 0,0-1-1,0 1 1,1-2-1,33-22 1925,1-11-1311,-2 0 1,-2-2-1,29-43 0,-49 65-696,37-61 68,4-4-78,-60 130-111,-3 10-808,3 0 0,2 115-1,4-145-41,-3-13 258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18004,'17'0'2168,"4"-3"-1344,9-4-303,4-3 991,6-3-456,9 3-88,-2 0-384,-1 0-151,-6 4-313,-3 5-152,-8 1-553,-7 3-319,-10 1-1192,-6-1 1704,-7 0-296,-8-2-329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16636,'-11'76'4755,"6"-49"-3598,-2 30 0,7-50-1073,0 0 0,0 1 0,0-1-1,1 0 1,0 0 0,0 0 0,1 0 0,4 11 0,-5-16-83,0 0 0,0 1 0,1-1 0,-1 0 0,0 0 0,1 0-1,0 0 1,0 0 0,-1-1 0,1 1 0,0 0 0,0-1 0,1 0 0,-1 1 0,0-1 0,0 0 0,1 0 0,-1 0 0,0 0 0,1-1 0,-1 1 0,1 0 0,-1-1 0,1 0 0,0 0 0,-1 0 0,4 0 0,2-1-16,-1 0 1,1 0 0,-1-1-1,0 0 1,1-1 0,-1 0 0,0 0-1,0 0 1,-1-1 0,1 0 0,-1 0-1,1 0 1,-2-1 0,1 0-1,0 0 1,5-7 0,8-11-73</inkml:trace>
  <inkml:trace contextRef="#ctx0" brushRef="#br0" timeOffset="1">259 65 18084,'-10'35'1712,"-4"2"-1104,0 0-192,-1 3 665,3 1-169,3-7-264,3 5-216,3-8-536,2-5-328,-1-7-1977,2-5 2113,-1-4-272,0-3-264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0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15635,'-6'9'2137,"8"4"-1033,2-5-400,5-1 1793,5-1-1001,5-2-464,2-2-144,3-2-551,5 0-305,-3-3-977,-2-1 921,-12-2-216,-4 0-168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15315,'0'0'65,"1"-1"0,-1 1 0,1 0 0,-1 0 0,0 0 0,1 0 1,-1-1-1,0 1 0,1 0 0,-1 0 0,1 0 0,-1 0 0,1 0 0,-1 0 0,0 0 0,1 0 0,-1 0 0,1 0 0,-1 0 0,0 0 0,1 0 0,-1 1 0,1-1 0,-1 0 0,0 0 0,1 0 0,-1 1 0,0-1 0,1 0 0,-1 0 0,0 1 0,1-1 0,-1 0 0,0 0 0,0 1 0,1-1 1,-1 1-1,1 1 55,-1-1 0,0 1 0,0-1 0,0 1 0,0-1 0,-1 1 0,1-1 1,0 1-1,0-1 0,-1 1 0,0 1 0,-22 47 1142,20-45-1102,-90 221 1957,92-222-2092,-18 50 140,3 1 1,3 0-1,2 2 1,2-1-1,3 1 1,2 0-1,3 0 1,6 59-1,-1-83-431,1-1 1,19 63-1,-19-80 191,0 1 0,2-1 0,0 0 0,1-1 1,0 0-1,1 0 0,19 23 0,-17-27-57,24 19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19700,'-4'15'1833,"4"-2"-1297,2-9-216,-2 3 1184,4 10-888,-1 5-272,0-1-120,-1 8-168,3 2-56,-4-1-272,2 6-256,-3-3-552,3-5 2016,-3-7-1048,-4-1-104,-2-1-40</inkml:trace>
  <inkml:trace contextRef="#ctx0" brushRef="#br0" timeOffset="1">0 426 18236,'16'-3'2008,"7"-1"-1208,6-2-311,7-3 1183,1-1-608,7 0-448,2 2-344,-1 2-784,-5 2-360,-7 2-544,-8 1 1064,-6 1-240,-3 6-281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18220,'-3'3'367,"0"0"0,-1-1 0,1 1-1,0-1 1,-1 0 0,1 0 0,-1 0 0,0 0 0,1-1 0,-1 0 0,0 1-1,0-1 1,-5 0 0,-18 7 274,26-7-641,-1 0 0,0-1 0,1 1 0,-1 0 0,0 0 0,1 0 0,-1 0 0,1 0 0,0 0 0,-1 1 0,1-1 0,0 0 0,0 1 0,0-1 0,0 1 0,0-1 0,0 1 0,0 0 0,0-1 0,0 4 0,1-4-29,0 1-1,0-1 0,0 0 1,1 0-1,-1 0 0,0 0 1,1 1-1,-1-1 0,1 0 1,-1 0-1,1 0 0,0 0 1,-1 0-1,1 0 0,0 0 1,0 0-1,0-1 0,0 1 0,0 0 1,0 0-1,0-1 0,0 1 1,0 0-1,0-1 0,0 1 1,0-1-1,0 0 0,1 1 1,-1-1-1,0 0 0,2 0 1,20 5-528,-14-4 366,0 0-1,0 1 1,-1 1 0,17 5-1,-24-8 204,0 1-1,0-1 0,0 1 1,0 0-1,0-1 0,0 1 1,0 0-1,0 0 0,0-1 1,0 1-1,-1 0 0,1 0 0,0 0 1,0 0-1,-1 0 0,1 0 1,-1 0-1,1 1 0,-1-1 1,1 0-1,-1 0 0,0 0 1,0 0-1,1 1 0,-1-1 1,0 0-1,0 0 0,0 0 1,0 1-1,0-1 0,-1 0 1,1 0-1,0 0 0,0 1 1,-1-1-1,1 0 0,-1 0 1,1 0-1,-1 0 0,0 0 1,0 2-1,-2 0-29,0 1 0,0-1 0,0 0 0,-1 0 0,1 0 0,0 0 0,-1 0 0,0-1 0,0 1 0,0-1 0,0 0 0,0-1 0,0 1 0,-1-1 0,1 0-1,0 0 1,-1 0 0,1 0 0,-1-1 0,-7 1 0,11-1 1,1 0-1,-1 0 0,0 0 0,1-1 1,-1 1-1,0 0 0,1 0 0,-1 0 1,1 0-1,-1-1 0,0 1 0,1 0 0,-1 0 1,1-1-1,-1 1 0,1-1 0,-1 1 1,1 0-1,-1-1 0,1 1 0,-1-1 1,1 1-1,0-1 0,-1 1 0,1-1 1,0 1-1,-1-1 0,1 0 0,0 1 1,0-1-1,-1 0 0,-1-12-385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70 18652,'-5'6'803,"1"1"0,0-1 1,0 1-1,1 0 0,-3 8 0,5-12-702,1 0-1,-1 0 0,1 0 1,0 0-1,0 0 0,0 0 1,0 0-1,1 0 0,-1 0 1,1 0-1,-1 0 1,1 0-1,0 0 0,0 0 1,1 0-1,1 3 0,5 6-109,0-1 0,0 0 0,1 0 0,17 15 0,6 7-139,-31-32 144,12 14-79,-1 0-1,-1 0 1,0 1-1,15 29 1,-24-41 77,-1 0 1,1 0-1,-1 1 1,0-1-1,0 0 0,0 0 1,0 0-1,-1 1 1,1-1-1,-1 0 1,-1 1-1,1-1 1,0 0-1,-1 1 1,0-1-1,0 0 1,0 0-1,-1 1 1,1-1-1,-1 0 0,0-1 1,0 1-1,0 0 1,-1-1-1,1 1 1,-7 5-1,6-5 52,0 0-1,-1-1 0,0 0 1,0 0-1,0 0 0,0 0 1,0-1-1,-1 0 1,1 0-1,-1 0 0,1 0 1,-1-1-1,0 1 0,0-1 1,-6 0-1,7 0 6,0-2-1,0 1 1,0 0 0,0-1-1,0 0 1,0 0 0,0 0-1,0-1 1,0 1 0,0-1-1,0 0 1,1 0 0,-1 0-1,1 0 1,-1-1 0,1 1-1,0-1 1,-3-4 0,0 1-21,0-1 0,0 0 1,1-1-1,0 1 1,1-1-1,0 0 1,0 0-1,0 0 0,1-1 1,0 0-1,1 1 1,0-1-1,-1-14 1,2 18-46,1-1 1,0 1 0,0-1 0,1 0 0,-1 1 0,1-1 0,1 1 0,-1-1 0,1 1-1,0 0 1,0 0 0,0-1 0,1 1 0,0 1 0,0-1 0,0 0 0,0 1 0,1-1-1,0 1 1,0 0 0,0 1 0,7-6 0,3 1-11,0 0 0,1 1 0,0 1 0,0 1 0,0 0 0,28-5 0,30-10 75,-68 18-7,-1 0 0,1 0 0,-1 0 0,0 0 1,0 0-1,0-1 0,0 0 0,0 0 0,-1 0 1,1 0-1,-1-1 0,0 1 0,1-1 0,2-5 1,-4 6 1,-1 0 0,0 0 0,0 0 0,0 0 0,-1 0 0,1 0 0,-1 0 1,1 0-1,-1 0 0,0 0 0,0 0 0,0 0 0,-1-1 0,1 1 0,-1 0 1,0 0-1,1 0 0,-1 0 0,-1 1 0,1-1 0,0 0 0,-1 0 0,-1-3 1,-2 0-57,0 0 1,0 0 0,0 1 0,-1-1 0,1 1 0,-1 0-1,-1 1 1,1 0 0,-1-1 0,-11-4 0,14 7-154,1 1-1,-1 0 1,0 0 0,0 0 0,0 0 0,0 0-1,0 1 1,0-1 0,0 1 0,-4 1 0,6-1-32,-1 1-1,1-1 1,0 1 0,0-1 0,0 1 0,0 0 0,-1 0 0,1 0 0,0 0 0,0 1 0,1-1-1,-1 1 1,0-1 0,0 1 0,1-1 0,-1 1 0,1 0 0,-2 2 0,-1 3-712,4-2-105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 17844,'0'-2'1808,"-4"12"-1152,-11 3-248,-5 9 1017,-4 2-441,-6 8-424,-3 4-168,0 4-152,1 3-88,4-2-80,2-3-176,4-10-536,4-2-312,3-17 784,2-9-160,3-16-112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18452,'13'8'1800,"-2"4"-1152,3 1-223,6 2 703,6 3-304,7-1-120,0 1-208,2-2-704,0 0-432,0-5-1144,-7-5 1512,-2-6-257,-6-4-255</inkml:trace>
  <inkml:trace contextRef="#ctx0" brushRef="#br0" timeOffset="1">488 1 19996,'0'17'1713,"-3"2"-1257,3 2-184,0 1 504,3 4-176,3 4-240,-1-5-424,-2-2 136,0 6-112,-3-2-56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14347,'6'20'2137,"8"11"-1201,-1 8-400,3 10 2296,-3 8-2007,3 6-41,-6 7-272,-9 5-152,-4 9-168,-10-1-32,-7 9-168,-9-7-288,-12-1-480,-8-3 672,-5-7-88,-1-7-104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163 445 15379,'0'-1'107,"0"0"1,1 0-1,-1 0 0,1-1 0,-1 1 0,0 0 1,0 0-1,0-1 0,0 1 0,0 0 0,0 0 1,0-1-1,0 1 0,0 0 0,-1 0 0,1-1 0,0 1 1,-1 0-1,1 0 0,-1 0 0,1 0 0,-1-1 1,0 1-1,1 0 0,-1 0 0,0 0 0,0 1 1,0-1-1,0 0 0,0 0 0,0 0 0,0 1 0,0-1 1,0 0-1,0 1 0,0-1 0,0 1 0,-1-1 1,1 1-1,0 0 0,0-1 0,0 1 0,-3 0 1,-1-1 106,0 1 1,0-1 0,0 1 0,1 0 0,-1 1 0,0-1 0,0 1 0,0 0 0,0 0 0,-7 4-1,7-2-158,-1 0-1,1 0 1,0 1-1,0 0 1,0 0-1,1 1 1,-1-1-1,1 1 0,0 0 1,-5 9-1,6-10-51,1-1-1,0 1 1,0 0-1,0-1 0,1 1 1,-1 0-1,1 0 1,0 0-1,0 1 1,1-1-1,-1 0 0,1 0 1,0 0-1,0 1 1,0-1-1,2 8 1,-2-11-2,1 0 0,-1 1 0,1-1 0,-1 0 1,1 0-1,0 0 0,0 0 0,-1 0 1,1 0-1,0 0 0,0-1 0,0 1 0,0 0 1,0 0-1,0-1 0,0 1 0,0 0 1,1-1-1,-1 1 0,0-1 0,0 0 0,0 1 1,1-1-1,-1 0 0,0 0 0,2 0 1,33-2 69,-23-2-31,0 0 1,0-1-1,-1 0 1,0 0 0,0-1-1,-1-1 1,1 0-1,-1-1 1,-1 0 0,0-1-1,0 0 1,15-17-1,-4 1 139,-1-2-1,-1 0 1,-2 0-1,15-32 0,-20 35-8,-1-1 1,-1 0-1,-1-1 0,-1 0 0,-2-1 0,-1 1 1,3-40-1,-8 33 44,0 33-213,0 0 1,0-1 0,0 1-1,0-1 1,-1 1 0,1-1 0,0 1-1,0-1 1,0 1 0,0-1-1,0 1 1,-1 0 0,1-1 0,0 1-1,0-1 1,-1 1 0,1 0-1,0-1 1,0 1 0,-1 0 0,1-1-1,0 1 1,-1 0 0,1 0-1,-1-1 1,1 1 0,0 0 0,-1 0-1,1 0 1,-1-1 0,1 1-1,-1 0 1,1 0 0,-1 0-1,1 0 1,0 0 0,-1 0 0,1 0-1,-1 0 1,1 0 0,-1 0-1,1 0 1,-1 0 0,1 0 0,-1 0-1,1 1 1,0-1 0,-1 0-1,1 0 1,-1 1 0,1-1 0,0 0-1,-1 0 1,1 1 0,0-1-1,-1 0 1,1 1 0,0-1 0,-1 0-1,1 1 1,0 0 0,-5 8 2,0 0 1,1 0 0,0 0 0,1 1 0,0 0-1,0 0 1,-2 19 0,0-2 4,-6 25-106,2 0 0,3 1 0,2 0 1,3 75-1,1-123 5,1 0 0,-1 1 0,1-1 0,-1 0 0,2 1 0,-1-1 0,0 0 0,1 0 1,0 0-1,5 9 0,3-6-179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19244,'18'3'1448,"-17"4"-1168,-5 6-127,-9 8 495,0 11-184,-9 8-256,-6-6-72,-7 5-8,1-2-8,1-2-24,1-4 48,8-8-200,3-10-176,6-9-640,5-2 1504,2-11-704,-1-5-88,-1-11-24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12427,'15'10'2168,"-3"-2"-1032,7 2-463,4 7 1959,6-1-1416,2 4-119,8 1-537,-2-5-480,-4 0 1368,0-1-1336,-3-2 64,-4-4 0</inkml:trace>
  <inkml:trace contextRef="#ctx0" brushRef="#br0" timeOffset="1">508 0 19548,'-3'14'1545,"1"11"-1225,1 2-144,1 6 376,0 6 0,1 7-608,2-5-200,0-2 240,1-6-112,4-13-40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17500,'0'5'1576,"5"3"-928,7-6-184,9 10 689,8-6-121,7 2-384,7 8-104,7 0-336,0-8-264,-5-2-760,-4 1 1904,-14-4-1120,-11-3-72,-20 0-16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15475,'6'18'1753,"11"-3"-849,11-4-272,12-5 768,8 1-55,4-6-345,4 1-248,-2-2-816,-5-2 400,-12 4-264,-15-1-112,-16 2-64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18988,'0'17'1880,"6"-10"-1015,7-10-337,9-5 872,5-1-208,7 2-360,6 0-151,0-6-465,-2-3-368,-4 7-913,-5 1 969,-5-8-200,-2-1-120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59 280 15507,'-2'12'821,"-1"0"-1,-1 0 0,-7 17 0,6-17-456,0 0-1,1 0 0,-2 15 1,5-19-237,0-1 0,0 1 1,1-1-1,1 1 0,1 11 1,-2-18-106,0 0-1,0 0 1,1 0 0,-1 1 0,1-1 0,-1 0 0,1 0-1,-1 0 1,1 0 0,-1 0 0,1 0 0,0 0 0,0 0 0,0 0-1,0 0 1,-1 0 0,3 1 0,-2-2-2,0 0-1,0 0 1,0 1 0,0-1 0,0 0-1,0 0 1,0 0 0,1 0 0,-1 0-1,0 0 1,0-1 0,0 1 0,0 0-1,0 0 1,0-1 0,0 1-1,0-1 1,0 1 0,0-1 0,0 1-1,0-1 1,0 0 0,1 0 0,4-5 71,0 1 1,0-1-1,0 0 1,-1-1 0,0 1-1,0-1 1,0 0-1,-1 0 1,0-1-1,-1 1 1,5-15-1,1-5 126,-2-1 0,5-30-1,-8 33-134,-1-1 1,0-42-1,-4 56-92,0 0 1,0 0 0,-1 1-1,0-1 1,-1 0 0,0 1-1,-1 0 1,-6-12 0,9 21 4,0 0 1,0 0-1,0-1 0,-1 1 1,1 0-1,-1 0 1,1 0-1,-1 0 0,0 1 1,0-1-1,1 0 0,-1 1 1,-1-1-1,1 1 1,0 0-1,0 0 0,0-1 1,-1 2-1,1-1 1,-1 0-1,1 0 0,0 1 1,-1-1-1,1 1 1,-1 0-1,0 0 0,1 0 1,-1 0-1,1 0 1,-5 1-1,4 0 18,-1 1 0,1-1 1,-1 1-1,1 0 0,0 0 0,-1 0 0,1 0 1,0 0-1,1 1 0,-1-1 0,0 1 1,1 0-1,-1 0 0,1 0 0,0 0 0,0 0 1,0 1-1,0-1 0,1 0 0,-2 5 0,1-3 10,1 0 0,0 0 0,0 1 0,0-1 0,1 0 0,-1 0 0,1 0 0,0 0 0,1 1 0,-1-1 0,1 0 0,0 0 0,1 0 0,-1 0 0,1 0 0,0 0 0,0-1 0,0 1 0,1-1-1,3 7 1,7 5-80,0-1 0,2 0-1,30 26 1,-28-26-137,-1-1 0,18 22 0,-30-30 78,0-1-1,0 1 1,-1 0-1,1 0 1,-1 0-1,3 12 1,-5-14-400,0 0 0,0-1 0,-1 1 0,1 0 0,-1 0 0,0 0 1,-1 7-1,-2-16-1273,2-10 686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11178,'0'0'132,"0"0"-1,0 1 0,0-1 1,0 0-1,0 0 1,0 1-1,0-1 0,0 0 1,0 1-1,0-1 0,0 0 1,0 0-1,0 1 0,0-1 1,1 0-1,-1 0 1,0 0-1,0 1 0,0-1 1,0 0-1,1 0 0,-1 0 1,0 1-1,0-1 0,0 0 1,1 0-1,-1 0 1,0 0-1,0 1 0,1-1 1,-1 0-1,0 0 0,1 0 1,-1 0-1,0 0 0,0 0 1,1 0-1,-1 0 1,0 0-1,0 0 0,1 0 1,-1 0-1,0 0 0,1 0 1,-1 0-1,0 0 0,0 0 1,1-1-1,-1 1 1,0 0-1,0 0 0,1 0 1,-1 0-1,0 0 0,0-1 1,0 1-1,1 0 0,-1 0 1,0 0-1,0-1 1,0 1-1,18-14 2500,-17 13-2518,58-51 3135,-13 13-2034,41-47 0,-79 78-1142,78-95 559,-72 85-511,-1-1 0,-1-1-1,17-37 1,-43 102-251,1 2 0,2-1 1,-8 95-1,22-103-1506,-2-30 812,0-1-1,-1 0 0,1 0 1,-2 11-1,-2-9-302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16804,'1'12'2160,"16"-8"-1016,3-4-392,12-7 1585,2-6-785,15 6-471,1 0-161,0-2-344,1 2-224,-4-2-352,-3 4-256,-6 0-560,-3 2-297,-9-2-415,-6-2 1120,-5-6-352,-4 1-224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17348,'0'0'73,"0"0"1,0 0 0,0 0-1,1 1 1,-1-1 0,0 0-1,0 0 1,0 0-1,0 1 1,1-1 0,-1 0-1,0 0 1,0 0 0,0 0-1,1 0 1,-1 1 0,0-1-1,0 0 1,1 0-1,-1 0 1,0 0 0,0 0-1,1 0 1,-1 0 0,0 0-1,0 0 1,1 0 0,-1 0-1,0 0 1,0 0-1,1 0 1,-1 0 0,0 0-1,0 0 1,1 0 0,-1 0-1,0 0 1,0-1 0,0 1-1,1 0 1,-1 0 0,0 0-1,0 0 1,0-1-1,1 1 1,-1 0 0,0 0-1,0 0 1,0 0 0,0-1-1,0 1 1,1 0 0,-1 0-1,0-1 1,0 1-1,0 0 1,0 0 0,0-1-1,0 1 1,0 0 0,9 23 2426,-5 6-1972,-2 0 0,-1 0 1,-1 1-1,-2-1 0,-7 43 0,-2 41-1626,10-112 1007,1 0 0,0 0 0,0 0 0,0 0-1,0 0 1,0 0 0,1 0 0,-1 0 0,0 0 0,0 0 0,1 0 0,-1 0 0,0 0 0,1 0 0,0 1-1,-1-2 56,1 0 0,-1 1-1,0-1 1,1 0-1,-1 0 1,0 0-1,1 0 1,-1 0-1,0 1 1,1-1 0,-1 0-1,0 0 1,1 0-1,-1 0 1,0 0-1,1 0 1,-1 0-1,0 0 1,1 0 0,-1 0-1,0 0 1,1-1-1,-1 1 1,0 0-1,1 0 1,-1 0-1,1-1 1,2 0-79,-1-1 0,1 0 0,-1 0 0,0 0 0,0-1 0,1 1 0,-1 0 0,2-5 0,15-24-746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16219,'1'0'60,"-1"0"0,0 0 0,0 0-1,1 0 1,-1 0 0,0 0-1,0 0 1,0 0 0,1 1 0,-1-1-1,0 0 1,0 0 0,1 0-1,-1 0 1,0 0 0,0 0 0,1 0-1,-1 1 1,0-1 0,0 0 0,0 0-1,0 0 1,1 0 0,-1 1-1,0-1 1,0 0 0,0 0 0,0 1-1,0-1 1,0 0 0,1 0-1,-1 0 1,0 1 0,0-1 0,0 0-1,0 0 1,0 1 0,0-1-1,0 0 1,0 0 0,0 1 0,0-1-1,0 0 1,0 0 0,0 1-1,0-1 1,-1 0 0,1 0 0,0 1-1,0-1 1,0 0 0,0 0-1,-1 1 1,-9 17 802,5-9 122,-11 21-400,2 2 0,2 0 0,-10 37 1,16-50-468,2 1 0,1-1-1,0 1 1,2-1 0,0 1 0,3 37 0,-2-54-65,1 0-1,-1 1 1,1-1 0,0 0-1,0 1 1,0-1 0,1 0-1,-1 0 1,0 0-1,1 0 1,0 0 0,0 0-1,0 0 1,0-1 0,1 1-1,-1-1 1,0 1-1,5 2 1,-5-4 1,0 0 0,0-1 0,0 1 0,1-1 0,-1 1 0,0-1-1,0 0 1,0 1 0,0-1 0,1-1 0,-1 1 0,0 0 0,0 0 0,0-1 0,0 1 0,1-1 0,-1 0-1,0 1 1,0-1 0,0 0 0,0 0 0,-1-1 0,1 1 0,0 0 0,0 0 0,-1-1 0,1 1-1,2-4 1,1-1 88,0 1 0,-1-1-1,1 0 1,-1 0 0,-1 0-1,1 0 1,-1-1 0,4-10 0,-6 14-95,0-1 1,0 0 0,0 1 0,0-1 0,0 0 0,-1 0 0,0 1 0,0-1-1,0 0 1,0 0 0,0 0 0,-1 1 0,0-1 0,0 0 0,0 1-1,0-1 1,-3-6 0,2 8-60,1 1 0,0-1 0,0 1 0,-1-1 0,1 1 0,-1-1 0,0 1 0,1 0 1,-1 0-1,0 0 0,0 0 0,1 0 0,-1 0 0,0 0 0,0 1 0,0-1 0,0 1 0,0-1 0,0 1 0,0 0 0,0 0 0,-1-1 0,1 2 0,0-1 0,0 0 0,0 0 0,0 1 0,0-1 0,0 1 0,0-1 0,0 1 0,-2 1 0,1 0-202,0-1 0,-1 1 0,1-1 0,0 1 0,0 0 0,0 0 0,1 1 0,-1-1 0,0 1 0,1-1 0,0 1 0,-1 0 0,1 0 0,0 0 0,0 0 0,1 0 0,-3 5 0,4-8 190,0 1 1,0-1-1,-1 0 0,1 0 1,0 1-1,0-1 1,0 0-1,0 0 0,0 1 1,0-1-1,0 0 0,0 0 1,0 1-1,0-1 1,0 0-1,0 0 0,0 1 1,0-1-1,0 0 0,0 0 1,0 1-1,0-1 1,0 0-1,0 0 0,1 1 1,-1-1-1,0 0 0,0 0 1,0 0-1,0 1 1,0-1-1,1 0 0,-1 0 1,0 0-1,0 1 0,0-1 1,1 0-1,-1 0 1,0 0-1,0 0 0,1 0 1,-1 0-1,0 0 0,0 1 1,1-1-1,-1 0 1,0 0-1,0 0 0,1 0 1,-1 0-1,0 0 0,0 0 1,1 0-1,-1 0 1,1-1-1,9-4-755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 18540,'4'-3'975,"-2"2"-726,-1 0 0,1 1-1,-1-1 1,1 0 0,-1 0 0,0 0 0,0-1 0,1 1 0,-1 0-1,0 0 1,0-5 3921,-18 23-2901,-6 13-924,1 1 0,-29 53 0,20-30-296,-84 151-1194,103-188-861,12-17 1956,0 0 0,-1 0 0,1 0 0,0 1-1,0-1 1,0 0 0,0 0 0,0 0-1,-1 0 1,1 0 0,0 0 0,0 0 0,0 0-1,0 0 1,-1 0 0,1 0 0,0 0 0,0 0-1,0 0 1,0 0 0,-1 0 0,1 0 0,0 0-1,0 0 1,0 0 0,0 0 0,-1 0-1,1 0 1,0 0 0,0 0 0,0 0 0,0 0-1,-1 0 1,1 0 0,0-1 0,0 1 0,0 0-1,0 0 1,0 0 0,0 0 0,-1 0 0,1 0-1,0-1 1,0 1 0,-1-4-382,0 1 0,0-1 0,1 0 0,-1 0 0,1 0 0,0-4 0,0-2 427,-2-22-1079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17260,'4'3'2064,"0"4"-1272,3 7-224,4 1 1169,1 3-569,6 5-200,2-1-248,1 1-135,5 0-217,0 0-144,0-10-592,-1 2-425,-5-3 649,1-8-88,-10-11-160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 18052,'6'-22'2248,"0"12"-1255,-6 3 1487,-2 14-1072,1 15-527,-2 1-225,0 8-416,-1 5-104,-2 0-88,2 4-72,-1-6-312,1-3-216,3-11-681,1-5 1001,4-7-136,6-6-216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15067,'3'-13'2242,"-2"8"-1119,0 0 0,0 1 1,1-1-1,-1 1 1,5-9-1,-5 12-903,0-1 0,0 1 0,1-1-1,-1 1 1,1-1 0,-1 1 0,1 0 0,-1 0-1,1 0 1,0 0 0,0 0 0,-1 0 0,1 0 0,0 0-1,0 1 1,0-1 0,4 0 0,0 0-101,1 0-1,-1 1 1,1 0 0,-1 0-1,1 0 1,-1 1-1,0 0 1,1 0 0,-1 1-1,0-1 1,8 4 0,-12-4-117,0 0 0,0 0 0,1 0-1,-1 0 1,-1 1 0,1-1 0,0 1 0,0-1 0,0 1 0,-1-1 0,1 1 0,-1 0 0,1 0 0,-1 0 0,0 0 0,0 0 0,0 0 0,0 0 0,0 0 0,0 0 0,-1 1 0,1-1 0,-1 0 0,1 1 0,-1-1 0,0 0 0,0 0 0,0 1 0,0-1 0,0 0-1,-1 1 1,1-1 0,-1 0 0,0 3 0,-4 7-8,-1 0 0,0 0 0,-1 0 0,0-1 0,-1 1 0,-14 14 0,-13 22 14,31-41-3,-2 1 0,1 0 1,0 0-1,1 1 0,-6 16 0,9-24-6,1 0 0,-1 0 0,1 0 0,0 1 0,0-1 0,-1 0 0,1 0 0,0 0 0,0 1 0,0-1 0,1 0 0,-1 0 0,0 1 0,0-1 0,1 0 0,-1 0 0,0 0 0,1 0 0,-1 0 0,1 0 0,0 0 0,-1 0 0,1 0 0,0 0 0,-1 0 0,1 0 0,0 0 0,0 0 0,0 0 0,0-1 0,0 1 0,0 0 0,0-1 0,0 1 0,0-1 0,0 1 0,0-1 0,1 1-1,-1-1 1,0 0 0,0 0 0,0 0 0,1 1 0,-1-1 0,0 0 0,0 0 0,2-1 0,15 2 11,1-2 0,22-3 0,-26 2-309,-1 1 0,1 0-1,-1 1 1,1 0 0,15 3 0,-10 0-427,-20-8 281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 19996,'8'-16'1672,"-4"10"133,-6 21-495,-39 227 533,-5 196-888,45-206-997,1-143-1808,-1-77 1775,-1-12-59,-1-6-167,-1-8-193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42 16540,'0'-1'81,"0"1"1,1-1 0,-1 0 0,0 0 0,0 0-1,0 1 1,0-1 0,0 0 0,0 0 0,0 0 0,0 1-1,-1-1 1,1 0 0,0 0 0,0 1 0,-1-1-1,1 0 1,0 0 0,-1 1 0,1-1 0,-1 0 0,1 1-1,-1-1 1,1 0 0,-1 1 0,1-1 0,-1 1-1,1-1 1,-1 1 0,0-1 0,1 1 0,-1 0 0,0-1-1,0 1 1,1 0 0,-1 0 0,0-1 0,0 1 0,1 0-1,-1 0 1,-1 0 0,-1-1 58,0 1 0,1 0 0,-1-1 0,0 1 0,0 0 0,0 0 0,1 1 0,-1-1 0,0 1 1,1-1-1,-6 3 0,1 1-11,1 0 1,-1 1 0,1 0 0,0 0 0,0 0 0,1 1 0,0 0-1,0 0 1,0 0 0,-5 10 0,-4 7 223,-17 43 1,26-54-229,1-1 1,1 0-1,0 1 1,-2 14-1,4-21-49,1 0 1,-1 0-1,1 0 0,0 0 0,1 0 0,-1 0 0,1 0 1,0-1-1,0 1 0,0 0 0,1 0 0,4 8 0,-5-11-35,0-1 0,0 1 0,0-1-1,0 1 1,1-1 0,-1 1 0,0-1-1,1 0 1,-1 0 0,1 0 0,0 0-1,-1 0 1,1 0 0,0 0 0,-1 0-1,1-1 1,0 1 0,0 0 0,3 0-1,-2-1 19,1 0 0,-1 0-1,1-1 1,-1 1 0,0-1-1,1 0 1,-1 1 0,0-1-1,1-1 1,3-1 0,2-1 73,-1-1 0,0 0 1,-1-1-1,1 1 1,-1-2-1,0 1 0,8-10 1,-7 6 2,-1 0 1,-1-1-1,0 0 1,0 0-1,-1 0 1,-1 0-1,0-1 1,0 0-1,3-24 1,-6 30-166,0 0 1,0 0-1,-1 0 1,0 0 0,0 0-1,0 0 1,-1 0-1,0 0 1,0 0 0,-1 0-1,0 0 1,0 0-1,0 1 1,0-1 0,-1 1-1,0 0 1,0-1-1,-1 1 1,1 1 0,-1-1-1,-9-8 1,11 11-132,1 1-1,-1-1 1,0 1 0,0 0 0,0 0 0,0 0 0,-1 0-1,1 0 1,0 0 0,0 1 0,-1-1 0,1 1 0,0-1 0,0 1-1,-1 0 1,1 0 0,0 0 0,-1 0 0,1 0 0,0 1-1,-1-1 1,1 1 0,0-1 0,0 1 0,-3 1 0,4 2-608,8-5-104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 15099,'3'4'375,"0"0"-1,0-1 1,0 0-1,0 1 0,1-1 1,0 0-1,-1 0 1,8 3-1,-9-5-278,-1 0-1,1-1 1,-1 1-1,0 0 1,1-1-1,-1 0 1,1 1-1,-1-1 1,1 0-1,-1 0 1,1 0-1,-1 0 1,1 0-1,-1 0 0,1 0 1,-1-1-1,1 1 1,-1-1-1,1 1 1,-1-1-1,1 1 1,-1-1-1,0 0 1,1 1-1,-1-1 1,0 0-1,0 0 1,0 0-1,1 0 1,-1 0-1,1-2 1,-1 2-58,-1 0 1,1 0-1,0 0 1,0 0 0,-1 0-1,1 0 1,-1 0-1,1-1 1,-1 1 0,1 0-1,-1 0 1,1-1-1,-1 1 1,0 0 0,0 0-1,0-1 1,0 1-1,0 0 1,0-1 0,0 1-1,0 0 1,-1 0-1,1-1 1,0 1 0,-1 0-1,1 0 1,-1-1-1,1 1 1,-1 0 0,0 0-1,1 0 1,-1 0-1,0 0 1,0 0 0,0 0-1,0 0 1,0 0-1,0 1 1,0-1 0,-1-1-1,0 1-14,0-1 0,0 1 1,-1 0-1,1 0 0,0 0 0,0 0 0,-1 0 0,1 1 0,0-1 0,-1 1 0,1 0 0,-1-1 0,1 1 0,0 0 1,-1 0-1,1 0 0,-1 1 0,1-1 0,0 1 0,-1-1 0,-3 2 0,2 1-20,0 0-1,0 0 1,0 0-1,1 1 1,-1-1-1,1 1 1,0 0-1,0 0 1,0 0-1,0 0 1,1 1-1,-4 8 1,4-9-5,0 1 0,1-1 1,0 0-1,-1 1 0,1-1 0,1 1 1,-1-1-1,1 1 0,0-1 0,0 1 1,0-1-1,0 1 0,1-1 0,2 8 1,-3-11-1,1 0 1,0 1-1,0-1 0,0 1 1,0-1-1,0 0 0,0 0 1,1 0-1,-1 0 1,0 0-1,0 0 0,1 0 1,-1 0-1,1 0 1,-1 0-1,1-1 0,-1 1 1,1-1-1,-1 1 1,1-1-1,0 0 0,-1 1 1,1-1-1,0 0 0,-1 0 1,1 0-1,0 0 1,-1-1-1,1 1 0,-1 0 1,3-1-1,5-1 5,-1 0 0,1-1-1,-1 0 1,12-6-1,36-22 30,-33 17-29,38-16-1,-59 29-2,0 0-1,-1 0 1,1 1-1,0-1 0,-1 0 1,1 1-1,0 0 0,0-1 1,-1 1-1,1 0 1,0 0-1,0 0 0,0 0 1,-1 0-1,1 1 0,0-1 1,0 0-1,-1 1 0,1-1 1,0 1-1,1 1 1,0 0 20,-1 0 0,0 1 0,0-1 1,0 1-1,0 0 0,0-1 1,0 1-1,2 6 0,1 1 127,-4-8-137,-1-1-1,1 0 0,0 0 0,-1 0 0,1 1 0,0-1 0,0 0 0,0 0 1,0 0-1,0 0 0,0 0 0,0-1 0,0 1 0,0 0 0,0 0 1,0-1-1,1 1 0,-1-1 0,0 1 0,1-1 0,-1 1 0,0-1 0,1 0 1,-1 1-1,0-1 0,1 0 0,-1 0 0,0 0 0,2-1 0,-1 1-34,-1-1 0,1 0 0,0 1-1,-1-1 1,1 0 0,-1 0 0,1 0-1,-1 0 1,0 0 0,1-1 0,-1 1 0,0 0-1,0-1 1,0 1 0,0-1 0,0 1-1,0-1 1,0 1 0,-1-1 0,1 0 0,0 1-1,0-4 1,4-16-121,1-4-78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18748,'5'0'1640,"-7"6"-1096,-5 6-231,-4 9 647,-2 5-144,-7 13-328,-3 5-176,-2 16-104,-3-1-48,1-3-64,1-3-32,0-10-336,2-4-176,5-17-368,3-1-224,3-27 760,2-7-217,2-13-239</inkml:trace>
  <inkml:trace contextRef="#ctx0" brushRef="#br0" timeOffset="1">22 66 17020,'4'0'1952,"0"5"-1232,6 6-144,0 3 1145,9 8-593,1 1-208,3 8-368,4 5-40,3 3-128,-1 1-184,-2-7-656,0 0-392,-6-7 712,-4-3-136,-7-9-120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34 400 14555,'-12'13'1167,"9"-9"-840,0 0-1,0 0 1,0 0-1,0 0 1,1 1-1,-3 4 1,11-10 3384,27-21-1966,0-7-841,-2-1 1,41-52-1,47-78-149,-43 55-445,-76 104-305,14-15 65,-10 17-64,-5 10-22,-33 145 15,21-109 36,2 1 0,2 1 1,-4 79-1,18-105-50,0-19-540,1-15-1063,-6-16 807,-1 10 248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16692,'1'0'119,"-1"1"0,0 0 0,0 0 0,1-1 0,-1 1 0,0 0 0,1-1 0,-1 1 0,1 0 0,-1-1 0,1 1 0,-1-1 0,1 1 0,-1-1 0,1 1 0,0-1 1,-1 1-1,1-1 0,0 0 0,-1 1 0,1-1 0,0 0 0,0 1 0,-1-1 0,1 0 0,0 0 0,0 0 0,-1 0 0,1 0 0,0 0 0,1 0 0,34 0 1438,-24 0-850,29-2 988,76-14 1,-78 9-1444,0 2 0,59-1 0,-89 6-698,1 1 0,-1 0 0,0 0 0,1 1 0,12 4 0,-36-6-3287,-1-4 2986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14939,'0'6'1729,"-1"1"-1,0-1 1,0 0 0,-2 8-1,-21 48 36,14-37-766,1-4-570,2 1-1,0 0 1,-6 39-1,12-59-405,1-1-1,0 0 1,0 1 0,0-1 0,0 0-1,0 1 1,0-1 0,0 0-1,1 0 1,-1 1 0,0-1 0,1 0-1,-1 0 1,1 1 0,-1-1-1,1 0 1,-1 0 0,1 0 0,0 0-1,0 0 1,0 0 0,-1 0-1,1 0 1,2 2 0,-1-2 11,1 0-1,-1 0 1,0 0 0,1-1 0,-1 1 0,1 0 0,-1-1-1,1 0 1,-1 1 0,1-1 0,-1 0 0,4-1-1,4 0 31,0 0-1,0-1 1,0 0-1,0-1 1,13-6-1,-7 2-583,0-1-1,25-16 0,-36 21 176,-1 0 0,1-1 0,-1 1 0,0-1-1,-1 0 1,1 0 0,-1 0 0,1-1 0,-1 1 0,-1-1-1,1 0 1,3-10 0,0-3-718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14955,'-17'37'4616,"-18"56"0,-19 109-2520,35-119-1497,16-74-856,1 0 1,0 0-1,0 0 1,1 0 0,1 1-1,0 11 1,0-20 226,0-1 1,0 0-1,0 0 1,0 0-1,0 0 0,0 1 1,0-1-1,0 0 1,0 0-1,0 0 1,0 0-1,0 0 1,0 1-1,0-1 0,0 0 1,0 0-1,0 0 1,0 0-1,0 0 1,0 1-1,0-1 1,0 0-1,0 0 1,1 0-1,-1 0 0,0 0 1,0 0-1,0 1 1,0-1-1,0 0 1,0 0-1,1 0 1,-1 0-1,0 0 1,0 0-1,0 0 0,0 0 1,0 0-1,1 0 1,-1 0-1,0 0 1,0 0-1,0 0 1,0 0-1,1 0 0,-1 0 1,0 0-1,0 0 1,0 0-1,0 0 1,1 0-1,-1 0 1,0 0-1,7-7-488,-6 6 413,10-11-686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17060,'0'0'98,"1"1"0,-1-1 0,1 1 0,-1 0 0,1 0 0,-1-1 0,1 1 0,-1 0 0,1 0 0,-1 0 0,0-1 0,0 1 0,1 0 0,-1 0 0,0 0 1,0 0-1,0 0 0,0 0 0,0-1 0,0 1 0,0 0 0,0 0 0,0 0 0,-1 0 0,1 0 0,0 0 0,0-1 0,-1 1 0,1 0 0,-1 0 0,0 1 0,-16 35 1202,13-30-774,-78 136 2004,19-36-1919,38-58-493,13-25-994,-17 28-1,26-62-977,2-7 1484,1-10-419</inkml:trace>
  <inkml:trace contextRef="#ctx0" brushRef="#br0" timeOffset="1">61 117 19004,'4'0'1712,"-4"2"-1111,0 3-225,2 3 872,5 2-264,3 6-464,-3-3-168,6 3-72,-1 0-24,0-2-240,3 0-112,-1-5-432,-2-1-280,-2-8 656,0-4-152,3-3-112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19404,'1'-3'1969,"1"1"-905,-2 11 240,1 9-240,-1 8-432,0 0-183,0 4-281,0 9-120,0-3-352,0 2-369,0 0 1522,0-10-913,1 1 16,1 0-72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16668,'2'-8'1223,"5"-10"225,-4 15-229,-2 12 967,-15 236 650,4-103-2237,-22 718 696,32-850-1298,-1 2 5,1-10-6,0 1 0,-1-1 0,1 1 1,0 0-1,0-1 0,1 1 1,-1-1-1,1 5 0,2-70-3773,-3 49 3080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9834,'0'0'-728,"2"0"1128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70 18324,'17'-29'2855,"-16"28"-2692,0-1 0,-1 1 0,1 0 0,-1 0-1,0-1 1,1 1 0,-1 0 0,0-1 0,0 1 0,0-1-1,1 1 1,-2 0 0,1-1 0,0 1 0,0 0-1,0-1 1,-1 1 0,1 0 0,0-1 0,-1 1-1,-1-3 1,2 4-102,-1 0-1,0 0 0,1-1 0,-1 1 0,0 0 1,0 0-1,1 0 0,-1 0 0,0 0 1,1 0-1,-1 0 0,0 0 0,0 0 0,1 1 1,-1-1-1,0 0 0,1 0 0,-1 1 1,0-1-1,1 0 0,-1 1 0,1-1 0,-1 0 1,0 1-1,1-1 0,-1 2 0,-17 12 227,6-2-223,0 0 1,1 1-1,0 1 1,1 0-1,-15 28 1,9-9-36,-21 59 0,35-85-18,0 1-1,0 0 1,1 0-1,0-1 0,0 1 1,0 0-1,1 0 1,2 12-1,-2-18 6,0 0 0,1 0 0,-1 0 0,0 0 0,1 0 0,0 0 0,0 0 1,-1-1-1,1 1 0,0 0 0,0 0 0,1-1 0,-1 1 0,0 0 0,1-1 0,-1 1 0,0-1 0,1 0 0,0 1 0,-1-1 0,1 0 0,0 0 0,0 0 0,-1 0 0,1 0 0,0-1 0,0 1 0,0-1 0,0 1 0,0-1 0,0 1 0,0-1 0,0 0 0,0 0 0,0 0 0,0 0 0,4-1 0,1-1 57,0 0 0,0 0 0,-1-1 0,1 1 0,-1-1-1,0-1 1,0 1 0,0-1 0,0 0 0,6-7 0,2-1 194,-1 0 0,22-28 0,-26 29-161,-1-1 1,-1 0-1,0-1 1,-1 1 0,0-1-1,-1-1 1,-1 1-1,0-1 1,0 0-1,-1 0 1,-1 0-1,-1 0 1,0 0-1,-1-17 1,0 28-138,0 1 1,0-1 0,-1 0 0,1 1 0,-1-1 0,1 0-1,-1 1 1,0-1 0,0 1 0,0-1 0,-1 1 0,1 0-1,0-1 1,-1 1 0,0 0 0,1 0 0,-1 0 0,0 0-1,0 0 1,0 0 0,0 1 0,0-1 0,-5-2 0,2 2-112,0 1 1,-1-1 0,1 1 0,0 0 0,0 1 0,-1-1 0,1 1-1,0 0 1,0 0 0,-1 1 0,-5 0 0,0 1-259,8-2-87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20188,'0'2'1617,"3"0"-1249,5 0-144,1 2 336,1-1-528,-3 0 96,0 0-144,3 3-112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17188,'-9'19'4363,"-21"33"-2980,-149 253-507,159-276-2947,20-29 2008,-1 0 1,1 0-1,0 0 0,0 0 0,0 0 0,-1 0 0,1 0 0,0 0 1,0 0-1,0 0 0,-1 0 0,1 0 0,0 0 0,0 0 0,-1 0 1,1 0-1,0 0 0,0 0 0,0 0 0,-1-1 0,1 1 0,0 0 0,0 0 1,0 0-1,0 0 0,-1 0 0,1 0 0,0-1 0,0 1 0,0 0 1,0 0-1,0 0 0,-1 0 0,1-1 0,0 1 0,0 0 0,0 0 1,0 0-1,0-1 0,0 1 0,0 0 0,0 0 0,0-1 0,0 1 0,0 0 1,0 0-1,0 0 0,0-1 0,0 1 0,0 0 0,0 0 0,0-1 1,0 1-1,-2-15-656,2-7-584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16780,'6'0'1792,"1"12"-872,-1-1-328,4 9 1129,4 5-321,2-4-456,2 3-152,4-2-200,2 4-207,-1-6-449,1 0-417,1-6 417,-2-1-80,-5-3-112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15491,'0'0'214,"-1"0"-1,1 1 1,-1-1 0,1 0-1,-1 0 1,1 0-1,-1 1 1,1-1-1,-1 0 1,1 1-1,0-1 1,-1 0 0,1 1-1,0-1 1,-1 0-1,1 1 1,0-1-1,-1 1 1,1-1 0,0 1-1,0-1 1,-1 1-1,9 4 2428,25-1-960,-26-4-1351,166 3 1192,-97-4-1956,-79 1 217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18836,'6'17'2112,"14"-11"-1159,6-6-345,8-6 1032,7 0-336,3-4-367,-2 3-297,1 3-872,-2 1-488,-12-1 632,-9-2-185,-12 3-143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16107,'36'-28'3900,"54"-55"-1,-52 41-3283,-2-2-1,-1-2 0,-3 0 1,48-92-1,-68 116-390,-8 15-103,-1 0 0,1 0-1,4-14 1,-8 21-117,0 0 1,0-1-1,0 1 0,-1 0 0,1 0 0,0-1 1,0 1-1,0 0 0,0 0 0,0-1 0,0 1 1,1 0-1,-1 0 0,0-1 0,0 1 0,0 0 1,0 0-1,0-1 0,0 1 0,0 0 0,0 0 1,1-1-1,-1 1 0,0 0 0,0 0 0,0 0 1,1-1-1,-1 1 0,0 0 0,0 0 0,0 0 1,1 0-1,-1 0 0,0-1 0,0 1 0,1 0 1,-1 0-1,0 0 0,0 0 0,1 0 0,-1 0 1,0 0-1,0 0 0,1 0 0,-1 0 0,1 12 36,-8 15-40,1 1-1,-2 30 1,-2 11-5,4-32-31,1 1-1,1 68 1,5-84-1328,5 31-1,-4-45 266,-2-7 373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18484,'10'1'645,"-1"0"-1,1-1 1,0 0-1,-1-1 1,1 0 0,-1 0-1,1-1 1,17-6 0,0 1 384,180-30 1637,-67 27-5495,-139 10 2699,0 0-1,-1 0 1,1 0 0,0 0-1,0 0 1,0 0 0,-1 0-1,1 0 1,0 0 0,0-1-1,0 1 1,-1 0 0,1-1-1,0 1 1,-1 0 0,1-1-1,0 1 1,-1-1 0,1 1-1,0-2 1,0 2 52,6-4-862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16908,'1'1'257,"0"1"1,0-1 0,-1 1-1,1-1 1,0 1 0,-1 0-1,1 0 1,-1-1 0,0 1-1,0 0 1,0 0 0,0-1-1,0 1 1,0 0 0,0 0-1,0-1 1,-1 1 0,0 2-1,-13 37 1952,7-23-1576,-23 55 444,-11 39-56,40-109-989,0-1-1,1 0 1,-1 0-1,1 1 1,-1-1-1,1 0 1,0 1-1,0-1 1,0 1-1,0-1 1,0 0-1,1 1 1,-1-1-1,1 0 1,-1 1-1,1-1 1,0 0-1,0 0 1,0 1-1,2 2 1,-1-3-17,1 0 0,-1 0 1,1 0-1,0 0 0,-1-1 0,1 1 0,0-1 1,0 0-1,0 0 0,0 0 0,0 0 1,0 0-1,1-1 0,-1 0 0,3 1 1,4-1-242,-1 0 0,1 0 1,-1-1-1,0 0 1,1 0-1,-1-1 0,0-1 1,0 0-1,0 0 1,-1 0-1,1-1 0,-1 0 1,1-1-1,-1 0 1,-1 0-1,1-1 1,-1 0-1,10-10 0,4-13-643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91 480 18700,'-10'22'1856,"-2"10"-1047,2-2-281,-7 6 912,3 3-232,7 6-328,1 1-175,-1-6-265,3 1-104,1-7-160,3-1-168,1-4-344,5-5-296,-5-7-681,4-5 249,0-14 656,7-8-232,5-7-264</inkml:trace>
  <inkml:trace contextRef="#ctx0" brushRef="#br0" timeOffset="1">799 1 19772,'-4'7'2454,"-7"12"-1561,-1 0-1,0-1 0,-15 18 1,-20 28-358,-103 216-2082,141-265 132,9-15 1378,0 0 1,0 0-1,-1 0 0,1 0 1,0 0-1,0 0 1,0 0-1,0 1 0,0-1 1,-1 0-1,1 0 0,0 0 1,0 0-1,0 0 1,0 0-1,-1 0 0,1 0 1,0 0-1,0 0 0,0 0 1,0 0-1,-1 0 1,1 0-1,0 0 0,0 0 1,0 0-1,0 0 0,-1 0 1,1 0-1,0-1 1,0 1-1,0 0 0,0 0 1,0 0-1,-1 0 0,1 0 1,0 0-1,0 0 0,0-1 1,0 1-1,-2-3-164,1 0 0,0 0 0,0 0 0,0 0 0,1 0 0,-1 0 0,1-4 0,-5-24-926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16908,'9'-3'2280,"1"4"-1328,4 6-240,2 2 1417,3 5-609,1 2-328,4 4-399,5 2-145,-3 2-184,1 0-128,-4-2-376,0 1-232,-3-6-696,-4 2-289,-2-9 937,0-6-168,-1-7-280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15203,'-8'0'2169,"6"3"-977,-3-1-392,10-1 1681,2-1-609,14 2-424,-4-2-199,9-2-393,7 2-184,2-1-192,-1-1-72,-1-1-344,-4 2-232,-9-1-848,-3 0 1232,-6 2-352,-4-2-120,-1 1-56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19228,'0'0'49,"0"0"0,0 0-1,0 0 1,0 0 0,0 0-1,0-1 1,0 1 0,0 0 0,0 0-1,0 0 1,0 0 0,0 0-1,0 0 1,0-1 0,0 1 0,0 0-1,0 0 1,0 0 0,0 0-1,0 0 1,0 0 0,0-1 0,0 1-1,0 0 1,0 0 0,0 0-1,1 0 1,-1 0 0,0 0 0,0 0-1,0 0 1,0 0 0,0 0-1,0-1 1,0 1 0,1 0 0,-1 0-1,0 0 1,0 0 0,0 0 0,0 0-1,0 0 1,1 0 0,-1 0-1,0 0 1,0 0 0,0 0 0,0 0-1,0 0 1,0 0 0,1 0-1,-1 0 1,0 1 0,0-1 0,0 0-1,0 0 1,0 0 0,0 0-1,0 0 1,1 0 0,-1 0 0,0 0-1,0 0 1,2 13 1467,-2 18-845,-11 51-463,6-53-190,1 1 0,2 0-1,0 0 1,5 50-1,-2-77-15,-1 0 0,0 0 0,1 0 0,0 0 0,0 0 0,0 0-1,0 0 1,0-1 0,0 1 0,1 0 0,-1-1 0,1 1 0,0-1 0,0 1 0,0-1-1,0 0 1,0 0 0,1 0 0,-1 0 0,0 0 0,1 0 0,5 2 0,-5-3-6,1 0 0,-1 0 0,1-1 0,0 0 0,-1 1 0,1-1 0,-1-1 0,1 1 0,0 0 0,-1-1 0,1 0 0,-1 0 0,0 0 0,1 0 0,-1 0 0,0-1 0,1 0 0,4-3 0,2-2-33,-1-1-1,0 0 0,-1 0 0,0-1 0,0 0 1,-1 0-1,0-1 0,0 0 0,-1 0 0,-1-1 1,0 0-1,0 0 0,-1 0 0,5-20 1,-8 14 36,-1 17 3,0 0 0,0 0-1,0 0 1,0 0-1,0 0 1,0 0 0,0 0-1,0-1 1,0 1 0,0 0-1,0 0 1,0 0-1,0 0 1,0 0 0,0 0-1,-1 0 1,1 0 0,0 0-1,0 0 1,0 0-1,0 0 1,0 0 0,0 0-1,0 0 1,0-1 0,0 1-1,-1 0 1,1 0-1,0 0 1,0 0 0,0 0-1,0 0 1,0 0 0,0 0-1,0 0 1,0 0-1,-1 0 1,1 1 0,0-1-1,0 0 1,0 0 0,0 0-1,0 0 1,0 0 0,0 0-1,0 0 1,0 0-1,0 0 1,-1 0 0,1 0-1,0 0 1,0 0 0,0 0-1,0 0 1,0 1-1,0-1 1,0 0 0,0 0-1,-14 23 229,11-14-181,0 0 0,1 1 1,0 0-1,0-1 0,1 1 1,0 0-1,2 17 0,-1-23-43,0-1-1,1 1 1,-1-1-1,1 0 1,0 1 0,0-1-1,1 0 1,-1 0-1,1 1 1,-1-1-1,4 3 1,-4-4-13,1-1 0,-1 1 0,1-1 0,-1 1 0,1-1 0,0 0 0,0 0 0,-1 0 0,1 0 0,0 0 0,0-1 0,0 1 0,0 0 0,0-1 0,0 1 0,0-1-1,0 0 1,1 0 0,-1 0 0,2 0 0,-1 0-69,-1-1 0,0 1 0,0-1-1,0 0 1,0 0 0,0 1 0,0-1-1,0 0 1,0-1 0,-1 1 0,1 0-1,0-1 1,-1 1 0,1-1 0,-1 1-1,1-1 1,-1 1 0,0-1 0,0 0 0,2-2-1,1-4-68,0 0-1,0-1 1,4-12-1,2-13-279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11 521 11018,'-3'10'1449,"-4"9"7761,7-22-8968,0 1 0,0-1 0,1 1 0,-1 0 1,1-1-1,0 1 0,0 0 0,0-1 0,0 1 1,0 0-1,0 0 0,0 0 0,1 0 1,-1 0-1,1 0 0,-1 0 0,3-1 0,5-9 213,47-72 307,26-38-590,77-120 117,-156 236-279,0 0-1,0-1 1,0 1 0,-1-1 0,3-10 0,-5 17-13,0 1 1,0-1 0,0 0-1,0 0 1,0 0-1,0 1 1,0-1 0,0 0-1,0 0 1,0 0 0,0 1-1,1-1 1,-1 0-1,0 0 1,0 0 0,0 0-1,0 1 1,0-1 0,1 0-1,-1 0 1,0 0 0,0 0-1,0 0 1,0 0-1,1 0 1,-1 0 0,0 0-1,0 1 1,0-1 0,1 0-1,-1 0 1,0 0 0,0 0-1,0 0 1,1 0-1,-1 0 1,0 0 0,0 0-1,0 0 1,1 0 0,-1-1-1,0 1 1,0 0 0,0 0-1,1 0 1,-1 0-1,0 0 1,0 0 0,0 0-1,0 0 1,1-1 0,-1 1-1,-36 157-113,26-96 127,-4 107-1,14-135-1313,6 33-1,-6-76 337,-3-9 274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16564,'0'1'194,"0"0"1,0 0 0,1 0 0,-1 0 0,1 0-1,-1 0 1,1 0 0,-1 0 0,1 0 0,0 0-1,-1 0 1,1 0 0,0-1 0,0 1-1,0 0 1,-1 0 0,1-1 0,0 1 0,0-1-1,0 1 1,0-1 0,0 1 0,0-1 0,0 1-1,1-1 1,-1 0 0,0 1 0,0-1 0,0 0-1,2 0 1,41 2 1805,-38-2-1777,48-3 596,0-3 0,0-2 0,90-27 0,-49 12-617,53-20-316,-121 37-1171,-22 6-1220,-16 6 496,2-3 1160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19092,'-11'141'6339,"3"-71"-5648,4-20-325,-7 122 380,14-154-1161,-3-18 377,0 0 1,0 0-1,0 0 0,0 0 0,0 1 1,1-1-1,-1 0 0,0 0 0,0 0 0,0 0 1,0 0-1,1 0 0,-1 0 0,0 0 1,0 0-1,0 0 0,1 0 0,-1 0 1,0 0-1,0 0 0,0 0 0,1 0 0,-1 0 1,0 0-1,0 0 0,0 0 0,0 0 1,1 0-1,-1-1 0,0 1 0,0 0 1,0 0-1,0 0 0,1 0 0,-1 0 1,0 0-1,0 0 0,0-1 0,0 1 0,0 0 1,0 0-1,18-29-3108,-11 18 3252,7-10-990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18332,'0'3'312,"-1"0"1,1 0-1,-1-1 1,0 1-1,0 0 1,0 0-1,0-1 1,0 1-1,-3 3 1,0 3 239,-16 40 426,-43 116 389,57-144-1136,0 1 0,1 0 1,2-1-1,0 2 0,1 37 1,2-57-185,0 0 0,0 0 0,0 0 1,1 0-1,-1 0 0,1 0 1,0 0-1,0 0 0,0 0 1,0 0-1,1 0 0,-1-1 0,1 1 1,-1 0-1,1-1 0,0 1 1,0-1-1,0 0 0,1 0 1,-1 0-1,0 0 0,1 0 0,-1 0 1,5 1-1,-3-1 21,1-1-1,0 1 1,-1-1-1,1 0 1,0-1-1,0 1 1,0-1-1,0 0 1,0 0-1,0 0 1,-1-1-1,1 0 1,0 0-1,8-3 1,-2 0 87,0 0 0,0-1 0,0 0 0,-1-1 0,20-14-1,-25 17-98,-1-1-1,1 0 0,-1 0 0,1-1 1,-1 0-1,-1 1 0,1-1 0,-1 0 1,1-1-1,-1 1 0,-1 0 0,1-1 0,2-9 1,-5 13-48,1 0 0,-1 0 0,0 0 0,1 0 0,-1 0 0,0 1 0,0-1 0,0 0-1,-1 0 1,1 0 0,0 0 0,-1 0 0,1 0 0,-1 0 0,0 1 0,0-1 0,1 0 0,-1 0 0,0 1 0,-1-1 0,1 1 0,-2-3 0,1 2-7,-1 0 0,1 0 0,-1 1-1,0-1 1,0 1 0,0-1 0,1 1 0,-1 0-1,-1 0 1,1 0 0,0 1 0,-5-2-1,2 2-191,0-1 0,0 1-1,1 0 1,-1 0-1,0 1 1,0 0-1,1 0 1,-1 0-1,0 1 1,1 0 0,-1 0-1,1 0 1,0 0-1,-9 7 1,-9 14-2607,22-20 1935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52 14763,'57'-52'6966,"-60"61"-2872,0 1-3880,-1 0 0,-1 0 0,-7 10 0,-94 111 211,-27 39-127,115-136-116,11-22-4382,9-49 2537,-4 12 578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17716,'4'5'2376,"4"4"-1367,2 0-353,5 1 1576,4 1-1032,4 4-183,3 0-337,2 2-136,5-1-296,-5-3-208,-1 0-552,-3-1-448,-4-5 800,0-2-120,0 0-145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1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16764,'2'-4'453,"0"-1"0,0 0 0,1 1 0,-1 0 0,1-1 0,0 1 0,1 0 0,-1 0 0,1 1 0,-1-1 0,1 1 0,0 0 0,1 0 0,-1 0 0,0 0 0,1 1 0,0 0 0,-1 0 0,1 0 0,6-1 0,-3 1-277,-1 0 0,1 1 0,0 0 0,0 1 0,0-1 0,-1 2 1,1-1-1,0 1 0,0 0 0,0 1 0,-1-1 0,12 5 0,-17-5-170,0 0 1,0-1-1,0 1 0,-1 0 1,1 0-1,0 0 0,0 0 1,-1 1-1,1-1 0,0 0 0,-1 1 1,1-1-1,-1 1 0,0-1 1,0 1-1,1 0 0,-1-1 0,0 1 1,0 0-1,-1 0 0,2 2 1,-2-1-8,0 0 0,1 0-1,-1-1 1,-1 1 0,1 0 0,0 0 0,-1-1 0,0 1 0,1 0 0,-1-1 0,0 1 0,0-1 0,0 1 0,-2 2-1,-6 9-28,-1-1 0,0 0-1,-1-1 1,-16 15 0,20-20 26,-16 15-33,11-10 16,0-1 0,0 1-1,1 1 1,1 0 0,-11 18 0,20-30 20,0 0 1,1 0-1,-1 1 0,0-1 1,1 0-1,-1 1 1,1-1-1,0 0 1,-1 1-1,1-1 0,0 1 1,0-1-1,0 1 1,0-1-1,0 1 0,0-1 1,0 0-1,0 1 1,1-1-1,-1 1 1,1 1-1,0-2 2,0 0 0,0 0 0,0 1 0,0-1 1,1-1-1,-1 1 0,0 0 0,0 0 0,1 0 0,-1-1 0,0 1 0,1 0 0,-1-1 1,1 1-1,-1-1 0,0 0 0,3 1 0,7 0-33,1-1 0,-1 0 0,1 0 0,14-3 1,-16 2-71,3 0-167,1-1-1,-1 0 0,0-1 1,0 0-1,0-1 0,-1 0 1,1-1-1,13-8 0,-10 2-253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0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13467,'-2'-1'2769,"2"0"-2700,0 1 0,0 0 0,0 0 0,-6 14 1179,-3 22-429,-1 52 32,3 0 1,7 105-1,31 176-73,8 94-187,-46 2-93,-2-363-353,-13 265 203,35 155-59,1-50 317,-12-351-17,34 213-1,-34-320-504,0-2 111,0 0 0,1-1-1,0 1 1,8 20 0,-11-31-171,0 0 0,0 0 0,0 0 0,0-1 1,0 1-1,0 0 0,0 0 0,-1 0 0,1 0 0,0 0 0,-1 0 0,1 0 0,-1 0 0,0 1 0,-2 7-1592,2-9 1482,1 0-1,-1 1 1,1-1 0,-1 0-1,0 0 1,1 0-1,-1 0 1,0 0 0,1 1-1,-1-1 1,0 0-1,1 0 1,-1-1 0,1 1-1,-1 0 1,0 0-1,1 0 1,-1 0 0,0 0-1,1-1 1,-1 1 0,1 0-1,-1-1 1,0 1-1,1 0 1,-1-1 0,-9-20-649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11 501 11987,'0'0'137,"-1"1"0,0-1 0,1 0 0,-1 0 0,1 1 0,-1-1 0,1 0 0,-1 1 0,1-1 0,-1 1 0,1-1 0,-1 1 0,1-1 0,0 1 0,-1-1 0,1 1 0,0-1 0,-1 1 0,1-1 0,0 1 0,0 0 0,-1-1 0,1 1 0,0 1 0,15-2 2505,2-2-2397,138-11 1936,93-9-968,-65 3-764,73-16-208,-62 6-175,-16 5-63,149-12 38,797-86 610,-1064 114-538,260-28 336,334 4 1,1 12-342,429-37 49,-673 36 146,-320 17 473,-90 4-796,0 0-1,0 0 1,0 0-1,0 0 1,0 0 0,0 0-1,0 0 1,0-1-1,0 1 1,0 0-1,0-1 1,0 1-1,0 0 1,0-1 0,-1 1-1,1-1 1,0 0-1,1 0 1,-2 0 27,0 1 0,1-1 0,-1 0 0,0 0 0,0 1 0,0-1 0,1 0 0,-1 0 0,0 1 0,0-1 0,0 0 0,0 0 0,0 0 0,0 1 0,-1-1 0,1 0 0,0 0 0,0 1 0,0-1 0,-1 0 0,1 0 0,0 1 0,-1-2 0,-3-6-66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17068,'-19'-5'2188,"11"1"1714,12 5-3732,0 0-1,0 0 1,-1 1 0,1 0-1,-1-1 1,1 1-1,-1 0 1,0 1 0,1-1-1,3 4 1,17 11 37,20 2-125,0-2 0,63 15 0,30 12-12,-135-44-66,-1 0 1,0 1 0,1-1-1,-1 1 1,0-1 0,1 1-1,-1-1 1,0 1 0,0 0-1,1 0 1,-1 0 0,0-1-1,0 1 1,0 0 0,0 0-1,0 1 1,0-1 0,0 0-1,-1 0 1,1 0 0,0 1-1,-1-1 1,1 0 0,-1 1-1,1-1 1,-1 0 0,1 1-1,-1-1 1,0 0 0,0 1-1,0-1 1,0 1 0,0-1-1,0 2 1,-1 1 17,-1-1 1,1 0 0,-1 0-1,0 0 1,1 0 0,-1-1-1,0 1 1,-1 0 0,1-1-1,0 1 1,-1-1 0,1 0-1,-6 3 1,-246 182 1073,226-165-1161,20-15 51,0 0 0,-1-1 0,0 0 1,0 0-1,-16 7 0,15-13-67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14907,'-6'3'2121,"5"1"-1257,4 3-424,-1-1 2313,7 1-2217,4 2-496,4 0-777,0-1 841,6-2-280,-3-2-144,3-4-144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25 505 12923,'-17'24'1439,"16"-23"-1341,0 0 1,0 0-1,1 1 0,-1-1 1,0 0-1,1 0 1,-1 1-1,1-1 0,0 0 1,-1 0-1,1 1 1,0-1-1,0 0 0,0 1 1,0-1-1,0 0 1,0 1-1,0 1 0,1-3-6,0 1 0,-1-1 0,1 0 0,-1 0 0,1 0 0,0 1 0,-1-1 0,1 0 0,0 0 0,-1 0 0,1 0 0,0 0 0,-1 0-1,1 0 1,-1-1 0,1 1 0,0 0 0,-1 0 0,1 0 0,0-1 0,-1 1 0,1 0 0,-1-1 0,1 1 0,-1 0 0,1-1 0,-1 1 0,1-1-1,-1 1 1,1-1 0,-1 1 0,1-1 0,24-21 1031,-20 17-812,34-33 259,-1-3-1,-2-1 1,-1-2 0,-3-1-1,32-59 1,-43 63-485,23-60 1,-25 54-27,-19 45-58,1 1 0,-1 0 0,1-1 0,0 1 0,0-1 0,-1 1 1,1 0-1,0 0 0,0-1 0,0 1 0,0 0 0,3-1 0,-4 1 0,0 1 0,1 0-1,-1 0 1,0 0-1,1 0 1,-1 0 0,0 0-1,1 0 1,-1 0-1,1 0 1,-1 0 0,0 0-1,1 0 1,-1 0-1,1 0 1,-1 0 0,0 0-1,1 1 1,-1-1-1,0 0 1,1 0 0,-1 0-1,0 1 1,1-1-1,-1 0 1,0 0 0,0 1-1,1-1 1,-1 0-1,0 1 1,3 3 2,0 1-1,-1 0 1,1-1 0,-1 1-1,2 7 1,-2-6-6,98 245-658,-97-244 571,0-1 0,0 1 0,1-1 1,0 0-1,1 0 0,-1-1 0,1 1 1,0-1-1,0 0 0,1 0 0,-1-1 1,12 7-1,10 1-270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15347,'3'7'3420,"-3"13"-2682,-1-15-165,-9 137 2756,0 5-2790,10-125-513,-1-7-61,1 0-1,0 1 1,5 26-1,-2-35-1260,-3-13 521,-2-14 115,-4 5 77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16844,'-2'7'1872,"2"-9"-1064,4-2-328,7-3 985,5 2-225,8 3-360,7-3-192,4 1-384,4-2-72,1 2-128,2 4-168,-5-3-560,-4-3-320,-10-1 752,-4-3-128,-14 0-152</inkml:trace>
  <inkml:trace contextRef="#ctx0" brushRef="#br0" timeOffset="1">32 235 17780,'0'13'1688,"9"-13"-984,2 0-272,9-8 777,5-4-249,3 3-328,4-1-88,4-2-352,2 4-352,-2 4-832,-1-3 888,0-3-168,-2-3-64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15691,'-25'66'2776,"-4"11"-1716,-7 63 235,31-114-968,2 1-1,0 0 1,1 37 0,3-59-310,-1 1 1,1-1 0,0 1-1,1-1 1,-1 0-1,1 1 1,0-1 0,3 6-1,-4-10-44,-1 1-1,1-1 1,0 0-1,0 0 1,-1 0-1,1 0 1,0 0 0,0 0-1,0 0 1,0 0-1,0 0 1,0 0-1,1-1 1,-1 1-1,0 0 1,0-1-1,0 1 1,1-1-1,-1 1 1,0-1-1,1 1 1,-1-1-1,1 0 1,-1 0 0,0 0-1,1 0 1,-1 0-1,0 0 1,1 0-1,-1 0 1,0-1-1,1 1 1,-1 0-1,0-1 1,1 1-1,-1-1 1,0 1-1,0-1 1,2-1 0,18-16-224,2-7-67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16211,'-8'26'1641,"-15"7"-1009,-3 1-272,-3 12 1080,4 3-647,-4-2-329,5 1-80,2-7-216,3-4-48,8-5-200,1-8-256,6-14-400,2-8-273,-2-2 785,1-12-168,2-8-216</inkml:trace>
  <inkml:trace contextRef="#ctx0" brushRef="#br0" timeOffset="1">0 167 17156,'9'15'2016,"1"2"-1320,6-5-296,5 5 961,3-11-537,8 4-216,4 1-744,-2-2-368,1-9-696,-4-6 967,-5-5-231,-6-6-192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18740,'0'7'1672,"0"9"-1080,3 4-263,-6 1 703,3 11-232,-2 5-288,-2 3-96,-2 12-192,-1 1-72,-6-2-80,-1 0-32,-2 0-376,-3-5-360,-2-9 600,-3-5-88,-5-18-104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66 12587,'60'-46'3184,"-40"27"1507,-86 87-583,-40 34-2973,48-49-862,22-18-267,-87 83-3245,123-118 3219,0 1-1,0-1 1,0 0 0,-1 0 0,1 0-1,0 0 1,0 0 0,0 1-1,0-1 1,0 0 0,0 0 0,-1 0-1,1 0 1,0 0 0,0 0 0,0 0-1,0 0 1,0 0 0,-1 0 0,1 0-1,0 0 1,0 1 0,0-1-1,0 0 1,-1 0 0,1 0 0,0 0-1,0 0 1,0 0 0,0-1 0,-1 1-1,1 0 1,0 0 0,0 0 0,0 0-1,0 0 1,-1 0 0,1 0-1,0 0 1,0 0 0,0 0 0,0 0-1,0-1 1,0 1 0,-1 0 0,1 0-1,0 0 1,0 0 0,0 0 0,0 0-1,0-1 1,0 1 0,0 0-1,0 0 1,0 0 0,0 0 0,0-1-1,0 1 1,-1 0 0,1 0 0,1-12-877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1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14915,'-8'10'1889,"4"8"-857,0-2-320,5 9 1624,6-5-927,13 5-393,5 6-136,14-4-208,6 4-128,4-3-456,1 0-360,-1-2-720,-6-4 880,-6-1-168,-8-1-144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14547,'4'8'8326,"14"40"-7281,-5 23-899,-3 0-1,-3 1 1,-4 132-1,-5-180-145,1-12 13,0-1 0,0 1 1,2-1-1,-1 1 0,1-1 0,4 17 0,-2-47 290,-12-142 51,-6-45-239,9 182-105,-1-3-43,7 27-41,-4 10 18,20 102-157,-6-45 120,2 75 0,-12-94 26,3 53-133,-2-145 629,1-37-67,-11-4-333,-4-1 1,-28-97-1,35 163-218,5 20 32,1 13 50,0 219-417,-3-143 385,4-167 134,-4 1-1,-4 1 1,-19-97 0,16 149-136,10 24 137,0 0-1,0 0 1,-1 0 0,1 0-1,0 0 1,0 0 0,-1 0-1,1 0 1,0 1 0,0-1-1,-1 0 1,1 0 0,0 0 0,0 0-1,-1 1 1,1-1 0,0 0-1,0 0 1,0 1 0,0-1-1,-1 0 1,1 0 0,0 1-1,0-1 1,0 0 0,0 1 0,0-1-1,0 0 1,0 0 0,0 1-1,0-1 1,0 0 0,0 1-1,0-1 1,0 0 0,0 0-1,0 1 1,0-1 0,-3 48-208,7 11-59,15 74-1,-9-79-1191,3 97 1,-14-147 1150,-4 1 42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2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148 198 14451,'0'0'212,"0"-1"-1,0 0 0,0 0 1,0 0-1,-1 1 1,1-1-1,0 0 0,-1 0 1,1 1-1,-1-1 1,1 0-1,0 0 1,-1 1-1,0-1 0,1 1 1,-1-1-1,1 0 1,-1 1-1,0-1 0,0 0 1,0 1-177,0-1 0,0 1 0,1-1 0,-1 1 0,0 0 1,0-1-1,0 1 0,0 0 0,1 0 0,-1 0 0,0 0 0,0-1 0,0 1 0,0 0 1,0 1-1,0-1 0,1 0 0,-1 0 0,0 0 0,0 0 0,0 1 0,0-1 0,1 0 1,-1 1-1,0-1 0,0 0 0,0 1 0,1-1 0,-1 1 0,0 0 0,1-1 1,-1 1-1,1-1 0,-1 1 0,0 1 0,-14 24-25,14-24-12,0 0-1,0-1 1,0 1 0,0 0 0,1 0 0,-1 0 0,1-1-1,0 1 1,-1 0 0,1 0 0,0 0 0,0 0 0,0 0-1,1 3 1,-1-5 5,0 0 0,0 0 0,1 0 0,-1 1 0,0-1 0,0 0 0,1 0 0,-1 0 0,0 0-1,0 0 1,1 0 0,-1 1 0,0-1 0,1 0 0,-1 0 0,0 0 0,0 0 0,1 0 0,-1 0 0,0 0-1,1 0 1,-1 0 0,0 0 0,1-1 0,-1 1 0,0 0 0,0 0 0,1 0 0,-1 0 0,0 0 0,0 0 0,1-1-1,-1 1 1,0 0 0,0 0 0,1 0 0,-1-1 0,0 1 0,0 0 0,0 0 0,1-1 0,11-11 133,-5 2 8,-1-1 0,0 0 0,0 0-1,-1-1 1,0 1 0,4-18 0,-7 20-34,0 0 1,0 0-1,-1 1 1,0-1-1,-1 0 0,0 0 1,-1 0-1,1 0 1,-5-16-1,5 24-99,0-1 1,0 1-1,-1 0 1,1 0-1,0 0 0,-1 0 1,1 0-1,-1 0 0,1 0 1,-1 0-1,1 0 0,-1 0 1,0 0-1,0 0 0,1 0 1,-1 0-1,0 1 0,0-1 1,0 0-1,0 1 0,0-1 1,0 0-1,0 1 0,0-1 1,0 1-1,0 0 0,0-1 1,0 1-1,-1 0 0,-1-1 1,1 2-11,1-1 1,-1 1-1,0-1 1,0 1-1,0 0 1,1 0-1,-1-1 1,0 1-1,1 1 1,-1-1-1,1 0 1,-1 0-1,1 0 1,0 1-1,-1-1 1,1 1-1,0-1 1,-1 3-1,-8 12-24,2-1-1,0 1 1,1 0 0,1 1-1,1 0 1,0 0-1,1 0 1,0 0 0,2 1-1,-1 25 1,3-42 21,0 0 0,-1 1 0,1-1 0,1 0 0,-1 1 0,0-1 0,0 0 0,0 1 0,1-1 0,-1 0 0,1 1 0,-1-1 0,1 0 0,-1 0 0,1 0 0,0 1 1,-1-1-1,1 0 0,0 0 0,0 0 0,2 2 0,-1-3 1,-1 1 1,1-1-1,-1 0 1,1 1-1,0-1 1,-1 0-1,1 0 1,0 0-1,-1 0 1,1 0-1,0 0 1,-1 0-1,1-1 1,0 1-1,-1-1 1,1 1-1,2-2 1,2-1 1,1-1 0,-1 1 0,-1-1 1,1 0-1,0 0 0,-1-1 0,0 0 1,0 0-1,0 0 0,-1 0 0,7-11 0,-4 6-12,-1-1 0,-1 0-1,1 0 1,-2 0 0,7-22-1,-10 29-9,-1 0 0,1 0-1,-1 0 1,1-1 0,-1 1-1,0 0 1,-1 0-1,1-1 1,-1 1 0,0 0-1,-1-5 1,1 8 9,1 0 0,-1-1 0,0 1 0,1 0 0,-1 0 0,0 0 0,1 0 1,-1 1-1,0-1 0,0 0 0,0 0 0,0 0 0,0 1 0,0-1 0,0 0 0,0 1 0,0-1 0,0 1 0,0-1 0,0 1 0,0 0 1,-1-1-1,1 1 0,0 0 0,0 0 0,0 0 0,-1 0 0,1 0 0,0 0 0,0 0 0,-1 0 0,1 0 0,0 1 0,0-1 0,0 0 1,0 1-1,0-1 0,-1 1 0,1-1 0,0 1 0,0 0 0,-1 0 0,-5 4-32,0 0 0,0 1 0,0-1 0,1 1 0,0 0 0,0 1 1,0-1-1,1 1 0,-7 12 0,-2 5-32,-18 43 0,31-64 76,0-1-1,0 0 1,0 1-1,1 0 0,-1-1 1,1 1-1,-1 4 1,1-6 0,0-1 0,0 1-1,0-1 1,0 1 0,0-1 0,0 1 0,0-1 0,1 1 0,-1-1 0,0 1-1,0-1 1,0 1 0,1-1 0,-1 1 0,0-1 0,1 0 0,-1 1 0,0-1 0,1 0-1,-1 1 1,0-1 0,1 0 0,-1 1 0,1-1 0,-1 0 0,1 1 0,1-1 3,1 0 1,-1 0-1,0 0 1,1 0-1,-1-1 0,0 1 1,0-1-1,1 1 1,-1-1-1,0 0 1,0 0-1,0 1 1,0-2-1,0 1 1,4-2-1,4-4 35,0 1 0,-1-2 0,1 1 0,-2-1 1,1-1-1,-1 1 0,10-14 0,-15 18-16,0 0 0,0-1 0,-1 1 0,1-1 0,-1 1 0,0-1 0,0 0 0,-1 0 0,1 0 0,-1 0 0,0 0-1,-1-1 1,1 1 0,-1 0 0,0 0 0,0 0 0,-1-1 0,1 1 0,-2-6 0,1 10-19,1 0 0,0 0 0,-1 0 1,1 0-1,-1 0 0,1 0 0,-1 0 0,1 0 0,-1 0 0,0 0 0,1 0 0,-1 0 0,0 0 0,0 1 0,0-1 0,1 0 0,-1 0 0,0 1 0,0-1 0,0 1 0,0-1 0,-3 0 0,3 1-1,-1 0 0,0 0 0,0 0 0,0 0-1,0 0 1,0 0 0,1 0 0,-1 1-1,0-1 1,0 1 0,0-1 0,-2 2 0,-3 2-5,1 0 0,0-1 0,0 2 0,0-1 0,0 1 1,-5 5-1,0 1-24,1 0 0,1 1 0,-1 0 0,2 0 0,0 1 0,0 0 0,-10 25 0,18-37 20,0 0 1,-1-1 0,1 1-1,0-1 1,0 1 0,0-1 0,0 1-1,0-1 1,0 1 0,0 0-1,0-1 1,0 1 0,0-1 0,0 1-1,0-1 1,0 1 0,0 0-1,1-1 1,-1 1 0,0-1-1,0 1 1,1-1 0,-1 1 0,0-1-1,1 1 1,-1-1 0,0 0-1,1 1 1,-1-1 0,1 1-1,-1-1 1,1 0 0,-1 1 0,0-1-1,1 0 1,0 0 0,-1 1-1,1-1 1,-1 0 0,1 0-1,-1 0 1,1 0 0,-1 1 0,1-1-1,0 0 1,-1 0 0,1 0-1,-1 0 1,1 0 0,-1-1 0,1 1-1,0 0 1,32-7-271,-18 2 173,0-1 1,-1 0-1,0-1 1,0-1-1,25-18 1,-32 20 80,0 0 0,-1 0-1,1 0 1,-1-1 0,-1 0 0,1 0 0,-1 0 0,0-1-1,-1 0 1,0 0 0,6-15 0,-9 21 18,-1 0 0,1 0 0,-1 0 0,1 0 0,-1 0 0,0 0 0,0-1 0,0 1 0,0 0 0,0 0 0,0 0 0,-1 0 0,1 0 0,-1 0 0,1 0 0,-1 0 0,-1-3 0,1 4 0,0 0 0,0 0 1,0 0-1,0 0 0,0 0 0,0 0 0,0 0 0,-1 1 0,1-1 0,0 0 0,0 1 0,-1-1 0,1 1 1,0-1-1,-1 1 0,1-1 0,-1 1 0,1 0 0,-1 0 0,1 0 0,0 0 0,-1 0 0,1 0 0,-1 0 1,-1 1-1,-3 0-12,0 1 0,1 0 0,-1 1 0,1-1 0,-1 1 0,1 0 0,0 0 1,0 1-1,1-1 0,-1 1 0,1 0 0,-8 9 0,2-2-24,1 1-1,0 0 1,-15 27-1,21-32-6,-1 1-1,1 0 0,1 0 1,-1 0-1,1 1 0,-1 9 1,3-16 15,-1 0 1,1 0 0,0 0 0,0-1 0,0 1-1,0 0 1,0 0 0,0 0 0,0 0 0,1 0 0,-1 0-1,1-1 1,-1 1 0,1 0 0,0 0 0,0-1-1,0 1 1,0 0 0,0-1 0,0 1 0,0-1-1,0 0 1,1 1 0,-1-1 0,0 0 0,1 0 0,-1 1-1,1-1 1,0 0 0,-1-1 0,1 1 0,0 0-1,2 0 1,2 0-26,0 0-1,0-1 0,0 0 1,0 0-1,0-1 0,0 0 1,0 0-1,0 0 1,0-1-1,0 0 0,0 0 1,-1 0-1,1-1 0,-1 0 1,0 0-1,0 0 0,0-1 1,0 0-1,0 0 1,-1 0-1,0 0 0,0-1 1,0 1-1,0-1 0,-1 0 1,1 0-1,-1-1 0,-1 1 1,5-11-1,-7 15 50,0 0-1,1 0 1,-1 0-1,0-1 0,0 1 1,1 0-1,-1 0 1,0 0-1,0-1 1,-1 1-1,1 0 1,0 0-1,0-1 0,-1 1 1,1 0-1,0 0 1,-1 0-1,1 0 1,-1 0-1,1 0 1,-1-1-1,-1 0 0,0 0 43,1 1-1,-1 0 0,0 0 0,0 0 0,1 0 0,-1 0 0,0 0 0,0 0 0,0 1 0,0-1 0,0 1 1,-3-1-1,-6 0 369,0 1 0,-1 0 0,-20 3 0,26-2-220,-24 3 97,3 2 83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58 187 12435,'-2'11'1036,"-1"0"1,0-1-1,-1 1 1,-5 12 0,-10 29 2025,18-48-2921,0 1 0,1-1 1,-1 1-1,1-1 0,0 0 1,0 1-1,0-1 0,1 1 1,0-1-1,1 6 0,-2-9-123,0-1 0,0 1 1,1 0-1,-1 0 0,0 0 0,1-1 0,-1 1 0,0 0 1,1 0-1,-1-1 0,1 1 0,-1 0 0,1-1 0,0 1 0,-1-1 1,1 1-1,-1-1 0,1 1 0,0-1 0,0 1 0,-1-1 1,1 0-1,0 1 0,0-1 0,1 1 0,0-1-7,-1 0-1,1-1 1,-1 1-1,1 0 1,-1 0-1,1-1 1,-1 1-1,1-1 0,-1 1 1,1-1-1,-1 0 1,3-1-1,1-1-11,1-1-1,-1 0 1,0-1-1,-1 1 0,9-10 1,-4 0-46,1 0-1,-2-1 1,0 0 0,-1 0 0,0-1-1,-1 0 1,-1 0 0,-1 0 0,0-1-1,-1 0 1,-1 0 0,0 1 0,-2-30-1,0 43 25,0 1-1,-1-1 1,1 1-1,-1-1 1,1 0-1,-1 1 1,0-1-1,0 1 1,0-1-1,-1 1 1,1 0-1,0 0 1,-1-1-1,0 1 0,1 0 1,-1 0-1,0 0 1,-4-2-1,4 2 24,0 1 0,0 0 0,-1 1 0,1-1 0,0 0 0,-1 1 0,1-1 0,0 1 0,-1 0 0,1-1 0,0 1 1,-1 0-1,1 1 0,-1-1 0,1 0 0,0 1 0,-1-1 0,1 1 0,0 0 0,-1 0 0,-2 1 0,-2 2 101,0 0 1,1 0-1,-1 1 1,1 0-1,0 0 1,1 0-1,-1 1 1,-5 7-1,8-9-21,0-1 0,0 1 0,1 0 0,-1 1 0,1-1 0,0 0 0,0 1 0,0-1 0,1 1 0,-1-1-1,1 1 1,0 0 0,1 0 0,-1 6 0,1-9-57,0 0-1,1 1 1,-1-1-1,1 0 1,0 0-1,0 0 1,0 1 0,0-1-1,0 0 1,0 0-1,0-1 1,0 1-1,1 0 1,-1 0-1,4 2 1,-1-1-24,0 1 1,0-2-1,0 1 0,1-1 1,-1 1-1,9 2 1,4 0-125,0-1 1,-1 0 0,19 1-1,-34-5 125,110 8-3277,-111-8 3253,0 0 1,1 0-1,-1 0 1,0 0-1,0 0 0,0 0 1,1 0-1,-1 0 1,0 0-1,0 0 1,0-1-1,0 1 0,1 0 1,-1 0-1,0 0 1,0 0-1,0 0 0,0-1 1,1 1-1,-1 0 1,0 0-1,0 0 0,0-1 1,0 1-1,0 0 1,0 0-1,0 0 0,0-1 1,0 1-1,0 0 1,0 0-1,0-1 0,0 1-66,1-7-392</inkml:trace>
  <inkml:trace contextRef="#ctx0" brushRef="#br0" timeOffset="1">313 22 15251,'8'-21'5055,"-9"33"-3223,-9 54 472,6-51-2148,1 0-1,0 1 0,2-1 1,0 1-1,0-1 0,2 1 1,0-1-1,3 20 0,-3-33-147,-1 0 0,1 0 0,-1 1 0,1-1 0,0-1 0,0 1 0,0 0 0,0 0 0,0 0 0,0 0 0,0-1-1,1 1 1,-1 0 0,0-1 0,1 1 0,0-1 0,-1 0 0,1 1 0,0-1 0,0 0 0,0 0 0,-1 0 0,1 0 0,0-1 0,0 1 0,1 0 0,-1-1-1,0 0 1,2 1 0,-1-1-20,1-1-1,-1 1 0,1-1 1,-1 0-1,0 0 1,1 0-1,-1 0 0,0 0 1,0-1-1,0 0 0,0 1 1,0-1-1,0 0 0,0-1 1,-1 1-1,1 0 1,2-4-1,5-6-357,0 0 1,-2-1-1,1 0 1,-2-1-1,1 1 0,-2-1 1,0-1-1,6-21 1,-7 13-287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3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9122,'43'-155'10776,"-43"155"-10741,0 0 1,0 0 0,0 0 0,0 0-1,-1 0 1,1 0 0,0 0 0,0 0 0,0 0-1,0 0 1,0 1 0,0-1 0,0 0 0,0 0-1,0 0 1,0 0 0,0 0 0,0 0-1,-1 0 1,1 0 0,0 0 0,0 0 0,0 0-1,0 0 1,0 0 0,0 0 0,0 0-1,0 0 1,0 0 0,0 0 0,-1 0 0,1 0-1,0 0 1,0 0 0,0 0 0,0 0-1,0 0 1,0 0 0,0 0 0,0-1 0,0 1-1,0 0 1,0 0 0,0 0 0,-1 0-1,1 0 1,0 0 0,0 0 0,0 0 0,0 0-1,0 0 1,0 0 0,0 0 0,0 0-1,0-1 1,0 1 0,0 0 0,0 0 0,0 0-1,0 0 1,0 0 0,0 0 0,0 0 0,0 0-1,0 0 1,0-1 0,-6 9 590,-7 25-188,3 0-1,0 0 1,2 1 0,-6 64 0,4 143-225,11-156-220,4 1 0,18 105-1,-23-191-9,0 1-1,0 0 0,0 0 0,1 0 0,-1 0 0,0 0 0,0-1 0,1 1 0,-1 0 1,0 0-1,1-1 0,-1 1 0,1 0 0,-1 0 0,1-1 0,-1 1 0,1 0 0,0-1-22,-1 0-1,0 0 0,1 0 1,-1 0-1,0 0 1,1-1-1,-1 1 0,0 0 1,0 0-1,1 0 0,-1 0 1,0-1-1,1 1 0,-1 0 1,0 0-1,0-1 0,0 1 1,1 0-1,-1 0 0,0-1 1,0 1-1,0 0 0,0-1 1,1 1-1,-1 0 0,0 0 1,0-1-1,8-31-1302,-6 10 895,-1-2-133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3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13 121 14435,'0'0'78,"0"1"0,-1-1-1,1 0 1,-1 0 0,1 0-1,0 0 1,-1 0 0,1 0 0,-1 0-1,1 0 1,0 0 0,-1 0 0,1 0-1,-1-1 1,1 1 0,0 0 0,-1 0-1,1 0 1,0 0 0,-1-1-1,1 1 1,0 0 0,-1 0 0,1-1-1,0 1 1,-1 0 0,1 0 0,0-1-1,0 1 1,-1 0 0,1-1 0,0 1-1,0 0 1,0-1 0,-1 1-1,1-1 1,0 1 0,0 0 0,0-1-1,0 1 1,0-1 0,0 1 0,0 0-1,0-1 1,0 1 0,0-1 0,0 1-1,0 0 1,0-1 0,0 1-1,0-1 1,0 1 0,1 0 0,-1-1-1,0 1 1,0 0 0,0-1 0,1 1-1,-1 0 1,0-1 0,0 1-1,1 0 1,-1-1 0,0 1 0,1 0-1,-1-1 1,21-21 2040,-20 22-2080,10-10 361,1 0 0,0 1 0,1 0-1,0 1 1,1 1 0,0 0 0,15-5 0,-23 10-337,1 0 0,0 0 1,-1 1-1,1 0 1,0 0-1,0 1 0,13 0 1,-15 1-44,-1 0-1,0-1 1,0 2 0,1-1 0,-1 0 0,0 1-1,0 0 1,-1 0 0,1 0 0,0 0 0,-1 1 0,1-1-1,5 6 1,-7-5-15,0-1 0,0 1 0,0 0 0,-1 0 0,1 0 0,-1 0 0,1 0 0,-1 0-1,0 0 1,0 0 0,0 0 0,-1 1 0,1-1 0,-1 0 0,0 1 0,0-1 0,0 0 0,0 1 0,0-1 0,-1 0-1,0 0 1,1 1 0,-1-1 0,-1 0 0,1 0 0,-3 6 0,-4 6 21,0 0 1,-1 0-1,-20 23 0,26-34-20,-43 51 63,26-32-51,1 0 1,-21 34-1,39-55-18,0-1 1,0 0-1,0 1 0,0-1 0,0 0 1,1 1-1,-1-1 0,0 1 0,1 0 0,0-1 1,-1 1-1,1-1 0,0 1 0,-1 0 0,1-1 1,0 1-1,0-1 0,1 1 0,-1 0 1,0-1-1,0 1 0,1 0 0,-1-1 0,1 1 1,-1-1-1,1 1 0,0-1 0,0 1 0,0-1 1,-1 0-1,3 2 0,0-1 0,0 0 1,0 0-1,0 0 0,0-1 0,0 1 0,0-1 1,1 0-1,-1 0 0,1 0 0,-1-1 1,1 1-1,-1-1 0,6 1 0,11-2 12,0-1 0,0 0 0,0-1 0,30-9 0,-33 7-7,6 4-209,-15 2-874,-13 3-1845,-1-3 2260,-1-1-111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3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18948,'1'3'264,"-1"0"0,0 0 0,0 0 0,0 0 0,0 0 0,0 0 0,0 0 0,-1 0 0,1 0-1,-1 0 1,0 0 0,0 0 0,-2 4 0,-2 7 262,-39 182 560,38-160-1419,2 0 0,1 0 0,4 56 1,1-83 915,0-21-636,-1-9-108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17100,'-10'-4'1744,"12"1"-1008,2-4-264,16 2 873,4-2-121,9-3-320,5 6-224,6-1-248,6 7-88,-4-2-224,0 0-240,-4 4-576,-7 0-296,-4 6 920,-9-5-160,-16-7-224,-7-9-128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4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18636,'7'7'1896,"9"-4"-1151,4-3-345,10 0 784,3-4-184,7-1-432,0 0-400,2 2-960,-3 0-304,-6-3 824,-6 6-184,-11-1-216</inkml:trace>
  <inkml:trace contextRef="#ctx0" brushRef="#br0" timeOffset="1">735 1 16636,'-17'23'1224,"-7"8"-960,-1 8-152,-2 9 344,1 4-96,1 4-136,0 1-32,7-1-40,3 0-16,8-3-32,6-4 48,8-3-152,3-5-160,14-9-368,2-6 2120,4-18-1552,3-8 73,3-11 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89 15971,'30'-19'1610,"-14"9"-955,0 0 0,0 1-1,0 1 1,1 0-1,0 2 1,1 0 0,20-5-1,-37 11-609,1 0-1,-1-1 0,1 1 1,-1 0-1,1 0 0,-1 0 1,0 0-1,1 0 0,-1 0 1,1 0-1,-1 0 0,0 0 1,1 1-1,-1-1 0,1 1 1,-1-1-1,0 1 1,0-1-1,1 1 0,-1 0 1,0 0-1,0 0 0,2 1 1,-2 0-30,-1-1 1,1 1-1,-1-1 1,0 1-1,1-1 0,-1 1 1,0-1-1,0 1 1,0 0-1,0-1 1,0 1-1,-1-1 1,1 1-1,0-1 1,-1 1-1,1-1 1,-1 1-1,0-1 1,1 0-1,-1 1 1,0-1-1,-1 2 1,-4 7-14,0-1 0,-1 0 1,-1 0-1,0 0 0,0-1 1,-12 10-1,-61 41-20,20-16 40,49-33-10,5-6 1,1 1 1,-1 0-1,1 1 1,0 0-1,1 0 1,-11 13-1,16-18-10,0-1-1,0 0 1,-1 1 0,1-1-1,0 1 1,0-1 0,0 1-1,0-1 1,-1 1 0,1-1-1,0 1 1,0-1-1,0 1 1,0-1 0,0 1-1,0-1 1,0 1 0,1-1-1,-1 1 1,0-1 0,0 1-1,0-1 1,0 1-1,1-1 1,-1 0 0,0 1-1,0-1 1,1 1 0,15 7 54,22-3-51,-36-5-19,27-1-296,0 0 0,0-2 1,49-12-1,-27 5 81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4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16412,'0'12'1608,"9"8"-960,4 4-264,2 10 720,3 7-256,-3 6-223,1 6-113,-9 4-256,-5 2-104,-11-2-152,-9-1-152,-10-4-320,-5-5-352,-3-10 671,1-8-127,2-10-144</inkml:trace>
  <inkml:trace contextRef="#ctx0" brushRef="#br0" timeOffset="1">505 380 18164,'27'9'1896,"2"-8"-1368,13-2-208,-1-7 681,7 1-785,-3-1-336,-4 2 136,-4-3-48,-16 2-184,-6 6-112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2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11450,'23'3'1745,"10"-1"-649,5-2-464,3-6 1801,4 0-1505,-4 0-616,-5-1 200,-4 4-264,-8 2-80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5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1131 13187,'-18'30'2996,"17"-30"-2954,1 0-1,0 0 0,0 0 0,0 0 0,-1 0 1,1 0-1,0 0 0,0 0 0,0 0 0,-1 0 1,1 0-1,0 0 0,0-1 0,0 1 0,0 0 0,-1 0 1,1 0-1,0 0 0,0 0 0,0-1 0,0 1 1,0 0-1,0 0 0,-1 0 0,1-1 0,0 1 1,0 0-1,0 0 0,0 0 0,0-1 0,0 1 1,0 0-1,0 0 0,0 0 0,0-1 0,0 1 0,0 0 1,0 0-1,0 0 0,0-1 0,0 1 0,0 0 1,0 0-1,0 0 0,1-1 0,-1 1 0,0 0 1,0 0-1,1-17 1234,3-2-616,2 0-1,0 0 0,16-31 0,36-55 382,-29 56-616,331-540 1796,-201 334-1560,-149 234-335,-6 11-899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5:59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10 435 15323,'-10'10'1774,"12"-14"-287,17-21 228,44-35-231,97-98 149,-127 122-1262,-1-2-1,40-64 1,-68 94-298,4-5 153,-7 13-222,-1 0 0,0 0 0,0 0 0,1 1 0,-1-1 0,0 0 0,0 1 0,1-1 0,-1 0 0,0 0 0,0 1 0,0-1 0,0 0 0,0 1 1,1-1-1,-1 0 0,0 1 0,0-1 0,0 1 0,0-1 0,0 0 0,0 1 0,0-1 0,0 0 0,0 1 0,0-1 0,0 0 0,-1 1 0,1-1 0,0 0 1,0 1-1,0-1 0,0 0 0,0 1 0,-1-1 0,-3 20 16,-17 96 1,12-65-1458,-16 59-1,23-102 912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56 10098,'-86'19'5527,"84"-18"-5139,6-4-411,-1 1 0,0 0 1,1 1-1,0-1 0,-1 1 0,1-1 1,0 1-1,5-1 0,-1 0 6,171-44-23,-153 41 72,0 2 1,1 0 0,-1 2-1,1 1 1,27 4-1,107 17 205,363 38 40,-183-45-264,-78-4 319,0 9 1831,-262-18-2184,0-1-1,-1 0 0,1 0 1,0 0-1,0 0 1,-1 0-1,1 0 1,0 0-1,0 0 1,-1 0-1,1 0 1,0-1-1,-1 1 1,1 0-1,0 0 1,-1-1-1,1 1 1,0 0-1,0-1 0,-1 0 5,1 0-1,-1 0 1,0 0-1,0 0 1,1 1-1,-1-1 0,0 0 1,0 0-1,0 0 1,0 0-1,0 0 0,0 0 1,0 0-1,-1 0 1,1 0-1,0-1 1,-6-19-130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16716,'-6'14'1584,"-1"10"-1000,0 4-200,0 7 752,1 5-223,2 5-249,1-1-136,3-1-248,0-3-208,6-5-600,1-6-216,0-18 600,2-8-136,1-13-169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17684,'1'20'1832,"4"-3"-1192,0-3-248,4-2 817,-2-2-545,2-5-232,-5 1-160,3-6-256</inkml:trace>
  <inkml:trace contextRef="#ctx0" brushRef="#br0" timeOffset="1">166 230 17084,'0'1'1672,"3"-4"-1112,1-2-224,0-4 616,3 2-399,-4-5-177,1-2-144,2-6-240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0 166 15651,'0'1'1681,"10"-1"-817,9 0-320,5-11 1296,6 5-751,9-9-385,4 4-64,4-5-304,3-2-192,-7 2-640,-1 0-256,-6 5 1080,-7-4-480,-8 2-104,-4-5-144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16796,'3'1'194,"-1"0"0,1 0 0,-1 0 0,1-1 0,-1 1 0,1-1 0,0 1 0,-1-1 0,1 0 0,0 0 0,-1 0 0,1 0 0,0-1 0,-1 1 0,4-2 0,11 0 630,-12 2-765,-1 0 0,0 0 0,0 0 0,0 1-1,0 0 1,1-1 0,-1 1 0,0 1-1,0-1 1,0 0 0,-1 1 0,8 4 0,-10-4-41,1-1 0,0 1 1,-1 0-1,1 0 1,-1 0-1,0 0 0,0 0 1,0 1-1,0-1 1,0 0-1,0 1 0,-1-1 1,1 0-1,-1 1 1,1-1-1,-1 1 0,0-1 1,0 0-1,0 1 1,0-1-1,-1 1 0,1-1 1,-1 1-1,0 2 1,-4 14-6,0-1 0,-2 1 0,0-1 0,-1 0 0,0-1 0,-14 20 0,-73 94 132,87-121-115,-1 3 36,-1 0 0,-1-1 0,0-1 0,0 0 0,-1 0 0,-19 13 0,20-20 71,9-8-50,3 3-85,0-1 1,0 1-1,0 0 0,0 0 1,0 0-1,1 0 0,-1 0 0,0 0 1,0 0-1,3-1 0,-1 0-5,-1 1-1,1 0 0,0 0 1,0 0-1,0 0 0,0 1 1,0-1-1,0 1 0,0 0 1,0 0-1,0 0 0,0 0 1,0 0-1,0 1 0,0-1 1,0 1-1,0 0 0,0 0 1,0 0-1,3 1 0,3 4-3,1 0 0,-1 1 0,0-1 0,10 11-1,-10-9 5,-1-1 0,1 0-1,19 11 1,-22-15 18,0-1 0,1 0 1,-1-1-1,0 1 1,1-1-1,-1-1 0,1 1 1,-1-1-1,1 0 1,-1 0-1,1-1 0,-1 0 1,1 0-1,-1-1 1,0 1-1,0-1 0,0-1 1,0 1-1,0-1 0,0 0 1,0-1-1,4-3 1,-5 4-70,0-1-1,0 0 1,-1 0 0,1 0 0,-1 0 0,0-1-1,0 1 1,-1-1 0,0 0 0,1 0 0,-2 0 0,1-1-1,0 1 1,-1-1 0,0 1 0,-1-1 0,1 0 0,-1 0-1,0 0 1,0 1 0,-1-1 0,0 0 0,0 0 0,-1-9-1,-11-33-615,5 19 241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3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1286 14379,'-5'12'1991,"6"-12"-1891,-1 0 0,1 0 0,-1-1 0,1 1-1,0 0 1,-1 0 0,1-1 0,-1 1 0,1 0 0,-1-1 0,1 1 0,-1-1 0,1 1 0,-1-1 0,0 1 0,1-1 0,-1 1 0,0-1 0,1 1 0,-1-1 0,0 1 0,1-2 0,79-129 3475,-9 14-2266,343-592 679,-294 464-1924,-95 192-64,-9 21-233,-16 31-360,-1 2 41,-4 7-391,-8 9-43,7-9 381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4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1 602 15931,'27'-25'1056,"-1"-2"-1,-1 0 1,23-33-1,-19 22-328,111-156 1342,-110 146-1387,-2-2 0,25-64 0,-46 97-393,-6 15-104,-2 4-5,-7 27 34,-2 31-766,2 2 0,3-1 1,4 102-1,-1-144-290,1-7 273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17572,'0'10'2040,"7"-4"-1296,11-11-184,5-8 1577,15-4-1257,3-6-136,8 0-272,0-4-104,1 1-216,-4 2-216,-13 4-512,-5 6-280,-11 6-520,-5 6 960,-11 2-24,-1 5-264,-4 4-81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5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12 111 16500,'-1'1'58,"1"-1"0,0 0 0,0 0 1,0 1-1,0-1 0,0 0 0,0 0 1,0 1-1,0-1 0,0 0 0,0 0 1,0 1-1,1-1 0,-1 0 0,0 0 1,0 1-1,0-1 0,0 0 0,0 0 1,0 0-1,0 1 0,1-1 0,-1 0 1,0 0-1,0 0 0,0 1 0,1-1 1,-1 0-1,0 0 0,0 0 1,0 0-1,1 0 0,-1 0 0,0 1 1,0-1-1,1 0 0,9-5 1140,16-19 217,-17 16-342,3-3-653,0 0 0,0 1-1,1 1 1,0 0 0,1 1 0,23-11 0,-35 18-414,-1 0-1,1 1 1,-1-1 0,1 1-1,-1-1 1,1 1 0,-1 0-1,1 0 1,-1-1 0,1 1-1,0 0 1,-1 0 0,1 1-1,-1-1 1,1 0 0,0 0-1,-1 1 1,1-1-1,-1 1 1,1 0 0,-1-1-1,0 1 1,1 0 0,-1 0-1,0 0 1,1 0 0,-1 0-1,0 0 1,0 0 0,0 0-1,0 0 1,0 0 0,0 1-1,0-1 1,0 0 0,0 1-1,-1-1 1,1 1 0,-1-1-1,1 1 1,-1-1 0,1 4-1,1 4-13,-1-1-1,0 1 0,-1-1 1,0 1-1,0 0 0,-3 16 1,-1-7 0,-1 0-1,0-1 1,-1 1 0,-1-1 0,-1 0-1,-1-1 1,-12 20 0,6-14 15,-1-1 0,-1 0 0,0-2 0,-31 27 0,14-23 48,17-14-11,20-10-46,1-1-1,-1 1 1,1 0 0,0 0 0,-1 0 0,1 0 0,0 0-1,-1 1 1,1 0 0,0 0 0,0 0 0,6 1 0,56 12-93,-50-9 91,0-1 0,20 2 0,-31-5 29,0 0 0,1-1 0,-1 0 0,0 0 0,0 0 0,0-1 0,0 0 0,0 0-1,0 0 1,0 0 0,-1-1 0,1 0 0,5-4 0,0-2 57,0 1 0,0-1 0,-1-1 0,9-12 0,-16 20-123,0-1 0,0 1-1,-1-1 1,1 0 0,-1 1 0,1-1 0,-1 0 0,0 0-1,0 0 1,0 0 0,-1 0 0,1 0 0,-1 0 0,1 0-1,-1 0 1,0 0 0,0 0 0,0 0 0,-1 0 0,1 0-1,-1 0 1,0 0 0,0 0 0,0 0 0,0 0 0,0 1-1,0-1 1,-1 0 0,-3-4 0,-5-5-186,0-10-109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7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1177 16732,'-7'10'1575,"12"-13"-303,14-20 61,-1-5-79,24-52-1,-13 22-512,212-365 1408,-85 155-1608,16-13-505,-163 260-591,-9 21 543,0 0 0,0 0 0,0 0-1,0 0 1,0 1 0,0-1 0,0 0 0,0 0-1,0 0 1,0 0 0,0 0 0,0 0 0,-1 0-1,1 0 1,0 0 0,0 0 0,0 0 0,0 0-1,0 0 1,0 0 0,0 0 0,0 0 0,0 0-1,-1 0 1,1 0 0,0 0 0,0 0 0,0 0-1,0 0 1,0 0 0,0 0 0,0 0 0,0 0-1,-1 0 1,1 0 0,0 0 0,0 0 0,0 0-1,0 0 1,0 0 0,0 0 0,0 0 0,0 0-1,0 0 1,0 0 0,-1 0 0,1-1-1,0 1 1,0 0 0,0 0 0,0 0 0,0 0-1,0 0 1,0 0 0,0 0 0,0 0 0,0 0-1,0-1 1,0 1 0,0 0 0,0 0 0,0 0-1,0 0 1,0 0 0,0 0 0,0 0 0,0 0-1,0-1 1,0 1 0,-27 24-1460,16-13 1457,-16 6-562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8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6 20580,'1'0'84,"-1"-1"0,0 1 0,0 0-1,1-1 1,-1 1 0,0 0 0,1-1-1,-1 1 1,0 0 0,1 0-1,-1-1 1,0 1 0,1 0 0,-1 0-1,1 0 1,-1-1 0,1 1 0,-1 0-1,0 0 1,1 0 0,-1 0-1,1 0 1,-1 0 0,1 0 0,-1 0-1,1 0 1,-1 0 0,0 0 0,1 0-1,-1 13 1171,-13 28-308,11-36-711,-113 260 896,58-136-1033,53-122-89,-24 64 63,26-63-49,0 0 0,0 0 1,0 0-1,1 0 1,0 1-1,1 14 0,0-21-13,0-1 0,0 0-1,1 1 1,-1-1-1,0 0 1,0 1-1,1-1 1,-1 0 0,1 0-1,-1 1 1,1-1-1,0 0 1,-1 0-1,1 0 1,0 0 0,0 0-1,0 0 1,0 0-1,0 0 1,0 0-1,0 0 1,1 0 0,0 0 7,0 0 1,0-1-1,0 1 1,0-1 0,0 1-1,0-1 1,0 0-1,1 0 1,-1 0 0,0 0-1,0 0 1,4-2-1,5-1 27,1-1 0,-1 0 0,0-1 0,10-6 0,-16 9-56,11-7-359,0 0 0,-1-2 0,0 1 1,-1-2-1,0 0 0,-1 0 0,19-25 1,-14 13-244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08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19516,'-12'37'2209,"-6"5"-1521,0 5-280,2 8 1128,2 4-776,-2 4-103,12 3-201,-1-2-248,1-11-584,3-1-441,-2-12 697,-2-6-96,0-8-112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12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2 725 13867,'-2'14'2044,"2"-13"-1995,1-1 0,-1 0 0,0 0-1,0 0 1,0 0 0,0 0 0,0 0 0,0 1 0,1-1-1,-1 0 1,0 0 0,0 0 0,0 0 0,0 0 0,1 0 0,-1 0-1,0 0 1,0 0 0,0 0 0,1 0 0,-1 0 0,0 1-1,0-1 1,0 0 0,1-1 0,-1 1 0,0 0 0,0 0 0,0 0-1,0 0 1,1 0 0,-1 0 0,0 0 0,0 0 0,0 0-1,0 0 1,1 0 0,24-18 2509,-14 9-2153,90-72 2407,147-152 0,-134 120-2296,-57 57-401,9-8-126,103-80 0,-169 144 8,23-16-214,-22 16 167,0-1-1,-1 0 1,1 1 0,0-1-1,-1 1 1,1-1 0,0 1-1,0 0 1,0-1 0,-1 1 0,1 0-1,0-1 1,0 1 0,0 0-1,0 0 1,0 0 0,-1 0 0,1 0-1,0 0 1,0 0 0,0 0-1,0 0 1,0 0 0,1 1-1,-3 0-7,0 0-1,0 0 1,-1 0-1,1 0 1,0 0-1,-1 0 0,1-1 1,0 1-1,-1-1 1,1 1-1,0-1 0,-1 1 1,-1 0-1,-19 5-333,-3 0-76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19492,'-8'40'1857,"1"1"-1465,0 2-176,1 2 880,2-2-840,1-2-192,3-6-616,3-4-360,-3-11 712,0-5-152,-4-7-177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13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21 18492,'9'-10'1546,"0"-1"1158,-11 22-655,-43 100-628,-61 182-56,103-284-1333,0 0 1,1 1-1,1 0 1,-1-1-1,2 1 1,-1 15 0,2-24-27,-1 0 0,0 0 1,0 0-1,1 0 0,-1 0 0,1 0 1,-1 0-1,1 0 0,-1 0 1,1 0-1,0 0 0,-1 0 1,1-1-1,0 1 0,0 0 1,-1 0-1,1-1 0,0 1 1,0-1-1,0 1 0,0-1 0,0 1 1,0-1-1,0 1 0,0-1 1,0 0-1,0 1 0,0-1 1,0 0-1,1 0 0,-1 0 1,0 0-1,0 0 0,0 0 0,0 0 1,0 0-1,0-1 0,0 1 1,0 0-1,2-1 0,5-2 28,0 1 0,-1-1 0,1 0 0,6-4 0,5-3-303,-1 0 0,0-2 1,-1 0-1,21-19 0,-33 26-69,1-1 0,-1 1 0,0-1 0,0-1 0,-1 1 0,0 0 0,0-1 0,0 0-1,-1 0 1,0 0 0,0-1 0,-1 1 0,0-1 0,2-14 0,-4-5-652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14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15011,'1'8'1961,"-1"7"-833,-3 3-400,-2 10 1617,-4 7-753,0 8-400,-2 5-64,-3 1-359,-1 3-129,2 2-216,-1 2-80,1-6-232,2-1-232,2-8-808,0-3 768,7-17 24,2-8-128,2-13-145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1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1061 15147,'-17'30'2611,"16"-27"-1748,2-4 5,10-16 721,82-198 2424,-46 97-3306,133-279 287,-65 145-984,-112 244-29,24-60-373,-25 53-182,-2 15 553,0 0 0,0 0 0,0 0-1,0-1 1,0 1 0,-1 0 0,1 0 0,0 0 0,0 0 0,0-1 0,0 1 0,0 0 0,-1 0 0,1 0 0,0 0-1,0 0 1,0 0 0,0 0 0,-1 0 0,1 0 0,0-1 0,0 1 0,0 0 0,0 0 0,-1 0 0,1 0-1,0 0 1,0 0 0,0 0 0,-1 0 0,1 0 0,0 0 0,0 0 0,0 1 0,-1-1 0,1 0 0,-22 13-1378,11-6 1195,-5-4-329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0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2 588 15515,'-2'-1'2820,"2"1"-2757,6-11 980,10-12-28,120-164 2979,46-108-2853,-149 224-1047,-45 122-103,1 0-1,-4 57 0,10-68-1,4-28-77,-4 18 93,2 0-1,1 34 0,3-56-319,-1-1-1,1 1 1,0-1-1,0 1 1,1-1-1,0 0 0,0 0 1,1 0-1,0 0 1,0 0-1,1 0 1,0-1-1,8 12 1,-5-12-522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0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8 202 14643,'-8'17'1712,"10"-9"-743,6-8-329,17-12 1464,5-5-687,6-7-353,4-2-160,1-6-288,1 2-288,-5 0-704,-4 7-432,-8 7 656,-7 3-168,-8 9-216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1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42 18572,'4'-6'2979,"0"2"-2657,0 0 0,0 1 0,1 0 0,-1 0 0,1 0-1,-1 1 1,1-1 0,0 1 0,0 0 0,6-1 0,-10 2-293,1 1 1,0-1-1,0 1 1,-1-1-1,1 1 1,0 0-1,0 0 1,-1 0-1,1 0 0,0 0 1,0 0-1,0 0 1,-1 0-1,1 1 1,0-1-1,0 1 1,-1-1-1,1 1 1,0 0-1,-1 0 1,1 0-1,-1 0 1,1 0-1,-1 0 1,0 0-1,1 0 0,-1 1 1,0-1-1,0 0 1,0 1-1,0-1 1,2 3-1,-1 4-27,1 1 0,-1-1 0,-1 0 1,1 0-1,-1 1 0,-1-1 0,0 1 0,0-1 0,-1 0 0,0 1 0,-2 9 0,-4 13 12,-17 46 1,10-37 73,-2 0 0,-41 73 0,57-113-85,0 0 1,0 0 0,-1 0-1,1 1 1,0-1 0,0 0-1,0 0 1,-1 1 0,1-1-1,0 0 1,0 0 0,0 1-1,0-1 1,0 0 0,0 1-1,-1-1 1,1 0 0,0 0-1,0 1 1,0-1 0,0 0-1,0 1 1,0-1 0,0 0-1,0 1 1,0-1 0,1 0-1,-1 0 1,0 1 0,0-1-1,0 1 1,10-3 67,23-17 0,-25 14-48,46-23-104,26-16-1338,-70 38 1264,-1-1 0,0 0 0,0 0 0,-1-1-1,14-17 1,2-10-313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2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1036 16155,'-4'21'1140,"4"-21"-1121,0 0-1,0 0 1,0 0-1,0 1 1,0-1 0,0 0-1,0 0 1,0 0-1,0 0 1,0 0 0,0 0-1,0 0 1,0 1-1,0-1 1,0 0-1,0 0 1,0 0 0,0 0-1,0 0 1,0 0-1,0 0 1,0 1-1,0-1 1,0 0 0,0 0-1,0 0 1,0 0-1,0 0 1,0 0-1,0 0 1,0 0 0,0 1-1,0-1 1,0 0-1,0 0 1,1 0-1,-1 0 1,0 0 0,0 0-1,0 0 1,0 0-1,0 0 1,0 0-1,0 0 1,1 0 0,-1 0-1,0 0 1,0 0-1,0 0 1,0 0 0,0 0-1,0 0 1,0 0-1,1 0 1,17-21 1406,-7 5-1159,45-62 1412,66-120 0,26-94-211,38-150-3000,-186 441 1506,0 1 0,1-1-1,-1 1 1,0-1 0,0 1 0,0-1-1,0 1 1,1-1 0,-1 1-1,0-1 1,0 1 0,0-1 0,0 1-1,0-1 1,0 1 0,0-1-1,-1 0 1,1 1 0,0-1 0,0 1-1,-1-1 1,-4-1-461,0 4-77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3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1 638 16203,'7'-16'1038,"1"1"0,0-1 0,2 1 0,17-21-1,4-9-263,-9 12-379,104-166 1018,-95 143-1000,41-97 0,-68 143-350,-1 0 1,-1 0-1,2-12 0,-4 20-16,-7 80-197,3-1 1,8 95-1,-4-166 104,1 18-332,0 21-1551,14 88 1,-9-110 1282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3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16500,'13'0'1584,"7"-8"-936,1-6-208,9-3 608,6-3-207,4 0-305,2-3-256,-2 0-560,-6 1-433,-6 7 577,-7 3-200,-4 6-80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3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15963,'0'1'1858,"0"-1"-1804,9-5 805,14-8 19,-20 12-527,11-7 325,0 1 0,22-7 0,-30 12-551,1 0-1,-1 0 0,1 1 1,0-1-1,0 2 0,-1-1 1,15 1-1,-20 0-113,0 1 0,1-1-1,-1 0 1,0 1 0,1-1-1,-1 1 1,0 0 0,0-1-1,1 1 1,-1 0 0,0 0-1,0 0 1,0 0 0,0 0 0,0 0-1,0 0 1,0 0 0,0 0-1,-1 0 1,1 1 0,0-1-1,-1 0 1,1 0 0,-1 1-1,1-1 1,-1 0 0,0 1-1,1-1 1,-1 1 0,0-1-1,0 3 1,0 3 2,0 0 1,-1 0-1,0-1 0,0 1 0,-3 10 1,-5 7 46,-1 0-1,-1 0 1,-1-1 0,-2-1 0,0 0 0,-1-1 0,-1 0 0,-34 34-1,77-77-126,2 1-1,0 1 0,2 2 0,53-25 1,-75 39-289,1 1-1,-1 0 1,15-2 0,22-7-1357,-32 4 1111,-3-5-174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19444,'15'-15'446,"1"1"1,0 1-1,1 1 0,0 0 0,1 1 0,0 1 0,1 0 1,0 2-1,1 0 0,-1 1 0,1 1 0,23-4 1,-24 7-378,0 0 1,0 1-1,1 1 1,-1 1 0,0 1-1,0 0 1,0 1-1,0 2 1,0 0 0,0 0-1,-1 2 1,0 0-1,23 12 1,-36-15-73,-1-1 1,0 0-1,0 1 1,0 0-1,0 0 1,0 0-1,-1 1 1,1-1-1,-1 1 1,0 0-1,0 0 1,-1 0-1,4 6 1,-5-7 8,0 0 1,0 0-1,-1 0 1,1 0-1,-1 0 0,1 0 1,-1 0-1,0 0 1,0 0-1,-1 0 0,1 0 1,0 0-1,-1 0 1,0 0-1,0 0 0,0-1 1,0 1-1,0 0 1,-1 0-1,1-1 0,-1 1 1,0-1-1,-2 3 1,-7 9 104,-1-1 0,0 0 0,-1-1 1,-1 0-1,-26 17 0,16-14-310,0-1 0,-52 20 0,75-33 61,-16 4-675,17-5 799,-1 0 0,1 0 0,0 0 0,0 0 0,-1 0 0,1 1 0,0-1 0,0 0 0,-1 0 0,1 0 0,0 0 0,0 0 0,-1 0 0,1 0 0,0 0 0,0 0 0,-1-1 0,1 1 0,0 0 0,0 0 0,0 0 0,-1 0 0,1 0 0,0 0 0,0 0 0,-1-1 0,1 1 0,0 0 0,0 0 0,0 0 0,0 0 0,-1-1 0,1 1 0,0 0 0,0 0 0,0 0 0,0-1 0,0 1 0,0 0 0,-1 0 0,1-1 0,0 1 0,0 0 0,0 0 0,0-1 0,0 1 0,0 0 0,0 0 0,0-1 0,0 1 0,0 0 0,0 0 0,0-1 0,0 1 0,1 0 0,-1 0 0,0-1 0,7-10-562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1243 13027,'-5'42'4252,"7"-26"2499,1-24-3368,11-26-3253,1 0 0,2 2 1,26-40-1,-12 21-93,122-207-24,229-399 17,-375 645-31,66-131-133,-118 231-3409,36-75 2908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7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1 618 17116,'31'-34'4743,"12"-21"-2190,-2 5-1440,-7 7-820,-1-2 0,-2-1 0,-3-2 1,-1-1-1,-3-1 0,22-63 0,-22 28-12,-37 153-335,4 0 0,-1 122 1,10-182 74,-1-4-146,1 0 0,0 0 1,0 0-1,0 0 1,1 0-1,0-1 0,-1 1 1,1 0-1,0 0 0,1-1 1,-1 1-1,1-1 0,-1 1 1,4 4-1,2-5-206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8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1 319 18188,'4'10'1848,"6"-13"-1032,4-7-255,15-6 1031,4-4-400,13-8-360,4-2-168,6-8-223,0 1-113,-3 4-344,-7 0-272,-10 9-585,-8-1-359,-15 7 968,-3 5-232,-8 13-216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2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21 102 17724,'8'-5'552,"0"-1"0,-1 0 0,0 0 0,-1-1 0,9-9 0,-7 7 31,0 0 0,18-14 1,-23 21-467,-1 1 1,1-1 0,0 1 0,0-1 0,-1 1 0,1 0 0,0 0 0,0 0 0,0 0 0,0 0-1,0 1 1,0 0 0,0-1 0,0 1 0,6 1 0,-8-1-96,0 0-1,-1 0 1,1 1 0,0-1 0,0 0-1,0 1 1,0-1 0,0 1 0,0-1-1,-1 1 1,1-1 0,0 1 0,0 0-1,-1-1 1,1 1 0,0 0-1,-1 0 1,1-1 0,-1 1 0,1 0-1,-1 0 1,1 0 0,-1 0 0,0 0-1,1 0 1,-1 0 0,0 0 0,0-1-1,0 3 1,0 28 114,0-30-132,-2 13 4,-1-1 1,0 0-1,-1 0 1,-1 0-1,0 0 0,-1 0 1,0-1-1,-1 0 1,-8 11-1,-11 14 17,-44 44 1,65-76-14,0 0 1,0 0 0,-11 8-1,35-27 75,-10 7-74,1 1 0,0-1 0,0 2 1,0-1-1,14-4 0,-21 10-16,0-1 0,0 0 0,0 0 0,0 1 0,0 0 0,0-1 0,0 1 0,0 0 0,0 1 0,0-1 0,0 0 0,0 1 0,0 0 0,0 0 0,0 0 0,0 0 0,-1 0 1,1 0-1,0 1 0,-1-1 0,1 1 0,-1 0 0,1 0 0,-1 0 0,0 0 0,3 3 0,7 10-2,-8-10-3,0 1 0,1-1 0,0 0 0,0 0-1,8 6 1,-12-10 16,1 0-1,-1-1 1,0 1-1,0 0 1,1-1-1,-1 1 1,0-1-1,0 0 1,1 1-1,-1-1 1,1 0-1,-1 0 1,0 0-1,1 0 1,-1 0-1,0 0 1,1 0-1,-1 0 1,0-1-1,1 1 1,-1-1-1,0 1 1,1-1-1,-1 1 1,0-1-1,0 0 1,0 1-1,1-1 1,-1 0-1,0 0 1,0 0-1,0 0 1,1-2-1,2-1 1,-1-1-1,1 0 1,-1 0 0,0 0-1,0 0 1,-1 0-1,1-1 1,-1 1 0,-1-1-1,1 0 1,-1 1-1,1-11 1,0-5-367,-1 0 0,-3-25 0,2 37 309,-2-19-253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5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1110 17068,'11'-39'4705,"110"-251"335,82-135-3575,-177 373-1374,114-215 62,-122 237-951,-13 23-672,-13 19 409,1-3 393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6:5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38 16924,'15'-15'1973,"-12"12"-1535,-1 0 1,1 0-1,0 1 0,0-1 1,0 1-1,0-1 0,4-1 0,-13 17 3049,-10 18-2687,-19 27-246,3 2 1,3 1 0,-32 96 0,58-148-483,-11 38 220,14-45-258,-1 1 1,1 0-1,-1-1 0,1 1 0,0 0 0,0-1 0,0 1 0,0 0 0,0-1 0,1 1 1,-1 0-1,1-1 0,0 1 0,1 3 0,-1-6-10,0 1 0,0 0-1,0 0 1,0-1 0,0 1-1,0 0 1,0-1 0,1 1 0,-1-1-1,0 1 1,0-1 0,1 0 0,-1 0-1,0 1 1,0-1 0,1 0 0,-1 0-1,0 0 1,0 0 0,1-1 0,-1 1-1,0 0 1,0 0 0,1-1 0,1 0-1,36-14 347,-33 12-306,26-11-200,-2-2 1,0-1-1,-1-1 1,-1-1-1,39-35 0,-64 51-192,0 0-1,-1 0 0,0 0 0,0 0 0,0-1 0,0 1 0,0 0 0,0-1 1,-1 0-1,0 1 0,0-1 0,0 0 0,0 1 0,0-8 0,1-5-795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0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7 17516,'-3'-6'5179,"-2"19"-3371,-4 24-939,-83 380 1485,88-402-2546,1 0 0,1 1 1,1 0-1,0 20 0,4-23-650,-3-13 826,0 0-1,1 0 1,-1 0 0,0 0 0,0 1-1,0-1 1,1 0 0,-1 0 0,0 0-1,0 0 1,1 0 0,-1 1 0,0-1-1,0 0 1,0 0 0,1 0-1,-1 0 1,0 0 0,1 0 0,-1 0-1,0 0 1,0 0 0,1 0 0,-1 0-1,0 0 1,0 0 0,1 0 0,-1 0-1,0-1 1,0 1 0,1 0 0,-1 0-1,0 0 1,0 0 0,0 0-1,1 0 1,-1-1 0,0 1 0,0 0-1,0 0 1,1 0 0,-1-1 0,0 1-1,0 0 1,0 0 0,0-1 0,0 1-1,1 0 1,6-11-467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6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37 17764,'0'-4'694,"0"1"-1,1-1 1,0 1 0,-1-1 0,1 1-1,0-1 1,1 1 0,2-6 0,-7 15-152,1 1 1,0-1-1,0 0 1,-1 11-1,-2 5-438,-19 79 231,-11 119 0,35-219-331,-2 20 156,0 40 0,2-56-126,0-1-1,0 1 1,1-1 0,0 1-1,0-1 1,0 1-1,0-1 1,1 1-1,-1-1 1,1 0 0,0 0-1,1 0 1,-1 0-1,1 0 1,4 5-1,-4-7-21,-1-1-1,0 1 0,0-1 0,1 0 0,-1 0 0,0 0 1,1 0-1,-1-1 0,1 1 0,-1-1 0,1 1 0,0-1 1,-1 0-1,1 0 0,-1 0 0,1 0 0,0 0 0,-1-1 1,1 1-1,-1-1 0,1 0 0,-1 1 0,1-1 1,-1 0-1,0-1 0,0 1 0,1 0 0,-1-1 0,2-1 1,4-3-245,0 0 1,-1 0-1,0-1 1,0 0-1,0 0 1,9-14-1,-11 13-1,-1 0 0,0 0 1,0-1-1,-1 1 0,0-1 0,0 0 0,-1 0 1,2-16-1,0-16-520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6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16059,'-2'27'1737,"1"2"-857,0 4-336,-1 3 840,2 2-159,0 7-297,2-2-168,-1-9-288,0 1-120,2-5-208,0-6-104,-1-4-456,0-7-296,-2-11-264,0-1 784,0-5-208,0-2-152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6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44 21941,'-6'16'2432,"3"-4"-1728,-2-10-312,3 2 1809,1-5-1625,-1-2-184,5 1-480,3 1-304,-3-3-840,-3-6 1120,0-6-176,-2-4-160,1 0-137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17100,'-5'13'1960,"-6"10"-1312,-15 10-248,-4 7 1217,-4 9-729,-2 2-72,3 2-296,1 0-120,11-2-112,5-6-24,12-10-56,4-7-72,14-9-384,5-5-336,6-6 1496,4-7-936,6-5 16,-2-12-32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19868,'-1'1'180,"-1"0"1,1 0-1,-1 0 0,1 0 0,0 1 0,0-1 1,-1 0-1,1 1 0,0-1 0,0 1 0,1 0 0,-1-1 1,0 1-1,0 1 0,-1 0 102,-3 8 16,0 1 0,1-1 0,0 1-1,1 1 1,0-1 0,1 0 0,0 1 0,1-1 0,0 1 0,1-1 0,2 14-1,2 11-387,2-1 0,15 52-1,-14-72-863,-4-16 375,-1-9 321,-1-5-150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7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15547,'0'0'108,"0"0"0,0 0-1,0 1 1,0-1-1,0 0 1,0 0 0,0 1-1,0-1 1,1 0 0,-1 0-1,0 1 1,0-1 0,0 0-1,0 0 1,0 0-1,0 1 1,0-1 0,0 0-1,1 0 1,-1 0 0,0 1-1,0-1 1,0 0-1,1 0 1,-1 0 0,0 0-1,0 0 1,0 0 0,1 1-1,-1-1 1,0 0 0,0 0-1,0 0 1,1 0-1,10-2 2210,17-13-175,-19 10-1526,10-5-389,1 0-1,0 1 0,0 1 1,1 1-1,0 1 0,39-5 1,-36 11-1539,-20 1 1050,-1 0 1,0-1 0,0 0 0,0 0-1,0 0 1,1 0 0,-1 0 0,0-1 0,0 1-1,0-1 1,0 0 0,0 0 0,0 0-1,3-2 1,3-6-726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8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29 18780,'24'-11'5338,"3"-1"-4187,-24 10-1081,1 1-1,-1 0 1,1 1-1,0-1 1,-1 1-1,1-1 1,0 1 0,-1 0-1,1 1 1,0-1-1,6 2 1,-9-2-68,0 1 0,0 0 1,0-1-1,0 1 0,1 0 0,-1 0 1,0 0-1,0 0 0,0 0 1,-1 0-1,1 0 0,0 0 1,0 0-1,-1 0 0,1 0 1,0 1-1,-1-1 0,1 0 1,-1 0-1,0 1 0,1-1 1,-1 0-1,0 1 0,0-1 0,0 0 1,0 1-1,0-1 0,0 0 1,0 1-1,0-1 0,0 0 1,-1 1-1,1-1 0,-1 0 1,0 2-1,-3 11-6,0-1-1,-1 0 1,-1-1 0,0 1 0,-15 21-1,-50 58 16,26-36 25,39-48-40,1 1-5,-1-1-1,-1 0 1,0 0-1,0-1 1,-12 9-1,19-15-9,0-1 0,0 0 0,0 0 0,0 1 0,-1-1 0,1 0 1,0 0-1,0 0 0,-1 1 0,1-1 0,0 0 0,0 0 0,-1 0 0,1 0 0,0 1 0,0-1 1,-1 0-1,1 0 0,0 0 0,0 0 0,-1 0 0,1 0 0,0 0 0,-1 0 0,1 0 0,0 0 0,0 0 1,-1 0-1,1 0 0,0 0 0,-1 0 0,1 0 0,0 0 0,0-1 0,-1 1 0,1 0 0,3-11-584,10-13-185,-11 22 720,-1 0-1,0 0 1,1 0 0,0 0-1,-1 1 1,1-1 0,0 1 0,0-1-1,-1 1 1,1 0 0,0-1 0,1 1-1,-1 0 1,0 0 0,0 1 0,0-1-1,1 0 1,2 0 0,-3 1 68,-1 0 0,1 1 0,0-1 0,-1 1 0,1-1 0,0 1 0,-1-1 0,1 1 0,0 0 0,-1 0 0,1 0 0,-1 0-1,0 0 1,1 0 0,-1 0 0,0 0 0,0 0 0,1 1 0,-1-1 0,0 0 0,0 1 0,-1-1 0,1 1 0,0-1 0,1 3 0,10 24 323,8 17 271,-18-41-515,0-1 0,0-1-1,0 1 1,0 0 0,1 0 0,-1-1-1,1 1 1,-1-1 0,1 0-1,0 0 1,3 2 0,-4-3-46,0-1 1,0 1-1,0-1 1,0 0-1,0 0 1,0 1-1,-1-1 1,1-1-1,0 1 1,0 0-1,0 0 1,0-1-1,0 1 1,0-1-1,-1 1 1,1-1-1,0 0 0,-1 0 1,1 0-1,0 0 1,-1 0-1,1 0 1,-1 0-1,1-1 1,-1 1-1,0 0 1,0-1-1,1 1 1,1-4-1,3-4 169,1 0 0,-1-1-1,8-17 1,-12 23-184,0 0-1,0-1 1,-1 1-1,1 0 1,-1-1 0,0 0-1,0 1 1,-1-1-1,1 0 1,-1 1 0,0-1-1,0 0 1,-1 1-1,1-1 1,-1 0 0,0 1-1,0-1 1,-1 1-1,-3-8 1,-1-13-1422,4 13 958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1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88 17540,'-4'6'2296,"4"4"-1376,3-12-263,5-5 1719,12 2-1264,5-3-183,6-2-297,3 0-128,5 5-216,-3-8-136,-6 7-392,-1 3-296,-12 0 1168,-7 2-664,-13-14-56,-4 0 16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0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11 13763,'3'-11'7460,"-8"36"-4849,2-6-1946,-1 2-155,-4 20 33,2 0 0,2 0 1,2 61-1,2-99-522,0-1 0,0 1 1,0-1-1,1 1 0,-1-1 0,1 1 1,0-1-1,0 1 0,0-1 1,0 0-1,0 1 0,0-1 0,0 0 1,1 0-1,-1 0 0,1 0 1,0 0-1,-1 0 0,1 0 0,4 2 1,-2-2 10,-1-1 0,1 1 1,0-1-1,0 0 0,0 0 1,0 0-1,1-1 0,-1 0 0,0 1 1,0-1-1,0-1 0,5 0 1,4 0-142,0 0 0,0-2 0,-1 1 0,1-2 0,-1 0 0,1 0 0,14-8 1,-22 9-50,0 0 0,0 0 1,0-1-1,0 1 0,-1-1 1,0 0-1,1 0 0,-2 0 1,1-1-1,0 0 1,-1 1-1,0-1 0,0 0 1,0-1-1,-1 1 0,0 0 1,0-1-1,3-10 0,-2-24-651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1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18668,'-10'37'1880,"-4"-3"-1103,-1-1-289,5 2 848,2-2-224,8-3-336,3-3-120,5-1-535,4-3-290,2-5-751,-2-2-360,2-7 976,-3-4-208,-11-3-208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1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37 18876,'4'-5'432,"1"1"0,-1 0 0,1 0 1,0 0-1,0 1 0,0 0 0,7-4 0,-11 7-359,0-1-1,0 1 1,0 0 0,0-1-1,0 1 1,0 0 0,0 0-1,0 0 1,0 0 0,0 0-1,0 0 1,1 0 0,-1 0-1,0 0 1,0 0 0,0 0-1,0 1 1,0-1 0,1 1-1,-1 0 7,0 0 0,0 0 0,0 0 0,0 0 0,0 0 0,0 1 0,-1-1 0,1 0-1,0 0 1,-1 1 0,1-1 0,-1 0 0,1 1 0,-1-1 0,0 0 0,0 1-1,1-1 1,-1 1 0,0 1 0,0 6-2,-1 0 0,1 0-1,-1 0 1,-1 0 0,0-1 0,0 1-1,-1-1 1,-6 16 0,-39 65-2,33-64-25,9-15-42,-1 1 14,0 1 0,1-1 0,0 1 1,1 0-1,0 0 0,1 1 0,-4 19 1,8-31-19,0 0-1,1 0 1,-1 0 0,0 0 0,0 0 0,0 1 0,1-1 0,-1 0 0,1 0-1,-1 0 1,1 0 0,-1 0 0,1 0 0,-1 0 0,1 0 0,0 0 0,0-1-1,-1 1 1,1 0 0,0 0 0,0 0 0,0-1 0,0 1 0,0-1 0,0 1-1,0-1 1,0 1 0,0-1 0,0 1 0,0-1 0,1 0 0,-1 0 0,0 1 0,0-1-1,0 0 1,2 0 0,6 0-11,0 1 1,-1-2-1,15-1 0,-16 1-43,15-1-572,0-1 0,0-1 0,0-2 0,36-13 0,-39 10 17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1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 16924,'0'1'92,"0"-1"0,0 0 0,1 1 1,-1-1-1,0 0 0,1 0 0,-1 1 1,0-1-1,1 0 0,-1 0 0,0 0 0,1 1 1,-1-1-1,0 0 0,1 0 0,-1 0 1,0 0-1,1 0 0,-1 0 0,1 0 1,-1 0-1,0 0 0,1 0 0,-1 0 1,1 0-1,-1 0 0,0 0 0,1 0 0,-1 0 1,0 0-1,1 0 0,-1 0 0,1-1 1,-1 1-1,0 0 0,1 0 0,-1-1 1,17-10 478,-13 8-148,42-29 2157,60-31-1,140-48-799,-203 97-1840,66-15 1,-6 11-3029,-92 15 1806,-7 3 526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2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5 585 16700,'-5'25'2551,"5"-25"-2524,0 0 1,0 0-1,0 0 1,0 0-1,0 0 1,0 0-1,0 0 1,1 0-1,-1 0 1,0 1-1,0-1 1,0 0-1,0 0 1,0 0-1,0 0 1,0 0 0,0 0-1,0 0 1,0 0-1,0 0 1,0 0-1,0 0 1,0 0-1,0 0 1,0 0-1,1 1 1,-1-1-1,0 0 1,0 0-1,0 0 1,0 0-1,0 0 1,0 0-1,0 0 1,0 0-1,0 0 1,0 0-1,1 0 1,-1 0 0,0 0-1,0 0 1,0 0-1,0 0 1,0 0-1,0 0 1,0 0-1,0 0 1,0 0-1,0-1 1,1 1-1,-1 0 1,0 0-1,0 0 1,0 0-1,0 0 1,0 0-1,0 0 1,0 0-1,0 0 1,10-12 1280,83-114 2353,53-57-2991,-112 143-505,20-25-128,-45 57-36,-10 15 0,-8 13 5,-12 19 76,-30 83 1,42-96-168,1 1 0,2 0 0,1 0 0,-3 39 0,8-63-42,0-1-1,0 1 1,0-1-1,0 1 1,1-1 0,-1 1-1,2 4 1,-2-7 94,0 0 0,0 1 1,1-1-1,-1 0 0,0 1 1,0-1-1,0 0 0,0 0 1,1 0-1,-1 1 0,0-1 0,0 0 1,1 0-1,-1 0 0,0 1 1,0-1-1,1 0 0,-1 0 1,0 0-1,0 0 0,1 0 1,-1 0-1,0 0 0,1 0 0,-1 1 1,0-1-1,1 0 0,12-9-434,5-16-14,4-7-154</inkml:trace>
  <inkml:trace contextRef="#ctx0" brushRef="#br0" timeOffset="1">690 1 17172,'-13'27'706,"-14"24"768,3 1 1,-20 64 0,40-102-1297,0 1 1,0 0-1,2 0 1,-1 0 0,2 0-1,0 0 1,1 0 0,1 0-1,0 0 1,1 0 0,0 0-1,1 0 1,7 19 0,-8-28-167,1-1 0,-1 0 0,1 0 0,0 0 0,0 0 0,0-1 1,1 1-1,-1-1 0,1 0 0,0 0 0,9 7 0,-11-10 2,1 1 1,0-1-1,0 0 0,0 1 0,-1-1 0,1-1 1,0 1-1,0 0 0,1-1 0,-1 0 1,0 1-1,0-1 0,0 0 0,0-1 0,0 1 1,0 0-1,0-1 0,0 0 0,0 0 1,0 0-1,0 0 0,-1 0 0,5-2 0,-1-1 61,0 0 0,0 0 0,-1-1 0,1 1 0,-1-1-1,0-1 1,0 1 0,-1 0 0,1-1 0,-1 0 0,4-8 0,-6 10 1,0-1 0,0 1 0,0 0 0,0-1 0,-1 1 0,0-1 0,0 0 1,0 1-1,0-1 0,-1 0 0,1 0 0,-1 1 0,-1-1 0,1 0 0,-1 0 1,1 1-1,-4-9 0,3 11-46,0 0 0,0 0 1,0 0-1,0 0 0,0 0 1,-1 0-1,1 0 0,-1 1 1,1-1-1,-1 1 0,0-1 1,1 1-1,-1-1 0,0 1 0,0 0 1,0 0-1,-4-2 0,2 2-29,0 0 0,-1 0-1,1 1 1,0-1-1,0 1 1,0 0 0,-1 0-1,1 1 1,-5 0-1,0 1-348,0 0 0,-1 1 0,1 0 0,0 0 0,1 1-1,-1 0 1,-13 9 0,20-12 266,1 0 0,-1 0 1,1 0-1,0 0 0,0 0 0,-1 0 1,1 0-1,0 0 0,0 1 0,0-1 0,0 0 1,0 1-1,1-1 0,-2 3 0,8 0-674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2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19364,'7'0'2185,"10"-3"-1409,12-8-280,7-2 1256,14 0-872,3-2-143,13 3-401,3 0-184,-7 5-456,-4 3-393,-8 4-631,-7 5-208,-12 1 1048,-9 0-352,-13 1-177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18484,'-29'29'1351,"1"1"0,2 2 0,2 0 1,-23 38-1,10-15-772,-68 94 398,106-149-1010,-1 0 0,0 0 0,0 0 0,0 0 0,0 0 0,0 0 0,0 0 0,0 0 0,0 0 0,0 0 0,0 0 0,0 0 0,0 0 0,0 0 0,0 0 0,0 0 0,0 0-1,0 0 1,0 0 0,0 1 0,0-1 0,0 0 0,0 0 0,0 0 0,0 0 0,0 0 0,0 0 0,0 0 0,0 0 0,0 0 0,0 0 0,0 0 0,0 0 0,0 0 0,0 0 0,0 0 0,0 0-1,0 1 1,0-1 0,8-7-824,11-14-491,84-143-4450,-31 44 6049,-72 120-196,0-1-1,0 1 1,1 0-1,-1-1 1,0 1-1,0-1 1,1 1-1,-1-1 1,0 1-1,0 0 1,1-1-1,-1 1 1,0-1-1,1 1 1,-1 0-1,1 0 1,-1-1-1,0 1 1,1 0-1,-1 0 1,1-1-1,-1 1 1,1 0-1,-1 0 1,1 0-1,-1 0 0,1 0 1,-1-1-1,1 1 1,0 0-1,3 14 1068,-4 23-181,0-37-934,-2 32-18,2 0-1,2-1 1,0 1 0,3-1 0,0 0 0,16 51 0,-19-60-494,-2-17 171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91 17516,'-5'22'1760,"8"-14"-912,9-1-256,14-4 833,4-6-177,11-2-256,6-3-56,8-3-536,4-3-624,-1-11 344,3-5-88,-4-4-192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24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0 994 14243,'0'1'113,"0"-1"0,0 0 0,0 0-1,0 0 1,0 1 0,0-1 0,0 0 0,0 0-1,0 0 1,0 1 0,0-1 0,0 0 0,0 0 0,0 0-1,0 1 1,0-1 0,1 0 0,-1 0 0,0 0-1,0 0 1,0 1 0,0-1 0,0 0 0,0 0 0,0 0-1,1 0 1,-1 0 0,0 1 0,0-1 0,0 0-1,0 0 1,1 0 0,-1 0 0,0 0 0,0 0 0,0 0-1,1 0 1,-1 0 0,0 0 0,0 0 0,0 0-1,1 0 1,-1 0 0,0 0 0,0 0 0,13-6 1762,10-17-937,76-94-422,-6-4 0,-5-4 0,-5-4 1,75-162-1,-144 264-585,-2-1 0,0-1 1,13-56-1,-24 66-71,-6 24-2,-9 28 33,-1 25 122,2 1 1,3 1-1,3-1 0,0 66 0,25 242-1359,-14-336 1076,8 42 1,-2-36-76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38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1278 11466,'-8'13'963,"12"-11"-454,11-6-176,6-5 56,0-1 0,-1-1-1,29-21 1,57-51 530,-25 19-369,608-516 1958,-541 446-2494,-77 72-402,-2-3-1,83-100 1,-152 165 387,4-4-93,0-1 1,-1 1 0,1-1-1,-1 0 1,0 0-1,0-1 1,0 1 0,-1-1-1,0 1 1,2-8 0,-4 13 73,0-1 1,0 1 0,-1-1 0,1 1-1,0-1 1,0 1 0,0-1 0,0 1 0,-1-1-1,1 1 1,0 0 0,0-1 0,-1 1-1,1-1 1,0 1 0,-1 0 0,1-1 0,0 1-1,-1 0 1,1 0 0,-1-1 0,1 1-1,-1 0 1,1 0 0,0 0 0,-1-1 0,1 1-1,-1 0 1,1 0 0,-1 0 0,1 0-1,-1 0 1,1 0 0,-2 0 0,-17 1-202,18-1 209,-14 3-112,-1 1-1,-27 11 1,3 2-66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7:38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1298 11402,'-59'66'1201,"11"-12"-833,20-26-24,26-14 368,29-34-32,17-17-40,26-29-72,14-10-31,39-32-41,9-16-40,20-20-88,1-2-48,6 1-88,-4 3-192,-9 12-456,-13 4 456,-37 18-136,-12 21-40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14603,'-20'1'1554,"20"-1"-1528,0 0 0,0 0 1,0 0-1,-1 1 1,1-1-1,0 0 0,0 0 1,0 0-1,0 0 1,0 1-1,-1-1 0,1 0 1,0 0-1,0 1 1,0-1-1,0 0 0,0 0 1,0 0-1,0 1 1,0-1-1,0 0 0,0 0 1,0 1-1,0-1 1,0 0-1,0 0 0,0 1 1,0-1-1,0 0 1,0 0-1,0 1 0,0-1 1,0 0-1,0 0 1,1 0-1,-1 1 0,0-1 1,23 25 861,-17-19-809,150 154 705,32 30 22,-158-164-936,0-2-1,2 0 1,0-3 0,63 32-1,-69-42 14,-3-7-67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1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 16692,'2'-1'1277,"0"6"-422,-1 17-51,-3 29-321,-8 52 36,-9 147 549,18-244-1018,1-1 0,0 0 0,0 0 0,1 0 0,-1 0 0,1 0 0,0 1 0,3 6 0,-3-11-35,-1 0 1,1 0 0,-1 0-1,1-1 1,-1 1-1,1 0 1,0 0 0,-1-1-1,1 1 1,0-1 0,-1 1-1,1 0 1,0-1-1,0 1 1,0-1 0,0 0-1,-1 1 1,1-1 0,0 0-1,1 1 1,0-1-1,0 0 0,0 0 0,0 0 0,0-1 0,0 1 0,0 0 0,0-1 0,0 0 0,0 1 0,0-1 0,-1 0 0,1 0 0,2-1 0,8-6-224,-1 1-1,-1-1 0,1-1 1,-1 0-1,-1 0 1,0-1-1,0 0 1,-1-1-1,0 0 0,-1 0 1,0-1-1,10-23 1,-5-3-349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2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15739,'-3'32'1529,"-1"10"-921,-2 2-264,4 2 664,-1 1-168,3 2-272,0-3-127,4-2-401,3-4-321,0-10 249,-2-7-24,-4-13-80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3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98 14115,'-1'0'4305,"18"-5"-3111,56 4-543,66-6-616,-138 7-33,37-6 21,47-11 0,-74 14 0,-1 0 0,0-1 0,0 0 0,0 0 0,-1-1 0,0-1 0,0 1 0,0-2 0,12-10 0,-21 17-18,0 0-1,0 0 1,0 0 0,0-1 0,0 1 0,0 0 0,0 0 0,0 0 0,0 0 0,0 0-1,0-1 1,0 1 0,0 0 0,-1 0 0,1 0 0,0 0 0,0 0 0,0 0-1,0 0 1,0-1 0,0 1 0,0 0 0,-1 0 0,1 0 0,0 0 0,0 0 0,0 0-1,0 0 1,0 0 0,0 0 0,-1 0 0,1 0 0,0 0 0,0 0 0,0 0-1,0 0 1,-1 0 0,1 0 0,0 0 0,0 0 0,0 0 0,0 0 0,-1 0-1,-8 1 65,1 1 0,-1 0 0,0 0 0,0 1 0,-15 7 0,-11 4 103,-22 4 91,-37 11 546,-143 67 1,234-95-786,-21 11 77,24-11-98,-1-1 0,0 1 0,0-1-1,0 1 1,0-1 0,1 1 0,-1-1 0,0 1 0,0 0 0,1 0 0,-1-1 0,1 1 0,-1 0 0,1 0 0,-1 0 0,1-1 0,-1 1 0,1 0 0,-1 1 0,2-1-6,-1 0 1,1-1-1,0 1 0,0-1 1,-1 0-1,1 1 1,0-1-1,0 1 0,-1-1 1,1 0-1,0 0 1,0 0-1,0 1 0,0-1 1,0 0-1,-1 0 1,1 0-1,0 0 1,2-1-1,24 1-57,-21-1 44,33-2-68,71-15 0,-77 11 89,24-3 44,-57 10-46,0 0 0,0 0-1,0 0 1,0-1 0,0 1-1,0 0 1,0 0 0,-1 0-1,1 0 1,0 0 0,0 0-1,0 0 1,0 0 0,0 0-1,0 0 1,0-1 0,0 1-1,0 0 1,0 0 0,0 0 0,0 0-1,0 0 1,0 0 0,0 0-1,0 0 1,0-1 0,0 1-1,0 0 1,0 0 0,0 0-1,0 0 1,0 0 0,0 0-1,0 0 1,1 0 0,-1 0-1,0 0 1,0-1 0,0 1-1,0 0 1,0 0 0,0 0-1,0 0 1,0 0 0,0 0-1,0 0 1,1 0 0,-12-4 47,-6 3-29,-12-2-149,-1 1 0,-47 3 0,73 0-14,1-1 82,-1 1-1,1-1 0,-1 1 0,1-1 1,0 0-1,-1 0 0,1 0 1,-1-1-1,1 1 0,0-1 1,-1 0-1,1 0 0,0 0 1,-4-2-1,-1-8-268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2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23 616 14923,'-20'11'1929,"20"-11"-1897,0 0-1,0 0 1,0 0-1,0 0 1,0 0-1,1 0 1,-1 0-1,0 0 1,0 0-1,0-1 1,0 1-1,0 0 1,0 0-1,0 0 1,0 0-1,0 0 1,0 0-1,0 0 0,0 0 1,-1 0-1,1 0 1,0-1-1,0 1 1,0 0-1,0 0 1,0 0-1,0 0 1,0 0-1,0 0 1,0 0-1,0 0 1,0 0-1,0 0 1,0 0-1,0 0 1,0 0-1,0 0 1,0 0-1,-1 0 0,1 0 1,0-1-1,0 1 1,0 0-1,0 0 1,0 0-1,0 0 1,0 0-1,0 0 1,0 0-1,0 0 1,0 0-1,-1 0 1,1 0-1,0 0 1,0 0-1,0 0 1,0 1-1,0-1 1,0 0-1,0 0 0,22-28 2253,-16 21-2286,108-132 1440,171-276 0,-280 407-1436,-4 5-2,1 0 0,-1 1 0,1-1 1,0 1-1,0 0 0,0-1 0,0 1 0,0 0 0,4-3 0,-6 5 0,0 0 0,0 0 0,0 0 0,0 0 0,0 0 0,0 0 0,0 0 0,0 0 0,1 0 0,-1 0 0,0 0 0,0 0 0,0 0 0,0 0 0,0 0 0,0 0 0,0 0 1,1 0-1,-1 0 0,0 0 0,0 0 0,0 0 0,0 0 0,0 0 0,0 0 0,0 0 0,0 0 0,1 1 0,-1-1 0,0 0 0,0 0 0,0 0 0,0 0 0,0 0 0,0 0 0,0 0 0,0 0 0,0 0 0,0 0 0,0 1 0,0-1 0,0 0 0,0 0 0,0 0 0,0 0 0,0 0 0,0 0 0,0 0 0,0 1 0,0-1 0,0 0 0,0 0 0,0 0 0,0 0 0,0 0 0,0 0 0,0 0 0,0 0 0,0 1 0,0-1 0,0 0 0,0 0 0,0 16 7,0 0-1,-2-1 0,0 1 1,-6 26-1,-1 6-3,0 9-32,-13 97 163,20-124-316,0 0 0,2 0-1,5 34 1,-1-43 83,-1-12-62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20 17764,'2'-4'732,"8"-11"1222,-6 14-857,-4 13 552,-6 39-196,-16 172 1223,20-178-3282,2-1 0,2 0 0,9 49 0,-11-85-2739,-5-21 2658,-1-1 70,-8-11-471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15867,'-6'-5'1825,"8"5"-945,3 0-344,11 5 1384,4-5-727,8 1-497,2-1-440,3-4-32,2-5-16,3-15-192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2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98 17156,'-5'-7'2000,"8"-2"-992,5 2-320,12-3 1161,7 3-281,14-2-312,6-1-223,12 6-321,1-4-120,3 4-376,-3 1-152,-5 0-632,-8 2-408,-10 0-657,-10-1 305,-18-4 760,-8 4-424,-21-3-105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2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 16075,'-4'14'2281,"6"1"-1185,14-11-320,7-4 1609,16-6-993,10 6-208,6-6-327,6 1-233,-3-4-912,0 3-633,-8-1 817,0 7-184,-7 0-184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3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29 18484,'6'-5'595,"-5"3"-457,0 1 0,1 0 0,-1 0 1,0 0-1,0-1 0,0 1 0,0 0 0,0-1 0,0 1 1,0-1-1,0 0 0,1-1 0,-2 2-123,0 1-1,-1 0 1,1 0 0,0 0-1,0 0 1,0 0 0,0-1-1,0 1 1,0 0 0,0 0-1,0 0 1,0 0 0,0 0-1,0 0 1,0-1 0,0 1-1,0 0 1,-1 0 0,1 0-1,0 0 1,0 0 0,0 0-1,0 0 1,0 0 0,0 0-1,-1 0 1,1 0 0,0 0-1,0 0 1,0-1 0,0 1-1,0 0 1,-1 0 0,1 0 0,0 0-1,0 0 1,0 0 0,0 0-1,0 1 1,0-1 0,-1 0-1,1 0 1,0 0 0,0 0-1,0 0 1,0 0 0,0 0-1,0 0 1,-1 0 0,1 0-1,0 0 1,0 0 0,0 0-1,0 1 1,0-1 0,0 0-1,0 0 1,0 0 0,0 0-1,-1 0 1,-9 7 585,-5 9-29,1 0 1,-17 27-1,10-15-283,-14 20 151,-44 83 0,64-101-295,1-1-1,1 2 1,2 0 0,-10 47-1,19-71-107,1 1-1,0 0 1,0-1-1,1 1 1,0 0-1,0 0 0,1-1 1,0 1-1,0 0 1,3 9-1,-2-14-59,-1 1 0,1-1 0,0 0 0,-1 1 0,2-1 0,-1 0 0,0 0 0,0 0 0,1-1 0,0 1 0,0-1 0,-1 1 0,1-1 0,0 0 0,1 0 0,-1 0 0,0-1 0,1 1 0,-1-1 0,1 0 0,-1 0 0,8 2 0,2-2-228,0 0 1,1-1 0,-1 0 0,1-1 0,-1 0 0,0-2 0,0 1 0,0-1 0,0-1 0,0 0 0,20-11 0,19-6-441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0 16540,'16'10'2160,"-17"18"-1040,-17 0-392,-7 15 1689,-8 2-1049,-2 9-464,-4-2-111,5 2-361,-2-8-200,9-10-432,5-2-208,10-15-529,0-7-287,6-14 896,2-7-224,3-11-168</inkml:trace>
  <inkml:trace contextRef="#ctx0" brushRef="#br0" timeOffset="1">1 128 18100,'3'9'2224,"7"9"-1183,0-5-353,6 9 1496,4-7-832,8 8-439,4-4-225,8 0-808,3-2-520,1-3-881,-2-2 1225,0-4-216,-2-4-280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22349,'7'8'1840,"2"2"-1400,4 7-152,3 6 585,-1 8-201,1 8-248,0 11-112,-7 3-168,-4 4-72,-5 2 0,-7-3-40,-4 0-168,-4-6-248,-3-7-704,-4-11 1720,6-14-744,2-5-80,8-11-64</inkml:trace>
  <inkml:trace contextRef="#ctx0" brushRef="#br0" timeOffset="1">440 190 21309,'36'15'1800,"-4"-2"-1352,-2-6-176,4 1 600,8 4-248,-5-10-1112,3 1-584,-7-8 888,-4 0-208,-13-8-144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4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20476,'19'6'2097,"8"-5"-1401,6-2-288,0-3 864,4 2-279,-3 2-929,-4-4-625,-11 2 529,-7 2-256,-11 0-96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5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1 469 18012,'4'-2'294,"0"0"1,1 0 0,-1 0-1,0-1 1,0 1 0,-1-1-1,1 0 1,0 0-1,-1 0 1,0-1 0,5-5-1,5-5 229,126-115 3277,76-78-2224,-211 202-1551,2-1 3,0 0 1,-1 0 0,0-1-1,0 1 1,0-1-1,-1 0 1,0 0-1,-1-1 1,4-8 0,-27 54 21,1 14 50,2 1-1,-13 65 0,27-97-303,-1 0-1,2 1 1,1-1 0,1 1-1,1-1 1,0 0-1,2 1 1,9 37 0,-11-55 94,1 1 0,-1-1 0,1 0 0,0 1 0,0-1 0,5 7 0,1-4-429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5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20580,'0'5'2281,"6"-5"-1529,12-3-264,12-4 1072,13-6-551,3-2-185,10 1-624,4 0-344,-2 1-920,-5 3-433,-9 1 1161,-9 2-280,-11-2-264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29 18980,'25'-2'1503,"0"0"0,33-8 1,26-3 579,-74 12-1854,0 1 1,1 0-1,-1 1 1,0 0-1,0 0 1,12 4-1,-21-5-215,1 1-1,-1-1 0,0 0 1,1 1-1,-1-1 1,0 1-1,1-1 1,-1 1-1,0-1 0,0 1 1,0 0-1,0 0 1,0 0-1,0-1 1,0 1-1,0 0 1,0 1-1,0-1 0,0 0 1,0 0-1,-1 0 1,1 0-1,0 0 1,-1 1-1,1-1 0,-1 0 1,0 1-1,1-1 1,-1 0-1,0 1 1,0-1-1,0 0 0,0 1 1,0-1-1,0 1 1,0-1-1,0 0 1,0 1-1,-1-1 1,1 0-1,-1 1 0,1-1 1,-1 0-1,1 0 1,-2 2-1,-2 5 0,-1-1 0,0 1 0,0-1 0,0-1 0,-13 13 0,-33 26 48,-78 54 0,72-58-21,53-38-37,1-1-2,0 0-1,0 1 1,0-1-1,0 0 1,1 1-1,-1 0 1,1 0-1,-5 5 1,7-8-1,0 1-1,0-1 1,0 0 0,0 0 0,0 0 0,0 0 0,0 1 0,0-1-1,1 0 1,-1 0 0,0 0 0,0 1 0,0-1 0,0 0 0,0 0-1,0 0 1,0 0 0,0 0 0,0 1 0,0-1 0,1 0 0,-1 0-1,0 0 1,0 0 0,0 0 0,0 0 0,0 1 0,1-1 0,-1 0-1,0 0 1,0 0 0,0 0 0,0 0 0,1 0 0,-1 0 0,0 0-1,0 0 1,0 0 0,1 0 0,-1 0 0,0 0 0,0 0 0,0 0-1,0 0 1,1 0 0,-1 0 0,0 0 0,12-1-5,-12 1 5,34-7-250,0-2 0,59-23 0,-46 15-587,62-22 202,-57 19 245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6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20900,'0'9'2025,"12"-9"-1169,5-2-296,10-5 849,6-1-201,6-8-448,7 7-296,2-7-888,3-1-536,0-6 816,-2-5-248,-6 0-153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18524,'2'-1'234,"0"-1"0,1 0 0,-1 1-1,0-1 1,0 0 0,-1 0 0,1 0 0,0 0 0,-1 0 0,1-1-1,-1 1 1,2-3 0,3-4 196,184-244 4051,-188 251-4464,4-5 66,1-1 0,0 1 0,12-9 1,-17 15-70,-1 0 0,1 0 0,-1 0 0,0 1 0,1-1 0,0 0 0,-1 1 0,1-1 0,-1 1 0,1 0 0,0-1 0,2 1 1,-4 0-9,1 0-1,0 0 1,0 1 0,0-1 0,0 0 0,0 1 0,-1-1 0,1 0 0,0 1 0,0-1 0,-1 1 0,1-1 0,0 1 0,-1-1 0,1 1 0,0 0 0,-1-1 0,1 1 0,-1 0 0,1 0 0,-1-1 0,1 1 0,-1 0 0,1 1-1,4 10-10,-1 0 0,-1 0 0,0 1 0,0-1 0,-1 1 0,-1 0 0,0 0 0,-1 15 0,0-11-5,-2-1-1,0 1 1,-1-1-1,0 0 1,-12 30-1,12-38-294,-1 0-1,-1-1 1,1 1-1,-2-1 1,1 0-1,-1-1 1,-6 8-1,-13 14-646,21-23 329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7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1 497 15251,'-1'1'3145,"5"-2"-860,11-7 332,21-13-808,31-24-829,-2-3-1,-3-2 1,90-93 0,-129 118-884,-1 0 0,-1-1 0,-1-1 0,23-42 0,-39 59 3,-9 15-44,-10 18-17,-71 148-1,70-134-39,2 0 1,-17 70-1,29-98-44,1-1-1,0 1 1,0 0-1,1-1 1,0 1-1,1 11 1,0-18-75,-1 0 0,0 1-1,1-1 1,-1 0 0,1 0 0,0 1-1,0-1 1,0 0 0,0 0 0,0 0 0,0 0-1,1 0 1,-1 0 0,1 0 0,-1-1-1,1 1 1,0 0 0,-1-1 0,1 0 0,0 1-1,0-1 1,0 0 0,0 0 0,0 0 0,1 0-1,-1 0 1,3 1 0,-4-2-573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19 101 16235,'-19'22'2233,"19"-8"-985,9-8-464,21-13 2385,13-8-1513,23 0-535,10-3-201,10 0-272,3 1-128,-2-1-448,-2 5-208,-9 8-736,-12 0-376,-17 4 495,-11-2 353,-14 0-280,-6-1-264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7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1 421 15363,'1'1'153,"0"0"0,0 0 0,0 0-1,0-1 1,1 1 0,-1 0 0,0-1-1,0 1 1,1-1 0,-1 1 0,0-1-1,1 1 1,-1-1 0,0 0 0,1 0-1,-1 0 1,1 0 0,-1 0 0,0 0 0,1 0-1,-1 0 1,1 0 0,-1-1 0,0 1-1,1 0 1,-1-1 0,0 1 0,0-1-1,2-1 1,5-2 300,-1-1-1,0 0 1,13-12 0,-3 2 1099,309-281 3448,-244 213-4816,-101 124-160,-1-4-76,2 2-1,1 0 1,1 1 0,3 0 0,-14 70-1,26-107-61,1 1 0,0-1 0,-1 1 0,1-1 0,0 1 0,1-1 0,-1 0 0,1 1 0,-1-1 0,2 5 0,-1-8 90,-1 1 1,0-1 0,0 0-1,0 1 1,1-1 0,-1 0-1,0 0 1,0 1-1,1-1 1,-1 0 0,0 1-1,1-1 1,-1 0 0,0 0-1,1 0 1,-1 0-1,0 1 1,1-1 0,-1 0-1,0 0 1,1 0-1,-1 0 1,0 0 0,1 0-1,-1 0 1,1 0 0,-1 0-1,0 0 1,1 0-1,-1 0 1,1 0 0,1-1-6,0 0 0,-1 0 0,1 0 0,0 0 0,-1 0 0,1 0 0,-1-1 0,1 1 0,-1 0 0,2-3 0,19-23-464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8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15139,'-15'16'1080,"-6"5"96,2 0-1,0 1 0,1 1 0,1 1 0,-16 31 0,23-34-880,1 1 0,0 1 0,2 0 0,1 0 0,-6 39-1,11-52-246,0 0 0,0 0 0,1 1 0,1-1 0,0 0 0,0 0 0,1 0-1,0 0 1,1 0 0,0 0 0,0 0 0,1-1 0,1 1 0,-1-1 0,11 13-1,-13-19-8,0 0 0,0-1-1,0 1 1,1-1 0,-1 0-1,1 1 1,-1-1-1,1-1 1,0 1 0,0 0-1,0-1 1,0 1 0,0-1-1,0 0 1,0 0-1,1 0 1,-1 0 0,4 0-1,-2-1 37,0-1-1,-1 1 0,1 0 1,0-1-1,-1 0 0,1 0 0,-1-1 1,1 1-1,-1-1 0,1 0 1,5-4-1,-1 0 79,0 0 0,0-1 0,-1 0 0,0 0 1,-1 0-1,1-1 0,-1-1 0,-1 1 0,0-1 0,8-14 1,-11 17-74,-1 0 0,1 0 0,-1-1 0,0 1 0,-1-1 0,0 1 0,0-1 0,0 1 0,-1-1 0,0-12 0,-1 15-65,1 1 1,-1 0-1,0-1 0,0 1 1,0 0-1,-1 0 1,1 0-1,-1 0 0,1 0 1,-1 0-1,0 0 1,0 1-1,-1-1 0,1 0 1,0 1-1,-1 0 0,0 0 1,1 0-1,-1 0 1,0 0-1,0 0 0,0 1 1,-4-2-1,0 0-128,-1 1-1,1 0 1,-1 0-1,0 1 1,0 0-1,1 1 1,-1-1-1,0 1 1,-10 2-1,13-2-65,-1 1 1,1 0-1,-1 1 0,1-1 1,0 1-1,-1 0 0,1 0 1,0 0-1,0 1 0,0 0 0,1 0 1,-1 0-1,-6 7 0,7-2-495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9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17916,'10'6'809,"-1"0"-1,0 0 1,0 0 0,-1 1 0,1 1-1,-2 0 1,14 16 0,40 67 1035,-51-75-1654,37 63-168,37 84-1,-75-137-1624,-9-25 1519,0 0-1,0 0 1,0 0 0,0-1-1,0 1 1,0 0 0,0 0-1,-1-1 1,1 1 0,0 0 0,0-1-1,-1 1 1,1 0 0,0 0-1,-1-1 1,1 1 0,-1-1-1,1 1 1,-1 0 0,1-1-1,-1 1 1,1-1 0,-1 1-1,1-1 1,-1 1 0,0-1-1,1 0 1,-1 1 0,0-1-1,0 1 1,-7 1-685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39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5 441 18356,'-4'0'2096,"7"-7"-1183,7-3-305,11-10 1080,5-5-168,7-9-407,4-2-273,2-10-368,1 2-136,-5-1-424,-4 2-296,-11 6-856,-3 0 1056,-1 9-233,-6 0-143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42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11 17308,'10'-9'2056,"-7"8"-1072,-4 4-352,-8 11 1057,-5 8-209,-5 9-424,-4 9-247,-5 8-401,-1 7-88,-1 1-152,0 0-56,2-3-168,3-4-248,2-13-592,1-6-329,5-14 1001,1-15-256,6-17-184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42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19684,'13'0'2217,"-2"3"-1457,7 12-256,-4 2 1200,7 6-703,4 5-209,-1 4-384,3 2-272,1-2-872,3-5-521,-2-11 1033,-1-9-232,0-10-160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4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17732,'9'-10'725,"-1"0"1,2 1-1,-1 1 1,1-1-1,1 2 1,-1-1-1,1 2 1,0-1-1,19-7 1,-20 10-416,1 0 1,-1 1 0,1 0 0,0 1 0,0 0 0,0 1 0,0 0-1,0 0 1,0 1 0,0 1 0,15 2 0,-22-3-288,-1 1 1,0 0-1,0 0 1,0 0-1,0 0 1,0 1-1,0-1 1,0 1-1,0-1 1,-1 1-1,1 0 1,-1 0-1,1 0 1,-1 1-1,0-1 1,1 1-1,-1-1 1,-1 1-1,1 0 1,0-1-1,-1 1 1,1 0-1,-1 0 1,0 0-1,0 0 1,0 1-1,0-1 1,-1 0-1,1 0 1,-1 0-1,0 1 1,0-1-1,0 6 1,-2 4-18,0-1 0,0 0 0,-1 0 0,0 0 0,-1 0 0,-1-1 0,-9 20 0,-30 41 30,-56 72 0,98-141-36,0 0 1,0 0 0,1 0 0,-1 0 0,0 0 0,1 0-1,0 1 1,0-1 0,-2 5 0,3-7-6,0 0 0,0 0 0,0 0 0,1 0 0,-1 0 0,0 0 0,0 0 0,0 0 0,1 0 0,-1 0-1,0 0 1,1 0 0,-1 0 0,1-1 0,-1 1 0,1 0 0,0 0 0,-1-1 0,1 1 0,0 0 0,-1 0 0,1-1 0,0 1 0,0-1 0,0 1 0,-1-1 0,1 1 0,0-1 0,0 0 0,0 1 0,0-1 0,0 0 0,2 1 0,10 2-311,1-1-1,0-1 1,0 0-1,15-1 1,0 1 136,10-1-149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8:59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9786,'-5'22'292,"1"-1"0,2 1-1,0-1 1,1 1 0,1 0-1,1 0 1,1 0 0,1-1 0,0 1-1,2-1 1,1 0 0,1 0 0,0-1-1,15 28 1,-15-34-227,1 0-1,0 0 0,2-1 1,-1-1-1,1 0 1,1 0-1,0-1 1,1 0-1,0-1 0,1 0 1,0-1-1,0-1 1,1 0-1,0 0 1,0-2-1,1 0 1,0 0-1,0-1 0,0-1 1,22 3-1,-10-5 44,0-1-1,1-1 1,-1-1-1,0-2 1,0-1-1,0-1 1,-1-1-1,27-9 1,32-16 354,84-44 1,-132 57-333,6-2 11,105-46 285,-119 54-349,0 3 1,0 0 0,35-5 0,-59 13-76,0 0 0,0 1 0,0-1 0,0 1 0,0 0 0,0 1 0,0-1 1,0 1-1,0 0 0,0 0 0,-1 0 0,1 1 0,0 0 0,0 0 0,-1 0 0,0 0 0,1 1 0,-1 0 0,0-1 1,0 2-1,0-1 0,-1 0 0,1 1 0,3 4 0,0 3-1,-1-1-1,-1 1 1,0 0 0,0 0 0,-1 0-1,0 1 1,-1-1 0,3 22 0,-1 6 155,0 70 0,-4-40 141,-1-67-347,0 0-1,0 0 1,0-1 0,0 1-1,1 0 1,-1 0 0,1-1-1,-1 1 1,1 0 0,-1 0-1,1-1 1,0 1 0,0-1-1,0 1 1,1 1 0,0-3-93,-2-4-61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17716,'10'-2'1584,"-6"4"-1024,-1 5-208,-1 10 817,-2 6-273,-3 10-328,-2 5-168,-3 7-88,-1 2-64,1-1-432,-1-2-344,2-11-1448,0-4 1719,1-10-263,0-6-160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9:0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1 905 10986,'1'-5'145,"1"1"0,0-1 0,0 1-1,1-1 1,-1 1 0,1 0 0,0 0 0,0 0-1,0 0 1,0 1 0,1-1 0,0 1-1,4-3 1,0-2 152,34-28 616,2 2 0,54-34 0,101-46-226,-135 79-408,2 4 1,1 2 0,138-38 0,-164 57-279,-1 3 1,1 1-1,0 2 1,0 1-1,1 3 1,-1 1-1,0 2 0,64 14 1,12 13-62,61 12 1046,-155-39-699,0 0 1,1-2-1,-1-1 0,0 0 0,45-8 1,-23-3 49,0-3 0,0-1 0,-1-3 1,-1-1-1,-1-2 0,-1-2 0,45-33 1,-54 33-178,44-39 0,-67 53-225,0 0 1,-1 0 0,1-1-1,-2 0 1,0 0 0,0-1-1,0 0 1,6-18 0,-11 25 47,-1-1 0,0 0-1,0 1 1,0-1 0,-1 0 0,0 0 0,0 1 0,0-1-1,0 0 1,-1 0 0,0 1 0,0-1 0,0 0 0,-3-6 0,-15-27-182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39:16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1423 243 9186,'-28'-44'862,"11"17"-381,-1 0 0,-34-39 1,45 59-464,-1 0 0,1 0 1,-1 1-1,0 0 0,-1 0 0,0 1 1,1 0-1,-2 0 0,1 1 0,0 0 1,-1 1-1,-14-3 0,0 2 20,1 2 0,-1 1 0,1 0 0,-1 2-1,0 1 1,1 1 0,-27 7 0,-161 52 359,172-49-330,24-7-39,-51 15 99,2 3 0,-94 49 0,143-64-117,2 1 0,-1 0 0,1 1-1,1 0 1,0 1 0,1 0-1,-19 27 1,0 7 52,-25 53-1,31-54-26,-12 23 32,2 1 0,3 1-1,-22 75 1,45-118-53,1 0 1,2 1-1,0-1 1,2 1-1,1 0 0,2 0 1,0 0-1,2 0 0,1 0 1,1 0-1,13 45 0,14 8 27,3-2 0,54 90-1,-22-43 10,-59-113-46,101 193 38,-75-150-37,65 85 1,-76-114-7,1-2 0,2 0 0,0-1 1,47 33-1,-51-43 1,0-1-1,1-1 1,0-1 0,1-1 0,1-1-1,-1-1 1,36 7 0,-41-11 6,0-2 0,0 0 0,1-1 0,-1-1 0,0 0 0,1-2 0,-1 0 0,0-1 1,0-1-1,0 0 0,-1-2 0,1 0 0,-1-1 0,21-11 0,-19 6 18,0 0 1,-1-1-1,0-1 1,-1-1-1,-1-1 0,0 0 1,-1-1-1,-1 0 1,-1-1-1,0-1 1,13-26-1,-6 4 46,-2-1 1,-2 0-1,-2-2 0,-2 0 0,10-60 1,-10 10 231,2-146 1,-15 168-70,-2 0 0,-4 1-1,-3 0 1,-20-75 0,14 90-42,-2 0 1,-2 2-1,-3 0 1,-2 2-1,-47-73 0,22 51-228,-91-102 0,114 145-27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2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31 133 15027,'-13'-17'5197,"14"17"-5120,1 1-1,0-1 1,0 0-1,0 0 0,0 0 1,0-1-1,-1 1 1,1 0-1,0-1 0,0 1 1,0-1-1,-1 0 1,1 1-1,0-1 0,0 0 1,-1 0-1,1 0 1,1-2-1,1 0 105,-1 1 0,0-1 0,0 1 1,0-1-1,-1 0 0,1 0 0,4-7 0,-7 9-151,1 1 1,-1-1-1,1 0 1,0 0-1,-1 0 1,0 0-1,1 0 0,-1 0 1,0 0-1,1 0 1,-1 0-1,0 0 1,0 0-1,0-1 0,0 1 1,0 0-1,0 0 1,0 0-1,0 0 1,0 0-1,-1 0 0,1 0 1,0 0-1,-1 0 1,1 0-1,-1 0 1,1 0-1,-1 0 0,1 0 1,-1 0-1,0 1 1,1-1-1,-1 0 1,0 0-1,0 1 1,1-1-1,-1 0 0,0 1 1,0-1-1,0 1 1,-2-2-1,1 2-12,0-1 1,0 1-1,-1-1 0,1 1 0,0 0 1,0 0-1,-1 0 0,1 0 0,0 0 1,0 1-1,-1-1 0,1 1 0,0-1 1,0 1-1,0 0 0,0 0 0,0 0 0,0 0 1,-4 2-1,-9 17 17,14-19-33,0-1 1,0 1-1,1 0 0,-1 0 0,1 0 0,-1 0 0,1 0 0,-1 0 0,1 0 0,-1 1 0,1-1 0,0 0 0,0 0 0,0 0 0,0 0 0,-1 0 0,1 0 1,1 3-1,-1-4-2,1 0 1,0 1 0,-1-1 0,1 0-1,-1 1 1,1-1 0,0 0 0,-1 0-1,1 0 1,0 0 0,-1 0 0,1 0-1,0 0 1,-1 0 0,1 0 0,0 0-1,-1 0 1,1 0 0,0 0 0,-1 0-1,1 0 1,-1-1 0,1 1 0,0 0-1,-1-1 1,1 1 0,-1 0 0,1-1-1,-1 1 1,2-1 0,19-15 54,-20 15-44,29-28 277,-28 27-236,-1 0 1,1-1-1,0 1 0,-1-1 1,1 1-1,-1-1 0,0 1 1,0-1-1,0 0 0,0 1 1,-1-1-1,2-5 0,-2 9-45,0-1 0,-1 0 0,1 0-1,0 0 1,0 0 0,0 0 0,0 0 0,0 1-1,0-1 1,0 0 0,0 0 0,-1 0 0,1 0-1,0 0 1,0 0 0,0 0 0,0 0 0,0 0-1,-1 0 1,1 0 0,0 0 0,0 0 0,0 0-1,0 0 1,0 0 0,-1 0 0,1 0 0,0 0-1,0 0 1,0 0 0,0 0 0,0 0 0,-1 0-1,1 0 1,0 0 0,0 0 0,0 0 0,0 0-1,0 0 1,0 0 0,-1 0 0,1 0 0,0 0 0,0-1-1,0 1 1,0 0 0,0 0 0,0 0 0,0 0-1,0 0 1,0 0 0,-1-1 0,1 1 0,0 0-1,0 0 1,0 0 0,0 0 0,0 0 0,0-1-1,0 1 1,0 0 0,0 0 0,0 0 0,-7 10 168,4-4-153,1-1-1,0 1 1,0 0 0,0 0 0,1 0-1,0 0 1,0 0 0,1 0 0,0 9-1,0-13-22,0 0 0,0 0 0,0 0-1,1 0 1,-1 0 0,1 0 0,-1 0-1,1-1 1,0 1 0,0 0 0,0 0-1,0 0 1,0-1 0,0 1 0,0-1-1,1 1 1,-1-1 0,1 1 0,-1-1-1,1 0 1,-1 0 0,1 1 0,0-1-1,-1 0 1,1-1 0,0 1 0,0 0-1,0 0 1,0-1 0,0 1 0,4 0-1,-2-1 2,1 0 0,0 1 0,0-2-1,0 1 1,0 0 0,0-1 0,7-2 0,-9 2-37,-1 1 1,0-1 0,1 0 0,-1 0 0,0 0 0,0-1 0,0 1 0,0 0 0,0-1 0,0 1 0,0-1 0,0 0 0,-1 1 0,1-1 0,-1 0 0,3-4 0,-4 6-20,0 0 1,1 0-1,-1 0 1,0-1-1,0 1 1,1 0-1,-1 0 1,0 0-1,0-1 1,0 1-1,1 0 1,-1-1-1,0 1 1,0 0-1,0 0 1,0-1-1,0 1 1,0 0 0,0-1-1,0 1 1,0 0-1,0-1 1,0 1-1,0 0 1,0-1-1,0 1 1,0 0-1,0-1 1,0 1-1,0 0 1,0 0-1,0-1 1,0 1-1,-1 0 1,1-1-1,0 1 1,0 0-1,0 0 1,0-1-1,-1 1 1,1 0 0,0 0-1,0 0 1,-1-1-1,1 1 1,0 0-1,0 0 1,-1 0-1,1 0 1,0-1-1,-1 1 1,1 0-1,0 0 1,0 0-1,-1 0 1,1 0-1,0 0 1,-1 0-1,-17 4-1515,9-1 570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27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2459 12115,'-1'-3'216,"0"0"0,1 0 1,0 0-1,-1 0 1,1 0-1,0 0 0,0 0 1,1 0-1,-1 0 1,1 1-1,-1-1 1,1 0-1,0 0 0,0 0 1,2-3-1,2-5 119,2 0 0,9-14 0,0 2 7,0-4-45,26-48 550,-22 41-338,1 0 0,2 1 0,29-33 0,10-15 50,58-109 198,-17 23-563,-84 142-186,1 0 1,1 1-1,47-40 1,82-51-3,-117 90-3,-2-1 0,0-1 1,-2-2-1,-1-1 0,-2-1 0,29-44 1,-35 46-5,85-115-13,-89 126 13,1 0 0,0 1 0,1 0 0,1 1-1,26-15 1,146-71 59,6-4 74,29-16 95,-133 74-189,128-75-14,-170 93 1,1 2 1,1 3-1,1 2 0,1 2 1,0 2-1,116-21 0,46-9 40,31-4 379,-229 50-392,58-9 93,-1 3 1,108 1 0,-174 9-188,0-1-1,1 0 1,-1 0 0,0-1-1,1-1 1,-1 0 0,0 0-1,0-1 1,0 0 0,0 0-1,10-7 1,-29 13-1157,2 1 826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3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15211,'4'21'1795,"-4"-17"-1689,1-1 0,-1 1 0,1 0 0,0 0 0,0-1 0,1 1 0,-1-1 0,3 6 0,65 111 2235,138 184 0,-196-290-2732,0-1-1,1 0 1,0-1 0,1-1-1,15 11 1,-24-21-1636,-10-7 1213,-8-5-131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3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120 635 15475,'-71'10'4801,"71"-10"-4702,-1 0 0,0 0 0,0 0 0,0 0 1,1 0-1,-1-1 0,0 1 0,0 0 0,0-1 0,1 1 0,-1-1 0,0 1 0,1 0 0,-1-1 0,0 0 0,1 1 0,-1-1 0,0 1 0,1-1 0,-1 0 0,1 1 0,-1-1 0,1 0 0,0 1 0,-1-1 0,1 0 0,0 0 0,-1 0 0,1 1 0,0-1 0,0 0 0,0 0 0,0 0 0,0 0 1,0 0-1,-1-40 691,1 28-383,-28-524 2280,28 535-2687,0-1-2,-1 1 0,1 0 0,0 0-1,0 0 1,0-1 0,0 1 0,0 0 0,1 0 0,0-4 0,0 6 0,-1-1 0,1 1 0,0-1 0,-1 1 0,1-1 0,0 1 0,-1-1 0,1 1 0,0 0 0,0 0 0,-1-1 0,1 1 0,0 0 0,0 0 0,0 0 0,0 0 0,-1 0 0,1 0 0,0 0 1,0 0-1,0 0 0,-1 0 0,1 0 0,0 1 0,0-1 0,0 0 0,0 1 0,123 31-1009,-105-26 437,0 1 0,-1 1-1,0 1 1,23 15 0,-18-8-117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0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18 15267,'-2'-18'2965,"-1"30"-297,-2 30-1053,6 87-1125,0-112-483,1 0 0,1-1-1,0 1 1,1-1-1,10 25 1,-14-39 4,1 0-1,0 0 1,0 0-1,-1-1 1,1 1 0,0 0-1,0-1 1,1 1 0,-1-1-1,0 0 1,1 1-1,-1-1 1,0 0 0,1 0-1,-1 1 1,1-1 0,0 0-1,-1-1 1,1 1-1,0 0 1,0 0 0,0-1-1,-1 1 1,5 0 0,-3-2 24,-1 1 0,1 0 1,-1-1-1,1 0 1,0 0-1,-1 1 1,1-1-1,-1-1 1,0 1-1,1 0 0,-1-1 1,0 1-1,0-1 1,0 1-1,0-1 1,4-4-1,4-7 192,0 0 0,0 0 1,-2-1-1,1 0 0,-2-1 0,0 0 0,-1 0 0,0 0 1,-1-1-1,-1 0 0,4-24 0,-11 108 14,3-61-248,1-1-1,0 1 1,-1-1-1,2 1 1,-1-1-1,1 0 1,0 1-1,4 7 0,-5-12 8,0-1 0,0 0 0,0 0 0,0 0 0,0 0 0,0 0 0,0 0 0,0 0 1,0 0-1,0-1 0,0 1 0,1 0 0,-1-1 0,0 1 0,0-1 0,1 1 0,-1-1 0,0 1 0,1-1 0,-1 0 0,1 0 0,-1 0 0,0 0 0,1 0 0,-1 0 0,1 0 0,-1 0 0,0 0 0,1-1 0,-1 1 0,0-1 0,1 1 0,-1-1 0,0 1 0,2-2 0,5-2 5,0-1 1,0 0 0,0 0-1,7-7 1,-9 7-8,10-8 3,-8 6-2,0 0 0,1 0 0,0 1 0,1 0 0,14-6 0,-23 11 0,1 1 1,0-1-1,0 0 1,0 1-1,0 0 1,0-1-1,0 1 1,0 0 0,0 0-1,0 0 1,0 0-1,0 1 1,0-1-1,0 0 1,0 1-1,-1 0 1,1-1-1,0 1 1,0 0-1,0 0 1,-1 0-1,1 0 1,0 0-1,-1 0 1,1 0-1,-1 1 1,1-1-1,-1 1 1,0-1-1,1 1 1,-1-1-1,0 1 1,0 0-1,0 0 1,1 3-1,10 24-3,5 11 23,-15-38-17,-1 0 0,0 1 1,0-2-1,1 1 0,-1 0 1,1 0-1,-1 0 0,1-1 0,0 1 1,0-1-1,0 1 0,0-1 1,4 2-1,-5-2 0,1-1-1,0 0 1,0 0-1,-1 0 1,1 0 0,0 0-1,-1 0 1,1-1-1,0 1 1,-1 0 0,1-1-1,0 1 1,-1-1-1,1 0 1,-1 0 0,1 1-1,-1-1 1,1 0-1,-1 0 1,0 0 0,1-1-1,0 0 1,28-31 21,-27 29-19,14-18 13,-10 13-6,0-1 1,0 1 0,1 1-1,0 0 1,14-12 0,-21 20-11,0-1-1,-1 1 1,1-1 0,0 1 0,-1 0-1,1-1 1,0 1 0,-1 0 0,1-1 0,0 1-1,0 0 1,0 0 0,-1 0 0,1 0-1,0 0 1,0 0 0,0 0 0,-1 0 0,1 0-1,0 0 1,0 0 0,-1 0 0,1 0 0,0 1-1,0-1 1,-1 0 0,1 1 0,0-1-1,-1 0 1,1 1 0,0-1 0,-1 1 0,1-1-1,0 1 1,-1-1 0,1 1 0,-1 0-1,1-1 1,-1 1 0,0 0 0,1-1 0,-1 1-1,1 0 1,-1-1 0,0 1 0,1 1 0,1 5 7,0 0 0,0 0 0,-1 1 0,1 7 0,0-6 7,1 17 8,-3-20-14,1-1 0,-1 1 1,1-1-1,0 1 0,1-1 1,-1 1-1,1-1 0,3 7 0,-4-12 6,-1 1-1,1-1 0,0 0 0,-1 1 0,1-1 0,0 1 0,-1-1 0,1 0 1,0 0-1,0 1 0,-1-1 0,1 0 0,0 0 0,0 0 0,-1 0 1,1 0-1,0 0 0,0 0 0,0 0 0,-1 0 0,1 0 0,0-1 0,0 1 1,-1 0-1,1 0 0,0-1 0,-1 1 0,1 0 0,0-1 0,-1 1 0,1-1 1,0 1-1,-1-1 0,1 1 0,-1-1 0,1 0 0,1 0-110,-1 0 0,1-1 0,-1 1 0,1 0 0,-1-1 0,0 1 0,0-1 0,0 1 0,0-1 0,0 1 0,0-1 0,0 0 0,0 1 0,0-4 0,-1-5-139,-2 0-132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1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82 17508,'-14'-2'522,"0"0"0,0 1 0,-1 1 0,1 0 0,0 1 0,0 1 0,0 0 0,0 1 0,0 0 0,0 1 0,0 1 1,1 0-1,0 0 0,-14 10 0,16-7-363,11-8-159,0 0 1,0 0 0,0 0-1,0 0 1,0 0 0,0 0-1,0 0 1,0 0 0,0 0 0,0 0-1,0 0 1,0 0 0,0 0-1,1 0 1,-1 0 0,0 0-1,0 0 1,0 0 0,0 0-1,0 0 1,0 0 0,0 0-1,0 0 1,0 0 0,0 0-1,0 0 1,0 0 0,0 0-1,0 0 1,0 0 0,0 0-1,1 0 1,-1 0 0,0 0-1,0 0 1,0 0 0,0 0-1,0 0 1,0 0 0,0 0-1,0 0 1,0 0 0,0 0-1,0 0 1,0 0 0,0 1 0,0-1-1,0 0 1,0 0 0,0 0-1,0 0 1,0 0 0,0 0-1,0 0 1,0 0 0,0 0-1,0 0 1,0 0 0,0 0-1,0 0 1,0 0 0,0 0-1,0 1 1,0-1 0,0 0-1,0 0 1,0 0 0,21-9-52,4-11-20,-21 15 36,1 1 0,0-1 1,1 1-1,-1 0 1,1 1-1,-1-1 1,1 1-1,0 0 1,12-3-1,-17 6 25,0 0-1,1 0 1,-1 1 0,0-1 0,0 0-1,1 1 1,-1-1 0,0 0-1,0 1 1,0 0 0,0-1 0,1 1-1,-1 0 1,0-1 0,0 1-1,-1 0 1,1 0 0,0 0-1,0 0 1,0 0 0,0 0 0,-1 0-1,1 0 1,-1 0 0,1 1-1,-1-1 1,1 0 0,0 2 0,10 40-84,-10-36 79,0-4 17,43 262-67,-41-229 139,-1 0 0,-1 0 0,-3 0 0,0 0 0,-12 51-1,13-82-11,0 0-1,-1 0 1,1 0-1,-1 0 1,0-1-1,-1 1 1,1-1-1,-1 1 1,-6 7-1,8-11-39,0 0 0,0-1 0,1 1 0,-1-1 1,0 1-1,0-1 0,0 1 0,0-1 0,1 1 0,-1-1 0,0 0 0,0 1 0,0-1 1,0 0-1,0 0 0,0 0 0,0 1 0,0-1 0,0 0 0,0-1 0,-2 1 0,1-1 3,0 0 1,1 0-1,-1 0 0,0 0 0,0 0 0,1 0 0,-1 0 0,1-1 0,-1 1 0,1-1 1,0 1-1,-1-1 0,1 0 0,-2-3 0,-3-4 12,1-1 0,0 1 0,1-1 1,0-1-1,0 1 0,1-1 0,0 1 0,1-1 0,0 0 0,1 0 1,0 0-1,1 0 0,0 0 0,3-20 0,0 18-37,0 0 0,0 0-1,1 1 1,1-1 0,0 1-1,1 0 1,0 1 0,1-1 0,0 1-1,1 0 1,0 1 0,11-11-1,86-75-160,-70 67 96,-2-2 1,-1-1-1,35-45 0,-63 72 85,-1-1 0,0 1-1,0-1 1,0 0-1,-1 0 1,0 0 0,0 0-1,0 0 1,1-9-1,-3 14-7,0-1-1,0 1 0,0-1 1,0 1-1,0 0 0,0-1 1,0 1-1,-1-1 0,1 1 1,-1-1-1,1 1 0,-1 0 1,1-1-1,-1 1 0,0 0 1,1 0-1,-1-1 0,-1 0 1,0 1 1,1 0 0,-1 0-1,0 0 1,1 0 0,-1 0 0,0 1 0,1-1 0,-1 1 0,0-1 0,0 1-1,1 0 1,-1-1 0,0 1 0,0 0 0,0 0 0,0 1 0,1-1 0,-4 1 0,0 0-5,1 0 0,-1 0 0,1 1 0,-1 0 0,1 0 0,0 0 1,0 0-1,0 0 0,0 1 0,0 0 0,0 0 0,1 0 1,0 0-1,-1 1 0,1-1 0,0 1 0,-4 8 0,3-6-222,1-1-1,0 1 0,1 0 1,-1 0-1,1 1 0,0-1 0,1 0 1,-1 1-1,1-1 0,1 1 0,-1-1 1,1 11-1,1-16 87,-1 1 0,0 0 0,0-1 0,1 1 0,-1 0 1,1-1-1,-1 1 0,1 0 0,0-1 0,0 1 0,1 2 0,-1-4 80,-1 1 0,1-1 0,0 1 0,-1-1 0,1 1 0,0-1 0,0 1 0,-1-1 0,1 0 1,0 1-1,0-1 0,0 0 0,-1 0 0,1 0 0,0 1 0,0-1 0,0 0 0,0 0 0,-1 0 0,1 0 0,0 0 0,0-1 0,0 1 0,-1 0 0,1 0 0,1-1 0,15-7-950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12 16524,'4'-12'1893,"-3"23"-395,-5 26 633,-15 63-54,-12 74-1405,27-137-579,0-11 3,2 1 0,0-1 0,4 42 0,-2-65-83,0-1 0,1 0-1,-1 1 1,1-1 0,0 0 0,-1 1-1,1-1 1,0 0 0,0 0 0,1 0 0,1 2-1,-3-3 5,1 0 0,0 0 0,-1-1 0,1 1 0,0-1 0,0 1 0,-1-1 0,1 1 0,0-1 0,0 1 0,0-1 0,0 0 0,0 1 0,0-1-1,0 0 1,0 0 0,0 0 0,0 0 0,1 0 0,1 0 27,1-1 0,-1 0 0,0 0 1,0 0-1,0-1 0,0 1 0,0-1 0,0 0 0,0 0 0,0 0 0,-1 0 0,1 0 1,4-5-1,17-22 258,-1-1 0,-2-2 0,35-64 0,-48 81-258,31-65-137,-35 72-290,-1 0 1,-1 0-1,1-1 1,-1 1 0,-1-1-1,0 1 1,1-18-1,-4 19-145,0 1-212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2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17852,'0'26'1784,"1"-4"-1184,3-4-256,5-2 825,1-2-337,4-1-936,1-3-560,-1-5 544,-3-5-168,5 0-129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17324,'6'-6'534,"0"1"-1,0 0 1,0 0 0,1 1 0,0 0 0,0 0 0,0 0 0,0 1 0,0 0 0,1 1-1,0 0 1,8-2 0,-11 3-386,0 0-1,0 0 1,1 1-1,-1-1 0,0 1 1,1 1-1,-1-1 1,0 1-1,0 0 1,1 0-1,-1 0 1,0 1-1,0 0 1,0 0-1,-1 0 0,1 0 1,0 1-1,8 6 1,-12-8-145,1 1 1,0 0-1,-1-1 1,1 1 0,-1 0-1,1 0 1,-1 0-1,0 0 1,0 0 0,0 0-1,0 0 1,0 1-1,0-1 1,-1 0-1,1 1 1,-1-1 0,1 0-1,-1 1 1,0-1-1,0 0 1,0 1-1,0-1 1,-1 0 0,0 4-1,-2 3-5,0-1 0,-1 1 0,0-1 0,0 0 0,-6 9 0,5-11-47,1 1 0,0 0 0,1 0 0,0 0 0,-4 13-1,7-19 28,0 0 0,0 0 0,0 0-1,1 0 1,-1 1 0,0-1-1,1 0 1,-1 0 0,1 0-1,-1 0 1,1-1 0,-1 1-1,1 0 1,0 0 0,-1 0 0,1 0-1,0-1 1,0 1 0,0 0-1,-1-1 1,1 1 0,0 0-1,0-1 1,0 1 0,0-1 0,2 1-1,36 14-327,-19-7 206,-6-2 90,-1 2 1,0 0-1,0 1 0,23 20 1,-31-25 40,-1 1 1,1-1 0,-1 1-1,0 0 1,-1 0 0,1 1-1,-1-1 1,0 1 0,0-1-1,-1 1 1,0 0 0,0 0-1,0 0 1,1 12 0,-2-15 21,-1 1 0,0-1 1,-1 1-1,1-1 0,-1 1 1,1-1-1,-1 0 0,0 1 1,-1-1-1,1 0 1,0 0-1,-1 0 0,0 0 1,-2 4-1,0-2 55,0-1-1,0 1 1,0-1-1,-1 0 1,0 0-1,0-1 1,-8 6 0,-2-2 189,0 0 1,0-1 0,-1 0 0,-32 6-1,27-8 57,0 0-1,-30 0 0,45-4-366,1 0 1,-1 0-1,0 0 0,1-1 1,-1 0-1,1 0 0,-1 0 1,1-1-1,0 0 0,-1 0 1,1 0-1,0-1 0,0 1 1,-6-6-1,9 7-70,1-1 0,0 1 0,0-1 1,-1 1-1,1-1 0,0 0 0,1 0 1,-1 1-1,0-1 0,0 0 0,1 0 1,-1 0-1,1 0 0,-1 0 0,1 0 0,0 1 1,0-1-1,0-3 0,8-36-996,2 10 238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3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1 239 13579,'0'0'107,"0"1"0,0 0 0,0 0-1,0 0 1,0-1 0,0 1 0,0 0 0,1 0 0,-1-1 0,0 1-1,0 0 1,1 0 0,-1-1 0,1 1 0,-1 0 0,1-1 0,-1 1 0,1-1-1,-1 1 1,1-1 0,-1 1 0,1-1 0,0 1 0,-1-1 0,2 1-1,0 0 102,0 0-1,0-1 1,0 1-1,0-1 1,0 0-1,0 1 1,0-1-1,0 0 1,3-1-1,4 0 386,0 0 0,0-1-1,12-4 1,-6 1 35,-1-1 0,0-1 1,21-11-1,-31 15-479,1 0-1,-1 0 1,1 0 0,-1-1 0,0 0 0,0 0 0,-1 0 0,1 0 0,-1 0 0,0-1-1,0 1 1,0-1 0,3-8 0,-5 12-136,-1-1 1,1 1-1,-1 0 0,1 0 1,-1-1-1,0 1 0,0 0 1,0-1-1,0 1 0,0 0 1,0-1-1,0 1 0,0 0 1,0 0-1,0-1 0,-1 1 1,1 0-1,-1-1 0,1 1 1,-1 0-1,1 0 0,-2-1 1,1 1 6,0 0 0,0 0-1,0 1 1,0-1 0,0 1 0,0-1 0,0 1 0,0-1 0,-1 1 0,1-1 0,0 1 0,0 0 0,-1 0-1,1 0 1,0 0 0,0 0 0,-1 0 0,-1 0 0,-3 1 37,0 1 0,-1-1 0,1 1 0,0 0 0,0 0 0,0 1 1,-9 5-1,6-1-60,0-1-1,1 2 1,0-1 0,0 1 0,1 0 0,0 1 0,0 0 0,1 0 0,0 0 0,1 1-1,-8 17 1,12-26 1,1 0 0,0 0 0,-1 0-1,1 0 1,-1 0 0,1 1 0,0-1-1,0 0 1,0 0 0,0 0 0,0 0-1,0 1 1,0-1 0,0 0 0,0 0-1,0 0 1,1 0 0,-1 0 0,1 2 0,0-2 1,-1 0 1,1-1 0,0 1-1,0-1 1,-1 1 0,1-1-1,0 1 1,0-1 0,-1 1-1,1-1 1,0 0 0,0 1-1,0-1 1,0 0 0,0 0-1,0 0 1,-1 0 0,1 1-1,2-2 1,4 1 3,1-1 1,0 0-1,0-1 0,11-3 1,-15 3-6,68-22 1,-50 15-70,0 1-1,1 1 1,1 1-1,39-5 1,-61 11 55,0 0 1,-1 0 0,1 0-1,0 0 1,0 0 0,0 1-1,0-1 1,-1 0 0,1 1 0,0-1-1,0 1 1,-1 0 0,1 0-1,0 0 1,-1 0 0,1 0-1,-1 0 1,1 0 0,-1 0 0,0 0-1,1 1 1,-1-1 0,0 1-1,0-1 1,1 3 0,1 2-31,0 0 1,-1 0-1,0 0 1,0 1-1,1 9 1,-1-5 58,-2-10-11,0-1 0,0 1 1,0-1-1,0 1 0,0-1 0,0 0 0,1 1 0,-1-1 1,0 1-1,0-1 0,0 0 0,0 1 0,1-1 0,-1 1 1,0-1-1,0 0 0,1 1 0,-1-1 0,0 0 1,0 1-1,1-1 0,-1 0 0,0 0 0,1 1 0,-1-1 1,1 0-1,-1 0 0,0 0 0,1 0 0,0 1 0,10-8 53,6-19 24,-9 6-404,-1 0-1,-1 0 0,7-42 0,-9 40-657,0 0 1,2 1-1,12-32 0,-4 30 136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3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8 18084,'0'0'56,"0"0"-1,0-1 1,0 1 0,0 0-1,0 0 1,0-1 0,0 1-1,0 0 1,0-1 0,0 1-1,0 0 1,0 0 0,0-1-1,0 1 1,0 0 0,-1 0-1,1-1 1,0 1 0,0 0-1,0 0 1,0-1 0,0 1-1,-1 0 1,1 0 0,0 0-1,0-1 1,0 1 0,-1 0-1,1 0 1,0 0 0,0 0-1,-1 0 1,1-1 0,-1 1-20,1 1 0,-1-1 1,0 0-1,1 1 0,-1-1 1,1 0-1,-1 1 0,1-1 1,-1 0-1,1 1 0,-1-1 1,1 1-1,0-1 0,-1 1 0,1-1 1,0 1-1,-1 0 0,1-1 1,-1 2-1,-5 11 443,0 1 0,1 0 0,0 1 0,-3 17 0,-9 64 230,14-74-516,-17 148 718,18-138-763,2-1-1,1 1 1,6 42-1,-6-71-138,-1-1-1,1 1 1,0 0-1,-1-1 1,1 1-1,0-1 1,1 0-1,-1 1 1,0-1-1,2 2 1,-3-3-7,1-1 0,-1 0 0,0 0 1,0 0-1,0 0 0,0 1 1,0-1-1,1 0 0,-1 0 1,0 0-1,0 0 0,0 0 0,1 0 1,-1 0-1,0 0 0,0 0 1,0 0-1,1 1 0,-1-1 0,0 0 1,0 0-1,0 0 0,1 0 1,-1 0-1,0-1 0,0 1 1,1 0-1,-1 0 0,0 0 0,0 0 1,0 0-1,1 0 0,-1 0 1,0 0-1,0 0 0,0 0 0,1-1 1,5-15 78,-2-12 18,-2-1 0,-1-37 1,-1 53-87,41 43-79,-34-27 68,-1-1 0,0 0 0,1 0 0,-1-1-1,1 0 1,0 0 0,-1 0 0,1-1 0,0 0 0,0-1-1,-1 1 1,1-1 0,0-1 0,-1 1 0,1-1 0,-1 0-1,0 0 1,0-1 0,12-6 0,-12 5 22,0 1 1,0-1-1,0 0 1,-1-1-1,1 1 1,-1-1-1,0 0 0,0-1 1,-1 1-1,0-1 1,0 0-1,0 0 1,0 0-1,-1 0 0,0-1 1,-1 1-1,1-1 1,-1 0-1,1-7 1,-3 12-13,0 0 1,0 0-1,0-1 1,0 1 0,0 0-1,0 0 1,0 0-1,-1 0 1,1 0-1,-1 0 1,0 0 0,1 0-1,-1 0 1,-2-3-1,2 4-8,1 1-1,-1-1 0,1 0 0,-1 1 0,0-1 1,1 1-1,-1-1 0,0 1 0,0-1 1,1 1-1,-1 0 0,0-1 0,0 1 1,0 0-1,0 0 0,1 0 0,-1-1 1,0 1-1,0 0 0,0 0 0,0 0 1,0 0-1,0 0 0,1 1 0,-1-1 1,0 0-1,0 0 0,0 0 0,0 1 1,1-1-1,-1 1 0,0-1 0,0 0 1,1 1-1,-2 1 0,-6 3 5,1 1-1,0 0 1,0 0 0,1 0-1,0 1 1,0 0-1,0 1 1,1-1 0,0 1-1,1 0 1,0 0-1,0 1 1,0-1 0,1 1-1,1 0 1,-3 13 0,4-17-23,0 1 1,1-1 0,-1 1 0,2-1-1,-1 1 1,0-1 0,1 1 0,0-1-1,0 1 1,1-1 0,0 0 0,2 7-1,-1-8-34,-1 0-1,1 0 0,-1-1 0,1 1 1,0-1-1,0 0 0,1 1 0,-1-2 1,0 1-1,1 0 0,0-1 0,0 1 1,0-1-1,0 0 0,0 0 0,8 2 1,28 5-130,6-6-47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33 13243,'3'-13'1613,"3"-6"4771,-6 29-5089,-4 59-692,-22 495 2170,26-557-2717,-1-5-32,1 1-1,0-1 1,-1 0 0,1 1-1,0-1 1,1 0 0,-1 1-1,0-1 1,0 0-1,1 0 1,0 1 0,-1-1-1,1 0 1,2 4 0,-3-6-9,1 0 1,-1 0 0,1 0-1,0-1 1,-1 1 0,1 0-1,-1 0 1,1 0 0,-1 0-1,1-1 1,-1 1 0,1 0-1,0 0 1,-1-1 0,0 1-1,1 0 1,-1-1 0,1 1-1,-1-1 1,1 1 0,-1 0 0,0-1-1,1 1 1,-1-1 0,1 0-1,11-17 184,-10 14-140,35-54 376,-12 17-116,47-58-1,-69 95-310,1 0 0,0 1 0,-1-1-1,2 1 1,-1-1 0,0 1-1,1 1 1,5-4 0,-9 6-7,0-1-1,0 1 1,0-1-1,1 1 1,-1 0 0,0-1-1,0 1 1,1 0-1,-1 0 1,0 0 0,1 0-1,-1 0 1,0 0-1,1 0 1,-1 1 0,0-1-1,0 0 1,1 1-1,-1-1 1,0 1 0,0-1-1,0 1 1,0 0-1,0 0 1,1-1 0,-1 1-1,-1 0 1,1 0 0,0 0-1,0 0 1,0 0-1,0 0 1,-1 0 0,1 0-1,0 0 1,0 2-1,2 3-4,0 1 0,0 0-1,-1 0 1,0 0-1,0 0 1,-1 0 0,0 0-1,1 10 1,-2 6-3,-4 30 0,2-31 14,1 34-1,1-55-3,0 0-1,0 0 1,1-1-1,-1 1 0,0 0 1,0-1-1,1 1 1,-1 0-1,0-1 0,1 1 1,-1 0-1,1-1 1,-1 1-1,1-1 1,-1 1-1,1-1 0,-1 1 1,1-1-1,-1 1 1,1-1-1,0 0 0,-1 1 1,1-1-1,0 0 1,-1 1-1,1-1 0,0 0 1,-1 0-1,1 0 1,0 0-1,0 1 1,1-1-1,0 0 11,0 0 0,1 0-1,-1-1 1,0 1 0,0 0 0,1-1 0,-1 1 0,0-1 0,4-1-1,-6 2-20,0 1 3,1-4 5,1-1 0,-1 1 0,1 0 0,0 0 0,0 0 0,0 0 0,3-3 0,1-3 1,8-13-3,41-56 7,-48 69-3,1 0 0,0 0 0,1 1 0,0 1 0,19-14 0,-28 21-4,1-1 0,-1 1 0,0 0 1,1-1-1,-1 1 0,1 0 0,-1 0 0,1-1 0,-1 1 0,1 0 0,-1 0 1,1 0-1,-1 0 0,1 0 0,-1 0 0,1 0 0,-1 0 0,1 0 0,-1 0 1,1 0-1,-1 0 0,1 0 0,-1 0 0,1 0 0,-1 0 0,1 1 0,-1-1 0,1 0 1,-1 0-1,1 1 0,0-1 0,-1 1-3,1 0 0,-1 0 0,1 1 0,0-1 0,-1 0 0,0 0 0,1 0 0,-1 0 0,0 1 0,0-1 0,1 0 0,-1 2 0,-4 38-67,0-21 68,2-1 1,0 1 0,1-1 0,1 1-1,0 0 1,5 23 0,-5-42 3,0 0 0,0 0 0,1 0 0,-1 0 0,0 0 0,1 0 0,-1 0 0,0 0 0,1 0 0,-1 0 0,1 0 0,-1 0 0,1 0 0,0-1 0,-1 1 0,2 1 0,-1-2 1,-1 0 1,0 0-1,1 0 0,-1 0 1,1 0-1,-1 0 1,0 0-1,1 0 0,-1 0 1,1 0-1,-1 0 0,0 0 1,1 0-1,-1 0 0,0-1 1,1 1-1,-1 0 0,0 0 1,1 0-1,-1-1 0,0 1 1,1 0-1,-1 0 0,0-1 1,0 1-1,1 0 0,-1-1 1,0 1-1,3-4 15,-1 0 1,1 0-1,-1 0 1,0 0-1,2-7 0,1-10 66,0-1-1,-1 1 1,1-36-1,-4 12-2989,-1 45 2813,1 0 0,-1 0 0,0 0 0,1 0 0,-1 0 0,0 0 0,0 0 0,1-1 0,-1 1 0,0 0 0,1 0 0,-1 0 0,0 0 0,0 0 0,1 0 0,-1-1 0,0 1 0,0 0 0,1 0 0,-1 0 0,0-1 0,0 1 0,0 0 0,1 0 0,-1-1 0,0 1 0,0 0 0,0-1 0,6-6-810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6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34 16323,'2'-34'2944,"4"73"332,-7 385-1278,-4-167-1076,5-244-949,0 19 587,-2-29-140,-1-20-30,2 5-224,-2-7-31,1 0 0,0-1-1,2 1 1,2-25 0,-2 43-136,0 1 0,0 0 0,0-1 0,0 1 1,1 0-1,-1-1 0,0 1 0,0 0 0,1 0 0,-1-1 0,0 1 1,0 0-1,1 0 0,-1-1 0,0 1 0,1 0 0,-1 0 0,0 0 1,1-1-1,-1 1 0,0 0 0,1 0 0,-1 0 0,1 0 0,-1 0 1,0 0-1,1 0 0,-1 0 0,0 0 0,1 0 0,-1 0 0,1 0 1,-1 0-1,0 0 0,1 0 0,0 1 0,19 5-63,-9-3 37,-1-2 24,1 0 0,-1-1 0,1-1-1,-1 1 1,0-2 0,1 1 0,-1-2 0,0 1 0,0-1-1,0-1 1,-1 0 0,11-5 0,0-2 25,-1 0 0,0-1 0,0-1 0,25-24 1,-32 26 26,-1 0 1,0-1-1,16-23 1,-24 30-16,0 0 0,0 0 0,0-1 1,0 0-1,-1 1 0,0-1 0,0 0 0,-1 0 1,0 0-1,0 0 0,0 0 0,0-12 0,-1 18-27,0-1-1,0 0 0,0 1 0,0-1 0,0 0 0,0 0 0,0 1 0,0-1 1,0 0-1,0 1 0,-1-1 0,1 1 0,0-1 0,0 0 0,-1 1 0,1-1 1,0 0-1,-1 1 0,1-1 0,-1 1 0,1-1 0,0 1 0,-1-1 1,1 1-1,-1 0 0,1-1 0,-1 1 0,0-1 0,1 1 0,-1 0 0,1-1 1,-1 1-1,0 0 0,1 0 0,-1 0 0,0 0 0,1-1 0,-1 1 0,0 0 1,1 0-1,-1 0 0,0 0 0,1 0 0,-1 1 0,0-1 0,1 0 1,-1 0-1,0 0 0,1 0 0,-1 1 0,0-1 0,0 1 0,-4 1 13,0 1 1,0 0-1,1 0 0,-1 1 0,-4 4 0,-6 6-13,2 0-1,0 1 1,0 1-1,2 0 1,0 1-1,1 0 1,0 0-1,1 1 0,1 0 1,1 1-1,-7 30 1,13-45-42,0 0 1,0-1-1,1 1 0,-1 0 1,1 0-1,0 0 0,0-1 1,0 1-1,1 0 1,-1 0-1,1 0 0,0-1 1,0 1-1,1 0 0,-1-1 1,1 1-1,-1-1 1,1 0-1,0 1 0,0-1 1,1 0-1,-1 0 1,1 0-1,-1 0 0,1-1 1,0 1-1,0-1 0,0 0 1,0 0-1,1 0 1,-1 0-1,0 0 0,1-1 1,0 1-1,-1-1 0,1 0 1,7 1-1,1 0-95,0-2 0,0 1 0,20-3 0,5-3-206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6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18996,'8'3'1880,"-3"10"-1415,-3 21-209,-2 9 1048,1 19-768,-1 1-208,2 10-280,-2-3-136,-2-7-640,2-4-304,-4-18 816,0-9-152,-2-18-161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7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 16444,'3'-9'516,"0"-1"0,0 1 1,1 0-1,0 0 1,1 0-1,0 1 1,0-1-1,1 1 0,10-10 1,2-3 421,2 2-1,24-20 1,-31 29-731,0 1-1,1 0 1,0 1-1,0 0 1,1 1-1,0 1 1,0 0-1,0 1 1,20-4-1,-28 8-167,-1 1-1,1-1 1,0 1-1,0 0 1,-1 0 0,1 1-1,0 0 1,-1 0-1,1 0 1,11 5-1,-14-4-36,1 1 1,0-1-1,-1 1 0,1 0 0,-1 1 1,0-1-1,0 1 0,-1-1 0,1 1 0,-1 0 1,1 1-1,-1-1 0,0 0 0,-1 1 1,3 6-1,-2-5 3,-1 1 0,-1-1 0,1 1 0,-1-1 0,0 1 0,-1 0 0,1-1 0,-1 1 0,-1 0 0,1 0 0,-1-1 0,0 1 0,-1-1 0,0 1 0,0-1 0,0 1 0,0-1 0,-1 0 0,-6 9 0,-3 5 37,-1 0 0,-1 0-1,-1-2 1,-20 21 0,15-18-168,-1-2 0,0 0 0,-1-1 1,-32 20-1,37-32-993,17-6 1091,0 0 0,0 0 0,-1-1 0,1 1 0,0 0 0,0 0 0,0 0 0,-1 0 0,1 0 1,0 0-1,0 0 0,0 0 0,-1 0 0,1 0 0,0 0 0,0-1 0,0 1 0,0 0 0,0 0 0,-1 0 0,1 0 1,0 0-1,0-1 0,0 1 0,0 0 0,0 0 0,0 0 0,0-1 0,-1 1 0,1 0 0,0 0 0,0 0 1,0-1-1,0 1 0,0 0 0,0 0 0,0 0 0,0-1 0,1-1-62,-1 0 0,1 0 0,-1 1 0,1-1 0,0 0 0,0 0 0,0 0 0,0 1 0,0-1 0,0 0 0,1 1 0,1-3 0,18-15-753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14859,'-6'43'2395,"-2"0"0,-25 78 0,20-78-1475,1 2-1,-6 50 1,17-93-895,1 1 1,0 0-1,0-1 1,0 1 0,0-1-1,0 1 1,0-1 0,0 1-1,2 2 1,-2-5-19,0 0 0,0 0-1,0 0 1,1 1 0,-1-1 0,0 0 0,0 0 0,0 0 0,1 0 0,-1 0 0,0 0-1,0 0 1,1 0 0,-1 0 0,0 0 0,0 0 0,1 0 0,-1 0 0,0 0 0,0 0-1,1 0 1,-1 0 0,0 0 0,0 0 0,0-1 0,1 1 0,-1 0 0,0 0-1,0 0 1,0 0 0,1 0 0,-1-1 0,0 1 0,0 0 0,0 0 0,0 0 0,1 0-1,-1-1 1,0 1 0,0 0 0,0 0 0,0-1 0,0 1 0,0 0 0,0 0 0,0 0-1,0-1 1,4-5 83,-1 1 0,0-1 0,-1 0 0,1 0 0,2-10 1,8-48 575,-2 0 1,4-122 0,-15 190-983,0 1-1,1-1 1,0 1 0,-1-1 0,1 0-1,3 9 1,-3-12 232,0 0-1,-1 1 1,1-1 0,0 0-1,-1 1 1,1-1 0,0 0-1,0 0 1,0 0 0,0 0-1,0 0 1,0 0-1,0 0 1,1 0 0,-1 0-1,0 0 1,0-1 0,1 1-1,-1 0 1,1-1 0,-1 0-1,0 1 1,1-1-1,-1 0 1,1 1 0,1-1-1,20-4-692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7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15147,'-25'49'2791,"-29"62"2323,48-96-4733,1 1 0,0 0 0,1 0 0,1 0-1,-2 23 1,5-37-362,0-1-1,-1 0 0,1 0 0,0 0 1,0 1-1,0-1 0,0 0 0,0 0 1,0 0-1,1 1 0,-1-1 0,0 0 1,1 0-1,-1 0 0,0 0 0,1 0 1,-1 0-1,1 0 0,0 1 0,-1-1 1,2 1-1,-1-2-9,0 0 0,0 0 0,0 0-1,-1 0 1,1 0 0,0 0 0,0 0 0,0-1 0,-1 1 0,1 0 0,0 0-1,0-1 1,-1 1 0,1 0 0,0-1 0,-1 1 0,1-1 0,0 1 0,-1-1-1,1 1 1,0-1 0,0 0 0,6-7 17,-1 1 1,1-1-1,7-13 0,14-28 95,-3-1 0,25-68 0,-46 106-99,-5 18 5,-5 12-20,-7 26-23,2 1 0,2 0 0,2 0 0,-3 83 0,10-122-33,1 0 0,0 0 1,-1 0-1,2 0 0,-1-1 0,1 1 1,0 0-1,0-1 0,0 1 0,6 8 0,-7-12-11,1-1-1,-1 1 1,0-1-1,1 1 0,-1-1 1,0 0-1,1 0 1,0 1-1,-1-1 0,1 0 1,0 0-1,-1-1 1,1 1-1,0 0 1,0 0-1,0-1 0,0 1 1,0-1-1,0 0 1,0 0-1,0 0 0,0 1 1,0-2-1,0 1 1,0 0-1,-1 0 0,1-1 1,0 1-1,0-1 1,0 1-1,0-1 0,0 0 1,-1 0-1,1 0 1,2-1-1,1-2-29,0 1 0,0-1 0,-1 0 0,0 0 0,1 0 0,-1-1 0,-1 1 0,1-1 0,-1 0 0,4-6 1,16-31-586</inkml:trace>
  <inkml:trace contextRef="#ctx0" brushRef="#br0" timeOffset="1">509 53 14211,'2'-3'776,"-8"0"-776,-1 1-24,2 1 488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8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95 16243,'1'-2'201,"0"-1"-1,0 1 0,0-1 1,0 1-1,-1-1 0,1 0 0,-1 1 1,1-1-1,-1 0 0,0 1 0,0-1 1,0 0-1,-1 1 0,1-1 0,-1 0 1,1 1-1,-1-1 0,0 1 0,0-1 1,0 1-1,0-1 0,0 1 0,-1 0 1,1-1-1,-1 1 0,1 0 1,-1 0-1,0 0 0,0 0 0,0 1 1,0-1-1,0 0 0,0 1 0,-1-1 1,1 1-1,0 0 0,-1 0 0,1 0 1,-1 0-1,1 0 0,-6 0 0,0-1-49,0 0-1,0 1 0,-1 0 0,1 1 0,0 0 0,-1 0 0,1 1 0,0 0 0,0 1 0,0-1 1,0 2-1,-15 5 0,9-1-128,0 2 0,1 0 0,0 0 1,1 1-1,0 1 0,0 0 0,1 1 1,0 0-1,-14 22 0,13-17-20,1 1 0,1 1-1,1 0 1,0 1 0,2 0 0,-10 36-1,15-49 0,1-1-1,0 1 1,1 0-1,-1-1 0,1 1 1,0-1-1,1 1 1,0 0-1,0-1 0,0 1 1,3 6-1,-3-10 2,0-1-1,0 1 1,1 0-1,0-1 1,-1 1-1,1-1 1,0 0-1,0 1 1,0-1-1,1 0 1,-1 0-1,0-1 1,1 1-1,-1 0 1,1-1-1,0 1 1,-1-1-1,1 0 1,0 0-1,0 0 1,0 0-1,0-1 1,0 1-1,0-1 1,0 1-1,4-1 1,1-1 6,0 1 0,0-1 1,0-1-1,0 0 0,0 0 1,0 0-1,-1-1 0,1 0 1,-1 0-1,0-1 0,0 0 1,0 0-1,-1-1 0,1 0 1,-1 0-1,0-1 0,7-8 1,3-4 75,0-1 1,-1-1 0,-2 0 0,17-32-1,-15 23 110,16-46-1,-26 62-119,-1 0 1,-1 0-1,0 0 1,-1-1-1,-1 1 1,1-19-1,-5 22-34,-2 13-25,-7 20-8,1 8-16,2 0 1,1 0-1,2 1 0,0 0 1,3 0-1,0 54 1,3-78-15,0 0 0,1 0 1,0 0-1,1 0 0,3 11 0,-5-17-20,1 0-1,0 1 0,1-1 1,-1 0-1,0 0 1,1 0-1,-1 1 0,1-2 1,0 1-1,-1 0 1,1 0-1,0 0 0,0-1 1,0 1-1,1-1 1,-1 0-1,0 1 0,0-1 1,1 0-1,3 1 0,1-1-181,1 1-1,-1-2 0,0 1 0,1-1 0,-1 0 0,1 0 0,-1-1 0,1 0 0,-1 0 0,0-1 0,0 0 1,0 0-1,0-1 0,13-6 0,14-12-521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9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4 19460,'0'0'67,"0"0"-1,-1-1 0,1 1 1,-1 0-1,1-1 1,0 1-1,-1 0 1,1 0-1,-1 0 1,1-1-1,-1 1 1,1 0-1,-1 0 0,1 0 1,0 0-1,-1 0 1,1 0-1,-1 0 1,1 0-1,-1 0 1,1 0-1,-1 0 0,1 0 1,-1 0-1,1 0 1,-1 1-1,1-1 1,0 0-1,-1 0 1,1 1-1,-1-1 0,1 0 1,-1 1-1,-11 18 1047,0 28 112,6 7-936,3 0 0,3 68 0,1-46-97,3-51 126,-4-25-307,0 0 0,0 1 1,0-1-1,0 0 0,0 0 0,0 0 0,0 0 0,1 1 1,-1-1-1,0 0 0,0 0 0,0 0 0,0 0 1,0 1-1,1-1 0,-1 0 0,0 0 0,0 0 1,0 0-1,0 0 0,1 0 0,-1 0 0,0 0 0,0 0 1,0 1-1,1-1 0,-1 0 0,0 0 0,0 0 1,0 0-1,1 0 0,-1 0 0,0 0 0,9-11 303,-4 1-140,-1 0 1,0-1-1,0 1 0,-1-1 0,-1 0 1,2-17-1,2-68 653,-5 92-784,-1-10 38,1 1 1,-2 0-1,0 0 0,0 0 1,-2 0-1,1 0 0,-1 0 1,-11-24-1,7 27-68,2 11-147,5-1 100,0 1 0,0 0 0,-1 0-1,1 0 1,0 0 0,0 0 0,0 0-1,0 0 1,0 0 0,0 0 0,1 0 0,-1 0-1,0 0 1,0 0 0,1 0 0,0 1-1,1 3-194,0-1 0,0 0 0,0-1-1,1 1 1,0 0 0,-1-1-1,1 1 1,1-1 0,-1 0 0,0 0-1,1 0 1,0-1 0,-1 1-1,1-1 1,0 0 0,0 0 0,9 3-1,-4-2-62,1-1-1,-1 0 1,1-1-1,0 0 1,-1 0 0,1-1-1,13-1 1,13-3-573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16283,'5'0'1833,"5"10"-953,-2 0-328,4 6 1417,1 1-881,1 7-176,0 5-48,-1 8-280,-4 3-88,-5 9-135,-4 2-57,-9 8-40,-3-1-96,-10-1-408,-5-1-449,-8-9 617,-5-1-88,-14-10-104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49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10 14179,'0'0'88,"0"0"0,0-1 0,0 1 0,0 0 0,0-1 0,0 1 0,0 0 1,0-1-1,0 1 0,0 0 0,0-1 0,0 1 0,-1 0 0,1-1 0,0 1 0,0 0 0,0-1 0,-1 1 0,1 0 0,0 0 0,0-1 0,0 1 0,-1 0 0,1 0 1,0-1-1,-1 1 0,1 0 0,0 0 0,-1 0 0,1 0 0,-1-1 0,-13 3 1337,-14 14 1005,19-7-1900,0 0-1,0 0 0,0 1 1,1 1-1,1-1 0,-12 23 1,13-21-432,0 0 1,1 1 0,1-1-1,0 1 1,1 0 0,0 0-1,1 0 1,0 0 0,1 0-1,1 0 1,1 17-1,-2-29-92,1 0-1,0 0 0,0 0 0,0 0 0,0 0 0,1 0 0,-1 0 0,0 0 0,0 0 0,1 0 0,-1 0 0,0 0 0,1 0 0,-1 0 0,1 0 0,0 0 0,-1 0 0,1-1 0,-1 1 1,1 0-1,0 0 0,0-1 0,0 1 0,-1 0 0,1-1 0,0 1 0,0-1 0,0 1 0,0-1 0,0 1 0,0-1 0,0 0 0,0 1 0,0-1 0,0 0 0,0 0 0,0 0 0,0 0 1,0 0-1,0 0 0,2 0 0,1-1 9,-1-1-1,1 1 1,-1-1 0,0 1 0,1-1 0,-1 0 0,0 0 0,0-1 0,0 1-1,-1 0 1,4-4 0,10-13 66,-1 0 0,0-1-1,-1-1 1,12-26 0,37-95 248,-59 129-398,-12 31-57,-34 115-659,35-107 247,2 0 0,0 1 0,0 32 0,5-56 473,-1 1 0,1 0 0,0-1 0,1 1 0,-1 0 0,1-1 0,-1 1 0,1 0 0,0-1 0,1 1 0,-1-1 0,0 0 0,4 5 0,-5-8 38,1 1 0,-1-1 0,1 1 0,0-1 0,-1 0 0,1 0 0,0 1 0,0-1 0,-1 0 0,1 0 0,0 0 0,0 0 0,-1 0 0,1 0 0,0 0 1,0 0-1,-1 0 0,2 0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0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21069,'-27'57'2267,"-26"76"0,48-119-1990,-5 12-83,2 1-1,0 0 0,2 1 1,1-1-1,-2 39 0,7-63-190,0 0 1,0 0-1,0-1 0,0 1 0,1 0 0,-1 0 0,1 0 0,-1-1 0,1 1 0,0 0 0,0 0 0,0-1 0,1 1 0,-1-1 0,1 1 0,-1-1 0,4 4 0,-3-5-17,0 1-1,0-1 1,1 0-1,-1 0 1,0 0-1,1 0 1,-1 0-1,1-1 1,-1 1-1,1-1 1,-1 1-1,1-1 1,-1 0-1,1 0 1,-1 0 0,1 0-1,-1-1 1,1 1-1,-1-1 1,4 0-1,37-15-239,-37 13 200,0 0-1,1 1 0,-1-1 0,0 1 1,1 1-1,-1-1 0,1 1 0,0 0 1,-1 0-1,1 1 0,12 1 0,-16 0 43,-1-1 0,0 1 0,0 0 0,1 0-1,-1 0 1,0 1 0,0-1 0,0 0 0,0 1 0,-1 0 0,1-1-1,0 1 1,-1 0 0,1 0 0,-1 0 0,1 0 0,-1 0-1,0 0 1,0 0 0,0 0 0,0 0 0,0 1 0,-1-1 0,1 0-1,-1 1 1,1-1 0,-1 0 0,0 1 0,0-1 0,0 0-1,0 1 1,-1 3 0,0 3 69,0-1-1,-1 1 1,0 0-1,0-1 0,-1 0 1,0 0-1,-7 13 1,5-12 68,0-1 0,-1 0 0,0 0 0,-1 0 0,1-1 0,-1 0 1,-1 0-1,0-1 0,1 0 0,-2 0 0,1-1 0,-15 8 0,18-11-182,0-1 0,1 1 0,-1-1-1,0 1 1,1-2 0,-1 1 0,0 0 0,0-1 0,0 0-1,0 0 1,1 0 0,-1-1 0,0 1 0,0-1-1,0-1 1,1 1 0,-1 0 0,0-1 0,1 0 0,0 0-1,-1-1 1,1 1 0,0-1 0,0 0 0,0 0 0,1 0-1,-5-5 1,4 5-78,1-1 0,0 0 0,0 0 0,0-1 0,0 1 0,1 0 0,0-1 0,0 0-1,0 1 1,0-1 0,1 0 0,-1 0 0,1 0 0,1 0 0,-1 0 0,1-9 0,6-17-808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1 620 18988,'0'1'128,"1"0"-1,0 0 0,0-1 1,0 1-1,0 0 1,0-1-1,0 1 1,0 0-1,0-1 1,0 1-1,0-1 1,0 1-1,0-1 1,1 0-1,-1 1 1,0-1-1,0 0 1,0 0-1,1 0 1,-1 0-1,0 0 0,0 0 1,0 0-1,1 0 1,-1-1-1,0 1 1,0 0-1,0-1 1,0 1-1,0-1 1,1 0-1,42-21 1480,-36 17-1306,15-8 130,-1-1 0,-1 0 1,-1-2-1,31-30 0,-49 45-399,0-1-1,-1 0 0,0 1 1,1-1-1,-1 0 1,0 0-1,0 0 1,0 0-1,0 0 1,0-3-1,-1 5-27,0 0 0,0 0 1,0 0-1,0-1 0,0 1 0,0 0 0,0 0 0,0 0 1,0 0-1,0-1 0,0 1 0,0 0 0,0 0 0,0 0 0,0-1 1,0 1-1,0 0 0,0 0 0,0 0 0,0 0 0,0-1 1,-1 1-1,1 0 0,0 0 0,0 0 0,0 0 0,0 0 0,0-1 1,-1 1-1,1 0 0,0 0 0,0 0 0,0 0 0,0 0 1,-1 0-1,1 0 0,-15 3 83,5 3-81,-1 0 0,1 1-1,0 0 1,1 1 0,0 0 0,0 0 0,1 1-1,0 0 1,0 0 0,-8 14 0,5-5-8,0 1 0,1 0 1,0 0-1,2 1 0,-6 21 0,12-36-2,1 1-1,0 0 1,0 0-1,0 0 1,1-1-1,-1 1 1,1 0-1,2 7 0,-2-12 4,0 1-1,0-1 1,1 0-1,-1 1 1,1-1-1,-1 0 1,1 0-1,0 1 1,-1-1-1,1 0 0,0 0 1,0 0-1,0 0 1,0 0-1,0 0 1,0 0-1,0 0 1,0 0-1,0 0 0,0-1 1,0 1-1,1 0 1,-1-1-1,0 1 1,1-1-1,-1 0 1,0 1-1,1-1 1,-1 0-1,0 0 0,1 0 1,-1 0-1,1 0 1,-1 0-1,0 0 1,1 0-1,-1 0 1,0-1-1,2 0 1,9-2-8,0-1 0,-1-1 1,0 0-1,0 0 0,-1-2 1,1 1-1,-1-1 0,0 0 1,14-15-1,-8 9 4,28-24 63,-2-2 1,-2-2-1,-2-1 1,-1-2-1,-3-1 1,-1-2-1,-2-1 1,-3-2-1,37-87 1,-64 133-53,9-21 71,6-30-1,-14 50-65,-1-1-1,0 0 1,0 1 0,-1-1-1,1 0 1,-1 0 0,-1 1-1,1-1 1,-1 0-1,0 0 1,-2-8 0,2 12-10,0 1 0,0 0 0,0 0 0,0 0 0,0 0 0,0 0 0,0 0 0,0 0 0,0 1 0,0-1 0,0 0 0,0 1 0,0-1 0,-1 0 0,1 1 0,0 0 0,-1-1 0,1 1 0,0 0 0,-1-1 0,1 1 0,0 0 0,-1 0 0,1 0 0,0 0 0,-1 1 0,1-1 0,0 0 0,-1 0 1,1 1-1,0-1 0,-1 1 0,1-1 0,0 1 0,0 0 0,0-1 0,-1 1 0,0 1 0,-8 5 1,0 0 0,1 1 0,0 0 0,0 1 1,-12 15-1,-36 56-9,33-44 8,2 2-1,-33 78 0,49-102 4,1-1-1,1 1 1,1 0-1,0 0 1,0 0-1,2 0 1,0 1 0,0-1-1,1 0 1,1 1-1,0-1 1,7 28-1,-4-32-36,0 0 1,0-1-1,1 1 0,0-1 0,1 0 0,-1-1 0,2 1 1,-1-1-1,16 13 0,-18-17 33,0 0-1,0 0 1,1-1-1,-1 0 1,1 0-1,0 0 1,0-1 0,0 1-1,1-1 1,-1-1-1,0 1 1,1-1-1,-1 1 1,1-2-1,-1 1 1,1-1-1,0 1 1,-1-1 0,1-1-1,5 0 1,17-8-79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78 146 14155,'-12'-1'889,"6"1"-625,1 0 0,0-1 0,-1 1 0,1-1 0,0-1 0,-1 1 0,1-1 0,0 0 0,-7-4 0,6 0 1045,13 2-356,18 3 130,-21 1-963,227 5 1884,147-3-1680,-208-14-1047,-1-7-1,184-46 1,-246 35 292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5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5 170 14707,'-4'16'1128,"14"-6"-608,11-2-175,27 2 327,15-3 8,24-7-8,16-2-16,35-10-24,8-4-104,12-7-216,2-2-39,-3-7-554,-7-1 1810,-7 6-1385,-9 1 88,-34 2-8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8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16852,'5'-6'973,"11"-14"1606,-9 20-1322,-3 12-64,-2 266 603,-6-135-2418,5-92-825,-1-51 1429,0 0 0,0 0 0,0 0 0,0 0-1,0 0 1,0 0 0,0 0 0,0 0 0,1 0 0,-1 0 0,0 0 0,0 0 0,0 0 0,0 0 0,0 0 0,0 0-1,0 0 1,0 0 0,0 0 0,0 0 0,1 0 0,-1 0 0,0 0 0,0 0 0,0 0 0,0 0 0,0 0 0,0 0 0,0 0-1,0 0 1,0 0 0,0 1 0,0-1 0,0 0 0,0 0 0,0 0 0,0 0 0,1 0 0,-1 0 0,0 0 0,0 0-1,0 0 1,0 0 0,0 0 0,0 1 0,0-1 0,0 0 0,0 0 0,0 0 0,0 0 0,0 0 0,0 0 0,0 0 0,0 0-1,0 0 1,0 1 0,0-1 0,-1 0 0,1 0 0,0 0 0,0 0 0,0 0 0,0 0 0,0 0 0,0 0 0,0 0-1,2-8-231,-2-24-326,-2-11-99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9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17908,'8'-2'1736,"4"5"-952,2-1-272,6-2 1081,9-2-481,8 1-328,-1-4-120,5 1-192,2-2-79,-4 1-265,-3 0-160,-7 4-369,-5-1-255,-7 2-576,-4 2-152,-9 1 936,-4 1-288,-4 6-177</inkml:trace>
  <inkml:trace contextRef="#ctx0" brushRef="#br0" timeOffset="1">78 192 15323,'-1'13'2089,"5"-3"-1169,12-4-184,7-3 1248,4-2-671,0-1-201,9-5-280,1-1-112,0 0-392,-1 1-264,-9 0-784,-2 4-392,-11 1 872,-4 0-144,-10 6-216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12443,'-8'33'2064,"4"-3"-1008,11-7-215,8-5 1911,10-9-1232,7-6-127,10-3-257,1-3-144,2-9-288,1 1-240,-1-2-656,-5-3-504,-7 8 608,-5-1-136,-10-11-192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1:59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0 18932,'-34'44'2399,"23"-31"-1686,-19 28 0,10-7-547,2 1 0,1 0 1,2 2-1,2 0 0,1 0 0,-8 44 1,16-59-153,1 0 0,1 1 0,1-1 1,0 0-1,2 1 0,1-1 1,1 0-1,0 0 0,2 0 1,1 0-1,0-1 0,13 27 0,-15-39-210,1 0 0,0 0 0,1 0-1,0-1 1,0 0 0,1 0-1,0 0 1,12 9 0,-15-14 87,0 0 0,0 0 1,0-1-1,0 0 0,0 1 0,0-2 1,1 1-1,-1 0 0,1-1 0,-1 0 1,1 0-1,-1 0 0,1 0 0,0-1 1,0 0-1,-1 0 0,1 0 1,0-1-1,-1 1 0,9-3 0,24-14-687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0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250 238 14619,'13'-7'1913,"-6"8"-961,-6 5-408,-6 10 2184,-7 4-1583,-9 14-545,-4 11-96,-5 12-88,-4 5-64,1 1-80,1-2 8,4-9-200,5-3-264,8-22-624,5-16 544,8-31 88,2-14-128,4-18-168</inkml:trace>
  <inkml:trace contextRef="#ctx0" brushRef="#br0" timeOffset="1">21 255 17836,'1'20'1736,"3"6"-1064,4 1-288,4 1 833,4-1-273,7-3-424,6-4-392,5-5-760,3-8-336,5-10 760,0-6-176,1-8-209</inkml:trace>
  <inkml:trace contextRef="#ctx0" brushRef="#br0" timeOffset="2">489 0 14395,'-1'2'203,"0"1"1,0-1-1,0 0 0,0 1 0,0-1 1,1 1-1,-1-1 0,1 1 1,0-1-1,-1 1 0,1-1 0,0 1 1,1-1-1,-1 1 0,0-1 1,1 1-1,-1-1 0,1 1 0,0-1 1,0 1-1,0-1 0,1 3 0,5 8 666,0-1 0,13 20 0,-14-24-803,17 26 613,22 42-1,-38-61-552,-1-1 1,0 1-1,-1 0 1,-1 0-1,0 1 1,2 19-1,-5-17-42,0 0 1,-2 0-1,0 0 0,0 0 0,-2-1 0,0 1 1,-8 22-1,3-16-241,-1 1 1,-2-2 0,0 1-1,-21 30 1,30-50 131,0 0 0,-1 0 0,0-1 0,0 1 0,0 0 0,-1-1 0,1 0 0,-1 0 0,0 0 0,1 0 0,-1-1 0,-1 1 0,1-1 0,0 0 0,-8 2 0,-20-1-231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13 168 16556,'-3'5'487,"2"-4"-292,0 1 0,0 0 1,0 0-1,0-1 0,0 1 0,0 0 1,0 0-1,0 0 0,0 3 1,1-5-137,0 1 1,1 0 0,-1-1 0,0 1 0,0 0 0,1-1 0,-1 1 0,1-1 0,-1 1 0,0 0 0,1-1 0,-1 1 0,1-1 0,-1 1 0,1-1 0,-1 1 0,1-1 0,0 0 0,-1 1 0,1-1 0,0 0-1,-1 1 1,1-1 0,0 0 0,-1 0 0,1 0 0,0 0 0,-1 1 0,1-1 0,0 0 0,-1 0 0,1 0 0,0 0 0,1-1 0,49 3 893,1-2 1,87-11 0,-98 7-752,468-65-459,-496 67 99,9-1-183,27-8 1,-45 10 137,1-1-1,0 0 1,-1 1 0,1-2-1,-1 1 1,0 0-1,0-1 1,0 0 0,0 0-1,0 0 1,6-6-1,-9 7 56,0 0-1,0-1 1,0 1-1,-1 0 1,1 0-1,0-1 0,-1 1 1,1 0-1,-1-1 1,0 1-1,0 0 1,0-1-1,0 1 0,0-1 1,-1 1-1,1 0 1,-1-1-1,1 1 1,-3-4-1,-4-17-616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16 150 17340,'-15'3'2186,"26"-5"-535,24-2-233,475-10 2019,-359 14-3217,-63-1-229,381-4-681,-2-21-382,109-64 240,-563 88 792,-11 2 9,0 0 0,0-1 0,0 1 0,1-1 0,-1 0 0,0 1 0,0-1 0,3-2 0,-17 2-1137,-10 2 200,-51 2 61,28-3 368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19844,'0'-1'2009,"9"1"-1505,11 0-232,7 0 1024,12 0-680,8 0-192,6 0-328,7 1-168,1 4-752,-5-1-336,-12-2 944,-10 3-176,-25 1-176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18212,'19'10'1552,"11"-5"-1144,7-3-192,14-2 513,5-2-233,9-6-760,-1 1 1800,2 0-1472,-3 0 56,-5-5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3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60 16452,'3'-1'3541,"-7"14"-2468,-3 24-412,4-30-654,1 0 1,1 1-1,-1-1 0,1 0 0,0 1 0,1-1 0,0 1 0,0-1 1,0 1-1,1-1 0,0 1 0,1-1 0,2 9 0,-3-15 6,-1-1-1,0 1 0,1 0 1,-1 0-1,1 0 0,-1-1 1,1 1-1,-1 0 0,1 0 1,0-1-1,-1 1 0,1-1 0,0 1 1,0-1-1,-1 1 0,1-1 1,0 1-1,0-1 0,0 1 1,-1-1-1,1 0 0,0 0 1,0 1-1,0-1 0,0 0 1,0 0-1,0 0 0,0 0 1,0 0-1,-1 0 0,1 0 1,0 0-1,0-1 0,0 1 1,0 0-1,0 0 0,0-1 0,-1 1 1,1-1-1,0 1 0,0-1 1,0 1-1,-1-1 0,1 1 1,0-1-1,0-1 0,4-1 128,-1-1 0,0 0 0,0 0 0,0-1 0,-1 1 0,5-7 0,-2 0 164,-1 0 0,0 0-1,-1 0 1,0-1-1,-1 1 1,2-15 0,-4 22-230,0 0 0,0 0 0,-1 0 0,0-1 0,1 1 1,-2 0-1,1 0 0,0-1 0,-1 1 0,0 0 0,0 0 0,0 0 0,-1 0 1,1 0-1,-1 0 0,0 0 0,0 0 0,0 1 0,-1-1 0,-3-4 0,4 7-145,1 0-1,0 0 0,0 0 0,-1 0 0,1 1 0,-1-1 0,1 0 0,-1 1 0,1-1 1,-1 1-1,1 0 0,-1-1 0,1 1 0,-1 0 0,0 0 0,1 0 0,-1 0 0,1 0 0,-4 1 1,-25 11-4237,29-11 3856,2-3-103,5-10-757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1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68 15939,'0'-1'15,"-2"-6"481,0 1-1,-1-1 1,0 1 0,0 0-1,-1-1 1,-7-8 0,10 13-404,0 1 1,0 0-1,-1 0 0,1 0 1,-1 0-1,1 0 1,-1 1-1,1-1 1,-1 0-1,0 1 0,1-1 1,-1 1-1,0-1 1,1 1-1,-1 0 1,0 0-1,0 0 0,1 0 1,-1 0-1,0 0 1,0 0-1,1 1 1,-1-1-1,0 0 0,1 1 1,-1 0-1,1-1 1,-1 1-1,0 0 0,1 0 1,0 0-1,-1 0 1,-1 1-1,-3 2-22,1 1 0,-1 0 0,1 0 1,0 0-1,0 0 0,0 1 0,1 0 0,-7 12 0,-24 56 32,33-70-88,-4 13 11,0 0 1,1 1-1,1 0 1,1 0-1,-2 18 1,3 0 44,3 57 0,2-71-39,0 0 0,1 0-1,1-1 1,1 0-1,12 28 1,53 98 23,-6-17-95,-56-107 15,0 0 0,-1 1 0,7 42-1,-11-45 59,-2-1 0,0 0-1,-1 1 1,-1-1 0,-1 1-1,-1-1 1,-5 23 0,6-36 19,-1 0 0,-1 0 0,1-1 0,-1 1 1,0-1-1,0 0 0,-1 0 0,0 0 0,0 0 0,0-1 0,-1 0 1,1 1-1,-1-1 0,-1-1 0,1 1 0,-1-1 0,1 0 1,-1-1-1,-1 1 0,1-1 0,0 0 0,-1 0 0,1-1 1,-9 2-1,10-3-276,0 0 1,0 0 0,0-1 0,0 0-1,-7 0 1,11 0 172,0 0-1,0 0 1,0 0 0,0 0-1,-1 0 1,1 0 0,0-1-1,0 1 1,0 0-1,0-1 1,0 1 0,0-1-1,0 1 1,1-1 0,-1 1-1,0-1 1,0 0 0,0 1-1,0-1 1,1 0 0,-1 0-1,0 0 1,1 1 0,-1-1-1,1 0 1,-1 0 0,1 0-1,-1 0 1,1 0-1,-1-2 1,1-9-581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3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18 17956,'0'0'192,"0"-1"0,1 0 1,-1 0-1,0 0 0,0 1 0,1-1 1,-1 0-1,0 0 0,0 0 1,0 1-1,0-1 0,0 0 0,0 0 1,0 0-1,0 1 0,0-1 0,-1 0 1,1 0-1,-1-1 0,1 2-115,-1 0 0,1 0 0,-1 0 0,1 1 0,-1-1 0,1 0 0,-1 0 0,1 1 0,0-1 0,-1 0 0,1 0 0,-1 1 0,1-1 0,0 1 0,-1-1 0,1 0-1,0 1 1,0-1 0,-1 1 0,1-1 0,0 0 0,0 1 0,-1-1 0,1 1 0,0-1 0,0 1 0,0-1 0,0 1 0,0-1 0,0 1 0,0 0 0,-6 17 399,-34 116 739,37-116-1200,0 0 0,1 0 0,1 0-1,0 0 1,4 31 0,-3-46-18,0-1 0,0 1 0,1 0 0,-1 0 0,1 0 0,0 0 0,0-1 0,0 1 0,0 0 0,1-1 0,-1 1 0,1-1 0,-1 1 0,1-1 0,0 0 0,0 0 0,0 0 0,0 0 0,0 0-1,0 0 1,1 0 0,-1-1 0,1 1 0,-1-1 0,1 0 0,0 1 0,-1-1 0,1 0 0,0-1 0,0 1 0,0-1 0,-1 1 0,1-1 0,0 0 0,0 0 0,0 0 0,0 0 0,0 0 0,0-1 0,0 1 0,-1-1 0,1 0 0,0 0 0,0 0 0,-1 0 0,5-3 0,3-2-309,0 0 0,0-1 1,-1 0-1,0-1 1,0 0-1,-1 0 0,0 0 1,0-1-1,12-20 1,-15 21-157,-1 0 1,1 0 0,-1 0 0,-1-1 0,0 0 0,0 0 0,0 0 0,-1 0-1,-1 0 1,1-1 0,-1 1 0,-1-18 0,0 26 438,0 0 0,0-1 0,0 1 0,0 0 0,-1 0 0,1 0 0,0-1 0,0 1 0,-1 0 0,1 0 0,-1 0 0,1 0 0,-1 0 0,1 0 0,-1 0 0,0 0 0,1 0 0,-1 0 0,0 0 0,0 0 0,0 0 0,0 0 0,0 1 0,0-1 0,0 0 0,0 1 0,0-1 0,0 1 0,-1-1 0,0 1 83,1 0-1,0 0 1,-1 1-1,1-1 1,0 0-1,0 1 1,-1-1-1,1 1 1,0 0 0,0-1-1,0 1 1,0 0-1,0-1 1,-1 1-1,2 0 1,-1 0-1,0 0 1,0 0 0,0 0-1,0 0 1,1 0-1,-1 1 1,0-1-1,1 0 1,-1 0-1,0 2 1,-6 16 758,0 1 0,1 0 0,1 0 0,-5 39 0,6-24-471,3 0 0,2 36-1,-1-66-342,0-1-1,0 1 1,1 0-1,0-1 1,0 1-1,0-1 1,0 1-1,1-1 1,0 0-1,2 5 0,11 2-151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4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25 17684,'16'-17'1928,"-7"10"-1320,-9 22-216,-3 14 937,-9 15-497,-4 5-200,-2 11-312,-5 3-120,-1-1-72,-2-3-72,3-16-376,1-6-288,5-17 24,4-8 416,5-22-104,3-6-96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5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16620,'9'20'1696,"2"6"-952,2 2-224,7 4 672,3-2-135,4-4-209,6-2-224,4-4-776,4-6-464,-1-8 584,-3-2-184,2-6-112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0 16756,'-10'7'306,"1"-1"0,1 2 1,-1-1-1,1 1 0,1 0 1,0 0-1,0 1 0,0 0 1,1 1-1,0-1 1,1 1-1,0 0 0,1 0 1,0 1-1,-5 21 0,3-3 10,1 0-1,1 0 1,2 1-1,2 55 0,5-44-193,1-1-1,2 0 0,2 0 0,25 65 1,5 16-949,-39-119 639,0 1 0,-1 0 0,1-1 0,-1 1 0,0-1 0,0 1 0,0 0 0,0-1 0,0 4 0,0-6 147,0 0 0,0 0 0,0 0 0,0 1 0,0-1 0,-1 0 0,1 0 0,0 0 0,0 0 1,0 0-1,0 0 0,0 1 0,0-1 0,0 0 0,0 0 0,-1 0 0,1 0 0,0 0 0,0 0 0,0 0 0,0 0 0,0 0 0,-1 0 0,1 1 0,0-1 0,0 0 0,0 0 0,0 0 0,0 0 1,-1 0-1,1 0 0,0 0 0,0 0 0,0 0 0,0 0 0,-1 0 0,1-1 0,0 1 0,0 0 0,0 0 0,0 0 0,0 0 0,-1 0 0,1 0 0,0 0 0,-13-14-1158,-77-126-631,25 36 4489,53 88-1974,8 12-373,1 0 0,0-1 0,-1 1 0,2-1 0,-1 0 0,0 0 0,1 0 0,-3-9 0,6 14-262,-1-1 0,1 1 0,-1-1 0,1 1-1,-1-1 1,1 1 0,-1-1 0,1 1 0,0 0 0,-1-1 0,1 1 0,0 0 0,-1 0 0,1-1 0,0 1 0,-1 0 0,1 0 0,0 0 0,-1 0 0,1 0-1,0 0 1,0 0 0,-1 0 0,1 0 0,0 0 0,-1 0 0,2 1 0,1-1 67,61 5 55,-33-2-506,48-2 0,-69-2 291,0 0 0,1-1-1,-1 0 1,0 0 0,0-1-1,-1-1 1,1 1 0,15-10-1,19-15-233</inkml:trace>
  <inkml:trace contextRef="#ctx0" brushRef="#br0" timeOffset="1">590 3 16900,'-3'6'1672,"-7"16"-1000,-2 6-232,-2 14 1113,-6 6-537,7 7-376,4 2-96,5-1-152,4 1-128,3-6-328,8-5-272,11-15-496,1-7-200,7-15 744,4-9-217,6-19-207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6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0 16868,'0'8'1720,"-9"22"-960,-6 8-272,-11 12 1033,-3 5-369,1 7-384,-1-2-80,2-4-360,4-6-288,3-17-664,2-10-376,13-16 792,2-7-216,-1-23-192</inkml:trace>
  <inkml:trace contextRef="#ctx0" brushRef="#br0" timeOffset="1">0 126 17356,'10'5'2040,"4"11"-1312,1 2-304,1 4 1177,4 5-761,4-6-136,3 1-512,3-3-456,2-11-920,-3-8 1048,-2-14-192,-1-12-152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6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16908,'8'8'1760,"-1"10"-1088,0-1-256,4 6 1537,5 3-1041,4 6-384,2 5-88,-4 10-168,-3 2-16,-8 8-64,-3 6-8,-10 2-208,-9-1-368,-13-6 368,-5-8-64,-1-11-8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17660,'13'13'1768,"-6"16"-1096,-5 7-344,0 10 1497,1 5-913,-3 8-632,0 3-88,-1-2-168,-2-3-56,0-12-488,0-5-216,-1-12 584,-3-6-88,-2-12-96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7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271 291 21917,'-15'-3'507,"0"1"1,0 1 0,0 1-1,-25 1 1,33 0-432,0 1 0,0-1 1,0 1-1,1 0 0,-1 1 1,1 0-1,0 0 0,0 0 1,0 1-1,0-1 0,0 1 0,-6 6 1,4-1-45,0-1-1,0 1 1,1 1 0,0-1 0,0 1 0,1 0 0,-5 13-1,7-16-32,1 1 0,0 0-1,1 0 1,0 0 0,0 1-1,1-1 1,0 0 0,0 1-1,1-1 1,1 14 0,-1-20-2,0 1 0,0-1 0,0 0 1,1 0-1,-1 0 0,1 0 0,0 0 1,0 0-1,0 0 0,0 0 0,0 0 0,0 0 1,0 0-1,0 0 0,1-1 0,-1 1 1,1-1-1,-1 1 0,1-1 0,2 2 0,-2-2 1,0 0-1,0-1 0,0 1 0,0-1 1,1 1-1,-1-1 0,0 0 0,0 0 1,0 0-1,1 0 0,-1 0 0,0 0 1,0-1-1,1 1 0,-1-1 0,2 0 0,6-3-3,-1 0-1,0-1 1,0 0-1,0-1 1,0 0-1,-1 0 1,9-9-1,9-11 30,-1-2 0,-1-1 0,-1-1 0,-2-1-1,-1-1 1,-2-1 0,-1 0 0,-1-1 0,-2-1-1,13-49 1,-24 73-1,0 0 1,0-1-1,-1 1 0,-1 0 1,0-1-1,-1-11 0,1 22-18,-1 0-1,0 0 0,0 0 0,0 0 1,-1 0-1,1 0 0,0 0 1,0 0-1,0 0 0,-1 0 1,1 0-1,0 0 0,-1 0 0,1 0 1,-1 1-1,1-1 0,-1 0 1,0 0-1,1 0 0,-1 1 1,0-1-1,-1-1 0,1 2-1,1 0 1,-1 0-1,0 0 0,0 0 0,0 0 1,1 0-1,-1 1 0,0-1 1,0 0-1,0 0 0,1 1 0,-1-1 1,0 0-1,1 1 0,-1-1 0,0 1 1,1-1-1,-1 1 0,0-1 0,1 1 1,-1 0-1,-4 5 6,0-1 0,0 1 0,1 0 0,0 0 0,-4 9 0,-8 20 51,2 0 0,2 2 0,-12 54 0,19-69-124,2 0 0,1 0 0,0 1 0,2-1 0,1 1 0,0-1 0,6 30 0,-5-47-104,-1 1 1,1-1 0,-1 0 0,2 1 0,-1-1 0,0 0 0,1 0 0,0-1 0,0 1 0,1 0 0,3 3 0,-5-6 105,0 0-1,1 0 1,-1 0-1,0-1 1,1 1-1,-1-1 1,1 1-1,-1-1 1,1 0-1,0 0 1,-1 0-1,1-1 1,0 1-1,0-1 1,0 1-1,0-1 1,-1 0-1,1 0 1,0 0-1,0 0 1,0-1-1,5-1 1,28-14-729</inkml:trace>
  <inkml:trace contextRef="#ctx0" brushRef="#br0" timeOffset="1">897 216 16532,'-4'35'2056,"-15"8"-1256,-13 8-336,-2 6 1561,0 1-1185,1-1-136,5-5-656,6-6-336,1-18 336,6-8-96,5-17-112,1-4-32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7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16740,'8'20'2192,"5"3"-1360,4 1-392,6 2 2289,12 3-2001,-1-2-184,6-1-792,2-3 1288,4-4-960,-2-5 24,2-13 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7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63 19500,'-2'4'146,"0"0"-1,0 1 0,0-1 1,1 1-1,0-1 1,0 1-1,0-1 1,1 1-1,-1 0 0,1-1 1,1 8-1,-2 5 80,-2 74 286,3 0 0,22 158 1,-20-235-464,0 2 18,1 0 0,5 18 0,-7-30-23,1-1-1,-1 0 1,0 0 0,1 0-1,-1 1 1,1-1 0,0-1 0,0 1-1,0 0 1,1 0 0,-1-1-1,1 1 1,-1-1 0,1 0-1,5 4 1,-7-6-11,1 1 1,-1 0-1,1-1 0,0 1 0,-1-1 0,1 0 0,0 1 1,0-1-1,-1 0 0,1 0 0,0 0 0,-1 0 1,1 0-1,0-1 0,0 1 0,-1 0 0,1-1 1,0 0-1,2 0 0,28-21 431,-31 21-443,19-16 259,-1-2 0,-1 0-1,-1-1 1,21-29 0,52-95 719,-90 144-995,105-199 848,-89 162-1333,-1 0 0,-2-1 0,12-61 0,-38 130-2036,7-2 1711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8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94 14939,'0'0'76,"0"0"0,0-1 0,0 1 0,0 0 0,0 0 0,0 0-1,0 0 1,0 0 0,0 0 0,0-1 0,-1 1 0,1 0 0,0 0 0,0 0 0,0 0-1,0 0 1,0-1 0,0 1 0,0 0 0,0 0 0,0 0 0,0 0 0,0 0 0,0-1-1,0 1 1,0 0 0,1 0 0,-1 0 0,0 0 0,0 0 0,0-1 0,0 1 0,0 0-1,0 0 1,0 0 0,0 0 0,0 0 0,0 0 0,1 0 0,-1-1 0,0 1 0,0 0-1,0 0 1,0 0 0,0 0 0,0 0 0,1 0 0,-1 0 0,0 0 0,0 0-1,0 0 1,0 0 0,1 0 0,-15-7 2564,9 6-2496,0 1 1,0 0 0,0 0 0,1 0 0,-1 1-1,0 0 1,0 0 0,1 0 0,-1 0 0,1 1-1,-1-1 1,1 1 0,-1 0 0,1 1 0,0-1-1,0 1 1,0 0 0,0 0 0,1 0 0,-1 0-1,1 1 1,-6 7 0,0 1-155,0 1 1,0 0-1,1 0 1,1 1-1,-10 25 0,14-33 14,-9 30 10,12-33-13,-1-1-1,0 0 1,1 1-1,0-1 1,0 1 0,0-1-1,0 0 1,0 1-1,0-1 1,0 1 0,1-1-1,0 4 1,-1-6-1,1 1 1,-1-1-1,1 0 1,-1 1 0,1-1-1,-1 1 1,1-1-1,-1 0 1,1 1-1,-1-1 1,1 0 0,0 1-1,-1-1 1,1 0-1,0 0 1,-1 0-1,1 0 1,-1 0 0,1 1-1,0-1 1,-1 0-1,1 0 1,0-1-1,-1 1 1,1 0 0,0 0-1,-1 0 1,1 0-1,-1 0 1,1-1 0,0 1-1,-1 0 1,1-1-1,-1 1 1,1 0-1,-1-1 1,1 1 0,-1-1-1,1 1 1,-1-1-1,1 0 1,21-19 23,4-13 20,-1-1 0,27-52 1,-22 37 19,-29 47-64,0 0-1,0 1 1,0-1 0,0 0-1,1 1 1,-1-1 0,1 1-1,-1-1 1,1 1 0,-1 0 0,3-2-1,4 5-35,-2 11-4,-3 0-29,0-1 0,1 0 0,0 1 0,1-1 0,13 22-1,-16-31 57,0-1 0,0 1 0,0-1 0,0 0-1,0 0 1,0 1 0,1-1 0,-1-1 0,1 1-1,-1 0 1,1-1 0,0 1 0,0-1 0,0 0-1,0 0 1,0 0 0,0 0 0,0 0-1,0-1 1,0 1 0,0-1 0,0 0 0,0 0-1,0 0 1,1 0 0,-1-1 0,0 1 0,0-1-1,0 0 1,4-1 0,0-1 12,0 0 0,-1 0 1,1 0-1,-1-1 0,0 0 1,0 0-1,9-8 0,-13 10 37,1 0 1,-1 1-1,-1-2 0,1 1 0,0 0 1,0 0-1,-1-1 0,1 1 0,-1 0 1,0-1-1,0 0 0,0 1 0,0-1 1,0 0-1,0 1 0,-1-1 0,1 0 1,-1 0-1,0 0 0,0 1 1,0-1-1,-1-4 0,-3-10 254,2 11-169,0 0 0,0-1-1,1 1 1,0-1 0,0 1 0,1-1 0,0 0 0,0 1-1,0-1 1,2-8 0,-2 15-123,1-1 0,-1 0 1,0 1-1,1-1 0,-1 0 0,1 1 1,-1-1-1,1 1 0,-1-1 0,1 1 1,-1-1-1,1 1 0,-1-1 0,1 1 0,0 0 1,-1-1-1,1 1 0,0 0 0,-1-1 1,1 1-1,0 0 0,-1 0 0,1 0 0,0-1 1,-1 1-1,1 0 0,1 0 0,22 2-678,-17-1 453,52 3-298,-19-3 193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18900,'0'0'82,"1"0"-1,-1 0 1,1 0 0,-1 1 0,1-1-1,-1 0 1,1 0 0,-1 1 0,1-1-1,-1 0 1,0 1 0,1-1-1,-1 0 1,1 1 0,-1-1 0,0 0-1,0 1 1,1-1 0,-1 1-1,0-1 1,0 1 0,1-1 0,-1 1-1,0-1 1,0 1 0,0-1-1,0 1 1,-2 19 1361,-19 26-159,14-33-1046,-83 206 685,76-175-756,2 0-1,2 1 1,-5 50 0,14-82-195,0-1 1,1 0 0,1 1-1,0-1 1,0 0 0,6 20-1,-7-29-12,1 0 0,0-1-1,0 1 1,0 0 0,0-1 0,0 1-1,0-1 1,1 1 0,-1-1 0,1 0-1,0 0 1,0 1 0,0-1 0,0 0-1,0-1 1,0 1 0,0 0 0,1-1-1,-1 1 1,1-1 0,-1 1 0,1-1-1,-1 0 1,1 0 0,0-1 0,0 1-1,-1 0 1,1-1 0,0 0 0,0 1-1,0-1 1,0-1 0,3 1 0,0-1-28,1 0 1,-1-1-1,1 1 1,7-4-1,34-20-364</inkml:trace>
  <inkml:trace contextRef="#ctx0" brushRef="#br0" timeOffset="1">657 156 17740,'0'7'1800,"-16"19"-1096,-7 8-232,-8 12 1153,-4 7-529,-1 7-360,1 3-136,5 2-208,2-11-200,5-10-432,3-6-296,9-18-592,1-12 896,4-21-192,2-11-200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9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0 260 19300,'12'13'2113,"-1"1"-1433,5 5-296,5 2 1096,8 2-624,4 0-200,6-3-552,1-4-544,6-8-664,2-6 944,0-8-176,-1-4-152</inkml:trace>
  <inkml:trace contextRef="#ctx0" brushRef="#br0" timeOffset="1">431 0 18148,'15'35'1776,"-2"-7"-1088,-2 4-215,11 2 671,2 4-152,-5 0-264,-1 4-128,-8 5-256,-8 0-112,-9 11-104,-6 3-56,-16 0-8,-2 3-72,-10-9 745,0-2-689,-2-19 104,6-14 8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3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11 18140,'10'-10'1640,"-7"13"-1064,-5 7-216,-6 15 785,-5 5-225,-7 16-344,-3 3-112,-9 8-152,-2-1-24,1-4-72,-2-5-16,4-5-336,1-8-352,4-11-480,0-9 808,6-14-144,3-7-136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18948,'10'-4'1848,"6"8"-1143,1 8-265,9 4 976,2 5-344,8 1-472,3 1-144,-1-1-264,10-1-192,-4-7-784,2-3 1088,-4-8-376,-4-1-72,1-5-64</inkml:trace>
  <inkml:trace contextRef="#ctx0" brushRef="#br0" timeOffset="1">825 43 17948,'-10'9'2064,"10"1"-1408,6-7-312,8-1 1969,10-2-1761,1-2-376,8-1-648,-5 0-264,-3 1 608,-4 1-144,-2 2-128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6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17 14835,'0'-1'96,"0"0"1,0 0-1,0 1 0,0-1 0,-1 0 0,1 0 0,0 1 1,0-1-1,-1 0 0,1 1 0,0-1 0,-1 1 1,1-1-1,-1 0 0,1 1 0,-1-1 0,1 1 1,-1-1-1,1 1 0,-1-1 0,0 1 0,1-1 1,-1 1-1,1 0 0,-2-1 0,0 1 18,1 0-1,0 0 1,-1 0 0,1 0-1,0 0 1,-1 0 0,1 0-1,0 0 1,-1 1 0,1-1-1,0 1 1,0-1-1,-2 1 1,-1 2 128,0-1 0,0 0 0,0 1 0,0 0 1,1 0-1,-1 0 0,1 0 0,-4 5 0,-5 12 76,0 0-1,2 1 1,0 0 0,2 0 0,-8 27 0,3 1-4,-9 67 0,15-62-202,2 0-1,3 0 1,4 56-1,0-85-39,1-1-1,0 1 1,2-1-1,1 0 1,2-1 0,0 1-1,1-2 1,1 1-1,14 22 1,-15-31-36,2 0 0,-1-1 0,2 0 0,0-1 0,0 0 0,1-1 0,26 17 0,35 17 70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3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14803,'3'13'2161,"1"2"-1249,-1 10-392,0 6 2337,-1 9-1969,-1 3-256,-1 3-280,0-1-176,0-4-488,0-4-256,0-14-448,0-5 824,-1-19-705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16436,'0'-9'514,"0"1"0,1 0 0,0-1 1,3-14-1,-3 20-360,1-1 1,-1 1-1,1 0 1,-1 0-1,1 0 1,0 0-1,0 0 1,1 0-1,-1 0 1,1 0-1,-1 1 1,1-1-1,6-3 1,2-1 186,2 0-1,-1 1 1,1 0 0,0 1-1,0 0 1,0 1 0,26-4-1,-15 5-186,0 1 0,1 0 0,39 4 0,-51-1-146,0 1 0,1 0 1,-1 1-1,0 1 0,0 0 1,-1 0-1,1 2 0,-1-1 1,0 2-1,12 8 0,-20-12-2,0 0 0,0 0 0,0 0 0,-1 0-1,1 1 1,-1 0 0,0-1 0,-1 1 0,1 0 0,0 1-1,-1-1 1,0 0 0,0 1 0,0-1 0,-1 1-1,0-1 1,0 1 0,0 0 0,0 0 0,0 0-1,-1-1 1,0 1 0,0 0 0,-1 0 0,1 0 0,-1 0-1,0-1 1,0 1 0,-1 0 0,-3 7 0,2-4 45,-1-1 1,0 0 0,0 0 0,-1-1-1,0 1 1,0-1 0,0 0-1,-1 0 1,0-1 0,0 0 0,0 0-1,-12 7 1,12-9-64,-1 1 0,1-1 1,-1 0-1,1-1 0,-1 1 0,0-1 0,0-1 0,0 1 0,0-1 1,0 0-1,-1-1 0,1 0 0,0 0 0,-10-2 0,16 2-64,-1 0-1,0 0 0,0-1 0,1 1 1,-1-1-1,0 0 0,1 1 0,-1-1 1,0 0-1,1 0 0,-1 0 0,1 0 1,0 0-1,-1-1 0,1 1 0,0 0 1,0-1-1,0 1 0,0 0 0,0-1 1,0 1-1,0-1 0,0 0 0,-1-2 1,2 1 1,-1 0 1,1 0-1,0 0 1,0-1-1,0 1 1,0 0-1,0 0 1,1 0-1,-1 0 1,1 0-1,0 0 0,0 0 1,2-4-1,15-23-659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17388,'9'7'2032,"9"-4"-1024,7-3-367,9-1 1071,5-1-320,7 0-416,0-3-279,-1 2-657,-3 1-489,-9 0 1274,-7 1-857,-25-1-40,-4-5-32</inkml:trace>
  <inkml:trace contextRef="#ctx0" brushRef="#br0" timeOffset="1">24 290 16972,'10'7'2376,"9"-3"-1352,10-4-448,5-4 1777,11-2-1257,0 0-296,3 2-520,-4 0-480,-9 2-904,-7 2 936,-19 5-200,-11 2-144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4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18356,'7'9'1664,"9"-8"-1168,5-1-168,12-6 321,3-1-537,6-4 136,1-2-56,4 3-256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5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158 184 9602,'3'3'7504,"-3"-3"-7385,2-10 4503,-4-5-4238,1 0 0,0 0 0,4-29-1,-1 25-1480,-2-35 1,0 53 1144,0 1 0,0-1 0,0 1-1,0-1 1,0 1 0,0-1 0,0 1 0,0-1 0,0 1 0,0-1 0,0 0 0,-1 1 0,1-1 0,0 1 0,0-1 0,0 1 0,-1-1 0,1 1 0,0 0 0,-1-1 0,1 1 0,0-1 0,-1 1 0,1 0 0,-1-1 0,1 1 0,-1 0 0,1-1 0,0 1 0,-1 0 0,0-1 0,0 2 19,0-1-1,0 0 1,0 0 0,0 1-1,0-1 1,0 1-1,1-1 1,-1 1 0,0-1-1,0 1 1,0 0-1,1-1 1,-1 1-1,0 0 1,0 1 0,-22 31 883,0 11-382,1 1 1,2 0-1,3 2 1,-15 60-1,30-100-529,1-1 0,0 0 1,1 1-1,0-1 0,0 0 0,0 1 1,0-1-1,4 12 0,-4-16-78,1 0 0,-1 0 0,1-1-1,0 1 1,0 0 0,0-1 0,0 1 0,0 0-1,1-1 1,-1 1 0,0-1 0,1 0 0,-1 1-1,1-1 1,-1 0 0,1 0 0,-1 0 0,1 0-1,0 0 1,0 0 0,-1-1 0,1 1 0,0-1-1,0 1 1,0-1 0,0 1 0,0-1 0,0 0 0,0 0-1,0 0 1,0 0 0,2-1 0,9-1-255,0-1 0,-1 0 0,1-1 0,-1 0 0,0-1 0,17-9 0,-21 10 153,37-19-537</inkml:trace>
  <inkml:trace contextRef="#ctx0" brushRef="#br0" timeOffset="1">601 101 18604,'2'6'1872,"-2"4"-1175,-2 1-289,-5 5 1192,-4 5-520,-4 15-496,-5 1-120,-7 5-176,-3-3-55,0-2-57,0 0-24,0-8-264,4-5-385,4-12-743,8-7-856,7-12 1664,5-6-321,-2-10-311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5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0 303 17108,'16'9'2216,"-2"1"-1352,8 0-360,1 3 1433,4 0-937,5-2-192,-1-5-856,-1-1-552,-3-5 560,4-1-160,-6-8-128</inkml:trace>
  <inkml:trace contextRef="#ctx0" brushRef="#br0" timeOffset="1">446 1 18892,'-1'17'1832,"-1"6"-1135,-1 1-281,5 11 1136,2 0-496,0 8-432,-2-1-152,-2 7-175,-2 2-41,-9 1-88,-5-1 40,-4-3-384,-4-5-505,-1-12 625,1-6-80,7-15-64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6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 18212,'-1'13'1680,"4"5"-984,4 7-240,4 14 801,2 4-265,-1 10-240,-2 2-72,-5 9-192,-5 0-64,-8 6-175,-9 2-41,-16 0-280,-6 2-329,-13-5 513,-4-5-160,-5-9-48,1-6-64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62 16508,'3'-5'450,"0"0"0,1 0 0,0 1 0,0-1 1,1 1-1,-1 0 0,1 0 0,0 1 0,0-1 1,0 1-1,0 0 0,10-4 0,-11 6-337,-1 0 1,1 0-1,0 0 0,0 0 0,-1 1 0,1-1 0,0 1 0,0 0 0,0 0 1,0 1-1,-1-1 0,1 1 0,0 0 0,0 0 0,-1 0 0,1 0 1,-1 1-1,1-1 0,-1 1 0,1 0 0,3 3 0,-4-3-86,-1 0-1,1 0 0,-1 0 0,0 1 1,0-1-1,0 1 0,0-1 0,0 1 1,0 0-1,-1 0 0,1 0 1,-1 0-1,0 0 0,0 0 0,0 0 1,0 0-1,-1 1 0,1-1 0,-1 0 1,0 0-1,0 1 0,0-1 0,0 0 1,0 0-1,-1 1 0,0-1 1,0 0-1,1 0 0,-3 5 0,-4 6 30,1 1-1,-2-1 1,0 0-1,-16 21 1,-26 24 71,38-48-111,1 1 1,1 0-1,0 1 0,1 1 1,0-1-1,-11 24 0,20-36-16,-1 1-1,0-1 1,0 1 0,1 0-1,-1-1 1,1 1-1,0 0 1,-1-1 0,1 1-1,0 0 1,0 0-1,0-1 1,0 1 0,0 0-1,1 0 1,-1-1-1,0 1 1,1 0-1,-1-1 1,1 1 0,0-1-1,-1 1 1,1 0-1,0-1 1,0 1 0,0-1-1,0 0 1,0 1-1,1-1 1,-1 0 0,0 0-1,1 0 1,-1 0-1,0 0 1,1 0-1,-1 0 1,1 0 0,0 0-1,1 0 1,6 2-60,1-1 0,-1 0 1,0 0-1,1-1 0,-1 0 0,11-1 1,102-8-150,-54 0 93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9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269 133 17212,'13'-18'1209,"14"-25"336,-26 40-1375,1 0-1,-1 0 1,0 0-1,0 0 1,-1 0-1,1-1 1,-1 1-1,1 0 1,-1 0-1,0 0 1,0-1-1,0 1 1,-1-4-1,1 6-112,0 0-1,-1 0 0,1 0 0,0 0 0,0 0 0,-1 0 1,1 0-1,0 0 0,-1 0 0,1 0 0,-1 0 0,1 0 1,-1 0-1,1 1 0,-1-1 0,0 0 0,0 0 0,1 1 1,-1-1-1,0 0 0,0 1 0,0-1 0,1 1 0,-1-1 0,0 1 1,0-1-1,0 1 0,0 0 0,0 0 0,0-1 0,0 1 1,0 0-1,0 0 0,0 0 0,0 0 0,0 0 0,0 0 1,0 0-1,0 0 0,0 1 0,0-1 0,0 0 0,0 1 1,0-1-1,0 0 0,0 1 0,0-1 0,-1 2 0,-3 0 0,0 1-1,1 1 0,-1-1 0,1 1 1,0 0-1,0 0 0,-7 8 0,-4 10-44,1 1-1,1 0 0,1 1 0,-17 48 1,11-15-18,-12 65 1,24-84-218,1-1 0,1 1-1,2 0 1,2 0 0,2 0-1,1-1 1,1 1 0,3-1-1,15 54 1,-29-106-3688,-16-33 2455,10 20 907,-32-85 144,33 79 2004,-11-48 0,23 81-1497,-1 0 0,1 0 0,0 0 0,-1 0 0,1 0-1,0 0 1,0 0 0,0 0 0,0 0 0,0 0 0,0 0-1,0 0 1,0 0 0,0 0 0,0 0 0,0 0 0,1 0-1,-1 0 1,0 0 0,1 0 0,-1 1 0,1-1 0,-1 0 0,1 0-1,1-1 1,-1 1 18,1 1 0,0 0 1,0 0-1,0 0 0,-1 0 0,1 0 0,0 0 0,0 1 0,-1-1 1,1 0-1,0 1 0,0 0 0,-1-1 0,3 2 0,11 4-246,-1-1-1,1 0 0,0-1 0,0-1 1,0-1-1,0 0 0,1-1 1,-1 0-1,0-1 0,1-1 0,-1-1 1,23-4-1,15-10-288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9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15059,'-3'18'1553,"-1"9"-1161,-5 14-112,-1 10 1064,-1 16-784,2 5-48,2 5-32,0-1-40,4-4-40,1-6-15,7-13-297,3-10-264,9-20-481,4-9 2058,3-17-1417,6-8-8,6-15-64</inkml:trace>
  <inkml:trace contextRef="#ctx0" brushRef="#br0" timeOffset="1">542 182 16612,'-8'19'1480,"-11"17"-944,-5 4-216,-8 12 864,0 5-328,-5 3-327,1 0-81,3-7-128,3-5-160,6-14-616,4-7-256,6-18 600,4-9-161,5-9-135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0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1 287 16668,'13'20'1688,"1"3"-1024,3 0-280,7 0 848,1-2-247,9-1-649,-1-2-448,3-7 184,-2-2-72,4-8-136</inkml:trace>
  <inkml:trace contextRef="#ctx0" brushRef="#br0" timeOffset="1">495 0 19412,'3'16'1584,"4"3"-1119,0 4-193,5 10 680,-1 7-208,-1 10-264,-4 4-112,-6 5-96,-6 3-48,-7 1-128,-5 0-248,-11-7-2232,2-5 2192,3-15-280,1-7-153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1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198 555 15555,'3'-3'263,"-1"-1"0,1 1-1,0 0 1,-1-1 0,0 1 0,0-1-1,0 0 1,0 0 0,-1 0-1,1 1 1,-1-2 0,0 1-1,0 0 1,-1 0 0,1 0-1,-1 0 1,0 0 0,0-1 0,0 1-1,-1 0 1,1 0 0,-2-6-1,1 7-157,0 0 0,0 0 0,0 1 0,0-1 0,0 0 0,-1 1 0,1-1 0,-1 1 0,1-1 0,-1 1 0,0 0 0,0 0 0,0 0 0,-1 0 1,1 0-1,0 0 0,-1 0 0,1 1 0,-1-1 0,1 1 0,-1 0 0,0 0 0,1 0 0,-1 0 0,0 0 0,0 1 0,0-1 0,0 1 0,0-1 0,0 1 0,0 0 0,-3 1 0,0 0-98,1 0 1,0 0 0,0 1-1,0 0 1,0 0 0,0 0-1,0 1 1,1-1 0,-1 1-1,1 0 1,0 1 0,0-1-1,0 1 1,0 0 0,0 0-1,1 0 1,-6 8 0,2 0-91,-1 1 0,2-1 0,-1 1 0,2 1 0,-6 18 0,10-29 57,-13 56-436,13-54 399,0 0 0,1 0 0,0 1 0,0-1 1,0 0-1,1 0 0,0 0 0,0 0 0,2 7 0,-3-11 52,1 0 0,-1 1 0,1-1-1,0 0 1,-1 0 0,1 0-1,0 0 1,0 0 0,-1 0 0,1 0-1,0 0 1,0 0 0,0 0-1,0-1 1,0 1 0,1 0 0,-1 0-1,0-1 1,0 1 0,0-1-1,1 1 1,-1-1 0,0 0 0,0 0-1,1 1 1,-1-1 0,0 0-1,1 0 1,-1 0 0,0 0 0,0 0-1,3-1 1,0 0 13,1 0 0,0-1-1,-1 1 1,0-1 0,1 0 0,-1 0 0,0-1-1,5-2 1,12-13 166,-1-1 1,0-1-1,-1-1 0,27-39 0,-32 42-11,23-36 384,-2 0 0,-2-3 0,-3 0 1,37-103-1,-63 149-480,16-49 205,-18 54-247,-1 0-1,0 0 1,-1 1-1,1-1 0,-1 0 1,0 0-1,-2-12 1,2 18-19,0-1 0,0 0 0,0 0 0,0 1 0,0-1 1,-1 0-1,1 1 0,0-1 0,0 0 0,-1 1 1,1-1-1,0 0 0,-1 1 0,1-1 0,-1 1 1,1-1-1,-1 1 0,0-1 0,1 1 0,-1 0-1,1 0 0,0 0 1,-1 0-1,1 0 1,0 0-1,-1 0 1,1 0-1,0 0 1,-1 0-1,1 0 1,0 0-1,-1 0 0,1 1 1,0-1-1,-1 0 1,1 0-1,0 0 1,0 1-1,-1-1 1,1 0-1,0 0 1,0 1-1,-1-1 1,1 1-1,-16 27-42,-11 33 6,-37 125 1,56-153-187,1 0 0,1 1 1,2 0-1,2 0 0,2 60 1,2-80-234,0 0 1,0 0 0,9 27 0,-9-37 336,-1 1 0,1-1 0,0 1 0,1-1 0,-1 0 0,1 0 0,0 0 0,0 0 0,0 0 1,0 0-1,1-1 0,0 0 0,-1 0 0,7 4 0,13 1-761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 15155,'16'-5'1745,"-14"6"-985,-5 3-288,-9 13 1024,-2 8-408,-3 12-239,-3 7-121,3 8-280,1 0-64,6 2-80,3-2-32,7-12-288,5-7-248,10-15-552,3-10 712,4-17-168,1-10-128</inkml:trace>
  <inkml:trace contextRef="#ctx0" brushRef="#br0" timeOffset="1">412 43 15411,'-13'32'1873,"0"7"-1217,-4 8-304,3 2 1232,4 1-896,1-1-272,9-3-712,3-6-312,5-12 488,1-6-144,1-14-104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1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0 16219,'0'20'2001,"-2"5"-1297,-10 10-224,-2 7 1265,-5 14-817,-4 1-168,-5 0-296,-3-1-88,3-5-240,1-7-304,2-14-728,4-8 2024,3-22-1168,6-10 8,6-19-56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1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17476,'10'15'1608,"6"18"-992,0 6-232,8 10 745,2 1-361,7 3-168,0 0-88,1-7-616,2-5-456,-4-9 512,-6-8-104,-5-12-136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09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16548,'6'0'2200,"20"5"-1064,3-1-416,14-4 2073,7 1-1345,11-1-632,5 2-79,3-2-449,-6 0-240,-8 1-728,-12-1-169,-23 4 641,-13 1-192,-16 0-88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0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18628,'17'9'1896,"18"-2"-1303,6-2-225,11-5 728,4 0-472,4-6-888,-1 0 496,-8-1-344,-5 1-184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0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17 16219,'1'-13'1859,"-8"9"-904,5 4-846,0 1 1,0-1-1,0 1 1,0-1 0,1 1-1,-1-1 1,0 1 0,0 0-1,1 0 1,-1 0-1,0 0 1,-1 2 0,-5 5 133,0 0 1,0 0 0,1 1 0,0 0-1,1 0 1,-9 18 0,-27 66 109,26-49-212,1 1 1,2 1 0,3 0-1,1 0 1,3 1-1,-1 56 1,6-74-222,2 0-1,1 0 1,2 0-1,1-1 1,1 1-1,1-1 1,2 0-1,0-1 1,2 0-1,1 0 1,19 30-1,-22-43 0,0-1 0,14 16 0,25 11-229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12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392 162 13299,'5'-14'1025,"13"-47"1622,-17 55-2250,0 1-1,-1 0 1,1-1-1,-1 1 1,0-1-1,0 1 1,-1-1-1,1 1 1,-3-7-1,3 11-316,-1-1 0,1 1 0,0 0 0,-1-1 0,0 1-1,1 0 1,-1 0 0,0 0 0,1-1 0,-1 1 0,0 0-1,0 0 1,0 0 0,0 0 0,0 1 0,0-1 0,0 0 0,0 0-1,-1 1 1,1-1 0,0 0 0,0 1 0,-1-1 0,1 1-1,-2-1 1,0 1 0,-1 0-1,1 0 1,0 0-1,0 1 1,0-1-1,0 1 1,0 0-1,0 0 1,0 0-1,-5 2 1,-5 4 17,0 1 0,1 0 1,-20 17-1,11-5-46,1 0 0,1 2 0,1 0-1,0 1 1,2 1 0,-23 46 0,22-34 22,1 0 1,2 1-1,2 1 0,-11 54 1,18-56-35,1 1 0,2 0 1,2-1-1,1 1 1,1 0-1,2-1 0,14 56 1,13 20-26,48 112 0,-41-121 35,-23-62 123,-2 0 0,-2 2 1,10 67-1,-19-92-52,-1-1 0,-1 1 0,0 0-1,-1-1 1,-1 1 0,-1 0 0,-1-1 0,0 0-1,-1 0 1,-1 0 0,-13 27 0,11-29 27,-1 0 0,0-1 0,-1 1 0,-19 19 0,25-29-101,0-1 0,-1 0 0,1 0-1,-1 0 1,0-1 0,0 0 0,0 0 0,-1 0 0,1-1 0,-1 1 0,0-1-1,1-1 1,-1 1 0,0-1 0,0 0 0,-9 0 0,11 0-46,0-1 1,0-1-1,0 1 0,0 0 1,0-1-1,0 0 0,1 0 1,-1 0-1,0 0 0,1-1 1,-5-1-1,7 2-52,0-1 1,0 1-1,-1 0 1,1 0-1,0 0 0,0-1 1,0 1-1,0-1 1,1 1-1,-1-1 0,0 1 1,1-1-1,-1 1 1,1-1-1,-1 1 0,1-1 1,0 0-1,-1 1 1,1-1-1,0 0 0,0 1 1,0-1-1,1 0 1,-1 1-1,0-1 0,0 0 1,1 1-1,0-3 1,8-20-262,4-12-93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35 172 17340,'-2'1'278,"1"0"0,-1 1 0,1-1 0,0 1 0,-1-1 0,1 1 0,0 0 0,0 0 1,0 0-1,0-1 0,0 1 0,1 0 0,-1 0 0,1 0 0,-1 2 0,-7 36 860,8-35-895,-9 74 738,9-69-887,0 0 0,0 0-1,1 0 1,0 0-1,1 0 1,3 9 0,-5-17-74,0-1 1,1 1 0,-1-1 0,1 0 0,-1 1-1,1-1 1,0 0 0,0 1 0,-1-1-1,1 0 1,0 0 0,0 0 0,0 1 0,0-1-1,0 0 1,1 0 0,-1-1 0,0 1 0,0 0-1,1 0 1,-1-1 0,0 1 0,1 0 0,-1-1-1,0 1 1,1-1 0,-1 0 0,1 0-1,-1 1 1,1-1 0,-1 0 0,1 0 0,-1 0-1,1-1 1,-1 1 0,1 0 0,-1 0 0,1-1-1,-1 1 1,0-1 0,1 1 0,-1-1-1,0 0 1,2-1 0,5-2 94,-1 0 0,0-1 1,0-1-1,-1 1 0,0-1 0,9-10 0,1-3 170,-1 0 0,-1-2-1,-1 1 1,16-38 0,-23 46-177,-1-1 0,0 1 1,-1-1-1,-1 0 0,0-1 0,-1 1 0,0 0 1,-1-1-1,-2-26 0,1 36-97,-1 0 0,1 0-1,-1 0 1,0 0 0,0 0 0,-1 0-1,1 0 1,-1 1 0,0-1 0,1 1-1,-2-1 1,1 1 0,0 0 0,-1 0 0,1 0-1,-1 0 1,0 0 0,0 0 0,0 1-1,-1 0 1,1-1 0,-8-2 0,7 3-64,0 1 0,0 0 0,-1 0 0,1 0 0,-1 1 0,1 0 0,-1-1 1,1 2-1,-1-1 0,1 0 0,-1 1 0,1 0 0,0 0 0,-1 0 1,1 1-1,0-1 0,0 1 0,0 0 0,0 0 0,-5 3 0,4-2-184,0 1 0,1-1-1,-1 1 1,1-1-1,-1 1 1,1 0 0,0 1-1,1-1 1,-1 1 0,1 0-1,0 0 1,-5 10-1,6-3-439,9-8-146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3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16 16772,'3'-15'4112,"-3"23"-554,-4 26-1492,-1-4-1910,1 0 0,2 0 0,0 0 0,3 0 0,4 40 1,-5-67-159,0 0 0,1-1 0,0 1 0,-1-1 0,1 1 0,0-1 0,0 0 0,0 1 0,1-1 1,-1 0-1,0 0 0,1 1 0,0-1 0,-1 0 0,1-1 0,0 1 0,0 0 0,0-1 1,0 1-1,0-1 0,1 1 0,-1-1 0,0 0 0,1 0 0,3 1 0,-2-1-67,0-1-1,0 1 1,0-1-1,0 0 1,0-1-1,0 1 1,0-1-1,0 0 1,-1 0-1,1 0 1,0 0-1,0-1 1,-1 1-1,1-1 1,-1 0-1,5-3 1,7-5-611,-2-1 0,1 0-1,-1-1 1,-1 0 0,0-1 0,-1 0 0,0-1 0,-1 0 0,0-1 0,-2 0 0,0 0 0,0-1 0,6-20 0,-13 31 442,0 0 0,0 0 0,-1-1 0,1 1 0,-2-6 0,2 11 248,-1 0 1,0-1 0,0 1 0,0-1 0,0 1 0,0-1 0,0 1-1,0-1 1,0 1 0,0-1 0,0 1 0,-1-1 0,1 1-1,0-1 1,0 1 0,0-1 0,-1 1 0,1 0 0,0-1 0,0 1-1,-1-1 1,1 1 0,0 0 0,-1-1 0,1 1 0,0 0 0,-1-1-1,1 1 1,-1 0 0,1 0 0,-1-1 0,1 1 0,0 0 0,-1 0-1,1 0 1,-1-1 0,1 1 0,-1 0 0,1 0 0,-1 0 0,1 0-1,-1 0 1,1 0 0,-1 0 0,1 0 0,-1 0 0,1 1 0,-1-1-1,1 0 1,-1 0 0,1 0 0,-1 0 0,1 1 0,0-1 0,-1 0-1,1 0 1,-1 1 0,1-1 0,0 0 0,-1 1 0,1-1 0,0 1-1,-1-1 1,1 1 0,-5 3 271,1 1 1,0 0-1,0 0 0,0 0 0,0 0 0,1 1 1,0-1-1,-5 12 0,-15 53 1569,20-60-1604,-6 21 3,2 0-1,0 0 0,3 1 0,0-1 0,2 57 0,6-61-359,4-16-102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0:42:2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1 394 13587,'1'2'50,"1"-1"1,-1 1 0,1-1-1,-1 0 1,1 0-1,0 1 1,-1-1 0,1-1-1,0 1 1,0 0-1,0 0 1,0-1-1,3 2 1,32 3-161,-18-3 131,234 31 305,302-2 1,266-47 349,505-61-475,-425 21-126,1711-57-368,6 38-74,-1755 52 361,7254-97 4465,-6699 120-4532,-1044 2 53,-65-2-55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20084,'22'-9'1613,"0"1"-1,33-7 0,-45 13-1368,-1 1-1,1 0 1,-1 0 0,1 1-1,0 0 1,-1 0-1,1 1 1,15 4 0,-23-5-238,-1 1 0,1-1 0,0 0 1,-1 1-1,1 0 0,-1-1 0,1 1 0,-1 0 0,1 0 1,-1 0-1,1 0 0,-1 0 0,0 0 0,1 0 1,-1 0-1,0 1 0,0-1 0,0 0 0,0 1 0,0-1 1,1 3-1,-2-2-6,0 0 1,0 0-1,1 0 1,-1 0 0,-1 0-1,1 0 1,0 0-1,0 0 1,-1 0 0,1-1-1,-1 1 1,0 0-1,1 0 1,-1 0-1,0-1 1,-1 3 0,-5 6-20,-1 0 0,0 0 0,-1-1 0,-13 13 0,20-21 17,-7 7-4,4-3 0,-1 0 0,1 0 0,0 0 0,-8 11 0,13-15 0,-1 0 0,0 0-1,1 0 1,-1 0 0,1 0-1,-1 0 1,1 0 0,0 0 0,-1 0-1,1 0 1,0 0 0,0 0-1,0 0 1,0 0 0,0 1 0,0-1-1,0 0 1,0 0 0,0 0 0,1 0-1,-1 0 1,0 0 0,1 0-1,-1 0 1,1 0 0,-1 0 0,1 0-1,-1 0 1,1 0 0,0 0-1,-1 0 1,1 0 0,0-1 0,0 1-1,0 0 1,-1 0 0,3 0-1,15 10-221,29 13 0,-33-17 77,1 0 0,-1 1 0,0 1 0,19 15 0,-29-21 133,-1 1 0,0-1-1,0 1 1,0-1 0,0 1-1,0 0 1,-1 0 0,0 0 0,0 1-1,0-1 1,0 0 0,-1 1 0,0-1-1,0 1 1,0 0 0,0-1-1,-1 1 1,1 0 0,-1-1 0,-1 7-1,0-4 105,-1-1 0,1 1-1,-1 0 1,-1-1-1,1 1 1,-1-1 0,0 0-1,0 0 1,-1 0 0,0 0-1,0-1 1,0 0-1,-1 1 1,0-1 0,0-1-1,0 1 1,-1-1 0,1 0-1,-10 5 1,9-5-36,0-1 0,0 0 0,0 0 1,-1 0-1,1-1 0,-1 0 0,1-1 0,-1 1 1,0-1-1,0 0 0,1-1 0,-1 0 0,0 0 1,0 0-1,0-1 0,1 0 0,-1 0 1,0-1-1,-11-4 0,15 4-150,0 1 0,0-1 0,0 0 0,0 0 1,0 0-1,1-1 0,-1 1 0,1-1 0,0 1 0,-1-1 0,1 0 0,1 0 1,-1 0-1,0 0 0,1 0 0,-1 0 0,1 0 0,0 0 0,0-1 0,0 1 0,1-1 1,-1 1-1,1 0 0,-1-1 0,1 1 0,0-1 0,1 1 0,0-6 0,6-26-632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20996,'1'0'81,"-1"0"0,1 0-1,0 0 1,-1 1 0,1-1-1,-1 0 1,1 1-1,0-1 1,-1 0 0,1 1-1,-1-1 1,1 1 0,-1-1-1,1 1 1,-1-1-1,0 1 1,1-1 0,-1 1-1,1-1 1,-1 1 0,0 0-1,0-1 1,1 1-1,-1 0 1,0-1 0,0 1-1,0 0 1,0-1 0,0 1-1,1 1 1,6 30 534,-6-25-349,7 33 91,-2 1 0,-2 0 0,-1 0 0,-4 45 1,-1-58-301,-2-1 1,0 0-1,-2 0 1,0 0-1,-2 0 1,-2-1-1,-12 26 1,-1-12-711,21-37 616,0 0 0,0 0-1,0 0 1,-1-1 0,1 1 0,-1-1 0,0 0 0,0 0 0,0 0 0,-4 3-1,-7-4-286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20084,'13'3'1841,"10"-3"-1289,6 0-232,8-3 744,5 0-304,5-1-488,3-2-424,-7 3-856,-4 0 112,-15 2 616,-8 1-224,-16 3-224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20404,'11'15'1953,"12"-7"-1337,0-3-272,10-4 904,3-1-376,0-1-976,-3-4 328,-12-5-304,-1 2-64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34 15747,'-3'-3'201,"0"0"0,1 0 0,-1 1-1,0-1 1,0 1 0,-1-1 0,1 1-1,0 0 1,-1 0 0,1 1 0,-1-1-1,0 1 1,0 0 0,1 0 0,-7-1-1,4 1-77,1 1 0,-1 0-1,0 0 1,0 1 0,0 0-1,0 0 1,1 0-1,-1 0 1,-8 5 0,3-2-62,0 1 0,1 1 0,0 0 0,0 1 1,1 0-1,0 0 0,0 1 0,0 0 1,-13 17-1,12-11 88,0 1 1,1 1 0,0 0-1,-12 32 1,18-40-73,0 1 1,1 0-1,0 0 0,0 0 1,1 0-1,0 0 0,1 0 1,0 0-1,0 0 0,1 0 1,3 13-1,-4-19-48,1 1 1,0-1-1,1 0 0,-1 0 1,0 0-1,1 0 1,0 0-1,0-1 0,-1 1 1,2 0-1,-1-1 0,0 1 1,0-1-1,1 0 0,-1 0 1,1 0-1,4 3 0,-3-4 9,0 1 0,1 0-1,-1-1 1,1 0 0,-1 0 0,1 0-1,-1-1 1,1 1 0,-1-1 0,1 0-1,6-1 1,2-1 78,0-1 0,1 0-1,-1-1 1,-1 0 0,1-1 0,0-1-1,16-10 1,-12 6 119,-2-1-1,1 0 1,18-19-1,-29 25-140,0 0 0,0 0 0,-1 0 0,0-1 0,0 0 0,0 1 0,-1-1 0,0-1 1,0 1-1,0 0 0,-1-1 0,3-12 0,-5 18-103,1 0 0,-1 0 0,0 0 0,0 0 0,0 0 0,1 1 1,-1-1-1,0 0 0,0 0 0,0 0 0,-1 0 0,1 0 0,0 0 1,0 0-1,0 0 0,-1 0 0,1 0 0,0 1 0,-1-1 0,1 0 0,-1 0 1,1 0-1,-1 1 0,1-1 0,-1 0 0,0 0 0,1 1 0,-1-1 0,0 1 1,1-1-1,-1 0 0,0 1 0,0-1 0,0 1 0,0 0 0,1-1 1,-1 1-1,0 0 0,0 0 0,0-1 0,0 1 0,0 0 0,0 0 0,0 0 1,0 0-1,-1 0 0,-2 1-93,1-1 0,-1 1-1,1 0 1,-1 0 0,1 1 0,-1-1 0,1 1 0,-1-1 0,1 1-1,-5 4 1,4-2-5,0-1 1,0 1-1,0 0 0,0 1 0,-5 8 0,0 5-392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15579,'12'33'1521,"-9"0"-1017,-2-1-216,2 2 888,0 1-720,0-8-256,0-4 24,5-10-248,2-8-32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56 13747,'2'-1'213,"0"0"-1,0 0 1,-1 0 0,1-1 0,0 1-1,0-1 1,-1 1 0,1-1-1,-1 0 1,0 1 0,0-1 0,1 0-1,0-3 1,-2 5-127,1-1-1,-1 0 1,0 0 0,0 1-1,0-1 1,0 0 0,0 0-1,0 0 1,0 1 0,0-1-1,0 0 1,0 0 0,0 0-1,0 1 1,0-1 0,-1 0 0,1 0-1,0 0 1,-1 1 0,1-1-1,0 0 1,-1 1 0,1-1-1,-1 0 1,1 1 0,-1-1-1,0 1 1,1-1 0,-1 0-1,0 1 1,1 0 0,-1-1-1,0 1 1,1-1 0,-1 1-1,0 0 1,0-1 0,1 1-1,-1 0 1,-1 0 0,-5-2 140,1 1 1,-1-1-1,1 2 1,-1-1-1,0 1 0,1 0 1,-1 0-1,0 1 1,1 0-1,-1 0 1,1 0-1,-1 1 1,1 0-1,0 0 1,-1 1-1,1 0 1,-6 4-1,-3 1-64,0 2 0,1 0 0,1 0 1,-1 2-1,-17 19 0,10-7-85,2 1 1,1 1 0,1 0 0,1 1 0,1 1-1,2 1 1,1 0 0,1 1 0,1 0-1,2 0 1,1 1 0,-4 41 0,11-63-66,-1 1 1,1-1 0,1 0 0,0 1-1,0-1 1,1 0 0,0 1 0,0-1 0,1 0-1,6 13 1,-6-17-9,0 0 0,0 0 0,1 0 0,0-1 0,0 1 0,0-1-1,0 0 1,1 0 0,-1 0 0,1-1 0,0 0 0,0 0 0,0 0 0,1 0 0,-1-1 0,1 0-1,10 3 1,-4-2 9,0-1 0,0-1 0,0 0 0,0 0 0,0-1 0,0-1-1,0 0 1,0 0 0,0-1 0,0-1 0,0 0 0,-1-1 0,1 0-1,-1 0 1,0-1 0,20-13 0,-29 17 2,0-1 1,0 1-1,0 0 0,-1-1 1,1 0-1,0 1 0,-1-1 1,1 0-1,-1 0 0,1 0 1,-1 0-1,0 0 0,0 0 0,0 0 1,0 0-1,0-1 0,-1 1 1,1 0-1,0 0 0,-1-1 1,0 1-1,0 0 0,0-1 1,0 1-1,0-5 0,-1 4 6,0 0 0,-1 0 0,1 1 0,-1-1 0,1 1 0,-1-1 0,0 1 1,0 0-1,0-1 0,0 1 0,0 0 0,0 0 0,-1 1 0,1-1 0,-1 0 0,1 1 0,-1-1 0,0 1 0,-5-2 0,-2 0-133,0 0 0,-1 1 0,1 0 0,-1 0 0,1 1 0,-1 0 0,0 1 1,1 1-1,-1-1 0,0 2 0,1-1 0,-17 6 0,13 0-688,13-7 783,1 0 0,0 1 0,0-1 0,-1 0 0,1 0 0,0 0 0,0 0 0,0 1 0,-1-1 0,1 0 0,0 0 0,0 1 0,0-1 0,0 0 0,0 0-1,0 1 1,-1-1 0,1 0 0,0 0 0,0 1 0,0-1 0,0 0 0,0 0 0,0 1 0,0-1 0,0 0 0,0 1 0,0-1 0,0 0 0,0 0 0,0 1-1,0-1 1,1 0 0,-1 0 0,0 1 0,0-1 0,0 0 0,0 0 0,0 1 0,1-1 0,-1 0 0,0 0 0,0 0 0,0 1 0,1-1 0,8 5-629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18972,'16'1'1132,"7"1"438,35 7 0,-53-8-1342,0 1 0,1-1 1,-1 1-1,0 0 0,0 0 0,-1 0 1,1 1-1,0 0 0,-1 0 0,0 0 0,1 0 1,4 6-1,-8-7-187,1 0-1,-1 0 1,0 0-1,0 0 1,0 0 0,0 0-1,0 0 1,0 0 0,0 0-1,-1 1 1,1-1-1,-1 0 1,0 0 0,0 1-1,0-1 1,0 3-1,0 0-5,-1-1-1,0 1 0,0-1 1,-1 1-1,1-1 0,-1 0 1,-4 7-1,-3 4 2,-1-1 0,0-1 0,-17 17 0,22-25-6,-18 20 25,5-7-9,-28 37 0,46-54-48,-1-1 1,0 1 0,1 0 0,-1-1 0,1 1 0,0 0-1,-1-1 1,1 1 0,0 0 0,-1 0 0,1 0 0,0-1 0,0 1-1,0 0 1,0 0 0,-1 0 0,1 0 0,0-1 0,0 1-1,1 0 1,-1 0 0,0 0 0,0-1 0,0 1 0,1 1 0,0-1-1,0 0 1,-1 0-1,1-1 1,0 1-1,0 0 1,0-1-1,0 1 1,0-1 0,0 1-1,0-1 1,0 1-1,0-1 1,0 0-1,1 1 1,-1-1-1,1 0 1,9 1-12,-1 0-1,1-1 1,13-2 0,-14 2-6,136-6-1311,-111 6 1096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15787,'1'1'144,"0"0"-1,0 0 1,1 0-1,-1-1 1,0 1 0,0 0-1,1-1 1,-1 1-1,0 0 1,1-1-1,-1 0 1,1 1-1,-1-1 1,0 0-1,1 0 1,2 0-1,28-1 370,-25 0-218,198-21 3484,26-1-2488,320 10-722,-159 9-2251,-355 3 1254,0-2 0,58-11 1,-92 13 354,-1 0 0,1 0 0,0 0 0,-1 0 0,1 0 0,-1 0 0,0-1 0,1 1 0,2-3 0,-5 4 38,0 0-1,0-1 1,1 1-1,-1 0 1,0 0-1,0-1 0,0 1 1,0 0-1,1 0 1,-1-1-1,0 1 1,0 0-1,0 0 0,0-1 1,0 1-1,0 0 1,0-1-1,0 1 1,0 0-1,0-1 0,0 1 1,0 0-1,0-1 1,0 1-1,0 0 1,0 0-1,0-1 0,0 1 1,-1-1-15,1 0 1,-1 1 0,1-1-1,-1 1 1,0-1-1,0 1 1,1-1 0,-1 1-1,0-1 1,0 1-1,1 0 1,-1-1 0,0 1-1,0 0 1,-1 0-1,-16-3-280,-5 2-101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76 14963,'0'0'137,"0"-1"-1,1 1 1,-1 0 0,0-1-1,1 1 1,-1-1-1,0 1 1,0-1 0,1 1-1,-1-1 1,0 1-1,0-1 1,0 1 0,0-1-1,0 1 1,0-1-1,0 1 1,0-1 0,0 1-1,0-1 1,0 0-1,0 1 1,0-1 0,0 1-1,0-1 1,0 1-1,-1-1 1,1 0 0,-15-8 2712,-23 2-554,29 7-2218,1 1-1,-1 0 1,1 1-1,-1 0 1,1 0-1,0 1 1,0 0-1,0 0 1,0 1 0,0 0-1,1 1 1,0-1-1,0 1 1,0 1-1,0-1 1,-9 12-1,6-6-77,0 0 0,1 0 0,0 1 0,1 1 0,1-1-1,0 1 1,0 1 0,1-1 0,-4 16 0,8-21 2,0-1 0,1 1 0,0 0 0,0 0 0,1 0 0,0 12 0,0-18-1,0 0 1,0 0 0,1 0-1,-1 0 1,0-1 0,1 1 0,-1 0-1,1 0 1,0-1 0,0 1-1,0 0 1,0-1 0,0 1-1,0-1 1,0 1 0,0-1 0,0 1-1,1-1 1,-1 0 0,1 0-1,-1 0 1,1 0 0,-1 0-1,1 0 1,-1 0 0,1 0 0,0 0-1,0-1 1,-1 1 0,1-1-1,0 1 1,0-1 0,2 0-1,3 0 14,1-1-1,-1 1 0,0-2 0,0 1 1,1-1-1,-1 0 0,0-1 1,0 1-1,-1-1 0,1-1 0,-1 1 1,1-1-1,-1 0 0,8-7 0,3-4 129,0-1 0,-1 0-1,20-26 1,-25 28 24,0-1 1,-2 0-1,16-31 1,-22 39-100,0 1 0,-1 0 0,0-1 0,0 1 0,-1-1 0,0 1 0,0-1 0,0 0 0,-1 1 0,0-1 0,0 0 0,-1 0 0,-2-12 0,3 17-112,-1 0-1,0 1 0,0-1 1,0 0-1,0 0 0,0 0 1,0 1-1,0-1 0,-1 0 1,1 1-1,0-1 0,-1 1 1,1 0-1,-1-1 0,0 1 1,1 0-1,-1 0 0,0 0 1,0 0-1,0 0 0,0 0 1,0 1-1,0-1 0,0 1 1,0-1-1,0 1 0,0 0 1,0 0-1,0 0 1,0 0-1,0 0 0,0 0 1,0 1-1,0-1 0,0 0 1,0 1-1,0 0 0,0 0 1,0-1-1,0 1 0,0 0 1,1 0-1,-1 1 0,0-1 1,1 0-1,-1 1 0,1-1 1,-1 0-1,1 1 0,0 0 1,-1-1-1,1 1 0,0 0 1,-1 2-1,0 0-41,0 0-1,0 0 1,0 0-1,0 1 1,1-1 0,0 0-1,0 1 1,0-1-1,0 1 1,1-1 0,0 1-1,0 4 1,3 12-468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18508,'0'36'1432,"-2"7"-1104,-2 2-168,2 0 440,2-2-287,-2-9-722,2-2 449,1-15-176,-1-6-40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21797,'8'-3'497,"0"1"1,0-1 0,0 2 0,0-1-1,10 0 1,-17 2-418,1 0 0,-1 0 0,1 0 0,-1 0-1,1 0 1,-1 0 0,0 1 0,1-1 0,-1 0 0,0 1 0,1-1 0,-1 1-1,0 0 1,1-1 0,-1 1 0,1 1 0,-1-1-26,-1 0 1,1 0-1,-1 0 1,1-1-1,-1 1 1,0 0-1,1 1 0,-1-1 1,0 0-1,0 0 1,0 0-1,0 0 1,0 0-1,0 0 1,0 0-1,0 0 1,0 0-1,0 0 0,0 0 1,-1 0-1,1 0 1,-1 0-1,1 0 1,0 0-1,-2 1 1,-4 9 81,0 0 0,-1-1 1,0 0-1,0 0 0,-15 13 1,12-12-31,-1 1 1,-14 23-1,25-34-109,-1-1 0,1 0 0,0 1 0,0-1 0,-1 1 0,1-1 0,0 1 0,0 0 0,0-1 0,0 1 0,0-1 0,0 1 0,0-1 0,0 1 0,0-1 0,0 1 0,0-1 1,0 1-1,0-1 0,0 1 0,1-1 0,-1 1 0,0-1 0,0 1 0,1-1 0,-1 1 0,0-1 0,1 1 0,-1-1 0,0 0 0,1 1 0,-1-1 0,0 0 0,1 1 0,-1-1 0,1 0 0,-1 1 0,1-1 0,-1 0 0,1 0 0,-1 0 0,1 1 0,-1-1 0,1 0 0,-1 0 0,1 0 0,0 0 0,35 5-202,-25-4 156,3 1-54,96 15-876,-93-13 691,0 0 1,0 1 0,-1 1-1,23 11 1,-38-17 260,0 1 1,0-1 0,0 1 0,1 0-1,-1-1 1,0 1 0,0 0 0,0 0-1,0 0 1,0-1 0,0 1 0,0 0-1,-1 0 1,1 1 0,0-1 0,0 0-1,-1 0 1,1 0 0,-1 0 0,1 1-1,-1-1 1,0 0 0,1 0 0,-1 3-1,0-2 42,-1 0 0,1-1 0,-1 1-1,0-1 1,1 0 0,-1 1-1,0-1 1,0 1 0,0-1 0,0 0-1,-1 0 1,1 0 0,0 1 0,0-1-1,-1 0 1,1-1 0,0 1 0,-1 0-1,1 0 1,-3 0 0,-12 6 259,0-1 1,-1 0 0,1-2-1,-1 0 1,0 0-1,0-2 1,0 0-1,0-1 1,-26-2 0,31 0-899,-1-1 1,1 0 0,-1 0-1,-17-7 1,27 8 457,1 0 0,-1 0 0,0-1 0,1 1 1,-1-1-1,1 1 0,-1-1 0,1 0 0,-2-2 0,-4-6-830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18412,'17'-2'2064,"6"4"-1383,10-2-305,7 0 1208,9 0-920,4-2-112,1 1-592,-1 1-392,-10-2 1464,-4 1-1048,-12 1-16,-8 0 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17076,'35'6'1752,"11"-7"-1096,4-4-272,6 1 768,2-2-383,-8-2-297,0-1-64,-7-7-296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16972,'0'-3'248,"1"-1"-1,-1 1 1,1-1 0,0 1 0,0 0 0,0 0 0,0 0 0,0-1 0,1 1 0,0 0-1,-1 0 1,1 1 0,0-1 0,3-2 0,-1 1 18,1 0 1,0 0-1,0 1 0,0-1 1,0 1-1,0 1 1,8-4-1,-6 4-66,0-1 0,0 1 0,0 0 0,0 1 0,0-1 0,1 1 0,-1 1 0,1 0 0,-1 0 0,1 0 0,10 3 0,-15-3-176,-1 1 0,1-1-1,-1 1 1,1 0 0,-1 0 0,0 0-1,1 0 1,-1 1 0,0-1-1,0 1 1,0-1 0,0 1 0,0 0-1,-1-1 1,1 1 0,0 0-1,-1 0 1,1 1 0,-1-1 0,0 0-1,0 0 1,0 1 0,0-1 0,0 0-1,0 1 1,0-1 0,-1 1-1,0-1 1,1 1 0,-1-1 0,0 1-1,0 0 1,0-1 0,0 1-1,-1-1 1,0 4 0,-1 3-11,0-1 1,0 0-1,-1-1 0,0 1 1,0 0-1,-9 13 0,-32 41 60,23-35-58,20-27-14,1 1-1,-1 0 0,0-1 1,1 1-1,-1 0 0,0 0 1,1 0-1,-1 0 0,1 0 1,-1 0-1,1 0 0,-1-1 0,1 1 1,0 0-1,0 1 0,-1-1 1,1 0-1,0 0 0,0 0 1,0 0-1,0 0 0,0 0 1,0 0-1,0 0 0,1 0 1,-1 0-1,0 0 0,1 0 1,-1 0-1,0 0 0,1 0 1,-1 0-1,1 0 0,0-1 1,-1 1-1,1 0 0,0 0 1,-1 0-1,1-1 0,0 1 1,0 0-1,-1-1 0,3 2 1,4 1-14,-1-1 0,1 1 0,-1-1 0,1 0 0,11 1 0,-4-1-61,133 21-2816,-136-20 2322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19532,'5'4'1993,"9"-4"-1129,6-1-288,4-4 912,6 1-328,5 0-375,2 0-249,0-1-952,-1 2-585,-7 3 857,-9 0-248,-10 2-120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20108,'2'2'322,"0"-1"-1,0 1 0,0-1 1,0 0-1,0 1 0,1-1 1,-1 0-1,0 0 1,1 0-1,3 0 0,13 7 931,-16-7-1191,-1 0 0,0 1 0,1 0 1,-1-1-1,0 1 0,0 0 1,0 0-1,-1 0 0,1 0 0,0 0 1,-1 1-1,1-1 0,-1 0 0,0 1 1,0-1-1,0 1 0,0 0 1,0-1-1,0 1 0,-1 0 0,1-1 1,-1 5-1,0 1-32,-1-1 1,-1 1-1,1-1 1,-1 0-1,0 1 0,-6 12 1,9-19-55,0 0 0,1 0 0,-1 0 0,0 0 0,1 0 0,-1 0 0,1-1 0,-1 1 0,1-1 0,-1 1 0,1-1 0,-1 1 0,1-1 0,1 0 0,6 3-122,-2 1 67,1 1 0,-1 0-1,0 0 1,0 0 0,0 1 0,-1 0-1,0 1 1,0-1 0,-1 1-1,0 0 1,0 0 0,0 1 0,-1 0-1,0-1 1,3 10 0,-3-6 79,0 0-1,-1 0 1,0 0 0,0 0 0,-1 1 0,-1-1-1,0 1 1,-1-1 0,0 1 0,-3 22 0,1-26 150,0-1 1,-1 1-1,0 0 1,0-1-1,-1 0 1,0 0-1,0 0 1,-1 0-1,0-1 1,0 0-1,0 0 1,-1 0-1,0 0 1,0-1-1,-10 7 1,12-10-96,1 1 0,-1-1 0,0 0 0,0 0 0,1-1 0,-1 1 0,0-1 0,-1 0 0,1 0 0,0 0 0,0 0 0,0-1 0,-1 0 0,1 0 0,0 0 0,0 0 1,-1-1-1,1 1 0,0-1 0,0 0 0,0 0 0,0-1 0,0 1 0,0-1 0,0 0 0,0 0 0,1 0 0,-1-1 0,1 1 0,-5-5 0,-9-16-1539,17 22 1391,-1 0-1,1 0 1,-1 0 0,1 0 0,0 0 0,-1 0 0,1 0 0,0 0 0,0 0-1,0 0 1,0 0 0,0 0 0,0 0 0,0 0 0,0-1 0,0 1-1,0 0 1,1 0 0,-1 0 0,0 0 0,1 0 0,-1 0 0,1 0 0,-1 1-1,1-2 1,6-4-694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13995,'0'0'82,"0"-1"1,1 1-1,-1 0 1,0 0-1,1 0 1,-1-1-1,0 1 1,1 0-1,-1 0 1,1 0-1,-1 0 1,0 0-1,1 0 0,-1 0 1,0 0-1,1 0 1,-1 0-1,1 0 1,-1 0-1,0 0 1,1 0-1,-1 0 1,0 0-1,1 0 0,-1 0 1,0 1-1,1-1 1,-1 0-1,1 0 1,1 12 1847,-11 25 365,5-25-1916,-7 42 206,3 0 1,2 1 0,1 70 0,5-112-530,-1-8-33,1-1 0,0 0 0,0 1 0,0-1 0,1 0 0,-1 0 0,1 1 0,0-1 0,0 0 0,1 0 0,-1 0 0,1 0 0,3 6 0,-4-9-5,0 0 0,0-1-1,0 1 1,-1-1 0,1 1-1,0-1 1,0 1 0,0-1-1,0 0 1,0 1 0,0-1-1,0 0 1,0 0 0,0 0-1,0 0 1,0 1 0,0-1-1,0-1 1,0 1 0,0 0-1,0 0 1,0 0 0,0 0-1,0-1 1,0 1 0,0-1-1,0 1 1,0 0 0,0-1-1,0 0 1,-1 1 0,1-1-1,0 1 1,0-1 0,0-1-1,29-28 461,18-36 308,-29 40-457,32-38 0,-50 63-325,0-1 0,0 1 0,1 0 0,-1-1 0,1 1 0,-1 0 0,1 0 0,-1 0 0,1 0 0,0 0 0,-1 0 0,1 0 0,0 1 0,0-1 0,0 1 0,-1-1 0,1 1-1,0 0 1,0-1 0,0 1 0,3 0 0,-3 1-5,-1 0-1,1 0 1,0 0 0,-1 0-1,1 0 1,-1 0-1,1 0 1,-1 0 0,0 0-1,0 1 1,1-1-1,-1 1 1,0-1 0,0 1-1,0-1 1,0 1-1,-1-1 1,1 1 0,0 0-1,-1 0 1,1-1-1,0 4 1,3 14-78,-1 0 0,1 31-1,-2-22-574,2-13-611,-4-15 1239,0 0 1,0 0-1,0 0 1,0 0-1,0 1 1,1-1-1,-1 0 1,0 0-1,0 0 0,0 0 1,0 0-1,1 0 1,-1 0-1,0 0 1,0 0-1,0 0 1,0 0-1,1 0 0,-1 0 1,0 0-1,0 0 1,0 0-1,0 0 1,1 0-1,-1 0 1,0 0-1,0 0 0,0 0 1,0 0-1,0 0 1,1 0-1,-1 0 1,0 0-1,0 0 1,0-1-1,0 1 0,0 0 1,1 0-1,-1 0 1,0 0-1,15-24-955,-2-5 205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19868,'16'-1'1921,"7"-3"-1193,7-1-304,10 3 792,9-3-200,5 4-295,2-2-249,1 2-752,-2 1-497,-8-3 665,-7-3-112,-8 5-104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15971,'13'7'1913,"12"-3"-881,5-1-424,9-4 1401,4-4-817,4 0-456,0 0-352,-2-2 480,-7-1-624,-3 3-200,-1 4 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25 16107,'0'-1'134,"0"-1"1,0 1-1,0 0 0,0 0 0,0 0 0,0 0 0,0 0 0,0 0 0,0 0 0,0 0 0,0 0 0,-1 0 0,1 0 0,0 0 0,-1 0 0,1 0 0,-1 0 0,0-2 0,0 3-65,0-1-1,1 1 0,-1 0 0,1 0 0,-1-1 1,1 1-1,-1 0 0,0 0 0,1 0 0,-1 0 1,1 0-1,-1 0 0,0 0 0,1 0 0,-1 0 1,0 0-1,1 0 0,-1 0 0,1 0 0,-1 1 1,0-1-1,1 0 0,-2 1 0,-2 1 210,-1 1-1,1-1 1,0 1-1,-1 1 1,1-1 0,-6 7-1,-22 25-73,2 1 0,1 2 0,2 1 0,1 1 0,3 1 0,-30 71 0,48-101-171,2 1 0,-1-1 0,1 1 0,1 0 0,0 0 0,-1 16 0,3-24-24,0-1 1,0 1 0,1-1-1,-1 0 1,1 1 0,0-1-1,-1 0 1,1 0 0,1 1-1,-1-1 1,0 0 0,1 0 0,0 0-1,-1 0 1,1-1 0,0 1-1,1 0 1,-1-1 0,0 0-1,1 1 1,-1-1 0,1 0-1,0 0 1,0 0 0,0-1-1,0 1 1,4 1 0,1-1 34,-1 0 0,1 0 0,0-1 0,0 0 0,0 0-1,0-1 1,0 0 0,0-1 0,0 0 0,0 0 0,0 0 0,-1-1 0,10-4 0,-11 5 53,0-1 0,0-1 1,0 1-1,-1-1 0,1 0 0,-1-1 0,0 1 0,0-1 1,0 0-1,0 0 0,-1-1 0,1 1 0,-1-1 1,0 0-1,-1 0 0,1 0 0,3-8 0,-6 11-45,-1 0-1,1 0 1,0 0 0,-1 0-1,0 0 1,1 0-1,-1 0 1,0 0-1,0 0 1,0 0-1,0 0 1,0-1 0,-1 1-1,1 0 1,-1 0-1,1 0 1,-1 0-1,0 0 1,0 1 0,-1-3-1,0 1-13,0 0 0,0 0 1,0 1-1,-1-1 0,1 1 0,-1 0 0,0 0 0,0 0 0,1 0 1,-1 0-1,-5-1 0,3 0-156,-1 1 0,1 0 0,-1 0 0,0 1 0,0-1 0,0 1 0,0 1 0,1-1 0,-1 1 0,0 0 0,0 0 0,0 1 0,0 0 0,-6 1 0,11-1 112,0-1 1,0 0-1,0 0 1,1 1-1,-1-1 1,0 0-1,0 1 1,1-1-1,-1 0 0,0 1 1,1-1-1,-1 1 1,0-1-1,1 1 1,-1 0-1,1-1 1,-1 1-1,1 0 0,-1-1 1,1 1-1,-1 0 1,1 0-1,0-1 1,-1 1-1,1 0 1,0 0-1,0-1 1,-1 1-1,1 0 0,0 0 1,0 0-1,0 0 1,0-1-1,0 1 1,0 0-1,1 1 1,6 7-283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 19060,'-2'0'115,"0"-1"0,0 0 0,0 1 0,-1-1 0,1 1 0,0 0 0,0-1 0,0 1 0,0 0 0,0 1 0,0-1 0,0 0 0,-1 0 0,1 1 0,0-1 0,0 1 0,0 0 0,0 0 0,0-1 1,-3 4-1,-5 2 178,1 0 0,-15 13 1,18-14 48,-19 16 91,2 0 0,-32 39 0,44-47-408,1 2 0,0-1 0,1 2 1,1-1-1,0 1 0,-6 19 0,12-31-20,1 0 1,0 0-1,0 1 0,0-1 0,0 1 0,1-1 0,0 1 1,0-1-1,0 1 0,2 6 0,-2-9-3,1 1-1,0-1 1,-1 0-1,1 0 1,0 0 0,0 0-1,1 0 1,-1-1-1,0 1 1,1 0 0,-1-1-1,1 1 1,-1 0-1,1-1 1,0 0-1,0 1 1,0-1 0,-1 0-1,1 0 1,0 0-1,1 0 1,2 0 0,4 2 24,-1-1 1,1-1 0,0 0 0,0 0 0,-1-1-1,1 0 1,0 0 0,0-1 0,0 0 0,14-5-1,-15 4 38,-1 0 0,0 0-1,0-1 1,0 0-1,0-1 1,0 0 0,-1 0-1,1 0 1,-1-1-1,0 1 1,-1-2 0,9-8-1,-13 13-42,0 0 0,0 0 1,0 0-1,0 0 0,-1 0 0,1 0 0,0 0 0,-1 0 1,1 0-1,0 0 0,-1 0 0,0-1 0,1 1 0,-1 0 0,0 0 1,1 0-1,-1-1 0,0 1 0,0 0 0,0-1 0,0 1 1,0 0-1,-1 0 0,1 0 0,0-1 0,0 1 0,-1 0 1,1 0-1,-1 0 0,1-1 0,-1 1 0,1 0 0,-1 0 0,0 0 1,0 0-1,0 0 0,1 0 0,-1 0 0,-2-1 0,0 1-11,0-1-1,0 1 1,0-1-1,0 1 0,0 0 1,0 0-1,-1 0 0,1 0 1,0 1-1,-1 0 1,1-1-1,0 1 0,-6 1 1,1 0-240,-1 0 1,1 1-1,-16 5 1,21-6 131,0 0 0,1 1 0,-1-1 0,0 0 0,0 1 1,1 0-1,-1-1 0,1 1 0,0 0 0,-1 0 0,1 1 0,0-1 1,0 0-1,-2 4 0,1 4-397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18548,'-30'27'2208,"3"7"-1287,-2 1-441,6 0 1904,3-2-1183,6 0-705,2-3-248,8-7-504,2-5-329,7-10-567,0-6-280,4-8 1040,0-7-320,-4-13-176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20612,'-7'10'607,"-1"0"0,-13 13-1,12-13-445,1-1-1,-10 16 0,4-3 135,1 2 0,-16 39 1,25-54-240,1 0 0,0 0 0,1 1 0,0-1 0,0 1 0,1-1 0,0 1 1,1 0-1,0-1 0,3 17 0,-3-24-37,1 1 1,0-1 0,-1 1-1,1-1 1,0 1-1,1-1 1,-1 1-1,0-1 1,1 0-1,0 0 1,-1 0 0,1 0-1,0 0 1,0 0-1,0 0 1,0 0-1,0-1 1,5 3 0,-3-2 15,1 0 0,0 0 1,0-1-1,0 1 0,0-1 1,0-1-1,0 1 1,0-1-1,7 1 0,-1-2 45,-1 0 0,0 0-1,0-1 1,0 0-1,0-1 1,0 0 0,-1 0-1,1-1 1,12-8 0,-20 12-59,-1-1 1,1 0 0,-1 0 0,0 0 0,0 0 0,0 0 0,1 0 0,-1 0-1,0 0 1,0-1 0,-1 1 0,1 0 0,0-1 0,1-1 0,-2 3-12,0-1 1,0 1 0,0-1-1,0 1 1,0-1 0,0 1 0,0-1-1,0 1 1,-1-1 0,1 1-1,0-1 1,0 1 0,0 0 0,-1-1-1,1 1 1,0-1 0,0 1-1,-1 0 1,1-1 0,0 1 0,-1 0-1,1-1 1,0 1 0,-1 0-1,1-1 1,-1 1 0,1 0 0,0 0-1,-1-1 1,-3 0 27,0 0-1,1 0 1,-1 0 0,0 0 0,0 0-1,1 1 1,-1 0 0,0-1 0,-6 2-1,-1 0 23,-1 1 0,0 0 0,-20 8 0,28-9-61,0 1 0,-1 0-1,1 0 1,0 0 0,0 0-1,0 1 1,0 0 0,1 0-1,-1 0 1,1 0 0,-1 0-1,-3 6 1,7-8-6,-1-1-1,1 0 1,0 1-1,0-1 1,-1 0-1,1 1 1,0-1-1,0 1 1,-1-1 0,1 0-1,0 1 1,0-1-1,0 1 1,0-1-1,0 1 1,0-1-1,0 1 1,0-1-1,0 1 1,0-1 0,0 1-1,0-1 1,0 1-1,0-1 1,0 0-1,0 1 1,0-1-1,1 1 1,-1-1-1,0 1 1,0-1-1,0 0 1,1 1 0,-1-1-1,1 1 1,0 0-24,1 0 0,-1-1 0,0 1 0,1-1 0,-1 1 0,1-1 0,-1 0 0,1 1 0,-1-1 0,1 0 0,1 0 0,4 0-247,-1-1 1,1 1-1,-1-1 0,11-3 1,-10 1 11,0 0 1,0-1 0,-1 0-1,1-1 1,-1 1-1,0-1 1,7-7 0,3-4-342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14963,'-9'0'2209,"16"-3"-985,6-2-456,10-4 2545,6-1-1729,11 1-504,4 4-191,8 0-425,2 2-96,-1 2-832,-4-2 560,-6 2-160,0-4-112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19892,'8'0'1609,"-10"10"-1193,-8 1-192,-6 13 656,-3 4-264,-5 6-352,-2 3-168,-4 4-312,0-4-288,3-3 1576,1-7-1080,4-5 8,4-3 24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 17084,'-10'0'422,"0"1"-1,1 0 1,-1 0 0,0 1 0,1 1 0,-1-1 0,1 2 0,0-1-1,0 1 1,0 0 0,-13 9 0,18-10-319,-1 0-1,1 1 1,0-1-1,0 1 1,0 0 0,1 0-1,-1 0 1,1 1 0,0-1-1,0 1 1,0 0 0,1 0-1,0 0 1,0 0-1,0 0 1,1 0 0,-1 0-1,1 1 1,0-1 0,1 0-1,-1 1 1,2 6 0,-1-9-89,0-1 0,0 1 0,1 0 0,-1-1 0,1 1 0,0 0 0,0-1 0,0 1 0,0-1 0,0 0 0,0 1 0,1-1 0,-1 0 0,1 1 0,0-1 0,-1 0 0,1 0 0,4 2 0,-3-1-9,1-1 1,0 0-1,0 0 0,0 0 0,0-1 1,0 0-1,0 1 0,1-1 0,-1-1 0,8 2 1,-1-2-7,-1 0 0,1-1 0,0 0 0,0 0-1,-1-1 1,1 0 0,-1-1 0,17-7 0,-19 6 11,0 0-1,-1 0 1,0-1 0,0 0-1,0 0 1,0-1-1,-1 0 1,0 0 0,0-1-1,0 1 1,6-11-1,-10 13-5,-1 1 0,1 0 0,0-1-1,-1 1 1,0-1 0,0 1 0,0-1-1,0 0 1,0 1 0,-1-1 0,0 0-1,1 0 1,-2 1 0,1-1 0,0 0-1,-1 0 1,1 1 0,-1-1 0,0 0 0,0 1-1,-1-1 1,1 1 0,-1 0 0,0-1-1,0 1 1,0 0 0,0 0 0,-4-5-1,4 6-46,-1-1 0,1 0 0,0 1 0,-1 0 0,1-1-1,-1 1 1,0 0 0,0 0 0,0 0 0,0 1 0,0-1 0,0 1-1,0 0 1,0 0 0,-1 0 0,1 0 0,0 0 0,-1 1 0,1-1-1,-1 1 1,1 0 0,-1 0 0,1 1 0,0-1 0,-1 0 0,1 1-1,0 0 1,-1 0 0,1 0 0,0 0 0,0 1 0,0-1 0,-6 5-1,3-2-146,-1 1-1,1 0 1,1 1-1,-1-1 1,1 1-1,0 0 1,0 1-1,1-1 1,0 1-1,0 0 1,0 0-1,1 0 0,0 0 1,-2 9-1,-2 26-363,5 1-120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13667,'-10'7'521,"0"0"0,1 1 0,0 0 0,0 0 0,-8 12 0,14-17-414,0 1 0,0 0 0,1 0-1,-1 0 1,1 0 0,0 0 0,0 0-1,1 0 1,-1 1 0,1-1 0,0 1-1,0-1 1,1 1 0,-1-1 0,1 1-1,0 5 1,1-7-55,-1-1 0,0 0-1,1 0 1,-1 1 0,1-1 0,0 0 0,0 0-1,0 0 1,0 0 0,0 0 0,0 0 0,1 0 0,-1-1-1,0 1 1,1 0 0,0-1 0,-1 1 0,1-1-1,3 3 1,-2-3 48,0 1 1,1-1-1,-1 0 0,1 1 0,0-2 0,-1 1 0,1 0 1,0-1-1,-1 1 0,9-2 0,-2 1 179,0-2 0,0 1 0,0-2-1,0 1 1,-1-1 0,1-1 0,17-8 0,-20 8-55,-1 0 0,1-1 0,-1 0 0,0 0 0,0-1 0,0 0 0,-1 0 0,0 0 1,6-9-1,-9 12-199,-1 1 0,0 0 1,1 0-1,-1-1 0,0 1 1,0-1-1,0 1 0,-1-1 1,1 0-1,-1 1 0,1-1 1,-1 1-1,0-1 0,0 0 1,0 1-1,0-1 0,-1 0 1,1 1-1,-1-1 0,1 0 1,-1 1-1,0-1 0,0 1 1,0-1-1,0 1 0,-1 0 1,1 0-1,-1-1 0,1 1 1,-1 0-1,-3-3 0,2 3-77,0-1 0,0 1 0,0 0 0,-1 0 0,1 0 0,-1 1 0,1-1-1,-1 1 1,0 0 0,1 0 0,-1 0 0,0 0 0,0 0 0,0 1 0,-4 0 0,-12 1-226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16468,'-2'1'284,"-1"0"1,1 0 0,-1 0 0,1 0-1,-1 0 1,1 0 0,0 0 0,-1 1 0,1-1-1,0 1 1,0 0 0,0 0 0,0 0-1,0 0 1,1 0 0,-1 0 0,-1 2 0,-25 42 615,22-36-825,1 1 0,1-1-1,0 1 1,1 0 0,0 0-1,0 0 1,1 0 0,0 0-1,1 0 1,1 1 0,1 15-1,-1-25-65,0-1 0,0 1 0,0-1 0,0 1-1,1-1 1,-1 1 0,1-1 0,-1 0 0,1 1-1,-1-1 1,1 0 0,0 1 0,0-1 0,0 0 0,0 0-1,0 0 1,0 0 0,1 1 0,-1-1 0,0-1 1,0 1-1,0-1 1,0 0-1,0 0 1,0 1-1,0-1 1,0 0-1,0 0 1,0 0-1,0 0 0,0 0 1,0 0-1,0 0 1,0-1-1,0 1 1,0 0-1,0 0 1,1-1-1,3-2 28,1 0 0,-1 0 1,0-1-1,0 1 0,-1-1 0,1 0 0,3-5 0,10-10 243,25-36 1,-37 45-169,0 0 0,0 0 0,-1-1 0,0 1 0,-1-1 0,4-13 0,-33 71 343,18-27-429,0 1 0,1 0 0,1 0 0,-2 26 0,6-45-22,1-1 1,0 1 0,0-1-1,0 1 1,0-1 0,0 1-1,0-1 1,0 1 0,0-1-1,1 1 1,-1-1 0,1 1-1,-1-1 1,1 1 0,-1-1-1,1 0 1,0 1 0,0-1-1,0 0 1,-1 0 0,1 0-1,2 2 1,-1-2 2,-1-1 1,0 1-1,1-1 1,-1 0-1,1 1 1,-1-1-1,1 0 0,-1 0 1,1 0-1,-1 0 1,1 0-1,-1-1 0,1 1 1,-1 0-1,0-1 1,1 1-1,-1-1 0,1 1 1,-1-1-1,0 0 1,0 0-1,1 1 1,0-2-1,57-42 197,-48 35-175,0 0-1,0 1 0,1 0 0,0 1 1,0 0-1,0 1 0,1 0 0,14-4 1,-25 10-30,0-1 0,0 1 0,0 0 0,1 0 1,-1 0-1,0 0 0,0 0 0,0 1 0,0-1 1,0 1-1,0-1 0,0 1 0,0 0 0,0-1 1,0 1-1,0 0 0,0 1 0,-1-1 0,1 0 1,0 0-1,-1 1 0,1-1 0,-1 1 0,1-1 1,-1 1-1,0 0 0,0-1 0,1 1 0,-1 0 1,0 0-1,1 3 0,2 7-11,1 1 0,-1-1 1,-1 1-1,2 14 0,-1-6 1,-3-20 11,-1 0 0,0 1 0,0-1 0,1 1 1,-1-1-1,0 1 0,1-1 0,0 0 0,-1 1 0,1-1 1,0 0-1,0 0 0,-1 1 0,1-1 0,0 0 1,0 0-1,1 0 0,-1 0 0,0 0 0,0 0 0,0 0 1,0-1-1,3 2 0,-2-2 0,0 0 0,-1 0 1,1 0-1,0-1 0,-1 1 0,1 0 1,0-1-1,-1 0 0,1 1 0,0-1 1,-1 0-1,1 0 0,-1 0 0,0 1 1,1-2-1,-1 1 0,0 0 0,1 0 1,-1 0-1,1-3 0,18-19 7,9-11-45,-27 32 26,0 0 1,1 0 0,-1 0 0,0 0 0,1 0 0,-1 1-1,1 0 1,-1-1 0,1 1 0,0 0 0,4-1 0,-6 2 5,0 0 1,0 0 0,0 0-1,-1 0 1,1 0 0,0 0 0,0 0-1,0 0 1,0 1 0,0-1-1,-1 0 1,1 1 0,0-1-1,0 0 1,0 1 0,-1-1 0,1 1-1,0-1 1,-1 1 0,1 0-1,0-1 1,-1 1 0,1 0-1,-1-1 1,1 1 0,-1 0-1,1 0 1,-1-1 0,0 1 0,1 1-1,7 29-93,-7-23 73,1 3-5,-2-6 22,1 0 1,0 0-1,0 0 0,1 1 0,4 8 0,-6-13 10,1 0-1,-1 0 1,1 0-1,0 0 0,-1-1 1,1 1-1,0 0 1,0 0-1,0-1 1,0 1-1,0 0 0,0-1 1,-1 1-1,1-1 1,1 1-1,-1-1 1,0 0-1,0 1 0,0-1 1,0 0-1,0 0 1,0 0-1,0 0 1,0 0-1,0 0 0,1 0 1,-1 0-1,0 0 1,0 0-1,0 0 1,0-1-1,0 1 0,2-1 1,10-6 2,1 1 1,-1-2 0,-1 0-1,1 0 1,-1-2-1,15-13 1,1-1 0,-8 7-43,-9 8-13,0-1-1,0 2 0,1-1 0,0 2 0,0-1 0,1 2 1,17-7-1,-29 12 44,0 1-1,0 0 1,-1 0 0,1-1 0,0 1 0,0 0 0,0 0-1,0 0 1,-1 0 0,1 0 0,0 0 0,0 0-1,0 1 1,-1-1 0,1 0 0,0 0 0,0 1 0,0-1-1,-1 0 1,1 1 0,0-1 0,-1 1 0,1-1 0,0 1-1,-1-1 1,1 1 0,-1-1 0,1 1 0,0-1-1,-1 1 1,1 0 0,-1 0 0,0-1 0,1 1 0,-1 0-1,0 0 1,1-1 0,-1 1 0,0 0 0,0 0-1,0-1 1,0 1 0,0 0 0,0 0 0,0 0 0,0 0-1,0 1 1,0 6-49,-1 1 0,0-1 1,-3 15-1,2-15 51,-5 17-18,5-20-103,0 1 0,1-1 0,-1 1 0,1-1 0,0 1 0,0 0 0,1 0-1,0 10 1,0-15 108,0-1-1,0 0 0,0 1 0,0-1 0,0 0 0,0 0 0,0 1 0,0-1 0,1 0 0,-1 1 0,0-1 0,0 0 0,0 0 1,0 1-1,0-1 0,0 0 0,1 0 0,-1 1 0,0-1 0,0 0 0,0 0 0,0 0 0,1 1 0,-1-1 0,0 0 1,0 0-1,1 0 0,-1 0 0,0 0 0,0 1 0,1-1 0,-1 0 0,0 0 0,1 0 0,-1 0 0,0 0 0,0 0 0,1 0 1,-1 0-1,0 0 0,0 0 0,1 0 0,-1 0 0,0 0 0,1 0 0,-1 0 0,0 0 0,0-1 0,1 1 0,-1 0 1,0 0-1,0 0 0,1 0 0,-1 0 0,0-1 0,0 1 0,0 0 0,1 0 0,-1 0 0,0-1 0,0 1 0,1-1 1,9-16-343,2-10-130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12467,'-30'7'6830,"4"-1"-5911,0 0 0,0 1-1,1 2 1,0 1 0,1 0-1,0 2 1,-34 22 0,46-25-869,0-1 1,0 1 0,1 1-1,0 0 1,1 1 0,0 0 0,1 0-1,0 1 1,1 0 0,0 1-1,1 0 1,0 0 0,1 1-1,-8 27 1,12-35-50,1 1 0,0-1 0,0 0 0,1 0 0,-1 0 0,2 1 0,-1-1 0,1 0 0,1 9 0,-1-13-7,0 1 0,0-1 0,0 1 0,0-1 1,0 0-1,1 1 0,-1-1 0,1 0 0,-1 0 0,1 0 0,0 0 1,0 0-1,0-1 0,0 1 0,0 0 0,0-1 0,0 0 0,1 1 1,-1-1-1,0 0 0,1 0 0,-1 0 0,1-1 0,-1 1 0,4 0 0,2 0-79,1 0 0,-1-1-1,0 0 1,1 0-1,-1-1 1,1 0 0,-1-1-1,0 0 1,0 0-1,1-1 1,-2 0-1,9-4 1,7-5-10,0-1 0,33-25 1,-18 11-155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5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19804,'1'9'362,"1"0"0,0 0 0,0 0-1,0 0 1,1-1 0,1 0 0,5 12-1,5 13 193,-6-7-357,-1 0 0,-2 0 1,0 0-1,-2 1 1,-1 0-1,-1-1 1,-1 1-1,-5 34 0,-3-9-184,-1-1 0,-3 0 0,-24 63 0,22-75 115,-2-1-1,-2 0 1,-2-1-1,-41 58 0,4-21-78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16131,'-4'70'4800,"-10"168"-3964,1-20-613,6-188-1310,7-29 1046,0-1 1,0 0-1,0 0 1,0 1-1,0-1 1,0 0-1,0 0 1,-1 1-1,1-1 0,0 0 1,0 0-1,0 0 1,0 1-1,-1-1 1,1 0-1,0 0 1,0 0-1,-1 0 1,1 1-1,0-1 1,0 0-1,0 0 1,-1 0-1,1 0 0,0 0 1,0 0-1,-1 0 1,1 0-1,0 0 1,-1 0-1,1 0 1,-1 0-8,0-1 0,0 0 0,1 1 1,-1-1-1,1 0 0,-1 0 0,0 1 1,1-1-1,0 0 0,-1 0 0,1 0 1,-1 0-1,1 0 0,-1-2 0,-4-17-637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16908,'1'-5'226,"0"0"0,1-1 0,-1 1 1,1 0-1,0 0 0,0 1 1,1-1-1,-1 0 0,1 1 0,0-1 1,1 1-1,-1 0 0,1 0 1,0 0-1,0 1 0,4-4 0,6-3 259,0 0-1,1 1 0,25-12 1,-23 14-351,0 1 1,0 0-1,0 1 1,0 2-1,1-1 1,0 2-1,-1 0 1,1 1 0,0 1-1,0 1 1,0 0-1,0 2 1,17 4-1,-9-1-96,0 2 1,0 1-1,-1 1 0,0 1 0,-1 1 0,0 1 0,42 32 0,-60-41-34,-1 1 1,0-1-1,0 1 0,0 0 1,-1 0-1,0 1 0,0-1 1,0 1-1,4 8 0,-7-11 8,0-1-1,0 1 1,0-1 0,-1 1-1,1 0 1,-1-1-1,0 1 1,1-1-1,-1 1 1,0 0-1,-1-1 1,1 1 0,0 0-1,-1-1 1,1 1-1,-1-1 1,0 1-1,0-1 1,0 1-1,0-1 1,0 0-1,-1 1 1,1-1 0,-1 0-1,1 0 1,-1 0-1,-3 3 1,-5 4 79,-1 0 0,-1-1 0,1 0 0,-2-1-1,1 0 1,-1 0 0,0-2 0,-21 7 0,6-4 27,1-1 0,-1-1 0,-37 2-1,-1-7-2381,64 0 1874,0 4-167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21 12611,'6'-14'2041,"-6"14"-1962,0 0 1,0-1-1,0 1 1,0 0-1,0-1 1,-1 1-1,1 0 1,0-1-1,0 1 1,0 0-1,0 0 1,-1-1 0,1 1-1,0 0 1,0 0-1,0 0 1,-1-1-1,1 1 1,0 0-1,-1 0 1,1 0-1,0 0 1,0-1-1,-1 1 1,1 0-1,0 0 1,-1 0-1,-1 0 164,0-1-1,0 1 1,0 0-1,-1 0 0,1 1 1,0-1-1,0 0 1,0 1-1,0-1 0,0 1 1,0 0-1,-2 0 1,-12 8 76,0 1 0,0 0 0,1 1 1,0 0-1,1 1 0,0 1 1,-18 22-1,7-4-164,1 1 1,-30 54-1,35-51-65,2 1-1,1 0 0,1 1 0,3 0 0,0 2 1,3-1-1,1 1 0,-3 46 0,10-62-239,0 0-1,2 1 1,0-1 0,2 0-1,1 0 1,0 0-1,2-1 1,0 1-1,2-1 1,0-1-1,2 1 1,0-1-1,1-1 1,1 0-1,17 21 1,13 6-686,-27-29 302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0 614 16692,'0'0'44,"0"1"0,0-1 0,0 0 1,0 0-1,0 0 0,0 0 0,0 0 1,0 0-1,0 0 0,0 1 1,0-1-1,0 0 0,0 0 0,0 0 1,0 0-1,0 0 0,0 0 0,1 0 1,-1 1-1,0-1 0,0 0 1,0 0-1,0 0 0,0 0 0,0 0 1,0 0-1,0 0 0,0 0 0,0 0 1,0 0-1,0 1 0,1-1 1,-1 0-1,0 0 0,0 0 0,0 0 1,0 0-1,0 0 0,0 0 0,0 0 1,1 0-1,-1 0 0,0 0 1,0 0-1,0 0 0,0 0 0,0 0 1,0 0-1,0 0 0,1 0 0,-1 0 1,0 0-1,0 0 0,0 0 1,0 0-1,0 0 0,0 0 0,0-1 1,10-7 1371,14-19-77,-18 20-817,124-156 1898,135-221 0,-248 361-2359,-9 18-46,-8 6-15,0-1-1,1 1 1,-1-1 0,0 1 0,0-1 0,1 1 0,-1-1 0,0 1 0,0-1 0,0 1 0,0-1 0,0 1 0,0 0 0,0-1 0,0 1 0,0-1 0,0 1-1,0-1 1,0 1 0,0-1 0,0 2 0,-43 203-59,13-79 80,20-79-378,2 1 0,2-1 0,0 58 1,6-96-486,1 0 1,0-1 0,3 14 0,-3-18 133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17476,'3'-2'2056,"1"2"-1136,5-1-328,1-2 1393,0 1-505,8 1-568,0-2-215,6 3-313,3 0-56,-1 0-248,0 3-248,-5 0-865,1-2 937,-2 4-160,0 2-136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16516,'1'-3'295,"0"-1"1,0 1-1,0 0 1,0-1 0,1 1-1,-1 0 1,1 0-1,0 0 1,0 0 0,0 0-1,0 1 1,5-6-1,1-1 504,114-130 3321,-108 124-3907,2 1 0,0 1 0,0 0 0,1 1 0,0 1 0,37-17 0,-47 26-188,-1 0-1,0 0 0,1 1 1,0-1-1,-1 2 0,1-1 1,0 0-1,-1 1 0,1 1 1,0-1-1,-1 1 0,1 0 1,12 4-1,-16-4-23,1 0 0,-1 1 0,0-1 0,1 1 0,-1 0 0,0 0 0,0 0 0,0 1 1,0-1-1,-1 1 0,1-1 0,-1 1 0,1 0 0,-1 0 0,0 0 0,0 0 0,0 0 0,-1 1 0,1-1 0,-1 0 0,1 1 0,-1 0 1,-1-1-1,1 1 0,0-1 0,0 7 0,-2 0 4,1 1 0,-1-1 0,-1 1 0,0-1 0,0 1 0,-1-1 0,0 0 1,-10 19-1,3-8-1031,-2 0 0,-25 35 0,37-55 542,6-5-157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17788,'3'13'1752,"-3"14"-1120,-3 4-256,-1 12 897,-1 3-329,0 6-368,-1-1-152,0-2-224,0-3-120,4-9-560,-1-4-320,0-13 672,3-4-144,1-7-72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15355,'7'-3'515,"11"-6"1081,1 2 0,0 0 0,0 1 0,37-6 0,-52 11-1496,1 0-1,0 1 1,0 0-1,0 0 1,-1 1-1,1-1 0,0 1 1,0 0-1,-1 0 1,1 0-1,-1 1 1,1 0-1,-1 0 1,1 0-1,-1 0 1,0 1-1,0-1 1,0 1-1,-1 0 1,1 0-1,-1 1 1,1-1-1,-1 1 1,0 0-1,0 0 1,2 4-1,-1-2-88,-1 1-1,0-1 0,-1 0 0,0 1 0,0 0 0,0-1 1,0 1-1,-1 0 0,0 0 0,-1 12 0,0-8 14,-1 0 0,-1 1 0,0-1-1,-1 0 1,-7 21 0,-3-3-184,-1-1 1,-1 0-1,-31 42 0,47-66-677,9-1 317,18-2 33,-12-1 223,-3 2 228,-1 0 0,1 1 0,-1 1 0,0 0 0,0 0 0,0 1 0,-1 0 0,0 1 0,0 1 0,0 0 0,0 0 0,11 12 0,-20-17 48,0 0 1,-1 0 0,1 0-1,-1 0 1,0 0-1,1 0 1,-1 0 0,0 0-1,0 1 1,-1-1 0,1 0-1,0 1 1,-1-1 0,0 0-1,1 1 1,-1-1-1,0 1 1,0-1 0,0 1-1,0-1 1,-1 0 0,1 1-1,-1-1 1,0 1-1,1-1 1,-1 0 0,0 0-1,0 1 1,0-1 0,-1 0-1,1 0 1,0 0 0,-1 0-1,-2 2 1,-4 6 186,-1-1 0,-1 0 1,0-1-1,0 0 0,-13 8 0,13-9 4,-1 0 0,0-1-1,0 0 1,-1-1-1,1 0 1,-1-1-1,0 0 1,-14 2-1,22-6-343,0 1-1,0-1 0,0 0 0,-1 0 1,1 0-1,0-1 0,0 1 0,0-1 1,0 0-1,0 0 0,0 0 1,0-1-1,0 0 0,0 1 0,1-1 1,-1-1-1,1 1 0,-1 0 0,1-1 1,0 0-1,0 0 0,0 0 0,0 0 1,0 0-1,1 0 0,-1-1 0,-2-5 1,2 4-120,1 0 0,0 0 1,0-1-1,0 1 0,0-1 1,-1-8-1,2-6-922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16067,'-9'26'832,"2"0"-1,1 1 1,1 0-1,1 0 0,2 1 1,0-1-1,2 1 0,1-1 1,6 34-1,-5-51-766,0-1 1,0 0-1,1 0 0,0 0 0,1 0 1,0-1-1,10 16 0,-13-23-65,0 1 0,0 0 0,0-1 0,0 1 0,1 0 1,-1-1-1,1 0 0,-1 1 0,1-1 0,-1 0 0,1 0 0,0 0 0,-1 0 0,1 0 0,0 0 0,0 0 0,0-1 0,0 1 0,0 0 0,0-1 0,0 0 0,0 0 0,0 1 0,0-1 0,0 0 0,0 0 0,0-1 1,0 1-1,0 0 0,-1-1 0,1 1 0,0-1 0,0 0 0,0 0 0,0 1 0,0-1 0,-1 0 0,1-1 0,0 1 0,-1 0 0,1 0 0,-1-1 0,2-1 0,9-10-16,0-1-1,-2 0 0,1 0 1,-2-1-1,0-1 0,-1 0 1,0 0-1,-1 0 0,7-27 1,-14 44 16,-26 99 520,24-90-455,1 0-1,0 0 1,0 0 0,1 0 0,0 0-1,1 0 1,0 0 0,4 15 0,-5-23-88,1-1 0,-1 1 0,1 0 1,0 0-1,-1 0 0,1-1 1,0 1-1,0-1 0,1 1 1,-1 0-1,0-1 0,0 0 0,1 1 1,-1-1-1,1 0 0,-1 0 1,1 0-1,0 0 0,-1 0 1,1 0-1,0 0 0,-1 0 0,1-1 1,0 1-1,0-1 0,0 1 1,0-1-1,0 0 0,0 0 1,3 0-1,-2 0-59,1-1 0,-1 1 1,0-1-1,0 0 1,0 0-1,0 0 0,-1-1 1,1 1-1,0-1 0,0 1 1,-1-1-1,1 0 0,-1 0 1,0 0-1,1 0 0,-1-1 1,0 1-1,2-4 0,11-27-340,-3-9-137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16107,'3'1'508,"1"0"-1,0 0 0,-1 0 0,1 0 0,-1 0 0,0 0 0,1 1 0,-1 0 1,0 0-1,0 0 0,0 0 0,0 0 0,0 1 0,-1-1 0,4 4 0,1 2-188,0 0-1,-1 0 0,0 1 0,7 11 0,-7-6-185,0-1 0,-2 1-1,1 0 1,-2 1 0,0-1-1,0 1 1,-1-1 0,-1 1-1,-1 27 1,-3-7-55,-1 0-1,-1-1 1,-11 35 0,7-34-364,-2 0 0,-1-1-1,-30 57 1,34-77 43,0-1-1,-1 1 1,0-2-1,0 0 1,-2 0-1,0 0 1,0-1 0,-1-1-1,0 0 1,0-1-1,-18 10 1,-23 6-504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 13475,'-7'0'844,"6"0"-644,-1 0 0,0 0 1,1 0-1,-1 0 0,1 0 0,-1 1 1,1-1-1,-1 0 0,1 1 1,-1-1-1,-2 2 0,18-1 3954,7-1-2987,202-11 2573,116 3-2771,642-37-770,-768 31-138,-209 14-19,-2 0-9,0-1 0,0 1 0,0 0 1,1 0-1,-1 0 0,0 0 0,0 0 1,0 1-1,0-1 0,0 1 1,0-1-1,0 1 0,0 0 0,0-1 1,2 3-1,-4-3-1,0 0 1,-1 1-1,1-1 1,-1 0-1,1 1 1,0-1-1,-1 0 1,1 1-1,-1-1 1,1 0-1,-1 0 0,1 0 1,0 1-1,-1-1 1,1 0-1,-1 0 1,1 0-1,-1 0 1,1 0-1,-1 0 1,1 0-1,-1 0 1,1 0-1,-1 0 0,1 0 1,-2 0-1,-15-1 387,15 1-465,0-1 1,1 1 0,-1 0-1,0 0 1,1 0-1,-1 0 1,0 1 0,1-1-1,-1 0 1,1 1-1,-1-1 1,0 1 0,1 0-1,-1-1 1,1 1-1,0 0 1,-1 0 0,1 0-1,-1 0 1,1 0-1,-2 3 1,-6 4-167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17732,'1'-4'3088,"13"-12"-1458,-6 9-1399,0 1 0,1 0 0,-1 1 0,1-1 0,0 2 0,1-1 0,-1 2 0,1-1 0,-1 1 0,16-2 0,-2 0-202,0 2 0,1 1 0,33 2 0,-34 1-353,0 1 1,33 6 0,-46-5-43,1 0 1,-1 0-1,0 1 1,0 0-1,0 1 1,0 0-1,10 7 1,-18-11 274,-1 0 1,1 1 0,0-1-1,-1 0 1,1 1 0,-1-1 0,1 1-1,-1 0 1,0 0 0,1-1 0,-1 1-1,0 0 1,0 0 0,-1 0 0,2 3-1,-1 11-785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18324,'7'11'1792,"6"-5"-984,3 0-287,14-5 647,5 0-144,6-1-176,0-1-296,2 1-952,-1 1-464,-1 4 728,1 2-200,-14 2-208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16203,'12'-18'3910,"29"-41"-2272,257-409 1243,-285 450-2871,-12 18-9,-1 0-1,0 0 0,0 0 1,0 0-1,0 0 0,1 0 1,-1 0-1,0 0 1,0 0-1,0 0 0,0 0 1,1 0-1,-1 0 1,0 0-1,0 0 0,0 0 1,0 0-1,1 0 0,-1 0 1,0 0-1,0 0 1,0 0-1,0 1 0,1-1 1,-1 0-1,0 0 1,0 0-1,0 0 0,0 0 1,0 0-1,1 0 0,-1 1 1,0-1-1,0 0 1,0 0-1,0 0 0,0 0 1,0 1-1,0-1 0,0 0 1,0 0-1,0 0 1,0 0-1,0 1 0,0-1 1,0 0-1,0 0 1,1 38 19,-1-33-22,-27 225 16,2-37-48,24-184-85,1-6-22,-1 1 0,0 0-1,1 0 1,0 0 0,0 0 0,0-1 0,1 1 0,-1 0 0,1 0-1,0 0 1,2 5 0,-3-8 127,0-1 1,0 0-1,0 0 0,1 0 0,-1 0 0,0 0 0,0 0 0,1 1 0,-1-1 1,0 0-1,0 0 0,1 0 0,-1 0 0,0 0 0,0 0 0,1 0 1,-1 0-1,0 0 0,0 0 0,1 0 0,-1 0 0,0 0 0,0 0 1,0 0-1,1-1 0,-1 1 0,0 0 0,0 0 0,1 0 0,-1 0 1,0 0-1,0 0 0,0-1 0,1 1 0,-1 0 0,0 0 0,0 0 1,0-1-1,0 1 0,0 0 0,1 0 0,-1 0 0,0-1 0,0 1 1,0 0-1,0 0 0,0-1 0,0 1 0,0 0 0,0-1 0,4-11-456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21061,'6'0'1696,"5"1"-1184,2-1-208,10 0 688,3 0-280,5 0-288,5 0-47,0-3-201,0 0-64,-5-2-592,-2-1-529,-13-1 841,-1-3-104,-10-20-144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18788,'-2'16'1584,"-3"8"-1144,2 5-216,-1-2 769,3 12-345,-2 4-312,1 0-144,-1 0-192,2-5-152,-2-6-344,2-5-168,-1-7-353,-3-6 441,-4-8 184,-2-2-192,-4-4-136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15819,'-1'-7'306,"1"0"1,1 0-1,-1 0 0,1 0 0,1 1 0,-1-1 0,1 0 0,0 0 0,0 1 0,1-1 0,5-8 1,-3 6 58,1 0 0,1 1 0,-1 0 0,1 0 0,1 0 0,14-11 0,1 3 90,0 1 0,1 1 0,0 2 0,50-19 0,-42 19-280,1 2 0,1 1 1,-1 2-1,49-4 0,-61 9-156,-1 2-1,0 0 0,0 1 1,0 1-1,0 1 0,0 1 0,0 0 1,36 14-1,-52-16-18,1 0 0,-1 0 0,-1 0 0,1 0 0,0 1 0,0 0 0,-1 0 0,0-1 0,1 2 0,-1-1 0,0 0 0,-1 1 0,1-1 0,2 5 0,-4-5 1,0 0 1,0 0-1,0 0 1,0 0-1,-1 0 1,1 0 0,-1 0-1,0 0 1,0 0-1,0 1 1,0-1-1,0 0 1,-1 0-1,1 0 1,-1 0-1,0 0 1,0 0-1,0 0 1,-1 0 0,-2 4-1,-3 5 11,-1 0 0,0-1 0,-1 0 0,0-1 0,-1 0 0,0 0 0,-13 8 0,0 0 2,-1-2 1,-36 19-1,44-28-370,0 0 0,0-2 0,-30 7 0,11-3-989,26-5 882,6-2-155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 18636,'0'0'44,"0"-1"-1,0 1 1,0 0 0,0 0 0,0 0-1,0 0 1,0-1 0,0 1-1,0 0 1,0 0 0,0 0 0,0-1-1,0 1 1,0 0 0,0 0-1,0 0 1,0 0 0,0-1 0,0 1-1,0 0 1,0 0 0,0 0-1,0 0 1,-1 0 0,1 0 0,0-1-1,0 1 1,0 0 0,0 0-1,0 0 1,0 0 0,-1 0 0,1 0-1,0 0 1,0 0 0,0-1-1,0 1 1,-1 0 0,1 0 0,0 0-1,0 0 1,0 0 0,0 0-1,-1 0 1,1 0 0,-12 3 669,-14 9 270,12-2-710,1 0 0,0 0 0,1 1 0,0 1 0,0 0 0,2 1 0,-15 19 0,3 3-19,-33 68 1,36-62-6,-24 80 0,36-96-177,2 0 0,0 0 0,2 0 0,-1 45 0,4-63-128,0-1 1,1 0 0,0 1-1,0-1 1,0 0 0,1 0-1,0 0 1,0 0 0,1 0-1,-1 0 1,8 10 0,-8-12-35,1-1 0,0 0 0,0-1 0,0 1 0,0 0 0,1-1 0,-1 0 0,1 1 1,-1-1-1,1-1 0,0 1 0,0-1 0,-1 1 0,1-1 0,0 0 0,0 0 0,1-1 0,-1 1 1,4-1-1,28 0-330,1-4-163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17188,'0'0'117,"0"0"0,1 1 0,-1-1 1,0 0-1,1 1 0,-1-1 1,0 1-1,0-1 0,1 0 0,-1 1 1,0-1-1,0 1 0,0-1 0,0 1 1,0-1-1,1 0 0,-1 1 1,0-1-1,0 1 0,0-1 0,0 1 1,0-1-1,0 1 0,0-1 0,-1 1 1,1-1-1,0 1 0,0-1 0,0 0 1,-1 1-1,-8 17 868,5-11-9,-108 179 2278,-71 84-3257,163-240-597,17-22 8,5-6 19,9-9-745,17-23-172,-1-1 1,32-48 0,-27 35 186,90-134-4079,-82 119 5328,-29 43 760,-7 9-318,0 0-1,1 1 1,0-1 0,0 1-1,0 0 1,1 0-1,0 1 1,7-6-1,-13 11-335,0 0-1,0 0 0,1 0 0,-1-1 0,0 1 0,0 0 0,0 0 0,1 0 1,-1 0-1,0 0 0,0 0 0,0 0 0,1-1 0,-1 1 0,0 0 0,0 0 1,1 0-1,-1 0 0,0 0 0,0 0 0,1 0 0,-1 0 0,0 0 1,0 0-1,1 0 0,-1 0 0,0 0 0,0 1 0,1-1 0,-1 0 0,0 0 1,0 0-1,1 0 0,-1 0 0,0 0 0,0 1 0,0-1 0,0 0 0,1 0 1,0 12 1474,-9 19 47,8-30-1514,-12 42 348,2 0-1,1 1 1,3-1-1,1 2 1,3 70-1,4-87-611,-1 32-1182,-1-54 1225,0 0 1,-1 0-1,0-1 1,0 1-1,0-1 1,-1 1-1,-4 9 1,-2-2-429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20364,'-4'9'1433,"0"5"-1257,1-2-312,6-1-200,3-1 496,4-3-224,-3 2-152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17172,'-2'-3'2408,"15"6"-1384,7-5-455,6 2 2703,9-3-2488,3-2-336,4-1-976,-2-1 672,-11-6-216,-8-4-144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36 308 14899,'-2'2'508,"0"0"0,0 0 0,0 0 0,-1-1-1,1 1 1,-1-1 0,1 0 0,-4 1 0,5-1-399,1-1 0,0 0 1,-1 0-1,1 0 1,0 0-1,-1 0 0,1 0 1,0 0-1,-1 0 0,1 0 1,-1 0-1,1 0 1,0 0-1,-1 0 0,1 0 1,0 0-1,-1 0 0,1-1 1,0 1-1,-1 0 1,1 0-1,0 0 0,-1 0 1,1-1-1,-1 1 1,1-1 16,0 0 1,0 0-1,-1 1 1,1-1-1,0 0 1,0 0 0,0 0-1,0 1 1,0-1-1,0 0 1,0 0-1,0 0 1,0 1 0,1-1-1,-1 0 1,0 0-1,1-1 1,4-11 294,1 0-1,0 1 1,0-1 0,2 1 0,-1 1-1,11-12 1,57-61 395,-51 61-649,36-30 0,-52 47-159,0 0-1,0 1 1,1 0 0,0 0 0,0 1 0,0 0-1,1 0 1,-1 1 0,11-2 0,-18 5-12,0-1 0,0 1 1,0 0-1,0 0 0,0 0 0,0 0 1,0 0-1,0 0 0,1 0 0,-1 1 1,0-1-1,0 1 0,0-1 0,-1 1 1,1 0-1,0 0 0,0 0 0,0 0 1,0 0-1,-1 0 0,1 1 1,-1-1-1,1 1 0,-1-1 0,1 1 1,-1-1-1,0 1 0,0 0 0,0-1 1,0 1-1,0 0 0,0 0 0,0 0 1,0 0-1,-1 0 0,1 0 0,-1 0 1,0 0-1,1 0 0,-1 2 0,0 6-6,1-1-1,-1 0 1,-1 0-1,0 1 1,0-1-1,-1 0 1,-5 15-1,3-11-107,-1 0 0,0 0 0,-2-1 0,1 1 0,-1-1 0,-1-1 0,-17 21 0,14-27-114,9-5 15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17540,'14'2'1896,"-11"14"-1096,-6 4-312,-7 11 1905,-1 5-1337,-1 11-624,-2 3-96,-2 5-152,2 1-104,3-6-448,1-4-360,1-9-472,0-7 2112,-1-11-1128,0-3-80,-1-11-160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17540,'5'-6'522,"0"1"0,1-1 1,-1 1-1,1 0 0,0 0 0,1 0 1,-1 1-1,1 0 0,0 1 0,0-1 1,0 1-1,12-3 0,-2 1-15,-1 1 0,1 1 0,0 0-1,28 0 1,-39 3-448,1 0 1,-1 0-1,0 1 0,0 0 1,0 0-1,0 1 0,0-1 0,0 1 1,9 4-1,-13-5-53,0 1 1,0-1-1,0 1 0,0-1 1,0 1-1,0-1 1,0 1-1,-1 0 0,1 0 1,-1 0-1,1 0 0,-1 0 1,0 0-1,0 0 0,0 1 1,0-1-1,0 0 0,0 1 1,-1-1-1,1 1 0,-1-1 1,1 0-1,-1 1 0,0-1 1,0 1-1,0-1 1,-1 3-1,-1 5-2,0-1-1,-1 0 1,0 0 0,-1-1-1,0 1 1,0 0 0,-1-1-1,0 0 1,-1 0 0,-10 11 0,-16 26-12,32-44 1,0-1 0,-1 0 0,1 1 0,0-1 0,0 0 0,-1 1-1,1-1 1,0 1 0,0-1 0,0 0 0,0 1 0,-1-1 0,1 1 0,0-1-1,0 0 1,0 1 0,0-1 0,0 1 0,0-1 0,0 1 0,0-1 0,0 0 0,0 1-1,0-1 1,0 1 0,1-1 0,-1 0 0,0 1 0,0-1 0,0 1 0,0-1 0,1 0-1,-1 1 1,0-1 0,0 0 0,1 1 0,-1-1 0,0 0 0,1 1 0,-1-1-1,1 0 1,20 4-231,-5-2 74,-4 2 84,0 1 1,-1 0-1,0 1 1,0 0-1,0 0 1,-1 1-1,0 1 1,0-1-1,-1 2 1,0-1-1,0 1 1,-1 1-1,0-1 1,-1 2-1,0-1 1,-1 1-1,0 0 1,0 0-1,-1 0 1,4 15-1,-8-22 89,1 1-1,-1 0 1,0 0-1,0-1 1,-1 1-1,1 0 1,-1 0-1,0 0 1,-1 0-1,1 0 1,-1 0-1,0 0 1,0-1-1,0 1 1,-1 0-1,0-1 1,-2 7-1,0-5 60,0-1 0,-1 1 0,1-1 0,-1 0 0,0 0 0,0 0 0,0-1 0,-1 0-1,1 0 1,-1 0 0,-12 5 0,-2 0 49,0-1-1,-1-1 0,0-1 1,0-1-1,0 0 1,-1-2-1,0 0 0,0-2 1,1 0-1,-34-4 1,49 2-288,1 0 1,-1 0 0,1 0 0,-1-1-1,1 0 1,0 0 0,-6-3 0,9 4 77,1 0 1,-1 0-1,0 0 1,1 0-1,-1-1 1,1 1 0,0 0-1,-1-1 1,1 1-1,0-1 1,0 1-1,0-1 1,0 0-1,0 0 1,0 1-1,0-1 1,1 0 0,-1 0-1,1 0 1,-1 0-1,1 0 1,0 0-1,0-2 1,0-6-667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 21773,'12'-7'1480,"-2"15"-1208,-2 4-96,4 9 296,-2 8-112,-3 15-72,-1 8-72,-9 17-64,-4 5 0,-12 5-48,-5 1-56,-5 1-208,-3-3-208,-2-13-1568,2-8 1736,11-20-232,5-9-168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15403,'0'15'2161,"15"-7"-897,7-7-456,11-1 2449,10 3-1849,11-2-480,2 1-39,9-1-425,-2 3-264,-3 4-720,-8-1-521,-14-1 841,-9-2-192,-20-6-160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16940,'21'7'2576,"9"-3"-1440,10-7-535,5 0 2495,11-2-2208,1-1-255,2 2-1090,-6 1-2343,-3 11 2432,-6 5-424,-6 7-281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2 462 18620,'-2'20'1968,"2"-20"-1948,0 0 0,0 0 0,0 0 0,1 0 0,-1 1 0,0-1 1,0 0-1,0 0 0,0 0 0,0 0 0,0 0 0,0 1 0,0-1 0,0 0 0,0 0 0,0 0 0,0 0 0,1 0 0,-1 0 0,0 0 0,0 1 0,0-1 1,0 0-1,0 0 0,0 0 0,1 0 0,-1 0 0,0 0 0,0 0 0,0 0 0,0 0 0,1 0 0,-1 0 0,0 0 0,0 0 0,0 0 0,0 0 0,0 0 1,1 0-1,-1 0 0,0 0 0,0 0 0,0 0 0,0 0 0,0 0 0,1 0 0,-1 0 0,0 0 0,0-1 0,27-25 1425,-25 24-1335,304-290 2785,-266 257-2725,-35 30-152,27-24 113,1 1 1,42-25-1,-52 41-55,-22 11-75,-1 1 0,0 0 0,0 0 1,0 0-1,1 0 0,-1 0 0,0 0 0,0 0 0,0 0 0,1-1 0,-1 1 1,0 0-1,0 0 0,0 0 0,1 0 0,-1 0 0,0 0 0,0 0 1,1 0-1,-1 0 0,0 1 0,0-1 0,0 0 0,1 0 0,-1 0 0,0 0 1,0 0-1,0 0 0,1 0 0,-1 0 0,0 1 0,0-1 0,0 0 1,0 0-1,1 0 0,-1 0 0,0 0 0,0 1 0,0-1 0,0 0 0,0 0 1,0 0-1,0 1 0,0-1 0,1 0 0,-1 0 0,0 0 0,0 1 1,0-1-1,0 0 0,0 1 0,-3 12 11,3-13-11,-14 38 31,-29 54-1,-3 8 5,45-95-40,-31 84-119,29-77-133,0 1 0,1-1 0,0 1 1,1-1-1,0 18 0,1-28 202,3 16-214,-3-17 259,0-1 0,0 1 0,1-1-1,-1 0 1,0 1 0,0-1 0,1 0 0,-1 1 0,0-1 0,1 0-1,-1 0 1,0 1 0,1-1 0,-1 0 0,1 0 0,-1 1 0,0-1-1,1 0 1,-1 0 0,1 0 0,-1 0 0,0 0 0,1 0 0,-1 0-1,1 0 1,-1 0 0,1 0 0,-1 0 0,0 0 0,1 0 0,-1 0-1,1 0 1,-1 0 0,1 0 0,-1 0 0,0-1 0,1 1 0,17-10-397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16692,'2'7'2096,"1"-1"-1152,3 0-424,7-6 2545,3 0-2081,10-4-664,5-1-360,2-1-2368,-1-2 2240,-9-1-320,-2 4-209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43 17956,'2'-1'159,"-1"0"1,0 0 0,0 0-1,0 0 1,0 0 0,-1 0-1,1 0 1,0 0-1,0 0 1,-1 0 0,1-1-1,0 1 1,-1 0 0,1 0-1,0-3 1,-1 3-75,-1 1 0,1-1 0,0 1 1,0-1-1,0 0 0,0 1 0,0-1 0,-1 0 0,1 1 0,0-1 1,0 1-1,-1-1 0,1 0 0,0 1 0,-1-1 0,1 1 1,-1-1-1,1 1 0,-1-1 0,1 1 0,-1 0 0,0-1 1,-2-1 88,0 1 0,0-1 0,-1 1 0,1 0 0,0 0 0,0 1 0,-1-1 0,1 0 0,-1 1 0,1 0 0,-4 0 0,-6 1-103,0 1 1,1 0-1,-1 1 0,1 1 0,0 0 0,0 0 0,0 1 1,1 1-1,-1 0 0,1 0 0,-11 9 0,9-5-72,1 0 0,-1 1-1,2 1 1,0-1-1,0 2 1,1 0 0,0 0-1,-9 19 1,16-26 2,0 0 0,0 0 0,1 0 0,0 0 0,0 1 0,1-1 0,-1 1 0,1-1 0,1 1 0,-1 9 1,2-13-1,-1 0 1,0-1 0,1 1 0,-1 0 0,1 0 0,0-1 0,0 1 0,0 0 0,0-1-1,1 1 1,-1-1 0,1 0 0,-1 1 0,1-1 0,0 0 0,0 0 0,0 0-1,0 0 1,0 0 0,0 0 0,1-1 0,-1 1 0,1-1 0,-1 0 0,1 0 0,2 2-1,3-2 23,-1 1 0,0-1-1,1 0 1,-1 0-1,1-1 1,-1 0-1,1 0 1,-1-1 0,0 0-1,1 0 1,-1-1-1,0 0 1,0 0-1,0-1 1,10-4-1,1-2 91,0-1 0,-1 0 0,-1-1-1,25-21 1,-31 23-24,-1 0 0,0 0-1,0-1 1,9-15 0,-14 20-51,-2 1 0,1-1 0,0 0 0,-1 0 0,0 0-1,0-1 1,-1 1 0,1 0 0,-1-1 0,0 1 0,-1-1 0,1-8 0,-1 13-66,0 0 0,0 0 0,0 0 0,0 0 0,0 0 0,0 0 0,0 0 0,0 0 0,0 0 0,-1 0 0,1 0 1,0 0-1,-1 1 0,1-1 0,0 0 0,-1 0 0,1 0 0,-1 0 0,0 0 0,1 1 0,-1-1 0,0 0 0,1 1 0,-1-1 0,0 0 0,0 1 0,1-1 0,-1 1 0,0-1 1,0 1-1,0-1 0,0 1 0,0 0 0,0-1 0,0 1 0,0 0 0,0 0 0,0 0 0,0 0 0,0 0 0,0 0 0,0 0 0,0 0 0,-1 1 0,0-1-57,0 1-1,0 0 0,0 0 0,0 0 0,0 0 1,1 0-1,-1 0 0,0 0 0,1 1 1,-1-1-1,1 1 0,-1-1 0,1 1 1,0-1-1,0 1 0,0 0 0,0 0 1,0-1-1,0 1 0,-1 4 0,0 12-559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28 220 15699,'-9'43'1659,"-8"61"1030,16-95-2420,1 1 0,-1 0 1,2 0-1,0 0 0,0-1 0,0 1 1,1 0-1,4 10 0,-6-18-244,1 0 0,0 0-1,0 0 1,-1 0 0,1 0 0,0 0-1,0-1 1,1 1 0,-1 0 0,0 0-1,1-1 1,-1 1 0,1-1 0,-1 1-1,1-1 1,0 0 0,-1 1 0,1-1-1,0 0 1,0 0 0,0 0 0,0-1-1,0 1 1,0 0 0,0-1 0,0 1-1,0-1 1,1 0 0,-1 0 0,0 0-1,0 0 1,0 0 0,0 0 0,0 0-1,1-1 1,-1 1 0,0-1 0,0 0 0,0 1-1,0-1 1,2-1 0,4-3 8,1 0 0,-1 0-1,0 0 1,0-1 0,-1 0 0,0-1 0,13-14 0,-5 0-39,-1-1 0,-1 0 0,0-1 1,-2 0-1,-1-1 0,-1 0 0,0 0 0,-2-1 0,-1-1 0,-1 1 0,2-39 0,-6 56-45,-1-1 0,0 1 0,0 0-1,-1-1 1,0 1 0,0-1 0,-4-9-1,4 16 39,1 0-1,-1 0 0,0 0 0,0 0 0,0 0 1,0 0-1,-1 0 0,1 0 0,-1 1 1,1-1-1,-1 1 0,1-1 0,-1 1 0,0-1 1,1 1-1,-1 0 0,0 0 0,0 0 1,0 0-1,0 0 0,0 0 0,0 1 1,-1-1-1,1 1 0,0-1 0,0 1 0,0 0 1,0 0-1,-1 0 0,1 0 0,-4 1 1,-2 0 68,0 1 0,0 0 0,0 1 0,1 0 0,-1 0 1,1 1-1,0 0 0,0 0 0,0 0 0,1 1 0,-1 0 1,1 1-1,0-1 0,1 1 0,-1 0 0,1 0 0,1 1 1,-9 13-1,13-19-48,-1 0-1,1 0 1,0 0 0,-1 0 0,1 0-1,0 1 1,0-1 0,0 0 0,0 0 0,0 0-1,0 0 1,0 0 0,0 0 0,0 0-1,0 1 1,1-1 0,-1 0 0,0 0-1,1 0 1,-1 0 0,1 0 0,-1 0 0,1 0-1,0 0 1,-1-1 0,1 1 0,0 0-1,-1 0 1,1 0 0,0-1 0,0 1 0,0 0-1,0-1 1,0 1 0,0-1 0,0 1-1,0-1 1,0 1 0,0-1 0,2 1-1,7 1 62,-1 1 0,1-1 0,19 1 0,-11-1-34,-9-1-55,0 1-1,0 0 1,-1 0 0,1 1 0,-1 0 0,1 1 0,-1-1 0,0 2 0,0-1 0,-1 1 0,1 0 0,-1 1 0,0-1 0,0 2 0,-1-1 0,0 1 0,0 0-1,-1 0 1,1 0 0,-2 1 0,1 0 0,-1 0 0,0 0 0,-1 0 0,0 1 0,0-1 0,-1 1 0,3 13 0,-3-6-61,0-1 1,-1 1-1,-1 0 1,0-1-1,-1 1 1,-1-1-1,0 1 1,-6 16-1,1-15-32,7-16 111,0-1 0,0 0 1,0 1-1,0-1 0,0 0 0,0 0 1,0 1-1,0-1 0,-1 0 0,1 1 1,0-1-1,0 0 0,0 0 0,-1 1 1,1-1-1,0 0 0,0 0 1,-1 1-1,1-1 0,0 0 0,0 0 1,-1 0-1,1 1 0,0-1 0,-1 0 1,1 0-1,0 0 0,-1 0 0,1 0 1,0 0-1,-1 0 0,1 0 1,0 0-1,-1 0 0,1 0 0,0 0 1,-1 0-1,1 0 0,0 0 0,-1 0 1,1 0-1,-7-16-133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19220,'-7'39'1504,"-1"-8"-1167,1 1-177,2-2 544,2-4-336,3-8-784,1-6 1232,3-12-792,6-2-16,3-22-24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17068,'18'-7'941,"0"1"1,0 1-1,1 1 1,23-3 0,-35 6-715,0 0 1,0 1 0,0 0-1,0 0 1,0 0 0,1 1-1,-1 0 1,0 1 0,-1 0-1,1 0 1,0 0 0,0 1-1,-1 0 1,9 5 0,-14-7-212,0 0 0,0 0 1,0 0-1,0 1 0,0-1 0,0 0 1,0 1-1,0-1 0,0 0 1,-1 1-1,1-1 0,0 1 0,-1-1 1,0 1-1,1 0 0,-1-1 1,0 1-1,0 0 0,0-1 0,0 1 1,0-1-1,0 1 0,0 0 1,0-1-1,-1 1 0,1-1 1,-1 1-1,1 0 0,-1-1 0,1 1 1,-1-1-1,0 0 0,0 1 1,-1 1-1,-5 7 67,0 0 1,0 0-1,-14 13 1,15-17-25,-36 38 238,-28 32 164,60-65-394,1 1 0,1 0 1,0 1-1,-10 22 0,17-33-71,0 0 0,0-1 0,1 1 0,-1 0 0,1 0-1,0 0 1,0 0 0,-1 0 0,1-1 0,0 1-1,1 0 1,-1 0 0,0 0 0,0 0 0,1 0-1,-1 0 1,1-1 0,0 1 0,-1 0 0,1 0-1,0-1 1,0 1 0,0-1 0,0 1 0,1 0 0,-1-1-1,0 0 1,0 1 0,1-1 0,-1 0 0,1 0-1,-1 0 1,1 0 0,0 0 0,3 2 0,4 1-234,1 0 1,-1-1 0,1 0-1,0-1 1,14 3-1,-13-4 147,0 0-1,-1 0 0,1-1 0,0-1 0,0 1 1,11-4-1,28-10-326</inkml:trace>
  <inkml:trace contextRef="#ctx0" brushRef="#br0" timeOffset="1">644 73 17740,'-3'6'1984,"3"1"-1264,13-5-224,4 1 1537,14-3-1265,4 0-136,2-2-264,5 2-224,-9 3-584,-6 1-440,-13 4 704,-1 2-160,-13-2-104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17100,'18'23'2056,"15"-11"-1184,6-8-344,10-7 1409,4-3-953,4-9-592,5-4 104,-5-7-376,-4-3-120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325 110 16644,'1'-3'180,"0"0"0,0 0 0,0 0 0,0 0 0,-1 0 0,0 0 0,1 0 0,-1-1 1,0 1-1,0 0 0,-1 0 0,1 0 0,0 0 0,-1 0 0,0 0 0,0 0 0,0 0 0,0 0 1,0 0-1,-1 0 0,1 1 0,-1-1 0,0 0 0,0 1 0,0 0 0,0-1 0,0 1 1,0 0-1,-1 0 0,1 0 0,-1 0 0,0 1 0,1-1 0,-6-2 0,1 1-49,0 1 0,0 0 0,0 0 0,0 0 0,-1 1 0,1 0 0,0 0-1,-1 1 1,1 0 0,-1 0 0,1 1 0,0 0 0,-1 0 0,-7 3 0,5 0-109,-1 1-1,1 0 1,0 0 0,0 1 0,0 0 0,1 0 0,0 1-1,1 1 1,-1 0 0,1 0 0,1 0 0,-1 1 0,2 0 0,-1 0-1,1 1 1,-9 19 0,13-24-19,-1 1-1,1-1 0,0 1 1,0 0-1,1 0 1,0 0-1,0 0 0,0 0 1,1 0-1,0 0 1,0 0-1,0 1 0,1-1 1,0 0-1,0 0 1,1 0-1,-1-1 0,1 1 1,1 0-1,-1 0 1,1-1-1,0 0 0,0 1 1,0-1-1,1 0 1,0-1-1,0 1 0,0-1 1,1 1-1,-1-1 1,1-1-1,6 5 0,-1-2 6,-1-1-1,1-1 1,0 0-1,0 0 0,1-1 1,-1 0-1,1-1 1,-1 0-1,1 0 0,0-1 1,0-1-1,-1 0 1,1 0-1,0-1 1,0-1-1,12-2 0,-11 1 25,0 0 0,-1-1 0,1 0 0,-1 0 0,0-2 0,0 1 0,0-1 0,-1-1 0,0 0 0,0 0 0,-1-1 0,0 0 0,0-1 0,8-10 0,-14 15-53,0 0 1,-1 0-1,1-1 0,-1 1 1,0-1-1,0 0 1,-1 1-1,0-1 0,1 0 1,-1 0-1,-1 0 1,1 0-1,-1 0 0,0 0 1,0 0-1,0 0 0,-1 0 1,0 0-1,-2-8 1,2 10-56,0 0 0,-1 0 0,1 0 0,-1 0 0,0 0 0,0 0 0,0 0 0,0 1 0,0-1 0,0 1 0,-1 0 0,1 0 0,-1 0 0,1 0 0,-1 0 0,0 0 0,0 0 0,0 1 0,0 0 0,0 0 0,0 0 0,-1 0 0,1 0 0,0 0 0,0 1 0,-1-1 1,1 1-1,0 0 0,-7 1 0,-9 1-555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19108,'8'34'1560,"-8"-2"-1176,0-2-183,-2 1 631,1-2-328,1-6-712,4-9-360,6-8 448,4-6-88,2-13-104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14163,'-39'42'2555,"-40"47"1313,72-80-3675,1 0 0,0 0 0,1 1 0,-1-1 0,2 1 0,0 0 0,0 1 0,-3 14 0,7-22-164,-1 0 0,1 0-1,0 0 1,0 0-1,0 0 1,1 0-1,-1 0 1,1 0-1,0 0 1,0 0-1,0 0 1,0-1 0,0 1-1,0 0 1,1-1-1,-1 1 1,1 0-1,0-1 1,0 0-1,0 1 1,0-1-1,5 3 1,4 4-21,1 0 1,0-2-1,22 12 0,-9-6 17,-13-6-23,0 0 1,0 1-1,0 0 0,-1 1 0,0 1 0,17 19 0,-25-25-2,0 0 0,0 0 0,-1 0 0,0 0 0,1 1 0,-1-1 0,-1 1 0,1-1 0,-1 1 0,0 0 0,0 0-1,0 0 1,0-1 0,-1 1 0,0 0 0,0 0 0,0 0 0,-1 0 0,0 0 0,0 0 0,0-1 0,0 1 0,-4 7 0,-1 0 77,-1 0 1,0 0-1,-1-1 1,0 0-1,-1 0 1,0-1-1,-1 0 1,0 0-1,0-1 1,-1-1-1,0 0 1,-1 0-1,0-1 1,0-1-1,0 0 1,-26 8-1,33-12-21,0-1 1,0 0-1,0 0 0,0-1 0,0 1 1,-1-1-1,1 0 0,0 0 1,0-1-1,0 0 0,-10-2 0,12 1-28,-1 1 0,1-1-1,0 1 1,0-1-1,-1 0 1,1 0 0,1-1-1,-1 1 1,0-1 0,0 1-1,1-1 1,0 0-1,-1 0 1,1 0 0,0 0-1,0 0 1,-1-5-1,0 1-24,1 1-1,0-1 1,0 0-1,0 0 1,1 0-1,0 0 0,0 0 1,1-1-1,0 1 1,1-11-1,1 7-17,0 0 1,1-1-1,1 1 1,-1 0-1,1 1 1,6-11-1,2 0-16,0 1 0,2 1 0,0 0 0,1 1 0,32-31 0,-18 25 84,61-38 0,-63 45 90,-1-1 0,0-1 0,34-34 0,-57 50-107,0 0 0,0 0-1,-1 0 1,1-1 0,-1 1 0,0-1 0,0 1 0,0-1 0,-1 0 0,1 0 0,-1 0 0,0 0 0,1-7 0,-2 8-18,0 1 0,0-1-1,0 1 1,-1 0 0,1-1-1,-1 1 1,0-1 0,0 1-1,0 0 1,0 0 0,0-1-1,0 1 1,0 0 0,-1 0-1,1 0 1,-1 0 0,0 1-1,1-1 1,-1 0 0,0 1-1,0-1 1,0 1 0,0-1-1,-3 0 1,-2-2-36,0 1-1,0 0 1,0 1-1,0-1 0,-1 1 1,1 1-1,0-1 1,-1 1-1,-14 1 1,18-1 2,0 1-1,0 1 1,1-1 0,-1 1 0,0-1-1,1 1 1,-1 0 0,0 0 0,1 1-1,-1-1 1,1 1 0,-1-1 0,1 1-1,0 0 1,0 1 0,0-1 0,0 0-1,0 1 1,1 0 0,-1-1 0,-3 7-1,1 8-113,4 1-70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19684,'-10'-5'1937,"15"8"-1273,3-3-304,8 0 1584,8-2-1096,5 1-479,2-1-129,5 2-216,0 0-256,-9 0-681,-4 3-231,-13 1 888,-7 5-192,-9 4-160</inkml:trace>
  <inkml:trace contextRef="#ctx0" brushRef="#br0" timeOffset="1">0 261 18380,'29'12'2040,"6"-1"-1408,5-7-239,4-2 991,5-5-1144,4-4 240,-14-3-296,-9-2-120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35 17828,'-4'0'250,"0"0"1,1-1-1,-1 1 1,0 0 0,0 1-1,0-1 1,1 1-1,-1-1 1,0 1-1,1 0 1,-1 1 0,1-1-1,-6 3 1,4-1-104,1 1 0,0-1-1,0 1 1,0 0 0,0 0 0,1 1 0,-1-1 0,-4 9 0,4-7-130,1 0-1,0 1 1,0-1-1,1 1 1,-1-1 0,1 1-1,1 0 1,-1-1-1,1 1 1,0 0-1,1 0 1,0 0-1,0 0 1,0 0 0,1 0-1,0 0 1,0 0-1,1-1 1,0 1-1,0 0 1,0-1 0,1 0-1,0 1 1,0-1-1,1 0 1,0 0-1,0-1 1,0 1 0,1-1-1,8 8 1,8 5 11,1-2 1,25 15-1,-30-20-15,1 0 0,-1 1 0,-1 1-1,26 27 1,-40-38-11,-1 0 0,1 0 0,-1 0 0,1 0 0,-1 0 0,0 0 1,0 0-1,0 1 0,0-1 0,0 0 0,-1 1 0,1-1 0,-1 1 0,1-1 0,-1 1 0,0-1 0,0 1 0,0-1 0,0 1 1,-1-1-1,1 1 0,-1-1 0,1 1 0,-1-1 0,0 0 0,0 1 0,0-1 0,0 0 0,0 0 0,-1 0 0,1 1 0,-1-1 0,1-1 1,-1 1-1,0 0 0,-2 2 0,-6 5 33,0-1 1,0-1-1,-1 0 1,0 0-1,-21 9 0,16-8 52,-1-2 1,0 0-1,-1 0 0,-18 2 0,29-7-40,0 1-1,-1-2 1,1 1 0,-1-1-1,1 0 1,-1-1 0,0 0 0,1 0-1,0 0 1,-1-1 0,1 0 0,-9-5-1,13 7-32,1-1-1,0-1 1,0 1 0,0 0-1,0 0 1,0-1-1,0 1 1,0-1 0,0 0-1,0 0 1,1 1-1,-1-1 1,1 0 0,-1 0-1,1 0 1,0-1-1,0 1 1,0 0 0,0 0-1,0-1 1,1 1-1,-1 0 1,1-1-1,-1 1 1,1-1 0,0 1-1,0-1 1,0 1-1,0-1 1,0 1 0,1 0-1,-1-1 1,1 1-1,-1-1 1,1 1 0,1-3-1,2-3-8,0 1 1,0-1-1,1 1 0,0 0 0,0 0 0,1 0 0,0 0 1,0 1-1,8-6 0,19-12 47,1 1 0,73-36-1,18-10 97,-109 58-126,0 0-1,-1-1 0,0-1 0,-1 0 1,17-21-1,-28 29-6,1 0 1,-1 0 0,0 0 0,0 0-1,0 0 1,-1 0 0,0-1-1,0 1 1,3-12 0,-5 14 0,0-1 1,1 1 0,-1-1 0,-1 0 0,1 1 0,0-1 0,-1 1 0,0 0 0,0-1 0,0 1 0,0-1 0,0 1 0,-1 0 0,0 0-1,1 0 1,-1 0 0,-4-5 0,1 3 22,0-1-1,-1 1 1,1 1 0,-1-1-1,0 1 1,0 0-1,-1 0 1,1 1 0,-1 0-1,0 0 1,1 0-1,-2 1 1,1 0 0,0 0-1,-11 0 1,10 1-48,-1 0 1,1 1-1,0 0 1,0 1-1,-1-1 1,1 2-1,0-1 1,0 1-1,0 1 1,1-1-1,-1 1 1,0 0 0,-11 8-1,17-10-75,0 1 0,0-1 0,0 0 0,0 1 0,0 0 0,0-1 0,0 1-1,1 0 1,-1 0 0,1 0 0,0 0 0,-1 0 0,1 0 0,0 0 0,0 1 0,0-1 0,1 0 0,-1 1 0,1-1 0,-1 0-1,1 1 1,0-1 0,-1 1 0,1-1 0,1 0 0,-1 1 0,0-1 0,1 3 0,0-1-60,1 0-1,-1 0 1,1 0-1,0 0 1,0-1 0,0 1-1,1-1 1,-1 1 0,1-1-1,0 0 1,0 0 0,0 0-1,0 0 1,0-1 0,5 3-1,31 16-682,11-2-137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322 114 17172,'1'-1'66,"-1"1"0,1-1 1,-1 1-1,1-1 0,-1 1 1,1-1-1,-1 0 0,0 1 1,1-1-1,-1 0 0,0 1 1,0-1-1,0 0 1,1 1-1,-1-1 0,0 0 1,0 0-1,0 1 0,0-1 1,0 0-1,0 1 0,0-1 1,0 0-1,0 0 0,-1 1 1,1-1-1,0 0 0,0 1 1,-1-2-1,0 1-1,0 0 0,0 0 0,-1 0 0,1 0 0,0 0 0,-1 0 0,1 0 0,0 0 0,-1 1 0,1-1 0,-1 1 0,-2-2 0,-4 1 163,0-1-1,1 1 1,-1 0-1,0 1 1,-9 0 0,2 2-16,1 1 1,0 0 0,-1 1 0,2 0 0,-1 1-1,0 1 1,1 0 0,0 0 0,-21 16 0,26-17-205,2 0 1,-1 0 0,0 1-1,1-1 1,0 2 0,1-1 0,-1 1-1,1-1 1,1 2 0,-1-1 0,1 0-1,0 1 1,1 0 0,0 0-1,0 0 1,0 0 0,1 0 0,-1 9-1,3-13-5,0-1-1,0 1 0,0 0 1,0-1-1,1 1 0,-1 0 1,1-1-1,0 1 1,0-1-1,0 1 0,1-1 1,-1 0-1,1 1 0,0-1 1,0 0-1,4 5 0,-2-4 2,0 0-1,1 0 0,-1 0 0,1-1 1,0 0-1,0 0 0,0 0 0,1-1 1,9 4-1,2-1 15,0-1 1,1-1 0,-1 0-1,1-2 1,35 0-1,-31-2 70,1-2-1,0 0 1,-1-2-1,0 0 1,0-1-1,25-11 0,-35 12 7,1-1-1,-1 0 1,0-1-1,-1 0 1,0-1-1,0 0 1,0-1-1,-1 0 1,0 0-1,-1-1 1,13-19-1,-18 24-55,-1-1 0,0 0-1,0 0 1,0-1 0,-1 1 0,0 0-1,0-1 1,-1 0 0,0 1 0,0-1-1,0 0 1,-1 1 0,0-1 0,0 0-1,-1 0 1,0 1 0,0-1 0,-1 0-1,1 1 1,-2-1 0,1 1 0,0 0-1,-1 0 1,-1 0 0,1 0 0,-1 0-1,1 1 1,-2-1 0,1 1 0,-1 0-1,1 1 1,-1-1 0,-1 1 0,1 0-1,0 0 1,-1 0 0,0 1 0,-12-5-1,8 5-178,1 0-1,-2 2 0,1-1 0,0 1 0,0 0 1,0 1-1,0 1 0,-1-1 0,1 2 1,0-1-1,0 1 0,0 1 0,0 0 0,1 0 1,-1 1-1,1 0 0,0 1 0,0 0 0,0 0 1,1 1-1,0 0 0,0 0 0,0 1 0,-13 15 1,4 5-463,11-1-211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16331,'-4'17'1977,"-11"7"-1033,-6 5-384,-12 7 1481,-6 7-897,-4 3-352,-1 1-120,5-1-296,2-2-208,4-4-488,4-4-296,9-10 1568,7-6-968,8-11-16,5-8-32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25 12603,'8'-11'587,"5"-3"2020,-20 32-331,-110 237 604,-19 38-3825,134-289 892,1-1 20,-1 0 0,1 0 0,-1 0 0,1-1 0,-1 1 0,0 0 0,0-1 0,0 1 0,-1-1 0,1 0 0,-5 4 0,-2-4-290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17924,'-13'0'290,"-1"0"0,1 1-1,-1 0 1,1 1 0,-1 1 0,1 0 0,0 1 0,0 0-1,0 1 1,-17 9 0,22-9-220,0 0 1,0 0-1,1 0 0,0 1 1,0 0-1,0 0 0,1 0 1,0 1-1,0 0 0,1 1 1,-1-1-1,2 1 0,-1 0 1,1 0-1,0 0 0,-4 15 0,7-18-45,0-1 0,0 1-1,1-1 1,-1 1 0,1 0-1,0-1 1,0 1 0,1 0-1,-1 0 1,2 5 0,-1-8-4,0 1 0,0-1 0,0 1 0,0-1 0,0 0 0,1 1 1,-1-1-1,1 0 0,-1 0 0,1 0 0,0 0 0,0-1 0,0 1 0,0 0 1,0-1-1,0 1 0,0-1 0,1 0 0,-1 0 0,4 2 0,1-2 36,1 1 0,0-1 0,-1 0 1,1 0-1,0-1 0,-1 0 0,1-1 0,0 1 0,-1-2 0,1 1 0,0-1 0,-1 0 0,0 0 0,1-1 0,-1 0 0,13-8 0,-13 7 8,0 0 0,0-1 0,0 0 0,0 0 0,-1 0 0,0-1 0,0 0 0,0 0 0,-1 0 0,0-1 0,-1 0 0,1 0 0,-1 0 0,0 0 0,4-14 0,-6 17-46,-1 0-1,-1 1 0,1-1 1,-1 0-1,1 0 1,-1 1-1,0-1 1,0 0-1,-1 0 1,1 0-1,-1 1 1,0-1-1,0 0 1,0 1-1,0-1 1,-1 1-1,1-1 1,-1 1-1,0 0 1,0-1-1,0 1 1,-1 0-1,1 0 1,-1 1-1,0-1 1,1 0-1,-1 1 1,0 0-1,-1-1 1,1 1-1,0 1 1,0-1-1,-6-2 1,2 1-42,0 1 0,-1 0 0,1 0 0,0 1 0,-1 0 0,1 0 0,-1 0 0,1 1 0,-1 0 0,1 1 0,-1 0-1,1 0 1,0 0 0,-1 1 0,1 0 0,-9 5 0,9-3-95,0 0 0,0 1-1,0-1 1,1 2 0,0-1-1,0 1 1,0 0 0,1 0-1,0 1 1,0-1 0,1 1-1,-1 0 1,2 0 0,-1 1-1,1-1 1,0 1 0,0 0-1,1 0 1,0 0-1,1 0 1,0 0 0,0 0-1,0 0 1,1 1 0,0-1-1,2 10 1,7 31-535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 16540,'-17'17'1278,"3"-4"-426,-21 26 0,32-36-678,0 1 0,1 0 0,-1 0 0,1 0-1,0 0 1,0 0 0,1 0 0,-1 0 0,1 1 0,0-1-1,0 0 1,-1 9 0,2-12-128,0 0 1,0 1-1,0-1 1,1 0-1,-1 0 0,0 1 1,0-1-1,1 0 0,-1 0 1,1 0-1,-1 0 1,1 0-1,-1 0 0,1 1 1,0-1-1,-1 0 1,1-1-1,0 1 0,0 0 1,0 0-1,0 0 1,-1 0-1,3 1 0,0-1 11,-1 0-1,1-1 1,-1 1-1,1 0 1,-1-1-1,1 1 1,-1-1 0,1 0-1,0 0 1,4 0-1,2-1 65,1-1-1,-1 1 1,0-2 0,1 1-1,10-6 1,-6 1 108,0 0 0,0-1 0,-1 0 0,-1-1 0,17-14 1,-25 20-156,-1 0 0,1 0 0,-1-1 0,1 0 0,-1 0 0,0 0 0,-1 0 0,1 0 0,-1 0 0,0-1 0,0 1 0,0-1 1,0 0-1,-1 0 0,0 1 0,0-1 0,0 0 0,0 0 0,-1 0 0,0-8 0,-1 10-77,0-1-1,0 1 1,0-1-1,-1 1 1,1 0-1,-1 0 1,0-1 0,0 1-1,0 1 1,0-1-1,0 0 1,-1 0-1,1 1 1,-1-1-1,0 1 1,0 0 0,0 0-1,0 0 1,0 0-1,0 1 1,0-1-1,-1 1 1,1 0-1,0 0 1,-8-2 0,3 2-70,0-1 0,-1 1 1,0 0-1,1 1 0,-1 0 1,1 0-1,-1 1 0,1 0 1,-16 5-1,-8 7-196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332 180 10898,'0'0'295,"-1"0"-1,0 0 0,0 0 1,1 0-1,-1 0 0,0 0 1,0 0-1,1 0 0,-1 0 0,0 0 1,1 0-1,-1 0 0,0 0 1,0 0-1,1-1 0,-1 1 1,0 0-1,1-1 0,-1 1 1,0 0-1,1-1 0,-1 1 0,0-2 1,0 1-28,0 1 0,0-1 0,0 0 1,0 1-1,0-1 0,0 1 0,0-1 1,0 1-1,0-1 0,0 1 0,0 0 1,-1-1-1,1 1 0,0 0 0,0 0 1,-1 0-1,-9 0 29,1 1 0,0 0 0,0 0 0,0 1 0,0 1 0,0-1 0,0 2 0,0-1 0,1 1 0,0 1 0,-10 6 0,8-4-211,0 1 0,1 1 0,0 0 0,0 0 1,1 1-1,1 0 0,-15 21 0,12-12-118,1 0 0,0 1-1,2 0 1,0 1 0,1 0 0,1 0-1,1 1 1,1-1 0,1 1 0,0 28-1,2-47 25,1 1-1,1 0 0,-1-1 0,1 1 0,-1 0 1,3 6-1,-3-9 8,1 0-1,-1-1 1,0 1 0,1 0-1,-1-1 1,1 1 0,-1 0-1,1-1 1,-1 1 0,1-1-1,-1 1 1,1-1 0,-1 1-1,1-1 1,0 1 0,-1-1 0,1 1-1,0-1 1,-1 0 0,1 0-1,0 1 1,0-1 0,-1 0-1,1 0 1,0 0 0,0 0-1,0 0 1,-1 0 0,1 0-1,0 0 1,0 0 0,-1 0-1,1 0 1,0 0 0,0-1 0,-1 1-1,1 0 1,0-1 0,-1 1-1,1 0 1,0-1 0,0 0-1,10-6-9,-2-1-1,1 0 1,-1 0-1,-1-1 0,1 0 1,-1 0-1,-1-1 1,8-13-1,5-4-7,41-61 280,-3-2 1,-4-3-1,47-111 0,-108 263 45,-3-19-353,-16 82 117,23-102-249,1 0 0,0 1 0,2-1 1,2 21-1,-2-38 43,0 0 0,0 0 0,1-1 0,0 1 0,-1 0 0,1-1 0,0 1 0,0-1 0,2 4 0,-2-5 91,0 0 0,-1-1-1,1 1 1,0 0-1,0-1 1,-1 1-1,1-1 1,0 1-1,0-1 1,0 1 0,0-1-1,0 0 1,0 1-1,-1-1 1,1 0-1,0 0 1,0 0 0,0 0-1,0 0 1,0 0-1,0 0 1,0 0-1,0 0 1,0 0 0,0 0-1,0-1 1,0 1-1,0 0 1,-1-1-1,1 1 1,0 0 0,1-1-1,26-18-550,4-7-198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17236,'31'292'7098,"-30"-290"-7061,3 44 429,-1 0 1,-3 0 0,-8 72-1,-2-51-552,-32 116-1,37-165-148,-1 0 0,-1 0 0,0-1 0,-16 28 0,12-32-129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 15187,'7'-21'2220,"-4"11"506,-1 26-485,-10 275 1267,-21-1-5276,23-267 632,6-22 1109,0 0 1,0-1-1,-1 1 1,1-1-1,0 1 0,-1-1 1,1 1-1,0-1 0,-1 1 1,1-1-1,-1 0 1,1 1-1,-1-1 0,1 0 1,-1 1-1,1-1 0,-1 0 1,1 1-1,-1-1 0,1 0 1,-1 0-1,1 0 1,-1 0-1,0 1 0,1-1 1,-1 0-1,1 0 0,-1 0 1,0 0-1,1 0 1,-1-1-1,1 1 0,-1 0 1,0 0-1,0 0 0,-12-8-723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14 382 15363,'-5'-20'698,"2"-1"0,0 1 0,2-1-1,0 0 1,1 0 0,1 1 0,1-1-1,1 0 1,6-23 0,-7 36-553,1 0-1,0 0 1,0 0-1,1 0 1,0 0 0,0 1-1,1 0 1,-1 0-1,2 0 1,-1 0 0,1 1-1,0 0 1,0 0 0,1 0-1,0 1 1,0 0-1,0 0 1,0 1 0,1 0-1,0 0 1,0 1-1,0 0 1,0 1 0,13-3-1,-6 3-125,-1 0 0,1 2 0,0 0 0,-1 0 0,1 2 0,-1 0 0,1 0-1,-1 1 1,0 1 0,0 1 0,20 8 0,-15-4-30,-1 0 0,-1 1 0,0 1 0,0 0 0,-1 2 0,-1 0 0,26 26 0,-36-33 10,1 1-1,-1 0 1,0 0 0,-1 0 0,0 0 0,0 1-1,0 0 1,-1-1 0,0 1 0,-1 1-1,3 14 1,-4-17 7,-1 0 0,0 1 0,0-1-1,-1 1 1,0-1 0,0 0 0,0 1 0,-1-1-1,0 0 1,0 0 0,0 0 0,-1 0 0,0 0-1,0-1 1,-1 1 0,-4 4 0,-2 3-37,0-1 1,-1 0 0,0-1-1,-1-1 1,-1 0-1,0 0 1,0-1-1,0-1 1,-1 0-1,-1-1 1,-16 6 0,27-12-138,-1 1 0,1-1 1,-1 0-1,1-1 1,-1 1-1,1-1 1,-9 0-1,12-1 119,-1 1 0,0 0-1,1 0 1,-1-1 0,1 1 0,-1-1-1,0 0 1,1 1 0,-1-1 0,1 0 0,0 0-1,-1 0 1,1 0 0,0 0 0,-1 0-1,1 0 1,0 0 0,0-1 0,0 1-1,0 0 1,0-1 0,0 1 0,0-1 0,0-1-1,-5-21-571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 14067,'1'-2'614,"13"-18"1749,-11 14-793,-9 12 939,-15 19-1802,1 0-1,2 1 1,1 0-1,-18 36 0,7-2-354,-21 65 0,-4 55 168,47-153-472,1 1-1,2 1 0,1-1 1,2 45-1,0-65-94,1-1-1,0 1 0,1-1 1,-1 0-1,1 0 1,1 0-1,0 0 0,0 0 1,0 0-1,1-1 1,-1 1-1,8 7 1,-8-10-66,0-1 0,1 0 0,-1 0 0,1 0 0,0 0 0,0-1 0,0 1 0,0-1 0,0 0 0,1 0 0,-1 0 0,1-1 0,-1 0 0,1 0 0,-1 0 0,1 0 0,0-1 0,-1 1 0,1-1 0,8-1 0,2-2-77,0 0 0,0 0 0,0-2 1,-1 0-1,16-7 0,26-15-567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19372,'0'3'284,"-1"0"1,0 0-1,0 0 0,0 0 0,0 0 0,0-1 1,0 1-1,-1 0 0,1 0 0,-1-1 0,0 1 1,-2 2-1,-5 8 490,-198 299 2512,2-2-5581,205-310 2283,0 0 1,0 0-1,0 0 1,-1 0-1,1 0 1,0 0-1,0 0 1,0 0-1,0 0 1,0 0-1,0 0 1,0 0-1,0 0 1,0 0-1,0 0 1,0-1-1,0 1 1,0 0-1,0 0 1,-1 0-1,1 0 1,0 0-1,0 0 1,0 0-1,0 0 1,0 0-1,0 0 1,0 0-1,0 0 1,0 0-1,0 0 1,0 0-1,0 1 1,-1-1-1,1 0 1,0 0-1,0 0 1,0 0-1,0 0 1,0 0-1,0 0 1,0 0-1,0 0 1,0 0-1,0 0 1,0 0-1,0 0 1,0 0-1,0 0 1,0 0-1,0 0 1,0 0-1,0 1 1,0-1-1,0 0 1,0 0-1,-1 0 1,1 0-1,0 0 1,0 0-1,0 0 1,0 0-1,0 0 1,1 1-1,-1-7-223,8-12-473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 16932,'15'-8'1814,"-7"10"185,-7 0-1709,-1 1-1,1-1 1,-1 0-1,1 1 1,-1-1-1,0 0 1,0 1-1,0-1 0,0 4 1,0 4-97,0 34 448,3 145 740,0-144-1553,2 0 0,12 52 0,7-27-2469,-23-69 1988</inkml:trace>
  <inkml:trace contextRef="#ctx0" brushRef="#br0" timeOffset="1">1 301 20540,'0'-4'1961,"1"3"-1305,3 1-296,11 0 976,3 0-303,9 0-625,2 1-400,4 5 816,-1-5-752,2 6-8,-2-1 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15123,'-12'-22'2831,"6"18"-1536,7 17 295,7 26-27,2 1-1,18 43 1,37 74-498,-45-112-666,3-1 0,44 66 0,-49-85-988,2 0 0,0-2 0,2 0 1,0-1-1,31 22 0,-57-47 13,2-2-227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16796,'7'6'1520,"0"5"-1176,2 5-144,4 4 816,4 5-664,2 2-128,3 3-24,6 3-168,0 1-304,5-4-256,0-1 464,0-2-104,-4-7-64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20180,'16'3'1897,"-15"11"-1289,-2 6-280,-3 13 1216,1 8-688,1 7-487,-1 4-137,5 2-160,4-1-16,1-7-120,1-3-168,1-11-665,-3-6-191,-1-11 856,-3-6-192,-6-6-152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20276,'1'-2'221,"0"1"0,0-1 1,0 0-1,-1 1 0,2-1 0,-1 0 0,0 1 0,0-1 0,0 1 0,1 0 0,-1-1 0,1 1 0,-1 0 0,1 0 0,-1 0 0,3-1 1,30-13 791,-30 13-560,32-10 382,1 0 0,38-6-1,-58 15-766,0 1-1,0 0 0,0 1 0,1 1 1,-1 1-1,0 0 0,17 4 0,-30-4-68,0 0 0,0 0 0,1 0 0,-2 1-1,1 0 1,0 0 0,0 0 0,0 0-1,-1 0 1,1 1 0,-1-1 0,0 1-1,0 0 1,0 0 0,0 0 0,0 0 0,-1 1-1,1-1 1,-1 1 0,0 0 0,0-1-1,0 1 1,-1 0 0,1 0 0,0 6 0,0-1-4,-1 0 1,-1 0-1,1 0 1,-1 0 0,-1 0-1,0 1 1,0-1 0,-1 0-1,0 0 1,-5 15-1,2-10 18,0 1 0,-1-1 0,0 0 0,-1-1 0,0 0 0,-1 0 0,-13 15 0,23-29-55,0 1 0,0-1 0,0 1 0,0 0 0,0-1-1,0 1 1,0 0 0,0 0 0,0 0 0,0 0 0,0 1 0,0-1-1,0 0 1,0 1 0,0 0 0,-1-1 0,1 1 0,2 1-1,3 1-70,0 0 0,-1 0 0,0 0 0,1 1 0,4 4 0,-1 1-94,0 0 0,-1 0 0,0 1 0,-1 0 0,0 1-1,9 16 1,-15-24 202,0 1 0,0 0 0,0 0 0,-1 0-1,1 0 1,-1 0 0,0 0 0,0 0 0,-1 1-1,1-1 1,-1 0 0,0 0 0,0 1-1,0-1 1,-1 0 0,0 0 0,1 0 0,-2 1-1,1-1 1,0 0 0,-1 0 0,0-1 0,-4 8-1,-2 0 212,-1 0-1,0-1 0,-1 0 1,-1-1-1,1 0 1,-1-1-1,-1 0 0,-22 11 1,8-5 166,-1-2 1,-1-2-1,-31 9 1,49-16-379,-1-1 0,0 0 1,0 0-1,0-1 1,0-1-1,-15 0 1,24 0-28,0 0-1,0 0 1,0-1 0,0 1-1,0 0 1,0-1-1,0 1 1,1-1 0,-1 0-1,0 0 1,0 0 0,0 0-1,1 0 1,-1 0 0,1 0-1,-1 0 1,1-1 0,-1 1-1,1 0 1,-1-1 0,1 0-1,0 1 1,0-1 0,0 0-1,0 1 1,0-1 0,1 0-1,-1 0 1,0 0 0,1 0-1,-1 0 1,1 0 0,0 0-1,-1 0 1,1 0 0,0 0-1,0 1 1,1-1 0,-1 0-1,0 0 1,2-4 0,3-14-349,1 2-115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17836,'5'3'373,"0"0"1,0 0-1,-1 0 1,1 1-1,-1-1 0,0 1 1,0 0-1,0 0 1,0 1-1,5 7 1,-2 0 141,1 0 0,-2 1 0,7 15 0,-7-9-310,-1 0 1,-1 0 0,0 0-1,-2 0 1,0 0-1,-1 1 1,-1-1 0,-1 0-1,-1 1 1,0-1 0,-6 21-1,-9 25 208,-45 115-1,-48 54-291,61-137-48,34-68-149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20268,'5'16'2209,"10"-5"-1505,13 0-272,6-6 816,16 0-432,9 0-127,7-2-425,3-1-224,-5 2-760,-2-1-377,-12-2 841,-6 2-160,-15-7-160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18596,'2'27'2064,"12"-9"-999,3-4-441,12-7 1360,7 0-744,10-7-431,2 3-265,7-3-864,-2-3 496,1 0-296,-2-5-80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15611,'6'-17'2799,"-3"7"842,-4 18-1372,-26 233-122,10 120-3551,17-357 1350,0 7-452,0 1 0,0-1 0,1 0 0,3 15 0,-3-23-115,2-4-120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14 237 16163,'-1'-2'220,"-1"-1"-1,0 1 1,1-1-1,0 1 0,-1-1 1,1 0-1,0 1 1,1-1-1,-1 0 1,0 0-1,1 0 0,-1 1 1,1-1-1,0 0 1,0 0-1,0 0 0,0 0 1,1 0-1,-1 1 1,1-1-1,0 0 0,0 0 1,0 1-1,0-1 1,0 0-1,2-3 1,4-5 279,0 0 1,0 0 0,1 0 0,13-13 0,-13 15-417,1 1 0,-1 0 1,1 0-1,1 1 1,0 1-1,0-1 0,0 1 1,0 1-1,1 0 1,0 0-1,0 1 0,1 1 1,-1 0-1,1 0 1,-1 1-1,1 1 1,0 0-1,0 0 0,-1 1 1,1 1-1,0 0 1,0 0-1,21 7 0,-13-2-75,-1 2-1,-1 0 1,1 1-1,-2 1 1,1 1-1,-1 0 1,-1 1-1,0 1 1,19 19-1,-33-29-4,1 0 1,-1-1-1,1 1 0,-1 1 1,0-1-1,0 0 0,0 0 1,-1 1-1,3 6 0,-3-8 8,-1 0-1,0-1 1,0 1-1,0 0 1,0-1-1,0 1 0,0 0 1,0 0-1,0-1 1,-1 1-1,1 0 1,-1-1-1,1 1 1,-1-1-1,0 1 1,1-1-1,-1 1 1,0-1-1,0 1 0,0-1 1,0 0-1,0 1 1,-1-1-1,-1 1 1,-6 6 76,-1-1 0,0-1 0,0 0 1,-1 0-1,0-1 0,-13 4 0,-70 20 429,90-28-493,-131 28-1839,145-29-594,4-5 1558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94 15803,'3'-4'401,"19"-31"1707,-20 32-1880,-1 1 0,0-1 1,0 0-1,0 0 1,0 0-1,0 1 0,-1-1 1,1 0-1,-1 0 1,0 0-1,0-6 0,0 9-160,0-1-1,-1 0 0,1 0 0,0 1 0,0-1 0,-1 0 0,1 1 0,0-1 1,-1 0-1,1 1 0,-1-1 0,1 1 0,-1-1 0,1 1 0,-1-1 0,1 1 0,-1-1 1,0 1-1,1-1 0,-1 1 0,1-1 0,-1 1 0,0 0 0,0 0 0,1-1 0,-1 1 1,0 0-1,1 0 0,-1 0 0,0 0 0,0 0 0,1 0 0,-1 0 0,0 0 0,0 0 1,1 0-1,-1 0 0,0 0 0,0 1 0,1-1 0,-1 0 0,0 1 0,1-1 0,-2 1 1,-3 1 83,0 0 1,1 0-1,-1 1 0,1 0 1,-7 5-1,-7 8 22,1 1 0,0 1 0,2 1 0,0 0 0,1 1 0,1 0 0,-16 34 0,9-10 61,2 1 0,-21 83 0,29-87-30,-9 77-1,18-106-259,0 1 0,1-1 1,0 1-1,1-1 0,1 1 0,0-1 1,0 0-1,1 0 0,1 0 0,8 19 0,-11-28 47,1 0-1,0 1 1,0-2-1,0 1 1,0 0-1,0 0 1,0-1-1,1 1 1,-1-1-1,1 1 1,0-1-1,0 0 1,0 0-1,0-1 0,0 1 1,0-1-1,0 1 1,1-1-1,-1 0 1,0 0-1,1 0 1,-1-1-1,1 1 1,-1-1-1,1 0 1,-1 0-1,1 0 1,-1 0-1,1-1 0,-1 1 1,1-1-1,-1 0 1,5-2-1,21-14-224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20412,'-17'30'1985,"1"9"-1481,2 6-248,2 0 816,5 6-496,4-4-112,3-3-560,2-2-344,4-11-624,-2-8 1952,-3-14-1016,4-9-80,-1-17-96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18396,'3'-6'352,"0"1"1,-1 0-1,2 0 1,-1 0-1,1 0 1,-1 0-1,1 1 1,1 0-1,-1 0 1,1 0-1,-1 0 0,1 1 1,0-1-1,0 1 1,1 1-1,-1-1 1,1 1-1,-1 0 1,7-2-1,1 0-67,0 1 0,0 0 0,1 1 0,-1 0 0,1 1 0,0 0 0,16 2 0,-26 0-261,0-1-1,0 1 1,0-1 0,0 1 0,0 0 0,0 1 0,0-1 0,-1 1 0,1 0 0,0 0 0,-1 0 0,1 0 0,-1 0 0,0 1 0,0 0 0,0-1-1,0 1 1,0 0 0,2 5 0,-3-5-14,0 0-1,-1 1 1,0-1-1,1 1 1,-1-1-1,-1 1 1,1 0-1,0 0 1,-1-1-1,0 1 1,0 0 0,0 0-1,0-1 1,-1 1-1,1 0 1,-1 0-1,0-1 1,0 1-1,0-1 1,-1 1-1,-1 3 1,-4 5 45,0 1 0,-2-1 0,1-1 0,-1 1 1,-1-2-1,0 1 0,-18 14 0,-6 7 161,41-33-263,1 1 0,0 0 0,0 0 0,8 1 0,-9 1 12,1 0-1,-1 1 1,0-1-1,-1 1 1,1 1-1,0-1 1,-1 1-1,0 0 1,0 1-1,0-1 1,0 1-1,-1 0 1,0 1-1,0-1 0,0 1 1,-1 0-1,0 0 1,5 10-1,-3-5 9,0 0 0,-1 0 0,0 1 0,-1-1 0,0 1 0,-1 0 0,-1 0 0,0 1 0,0-1 0,-1 17 0,-2-20 104,0 1-1,-1-1 1,-1 1-1,0-1 1,0 0 0,-1 0-1,0 0 1,0-1-1,-1 1 1,0-1-1,-1 0 1,1 0-1,-2-1 1,1 0-1,-1 0 1,0 0 0,0-1-1,-13 8 1,13-9-60,1 0 0,-1-1 0,-1 0 0,1 0 0,0-1 0,-1 0 0,0 0 0,1 0 0,-1-1 0,0-1 0,-1 1 0,1-1 0,0-1 0,0 1 0,0-1 0,0-1 0,-1 0 0,1 0 0,0 0 0,0-1 0,0 0 0,-9-5 0,14 6-136,0-2 1,0 1-1,-1 0 0,2-1 1,-1 1-1,0-1 1,0 0-1,1 0 0,0 0 1,0 0-1,-1 0 0,2 0 1,-1-1-1,0 1 0,1-1 1,0 1-1,-1-1 0,1 0 1,1 0-1,-1 1 1,0-1-1,1 0 0,0 0 1,0 0-1,0 1 0,1-7 1,11-32-630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32 8490,'388'-17'1280,"-109"2"-1199,-254 16-83,-38 4 85,-39 3 141,-459 39 1740,211-23-1689,259-21-336,-134 18-1779,248-25-1731,199-20 2684,140 1 5849,-411 22-4939,0 1-1,0 0 1,0 0 0,0 0-1,0 0 1,0 0-1,0 0 1,0 1-1,0-1 1,0 0-1,0 0 1,0 1-1,0-1 1,-1 0-1,1 1 1,0-1 0,1 2-1,-4 3-34,-11 3-199,-9 0 145,1-1 0,-31 5 1,-14 1-117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22573,'-4'1'1632,"6"-1"-1368,2 2-120,10-6 400,8-2-184,6-1-360,4 1-280,2 0-576,-1 2-336,-5 1 928,-4 0-240,-13-1-152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19628,'3'1'186,"1"-1"0,-1 1-1,0 1 1,0-1 0,1 0 0,-1 1 0,0 0-1,0 0 1,0-1 0,-1 2 0,1-1-1,0 0 1,-1 1 0,5 4 0,34 49 1088,-24-31-603,-5-9-516,-1 0 1,0 1 0,-2 0-1,0 1 1,-1 0 0,-1 1-1,0-1 1,-1 1-1,-2 1 1,0-1 0,0 1-1,-2-1 1,-1 1-1,0 0 1,-1 0 0,-2 0-1,0-1 1,-7 33 0,0-17-98,-1-1 1,-16 36-1,19-55-350,0 0-1,-1 0 0,0-1 1,-1-1-1,-1 1 1,-19 19-1,25-28 192,-1-1-1,0 0 1,0-1-1,-1 1 1,1-1-1,0 0 1,-1 0-1,-8 2 1,-11-1-537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19628,'25'7'2145,"2"-1"-1321,1-3-368,5-5 1776,5 1-1431,-2-2-761,-1 2-633,-3-4 489,-3 1-136,-5-2-152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17716,'0'13'2032,"0"6"-1328,-2 8-304,-1 8 1569,3 9-1193,-1 5-264,1 5-256,0-4-104,0 2-352,3-5-248,0-5-568,-2-9 832,5-15-120,0-3-160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5 379 18140,'-1'-5'155,"0"-1"-1,0 1 1,0-1 0,0 1 0,1-1 0,0 1-1,0-1 1,1 1 0,-1-1 0,1 1 0,1 0-1,-1-1 1,1 1 0,-1 0 0,2 0 0,-1 0-1,0 0 1,1 0 0,3-4 0,9-12 392,0 1-1,32-33 1,-38 43-319,-7 8-188,26-27 526,0 1 1,34-25 0,-55 47-480,1 0 1,-1 0-1,2 1 0,-1 1 1,0 0-1,1 0 1,0 0-1,0 1 0,0 0 1,0 1-1,0 0 1,1 0-1,-1 1 0,15 0 1,-15 3-69,-1-1 1,0 2 0,0-1-1,-1 1 1,1 0-1,0 1 1,-1 0-1,0 0 1,0 0 0,0 1-1,-1 0 1,1 0-1,-1 1 1,0 0-1,-1 0 1,7 9 0,-5-5-22,0-1 1,0 1 0,-1 1 0,-1-1 0,1 1 0,-2 0 0,0 0-1,0 1 1,-1-1 0,3 21 0,-6-25 22,1 0 0,-2 0 0,1 0 1,-1 0-1,0 0 0,-1 0 0,0 0 0,0 0 0,0 0 1,-1-1-1,0 1 0,0-1 0,-1 0 0,0 0 0,0 0 0,0 0 1,0-1-1,-1 0 0,0 0 0,0 0 0,-9 6 0,5-4-202,-1 0-1,-1-1 1,1 0-1,-1-1 0,0 0 1,0-1-1,0 0 1,-1 0-1,1-2 0,-1 1 1,-22 1-1,32-4 112,0 0 0,0 0-1,0 0 1,0 0-1,0-1 1,0 1 0,1-1-1,-1 1 1,0-1 0,0 1-1,0-1 1,-2-1-1,2-3-562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16 21125,'0'-1'64,"0"1"1,0-1 0,0 1 0,0-1 0,0 1 0,0-1 0,0 1 0,0-1 0,0 1 0,0-1 0,0 1 0,0 0 0,0-1 0,0 1 0,0-1 0,0 1-1,-1-1 1,1 1 0,0-1 0,0 1 0,-1 0 0,1-1 0,0 1 0,0 0 0,-1-1 0,1 1 0,0 0 0,-1-1 0,1 1 0,0 0 0,-1-1 0,1 1 0,-1 0-1,1 0 1,-1 0 0,1-1 0,0 1 0,-1 0 0,1 0 0,-1 0 0,1 0 0,-1 0 0,1 0 0,-1 0 0,1 0 0,-1 0 0,0 0 0,-1 1 41,1 0 0,-1-1 0,1 1 0,-1 0 0,1 0 0,-1 0 0,1 0 0,-1 0 0,1 1 0,0-1 1,0 0-1,0 1 0,-2 1 0,-12 24 419,0 0 0,2 1 0,-10 32 0,6-17-419,-53 155 18,62-169-146,2 0 0,0 0 0,2 0 1,1 1-1,2 31 0,1-50-139,1 0 1,1 0-1,0 0 0,0-1 1,1 1-1,1-1 0,8 19 1,-10-24 78,1-1 0,-1 1 0,1-1 0,0 0 0,0 0 0,1 0 0,-1 0 0,1 0 0,0-1 0,0 0 0,0 0 0,0 0 0,1 0 0,-1 0 0,1-1 0,0 0 0,-1 0 0,10 2 0,21-3-468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 17636,'0'-1'110,"0"0"0,1 1 0,-1-1 1,0 0-1,1 1 0,-1-1 0,1 0 0,-1 1 1,1-1-1,-1 1 0,1-1 0,-1 1 0,1-1 1,-1 1-1,1-1 0,0 1 0,-1 0 0,1-1 1,0 1-1,-1 0 0,1-1 0,0 1 0,1 0 1,-2 0-27,1 1 1,-1-1 0,0 1-1,1-1 1,-1 1 0,0 0-1,1-1 1,-1 1 0,0 0-1,0-1 1,1 1 0,-1 0-1,0-1 1,0 1 0,0 0-1,0-1 1,0 1 0,0 0-1,0 0 1,-5 44 1991,-6-3-1743,-1 1-1,-3-2 1,-1 0-1,-2-1 1,-2-1-1,-41 62 1,48-84-911,8-12-177,5-10-710,25-44 254,-7 9 367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14899,'11'-23'1785,"-4"23"-969,-3 7-272,-4 19 1048,0 5-224,-2 11-335,-1 4-97,0 1-264,0-1-88,3-3-120,3-3-24,4-6-240,3-4-184,3-5-608,0-5-368,0-6 760,-2-1-192,-5-10-120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21141,'-10'-5'2144,"3"4"481,14 1-1465,7 1-688,5-1-376,5 0-816,6 0-416,6-1 887,4-1-167,5 7-160</inkml:trace>
  <inkml:trace contextRef="#ctx0" brushRef="#br0" timeOffset="1">524 258 17692,'12'-19'5125,"28"-35"-2562,15-23-1513,-45 62-881,28-37 304,-34 48-400,1-1-1,-1 0 0,1 1 0,0 0 0,0 0 1,0 1-1,10-6 0,-14 8-62,-1 1 0,1 0 0,0 0 0,-1-1 1,1 1-1,0 0 0,-1 0 0,1 0 0,0 0 0,0 0 0,-1 0 0,1 0 1,0 0-1,-1 0 0,1 0 0,0 0 0,0 0 0,-1 0 0,1 1 0,0-1 0,-1 0 1,1 0-1,-1 1 0,1-1 0,0 0 0,-1 1 0,1-1 0,-1 1 0,1 0 1,1 1-4,-1 0 1,1 0-1,-1 0 0,0 0 1,0 0-1,0 0 1,0 0-1,-1 1 1,2 2-1,0 8-28,0 0 0,-1 19 0,0-29 25,-1 19-28,-5 37 1,4-50-141,0 1-1,-1-1 1,-1 0 0,0 0 0,0 0 0,-6 12-1,4-15 0,2-4-68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20852,'4'-8'1993,"-2"9"-1337,0 12-248,-2 13 1000,0 5-351,0 10-505,0 3-232,-2 6-248,0-3-48,-1-4-280,2-4-280,-1-10-577,1-6-87,-2-13 840,3-9-248,-4-4-192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19156,'5'-8'471,"0"-1"0,0 1 0,1 0 0,0 0-1,1 1 1,-1 0 0,1 0 0,0 0 0,1 1 0,0 0 0,0 1-1,0 0 1,13-6 0,-13 7-292,0 0 0,0 1 0,0 0 0,1 1 0,-1 0-1,1 0 1,0 1 0,-1 0 0,1 0 0,0 1 0,0 0 0,0 1 0,-1 0 0,17 3-1,-21-3-165,-1 1 0,0-1 0,0 0-1,0 1 1,0 0 0,0 0-1,0 0 1,0 0 0,-1 0-1,1 0 1,-1 1 0,1-1 0,-1 1-1,0-1 1,0 1 0,0 0-1,0 0 1,-1 0 0,1 0 0,-1 1-1,0-1 1,0 0 0,0 0-1,1 6 1,-2-4-9,1 1 0,-1 0 0,0-1 0,0 1 0,-1-1 1,0 1-1,0-1 0,0 1 0,0-1 0,-1 0 0,0 0 0,0 1 0,0-1 0,-6 7 0,-4 3-32,9-12-66,0 1-1,0-1 0,0 1 0,1 0 1,-1-1-1,-3 10 0,7-12 24,-1 1 0,1 0 1,0 0-1,0-1 0,-1 1 0,1 0 0,0-1 0,1 1 0,-1-1 0,0 0 0,0 1 0,1-1 0,-1 0 0,0 1 0,1-1 0,-1 0 0,4 1 0,3 5-129,5 5 70,-1 1 0,0 0 0,0 0 0,-2 2 1,0-1-1,0 1 0,12 29 0,-18-36 168,-2 0 0,1 0-1,-1 0 1,-1 0 0,1 1-1,-1-1 1,-1 1 0,0-1-1,0 0 1,0 1 0,-1-1-1,0 0 1,-1 1 0,0-1-1,0 0 1,-1 0 0,0 0-1,-6 11 1,5-12 73,0 0 1,-1-1-1,1 1 0,-1-1 0,-1 0 1,1 0-1,-1-1 0,0 1 1,0-1-1,-1-1 0,0 1 0,1-1 1,-1 0-1,-1-1 0,1 0 1,0 0-1,-1 0 0,0-1 0,0 0 1,1-1-1,-14 2 0,12-3-190,0 0 1,0 0-1,0 0 0,0-2 0,0 1 0,0-1 1,1 0-1,-1-1 0,0 0 0,1 0 0,0-1 1,-1 0-1,2 0 0,-1-1 0,0 0 0,1 0 0,0-1 1,-11-12-1,16 17-22,1 0 0,0 0-1,0 0 1,0 0 0,0-1 0,0 1 0,0 0 0,0-1 0,0 1-1,0-1 1,1 1 0,-1-1 0,1 1 0,-1-1 0,1 0 0,-1 1 0,1-1-1,0 1 1,0-1 0,0 0 0,0 1 0,0-1 0,1-3 0,9-6-649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16940,'-3'13'1616,"3"-1"-1168,10-8-200,1 0 744,9-4-504,3-1-200,5-5-656,0-2 104,-1-5 240,-1-3-144,-6-1-88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19756,'14'10'1553,"-5"3"-1081,-1 3-128,4 10 536,-4 4-144,2 10-72,2 4-64,-7 9-72,-6 5-23,-13 8-97,-6 2-136,-13 7-528,-5-1-352,-10-6 576,-1-5-121,0-22-127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18340,'3'2'2400,"7"1"-1447,16-1-417,9-2 2840,18 0-2655,2 0-177,11 0-272,3 0-264,1 1-576,-2 1-264,-17 0 663,-8 4-215,-20 1-88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18828,'13'4'2361,"10"2"-1313,-5-1-448,12 0 2168,2 0-1447,7 1-817,2 0-288,-1-2-80,-1-2-104,-5-2-88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25 17628,'4'-20'2119,"-8"15"-876,-6 9-611,-14 14-273,2 0 0,0 2 0,2 1 0,0 0 0,-23 33 0,25-30-215,1 0-1,-17 32 1,30-48-134,0 1 1,0-1-1,0 1 0,2-1 1,-1 1-1,1 0 0,0 0 0,1 0 1,0 0-1,0 0 0,1 14 1,0-21-16,1 0 0,-1 0 0,1 0 0,-1 0 0,1 0 1,-1 0-1,1 0 0,0 0 0,0 0 0,0 0 1,0 0-1,1 0 0,-1-1 0,0 1 0,1 0 0,-1-1 1,1 1-1,0-1 0,-1 0 0,4 2 0,-2-1 0,1-1 0,0 0-1,-1 1 1,1-2 0,0 1-1,0 0 1,0-1-1,-1 1 1,1-1 0,7-1-1,2 0 38,1-2 0,-1 1-1,1-2 1,-1 0-1,18-8 1,-10 3 210,0-2 0,-1 0 1,-1-1-1,1 0 0,-2-2 1,0 0-1,-1-1 0,0-1 0,-1-1 1,-1 0-1,22-33 0,-33 44-122,-1-1-1,0 1 0,-1 0 1,1-1-1,-1 1 0,-1-1 1,1 0-1,-1 0 0,0 1 1,0-1-1,-1 0 1,0 0-1,0 0 0,-3-12 1,2 15-94,0 1 1,0-1-1,0 0 0,0 1 1,-1 0-1,0-1 1,0 1-1,0 0 0,0 0 1,0 0-1,-1 0 1,1 0-1,-1 0 0,0 1 1,1-1-1,-1 1 1,-1 0-1,1 0 1,0 0-1,0 0 0,-1 1 1,1-1-1,-1 1 1,1 0-1,-1 0 0,0 0 1,1 0-1,-5 0 1,2 1-97,0 0 1,1 0-1,-1 1 0,0-1 1,0 1-1,1 0 1,-1 1-1,0-1 1,1 1-1,-1 1 0,1-1 1,0 1-1,0-1 1,0 1-1,0 1 1,0-1-1,1 1 0,-8 8 1,7-7-114,0 0 0,0 1 0,1 0 0,0 0 0,0 0 0,0 1 0,1-1-1,0 1 1,0 0 0,1 0 0,0 0 0,0 0 0,0 0 0,0 13 0,4 7-520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19452,'-13'50'1681,"-1"3"-1217,1-2-176,7-6 488,3-7-408,3-15-784,2-10-1625,5-15 1761,6-16-320,4-17-256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 21853,'3'0'191,"4"-1"166,1 0 1,0 1-1,-1 0 1,1 0-1,-1 1 1,12 2 0,-17-2-291,-1-1 1,1 1 0,-1 0 0,1-1 0,-1 1 0,0 0 0,1 0 0,-1 0 0,0 0-1,0 0 1,1 0 0,-1 0 0,0 0 0,0 1 0,1 1 0,-1-1 40,0 1-1,-1-1 1,1 0 0,-1 0 0,1 1 0,-1-1-1,0 0 1,1 1 0,-1-1 0,0 0-1,-1 1 1,1-1 0,-1 4 0,-2 7 77,-1-1 1,0 0-1,-1 0 0,0 0 1,-1-1-1,-8 13 0,-50 66 429,40-59-417,22-29-199,0 0 0,1 0 0,-1 0 0,1 0 0,0 1 0,-1-1 0,1 1 0,-1 3 1,6 1-94,11-3-47,-1-3 19,1-1-47,0 2 0,0-1 0,0 2 0,0 0 0,-1 1 0,1 0 0,22 11 0,-21-6-111,1 0 0,19 16 0,-31-21 213,0 0-1,0 0 1,0 1-1,-1 0 1,0-1-1,0 2 0,0-1 1,0 0-1,-1 1 1,4 8-1,-6-12 90,-1 0-1,1 0 1,-1 0-1,1 0 0,-1-1 1,0 1-1,0 0 1,0 0-1,0 0 1,0 0-1,-1 0 1,1 0-1,0 0 1,-1-1-1,1 1 1,-1 0-1,0 0 0,0-1 1,0 1-1,1 0 1,-2-1-1,1 1 1,0-1-1,0 1 1,0-1-1,-1 0 1,1 1-1,-1-1 0,1 0 1,-1 0-1,-2 2 1,-5 2 129,0-1 1,0 0-1,0 0 1,-16 3-1,3-1-32,0-1-1,0 0 1,-1-2-1,1-1 1,-1-1-1,0-1 1,0-1-1,1 0 0,-1-2 1,-26-7-1,44 9-355,-1-1 0,1 0 0,0 0 0,-10-6 0,14 8 186,0-1 0,0 0 0,0 1 0,0-1 1,0 0-1,0 1 0,0-1 0,0 0 0,1 0 0,-1 0 1,0 0-1,1 0 0,-1 0 0,1 0 0,-1 0 0,1 0 0,-1 0 1,1 0-1,0 0 0,-1-1 0,1 1 0,0 0 0,0 0 1,0 0-1,0 0 0,0-1 0,0 1 0,0 0 0,1-2 1,4-8-606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22357,'0'4'2144,"6"6"-1688,5-4-200,3-3 1353,7 1-1457,3-3-208,2-1 768,2-4-688,-10 1-24,-4-2 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52 19188,'1'-1'85,"-1"0"1,1 1-1,-1-1 1,1 0-1,-1 1 0,1-1 1,-1 0-1,1 0 0,-1 0 1,0 0-1,1 1 0,-1-1 1,0 0-1,0 0 0,1 0 1,-1 0-1,0 0 1,0 0-1,0 0 0,0 0 1,-1 1-1,1-1 0,0 0 1,0 0-1,0 0 0,-1-1 1,0 0 11,0 1 0,-1-1 0,1 1 0,0 0 0,-1-1 0,1 1 0,-1 0 0,1 0 0,-1 0 0,1 0 0,-1 1 0,-3-2 0,-2-1 209,-1 1 1,0 0 0,1 0 0,-1 1 0,-14-1 0,12 3-217,-1 0 1,1 1 0,-1 0 0,1 0 0,0 1 0,0 0 0,0 1 0,0 1 0,0-1 0,1 1-1,0 1 1,0 0 0,0 0 0,1 1 0,0 0 0,0 0 0,1 1 0,-11 14 0,9-11-92,1 1-1,0 0 1,1 1 0,0-1 0,1 2 0,0-1 0,1 1 0,1-1-1,0 1 1,1 0 0,0 1 0,1-1 0,0 19 0,2-30-4,0 1 1,0 0-1,0-1 1,1 1-1,-1-1 1,1 1-1,0 0 0,0-1 1,0 1-1,0-1 1,1 1-1,-1-1 1,1 0-1,0 0 1,0 0-1,0 0 1,1 0-1,-1 0 1,0 0-1,1-1 1,0 1-1,0-1 1,0 0-1,0 0 1,0 0-1,0 0 1,0-1-1,1 1 1,-1-1-1,7 2 1,3 0 17,0-2 1,-1 1 0,1-2 0,0 1 0,0-2 0,0 0-1,-1 0 1,1-1 0,-1-1 0,1 0 0,-1-1-1,19-8 1,-11 3 104,0-1-1,0 0 1,-2-2 0,1 0-1,-1-1 1,23-23-1,-34 29-43,-1 0-1,0 0 0,0-1 0,-1 0 0,0 0 1,0 0-1,-1-1 0,0 0 0,0 0 0,-1 0 0,0 0 1,2-17-1,-4 21-64,0 0 0,-1-1 0,0 1 0,0 0 0,0-1 0,0 1 0,-1 0 1,0 0-1,0-1 0,-1 1 0,1 0 0,-1 0 0,0 0 0,-1 0 0,1 1 0,-1-1 1,0 1-1,0-1 0,0 1 0,-1 0 0,1 0 0,-1 0 0,0 1 0,-5-4 0,6 5-94,0 0-1,0 0 1,-1 0-1,1 1 1,-1-1-1,0 1 0,1 0 1,-1 0-1,0 0 1,0 0-1,0 1 1,1-1-1,-1 1 0,0 0 1,0 0-1,0 1 1,0-1-1,0 1 1,1 0-1,-1 0 0,0 0 1,0 0-1,1 1 1,-1-1-1,1 1 1,-4 2-1,1 0-95,0 1 0,0-1 0,0 1 0,1 0 0,0 1 0,0-1 0,0 1 0,1 0 0,0 0 0,0 1 0,0-1 0,-4 12 0,-2 20-586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21821,'-6'39'1528,"-6"5"-1232,1 3-152,5-5 40,2-2-432,4-10 288,3-10-88,4-21-160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20116,'31'-4'1326,"-17"2"-668,0 0 0,0 0 1,0 2-1,1 0 0,22 2 0,-34-1-596,0-1-1,-1 1 0,1 0 1,0 0-1,0 0 0,0 0 1,-1 1-1,1-1 0,-1 1 1,1 0-1,-1-1 0,0 1 1,1 0-1,-1 0 0,0 1 1,0-1-1,0 0 0,-1 1 1,1-1-1,-1 1 0,1-1 1,-1 1-1,0 0 0,0 0 1,0 0-1,0-1 0,0 1 1,-1 0-1,1 0 0,-1 0 1,0 0-1,0 5 0,-1 0-12,0 0-1,0 0 0,-1 0 1,0 0-1,0-1 1,0 1-1,-1-1 1,-1 0-1,1 0 0,-1 0 1,0 0-1,-9 10 1,-7 9 219,-40 37 1,53-56-221,-54 51 344,-31 32 140,90-87-511,-1 0 1,1 0-1,-1 1 0,1-1 0,0 1 0,-2 4 0,4-7-18,-1 0 0,1 0-1,0 0 1,0 0 0,0 0-1,-1-1 1,1 1 0,0 0-1,0 0 1,0 0 0,0 0-1,1 0 1,-1 0 0,0 0-1,0 0 1,0 0 0,1 0-1,-1-1 1,0 1 0,1 0-1,-1 0 1,1 0 0,-1 0-1,1-1 1,0 1 0,-1 0-1,1-1 1,0 1 0,-1 0-1,1-1 1,0 1 0,0-1-1,-1 1 1,2 0 0,4 1-36,0 1 0,0-1 0,1 0 0,-1 0 0,0-1 0,1 0 0,9 1 0,51-2-703,-51 0 462,74-6-249,-48 2 202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13491,'-1'6'1319,"3"-6"-267,10-11 433,19-28 239,-27 34-1400,53-69 2309,76-133 0,-137 218-2544,0-1 0,0 1 0,-1 11 0,-3 5-78,-7 21-538,1 1-1,3 0 1,-7 74-1,19-113 151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22541,'6'10'1728,"15"-11"-1288,9-5-168,15 2 553,6 0-273,10-1-416,3 2-384,-2 2-817,-5 0 985,-18-5-240,-11 0-168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20140,'13'9'1953,"14"-8"-1217,9 1-328,8-1 816,4 1-384,3-2-303,-1 0-593,-8-3 176,-5 1-128,-11 2-185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48 17156,'-24'-1'1542,"15"1"-1011,0 0 0,0 0 0,-17 3 0,22-2-444,0 0-1,0 1 0,0-1 0,0 1 0,0 0 1,1 0-1,-1 0 0,0 1 0,1-1 0,0 1 0,-5 4 1,0 2 8,1 0 1,0 1 0,1-1 0,0 1 0,0 0 0,1 1-1,1-1 1,-1 1 0,2 0 0,0 1 0,0-1-1,1 0 1,0 1 0,1-1 0,0 1 0,1-1-1,0 1 1,2 12 0,-1-21-80,0 0 0,0 0 1,0 0-1,0 0 0,1 0 0,0-1 0,-1 1 1,1 0-1,0-1 0,0 1 0,0-1 0,0 0 1,1 0-1,-1 0 0,1 0 0,-1 0 0,1 0 0,0 0 1,-1-1-1,1 0 0,0 1 0,0-1 0,0 0 1,0 0-1,0-1 0,0 1 0,1-1 0,-1 1 1,0-1-1,5 0 0,5-1 96,1 1-1,0-2 1,-1 0 0,1 0 0,21-8-1,-12 3 147,0-2-1,-1-1 1,-1 0-1,21-14 1,-30 17-61,-1-1 0,0 0-1,-1-1 1,0 0 0,-1 0 0,1-1 0,-2-1 0,13-17 0,-19 24-139,0 0 1,0 0 0,0-1 0,0 1 0,-1-1-1,0 1 1,0-1 0,0 0 0,0 1 0,-1-1-1,1 0 1,-1 0 0,-1 1 0,1-1 0,-1 0-1,1 1 1,-1-1 0,-1 0 0,1 1-1,-1 0 1,1-1 0,-1 1 0,-1 0 0,1 0-1,0 0 1,-1 0 0,0 0 0,0 0 0,0 1-1,-6-5 1,5 4-78,0 1 0,0-1 1,0 1-1,-1 0 0,1 1 0,-1-1 0,0 1 0,0 0 1,0 0-1,0 0 0,0 1 0,0 0 0,-1 0 0,1 0 0,0 1 1,-1-1-1,1 1 0,0 1 0,-1-1 0,1 1 0,0 0 0,0 0 1,-1 0-1,1 1 0,0 0 0,-7 3 0,6-1-187,-1 0 0,1 1 1,0 0-1,1 0 0,-1 0 0,1 1 0,0 0 0,1 0 0,-1 0 0,1 1 0,0-1 0,1 1 0,-1 0 0,1 0 1,1 0-1,-1 0 0,1 1 0,1-1 0,-2 12 0,2 7-525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16211,'-4'38'1649,"4"7"-1017,-2 3-304,0-2 1000,2-3-399,-2-8-970,2-2-207,0-21 176,7-12-48,5-23-152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15483,'0'1'108,"0"0"-1,0 0 0,0 0 1,0-1-1,0 1 0,0 0 1,0 0-1,0 0 0,0 0 1,0-1-1,0 1 0,0 0 1,0 0-1,1-1 0,-1 1 1,0 0-1,1 0 0,-1-1 0,0 1 1,1 0-1,-1-1 0,1 1 1,-1 0-1,1-1 0,-1 1 1,2 0-1,-1 0 15,1-1-1,-1 0 1,0 0 0,0 1-1,1-1 1,-1 0 0,0 0 0,0 0-1,1 0 1,-1-1 0,0 1-1,0 0 1,1 0 0,-1-1-1,2 0 1,7-4 439,1 0 1,-1-1-1,10-7 1,-17 11-410,44-32 486,-1-1 0,-3-3 0,0-2 0,-3-1 0,-1-3 0,-3-1 0,35-54 0,-62 86-526,-1-2-1,9-19 1,-79 221-476,56-167 262,4-13 88,-5 14-507,1 0 0,0 1-1,2 0 1,-3 44 0,11-48 57,6-4-122</inkml:trace>
  <inkml:trace contextRef="#ctx0" brushRef="#br0" timeOffset="1">665 165 20732,'23'6'1697,"6"-6"-1273,1-4-240,4-2 816,-1 2-832,4-1-680,-2 2-424,-6 2 712,-9-3-176,-8 4-192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20076,'21'4'1945,"6"1"-1289,5-3-304,4-2 864,1 0-464,2-4-936,-2-2 432,0 3-296,-5 2-128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1 631 16444,'5'-2'219,"1"1"0,0-1 0,-1 0 0,0-1 1,1 1-1,-1-1 0,0 0 0,0 0 0,-1-1 1,1 1-1,-1-1 0,8-9 0,3-1 184,61-56 889,-4-3 0,-3-4 0,-3-3 0,-4-2-1,62-108 1,-129 201-1282,1 0 1,-6 21-1,0 1-27,-12 30-60,-4 11-314,2 2-1,-13 84 1,36-154 183,0-1 0,0 0 0,1 0 1,0 1-1,0-1 0,0 0 1,1 0-1,0 1 0,2 5 0,-3-10 154,0 0 0,1 0-1,-1 0 1,1 0-1,-1 0 1,1 0-1,0-1 1,-1 1-1,1 0 1,0 0-1,-1-1 1,1 1 0,0 0-1,0-1 1,0 1-1,0-1 1,0 1-1,0-1 1,1 1-1,1-1 5,-1 1 0,0-1-1,0 0 1,0 0-1,0 0 1,0-1 0,1 1-1,-1-1 1,0 1 0,0-1-1,0 1 1,0-1-1,2-1 1,36-21-907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14515,'-5'2'169,"1"1"-1,0 0 0,-1 0 1,1 0-1,0 0 1,0 1-1,1 0 1,-1-1-1,1 1 1,0 1-1,0-1 0,0 0 1,-2 6-1,-4 3 143,-21 32 1103,-37 72-1,57-97-1117,1 1 0,1 0-1,1 0 1,0 1-1,2-1 1,-4 33 0,9-50-219,-1 0 1,1 0 0,0 1-1,0-1 1,1 0 0,-1 0-1,1 0 1,0 0 0,0 0 0,0 0-1,1 0 1,-1 0 0,4 5-1,-3-8-27,-1 1-1,0-1 1,1 1 0,0-1-1,-1 1 1,1-1-1,0 0 1,0 0-1,0 0 1,0 0 0,0 0-1,0 0 1,0 0-1,0-1 1,0 1-1,0-1 1,1 1 0,-1-1-1,0 0 1,0 0-1,0 0 1,0 0-1,1 0 1,-1-1 0,4 0-1,3-2 79,0 1 1,0-2-1,0 1 0,0-1 0,0-1 0,-1 1 0,0-2 0,0 1 1,0-1-1,-1 0 0,10-10 0,-1-1 153,-1 0-1,-1-1 1,21-35 0,-26 37-149,0-1 0,-1 0 0,-1 0 0,-1-1 0,5-21 0,-9 31-107,0-1 0,-1 1 0,0 0-1,0-1 1,-1 0 0,0 1 0,-1-1-1,0 1 1,0-1 0,-1 1-1,0 0 1,0 0 0,-6-13 0,7 18-64,-2-1 1,1 1 0,0-1 0,-1 1 0,1 0-1,-1 0 1,0 0 0,0 0 0,0 1-1,0-1 1,-1 1 0,1-1 0,-1 1-1,0 0 1,1 1 0,-1-1 0,0 1-1,0-1 1,0 1 0,0 1 0,0-1-1,0 0 1,0 1 0,0 0 0,0 0-1,-1 0 1,1 0 0,0 1 0,0 0 0,-7 1-1,6 0-128,0-1-1,0 1 1,0 0-1,1 0 1,-1 1-1,0-1 0,1 1 1,-1 0-1,1 0 1,0 1-1,0-1 1,1 1-1,-1 0 1,1 0-1,-1 0 1,1 0-1,0 1 1,1-1-1,-1 1 0,1 0 1,0 0-1,0 0 1,-1 7-1,2-10 111,1-1-1,0 1 1,0 0-1,0-1 0,0 1 1,0 0-1,0-1 1,0 1-1,1-1 1,-1 1-1,2 2 0,11 15-784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20180,'-1'7'1601,"-15"15"-1209,-10 5-144,-9 13 648,-6 6-256,0 9-232,1 0-160,4-2-80,6-2-48,8-10-208,8-5-240,10-14-592,1-12 1904,6-10-1080,4-9-24,4-11-96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24 16596,'-7'-2'245,"0"1"1,1 0-1,-1 0 1,1 0 0,-1 1-1,0 0 1,0 0 0,1 1-1,-1 0 1,1 0-1,-1 1 1,1 0 0,-1 0-1,1 0 1,0 1-1,0 0 1,0 0 0,0 0-1,0 1 1,1 0 0,-7 5-1,6-3-163,-1-1 0,1 1 0,0 1 0,0-1 1,1 1-1,0 0 0,0 0 0,1 0 0,0 1 0,0-1 0,0 1 0,1 0 0,1 0 0,-1 1 0,1-1 0,-1 12 0,2-18-77,1-1 0,0 1 0,0 0 0,0 0-1,0 0 1,0 0 0,0-1 0,0 1 0,1 0 0,-1 0-1,1-1 1,-1 1 0,1 0 0,-1-1 0,1 1 0,0 0-1,0-1 1,0 1 0,0-1 0,0 1 0,0-1 0,1 0-1,-1 1 1,0-1 0,1 0 0,-1 0 0,1 0 0,-1 0-1,1 0 1,-1 0 0,1-1 0,0 1 0,-1 0-1,1-1 1,0 1 0,0-1 0,0 0 0,-1 1 0,1-1-1,0 0 1,2 0 0,3-1 31,0 0 0,0 0 1,1 0-1,-1-1 0,0 0 0,0 0 0,-1-1 0,1 0 0,7-4 0,-5 2-2,-1 0-1,0-1 0,0 0 0,-1 0 0,1-1 1,-2 0-1,1 0 0,-1-1 0,0 0 0,0 0 1,-1 0-1,0 0 0,-1-1 0,0 0 0,0 0 1,0 0-1,-2-1 0,4-12 0,-6 20-46,1 0 0,-1 0 0,0-1 0,0 1 0,0 0-1,0 0 1,0 0 0,0 0 0,0 0 0,-1-1 0,1 1 0,-1 0-1,0 0 1,1 0 0,-1 0 0,0 0 0,0 0 0,0 1 0,-1-1-1,1 0 1,0 0 0,-1 1 0,1-1 0,-1 1 0,1-1 0,-1 1-1,0 0 1,1-1 0,-1 1 0,0 0 0,0 0 0,0 0 0,0 1-1,0-1 1,0 0 0,0 1 0,0-1 0,-1 1 0,1 0 0,0 0-1,0 0 1,0 0 0,0 0 0,0 0 0,-1 0 0,1 1 0,-3 0-1,-3 2-136,-1-1 0,1 2 0,-1-1 0,1 1 0,1 0-1,-1 1 1,0 0 0,1 0 0,0 1 0,0-1 0,1 2-1,0-1 1,-8 11 0,-3 3-275,2 2-1,0 0 0,-14 30 1,14-16-77,8-5-50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18484,'-1'40'1544,"-5"1"-1296,-1 2-152,0-2 408,7-2-928,-3-10 464,3-5-136,1-8-104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104 142 15803,'-10'16'1511,"-10"18"485,20-33-1858,-1 0-1,1 1 1,-1-1-1,1 0 1,-1 0-1,1 1 0,-1-1 1,1 0-1,0 1 1,0-1-1,0 0 1,0 1-1,0-1 1,0 0-1,0 1 0,0-1 1,1 0-1,-1 1 1,1-1-1,-1 0 1,1 2-1,1-1-68,-1-1-1,0 0 1,1 0 0,-1 0-1,1-1 1,-1 1 0,1 0-1,0 0 1,-1-1 0,1 1-1,0-1 1,-1 1 0,1-1-1,0 0 1,0 0 0,-1 0-1,1 0 1,0 0 0,0 0-1,-1 0 1,1-1 0,0 1-1,-1 0 1,1-1 0,2-1-1,5-1 171,1 0-1,-1-1 1,9-5-1,-5 2 105,0-1 0,-1-1 0,0 1 0,20-20-1,-28 23-262,1 1-1,-1-1 0,0 0 1,-1 0-1,1 0 1,-1 0-1,0-1 0,0 1 1,-1-1-1,0 0 0,0 0 1,0 0-1,-1 0 1,2-8-1,-3 12-72,0 0 1,0 0-1,0-1 1,0 1-1,0 0 1,0-1-1,-1 1 1,1 0-1,-1 0 1,1 0-1,-1-1 0,0 1 1,0 0-1,0 0 1,0 0-1,0 0 1,-1 0-1,1 1 1,-1-1-1,1 0 1,-1 0-1,1 1 1,-1-1-1,0 1 0,0 0 1,0 0-1,0-1 1,0 1-1,0 0 1,0 0-1,0 1 1,0-1-1,0 0 1,-1 1-1,1-1 1,0 1-1,0 0 0,-5 0 1,-1 0-14,0 0 1,0 1-1,1 0 1,-1 0 0,0 0-1,0 1 1,1 1-1,-1-1 1,1 1-1,-8 4 1,1 1-137,1 1 1,0 0 0,1 1-1,0 0 1,-19 22 0,26-27 58,0 1 1,0 0 0,1 0 0,0 1-1,0-1 1,0 1 0,1 0 0,0 0-1,1 0 1,-1 0 0,1 1 0,1-1-1,-1 1 1,1 7 0,4 3-312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1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12459,'286'-9'1289,"65"3"-1231,1 20-12,87 2-22,1188-48-20,-113-1 78,708-32 192,-1991 52-289,1116-45 228,-1157 62-1,329 50 0,-491-46-278,-20 1-43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7 345 14651,'-5'-7'1203,"4"6"-1131,6 1 259,146 9-823,202-13 0,-306 3 402,611-34-920,5 0 1023,1469-67 564,-1354 54-479,295-19 44,-1022 63-168,702-29-223,-715 33 104,-38 0 141,1 0 0,0 0 0,0 0 0,-1-1 0,1 1 0,0 0 0,-1 0 0,1 0 0,0 0-1,-1-1 1,1 1 0,0 0 0,-1-1 0,1 1 0,-1 0 0,1-1 0,-1 1 0,1-1 0,-1 1 0,2-2 0,-3-7-123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2075 113 13675,'10'0'208,"-20"-1"-38,-39 0 88,21 1-110,-379 6 471,168-4-334,60-1-50,150 0-217,1 2 0,-1 1 0,1 0 1,0 3-1,0 0 0,0 2 0,1 1 0,1 1 0,0 1 1,0 1-1,1 1 0,-30 23 0,17-8-20,1 2 1,2 0-1,1 3 0,2 1 1,1 1-1,2 1 0,-42 73 1,-220 346 58,262-415-29,1 2-1,2 1 1,2 1 0,-34 94 0,51-120-19,2-1 1,1 1 0,0 1 0,1-1 0,1 0-1,1 1 1,1-1 0,0 1 0,2-1 0,0 1 0,1-1-1,1 0 1,1 0 0,0 0 0,2-1 0,8 19-1,-3-15-12,1-2-1,1 1 0,1-2 0,0 0 0,1-1 0,1 0 1,31 23-1,147 94-163,-163-115 127,42 26-43,1-4-1,106 43 1,-133-67 72,1-2 0,0-2-1,1-2 1,0-2 0,67 4 0,-35-12 9,-1-4 0,0-3 0,0-4 0,-1-3 0,0-4 0,-1-3 0,-1-3 0,140-62 0,-135 44 40,-2-3 0,-1-5 0,108-84 0,-127 83 4,-3-3 0,-2-3 1,-3-1-1,69-96 0,-99 119 52,-1-1 0,-2-2-1,-1 0 1,-2-1 0,-2 0-1,16-60 1,-24 69-33,-1-1 0,-2 1 0,-1-1-1,-1 1 1,-2-1 0,-1 0 0,-1 0 0,-1 0 0,-14-54-1,5 46-7,-2 0 1,-1 1-1,-2 1 0,-2 0 0,0 1 0,-49-60 0,11 25 11,-129-117 0,144 149-61,-1 2 0,-2 2 0,-81-46 0,93 62-98,-1 2 0,-1 0 0,0 3 0,0 1 0,-2 2 0,-56-8 0,17 11-43,-94 5 0,37 7-51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8:0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4061 616 14115,'-491'-306'1503,"452"281"-1438,-19-11-55,-2 2 0,-2 3 0,0 2 0,-68-20 0,48 24-24,-1 4 1,-157-19 0,3 21 0,-383 18 0,523 7 32,-188 37-1,228-29-62,0 3 0,1 2 1,1 2-1,-77 42 0,6 10-122,4 6 0,3 5 1,5 6-1,3 4 1,-182 201-1,259-255 139,1 1 0,3 2 0,1 1-1,2 1 1,-27 63 0,42-77 3,0 0 0,2 1 0,1 0 0,2 0 0,1 1-1,2 0 1,1 1 0,1-1 0,4 49 0,6-21-200,25 96-1,31 58-235,-22-82 213,-23-68 155,85 258-183,-83-274 279,1 0-1,2-2 1,2 0-1,46 59 0,-30-53 36,3-3 0,2-1 0,2-2 0,102 75 0,-86-78-26,3-3 0,1-3-1,133 53 1,-101-57-52,1-4 0,1-4 0,1-5 0,1-5 1,1-4-1,182-3 0,-80-19-63,358-63 0,194-108 335,-593 133 264,252-110 1,-341 121-234,-2-2 1,-1-4-1,-3-3 1,-1-4-1,76-69 1,-111 85-160,-2-1 0,-1-2 0,-3-1 0,0-2 0,-3 0 0,-1-2 0,39-89 0,-51 95-105,-1-1 0,-2 0 0,-2 0 0,-1-1 0,-2 0 0,-2-1 0,-1 1 0,-2-1 0,-1 0 0,-10-62 0,-1 48-64,-2 1-1,-2 0 0,-2 1 1,-3 1-1,-2 0 1,-2 2-1,-48-72 1,20 45-46,-4 2 1,-3 3-1,-113-104 0,109 117 279,-2 3 1,-3 3-1,-2 4 0,-2 2 0,-108-49 0,13 25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8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8009 409 12619,'-794'-156'943,"-32"-4"-1654,-428 67 330,-1 148 735,423 54-237,16 81-54,537-101 41,-289 135 1,398-143 51,4 7 0,-279 197 1,384-238-116,2 2 0,2 4 0,-68 80 0,88-87-41,2 1 1,2 2-1,2 1 0,2 1 0,-22 57 0,33-57-67,1 1 0,3 1-1,2 0 1,2 1 0,3 0 0,2 1 0,3-1-1,7 88 1,3-64-120,3-1-1,4-1 1,3 0-1,3-1 1,44 103-1,-20-80 65,5-3 0,3-2 0,4-2 0,74 88 0,-4-27 178,189 174 1,-178-201 65,5-7 0,235 149 0,-164-134 80,415 189 1,-325-201-8,467 118 1,347-29-2,676-105-97,0-223-54,-459-122-23,-936 137-64,493-198-1,-631 191-50,-5-11 0,264-171 0,-437 240 78,-2-3-1,-4-5 1,-1-2 0,117-128 0,-147 136 56,-2-2-1,52-89 1,-73 104 22,-2-1 0,-2-1 0,-2 0 0,20-77 0,-25 63 66,-2 0-1,-2-1 0,-4-1 1,-1 1-1,-3 0 0,-3-1 1,-15-87-1,4 83 7,-1 1 0,-4 0 0,-2 1 0,-3 2 0,-3 0 0,-56-92 1,30 69-46,-3 3 1,-4 2-1,-3 2 0,-125-112 1,3 32-47,-6 8 1,-7 9-1,-231-121 0,-102-19-100,-18 32-155,260 136-82,-4 13 0,-5 13 1,-465-69-1,413 113-252,-617 10 0,620 42 392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4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1328 71 10826,'-53'-17'507,"0"2"0,-1 3-1,-1 2 1,-102-6 0,121 16-228,-1 1 0,1 2 0,-1 1 0,1 2 0,0 2 0,1 1 0,0 2 0,-46 20 0,26-4-56,0 2 0,3 2 0,0 3-1,-68 59 1,96-72-142,2 0 0,1 1 0,0 1 0,2 1 0,1 1 0,1 1 0,1 0 0,1 1 0,1 0 0,2 2 0,1-1 0,1 1 0,1 1 0,2 0 0,1 0 0,1 0 0,-1 39 0,6-25-34,2 0 0,2 0 0,2 0-1,2-1 1,1 0 0,3 0 0,1-1 0,25 52 0,-18-51-74,3 0-1,1-2 0,2 0 1,2-2-1,1-1 0,2-1 1,53 48-1,-59-64-26,1-1 1,1-1-1,0-1 0,2-1 0,0-2 1,0-1-1,2-1 0,-1-1 1,54 11-1,-38-14 30,0-1-1,0-3 1,1-2 0,0-3 0,-1-1-1,59-8 1,-15-6 208,-2-4 1,0-3-1,91-37 0,-48 6 186,156-86 1,-224 103-237,-2-3 1,69-55 0,-92 61 125,0 0 1,-3-3 0,-1-1-1,30-42 1,-51 61-91,-1-1 0,0-1 0,-2 0 1,0 0-1,-2-1 0,0 0 0,-1-1 0,8-41 1,-13 47-122,-1 0 1,0-1 0,-1 1 0,-1 0 0,0-1-1,-1 1 1,-1 0 0,-1 0 0,0 0 0,-1 1-1,0-1 1,-16-28 0,4 16-102,-1 1 0,-1 1 0,-1 0 1,-2 1-1,0 2 0,-39-32 0,22 24-59,-1 2-1,-2 1 1,-71-34 0,67 42-36,0 3 0,-1 1 0,0 3 0,-1 2 0,-1 2 0,0 2 0,0 2 0,0 2 0,-91 7 0,75 2-40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58 13211,'-45'10'1164,"58"-6"-801,15-1-274,15-3 29,-1-1 1,62-11-1,-88 11-79,1-2 1,-1 0 0,0-1-1,1-1 1,19-8-1,-36 13-12,0 0-1,1 0 1,-1 0-1,0-1 0,0 1 1,0 0-1,1 0 1,-1 0-1,0 0 1,0 0-1,0 0 1,1 0-1,-1-1 0,0 1 1,0 0-1,0 0 1,0 0-1,1 0 1,-1-1-1,0 1 0,0 0 1,0 0-1,0 0 1,0-1-1,0 1 1,0 0-1,0 0 0,0-1 1,0 1-1,0 0 1,0 0-1,0 0 1,0-1-1,0 1 1,0 0-1,0 0 0,0-1 1,0 1-1,0 0 1,0 0-1,0-1 1,0 1-1,0 0 0,0 0 1,0 0-1,-1-1 1,1 1-1,0 0 1,0 0-1,0 0 0,0 0 1,0-1-1,-1 1 1,1 0-1,0 0 1,0 0-1,0 0 1,-1 0-1,1 0 0,0 0 1,0-1-1,0 1 1,-1 0-1,1 0 1,-19-7 799,16 5-745,-14-2 116,-1 1 0,1 0 0,-1 2 0,1 0 0,-1 0-1,0 2 1,-30 4 0,33-3-170,0 1 1,0 1-1,0 0 0,0 1 0,1 0 0,0 1 1,0 1-1,0 0 0,-16 12 0,28-17-62,0-1 0,0 1-1,0-1 1,1 1 0,-1 0 0,0 0-1,1 0 1,-1 0 0,1 0 0,0 0-1,0 0 1,-2 4 0,3-5 0,0 0 0,0 0-1,0 0 1,0 0 0,0 0 0,0 0 0,0 0 0,0 0 0,0 0 0,1 0 0,-1 0 0,0 0-1,1 0 1,-1 0 0,1 0 0,-1 0 0,1 0 0,0 0 0,-1-1 0,1 1 0,0 0 0,-1 0-1,1-1 1,0 1 0,0 0 0,0-1 0,-1 1 0,1-1 0,0 1 0,0-1 0,2 1 0,9 5-217,-4-2-91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13267,'2'-1'108,"1"0"0,0 0-1,0 0 1,-1 1 0,1-1 0,0 1 0,0-1 0,0 1-1,0 0 1,-1 0 0,1 0 0,5 1 0,4 0-1,53-5 70,-1-2 0,76-17 0,-72 10-67,126-8-1,-29 22-77,105-5 196,-209 2 312,64 6 0,30 0 195,277-28-381,-141 1-342,51-12 50,-181 16-51,561-33-7,-179 9 36,-211 12-39,-317 30-3,843-47 26,-820 47-27,606 6 18,-517-2 959,-130-3-926,0-1-1,0 1 0,0-1 0,0 0 0,0 0 0,-5-3 1,-2-1 38,-9-2-8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18508,'-1'15'5026,"12"-11"-1592,-1-2-3098,35 11 773,55 23 0,-60-20-1411,0-1 1,43 8 0,-79-22 226,0 0 0,-1-1 0,1 1-1,0-1 1,0 0 0,0 0 0,0 0 0,0-1-1,-1 1 1,1-1 0,0 0 0,0 0 0,-1 0 0,1-1-1,0 1 1,-1-1 0,1 0 0,-1 0 0,0 0-1,0 0 1,0-1 0,0 1 0,3-4 0,16-21-453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 20204,'1'-2'188,"6"-8"242,0 1 1,1 0 0,0 0-1,9-7 1,-16 15-404,1 0 0,-1-1 1,0 1-1,1 0 0,0 0 1,-1 0-1,1 0 0,0 0 1,-1 0-1,1 1 0,0-1 1,0 0-1,0 1 1,0 0-1,0-1 0,-1 1 1,1 0-1,0 0 0,0 0 1,0 0-1,0 0 0,0 0 1,0 1-1,0-1 0,0 1 1,-1-1-1,1 1 0,0 0 1,0 0-1,-1 0 0,1 0 1,0 0-1,1 1 0,-1 0-25,-1 0-1,1 1 1,-1-1-1,1 0 1,-1 0-1,0 1 0,0-1 1,0 1-1,0-1 1,0 1-1,-1 0 1,1-1-1,-1 1 1,1 0-1,-1-1 1,0 1-1,0 0 0,0-1 1,-1 1-1,1 0 1,-1-1-1,-1 5 1,-1 6 44,-1 0 0,-12 24 0,-19 30 231,24-50-133,2 1 0,0-1 1,0 2-1,2-1 1,1 1-1,-8 34 0,13-51-133,1 0 1,0 0-1,0 1 0,0-1 0,0 0 0,0 0 1,0 1-1,0-1 0,1 0 0,-1 0 0,1 1 0,0-1 1,-1 0-1,1 0 0,0 0 0,0 0 0,1 0 0,-1 0 1,0 0-1,3 2 0,-2-2-76,0-1 1,0 0-1,0 0 0,1 0 1,-1 0-1,0 0 0,1 0 1,-1 0-1,0-1 0,1 1 0,-1-1 1,1 0-1,-1 0 0,1 0 1,-1 0-1,1 0 0,-1-1 1,1 1-1,2-2 0,2 1-22,-1-1-1,0-1 1,0 1-1,0-1 0,-1 0 1,7-5-1,13-9-312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2478 82 16075,'-245'-57'1159,"207"49"-1457,0 1 0,0 2 0,0 2 0,-1 1 0,1 2 0,-1 2 0,-63 11 0,-4 10-63,-149 51 0,-294 124 1334,461-160-770,1 5-1,3 3 1,2 3-1,-81 65 1,106-68-177,2 3 1,2 2-1,-47 59 0,76-81-31,2 1-1,1 1 0,2 0 0,1 2 0,2 0 0,0 2 1,-18 66-1,30-88 3,1 1-1,0-1 1,2 1 0,-1 0 0,2 0 0,0 0 0,0-1-1,1 1 1,5 18 0,-5-25 1,1-1 0,1 1-1,0 0 1,0-1 0,0 0 0,0 0-1,1 0 1,0 0 0,1 0 0,-1-1-1,1 0 1,0 0 0,0 0 0,1 0 0,-1-1-1,1 0 1,0 0 0,0-1 0,0 0-1,8 3 1,4 1 3,1-1-1,-1-1 0,1-1 1,0 0-1,26 1 1,101-3 12,-115-3-8,482-25 90,-386 18-83,29-5-4,-1-6-1,0-7 1,256-78 0,-221 40-13,-4-8 1,265-142-1,-429 201 145,1 0 1,-2-1-1,0-1 0,-1-1 0,36-37 0,-50 47-50,-1 0-1,0-1 1,0 1 0,-1-1 0,0 0 0,0-1 0,0 1 0,-1-1 0,-1 0 0,1 1 0,-1-1 0,0 0 0,-1 0 0,0-1 0,0 1 0,-1 0-1,0 0 1,0-1 0,-1 1 0,0 0 0,0 0 0,-4-10 0,0 5 9,0 0-1,-1 1 0,0 0 1,-1 0-1,-1 0 1,1 1-1,-2 0 1,0 1-1,0-1 1,-1 2-1,0 0 0,0 0 1,-1 0-1,-1 2 1,-18-11-1,4 4-47,-1 2 0,-1 1 0,1 1 0,-2 1-1,1 1 1,-37-4 0,-28 2-168,-162 3 0,183 7 103,-105 1-29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3084 10842,'0'-2'161,"0"1"0,0 0 0,0 0 1,1-1-1,-1 1 0,0 0 0,1 0 0,-1 0 0,1 0 0,-1-1 0,1 1 0,0 0 0,-1 0 0,2-1 0,-1 1 52,170-291 4851,-78 142-3878,323-492 1064,-342 539-2094,115-155 72,11 16-181,-161 200-85,2 3 1,58-44-1,-85 72-19,1 1 0,1 1 0,26-12 1,-37 19 9,-1 0 1,1 0 0,0 0-1,0 1 1,0 0 0,0 0-1,1 0 1,-1 1 0,0 0-1,0 0 1,0 0 0,0 0 0,1 1-1,-1 0 1,8 2 0,-12-2 26,1-1 0,-1 1 0,1 0 0,-1 0 0,1-1 0,-1 1 0,0 0 0,1 0 0,-1 0 0,0 1 0,0-1 0,0 0 0,0 0 0,0 1 0,0-1 0,0 0 0,0 1 0,0-1 0,-1 1 0,1-1 0,0 1 0,-1 0 0,0-1 0,1 1 0,-1-1 0,0 3 0,0-1 9,0 0 1,0-1-1,-1 1 1,0 0-1,1-1 1,-1 1 0,0-1-1,0 1 1,0-1-1,-1 0 1,1 1-1,-1-1 1,1 0 0,-1 0-1,-2 3 1,-15 11-96</inkml:trace>
  <inkml:trace contextRef="#ctx0" brushRef="#br0" timeOffset="1">2400 191 14675,'-6'27'1344,"-1"14"-847,-7 4-145,1 13 416,3 5-136,0 6-184,1-1-360,1-6-584,2-6 520,2-14-152,-1-9-168</inkml:trace>
  <inkml:trace contextRef="#ctx0" brushRef="#br0" timeOffset="2">2037 358 14411,'13'-24'541,"0"2"0,2 0 0,0 1 0,2 0 0,0 2-1,1 0 1,1 0 0,1 2 0,29-21 0,-19 19-99,0 1 0,0 1 0,2 2 0,0 1 0,1 2 0,50-13 0,-81 24-422,19-4 193,29-3 0,-44 7-182,0 1 1,-1 0 0,1 0-1,0 0 1,0 1 0,-1 0-1,1 0 1,-1 0-1,1 1 1,6 2 0,-10-3-28,0 0 0,0 0 0,-1 0 0,1 1 0,0-1 0,-1 0 0,1 1 0,-1-1 0,0 1 0,1 0 0,-1-1-1,0 1 1,0 0 0,0 0 0,0 0 0,-1 0 0,1 0 0,0-1 0,-1 1 0,1 1 0,-1-1 0,0 0 0,1 0 0,-1 0 0,0 0 0,-1 0 0,1 0 0,0 0 0,0 0 0,-1 0 0,0 3 0,-2 5 2,-1 1 0,0-2 0,0 1 0,-12 18 0,-46 64 52,-6 9 5,59-86-50,1 1 0,0 0 0,1 1 0,-8 28-1,14-41-51,0 0 0,0 0-1,0 1 1,0-1-1,1 0 1,-1 1-1,1-1 1,0 0-1,1 1 1,-1-1 0,1 0-1,0 1 1,0-1-1,0 0 1,0 0-1,1 0 1,0 0 0,0 0-1,0 0 1,0 0-1,0-1 1,1 1-1,0-1 1,0 1-1,0-1 1,0 0 0,0 0-1,0-1 1,1 1-1,0-1 1,-1 1-1,9 2 1,10 5-656,26 9 0,-29-13 430,9 4-273</inkml:trace>
  <inkml:trace contextRef="#ctx0" brushRef="#br0" timeOffset="3">2932 438 15747,'1'-5'281,"0"1"0,-1-1 0,1 0 0,-1 1 0,0-1 0,0 1 0,-1-1 0,1 0 0,-1 1 0,-2-7 0,3 10-204,-1-1 1,0 1-1,1 0 1,-1 0-1,0-1 0,0 1 1,0 0-1,0 0 0,0 0 1,0 0-1,0 0 0,0 0 1,-1 0-1,1 0 1,0 1-1,0-1 0,-1 0 1,1 1-1,0-1 0,-1 1 1,1-1-1,-1 1 1,1 0-1,-1-1 0,1 1 1,-1 0-1,1 0 0,-1 0 1,1 0-1,-1 1 0,1-1 1,0 0-1,-1 1 1,1-1-1,-1 0 0,-2 2 1,-3 1-8,0 1 0,0-1 0,1 1 0,-1 0 0,1 1 0,0 0 0,0 0 0,0 0 0,1 0 0,-1 1 0,1 0 0,1 0 0,-1 1 0,-3 7 0,1-3-55,1 2 0,0-1-1,0 1 1,1 0 0,1 0 0,0 0 0,-2 16 0,6-24-5,-1 0-1,1 0 1,-1 0 0,1 0-1,1 0 1,-1 1 0,1-1-1,0 0 1,0-1-1,0 1 1,1 0 0,0 0-1,0 0 1,0-1-1,5 9 1,-4-10 14,1 1 0,-1-1-1,0 0 1,1 0 0,-1 0 0,1-1-1,0 1 1,0-1 0,0 0 0,0 0-1,0-1 1,1 1 0,-1-1 0,0 0-1,1 0 1,-1 0 0,10 0 0,-3-1 79,0 0 0,0-1 0,0-1 0,0 1 0,-1-2 0,1 0 0,-1 0 0,1-1 0,-1 0 0,0 0 0,0-1 0,17-13 0,-21 14-12,0-1 1,0 0 0,0-1 0,0 1 0,-1-1 0,0 0 0,-1-1 0,7-9 0,-9 11-35,0 1 0,0-1 1,0 0-1,-1 0 0,1 0 1,-1 0-1,0 0 0,-1 0 1,1 0-1,-1 0 0,0 0 1,0-1-1,-2-8 0,2 13-52,0 0-1,-1 0 0,1 0 1,0 0-1,0 1 0,-1-1 0,1 0 1,-1 0-1,1 0 0,-1 0 1,1 0-1,-1 0 0,1 1 1,-1-1-1,0 0 0,1 0 0,-1 1 1,0-1-1,0 1 0,1-1 1,-1 0-1,0 1 0,0 0 0,0-1 1,0 1-1,0-1 0,0 1 1,0 0-1,0 0 0,0-1 1,1 1-1,-1 0 0,0 0 0,0 0 1,0 0-1,0 0 0,0 1 1,0-1-1,0 0 0,0 0 1,0 0-1,0 1 0,0-1 0,0 1 1,0-1-1,0 1 0,0-1 1,1 1-1,-1-1 0,0 1 1,-1 1-1,1-1-6,-1 0-1,1 0 1,-1 0 0,1 0 0,0 0 0,-1 0-1,1 0 1,0 1 0,0-1 0,0 0-1,0 1 1,0-1 0,1 1 0,-1-1 0,0 1-1,1 0 1,-1-1 0,1 1 0,-1 0-1,1-1 1,0 1 0,-1 0 0,1-1 0,0 1-1,0 0 1,0 0 0,1-1 0,-1 1-1,0 0 1,1 2 0,0-3-1,0-1 0,0 1-1,0 0 1,0-1 0,-1 1 0,1 0 0,0-1-1,0 1 1,0-1 0,0 0 0,0 1-1,0-1 1,0 0 0,0 1 0,0-1 0,0 0-1,1 0 1,-1 0 0,0 0 0,0 0 0,0 0-1,0 0 1,0-1 0,0 1 0,0 0 0,0 0-1,0-1 1,0 1 0,0-1 0,0 1-1,1-2 1,35-19-56,-34 19 52,17-13 0,-1-1 0,-1-1 0,0-1 0,-1 0 0,20-30 0,-32 42 14,-5 6-7,0 0-1,0 0 1,0-1 0,0 1-1,0 0 1,1-1-1,-1 1 1,0 0 0,0 0-1,0 0 1,0-1 0,1 1-1,-1 0 1,0 0 0,0 0-1,1-1 1,-1 1 0,0 0-1,0 0 1,1 0-1,-1 0 1,0 0 0,0 0-1,1 0 1,-1-1 0,0 1-1,0 0 1,1 0 0,-1 0-1,0 0 1,1 0 0,-1 0-1,0 0 1,0 0 0,1 1-1,1 10-15,-7 29-17,3-28 24,1-6 5,1 0 0,-1-1 0,1 1-1,1 0 1,-1-1 0,1 1 0,0 0-1,2 7 1,-2-12 6,-1 1 0,1-1 0,0 0 0,-1 0-1,1 0 1,0 1 0,0-1 0,0 0 0,0 0 0,0 0 0,0 0-1,0 0 1,0 0 0,0-1 0,0 1 0,0 0 0,1 0 0,-1-1-1,0 1 1,1-1 0,-1 1 0,0-1 0,1 0 0,-1 1 0,0-1-1,1 0 1,-1 0 0,1 0 0,-1 0 0,1 0 0,-1 0 0,0-1-1,1 1 1,-1 0 0,0-1 0,1 1 0,-1-1 0,0 1-1,2-2 1,6-2 22,0 0-1,0-1 0,-1 0 1,0-1-1,0 1 0,0-1 1,-1-1-1,14-14 1,1-6 85,22-33 1,-31 41-45,-1-1-8,-9 16-17,-9 17 3,1-2-35,1 1-1,0-1 1,1 1-1,0 0 1,1 1-1,0-1 1,0 17-1,2-24-8,0-1-1,0 1 1,1 0 0,0 0-1,0 0 1,0-1 0,1 1-1,-1 0 1,5 6-1,-5-8 1,1 0-1,0-1 1,0 0 0,0 1-1,0-1 1,0 0-1,0 0 1,1 0-1,-1 0 1,1-1-1,-1 1 1,1-1-1,0 1 1,0-1-1,-1 0 1,6 1-1,-2 0-57,0-1 0,-1 0-1,1-1 1,-1 1 0,1-1 0,0 0-1,0 0 1,-1-1 0,1 0-1,-1 0 1,1 0 0,-1-1-1,1 0 1,-1 0 0,7-3-1,-3 0-100,-1-1-1,0 1 0,1-2 0,-2 1 1,1-1-1,-1 0 0,12-16 0,5-11-223</inkml:trace>
  <inkml:trace contextRef="#ctx0" brushRef="#br0" timeOffset="4">3765 8 20108,'0'0'47,"0"0"0,0 1 0,0-1 0,0 0 0,0 1 0,0-1 0,0 0 0,0 0 0,0 1 0,1-1 0,-1 0 0,0 0 0,0 1 0,0-1 1,1 0-1,-1 0 0,0 0 0,0 1 0,0-1 0,1 0 0,-1 0 0,0 0 0,0 0 0,1 0 0,-1 1 0,0-1 0,1 0 0,-1 0 0,0 0 0,0 0 0,1 0 0,-1 0 0,0 0 0,1 0 0,-1 0 0,0 0 0,1 0 0,-1 0 0,0 0 0,0 0 0,1 0 0,-1-1 0,0 1 0,1 0 0,-1 0 0,0 0 0,0 0 0,1 0 0,-1-1 0,0 1 0,0 0 0,0 0 0,1-1 0,-1 1 0,0 0 0,0 0 0,0-1 0,0 1 0,1 0 0,-1 0 0,0-1 0,0 1 0,0 0 0,0-1 0,5 28 1477,-7 13-865,-1 0-1,-2 0 1,-11 43 0,-1 9-311,12-59-330,-2 8-223,2 0 0,1 0-1,3 54 1,1-94 150,0-1 0,-1 1 0,1-1 0,0 0 0,0 1 0,0-1 0,0 1 0,0-1-1,0 1 1,1-1 0,-1 1 0,0-1 0,0 0 0,0 1 0,0-1 0,0 1 0,1-1-1,-1 0 1,0 1 0,0-1 0,1 0 0,-1 1 0,0-1 0,1 0 0,-1 1 0,1-1 0,5-8-1024,5-23 81,-11 29 980,11-30-831</inkml:trace>
  <inkml:trace contextRef="#ctx0" brushRef="#br0" timeOffset="5">3882 263 16444,'14'16'1600,"-6"-7"-646,0 1 0,1-2 0,10 10 0,-15-16-813,0 1 0,0-1-1,0 1 1,0-1 0,1 0 0,-1-1-1,1 1 1,-1-1 0,1 0 0,0 0-1,7 0 1,-1 0-61,0-2-1,-1 1 1,1-1 0,0-1-1,0 0 1,-1-1 0,1 0-1,-1 0 1,16-8 0,-19 7-64,0 1 1,0-1 0,0-1 0,-1 1 0,1-1 0,-1 0-1,0-1 1,0 1 0,-1-1 0,0-1 0,0 1 0,0-1-1,5-10 1,-9 16-11,-1-1 0,1 1 0,0-1 0,-1 0 0,1 1 0,-1-1-1,0 0 1,1 1 0,-1-1 0,0 0 0,0 1 0,0-1 0,0 0 0,-1-2-1,1 3 0,-1 0 1,1 0-1,0 0 0,-1 0 0,1 1 0,-1-1 0,0 0 0,1 0 0,-1 1 0,1-1 0,-1 0 0,0 1 0,0-1 0,1 1 0,-1-1 0,0 1 0,0-1 0,0 1 0,-1-1 0,-1 0 4,-1 1 0,1-1 0,0 1 0,0 0-1,-1 0 1,1 0 0,0 0 0,0 1-1,-1-1 1,1 1 0,0 0 0,0 0 0,-5 2-1,-4 3 35,0 0 0,1 1-1,-1 0 1,1 1 0,1 1-1,-1 0 1,-10 11 0,14-12 11,0 0 0,1 0 0,0 1 0,0 0 0,0 0 1,1 0-1,1 1 0,-1-1 0,-4 18 0,8-20-33,1-1-1,-1 1 0,1-1 1,0 1-1,1-1 1,0 1-1,0-1 0,0 0 1,1 1-1,0-1 1,0 0-1,0 0 0,1 0 1,0 0-1,6 9 1,-7-12-62,0 0 1,0 0-1,0 0 1,0-1-1,1 1 1,-1-1-1,1 1 1,-1-1-1,1 0 1,0 0-1,0 0 1,0-1-1,0 1 1,0 0-1,0-1 1,1 0 0,-1 0-1,0 0 1,1 0-1,-1-1 1,1 1-1,-1-1 1,1 0-1,-1 0 1,0 0-1,1 0 1,-1-1-1,1 0 1,-1 1-1,5-3 1,7-4-393,0-1-1,0-1 1,17-12-1,-4-2-107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13939,'2'3'422,"-1"1"-1,0-1 1,1 1-1,-1-1 1,0 1 0,-1-1-1,1 1 1,-1 0-1,1-1 1,-1 1-1,0 0 1,-1-1 0,0 7-1,0 5 184,-14 290 1905,5-166-2221,10-118-534,0-17-44,1-13 71,-2-37 202,-1 0 1,-2 1-1,-2-1 1,-13-46-1,24 96 122,0 0-1,0-1 0,1 0 0,0 0 1,0-1-1,-1 1 0,1-1 0,1 0 0,11 1 1,-2-2-81,-1-1 0,0-1 0,0 0 0,0-1 0,0-1 0,0 0-1,0-1 1,0-1 0,-1 0 0,16-8 0,-7 1 47,-1 0 0,0-2 0,0 0 0,-1-1 0,22-22 0,-43 37-69,49-51 247,-46 47-218,0 1 0,0-1 1,-1 0-1,1-1 1,-1 1-1,0 0 1,0-1-1,0 1 1,-1-1-1,1 0 1,0-8-1,-2 12-29,1 1 0,-1 0 0,0-1 0,0 1 0,0-1 0,0 1 0,0-1 0,0 1 0,0-1 1,0 1-1,0-1 0,0 1 0,0-1 0,0 1 0,0 0 0,0-1 0,-1 1 0,1-1 0,0 1 0,0-1 0,0 1 0,-1 0 0,1-1 0,0 1 0,0-1 0,-1 1 0,1 0 1,0-1-1,-1 1 0,1 0 0,-1 0 0,1-1 0,0 1 0,-1 0 0,1 0 0,-1-1 0,1 1 0,-1 0 0,1 0 0,0 0 0,-1 0 0,1 0 0,-1 0 0,1 0 1,-1 0-1,1 0 0,-1 0 0,1 0 0,-1 0 0,1 0 0,-1 0 0,1 0 0,0 0 0,-1 1 0,1-1 0,-1 0 0,1 0 0,-1 0 0,1 1 0,-1-1 0,-2 2 3,-1 0 0,1 1 0,0-1 0,0 0 0,0 1 0,-3 3 0,-2 4 2,0 1 0,0 0 0,1 1 0,0 0 0,1 0 0,1 0 0,0 1 0,1-1 0,0 1 0,1 0 0,-3 19 0,4-12 12,1 1 0,0-1 0,1 0-1,2 0 1,0 0 0,9 38 0,-6-40-10,0 0 1,1-1 0,1 0-1,1 0 1,10 18 0,-17-34-11,-1 0 0,1-1 0,-1 1 1,1 0-1,-1 0 0,1 0 0,-1 0 1,1-1-1,0 1 0,0 0 0,-1-1 1,1 1-1,0 0 0,0-1 0,0 1 1,0-1-1,-1 1 0,1-1 0,0 0 1,0 1-1,0-1 0,0 0 0,0 0 1,0 0-1,0 1 0,0-1 0,0 0 1,0 0-1,0-1 0,0 1 0,0 0 1,0 0-1,0 0 0,0-1 0,0 1 1,0 0-1,0-1 0,0 1 0,0-1 1,0 1-1,0-1 0,-1 1 0,1-1 0,0 0 1,0 1-1,-1-1 0,1 0 0,0 0 1,-1 0-1,1 1 0,0-3 0,5-6-9,-1 1 1,0-1-1,0-1 0,3-9 0,-5 11 5,69-169-194,-71 175 192,0-1 1,0 1-1,0 0 0,0 0 0,0 0 0,0 0 0,0 0 0,1 0 0,-1 0 0,1 0 0,0 0 0,2-1 0,-3 2 1,1 1 0,-1-1 0,1 1 0,0 0 0,-1-1 0,1 1 0,-1 0 0,1 0 0,-1 0 0,1 0 0,0 1-1,-1-1 1,1 0 0,-1 1 0,1-1 0,-1 1 0,1-1 0,2 3 0,4 0 5,1-1 0,-1 0 0,1 0 0,0 0 0,0-1 0,-1 0 1,1-1-1,0 0 0,0-1 0,13-1 0,-16 1 30,-1 0 0,1-1 0,-1 1-1,1-1 1,-1 0 0,0 0 0,0-1 0,0 0 0,0 0 0,0 0 0,0 0-1,-1-1 1,1 1 0,-1-1 0,0-1 0,0 1 0,3-6 0,-6 9-16,-1 0 0,1 1 0,0-1-1,-1 0 1,0 0 0,1 0 0,-1 0 0,1 0 0,-1 0 0,0 0 0,0 0 0,0 0 0,0 0 0,0-1-1,0 1 1,0-2 0,0 3-4,0-1-1,-1 1 0,1-1 1,0 1-1,0-1 0,-1 1 1,1-1-1,0 1 0,-1 0 1,1-1-1,-1 1 0,1-1 1,-1 1-1,1 0 0,-1 0 1,1-1-1,-1 1 0,1 0 1,-1 0-1,1-1 0,-1 1 1,0 0-1,-1 0 5,0-1-1,-1 1 1,1 0-1,0 0 1,0 0-1,0 0 0,0 1 1,-1-1-1,1 1 1,0-1-1,0 1 1,0 0-1,0-1 1,-3 3-1,-2 3-7,0 0 0,0 0-1,1 0 1,0 1 0,1 0 0,-1 0-1,1 0 1,1 1 0,-1-1 0,1 1-1,1 0 1,-1 1 0,2-1 0,-1 1-1,1-1 1,0 1 0,-1 10 0,3-12-25,-1 0 0,1 0 0,0 0 0,0 0 0,1 0 0,0 0 0,0 0 0,1 0 0,5 13 0,-6-16-15,1 0 0,1 0-1,-1 0 1,1-1-1,-1 1 1,1-1-1,0 1 1,0-1 0,0 0-1,1 0 1,-1 0-1,1-1 1,-1 1 0,1-1-1,0 0 1,7 3-1,-7-4 22,-1 0-1,1 0 1,0 0 0,0 0-1,0-1 1,-1 1-1,1-1 1,0 0-1,4-1 1,49-12-145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16508,'4'-6'1448,"-2"7"-1080,-7 11-152,-2 14 448,0 7-128,0 14-104,-2 6-160,2 6-288,3 1-112,2-3-232,2-7-120,0-8-296,2-12 600,-2-16-160,-3-6-160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12 183 15347,'-2'-3'165,"1"1"1,-1-1-1,1 0 0,0 0 0,0 0 0,0 0 0,0-1 0,0 1 0,1 0 1,0 0-1,-1 0 0,1-5 0,1 6-81,-1 0 0,1-1 0,0 1 0,-1 0 1,1 0-1,0-1 0,0 1 0,1 0 0,-1 0 0,0 0 0,1 0 0,-1 0 0,1 1 1,0-1-1,-1 0 0,1 1 0,3-2 0,11-9 261,2 1-1,-1 2 1,1-1 0,1 2-1,0 1 1,0 0 0,29-6-1,-6 4-84,1 3 1,63-3-1,-86 8-165,1 2 1,33 4-1,-45-3-76,-1-1 1,0 1-1,1 1 0,-1 0 1,0 0-1,-1 0 1,1 1-1,12 8 0,-18-11-19,0 0 0,-1 0-1,1 0 1,-1 0 0,0 0 0,1 1-1,-1-1 1,0 0 0,0 1 0,0-1-1,1 1 1,-2-1 0,1 1-1,0 0 1,0-1 0,0 1 0,-1 0-1,1-1 1,-1 1 0,1 0 0,-1 0-1,0 0 1,0-1 0,0 1-1,0 0 1,0 0 0,0 0 0,0 0-1,-1-1 1,1 1 0,-1 0 0,1 0-1,-1-1 1,0 1 0,1 0-1,-1-1 1,0 1 0,0-1 0,0 1-1,0-1 1,-1 1 0,1-1 0,0 0-1,-1 1 1,-1 0 0,-7 6-9,1 0 1,-2-1 0,1 0-1,-1-1 1,-13 6 0,-170 63-2102,190-73 1720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44 14059,'-16'10'696,"-33"22"200,45-29-810,0 0 1,1 0-1,0 0 0,0 0 0,0 0 0,0 1 1,0-1-1,1 1 0,0 0 0,-3 4 1,5-8-73,0 1 0,0-1 0,0 0 0,-1 1 0,1-1 0,0 0 0,0 1 0,0-1 0,0 0 0,0 1 0,0-1 0,0 1 0,0-1 0,0 0 1,0 1-1,0-1 0,0 0 0,0 1 0,0-1 0,0 1 0,0-1 0,0 0 0,0 1 0,1-1 0,-1 0 0,0 1 0,0-1 0,0 0 0,1 1 0,-1-1 1,0 0-1,13 1 222,16-12-92,-28 11-142,192-106 636,-158 85-193,-72 56 591,23-21-899,-114 128 233,104-112-360,2 1 0,1 1 1,-17 35-1,36-62-11,-1 1 1,1-1-1,0 0 1,1 1-1,-1 0 1,1-1-1,0 8 1,1-13-1,0 1-1,0 0 1,0-1-1,0 1 1,0 0 0,0 0-1,0-1 1,0 1 0,0 0-1,1-1 1,-1 1-1,0 0 1,0-1 0,1 1-1,-1 0 1,1-1 0,-1 1-1,1-1 1,-1 1 0,1-1-1,-1 1 1,1-1-1,0 1 1,1 0-2,-1-1 0,0 0 0,1 1 0,-1-1 0,1 0 0,-1 0 0,1 0 0,-1 0 0,1 0 0,-1-1 0,0 1 0,1 0 0,-1-1 0,1 1 0,-1-1 0,3-1 0,24-11-30,-1-2 1,36-26-1,-37 23 25,2 1 0,33-16 1,-60 32 8,0 1 1,0-1-1,0 1 1,0-1 0,0 1-1,0 0 1,0 0-1,0-1 1,0 1 0,0 0-1,0 0 1,0 0-1,0 0 1,0 0 0,0 0-1,0 0 1,0 1-1,0-1 1,0 0 0,1 1-1,-1-1 1,0 1-1,-1-1 0,1 1 1,-1 0-1,0-1 1,1 1-1,-1-1 1,0 1-1,1 0 0,-1-1 1,0 1-1,0 0 1,1 0-1,-1-1 1,0 1-1,0 0 0,0 0 1,0-1-1,0 1 1,0 0-1,0 0 1,-1 5 3,0 0 1,0 0-1,-1-1 1,0 1 0,-5 10-1,-15 24 40,-45 61 0,-14 6 496,78-103-441,36-46 54,-3-1 0,-1-2 0,-2-1 0,-2-1 0,36-99 0,-57 135-108,-1 0 0,0-1-1,-1 1 1,-1-1-1,1 1 1,-1-13 0,-2 21-37,1 1 0,0 0 0,0 0 0,-1 0 0,1-1-1,-1 1 1,0 0 0,1 0 0,-1 0 0,0 0 0,0 0 0,-1 0 0,1 1 0,0-1 0,0 0 0,-3-2 0,2 3-6,0 0-1,0 0 1,0 0-1,0 0 1,0 0-1,0 1 1,-1-1-1,1 0 1,0 1-1,0 0 0,-1 0 1,1-1-1,0 1 1,0 0-1,-1 1 1,1-1-1,0 0 1,-1 1-1,-2 0 1,-13 6 0,0 0 1,0 0-1,0 2 1,1 0 0,0 2-1,-15 11 1,0-1 1,-1 2 0,19-14 9,0 1 0,-20 9 0,34-19-15,-1 1 0,1-1 0,-1 0 1,1 0-1,-1 1 0,1-1 0,-1 0 0,1 0 0,0 1 0,-1-1 0,1 0 1,-1 0-1,0 0 0,1 0 0,-1 0 0,1 0 0,-1 0 0,1 0 0,-1 0 0,1 0 1,-1 0-1,1 0 0,-1 0 0,1-1 0,-1 1 0,0 0 0,4-12-77,20-21-137,-21 30 183,100-126-1394,-99 125 1171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 18452,'8'-1'1624,"-16"11"-1120,-9 8-248,-10 13 1113,-3 6-809,-6 19-296,-6 7-56,-1 4-144,-1 2 0,8-5-48,3-5 8,12-16-368,9-8-216,15-33-480,9-9 399,15-29 369,7-11-208,11-17-216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12515,'7'0'1840,"-10"7"-1048,-18 17-264,-2 8 1689,-6 11-1241,2 4-152,6 6-184,2 0-104,15-6-199,5-2-73,9-9-352,3-6-241,1-6-455,1-8 0,-8-9 528,-6-5-160,-1-1-216</inkml:trace>
  <inkml:trace contextRef="#ctx0" brushRef="#br0" timeOffset="1">11 363 19932,'-9'-5'1665,"8"-1"-1193,1-1-224,13-3 600,5 3-112,9 2-504,5-2-312,11 1-640,6 3-392,4-4 872,1-1-192,8-5-161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19452,'2'6'1729,"6"-2"-1057,5-2-248,14-1 696,5 0-256,8 1-208,0-1-240,3 1-616,-1-1-432,-9-1-1304,-8 0 1640,-7 0-304,-8 3-249</inkml:trace>
  <inkml:trace contextRef="#ctx0" brushRef="#br0" timeOffset="1">0 222 17596,'23'12'1744,"17"-11"-1056,5-7-280,11-5 673,2 0-569,3-5 208,0 0-240,-8 0-336,-10-1-56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12851,'-5'0'268,"0"0"0,0 1 1,0-1-1,0 1 0,0 0 1,1 0-1,-1 1 0,0-1 0,1 1 1,-1 0-1,1 0 0,0 1 1,0-1-1,0 1 0,0 0 0,0 0 1,0 0-1,1 1 0,-5 5 1,-4 4 90,0 2 1,1 0-1,-16 28 1,19-29-178,1 0 0,1 0 0,-6 20 0,10-28-108,0 0 0,1-1 1,0 1-1,0 0 0,1 0 1,0-1-1,0 1 1,0 0-1,1 0 0,0 0 1,2 10-1,-2-14-28,0 0 0,-1 0 0,1 0 0,0 0-1,0 0 1,0 0 0,0-1 0,0 1 0,0 0 0,1-1-1,-1 1 1,1-1 0,-1 0 0,1 1 0,-1-1 0,1 0 0,0 0-1,-1 0 1,1 0 0,0 0 0,4 1 0,-3-1 27,0-1 0,0 0 1,0 0-1,1 0 0,-1 0 0,0 0 1,0-1-1,0 0 0,0 1 0,1-1 1,-1 0-1,4-3 0,3-1 159,0 0 1,0-1-1,-1 0 0,0-1 0,0 0 0,-1-1 0,8-9 0,-7 7 101,-1 0 0,0-1-1,-1-1 1,10-21 0,-14 26-202,0 1 1,-1-1-1,0 0 0,0 0 1,0 0-1,-1 0 1,0 0-1,-1 0 0,0 0 1,-1-12-1,1 17-143,-1 0 0,1 0-1,-1 0 1,0 0 0,1 0 0,-1 0 0,0 0-1,0 1 1,0-1 0,-1 0 0,1 1-1,0-1 1,-1 1 0,1-1 0,-1 1 0,1 0-1,-1-1 1,0 1 0,1 0 0,-1 0 0,0 0-1,0 0 1,0 1 0,0-1 0,-3 0-1,2 0-58,0 0 1,0 1-1,0 0 0,0-1 0,0 1 0,0 1 0,0-1 0,0 0 0,0 1 0,0-1 0,0 1 0,0 0 0,0 0 0,1 0 0,-1 0 0,-4 3 0,-5 7-337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19348,'-6'34'1288,"-1"1"-1288,2-1-248,3-1 448,0-3-96,2-6-104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17564,'-5'6'1991,"0"3"-1729,1 1 1,0-1-1,0 1 1,1 0-1,1-1 0,-3 15 1,-4 62-81,8-78-176,1 0 0,0-1 0,1 1 0,0-1 0,0 1 0,4 14 0,-4-20 5,-1 0 1,1-1 0,0 1 0,-1-1 0,1 1-1,0 0 1,0-1 0,0 0 0,0 1 0,0-1-1,1 0 1,-1 1 0,0-1 0,1 0 0,-1 0-1,1 0 1,-1 0 0,1 0 0,-1-1 0,1 1 0,-1 0-1,1-1 1,0 1 0,-1-1 0,1 0 0,0 1-1,0-1 1,-1 0 0,1 0 0,0 0 0,0 0-1,-1 0 1,1-1 0,0 1 0,3-1 0,5-3 91,0 1 0,-1-1-1,0-1 1,1 0 0,-2 0 0,1-1 0,0 0 0,10-11 0,60-62 908,-69 67-844,-2 3-46,-5 5-75,0 1 0,0-1 0,0 1-1,0 0 1,1 0 0,-1 0 0,1 0 0,0 1 0,0-1 0,4-1 0,-7 4-43,-1 0 1,0 0 0,1 0 0,-1 0-1,0 0 1,1 0 0,-1 0 0,1 1-1,-1-1 1,0 0 0,1 0 0,-1 0-1,0 0 1,1 0 0,-1 1 0,0-1-1,0 0 1,1 0 0,-1 1-1,0-1 1,1 0 0,-1 0 0,0 1-1,0-1 1,0 0 0,1 1 0,-1-1-1,0 0 1,0 1 0,0-1 0,0 0-1,0 1 1,1-1 0,-1 1 0,4 19-4,-2-11 11,-1-5-10,0-1 0,0 0 0,0 0-1,1 0 1,-1 0 0,1 0 0,0 0-1,0 0 1,0 0 0,5 4 0,-6-6 1,1 1 1,0-1-1,0 0 0,1 0 1,-1 0-1,0 0 1,0 0-1,0-1 0,1 1 1,-1-1-1,0 1 1,1-1-1,-1 0 0,0 0 1,1 0-1,3-1 1,6 0 6,0-2 1,0 0-1,0-1 1,19-8-1,-19 7 0,0 1 1,1 0-1,-1 0 1,15-1-1,-25 4-8,0 1-1,0 0 1,0 0-1,-1 0 0,1 0 1,0 0-1,0 0 1,-1 0-1,1 1 1,0-1-1,0 1 0,-1-1 1,1 1-1,0 0 1,-1 0-1,1 0 1,-1-1-1,1 1 0,1 2 1,0 0-14,-1 1-1,1-1 1,-1 1 0,0-1 0,0 1 0,2 6-1,0-1-67,-4-8 40,1-1-1,-1 1 1,0 0 0,0-1 0,1 1-1,-1-1 1,1 1 0,-1 0 0,0-1-1,1 1 1,-1-1 0,1 1 0,-1-1-1,1 1 1,-1-1 0,1 1 0,0-1-1,-1 0 1,1 1 0,0-1-1,-1 0 1,1 1 0,0-1 0,-1 0-1,1 0 1,0 0 0,-1 0 0,1 0-1,0 1 1,0-1 0,-1 0 0,1-1-1,0 1 1,-1 0 0,1 0-1,0 0 1,0 0 0,-1-1 0,1 1-1,0 0 1,0-1 0,3-1-103,-1-1 0,1 1 0,-1-1 0,1 0 0,3-5 0,-6 7 152,17-17-538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200 117 17412,'-16'0'931,"0"0"0,0 2 1,0 0-1,-22 6 0,30-6-854,0 1 0,1 0 0,-1 0 0,1 1 0,0-1 0,0 2 0,1-1 0,-1 1-1,1 0 1,-10 10 0,15-14-71,0-1 0,1 1 0,-1-1 1,0 1-1,1 0 0,-1-1 0,0 1 0,1 0 0,-1-1 0,1 1 0,-1 0 0,1 0 0,0 0 0,-1-1 0,1 1 0,0 0 1,-1 0-1,1 0 0,0 0 0,0 0 0,0 0 0,0-1 0,0 1 0,0 0 0,0 0 0,0 0 0,0 0 0,0 0 0,1 0 0,-1 0 1,0-1-1,1 1 0,-1 0 0,0 0 0,1 0 0,0 1 0,1-1 8,0 0 1,-1 0-1,1 0 1,0 0-1,0 0 1,0 0-1,0-1 1,0 1-1,0-1 1,0 1-1,0-1 0,0 0 1,0 0-1,0 0 1,3 0-1,9-2 28,0 0 0,0-1-1,0 0 1,0-1-1,-1 0 1,20-10 0,-1-2 121,42-28 0,-54 31-36,0-1 0,-1 0 0,-1-2-1,-1 0 1,30-36 0,-47 52-121,0 0 0,0 0 1,0 0-1,0 0 0,0 0 0,-1 0 0,1 0 0,0 0 0,0 0 0,0 0 0,0 0 0,0 0 0,0 0 0,0 0 0,0 0 0,0-1 0,-1 1 1,1 0-1,0 0 0,0 0 0,0 0 0,0 0 0,0 0 0,0 0 0,0 0 0,0 0 0,0-1 0,0 1 0,0 0 0,0 0 0,0 0 1,0 0-1,0 0 0,0 0 0,0 0 0,0 0 0,0-1 0,0 1 0,0 0 0,0 0 0,0 0 0,0 0 0,0 0 0,0 0 0,0-1 1,-10 9 36,2 2-46,0 0-1,2 1 1,-1 0 0,1 0-1,-5 15 1,7-18-118,1 0 0,1 0 0,0 0 0,0 0 0,0 1 1,1-1-1,1 1 0,0 15 0,6-5-75,6-5-71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17876,'-3'7'2475,"-215"264"1271,128-156-3538,81-104-363,6-9 12,0 0-1,1 1 1,0 0 0,-1-1 0,1 1-1,0 0 1,0 0 0,1 0-1,-1 0 1,1 1 0,-1-1 0,0 6-1,16-23-280,2-9-38,5-8-143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16724,'2'2'266,"0"-1"0,-1 1 0,0 0 1,1 0-1,-1 0 0,0 0 1,0 0-1,0 0 0,0 0 0,0 1 1,-1-1-1,1 0 0,-1 0 1,1 1-1,-1 3 0,0 42 1382,-1-27-1223,-2 81 429,0-51-1642,8 96 0,-5-146 667,1 0 93,-1-1 0,0 1 1,0-1-1,0 0 0,0 1 0,0-1 0,0 1 0,0-1 1,0 0-1,0 1 0,0-1 0,0 1 0,0-1 1,0 1-1,0-1 0,0 0 0,-1 1 0,1-1 0,0 1 1,0-1-1,-1 1 0,-6 0-481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15243,'-5'-4'2609,"2"-3"-1361,3 1-488,3 0 2617,8-1-2041,1 3-264,5-2-399,4 2-265,4 0-808,-1 1-401,-4 1 681,2 2-152,-7 0-80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 17524,'0'-7'2284,"-2"7"-552,-6 16 424,-7 35-635,13-43-1255,-32 108 558,6 3 0,-17 157 0,43-263-793,1-8-40,1 0 1,-1 0-1,1 0 1,0-1-1,0 1 1,1 0-1,1 7 1,0-10-687,1-7 172,0-8-413,-1-15-429,-1-35-1,-3 19 466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108 164 16868,'-1'-4'303,"1"-1"1,0 1 0,0-1 0,0 1 0,0-1 0,1 1 0,0-1-1,0 1 1,0 0 0,0-1 0,1 1 0,-1 0 0,1 0 0,0 0 0,1 0-1,-1 0 1,0 1 0,1-1 0,0 1 0,0-1 0,0 1 0,1 0-1,-1 0 1,1 1 0,6-5 0,3-1 144,0 0 0,0 1 1,0 1-1,1 0 0,0 1 0,0 0 1,22-4-1,-29 8-383,-1-1-1,1 1 1,-1 1-1,1-1 1,0 1 0,-1 0-1,1 1 1,0-1-1,-1 1 1,1 1 0,-1-1-1,1 1 1,-1 0 0,0 1-1,0 0 1,0 0-1,0 0 1,0 0 0,5 5-1,-8-5-45,1 0 0,-1 1-1,-1-1 1,1 1-1,0 0 1,-1 0-1,0 0 1,1 0 0,-2 0-1,1 0 1,0 0-1,-1 1 1,0-1 0,1 6-1,-1-3-5,-1 0-1,0 0 0,0 0 1,-1 0-1,0 0 0,0 0 1,-1 0-1,-3 10 1,0-3 3,-1 1-1,-1-1 1,-1-1 0,0 1 0,-1-1 0,0-1 0,-17 19 0,7-12 3,0-2 0,-32 24 0,58-45-88,1 2-1,0-1 0,0 1 1,0 1-1,17-2 0,-19 2 20,0 0 0,1 1 0,-1 0-1,0 0 1,1 0 0,-1 1-1,0 0 1,1 1 0,-1-1 0,10 5-1,-13-4 24,0 0 0,-1 0-1,1 0 1,-1 0 0,1 1 0,-1-1-1,0 1 1,0-1 0,-1 1 0,1 0-1,0 0 1,-1 0 0,1 0 0,-1 0-1,0 0 1,0 0 0,-1 0 0,1 1-1,0-1 1,-1 0 0,0 1 0,0-1-1,0 0 1,0 0 0,-1 1 0,1-1-1,-1 0 1,-1 6 0,-2 3 34,0-1 0,0 1 0,-1-1 0,0 0 0,-1-1 0,-10 16 0,-1-5 174,0 0 1,-1-2-1,-1 0 0,-1-1 1,0-1-1,-2 0 0,0-2 1,0-1-1,-38 18 0,51-28-129,1 0 0,-1-1 0,0 0 0,0-1-1,0 1 1,0-2 0,-1 1 0,1-1 0,-12-1-1,18 0-113,0 0 0,0 0 1,0-1-1,0 0 0,0 1 0,0-1 0,0 0 0,0 0 0,0 0 0,1-1 0,-1 1 0,1-1 0,-1 0 0,1 1 0,-1-1 0,1 0 0,0 0 0,0 0 0,0-1 0,0 1 0,0-1 0,1 1 0,-1-1 0,1 1 0,-1-1 0,1 0 0,0 0 0,0 1 0,0-1 0,0 0 0,1 0 0,-1-5 0,0 0-111,1-1 0,0 0-1,0 1 1,3-18 0,8-10-382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18252,'9'-7'1824,"8"3"-1096,6 0-295,10 2 895,6 1-368,10-1-272,-1 2-200,4 2-448,-3 1-352,-5 0-728,-5-1 1616,-16-3-712,-6 0-96,-17-1-128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13483,'-2'13'2056,"7"0"-1071,12-4-313,9-2 2208,12-1-1863,8-2-121,7-2-296,3-1-464,1-1 72,-1-4-48,-3 1-176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19556,'10'-5'765,"0"0"1,1 1-1,-1 0 0,1 1 0,16-3 0,-7 3-236,-1 1 0,1 1 0,0 1 0,28 3 0,-42-2-472,0 0 0,0 0 0,0 1 0,0 0 0,0 0 0,0 0 0,0 1 0,-1-1 0,1 1 0,-1 1 0,6 4 0,-10-7-56,1 0 0,-1 1 0,1-1-1,-1 1 1,0 0 0,1-1 0,-1 1 0,0 0 0,0 0 0,0 0 0,-1 0-1,1 0 1,0 0 0,-1 0 0,1 0 0,-1 0 0,1 0 0,-1 0-1,0 0 1,0 0 0,0 0 0,0 0 0,-1 0 0,1 0 0,0 0 0,-1 0-1,0 0 1,1 0 0,-1 0 0,0 0 0,0 0 0,0 0 0,0 0-1,0-1 1,-3 4 0,-4 3-19,1 0-1,-1 0 1,-1-1 0,0 0-1,0 0 1,0-1 0,0-1-1,-1 1 1,0-2 0,0 1-1,-1-1 1,-11 2-1,18-2-412,12-3 178,18 1-58,-24-2 252,10 1-55,-1 0 1,0 1 0,1 0 0,-1 1 0,0 0 0,0 0 0,-1 2 0,19 8-1,-25-10 79,0-1 0,0 1-1,0 0 1,-1 0 0,1 1-1,-1-1 1,1 1 0,-1-1-1,0 1 1,3 6 0,-5-7 14,1 0 1,-1 0 0,0 0-1,0 0 1,0 0-1,-1 1 1,1-1 0,-1 0-1,1 1 1,-1-1-1,0 0 1,-1 1 0,1-1-1,0 0 1,-1 1-1,-1 3 1,0-2 58,-1 1 1,1-1 0,-1-1-1,0 1 1,0 0-1,-1-1 1,1 1 0,-1-1-1,0 0 1,0 0-1,-1-1 1,1 1 0,-1-1-1,1 0 1,-9 4-1,0 0 172,-1-1 0,0 0-1,0-1 1,-24 5 0,30-8-131,0 0-1,0-1 1,-1 0 0,1-1 0,0 0 0,-1 0 0,1-1 0,-9-2 0,13 3-63,1-1-1,0 0 1,0 0 0,1 0 0,-1 0-1,0-1 1,0 1 0,1-1-1,-1 0 1,0 0 0,1 0-1,0 0 1,-1 0 0,1 0-1,0-1 1,0 1 0,1-1 0,-1 1-1,0-1 1,1 0 0,-1 0-1,1 0 1,0 0 0,-1-3-1,-1-7-61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20212,'5'-1'191,"1"-1"-1,0 1 0,-1 0 1,1 0-1,-1 1 0,1-1 0,0 1 1,0 0-1,-1 1 0,1 0 1,0 0-1,-1 0 0,10 3 1,-12-3-185,-1 1 1,1-1 0,-1 0-1,0 1 1,1-1 0,-1 1-1,0 0 1,0 0 0,0 0-1,0 0 1,0 0 0,-1 0-1,1 0 1,0 0 0,-1 1-1,0-1 1,0 1 0,0-1-1,0 1 1,0 0 0,0-1-1,0 1 1,-1 0 0,0-1 0,1 1-1,-1 0 1,0 0 0,0-1-1,0 1 1,-1 3 0,-1 1 6,0-1 1,0 0 0,0 0 0,0 0 0,-1-1 0,0 1 0,0-1 0,-1 1 0,1-1 0,-1 0 0,0 0-1,-1-1 1,1 1 0,-11 7 0,-4 6 359,29-18 15,11-2-281,-14 1-52,-2 0-71,0 1 0,0 0 0,0 0 1,-1 0-1,1 0 0,0 1 0,0 0 1,-1 0-1,1 0 0,0 0 0,-1 1 1,1 0-1,-1 0 0,0 0 0,1 1 1,-1-1-1,5 5 0,-6-4 9,-1-1-1,0 1 1,0 0 0,0 0 0,0-1-1,0 1 1,-1 1 0,1-1-1,-1 0 1,0 0 0,0 0-1,0 1 1,0-1 0,-1 1-1,1-1 1,-1 0 0,0 1 0,0-1-1,0 1 1,0-1 0,-1 1-1,1-1 1,-1 0 0,0 1-1,-2 3 1,1 0 109,-1-1 0,0 0 0,0 0 0,-1 0 0,0 0 0,0 0-1,0-1 1,-1 0 0,0 0 0,0 0 0,0 0 0,-7 4 0,7-6-24,1 0 1,-1 0-1,1 0 1,-1-1-1,0 0 0,0 0 1,0 0-1,0-1 1,0 1-1,0-1 0,0-1 1,-1 1-1,1-1 1,0 0-1,-1 0 1,-6-1-1,10 1-127,0-1 1,0 1-1,0-1 1,0 0-1,0 0 0,0 1 1,1-1-1,-1-1 0,0 1 1,1 0-1,-1 0 1,1-1-1,-1 1 0,1 0 1,-1-1-1,1 0 0,0 1 1,0-1-1,0 0 1,0 0-1,0 1 0,0-1 1,0 0-1,1 0 0,-1 0 1,1 0-1,-1 0 1,1 0-1,0 0 0,0 0 1,0 0-1,0 0 1,0 0-1,0-3 0,5-16-411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60 15179,'3'-2'336,"-1"0"-1,0 0 1,0-1-1,-1 1 1,1 0 0,0-1-1,-1 1 1,1-1-1,1-4 1,-3 7-225,0-1 0,0 0 1,1 0-1,-1 0 0,0 0 1,0 0-1,0 1 1,0-1-1,0 0 0,-1 0 1,1 0-1,0 0 0,0 0 1,-1 1-1,1-1 0,0 0 1,-1 0-1,1 1 0,0-1 1,-1 0-1,0 0 1,1 1-1,-1-1 0,1 0 1,-1 1-1,0-1 0,1 1 1,-1-1-1,0 1 0,1-1 1,-1 1-1,0 0 0,0-1 1,1 1-1,-3-1 0,-2 0 168,0-1-1,0 1 1,-1 0-1,1 0 1,0 1-1,-1 0 1,1 0-1,-1 0 1,1 0-1,0 1 1,-1 0-1,-7 2 1,-6 3-85,1 0 1,-19 10-1,23-9-173,1 0 1,-21 14-1,30-18-32,0 0 0,1 0 0,-1 0 0,1 0 0,0 1 0,0-1 0,0 1 0,0-1-1,1 1 1,-1 0 0,1 0 0,-3 8 0,5-11 3,0 0-1,0-1 0,0 1 1,0 0-1,0 0 1,0-1-1,0 1 1,0 0-1,0 0 1,0 0-1,0-1 1,1 1-1,-1 0 1,0-1-1,1 1 0,-1 0 1,1-1-1,-1 1 1,1 0-1,-1-1 1,1 1-1,-1-1 1,1 1-1,-1-1 1,1 1-1,0-1 1,-1 1-1,1-1 0,0 1 1,-1-1-1,1 0 1,0 0-1,0 1 1,-1-1-1,1 0 1,0 0-1,0 0 1,-1 0-1,1 0 1,1 0-1,41 2-188,-34-3 135,7 1-16,2 0 25,1 0 1,0 1-1,36 7 0,-52-7 48,1 0 0,0 0 0,0 0 0,-1 0 1,1 1-1,-1-1 0,1 1 0,-1 0 0,0 0 0,1 0 1,-1 1-1,0-1 0,-1 1 0,1 0 0,0 0 0,-1 0 0,1 0 1,-1 0-1,0 0 0,0 0 0,0 1 0,-1-1 0,1 1 1,-1 0-1,1 5 0,-1-5 18,-1 0 1,0 1-1,-1-1 0,1 0 1,-1 0-1,1 0 0,-1 0 1,-1 0-1,1 0 1,-1 0-1,1 0 0,-1 0 1,0-1-1,0 1 0,-1-1 1,1 1-1,-1-1 0,1 0 1,-1 0-1,0 0 1,-5 3-1,-6 5 170,0 0 0,0-1 1,-27 14-1,33-19-103,-1 0 0,1-1 1,-1 0-1,-1-1 1,1 1-1,0-2 0,-1 1 1,0-1-1,1-1 1,-17 1-1,25-2-115,0 0 0,0 0 0,0 0 1,0 0-1,0 0 0,0 0 0,0-1 0,0 1 1,0 0-1,0-1 0,0 1 0,0-1 0,0 1 1,0-1-1,0 1 0,0-1 0,1 0 0,-1 1 0,0-1 1,0 0-1,1 0 0,-1 1 0,0-1 0,1 0 1,-1 0-1,1 0 0,-1 0 0,1 0 0,0 0 1,-1 0-1,1 0 0,0 0 0,0 0 0,0 0 0,-1 0 1,1 0-1,0 0 0,0 0 0,0 0 0,1 0 1,-1 0-1,0 0 0,0 0 0,1 0 0,-1-1 1,2-4-27,1 0 1,-1 0-1,1 0 1,0 0-1,7-9 0,10-11-348,6-1-62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17660,'-9'13'745,"1"1"0,0 0 0,1 0 0,1 1 1,1 0-1,0 0 0,-4 23 0,8-35-695,0-1 1,1 1-1,-1-1 0,1 1 0,0 0 1,0-1-1,0 1 0,0-1 0,1 1 1,-1-1-1,1 1 0,-1-1 0,1 1 1,0-1-1,0 1 0,0-1 0,2 4 1,-1-5-29,-1 0 0,1 1 1,0-1-1,-1 0 0,1 0 0,0-1 1,-1 1-1,1 0 0,0 0 1,0-1-1,0 1 0,0-1 0,0 0 1,0 0-1,0 1 0,-1-1 0,1 0 1,0-1-1,0 1 0,0 0 1,0 0-1,0-1 0,0 1 0,3-2 1,12-4 103,0-1 0,0-1 0,-1 0 0,21-14 1,-19 11-18,0 1 1,0 0 0,22-7-1,-39 17-108,0-1 0,0 1 0,0-1 0,0 1 0,0 0 1,0-1-1,1 1 0,-1 0 0,0 0 0,0 0 0,0 0 0,1 0 0,-1 0 0,0 0 0,0 1 0,0-1 0,1 0 0,-1 1 0,0-1 0,0 0 0,1 2 0,0 0 0,0 0 1,-1 0-1,1 0 0,-1 0 0,1 0 1,-1 0-1,0 0 0,1 5 0,0-4-3,-2-3 3,1 1 0,0 0 1,-1 0-1,1-1 0,0 1 0,-1 0 0,1-1 0,0 1 0,0-1 0,0 1 0,-1-1 0,1 1 0,0-1 0,0 0 0,0 1 1,0-1-1,0 0 0,0 0 0,0 1 0,0-1 0,0 0 0,0 0 0,0 0 0,0 0 0,0 0 0,0-1 0,-1 1 0,1 0 1,0 0-1,0-1 0,1 0 0,35-13 38,-27 9-39,23-10 29,-20 9-15,1-1 0,0 2 1,0-1-1,0 2 0,1 0 1,22-3-1,-35 7-29,0 0 0,0 0-1,0 0 1,0 0 0,0 1 0,-1-1 0,1 0-1,0 1 1,0-1 0,0 1 0,-1 0 0,1-1-1,0 1 1,-1 0 0,1 0 0,-1 0 0,1 0-1,-1 1 1,1-1 0,-1 0 0,0 1 0,1-1-1,-1 0 1,0 1 0,0 0 0,0-1 0,0 1-1,-1-1 1,1 1 0,0 0 0,-1 0-1,2 2 1,-2 1-72,1-1 0,0 1 0,-1 0 0,0-1-1,0 1 1,0 0 0,-1-1 0,1 1 0,-1-1-1,0 1 1,-1-1 0,-1 6 0,0-5-156,0-4-77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15603,'0'1'961,"0"8"-1162,8 1-159,5 3-656,1 0 904,9-3-192,3 0-128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146 143 15819,'-19'13'969,"1"-1"0,0 2-1,-19 19 1,31-28-781,1 0 1,1 0-1,-1 0 0,1 1 0,0 0 1,0 0-1,1 0 0,-1 0 1,2 1-1,-1-1 0,0 1 0,1 0 1,1 0-1,-2 7 0,3-12-157,-1-1 0,1 0 0,0 0 0,0 0 0,0 0 0,0 1 0,0-1 0,1 0 0,-1 0 0,0 0 0,1 0-1,-1 1 1,0-1 0,1 0 0,-1 0 0,1 0 0,0 0 0,-1 0 0,1 0 0,0 0 0,0 0 0,-1 0 0,1-1 0,1 2 0,0-1-4,0 0 0,0-1 0,-1 1 0,1-1 1,0 1-1,0-1 0,0 0 0,0 0 0,0 0 1,-1 0-1,1 0 0,0 0 0,0 0 0,2-1 0,7-2 54,1-1-1,-1 0 0,20-10 0,-30 13-70,52-28 273,-2-3 0,-1-2 0,-2-2-1,60-58 1,-102 89-258,1 0 7,-1-1 0,0 0-1,0 0 1,-1 0-1,1-1 1,-1 1-1,-1-1 1,1-1-1,-1 1 1,3-8-1,-7 14-29,0 1 0,0 0-1,1 0 1,-1-1 0,0 1 0,0 0 0,0 0-1,0 0 1,0-1 0,0 1 0,0 0-1,0 0 1,0-1 0,0 1 0,0 0 0,0 0-1,0-1 1,0 1 0,0 0 0,0 0-1,0-1 1,0 1 0,-1 0 0,1 0-1,0 0 1,0-1 0,0 1 0,0 0 0,0 0-1,-1 0 1,1 0 0,0-1 0,0 1-1,0 0 1,0 0 0,-1 0 0,1 0-1,0 0 1,-1-1 0,-10 4 22,-15 11-4,14-5-109,1 1 0,0 0 0,0 0 0,1 1 0,0 1 0,1 0 0,0 0 0,1 1 0,0 0-1,1 0 1,1 1 0,0-1 0,1 2 0,0-1 0,1 0 0,-4 30 0,8-23-158,10-8-94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23 18188,'4'-18'2620,"-8"14"-1555,-5 9 102,2 3-813,-1 0 1,2 1-1,-1 0 1,1 0-1,0 0 1,1 1-1,-6 13 1,4-5-323,1 0-1,0 1 1,-3 25 0,7-37-31,1 1 0,1-1 0,-1 0 0,1 1 0,0-1 1,1 0-1,1 8 0,-2-14 0,1 0 1,-1 1-1,1-1 0,-1 0 1,1 0-1,-1 0 1,1 1-1,0-1 0,-1 0 1,1 0-1,0 0 1,0 0-1,0 0 1,0 0-1,0-1 0,0 1 1,0 0-1,2 1 1,-1-2 2,0 1 0,-1-1 0,1 0 0,0 1 0,0-1 0,0 0 0,0 0 0,0 0 0,0-1 1,0 1-1,-1 0 0,1-1 0,0 1 0,0-1 0,0 1 0,3-3 0,3-1 25,-1 0 0,1-1-1,-1 0 1,1-1 0,-1 0-1,-1 0 1,11-12-1,40-56 243,-42 52-176,37-61 298,-62 118-442,3-14-427,0 0-1,2 0 0,0 0 1,1 1-1,-1 36 1,5-56 308,0 1 0,0 0 1,0-1-1,1 1 0,0-1 0,-1 1 0,3 4 1,-3-6 132,0-1 0,1 1 0,-1-1 0,1 1 0,-1-1 0,1 1 1,-1-1-1,1 1 0,-1-1 0,1 1 0,-1-1 0,1 0 0,-1 1 0,1-1 1,0 0-1,-1 1 0,1-1 0,-1 0 0,1 0 0,0 0 0,-1 0 0,1 1 1,0-1-1,0 0 0,-1 0 0,1 0 0,0 0 0,-1-1 0,1 1 1,0 0-1,-1 0 0,1 0 0,0 0 0,-1-1 0,1 1 0,-1 0 0,2-1 1,21-14-891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18828,'-60'88'2994,"36"-55"-2000,2 2 1,-26 51-1,48-86-993,-6 13 269,0 0 0,1 0 0,-5 27 0,9-37-225,1 1 1,-1-1-1,1 0 1,0 1-1,0-1 1,1 0-1,-1 1 1,1-1-1,-1 0 1,2 4-1,-1-5-27,0-1-1,0 1 1,0 0-1,0-1 1,0 1 0,0-1-1,0 0 1,0 1-1,1-1 1,-1 0 0,0 0-1,1 1 1,-1-1-1,1 0 1,0-1-1,-1 1 1,1 0 0,0 0-1,3 0 1,0 1-15,1-1 0,0 0 0,0-1 0,-1 1 0,1-1 0,0 0 0,0-1 0,0 1 0,0-1 0,9-3 0,5-2-169,32-16 0,-38 16-100,-1 0 0,1 0 1,0 2-1,21-5 1,-34 8 235,-1 1 0,1 0 0,0 0 0,-1 0 0,1 0 1,0 0-1,-1 0 0,1 0 0,0 0 0,0 0 0,-1 0 1,1 0-1,0 0 0,-1 0 0,1 0 0,0 1 0,-1-1 0,1 0 1,0 0-1,-1 1 0,1-1 0,-1 0 0,1 1 0,-1-1 1,2 1-1,-2 0 8,0 0 0,0-1 1,0 1-1,0 0 0,0 0 1,0-1-1,0 1 0,0 0 1,-1-1-1,1 1 0,0 0 1,0-1-1,0 1 0,-1 0 1,1-1-1,0 1 0,-1 0 1,1-1-1,-1 1 0,-3 5 26,0-1 0,0-1-1,-1 1 1,-5 4 0,-3 1 192,0 0 0,-1-1 1,0-1-1,-1 0 0,0-1 0,0-1 1,0 0-1,-1-1 0,0-1 0,0 0 1,-20 2-1,33-6-196,-1 0-1,1 1 1,-1-2 0,1 1-1,-1 0 1,1-1 0,-1 1-1,1-1 1,-1 0 0,1 0-1,-1 0 1,1-1 0,0 1-1,0-1 1,0 0 0,0 0 0,0 0-1,0 0 1,0-1 0,-2-2-1,-6-14-173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63 11843,'9'-17'4354,"23"-29"0,-42 62-831,-7 9-3053,-74 75 383,-32 39-587,120-136-253,0 1 0,1-1-1,0 1 1,0-1 0,0 1 0,-3 7 0,5-10-10,0-1-1,0 1 1,0-1 0,0 0 0,0 1 0,0-1-1,0 0 1,0 1 0,0-1 0,0 0 0,0 1-1,0-1 1,0 1 0,0-1 0,0 0-1,0 1 1,0-1 0,0 0 0,1 1 0,-1-1-1,0 0 1,0 1 0,0-1 0,1 0 0,-1 0-1,0 1 1,1-1 0,-1 1 0,2-1 2,-1 0 0,0 1-1,0-1 1,0 0 0,1 0 0,-1 0 0,0 0 0,0 0 0,0 0 0,1 0-1,-1 0 1,0-1 0,0 1 0,2-1 0,19-7 41,0-1 0,0 0 0,23-15 0,-3 2 2,-8 4-9,36-18 39,-63 33-64,1 0-1,-1 1 1,0 0 0,1 0-1,0 1 1,-1-1 0,13 1 0,-18 1-9,-1 0 1,0 0 0,1 1 0,-1-1-1,0 0 1,1 1 0,-1-1-1,0 1 1,1-1 0,-1 1 0,0-1-1,0 1 1,0 0 0,1 0-1,-1-1 1,0 1 0,0 0 0,0 0-1,0 0 1,1 2 0,-1 0 1,1 0 1,-1-1 0,0 1-1,0 0 1,0 0-1,0 0 1,-1 0 0,1 0-1,-1 4 1,1 7 16,-2 0 0,0 0 1,-4 18-1,4-21-3,-3 10 4,2-15-30,1-1 1,0 0-1,1 1 0,-1-1 0,1 11 0,10-36-1019,-2 2 840,3-1-55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 18764,'-1'-2'123,"1"0"-1,-1 1 1,1-1 0,-1 0-1,0 1 1,0-1 0,0 0-1,0 1 1,0-1 0,0 1-1,0-1 1,0 1 0,-1 0-1,1 0 1,0-1 0,-1 1-1,1 0 1,-1 0 0,1 0-1,-1 1 1,0-1 0,1 0-1,-1 0 1,0 1 0,0-1-1,1 1 1,-1 0 0,0 0-1,0-1 1,0 1 0,1 0-1,-1 0 1,0 1 0,0-1-1,0 0 1,-2 1 0,-3 1 73,1 0 0,-1 0 1,1 1-1,-1-1 0,1 1 0,0 1 1,0-1-1,-9 8 0,1 1-98,1 1-1,0 1 1,0 0-1,1 0 1,-12 21-1,17-24-92,0 1-1,1-1 1,0 1-1,2 0 1,-1 1-1,1-1 1,1 1-1,-3 16 1,6-27-2,0 0-1,-1 0 1,1 0 0,0 0-1,0 0 1,0 0 0,0 0 0,1 0-1,-1 0 1,1 0 0,-1 0 0,1 0-1,-1 0 1,1 0 0,0 0-1,0-1 1,2 4 0,-2-4 2,1 0 1,-1 0 0,0 0-1,0 0 1,0-1-1,1 1 1,-1-1-1,0 1 1,1-1 0,-1 1-1,1-1 1,-1 0-1,1 1 1,-1-1-1,1 0 1,-1 0 0,0 0-1,4-1 1,3 0 27,0-1 0,1-1 1,-1 1-1,0-2 0,-1 1 1,15-9-1,31-23 259,-2-2 1,-1-3-1,57-59 0,-160 201-3930,52-97 3167,-10 24-998,11-28 1398,0 0 1,-1 0-1,1 0 0,0 0 1,0 0-1,-1 0 1,1 0-1,0 0 0,0 0 1,0 0-1,0 0 0,0 0 1,1 0-1,-1 0 1,0 0-1,0 0 0,1 0 1,-1 0-1,1 0 0,-1 0 1,1 0-1,0 2 1,13-1-1000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81 15563,'10'-18'1222,"-6"12"-878,0-1 0,-1 1 0,0-1 0,0 0 0,0 0 0,-1-1 0,2-7 1,-20 32 2294,-10 21-1969,1 0 1,3 2-1,0 0 1,-20 58-1,40-91-577,0 0-1,0 1 1,0-1 0,-1 14-1,3-20-80,0 1 1,0-1-1,0 0 0,0 1 0,0-1 1,1 0-1,-1 1 0,0-1 0,0 0 0,1 0 1,-1 1-1,1-1 0,-1 0 0,1 0 1,0 0-1,-1 1 0,1-1 0,0 0 1,0 0-1,0 0 0,0 0 0,0 0 1,0-1-1,0 1 0,0 0 0,0 0 1,0-1-1,0 1 0,1 0 0,-1-1 1,0 1-1,0-1 0,2 1 0,6-1-33,-1 1-1,1-1 1,-1 0-1,1-1 0,-1 0 1,0 0-1,1-1 1,-1 0-1,0-1 1,13-5-1,-10 4-118,0 0 0,0 1 0,1 0 0,18-2 0,-29 5 125,0 0 1,-1 0-1,1 0 1,0-1-1,-1 1 1,1 0-1,0 0 1,-1 1-1,1-1 1,0 0-1,-1 0 1,1 0-1,-1 0 1,1 0-1,0 1 1,-1-1-1,1 0 1,-1 1-1,1-1 1,-1 0-1,1 1 1,-1-1-1,1 0 1,-1 1-1,1-1 1,-1 1-1,1 0 1,-1 0-2,0 0 1,0 0 0,0 0 0,0 0-1,0 0 1,0-1 0,0 1 0,0 0 0,0 0-1,-1 0 1,1 0 0,0 0 0,-1 0-1,1-1 1,0 1 0,-2 1 0,-23 29-134,13-20 221,-1-1-1,-1 0 0,0 0 1,-27 13-1,34-19-145,-1-1 0,1 0-1,-1 0 1,1-1 0,-1 0 0,0-1 0,0 1-1,1-1 1,-1-1 0,0 0 0,0 0-1,-10-1 1,16 1 22,1-1 0,-1 1 0,0-1-1,1 1 1,-1-1 0,0 0 0,1 0-1,-1 0 1,1 1 0,-1-1 0,1-1 0,0 1-1,-1 0 1,1 0 0,0 0 0,0-1 0,0 1-1,0-1 1,0 1 0,0-1 0,0 1 0,0-1-1,1 1 1,-1-1 0,1 0 0,-1 1 0,1-1-1,0 0 1,-1 0 0,1 1 0,0-1-1,0 0 1,0-2 0,4-18-521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18060,'-66'65'3730,"-106"134"0,171-197-3709,-14 16 282,1 1-1,1 1 1,0 0-1,-11 26 1,23-44-275,0 0 1,0 1-1,0-1 1,1 0-1,-1 1 1,1-1-1,-1 0 1,1 1-1,0-1 1,0 1-1,0 3 1,0-5-23,1 0 0,-1 0 0,1 0 1,-1 0-1,1 0 0,-1 0 0,1 0 1,0 0-1,0 0 0,-1-1 0,1 1 1,0 0-1,0 0 0,0-1 0,0 1 1,0-1-1,0 1 0,0-1 0,0 1 1,0-1-1,0 0 0,0 1 0,0-1 1,0 0-1,0 0 0,0 0 1,0 0-1,0 0 0,2 0 0,5 0 0,0-1-1,-1 1 1,1-2-1,-1 1 0,1-1 1,-1 0-1,1-1 1,-1 0-1,12-6 1,62-41 6,-63 38-5,70-48-230,-88 60 211,1-1-1,0 0 1,-1 1 0,1-1 0,0 1 0,-1 0-1,1-1 1,0 1 0,0 0 0,0-1-1,-1 1 1,1 0 0,0 0 0,0 0 0,0-1-1,0 1 1,0 0 0,-1 0 0,1 0 0,0 1-1,0-1 1,1 0 0,-2 1 3,1-1 0,-1 1 0,0 0 0,0-1 0,0 1 0,0 0 0,0-1 0,0 1 0,0 0 0,0-1 0,0 1 0,0 0 0,0-1 0,0 1-1,0 0 1,0-1 0,0 1 0,-1 0 0,1-1 0,-1 2 0,-22 40-204,21-38 190,-9 15-53,-4 4-4,1 0 0,2 1 1,0 1-1,-9 28 0,20-52 36,1 1 0,-1-1 0,1 1 0,0-1 0,-1 1 0,1 0 0,0-1 0,0 1 0,0-1 0,0 1 0,0-1 0,0 1 0,1-1 0,-1 1 0,0 0 0,1 1 0,0-3-15,-1 1 0,1-1 1,-1 0-1,1 1 0,-1-1 0,1 1 0,-1-1 0,1 0 0,-1 1 0,1-1 0,0 0 1,-1 0-1,1 0 0,-1 1 0,1-1 0,0 0 0,-1 0 0,1 0 0,0 0 0,-1 0 0,1 0 1,0 0-1,-1 0 0,1 0 0,-1 0 0,2-1 0,3-1-288,1 0 0,-1 0-1,1 0 1,-1-1 0,0 0 0,9-6-1,47-44-1154,-56 49 1381,33-33-871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23 384 19900,'-7'36'1817,"1"-3"-1377,0-8-632,2-4 696,4-7-392,2-4-120,3-22-144</inkml:trace>
  <inkml:trace contextRef="#ctx0" brushRef="#br0" timeOffset="1">274 0 20140,'-9'22'1777,"-8"6"-1409,-3 4-144,0 5 656,9-1-560,3-2 0,8-3-176,9-4-88,7-11-88,5-6-40,6-9-304,2-4-208,-3-7-576,0-3-17,-5-8 841,-5-2-232,-2 1-160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72 16299,'-23'15'1783,"1"0"-1,-25 21 0,39-29-1425,0 1 0,1-1 0,0 1 0,0 1 0,0 0 0,1 0 0,1 0 0,-7 13 0,12-22-330,-1 1 0,1 0 0,0 0 0,-1 0 0,1 0 0,0 0 0,-1 0 0,1-1 0,0 1 0,0 0 0,0 0 0,0 0 0,0 0 0,0 0 0,0 0 0,0 0 0,0 0 0,0 0 0,1 0 0,-1 0 0,0 0 0,1 0 0,0 1 1,0-1-12,0-1 0,-1 1 1,1-1-1,0 1 0,0-1 1,0 1-1,0-1 0,0 0 1,0 0-1,0 1 0,0-1 1,0 0-1,0 0 0,0 0 1,0 0-1,0 0 1,2 0-1,7-2 8,-1 0 0,0-1 0,15-5 0,87-41 26,-73 30-251,1 2-1,61-18 1,-96 34 160,-1 0 0,0 1-1,1-1 1,-1 1 0,1-1-1,5 2 1,-8-1 30,0 0-1,-1 0 1,1 0-1,0 1 1,0-1-1,-1 0 1,1 1-1,0-1 0,0 0 1,-1 1-1,1-1 1,0 1-1,-1-1 1,1 1-1,-1-1 1,1 1-1,-1 0 1,1-1-1,-1 1 1,1 0-1,-1-1 1,0 1-1,1 0 1,-1 0-1,0-1 1,1 1-1,-1 0 1,0 0-1,0 0 1,0-1-1,0 2 1,0 1 8,1-1 0,-1 0 1,1 1-1,-1-1 0,1 0 1,0 1-1,0-1 1,0 0-1,0 0 0,0 1 1,1-1-1,-1 0 0,1 0 1,-1-1-1,1 1 1,0 0-1,0 0 0,-1-1 1,1 1-1,0-1 0,0 0 1,1 0-1,-1 1 1,0-1-1,0 0 0,1-1 1,-1 1-1,0 0 0,1-1 1,-1 1-1,1-1 1,-1 0-1,0 0 0,1 0 1,-1 0-1,4-1 1,9 0 17,0-2 0,0 1 1,0-2-1,22-8 0,-36 12-16,59-24-83,-39 15-192,0 0 0,40-9 0,-61 18 265,1 0 0,-1 0 0,0 0 0,0 0 0,1 0 0,-1 0 0,0 0 0,0 0 0,1 0 0,-1 0 0,0 0 0,0 0 0,1 0 0,-1 0 0,0 0 0,0 0 0,1 0 0,-1 0 0,0 1 0,0-1 0,1 0 0,-1 0 0,0 0 0,0 0 0,1 1 0,-1-1 0,0 0 0,0 0 0,0 0 0,0 1 0,1-1 0,-1 0 0,0 0 0,0 0 0,0 1 0,0-1 0,0 0 0,0 0 0,0 1 0,0-1 0,0 0 0,0 1 0,0-1 0,0 0 0,0 0 0,0 1 0,0-1 0,0 0 0,0 0 0,0 1 0,0-1 0,0 0 0,0 0 0,0 1 0,0-1 0,0 0 0,0 0 0,-1 1 0,-9 22-8,3-7 35,5 0-15,0 1 0,1 0 0,1 0 0,1-1 0,5 32 1,0 16-478,-4-23-160,-4 51 1,0-78 464,1-1-1,-2 0 1,0 1-1,0-1 0,-1-1 1,-1 1-1,-11 22 0,14-32 165,0 0 0,-1 1 0,1-1 0,0 0 0,-1 0 0,0-1 0,0 1 0,0 0 0,0-1 0,0 0 0,-1 0 0,1 0 0,-7 3 0,9-4 17,-1-1-1,1 0 1,0 0 0,0 1 0,0-1-1,0 0 1,0 0 0,0 0 0,0 0 0,0 0-1,-1-1 1,1 1 0,0 0 0,0 0-1,0-1 1,0 1 0,0-1 0,0 1-1,0-1 1,-1 0 0,1 0-2,-1-1 1,1 1-1,0-1 0,0 1 1,0-1-1,0 0 0,0 1 1,0-1-1,0 0 0,0 0 1,1 0-1,-1 0 0,1 0 1,-1 0-1,1-2 0,-1-6-21,1-1 0,0 1 0,0 0 0,1 0 0,1-1 0,-1 1 0,2 0 0,-1 0 0,9-19 0,1 3-115,1-1-1,20-30 0,-10 25-85,1 0 0,2 1-1,1 2 1,1 1 0,49-39-1,-14 21 193,124-70 1,-183 115 1166,-7 8-532,-14 13-18,12-14-274,-9 11 419,1 1 0,-18 33 0,27-44-609,0 1 1,1-1-1,0 1 0,0 0 0,1 0 1,0 0-1,0 0 0,1 0 1,0 0-1,0 13 0,1-19-115,0-1-1,0 1 0,0-1 0,0 1 0,0 0 1,1-1-1,-1 1 0,1-1 0,-1 1 0,1-1 1,-1 1-1,1-1 0,0 0 0,-1 1 1,1-1-1,0 0 0,0 1 0,0-1 0,0 0 1,0 0-1,1 0 0,-1 0 0,0 0 0,0 0 1,1 0-1,-1 0 0,0-1 0,1 1 1,-1-1-1,1 1 0,-1-1 0,1 1 0,-1-1 1,1 0-1,-1 1 0,1-1 0,0 0 0,-1 0 1,1 0-1,1-1 0,2 0-47,0 0 0,0 0 0,0-1 0,0 0 0,0 0 0,-1 0 0,1 0 0,-1-1 0,1 0 0,-1 0 0,5-4 0,-1-2 33,0 0 0,0 0 0,-1-1-1,-1 0 1,1 0 0,-2-1-1,1 0 1,-2 0 0,1 0 0,3-18-1,3-15-140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95 18084,'0'0'107,"0"-1"-1,0 0 1,0 0 0,0 1-1,0-1 1,0 0 0,0 1-1,0-1 1,0 0-1,0 1 1,-1-1 0,1 1-1,0-1 1,0 0 0,-1 1-1,1-1 1,-1 1 0,1-1-1,0 0 1,-1 1 0,1-1-1,-1 1 1,1 0 0,-1-1-1,1 1 1,-1-1 0,-1 0-1,1 1 19,0 0 0,0 0-1,-1 0 1,1 0 0,0 0-1,-1 0 1,1 0 0,0 0-1,-1 0 1,1 0 0,0 1-1,-1-1 1,-1 1 0,-2 2 117,-1 0 1,0 0-1,1 0 1,-1 1-1,-6 5 1,3 0-186,0 0 1,0 0-1,1 1 1,1-1-1,0 2 1,0-1 0,0 1-1,2 0 1,-1 1-1,2-1 1,-1 1 0,2 0-1,-1 0 1,2 1-1,-1-1 1,2 0 0,0 1-1,0 0 1,1-1-1,1 1 1,3 21-1,2 2-159,-1 1 0,-2 0 0,-2 51 0,-2-77 77,0-1 0,0 1 0,-1-1 1,0 1-1,-1-1 0,0 0 0,-1 0 0,0 0 0,-1 0 1,0-1-1,0 0 0,-1 0 0,0 0 0,-1-1 0,0 0 0,-11 11 1,17-18 25,0 0 0,-1 0 0,1 0 0,0 0 0,-1 0 0,1 0 0,-1-1 0,1 1 0,0 0 0,-4 0 0,5-1 0,-1 0 0,1 0 0,0 0-1,0 0 1,-1 0 0,1 0-1,0 0 1,-1 0 0,1 0 0,0 0-1,0 0 1,-1-1 0,1 1-1,0 0 1,0 0 0,-1 0 0,1 0-1,0-1 1,0 1 0,0 0 0,-1 0-1,1 0 1,0-1 0,0 1-1,0 0 1,0 0 0,-1-1 0,1 1-1,0 0 1,0 0 0,0-1-1,0 1 1,0 0 0,0-1 0,0-2 2,0-1 1,0 1-1,0 0 0,0-1 1,1 1-1,0 0 1,0-1-1,2-4 1,7-17-26,1 0 0,1 1 0,1 1 0,1 0 0,1 1 0,25-28 0,120-112-148,-133 136 142,58-52-7,78-78 108,-157 149-48,0 1 1,0-1-1,0 0 0,-1-1 0,0 1 0,0-1 0,6-15 1,-11 23-22,1-1 1,-1 0 0,0 0 0,1 1 0,-1-1 0,0 0 0,0 0 0,1 1 0,-1-1-1,0 0 1,0 0 0,0 1 0,0-1 0,0 0 0,0 0 0,0 0 0,0 1-1,0-1 1,-1 0 0,1 0 0,0 0 0,0 1 0,-1-1 0,1 0 0,0 1 0,-1-1-1,1 0 1,-1 1 0,1-1 0,-1 0 0,1 1 0,-1-1 0,0 1 0,1-1-1,-1 1 1,0-1 0,1 1 0,-1 0 0,0-1 0,1 1 0,-1 0 0,0-1 0,0 1-1,1 0 1,-1 0 0,0 0 0,0 0 0,0 0 0,1 0 0,-1 0 0,0 0 0,0 0-1,0 0 1,1 0 0,-1 0 0,0 0 0,0 1 0,0-1 0,-7 2 39,1 0 0,-1 0 0,1 1 1,-11 5-1,3 1 42,0 0 0,1 1 0,0 0 0,0 1 0,-15 16 0,23-20-44,0-1 0,0 1 0,1 0-1,0 1 1,0-1 0,0 1 0,1 0-1,0 0 1,1 0 0,0 1-1,0-1 1,-1 11 0,3-16-43,1 0 0,0 1 0,0-1 0,0 0 0,1 1 0,-1-1 0,1 0 0,0 1 0,0-1 0,0 0 0,0 0 0,1 0 0,-1 0 0,1 0 0,0 0 0,0 0 0,0 0-1,0-1 1,0 1 0,1-1 0,-1 1 0,1-1 0,-1 0 0,1 0 0,0 0 0,0-1 0,0 1 0,0-1 0,5 3 0,-1-2-97,0 0 0,-1 0 0,1 0 0,0-1 0,0 0 0,0 0 0,0 0 0,0-1 0,0 0 0,0-1 0,0 0 0,0 0 0,9-2 0,6-7-229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17140,'0'-2'1928,"26"-3"-1000,7-4-368,11 2 1393,8 0-889,8 1 552,0 2-1088,-8 1-47,-5 0-9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18652,'-5'26'1608,"-2"0"-1080,1 3-239,-1 5 623,3 2-216,2-2-256,1-2-264,1-5-544,1-3-304,4-9 536,-2-8-104,2-9-144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18132,'23'-8'2248,"7"0"-1383,8 1-281,7 1 1152,7 2-640,3 0-120,-4 0-503,-2 1-297,-9 3-873,-6 0-415,-16 0 880,-17 0-232,-21-3-184</inkml:trace>
  <inkml:trace contextRef="#ctx0" brushRef="#br0" timeOffset="1">0 289 17308,'32'-3'2328,"10"0"-1344,9-7-407,9 0 1319,1 0-664,-3 0-248,-6 4-880,-8 2-608,-15 3 504,-13 3-192,-28 4-120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17396,'10'4'1976,"17"-7"-1144,9-5-352,10-6 1217,3-2-753,5-1-880,1 1 1432,-7 3-1328,-3 3-40,-14 4-64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15531,'12'-2'909,"0"1"0,0 0 0,0 0 0,0 1 0,0 1 0,0 0 1,15 4-1,-26-5-880,0 0 0,-1 0 0,1 1 0,0-1 0,0 1 0,0-1 0,0 1 0,0-1 1,-1 1-1,1-1 0,0 1 0,0-1 0,-1 1 0,1 0 0,0 0 0,-1-1 0,1 1 1,-1 0-1,1 0 0,-1 0 0,1 0 0,-1 0 0,0-1 0,1 1 0,-1 0 0,0 0 1,0 0-1,0 0 0,0 0 0,1 0 0,-1 0 0,-1 0 0,1 0 0,0 0 0,0 0 1,0 0-1,0 0 0,-1 0 0,1 0 0,0 0 0,-1-1 0,1 1 0,-2 2 0,1-2-2,0 1 0,0 0-1,0 0 1,-1 0 0,1-1-1,-1 1 1,0 0 0,1-1-1,-1 0 1,0 1-1,0-1 1,0 0 0,1 0-1,-1 0 1,0 0 0,-1 0-1,1 0 1,-3 0 0,5-1-14,-1 0 0,1 0 0,0 0 0,-1 0 0,1 0 0,0 0 0,-1 0 0,1 0 0,0 0 0,0-1 0,-1 1 0,1 0 0,0 0 0,-1 0 0,1 0 0,0 0 0,0-1 0,-1 1 0,1 0 0,0 0 0,0 0 0,-1-1 0,1 1 0,0 0 0,0 0 0,0-1 0,0 1 0,-1 0 0,1-1 0,0 1 0,0 0 0,0 0 0,0-1 0,0 1 0,0-1 0,0-16 277,10-20 55,-9 36-311,10-31 144,28-56-1,-39 87-180,0 0 1,1 1 0,-1-1-1,0 0 1,1 1-1,-1-1 1,1 1-1,-1-1 1,1 0-1,-1 1 1,1-1-1,-1 1 1,1-1 0,-1 1-1,1 0 1,0-1-1,-1 1 1,1 0-1,0-1 1,-1 1-1,1 0 1,0 0-1,-1 0 1,1-1 0,0 1-1,0 0 1,-1 0-1,1 0 1,0 0-1,0 0 1,-1 0-1,1 0 1,0 1 0,-1-1-1,1 0 1,0 0-1,-1 1 1,1-1-1,0 0 1,-1 1-1,1-1 1,0 0-1,0 1 1,4 3-18,0 1-1,-1-1 1,1 1 0,5 7-1,5 5-16,-2-7 27,1 0 0,0-1 0,0-1 0,1 0 0,0-1 0,1-1 0,-1 0 0,1-1 0,0 0 0,1-2 0,-1 0 0,1-1 0,-1 0 0,1-1 0,0-1 0,0-1 0,31-5 0,-42 4 17,0 1 0,0-1 1,-1-1-1,1 1 0,-1-1 0,0 0 0,1 0 0,7-7 0,-11 9-4,-1-1 0,1 1 0,-1-1 0,1 1-1,-1-1 1,0 1 0,0-1 0,0 0 0,1 1 0,-2-1 0,1 0-1,0 0 1,0 0 0,-1 0 0,1 0 0,-1 0 0,1 0-1,-1 0 1,0 0 0,0 0 0,0 0 0,0 0 0,0 0-1,0 0 1,0 0 0,-1 0 0,1 0 0,-1 0 0,-1-2 0,2 2-7,-1 1 1,0 0 0,0-1-1,0 1 1,1 0 0,-1 0-1,-1 0 1,1 0 0,0 0-1,0 0 1,0 0 0,0 0-1,-1 0 1,1 0 0,0 1-1,-1-1 1,1 0 0,-1 1-1,1 0 1,-1-1 0,1 1-1,-1 0 1,1-1 0,-1 1-1,1 0 1,-1 0 0,1 0-1,-1 1 1,1-1 0,-1 0-1,1 0 1,-1 1 0,1-1-1,-1 1 1,1 0 0,0-1-1,-1 1 1,0 1 0,-4 0-14,1 1 0,0 0-1,0 0 1,0 1 0,0-1 0,1 1 0,-1 0 0,-5 8-1,9-11 17,-1 1-1,1 0 1,0-1-1,0 1 1,0 0-1,0 0 1,0 0-1,1 0 1,-1-1-1,1 1 1,-1 0-1,1 0 1,-1 0-1,1 0 1,0 0-1,0 1 1,0-1-1,1 2 1,-1-2 2,1-1 1,0 1-1,-1-1 1,1 0 0,0 0-1,0 0 1,0 1 0,0-1-1,0 0 1,0 0-1,0 0 1,0 0 0,0 0-1,1-1 1,-1 1 0,0 0-1,0-1 1,1 1-1,-1 0 1,1-1 0,-1 0-1,0 1 1,1-1 0,-1 0-1,3 0 1,7 2 9,1-2 0,-1 0 0,1 0 0,-1-1 0,1-1 0,-1 0 0,0 0 0,0-1 0,0 0 0,20-10 0,-10 3-3,-1-1-1,0-1 1,0-1-1,23-19 0,-50 40-58,0 0-1,1 0 0,0 1 0,1 0 0,0 0 0,0 0 0,1 1 0,0 0 0,1-1 0,0 1 1,-2 15-1,5-4-1271,0-21 1296,0 1-1,0-1 0,1 0 1,-1 1-1,0-1 0,0 0 1,0 1-1,1-1 0,-1 0 1,0 1-1,0-1 0,1 0 1,-1 1-1,0-1 0,0 0 0,1 0 1,-1 0-1,0 1 0,1-1 1,-1 0-1,1 0 0,-1 0 1,0 0-1,1 1 0,-1-1 1,0 0-1,1 0 0,-1 0 1,1 0-1,-1 0 0,0 0 1,1 0-1,-1 0 0,1 0 1,-1 0-1,0 0 0,1-1 1,-1 1-1,0 0 0,1 0 1,-1 0-1,1 0 0,-1-1 0,0 1 1,1 0-1,-1-1 0,11-6-542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21341,'0'-7'1536,"0"5"-1248,1 8-136,5 7 344,-1 6-576,4 1-936,0 4-416,1 0 1079,1 1-231,1 3-264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25 18508,'0'-1'104,"0"1"-1,0-1 1,0 0 0,0 0 0,1 0-1,-1 0 1,0 0 0,-1 1-1,1-1 1,0 0 0,0 0 0,0 0-1,0 0 1,-1 0 0,1 1-1,0-1 1,-1 0 0,1 0 0,-1 1-1,1-1 1,-1 0 0,1 0 0,-1 1-1,1-1 1,-1 0 0,0 1-1,0-1 1,-1 0 26,1 1 0,-1-1 0,0 1-1,1 0 1,-1-1 0,1 1 0,-1 0 0,0 0 0,1 0 0,-1 1-1,1-1 1,-1 0 0,-2 1 0,-4 2 72,1-1 0,0 1 0,0 1 0,1-1 0,-10 7 1,8-4-171,0 1 0,1 0 0,0 0 0,1 0 0,-1 1 1,2 0-1,-1 0 0,1 1 0,0-1 0,0 1 1,1 0-1,1 1 0,0-1 0,0 1 0,0-1 1,1 1-1,1 0 0,0 0 0,0 0 0,1 0 1,1 14-1,12 88-136,-8-84-68,-2-1 0,0 1 0,-2-1 0,-1 1 0,-5 47-1,3-69 136,1 0-1,-1 0 0,0 0 0,-1 0 0,1 0 0,-1 0 1,0 0-1,-1-1 0,0 0 0,1 0 0,-7 6 0,7-8 75,0 0 0,0 0-1,-1 0 1,1-1-1,-1 1 1,0-1 0,0 0-1,0 0 1,0 0-1,0-1 1,0 1 0,0-1-1,-1 0 1,1 0-1,-1-1 1,-5 1 0,8-1-10,1 0 0,-1 0 0,1 0 1,0-1-1,-1 1 0,1 0 1,0-1-1,-1 1 0,1-1 1,0 1-1,-1-1 0,1 0 1,0 1-1,0-1 0,0 0 1,0 0-1,0 0 0,0 0 0,0 0 1,0 0-1,0 0 0,0 0 1,0 0-1,1-1 0,-1 1 1,0 0-1,1 0 0,-1-1 1,1 1-1,0 0 0,-1-1 1,1 1-1,0-1 0,0 1 0,0 0 1,0-1-1,0 1 0,0-1 1,0 1-1,1-2 0,0-7 36,0-1-1,1 1 1,1 0 0,3-10-1,-6 20-61,14-39-92,1 0 1,3 2-1,42-70 0,-28 60-328,2 1 1,52-54-1,-73 86 231,0 1-1,0 0 1,2 1-1,-1 0 0,2 1 1,-1 1-1,25-12 1,-40 22 173,1-1 0,0 1 0,0-1 0,0 1-1,-1 0 1,1 0 0,0-1 0,0 1 0,0 0 0,0 0 0,0 0 0,0 0 0,-1 0 0,1 0 0,0 0 0,0 0 0,0 0-1,0 0 1,0 1 0,-1-1 0,3 1 0,-3-1 13,0 1-1,1 0 1,-1-1-1,0 1 1,0-1 0,1 1-1,-1 0 1,0-1-1,0 1 1,0 0 0,0-1-1,0 1 1,0 0-1,0-1 1,0 1-1,0 0 1,0-1 0,0 1-1,0 0 1,-1-1-1,1 2 1,-3 6 79,-1 1 1,0-1-1,-5 9 0,5-10 27,1-2 3,0 1-1,1 0 1,0 0 0,0-1 0,0 1 0,-1 13-1,3-18-79,0 0-1,0 0 1,0 0 0,0 1-1,0-1 1,0 0-1,0 0 1,1 0-1,-1 1 1,0-1-1,1 0 1,-1 0 0,1 0-1,0 0 1,-1 0-1,1 0 1,0 0-1,-1 0 1,1 0 0,0 0-1,0 0 1,0-1-1,0 1 1,0 0-1,0 0 1,0-1-1,0 1 1,0-1 0,0 1-1,0-1 1,0 1-1,1-1 1,-1 0-1,0 1 1,0-1 0,0 0-1,1 0 1,-1 0-1,0 0 1,0 0-1,2-1 1,9 0 56,0 0 0,0-1 0,-1 0 0,1-1 0,-1 0 0,1-1 0,-1-1 0,0 1 0,-1-2 0,13-7 0,3-4 7,-1-1 0,40-37 0,-58 48-88,-2 3-9,-1 0 0,1 0 0,-1-1 0,0 0 0,6-9 0,-42 42-125,30-25 134,-27 36 40,27-37-28,1 0-1,-1 0 1,1 0 0,0 0 0,0 0 0,0 1-1,0-1 1,1 0 0,-1 1 0,1-1 0,-1 0-1,1 1 1,0-1 0,0 1 0,0-1 0,0 5-1,1-6-3,0 0-1,0 0 1,0 0-1,0 0 1,0 0-1,0 0 1,0 0-1,0-1 1,0 1-1,0 0 1,1 0-1,-1-1 0,0 1 1,1-1-1,-1 0 1,0 1-1,1-1 1,-1 0-1,0 0 1,1 1-1,-1-1 1,1 0-1,-1 0 0,0-1 1,3 1-1,36-6 90,-22 1-102,0-1 1,0-1-1,-1 0 1,1-1 0,-2-1-1,1-1 1,-1 0-1,-1-1 1,19-18 0,-31 27-126,-4 3 50,-7 11 28,-15 20 67,19-25-13,0 1-1,0 0 1,1 0 0,0 0 0,0 0-1,1 0 1,0 1 0,0-1 0,1 1-1,0 11 1,1-19-27,-1 0-1,1-1 0,1 1 1,-1 0-1,0-1 1,0 1-1,0-1 0,0 1 1,0-1-1,0 1 1,1 0-1,-1-1 0,0 1 1,1-1-1,-1 1 1,0-1-1,1 1 0,-1-1 1,0 1-1,1-1 1,-1 0-1,1 1 0,-1-1 1,1 1-1,-1-1 1,1 0-1,-1 0 1,1 1-1,-1-1 0,1 0 1,0 0-1,-1 0 1,1 1-1,-1-1 0,1 0 1,0 0-1,-1 0 1,1 0-1,-1 0 0,1 0 1,0 0-1,-1 0 1,1-1-1,-1 1 0,1 0 1,0 0-1,-1 0 1,1-1-1,-1 1 0,1 0 1,-1-1-1,1 1 1,-1 0-1,1-1 0,-1 1 1,1-1-1,-1 1 1,0 0-1,1-1 0,-1 1 1,0-1-1,1 1 1,-1-1-1,1 0 1,7-11-303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18476,'14'11'3455,"28"26"-488,-15-13-4753,32 22 1,-50-40 1097,1 0-1,0 0 1,0-1-1,0 0 1,1-1-1,-1 0 1,20 3-1,-57 7 8672,-12 5-5419,38-19-2522,0 1 1,0 0 0,0-1 0,0 1 0,0 0 0,0 0-1,0 0 1,0 0 0,0 0 0,0 0 0,0 0 0,0 0-1,1 0 1,-1 0 0,0 1 0,1-1 0,-1 0 0,1 0-1,0 1 1,-1-1 0,1 2 0,0-2-60,0 0 0,1 1 0,-1-1 0,0 0 0,1 0 0,-1 0 0,1 0 0,0 0 0,-1 0 0,1 0 0,0 0 0,-1 0 0,1 0 0,0 0 0,0 0 0,0 0 0,0 0 0,1 0 0,6 4-308,1 0 0,-1-1 0,1 0 0,14 4 0,-3-2-189,30 11-458,-47-16 932,1 1 1,-1-1-1,0 1 1,0 0-1,0 0 1,0 0-1,0 0 1,-1 0-1,1 1 1,-1-1-1,3 4 1,-5-6 46,0 1 0,1-1 0,-1 0 0,0 1 0,0-1 1,0 1-1,0-1 0,0 0 0,0 1 0,0-1 0,0 1 1,0-1-1,0 0 0,0 1 0,0-1 0,0 0 0,-1 1 1,1-1-1,0 1 0,0-1 0,0 0 0,0 1 0,-1-1 1,1 0-1,0 1 0,0-1 0,-1 0 0,1 0 0,0 1 1,-1-1-1,1 0 0,0 0 0,0 0 0,-1 1 0,1-1 1,-1 0-1,1 0 0,0 0 0,-1 0 0,1 0 0,-1 1 1,-18 4 302,17-4-272,-27 4 273,0 0 0,-55 1 1,84-6-334,0 0 1,-1 0-1,1 0 1,-1 0-1,1 0 1,-1 0-1,1 0 1,0-1-1,-1 1 1,1 0 0,-1 0-1,1 0 1,0 0-1,-1 0 1,1-1-1,0 1 1,-1 0-1,1 0 1,-1-1-1,1 1 1,0 0-1,0-1 1,-1 1 0,1 0-1,0-1 1,0 1-1,-1 0 1,1-1-1,0 1 1,0 0-1,0-1 1,0 1-1,-1-1 1,1 1-1,0-1 1,0 1-1,0 0 1,0-1 0,0 1-1,0-1 1,0 1-1,0-1 1,0 1-1,0 0 1,1-1-1,-1 1 1,0-1-1,0 1 1,0 0-1,0-1 1,1 1 0,-1-1-1,0 1 1,0 0-1,1-1 1,-1 1-1,0 0 1,0 0-1,1-1 1,-1 1-1,1 0 1,-1-1-1,14-8-443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18220,'-15'35'1824,"5"4"-1240,2-2-216,5 2 913,3-5-393,3-2-1104,5-6-240,8-22 384,4-11-176,4-17-72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17252,'-24'9'2837,"14"-4"-2254,2-2 58,0 1-1,0 0 0,1 0 0,-14 11 0,18-13-551,0 0-1,1 1 1,-1-1 0,0 1 0,1 0-1,0 0 1,-1 0 0,1 0 0,0 0-1,1 0 1,-1 1 0,1-1 0,-1 1-1,0 3 1,2-5-85,0 0-1,0 0 1,0 0 0,1 0-1,-1 0 1,1-1 0,-1 1-1,1 0 1,-1 0 0,1 0-1,0 0 1,0-1 0,0 1-1,0 0 1,0-1-1,1 1 1,-1-1 0,0 1-1,1-1 1,-1 0 0,1 1-1,2 0 1,5 5-80,1 0 1,16 7-1,-18-10 24,4 2-47,29 17-183,-38-21 241,0 0-1,-1 0 1,1 0 0,0 0-1,-1 0 1,1 1 0,-1 0-1,0-1 1,4 7 0,-6-8 40,0 0 0,1 0 1,-1-1-1,0 1 1,0 0-1,0 0 1,0 0-1,0 0 0,0 0 1,0 0-1,0 0 1,-1-1-1,1 1 1,0 0-1,-1 0 0,1 0 1,0 0-1,-1-1 1,1 1-1,-1 0 1,1 0-1,-1-1 0,1 1 1,-1 0-1,0-1 1,1 1-1,-1-1 1,0 1-1,1-1 1,-1 1-1,0-1 0,0 1 1,1-1-1,-1 1 1,0-1-1,0 0 1,0 0-1,-1 1 0,-36 9 293,36-10-272,-2 1-33,-45 5 526,47-5-563,0-1 0,0 0 1,0 0-1,1 0 1,-1 0-1,0 0 0,0-1 1,0 1-1,0-1 0,0 1 1,1-1-1,-1 0 0,0 1 1,0-1-1,1 0 1,-1 0-1,1 0 0,-1 0 1,1-1-1,-1 1 0,-1-2 1,2 1-37,1 1 0,0-1 0,0 0 0,-1 1-1,1-1 1,0 1 0,0-1 0,0 0 0,1 1 0,-1-1 0,0 0 0,1 1 0,-1-1 0,1 1 0,-1-1 0,1 1 0,0-1 0,-1 1 0,1-1 0,0 1-1,0 0 1,0 0 0,0-1 0,0 1 0,1 0 0,-1 0 0,0 0 0,1 0 0,1-1 0,21-14-696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76 18468,'18'-2'2335,"0"-1"1,28-7 0,-35 6-1915,-1 0 0,1 0 0,-1-1 0,0 0 0,12-8 0,-11 1-446,-11 12 22,0-1-1,0 1 1,0 0-1,0 0 0,0-1 1,0 1-1,0 0 1,0-1-1,0 1 1,0 0-1,0-1 1,0 1-1,0 0 0,0 0 1,0-1-1,0 1 1,0 0-1,0-1 1,-1 1-1,1 0 1,0 0-1,0-1 0,0 1 1,-1 0-1,1 0 1,0-1-1,-1 1 1,0-1-9,-1 0 0,0 0 0,1 1 0,-1-1 0,0 1 0,0-1 0,1 1 0,-1 0 0,0-1 0,0 1 0,0 0 0,-3 1 0,-7 0-11,1 2 1,-1 0 0,0 0-1,1 1 1,0 1 0,0-1 0,0 2-1,1 0 1,0 0 0,0 1 0,0 0-1,1 0 1,0 1 0,0 1-1,1-1 1,-12 18 0,18-24 23,0 0 0,1 1 1,0-1-1,-1 1 0,1-1 1,0 1-1,0 0 0,0-1 1,1 1-1,-1 0 0,1 0 0,-1-1 1,1 1-1,0 0 0,0 0 1,0 0-1,1 0 0,-1-1 1,1 1-1,-1 0 0,1 0 0,0-1 1,2 5-1,-1-4-30,0 0-1,1 0 1,0 0-1,-1 0 1,1 0-1,0-1 1,0 1-1,0-1 1,1 0 0,-1 0-1,0 0 1,1 0-1,-1-1 1,1 1-1,0-1 1,6 1-1,-1 0-159,0-1 0,0 0 0,1 0 0,-1-1-1,0-1 1,19-2 0,-6-1-122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16660,'2'-1'127,"-1"0"1,0 0 0,1 1 0,-1-1 0,0 1 0,1-1 0,-1 1-1,1-1 1,-1 1 0,1 0 0,-1 0 0,1 0 0,-1 0-1,1 0 1,0 0 0,-1 0 0,1 0 0,-1 0 0,1 1 0,-1-1-1,1 1 1,-1-1 0,0 1 0,3 1 0,-2 0 6,-1 0 1,0 0-1,0-1 1,0 2-1,0-1 1,0 0-1,0 0 1,0 0-1,0 0 1,-1 0-1,1 1 1,-1-1-1,0 0 1,0 1-1,0-1 1,0 4-1,-3 25 394,0 0 1,-3-1-1,0 0 0,-13 37 1,-1 2 94,19-64-568,0 0 0,0 0 1,0 0-1,1 0 0,-1 0 1,2 8-1,-1-12-53,0 0 1,0 0-1,0 0 0,1-1 1,-1 1-1,0 0 0,1 0 1,-1 0-1,0 0 0,1-1 0,0 1 1,-1 0-1,1 0 0,-1-1 1,1 1-1,0 0 0,-1-1 0,1 1 1,0-1-1,0 1 0,-1-1 1,1 1-1,0-1 0,0 0 0,0 1 1,0-1-1,-1 0 0,1 0 1,0 0-1,0 1 0,0-1 1,0 0-1,0 0 0,0 0 0,0 0 1,0-1-1,0 1 0,-1 0 1,1 0-1,2-1 0,8-2-100,1 0-1,-1-1 0,17-9 0,-21 10 41,0-1 0,0 1-1,0 0 1,1 1-1,-1-1 1,1 2-1,-1-1 1,1 1-1,0 0 1,0 0-1,10 1 1,-17 1 52,1-1 0,0 0 0,0 1 1,0-1-1,-1 1 0,1-1 0,0 1 0,-1 0 0,1 0 0,0-1 0,-1 1 1,1 1-1,-1-1 0,1 0 0,-1 0 0,0 0 0,0 1 0,1-1 1,-1 1-1,0-1 0,0 1 0,0-1 0,0 1 0,-1 0 0,1-1 1,0 1-1,-1 0 0,1 0 0,-1-1 0,0 1 0,1 0 0,-1 0 1,0 0-1,0-1 0,0 1 0,0 0 0,-1 0 0,1 0 0,-1 3 0,0 0 39,-1 0-1,1 1 0,-1-1 1,0 0-1,-1 0 0,1 0 1,-1-1-1,0 1 0,0 0 0,0-1 1,0 0-1,-5 4 0,-1-1 68,0-1-1,0 0 0,0-1 0,-1 0 0,1-1 0,-1 0 1,0 0-1,-21 4 0,26-7-79,0 0 1,0 0 0,0 0-1,-1-1 1,1 0-1,0 0 1,-1 0-1,1-1 1,0 1-1,0-1 1,0 0-1,0-1 1,0 0-1,0 1 1,0-1-1,0-1 1,0 1-1,1-1 1,-8-5-1,9 5-129,0-1 0,1 1-1,0 0 1,0-1 0,0 1-1,0-1 1,0 0 0,1 0 0,0 0-1,-1 0 1,1 0 0,1 0-1,-1 0 1,1 0 0,-1 0-1,1 0 1,0 0 0,1 0-1,-1 0 1,2-5 0,-2 6-24,1 0 1,0 0-1,-1-1 1,2 1-1,-1 0 0,0 0 1,0 0-1,1 0 1,0 0-1,0 0 1,-1 1-1,2-1 1,-1 1-1,0-1 1,0 1-1,1 0 0,-1 0 1,1 0-1,0 0 1,0 0-1,-1 0 1,1 1-1,0-1 1,7-1-1,14 0-814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50 182 12291,'9'0'870,"0"0"0,0 0 1,0-1-1,0 0 0,0-1 0,0 0 1,-1 0-1,1-1 0,0 0 1,-1-1-1,10-5 0,-14 7-760,-1 0 0,0 0 1,0 0-1,0 0 0,0 0 0,0-1 0,0 1 0,-1-1 1,1 0-1,-1 0 0,1 0 0,-1 0 0,0 0 0,-1 0 1,1-1-1,0 1 0,-1 0 0,0-1 0,0 0 0,0 1 0,0-1 1,0 0-1,-1 1 0,0-1 0,0 0 0,0 0 0,0 1 1,0-1-1,-2-5 0,2 6-99,-1 1 1,0-1-1,0 0 0,0 1 1,0-1-1,-1 1 0,1-1 1,-1 1-1,1 0 1,-1-1-1,0 1 0,0 0 1,0 0-1,0 0 0,0 1 1,-1-1-1,1 0 0,0 1 1,-1-1-1,1 1 1,-1 0-1,1 0 0,-1 0 1,-3 0-1,2 0-10,1 0-1,-1 1 1,0 0-1,1 0 1,-1 0-1,0 0 1,0 1-1,1-1 1,-1 1 0,0 0-1,1 0 1,-1 0-1,1 1 1,0-1-1,-1 1 1,1 0 0,0 0-1,-4 3 1,-1 3-11,0 0 1,0 0 0,1 0 0,0 1 0,0 1 0,1-1-1,0 1 1,1 0 0,-5 12 0,6-13 1,0 1 0,1 0 0,0-1 0,1 1 0,0 0 0,1 0 1,0 0-1,0 0 0,1 0 0,2 15 0,-2-23 7,1 0-1,-1 1 1,1-1 0,0 1 0,0-1-1,0 0 1,0 1 0,0-1-1,0 0 1,0 0 0,1 0 0,-1 0-1,1 0 1,0 0 0,0-1-1,-1 1 1,1 0 0,0-1 0,0 1-1,0-1 1,1 0 0,-1 0 0,0 0-1,0 0 1,1 0 0,-1 0-1,1-1 1,-1 1 0,0-1 0,1 1-1,-1-1 1,1 0 0,3 0-1,4-1 8,1 0 0,-1-1-1,0 1 1,0-2 0,0 0-1,16-7 1,5-4 23,-1-1 0,0-2-1,-2-1 1,41-32 0,-19 7 104,60-67-1,-97 99-119,-13 11-13,0 0 0,0 0 0,0 0 0,0 0 0,0 0 0,0 0 0,1 0 0,-1 0 1,0 0-1,0 0 0,0 0 0,0 0 0,0 0 0,0 0 0,0 0 0,0 0 1,1 0-1,-1 0 0,0 0 0,0 0 0,0 0 0,0 0 0,0 0 0,0 0 0,0 0 1,0 0-1,1 0 0,-1 0 0,0 0 0,0 0 0,0 1 0,0-1 0,0 0 0,0 0 1,0 0-1,0 0 0,0 0 0,0 0 0,0 0 0,0 0 0,0 0 0,0 1 0,0-1 1,0 0-1,0 0 0,0 0 0,0 0 0,0 0 0,0 0 0,0 0 0,0 0 0,0 1 1,0-1-1,0 0 0,0 0 0,0 0 0,-7 27-5,7-26 5,-11 29 34,2 1 1,1 0 0,-6 53-1,13-81-30,1-1-1,0 1 1,0 0-1,0 0 0,1-1 1,-1 1-1,1 0 1,-1 0-1,1-1 0,0 1 1,0-1-1,0 1 1,0 0-1,1-1 0,-1 0 1,1 1-1,-1-1 1,1 0-1,3 4 0,-3-5-74,-1 0 0,1-1 0,0 1-1,-1 0 1,1-1 0,0 1 0,-1-1-1,1 1 1,0-1 0,0 0 0,0 0-1,-1 0 1,1 0 0,0 0-1,0 0 1,-1 0 0,1 0 0,0-1-1,0 1 1,-1-1 0,1 1 0,0-1-1,-1 0 1,1 0 0,-1 0-1,1 0 1,-1 0 0,1 0 0,-1 0-1,0 0 1,3-3 0,1-1-45,-1 0-1,0 0 1,0-1-1,0 0 1,-1 1 0,1-1-1,3-11 1,10-26-520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17788,'-6'2'1520,"6"9"-1056,0 2-240,0 3 440,3 2 601,1 1-1097,3 0 32,6-4-112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40 259 16828,'1'1'131,"1"0"-1,-1-1 1,1 1 0,0-1 0,-1 1 0,1-1 0,-1 1 0,1-1 0,0 0 0,-1 0 0,1 0 0,0 0 0,0 0 0,-1 0 0,1 0 0,0 0-1,-1-1 1,3 0 0,31-11 724,-28 9-477,14-6 348,0-2 0,0 0 0,33-24 0,-42 26-412,-1-1 0,1 0 0,-2 0 0,1-1 1,-1-1-1,15-22 0,-23 30-270,0 0 0,0 1 0,-1-1 0,1 0 0,-1 0 0,0 0 0,0 0 0,0 0 1,-1 0-1,1 0 0,-1 0 0,0-7 0,-1 10-49,1-1 1,0 1-1,-1 0 0,1 0 1,0-1-1,-1 1 1,1 0-1,-1 0 0,0 0 1,1 0-1,-1 0 1,0 0-1,0 0 0,0 0 1,0 0-1,0 0 1,-1-1-1,0 1-22,0 0 0,0 0 0,0 1 0,0-1 1,0 0-1,0 1 0,0 0 0,0-1 0,0 1 0,0 0 0,0 0 0,0 0 0,0 1 0,-4-1 1,-3 3-74,-1-1 0,1 2 0,0-1 0,0 1 0,1 0 0,-1 1 0,1 0 0,0 0 0,0 1 0,-11 11 0,-3 3-109,1 1 0,-21 30-1,23-27 107,-23 40-1,36-53 98,1-1 0,0 1 0,1 0 0,0 0 0,0 1 0,-3 22 0,6-31 6,1-1 1,-1 1-1,1-1 0,0 0 1,0 1-1,0-1 0,0 1 1,1-1-1,-1 0 0,0 1 1,1-1-1,0 0 0,0 0 1,-1 1-1,1-1 0,0 0 1,1 0-1,-1 0 0,0 0 1,1 0-1,-1 0 0,1 0 1,0-1-1,-1 1 0,1 0 0,0-1 1,0 0-1,0 1 0,0-1 1,0 0-1,0 0 0,1 0 1,-1 0-1,0 0 0,0-1 1,5 2-1,4-1 12,0 0 0,-1-1 0,1 0 0,0 0 0,0-1 0,0 0 0,-1-1 0,1-1-1,-1 1 1,19-9 0,-6 1 59,0-1 0,0-1 0,30-21 0,-24 12 32,-2-2 1,-1 0-1,0-2 0,-2 0 1,-1-2-1,-1-1 0,26-44 1,-40 60-128,-16 30-55,-13 24 230,2 0-1,-26 85 1,45-125-132,-1-1 0,1 1-1,-1-1 1,1 1 0,0-1-1,0 1 1,0 0 0,0-1 0,0 1-1,0-1 1,0 1 0,0 0 0,0-1-1,1 1 1,-1-1 0,1 1-1,-1-1 1,2 3 0,-1-4-7,0 1 0,-1-1 1,1 1-1,0-1 0,0 1 1,0-1-1,-1 1 0,1-1 0,0 0 1,0 1-1,0-1 0,0 0 1,0 0-1,0 0 0,0 0 0,0 0 1,0 0-1,0 0 0,0 0 1,0 0-1,-1 0 0,3-1 0,6-2 45,1 0-1,-1-1 0,0 0 1,14-8-1,-13 7-56,26-15 79,53-25 57,-80 42-135,0-1 1,0 2-1,0-1 0,0 1 0,1 0 0,-1 1 0,1 0 0,9 1 1,-17 0-4,-1 0 0,0 0 0,1 0 0,-1 0 0,1 0 0,-1 0 0,0 1 0,1-1 0,-1 0 0,0 1 0,1 0 0,-1-1 0,0 1 0,0-1 0,0 1 0,1 0 0,-1 0 0,0 0 0,0 0 0,0 0 0,0 0 0,-1 0 1,1 0-1,1 2 0,-1 0-4,0 0 0,0 0 0,-1 0 1,0 0-1,1 0 0,-1 0 0,0 0 0,-1 5 1,0-5 2,1 0 0,0 0 0,0 0 0,0 0 1,0 0-1,1 0 0,-1 0 0,1 0 0,-1-1 1,1 1-1,2 4 0,-3-7 5,1 1-1,-1 0 1,1-1 0,0 1 0,0-1-1,-1 1 1,1-1 0,0 0 0,0 1-1,-1-1 1,1 0 0,0 1 0,0-1-1,0 0 1,0 0 0,-1 0-1,1 0 1,0 0 0,0 0 0,0 0-1,0 0 1,0 0 0,-1 0 0,1 0-1,0-1 1,1 1 0,23-9 52,112-69 47,-93 50-85,50-22 1,-90 48-20,0 0 0,0 0 0,1 1 0,-1-1 0,1 1 0,-1 1 0,1-1 0,5 0 0,-9 1 3,0 0 0,0 0 0,0 1 0,0-1 0,0 0 0,0 0 0,0 1 0,0-1 0,0 0 0,-1 1-1,1-1 1,0 1 0,0-1 0,0 1 0,0-1 0,-1 1 0,1 0 0,0 0 0,-1-1 0,1 1 0,0 0 0,-1 0 0,1 0 0,-1-1-1,1 1 1,-1 0 0,0 0 0,1 0 0,-1 0 0,0 0 0,0 0 0,1 0 0,-1 0 0,0 0 0,0 0 0,0 0 0,0 0 0,0 0-1,-1 0 1,1 2 0,-2 7 1,0-1 0,0 1 0,-1 0-1,-1-1 1,1 0 0,-10 17 0,-34 49-283,42-68 163,4-4 20,0-1-1,-1 1 1,1-1-1,-1 0 1,1 1-1,-1-1 1,0 0 0,0 0-1,0 0 1,0 0-1,0-1 1,-1 1-1,1 0 1,-1-1 0,1 0-1,-1 1 1,1-1-1,-6 1 1,8-2 86,-1 0 0,1 0-1,0 1 1,-1-1 0,1 0 0,0 0 0,-1 0 0,1 0 0,0 0-1,-1-1 1,1 1 0,0 0 0,-1 0 0,1 0 0,0 0 0,-1 0-1,1 0 1,0 0 0,0-1 0,-1 1 0,1 0 0,0 0-1,0 0 1,-1-1 0,1 1 0,0 0 0,-1-1 0,-1-14-470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18180,'-3'6'1176,"9"3"-1232,1-1-256,1 1 544,1-1-264,4 4-56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151 187 14163,'2'2'337,"0"1"1,0-1-1,0 1 1,0-1-1,1 0 1,-1 0-1,1 0 1,0 0-1,-1-1 1,1 1-1,0-1 0,0 1 1,0-1-1,0 0 1,0 0-1,4 0 1,-3-1-33,-1 0 1,1 0 0,-1-1-1,1 1 1,0-1-1,-1 0 1,0 0 0,1 0-1,-1-1 1,0 1-1,1-1 1,-1 0 0,0 0-1,4-3 1,0 0-118,0-1 0,0 0 0,-1 0 0,0-1-1,0 0 1,0 0 0,-1-1 0,0 1 0,8-17 0,-12 21-185,1 0 0,-1 0 0,0 0 0,0 0-1,0 0 1,0 0 0,-1 0 0,1-1 0,-1 1 0,0 0 0,0 0 0,0 0-1,0 0 1,0-1 0,-1 1 0,0 0 0,1 0 0,-1 0 0,0 0 0,-1 0-1,1 0 1,0 0 0,-1 1 0,0-1 0,1 0 0,-1 1 0,0-1 0,0 1-1,-1 0 1,1-1 0,-4-2 0,1 3-14,1-1 0,-1 1 0,0 0 0,1 0 0,-1 0-1,0 1 1,0 0 0,0 0 0,0 0 0,-1 0 0,1 1 0,0 0 0,0 0 0,0 0 0,0 1 0,0 0 0,0 0-1,0 0 1,0 0 0,0 1 0,0 0 0,-7 4 0,1 0-19,-1 0 0,1 1 1,0 0-1,1 1 0,-1 0 0,2 1 0,-17 18 1,14-13 5,1 1 1,0 1-1,-8 17 1,15-25 12,0 1 1,0-1-1,1 1 1,0-1-1,1 1 1,0 0-1,0 0 1,0 11 0,2-17 6,0 0 1,0 0 0,1 0 0,-1 0 0,1 0 0,0 0 0,0 0 0,0 0 0,0-1 0,0 1 0,0 0-1,1-1 1,0 1 0,-1-1 0,1 1 0,0-1 0,0 0 0,0 0 0,0 0 0,1 0 0,-1 0 0,0 0-1,1 0 1,0-1 0,-1 0 0,1 1 0,0-1 0,0 0 0,-1 0 0,1 0 0,5 0 0,4 1-5,1 0 0,0 0 0,0-2 1,0 1-1,25-4 0,-11-1 0,1-1 0,-1-1 0,-1-2 0,52-22 1,96-60 228,-174 94-27,-6 11-32,-11 23 76,13-30-188,3-6-37,0 0 1,0 0-1,0 0 1,0 0-1,1 1 1,-1-1-1,1 0 0,-1 4 1,1-6-9,0 1 0,0-1 1,0 1-1,0-1 0,0 0 0,1 1 0,-1-1 1,0 1-1,0-1 0,0 0 0,0 1 1,0-1-1,1 0 0,-1 1 0,0-1 0,0 0 1,1 1-1,-1-1 0,0 0 0,1 1 1,-1-1-1,0 0 0,1 0 0,-1 0 0,0 1 1,1-1-1,-1 0 0,0 0 0,1 0 1,3 1 7,-1-1 0,0-1 0,1 1 0,-1 0 0,0-1 0,0 0 0,1 0 0,-1 0 0,0 0 0,5-2 0,25-11 28,0 2 0,2 1 0,-1 1 0,1 2 0,37-3-1,-69 11-37,-1 0 0,0 0 0,0 0 0,1 0 0,-1 0 0,0 0 0,0 0 0,1 1 0,-1-1 0,0 1 0,0 0 0,0 0 0,0 0 0,0 0-1,0 0 1,0 0 0,0 0 0,0 1 0,0-1 0,-1 1 0,1-1 0,0 1 0,-1 0 0,0-1 0,1 1 0,-1 0 0,1 3 0,7 6 17,-6-8-9,0-1-1,-1 0 0,1 1 1,0-1-1,1 0 1,-1-1-1,0 1 0,0 0 1,1-1-1,-1 0 1,1 0-1,-1 0 0,1 0 1,-1-1-1,1 1 1,0-1-1,-1 0 0,6 0 1,7-1 21,0-1 1,27-5-1,-22 1-16,-1 0 1,23-11-1,-23 8-30,-1 2 1,27-6-1,-46 12 8,1 1 0,-1 0 0,1 0-1,-1 0 1,0 0 0,1-1 0,-1 1 0,1 0 0,-1 0 0,1 0 0,-1 0 0,1 0-1,-1 0 1,1 0 0,-1 0 0,1 1 0,-1-1 0,0 0 0,1 0 0,-1 0 0,1 0 0,-1 1-1,1-1 1,-1 0 0,0 0 0,1 1 0,-1-1 0,0 0 0,1 1 0,-1-1 0,0 0-1,1 1 1,-1-1 0,0 0 0,0 1 0,1-1 0,-1 1 0,0-1 0,0 0 0,0 1-1,0-1 1,1 1 0,-1-1 0,0 1 0,0-1 0,0 1 0,0-1 0,0 1 0,0-1 0,0 1-1,0-1 1,-1 0 0,1 1 0,0-1 0,0 1 0,0-1 0,0 1 0,-1-1 0,1 0-1,0 1 1,-16 33-881,11-25 775,3-8-124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77 15115,'1'-1'87,"4"-8"633,1 1-1,7-20 0,-12 27-628,-1-1 0,1 1 0,-1 0 0,0-1 0,1 1 0,-1-1 0,0 0 0,0 1 0,0-1 0,0 1-1,0-1 1,-1-2 0,1 4-28,0-1-1,-1 0 1,1 1 0,0-1-1,-1 1 1,1-1-1,-1 1 1,1-1-1,-1 1 1,1-1-1,-1 1 1,1 0 0,-1-1-1,0 1 1,1 0-1,-1-1 1,1 1-1,-1 0 1,0 0 0,1 0-1,-1 0 1,0-1-1,1 1 1,-1 0-1,0 0 1,1 0-1,-1 0 1,0 0 0,1 1-1,-2-1 1,-2 1 123,0 0 0,0 0-1,0 0 1,0 0 0,1 1 0,-1 0 0,0 0 0,1 0 0,-1 0 0,1 0 0,0 1-1,-1-1 1,1 1 0,1 0 0,-1 0 0,-4 6 0,-2 3 98,0 1 1,1 0-1,-7 18 1,-2 9 67,1 0-1,3 2 1,-9 42 0,-15 131 435,33-189-711,-1 5 15,1 0 1,2 0-1,0 1 1,5 39-1,2-54-91,-5-17 0,0 0-1,0 0 1,0 1-1,0-1 0,0 0 1,1 0-1,-1 0 1,0 0-1,0 0 0,0 0 1,0 0-1,0 0 0,0 0 1,1 0-1,-1 0 1,0 0-1,0 0 0,0 0 1,0 0-1,0 0 1,1 0-1,-1 0 0,0 0 1,0 0-1,0 0 1,0 0-1,0 0 0,1 0 1,-1 0-1,0 0 1,0 0-1,0 0 0,0 0 1,0 0-1,0 0 0,1-1 1,-1 1-1,0 0 1,0 0-1,0 0 0,0 0 1,0 0-1,0 0 1,0 0-1,0-1 0,0 1 1,0 0-1,0 0 1,1 0-1,0-3-9,0 0 0,0 0-1,0 0 1,0 0 0,0 0 0,-1 0-1,1-5 1,-1-30-95,-2 0-1,-1 0 1,-2 0 0,-12-43-1,6 30 14,-5-71 0,16 121 92,0-1-1,-1 1 1,1-1-1,0 1 1,0-1-1,1 1 0,-1-1 1,0 1-1,0-1 1,1 1-1,-1 0 1,1-1-1,-1 1 1,1-1-1,0 1 0,-1 0 1,2-2-1,-1 3-4,0-1 0,0 1 0,0-1-1,0 1 1,0-1 0,0 1 0,1 0-1,-1-1 1,0 1 0,0 0 0,0 0-1,0 0 1,0 0 0,1 0 0,-1 0-1,0 0 1,0 0 0,0 1 0,0-1-1,0 0 1,0 1 0,2 0 0,60 22-1234,-47-16 755,0-1 0,1 0 0,0-1 0,35 5 1,-13-7-216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196 109 15123,'-15'5'854,"1"0"-1,0 1 0,0 1 1,1 0-1,-1 0 1,-21 18-1,27-19-722,1 0 0,1 1 0,-1 0 0,1 0-1,0 0 1,1 1 0,0-1 0,0 1 0,0 0 0,1 1-1,1-1 1,-4 12 0,6-19-124,1 1-1,-1-1 0,1 1 1,0-1-1,0 1 0,-1-1 1,1 1-1,0-1 0,0 1 1,1-1-1,-1 1 1,0-1-1,0 1 0,1-1 1,-1 0-1,1 1 0,0 1 1,0-2-4,0 0 1,-1 0 0,1-1-1,0 1 1,0 0 0,0 0-1,0-1 1,-1 1-1,1-1 1,0 1 0,0-1-1,0 1 1,0-1 0,1 0-1,-1 1 1,0-1-1,0 0 1,1 0 0,3 1 0,0-2 1,0 1-1,-1 0 1,1-1 0,0 0-1,0 0 1,-1 0-1,1-1 1,4-2 0,3-2 14,1-1 1,-1-1-1,-1 0 0,0-1 1,0 0-1,0 0 1,-1-1-1,-1-1 1,11-14-1,-6 6 12,-2 0 0,0 0 1,-1-1-1,-1-1 0,7-21 0,-15 31-36,-10 27-9,-9 20 198,2 0 0,1 0 0,2 1 0,-11 59 1,22-93-132,1 1 0,0 0 0,0-1 0,0 1 1,0-1-1,0 1 0,1 0 0,0-1 1,-1 1-1,1-1 0,2 5 0,-2-7-23,0 1 0,0-1-1,-1 0 1,1 0 0,0 0 0,0 0-1,0 0 1,0 0 0,1 0 0,-1 0-1,0 0 1,0-1 0,0 1 0,1 0-1,-1-1 1,0 1 0,1-1 0,-1 1-1,0-1 1,1 0 0,-1 0 0,1 0-1,-1 1 1,1-1 0,-1-1 0,0 1-1,1 0 1,-1 0 0,3-1 0,6-1 33,-1-1 0,1-1 0,-1 0 1,0 0-1,0 0 0,0-1 0,-1-1 1,1 1-1,-1-2 0,-1 1 1,1-1-1,-1 0 0,0 0 0,-1-1 1,8-10-1,-2 1-22,-1-1 1,0 0-1,-2-1 0,0 0 1,-1 0-1,8-28 0,-13 39-45,-3 6 0,1 0 1,0 1 0,-1-1 0,1 0-1,-1 1 1,0-1 0,0 0 0,1 1-1,-1-1 1,0 0 0,-1 0 0,1-3-1,-3 7-12,1 1 0,0-1-1,0 1 1,0-1-1,0 1 1,0-1-1,1 1 1,-3 5-1,-5 12-7,1 0 0,0 1 0,2-1 0,0 2-1,2-1 1,-3 26 0,7-46 24,0 1 0,-1-1 0,1 1 1,0-1-1,0 1 0,0-1 0,0 1 0,0 0 0,1-1 0,-1 1 0,0-1 0,1 1 1,-1-1-1,1 0 0,0 1 0,-1-1 0,1 1 0,0-1 0,0 0 0,0 0 0,0 1 1,0-1-1,0 0 0,0 0 0,0 0 0,0 0 0,1 0 0,-1 0 0,0-1 1,1 1-1,-1 0 0,1-1 0,-1 1 0,1-1 0,-1 1 0,1-1 0,-1 0 0,1 0 1,-1 1-1,1-1 0,-1 0 0,3-1 0,4 0-11,-1 0-1,1 0 1,-1-1 0,0-1 0,0 1-1,0-1 1,10-6 0,36-25-58,-40 25 26,0 0 0,1 1 0,0 0 0,26-10 0,-38 18 33,-1-1 1,1 0-1,-1 1 1,1 0-1,0-1 1,-1 1-1,1 0 1,-1 0-1,1 0 1,0 0 0,-1 0-1,1 0 1,0 0-1,-1 0 1,1 1-1,0-1 1,-1 1-1,1-1 1,-1 1-1,1 0 1,-1 0 0,1-1-1,-1 1 1,0 0-1,1 0 1,-1 0-1,0 1 1,0-1-1,0 0 1,0 0-1,0 1 1,0-1-1,0 0 1,0 1 0,0-1-1,-1 1 1,1-1-1,0 1 1,-1 0-1,1 1 1,0 3-10,0 0 1,0 0 0,-1-1-1,0 1 1,0 0 0,0 0-1,0 0 1,-1-1 0,0 1 0,-3 8-1,4-13 19,-1-1 0,1 0-1,0 1 1,-1-1 0,1 1 0,0-1-1,0 0 1,0 1 0,-1-1 0,1 1-1,0-1 1,0 1 0,0-1 0,0 1-1,0-1 1,0 1 0,0-1 0,0 1 0,0-1-1,0 1 1,0-1 0,0 0 0,0 1-1,0-1 1,1 1 0,-1-1 0,0 1-1,0-1 1,0 1 0,1-1 0,-1 0-1,0 1 1,0-1 0,1 1 0,14-9 5,17-24 22,-22 19 17,0 1 0,-1-1-1,-1-1 1,0 0 0,-1 0 0,0 0-1,-1-1 1,-1 0 0,0 0-1,-1 0 1,-1-1 0,0 1 0,1-28-1,-5 41 85,-1 5-97,3 11-42,1-11 10,0 0 0,0 0 0,0 0 0,1-1 0,-1 1-1,1 0 1,0-1 0,0 0 0,0 1 0,0-1 0,0-1-1,0 1 1,0 0 0,1-1 0,-1 1 0,1-1 0,-1 0 0,1 0-1,-1-1 1,7 1 0,9 2 6,0-2 1,29 0-1,-33-2-4,1 0-1,-1-1 0,1-1 0,19-6 1,-30 8-4,0-1 1,0 1-1,0-1 0,-1 0 1,1-1-1,0 1 1,-1-1-1,0 0 0,0 0 1,0 0-1,0-1 1,0 1-1,0-1 0,-1 0 1,0 0-1,5-7 1,-8 10 1,1-1 0,0 1 0,0 0 0,-1-1 0,1 1 0,-1-1 1,1 1-1,-1 0 0,1-1 0,-1 1 0,0-1 0,0 1 0,0-1 0,0 1 0,0-1 1,0 1-1,0-1 0,0 1 0,-1-1 0,1 1 0,0-1 0,-1 1 0,1-1 0,-1 1 1,0 0-1,0-1 0,1 1 0,-1 0 0,0 0 0,0-1 0,0 1 0,0 0 1,0 0-1,0 0 0,-1 0 0,1 0 0,0 1 0,0-1 0,-1 0 0,1 0 0,-1 1 1,-1-1-1,-1 0-3,0 0 1,0 0-1,0 1 1,0-1-1,0 1 1,0 0-1,0 0 1,1 1 0,-1-1-1,0 1 1,0 0-1,0 0 1,0 0-1,0 0 1,-5 4-1,1-1-4,1 1 0,0 0 0,1 0 0,-1 1 0,1 0 0,0 0 0,1 0 0,-9 12 0,11-13 6,0 0 0,0 0 0,0 0 0,1 1 0,0-1 0,0 1 0,0-1 0,1 1 0,-1 0 0,1-1 0,1 1 0,-1 0 0,1 8 0,0-12 3,1 0 1,-1-1-1,0 1 0,0-1 0,1 1 0,-1 0 0,1-1 1,0 1-1,-1-1 0,1 0 0,0 1 0,0-1 0,0 0 1,0 1-1,0-1 0,0 0 0,0 0 0,0 0 1,1 0-1,1 1 0,-1 0 1,1-1 1,0 0-1,0 0 1,0 0-1,0 0 0,0 0 1,0-1-1,0 0 1,0 1-1,3-1 1,8-1 5,0 0 0,0-1 0,23-7 0,-32 8-8,28-8 6,-9 2 7,42-6 0,-60 12-14,1 0 0,-1 1-1,1 0 1,-1 0 0,1 1 0,-1 0 0,1 0-1,-1 0 1,0 1 0,1 0 0,8 4 0,-13-5-2,0 0 1,0 0 0,-1 0-1,1 1 1,0-1 0,-1 1-1,1-1 1,-1 1-1,1-1 1,-1 1 0,0 0-1,0 0 1,0-1 0,0 1-1,0 0 1,1 3 0,4 33-41,-3-13 15,-3-24 28,0 0 0,0 0 0,1 0 0,-1-1 0,1 1 0,-1 0 0,0-1 0,1 1 0,-1 0 0,1-1 0,0 1 0,-1 0 0,1-1 0,0 1 0,-1-1 0,1 1 0,0-1 0,-1 1 0,1-1 0,0 0 0,0 1 0,0-1 0,-1 0 0,1 0 0,0 1 0,0-1 0,0 0 0,0 0 0,-1 0 0,1 0 0,0 0 0,0 0 0,0 0 0,0-1 0,0 1 0,1-1 0,30-9-19,-28 8-13,23-10-1430,1 0 0,36-8 0,-51 15-52,-6 1 558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17716,'764'-4'-1119,"-1"-43"-472,1182-119 3683,-1076 77-355,-157-14 587,-519 65-1942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19588,'-3'-11'1953,"2"4"-1801,1 4 1120,0 6 1032,0 0-1535,1 4-529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18364,'-7'18'1968,"2"2"-1440,-1 12-239,-1 2 1631,-1 8-1488,1 5-144,-3 2-200,1 0-144,-1-8-424,-2-2-240,0-12 616,1-4-88,0-11-104,-3-8-112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15867,'5'-14'335,"1"1"0,0 0 0,1 1 0,0 0-1,1 0 1,0 0 0,0 1 0,2 0 0,14-13 0,-16 17-29,1 0 1,0 1-1,0 0 1,1 1-1,-1 0 1,1 0 0,0 1-1,1 0 1,-1 1-1,1 0 1,-1 1-1,21-2 1,-28 3-218,1 1-1,-1 0 1,1 0-1,-1 0 1,1 0 0,-1 1-1,1-1 1,-1 1-1,0 0 1,1 0 0,-1 0-1,0 1 1,0-1 0,0 1-1,0 0 1,0 0-1,0 0 1,0 0 0,3 3-1,-4-2-44,1 1-1,-1-1 1,0 1 0,0-1-1,0 1 1,0 0 0,-1-1-1,0 1 1,1 0-1,-2 0 1,1 0 0,0 0-1,-1 0 1,1 0 0,-1 0-1,-1 5 1,0 6-31,-1 1 0,0 0 0,-2-1 0,1 0 0,-8 19 0,-36 70 49,29-68-47,-17 51 1,33-83-114,1 1 1,0-1-1,0 1 1,0 0-1,0-1 1,1 1-1,-1 0 1,1-1-1,1 1 1,-1 0-1,2 6 1,-1-9 40,0 0 1,0 1-1,0-1 0,0 0 0,0 0 1,1 0-1,-1 0 0,1-1 1,-1 1-1,1 0 0,0 0 0,0-1 1,0 0-1,0 1 0,0-1 1,0 0-1,0 0 0,0 0 1,0 0-1,1 0 0,-1 0 0,0-1 1,1 1-1,2 0 0,6 0-119,0 0 0,0 0 0,0-1 0,20-2 0,17-6-485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58 15827,'-2'-2'143,"0"1"-1,0-1 0,0 0 1,0 1-1,0-1 0,0 1 0,0-1 1,0 1-1,-1 0 0,1 0 1,-1 0-1,1 1 0,0-1 0,-1 0 1,1 1-1,-4-1 0,1 1 25,0 0-1,1 1 0,-1-1 1,0 1-1,0 0 0,1 0 0,-1 0 1,-5 3-1,-2 1 100,0 1 1,1 1-1,-1 0 0,1 0 0,-15 14 1,17-13-201,0 1 0,0-1 0,1 1 1,0 1-1,1 0 0,0 0 0,1 0 0,0 1 1,0 0-1,1 0 0,-4 15 0,8-25-52,1 1-1,-1-1 0,1 1 0,0-1 0,-1 1 0,1 0 0,0-1 1,0 1-1,0 0 0,0-1 0,0 1 0,1-1 0,-1 1 0,0 0 1,1-1-1,-1 1 0,1-1 0,0 1 0,-1-1 0,1 1 0,0-1 1,0 0-1,0 1 0,0-1 0,0 0 0,0 0 0,0 1 0,1-1 1,-1 0-1,0 0 0,0 0 0,1-1 0,-1 1 0,1 0 1,-1 0-1,1-1 0,-1 1 0,1-1 0,-1 0 0,1 1 0,0-1 1,-1 0-1,1 0 0,2 0 0,3 0 79,0 0-1,0 0 1,0-1 0,0 0-1,0-1 1,0 1-1,0-1 1,11-6 0,-6 3 43,-1-1 1,-1-1-1,1 0 1,-1-1 0,0 0-1,-1 0 1,0-1-1,0-1 1,-1 1-1,8-13 1,-11 15-93,0-2 0,0 1-1,-1 0 1,0-1 0,0 0 0,-1 0 0,0 0 0,-1 0 0,0-1-1,0 1 1,-1-1 0,-1 1 0,0-18 0,0 26-46,0 0-1,0 0 1,1 0 0,-2 0 0,1 0 0,0 1-1,0-1 1,0 0 0,0 0 0,-1 0 0,1 0 0,0 1-1,0-1 1,-1 0 0,1 0 0,-1 0 0,1 1-1,-1-1 1,1 0 0,-1 1 0,0-1 0,1 0-1,-2 0 1,1 1-1,0 0-1,0 0 1,1 0 0,-1 1-1,0-1 1,1 0-1,-1 0 1,0 1 0,0-1-1,1 1 1,-1-1-1,1 0 1,-1 1-1,0-1 1,1 1 0,-1 0-1,1-1 1,-1 1-1,1-1 1,-1 2 0,-3 4-24,0 0 1,0 0 0,1 0 0,-4 9-1,2 1-11,0 0-1,-3 26 1,7-39 43,0 1 0,1 0 1,0 0-1,-1-1 0,1 1 1,1 0-1,-1 0 0,1-1 0,-1 1 1,1 0-1,0-1 0,0 1 1,1 0-1,-1-1 0,1 0 0,-1 1 1,5 4-1,-4-6 11,0-1 0,0 1 0,1-1 0,-1 1 0,1-1 0,0 0 0,-1 0 0,1 0 0,0 0 0,0 0 0,0-1 0,-1 1 0,1-1 0,0 0 0,0 1 0,0-1-1,0-1 1,0 1 0,0 0 0,0-1 0,-1 0 0,1 1 0,3-2 0,4-2 50,0 1 1,0-2-1,0 1 0,16-11 1,-14 7-4,0-1 0,-1 0 1,0-1-1,-1 0 1,0 0-1,0-1 1,-1-1-1,-1 1 0,0-1 1,11-21-1,-37 69-95,7-14 55,0 0 0,2 0 0,0 1 0,-9 41-1,18-62-10,-1-1 1,1 1-1,0-1 0,0 1 0,0-1 0,0 1 0,0 0 0,0-1 0,0 1 0,0-1 1,0 1-1,1-1 0,-1 1 0,1-1 0,-1 1 0,1-1 0,0 0 0,-1 1 0,1-1 0,0 0 1,2 3-1,-2-4 3,0 1 1,1 0 0,-1-1 0,0 1 0,1-1-1,-1 1 1,1-1 0,-1 0 0,0 0 0,1 1-1,-1-1 1,1 0 0,-1 0 0,1 0-1,-1-1 1,1 1 0,-1 0 0,2-1 0,7-2 59,0-1 0,0 0 0,0-1 0,16-11 1,-4 0-46,-1 0 0,0-2 0,-2-1 0,0 0 1,-1-1-1,-1-1 0,-1-1 0,-1 0 0,22-44 1,-73 124-525,-6 37-891,37-82 995,2 0-1,-1 0 1,1 0-1,1 0 1,-1 24 0,5-17-252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15907,'-3'6'543,"0"1"0,1-1 0,0 1 0,0 0 0,0 0-1,0 11 1,-3 9 908,-18 55 198,-35 84 0,19-61-1549,35-95-223,-8 30-277,11-38 328,1 0 1,0 0-1,-1-1 1,1 1-1,0 0 1,0 0-1,0 0 1,0 0-1,1 0 1,-1 0-1,0 0 0,1 0 1,0-1-1,-1 1 1,1 0-1,2 3 1,-3-4 13,1-1-1,0 1 1,0 0 0,0-1 0,0 1 0,0-1-1,-1 1 1,1-1 0,0 1 0,0-1 0,0 0-1,0 1 1,0-1 0,1 0 0,-1 0 0,0 0-1,0 0 1,0 0 0,0 0 0,0 0 0,0 0-1,0 0 1,0 0 0,0-1 0,0 1 0,0 0-1,0-1 1,0 1 0,1-1 0,31-20-1169,-15 7 862,-1-1-1,-1-1 1,-1-1-1,0 0 1,-1-1-1,18-30 1,58-126 332,-78 148 299,-3 10 118,-2-1 0,0 0 0,0 0 1,-2-1-1,4-20 0,-21 54 991,-8 29-1210,1 1-1,3 1 1,2 1-1,1 0 1,-7 64-1,19-81-165,3-4-19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80 254 13827,'8'2'400,"1"0"1,0 0-1,0-1 1,0 0-1,1 0 1,-1-1-1,0-1 1,0 1-1,0-1 1,0-1-1,0 0 1,0 0-1,0-1 1,-1 0-1,11-5 1,-11 5-227,0-1-1,0 0 1,-1 0 0,1-1 0,-1 0 0,0 0 0,-1-1 0,1 0 0,-1 0 0,0-1 0,-1 1 0,0-1 0,0 0 0,0-1 0,-1 1 0,4-10 0,-6 14-146,-1-1-1,0 0 1,0 0 0,0 0 0,0 1 0,-1-1 0,0 0 0,1 0 0,-1 0 0,-1 0-1,1 0 1,0 0 0,-1 0 0,0 0 0,0 0 0,0 0 0,-1 1 0,1-1 0,-1 0 0,0 1-1,0 0 1,0-1 0,0 1 0,-1 0 0,1 0 0,-1 0 0,0 0 0,0 0 0,0 1 0,0-1-1,0 1 1,-5-3 0,3 3-19,-1-1-1,0 1 0,0-1 0,0 2 1,0-1-1,0 1 0,-1 0 1,1 0-1,0 0 0,-1 1 1,1 0-1,0 0 0,0 1 1,-1 0-1,1 0 0,0 0 1,0 1-1,0 0 0,-11 5 1,4 1-14,0 0 0,1 1 0,1 0 1,-1 1-1,2 1 0,-1-1 0,1 2 1,1-1-1,0 1 0,1 1 0,0-1 1,1 1-1,0 1 0,1 0 0,1-1 1,0 2-1,-5 27 0,9-38 8,0 0 1,1-1-1,0 1 0,0 0 0,0 0 1,0 0-1,1-1 0,-1 1 0,1 0 1,0-1-1,0 1 0,0 0 0,1-1 1,-1 0-1,1 1 0,4 5 0,-3-6 2,0 0 1,0 0-1,0 0 0,0-1 0,1 1 0,-1-1 0,1 0 0,0 0 0,0 0 1,-1 0-1,1-1 0,0 0 0,1 1 0,7 0 0,4 0-116,1-1 0,-1 0 0,1-1 0,-1-1 0,1-1 0,-1 0 0,1-1 0,-1-1 0,0 0 0,0-2 0,-1 1 0,0-2 0,0 0 0,0-1 0,-1 0 0,0-1 0,0-1 0,-1 0 0,12-13 0,20-29-325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17708,'-34'112'3404,"-17"64"-668,-20 263-1748,70-452-1167,0 0 0,0 0 1,-5-15-1,0-5 92,-19-101 62,-5-34 981,29 166-917,1 1-1,0 0 1,0-1-1,-1 1 1,1 0-1,0-1 1,0 1-1,0-1 1,0 1 0,1 0-1,-1-1 1,0 1-1,1 0 1,-1-1-1,0 1 1,1 0-1,0 0 1,-1 0-1,1-1 1,0 1-1,-1 0 1,3-2-1,-2 3 3,1-1 0,0 1 0,0-1-1,-1 1 1,1 0 0,0 0 0,0 0 0,-1 0-1,1 0 1,0 0 0,0 0 0,-1 0 0,1 1-1,0-1 1,0 1 0,-1-1 0,3 2 0,22 7 211,-15-4-309,1 0 0,-1-2 0,1 1 1,0-1-1,-1-1 0,1 0 0,0-1 1,17 0-1,-11-6-40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17124,'-6'18'651,"-1"0"-1,-1 0 1,-14 25 0,1-2 9,-90 205 1480,21 9-1390,88-248-732,-6 19 24,8-25-37,0 0 0,0 0 1,-1 0-1,1 0 0,0 0 0,0 0 0,0 0 0,0 0 1,0 0-1,0 0 0,0 1 0,1-1 0,-1 0 0,0 0 1,0 0-1,2 2 0,-1-4-2,0 0 0,0 0 0,0 0 0,0 0 0,0 0 0,0 0 1,0 0-1,0 0 0,-1 0 0,1 0 0,0 0 0,0-2 0,10-19-49,-1 1 0,-1-2 0,-2 1 0,7-27 0,11-95-300,-18 66 250,4 111 232,-9-25-95,1 0 0,0 0 0,1 0 0,0-1 0,0 0 0,1 1 0,0-2 0,0 1 0,0 0 0,1-1 0,0 0 0,0 0 0,1-1 0,-1 0 0,1 0 0,1-1 0,-1 1 0,15 5 0,-15-7 49,0-1 0,0 0 0,0-1 0,0 1 0,0-1 0,0-1 0,0 1 0,0-1 1,0-1-1,1 1 0,-1-1 0,0 0 0,0-1 0,0 1 0,0-2 0,0 1 1,-1-1-1,1 0 0,-1 0 0,0 0 0,0-1 0,10-8 0,-11 7 18,1 0 0,-1 0 1,0 0-1,0-1 0,-1 0 0,0 0 0,7-13 0,-9 15-72,-1 1 1,1-1-1,-1 0 0,0 0 1,0 0-1,0 0 0,0-1 0,-1 1 1,1 0-1,-1 0 0,0 0 1,-1 0-1,1 0 0,-1-1 0,-1-4 1,2 8-34,-1 0-1,1-1 1,-1 1 0,1-1 0,-1 1-1,0 0 1,0-1 0,0 1 0,1 0-1,-1 0 1,-1 0 0,1 0 0,0-1 0,0 2-1,0-1 1,0 0 0,-1 0 0,1 0-1,0 0 1,-1 1 0,1-1 0,-1 1-1,1-1 1,0 1 0,-1 0 0,1-1 0,-1 1-1,1 0 1,-1 0 0,0 0 0,1 0-1,-1 0 1,1 0 0,-1 1 0,1-1-1,-1 0 1,1 1 0,0-1 0,-3 2 0,-3 1-15,-1 0 0,1 1 0,1 0 0,-1 0 0,0 0 1,-7 7-1,-1 3-10,0 1 1,1 0-1,0 1 1,-19 30 0,25-34-136,2 1 0,-1-1 0,1 1 0,1 0 1,1 0-1,0 1 0,-5 27 0,8-38 126,1 0 0,0 0-1,0 1 1,0-1 0,0 0 0,1 0-1,-1 0 1,1 0 0,0 1 0,0-1-1,0 0 1,0 0 0,0-1 0,1 1-1,-1 0 1,1 0 0,3 3 0,-2-2 10,1-1-1,-1 0 1,1 0 0,0 0 0,0-1 0,0 1 0,0-1 0,0 0 0,0 0 0,1 0 0,6 1 0,29 6-371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20700,'4'-1'1713,"5"-5"-1281,5 2-224,9 2 784,3-2-512,10 1-928,2-1-488,7-3 760,-1-3-168,6-9-152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17796,'-2'0'156,"0"0"1,1 1-1,-1-1 1,0 1-1,1 0 1,-1-1 0,1 1-1,-1 0 1,1 0-1,0 0 1,-1 0-1,1 0 1,0 0-1,0 0 1,0 1-1,-1-1 1,0 2-1,-19 28 804,15-21-183,-10 18-117,1 0 1,1 0-1,1 2 0,-15 55 1,12-21-131,-10 87 0,25-141-493,-2 6 9,1 0 0,1-1 0,2 30 1,12-73 66,7-32-83,-4-2 1,17-124-1,-32 175-164,-2 24 74,0 27-29,1-35 88,1 0 1,0 0-1,-1-1 1,2 1-1,-1 0 0,0 0 1,1 0-1,0-1 0,0 1 1,1-1-1,-1 0 1,1 1-1,0-1 0,0 0 1,0-1-1,1 1 0,-1 0 1,1-1-1,0 0 1,0 0-1,0 0 0,0 0 1,1-1-1,-1 0 0,1 0 1,-1 0-1,1 0 1,0-1-1,0 1 0,0-1 1,0-1-1,0 1 1,0-1-1,0 1 0,0-2 1,0 1-1,0 0 0,0-1 1,0 0-1,-1 0 1,1 0-1,0-1 0,0 0 1,8-4-1,-4 1 53,0 0-1,-1 0 1,1-1-1,-1 0 1,-1-1-1,1 1 1,-1-1-1,0-1 1,0 0-1,-1 0 1,0 0-1,6-13 1,-8 8 66,-4 13-116,0-1-1,0 1 1,0 0-1,0 0 1,0 0-1,0 0 0,0 0 1,0 0-1,0 0 1,0 0-1,0 0 1,0-1-1,-1 1 0,1 0 1,0 0-1,0 0 1,0 0-1,0 0 1,0 0-1,0 0 1,0 0-1,0 0 0,-1 0 1,1 0-1,0 0 1,0 0-1,0 0 1,0 0-1,0 0 0,0 0 1,-1 0-1,1 0 1,0 0-1,0 0 1,0 0-1,0 0 0,0 0 1,0 0-1,0 0 1,-1 0-1,1 0 1,0 0-1,0 0 1,0 0-1,0 0 0,0 1 1,0-1-1,0 0 1,-19 18 53,5 1-88,1 1 0,1 1 0,0 0 1,2 0-1,0 1 0,2 0 0,0 1 1,-7 41-1,15-62-46,-1 0 0,1 1 0,0-1 0,0 0 0,0 0 0,1 0 0,-1 0 0,1 1 0,-1-1 0,1 0 0,1 4 0,-2-6 47,1 1-1,-1-1 1,1 1-1,-1-1 1,1 0-1,-1 1 1,1-1-1,-1 1 1,1-1-1,-1 0 0,1 1 1,0-1-1,-1 0 1,1 0-1,-1 1 1,1-1-1,0 0 1,-1 0-1,1 0 1,0 0-1,-1 0 1,1 0-1,0 0 1,-1 0-1,1 0 1,-1 0-1,1 0 0,0-1 1,-1 1-1,1 0 1,0 0-1,-1-1 1,1 1-1,-1 0 1,1-1-1,-1 1 1,1 0-1,-1-1 1,1 1-1,-1-1 1,1 0-1,16-14-378,2-12-137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5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61 11434,'-6'-5'257,"-1"1"0,0 0 0,0 1 0,0 0 0,0 0 0,-1 0 0,1 1 0,-1 0 0,1 0 0,-1 1 0,0 0 0,-12 1 0,11 0-227,0 1 0,0 1 0,0 0 0,0 0 0,0 1 0,0 0 0,1 1 0,-1 0 0,1 0 0,-11 8 0,-6 5-34,2 1 1,0 2 0,1 0 0,1 1 0,0 1 0,2 1 0,1 1 0,-23 40 0,20-26 12,2 0 0,1 1 0,3 1 0,1 0 0,-13 61 0,16-40 2,3 1-1,3 0 1,3 86-1,8-39 9,22 115 0,9-30-128,-26-153 62,1 0 0,27 63 1,-35-95 25,1 0 0,0 0-1,1 0 1,-1-1 0,2 1 0,-1-2 0,1 1 0,0-1-1,1 0 1,-1 0 0,2-1 0,10 8 0,-13-11 13,0-1 0,-1 1 0,1-1 0,0 0-1,0-1 1,1 1 0,-1-1 0,0 0 0,0-1 0,1 1 0,-1-1 0,0-1 0,1 1 0,-1-1 0,0 0 0,0 0 0,0-1 0,0 0 0,0 0 0,0 0 0,6-4 0,0-1 10,0-1 0,0 0 0,-1-1 1,0 0-1,0-1 0,-1 0 0,-1-1 0,0 0 1,0 0-1,8-15 0,9-19 86,29-68 0,-50 103-72,25-62 183,-4-1 0,-2-2 0,21-115 0,-28 77 212,7-200-1,-24 252-293,-2 0 0,-16-95 0,11 120-89,-2 1-1,-1-1 1,-1 2 0,-2-1-1,-27-49 1,36 77-93,-1-1 1,0 1 0,0 0-1,0 1 1,-1-1 0,1 1-1,-2 0 1,1 1-1,-1-1 1,0 1 0,-7-4-1,7 5-75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4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12779,'-50'25'1645,"68"-19"-1259,591 67 74,5-54-485,-164-21 27,613 8-2,32-6 7,-506-31-91,424-12-64,978 53 212,-526 3 152,-463-16 143,-915 3 76,150 18 1,-130 3-814,-99-21 86,-10-12 105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19868,'-2'1'146,"-1"1"0,1-1 0,0 1-1,0 0 1,1 0 0,-1 0 0,0 0 0,1 0 0,-1 0-1,1 1 1,0-1 0,-1 1 0,1-1 0,0 0-1,0 1 1,1 0 0,-1-1 0,1 1 0,-1-1-1,1 1 1,0 0 0,0-1 0,0 6 0,1-1-256,-1-1 0,1 1 0,0-1 0,0 1 0,1-1 0,0 1 0,0-1 0,6 10 0,-4-9-387,2 1 1,-1-1-1,1-1 0,0 1 0,0-1 1,1 0-1,10 7 0,-13-10 156,0 0-1,0-1 1,-1 1-1,2-1 1,-1 0-1,0-1 1,0 1-1,1-1 1,-1 1-1,0-1 1,1-1-1,-1 1 1,1-1-1,0 1 1,-1-1-1,6-1 1,-9 1 382,0 0-1,0-1 1,0 1 0,0 0 0,0 0 0,0-1 0,0 1 0,-1 0 0,1-1 0,0 1 0,0-1 0,-1 0-1,1 1 1,0-1 0,0 1 0,0-2 0,-1 2 46,0-1 0,0 1 0,1 0 0,-1-1 0,0 1 0,0-1 0,0 1 0,0 0 0,0-1 0,0 1 0,0-1 0,0 1 0,0 0 0,0-1 0,0 1 0,0-1 0,0 1 0,-1 0 0,1-1 0,0 1 0,0-1 0,0 1 0,-1 0 0,1-1 0,0 1 0,-1-1 189,-1-1 0,1 1 1,0 0-1,0 0 0,0 0 0,-1 0 1,1 1-1,-1-1 0,1 0 0,-1 1 1,1-1-1,-1 0 0,1 1 0,-1 0 1,1-1-1,-1 1 0,-2 0 0,-2 0 91,0 1 0,1 0 0,-1 1 0,0-1 0,0 1 0,1 0 0,-1 0 0,1 1 0,0 0 0,-5 3 0,8-5-338,0 0 0,1 0 0,-1 0 0,1 1 0,0-1 0,-1 0 0,1 1 1,0-1-1,0 1 0,0-1 0,0 1 0,0 0 0,0 0 0,1-1 0,-2 3 0,2-3-41,0 1-1,0-1 0,0 1 0,0-1 0,0 1 1,1-1-1,-1 0 0,0 1 0,1-1 0,-1 0 1,1 1-1,-1-1 0,1 0 0,0 1 0,0-1 1,-1 0-1,1 0 0,0 0 0,0 0 0,0 0 1,0 0-1,2 2 0,15 10-454,36 23-1,-41-28 439,-1-1 1,0 1-1,0 1 0,0 0 1,-1 1-1,-1 0 0,11 13 1,-20-22 38,0 0 1,-1 0-1,1 0 1,0 0-1,-1 0 1,1 0-1,-1 0 1,1 0-1,-1 0 1,0 0-1,1 0 1,-1 1-1,0-1 1,0 0-1,0 0 1,0 0-1,0 0 1,0 1-1,0-1 1,0 0-1,0 0 1,-1 0-1,1 0 1,0 0-1,-1 1 1,1-1-1,-1 0 1,1 0-1,-1 0 1,1 0-1,-1 0 1,0 0-1,0-1 0,1 1 1,-1 0-1,0 0 1,0 0-1,0-1 1,0 1-1,0 0 1,0-1-1,0 1 1,0-1-1,0 1 1,0-1-1,-2 1 1,-6 2 66,-1 1 1,0-1-1,0-1 1,-11 2-1,17-3-57,-2 0 37,-7 1-200,-1 1 0,0-2 0,0 0 1,0 0-1,-23-3 0,26-3-24,11-6-93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171 285 17628,'-2'-1'86,"1"0"1,0 0-1,0 0 1,-1 0-1,1 0 1,-1 0-1,1 0 1,-1 0 0,1 1-1,-1-1 1,1 1-1,-1-1 1,1 1-1,-1-1 1,0 1-1,1 0 1,-1 0-1,0 0 1,1 0-1,-1 0 1,0 0-1,1 0 1,-1 1 0,0-1-1,-2 1 1,-3 1 129,0 1 1,0-1-1,1 1 1,-12 6-1,10-3 8,0-1 0,1 1 0,-1 0 0,1 1-1,0 0 1,-7 10 0,11-14-166,1 0 0,-1 1 0,1-1 0,0 1 0,0-1 0,0 1 0,1 0 0,-1 0 0,1 0 0,0 0 0,0 0 0,0 0 0,1 0 0,-1 0 0,1 0 0,1 8 0,-1-10-27,0 0 0,1 0 1,-1-1-1,1 1 0,0 0 0,-1-1 1,1 1-1,0 0 0,0-1 0,0 1 0,0-1 1,0 1-1,1-1 0,-1 0 0,0 0 0,1 1 1,-1-1-1,1 0 0,2 1 0,-1 0 10,0-1 0,0 0 0,1 0-1,-1 0 1,1-1 0,-1 1 0,1-1-1,-1 0 1,7 0 0,1-1 41,0 0 0,0-1-1,0-1 1,0 0 0,13-6 0,-1-1 22,0 0 0,-1-2 1,-1-1-1,0-1 0,-1-1 0,-1 0 0,32-32 0,-40 34-124,1 0 0,-2 0 0,0-1 0,0-1-1,-1 1 1,-1-1 0,-1-1 0,0 0 0,-1 0-1,0 0 1,-2 0 0,4-20 0,-7 33-2,-1-1 1,0 1 0,1-1-1,-1 1 1,0-1-1,-1 1 1,1-1 0,-1 1-1,1-1 1,-1 1-1,0-1 1,0 1 0,-1 0-1,1 0 1,-1-1-1,0 1 1,1 0-1,-1 0 1,-3-2 0,2 2 3,1 1 0,-1 0-1,0 0 1,0 0 0,0 1 0,0-1 0,0 1 0,0 0 0,-1 0 0,1 0 0,0 0 0,-1 0 0,1 1 0,0-1 0,-1 1 0,1 0-1,-1 0 1,1 0 0,-5 2 0,-8 1 14,0 1-1,0 0 0,0 2 1,1 0-1,0 0 1,0 2-1,0 0 0,1 0 1,0 1-1,-17 16 1,28-23 9,0 1 1,1-1 0,-1 1-1,0 0 1,1-1 0,0 1-1,0 1 1,0-1 0,0 0-1,0 0 1,1 1 0,-1-1-1,1 1 1,0-1 0,0 1 0,0 0-1,1-1 1,-1 1 0,1 5-1,1-1-7,0-1 0,0 0 0,1 1 0,0-1 0,1 0 1,0 0-1,0 0 0,6 10 0,13 24 54,-2 0 0,24 73 0,-38-91-596,0 0-1,-1 0 1,-1 0-1,-1 0 1,-2 1-1,0-1 1,-3 27-1,0-30-202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10962,'547'-4'7437,"0"-8"-5187,543-50-2189,-676 23-77,128-11 273,-1 21-388,-351 32-369,-141 2 371,-47-5 106,0 1-1,0-1 1,0 1-1,0-1 1,-1 1-1,1 0 1,0 0-1,0 0 1,1 2-1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18308,'3'0'1512,"-3"3"-1056,-8 11-216,0 6 697,-1 15-305,-1 5-280,0 4-56,3 8-176,1-2-120,3-3-552,2-1-280,-3-10 688,-1-7-120,2-3-121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19084,'3'-5'212,"1"0"1,-1 0-1,1 0 0,0 0 1,0 0-1,0 1 0,1 0 1,-1 0-1,1 0 0,0 1 0,0-1 1,1 1-1,-1 0 0,1 1 1,-1-1-1,1 1 0,7-1 1,-5 1-84,1 1 0,-1 0 1,0 0-1,0 1 1,1 0-1,-1 1 0,0-1 1,0 2-1,0-1 1,1 1-1,-1 0 1,11 6-1,-16-7-125,1 0 0,-1 1 0,0 0 0,0 0 0,0 0 0,0 0 1,0 0-1,0 0 0,-1 1 0,1-1 0,-1 1 0,0 0 0,0 0 0,0 0 0,0 0 0,0 0 0,0 0 0,1 5 1,-1 1-54,0 2 0,0-1 1,0 0-1,-1 20 1,-1-14-70,2-8 2,0 1-1,0-1 1,1 1-1,0-1 1,0 0-1,1 0 1,0 0-1,1 0 1,7 10-1,13 23-226,-20-30 343,-1 0 0,1 0 0,-1 0 1,-1 1-1,0-1 0,-1 1 0,0 0 0,-1 0 0,0 0 0,-2 12 1,1-18 49,-1 0 0,0 0 0,0 0 0,-1 0 0,1-1 0,-1 1 0,0-1 0,-1 1 0,0-1 0,0 0 0,0 0 0,0 0 0,-1 0 0,1-1-1,-1 1 1,-1-1 0,1 0 0,0 0 0,-1 0 0,0-1 0,-10 6 0,7-4 24,-1-1-1,1 0 1,-1-1 0,0 0-1,0 0 1,0-1-1,0 0 1,-1-1-1,1 0 1,0 0-1,-1-1 1,1 0-1,0-1 1,-18-3-1,26 4-135,-1 0 0,1-1 0,0 1 1,0-1-1,0 1 0,0-1 0,0 0 0,0 1 0,0-1 0,0 0 0,0 0 0,0 0 0,0 1 0,0-1 0,0 0 0,1 0 0,-1 0 0,0-1 0,1 1 0,-1 0 0,1 0 0,-1 0 0,1 0 0,0-1 0,-1 1 0,1 0 0,0 0 0,0 0 1,0-1-1,0 1 0,0 0 0,0-2 0,1 0-59,-1-1 1,1 1-1,0 0 0,0 0 1,1-1-1,-1 1 1,1 0-1,-1 0 1,1 1-1,0-1 1,2-3-1,16-11-649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14867,'11'4'462,"-1"0"-1,1-2 1,1 1 0,-1-1-1,0-1 1,0 0 0,1 0-1,-1-1 1,0-1 0,1 0-1,-1 0 1,0-1 0,0-1-1,16-5 1,-16 4-317,-1 0 0,-1 0 1,1-1-1,-1 0 0,0-1 0,0 0 1,0 0-1,-1-1 0,0 0 0,0 0 1,-1-1-1,0 0 0,0-1 0,-1 1 1,8-16-1,-13 22-67,0 0-1,0 0 1,0 0 0,-1 0 0,1-1 0,-1 1-1,0 0 1,1 0 0,-1-1 0,0-2 0,0 5-58,0 0-1,0-1 1,0 1 0,0 0 0,0 0 0,-1-1 0,1 1 0,0 0 0,0-1-1,0 1 1,0 0 0,0 0 0,-1-1 0,1 1 0,0 0 0,0 0 0,0-1-1,-1 1 1,1 0 0,0 0 0,0-1 0,-1 1 0,1 0 0,0 0 0,0 0 0,-1 0-1,1-1 1,-1 1 0,0 0-1,0 1 0,0-1 1,0 0-1,0 0 0,1 0 1,-1 1-1,0-1 0,0 0 1,0 1-1,1-1 0,-1 0 1,0 1-1,0-1 0,0 2 1,-6 3 20,1 1 0,0 0 1,0 1-1,0 0 1,1-1-1,0 2 0,1-1 1,-1 0-1,-3 12 0,-2 3-42,2 1-1,-7 25 1,14-45 4,0-1 0,1 1 0,-1 0 0,1-1 1,0 1-1,-1 0 0,1-1 0,1 1 0,-1 0 0,0-1 1,0 1-1,1 0 0,0-1 0,0 1 0,-1 0 1,1-1-1,1 1 0,-1-1 0,3 4 0,-3-4 0,1-1 0,-1 0 0,1 1 0,0-1 0,0 0 0,0 0 0,0 0 0,0 0 0,0-1 0,0 1 0,0 0 0,0-1 0,0 1-1,0-1 1,0 0 0,0 0 0,0 0 0,0 0 0,1 0 0,-1 0 0,0-1 0,0 1 0,0-1 0,0 1 0,0-1 0,2-1 0,8-2 4,-1-1 0,0-1 1,0 0-1,0 0 1,-1-1-1,0-1 0,-1 0 1,1 0-1,8-10 1,11-15 36,29-42 0,-47 64-66,-11 11 22,0 0 0,0 0 0,0 0 0,0 0 0,0 0 0,1 0 0,-1 0 0,0 0 1,0 0-1,0 0 0,0 0 0,1 0 0,-1 0 0,0 0 0,0 0 0,0 0 0,0 0 0,0 0 1,1 0-1,-1 0 0,0 0 0,0 0 0,0 0 0,0 0 0,0 0 0,0 0 0,1 0 0,-1 1 0,0-1 1,0 0-1,0 0 0,0 0 0,0 0 0,0 0 0,0 0 0,0 0 0,0 1 0,1-1 0,-1 0 1,0 0-1,0 0 0,0 0 0,0 1 0,-1 27-41,-2-8 8,0-2-45,0-1-1,2 1 0,0-1 0,1 1 1,3 28-1,-3-44-12,0-1 0,1 1 0,-1 0 1,1-1-1,-1 1 0,1 0 0,0-1 0,-1 1 0,1-1 0,0 1 1,0-1-1,0 1 0,0-1 0,1 0 0,-1 1 0,0-1 1,0 0-1,1 0 0,-1 0 0,1 0 0,-1 0 0,1 0 1,-1 0-1,1-1 0,2 2 0,-2-2 9,0 0-1,0 0 1,0 0 0,0 0-1,0 0 1,0 0 0,0-1-1,0 1 1,0-1 0,0 1-1,0-1 1,0 0 0,0 0 0,0 1-1,-1-1 1,1-1 0,0 1-1,-1 0 1,1 0 0,-1-1-1,3-1 1,14-19-827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19676,'-8'-11'1761,"-4"9"-1169,2 4-296,6 2 496,1-1-8,1-3-584,4-1-152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3 310 17228,'0'0'72,"-1"0"1,1 0-1,0 0 1,0-1-1,0 1 1,0 0 0,-1 0-1,1 0 1,0-1-1,0 1 1,0 0-1,0 0 1,0 0-1,0-1 1,0 1-1,0 0 1,-1 0 0,1-1-1,0 1 1,0 0-1,0 0 1,0-1-1,0 1 1,0 0-1,1 0 1,-1-1 0,0 1-1,0 0 1,0 0-1,0 0 1,0-1-1,0 1 1,0 0-1,0 0 1,0 0 0,1-1-1,-1 1 1,0 0-1,0 0 1,0 0-1,0-1 1,1 1-1,-1 0 1,0 0-1,0 0 1,0 0 0,1 0-1,10-15 598,-10 13-288,36-45 1336,110-146 451,-143 186-2102,1 1 0,-1 0 0,2 0 0,10-10 0,-16 16-64,0 0 0,0-1-1,0 1 1,1 0 0,-1 0 0,0 0-1,0-1 1,0 1 0,1 0-1,-1 0 1,0 0 0,0 0 0,1 0-1,-1-1 1,0 1 0,0 0 0,1 0-1,-1 0 1,0 0 0,1 0-1,-1 0 1,0 0 0,0 0 0,1 0-1,-1 0 1,0 0 0,1 0 0,-1 0-1,0 0 1,0 0 0,1 1-1,-1-1 1,0 0 0,0 0 0,1 0-1,-1 0 1,0 0 0,0 1-1,0-1 1,1 0 0,-1 0 0,0 0-1,0 1 1,0-1 0,1 0 0,-1 0-1,0 0 1,0 1 0,0-1-1,0 0 1,0 1 0,0-1 0,0 0-1,0 0 1,0 1 0,1-1 0,-1 0-1,0 1 1,-1 17 10,1-17-12,-18 322-36,17-276 37,-1 0 1,-10 47-1,8-71 11,-1-1 0,-1 1 0,-1-1 0,-1 0 1,-1-1-1,-12 21 0,17-35 7,0-1-1,-1 0 1,0-1 0,-5 7 0,8-11-12,1 0 1,0 1-1,-1-1 1,1 0 0,0-1-1,-1 1 1,1 0-1,-1 0 1,0-1-1,-2 2 1,3-2-4,1 0-1,-1 0 1,0 0-1,1 0 1,-1 0-1,0 0 1,1 0 0,-1-1-1,0 1 1,1 0-1,-1 0 1,0 0 0,1-1-1,-1 1 1,1 0-1,-1-1 1,0 1 0,1-1-1,-1 1 1,1 0-1,-1-1 1,1 1-1,0-1 1,-1 0 0,1 1-1,-1-1 1,1 0-1,-3-4 8,1-1 0,0 0 0,1 1 0,-1-1 0,1 0 0,0 0 0,0 0 0,1 0-1,0 1 1,0-1 0,1-9 0,2-8 9,9-37-1,-6 40-28,0-1 0,2 1 0,0 1 1,1-1-1,1 1 0,1 1 0,23-30 0,-16 27-2,0 1 0,1 1 0,2 0 0,0 2 1,38-25-1,-51 37 14,72-50-18,-68 47 26,-1-2-1,-1 1 1,1-1 0,13-19 0,-22 27 7,-1 0 0,1-1 0,-1 1 1,0-1-1,0 1 0,0-1 0,0 0 0,0 1 0,-1-1 0,1 0 1,-1 0-1,1-2 0,-1 4-11,0 0 1,0 1-1,0-1 1,-1 1-1,1-1 1,0 1-1,0-1 1,0 1-1,0-1 1,-1 1-1,1-1 1,0 1-1,0-1 1,-1 1-1,1 0 1,0-1-1,-1 1 1,1-1-1,0 1 1,-1 0-1,1-1 1,-1 1-1,1 0 1,-1-1-1,0 1 3,0 0 0,-1-1 0,1 1 0,0 0 0,0 0 0,0 0 0,0 0 0,0 1 0,-1-1 0,1 0 0,0 0 0,0 1 0,0-1 0,0 0 0,0 1 0,-1 0 0,-5 2 27,1 1 0,0 0 0,0 0-1,1 1 1,-1-1 0,1 1 0,0 0-1,0 1 1,1-1 0,-5 7 0,3-3-29,1-1 0,0 1 0,1 0 1,0 0-1,0 0 0,-4 17 0,7-23-26,1-1 1,-1 1-1,1-1 0,0 1 0,0-1 1,0 1-1,0 0 0,0-1 0,0 1 0,1-1 1,-1 1-1,1-1 0,0 1 0,-1-1 0,1 1 1,1-1-1,-1 0 0,2 4 0,-1-4-58,-1-1-1,1 0 0,0 1 0,-1-1 0,1 0 1,0 0-1,0 0 0,0 0 0,0 0 0,0-1 1,0 1-1,0-1 0,0 1 0,0-1 0,0 0 1,0 1-1,0-1 0,0 0 0,0 0 0,1-1 1,-1 1-1,0 0 0,0-1 0,2 0 0,8-3-306,-1-1-1,0 1 1,0-2-1,-1 0 1,1 0-1,-1-1 1,0 0-1,-1 0 1,0-1-1,0-1 1,12-14-1,12-21-712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23 19556,'-9'10'464,"1"0"-1,0 0 0,1 1 1,0 0-1,1 0 1,0 1-1,1 0 1,-5 15-1,-23 103-128,33-129-320,-1 6 3,-3 8 52,1 1 0,1-1 0,0 17 0,2-31-62,0-1 0,0 1 0,0-1 0,0 1 0,0 0 1,0-1-1,0 1 0,0-1 0,0 1 0,0-1 0,0 1 0,1-1 1,-1 1-1,0-1 0,0 1 0,1 0 0,-1-1 0,0 0 1,1 1-1,-1-1 0,0 1 0,1-1 0,-1 1 0,1-1 1,-1 0-1,1 1 0,0-1 0,0 1 3,0-1 1,0 0-1,0 0 0,0-1 0,0 1 1,0 0-1,0 0 0,0 0 0,0 0 1,0-1-1,0 1 0,0-1 0,-1 1 1,3-2-1,27-22 176,-6-3-14,-2 0 1,0-1 0,17-31-1,46-99 650,-81 149-756,-2 6-33,0 0 1,-1 0 0,1 0 0,-1-1-1,0 1 1,0 0 0,1-6-1,-5 10 70,-4 7-75,-7 13-24,-1 6 4,-8 11-3,1 2 0,2 0 0,2 2 1,-12 43-1,28-80-3,1 0-1,0 0 1,0 0 0,1 0 0,-1-1 0,1 1-1,0 0 1,1 0 0,-1 0 0,1 0 0,0 0 0,0 0-1,3 5 1,-3-7-2,0-1-1,0 0 1,1 0 0,0 0-1,-1 0 1,1 0 0,0 0-1,0 0 1,0-1 0,0 1-1,0-1 1,0 1-1,0-1 1,0 0 0,1 0-1,-1 0 1,1 0 0,-1 0-1,1 0 1,-1-1 0,1 1-1,-1-1 1,1 0 0,-1 0-1,1 0 1,0 0-1,3-1 1,6 0 1,0-1 0,0-1 1,-1 0-1,1 0 0,-1-1 0,1-1 0,-1 0 0,0 0 0,-1-1 0,14-10 1,-2 0 15,-2-1 1,0-1-1,30-33 0,-21 11 97,-27 37-106,-1 1 1,1 0-1,-1-1 1,0 1-1,0-1 1,0 1-1,0-1 1,0 1 0,-1-1-1,1 1 1,-1-1-1,0 0 1,0 1-1,0-1 1,0-4-1,0 7-4,-1-1-1,1 1 0,0-1 0,-1 1 1,1-1-1,-1 1 0,1-1 1,-1 1-1,1-1 0,-1 1 1,1-1-1,-1 1 0,0 0 1,1-1-1,-1 1 0,1 0 1,-1 0-1,0-1 0,1 1 1,-1 0-1,0 0 0,1 0 1,-1 0-1,0 0 0,1 0 1,-1 0-1,0 0 0,1 0 1,-1 0-1,0 0 0,1 0 1,-1 1-1,0-1 0,1 0 0,-1 0 1,-1 1-1,-23 12 90,11-4-94,0 1 1,2 1-1,-19 17 1,27-23-5,-1 0 1,1 0 0,0 1 0,0-1-1,0 1 1,1 0 0,0 0-1,0 0 1,0 0 0,1 0 0,-3 11-1,5-15 3,0 0 1,0-1-1,1 1 0,-1 0 0,0 0 0,1-1 1,-1 1-1,1 0 0,-1-1 0,1 1 1,0 0-1,0-1 0,0 1 0,0-1 0,0 0 1,0 1-1,0-1 0,0 0 0,1 1 0,-1-1 1,0 0-1,1 0 0,-1 0 0,1 0 0,-1-1 1,1 1-1,-1 0 0,3 0 0,6 3-3,0 0-1,0-1 1,15 3-1,-20-5-3,196 33 59,-200-34-43,-1 0 1,0 0 0,1 0 0,-1 0 0,0 0 0,1 0 0,-1 0 0,0 0 0,1-1 0,-1 1 0,0 0-1,1 0 1,-1 0 0,0 0 0,0-1 0,1 1 0,-1 0 0,0 0 0,0-1 0,1 1 0,-1 0 0,0 0 0,0-1-1,0 1 1,0 0 0,1-1 0,-1 1 0,0 0 0,0 0 0,0-1 0,0 1 0,0 0 0,0-1 0,0 1-1,0 0 1,0-1 0,0 1 0,0 0 0,0-1 0,0 1 0,-2-17 142,2 15-109,-3-16 83,-5-22-20,3 0-1,-1-78 0,6 114-172,0 1 0,0-1 0,1 1 0,0-1 0,0 1 0,-1-1 1,2 1-1,-1 0 0,2-4 0,-2 5-43,0 1 1,0-1-1,1 1 1,-1 0-1,0-1 1,1 1-1,-1 0 0,1 0 1,-1 0-1,1 0 1,-1 0-1,1 0 1,0 0-1,-1 1 1,1-1-1,0 0 1,0 1-1,0 0 0,1-1 1,-2 1 71,6-1-438,0 0 0,1-1 0,-1 1 0,0-2 0,11-4 0,-6-1-416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16243,'-12'-25'1793,"11"8"-1305,2 7-552,8 6 2264,2-5-1695,4 8-337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13619,'-1'0'199,"14"6"-123,12-1-29,-1-1 1,1-1-1,0-1 0,0-1 1,0-1-1,31-4 1,278-31 339,-42 4 85,332-29 681,-5-25-143,-548 73-918,109-21-92,-173 32-153,-1 0 1,1-1-1,0 0 1,-1 0-1,1-1 1,-1 0-1,0 0 1,9-6-1,-15 9 135,1-1 0,-1 0 0,0 1 0,1-1 0,-1 0 0,0 1 0,1-1 0,-1 0-1,0 1 1,0-1 0,0 0 0,1 0 0,-1 1 0,0-1 0,0 0 0,0 0 0,0 1 0,0-1-1,-1 0 1,1 0 0,0 1 0,0-1 0,0 0 0,-1 0 0,1 1 0,0-1 0,-1 0 0,1 1-1,0-1 1,-1 0 0,1 1 0,-1-1 0,1 1 0,-1-1 0,0 1 0,1-1 0,-1 1-1,1-1 1,-2 0 0,-20-16-414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15939,'10'20'1905,"-1"16"-1145,-3 10-360,-2 7 2417,0 3-2185,5 4-656,2-1-192,-1-8-520,0-3-201,-7-14-239,-3-9-120,-5-15 664,-3-5-344,-10-18 167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81 287 13931,'-17'-26'836,"-25"-44"496,39 63-1073,-1 0 1,1 0 0,0 0 0,1 0 0,0-1 0,0 0-1,-1-13 1,3 18-134,0 1-1,1-1 1,-1 1-1,1-1 1,-1 1-1,1 0 1,0-1 0,0 1-1,0 0 1,0-1-1,0 1 1,0 0-1,1 0 1,-1 0-1,1 0 1,0 0-1,-1 1 1,1-1 0,0 0-1,4-2 1,3-2 199,0 1 1,0 0-1,15-6 0,-19 9-238,17-6 163,0 0 0,0 1 0,1 2 0,0 0 1,0 1-1,0 2 0,36 0 0,-43 2-218,0 1 0,1 1 0,-1 0 1,0 1-1,0 1 0,0 0 0,-1 1 0,0 1 1,0 1-1,0 0 0,21 13 0,-30-16-46,-1 0 0,0 1-1,0-1 1,0 1 0,0 0-1,-1 0 1,0 1 0,0-1-1,0 1 1,-1 0 0,1 0-1,-2 0 1,1 1 0,2 7-1,-3-6 21,-1 0-1,0 0 0,0 0 0,-1 0 1,0 1-1,-1-1 0,1 0 0,-2 0 0,1 0 1,-1 0-1,-5 13 0,-7 13 267,-1-1-1,-2-1 0,-1-1 1,-2-1-1,0 0 1,-3-2-1,0 0 0,-1-1 1,-39 31-1,61-56-262,-1 1-50,0 0-1,-1 0 0,1-1 0,-1 1 1,0-1-1,1 0 0,-1 0 0,0 0 1,-5 1-1,8-3 17,1 0 0,0 1-1,0-1 1,0 0 0,0 0-1,0 0 1,0 0 0,-1 0 0,1 0-1,0 0 1,0 0 0,0 0 0,0 0-1,0 0 1,-1 0 0,1 0 0,0 0-1,0 0 1,0 0 0,0 0-1,0 0 1,-1 0 0,1 0 0,0 0-1,0 0 1,0 0 0,0-1 0,0 1-1,-1 0 1,1 0 0,0 0 0,0 0-1,0 0 1,0 0 0,0 0 0,0 0-1,0-1 1,0 1 0,-1 0-1,1 0 1,0 0 0,0 0 0,0 0-1,0-1 1,0 1 0,0 0 0,0 0-1,4-10-942,14-14-465,-15 20 1174,53-72-1442,-17 28 544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47 261 14115,'1'18'819,"-1"-1"-1,-1 1 1,0-1-1,-1 0 1,-1 0-1,-1 0 1,-9 29-1,5-20 975,-8 49 0,17-75-1779,-1-1 1,0 1-1,0 0 0,0 0 0,0 0 1,1 0-1,-1 0 0,0 0 1,0 0-1,0 0 0,0 0 0,1 0 1,-1 0-1,0 0 0,0 0 0,0 0 1,1 0-1,-1 0 0,0 0 0,0 0 1,0 0-1,0 0 0,1 0 0,-1 0 1,0 0-1,0 0 0,0 0 0,0 0 1,1 0-1,-1 0 0,0 0 1,0 1-1,0-1 0,0 0 0,0 0 1,1 0-1,-1 0 0,0 0 0,0 0 1,0 1-1,0-1 0,0 0 0,0 0 1,0 0-1,0 0 0,0 1 0,0-1 1,1 0-1,-1 0 0,0 0 1,0 1-1,0-1 0,0 0 0,0 0 1,0 0-1,0 1 0,-1-1 0,1 0 1,0 0-1,0 0 0,0 0 0,0 1 1,0-1-1,0 0 0,0 0 0,10-10 300,-4-1-142,0 0-1,-1-1 0,0 1 1,0-1-1,-1 0 1,2-14-1,11-76 720,-17 101-888,2-15 73,-1-1 0,0-22 0,-6 63-403,4-13 279,1 0 0,0 0-1,1 0 1,1 0 0,-1-1 0,1 1-1,5 12 1,-6-20 45,0 0 0,1 0 1,-1 0-1,1 0 0,0-1 0,0 1 1,0-1-1,0 1 0,0-1 0,0 0 0,1 0 1,-1 0-1,1 0 0,-1 0 0,1 0 1,0-1-1,0 1 0,0-1 0,0 0 1,0 0-1,0 0 0,0 0 0,0-1 0,0 1 1,0-1-1,0 0 0,1 0 0,-1 0 1,4 0-1,7-2 1,0-1 1,-1 0 0,1 0-1,-1-1 1,0-1-1,0 0 1,0-1-1,-1 0 1,0-1 0,0-1-1,14-11 1,-12 8-10,-1 0 0,0-2 0,0 1 0,-2-1 1,0-1-1,0 0 0,-1-1 0,12-23 0,-22 37 2,1 0 0,0 0 0,-1 0 0,1 0-1,-1 0 1,1 0 0,-1 0 0,0-1 0,1 1 0,-1 0 0,0 0 0,0 0-1,0 0 1,0-1 0,0 1 0,0 0 0,0 0 0,0 0 0,0-1-1,0 1 1,-1 0 0,0-2 0,1 3 4,0 0 0,-1 0 0,1-1 0,0 1 0,-1 0 0,1 0 1,0 0-1,-1 0 0,1 0 0,0 0 0,-1 0 0,1 0 0,0 0 0,-1 0 0,1 0 0,0 0 0,-1 0 0,1 0 0,0 0 0,0 1 1,-1-1-1,1 0 0,0 0 0,-1 0 0,1 0 0,-1 1 0,-12 13-68,4 0 34,0 1 0,1 0 0,1 0 0,0 1 1,-6 22-1,9-27 35,1 0 0,1 0 1,0 0-1,1 1 1,0-1-1,0 0 0,1 1 1,1-1-1,1 12 1,-1-20 4,-1-1 0,1 1 0,0-1 1,0 1-1,-1-1 0,2 0 0,-1 1 1,0-1-1,0 0 0,1 0 0,-1 1 1,1-1-1,0-1 0,-1 1 0,4 3 1,-3-4 4,0 0 1,-1-1-1,1 1 1,0 0 0,0-1-1,-1 1 1,1-1-1,0 1 1,0-1 0,0 0-1,0 0 1,0 0-1,-1 0 1,1 0 0,0 0-1,3-1 1,2-1 19,-1-1 1,1 1-1,-1-1 1,0 0-1,0-1 1,0 0-1,0 0 1,0 0-1,8-9 1,3-5 64,0-1 0,-2 0 0,0-1 0,-1-1 0,-1 0 1,15-36-1,-15 27-58,-1 0 1,-2-1 0,-1 0 0,7-49 0,-15 76-50,-1-1 0,0 0 0,1 0 0,-2 0 0,1 1 0,0-1 0,-1 0 0,-1-5 0,1 9 9,1 1-1,0-1 0,-1 0 1,1 0-1,0 0 0,-1 1 0,1-1 1,-1 0-1,1 1 0,-1-1 1,1 0-1,-1 1 0,0-1 0,1 1 1,-1-1-1,0 1 0,0-1 1,1 1-1,-2-1 0,0 1-2,1 0 0,0 0 0,-1 0 0,1 0 0,0 0 0,0 0 0,-1 0 0,1 0 0,0 1 0,-1-1 0,1 1 0,0-1 0,0 1 0,0-1 0,0 1 0,-1-1 0,0 2 0,-5 4 0,-1 0-1,1 0 0,0 0 0,0 1 1,1 1-1,0-1 0,0 1 0,-7 13 0,2-2 35,2 0-1,-14 39 1,20-49 0,0-1-1,1 1 1,0 0 0,0 0 0,0 18 0,2-25-21,1 0 0,-1 1 1,0-1-1,0 0 1,1 1-1,0-1 1,-1 0-1,1 1 0,0-1 1,0 0-1,0 0 1,0 0-1,1 0 1,-1 0-1,0 0 0,1 0 1,-1 0-1,1-1 1,0 1-1,0-1 1,0 1-1,0-1 0,0 1 1,0-1-1,0 0 1,0 0-1,3 1 0,8 2-2,0-1 0,0-1-1,1 0 1,-1-1-1,22 0 1,-23-1-30,0 0 0,0 1 1,-1 0-1,1 0 0,0 1 1,-1 1-1,0 0 0,14 6 1,18 18-259,2 1-658,-41-26 797,0 0 1,0-1-1,0 0 1,0 0-1,1 0 0,-1 0 1,0-1-1,0 1 1,1-1-1,6-1 0,2-1-355,-1-1 0,0 0 0,0-1-1,0 0 1,0-1 0,17-9-1,63-45-3052,-84 54 3253,27-22-1515,-26 19 1272,1 0-1,0 1 1,0 1 0,0-1-1,19-7 1,-29 14 558,1-1-1,-1 1 1,1 0 0,-1 0-1,1 0 1,-1 0 0,1 0 0,0 0-1,-1 0 1,1 0 0,-1 0 0,1 0-1,-1 0 1,1 0 0,-1 0 0,1 0-1,-1 0 1,1 0 0,-1 0-1,1 1 1,-1-1 0,1 0 0,-1 0-1,1 1 1,-1-1 0,1 0 0,-1 1-1,0-1 1,1 1 0,-1-1 0,0 0-1,1 1 1,-1-1 0,0 1-1,1-1 1,-1 1 0,0-1 0,0 1-1,0-1 1,1 1 0,-1-1 0,0 1-1,0-1 1,0 1 0,0 0 0,-1 29 1291,1-25-986,-1 3 269,0 1 127,0-1 0,0 1 0,1 0 1,2 13-1,-1-19-620,-1-1 1,1 0-1,-1 1 0,1-1 0,0 0 1,0 1-1,0-1 0,0 0 1,1 0-1,-1 0 0,1 0 0,-1 0 1,1 0-1,0 0 0,-1 0 1,1-1-1,0 1 0,0-1 0,0 1 1,0-1-1,3 1 0,67 24 159,-53-20-756,1 0 1,28 15-1,-42-17 367,0-1 0,0 1 1,-1 0-1,1 1 0,-1-1 0,0 1 1,0 0-1,-1 1 0,1-1 0,-1 1 0,5 9 1,-5-8 117,-1 1 0,0 0 0,0 1 0,-1-1 0,0 0 0,-1 1 0,0-1 0,0 1 0,-1-1 0,0 1 0,0-1 0,-1 1 0,0-1 1,-1 1-1,1-1 0,-7 16 0,3-11 375,0-1 1,-1 1 0,0-1-1,-1-1 1,0 1 0,-1-1-1,0 0 1,-1-1 0,-19 19-1,24-27-257,1 1-1,-1-1 1,0 0-1,0 0 0,1 0 1,-1-1-1,0 1 1,0-1-1,-1 0 0,1 0 1,0-1-1,0 1 1,0-1-1,-1 0 0,1 0 1,0 0-1,0 0 1,-1-1-1,1 0 0,0 0 1,0 0-1,0 0 1,0-1-1,-7-3 0,6 3-91,0-1-1,0 0 0,1 0 0,-1 0 0,0-1 0,1 1 0,0-1 0,0 0 1,0 0-1,0-1 0,1 1 0,0-1 0,0 0 0,0 0 0,0 0 1,1 0-1,0 0 0,-2-8 0,3 10-30,1 0 1,-1 0-1,1 0 0,0 0 1,0 0-1,1 0 1,-1-1-1,1 1 0,-1 0 1,1 0-1,0 0 1,0 1-1,0-1 0,0 0 1,1 0-1,-1 0 1,1 1-1,0-1 0,0 1 1,0-1-1,2-1 1,6-5-207,0 0 0,0 1 0,21-13 0,-7 6 147,22-19-133,10-7-43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19052,'-10'50'2825,"4"-12"-1850,2-21-723,0 0 0,1 0 0,1 0 0,0 0 0,2 0 0,0 1 0,3 24 0,-2-40-252,0 0 0,0 1 0,0-1 0,0 1 0,0-1 0,1 0 0,-1 0 0,1 0 0,-1 0 0,1 0 0,0 0 0,0 0 1,-1 0-1,1-1 0,1 1 0,-1-1 0,0 0 0,0 1 0,1-1 0,-1 0 0,0 0 0,1 0 0,-1-1 0,1 1 0,-1-1 0,1 1 0,-1-1 0,1 0 0,4 0 0,8 0-194,1 0 1,-1-2-1,27-5 0,-29 5 60,-6 1 73,4-1-98,0 0 0,0 1 1,0 0-1,15 1 0,-23 0 128,0 0-1,-1 1 0,1-1 0,-1 1 1,1 0-1,-1-1 0,1 1 0,-1 0 1,1 1-1,-1-1 0,0 0 0,0 1 1,0-1-1,0 1 0,0 0 0,0-1 1,0 1-1,0 0 0,0 0 0,-1 0 0,1 1 1,-1-1-1,0 0 0,2 4 0,-1 1 70,0 0-1,0 1 0,-1-1 0,0 1 1,0 0-1,-1-1 0,1 1 0,-2 0 1,1-1-1,-1 1 0,-1 0 0,1-1 1,-1 1-1,0-1 0,-1 0 0,0 0 1,0 0-1,-6 9 0,6-10 58,0 0-1,-1 0 1,0-1-1,0 0 1,-1 0 0,1 0-1,-1 0 1,0 0-1,0-1 1,-1 0 0,1 0-1,-1-1 1,0 1-1,0-1 1,0-1 0,0 1-1,0-1 1,-1 0-1,1 0 1,-1-1-1,-6 1 1,5-2-158,1 0 0,0-1 1,0 0-1,-1 0 0,1 0 0,0-1 1,0 0-1,1-1 0,-1 0 0,0 0 0,1 0 1,-1 0-1,1-1 0,0 0 0,1-1 1,-1 1-1,1-1 0,-1 0 0,2-1 0,-1 1 1,0-1-1,1 0 0,0 0 0,1 0 1,-1-1-1,-2-7 0,-9-24-489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72 116 19124,'6'-4'600,"0"0"-1,-1 0 0,1 0 1,-1-1-1,0 0 1,-1 0-1,6-6 1,-8 9-446,0-1 0,0 1 0,-1-1 0,1 1 0,-1-1 1,0 0-1,1 0 0,-1 1 0,0-1 0,-1 0 0,1 0 0,0 0 1,-1 0-1,0 0 0,1 0 0,-1 0 0,0 0 0,-1-5 0,1 7-148,-1 0-1,1 0 1,0 1-1,0-1 1,-1 0-1,1 1 0,0-1 1,-1 0-1,1 1 1,0-1-1,-1 0 1,1 1-1,-1-1 0,1 1 1,-1-1-1,0 1 1,1-1-1,-1 1 0,1-1 1,-1 1-1,0 0 1,1-1-1,-1 1 1,0 0-1,0-1 0,1 1 1,-3 0-1,2 0-3,-1 0-1,0 0 1,0 0 0,0 1-1,1-1 1,-1 1-1,0-1 1,1 1 0,-1 0-1,0 0 1,-2 1-1,-2 2-12,1 0 1,-1 1-1,1-1 0,-1 1 0,-4 6 0,3 0-9,0 0 0,0 0 0,1 0 1,0 1-1,1 0 0,-5 19 0,7-23 16,1 1 0,0-1 0,1 1 0,0-1 0,0 1-1,1 0 1,0-1 0,1 1 0,-1 0 0,4 13 0,-3-20 3,-1-1 1,1 1 0,-1 0 0,1-1-1,0 1 1,0-1 0,0 1-1,0-1 1,0 1 0,0-1-1,0 1 1,0-1 0,0 0 0,0 0-1,1 0 1,-1 0 0,1 0-1,-1 0 1,1 0 0,-1 0-1,1 0 1,0-1 0,-1 1 0,1-1-1,0 1 1,-1-1 0,1 1-1,0-1 1,-1 0 0,1 0-1,0 0 1,0 0 0,-1 0-1,1-1 1,0 1 0,0 0 0,-1-1-1,3 0 1,4-2 0,1 0 0,-1-1-1,-1 1 1,1-2 0,-1 1 0,9-7-1,20-19-12,-1-2 0,-1-1-1,-1-2 1,32-46 0,-70 89-79,0 1 0,1-1 0,0 1 0,0 1 0,-5 17 0,7-20 105,0-1-1,1 1 0,0 0 1,0-1-1,0 1 1,1 0-1,0-1 1,1 1-1,-1 0 1,3 11-1,-2-16-13,0 0 1,0 0-1,0 0 0,0 0 1,1 0-1,-1 0 0,1 0 1,-1 0-1,1-1 0,-1 1 0,1 0 1,0-1-1,0 0 0,0 1 1,0-1-1,0 0 0,0 0 1,0 0-1,0 0 0,1 0 1,-1-1-1,0 1 0,0-1 1,1 1-1,-1-1 0,0 0 1,1 0-1,-1 0 0,0 0 1,1 0-1,-1 0 0,0-1 1,4 0-1,-1-1-107,1 1 1,0-1-1,0 0 1,-1 0-1,1-1 1,-1 1-1,0-1 1,0-1-1,0 1 0,0-1 1,8-7-1,5-12-154,-3-1-96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19596,'-4'-3'1545,"4"9"-1161,4 1-464,9 2 472,4 1 40,10 7-336,6 3-216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18460,'1'1'281,"-1"-1"0,1 1 0,-1 0 0,1 0 1,-1-1-1,1 1 0,0-1 0,0 1 0,-1 0 0,1-1 0,0 1 1,0-1-1,-1 0 0,1 1 0,0-1 0,0 0 0,0 1 0,0-1 0,0 0 1,0 0-1,0 0 0,-1 0 0,1 0 0,0 0 0,0 0 0,0 0 0,2 0 1,27-9 1257,-23 6-1271,12-4-142,1-1 0,-1-1 0,0 0 0,-1-2 0,0 0 1,-1-1-1,29-25 0,-45 36-125,1-1 0,-1 1 0,0-1 0,0 1 0,0-1 0,0 1 0,0-1 0,0 0 0,0 1 0,-1-1 0,1 0 0,-1 0 0,1 0 0,-1 1 0,1-4 0,-1 4-6,-1 1-1,1-1 1,0 0-1,0 0 1,-1 0 0,1 1-1,0-1 1,-1 0-1,1 0 1,0 1-1,-1-1 1,1 0 0,-1 1-1,0-1 1,1 1-1,-1-1 1,1 0-1,-1 1 1,0-1 0,0 1-1,1 0 1,-1-1-1,0 1 1,0 0-1,1-1 1,-1 1 0,0 0-1,0 0 1,0-1-1,1 1 1,-1 0-1,0 0 1,0 0 0,-1 0-1,-4 1-53,-1-1 1,1 1-1,0 0 0,0 0 1,0 0-1,0 1 0,0 0 1,1 0-1,-1 1 0,1 0 0,-1 0 1,1 0-1,0 0 0,-8 8 1,3-4-43,1 2 1,1-1-1,-1 1 0,2 1 1,-1-1-1,-9 17 1,13-17 56,-1 0 1,2 0-1,-1 0 0,1 0 1,0 1-1,1-1 0,0 1 1,1-1-1,0 1 0,0 0 1,1 0-1,2 16 0,-1-22 22,-1 0 1,1-1-1,0 1 0,0 0 0,1 0 1,-1-1-1,1 1 0,0-1 0,0 1 0,0-1 1,0 0-1,1 0 0,-1 0 0,1 0 0,0 0 1,-1 0-1,2-1 0,-1 0 0,0 1 1,0-1-1,1 0 0,-1-1 0,1 1 0,-1 0 1,1-1-1,0 0 0,0 0 0,-1 0 1,1-1-1,0 1 0,0-1 0,0 0 0,6 0 1,0-1-48,0 0 1,-1-1-1,1 0 1,0 0-1,-1-1 1,0 0 0,1-1-1,-1 0 1,-1-1-1,1 0 1,-1 0-1,1 0 1,8-10 0,2-1-44,-1-1 1,-1 0 0,0-2 0,15-22 0,-30 38 109,3-3 10,-1 0 0,0 0-1,-1 0 1,1 0 0,-1-1-1,2-6 1,-30 58 120,21-37-56,0 0-1,1 1 1,0 0-1,0 0 1,1 0-1,0 0 1,1 0 0,-1 13-1,2-21-57,0 0 0,0 0-1,0 0 1,0 0 0,1-1 0,-1 1 0,0 0-1,0 0 1,1 0 0,-1 0 0,0 0-1,1-1 1,-1 1 0,1 0 0,-1 0 0,1-1-1,-1 1 1,1 0 0,-1-1 0,1 1-1,0 0 1,0-1 0,-1 1 0,1-1 0,0 1-1,0-1 1,-1 0 0,1 1 0,0-1-1,0 0 1,0 0 0,0 1 0,0-1 0,-1 0-1,1 0 1,0 0 0,0 0 0,0 0-1,0 0 1,0 0 0,0 0 0,0-1 0,-1 1-1,1 0 1,0 0 0,0-1 0,0 1-1,1-1 1,5-2 38,1 0 1,-1 0-1,0-1 0,8-5 0,31-25 68,-37 26-123,1 0 0,0 1-1,1 0 1,-1 0 0,1 1 0,0 1-1,1 0 1,14-5 0,-25 10-1,0 0-1,1-1 1,-1 1-1,0 0 1,0 0-1,1 0 1,-1 0 0,0 0-1,0 0 1,1 0-1,-1 1 1,0-1-1,0 0 1,0 1 0,0-1-1,1 1 1,-1-1-1,0 1 1,0-1 0,0 1-1,0 0 1,0 0-1,0-1 1,0 1-1,-1 0 1,1 0 0,0 0-1,0 0 1,-1 0-1,1 0 1,1 2-1,0 3 6,0 1-1,0-1 1,0 1-1,-1 0 0,1 6 1,-2-8 15,1 0-1,-1 0 1,1-1 0,0 1 0,1-1 0,-1 1 0,3 4 0,-3-8-12,-1-1-1,1 1 1,0 0-1,0-1 1,-1 1-1,1-1 1,0 1-1,0 0 1,0-1-1,-1 0 1,1 1 0,0-1-1,0 0 1,0 1-1,0-1 1,0 0-1,0 0 1,0 0-1,0 0 1,0 0 0,0 0-1,0 0 1,0 0-1,-1 0 1,1 0-1,0 0 1,0-1-1,0 1 1,0 0 0,0-1-1,0 1 1,0-1-1,-1 1 1,2-2-1,31-23-319,-24 18 55,-7 5 224,1 0-115,0-1 0,0 1 0,-1 0 0,2 0 0,-1 0 0,0 1 0,4-2 0,-6 2 95,0 1 1,0 0 0,0 0-1,0 0 1,0 0-1,1 0 1,-1 0 0,0 1-1,0-1 1,0 0-1,0 0 1,0 1 0,0-1-1,0 1 1,-1-1-1,1 1 1,0-1 0,0 1-1,0-1 1,0 1 0,0 0-1,-1-1 1,1 1-1,0 0 1,-1 0 0,1 0-1,0 0 1,-1-1-1,1 3 1,2 1 16,-1 0-1,1 0 1,0 0 0,0 0-1,0-1 1,1 1 0,-1-1-1,1 0 1,5 3 0,-6-4 64,-1-1 1,1 0 0,0 0 0,0 0-1,0 0 1,0-1 0,0 1 0,0-1-1,0 0 1,0 0 0,0 0 0,0 0-1,0 0 1,0-1 0,0 1 0,4-2-1,3-2 47,1 0 0,-1-1 0,0 0 0,0 0 0,0-1 0,-1 0 0,0-1 0,0 0 0,0-1 0,-1 0 0,0 0 0,-1-1 0,0 0 0,0 0 0,9-18 0,-15 25-68,0 1 0,0 0 0,-1 0 0,1-1 0,-1 1 0,1-1 0,-1 1 0,0 0 0,1-1 0,-1 1 0,0-1 0,0 1 0,0-1 0,0 1 0,0-1 0,0 1 0,-1-2 0,1 2-4,-1 1 1,1-1-1,-1 1 1,1-1-1,-1 1 0,1 0 1,-1-1-1,1 1 0,-1 0 1,1-1-1,-1 1 1,1 0-1,-1 0 0,1 0 1,-1-1-1,0 1 1,1 0-1,-1 0 0,0 0 1,1 0-1,-1 0 1,1 0-1,-1 0 0,0 0 1,1 0-1,-2 1 1,-3 0-3,1 1 1,-1-1-1,0 1 1,1 0-1,-1 0 1,1 1-1,0 0 1,-6 4-1,7-4 11,0-1 0,0 1 0,0 0 0,1 0 0,-1 0 0,1 0 0,0 0 0,0 1-1,0-1 1,-1 6 0,2-8-2,1 0 0,0 0 1,0 0-1,0 1 0,0-1 0,0 0 0,0 0 0,0 0 0,0 0 0,0 0 0,0 0 0,1 1 0,-1-1 0,0 0 0,1 0 0,-1 0 1,1 0-1,-1 0 0,1 0 0,0 0 0,-1-1 0,1 1 0,0 0 0,0 0 0,0 0 0,-1-1 0,1 1 0,0 0 0,0-1 0,0 1 1,0-1-1,0 1 0,0-1 0,0 1 0,0-1 0,0 0 0,1 0 0,-1 1 0,0-1 0,2 0 0,21 4 34,1-1 0,0 0 0,0-2 0,25-2 0,9 0 0,-30 2-35,-18 0 59,0 0 0,0-1 0,1 0 0,19-4-1,-30 4-36,-1-1 0,1 1-1,-1 0 1,1 0-1,-1 0 1,1 0-1,-1-1 1,1 1 0,-1 0-1,1 0 1,-1-1-1,0 1 1,1 0 0,-1-1-1,0 1 1,1 0-1,-1-1 1,0 1-1,1-1 1,-1 1 0,0-1-1,1 1 1,-1-1-1,0 1 1,0-1 0,0 1-1,0-1 1,1 0-1,-7-16 622,-21-18 283,22 29-749,-13-16 146,11 15-449,0 0 0,1 0-1,0-1 1,1 0 0,0 0 0,0-1-1,-6-15 1,10 23-30,1 0 0,0 0-1,0 0 1,0 0 0,0 0-1,0 0 1,0 0 0,0 0 0,0 0-1,0 0 1,0-1 0,1 1-1,-1 0 1,0 0 0,1 0 0,-1 0-1,1 1 1,-1-1 0,1 0 0,-1 0-1,1 0 1,1-1 0,2-2-580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21229,'-4'-3'1576,"-1"-2"-88,5 1-1696,5-3 1032,2 1-40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18484,'-7'15'2384,"1"2"-1455,1 6-417,-3 6 1704,5 2-1176,1 5-143,0 0-561,1 0-376,-1-5-736,-1-2-345,-2-8 905,-2-4-208,-9-12-184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15699,'0'-5'296,"1"0"-1,1 0 0,-1 0 1,1 0-1,-1 1 0,1-1 1,1 1-1,-1-1 1,1 1-1,-1 0 0,1 0 1,1 0-1,4-6 0,-1 5 151,-1-1 0,1 1 0,0 1 0,0-1 0,1 1 0,-1 1 0,13-5 1,-1 1 122,1 2-1,0 1 1,0 1 0,1 0 0,39 1 0,-48 2-511,1 1 0,-1 0 0,0 1 0,0 1 0,-1 0 0,1 0 0,-1 1 0,1 1 0,-1 0 0,0 0 0,-1 1 0,15 10 0,-19-11-52,-1-1 1,0 1-1,1 0 0,-1 1 0,-1-1 0,1 1 0,-1 0 0,0 0 0,-1 0 1,1 1-1,-1-1 0,0 1 0,-1 0 0,0 0 0,0 0 0,0 0 0,-1 0 1,0 0-1,0 1 0,-1-1 0,0 0 0,-1 9 0,-1-5 28,0 1-1,-1 0 1,-1-1 0,0 1-1,-1-1 1,0 0 0,0-1-1,-1 1 1,0-1-1,-14 17 1,4-8 72,-1-1 0,-1-1 0,0 0 0,-26 18 0,27-24-55,0 0-1,-32 15 0,40-22-271,0 0 1,-1-1 0,0 0 0,1-1 0,-1 0 0,0 0 0,-15 0-1,23-2 119,0 0 0,-1 0-1,1 0 1,0 0-1,-1-1 1,1 1-1,0 0 1,-1-1 0,1 0-1,0 1 1,0-1-1,-1 0 1,1 0-1,0 0 1,0-1-1,0 1 1,0 0 0,1-1-1,-1 1 1,0-1-1,0 0 1,1 0-1,-1 1 1,1-1-1,0 0 1,0 0 0,-1 0-1,1 0 1,0-1-1,1 1 1,-2-3-1,7-18-950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16796,'-28'23'1439,"23"-20"-1369,1 0 0,0 0 0,0 0 0,0 1 0,1-1 0,-1 1 0,1 0 0,0 0 0,0 0 0,-4 8 0,1 2 64,1 0 0,0 1 0,1-1 0,1 1 0,-2 27-1,2 79-32,3-83-51,20 444 25,-12-346-37,-6-76-83,3 0 0,3-1-1,27 104 1,-29-147-12,-4-15-21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19868,'0'0'237,"1"1"-1,-1 0 0,0 0 0,0 0 1,0-1-1,1 1 0,-1 0 0,0 0 1,0 0-1,0-1 0,0 1 0,-1 0 1,1 0-1,0 0 0,0-1 0,0 1 1,-1 0-1,1 0 0,0-1 0,-1 1 1,0 1-1,-12 40 1359,4-15-966,0 6-524,1 0 0,2 0 0,1 1 0,0 52 0,7-72-101,4-12 34,-4-3-35,-1 0 1,0 1 0,0-1 0,0-1 0,0 1 0,0 0-1,0 0 1,0 0 0,0 0 0,-1-1 0,1 1-1,0 0 1,-1-1 0,2-1 0,7-28 1,-1 0 0,-1-1-1,-2 0 1,2-36 0,-7 68-15,0-1 1,0 1-1,0-1 0,0 1 1,0-1-1,0 1 1,0 0-1,0-1 0,0 1 1,0-1-1,1 1 0,-1-1 1,0 1-1,0-1 0,1 1 1,-1 0-1,0-1 1,0 1-1,1 0 0,-1-1 1,0 1-1,1 0 0,-1-1 1,1 1-1,-1 0 0,0 0 1,1-1-1,0 1 1,14 3-223,21 23-91,-23-16 229,-6-6 83,-1 0 1,1 0-1,0-1 0,0 0 1,0 0-1,0 0 0,0-1 1,1 0-1,-1-1 1,1 0-1,-1 0 0,11 0 1,-12-2 34,0 0 0,-1 0 0,1 0 0,-1 0 0,1-1-1,-1 0 1,0 0 0,0-1 0,0 1 0,0-1 0,0 0 0,0-1 0,-1 1 0,0-1 0,1 1 0,-1-2 0,4-5 0,-3 4 43,-1 0 0,0 0 0,7-14 0,-10 18-46,0-1 1,0 1-1,0-1 0,0 1 0,0-1 0,-1 0 0,1 1 0,-1-1 0,0 0 0,0 1 0,0-1 0,0 0 0,0 0 0,-1-2 0,1 4-19,0 1 0,0-1 0,-1 0 0,1 1 0,0-1-1,0 0 1,-1 1 0,1-1 0,-1 0 0,1 1 0,0-1-1,-1 1 1,1-1 0,-1 1 0,1-1 0,-1 1 0,0 0 0,1-1-1,-1 1 1,1-1 0,-1 1 0,0 0 0,1 0 0,-1-1-1,0 1 1,1 0 0,-2 0 0,0 0-2,1 0 0,-1 0 0,0 1 0,1-1 0,-1 0 0,1 1 0,-1 0 0,1-1 0,-1 1 0,1 0 0,-3 1 0,-1 2-3,-1 0 0,1 1 0,0-1 0,-9 11 1,6-4-2,0 0 1,1 1-1,0 0 1,0 0-1,2 0 1,-1 1-1,1-1 1,1 1-1,1 0 1,0 1-1,0-1 1,1 1 0,1-1-1,1 23 1,0-34-25,0 1 1,0-1-1,1 1 1,-1-1-1,1 1 1,-1-1 0,1 0-1,0 1 1,0-1-1,0 0 1,0 0-1,1 1 1,-1-1-1,0 0 1,1 0 0,0 0-1,-1-1 1,1 1-1,0 0 1,0-1-1,0 1 1,4 1-1,-4-2-72,1 0-1,-1 0 0,1-1 1,-1 0-1,1 1 0,-1-1 1,1 0-1,0 0 0,-1 0 1,1-1-1,-1 1 0,1-1 1,-1 1-1,1-1 0,-1 0 1,1 0-1,-1 0 0,0 0 1,0 0-1,1-1 0,2-2 1,5-4-216,-1 0 0,0 0 0,-1-1 1,0 0-1,0-1 0,-1 0 0,-1 0 1,7-11-1,12-26-552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17604,'-18'46'1289,"-47"134"2671,57-151-3344,0 1 0,2 0-1,2 0 1,-2 37 0,6-62-551,0 1 0,0-1 0,1 1 0,-1-1 0,1 1-1,1-1 1,-1 1 0,4 7 0,-5-12-58,1 1 0,0-1-1,0 0 1,0 0 0,0 0 0,0 1-1,0-1 1,0 0 0,0 0 0,0 0-1,0 0 1,1-1 0,-1 1 0,0 0-1,1 0 1,-1-1 0,0 1 0,1-1-1,-1 1 1,1-1 0,-1 0 0,1 0-1,-1 1 1,1-1 0,-1 0 0,1 0-1,-1-1 1,1 1 0,-1 0 0,1 0-1,-1-1 1,1 1 0,-1-1-1,0 1 1,1-1 0,1 0 0,11-6-18,0-1 1,0 0 0,-1 0-1,16-14 1,-19 14-11,1 0 0,0 0 0,0 1 0,0 0 0,1 1 0,0 1 0,18-6 0,-29 10 19,1 1 1,-1-1-1,1 1 1,-1 0-1,1-1 1,-1 1-1,1 0 1,-1 0 0,1 0-1,-1 0 1,1 1-1,-1-1 1,0 0-1,1 0 1,-1 1-1,1-1 1,-1 1-1,1 0 1,-1-1 0,0 1-1,0 0 1,1 0-1,-1 0 1,0-1-1,0 1 1,0 1-1,0-1 1,0 0-1,0 0 1,2 3 0,-1 2 4,0-1 0,0 2 0,0-1 0,0 0 0,-1 0 0,1 8 0,5 21 53,-7-34-55,1 0 0,0 0 0,-1 0 0,1 0-1,0 0 1,-1 0 0,1 0 0,0 0 0,0 0 0,0-1 0,0 1 0,0 0 0,0-1 0,0 1 0,0 0 0,0-1 0,0 1 0,0-1 0,0 0 0,0 1 0,1-1 0,-1 0 0,0 0 0,0 0 0,0 0 0,1 0 0,-1 0 0,0 0-1,0 0 1,0 0 0,0-1 0,1 1 0,-1 0 0,1-1 0,6-2 7,0 0-1,0 0 0,12-7 1,-18 9-7,51-30-9,-38 21-79,0 0-1,1 2 1,0-1-1,0 2 1,24-7 0,-39 13 69,1 1 0,-1 0 0,0-1 0,1 1 0,-1 0 0,1 0 0,-1 0 0,0 0 0,1 0-1,-1 1 1,1-1 0,-1 0 0,0 0 0,1 1 0,-1-1 0,0 1 0,1 0 0,-1-1 0,0 1 0,0 0 0,0 0 0,1-1 0,-1 1 0,0 0 0,0 0 0,0 0 0,0 2 0,2 2-21,0 0-1,0 0 1,-1 0-1,0 1 1,3 8 0,-4-9 36,1 1 1,0-1 0,0 0-1,0 0 1,4 7 0,-3-10 0,-1 0 0,0 1 1,1-1-1,0 0 0,-1 0 1,1-1-1,0 1 0,0 0 0,0-1 1,0 0-1,0 0 0,1 0 1,-1 0-1,0 0 0,0-1 0,1 1 1,-1-1-1,0 0 0,1 0 1,3 0-1,10-2-122,1 0 0,28-8 0,-24 5-151,-9 2 96,0 0 0,0 2 0,0 0 0,0 0 0,22 2-1,-31-1 147,-1 1-1,1-1 1,-1 1-1,1 0 1,-1 0-1,0 1 0,1-1 1,-1 0-1,0 1 1,0 0-1,0 0 1,0 0-1,0 0 1,-1 0-1,1 1 0,-1-1 1,1 1-1,-1 0 1,0 0-1,0-1 1,0 1-1,0 1 1,-1-1-1,1 0 0,1 7 1,0 1 94,-1 0-1,0 1 1,-1-1 0,0 1 0,-1 0 0,-2 17 0,-14 69 528,13-85-527,0 0 0,-1 0 0,0-1 0,-1 1 0,-1-1 1,0 0-1,0-1 0,-10 13 0,13-20-23,0 0 0,0-1 0,0 1 1,0-1-1,-1 0 0,0 0 0,1 0 0,-1-1 0,0 1 1,0-1-1,-1 0 0,1 0 0,0 0 0,-1-1 0,1 0 0,-1 1 1,1-2-1,-1 1 0,0 0 0,1-1 0,-1 0 0,0 0 1,1 0-1,-1-1 0,0 0 0,-6-1 0,7 0 22,-1 0 0,1 0-1,0 0 1,0 0 0,0-1-1,0 1 1,0-1 0,0 0 0,1 0-1,0-1 1,-1 1 0,1-1 0,0 1-1,1-1 1,-1 0 0,1 0-1,0-1 1,0 1 0,-3-7 0,1-2 30,-1 0 0,2-1 0,0 0 0,1 1-1,-1-20 1,2 26-82,1 0 0,0 0 0,0 0 0,1 0 0,0 0 0,1 0 0,-1 0 0,1 1 0,4-9 0,-5 12-15,1-1 1,0 1-1,0 0 1,0 0-1,1 0 0,-1 0 1,1 0-1,-1 0 1,1 1-1,0-1 1,0 1-1,0 0 1,1 0-1,-1 0 1,0 0-1,1 1 1,-1-1-1,7 0 0,71-15-280,-20 6 259,3-4-50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275 105 15875,'2'-2'250,"0"-1"0,-1 0 0,1 0 0,-1 0 0,0 0 0,0 0 0,0-1 0,0 1 0,-1 0 0,1 0 0,-1-1 0,0 1 0,0 0 0,0 0 0,0-1 0,-1-3 0,0 5-77,0-1 0,0 1 0,0 0 0,0-1-1,-1 1 1,1 0 0,0 0 0,-1 0 0,0 0 0,0 0-1,1 0 1,-1 0 0,0 1 0,0-1 0,-1 1 0,1-1 0,0 1-1,0 0 1,-1 0 0,1 0 0,-3-1 0,-1 0-18,0 1 1,0-1 0,0 1 0,0 0-1,0 1 1,0-1 0,0 1-1,0 0 1,0 1 0,0-1 0,0 1-1,0 1 1,-7 1 0,5 0-74,0 1 0,0-1 1,0 1-1,0 1 0,1 0 0,0 0 1,0 0-1,-10 10 0,9-7-78,1 0 0,0 0 1,0 0-1,1 1 0,0 0 0,1 1 0,0-1 1,0 1-1,1 0 0,0 0 0,1 0 0,0 1 1,1-1-1,0 1 0,-1 13 0,3-20-5,0-1 1,0 1-1,1-1 1,-1 1-1,0-1 0,1 0 1,0 1-1,0-1 1,0 0-1,0 1 0,1-1 1,-1 0-1,1 0 1,0 0-1,0 0 0,0-1 1,0 1-1,0 0 1,1-1-1,-1 0 0,1 1 1,5 3-1,-3-4 2,0 0-1,0 0 0,0 0 1,0-1-1,0 0 1,0 0-1,0 0 0,1 0 1,-1-1-1,0 0 0,0 0 1,1 0-1,-1-1 1,7-1-1,3-2 35,-1 0 1,0-1-1,0 0 0,0-1 0,0-1 1,-1 0-1,16-12 0,-19 13 23,-1-1 0,0-1-1,-1 0 1,1 0 0,-1 0 0,-1-1 0,0 0-1,0-1 1,-1 0 0,6-11 0,-11 19-53,0-1 1,0 0 0,0 1 0,0-1-1,0 0 1,-1 0 0,1 0 0,-1 1-1,0-1 1,0 0 0,0 0 0,0 0-1,0 0 1,-1 0 0,1 0 0,-1 1-1,0-1 1,0 0 0,0 1 0,-2-5-1,1 4-120,0 0-1,-1 0 1,1 1-1,-1-1 1,1 1-1,-1-1 1,0 1-1,0 0 1,0 0-1,0 0 1,0 1-1,0-1 1,-1 1-1,1 0 1,-1 0-1,-5-1 1,2 0-41,0 1 1,0 1 0,0-1 0,0 1 0,-11 2 0,-8 4-483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9890,'2'-1'856,"-2"-1"-2088,3 2 1264,-2 0 296,1 0-176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72 16307,'1'0'283,"0"0"-1,0 0 0,0-1 0,0 1 0,0-1 0,0 1 0,0-1 0,-1 1 0,1-1 0,0 1 0,0-1 0,-1 0 0,1 1 0,0-1 0,-1 0 0,1 0 0,-1 0 0,1 1 0,-1-1 0,1 0 0,-1 0 0,1 0 0,-1 0 0,1-2 1,-1 3-141,-1-1 1,1 0-1,0 0 1,0 1-1,0-1 1,0 0-1,-1 0 1,1 1-1,0-1 1,-1 0-1,1 0 1,-1 1-1,1-1 1,0 1-1,-1-1 1,0 0-1,1 1 1,-1-1-1,1 1 1,-1-1 0,0 1-1,1-1 1,-1 1-1,0 0 1,1-1-1,-1 1 1,0 0-1,0-1 1,1 1-1,-1 0 1,-1 0-1,-4-1-95,-1 0 0,1 0-1,-1 0 1,0 1 0,0 0 0,1 1-1,-1-1 1,1 1 0,-1 1 0,0-1-1,1 1 1,0 0 0,0 1 0,-1-1-1,1 1 1,1 1 0,-1-1-1,0 1 1,-6 5 0,7-5-61,0 1 0,0-1 1,0 1-1,0 0 0,1 0 0,0 0 1,0 1-1,0 0 0,1 0 0,0 0 1,0 0-1,0 0 0,1 0 0,0 1 1,0-1-1,1 1 0,-1 0 1,1 11-1,1-15 11,0-1 1,0 1 0,0-1 0,1 1-1,-1-1 1,1 0 0,-1 1-1,1-1 1,0 0 0,0 0-1,0 1 1,1-1 0,-1 0-1,0 0 1,1 0 0,-1 0-1,1-1 1,0 1 0,-1 0 0,1-1-1,0 1 1,0-1 0,0 1-1,0-1 1,0 0 0,1 0-1,-1 0 1,0 0 0,0 0-1,1-1 1,-1 1 0,0-1 0,1 1-1,3-1 1,1 0 11,0 1 0,-1-2 1,1 1-1,0-1 0,0 0 1,0 0-1,-1-1 0,1 0 1,-1 0-1,1-1 0,8-4 0,-6 1 55,0 1-1,-1-2 0,0 1 1,0-1-1,0 0 0,0-1 1,-1 0-1,10-16 0,-13 18-4,0 1-1,-1-1 0,0 0 0,-1-1 0,1 1 1,-1 0-1,-1-1 0,1 1 0,-1-1 1,0 0-1,0 1 0,-1-1 0,0 0 1,0 0-1,-1-6 0,0 10-70,-1 0 0,1-1 0,0 1 1,-1 0-1,1 1 0,-1-1 0,0 0 0,0 0 0,-4-4 0,5 7-58,1-1 0,0 0-1,-1 1 1,1-1 0,-1 1-1,1-1 1,-1 1-1,1 0 1,-1-1 0,1 1-1,-1-1 1,1 1 0,-1 0-1,0 0 1,1-1-1,-1 1 1,1 0 0,-1 0-1,0 0 1,1-1 0,-1 1-1,0 0 1,1 0 0,-1 0-1,0 0 1,1 0-1,-1 1 1,0-1 0,1 0-1,-1 0 1,1 0 0,-1 0-1,0 1 1,1-1 0,-1 0-1,1 1 1,-1-1-1,0 0 1,1 1 0,-1-1-1,1 1 1,-1-1 0,1 1-1,0-1 1,-1 1 0,1-1-1,-1 1 1,1-1-1,0 1 1,0-1 0,-1 1-1,1 0 1,0-1 0,0 2-1,-1 0-58,0 0-1,1 0 1,0 0-1,-1 0 1,1 0-1,0 0 1,0 0-1,0 0 1,0 0 0,0 0-1,2 3 1,5 10-849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131 208 16860,'0'-1'111,"1"0"0,-1 0-1,0 0 1,1 1 0,-1-1 0,0 0 0,1 0 0,-1 0 0,0 0 0,0 0 0,0 1 0,0-1 0,0 0 0,0 0 0,0 0 0,0 0 0,0 0 0,-1 0 0,1 1 0,-1-2 0,1 1-34,-1 0 1,1 1 0,-1 0 0,1-1-1,-1 1 1,1-1 0,-1 1 0,0 0 0,1-1-1,-1 1 1,1 0 0,-1-1 0,0 1-1,1 0 1,-1 0 0,0 0 0,0 0-1,1 0 1,-2 0 0,-2 0 177,0 0 0,1 1 1,-1-1-1,1 1 0,-1 0 1,1 0-1,-1 1 0,-5 2 0,3-1-158,0 1 0,0 0-1,0 1 1,1-1-1,0 1 1,0 0 0,0 0-1,0 1 1,1-1 0,0 1-1,0 0 1,1 0 0,-1 0-1,1 1 1,1-1 0,-5 14-1,7-19-87,0 0-1,0-1 0,0 1 0,-1 0 1,1 0-1,0 0 0,0 0 1,0 0-1,0 0 0,0 0 0,1-1 1,-1 1-1,0 0 0,0 0 1,1 0-1,-1 0 0,0-1 1,1 1-1,-1 0 0,1 0 0,-1-1 1,1 1-1,-1 0 0,1-1 1,-1 1-1,1 0 0,0-1 0,1 2 1,0-2 3,-1 1 0,1-1 0,0 1 0,0-1 0,0 0 0,0 0 0,0 0 1,-1 0-1,1 0 0,0 0 0,0-1 0,3 0 0,6-2 26,0-1 0,0-1 0,15-8 0,-1-2 12,0-1 0,-1 0 0,-1-2 0,21-22 0,-31 27-11,1-2 1,-2 1-1,0-2 1,0 0-1,-2 0 0,0-1 1,8-18-1,-17 31-28,1 1-3,-1 0 0,0 0-1,1 0 1,-2 0 0,1 0 0,0 0-1,-1-1 1,1 1 0,-1 0-1,0-5 1,0 8-7,0 0-1,0 0 0,0 0 0,0-1 1,0 1-1,0 0 0,0 0 1,0 0-1,0-1 0,0 1 1,0 0-1,0 0 0,0 0 1,0 0-1,0 0 0,0-1 1,-1 1-1,1 0 0,0 0 1,0 0-1,0 0 0,0 0 0,0 0 1,0-1-1,-1 1 0,1 0 1,0 0-1,0 0 0,0 0 1,0 0-1,-1 0 0,1 0 1,0 0-1,0 0 0,0 0 1,0 0-1,-1 0 0,1 0 0,0 0 1,0 0-1,0 0 0,0 0 1,-1 0-1,1 0 0,0 0 1,0 0-1,-11 7 12,-8 16-1,7-4 13,0 1 0,2 1 1,-11 28-1,17-36-6,0 0 0,0 0 0,1 0 0,1 0 0,0 1 0,1-1 0,1 15 0,0-25-3,0 0-1,0 0 1,0 0 0,1 0-1,0 0 1,-1 0 0,1 0-1,0-1 1,1 1 0,-1 0-1,0 0 1,1-1 0,-1 1-1,1-1 1,0 0 0,0 1-1,0-1 1,0 0 0,0 0-1,0 0 1,1 0 0,-1-1-1,1 1 1,-1-1 0,1 1-1,0-1 1,0 0 0,-1 0-1,1 0 1,0 0 0,0-1-1,0 1 1,0-1 0,5 1-1,2-1 29,1-1-1,-1 1 0,0-2 1,1 1-1,-1-1 1,0-1-1,0 0 0,14-6 1,-14 5 27,-1-1-1,1 0 1,-1 0 0,-1-1 0,1 0-1,-1 0 1,0-1 0,0 0 0,0-1-1,-1 0 1,-1 0 0,10-14 0,-15 21-53,-1 0 1,1 0 0,-1 0 0,1 0 0,-1 0-1,0 0 1,1 0 0,-1 0 0,0 0 0,0 0-1,0 0 1,0 0 0,0 0 0,0-2 0,0 3-12,0-1 0,0 1 1,0 0-1,-1 0 1,1 0-1,0-1 0,0 1 1,-1 0-1,1 0 1,0 0-1,0 0 0,0 0 1,-1 0-1,1-1 1,0 1-1,0 0 0,-1 0 1,1 0-1,0 0 0,-1 0 1,1 0-1,0 0 1,0 0-1,-1 0 0,1 0 1,0 0-1,0 0 1,-1 1-1,1-1 0,0 0 1,0 0-1,-1 0 1,1 0-1,-2 1 5,-1 0 0,1 1 0,0-1 0,0 0 0,0 1 1,0-1-1,1 1 0,-1 0 0,0 0 0,1-1 0,-2 3 0,2-2-15,-1-1 0,1 1 1,1-1-1,-1 1 0,0 0 0,0-1 0,1 1 1,-1 0-1,1 0 0,-1-1 0,1 1 0,0 0 1,-1 0-1,1 0 0,0-1 0,0 1 0,0 0 1,1 0-1,-1 0 0,0-1 0,1 1 0,-1 0 0,1 0 1,0-1-1,-1 1 0,1 0 0,0-1 0,0 1 1,0-1-1,0 1 0,0-1 0,1 0 0,-1 1 1,0-1-1,1 0 0,-1 0 0,0 0 0,1 0 1,0 0-1,-1 0 0,3 1 0,8 3-15,-1-1 0,1 0 0,0-1-1,23 4 1,-27-5 18,22 3 17,-15-1 44,1-1 1,0 0-1,-1-1 0,1-1 1,0-1-1,22-2 0,-37 2-5,1 0 0,-1-1-1,1 1 1,-1-1-1,1 0 1,-1 1-1,1-1 1,-1 0-1,1 0 1,-1 0-1,0 0 1,0 0-1,1 0 1,-1 0 0,0 0-1,0-1 1,0 1-1,0 0 1,-1-1-1,1 1 1,0-1-1,0 1 1,-1-1-1,1 1 1,-1-1 0,1 1-1,-1-1 1,0 0-1,0 1 1,0-1-1,1 0 1,-2 1-1,1-1 1,0 1-1,0-1 1,0 0-1,-2-2 1,0-8 284,-1 1 0,0-1 0,-11-20 0,11 24-236,-27-56-489,31 64 274,-1 0-1,0-1 0,1 1 0,-1 0 0,0 0 0,1 0 0,-1 0 0,0 0 0,1 0 0,-1 0 0,1-1 0,-1 1 1,0 0-1,1 0 0,-1 0 0,0 1 0,1-1 0,-1 0 0,1 0 0,-1 0 0,0 0 0,1 0 0,-1 0 0,0 0 1,1 1-1,-1-1 0,0 0 0,1 0 0,-1 0 0,0 1 0,1-1 0,-1 1 0,27 11-900,-10-5 337,17 6-441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18468,'0'0'92,"0"-1"0,0 1 0,0-1 0,0 1 0,0 0 0,0-1 0,0 1 0,0-1 0,0 1 0,0 0 0,1-1 0,-1 1 1,0 0-1,0-1 0,0 1 0,1 0 0,-1-1 0,0 1 0,1 0 0,-1-1 0,0 1 0,0 0 0,1 0 0,-1 0 0,1-1 0,-1 1 0,0 0 0,1 0 0,-1 0 0,17-1 1667,18 10 1043,-34-8-2566,13 3 212,0 1 0,-1 0 0,0 1 1,0 1-1,0 0 0,-1 1 0,0 0 1,11 11-1,-22-19-443,0 1-1,-1-1 1,1 1 0,0 0 0,-1-1 0,1 1 0,-1 0 0,1 0-1,-1-1 1,1 1 0,-1 0 0,1 0 0,-1 0 0,0-1 0,1 1-1,-1 0 1,0 0 0,0 0 0,0 0 0,0 0 0,1 0-1,-1-1 1,-1 1 0,1 0 0,0 0 0,0 0 0,0 0 0,0 0-1,-1 0 1,1 0 0,0-1 0,-1 1 0,1 0 0,-1 1 0,-2 1-13,-1 0 1,1 0 0,0-1 0,-1 1 0,1-1 0,-8 3 0,-16 12-202,26-17 192,0 1-1,1 0 0,-1 0 1,0 0-1,0-1 1,0 1-1,1 0 1,-1 0-1,0 0 1,1 0-1,-1 0 0,1 0 1,-1 1-1,1-1 1,0 0-1,-1 0 1,1 0-1,0 0 0,0 0 1,0 2-1,0 0-23,1 0 1,0-1-1,0 1 0,0 0 0,0 0 0,0-1 0,0 1 0,1-1 0,0 1 0,-1-1 0,1 0 1,0 0-1,0 0 0,0 1 0,0-2 0,0 1 0,1 0 0,2 1 0,8 5-118,-1 0 0,18 6 0,-23-10 94,23 7-135,19 10-144,-47-20 336,0 0 0,1 0 0,-1 1 0,0-1 0,0 1 0,0 0 0,0 0 1,0 0-1,-1 0 0,1 0 0,0 0 0,-1 0 0,0 0 0,1 1 0,1 4 1,-3-5 37,0 0 0,0 0 0,0 1 0,0-1 0,0 0 0,0 0 1,-1 0-1,1 1 0,-1-1 0,0 0 0,1 0 0,-1 0 1,0 0-1,0 0 0,0 0 0,0-1 0,-1 1 0,1 0 0,-1 0 1,1-1-1,-1 1 0,1-1 0,-1 1 0,0-1 0,1 0 0,-5 2 1,-3 3 240,-1 0-1,0-1 1,-20 7 0,19-8-115,0-1-1,0 0 0,0-1 1,0 0-1,0-1 1,-20 0-1,26-1-205,1-1-1,-1 1 1,0-1 0,0 0-1,0 0 1,0 0 0,1-1-1,-1 0 1,1 0-1,-1 0 1,1-1 0,0 1-1,0-1 1,0 0 0,0 0-1,0 0 1,-6-7 0,0-6-244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16251,'-14'22'688,"1"1"-1,0 1 0,2 0 0,1 1 1,-9 31-1,8-16-363,2 1 0,-5 63 0,13-99-305,0 9 26,0-1 0,1 0 0,2 23-1,-2-33-18,1 0 1,-1 0-1,1 0 0,0 0 0,0-1 0,0 1 0,1 0 0,-1-1 1,0 1-1,3 2 0,-3-4 3,0 0 0,0 0 0,0 0 0,0 0 0,1 0 0,-1 0 0,0-1 0,0 1 0,1 0 0,-1-1 0,1 1 0,-1-1 0,1 1 0,-1-1 0,1 0 0,-1 0 0,0 1 0,1-1 0,0 0 0,1-1 0,2 1 37,0-1 0,0-1 0,0 1 0,0-1 0,0 0 0,0 0-1,-1 0 1,1 0 0,-1-1 0,0 0 0,5-4 0,9-8 233,18-20 1,-22 21-128,41-45 500,-3-2 1,-3-3-1,64-107 1,-121 188-839,0 1 1,1 0-1,-9 36 1,-9 69-598,25-121 758,-7 63-216,7-59 217,0 0-1,0 0 1,1 0-1,0-1 1,0 1-1,0 0 1,0-1-1,5 10 1,-6-13 21,1-1-1,0 0 1,-1 0 0,1 0 0,0 0 0,-1 0 0,1 0-1,0 0 1,0 0 0,0 0 0,0 0 0,0 0 0,0-1-1,0 1 1,1 0 0,-1-1 0,0 1 0,0-1 0,0 1 0,1-1-1,-1 1 1,0-1 0,1 0 0,-1 0 0,0 0 0,0 0-1,1 0 1,-1 0 0,0 0 0,1 0 0,-1 0 0,0 0-1,1-1 1,-1 1 0,0-1 0,0 1 0,0-1 0,1 1-1,-1-1 1,2-1 0,3-2 92,0 0-1,0 0 0,-1-1 1,1 0-1,-1 0 1,5-7-1,6-8 273,-1 0 1,-1-1-1,-1-1 0,16-37 0,-23 45-354,-1-1 0,0 0 0,-1 0 0,0 0 0,-1-1 0,-1 1 0,0-1 0,-1-25 0,-1 39-124,0 1 1,-1-1-1,1 1 1,0-1-1,0 1 1,-1-1-1,1 1 1,-1-1-1,1 1 1,-1-1-1,1 1 1,-1 0-1,0-1 1,0 1-1,0 0 1,0 0-1,0 0 1,0 0-1,0-1 1,0 1-1,0 1 1,0-1-1,-1 0 1,1 0-1,0 0 1,-2 0-1,1 1-5,0-1 0,1 1 0,-1 0 0,0 0 0,1 0 0,-1 0 0,1 1-1,-1-1 1,0 0 0,1 1 0,-1-1 0,1 1 0,-1 0 0,1-1 0,-1 1-1,1 0 1,0 0 0,-1 0 0,1 0 0,0 0 0,-1 0 0,1 0 0,0 0-1,-2 3 1,-9 15-903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54 19244,'0'-1'101,"-1"0"-1,1 1 0,-1-1 1,1 0-1,0 0 1,-1 1-1,0-1 0,1 0 1,-1 1-1,1-1 1,-1 1-1,0-1 1,0 0-1,1 1 0,-1 0 1,0-1-1,0 1 1,1-1-1,-1 1 0,0 0 1,0 0-1,0-1 1,0 1-1,0 0 1,1 0-1,-1 0 0,0 0 1,0 0-1,0 0 1,0 0-1,0 0 0,-1 1 1,-2 0 96,0-1 0,0 1-1,0 0 1,0 1 0,1-1 0,-6 3 0,-1 2-114,1 1-1,-1 1 1,1 0 0,0 0 0,1 0-1,0 1 1,0 0 0,1 1 0,0 0-1,1 0 1,0 1 0,1-1 0,0 1-1,0 0 1,1 1 0,-3 14 0,6-25-92,1 1 1,0 0-1,0-1 1,-1 1 0,1 0-1,0-1 1,0 1-1,0 0 1,1-1-1,-1 1 1,0-1-1,1 1 1,-1 0 0,1-1-1,-1 1 1,1-1-1,0 1 1,1 2-1,-1-4 8,0 1 0,0 0 0,0-1 0,0 1 0,0-1 0,0 1 0,0-1 0,0 0 0,0 1-1,0-1 1,0 0 0,0 0 0,0 0 0,0 0 0,0 0 0,0 0 0,0 0 0,0 0 0,0 0 0,0 0-1,2-1 1,3-1 24,1 0 0,-1-1 1,0 0-1,0 0 0,0-1 0,0 1 0,6-6 0,12-11 254,-1-1 0,-2 0-1,0-2 1,-1 0 0,-1-2 0,-2 0 0,26-46 0,-43 66-117,-8 14-157,-12 17-99,7-7-170,2 1 1,0 0 0,1 1 0,1 0 0,1 1-1,-10 42 1,18-62 157,-1 0-1,1 0 1,-1-1-1,1 1 0,0 0 1,0 0-1,0 0 1,0-1-1,0 1 1,1 0-1,-1 0 1,0-1-1,1 1 1,-1 0-1,1 0 1,0-1-1,0 1 0,-1-1 1,1 1-1,0-1 1,0 1-1,2 1 1,-1-2 24,-1 0-1,1-1 1,0 1 0,-1-1 0,1 1 0,0-1 0,-1 0 0,1 1 0,0-1-1,0 0 1,-1 0 0,1 0 0,0-1 0,-1 1 0,1 0 0,0-1-1,-1 1 1,1-1 0,0 1 0,-1-1 0,1 0 0,-1 1 0,3-3 0,27-16-827,6-13-123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16996,'-10'8'548,"0"1"0,0 0 1,1 1-1,0 0 0,1 0 1,0 1-1,1 0 1,0 0-1,1 1 0,-6 13 1,3-5 171,-11 35 0,18-47-642,0 0 0,0 0 0,1 0 0,0 0 0,1 0 0,0 0 0,1 15 0,-1-21-79,0-1 0,0 1 1,1 0-1,-1-1 0,0 1 0,1-1 0,-1 1 1,1 0-1,-1-1 0,1 1 0,0-1 0,-1 1 0,1-1 1,0 0-1,0 1 0,0-1 0,0 0 0,1 0 1,-1 1-1,0-1 0,0 0 0,1 0 0,-1 0 1,1-1-1,-1 1 0,1 0 0,-1 0 0,1-1 0,-1 1 1,1-1-1,1 1 0,3-1-39,0-1 0,1 1 1,-1-1-1,0-1 0,0 1 0,0-1 0,6-3 1,-7 3-28,-1 1 1,1-1 0,0 0 0,0 1-1,0 0 1,0 0 0,0 1-1,0 0 1,0-1 0,10 2-1,-13 0 37,0 0 0,0-1 0,0 1 0,0 0 0,-1 0 0,1 1 0,0-1-1,0 0 1,-1 0 0,1 1 0,-1-1 0,1 1 0,-1 0 0,1-1-1,-1 1 1,0 0 0,1 2 0,1 2-30,-1 1-1,0-1 1,0 1-1,1 6 1,7 21 102,-10-34-24,0 0 1,0 1 0,0-1-1,1 0 1,-1 1 0,0-1-1,0 0 1,0 0 0,1 1-1,-1-1 1,0 0 0,0 0-1,1 1 1,-1-1 0,0 0-1,1 0 1,-1 0 0,0 0-1,1 0 1,-1 1 0,0-1-1,1 0 1,-1 0 0,0 0-1,1 0 1,-1 0 0,0 0-1,1 0 1,-1 0 0,0 0-1,1 0 1,-1 0 0,0 0-1,1 0 1,-1-1 0,0 1-1,1 0 1,-1 0 0,0 0-1,1 0 1,-1-1 0,0 1-1,0 0 1,1 0-1,-1 0 1,0-1 0,0 1-1,1 0 1,-1-1 0,0 1-1,0 0 1,0 0 0,0-1-1,1 1 1,-1 0 0,0-1-1,0 0 1,12-19 610,-5 5-410,0-1 1,-1 0 0,0-1 0,-2 0 0,0 1-1,-1-1 1,0-1 0,-1 1 0,-2-32-1,0 43-555,-1 3-557,3 4-244,-1 0 917,0 0 0,0 0 0,0 1 0,1-1 0,-1 0 0,0 0 0,1 0 0,-1-1 0,1 1 0,-1 0 0,4 0 0,6 2-274,1 0-1,0-2 1,0 1 0,0-2-1,22-1 1,9-2-502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13243,'1'0'129,"0"1"1,0-1 0,-1 0-1,1 1 1,0-1-1,0 0 1,-1 1-1,1-1 1,0 1 0,-1-1-1,1 1 1,-1 0-1,1-1 1,-1 1-1,1-1 1,-1 1 0,1 0-1,-1 0 1,0-1-1,1 1 1,-1 0-1,0 0 1,1-1 0,-1 1-1,0 0 1,0 0-1,0-1 1,0 1-1,0 0 1,0 1 0,1 37 380,-1-22-151,7 726 981,-8-715-1437,-1-1 0,-2 1 0,0-1 0,-15 47 0,4-39-91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15891,'-20'1'1209,"0"2"-1,-21 4 1,34-5-1017,1 0-1,0 0 1,0 0 0,0 1 0,0 0-1,0 0 1,0 0 0,1 1 0,-1 0-1,-4 5 1,9-9-190,1 1-1,-1-1 1,0 0 0,1 1-1,-1-1 1,1 1 0,-1-1-1,1 1 1,0-1 0,-1 1-1,1-1 1,-1 1 0,1-1-1,0 1 1,0 0 0,-1-1-1,1 1 1,0-1-1,0 1 1,0 0 0,-1-1-1,1 1 1,0 0 0,0-1-1,0 1 1,0 0 0,0-1-1,0 1 1,1 0 0,-1-1-1,0 1 1,0 0 0,0-1-1,1 1 1,-1-1 0,0 1-1,0 0 1,1-1 0,-1 1-1,1-1 1,-1 1 0,1-1-1,-1 1 1,0-1 0,1 0-1,-1 1 1,1-1 0,0 1-1,-1-1 1,1 0 0,-1 1-1,1-1 1,1 0 0,4 3-65,1-1 0,1 0 0,-1 0 0,8 1 0,-2-1 4,-5 0 35,-1 1 0,1-1 0,-1 1-1,0 1 1,0 0 0,-1 0 0,1 0 0,-1 0 0,0 1 0,7 7 0,-11-11 58,0 1-1,-1 0 1,1 0 0,0 0 0,-1 0 0,1 0 0,-1 0-1,0 0 1,0 1 0,0-1 0,0 0 0,0 1-1,0-1 1,-1 1 0,1-1 0,-1 1 0,1-1 0,-1 1-1,0-1 1,0 1 0,0-1 0,-1 1 0,1-1 0,-1 1-1,1-1 1,-1 1 0,0-1 0,0 1 0,0-1 0,0 0-1,0 0 1,0 1 0,-1-1 0,-2 3 0,-1 0 114,0 0 0,0-1 0,-1 1 0,0-1-1,0 0 1,0 0 0,0-1 0,0 0 0,-1 0 0,0 0 0,-8 1 0,11-2-196,0-1-1,0 0 1,0 0 0,-1-1-1,1 1 1,0-1 0,0 0-1,-1 0 1,1 0 0,0 0-1,0-1 1,-1 0-1,1 0 1,0 0 0,0 0-1,0-1 1,0 0 0,1 1-1,-8-6 1,9 6 16,1-1 0,-1 1 0,1-1-1,0 1 1,0-1 0,0 0 0,0 0 0,0 1 0,0-1 0,0 0-1,1 0 1,-1 0 0,1 0 0,-1 0 0,1 0 0,0 0 0,-1 0-1,1 0 1,1-3 0,6-19-493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118 258 16355,'-11'9'1444,"7"-6"-1314,-7 7 158,2 0-1,-1 0 1,1 1 0,0 0-1,1 0 1,-9 17-1,13-20-188,-1 0 0,2 0 0,-1 1-1,1-1 1,1 1 0,-1 0 0,1-1-1,1 1 1,0 0 0,0 17 0,1-24-81,-1-1 1,1 0 0,0 1 0,1-1 0,-1 0 0,0 1 0,0-1 0,1 0 0,-1 0-1,0 1 1,1-1 0,-1 0 0,1 0 0,0 0 0,-1 0 0,1 1 0,0-1 0,0 0-1,0 0 1,0 0 0,0-1 0,0 1 0,0 0 0,0 0 0,0 0 0,0-1 0,0 1 0,0-1-1,0 1 1,1-1 0,-1 1 0,0-1 0,0 0 0,1 1 0,-1-1 0,0 0 0,1 0-1,-1 0 1,0 0 0,1 0 0,-1 0 0,0-1 0,0 1 0,1 0 0,-1-1 0,0 1 0,0 0-1,3-2 1,5-2 77,0 0 0,-1 0 0,1-1-1,-1-1 1,9-6 0,13-12 235,0-1 1,-1-2-1,28-34 1,-44 45-273,-1 0 0,-1 0 0,0-1 0,-1 0 1,0-1-1,-2 0 0,13-39 0,-20 51-91,1-2 0,-1 1 1,0 0-1,-1 0 0,0 0 0,0 0 1,0-1-1,-1 1 0,0 0 0,0 0 1,-4-10-1,4 13 1,-1 1-1,1-1 1,-1 1 0,0 0-1,0 0 1,0 0 0,0 0-1,-1 0 1,1 0 0,-1 0 0,1 1-1,-1 0 1,0-1 0,0 1-1,0 0 1,0 0 0,-1 0-1,1 1 1,0-1 0,-1 1 0,1 0-1,-1 0 1,-5-1 0,1 1 23,0 1 0,-1 0 0,1 0 0,0 1 0,0 0 0,0 0 0,0 1 0,0 0 0,0 0 1,0 1-1,0 0 0,-8 5 0,10-5 49,1 0-1,0 0 1,0 0 0,0 1 0,0 0 0,0 0 0,1 0-1,0 1 1,0-1 0,0 1 0,0 0 0,1 0 0,0 0-1,0 1 1,0-1 0,1 1 0,-3 7 0,5-11-26,-1 1 0,1 0 0,0 0 1,0-1-1,0 1 0,1 0 0,-1-1 1,1 1-1,-1-1 0,1 1 0,0 0 0,0-1 1,0 1-1,0-1 0,0 0 0,1 1 1,-1-1-1,1 0 0,2 3 0,5 5-73,1-1 0,18 15 0,-8-7 45,-10-8-95,0 1-1,-1 0 1,0 0-1,0 1 1,-1 0-1,0 0 1,-1 1-1,-1 0 1,0 0-1,0 1 1,-2 0 0,1 0-1,-1 0 1,-1 0-1,-1 1 1,0-1-1,0 1 1,-1 0-1,-1-1 1,-3 27-1,1-21 687,1-14-491,0-9-190,2-14 15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69 16756,'1'2'163,"-1"0"0,1 0 1,0-1-1,0 1 1,0 0-1,0-1 1,0 1-1,0 0 1,1-1-1,-1 0 0,0 1 1,1-1-1,-1 0 1,1 0-1,0 0 1,-1 0-1,1 0 0,0 0 1,-1 0-1,1 0 1,0-1-1,4 2 1,-4-2 33,1 0 0,0 0 1,0 0-1,-1 0 0,1-1 0,0 1 1,-1-1-1,1 0 0,0 1 1,-1-1-1,1 0 0,-1-1 0,1 1 1,2-2-1,-2 1-59,-1 0 0,1 1 0,-1-1 0,0 0 0,0-1 0,0 1 0,0 0 0,0 0 0,-1-1 0,1 1 0,-1-1 0,1 0 0,0-3 0,-1 5-111,-1-1 0,1 0 0,-1 1 0,0-1 0,0 1 1,0-1-1,0 0 0,0 1 0,0-1 0,0 0 0,0 1 0,-1-1 0,1 0 0,-1 1 0,1-1 0,-1 1 0,1-1 0,-1 1 0,0-1 1,0 1-1,0 0 0,0-1 0,0 1 0,-2-2 0,1 1-18,0 1-1,0-1 1,-1 1 0,1 0 0,-1 0-1,1 0 1,-1 0 0,1 0-1,-1 0 1,0 0 0,0 1 0,1 0-1,-1-1 1,0 1 0,1 0 0,-1 0-1,0 0 1,0 1 0,-4 0-1,0 1-28,0-1 0,0 1 0,0 1 1,1-1-1,-1 1 0,-8 5 0,8-3-13,0 1 0,1-1 0,-1 1 0,1 0 1,0 1-1,1-1 0,-1 1 0,1 0 1,1 1-1,-5 7 0,8-12 25,-1 0 0,1 0 0,-1 0-1,1 0 1,0 0 0,0 0 0,0 0 0,1 0 0,-1 0-1,1 0 1,0 0 0,0 1 0,0-1 0,0 0 0,0 0-1,1 0 1,-1 1 0,1-1 0,0 0 0,0 0 0,0 0-1,0 0 1,1 0 0,-1-1 0,1 1 0,0 0 0,0-1-1,0 1 1,4 4 0,-2-5 6,0 1 0,0-1 0,0 0 0,0 0 0,1 0 0,-1-1 0,1 1 0,-1-1 0,1 0 0,0 0 0,-1-1 0,1 0 0,0 1 1,0-1-1,-1-1 0,1 1 0,0-1 0,5-1 0,10-3 51,-1 0 0,36-16 1,-16 2 149,61-40 1,-61 34-42,-22 19-81,-17 6-76,0 0-1,0 0 1,0 0 0,0 0 0,1 1 0,-1-1 0,0 0 0,0 0 0,0 0 0,0 0 0,0 1 0,0-1-1,1 0 1,-1 0 0,0 1 0,0-1 0,0 0 0,0 0 0,0 0 0,0 1 0,0-1 0,0 0 0,0 0-1,0 1 1,0-1 0,0 0 0,0 0 0,0 0 0,0 1 0,0-1 0,-1 0 0,1 0 0,0 0 0,0 1-1,0-1 1,0 0 0,0 0 0,-1 1 0,-18 31 41,13-23-6,-7 20 72,13-29-102,-1 1 0,1-1 0,0 1 0,0-1 0,0 1 0,0-1 0,0 1 0,0-1 0,0 1 0,0 0 0,0-1 0,1 1 0,-1-1 0,0 1 0,0-1 0,0 1 0,0-1 0,1 1 0,-1-1 0,0 1 0,1 0 0,0-1 3,0 0-1,-1 1 1,1-1 0,0 1-1,0-1 1,0 0 0,-1 0-1,1 1 1,0-1 0,0 0 0,0 0-1,0 0 1,0 0 0,0 0-1,-1 0 1,1 0 0,0-1-1,1 1 1,20-5 86,0-1 0,0-1 0,25-12 0,-25 10-43,1 0 0,40-9 0,-60 17-53,-1 1-1,0-1 1,1 1 0,-1 0-1,0 0 1,1 0 0,-1 0-1,1 0 1,-1 0 0,0 0-1,1 1 1,-1-1 0,1 1-1,-1 0 1,0 0 0,0 0-1,0 0 1,5 3 0,-6-3-3,1 1 1,-1 0-1,0 1 1,1-1-1,-1 0 1,0 0 0,0 0-1,0 1 1,-1-1-1,1 0 1,0 1-1,-1-1 1,0 1 0,1-1-1,-1 1 1,0-1-1,0 1 1,-1 2-1,1-2-62,1 26 167,-1-29-117,0 1-1,0-1 1,0 0 0,0 1 0,0-1 0,0 1-1,0-1 1,0 0 0,0 1 0,0-1 0,0 0-1,0 1 1,0-1 0,1 1 0,-1-1 0,0 0-1,0 1 1,0-1 0,1 0 0,-1 0 0,0 1-1,1-1 1,-1 0 0,0 1 0,1-1 0,-1 0-1,0 0 1,1 0 0,-1 1 0,0-1-1,1 0 1,-1 0 0,0 0 0,1 0 0,-1 0-1,1 0 1,-1 0 0,0 0 0,1 0 0,-1 0-1,1 0 1,-1 0 0,0 0 0,1 0 0,-1 0-1,1 0 1,-1 0 0,0 0 0,1-1 0,-1 1-1,0 0 1,1 0 0,-1 0 0,0-1 0,1 1-1,-1 0 1,0 0 0,0-1 0,1 1 0,-1 0-1,0-1 1,0 1 0,1 0 0,-1-1 0,22-29-1674,-8 9 1332,4-2-191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18156,'-13'7'2080,"7"-1"-1496,5-6-648,5-11 2433,6-6-1441,9-4-800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16484,'0'5'284,"0"0"1,0 0 0,0 1 0,-1-1 0,0 0 0,0 0 0,0 0-1,0 0 1,-1 0 0,0 0 0,-3 5 0,-3 13 665,-14 41 129,1-6-363,2 1 0,-18 109-1,36-163-674,0-1-1,1 1 1,0-1-1,0 0 1,0 1-1,1-1 0,-1 1 1,1-1-1,0 0 1,3 8-1,-3-10-18,0-1 0,0 1 0,0-1 0,0 0 0,0 1 0,0-1-1,1 0 1,-1 0 0,1 0 0,-1 0 0,0 0 0,1 0 0,0 0 0,-1 0 0,1-1-1,-1 1 1,1-1 0,0 1 0,0-1 0,-1 0 0,1 1 0,0-1 0,0 0 0,-1 0 0,1 0-1,0 0 1,0-1 0,-1 1 0,4-1 0,7-2 85,0-1 0,0 0-1,0 0 1,-1-1 0,0-1-1,0 0 1,0 0 0,14-12 0,-8 4 24,0 0 0,-2-1 0,1 0 0,12-19 0,-27 33-126,2-2 16,0-1 0,0 0 1,-1 0-1,1 0 0,-1 0 0,3-8 1,-5 12-21,0 0 0,0-1 0,0 1 0,0 0 0,0 0 0,0 0 0,0 0 0,0 0 0,1 0 0,-1 0 0,0-1 0,0 1 0,0 0 0,0 0 0,0 0 0,0 0 0,0 0 0,0 0 0,0-1 0,0 1 0,0 0 0,0 0 0,0 0 0,0 0 0,0 0 0,-1 0 0,1-1 0,0 1 0,0 0 0,0 0 0,0 0 0,0 0 0,0 0 0,0 0 0,0 0 0,0-1 0,0 1 0,0 0 1,-1 0-1,1 0 0,0 0 0,0 0 0,0 0 0,0 0 0,0 0 0,-1 0 0,-6 3 16,-10 11-17,8-4-5,1 0-1,0 0 1,0 1 0,1 0-1,0 1 1,1-1 0,0 1-1,1 0 1,0 1 0,1-1-1,-4 22 1,8-32 23,-1 0 0,1 0-1,0 0 1,-1 0 0,1 0 0,0 0-1,0 0 1,0 0 0,1 0 0,-1 0-1,0 0 1,1 0 0,0 0 0,-1 0-1,1 0 1,0 0 0,0-1 0,0 1-1,0 0 1,0 0 0,0-1 0,0 1-1,1-1 1,-1 1 0,1-1 0,-1 0-1,1 1 1,-1-1 0,1 0 0,0 0-1,0 0 1,0 0 0,-1 0 0,1-1-1,0 1 1,0 0 0,0-1-1,3 1 1,2-1 64,0 1-1,0-1 1,-1-1-1,1 1 1,0-1-1,0 0 1,-1-1-1,1 1 0,-1-2 1,11-3-1,-7 1-94,0 0-1,0-1 1,0 0-1,-1-1 1,0 0-1,0 0 1,14-16-1,-20 20-97,0-1 0,-1 1 0,1-1 0,-1 1 0,0-1 1,0 0-1,0 0 0,0 0 0,-1 0 0,1 0 0,-1 0 0,0-1 0,0 1 0,-1 0 0,0 0 0,1-1 0,-1 1 0,-1-1 0,1 1 0,-1 0 0,1 0 0,-1-1 0,-3-6 0,-9-15-604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21981,'6'-13'2224,"-4"2"-1648,3 1-384,-2 3 1393,-1 8-1577,3 2-544,-1 8-801,2 1 1033,-2 4-264,2 2-232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142 368 18452,'0'-1'58,"0"1"0,0-1 0,0 1 0,0-1 0,0 0 0,0 1 0,1-1 0,-1 0 0,-1 1 0,1-1 0,0 1 0,0-1 0,0 0 0,0 1 0,0-1 0,0 1-1,-1-1 1,1 1 0,0-1 0,-1 1 0,1-1 0,0 1 0,-1-1 0,1 1 0,0-1 0,-1 1 0,1-1 0,-1 1 0,1 0 0,-1-1 0,1 1 0,-1 0 0,1-1 0,-1 1 0,0 0 0,1 0 0,-1-1 0,1 1 0,-1 0 0,1 0 0,-1 0 0,0 0 0,1 0 0,-1 0 0,0 0 0,1 0 0,-1 0 0,1 0 0,-1 0 0,0 1 0,1-1 0,-1 0 0,0 1-1,-3 0 127,0 0-1,0 0 1,0 1-1,0 0 0,0 0 1,-6 4-1,1 1-57,0 1 0,0 1-1,1-1 1,0 1 0,-11 17-1,15-21-119,1 0 0,1-1 0,-1 1 0,1 0 0,0 1 0,0-1 0,0 0 0,1 1 0,-1-1 0,1 1 0,1-1 0,-1 1 0,1-1 0,0 9 0,1-12 4,-1 0-1,1-1 0,-1 1 1,1 0-1,0-1 0,-1 1 1,1 0-1,0-1 0,0 1 1,0-1-1,0 1 0,1-1 1,-1 0-1,0 1 0,1-1 1,-1 0-1,0 0 0,1 0 0,0 0 1,-1 0-1,1 0 0,-1-1 1,1 1-1,0 0 0,0-1 1,-1 1-1,1-1 0,0 0 1,0 0-1,0 1 0,-1-1 1,1 0-1,0-1 0,0 1 1,3-1-1,4 0 44,0 0 1,0-1-1,0-1 1,-1 1-1,15-7 1,1-3 87,-1-1 0,-1-1 1,0 0-1,0-2 1,-2 0-1,0-2 0,30-34 1,-36 35-80,0-1 0,-1 0 1,0-1-1,-2-1 1,0 0-1,-2 0 0,0-1 1,-1 0-1,7-29 1,-13 40-78,-1 1 1,0-1 0,0 0 0,-1 0-1,0 1 1,0-1 0,-1 0 0,-4-14-1,5 21-5,-1 0-1,0 1 0,0-1 1,0 0-1,0 1 1,0-1-1,-1 1 0,1-1 1,-1 1-1,0-1 0,1 1 1,-1 0-1,0 0 1,0 0-1,0 0 0,-1 0 1,1 1-1,0-1 0,-1 1 1,1-1-1,-1 1 1,0 0-1,1 0 0,-1 0 1,0 0-1,0 1 0,1-1 1,-1 1-1,0-1 1,0 1-1,0 0 0,0 0 1,-3 1-1,-1 0-11,1 1-1,-1 0 0,0 0 1,1 0-1,-1 1 1,1 0-1,0 0 1,0 1-1,0-1 0,1 1 1,-1 1-1,1-1 1,0 1-1,0 0 1,-8 11-1,5-6 27,1 0 0,0 0 0,1 1 0,0 0 0,0 0 0,1 1 0,-7 23 0,11-27-27,-1 0 0,1 0 0,1 1 0,-1-1 1,2 0-1,-1 0 0,1 0 0,0 0 0,0 0 1,1 0-1,0 0 0,1 0 0,0-1 1,0 1-1,1-1 0,4 8 0,7 7-585,1 0-1,1-2 1,29 30-1,17 20-2233,-62-70 2747,-1 1 66,1 0 1,-1-1-1,0 1 0,0-1 0,1 1 1,-1-1-1,1 1 0,-1-1 0,0 1 0,1-1 1,-1 1-1,1-1 0,-1 0 0,1 1 1,-1-1-1,1 0 0,0 1 0,-1-1 1,1 0-1,-1 0 0,1 1 0,0-1 0,-1 0 1,1 0-1,-1 0 0,1 0 0,0 0 1,-1 0-1,1 0 0,0 0 0,-1 0 1,1 0-1,-1 0 0,1 0 0,0-1 0,0 1 1,7-9-202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17780,'0'3'152,"1"1"0,-1-1 0,0 0 0,0 0 1,0 1-1,-1-1 0,1 0 0,-1 0 0,0 0 0,0 1 0,0-1 1,0 0-1,0 0 0,-3 3 0,-1 8 213,-62 160 2820,-19 59-717,84-227-2389,-2 4 41,1 1 0,0 0 0,1 0 0,-2 13-1,4-22-99,0 0 0,0-1 0,0 1-1,0 0 1,0 0 0,0-1-1,1 1 1,-1 0 0,1-1-1,-1 1 1,1 0 0,0-1-1,-1 1 1,3 2 0,-2-3-7,0 0 0,0-1-1,0 1 1,0 0 0,0 0 0,1-1 0,-1 1 0,0-1 0,0 1 0,0-1-1,1 0 1,-1 1 0,0-1 0,1 0 0,-1 0 0,0 0 0,1 0-1,-1 0 1,0 0 0,0 0 0,1 0 0,1-1 0,7-2 45,0 0 0,0 0 0,-1-1 0,1-1 1,-1 1-1,0-2 0,-1 1 0,17-13 0,-5 0-7,0-1 0,21-25 0,-16 14-720,28-43 0,-45 61 447,-1 0 0,-1 0 0,0-1 0,0 0 1,-1 0-1,-1 0 0,3-15 0,-6 0-454</inkml:trace>
  <inkml:trace contextRef="#ctx0" brushRef="#br0" timeOffset="1">160 475 14995,'-13'40'1665,"7"-9"-1033,5-2-224,5-8 592,5-2-528,8-7-48,1-8-88,5-4-336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4 381 20028,'-1'1'118,"1"0"0,-1 0 1,1 0-1,0-1 0,-1 1 0,1 0 0,0 0 0,0 1 0,-1-1 0,1 0 0,0 0 0,0 0 0,0 0 1,0 0-1,0 0 0,1 0 0,-1 0 0,0 0 0,0 0 0,1 0 0,-1 0 0,0 0 0,1 0 0,-1 0 1,1-1-1,0 1 0,-1 0 0,1 0 0,0 0 0,0 1 0,1-2-47,0 1 1,0-1-1,0 1 1,0-1-1,0 0 0,0 0 1,0 1-1,0-2 1,-1 1-1,1 0 0,0 0 1,0 0-1,0-1 1,0 1-1,0-1 0,2-1 1,4-1 0,0 0 0,0-1 0,0 0 1,-1-1-1,0 0 0,0 0 0,8-8 1,-11 10-50,0 0 1,-1-1 0,0 0-1,0 1 1,0-1 0,0 0 0,-1-1-1,1 1 1,-1 0 0,0-1-1,-1 0 1,1 1 0,-1-1-1,2-6 1,-3 10-27,0 0 1,0 1-1,1-1 0,-1 0 1,0 1-1,0-1 0,0 0 0,0 1 1,0-1-1,0 0 0,0 1 1,0-1-1,0 0 0,0 1 0,0-1 1,0 0-1,-1 1 0,1-1 0,0 1 1,0-1-1,-1 0 0,1 1 1,0-1-1,-1 1 0,1-1 0,-1 1 1,1-1-1,-1 1 0,1-1 1,-1 1-1,1-1 0,-1 1 0,1 0 1,-1-1-1,0 1 0,1 0 1,-1 0-1,1-1 0,-1 1 0,0 0 1,1 0-1,-1 0 0,0 0 0,1 0 1,-1 0-1,0 0 0,1 0 1,-1 0-1,0 0 0,1 0 0,-1 0 1,0 0-1,1 0 0,-1 1 1,1-1-1,-1 0 0,0 0 0,1 1 1,-1-1-1,0 1 0,-5 2-23,1 0 0,0 0 1,0 1-1,0-1 0,-7 7 0,0 3-5,0 1 0,1-1 0,-13 22 0,21-29 46,-1-1-1,1 1 0,0 0 1,1 0-1,-1 0 0,1 0 1,1 1-1,-1-1 0,1 1 0,0-1 1,0 1-1,1 8 0,0-14-6,0 0-1,0 0 0,0 0 0,1 0 0,-1 0 0,0 0 0,1 1 1,-1-1-1,1 0 0,-1 0 0,1-1 0,-1 1 0,1 0 0,0 0 0,0 0 1,-1 0-1,1 0 0,0-1 0,0 1 0,0 0 0,0-1 0,2 2 1,-1-1 2,1-1 0,-1 1 1,1 0-1,-1-1 1,1 1-1,-1-1 1,1 0-1,0 0 1,3 0-1,5-2 14,-1 0 0,1 0 0,17-7 0,0-3-84,-1-1 0,0-2-1,0 0 1,-2-2 0,0-1 0,-1-1 0,38-38 0,-65 62-13,-1 1-1,1-1 1,0 1-1,0 0 1,1 0-1,0 1 0,0-1 1,0 0-1,1 1 1,0-1-1,0 11 1,1-16 79,0 0 1,0 0-1,0 0 1,1 0 0,-1-1-1,0 1 1,1 0 0,-1 0-1,1-1 1,-1 1-1,1 0 1,-1-1 0,1 1-1,0 0 1,-1-1 0,1 1-1,0-1 1,-1 1-1,1-1 1,0 1 0,0-1-1,-1 0 1,1 1 0,0-1-1,0 0 1,0 1-1,0-1 1,-1 0 0,1 0-1,0 0 1,0 0 0,0 0-1,0 0 1,0 0-1,-1 0 1,1 0 0,1-1-1,3 1 35,-1-1 1,1 0-1,0-1 0,-1 1 0,8-4 0,1-2 27,0-1-1,0-1 0,-1 0 1,0-1-1,0 0 0,-1 0 1,-1-2-1,0 1 0,0-1 1,9-17-1,-5 7-89,-1-1 1,-2-1-1,0 0 0,-1 0 1,7-32-1,-16 53 0,1-4-33,0 0-1,0-1 1,0 1 0,-1 0 0,0-1 0,-1 1-1,1-1 1,-2 1 0,1 0 0,-3-12 0,3 18 45,0 1 0,0-1 1,0 1-1,0-1 1,0 1-1,-1-1 0,1 1 1,0 0-1,0-1 1,-1 1-1,1-1 0,0 1 1,0 0-1,-1-1 1,1 1-1,-1 0 0,1-1 1,0 1-1,-1 0 1,1 0-1,-1-1 0,1 1 1,0 0-1,-1 0 1,1 0-1,-1 0 0,1 0 1,-1-1-1,1 1 1,-1 0-1,1 0 0,-1 0 1,1 0-1,-1 0 1,1 0-1,-1 1 0,1-1 1,-1 0-1,1 0 1,0 0-1,-1 0 0,1 1 1,-1-1-1,1 0 1,-1 0-1,1 1 0,0-1 1,-1 0-1,1 0 1,0 1-1,-1-1 0,1 1 1,-21 23-284,5 5 312,0 0 0,3 1-1,0 1 1,2 0 0,1 0-1,-11 63 1,19-78 48,0 0-1,1 0 1,2 30 0,0-41-57,-1 0 0,1 0-1,0-1 1,0 1 0,1 0 0,-1 0-1,1 0 1,0-1 0,0 1 0,1-1 0,-1 1-1,1-1 1,0 0 0,0 0 0,1 0 0,3 3-1,-6-6-5,0 0-1,1 0 1,-1 0 0,0 0-1,0-1 1,0 1-1,0 0 1,1-1-1,-1 1 1,0-1 0,1 1-1,-1-1 1,0 0-1,1 1 1,-1-1-1,0 0 1,1 0 0,-1 0-1,3 0 1,-3-1 3,0 1 0,0-1 0,0 1 0,0-1 0,0 0 0,0 1 0,0-1 0,-1 0 0,1 0 0,0 0 0,0 1 0,-1-1 0,1 0 0,0 0 0,-1 0 0,1 0 0,-1 0 0,1-2 0,1-3-39,-1 0 1,0 1-1,0-1 1,0 0 0,-1 0-1,0 0 1,0-9 0,-3 1-478,1 0 1,-2 0-1,0 1 1,0-1-1,-12-22 1,-41-63-3126,39 70 2602,-42-60-1036,36 57 7317,34 41-4244,0 0 0,1-1 1,21 13-1,-7-7-435,2-2 0,29 11 1,-51-21-748,0 0 0,0 0 1,1-1-1,-1 0 0,0 0 0,1 0 0,9-1 1,-13 0 120,0-1 1,1 1 0,-1 0 0,0-1 0,0 0 0,0 1 0,0-1 0,0 0 0,0 0-1,-1 0 1,1-1 0,0 1 0,0 0 0,-1-1 0,1 1 0,-1-1 0,1 1 0,-1-1-1,0 0 1,1 0 0,-1 1 0,1-3 0,6-21-597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14507,'0'24'896,"9"1"-896,6-1-32,7 1 696</inkml:trace>
  <inkml:trace contextRef="#ctx0" brushRef="#br0" timeOffset="1">268 510 19516,'-6'33'1825,"-1"-6"-1217,-1 1-304,2-5 80,2-3-864,-1-10 712,5-9-272,-3-2-368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15659,'0'0'65,"0"0"-1,-1 0 1,1 0-1,0 0 1,-1 0-1,1 0 1,0 0-1,-1 1 1,1-1-1,0 0 0,-1 0 1,1 0-1,0 0 1,-1 1-1,1-1 1,0 0-1,0 1 1,-1-1-1,1 0 1,0 0-1,0 1 1,-1-1-1,1 0 1,0 1-1,0-1 0,0 0 1,0 1-1,0-1 1,-1 0-1,1 1 1,-5 15-46,4-12 240,-5 18 211,1 1-1,1-1 1,-2 37 0,5 71-177,2-98-73,-1-1-26,1 0-1,2-1 0,1 1 1,15 54-1,-18-83-185,-1 0 0,1-1 0,-1 1 0,1 0-1,0-1 1,0 1 0,0 0 0,0-1 0,0 1-1,0-1 1,0 0 0,1 1 0,-1-1 0,0 0 0,1 0-1,-1 0 1,1 0 0,-1 0 0,1 0 0,2 1 0,-3-2-8,1 1 1,0-1 0,-1 0-1,1 0 1,0 0 0,0-1-1,-1 1 1,1 0 0,0 0-1,-1-1 1,1 1 0,0-1-1,-1 0 1,1 1 0,-1-1-1,1 0 1,-1 0 0,1 0 0,-1 0-1,0 0 1,0 0 0,2-2-1,6-7-3,-1 1 0,0-2 0,-1 1 0,12-23-1,-14 23 22,1 0 1,0 0-1,1 1 0,0-1 0,0 1 0,12-10 0,-18 18-15,-1 1-1,0 0 1,1 0-1,-1-1 1,0 1-1,1 0 1,-1 0 0,0 0-1,1-1 1,-1 1-1,0 0 1,1 0 0,-1 0-1,1 0 1,-1 0-1,0 0 1,1 0 0,-1 0-1,1 0 1,-1 0-1,0 0 1,1 0 0,-1 0-1,1 0 1,-1 0-1,0 0 1,1 0-1,-1 0 1,1 1 0,-1-1-1,0 0 1,1 0-1,-1 1 1,9 14 54,-1 25 0,-7-35-50,5 45 35,6 33 15,-12-82-56,0 0 0,0 0-1,0 0 1,0 0 0,1 0 0,-1 0 0,0 0-1,1 0 1,-1 0 0,1 0 0,-1-1 0,1 1-1,-1 0 1,1 0 0,0 0 0,-1 0 0,1-1-1,0 1 1,0 0 0,0-1 0,-1 1 0,1 0-1,1 0 1,0-1 0,-1 0 0,0 0 0,0-1 0,0 1-1,0 0 1,0 0 0,0 0 0,0-1 0,0 1 0,0-1-1,0 1 1,-1-1 0,1 1 0,0-1 0,0 1 0,0-1 0,0 0-1,1-1 1,5-6 11,0 0-1,-1 0 0,9-15 1,-12 18-2,18-32 51,-16 26-18,1 1 0,0 0 0,0 0 0,1 0 0,15-15-1,-22 24-37,1 1-1,-1 0 1,0-1-1,0 1 0,1 0 1,-1 0-1,0-1 0,1 1 1,-1 0-1,0 0 1,1 0-1,-1-1 0,0 1 1,1 0-1,-1 0 0,0 0 1,1 0-1,-1 0 1,1 0-1,-1 0 0,0 0 1,1 0-1,-1 0 0,1 0 1,-1 0-1,0 0 1,1 0-1,-1 0 0,1 0 1,-1 0-1,0 0 0,1 0 1,-1 1-1,0-1 1,1 0-1,-1 0 0,0 0 1,1 1-1,-1-1 0,0 0 1,1 0-1,-1 1 1,0-1-1,0 0 0,0 1 1,1-1-1,-1 0 0,0 1 1,0-1-1,0 1 1,0-1-1,1 0 0,-1 1 1,0-1-1,0 0 0,0 2 1,3 22 97,-3-22-95,-9 228-451,8-218 337,-1-21-55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279 187 17980,'0'-5'215,"-1"1"-1,0-1 1,0 1 0,0-1-1,0 1 1,-1 0-1,0-1 1,0 1 0,0 0-1,0 0 1,0 0 0,-1 0-1,-3-3 1,4 5-110,0 0-1,0 0 1,-1 0-1,1 1 0,-1-1 1,1 1-1,-1-1 1,1 1-1,-1 0 1,1 0-1,-1 0 1,0 1-1,0-1 1,0 1-1,1-1 0,-1 1 1,0 0-1,0 0 1,0 0-1,0 0 1,1 1-1,-6 1 1,-2 0 82,0 2 1,1-1 0,0 2 0,0-1 0,0 1-1,1 0 1,-1 1 0,-11 10 0,6-4-18,1 1 0,1 0 0,-22 29 0,31-37-140,0-1 1,1 1 0,-1-1 0,1 1 0,0 0-1,0 0 1,-2 7 0,4-11-24,0 0-1,0 0 1,0 0-1,0 0 1,0 1 0,0-1-1,0 0 1,0 0 0,0 0-1,0 0 1,1 0 0,-1 0-1,0 0 1,1 0 0,-1 0-1,0 0 1,1-1 0,-1 1-1,1 0 1,0 0-1,-1 0 1,1 0 0,0-1-1,0 1 1,-1 0 0,1-1-1,0 1 1,0 0 0,0-1-1,0 1 1,0-1 0,0 1-1,0-1 1,0 0-1,0 1 1,0-1 0,0 0-1,0 0 1,0 0 0,0 0-1,2 0 1,6 0 13,1 0 0,0-1-1,0 0 1,-1 0 0,1-1 0,0-1 0,-1 1-1,0-2 1,0 1 0,14-8 0,2-3 14,0-1 0,29-23 0,-33 22-11,-1-1 0,-1-1 0,0-1 0,-2-1 1,0 0-1,-1-1 0,-2-1 0,14-24 0,-21 28-41,-14 21-78,-15 27-118,0 6-359,-18 45-1,34-66 90,0 0-1,1 1 0,0 0 0,2 0 0,-4 32 0,6-47 444,1 1 0,0 0 0,0-1 0,0 1 0,0-1 0,0 1 0,0-1 0,0 1 0,0-1 0,1 1-1,-1-1 1,1 1 0,-1-1 0,1 1 0,-1-1 0,1 1 0,0-1 0,0 0 0,-1 0 0,1 1-1,0-1 1,0 0 0,1 0 0,-1 0 0,0 0 0,2 1 0,16 9-745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82 293 16932,'0'-1'39,"0"1"0,0 0 0,0 0 0,0 0 1,0-1-1,0 1 0,0 0 0,0 0 0,0 0 1,0 0-1,0-1 0,0 1 0,0 0 0,0 0 1,-1 0-1,1 0 0,0-1 0,0 1 0,0 0 1,0 0-1,0 0 0,0 0 0,0 0 0,-1-1 1,1 1-1,0 0 0,0 0 0,0 0 0,0 0 1,0 0-1,-1 0 0,1 0 0,0 0 0,0 0 1,0-1-1,0 1 0,-1 0 0,1 0 0,0 0 1,0 0-1,0 0 0,-1 0 0,1 0 0,0 0 1,0 0-1,0 0 0,0 1 0,-1-1 0,1 0 1,0 0-1,-14 8 783,-11 15 615,20-17-1105,0 0 0,1 1 0,-1 0 0,1 0-1,1 0 1,-4 8 0,6-14-316,1 0 0,-1 0-1,1 1 1,-1-1 0,1 0-1,0 0 1,0 0 0,-1 1-1,1-1 1,0 0 0,0 0 0,0 1-1,0-1 1,0 0 0,0 1-1,1-1 1,-1 0 0,0 0-1,1 0 1,-1 1 0,1-1-1,-1 0 1,1 0 0,-1 0-1,1 0 1,0 0 0,0 0-1,-1 0 1,1 0 0,0 0 0,0 0-1,0 0 1,0-1 0,0 1-1,0 0 1,0-1 0,0 1-1,1-1 1,-1 1 0,0-1-1,0 1 1,0-1 0,1 0-1,-1 0 1,0 1 0,2-1 0,5 0-193,0 0 1,0 0 0,0-1 0,0 0 0,0 0 0,0-1 0,0 0-1,-1 0 1,1-1 0,-1 0 0,1 0 0,9-7 0,-2 1-329,0-1-1,-1 0 1,0-1 0,19-20 0,-17 7-110,-13 15 463,-4 9 155,1 0 0,0 0 1,-1-1-1,1 1 1,-1 0-1,1 0 0,-1 1 1,1-1-1,0 0 1,-1 0-1,1 0 0,-1 0 1,1 0-1,0 0 1,-1 0-1,1 1 0,-1-1 1,1 0-1,0 0 1,-1 1-1,1-1 0,0 0 1,-1 0-1,1 1 1,-1 0-1,-20 16 505,1 2 0,0 1 0,-22 27 0,14-14 262,6-8 307,1 2-1,-30 48 1,50-72-999,-1-1 0,1 1-1,0 0 1,0-1 0,0 1 0,0 0 0,1 0 0,-1 0-1,1 0 1,-1 0 0,1 3 0,0-6-67,0 1-1,0-1 1,0 0-1,0 1 1,0-1 0,1 0-1,-1 1 1,0-1-1,0 1 1,0-1 0,0 0-1,1 1 1,-1-1 0,0 0-1,0 0 1,0 1-1,1-1 1,-1 0 0,0 1-1,1-1 1,-1 0-1,0 0 1,1 0 0,-1 1-1,0-1 1,1 0 0,-1 0-1,0 0 1,1 0-1,0 1 1,0-2-9,1 1 1,-1 0-1,1 0 0,-1-1 0,0 1 1,1-1-1,-1 1 0,1-1 1,-1 0-1,0 1 0,1-1 0,-1 0 1,1-1-1,17-13-31,0-2 1,-1 0-1,29-37 1,-18 20-46,71-80-232,189-207-678,-271 304 935,-16 17 47,-3 3 11,-26 28 73,-3-3 40,0-1 96,1 2 0,-26 33 0,53-60-235,1 0 0,-1 0 0,1 0 0,-1 0 0,1 1 0,0-1 0,0 0 0,0 0 0,0 1 0,1-1 0,-1 0 0,0 1 0,1-1 0,0 1 0,-1-1 0,1 1 0,0-1 0,0 1 0,1 3 0,0-3-47,1-1-1,-1 1 1,0-1 0,1 0 0,0 0 0,-1 1 0,1-1 0,0 0 0,0-1-1,0 1 1,0 0 0,0-1 0,0 1 0,1-1 0,-1 1 0,1-1 0,3 1-1,38 17-854,-25-11 742,1 0 1,-1 1-1,-1 1 0,28 20 0,-45-29 230,1 0 0,-1 0 0,0 0 0,1 0 0,-1 0 0,0 0 0,0 1-1,0-1 1,0 0 0,0 1 0,0-1 0,0 1 0,0-1 0,0 1 0,-1-1-1,1 1 1,-1 0 0,1-1 0,-1 1 0,0 0 0,1-1 0,-1 1 0,0 0-1,0-1 1,-1 4 0,0-3 31,0 1-1,0-1 1,0-1-1,-1 1 1,1 0-1,-1 0 1,1 0-1,-1-1 1,0 1 0,1-1-1,-1 1 1,0-1-1,0 0 1,0 0-1,0 0 1,-1 0-1,1 0 1,-4 1-1,-23 6 399,1 0-1,-1-2 0,-46 3 0,-89-3-1061,153-7 332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58 19148,'-2'-6'434,"-1"0"1,1 1-1,-1-1 0,0 0 0,-1 1 1,-6-9-1,9 13-375,0 0 0,0 1 0,0-1 0,0 0 0,0 0 0,0 1 0,0-1 0,0 0 0,0 1 0,0-1 0,-1 1 0,1 0-1,0-1 1,0 1 0,0 0 0,-1 0 0,1 0 0,0-1 0,-1 1 0,1 1 0,0-1 0,0 0 0,-1 0 0,1 0 0,0 1 0,0-1 0,-1 1 0,1-1 0,0 1 0,0-1 0,0 1 0,0 0 0,0-1 0,0 1 0,0 0 0,0 0-1,0 0 1,0 0 0,0 0 0,0 1 0,-5 5-7,0 0 0,1 0 0,0 1-1,1-1 1,-1 1 0,1 0 0,1 0-1,-4 12 1,3-6-64,0 1-1,1 0 1,0 0 0,0 16-1,3-28 11,0 0-1,0 0 0,0 0 1,0 0-1,0-1 0,1 1 1,-1 0-1,1 0 0,0 0 1,0-1-1,0 1 0,0-1 0,0 1 1,3 3-1,-3-5 4,0 0 1,0 0-1,0-1 0,0 1 0,1 0 0,-1-1 1,0 1-1,0-1 0,0 1 0,1-1 0,-1 1 1,0-1-1,1 0 0,-1 0 0,0 1 1,1-1-1,-1 0 0,0 0 0,1 0 0,-1-1 1,0 1-1,1 0 0,-1 0 0,0-1 0,1 1 1,-1-1-1,0 1 0,0-1 0,1 0 1,-1 1-1,1-2 0,9-5 18,-1 0 0,0 0 0,0-1 0,16-17 1,-16 14 6,2 1 0,20-16 1,-32 25-28,1 1 0,-1 0 0,1-1 0,-1 1 1,1-1-1,-1 1 0,1 0 0,0-1 0,-1 1 0,1 0 1,0 0-1,-1-1 0,1 1 0,0 0 0,-1 0 0,1 0 1,0 0-1,-1 0 0,1 0 0,0 0 0,-1 0 1,1 0-1,0 0 0,-1 0 0,1 0 0,0 1 0,-1-1 1,1 0-1,-1 0 0,1 1 0,0-1 0,-1 0 0,1 1 1,-1-1-1,1 1 0,-1-1 0,1 1 0,-1-1 0,1 1 1,-1-1-1,0 1 0,1-1 0,-1 1 0,0-1 0,1 1 1,-1 0-1,0-1 0,0 1 0,1 0 0,-1-1 0,0 1 1,0 0-1,0 0 0,1 6-15,0 0 0,-1 1 1,1-1-1,-2 8 0,1-11 9,-3 31 99,-1-1-1,-2 0 1,-1 0 0,-2 0 0,-21 54-1,7-35 434,-2-1 1,-51 78-1,71-121-441,0-1 1,-1-1 0,0 1 0,-1-1-1,-13 13 1,20-20-83,0 0-1,-1 1 1,1-1 0,0 0-1,-1 1 1,1-1 0,0 0-1,-1 1 1,1-1 0,-1 0-1,1 0 1,-1 0 0,1 1-1,0-1 1,-1 0 0,1 0 0,-1 0-1,1 0 1,-1 0 0,1 0-1,-1 0 1,1 0 0,-1 0-1,1 0 1,-1 0 0,1 0-1,-1 0 1,1 0 0,-1 0-1,1 0 1,-1-1 0,1 1-1,0 0 1,-1 0 0,1-1-1,-1 1 1,1 0 0,0-1-1,-1 1 1,1 0 0,0-1 0,-1 1-1,1 0 1,0-1 0,-1 1-1,1-1 1,0 1 0,0 0-1,0-1 1,-1 1 0,1-1-1,0 1 1,0-1 0,0 1-1,0-1 1,0 1 0,0-2-1,1-26-71,4 6 8,2 0 0,0 1 1,1 0-1,17-33 0,53-74-140,137-161 79,-146 201 128,-60 75-7,10-10-1,-24 45 34,-19 33-11,13-33 12,1 1 0,1 1 0,1 0 1,1 0-1,-4 31 0,10-53-27,1 0 0,0 0-1,0 0 1,0 0 0,0 0 0,0 0-1,0 0 1,0 0 0,1 0-1,-1 0 1,1-1 0,0 1 0,-1 0-1,1 0 1,0 0 0,0 0-1,0-1 1,0 1 0,2 1 0,-2-2-1,1 0 0,-1 0 0,1 0 0,-1-1 0,1 1 0,0 0 0,-1-1 0,1 0 0,0 1 0,0-1 0,-1 0 0,1 0 0,0 0 0,0 0 0,0 0 0,-1 0 0,1 0 0,0-1 0,-1 1 0,1-1 0,3-1 0,8-2-170,1-2 1,-1 1-1,-1-2 1,1 0 0,-1 0-1,0-1 1,0-1-1,19-18 1,-6 1-520,-1-2-1,26-39 1,-20 23 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17532,'-2'2'249,"0"1"1,0 0-1,0 0 1,1 0-1,-1 0 0,0 0 1,1 0-1,0 0 1,0 0-1,-2 7 1,-2 8 325,1-8-132,-53 150 3191,50-133-3344,0 0 0,2 0 0,0 1 0,1 29 0,3-56-274,1 1 0,0 0 0,0 0 0,0 0 0,0 0 0,0 0 0,1 0 0,-1-1 0,1 1 0,-1 0 0,1 0 0,-1 0 0,1-1 0,0 1 0,0 0 0,0-1 0,0 1 0,0-1 0,0 1 0,1-1 0,1 3 0,-1-3-11,0-1 1,0 1-1,0-1 1,0 1-1,0-1 0,0 0 1,0 0-1,0 0 1,0 0-1,0 0 0,-1 0 1,1 0-1,0-1 0,0 1 1,0-1-1,0 1 1,0-1-1,0 0 0,-1 0 1,1 0-1,2-1 0,8-5-41,1-1 0,-1-1 0,16-14 0,-17 13-98,0 1 1,1 0-1,13-7 1,-24 16 112,0-1-1,-1 1 1,1-1 0,0 1 0,0 0 0,0-1 0,0 1 0,0 0 0,0-1 0,0 1 0,0 0 0,0 0 0,0 0-1,0 0 1,0 0 0,0 0 0,0 0 0,0 0 0,0 0 0,1 1 0,-1 0 1,-1-1 1,1 1-1,0-1 0,-1 1 1,1 0-1,-1-1 0,0 1 1,1 0-1,-1-1 0,1 1 1,-1 0-1,0 0 0,0-1 1,1 1-1,-1 0 0,0 0 1,0-1-1,0 1 0,0 1 1,0 4-38,0-1 1,0 0-1,-1 0 1,0 1-1,-3 8 1,0-1 156,-2-1-1,1 0 1,-2 0 0,1 0 0,-2-1 0,1 0 0,-11 10 0,11-13 55,0 0 1,-1 0-1,-1 0 0,1-1 1,-1-1-1,0 1 1,-1-2-1,-18 10 0,27-14-188,-1-1-1,1 1 1,-1 0-1,1-1 1,-1 1-1,0-1 1,1 0-1,-1 1 1,0-1-1,1 0 1,-1 0-1,1 0 1,-1 0-1,0 0 0,1 0 1,-1-1-1,0 1 1,1 0-1,-1-1 1,1 1-1,-1-1 1,1 0-1,-1 1 1,1-1-1,-1 0 1,1 0-1,-2-2 1,2 2-127,0-1 1,0 0 0,0-1 0,0 1-1,0 0 1,1 0 0,-1 0 0,1 0-1,0 0 1,-1-1 0,1 1 0,0 0 0,0 0-1,0-1 1,1 1 0,-1 0 0,0 0-1,1 0 1,1-4 0,5-15-802,1 1 1,1-1-1,14-24 1,-13 28 429,19-36-825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17476,'1'0'69,"-1"0"0,1 0 1,-1 0-1,1 0 0,-1 0 1,1 0-1,-1 0 0,1 0 1,-1 0-1,1 1 0,-1-1 1,1 0-1,-1 0 0,1 0 1,-1 1-1,0-1 0,1 0 1,-1 1-1,1-1 0,-1 0 1,0 1-1,1-1 0,-1 0 1,0 1-1,0-1 0,1 1 1,-1-1-1,0 1 0,0 17 1001,-17 25 52,11-30-437,-14 39 1001,-22 82 0,35-103-1406,1 0-1,2 1 0,1-1 0,1 39 0,2-62-240,0-5-31,0 1 0,0-1 0,0 1 1,0-1-1,0 1 0,1-1 0,0 1 0,0-1 0,0 1 1,0-1-1,0 0 0,1 1 0,-1-1 0,4 4 0,-5-7-13,0 0-1,0 0 0,0 0 1,1 0-1,-1 0 0,0 0 1,0 0-1,1 0 0,-1 0 0,0 0 1,1 0-1,-1 0 0,0 0 1,0 0-1,1 0 0,-1 0 1,0 0-1,0 0 0,1 0 1,-1 0-1,0 0 0,0 0 0,0 0 1,1-1-1,-1 1 0,0 0 1,0 0-1,1 0 0,-1 0 1,0-1-1,0 1 0,0 0 0,0 0 1,1 0-1,-1-1 0,0 1 1,0 0-1,0 0 0,0-1 1,0 1-1,0 0 0,0 0 0,0-1 1,0 1-1,0 0 0,0 0 1,0-1-1,0 1 0,0 0 1,0 0-1,0-1 0,0 1 0,0 0 1,0 0-1,0-1 0,2-19-273,-2 19 271,-2-36-651,-1-1-1,-2 0 1,-13-55 0,-1 3-70,19 90 734,0-1 0,0 1 0,0-1 1,0 1-1,0-1 0,0 1 0,0-1 1,0 1-1,0-1 0,0 1 0,0 0 1,0-1-1,0 1 0,0-1 0,0 1 0,1-1 1,-1 1-1,0-1 0,0 1 0,1-1 1,-1 1-1,0 0 0,0-1 0,1 1 1,-1 0-1,0-1 0,1 1 0,-1 0 1,1-1-1,-1 1 0,0 0 0,1 0 1,-1-1-1,1 1 0,-1 0 0,1 0 1,-1 0-1,1 0 0,-1-1 0,1 1 0,-1 0 1,1 0-1,-1 0 0,0 0 0,1 0 1,-1 0-1,1 1 0,-1-1 0,1 0 1,-1 0-1,1 0 0,0 0 0,32 11 289,-20-6-205,5 0 134,53 15-999,-63-19 384,0 1-1,0-1 0,0-1 1,0 1-1,1-1 1,11-2-1,-12-3-159,-7-4-203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18524,'-7'-1'1600,"17"2"-1656,3-1-472,8-1 1536,1-1-728,9-2-288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17660,'0'2'116,"0"0"0,1 0 0,-1-1 0,0 1 0,1 0-1,-1 0 1,1 0 0,0-1 0,0 1 0,0 0 0,0-1 0,0 1 0,0 0 0,0-1 0,0 0 0,0 1 0,1-1 0,-1 0 0,1 1 0,-1-1 0,1 0 0,-1 0 0,1 0 0,0-1-1,0 1 1,-1 0 0,1 0 0,0-1 0,0 1 0,0-1 0,-1 0 0,1 0 0,0 1 0,0-1 0,3-1 0,4 1 176,1-1-1,0 0 1,-1 0-1,0-1 1,17-6 0,-9 2-98,-1-1 1,0-1-1,0 0 0,0-1 1,18-14-1,-28 19-151,0-1 0,-1 0 0,1 1 1,-1-2-1,0 1 0,0 0 0,-1-1 0,0 0 0,0 0 0,0-1 0,-1 1 1,0-1-1,0 1 0,0-1 0,2-12 0,-5 18-31,1-1 0,-1 0-1,0 0 1,0 0 0,0 0 0,0 0-1,-1 0 1,1 1 0,0-1 0,-1 0 0,1 0-1,-1 0 1,0 1 0,1-1 0,-1 0-1,0 1 1,0-1 0,0 0 0,0 1-1,0-1 1,-1 1 0,1 0 0,0-1 0,-1 1-1,1 0 1,-1 0 0,1 0 0,-1 0-1,0 0 1,1 0 0,-1 1 0,0-1-1,1 0 1,-1 1 0,0-1 0,0 1 0,-3-1-1,-1 1 4,0-1 1,0 1-1,0 0 0,0 1 0,0 0 0,0-1 1,0 2-1,0-1 0,0 1 0,1 0 0,-7 3 1,-1 2-4,0 1 1,0 1 0,1 0-1,0 1 1,0 1 0,2-1-1,-1 2 1,-14 19 0,17-20-60,0 1 1,1 0 0,1 0 0,0 0 0,0 1-1,1-1 1,1 2 0,0-1 0,-4 25-1,8-34-35,-1-1 0,1 0 0,0 0 0,0 1 0,0-1 0,1 0 0,-1 0 0,1 1 0,-1-1-1,1 0 1,0 0 0,1 0 0,-1 0 0,0 0 0,1 0 0,0 0 0,-1-1 0,1 1 0,0-1-1,0 1 1,1-1 0,-1 0 0,3 3 0,-1-3-8,0 0 0,0 0 1,0 0-1,0-1 0,0 1 0,1-1 0,-1 0 0,0-1 1,0 1-1,1-1 0,-1 1 0,1-1 0,-1-1 0,0 1 1,1 0-1,-1-1 0,5-1 0,3-2-123,-1 0-1,22-10 1,29-18-629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18260,'-20'26'1962,"-30"49"0,44-66-1647,1 1 1,0 0 0,1 0 0,0 0-1,1 1 1,0 0 0,0-1 0,-1 22-1,4-31-299,0 1 0,0-1 0,0 0 0,0 1 1,0-1-1,1 0 0,-1 1 0,0-1 0,1 0 0,-1 0 0,1 1 0,0-1 0,-1 0 0,1 0 0,0 0 0,0 0 0,0 0 0,0 0 0,-1 0 0,1 0 0,1 0 0,-1 0 0,0 0 0,0 0 0,0-1 0,0 1 0,1-1 0,-1 1 0,0-1 0,2 1 0,5 1-36,1 0 0,-1-1 0,1 0 0,9 0 0,12 2-58,-26-2 48,1 0-1,0 1 1,-1-1-1,1 1 1,-1 0-1,1 1 1,-1-1-1,0 1 1,0 0 0,0-1-1,0 2 1,-1-1-1,7 7 1,-8-7 35,-1-1 1,1 1-1,-1 0 1,1 0-1,-1 0 1,0-1-1,0 1 1,0 1-1,0-1 1,-1 0-1,1 0 1,-1 0-1,0 0 1,0 0-1,0 0 1,0 1-1,0-1 1,-1 0-1,1 0 1,-1 0-1,0 0 1,-2 5-1,-2 2 94,0-1 0,0 0 0,-1 0 0,0 0 1,-1-1-1,0 0 0,0 0 0,-1-1 0,0 0 0,0 0 0,0-1 0,-1 0 0,0 0 0,0-1 1,-14 5-1,21-9-175,0 0 0,0-1 1,0 1-1,0-1 0,-1 0 1,1 0-1,0 0 0,0 0 1,-1 0-1,-2-1 0,5 1 64,-1 0 0,0-1 0,0 1-1,1 0 1,-1-1 0,0 1 0,0-1-1,1 1 1,-1-1 0,1 1 0,-1-1 0,0 0-1,1 1 1,-1-1 0,1 0 0,-1 0-1,1 1 1,0-1 0,-1 0 0,1 0 0,0 1-1,0-1 1,-1 0 0,1 0 0,0 0-1,0 0 1,0 1 0,0-3 0,-1-26-362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19124,'15'-4'1101,"0"1"0,0 1 0,0 0 0,0 1 0,23 1 0,-25 0-695,-6 0-199,4 0 119,1 0 0,22 4 0,-33-4-312,0 0-1,1 0 0,-1 0 1,1 1-1,-1-1 1,0 0-1,1 1 0,-1-1 1,0 1-1,1-1 0,-1 1 1,0 0-1,0 0 1,0-1-1,0 1 0,1 0 1,-1 0-1,0 0 1,-1 0-1,1 0 0,0 0 1,0 1-1,0-1 1,-1 0-1,1 0 0,0 1 1,-1-1-1,1 0 1,-1 1-1,0-1 0,1 0 1,-1 4-1,0-3-9,-1 0-1,0-1 1,0 1 0,0 0-1,0 0 1,0 0 0,0 0-1,0-1 1,-1 1-1,1 0 1,0-1 0,-1 1-1,1-1 1,-1 0-1,0 0 1,0 1 0,1-1-1,-1 0 1,-2 1 0,1-1-61,0 1 0,1-1 1,-1 1-1,1 0 0,-1 0 1,1 0-1,0 1 0,-3 3 1,5-6 33,0 1 1,0-1-1,0 1 1,0-1-1,0 1 1,0 0 0,0-1-1,0 1 1,0-1-1,0 1 1,0-1-1,0 1 1,1-1-1,-1 1 1,0-1-1,0 1 1,1-1-1,-1 1 1,0-1-1,1 1 1,-1-1-1,0 0 1,1 1-1,14 13-275,-8-7 125,3 5 103,0 1 0,-1-1 0,-1 2 0,0-1 0,-1 1 0,0 0 0,-1 1 0,-1 0 0,0-1 0,2 17 0,-5-22 91,-1 0 0,0 1 1,-1-1-1,0 0 0,0 0 0,-1 0 0,0 1 1,-3 9-1,2-13 51,0 0 1,0 0 0,-1 0-1,0 0 1,0-1 0,0 1-1,-1-1 1,0 1 0,0-1-1,0 0 1,-1-1 0,-6 7-1,5-7 67,0 0 1,1 0-1,-1-1 0,-1 1 0,1-2 0,0 1 0,-1 0 0,1-1 0,-14 2 0,16-3-81,-1-1 1,1 1-1,-1-1 0,1 0 0,-1 0 0,0-1 1,1 1-1,-1-1 0,1 0 0,0 0 0,-1-1 0,1 1 1,0-1-1,0 0 0,-7-4 0,10 5-112,-1 0 0,1 0 0,0 0-1,0 0 1,0 0 0,0 0 0,0-1-1,1 1 1,-1 0 0,0 0 0,0-1 0,1 1-1,-1 0 1,1-1 0,-1 1 0,1-1-1,0 1 1,-1-1 0,1-1 0,0 0-81,0-1-1,0 1 1,1 0 0,-1-1-1,1 1 1,0 0 0,0 0 0,2-5-1,2-2-117,0 0 0,1 0-1,1 0 1,7-10-1,19-17-510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19772,'3'0'340,"-1"-1"0,0 1 0,0-1-1,1 1 1,-1 0 0,0-1 0,1 1 0,-1 1-1,0-1 1,1 0 0,1 1 0,14 0 297,7-4-591,0-2 1,0 0 0,-1-2-1,0 0 1,0-2 0,33-17-1,-57 26-42,1-1 0,0 1 0,0 0 0,0-1 0,-1 1 0,1 0 0,0-1-1,0 1 1,0 0 0,0 0 0,0 0 0,-1 0 0,1 0 0,0 0 0,0 0 0,0 0 0,1 1-1,-1-1-1,-1 0 0,0 0-1,0 1 1,1-1 0,-1 0 0,0 1-1,0-1 1,1 1 0,-1-1-1,0 0 1,0 1 0,0-1-1,0 1 1,1-1 0,-1 0-1,0 1 1,0-1 0,0 1-1,0-1 1,0 1 0,0-1-1,0 0 1,0 1 0,0-1-1,-1 1 1,-11 35 42,8-26-32,-84 223 376,64-159-154,-17 94-1,39-155-328,0-8-45,1 0 0,0 0-1,0 0 1,0 0-1,1 1 1,-1-1 0,1 0-1,1 1 1,-1-1-1,1 0 1,1 6-1,-2-11 117,0 0 0,0 0-1,0 0 1,0 1 0,0-1-1,0 0 1,0 0 0,0 0-1,0 0 1,0 0-1,0 0 1,0 0 0,0 0-1,0 1 1,0-1 0,0 0-1,0 0 1,1 0 0,-1 0-1,0 0 1,0 0-1,0 0 1,0 0 0,0 0-1,0 0 1,0 0 0,0 0-1,0 0 1,0 1-1,1-1 1,-1 0 0,0 0-1,0 0 1,0 0 0,0 0-1,0 0 1,0 0 0,0 0-1,0 0 1,1 0-1,-1 0 1,0 0 0,0 0-1,0 0 1,0 0 0,0 0-1,0-1 1,0 1 0,0 0-1,0 0 1,1 0-1,-1 0 1,0 0 0,0 0-1,0 0 1,0 0 0,3-9-920,-2-13-423,-2 1 770,-1 1 0,0-1 0,-2 1 0,0 0 0,-2 0 0,-9-25 0,5 21 1716,-1 0 0,-19-29 1,30 53-1041,0 0 1,0-1-1,0 1 1,0 0-1,0 0 1,0-1-1,-1 1 1,1 0-1,0 0 1,0-1-1,0 1 1,0 0-1,0-1 1,0 1-1,0 0 1,0 0-1,1-1 1,-1 1-1,0 0 1,0 0-1,0-1 1,0 1-1,0 0 1,0 0-1,0-1 1,1 1-1,-1 0 1,0 0-1,0-1 1,0 1-1,1 0 1,-1 0-1,0 0 1,0 0-1,0-1 1,1 1-1,-1 0 1,0 0 0,0 0-1,1 0 1,-1 0-1,0 0 1,1 0-1,-1-1 1,17-2 823,-13 2-493,73-14 1457,-44 10-1769,0-2 0,36-12 0,-38 7-202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15987,'-4'18'1961,"-4"58"-431,4 110 0,18 77-1015,-4-111 97,-6-7 113,-6-138-518,-3-13-113,-5-15-19,-60-201 289,67 215-372,3 6 3,-1 0 0,1-1 0,-1 1 1,1 0-1,0-1 0,0 1 0,-1 0 0,1-1 0,0 1 1,0 0-1,0-1 0,1-1 0,33 42-271,-30-36 255,-1 1 0,0-1 1,1 0-1,0 0 0,0 0 0,0-1 0,0 1 1,0-1-1,0 0 0,1 0 0,-1-1 1,1 1-1,-1-1 0,1 0 0,0 0 0,-1-1 1,8 1-1,-6-1 6,0-1 0,0 0 1,-1 0-1,1-1 0,0 0 1,-1 0-1,1 0 0,-1 0 0,0-1 1,0 0-1,0 0 0,0 0 1,8-8-1,-2 2 15,-1 0 1,0-1-1,-1 0 0,0 0 1,-1-1-1,0 0 1,0-1-1,-1 0 0,8-20 1,-14 31 10,-1 0 1,1 0-1,-1 0 1,0 0-1,1 1 1,-1-1-1,0 0 1,0 0-1,0 0 1,0 0-1,1 0 1,-1 0-1,-1 0 1,1 0-1,0 0 0,0 0 1,0 0-1,0 0 1,-1 1-1,1-1 1,0 0-1,-1 0 1,1 0-1,0 0 1,-1 1-1,0-1 1,1 0-1,-1 0 1,1 1-1,-1-1 1,0 0-1,1 1 1,-1-1-1,0 1 1,0-1-1,1 1 0,-1-1 1,0 1-1,0-1 1,0 1-1,0 0 1,-1-1-1,0 1 8,1 0-1,-1 0 0,0 0 0,1 0 1,-1 0-1,1 1 0,-1-1 1,0 1-1,1-1 0,-1 1 1,1-1-1,-1 1 0,1 0 0,-1 0 1,1-1-1,0 1 0,-1 0 1,1 1-1,0-1 0,0 0 1,0 0-1,0 0 0,0 1 0,-1 1 1,-3 7-11,1 0 0,1 0 0,0 1 0,0 0 0,1-1 0,1 1 0,0 0 0,0 0 0,1 0 0,0 0 0,1 0 0,0 0 0,1 0 0,0-1 0,4 12 0,-6-20-10,1 0 0,0-1 0,-1 1 0,1-1-1,0 1 1,0-1 0,0 1 0,0-1 0,0 1 0,0-1 0,0 0 0,1 1 0,-1-1 0,0 0 0,1 0 0,-1 0 0,1 0 0,-1 0 0,1-1 0,2 2-1,-2-2 1,1 1 0,-1-1-1,0 0 1,1 0-1,-1 0 1,0 0-1,1-1 1,-1 1-1,0-1 1,0 1-1,1-1 1,-1 0-1,3-2 1,8-4-4,-1 0 0,-1-1 0,0-1 0,13-12 0,-12 11 10,13-12-17,37-29-6,-56 47 20,0 0 0,0 1 0,0-1 1,1 1-1,0 0 0,-1 1 0,1 0 0,10-3 0,-14 5-2,-1 0 1,0 0-1,0 0 0,1 0 0,-1 0 0,0 1 0,1-1 0,-1 1 0,0 0 0,0-1 0,0 1 1,1 0-1,-1 0 0,0 0 0,0 0 0,0 1 0,-1-1 0,1 1 0,0-1 0,0 1 0,-1-1 1,1 1-1,-1 0 0,1 0 0,-1 0 0,0 0 0,0 0 0,0 0 0,0 0 0,0 0 0,0 3 0,3 6 2,-1 0 0,0 1 0,0-1 0,0 20 0,-1 0-1,-3-23 7,1 0 0,1 0 0,-1 0 0,1 0 1,1 0-1,-1 0 0,2 0 0,2 9 0,-5-17-4,0 1-1,1-1 0,-1 0 0,0 0 0,0 0 0,0 1 0,0-1 0,0 0 1,0 0-1,0 0 0,0 0 0,1 1 0,-1-1 0,0 0 0,0 0 0,0 0 0,0 0 1,1 0-1,-1 1 0,0-1 0,0 0 0,0 0 0,1 0 0,-1 0 0,0 0 1,0 0-1,0 0 0,1 0 0,-1 0 0,0 0 0,0 0 0,0 0 0,1 0 1,-1 0-1,0 0 0,0 0 0,1 0 0,-1 0 0,0 0 0,0 0 0,0 0 1,1 0-1,-1 0 0,0 0 0,0-1 0,0 1 0,1 0 0,6-14 113,1-17 68,-7 19-80,0-1 0,-1 1 0,-1-1-1,0 0 1,0 1 0,-1-1-1,-1 1 1,0 0 0,-1 0-1,0 0 1,-9-17 0,12 27-94,0 0 0,0-1 0,0 1 0,0-1 0,0 0 0,1 1 0,-1-1 0,1 0 0,0 1 0,0-6 0,0 7-11,1-1 1,-1 1-1,1-1 1,0 1-1,0-1 0,-1 1 1,1-1-1,0 1 1,0 0-1,0-1 0,1 1 1,-1 0-1,0 0 1,0 0-1,1 0 1,-1 0-1,3-1 0,12-8-25,1 1-1,0 0 0,0 2 0,1 0 0,0 1 0,0 1 0,0 0 1,29-3-1,-45 8 7,0 0 0,0 0 0,0 0 1,1 0-1,-1 0 0,0 0 0,0 0 1,0 1-1,0-1 0,0 1 0,0-1 1,0 1-1,0 0 0,0 0 0,-1 0 1,1 0-1,0 0 0,0 0 0,-1 0 1,1 1-1,-1-1 0,1 0 0,2 4 1,-3-1-15,1-1 0,0 1 0,-1 0 1,0 0-1,0 0 0,0 0 0,0 0 1,-1 1-1,1-1 0,-2 8 1,-12 134-61,12-145 95,1-1 0,0 1 0,0 0 0,0 0 1,0 0-1,0 0 0,0 0 0,0 0 0,1 0 0,-1 0 1,0 0-1,0 0 0,1-1 0,-1 1 0,1 0 0,-1 0 1,0 0-1,1 0 0,0-1 0,-1 1 0,1 0 0,0 0 1,0 0 0,0-1 1,0 0 0,0 0 0,-1 0-1,1 0 1,0 0 0,0 0-1,-1 0 1,1-1 0,0 1 0,0 0-1,-1 0 1,1-1 0,0 1 0,-1 0-1,1-1 1,0 1 0,-1 0-1,1-1 1,1 0 0,4-4 19,0-1-1,-1 0 1,9-10 0,5-7 83,27-46 1,-41 61 71,-1-1 0,0 0 0,0 0 0,-1 0 0,0 0 0,0 0 0,-1-1 0,0 0 0,0-14 0,-2 24-160,0 0 0,-1 0 0,1 0-1,0 0 1,0 0 0,-1 1 0,1-1-1,0 0 1,0 0 0,0 0 0,-1 0-1,1 0 1,0 0 0,0 0 0,0 0 0,-1 1-1,1-1 1,0 0 0,0 0 0,0 0-1,0 0 1,-1 1 0,1-1 0,0 0-1,0 0 1,0 0 0,0 1 0,0-1 0,0 0-1,0 0 1,0 1 0,0-1 0,0 0-1,-1 0 1,1 1 0,0-1 0,0 0-1,1 0 1,-1 0 0,0 1 0,0-1-1,0 0 1,0 0 0,0 1 0,0-1 0,0 0-1,0 0 1,0 0 0,0 1 0,0-1-1,1 0 1,-1 0 0,0 0 0,0 1-1,0-1 1,0 0 0,1 0 0,-1 0 0,0 0-1,0 0 1,1 1 0,0 0-58,1 1 1,0 0 0,-1-1-1,1 1 1,0-1 0,0 1-1,0-1 1,0 0 0,1 0-1,-1 0 1,0 0 0,0 0-1,1-1 1,-1 1-1,0 0 1,1-1 0,-1 0-1,0 0 1,1 0 0,-1 0-1,1 0 1,3-1 0,4 0-316,0-1 1,-1 0 0,1 0 0,10-5-1,6-3-119,0-1-120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16652,'2'5'267,"-1"0"0,1 0 0,-1 0 0,-1-1 0,1 1 0,-1 0 0,0 0 0,0 0 0,0 0 0,-1 0 0,1 0 0,-3 7 0,0 4 510,-33 226 2351,36-240-3076,-1 0 0,1 0 0,0 0-1,0 0 1,0 1 0,0-1 0,1 0 0,-1 0 0,1 3 0,-1-5-38,0 1-1,1-1 1,-1 0 0,0 0-1,0 0 1,0 0-1,1 1 1,-1-1 0,0 0-1,0 0 1,0 0 0,1 0-1,-1 0 1,0 0 0,0 1-1,0-1 1,1 0-1,-1 0 1,0 0 0,0 0-1,1 0 1,-1 0 0,0 0-1,0 0 1,1 0 0,-1 0-1,0 0 1,0 0 0,1 0-1,-1-1 1,0 1-1,0 0 1,0 0 0,1 0-1,-1 0 1,0 0 0,0 0-1,0-1 1,1 1 0,-1 0-1,0 0 1,0-1-1,6-3 199,-2-2 0,1 1 0,7-12 0,-6 10-163,27-39 514,58-72 542,-87 113-1061,1 0-1,-1 1 1,1-1 0,0 1-1,7-4 1,-12 8-40,1-1-1,-1 1 1,1-1-1,-1 1 1,1 0 0,0-1-1,-1 1 1,1 0 0,0-1-1,0 1 1,-1 0 0,1 0-1,0 0 1,0-1 0,-1 1-1,1 0 1,0 0 0,0 0-1,-1 0 1,1 0 0,0 1-1,0-1 1,-1 0 0,1 0-1,0 0 1,-1 1-1,1-1 1,0 0 0,-1 1-1,1-1 1,0 1 0,-1-1-1,1 0 1,-1 1 0,1-1-1,0 1 1,-1 0 0,1-1-1,-1 1 1,0-1 0,1 1-1,-1 0 1,0-1 0,1 1-1,-1 0 1,0 0 0,0-1-1,1 1 1,-1 0-1,0 0 1,0-1 0,0 1-1,0 0 1,0 0 0,3 56 26,-2-13 8,-1-43-37,0-1 0,0 1 0,0-1 0,0 1 0,0-1 0,0 1 0,0-1 0,0 0 0,0 1 0,0-1 0,0 1 0,1-1 1,-1 1-1,0-1 0,0 0 0,0 1 0,1-1 0,-1 0 0,0 1 0,1-1 0,-1 0 0,0 1 0,1-1 0,-1 0 0,0 0 0,1 1 0,-1-1 0,1 0 1,0 1-1,13-7 6,16-23-15,-23 22 11,9-10 5,34-31-16,-45 44 7,0-1 1,0 2 0,1-1 0,-1 0-1,1 1 1,0 0 0,10-3 0,-15 6-1,1-1 0,-1 1 0,0 0 0,0 0 1,0 0-1,0 0 0,0 0 0,0 0 0,0 0 1,0 1-1,0-1 0,0 0 0,0 1 0,0-1 1,0 1-1,0-1 0,0 1 0,0-1 0,0 1 1,0-1-1,0 1 0,-1 0 0,1 0 0,0-1 1,0 1-1,-1 0 0,1 0 0,0 0 0,-1 0 0,1 0 1,-1 0-1,0 0 0,1 0 0,-1 0 0,0 0 1,1 0-1,-1 0 0,0 0 0,0 0 0,0 2 1,1 6-88,0 0 1,0-1-1,-2 16 1,1-22 44,-6 64-2589,6-62 980,2-8 1021,4-9 218,-5 12 252,9-24-820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15891,'-1'1'207,"1"0"0,0 0 0,-1 0-1,1 0 1,-1 0 0,1 0-1,-1 0 1,1 0 0,-1 0 0,0 0-1,1 0 1,-1 0 0,0 0 0,0-1-1,0 1 1,1 0 0,-1-1-1,0 1 1,0-1 0,0 1 0,0-1-1,0 1 1,0-1 0,0 1-1,-2-1 1,-35 9 3263,24-6-2470,4 0-544,0-1 97,0 1 1,-1-1-1,-14 1 0,25-4-559,-1 1 1,0-1 0,1 1 0,-1-1-1,0 0 1,1 1 0,-1-1 0,0 0-1,1 1 1,-1-1 0,1 0 0,-1 0-1,1 1 1,0-1 0,-1 0 0,1 0-1,0 0 1,0 0 0,-1 1 0,1-1-1,0 0 1,0 0 0,0 0 0,0 0-1,0 0 1,1-1 0,-6-16-1171,-2 10 791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99 12763,'-6'-20'1008,"4"8"-316,-2 0 0,0 0-1,0 0 1,-7-11 0,11 22-601,0 1 0,0 0-1,0-1 1,-1 1 0,1-1 0,0 1-1,-1-1 1,1 1 0,0 0-1,-1-1 1,1 1 0,0 0-1,-1-1 1,1 1 0,-1 0 0,1 0-1,-1-1 1,1 1 0,0 0-1,-1 0 1,1 0 0,-1-1-1,1 1 1,-1 0 0,1 0 0,-1 0-1,0 0 1,-11 10 1474,-7 29 30,15-31-1207,-43 100 985,5 1 0,-47 188 0,86-285-1326,2-8-21,0-1 0,0 0 0,1 0 0,-1 1 0,1-1 0,-1 0 0,1 1 0,0-1 0,0 1 0,1 3 0,0-6-20,-1-1 0,0 0 0,0 0 0,0 1-1,0-1 1,0 0 0,0 0 0,0 0 0,0 0 0,1 1 0,-1-1 0,0 0 0,0 0-1,0 0 1,0 0 0,1 0 0,-1 1 0,0-1 0,0 0 0,0 0 0,0 0 0,1 0-1,-1 0 1,0 0 0,0 0 0,1 0 0,-1 0 0,0 0 0,0 0 0,0 0 0,1 0-1,-1 0 1,0 0 0,0 0 0,0 0 0,1 0 0,-1 0 0,0 0 0,0 0 0,0 0 0,1 0-1,-1 0 1,0 0 0,0-1 0,0 1 0,1 0 0,-1 0 0,0 0 0,0 0 0,0 0-1,0-1 1,0 1 0,1 0 0,-1 0 0,10-12 145,-10 12-150,17-24 171,-2-2 1,-1 0-1,-1-1 1,12-33-1,-14 31-60,25-64 129,33-138 0,-63 331-454,-5-92 204,-1 1 0,2-1 0,-1 0 1,1 1-1,0-1 0,6 12 0,-7-17 8,0-1 1,0 0 0,0 0-1,1 0 1,-1 0-1,1 0 1,-1 0-1,1 0 1,0 0-1,-1-1 1,1 1-1,0 0 1,0-1-1,1 0 1,-1 1-1,0-1 1,0 0 0,1 0-1,-1 0 1,0-1-1,1 1 1,-1-1-1,1 1 1,-1-1-1,0 0 1,6 0-1,0-1 11,0 0-1,0-1 0,0-1 1,0 1-1,0-1 0,-1 0 0,1-1 1,-1 0-1,0 0 0,13-10 1,0-2 34,-1-1 1,22-24-1,-21 18 38,16-27 0,5-5-8,-49 82-79,4-10-2,-5 9-16,-43 153-21,43-143 53,2 1 1,-4 73-1,11-109-20,2 36-38,-2-36-16,0 0 0,0 0 0,0 0 0,1 1 0,-1-1 0,0 0 0,1 0 0,-1 0 0,1 0 0,-1 0-1,1 0 1,-1 0 0,1 0 0,0 0 0,-1-1 0,1 1 0,0 0 0,0 0 0,0-1 0,0 1 0,0 0 0,-1-1-1,1 1 1,0-1 0,1 1 0,-1-1 0,0 1 0,1-1 0,0 0-28,-1 0 0,0-1 1,0 1-1,0-1 0,1 1 0,-1-1 0,0 1 0,0-1 1,0 0-1,0 0 0,0 1 0,0-1 0,0 0 1,-1 0-1,1 0 0,0 0 0,0 0 0,-1 0 1,1 0-1,0-1 0,-1 1 0,1 0 0,-1 0 0,1-2 1,1-2-205,9-17-563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33 20324,'0'-1'178,"1"0"-1,-1 0 1,1 0 0,-1-1-1,0 1 1,0 0-1,0 0 1,0-1-1,0 1 1,0 0-1,0 0 1,0 0 0,0-1-1,0 1 1,-1 0-1,1-1 1,-1 1-94,1 0 0,0 1 0,-1 0 0,1-1 0,-1 1 0,1-1 0,0 1 0,-1-1 0,1 1-1,-1 0 1,1-1 0,-1 1 0,0 0 0,1 0 0,-1-1 0,1 1 0,-1 0 0,1 0 0,-1 0 0,0 0 0,1 0 0,-1 0 0,0 0 0,-2 0 20,1 0 0,-1 1 0,1-1 0,0 1 0,-1 0 0,1-1 0,0 1 0,-1 0 0,1 0 0,0 1 0,0-1 0,0 0 0,0 1 0,-3 2 0,-6 7-66,1 1-1,1 0 1,0 1 0,0 0 0,1 1-1,-11 24 1,14-26-33,0 0 0,1 1 1,0 0-1,1 0 0,1 0 0,0 0 0,0 0 0,1 17 0,1-29 6,0 0 0,0 0 0,0 0 0,0 0 0,0 1 0,1-1 0,-1 0-1,0 0 1,0 0 0,1 0 0,-1 0 0,1 0 0,-1 1 0,1-1-1,-1 0 1,1 0 0,0 0 0,-1-1 0,1 1 0,0 0 0,0 0-1,0 0 1,0 0 0,1 0 0,-1-1 10,1 1 1,-1-1-1,0 0 0,1 0 1,-1 0-1,1 0 1,-1 0-1,0 0 0,1-1 1,-1 1-1,1 0 0,-1-1 1,0 1-1,1-1 0,-1 1 1,0-1-1,1 0 0,6-4 107,0 0-1,0-1 1,-1 0 0,13-13-1,-9 7-2,-1-1 0,0 0 0,0 0 0,-1-1 0,-1 0 0,-1-1 0,0 0 1,0 0-1,-2 0 0,0-1 0,0 0 0,2-22 0,-7 34-154,0 1 0,0 0 1,0-1-1,-1 1 0,1 0 0,-3-6 1,3 9 3,0-1 0,0 1 1,0 0-1,0-1 1,0 1-1,0-1 0,0 1 1,-1 0-1,1-1 0,0 1 1,0 0-1,-1-1 0,1 1 1,0 0-1,0-1 1,-1 1-1,1 0 0,0-1 1,-1 1-1,1 0 0,0 0 1,-1 0-1,1-1 0,-1 1 1,1 0-1,0 0 1,-1 0-1,1 0 0,-1 0 1,1 0-1,0 0 0,-1 0 1,1 0-1,-1 0 0,1 0 1,-1 0-1,1 0 1,0 0-1,-1 0 0,1 0 1,-1 0-1,1 0 0,0 1 1,-1-1-1,1 0 1,0 0-1,-1 1 0,1-1 1,0 0-1,-1 0 0,1 1 1,0-1-1,-1 0 0,1 1 1,0-1-1,0 0 1,-1 1-1,1-1 0,0 0 1,0 1-1,0 0 0,-2 2-209,0-1-1,0 1 0,1 0 1,-1 0-1,1 0 0,0 1 0,0-1 1,0 0-1,0 0 0,1 1 1,-1-1-1,1 0 0,0 1 0,0-1 1,0 0-1,0 1 0,1-1 0,-1 0 1,1 0-1,0 1 0,0-1 1,0 0-1,1 0 0,-1 0 0,1 0 1,-1 0-1,1 0 0,0-1 1,0 1-1,0 0 0,0-1 0,1 0 1,-1 1-1,1-1 0,5 3 1,18 5-908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90 172 12403,'9'-17'2078,"-8"9"-776,-8 12 1120,3-1-2067,1 1-1,-1 0 0,1 1 1,0-1-1,1 0 0,-1 1 1,1 0-1,0-1 0,-2 7 1,0 0 62,0 1 0,-3 23 0,6-22-350,0 0 1,1 0 0,0 0 0,2 0-1,2 16 1,21 66 453,-15-61-366,6 38 0,-14-54-121,0-1 0,-1 1 0,-1-1 0,-3 27 0,2-37-14,0 0 0,-1 1 0,0-1 0,0 0 0,0 0-1,-1 0 1,0-1 0,0 1 0,-1-1 0,0 1 0,0-1 0,0 0-1,-7 6 1,10-10 0,0-1 0,0 0-1,0 0 1,0 0 0,0 0-1,-1 0 1,1-1 0,0 1-1,0 0 1,-1 0 0,1-1-1,0 1 1,-1-1 0,1 1 0,0-1-1,-1 0 1,1 0 0,-1 1-1,1-1 1,-1 0 0,1 0-1,-2 0 1,2-1 3,-1 0 0,1 1 0,0-1 1,0 0-1,0 0 0,0 0 0,0 0 0,0 0 0,0 0 1,0 0-1,0 0 0,0 0 0,0 0 0,1 0 0,-1 0 1,1-1-1,-1 1 0,0-2 0,-1-5 31,-1 0 1,2 0-1,-1 0 1,1-1-1,1 1 0,0-12 1,2-3-43,1-1 0,2 1 1,0 0-1,15-38 0,43-86-109,-61 142 93,199-369-1010,-194 364 901,-11 21 107,-3 4 64,-2 8 0,1 1 0,2 0-1,0 0 1,1 0 0,2 1 0,0-1 0,2 1-1,2 35 1,-1-57-44,0 1 0,1 0 0,-1-1 0,1 1 0,0-1 0,0 1 0,1-1 0,-1 1 0,1-1 0,-1 0 0,1 0 0,0 0 0,0 0 0,1 0 0,4 5 0,-5-7 3,-1 0 0,1 0 0,0 0-1,0-1 1,0 1 0,1 0 0,-1-1 0,0 1 0,0-1 0,0 0 0,0 0 0,0 0-1,1 0 1,-1 0 0,0 0 0,0 0 0,0-1 0,0 1 0,0-1 0,0 0-1,0 1 1,0-1 0,0 0 0,0 0 0,0 0 0,0-1 0,0 1 0,2-2 0,10-9 86,0-1 0,0 0 0,-1-1 1,-1 0-1,-1-1 0,0 0 1,0-1-1,-2 0 0,0 0 1,8-22-1,-15 34-98,-1-1 0,1 1 0,-1-1 0,0 0 0,1-8 0,-2 13-5,0 0-1,0 0 0,0 0 0,0 0 0,0-1 0,0 1 0,0 0 0,0 0 0,0 0 0,0 0 0,0 0 0,0 0 0,0 0 0,0 0 0,0-1 0,0 1 0,0 0 0,0 0 0,0 0 0,0 0 0,0 0 0,0 0 0,0 0 0,0 0 0,0 0 0,0 0 0,0-1 0,0 1 1,0 0-1,0 0 0,0 0 0,-1 0 0,1 0 0,0 0 0,0 0 0,0 0 0,0 0 0,0 0 0,0 0 0,0 0 0,0 0 0,0 0 0,-1 0 0,1 0 0,0 0 0,0 0 0,0 0 0,0 0 0,0 0 0,0 0 0,0 0 0,0 0 0,-1 0 0,1 0 0,0 0 0,0 0 0,-5 5-21,-1 2 5,1 1 0,1 0 0,0 1 1,0-1-1,0 1 0,1 0 0,-3 14 0,3-8-38,0 1-1,1 0 1,0 27 0,2-39-38,0 1 0,1-1 0,0 1 0,0-1 0,0 1 1,2 5-1,-2-9 10,-1 0 1,0 0 0,1 0 0,-1-1 0,0 1-1,1 0 1,-1-1 0,1 1 0,-1 0 0,1-1-1,-1 1 1,1-1 0,-1 1 0,1-1 0,0 1-1,-1-1 1,1 1 0,0-1 0,0 0-1,-1 1 1,1-1 0,0 0 0,0 1 0,-1-1-1,1 0 1,0 0 0,0 0 0,0 0 0,-1 0-1,1 0 1,0 0 0,0 0 0,0 0 0,-1 0-1,1 0 1,0-1 0,0 1 0,-1 0 0,1-1-1,0 1 1,0 0 0,-1-1 0,2 0-1,2-3-135,1 1-1,-1-1 0,0 0 0,-1-1 0,1 1 0,-1-1 0,6-9 0,10-21-889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17052,'-3'16'1024,"5"0"-1392,-1-2-192,6 0 560,2 1-72,7 0-176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50 368 15539,'-6'12'700,"-5"7"516,-13 38 1,22-53-1030,0 2-1,1-1 1,0 0-1,0 0 1,0 0-1,0 0 1,1 1-1,0-1 1,0 0-1,1 1 1,-1-1-1,1 0 1,2 5-1,-3-9-155,0 0 0,1 0 0,-1-1 0,0 1 1,1 0-1,-1 0 0,1-1 0,-1 1 0,1 0 0,0-1 0,-1 1 0,1-1 0,-1 1 0,1-1 0,0 1 0,0-1 0,-1 1 0,1-1 0,0 0 0,0 1 0,0-1 0,-1 0 1,1 0-1,0 1 0,0-1 0,0 0 0,0 0 0,-1 0 0,1 0 0,0 0 0,0 0 0,0 0 0,0-1 0,-1 1 0,1 0 0,0 0 0,0-1 0,0 1 0,-1 0 1,1-1-1,0 1 0,0-1 0,-1 1 0,2-2 0,5-2 102,-1 0 1,0-1-1,10-10 0,6-7 14,-2-2 0,-1 0-1,-1-1 1,-1-1 0,-1-1-1,-1 0 1,-2-1 0,0-1 0,15-57-1,-23 67-279,-2 1-1,3-35 0,-6 47 84,0 0 0,0 0-1,0 0 1,-1-1 0,0 1-1,0 0 1,0 1 0,-1-1 0,0 0-1,0 0 1,-1 1 0,-4-9-1,6 13 31,0-1-1,0 1 1,0-1-1,-1 1 0,1 0 1,-1-1-1,1 1 1,-1 0-1,1 0 1,-1 0-1,0 0 0,1 0 1,-1 1-1,0-1 1,0 0-1,0 1 0,0-1 1,-3 1-1,1 0 17,1 0 0,0 0-1,-1 1 1,1-1 0,0 1 0,0 0-1,0 0 1,-1 0 0,1 0-1,-3 2 1,-2 2 50,0 0 0,1 0 0,-1 1 0,1 0 0,0 0 0,1 0 0,-6 8 0,1 0 78,0 1 0,2 0 0,0 0 0,-9 21 0,16-32-129,0 1 0,0-1 1,0 1-1,1-1 1,0 1-1,0 0 0,0-1 1,1 1-1,0 0 0,0 0 1,0 0-1,0-1 0,1 1 1,-1 0-1,1-1 1,1 1-1,-1 0 0,0-1 1,1 1-1,4 7 0,10 9-346,0-2 0,26 24 0,-30-31 18,0 0 0,0 1 0,-1 0 0,-1 0 0,0 1 0,-1 1 1,13 24-1,-19-30 71,1 0 0,-1 1 0,-1-1 0,0 1 1,2 19-1,-4-26 115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19076,'1'0'60,"-1"1"-1,0-1 1,0 0 0,1 0 0,-1 1-1,0-1 1,0 1 0,1-1-1,-1 0 1,0 1 0,0-1 0,0 0-1,0 1 1,0-1 0,0 1-1,0-1 1,1 1 0,-1-1 0,0 0-1,0 1 1,-1-1 0,1 1-1,0-1 1,0 0 0,0 1 0,0-1-1,0 1 1,0-1 0,0 0-1,-1 1 1,-5 20 57,6-18 76,-19 57 1357,-39 150 1182,56-201-2594,1 1 0,0-1 0,0 1 1,1 18-1,0-26-129,0-1 1,0 0 0,1 1-1,-1-1 1,0 1 0,0-1-1,1 0 1,-1 1-1,1-1 1,-1 1 0,1-1-1,0 0 1,-1 0 0,1 1-1,0-1 1,0 0 0,0 0-1,0 0 1,0 0-1,0 0 1,0 0 0,0 0-1,0-1 1,1 1 0,-1 0-1,0 0 1,1-1 0,-1 1-1,0-1 1,1 1-1,-1-1 1,0 0 0,1 0-1,-1 1 1,1-1 0,-1 0-1,1 0 1,-1 0 0,0 0-1,1-1 1,-1 1-1,1 0 1,1-1 0,6-2 4,-1 0 1,0-1-1,0 0 1,0 0-1,0-1 1,-1 0-1,0 0 1,0 0-1,13-13 1,53-67 84,-63 73-85,10-13-247,0-1-1,-2-1 0,-1-1 1,15-32-1,-32 59 77,1 0 0,0-1 0,-1 1 0,0-1 0,1 1 0,-1-1-1,0 1 1,0-1 0,1 1 0,-2-4 0,1 5 122,0 0 0,0-1 0,0 1 1,-1 0-1,1-1 0,0 1 0,0 0 0,-1-1 0,1 1 0,0 0 0,-1 0 0,1-1 0,0 1 1,-1 0-1,1 0 0,0 0 0,-1-1 0,1 1 0,0 0 0,-1 0 0,1 0 0,-1 0 0,1 0 1,0 0-1,-1 0 0,1 0 0,-1 0 0,1 0 0,0 0 0,-1 0 0,1 0 0,-1 0 0,1 0 1,0 0-1,-1 0 0,1 1 0,0-1 0,-1 0 0,1 0 0,0 0 0,-1 1 0,0-1 0,-11 8-583</inkml:trace>
  <inkml:trace contextRef="#ctx0" brushRef="#br0" timeOffset="1">178 432 18292,'1'40'1808,"4"-7"-1192,-1-7-288,5-10 929,-1-6-537,7-11-1176,-5-11 496,3-8-160,1-6-144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12 143 17484,'1'1'127,"0"1"0,0-1 0,0 1 0,0-1 0,1 0 0,-1 1 1,0-1-1,0 0 0,1 0 0,-1 0 0,1 0 0,-1 0 0,1 0 0,-1-1 0,1 1 1,-1 0-1,1-1 0,0 1 0,-1-1 0,1 1 0,0-1 0,1 0 0,1 0 67,0 0-1,-1-1 1,1 1-1,-1-1 0,1 0 1,-1 0-1,1 0 1,-1-1-1,0 1 1,4-3-1,2-1 86,-1-1-1,-1 0 0,1 0 1,-1 0-1,0-1 1,0 0-1,7-11 1,-11 13-201,0 1 0,-1-1 1,0 0-1,0 0 1,0-1-1,-1 1 1,1 0-1,-1 0 0,0-7 1,0 11-72,-1-1-1,0 1 1,0 0 0,0 0-1,0 0 1,0-1 0,0 1-1,-1 0 1,1 0 0,0 0-1,-1-1 1,1 1 0,0 0-1,-1 0 1,1 0 0,-1 0-1,0 0 1,1 0 0,-1 0-1,0 0 1,0 0 0,0 0-1,1 0 1,-1 1 0,0-1-1,0 0 1,0 1 0,0-1-1,0 0 1,-1 1 0,1-1-1,0 1 1,0 0 0,0-1-1,0 1 1,0 0 0,-1 0-1,1-1 1,0 1 0,0 0-1,-1 0 1,1 1 0,0-1-1,0 0 1,-3 1 0,0 0-13,-1 0 1,0 1-1,1 0 1,-1 0-1,1 0 1,-1 1-1,1-1 1,0 1-1,0 0 1,0 0-1,0 0 1,1 1-1,0-1 1,-1 1-1,-2 5 1,-3 3-27,0 1 0,1 0 0,-9 23-1,11-23 22,1 1-1,-6 23 0,10-32 10,0 1-1,0-1 1,0 0 0,1 1 0,0-1 0,0 0-1,1 1 1,-1-1 0,1 0 0,2 7-1,-3-11 5,1 1 0,-1-1-1,1 0 1,0 0-1,0 1 1,0-1-1,-1 0 1,1 0-1,0 0 1,0 0-1,0 0 1,0 0-1,1 0 1,-1-1-1,0 1 1,0 0-1,0-1 1,1 1-1,-1-1 1,0 1-1,1-1 1,-1 1-1,0-1 1,1 0-1,-1 0 1,1 0-1,-1 0 1,0 0-1,1 0 1,-1 0-1,1 0 1,1-1-1,3 0 12,0-1 0,0 1 0,0-1 0,-1-1 0,1 1 0,6-5 0,14-11 39,0-1 1,-1-1-1,-2-1 1,30-33-1,4-4-265,-56 57 202,-1 1-1,0 0 1,0-1-1,0 1 1,1 0 0,-1-1-1,0 1 1,0 0 0,1 0-1,-1-1 1,0 1 0,0 0-1,1 0 1,-1-1 0,0 1-1,1 0 1,-1 0 0,0 0-1,1 0 1,-1 0 0,0 0-1,1-1 1,-1 1 0,1 0-1,-1 0 1,0 0 0,1 0-1,-1 0 1,0 0 0,1 1-1,-2 11-190,-17 29 50,14-32 123,2-5 29,-25 66 61,25-65-34,1 0-1,-1 0 1,1 0-1,0 0 0,1 1 1,-1-1-1,1 0 1,0 1-1,0-1 1,1 0-1,1 8 1,-2-12-21,1-1 0,-1 1 0,0 0 0,1 0 0,-1 0 0,0-1 0,1 1 0,-1 0 1,1 0-1,-1-1 0,1 1 0,0 0 0,-1-1 0,1 1 0,-1-1 0,1 1 0,0-1 0,0 1 0,-1-1 1,1 0-1,0 1 0,0-1 0,0 0 0,-1 1 0,1-1 0,2 0 0,-1 0-49,0 0 0,0 0 0,0-1 0,0 1 0,0 0 0,-1-1 0,1 0-1,0 1 1,0-1 0,0 0 0,2-2 0,3-1-270,0-2 1,0 1-1,0-1 0,8-9 0,3-6-91,16-26 0,-7 6-157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14339,'-12'22'1385,"2"-1"-1,0 1 1,2 1 0,1 0-1,-10 46 1,12-46-914,-50 237 1178,63-353-2736,2-82 75,-8 167 1302,4 15-66,8 21 108,-10-20-206,-1-1-49,1-1 1,0 0-1,0 0 1,1 0-1,0-1 1,0 1-1,0-1 0,0 0 1,1 0-1,0-1 1,0 0-1,0 0 1,1 0-1,-1-1 1,10 4-1,-11-5-22,0-1-1,0 0 1,-1 0 0,1 0-1,0-1 1,0 0-1,0 0 1,0 0 0,0 0-1,0-1 1,0 0-1,0 0 1,-1 0 0,1 0-1,0-1 1,-1 0-1,1 0 1,-1 0 0,1-1-1,-1 1 1,0-1-1,0 0 1,6-6 0,2-6 126,-10 12-110,-5 8-37,-5 7-47,0 2-1,-8 16 0,13-25 13,1 1 0,0-1 0,1 0 0,-1 1 0,1-1 0,0 1 0,0-1-1,1 1 1,-1 9 0,1-14 7,0 0 0,1 0-1,-1 0 1,0 0-1,0 0 1,1 1-1,-1-1 1,1 0 0,-1 0-1,1 0 1,-1 0-1,1 0 1,-1 0 0,1-1-1,0 1 1,0 0-1,-1 0 1,1 0 0,0-1-1,0 1 1,0 0-1,0-1 1,0 1 0,0 0-1,0-1 1,0 0-1,0 1 1,0-1 0,0 1-1,0-1 1,0 0-1,0 0 1,1 0 0,-1 0-1,0 0 1,0 0-1,0 0 1,0 0 0,0 0-1,2-1 1,5 0 45,0-1 1,0-1 0,0 0-1,11-5 1,-14 6-33,69-35 212,-53 25-206,1 1-1,0 0 1,1 2-1,34-9 0,-54 17-29,-1 0-1,1 1 0,0-1 0,-1 1 0,1-1 0,-1 1 0,1 0 0,0 0 0,-1 1 0,1-1 0,-1 0 0,1 1 0,-1 0 0,1 0 0,4 1 0,-5 0 2,0 0 0,0 0-1,0 1 1,0-1 0,-1 0-1,1 0 1,-1 1 0,1-1-1,-1 1 1,0-1 0,0 1-1,0 0 1,0 0 0,0 3-1,-1-4-63,1 0 0,-1 0 0,1 0 0,0 0 0,0 1 0,0-1 0,0 0 0,0 0 0,0-1 0,0 1 0,3 3 0,-3-5 27,0 0 0,-1 0-1,1 1 1,0-1 0,0 0 0,0 0-1,0 0 1,-1 0 0,1 0 0,0 0-1,0 0 1,0 0 0,0 0 0,0-1-1,-1 1 1,1 0 0,0 0 0,0-1-1,0 1 1,-1 0 0,1-1-1,0 1 1,-1-1 0,1 1 0,0-1-1,-1 0 1,1 1 0,0-1 0,-1 0-1,1 1 1,-1-1 0,1 0 0,11-13-341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94 14971,'-3'-1'133,"1"1"-1,-1 0 1,1 0-1,-1 0 1,0 0-1,1 1 0,-1-1 1,1 1-1,-1 0 1,1-1-1,0 1 1,-1 0-1,1 0 1,0 1-1,-1-1 1,1 0-1,0 1 1,0-1-1,0 1 1,0 0-1,0 0 1,1-1-1,-1 1 1,0 1-1,-1 3 0,-3 2 39,0 1 0,1 0 0,0 0 0,0 0 0,-4 14 0,4-7-94,0 1 0,1 0 0,1 0-1,0 1 1,2-1 0,0 1-1,2 31 1,-1-48-67,0 1-1,1-1 1,-1 1 0,0 0-1,1-1 1,0 1 0,-1-1 0,1 1-1,0-1 1,0 0 0,0 1-1,0-1 1,0 0 0,0 1-1,2 0 1,-2-1-1,0-1-1,0 1 0,0-1 1,0 1-1,0-1 1,0 0-1,0 1 0,0-1 1,0 0-1,0 0 0,1 0 1,-1 0-1,0 0 1,0 0-1,0 0 0,0 0 1,0-1-1,0 1 1,1 0-1,-1-1 0,0 1 1,0-1-1,0 1 1,0-1-1,1 0 0,5-4 50,1-1 0,-1 1-1,0-1 1,-1-1 0,1 1-1,-1-1 1,-1-1 0,7-8-1,37-68 493,-21 28 26,-3-1 0,20-63 0,-60 182-247,3 0 1,-5 87-1,17-142-406,0 0 0,0-1-1,0 1 1,1 0 0,0 0 0,3 10-1,-3-16 39,-1-1 1,0 1-1,0 0 0,1-1 0,-1 1 0,0 0 0,1-1 0,-1 1 0,1 0 0,-1-1 0,1 1 0,-1-1 0,1 1 0,-1-1 0,1 1 0,-1-1 1,1 0-1,0 1 0,-1-1 0,1 0 0,0 1 0,-1-1 0,1 0 0,0 0 0,-1 1 0,2-1 0,0-1-55,0 1 0,-1-1 0,1 1 0,0-1 0,-1 0 0,1 0 0,0 1 0,-1-1-1,1-1 1,-1 1 0,1 0 0,-1 0 0,0 0 0,1-1 0,-1 1 0,1-2 0,11-14-448,-1 1 0,-1-1-1,-1-1 1,0 0 0,10-28 0,5-20-527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23061,'7'-4'1712,"-6"7"-1648,-1-2-376,6-1 232,4-3 208,3-4-264,5-6-184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19308,'-1'10'1833,"-2"-4"-1401,5-5-576,-1 1 544,2-6-120,4 1-128,0 0-320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19172,'3'10'1728,"7"-1"-1159,4 2-241,11-10 592,6 1-328,8-4-256,-2 0-304,-2-1-848,-4 1-288,-8-2 816,-4 0-233,-12-2-183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17308,'-9'20'1656,"15"-10"-1048,4-4-224,11-3 849,5-3-313,7-2-608,6-2-248,-1-2-768,3-1 704,-10-4-184,-2-4-128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18548,'4'0'1920,"6"0"-1103,3 0-313,6 1 1400,0 1-760,6 3-488,3 3-159,-3 6-169,-3 3-56,-8 9-168,-5 5-40,-13 11-72,-6 2-64,-16 5-416,-6 0-297,-2-5 649,-1-1-144,2-5-40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18596,'0'-1'1760,"-2"3"-1344,2 16-264,0 5 1129,-1 7-977,1 4-248,0 3-568,0 1-160,-2-3-769,-2-6 1137,-2-7-200,4 1-232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19340,'2'-6'231,"1"0"-1,0 0 1,0 1-1,0-1 0,1 1 1,0 0-1,0 0 1,0 0-1,0 1 1,1-1-1,0 1 1,0 0-1,0 1 1,0-1-1,1 1 1,0 0-1,-1 0 0,1 1 1,12-4-1,-5 2-46,0 1 0,0 1 0,1 0 0,-1 0 0,1 2 0,0 0 0,-1 0 0,20 3 0,-25-1-168,-1-1 0,0 1 0,0 0-1,1 1 1,-1-1 0,-1 2-1,1-1 1,0 1 0,-1 0 0,0 0-1,0 0 1,0 1 0,0 0-1,-1 0 1,7 9 0,-6-6-24,0 0 1,-1 1-1,-1-1 1,1 1-1,-2 0 1,1 0-1,-1 1 1,0-1-1,-1 1 1,2 18-1,-3-15 24,0-1 0,-1 1 1,0 0-1,-1 0 0,-1-1 0,0 1 0,-1-1 0,0 0 0,-1 0 0,0 0 0,-1 0 1,0 0-1,-1-1 0,0 0 0,-1 0 0,0-1 0,0 0 0,-15 15 0,12-17 54,0 0 0,-1 0-1,1-1 1,-1-1-1,0 0 1,-23 9 0,27-13-98,1 0 0,0 0 0,-1-1 0,0 0 0,1 0 0,-1 0 0,0-1 0,1 0 0,-1 0 0,0-1 0,1 0 0,-1 0 0,0 0 0,-10-5 0,15 6-81,0-1 0,1 1 0,-1-1 0,0 0 0,1 0 0,-1 0 0,1 0 0,0 0 0,-1 0 0,1 0 0,0 0 0,-1-1 0,1 1 0,0 0 0,0-1 1,0 1-1,0-1 0,0 1 0,1-1 0,-1 0 0,0 1 0,1-1 0,-1 0 0,1 1 0,0-1 0,-1 0 0,1 0 0,0 1 0,0-1 0,0-2 0,1 1-81,0 0 0,0 0 1,0 1-1,0-1 1,0 0-1,1 0 0,-1 1 1,1-1-1,0 1 0,0-1 1,0 1-1,0 0 0,0 0 1,0 0-1,1 0 0,-1 0 1,5-2-1,18-12-970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96 22205,'1'2'135,"-1"0"0,0 1 0,0-1 0,-1 0 0,1 1 1,0-1-1,-1 0 0,0 1 0,1-1 0,-1 0 0,0 0 1,0 1-1,0-1 0,0 0 0,-1 0 0,1 0 0,-2 1 0,-4 9 195,-11 21-81,1 1 1,1 1 0,2 1-1,-12 50 1,25-84-301,1 0 0,-1 0 0,1 1 1,0-1-1,0 0 0,0 0 0,0 0 0,0 0 0,0 0 1,1 3-1,-1-5 18,1 0 1,-1 1-1,0-1 1,0 0-1,0 1 0,0-1 1,1 0-1,-1 0 1,0 1-1,0-1 1,1 0-1,-1 1 1,0-1-1,1 0 1,-1 0-1,0 0 0,1 1 1,-1-1-1,0 0 1,1 0-1,-1 0 1,0 0-1,1 0 1,-1 0-1,1 0 0,-1 1 1,0-1-1,1 0 1,-1 0-1,0-1 1,1 1-1,0 0 1,1-1-96,1 0 1,-1 0 0,1 0 0,-1-1 0,1 1-1,-1-1 1,0 0 0,0 0 0,0 0 0,0 0-1,0 0 1,0 0 0,1-3 0,9-14-448,0 0 1,-2-2-1,0 1 1,7-24-1,-1 4-281,-8 17 325,-7 18 384,0 1-1,0 0 1,1 0 0,0 0-1,3-6 1,-1 9-53,1 8 186,4 17 332,-6-13-12,-2-9-228,0 0 0,0-1 0,0 1 1,1-1-1,-1 1 0,0-1 0,1 1 0,-1-1 1,0 0-1,1 0 0,0 0 0,-1 0 1,1 0-1,0 0 0,-1 0 0,1-1 1,0 1-1,0 0 0,0-1 0,0 0 1,0 1-1,-1-1 0,1 0 0,0 0 1,0 0-1,0 0 0,0 0 0,0-1 1,0 1-1,0 0 0,-1-1 0,1 0 1,0 1-1,2-2 0,6-2 304,-1-1-1,0 0 1,0 0-1,0-1 1,8-7-1,-3 2 14,0-1-1,0-1 1,-1 0-1,-1-1 1,0-1-1,-1 1 1,-1-2-1,0 1 1,12-29-1,-20 30-207,-2 13-184,0 1 0,0 0 0,0 0-1,-1 0 1,1 0 0,0 0 0,0 0 0,0 0 0,-1-1-1,1 1 1,0 0 0,0 0 0,-1 0 0,1 0 0,0 0-1,0 0 1,-1 0 0,1 0 0,0 0 0,0 0 0,-1 0-1,1 1 1,0-1 0,0 0 0,0 0 0,-1 0 0,1 0-1,0 0 1,0 0 0,0 0 0,-1 1 0,1-1 0,-22 18 51,8 0-53,0-1 0,1 2 1,1 0-1,1 1 0,-16 36 0,21-42-13,1 1 0,1 0 0,0 0 1,0 1-1,2-1 0,0 1 0,1-1 0,0 1 0,2 19 0,0-32-72,-1 1 0,1 0-1,0-1 1,0 1 0,0 0 0,1-1 0,-1 0 0,1 1 0,0-1 0,0 0 0,0 0 0,1 0-1,-1 0 1,0 0 0,1 0 0,0-1 0,0 1 0,0-1 0,4 3 0,-4-4 6,-1 0 0,0 0 0,0 0 0,1-1 0,-1 1 0,0-1 1,1 1-1,-1-1 0,1 0 0,-1 0 0,1 0 0,-1 0 0,0 0 0,1-1 1,-1 1-1,1-1 0,-1 1 0,0-1 0,0 0 0,1 0 0,-1 0 0,0 0 1,0-1-1,0 1 0,0 0 0,0-1 0,0 1 0,-1-1 0,1 0 0,0 0 0,1-2 1,19-30-694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22509,'-15'-12'1744,"7"9"-1440,1 0-384,5 4 736,4 6-15,6-5-449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16195,'-1'2'300,"1"-1"0,-1 0 0,1 0 0,0 1 0,-1-1 0,1 0 0,0 1 0,0-1-1,0 0 1,0 1 0,0-1 0,1 2 0,-1 3 470,-5 54 4140,-8 30-3163,0 5-1305,2-3-427,-4-139-1673,9 22 1331,2 12 309,1-1 0,0 0 1,1 0-1,0 0 0,1 0 0,1 0 0,2-19 0,-2 31 49,1 0 1,0 0 0,-1 0 0,1 0 0,0 0-1,1 0 1,-1 0 0,0 0 0,0 1 0,1-1-1,-1 0 1,1 1 0,-1 0 0,1-1 0,0 1 0,0 0-1,-1-1 1,1 1 0,0 0 0,0 1 0,0-1-1,0 0 1,0 0 0,0 1 0,1-1 0,2 1 0,8-2-27,0 1 0,0 0 1,18 2-1,-15 0-391,129 4-2965,-103-5 2531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16532,'4'-18'2009,"-17"211"-155,7-90-1542,-2 155 487,8-254-783,4 39 168,-4-42-184,1 1-1,-1-1 1,0 1-1,1-1 1,-1 0 0,1 1-1,-1-1 1,1 0-1,-1 1 1,1-1-1,0 0 1,0 0 0,0 0-1,0 0 1,-1 0-1,1 0 1,1 0-1,-1 0 1,0 0-1,0 0 1,0 0 0,0-1-1,1 1 1,1 0-1,-1-1-14,-1 0 0,1 0 0,-1-1 0,1 1 0,0-1 0,-1 1 0,1-1 0,-1 0 0,1 1 0,-1-1 0,1 0 0,-1 0-1,0 0 1,1 0 0,-1 0 0,0-1 0,0 1 0,0 0 0,0 0 0,0-1 0,0 1 0,0-1 0,0 1 0,0-3 0,1 1-22,8-12-117,-2 0-1,0-1 1,-1 0 0,8-28-1,13-70-556,-24 98 602,38-266-1261,-59 374 1986,-28 278 275,41-334-890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60 14755,'0'-1'165,"0"-1"0,-1 1 0,1 0-1,-1-1 1,1 1 0,-1-1 0,0 1 0,1 0-1,-1 0 1,0-1 0,0 1 0,0 0 0,0 0-1,0 0 1,0 0 0,0 0 0,0 0 0,0 0 0,-1 0-1,1 0 1,0 1 0,-1-1 0,1 0 0,0 1-1,-1-1 1,1 1 0,-1 0 0,1-1 0,0 1-1,-3 0 1,-3-1 440,-1 0-1,1 0 0,-1 1 1,-13 0-1,12 1-269,-1 1 0,1 0 1,0 0-1,-1 1 0,1 0 0,0 0 0,-9 6 0,13-7-285,1 1 1,0-1-1,0 1 0,0 0 0,1 0 1,-1 1-1,1-1 0,-1 1 1,1-1-1,0 1 0,1 0 0,-1 0 1,1 0-1,-1 1 0,1-1 0,-1 5 1,3-8-43,-1 0 1,1 0-1,-1 0 0,1 0 1,0 0-1,0 0 1,0 0-1,0 1 1,0-1-1,0 0 1,0 0-1,0 0 1,0 0-1,0 0 0,1 0 1,-1 0-1,0 0 1,1 0-1,-1 0 1,1 0-1,-1 0 1,1 0-1,-1 0 0,1 0 1,0 0-1,-1 0 1,1-1-1,0 1 1,0 0-1,0 0 1,0-1-1,-1 1 1,1-1-1,0 1 0,0-1 1,0 1-1,0-1 1,1 1-1,-1-1 1,0 0-1,0 0 1,0 1-1,0-1 0,0 0 1,0 0-1,2 0 1,5 0 21,0 0-1,0-1 1,-1 1 0,1-2 0,9-1 0,8-5 55,-1-1 0,1-1-1,-2-1 1,0-2 0,0 0 0,-1-1 0,-1-1 0,28-25 0,-36 27 91,-28 32-177,9-10-252,1 1 0,0 0 0,1 0 0,-5 20 0,8-28 164,0 1 0,0 0 0,0 0-1,1-1 1,0 1 0,-1 0 0,1 0 0,0 0 0,0 0-1,1 0 1,-1 0 0,1-1 0,-1 1 0,1 0 0,0 0-1,0-1 1,0 1 0,0 0 0,1-1 0,-1 1-1,1-1 1,-1 1 0,4 3 0,15 7-558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19140,'-25'149'5870,"16"-106"-4323,2 0 0,-4 85 1,11-123-1508,0 0 1,1 0-1,-1 0 1,1 0 0,0 0-1,0 0 1,1 0-1,2 8 1,-3-12-55,0 1-1,1 0 0,-1-1 1,0 1-1,0-1 1,1 0-1,-1 1 1,1-1-1,-1 0 1,1 0-1,-1 0 1,1 0-1,0 0 1,0 0-1,-1 0 1,1-1-1,0 1 1,0-1-1,0 1 1,0-1-1,0 0 1,0 0-1,0 1 1,2-2-1,3 1-89,0-1-1,0 0 1,0-1-1,-1 0 1,1 0-1,-1 0 1,1-1-1,-1 0 1,0 0-1,0 0 1,0-1-1,-1 0 1,1 0-1,-1-1 1,0 1-1,0-1 1,0 0-1,5-8 1,3-4-273,-1-1 0,-1 0 1,0-1-1,12-32 1,-17 39 217,-1 0 1,-1-1 0,0 1 0,0-1 0,-1 0 0,-1-1 0,1-12 0,-3 25 158,-1 1 0,1 0 0,0 0-1,0 0 1,0 0 0,0 0 0,0 0 0,0 0-1,0 0 1,0 0 0,0 0 0,-1 0 0,1 0-1,0 0 1,0 0 0,0 0 0,0 0 0,0 0-1,0-1 1,0 1 0,-1 0 0,1 0 0,0 1-1,0-1 1,0 0 0,0 0 0,0 0 0,0 0-1,-1 0 1,1 0 0,0 0 0,0 0 0,0 0-1,0 0 1,0 0 0,0 0 0,0 0 0,0 0-1,0 0 1,-1 0 0,1 1 0,0-1 0,0 0-1,0 0 1,0 0 0,0 0 0,0 0 0,0 0-1,0 0 1,0 0 0,0 1 0,0-1 0,0 0-1,0 0 1,0 0 0,0 0 0,0 0 0,0 0-1,0 1 1,0-1 0,0 0 0,-6 10 90,-4 11 115,2 0 0,1 0 1,1 1-1,0 0 0,2 0 1,0 1-1,2-1 1,0 1-1,2 27 0,1-47-230,-1 1 0,1 0 0,0 0 0,0-1 0,0 1 0,0-1 0,1 1 0,-1-1 0,1 1-1,0-1 1,0 0 0,0 0 0,1 0 0,-1 0 0,6 5 0,7 0-124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16708,'0'0'114,"1"0"1,-1 0 0,0 0-1,1 1 1,-1-1 0,0 0 0,1 0-1,-1 0 1,0 0 0,0 1-1,1-1 1,-1 0 0,0 0-1,0 1 1,1-1 0,-1 0 0,0 1-1,0-1 1,0 0 0,1 0-1,-1 1 1,0-1 0,0 0 0,0 1-1,0-1 1,0 0 0,0 1-1,0-1 1,0 1 0,0-1-1,0 0 1,0 1 0,0-1 0,0 0-1,0 1 1,0-1 0,0 0-1,0 1 1,0 0 0,-6 20 1343,4-13-83,-20 98 1757,9-33-2397,-4 110 0,17-181-732,-1 0 1,1 0 1,0 1 0,0-1 0,0 0 0,0 0 0,0 1-1,1-1 1,-1 0 0,1 0 0,-1 0 0,1 0 0,0 1-1,0-1 1,2 3 0,-3-5-25,0 0 1,0 0-1,1 0 0,-1 0 0,0 0 1,0 0-1,1 0 0,-1 0 0,0 0 0,0 0 1,0 0-1,1 0 0,-1 0 0,0 0 1,0 0-1,0-1 0,1 1 0,-1 0 1,0 0-1,0 0 0,0 0 0,0 0 0,0-1 1,1 1-1,-1 0 0,0 0 0,0 0 1,0-1-1,0 1 0,0 0 0,0 0 1,0 0-1,0-1 0,0 1 0,0 0 0,0 0 1,0 0-1,0-1 0,0 1 0,0 0 1,0 0-1,0 0 0,0-1 0,0 1 1,0 0-1,0 0 0,0-1 0,0 1 1,0-13-983,-1 6 422,0 0 0,0 1 0,-1-1 0,0 0-1,0 1 1,0 0 0,-1-1 0,-4-6 0,-34-49-3492,26 40 3027,-2 1 305,12 14 876,0 1-1,1-1 0,-8-12 0,12 18-83,0 1-1,0 0 0,0 0 0,-1-1 1,1 1-1,0 0 0,0 0 0,0-1 0,0 1 1,0 0-1,0-1 0,0 1 0,0 0 0,0 0 1,0-1-1,0 1 0,0 0 0,0-1 0,0 1 1,0 0-1,0 0 0,0-1 0,0 1 1,0 0-1,0-1 0,0 1 0,1 0 0,-1 0 1,0-1-1,0 1 0,0 0 0,0 0 0,1-1 1,-1 1-1,0 0 0,0 0 0,1 0 0,-1 0 1,0-1-1,0 1 0,1 0 0,-1 0 0,0 0 1,0 0-1,1 0 0,-1 0 0,0 0 1,1 0-1,-1 0 0,16 0 1636,45 14 1502,-48-10-3043,1 0 1,-1-1-1,1 0 0,-1-1 0,1-1 0,0 0 0,0-1 0,0-1 0,18-2 0,-30 2-163,-1 1-1,0 0 0,0 0 1,1-1-1,-1 1 0,0-1 1,0 1-1,0-1 0,0 1 1,0-1-1,0 0 0,0 1 1,0-1-1,0 0 1,0 0-1,0 0 0,0 0 1,0 0-1,-1 0 0,1 0 1,0 0-1,-1 0 0,1 0 1,0-2-1,1-19-373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19524,'17'-10'1961,"7"-3"-1273,4-1-288,6 4 920,3 1-760,1 3-120,8-1-232,1 1-320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18460,'-4'15'2000,"3"11"-1247,-1-3-345,1 4 1760,1 1-1280,0-4-688,3 0-384,-2-7-896,2-2-1248,-2-9 1911,1-6-335,3-2-320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19700,'-3'-13'2025,"3"6"-1353,0-1-296,3 2 1064,4 2-984,5 4-1120,1 0-432,7 5 776,3 3-280,5 3-224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162 336 18756,'-12'-3'758,"-1"0"1,0 1-1,-20-1 1,28 3-643,0 0 1,0 0-1,0 0 1,0 1 0,0 0-1,0 0 1,0 0-1,0 1 1,0 0 0,0 0-1,-8 5 1,12-7-136,-1 1 0,1 0 0,0 0 0,0 0 1,0 0-1,0 0 0,0 0 0,0 0 0,0 0 0,0 1 0,0-1 0,0 0 0,1 1 1,-1-1-1,1 0 0,-1 1 0,1-1 0,-1 1 0,1-1 0,0 0 0,0 1 0,0-1 1,-1 1-1,1-1 0,1 1 0,-1-1 0,0 1 0,0-1 0,1 1 0,-1-1 0,0 1 1,1-1-1,-1 0 0,1 1 0,0-1 0,0 0 0,-1 1 0,1-1 0,0 0 0,0 0 1,0 0-1,2 1 0,2 5-115,1-1 0,0-1 0,1 1 0,-1-1 0,1 0 0,9 5 0,29 12-148,-26-13 239,0 1-1,0 1 1,18 14-1,-36-24 64,0-1-1,0 1 0,0 0 1,0-1-1,0 1 0,0 0 1,0 0-1,-1 0 0,1 0 1,0 0-1,0 0 1,-1 0-1,1 0 0,-1 0 1,1 0-1,-1 0 0,1 0 1,-1 0-1,0 1 0,1-1 1,-1 0-1,0 0 1,0 0-1,0 0 0,0 1 1,0-1-1,0 0 0,0 0 1,-1 0-1,1 1 0,0-1 1,-1 0-1,1 0 0,0 0 1,-1 0-1,0 0 1,1 0-1,-1 0 0,0 0 1,1 0-1,-1 0 0,0 0 1,0 0-1,0 0 0,0 0 1,0-1-1,0 1 1,0 0-1,0-1 0,-1 1 1,-8 5 168,0 0 0,-1-1 0,0 0 0,-12 4 0,15-7-90,5 0-51,-7 2-145,0 0 0,1-1-1,-1 0 1,0-1 0,-1 0-1,1 0 1,0-1 0,-17 0-1,26-1 82,0 0-1,0 0 0,0 0 0,0-1 0,0 1 0,0 0 0,0-1 0,0 1 0,0 0 1,1-1-1,-1 1 0,0-1 0,0 1 0,0-1 0,0 0 0,1 1 0,-1-1 0,0 0 1,0 0-1,1 1 0,-1-1 0,1 0 0,-1 0 0,1 0 0,-1 0 0,1 0 0,-1 0 0,1-1 1,-3-14-383</inkml:trace>
  <inkml:trace contextRef="#ctx0" brushRef="#br0" timeOffset="1">443 1 19068,'-8'34'1440,"-4"15"-1024,-1 4-127,3 10 447,0 3-88,3-1-56,4-2-168,3-9-104,3-5-152,1-12-448,1-7-344,0-14-1080,3-3 1440,-7-16-1025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13555,'-13'-30'2216,"3"3"-1263,9 13-433,1-1 1256,11 17-552,6 3-231,11 4-889,3 1-344,6 3-737,5 0 793,4-3-160,5 1-96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181 198 18124,'-6'1'337,"0"-1"0,0 2 0,0-1-1,1 1 1,-1-1 0,1 2 0,-1-1 0,1 1 0,-1-1 0,1 1 0,0 1 0,1-1-1,-1 1 1,-7 7 0,1 0-108,1 0-1,0 1 0,0 0 0,-11 21 1,16-26-221,1 0 1,1 0-1,-1 1 0,1 0 1,0-1-1,1 1 1,0 0-1,0 1 1,1-1-1,-1 8 1,2-14-9,1-1-1,-1 0 1,0 0 0,0 0-1,0 1 1,1-1 0,-1 0-1,0 0 1,1 0 0,-1 0-1,1 0 1,0 0 0,-1 0 0,1 0-1,0 0 1,0 0 0,-1 0-1,1 0 1,0-1 0,0 1-1,0 0 1,0 0 0,0-1-1,0 1 1,0-1 0,0 1 0,0-1-1,1 1 1,-1-1 0,0 0-1,0 1 1,0-1 0,0 0-1,1 0 1,-1 0 0,0 0-1,0 0 1,0 0 0,3-1 0,2 0-5,1 0 0,0 0 0,-1-1 0,1 0 0,11-5 1,2-3 8,0-1 0,-1-1 0,0-1 0,-1 0 1,-1-1-1,0-1 0,23-27 0,-16 13 160,-2-1 0,0 0-1,30-61 1,-49 85-124,20-44 309,-21 46-297,-1 0 0,0 0 0,0 0 0,0 0 1,0 0-1,0 0 0,-1 0 0,0-1 0,0 1 0,-1-5 1,1 9-42,0-1 0,0 1 0,0 0 0,0-1 0,0 1 1,0 0-1,0-1 0,0 1 0,0 0 0,0-1 1,-1 1-1,1 0 0,0-1 0,0 1 0,0 0 1,-1-1-1,1 1 0,0 0 0,0 0 0,-1-1 0,1 1 1,0 0-1,0 0 0,-1 0 0,1-1 0,0 1 1,-1 0-1,1 0 0,0 0 0,-1 0 0,1 0 0,0 0 1,-1 0-1,0 0 0,-11 6 230,-9 17-39,3 3-199,1 0-1,1 1 0,1 0 0,2 2 1,1-1-1,0 2 0,3 0 0,-11 53 0,19-80-119,1-1-1,-1 0 1,1 0-1,0 0 0,0 0 1,0 0-1,0 0 0,1 1 1,-1-1-1,0 0 0,1 0 1,-1 0-1,1 0 1,0 0-1,0 0 0,0 0 1,0 0-1,0 0 0,0-1 1,0 1-1,1 0 1,-1-1-1,1 1 0,-1-1 1,1 1-1,-1-1 0,1 0 1,0 1-1,0-1 0,0 0 1,3 1-1,1 0-135,0-1 1,0 0-1,0 0 0,0 0 1,1-1-1,-1 0 0,0 0 0,0-1 1,0 1-1,6-3 0,30-7-1051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20 18268,'0'-1'90,"0"0"0,0 1 0,0-1-1,1 1 1,-1-1 0,0 0 0,0 1 0,0-1 0,0 0 0,0 1 0,0-1-1,0 1 1,0-1 0,0 0 0,-1 1 0,1-1 0,0 1 0,0-1 0,0 0-1,-1 1 1,1-1 0,0 1 0,-1-1 0,1 1 0,0-1 0,-1 1 0,1-1-1,-1 1 1,1-1 0,-1 1 0,1 0 0,-1-1 0,1 1 0,-2-1 0,1 1 49,-1 0 1,0 0 0,1 1 0,-1-1-1,0 0 1,1 1 0,-1-1 0,1 1-1,-1-1 1,1 1 0,-1 0-1,-2 1 1,-7 5 573,0 1 0,-13 12 0,7-6-433,1 2 0,0 1 0,1 0 0,1 0 0,0 2 0,1 0 0,-13 26 0,26-44-268,-1 1 0,0-1 1,0 1-1,1-1 0,-1 1 0,1 0 1,-1 0-1,1-1 0,0 1 1,-1 0-1,1-1 0,0 1 1,0 0-1,0 0 0,0 0 1,1-1-1,-1 1 0,1 0 1,0 3-1,0-5-8,0 1-1,0 0 1,0 0-1,0 0 1,0 0 0,0-1-1,0 1 1,0 0 0,0-1-1,0 1 1,0-1-1,0 1 1,1-1 0,-1 0-1,0 0 1,0 1-1,1-1 1,-1 0 0,0 0-1,3 0 1,3-1-7,0 0 1,0 0 0,0 0-1,0-1 1,0 0-1,0-1 1,0 0-1,6-3 1,6-6-59,0 0 1,-1-2-1,0 0 0,-1-1 1,-1-1-1,-1 0 1,0-1-1,-1-1 1,21-34-1,-77 111-422,41-56 485,-9 12 55,1 0 0,1 1 1,0 0-1,2 1 0,-8 23 1,14-39-51,0 0 1,-1 0 0,1 0-1,0 0 1,-1 0-1,1 0 1,0 0-1,0 0 1,0 0 0,0 0-1,0 0 1,0 0-1,0 0 1,1 0-1,-1 0 1,0 0-1,0 0 1,1 0 0,-1 0-1,1 0 1,-1 0-1,1 0 1,-1 0-1,1-1 1,-1 1 0,1 0-1,0 0 1,0 0-1,-1-1 1,1 1-1,0 0 1,0-1 0,0 1-1,0-1 1,0 1-1,0-1 1,0 1-1,0-1 1,0 0 0,0 0-1,0 1 1,0-1-1,0 0 1,0 0-1,0 0 1,0 0 0,0 0-1,1 0 1,5-1 11,0 0 0,0 0 1,0-1-1,0 0 0,11-5 1,6-3-33,-2-2 1,0 0-1,37-27 1,54-55-89,-155 163 150,37-60-20,1 0-1,0 0 1,-4 13-1,7-20-16,1 0-1,-1 0 1,1 0-1,0-1 1,0 2-1,0-1 1,0 0-1,0 0 1,0 0-1,1 3 1,-1-5-5,0 1 0,1 0 0,-1 0 0,1-1 0,-1 1 0,1 0 0,-1 0 0,1-1 0,-1 1 0,1-1 0,-1 1 0,1 0 1,0-1-1,-1 1 0,1-1 0,0 0 0,0 1 0,-1-1 0,1 1 0,0-1 0,0 0 0,0 0 0,-1 1 0,1-1 0,1 0 0,7 1 10,0-1-1,0 0 0,0 0 1,0-1-1,-1 0 0,1 0 0,14-5 1,61-25 110,-43 15-103,-12 4-34,-22 8 5,-1 1 0,1 0 0,0 0 0,1 1-1,-1 0 1,0 0 0,8 0 0,-14 2 4,-1 0 0,0 0 0,0 0 1,0 0-1,0 0 0,1 0 0,-1 0 0,0 0 0,0 0 0,0 0 0,0 0 0,1 0 1,-1 0-1,0 0 0,0 0 0,0 0 0,0 0 0,1 1 0,-1-1 0,0 0 1,0 0-1,0 0 0,0 0 0,0 0 0,0 0 0,1 1 0,-1-1 0,0 0 1,0 0-1,0 0 0,0 0 0,0 1 0,0-1 0,0 0 0,0 0 0,0 0 1,0 0-1,0 1 0,0-1 0,0 0 0,-3 10-14,-12 11 22,13-18-3,1-2-14,-4 4-174,1 0 0,1 1 1,-1-1-1,1 1 1,0-1-1,0 1 0,1 0 1,-3 10-1,5-16 150,0 0 0,0 1 0,0-1 0,-1 0 0,1 0 0,0 1-1,0-1 1,0 0 0,0 0 0,0 1 0,0-1 0,0 0 0,1 0 0,-1 1 0,0-1 0,0 0 0,0 0 0,0 1 0,0-1-1,0 0 1,0 0 0,0 0 0,1 1 0,-1-1 0,0 0 0,0 0 0,0 0 0,0 1 0,1-1 0,-1 0 0,0 0 0,0 0-1,0 0 1,1 0 0,-1 1 0,0-1 0,0 0 0,1 0 0,-1 0 0,0 0 0,0 0 0,1 0 0,-1 0 0,0 0 0,0 0-1,1 0 1,-1 0 0,0 0 0,15-5-516,5-7-224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121 236 16508,'-1'-2'198,"1"-1"0,-1 1 1,0-1-1,0 1 0,0 0 1,0-1-1,-1 1 0,1 0 1,-1 0-1,1 0 0,-1 0 1,0 0-1,1 0 0,-1 0 1,0 1-1,-3-2 0,4 2-148,0 0 0,0 1 0,0-1 0,0 0 0,0 1 0,0 0-1,-1-1 1,1 1 0,0-1 0,0 1 0,-1 0 0,1 0 0,0 0 0,0 0 0,-1 0 0,1 0 0,0 0-1,-1 0 1,1 0 0,0 1 0,0-1 0,0 0 0,-1 1 0,1-1 0,0 1 0,0 0 0,0-1-1,0 1 1,0 0 0,0-1 0,0 1 0,-2 2 0,-2 4-15,0 0 0,0 0 0,1 0 1,0 1-1,0 0 0,0 0 0,1 0 0,1 0 0,-3 9 0,0 7-72,-3 47-1,8-64 19,0 0 0,0 1 0,0-1 0,3 11 0,-3-17 16,0-1 1,0 1-1,0 0 0,0 0 0,0 0 0,1-1 0,-1 1 0,0 0 1,0 0-1,1-1 0,-1 1 0,1 0 0,-1-1 0,0 1 0,1 0 1,-1-1-1,1 1 0,0-1 0,-1 1 0,1 0 0,-1-1 0,1 1 0,0-1 1,-1 0-1,1 1 0,0-1 0,0 0 0,-1 1 0,1-1 0,0 0 1,0 0-1,0 0 0,-1 1 0,1-1 0,0 0 0,0 0 0,0 0 0,-1 0 1,1 0-1,0-1 0,0 1 0,-1 0 0,1 0 0,0 0 0,0-1 1,-1 1-1,1 0 0,0-1 0,0 1 0,-1-1 0,1 1 0,0-1 0,0 0 1,6-5 19,0 0 1,0-1 0,0 1-1,-1-1 1,0-1 0,-1 1-1,1-1 1,4-10 0,33-72 460,-38 80-411,11-26 345,-2-1 0,-2 0 0,-1-1 0,6-44 0,-17 50 190,-5 24-257,5 8-333,-1 0 1,1 1 0,-1-1-1,1 0 1,-1 0-1,1 1 1,-1-1-1,1 0 1,-1 1-1,1-1 1,-1 0 0,1 1-1,0-1 1,-1 1-1,1-1 1,-1 1-1,1-1 1,0 1-1,0-1 1,-1 1 0,1 0-1,-5 8 51,1 1 0,-1 0 1,2 0-1,0 0 0,-3 15 0,-6 57 19,10-70-76,1-4-4,-10 116 22,11-107-29,0 0 0,1-1 0,0 1 1,2 0-1,5 20 0,-8-35-11,1 0-1,-1 1 1,1-1 0,-1 0-1,1 0 1,0 0-1,0-1 1,0 1 0,0 0-1,0 0 1,1 0-1,-1-1 1,0 1 0,1-1-1,-1 1 1,1-1-1,0 1 1,0-1-1,-1 0 1,1 0 0,0 0-1,0 0 1,0 0-1,0 0 1,0-1 0,0 1-1,0-1 1,0 1-1,4-1 1,-1 0-157,0-1-1,1 0 1,-1 0 0,0 0 0,0-1 0,0 0-1,0 0 1,0 0 0,0-1 0,5-3-1,-3 2-184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17124,'-4'8'4293,"-15"29"-299,14-27-3730,1 1 0,-1 0-1,2 0 1,-4 16 0,7-26-246,0 0 1,0 0-1,0 0 1,-1 0-1,1 0 0,1 0 1,-1 0-1,0 0 1,0 0-1,0 0 1,0 0-1,1 0 1,-1 0-1,0 0 1,1 0-1,-1-1 0,1 1 1,-1 0-1,1 0 1,-1 0-1,1-1 1,0 1-1,-1 0 1,1 0-1,0-1 1,1 1-1,0 0 5,0 0 0,0 0-1,0 0 1,0-1 0,0 1 0,0-1 0,0 0-1,1 1 1,-1-1 0,0 0 0,3-1 0,8 0 9,-1-1 1,0-1 0,15-4 0,-24 6-35,70-25 12,-44 15-19,0 1 0,35-7 0,-64 16 9,1 1 1,-1 0 0,0 0-1,1-1 1,-1 1-1,0 0 1,1 0 0,-1 0-1,0 0 1,1 0-1,-1 0 1,1 0 0,-1 0-1,0 0 1,1 0-1,-1 0 1,1 0 0,-1 0-1,0 0 1,1 0-1,-1 0 1,1 0-1,-1 0 1,0 0 0,1 0-1,-1 1 1,0-1-1,1 0 1,-1 0 0,0 1-1,1-1 1,-1 0-1,0 0 1,0 1 0,1-1-1,-1 0 1,0 1-1,0-1 1,1 0-1,-1 1 1,0-1 0,0 0-1,0 1 1,0-1-1,0 0 1,0 1 0,1-1-1,-1 1 1,0-1-1,0 0 1,0 1 0,0-1-1,0 1 1,0-1-1,-1 0 1,1 1 0,0-1-1,0 0 1,0 1-1,0-1 1,0 1-1,0-1 1,-1 0 0,1 1-1,0-1 1,0 0-1,-1 1 1,1-1 0,0 0-1,-22 30 166,18-24-120,-49 73-466,52-78 350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20652,'8'6'2033,"-2"7"-1545,-6 10-256,-4 7 1152,-2 13-776,-4 3-199,0 7-321,1 0-56,-1-3 16,3-3-48,2-11-160,-1-3-225,3-11-663,2-5-224,1-13 976,-2-4-240,-2-4-232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17212,'3'-9'395,"1"0"0,0 0 0,1 1 0,0 0 0,0-1 0,1 2 0,0-1 0,1 1 0,-1 0 0,1 0 1,0 1-1,1 0 0,0 0 0,0 1 0,0-1 0,1 2 0,17-8 0,-7 5-62,0 0 0,1 1 1,0 0-1,0 2 0,0 1 0,1 0 0,30 1 0,-37 2-258,0 1 1,1 1-1,-1 1 0,0 0 0,0 1 0,0 0 0,22 10 0,-31-11-77,0-1 0,1 1 1,-1 0-1,0 0 1,-1 0-1,1 1 0,-1 0 1,1 0-1,-1 0 0,0 0 1,0 1-1,-1 0 0,0-1 1,1 1-1,-2 0 0,1 1 1,0-1-1,-1 0 0,0 1 1,-1-1-1,3 9 1,-4-10-2,0-1 1,0 0 0,0 1 0,0-1 0,-1 0 0,1 1 0,-1-1 0,0 0 0,0 0 0,0 1 0,0-1-1,-1 0 1,1 0 0,-3 3 0,0-1 6,0 0-1,0 0 1,0-1 0,0 0-1,-1 0 1,0 0-1,-7 4 1,-1 0-28,0-1-1,0-1 1,-1 0-1,0-1 1,-24 5-1,-17-1-1193,52-9 997,-1 1 0,1-1 0,0 0 1,-1 0-1,1 0 0,0-1 0,-1 1 0,1-1 1,0 0-1,0 0 0,0 0 0,0 0 0,0-1 1,-3-1-1,-2-9-557,8-4-240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21165,'0'0'91,"-1"0"0,1 0 0,0-1 0,0 1 0,0 0 0,0 0 1,-1-1-1,1 1 0,0 0 0,0 0 0,-1 0 0,1 0 0,0 0 1,0-1-1,-1 1 0,1 0 0,0 0 0,-1 0 0,1 0 1,0 0-1,0 0 0,-1 0 0,1 0 0,0 0 0,-1 0 0,1 0 1,0 0-1,-1 0 0,1 0 0,0 0 0,0 0 0,-1 0 1,1 0-1,0 1 0,0-1 0,-1 0 0,1 0 0,0 0 0,0 0 1,-1 1-1,1-1 0,0 0 0,-12 12 1135,-19 30-812,2 1 1,3 1 0,1 1 0,-34 87-1,51-113-388,1 0 0,1 1 0,0 0 1,2 0-1,-4 34 0,8-49-95,-1 1 0,1-1 1,1 0-1,-1 0 0,1 0 0,0 0 1,0 0-1,0 0 0,1 0 1,-1 0-1,1 0 0,0-1 1,1 1-1,-1-1 0,1 1 1,0-1-1,0 0 0,1 0 1,-1 0-1,1 0 0,-1-1 0,1 0 1,0 1-1,1-1 0,-1-1 1,1 1-1,8 3 0,-3-2-169,1-1 1,-1 0-1,1-1 0,0 0 0,-1 0 0,1-1 0,0-1 0,0 0 0,14-2 0,22-3-570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21957,'-12'16'1618,"-25"28"0,-1 1-476,-104 144 568,50-62-3872,112-153-5018,25-35 4439,6-17 984,70-100 4324,-119 175-2220,1-1 1,-1 1-1,1-1 1,0 1 0,0 0-1,0 0 1,1 0 0,5-3-1,-9 5-299,1 1 0,-1 0 0,0 0 0,0 0 0,0 0-1,1 0 1,-1 0 0,0 0 0,0 0 0,0 0 0,0 0 0,1 0-1,-1 0 1,0 0 0,0 0 0,0 0 0,1 0 0,-1 0 0,0 0-1,0 0 1,0 0 0,0 0 0,1 0 0,-1 0 0,0 0 0,0 1-1,0-1 1,0 0 0,1 0 0,-1 0 0,0 0 0,0 0-1,0 0 1,0 1 0,0-1 0,0 0 0,1 0 0,-1 0 0,0 0-1,0 1 1,0-1 0,0 0 0,0 0 0,0 13 1062,-6 13-99,6-25-948,-45 125 1969,-4 15-984,42-119-1253,2 1 0,1-1 0,1 1 0,-1 31 1,6-30-1882,-1-27 1363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19116,'10'3'2241,"4"2"-1481,5 0-360,5 4 1440,7-3-1112,2-2-456,5-3-2608,1-2 2224,7-13-384,1-6-240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21661,'0'2'1808,"10"-2"-1296,9-4-232,8 0 704,2-5-295,5 4-433,6 0-312,-1 2-953,1 3-239,-10-4 952,-4 0-224,-14 1-176</inkml:trace>
  <inkml:trace contextRef="#ctx0" brushRef="#br0" timeOffset="1">36 121 17756,'-4'9'1952,"8"-5"-1016,6-2-351,9-2 1231,2 1-624,5-1-432,0-1-344,7-2-968,-2-2 672,2 3-248,2-1-128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15099,'0'4'1080,"-7"5"-1088,-3 3-48,0-1 729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57 8754,'36'-33'5490,"-18"10"5599,-32 29-9960,-13 8-1101,20-10-1,-47 29 159,49-30-171,1 1 0,-1-1 1,1 1-1,0 0 0,0 1 0,0-1 1,1 1-1,-5 7 0,7-11-15,1 1 0,-1 0-1,1-1 1,-1 1-1,1-1 1,0 1 0,0 0-1,0-1 1,0 1-1,0 0 1,0-1 0,0 1-1,1-1 1,-1 1-1,1 0 1,-1-1 0,1 1-1,-1-1 1,2 2-1,20 31-55,-6-8 7,-13-21 35,0 0-1,-1 1 1,0-1-1,0 1 1,-1-1-1,1 1 1,-1 0-1,0 0 1,-1 0-1,1-1 1,-1 1-1,-1 0 1,1 0-1,-1 0 1,0 0-1,0-1 1,0 1-1,-1 0 1,0-1-1,0 1 1,-1-1-1,1 0 1,-1 1-1,0-2 1,-1 1-1,1 0 1,-1 0-1,0-1 1,-5 4-1,9-8-24,0 1-1,0-1 1,-1 0 0,1 0-1,0 0 1,0 1 0,-1-1-1,1 0 1,0 0-1,0 0 1,0 1 0,-1-1-1,1 0 1,0 1-1,0-1 1,0 0 0,0 0-1,0 1 1,-1-1-1,1 0 1,0 1 0,0-1-1,0 0 1,0 1-1,0-1 1,0 0 0,0 0-1,0 1 1,0-1-1,0 0 1,0 1 0,0-1-1,1 0 1,-1 1 0,0-1-1,0 0 1,0 1-1,0-1 1,1 0 0,13 6-1234,-13-5 1181,1-1 1,0 1 0,-1-1-1,1 1 1,0 0 0,-1-1-1,1 1 1,-1 0-1,1 0 1,-1 0 0,1 0-1,-1 0 1,2 3 0,-1-1 68,0 0 1,-1 0 0,0 1 0,0-1-1,0 1 1,0-1 0,0 1-1,-1-1 1,1 1 0,-1-1 0,0 1-1,0-1 1,-1 7 0,-1-4 69,1 1 1,-1-1-1,0 1 1,-1-1 0,1 0-1,-7 10 1,-3 2 408,-2 0 1,0 0 0,-19 18 0,32-36-437,-8 9 282,6-7-200,1 1 0,-1-1 0,1 0 1,-1 1-1,1 0 0,0-1 0,0 1 0,0 0 0,0 0 0,0 0 1,1 0-1,-3 7 0,4-9-106,1-1 1,-1 1 0,0-1-1,0 1 1,1 0 0,-1-1-1,1 1 1,-1-1 0,0 1-1,1-1 1,-1 1-1,1-1 1,-1 1 0,1-1-1,0 1 1,-1-1 0,1 0-1,-1 1 1,1-1 0,0 0-1,-1 1 1,1-1 0,0 0-1,-1 0 1,1 0-1,0 0 1,0 0 0,-1 1-1,1-1 1,0-1 0,-1 1-1,2 0 1,25-1-1196,-16-2 783,1 0-1,0 0 1,-1-1 0,15-7-1,2-2-305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14315,'-1'-1'120,"1"0"0,0 0-1,0 0 1,0 0 0,-1 0 0,1 0 0,0 0-1,-1 0 1,1 0 0,-1 1 0,1-1 0,-1 0-1,1 0 1,-1 1 0,0-1 0,1 0 0,-1 1-1,0-1 1,1 0 0,-1 1 0,0-1-1,0 1 1,0-1 0,0 1 0,-1-1 0,0 1 92,-1-1 0,1 1 1,0 0-1,0 0 1,-1 0-1,1 0 1,0 0-1,0 1 0,-1-1 1,-3 2-1,-1 1 208,0 0 0,0 0 0,0 0 0,0 1 0,-9 7 0,4 0 15,0-1 0,1 2 0,1-1 0,-11 16 0,18-23-346,-1 1 1,1-1 0,0 1 0,1 0 0,-1 0 0,1 1-1,0-1 1,1 0 0,-1 1 0,1-1 0,0 1 0,0 0-1,1-1 1,-1 10 0,2-13-77,-1-1 0,0 1 0,1-1 0,-1 1 1,1-1-1,-1 0 0,1 1 0,0-1 0,-1 0 0,1 1 0,0-1 0,0 0 0,0 0 0,0 0 0,0 0 0,0 0 1,0 0-1,0 0 0,1 0 0,1 1 0,0-1 0,0 1 0,0-1-1,0 0 1,0 0 0,1-1 0,-1 1 0,0-1 0,7 1-1,-1-1 3,1-1-1,-1 0 0,1 0 1,-1-1-1,13-4 0,-6 0 27,1-1-1,-1 0 0,-1-2 0,0 1 0,14-12 1,-22 16-70,-1-1 0,-1 0 0,1 0 0,-1 0 1,0-1-1,0 1 0,0-1 0,-1 0 0,0-1 1,0 1-1,-1-1 0,1 1 0,-2-1 0,4-9 1,-6 15-29,0 1 0,0-1 0,0 0 0,0 0 0,0 0 0,0 0 0,0 0 0,0 0 0,0 1 0,0-1 0,0 0 0,0 0 1,-1 0-1,1 0 0,0 0 0,-1 1 0,1-1 0,0 0 0,-1 0 0,1 1 0,-1-1 0,0 0 0,1 0 0,-1 1 0,1-1 0,-1 1 1,0-1-1,0 1 0,1-1 0,-1 1 0,0-1 0,0 1 0,0 0 0,1-1 0,-1 1 0,0 0 0,0 0 0,0-1 0,0 1 0,0 0 1,1 0-1,-1 0 0,0 0 0,0 0 0,0 0 0,0 1 0,0-1 0,0 0 0,0 0 0,-1 1 0,-12 6-632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21237,'-3'0'1600,"-3"20"-1288,-2 6-152,-1 11 576,2 6-304,1 6-224,-1-2-96,4-3-160,2-3-120,1-13-328,-2-6-248,2-21-400,5-7 880,-2-24-200,4-15-217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13427,'0'26'1144,"-1"2"-856,1 4-96,-3-1 1209,0 1-1065,2-9 16,1-7 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61 21541,'1'-2'248,"-1"-1"0,1 0 0,-1 0 0,1 0 0,0 1 0,0-1 0,0 0 0,1 1 1,-1-1-1,1 1 0,-1-1 0,1 1 0,0 0 0,0 0 0,0 0 0,0 0 0,0 0 1,1 0-1,-1 0 0,5-2 0,-5 3-178,0 0-1,-1 0 1,1 0 0,0 0-1,0 0 1,0 1 0,0-1 0,0 1-1,0-1 1,0 1 0,0 0-1,0-1 1,0 1 0,0 0 0,0 1-1,0-1 1,1 0 0,-1 0-1,0 1 1,0-1 0,0 1 0,-1 0-1,1 0 1,0 0 0,0 0-1,0 0 1,0 0 0,-1 0-1,3 3 1,-2-3-62,-1 1 0,0 0-1,0 0 1,0 0 0,0 0-1,0 0 1,-1 0 0,1 0-1,-1 0 1,1 0 0,-1 1 0,0-1-1,1 0 1,-1 0 0,0 0-1,-1 1 1,1-1 0,0 0-1,-1 0 1,1 0 0,-1 0-1,0 0 1,0 2 0,-3 5-30,1-1 0,-1-1 1,0 1-1,-8 9 0,3-4-95,-2 0 0,1-1 0,-2-1 1,1 0-1,-2-1 0,1 0 0,-2 0 0,-21 11 0,44-21-110,-1 0 1,1 0-1,-1 1 1,0 0-1,1 1 1,13 4-1,-17-5 184,-1 1 0,0 0 0,0 0 0,0 0 0,0 0 0,0 1 0,0-1 0,0 1 0,-1 0 0,0 0 0,1 0 1,-1 1-1,3 4 0,-5-7 52,0 1 0,0 0 0,0-1 0,0 1 0,-1 0 0,1 0 0,0 0 0,-1 0 0,1 0 0,-1 0 0,0 0 0,0 0 0,0 0 0,0 0 0,0 0 1,0 0-1,-1 0 0,1 0 0,0 0 0,-1 0 0,0 0 0,1-1 0,-1 1 0,0 0 0,0 0 0,0 0 0,0-1 0,0 1 0,-1-1 0,1 1 0,0-1 0,-3 2 1,0 2-53,-1-1 0,1 0 0,-1 0 0,0-1-1,-1 1 1,1-1 0,-1 0 0,1 0 0,-1-1 0,0 0 0,0 0 0,0 0 0,0-1 0,0 0 0,-9 1 0,15-2 16,-1 0-1,1 0 0,-1 0 1,1 0-1,-1 0 0,1 0 0,-1 0 1,1-1-1,-1 1 0,1 0 1,0 0-1,-1 0 0,1 0 0,-1-1 1,1 1-1,-1 0 0,1 0 1,0-1-1,-1 1 0,1 0 0,0-1 1,-1 1-1,1-1 0,0 1 1,-1 0-1,1-1 0,-1-7-508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 17788,'0'0'91,"0"0"1,0-1-1,0 1 0,0 0 1,0-1-1,0 1 1,0 0-1,0 0 1,0-1-1,0 1 0,0 0 1,0-1-1,0 1 1,0 0-1,0 0 0,0-1 1,-1 1-1,1 0 1,0 0-1,0-1 0,0 1 1,0 0-1,-1 0 1,1-1-1,0 1 1,0 0-1,-1 0 0,1 0 1,0 0-1,0-1 1,-1 1-1,1 0 0,0 0 1,0 0-1,-1 0 1,1 0-1,0 0 1,0 0-1,-1 0 0,1 0 1,-1 0-1,-14 6 1794,-12 16-406,10-5-758,-28 35 1,40-46-654,0 1 1,1 0-1,0 0 0,0 0 0,1 1 1,0-1-1,0 1 0,-3 16 0,5-22-83,1 1 0,-1-1 0,1 0 0,0 1 0,0-1 0,0 1 0,1-1 0,-1 1 0,0-1 0,1 0 0,0 1 0,-1-1 0,1 0 0,0 1 0,0-1 0,0 0 0,1 0 0,-1 0 0,1 0 0,-1 0 0,1 0 0,-1 0 0,1 0 0,0-1 0,0 1 0,4 2 0,3 0-207,0 0 0,0 0 0,0 0 0,1-2 1,14 4-1,-14-4-136,-1 0 1,1 1 0,14 7-1,-22-10 302,0 1 0,-1 1-1,1-1 1,0 0-1,-1 0 1,1 1-1,-1-1 1,0 0 0,1 1-1,-1-1 1,0 1-1,0 0 1,0-1-1,0 1 1,0 0 0,-1 0-1,1 0 1,0 2-1,0 0 34,-1 0-1,0-1 1,1 1-1,-2 0 1,1 0 0,0-1-1,-1 1 1,0 0-1,-1 3 1,-2 7 288,-2 0 1,0-1-1,-14 23 1,18-34-184,-10 18 352,7-12 16,0 0 0,0 1 0,-7 17 0,11-23-479,0 0 0,1 0 0,-1 0 0,1 0 0,0 0-1,-1 0 1,1 0 0,1 0 0,-1 0 0,0 1 0,1-1 0,-1 0 0,1 0 0,0 0 0,0-1 0,3 6 0,-2 5-164,-4-7-61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17980,'2'1'202,"-1"0"-1,0 1 1,0-1 0,0 0-1,0 1 1,0-1 0,0 1-1,-1-1 1,1 1 0,0 0 0,-1-1-1,1 3 1,0-1 118,10 29 43,-1 0 0,-2 1 0,-1 0 1,-2 1-1,-1 0 0,-2 0 0,-1-1 0,-4 36 1,1-55-237,0 1 0,-1 0 1,-1-1-1,0 1 0,-1-1 1,0 0-1,-2 0 0,-8 15 1,12-24-220,0 1 1,-1-1-1,1 0 1,-1 0-1,0-1 1,-1 1-1,1-1 1,-1 1-1,0-2 1,0 1-1,0 0 1,0-1-1,-1 0 1,1 0-1,-1-1 1,0 1-1,0-1 1,0-1-1,0 1 1,0-1-1,-12 1 1,17-2 39,0 0 1,0 0 0,0 0-1,0 0 1,0 0-1,0 0 1,0-1 0,0 1-1,0 0 1,0-1-1,0 1 1,1-1 0,-1 1-1,0-1 1,0 1 0,0-1-1,0 1 1,-1-3-1,4-4-650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19844,'-1'6'1937,"1"4"-1153,3 0-312,8 1 1096,4-1-271,5-3-425,4-2-216,6-1-208,2-3-48,-1-1-296,-1-1-208,-7-2-992,-4 4-104,-15 5 919,-4 0-239,-8 5-208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20180,'9'3'2273,"12"-3"-1193,5 0-456,7-3 1313,1-1-497,8-1-664,0 1-408,-5 3-368,-3 4 120,-9 8-232,-4 0-48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15579,'7'-10'791,"-1"0"0,2 1-1,-1-1 1,1 2 0,0-1-1,1 1 1,0 0 0,18-11-1,-16 13-436,0 0 0,1 0 0,-1 1 0,1 1 0,0 0 0,0 0-1,1 1 1,13-1 0,-22 4-297,0-1 0,0 1 0,0 0 0,0 0 0,1 1 0,-1-1 1,0 1-1,0 0 0,7 3 0,-10-4-54,0 0 1,0 1 0,0 0-1,0-1 1,-1 1 0,1 0-1,0-1 1,0 1 0,0 0-1,-1 0 1,1 0 0,0 0-1,-1 0 1,1 0 0,0 0-1,-1 0 1,0 0 0,1 0-1,-1 0 1,0 0 0,1 0-1,-1 0 1,0 0 0,0 0-1,0 0 1,0 0-1,0 1 1,0-1 0,0 0-1,0 0 1,0 0 0,-1 0-1,1 0 1,0 0 0,-1 0-1,1 0 1,-1 0 0,1 0-1,-1 0 1,0 0 0,0 1-1,-3 5-6,0-1 0,-1 0 0,0 1 0,0-2 0,0 1 0,-1-1-1,-6 6 1,-50 33-2,32-24 11,5-3-4,14-10 9,0 0 0,0 1 0,1 0-1,0 1 1,-15 17 0,24-26-10,1 0-1,-1 1 1,1-1-1,-1 0 1,1 1-1,0-1 1,-1 1-1,1-1 1,0 1-1,-1-1 1,1 1-1,0-1 1,0 1-1,-1-1 1,1 1-1,0-1 1,0 1-1,0 0 1,0-1-1,0 1 1,0-1-1,0 1 1,0 0-1,0-1 1,0 1-1,0-1 1,0 1-1,0-1 1,0 1 0,0 0-1,1-1 1,-1 1-1,0-1 1,0 1-1,1-1 1,-1 1-1,0-1 1,1 1-1,-1-1 1,1 0-1,-1 1 1,0-1-1,1 1 1,-1-1-1,1 0 1,-1 1-1,1-1 1,-1 0-1,1 0 1,-1 1-1,1-1 1,0 0-1,-1 0 1,1 0-1,-1 0 1,1 0-1,0 0 1,6 1 3,-1 0 0,0-1 0,1 0-1,6-1 1,80-12 92,-53 6-293,54-2 0,-82 9-73,0 0 0,0 1 1,1 0-1,-1 1 0,0 0 1,0 1-1,-1 1 0,21 8 0,-19-5-255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19852,'1'1'113,"-1"-1"1,0 1-1,0 0 0,1 0 0,-1 0 1,0-1-1,1 1 0,-1 0 0,1 0 0,-1-1 1,1 1-1,-1 0 0,1-1 0,-1 1 1,1-1-1,0 1 0,-1-1 0,1 1 1,0-1-1,0 1 0,-1-1 0,1 0 0,0 1 1,0-1-1,0 0 0,-1 0 0,1 1 1,0-1-1,0 0 0,0 0 0,0 0 0,-1 0 1,1 0-1,1-1 0,39-1 1441,-31 1-1039,215-29 2534,76-6-3708,-282 36 114,33-3-73,-49 3 553,0-1 0,0 1 1,0-1-1,0 0 1,0 0-1,0 0 0,0 0 1,-1 0-1,1-1 1,0 1-1,-1-1 1,5-3-1,2-9-561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17540,'-14'-1'2422,"13"1"-2347,1 0 1,0-1-1,0 1 0,0 0 1,0 0-1,0 0 0,0-1 0,-1 1 1,1 0-1,0 0 0,0 0 1,0-1-1,0 1 0,0 0 0,0 0 1,0-1-1,0 1 0,0 0 1,0 0-1,0-1 0,0 1 0,0 0 1,0 0-1,0 0 0,0-1 1,1 1-1,-1 0 0,0 0 0,0 0 1,0-1-1,0 1 0,1 0 1,0-2 221,0 0 0,1 0 0,0 1 0,-1-1 1,1 1-1,0-1 0,0 1 0,0 0 1,3-2-1,3-1-65,-1 1 1,1 0 0,0 1 0,0 0-1,0 0 1,0 1 0,16-1-1,-23 2-201,1 0-1,0 0 0,0 0 1,-1 1-1,1-1 0,0 0 0,-1 1 1,1-1-1,0 1 0,-1-1 0,1 1 1,0 0-1,-1 0 0,0 0 1,1 0-1,-1 0 0,1 0 0,-1 0 1,0 0-1,0 1 0,0-1 0,1 0 1,-1 1-1,-1-1 0,1 1 1,0-1-1,0 1 0,0 0 0,-1-1 1,1 1-1,-1 0 0,1-1 0,-1 1 1,0 0-1,0-1 0,0 1 1,0 0-1,0 0 0,0-1 0,0 1 1,0 0-1,-2 2 0,1 3-25,-1 0 1,0 0-1,0-1 0,-1 1 1,0-1-1,0 1 0,0-1 1,-1 0-1,0 0 0,0 0 1,-1-1-1,0 0 0,1 1 1,-2-2-1,-9 9 0,25-11-100,1 1-1,0 0 1,-1 1-1,0 0 0,1 1 1,9 6-1,-15-8 56,-1 1 0,0-1 0,0 1-1,0 0 1,0 0 0,0 0 0,-1 1 0,0-1 0,0 1-1,0 0 1,0 0 0,-1 0 0,0 0 0,0 0 0,2 8 0,-4-9 46,1 1 1,-1 0 0,0-1-1,0 1 1,0 0 0,-1-1 0,1 1-1,-1-1 1,0 1 0,-1-1-1,1 1 1,-1-1 0,0 0 0,0 1-1,0-1 1,0 0 0,-1 0-1,-5 5 1,0 2 195,-2-1-1,1 0 1,-1-1-1,-1 0 0,-13 9 1,20-16-110,0 1 0,0-1 1,-1 1-1,1-1 0,-1 0 1,1-1-1,-1 1 0,0-1 1,0 0-1,0 0 0,0-1 0,0 1 1,1-1-1,-1 0 0,0 0 1,0-1-1,-7-1 0,10 2-106,0-1 1,0 1-1,1-1 0,-1 0 1,1 0-1,-1 1 0,1-1 0,-1 0 1,1 0-1,-1 0 0,1-1 1,0 1-1,0 0 0,-1 0 1,1-1-1,0 1 0,0-1 0,0 1 1,1-1-1,-2-1 0,1 0-158,0 0 1,1 0-1,-1 0 0,1 0 0,0 0 0,0 0 0,0 0 1,0 0-1,0-1 0,2-4 0,2-5-458,0-1 1,1 1-1,1 1 0,6-13 1,-10 21 657,15-28-1054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14675,'5'-1'545,"0"0"0,0 0 0,0 1 0,0-1 1,1 1-1,-1 0 0,0 1 0,0 0 0,0-1 0,0 2 0,0-1 0,0 0 0,5 3 0,34 7 759,-27-10-928,0-1 1,1 0-1,-1-1 0,0 0 0,-1-2 0,1 0 0,0-1 0,28-10 0,-45 14-366,0 0 0,0 0 0,0 0 0,0 0 0,0 0 0,1 0 0,-1 0 0,0 0 0,0 0 0,0 0 0,0 0 0,0 0 0,1 1 0,-1-1 0,0 0 0,0 0-1,0 0 1,0 0 0,0 0 0,0 0 0,0 0 0,1 0 0,-1 1 0,0-1 0,0 0 0,0 0 0,0 0 0,0 0 0,0 0 0,0 1 0,0-1 0,0 0 0,0 0 0,0 0 0,0 0 0,0 1 0,0-1 0,0 0 0,0 0 0,0 0 0,0 0 0,0 0-1,0 1 1,0-1 0,0 0 0,0 0 0,0 0 0,0 0 0,0 0 0,0 1 0,-1-1 0,1 0 0,0 0 0,0 0 0,-3 9 10,-26 56 395,-35 114 0,57-152-637,1 0 1,2 0-1,-2 46 1,6-54-713,1 0 1,0-1 0,7 28-1,-4-38-866,0-10 591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44 12827,'0'-2'95,"-1"-1"1,1 1-1,-1 0 1,0 0 0,0 0-1,0 0 1,0 0-1,0 0 1,0 0-1,0 0 1,-1 0-1,1 0 1,-1 1 0,0-1-1,1 1 1,-1-1-1,0 1 1,0 0-1,0-1 1,0 1 0,0 0-1,0 0 1,0 0-1,0 1 1,0-1-1,-1 0 1,1 1-1,0 0 1,0-1 0,-1 1-1,1 0 1,-3 0-1,-1 1-50,0 0 0,0 0-1,0 0 1,0 1-1,0 0 1,1 0 0,-1 0-1,0 1 1,1 0-1,0 0 1,-6 4 0,-7 8-39,0 1 1,2 0 0,0 1 0,0 1 0,2 0 0,0 1 0,2 1 0,-16 30 0,10-11-2,1 1 1,2 0 0,-16 73 0,18-53 6,3 1 0,2 0 0,4 1 1,2 0-1,2-1 0,3 1 0,21 109 0,-18-145-16,1-1 1,2 0-1,0 0 0,2-1 0,0-1 0,26 39 0,-29-50-9,1-1-1,0 0 0,1-1 1,0 0-1,1-1 0,12 9 1,-15-13-7,0 0 1,0 0-1,0-1 1,1-1 0,-1 1-1,1-1 1,0-1-1,0 0 1,0 0 0,11 1-1,-14-3 5,1 0 1,-1 0-1,1 0 0,-1-1 1,1 0-1,-1 0 0,1-1 1,-1 0-1,0 0 0,0 0 0,0-1 1,0 0-1,9-6 0,-7 3 9,0 0 0,0-1 0,0-1 0,-1 1 1,0-1-1,-1-1 0,11-15 0,-2-4 41,-2 0 0,-1-1 0,-1-1 0,12-51-1,17-86 489,24-232 0,-60 353-336,-3-82 0,-3 101-45,-1 1-1,-2-1 1,0 1-1,-13-37 1,15 56-83,1 0 0,-1 0 1,0 1-1,-1-1 1,0 1-1,0 0 0,0 0 1,-1 0-1,-9-9 0,11 13-32,0 0 0,0-1 0,0 2 0,0-1-1,-1 0 1,1 1 0,0-1 0,-1 1-1,1 0 1,-1 0 0,1 1 0,-1-1 0,0 1-1,1-1 1,-1 1 0,0 0 0,1 1-1,-1-1 1,1 0 0,-1 1 0,-4 1 0,-13 6-89,0 0 1,1 2 0,0 0 0,1 1 0,-23 16 0,-16 10-606,32-23 452,4-9-62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17852,'-12'15'1400,"2"5"-1112,0 0-120,10-2 176,0-3-504,10-10-584,3-5 648,6-5-208,4-5-152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18980,'1'-3'2233,"9"0"-1449,6-1-296,7 0 1496,6-2-936,5 0-263,5 0-945,5-2-553,-7-4 705,-5 1-128,-6 1-176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18596,'-13'9'2080,"0"-2"-1463,3-4 1503,16-6-2600,2-4 632,8 0-224,-2-3-144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16243,'68'-104'6193,"-2"2"-4475,-42 62-1312,-7 8-73,28-35-1,-45 67-328,1-1 0,-1 0 0,0 1-1,1-1 1,-1 1 0,1-1-1,-1 1 1,1-1 0,-1 1-1,1-1 1,-1 1 0,1 0 0,0-1-1,-1 1 1,1 0 0,-1 0-1,1-1 1,0 1 0,0 0-1,0 0-1,-1 0-1,0 0 1,1 0-1,-1 1 1,0-1-1,1 0 1,-1 0-1,0 1 0,1-1 1,-1 0-1,0 1 1,0-1-1,0 0 1,1 1-1,-1-1 1,0 0-1,0 1 0,0-1 1,0 0-1,1 1 1,-1-1-1,0 1 1,0-1-1,0 1 1,1 33 2,-1-26-9,0 82-108,-1 118 2,-2-161 103,-2 1 0,-14 61 0,-8-16 10,24-83 17,-1 0-1,0 0 1,-1 0 0,0 0 0,-1-1-1,-11 14 1,16-22-11,1 0 0,-1 0 0,0-1 0,1 1-1,-1 0 1,0-1 0,1 1 0,-1 0 0,0-1 0,0 1 0,0-1 0,0 1 0,1-1 0,-1 0-1,0 1 1,0-1 0,0 0 0,0 0 0,-2 1 0,3-2-1,-1 1-1,1 0 1,-1 0 0,1-1 0,-1 1-1,1 0 1,-1-1 0,1 1-1,-1 0 1,1-1 0,-1 1 0,1-1-1,0 1 1,-1-1 0,1 1 0,0-1-1,-1 1 1,1-1 0,0 1 0,0-1-1,-1 0 1,1 0 0,-1-4 25,0-1 0,0 1-1,0 0 1,1-1 0,0-8 0,2-5 6,0 0-1,2 0 1,0 0 0,1 0-1,1 1 1,1-1-1,1 2 1,0-1 0,14-20-1,0 3-28,3 0 0,1 2-1,35-36 1,109-83 89,-128 118-64,-38 31-25,0 0-1,-1 0 1,1-1 0,0 1-1,-1-1 1,0 0 0,0 0-1,0 0 1,0 0 0,-1 0-1,3-5 1,-5 8-8,0 1 0,0 0 1,0-1-1,0 1 0,0 0 0,0-1 0,0 1 1,0 0-1,0-1 0,0 1 0,0 0 0,-1-1 1,1 1-1,0 0 0,0-1 0,0 1 0,0 0 0,0 0 1,-1-1-1,1 1 0,0 0 0,0 0 0,-1-1 1,1 1-1,0 0 0,0 0 0,-1 0 0,1-1 1,0 1-1,-1 0 0,1 0 0,0 0 0,0 0 1,-1 0-1,1 0 0,0 0 0,-1-1 0,1 1 1,0 0-1,-1 0 0,1 0 0,0 0 0,-1 1 1,1-1-1,0 0 0,-1 0 0,1 0 0,0 0 1,-1 0-1,1 0 0,0 0 0,-1 1 0,1-1 0,-19 6 19,7 1-31,-1 1 1,1 1-1,1 0 1,-1 0-1,2 1 1,-1 1-1,1-1 0,1 2 1,0-1-1,1 1 1,0 1-1,0 0 1,-8 22-1,14-30-56,0 0 0,0 0 0,1 1 0,0-1 0,-1 9 0,2-12 29,0-1-1,0 1 1,0-1-1,0 1 1,0-1-1,0 1 1,1-1 0,-1 1-1,0-1 1,1 1-1,-1-1 1,1 0-1,0 1 1,-1-1-1,1 0 1,0 1-1,0-1 1,0 0 0,0 0-1,0 0 1,0 0-1,0 0 1,0 0-1,1 0 1,1 1-1,1-1-95,0 1 0,0-1 0,0 0 0,1 0 0,-1-1 0,0 1 0,1-1-1,-1 0 1,0 0 0,1-1 0,-1 1 0,0-1 0,1 0 0,-1 0 0,5-2 0,4-2-128,-1 1-1,0-2 1,22-13 0,13-14-437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18460,'-18'23'837,"2"1"-1,0 0 1,2 2 0,1 0-1,-19 52 1,20-41-636,2 0 1,1 0-1,-7 74 0,16-104-172,-1-1-1,2 0 0,-1 1 1,0-1-1,3 11 0,-3-16-18,0 0 0,1-1 0,-1 1-1,0 0 1,1 0 0,-1 0-1,0 0 1,1 0 0,-1-1 0,1 1-1,-1 0 1,1 0 0,-1-1-1,1 1 1,0 0 0,-1-1 0,1 1-1,0-1 1,0 1 0,0-1-1,-1 1 1,1-1 0,0 1 0,0-1-1,0 0 1,0 1 0,0-1-1,-1 0 1,1 0 0,0 0 0,0 0-1,0 0 1,0 0 0,0 0-1,0 0 1,0 0 0,0 0 0,0 0-1,-1-1 1,1 1 0,0 0-1,0-1 1,0 1 0,0-1 0,0 1-1,1-1 1,10-7 100,0-1-1,0 0 1,-1-1-1,0 0 1,17-20-1,2-1 96,-13 14-114,-9 8-87,1 0 0,1 0 0,-1 1 0,15-8 1,-24 16-13,0-1 1,1 1-1,-1-1 1,1 1-1,-1 0 1,1 0-1,-1-1 1,1 1-1,-1 0 1,1 0-1,0 0 1,-1-1-1,1 1 1,-1 0-1,1 0 1,-1 0-1,1 0 1,0 0-1,-1 0 1,1 0-1,-1 0 1,1 1-1,-1-1 1,1 0-1,-1 0 1,1 0 0,-1 1-1,2-1 1,-2 1-6,1 0 1,-1-1-1,1 1 1,-1 0-1,0 0 1,1 0 0,-1 0-1,0 0 1,0 0-1,0-1 1,1 1-1,-1 0 1,0 0 0,0 0-1,0 1 1,-7 38-259,6-40 269,-14 52-264,9-35 197,1 0 0,0 1 0,1 0 0,-3 33 1,7-50 64,0 0 1,0 1-1,0-1 1,0 0-1,0 0 1,0 0-1,1 0 1,-1 1-1,0-1 1,1 0 0,-1 0-1,0 0 1,1 0-1,-1 0 1,1 0-1,0 0 1,-1 0-1,1 0 1,0 0-1,-1 0 1,1 0 0,0-1-1,0 1 1,0 0-1,0 0 1,0-1-1,1 1 1,0 0-1,1 0 1,-1-1-1,0 0 0,1 0 1,-1 1-1,0-1 0,1-1 1,-1 1-1,0 0 1,1-1-1,-1 1 0,4-2 1,7-3-9,-1 0 0,1-1 0,16-10 0,12-12-11,-1-2 1,-1-1 0,-2-3-1,-1 0 1,-2-3 0,-2 0-1,39-58 1,-63 82 4,1 2 1,-1-2-1,0 1 0,-1-1 0,11-26 0,-18 38 18,0 0 0,0 1 0,1-1 0,-1 1 0,0-1 0,0 1 0,0-1-1,0 1 1,0-1 0,1 0 0,-1 1 0,0-1 0,0 1 0,-1-1 0,1 0 0,0 1 0,0-1-1,0 1 1,0-1 0,0 1 0,-1-2 0,-9 5 17,-12 17 32,11-8-35,2 0-1,0 1 1,0 0 0,1 0-1,1 1 1,0 0-1,1 1 1,0-1-1,1 1 1,1 0 0,-3 20-1,1 16-67,1-1-1,4 59 1,-3 32-1846,1-145 267,0-8 1216,-19-138-2,10 81 2654,-3-83-1,15 151-2196,0-1-1,-1 1 0,1 0 0,0-1 1,0 1-1,0-1 0,1 1 1,-1 0-1,0-1 0,0 1 1,1-1-1,-1 1 0,1 0 1,-1 0-1,1-1 0,-1 1 1,1 0-1,0 0 0,0 0 0,0-1 1,0 1-1,-1 0 0,1 0 1,1 0-1,-1 1 0,0-1 1,0 0-1,0 0 0,0 0 1,1 1-1,-1-1 0,0 1 1,0-1-1,1 1 0,-1-1 0,1 1 1,-1 0-1,0 0 0,1 0 1,-1 0-1,1 0 0,-1 0 1,0 0-1,1 0 0,-1 0 1,3 1-1,28 4-838,61 5-443,-54-8 771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 21036,'-15'-5'1142,"6"2"-413,0-1-1,0 2 1,0 0-1,-18-3 1,23 5-700,0 0-1,1 1 1,-1-1-1,1 1 1,-1 0 0,1-1-1,-1 2 1,1-1-1,0 0 1,0 1-1,-1-1 1,1 1 0,0 0-1,0 0 1,1 0-1,-6 5 1,7-6-66,0-1 1,0 1-1,0-1 1,0 1-1,0 0 1,1 0-1,-1-1 1,0 1-1,0 0 1,1 0-1,-1 0 0,1 0 1,-1 0-1,1 0 1,-1 0-1,1 0 1,-1 0-1,1 0 1,0 0-1,0 0 1,-1 0-1,1 0 1,0 0-1,0 1 0,0-1 1,0 0-1,0 0 1,1 0-1,-1 0 1,0 0-1,0 0 1,1 0-1,-1 0 1,1 0-1,-1 0 1,1 0-1,-1 0 0,1 0 1,-1 0-1,1 0 1,0 0-1,0-1 1,-1 1-1,1 0 1,0 0-1,0-1 1,0 1-1,2 0 1,6 4-292,0 0 1,0-1 0,1-1-1,14 5 1,-6-3 80,10 5-238,41 22 1,-61-28 448,0 1 1,0 0 0,0 0 0,0 1 0,-1 0 0,0 1 0,-1-1 0,1 1 0,5 9 0,-11-15 57,0 1 0,1 0 1,-1 0-1,0 0 0,-1 0 1,1 0-1,0 0 0,-1 0 1,1 0-1,-1 0 0,1 0 1,-1 0-1,0 0 0,0 0 1,0 1-1,0-1 0,0 0 1,-1 0-1,0 4 0,-1-3 30,1 0 1,-1 0-1,1 0 0,-1-1 0,0 1 0,0 0 0,0-1 0,-1 1 1,1-1-1,0 0 0,-6 3 0,-1 1 148,0 0 0,-1-1-1,0-1 1,1 0 0,-2 0 0,-19 4 0,25-7-173,-1 0 1,1 0 0,-1 0 0,0-1-1,0 0 1,1-1 0,-1 1 0,-8-2-1,13 1-20,-1 1 0,1-1 0,-1 1-1,1-1 1,0 0 0,-1 0 0,1 1-1,-1-1 1,1 0 0,0 0 0,0 0-1,0-1 1,0 1 0,0 0-1,0 0 1,0-1 0,0 1 0,0 0-1,0-1 1,1 1 0,-1-1 0,0 1-1,1-1 1,0 1 0,-1-1 0,1 1-1,0-1 1,0 0 0,-1 1-1,1-1 1,1 1 0,-1-1 0,0 1-1,0-1 1,1-2 0,9-26-98,7-2-33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27 16235,'0'0'55,"0"1"0,0-1-1,1 1 1,-1-1-1,0 1 1,0-1 0,0 1-1,0-1 1,0 1-1,-1-1 1,1 1-1,0-1 1,0 1 0,0-1-1,0 1 1,0-1-1,-1 1 1,1-1 0,0 1-1,0-1 1,-1 0-1,1 1 1,0-1-1,-1 1 1,1-1 0,0 0-1,-1 1 1,1-1-1,-1 0 1,1 0 0,-1 1-1,1-1 1,-1 0-1,-24 17 155,13-9 108,-15 13 562,2 0 0,-35 38 0,50-48-733,1 0 0,1 0-1,-1 1 1,2 0 0,-1 0 0,2 1 0,0 0-1,-7 20 1,12-31-121,1 0 0,-1 1-1,1-1 1,-1 0 0,1 1 0,0-1-1,0 0 1,0 1 0,0-1 0,0 0-1,0 1 1,1-1 0,-1 0 0,1 0-1,-1 1 1,1-1 0,0 0 0,0 0-1,2 4 1,-1-5-2,0 1 1,-1-1-1,1 1 0,0-1 1,0 0-1,0 0 0,0 1 1,0-1-1,0-1 0,0 1 1,0 0-1,0 0 0,0-1 0,1 1 1,-1-1-1,4 0 0,2 0 44,-1 0 0,1 0-1,-1-1 1,0 0 0,1-1-1,-1 0 1,0 0 0,0-1-1,0 1 1,0-1 0,8-5-1,-3-2 58,0 0 1,0 0-1,-1-1 0,0 0 0,-1-1 1,0 0-1,-1-1 0,0 0 0,-1-1 1,-1 0-1,0 0 0,-1 0 0,-1-1 0,0 0 1,0 0-1,-2 0 0,0 0 0,1-26 1,-3 37-133,-1 0 1,-1 0-1,1 0 0,-1-1 1,0 1-1,0 0 1,0 0-1,0 1 1,-4-9-1,5 11-11,-1 0 0,0 1-1,1-1 1,-1 0 0,1 0-1,-1 0 1,0 0 0,0 1 0,0-1-1,1 0 1,-1 1 0,0-1 0,0 1-1,0-1 1,0 1 0,0-1 0,0 1-1,0 0 1,0-1 0,0 1 0,0 0-1,0 0 1,0 0 0,0 0 0,0 0-1,0 0 1,0 0 0,-1 0 0,1 0-1,0 0 1,0 1 0,0-1 0,0 0-1,0 1 1,0-1 0,0 1 0,1-1-1,-1 1 1,0-1 0,0 1 0,0 0-1,0-1 1,-1 2 0,0 1-155,-1 0 0,0-1 0,1 1-1,-1 0 1,1 0 0,0 0 0,-3 6 0,4-8 128,0 1-1,1-1 0,-1 0 1,1 1-1,-1-1 1,1 1-1,-1-1 0,1 1 1,0-1-1,-1 1 1,1-1-1,0 1 0,0-1 1,0 1-1,0-1 1,1 1-1,-1-1 0,0 1 1,1-1-1,-1 1 1,2 2-1,11 4-417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17812,'-14'14'746,"1"1"1,0 0 0,2 1-1,-1 0 1,2 1 0,-12 24 0,16-27-618,1-1 1,1 1-1,0 0 1,0 0 0,2 1-1,0-1 1,0 1-1,1-1 1,2 18 0,-1-27-122,1 0 0,0 0 1,0 0-1,0 0 1,0-1-1,1 1 1,-1-1-1,1 1 1,0-1-1,3 5 1,-4-8-10,0 0 1,0 0-1,0 0 0,-1 0 1,1 0-1,0-1 1,0 1-1,1 0 1,-1 0-1,0-1 0,0 1 1,0 0-1,0-1 1,0 1-1,1-1 1,-1 0-1,2 1 0,-1-1-2,0 0 0,-1 0-1,1-1 1,0 1 0,0 0 0,-1-1-1,1 1 1,0-1 0,0 0-1,-1 1 1,1-1 0,-1 0-1,1 0 1,-1 0 0,1 0 0,1-2-1,22-21-44,0-2 0,-2-1 0,39-58 0,-25 34 28,78-100 23,-113 148 13,-6 4-6,-9 11 9,-7 11 80,2 2 0,0 1 0,2 0-1,1 1 1,-22 52 0,32-66-174,0 1 1,1 0-1,0 1 0,2-1 0,-1 1 1,2-1-1,0 1 0,0-1 0,2 1 1,0 0-1,0-1 0,1 1 1,1-1-1,7 21 0,-4-25-134,4-12-86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17308,'1'0'122,"0"1"0,0 0-1,0 0 1,-1-1 0,1 1 0,0-1 0,0 1 0,0-1 0,0 1 0,0-1 0,0 0 0,0 1-1,0-1 1,0 0 0,0 0 0,0 0 0,0 0 0,0 0 0,1 0 0,-1 0 0,0 0 0,0 0 0,0 0-1,1-1 1,24-12 466,-22 10-346,105-71 2080,121-108 1,-214 170-2326,-16 12 2,-1 1 0,1-1 0,0 0 0,0 0 0,0 0 0,0 0 0,0 0 0,0 0 0,0 0 0,0 1 0,0-1 0,0 0-1,0 0 1,0 0 0,0 0 0,0 0 0,1 0 0,-1 1 0,0-1 0,0 0 0,0 0 0,0 0 0,0 0 0,0 0 0,0 0 0,0 0 0,0 0 0,0 0 0,0 1 0,0-1 0,1 0 0,-1 0 0,0 0 0,0 0 0,0 0 0,0 0 0,0 0 0,0 0 0,0 0 0,0 0 0,1 0 0,-1 0 0,0 0 0,0 0 0,0 0 0,0 0 0,0 0 0,0 1-4,-3 6-12,-14 35-54,2 0 1,-20 84-1,21-27 88,8-47-23,-3 0-1,-23 76 0,28-113 20,-2-1 1,0 0-1,0 0 0,-2-1 1,1 0-1,-2 0 1,1-1-1,-2 0 0,0 0 1,0-1-1,-1 0 0,0-1 1,-17 11-1,25-19 12,0 0-1,0 0 0,-1-1 1,1 1-1,-1-1 1,1 0-1,-1 0 0,1 0 1,-1 0-1,1-1 0,-6 1 1,9-1-16,-1 0 1,1 0-1,-1 0 0,0 0 1,1 0-1,-1 0 0,0-1 1,1 1-1,-1 0 1,1 0-1,-1-1 0,0 1 1,1 0-1,-1-1 0,1 1 1,-1 0-1,1-1 1,-1 1-1,1-1 0,0 1 1,-1-1-1,1 1 0,-1-1 1,1 1-1,-1-2 1,1 0 2,0 1 0,0-1 0,0 0 0,0 0 0,0 1 0,0-1 0,0 0 0,0 1 0,1-1 0,-1 0 0,1 1 0,-1-1 0,1 0 1,1-2-1,9-18-21,2-1 0,0 2 0,21-26 0,52-57-240,-79 96 235,149-160-406,23-26 281,-175 189 140,0 1 1,-1-1-1,1 0 0,-1-1 0,5-9 0,-8 15-1,0-1 0,1 0 0,-1 1 0,0-1 0,0 1 0,0-1 0,0 0 0,0 1 0,0-1 0,0 0 0,0 1 0,0-1 0,0 1 0,0-1 0,0 0 0,0 1 0,0-1 0,-1 0 0,1 1 0,0-1 0,0 1 0,-1-1 0,1 1 0,-1-1 0,0 0 0,0 0 1,0 1-1,0-1 0,-1 1 1,1-1-1,0 1 1,0-1-1,-1 1 1,1 0-1,0 0 1,-1-1-1,1 1 1,0 0-1,-1 0 1,1 0-1,-2 1 1,-6 0 32,0 1 1,0 0 0,0 1-1,0 0 1,0 0 0,1 1-1,0 0 1,0 1 0,0-1-1,0 2 1,1-1 0,-1 1-1,1 0 1,1 0-1,-1 1 1,-9 14 0,11-16-16,1 1 0,0 0-1,0 0 1,1 0 0,-1 0 0,1 1 0,1-1 0,-1 1 0,1 0-1,1 0 1,-1 0 0,1 0 0,0 0 0,0 0 0,1 0 0,0 0-1,1 0 1,-1 0 0,1 0 0,1 0 0,-1 0 0,4 10 0,-3-14-85,-1 0 0,0 0 1,1 0-1,0 0 0,0 0 1,0-1-1,0 1 0,0 0 1,0-1-1,1 0 0,-1 1 1,1-1-1,0 0 0,-1 0 0,1-1 1,0 1-1,0-1 0,0 1 1,0-1-1,1 0 0,-1 0 1,0 0-1,0 0 0,1-1 1,-1 0-1,0 1 0,1-1 1,-1 0-1,0 0 0,1-1 1,-1 1-1,0-1 0,1 0 1,-1 0-1,0 0 0,0 0 0,0 0 1,0-1-1,0 1 0,0-1 1,0 0-1,0 0 0,-1 0 1,1 0-1,-1-1 0,3-2 1,23-27-573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20676,'-10'15'1569,"0"1"-1177,7 0-240,6 0-24,7-1-592,9 3 520,3 0-184,2 4-224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94 19404,'-9'1'322,"0"0"-1,0 0 1,1 1-1,-1 0 1,0 0-1,1 1 1,0 0-1,-1 1 1,1 0-1,1 0 1,-1 1-1,0 0 1,1 0 0,0 1-1,1-1 1,-1 2-1,1-1 1,0 1-1,0 0 1,-7 12-1,12-18-302,1 1 0,-1-1 0,0 0 0,1 1-1,-1-1 1,1 0 0,-1 1 0,1-1 0,0 1 0,-1-1 0,1 1-1,0-1 1,0 1 0,0-1 0,0 1 0,1 2 0,-1-3-10,1-1 0,-1 1 0,1 0 0,-1 0 0,1 0 0,0-1 0,-1 1 0,1 0 0,0-1 0,-1 1 0,1 0 0,0-1 0,0 1 0,-1-1 0,1 1 0,0-1 1,0 0-1,0 1 0,1 0 0,2-1 0,0 1 0,0-1 0,1 1 0,-1-1 0,0 0 0,0-1 0,0 1 0,0-1 0,0 0 0,0 0 0,4-1 0,8-5-5,-1 0 0,0-1 0,-1 0 0,0-1 0,0-1 0,-1 0 0,20-20 0,-13 9-64,0-1 0,-1-1 1,22-35-1,-33 43-79,-13 16-61,-17 23 43,15-13 149,-1 0 1,2 1-1,-1 0 0,2 0 0,0 0 1,0 1-1,1-1 0,0 1 1,-2 17-1,6-25 12,-1-1 0,1 0 0,0 1 0,0-1 0,0 0 0,1 1 0,-1-1 0,1 0 0,0 1 0,0-1 0,1 0 0,-1 0 0,1 0 0,0 0 0,0 0 0,0 0 0,1-1 1,-1 1-1,1-1 0,0 0 0,0 1 0,0-1 0,0 0 0,1-1 0,-1 1 0,1-1 0,-1 1 0,1-1 0,0 0 0,0 0 0,8 2 0,-3-2 1,1 0 0,-1 0 1,1-1-1,0 0 0,-1 0 0,1-1 1,0-1-1,0 0 0,-1 0 0,1-1 1,-1 0-1,1 0 0,-1-1 0,12-6 1,-3 1 2,-1 0 0,1-1 0,-2-2 0,0 1 1,0-2-1,17-15 0,-25 19-6,-1 0-1,1 0 1,8-14-1,-14 20 1,0 0 0,-1 0 0,0-1-1,1 1 1,-1 0 0,0-1-1,0 1 1,0-1 0,-1 1 0,1-1-1,-1 0 1,1 1 0,-1-1 0,0 0-1,0 1 1,0-1 0,0 1-1,0-1 1,-1 0 0,0-2 0,0 3-3,0 1 1,0-1 0,0 1 0,-1 0 0,1-1 0,0 1-1,0 0 1,-1 0 0,1 0 0,-1 0 0,1 0 0,-1 0-1,1 1 1,-1-1 0,0 0 0,1 1 0,-1-1-1,0 1 1,1 0 0,-1-1 0,0 1 0,0 0 0,1 0-1,-1 0 1,0 0 0,-3 1 0,-2 0 3,0 0-1,0 0 1,0 1 0,0 0 0,-9 4 0,11-4 4,-1 1 1,1 0-1,0 0 0,0 0 1,0 1-1,0 0 1,1 0-1,-1 0 1,1 0-1,0 1 1,1-1-1,-1 1 1,1 0-1,0 0 0,0 1 1,0-1-1,1 1 1,-1-1-1,1 1 1,1 0-1,-2 9 1,2-8 11,0 1 0,1-1 0,0 1 0,0-1 0,1 1 1,0-1-1,0 1 0,1-1 0,0 1 0,0-1 0,1 0 0,0 0 1,0 0-1,0 0 0,1-1 0,8 11 0,-8-11 31,1 0-1,0 0 1,0-1-1,0 0 1,1 0 0,-1 0-1,1 0 1,1-1-1,-1 0 1,0 0-1,1-1 1,0 0 0,0 0-1,0-1 1,0 1-1,14 1 1,27-3 134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63 294 15675,'-15'42'1836,"-19"59"1239,30-87-2795,1 0 1,1 1 0,0-1 0,0 1-1,2 15 1,0-28-268,0 0 0,0-1 0,0 1 0,0 0-1,0 0 1,1 0 0,-1-1 0,1 1 0,-1 0 0,1-1 0,0 1 0,0 0 0,0-1-1,-1 1 1,2-1 0,-1 1 0,0-1 0,1 2 0,-1-3-14,0 1 1,1-1 0,-1 0 0,0 0-1,0 1 1,0-1 0,0 0-1,1 0 1,-1 0 0,0 0 0,0 0-1,0 0 1,0-1 0,0 1-1,1 0 1,-1-1 0,0 1-1,0 0 1,0-1 0,0 0 0,0 1-1,0-1 1,0 1 0,0-1-1,0 0 1,-1 0 0,1 0-1,1-1 1,15-15 0,-1-2 1,-1 0-1,0 0 0,-2-1 1,13-24-1,-18 30 5,-5 10-2,73-137 143,-69 125-126,0 0 0,-2 0 0,1-1 0,-2 1 0,0-1 0,-1 0 0,0-20 0,-3 29-3,0-1 0,-1 1 0,-1 0 0,1-1 0,-2 1-1,1 0 1,-7-14 0,8 19-5,0 1 0,-1-1 0,1 1 0,-1-1 0,0 1-1,1 0 1,-1 0 0,0 0 0,0 0 0,-1 0 0,-3-2 0,5 3-2,-1 0 0,0 1 0,1-1 0,-1 1-1,1-1 1,-1 1 0,0 0 0,0-1 0,1 1 0,-1 0 0,0 0 0,1 0 0,-1 1 0,0-1 0,1 0 0,-1 1 0,0-1 0,1 1 0,-1-1-1,1 1 1,-3 1 0,0 1 11,-1 0-1,1 0 1,0 1 0,0-1-1,0 1 1,0 0-1,1 0 1,0 1-1,0-1 1,0 1-1,-4 8 1,-4 8 54,-8 30-1,16-43-59,-8 24 35,-11 47 1,20-67-59,0-1 0,0 0 0,1 1 0,1-1 0,0 1 0,1 0 0,4 21 0,-4-29-7,0 0-1,1 0 0,-1-1 1,1 1-1,0-1 0,0 1 0,1-1 1,-1 0-1,0 0 0,1 0 0,0 0 1,0 0-1,0-1 0,0 1 1,0-1-1,1 0 0,-1 0 0,1 0 1,-1 0-1,6 1 0,7 2-114,1 0 1,0-1-1,24 3 0,-15-3-6,-7-1 50,0-1-13,0 2 1,0 0-1,0 1 0,29 13 1,-44-17 97,0 1 1,-1 0 0,1 0 0,-1 0 0,1 0 0,-1 1 0,0-1 0,0 1 0,0 0 0,0 0 0,-1 0 0,1 0 0,-1 1 0,0-1-1,0 1 1,0-1 0,0 1 0,-1 0 0,0-1 0,1 1 0,-1 0 0,0 0 0,-1 0 0,1 0 0,-1 0 0,0 0 0,0 0-1,-1 7 1,-6 41-145,4-48-381,0-11 325,4-18 43,3-10-71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17100,'5'-5'1896,"-1"12"-1200,-1 8-296,-2 13 1417,2 12-857,-3 13-352,0 4-152,2 5-296,-1-1-72,0-8 32,1-5-32,2-18-176,1-9-160,-4-13 400,-8-20-192,-9-2 8,-7-11-64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16195,'21'-12'1089,"1"1"0,0 0-1,1 2 1,35-10 0,-30 12-706,1 1 1,-1 2-1,1 0 0,0 2 1,0 2-1,35 2 1,-51 0-351,-1 0 0,0 0 0,1 1 0,-1 0 0,0 1 0,0 1 0,-1 0 0,1 1 0,-1 0 0,0 0 0,10 9 0,-15-10-33,1 0 0,-2 1 1,1 0-1,-1 0 0,1 1 0,-2-1 1,1 1-1,-1 0 0,0 0 1,-1 1-1,1-1 0,-1 1 0,-1 0 1,0 0-1,0 0 0,0 0 0,-1 0 1,0 9-1,-1-4 55,-1-1 0,0 1 0,-1-1 1,0 0-1,-1 1 0,-1-1 0,0-1 0,0 1 0,-2 0 1,1-1-1,-1 0 0,-1 0 0,0-1 0,0 0 0,-1 0 1,0-1-1,-1 0 0,-10 9 0,3-5 138,0 0 0,-1 0 0,0-2 0,-1 0 0,0-1 0,-1-1 0,0 0 0,0-2 0,-1 0 0,-24 4 0,29-8-93,1-1-1,-19 1 1,30-3-186,0 0-1,0 0 1,0 0 0,0 0 0,0 0 0,0-1 0,0 1 0,0-1 0,0 0 0,1 0 0,-1 0 0,0 0 0,1-1 0,-1 1 0,1-1 0,-1 1-1,-3-5 1,5 6 26,1-1 0,-1 1-1,1-1 1,0 0 0,-1 1 0,1-1-1,0 1 1,-1-1 0,1 0-1,0 1 1,0-1 0,0 0-1,0 1 1,0-1 0,-1 0-1,1 0 1,0 1 0,1-1-1,-1 0 1,0 1 0,0-1 0,0 0-1,0 1 1,0-1 0,1 0-1,-1 1 1,0-1 0,1 0-1,0-1-9,1 0 0,-1 1 0,0-1 1,1 1-1,-1 0 0,1-1 0,0 1 0,-1 0 0,3-1 0,23-10-753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17 538 19388,'1'0'90,"0"0"-1,0 0 1,0 1-1,0-1 1,0 0-1,0 1 1,-1-1-1,1 1 1,0-1 0,0 1-1,0-1 1,0 1-1,-1-1 1,1 1-1,0 0 1,-1 0-1,1-1 1,0 1-1,-1 0 1,1 0 0,-1 0-1,1-1 1,-1 1-1,0 0 1,1 0-1,-1 0 1,0 0-1,1 0 1,-1 0-1,0 1 1,0 2 198,-1 0 0,0 0 0,0 0 0,0 1 0,0-2 0,-3 7-1,3-7-55,-6 16 424,2 0 0,-6 28 0,10-39-621,-1 1-1,2 0 1,-1 0 0,1 0-1,1 0 1,0-1 0,3 18-1,-4-26-32,0 1 0,0 0 0,0 0 0,1-1 0,-1 1 0,0 0 0,0-1 0,0 1 0,1 0 0,-1-1 0,0 1 0,1-1 0,-1 1 0,1 0 0,-1-1 0,1 1 0,-1-1 0,1 1 0,-1-1-1,1 1 1,-1-1 0,1 0 0,0 1 0,-1-1 0,1 0 0,0 1 0,-1-1 0,1 0 0,0 0 0,-1 0 0,1 1 0,0-1 0,0 0 0,-1 0 0,1 0 0,0 0 0,-1 0 0,1 0 0,0 0 0,0-1 0,-1 1-1,1 0 1,0 0 0,-1-1 0,1 1 0,0 0 0,-1-1 0,1 1 0,-1 0 0,1-1 0,-1 1 0,1-1 0,0 0 0,2-2 2,0 1 0,0-1 0,0 0 0,-1 0 0,1 0 0,-1-1 0,0 1 0,0 0 0,2-6 0,2-11-58,-1 0 0,0-1-1,-2 0 1,0 1 0,-2-1 0,0 0 0,-1 0 0,-4-26 0,6 66-448,7 18 457,-7-34 44,-1 0 0,0 0 0,1-1 0,0 1 0,-1-1 0,1 0 1,0 1-1,0-1 0,1 0 0,-1 0 0,0 0 0,1 0 0,-1-1 0,1 1 0,0-1 0,-1 1 0,1-1 0,0 0 0,0 0 0,0 0 0,0 0 0,0-1 0,0 1 0,0-1 0,0 0 0,0 0 1,0 0-1,0 0 0,0 0 0,0-1 0,0 0 0,5-1 0,6-2-2,0-1-1,0 0 1,-1-1 0,0-1 0,17-10-1,-3-1-20,0 0 0,-2-1 0,-1-2 0,30-32 0,-44 43 11,0-2 1,-1 0 0,0 0-1,-1 0 1,0-1-1,-1 0 1,-1-1 0,0 0-1,0 0 1,-2 0-1,5-22 1,-8 31 0,-1 0 0,0 0 0,0 0 0,0 0 0,0 0 0,-1 0 0,0 0 0,0 1 1,0-1-1,-1 0 0,0 0 0,0 1 0,-2-6 0,3 9 3,-1-1 1,1 0-1,0 0 1,-1 1-1,1-1 1,-1 1 0,1-1-1,-1 1 1,0 0-1,0-1 1,1 1-1,-1 0 1,0 0-1,0 0 1,0 1-1,0-1 1,0 0-1,0 1 1,-1-1-1,1 1 1,0 0 0,0 0-1,0-1 1,0 2-1,-1-1 1,1 0-1,0 0 1,0 1-1,0-1 1,0 1-1,0-1 1,-3 2-1,2 0 2,0-1-1,0 1 0,0 0 1,0-1-1,1 1 1,-1 1-1,1-1 0,-1 0 1,1 0-1,0 1 0,-4 4 1,-18 36 77,12-21 159,12-20-205,-1 0 0,0 0-1,1 0 1,-1 0 0,1 0-1,-1 0 1,1 1 0,0-1-1,0 0 1,0 0 0,0 0-1,1 3 1,-2 21-4,-9 7-2,-32 126-6,38-137 28,1 2 0,0-1 1,2 0-1,3 46 0,-2-67-29,0 0 0,0 0-1,0 0 1,1 0 0,-1-1 0,0 1 0,1 0-1,0 0 1,-1 0 0,1-1 0,0 1-1,0 0 1,0-1 0,0 1 0,0-1-1,0 1 1,3 1 0,-3-2-4,0-1-1,0 0 1,0 1 0,1-1 0,-1 0 0,0 0 0,1 0-1,-1 0 1,0 0 0,1 0 0,-1 0 0,0-1-1,0 1 1,1 0 0,-1-1 0,0 1 0,0-1-1,0 1 1,1-1 0,-1 1 0,0-1 0,0 0 0,0 0-1,0 0 1,1 0 0,43-26 21,-26 13-27,0-2 0,-2 0 1,0-1-1,20-26 0,53-81 21,-81 110-27,21-30 5,45-97 0,-64 117-2,-1-1 0,-2 0-1,0 0 1,-2-1 0,6-52-1,-13 38-8,1 39 10,0 0 1,0 1-1,0-1 1,-1 0 0,1 1-1,0-1 1,0 1-1,0-1 1,-1 0-1,1 1 1,0-1-1,-1 1 1,1-1-1,-1 1 1,1-1-1,0 1 1,-1-1-1,1 1 1,-1 0-1,1-1 1,-2 0 0,1 1-1,0 0 1,0 1 0,1-1 0,-1 0-1,0 0 1,0 0 0,0 1 0,0-1 0,1 1-1,-1-1 1,0 0 0,0 1 0,1-1-1,-1 1 1,0 0 0,1-1 0,-1 1 0,1-1-1,-1 1 1,0 0 0,0 1 0,-16 21 11,2 1 1,0 0 0,-12 28 0,6-10 25,6-16 34,2 1 1,0 1 0,2 0 0,1 1 0,1 0 0,-8 47-1,17-70-51,-1-1 0,1 1 0,0 0 1,0-1-1,1 1 0,0 0 0,3 10 0,-4-14-20,1 0-1,0-1 1,0 1 0,-1 0 0,1-1 0,0 1 0,1 0-1,-1-1 1,0 1 0,0-1 0,1 0 0,-1 1 0,1-1-1,-1 0 1,1 0 0,-1 0 0,1 0 0,0 0 0,0-1 0,-1 1-1,1 0 1,0-1 0,0 1 0,0-1 0,0 0 0,3 1-1,0-1-29,0 0-1,-1-1 0,1 1 0,-1-1 0,1 0 0,0 0 0,-1 0 1,0-1-1,8-3 0,37-25-340,-38 22 190,0 1 1,21-10-1,-31 16 165,0 1 0,1-1 0,-1 1 0,0-1-1,1 1 1,-1-1 0,1 1 0,-1 0 0,1 0 0,-1 0 0,1 0 0,-1 0 0,0 0 0,1 0 0,-1 0 0,1 1 0,-1-1 0,1 0-1,-1 1 1,0-1 0,1 1 0,-1 0 0,0-1 0,3 3 0,-1 0 6,-1 0-1,1 0 0,0 1 1,-1-1-1,0 1 1,4 7-1,-5-8 15,0 1 0,1-1 0,0 0 0,-1 0 0,1 0 0,0-1 0,0 1 0,1 0 0,-1-1 0,0 1 0,1-1 0,0 0 0,-1 0 0,5 2 0,-2-2 3,0-1 0,0 0 1,1 0-1,-1 0 0,0-1 0,0 0 1,1 0-1,-1 0 0,0-1 1,1 0-1,-1 0 0,0 0 0,0 0 1,8-4-1,8-4-96,0 0 0,20-14 0,-19 11-168,-17 9 151,1 0 0,-1 0 0,1 1 0,0 0-1,7-2 1,-12 4 79,0 0 0,0 0 0,0-1 0,0 1 0,0 0 1,0 0-1,0 0 0,0 0 0,0 0 0,0 1 0,1-1 0,-1 0 0,0 0 0,0 1 0,0-1 0,0 1 0,0-1 0,0 1 0,0-1 0,0 1 0,-1-1 0,1 1 0,0 0 0,0 0 0,0-1 0,-1 1 0,1 0 0,0 0 0,-1 0 0,1 0 0,-1 0 0,1 0 0,-1 0 0,1 0 0,-1 0 1,0 0-1,1 0 0,-1 1 0,10 73-212,-8-55 407,0 0-1,1 0 1,11 35 0,5-8 91,-9-23-245,-1 0-1,12 47 1,-20-64-51,1-1 0,-2 1 0,1-1 1,-1 1-1,0-1 0,0 1 0,-1 0 0,0-1 0,0 1 0,0-1 0,-1 0 0,0 1 1,0-1-1,-1 0 0,0 0 0,-4 7 0,6-11 51,0 0 0,-1 0 1,1-1-1,0 1 0,-1 0 0,1-1 1,-1 1-1,0-1 0,0 1 0,1-1 1,-1 0-1,0 0 0,0 0 0,0 0 1,0 0-1,0 0 0,0 0 0,0-1 1,-1 1-1,1-1 0,0 0 0,0 1 1,0-1-1,-1 0 0,1 0 0,0 0 1,0-1-1,-3 0 0,1 0 52,1 0-1,0-1 1,0 1-1,0-1 1,0 0-1,0 0 1,1 0-1,-1 0 1,1 0-1,-1-1 1,1 1-1,0-1 1,0 0-1,0 0 1,0 1-1,0-1 1,-2-6-1,1 2-35,1 0-1,-1-1 0,1 1 0,0-1 1,1 1-1,0-1 0,0 1 0,1-1 1,0 0-1,0 0 0,1 1 1,0-1-1,0 0 0,1 1 0,0-1 1,0 1-1,1 0 0,0 0 0,0 0 1,5-8-1,5-6-299,1 1-1,1 1 1,1 0 0,1 1 0,20-17-1,9-5-70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 15235,'2'-8'2190,"-5"10"-341,-7 13 136,-3 19-1301,1-1 0,2 1 0,2 1 0,-6 42 0,11-16-606,3-57-73,0 0-1,1 0 0,0 0 0,-1 0 0,1 0 1,0 0-1,1 0 0,-1 0 0,1 0 0,0 0 1,0-1-1,3 6 0,-4-8-1,1 0 0,-1 0 0,0 1 0,1-1 0,-1 0 0,1 0 0,-1 0 0,1 0 0,0-1 0,-1 1 0,1 0 0,0-1 0,0 1 0,-1-1 1,1 0-1,0 1 0,0-1 0,0 0 0,-1 0 0,1 0 0,0 0 0,0-1 0,0 1 0,-1 0 0,1-1 0,0 1 0,0-1 0,-1 0 0,1 1 0,0-1 0,1-1 0,4-2 7,0 0 0,-1-1 0,1 0-1,-1 0 1,10-10 0,0-4 35,-1 0 1,-1-1-1,-1 0 1,-1-1-1,-1 0 1,-1-1-1,0-1 1,-2 1-1,-1-2 1,0 1-1,3-27 0,-10 36 103,-5 22-41,-7 23-29,-15 82 74,25-99-140,0 0-1,1 0 1,1 0-1,0 0 1,1 0-1,3 17 1,-4-29-46,0 0-1,1 0 1,-1-1-1,1 1 1,0 0 0,0 0-1,-1-1 1,1 1 0,0-1-1,0 1 1,1-1 0,-1 1-1,0-1 1,0 1-1,1-1 1,-1 0 0,0 0-1,3 1 1,-3-1 17,0-1 0,0 1 0,0-1 0,1 0-1,-1 0 1,0 1 0,0-1 0,1 0 0,-1 0 0,0 0 0,0 0 0,1 0-1,-1-1 1,0 1 0,0 0 0,0-1 0,1 1 0,-1-1 0,0 1 0,0-1-1,0 1 1,0-1 0,0 0 0,0 1 0,0-1 0,0 0 0,1-1 0,14-17-245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16203,'18'-12'1929,"-18"12"-1861,0 0 1,0 0-1,1 0 0,-1 0 1,0 0-1,1 0 0,-1 0 1,0 0-1,1 0 0,-1 0 1,0 0-1,0 0 0,1 0 1,-1 0-1,0 0 0,1 1 1,-1-1-1,0 0 0,0 0 1,1 0-1,-1 0 0,0 0 1,0 1-1,1-1 1,-1 0-1,0 0 0,0 1 1,0-1-1,1 0 0,-1 0 1,0 0-1,0 1 0,1 3 229,0-1 0,-1 0 0,0 1 0,1-1 0,-1 1 0,0-1 0,-1 1 0,0 5 0,-16 82 806,11-64-1038,1 1 0,1 0 1,-1 35-1,5-61-61,0 0-1,0 0 1,0 0 0,0 0 0,1-1 0,-1 1 0,0 0-1,1 0 1,0-1 0,-1 1 0,1 0 0,0-1-1,0 1 1,0 0 0,0-1 0,0 1 0,0-1-1,0 0 1,1 1 0,-1-1 0,2 2 0,-1-3-2,0 1 1,-1 0-1,1-1 1,0 1 0,-1-1-1,1 0 1,0 1 0,0-1-1,-1 0 1,1 0-1,0 0 1,-1-1 0,1 1-1,0 0 1,0 0 0,-1-1-1,1 1 1,0-1-1,-1 0 1,1 0 0,-1 1-1,3-2 1,15-11 13,0-1-1,-1-1 1,-1 0 0,0-1 0,18-23-1,14-13 4,-44 48-23,-1-1 24,0 1 1,0 1-1,0-1 1,1 1-1,4-4 0,-8 7-13,-1 0 1,1 0-1,-1-1 0,1 1 0,-1 0 0,1 0 0,-1 0 1,1 0-1,0-1 0,-1 1 0,1 0 0,-1 0 0,1 0 1,-1 0-1,1 0 0,0 1 0,-1-1 0,1 0 0,-1 0 1,1 0-1,-1 0 0,2 1 0,-1 0 7,-1 0-1,1-1 1,0 1 0,-1 0 0,1 0-1,-1 0 1,1 0 0,-1 0-1,0 0 1,1 0 0,-1 0 0,0 0-1,1 0 1,-1 0 0,0 0-1,0 0 1,0 2 0,0 10 158,0 1 1,-1-1-1,0 0 0,-1 0 1,0 1-1,-8 20 1,14-37 133,3-12-200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69 14243,'1'-3'349,"2"-4"608,-1 0 1,-1 0-1,1 0 1,0-11-1,-2 17-826,0 0-1,0 0 1,0 1 0,0-1-1,-1 0 1,1 0 0,0 0-1,0 0 1,0 0 0,-1 1-1,1-1 1,0 0 0,-1 0-1,1 0 1,-1 1-1,1-1 1,-1 0 0,1 1-1,-2-2 1,1 2-21,0-1 0,0 1 0,0 0 0,0-1 0,0 1 0,0 0 0,0 0 0,0 0 0,0 0 0,0 0 0,0 0 0,0 0 0,0 0 0,0 0 0,0 1 0,0-1 0,0 0 0,0 1 0,0-1 1,-2 2-1,-4 1 108,0 2 0,1-1 0,-1 1 0,1 0 0,0 0 0,0 1 1,1-1-1,0 1 0,-8 11 0,0 3-26,-22 41 0,27-46-175,2 1 0,-7 22-1,11-32-16,1-1 0,0 1-1,0 0 1,0 0 0,1-1 0,-1 1-1,2 0 1,-1 0 0,0-1-1,3 11 1,-2-15 0,-1 1-1,0-1 1,1 0-1,-1 0 1,1 0-1,-1 0 1,1 0-1,0 0 1,-1 0-1,1 0 1,0 0-1,0 0 1,0 0-1,0 0 1,0 0-1,0-1 1,0 1-1,0 0 1,0-1-1,0 1 1,0-1-1,0 1 1,0-1-1,2 1 1,0-1 0,-1 0-1,1 0 1,-1 0 0,1 0 0,-1-1 0,1 1-1,-1-1 1,0 1 0,1-1 0,-1 0-1,4-2 1,3-2 6,0 0 0,0-1-1,0 0 1,13-13-1,-6 3 9,0-2-1,-2 1 1,0-2-1,0 0 1,-2-1-1,-1 0 1,0-1-1,9-27 1,-27 79-519,1 0 0,2 0-1,-1 57 1,5-84 404,0 0 0,1 1 0,-1-1 0,1 0 0,0 0 0,1 0 0,1 5 0,-3-8 92,1 0 0,-1-1 0,1 1 0,-1 0 0,1-1 0,-1 1 0,1 0 0,-1-1 0,1 1 0,-1 0 0,1-1 0,0 1 0,-1-1 0,1 0 0,0 1 0,0-1 0,-1 1 0,1-1 0,0 0 0,0 0 0,0 1 0,-1-1 0,1 0 0,0 0 0,0 0 0,0 0 0,0 0 0,-1 0 0,1 0 0,0 0 0,0 0 0,0 0 0,0-1 0,-1 1 0,1 0 0,0-1 0,0 1 0,-1 0 0,1-1 0,0 1 0,0-1 0,-1 1 0,2-2 0,21-17-443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21765,'-8'13'760,"-43"82"2194,45-83-2702,1 1 0,1-1 1,0 1-1,1 0 0,-4 26 0,7-37-238,0 1 0,-1-1 0,1 1 0,1-1 0,-1 1-1,0-1 1,0 1 0,1-1 0,0 1 0,-1-1-1,1 1 1,0-1 0,0 0 0,2 4 0,-1-5-20,-1 1 1,0-1-1,0 0 1,0 0-1,1 0 0,-1 0 1,1 0-1,-1 0 1,1-1-1,-1 1 1,1 0-1,-1-1 1,1 1-1,-1-1 0,1 1 1,0-1-1,1 0 1,7 0-101,1-1 1,-1 0-1,0 0 1,0-1-1,0 0 1,9-4 0,20-4-387,-34 10 442,-1-1 0,0 1 0,1 0 1,-1 0-1,1 0 0,-1 1 0,1 0 1,-1 0-1,0 0 0,1 0 1,-1 1-1,0-1 0,0 1 0,4 3 1,-6-4 42,-1 0 0,0 0 0,0 0 0,1 0 0,-1 0 0,0 0 0,0 1 0,-1-1 0,1 0 0,0 1 0,0-1 0,0 0 0,-1 1 0,1-1 0,-1 1 0,1-1 1,-1 3-1,0-2 25,0 0 0,0 1 0,0-1 0,0 1 0,-1-1 0,1 0 0,-1 1 0,0-1 0,1 0 0,-1 1 0,0-1 0,-1 0 0,1 0 0,-2 3 0,-2 3 97,-1-1-1,0 1 0,-1-1 0,1-1 0,-1 1 0,-1-1 1,-7 6-1,11-9-83,-1-1 0,1 1 0,0-1-1,-1 0 1,1 0 0,-1 0 0,0-1 0,0 1 0,1-1 0,-1-1 0,0 1 0,0 0 0,0-1 0,0 0 0,-6-1 0,9 1-96,1-1 0,0 1 1,-1-1-1,1 1 1,0-1-1,-1 1 0,1-1 1,0 0-1,0 0 1,0 0-1,0 0 0,0 1 1,0-1-1,0 0 1,0-1-1,0 1 0,0 0 1,0 0-1,1 0 1,-1 0-1,0-1 0,1 1 1,-1 0-1,1-1 1,-1-1-1,0-2-38,0 0 0,1 0 1,-1 0-1,1 0 0,0 0 0,1-6 1,4-19-444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 18372,'0'0'86,"0"-1"-1,1 1 1,-1 0-1,0-1 1,1 1 0,-1 0-1,0 0 1,1-1-1,-1 1 1,0 0 0,1 0-1,-1-1 1,1 1 0,-1 0-1,0 0 1,1 0-1,-1 0 1,1 0 0,-1 0-1,1-1 1,-1 1-1,1 0 1,-1 0 0,0 0-1,1 1 1,0-1 0,-2 11 1577,-19 30 381,14-28-1436,-62 148 1041,58-132-1423,2-1 0,1 2-1,-6 54 1,12-80-202,1 0 0,0 0 1,0 0-1,1 0 0,-1 0 0,1 0 0,0 0 0,0 0 0,0-1 0,2 6 1,-2-8-22,0 0 1,-1 0 0,1 0 0,0 1-1,0-1 1,0-1 0,0 1 0,0 0 0,0 0-1,0 0 1,0 0 0,0-1 0,0 1-1,0 0 1,0-1 0,1 1 0,-1-1 0,0 0-1,0 1 1,1-1 0,-1 0 0,0 0-1,0 1 1,1-1 0,-1 0 0,0 0-1,1-1 1,-1 1 0,0 0 0,1 0 0,-1-1-1,0 1 1,0-1 0,2 0 0,6-3-15,0-1 1,-1 0 0,1-1 0,-1 0 0,-1 0 0,1-1 0,-1 0-1,0 0 1,8-12 0,6-4-59,40-50-232,-60 73 294,-1-1 1,0 0-1,1 1 1,-1-1 0,1 0-1,-1 1 1,1-1-1,-1 1 1,1-1 0,-1 1-1,1-1 1,-1 1-1,1 0 1,0-1 0,-1 1-1,1-1 1,0 1-1,-1 0 1,1 0 0,0 0-1,-1-1 1,1 1-1,0 0 1,0 0 0,0 0-1,0 1 1,-1-1 1,1 1-1,-1 0 0,1-1 0,-1 1 1,0 0-1,0-1 0,1 1 1,-1 0-1,0 0 0,0-1 0,0 1 1,0 0-1,0 0 0,0 0 0,0-1 1,0 1-1,0 1 0,-6 40-83,0-20 52,3-11 4,0-1 1,1 0-1,0 1 0,0 0 1,1-1-1,1 1 0,1 21 1,-1-31 4,0-1 1,1 1-1,-1-1 0,0 1 1,0-1-1,1 0 1,-1 1-1,0-1 0,0 1 1,1-1-1,-1 1 1,0-1-1,1 0 0,-1 1 1,1-1-1,-1 0 1,1 1-1,-1-1 0,1 0 1,-1 0-1,0 1 1,1-1-1,-1 0 0,1 0 1,0 0-1,-1 0 1,1 0-1,-1 0 0,1 0 1,-1 0-1,1 0 1,-1 0-1,1 0 0,-1 0 1,1 0-1,-1 0 1,1 0-1,0-1 0,19-8-1126,-13 4 961,0-1 0,-1 0 0,9-11 0,-6 8 7,20-22-434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 14379,'-16'26'2350,"9"-16"-1342,0 0 0,1 1 0,1-1 0,0 1 0,0 0 0,-3 13 0,8-24-992,-1 0 0,1 1 1,0-1-1,0 0 0,0 1 0,0-1 0,-1 1 1,1-1-1,0 0 0,0 1 0,0-1 0,0 0 1,0 1-1,0-1 0,0 1 0,0-1 0,0 0 1,0 1-1,0-1 0,1 1 0,-1-1 0,0 0 1,0 1-1,0-1 0,0 0 0,1 1 0,-1-1 0,0 0 1,0 1-1,1-1 0,-1 0 0,0 1 0,0-1 1,1 0-1,-1 0 0,0 1 0,1-1 0,-1 0 1,0 0-1,1 0 0,-1 0 0,0 1 0,1-1 1,-1 0-1,1 0 0,-1 0 0,0 0 0,1 0 1,-1 0-1,1 0 0,-1 0 0,0 0 0,1 0 0,-1 0 1,1-1-1,0 1-29,1 0 0,-1-1 0,0 1 0,0-1 0,0 0 0,1 1 0,-1-1 0,0 0 0,0 1 0,0-1 0,0 0 0,0 0 0,0 0 0,-1 0 0,1 0 0,1-2 0,0-2-262,0 0 0,0 0 1,-1 0-1,0-1 1,0 1-1,1-10 1,3-25-1604,-3 34 2039,1-19 2106,-3 25-2237,0 0 0,0 0 1,0-1-1,0 1 0,-1 0 0,1 0 1,0 0-1,0-1 0,0 1 0,0 0 0,0 0 1,0 0-1,0 0 0,-1-1 0,1 1 1,0 0-1,0 0 0,0 0 0,0 0 0,-1 0 1,1 0-1,0 0 0,0-1 0,0 1 0,0 0 1,-1 0-1,1 0 0,0 0 0,0 0 1,0 0-1,-1 0 0,1 0 0,0 0 0,0 0 1,0 0-1,-1 0 0,1 0 0,-16 9 398,7 1-366,-1-1 0,2 1 0,-1 0 0,1 1 0,1 0 0,0 0 1,0 1-1,1 0 0,0 0 0,2 0 0,-1 1 0,1 0 0,1 0 0,0 0 1,1 0-1,-1 17 0,3-28-56,0 0 1,0-1-1,0 1 0,0 0 1,0-1-1,1 1 0,-1-1 1,1 1-1,-1 0 0,1-1 1,-1 1-1,1-1 0,0 0 1,0 1-1,-1-1 1,1 1-1,0-1 0,0 0 1,0 0-1,2 2 0,-1-2-1,-1-1 0,0 1 0,1-1-1,-1 1 1,1-1 0,-1 0 0,1 1-1,-1-1 1,1 0 0,0 0 0,-1 0-1,1 0 1,-1 0 0,1-1 0,-1 1-1,1 0 1,1-1 0,5-2 4,1-1 0,-1 0 0,0 0 0,-1 0 0,15-12 0,-3 1-49,22-26-1,-29 28-99,1 0 1,0 1-1,1 0 0,17-11 0,-30 23 126,-1 0 0,0 0 0,1-1 0,-1 1 1,0 0-1,1 0 0,-1 0 0,0-1 0,1 1 0,-1 0 0,1 0 0,-1 0 0,0 0 0,1 0 1,-1 0-1,1 0 0,-1 0 0,1 0 0,-1 0 0,0 0 0,1 0 0,-1 0 0,1 0 1,-1 1-1,0-1 0,1 0 0,-1 0 0,0 0 0,1 1 0,4 12-212,-6 23 115,1-30 113,-1 0 14,1 0 18,-1 0 0,1 0 0,0 0 0,1 0 1,1 8-1,-2-12-21,1-1 0,-1 1-1,1-1 1,-1 1 0,1-1 0,0 0 0,0 1 0,-1-1 0,1 0-1,0 0 1,0 0 0,0 1 0,0-1 0,1 0 0,-1 0 0,0 0-1,0-1 1,1 1 0,-1 0 0,0 0 0,1-1 0,-1 1 0,1-1-1,-1 1 1,1-1 0,1 1 0,3-1 6,-1 0-1,0 0 1,1 0-1,-1-1 1,0 1 0,0-1-1,1 0 1,-1-1-1,0 0 1,6-2 0,52-28-437,-48 24 222,9-6-224,-16 9 143,-1 0 0,1 0 0,1 1 0,-1 0-1,1 0 1,0 1 0,17-4 0,-26 7 256,1 0-1,-1 0 1,1 0 0,-1 0-1,1 0 1,-1 0 0,1 1 0,-1-1-1,1 0 1,-1 0 0,1 0-1,-1 0 1,1 1 0,-1-1-1,0 0 1,1 0 0,-1 1-1,1-1 1,-1 0 0,0 1 0,1-1-1,-1 1 1,0-1 0,0 0-1,1 1 1,-1-1 0,0 1-1,0-1 1,1 1 0,-1-1-1,0 0 1,0 1 0,0-1 0,0 2-1,1 21 141,0-7 107,3-1-94,2 0 0,0-1 0,9 17 0,-6-14-274,11 30 1,-14-30 8,-2-1 1,0 1-1,2 27 1,-5-40 146,0 1 1,-1-1 0,0 1 0,0 0 0,-1-1-1,1 1 1,-1-1 0,0 1 0,0-1 0,-1 1-1,1-1 1,-1 0 0,0 0 0,0 0-1,0 0 1,0 0 0,-1 0 0,-5 6 0,7-9 24,0 0 0,1-1 0,-1 1 0,0 0 1,1 0-1,-1-1 0,0 1 0,0 0 0,0-1 0,0 1 1,0-1-1,0 1 0,0-1 0,0 0 0,0 1 0,0-1 1,0 0-1,0 0 0,0 0 0,0 1 0,0-1 1,0 0-1,0 0 0,0-1 0,0 1 0,0 0 0,0 0 1,0 0-1,0-1 0,0 1 0,0-1 0,0 1 1,0-1-1,0 1 0,0-1 0,0 1 0,0-1 0,1 0 1,-1 1-1,0-1 0,-1-1 0,1-1 32,-1 1 0,1-1 0,0 1 0,0-1 0,0 0 0,0 0 0,0 0 1,0 0-1,1 0 0,0 0 0,-1 0 0,1 0 0,0 0 0,1-3 0,1-9-87,1 0 1,1 1 0,1-1-1,0 1 1,1 0-1,0 0 1,1 0-1,0 1 1,1 0-1,11-12 1,0 1-130,0 1 0,2 1 1,1 1-1,27-21 0,78-57 411,-139 125 651,-12 40 1,21-54-810,0 0 1,1-1-1,0 1 1,0 21 0,2-29-86,1-1 1,-1 0-1,1 1 1,-1-1 0,1 0-1,0 1 1,0-1 0,0 0-1,3 5 1,-3-6-28,0-1 0,0 1 0,1-1 0,-1 0 0,0 0 0,0 1 0,1-1 0,-1 0 0,1 0 0,-1 0 0,1 0 0,-1-1 0,1 1 0,0 0 0,-1-1 0,1 1 0,0-1 0,-1 1 0,4-1 0,-3 0-34,-1 0 0,1 0 0,-1 0 0,1 0 0,-1 0 0,1-1 0,-1 1 0,1-1 0,-1 1-1,0-1 1,1 1 0,-1-1 0,0 0 0,1 1 0,-1-1 0,0 0 0,0 0 0,0 0 0,0 0 0,0 0 0,0 0 0,0-1 0,0 1 0,0 0 0,1-3 0,1-2-35,-1 1-1,1-1 1,-1 0-1,2-13 0,2-12-242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16548,'0'0'1712,"0"6"-1128,1-2-208,5 0 816,2-1-992,2 0 64,2 0-71,2-2-306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19452,'1'2'106,"0"1"0,0-1 0,0 1 0,0-1 0,0 1 0,-1-1 0,1 1 0,-1-1 0,1 1 0,-1-1 0,0 1 0,0 0 0,0-1 0,-1 1 0,0 4 0,0 5 81,-1 95 536,-6 422-575,9-497-334,-1 2-1004,-5 50 0,5-83 1121,0-1-1,0 1 1,0 0-1,0-1 1,0 1-1,0-1 1,0 1-1,0 0 1,0-1-1,0 1 1,0-1 0,-1 1-1,1 0 1,0-1-1,0 1 1,-1-1-1,1 1 1,0-1-1,-1 1 1,1-1-1,0 1 1,-1-1-1,1 1 1,-1-1-1,1 0 1,-1 1-1,1-1 1,-1 1-1,0-2-87,0 1-1,0-1 0,1 1 1,-1-1-1,0 1 0,0-1 1,1 0-1,-1 1 0,1-1 0,-1 0 1,1 0-1,-1 1 0,1-1 1,-1 0-1,0-2 0,-15-40-2701,15 41 2899,-7-22-697,-36-122 393,33 104 3951,-8-64-1,19 105-3553,0 0 0,0-1 0,0 1 0,0 0 1,0-1-1,0 1 0,1 0 0,-1-1 0,0 1 0,1 0 0,-1 0 1,0-1-1,1 1 0,0 0 0,-1 0 0,1 0 0,0 0 1,0 0-1,-1 0 0,1 0 0,0 0 0,0 0 0,0 0 1,0 0-1,0 0 0,1 1 0,-1-1 0,2-1 0,4 0 92,-1-1-1,1 1 1,0 1-1,11-2 0,6-2-168,14-6-623,52-24 0,-67 24 324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809 283 13515,'2'29'955,"3"49"1993,-8 130 1,1-189-2538,-1 0 1,0 0-1,-2 0 1,0-1-1,-10 22 1,13-34-222,-2 0 0,1 0 0,-1 0 0,0 0-1,0 0 1,-1-1 0,-8 9 0,10-11-85,0-1-1,0 1 1,-1-1-1,1 0 1,-1 0-1,1-1 1,-1 1-1,0-1 1,1 0-1,-1 0 1,0 0-1,0 0 1,0-1-1,-7 1 1,7-1-83,-1-1 0,1 0 0,-1 0-1,1 0 1,0-1 0,0 1 0,0-1 0,0 0 0,0 0 0,0 0 0,0-1-1,0 1 1,1-1 0,-1 0 0,1 0 0,0 0 0,0-1 0,0 1 0,1-1-1,-1 1 1,1-1 0,-1 0 0,1 0 0,-2-6 0,2 5-39,0 1 0,0-1-1,1 1 1,0-1 0,0 0 0,0 0 0,0 0-1,0 0 1,1 1 0,0-1 0,0 0 0,1 0 0,-1 0-1,1 0 1,0 0 0,0 1 0,1-1 0,-1 0 0,1 1-1,0-1 1,1 1 0,2-6 0,4 2-61,0 0 1,0 0-1,1 0 0,0 1 1,0 1-1,0 0 0,1 0 1,0 1-1,21-7 0,-10 3-408,27-14-1,-43 19 401,-1 1 0,1-1 0,0-1 0,-1 1 0,0-1 0,0 0 0,0 0-1,6-10 1,5-15-275</inkml:trace>
  <inkml:trace contextRef="#ctx0" brushRef="#br0" timeOffset="1">1 4 20476,'23'2'1569,"4"-4"-1529,3-1 688,9 6-384,1-2 176,9 5-152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15531,'0'0'81,"0"0"-1,0 1 0,0-1 0,-1 0 1,1 0-1,0 0 0,0 0 1,-1 0-1,1 0 0,0 0 0,0 0 1,-1 0-1,1 0 0,0 0 0,0 0 1,-1 0-1,1 0 0,0 0 1,-1 0-1,1 0 0,0 0 0,0 0 1,-1 0-1,1 0 0,0 0 0,0 0 1,-1 0-1,1-1 0,0 1 1,0 0-1,0 0 0,-1 0 0,1 0 1,0-1-1,0 1 0,0 0 0,0 0 1,-1-1-1,1 1 0,6-10 1723,17-11 524,31-11 382,-50 30-2570,0 0 0,1 0 0,0 0 0,-1 1 0,1 0-1,0 0 1,0 0 0,0 0 0,-1 1 0,9 0-1,-12 0-112,1 1 0,0 0-1,-1-1 1,1 1 0,-1 0-1,1 0 1,-1 0-1,1 0 1,-1 0 0,0 0-1,0 0 1,1 1 0,-1-1-1,0 0 1,0 1-1,0-1 1,0 1 0,-1-1-1,1 1 1,0-1 0,-1 1-1,1 0 1,-1-1-1,1 1 1,-1 0 0,0-1-1,1 1 1,-1 0 0,0-1-1,-1 3 1,2 9-29,-1 0 0,-4 24 0,4-31 11,-6 33-36,-3 29 8,8-61 14,1-1 0,1 1 0,-1-1 0,1 0 0,0 1 0,0-1 0,1 0 1,2 7-1,-3-11 5,0 1-1,1-1 1,0 0 0,-1 0 0,1 0 0,0 0 0,0 0 0,0 0 0,0-1 0,0 1 0,1-1 0,-1 1 0,0-1-1,1 0 1,-1 0 0,1 0 0,-1 0 0,1 0 0,-1 0 0,1-1 0,0 1 0,0-1 0,-1 0 0,4 0 0,3 0 3,-1 0 1,1-1 0,-1 0-1,1 0 1,-1-1 0,13-4 0,-3-1 8,0 0 1,-1-2 0,0 0-1,-1-1 1,0-1-1,0 0 1,18-19 0,-25 22-61,0-1 1,0-1 0,-1 0 0,0 0 0,-1 0 0,0-1-1,-1 0 1,0 0 0,-1-1 0,0 1 0,-1-1-1,4-14 1,-8 23-55,1-1-1,-1 1 1,0 0-1,0-1 1,0 1-1,0 0 1,0-1-1,-1 1 1,0 0-1,1-1 0,-1 1 1,0 0-1,-1 0 1,-2-6-1,3 7 54,0 1 0,-1-1 0,1 0 0,-1 1 0,1-1 0,-1 1 0,1-1 0,-1 1-1,0 0 1,0 0 0,0 0 0,0 0 0,0 0 0,0 0 0,0 0 0,0 1 0,0-1 0,0 1-1,0-1 1,0 1 0,0 0 0,-1 0 0,-3 0 0,-2 3-258,1 2-3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 19156,'-1'-2'167,"0"1"1,0 0-1,-1 0 1,1-1-1,0 1 0,0 0 1,0 0-1,-1 0 0,1 0 1,-1 1-1,1-1 1,-1 0-1,1 1 0,-1-1 1,1 1-1,-1-1 0,1 1 1,-1 0-1,0-1 1,1 1-1,-4 0 0,2 1 10,0-1 0,-1 1 0,1 0 1,0 0-1,0 0 0,0 0 0,0 1 0,0-1 0,0 1 0,-3 2 0,-1 1-53,0 0 1,1 1-1,0-1 0,0 1 0,1 1 1,0-1-1,-9 14 0,12-16-111,1-1 0,-1 1 1,1 0-1,0 0 0,0-1 0,0 1 0,0 0 0,1 0 0,-1 0 0,1 0 0,0 4 1,0-6-9,1-1 0,-1 0-1,0 0 1,1 1 0,-1-1 0,0 0 0,1 1 0,0-1 0,-1 0 0,1 0 0,0 0 0,-1 0 0,1 0 0,0 0 0,0 0 0,0 0 0,0 0 0,0 0 0,0 0 0,0 0 0,0-1 0,1 1 0,-1 0-1,0-1 1,0 1 0,0-1 0,1 1 0,-1-1 0,0 0 0,1 0 0,-1 1 0,0-1 0,1 0 0,1 0 0,9-1 10,0-1 1,1 1-1,-1-2 0,0 0 0,0 0 1,0-1-1,-1-1 0,13-6 1,-13 6-11,0 0 1,1 0 0,0 1 0,0 0-1,0 1 1,0 1 0,1 0 0,14 0-1,-24 2-5,0 0 0,-1 1 0,1 0 0,0-1 0,0 1-1,-1 0 1,1 1 0,-1-1 0,1 0 0,-1 1 0,1-1 0,-1 1-1,0 0 1,0 0 0,0 0 0,0 0 0,0 0 0,0 0-1,1 3 1,-1-2 2,0-1-1,-1 0 1,1 0-1,0 0 0,0 0 1,0 0-1,0 0 1,1 0-1,-1-1 0,0 1 1,1-1-1,-1 1 1,1-1-1,0 0 1,-1 0-1,1 0 0,0-1 1,-1 1-1,1-1 1,3 1-1,6-2-122,0-1 0,0-1 0,-1 0 0,1 0 0,-1-1 0,0 0 1,0-1-1,11-8 0,-10 6-71,-2-2-74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91 18964,'-1'-1'134,"0"1"0,1 0 0,-1-1 0,0 1 0,1 0 1,-1 0-1,0-1 0,0 1 0,1 0 0,-1 0 0,0 0 0,0 0 0,1 0 0,-1 0 0,0 0 0,0 0 0,1 0 1,-1 1-1,0-1 0,1 0 0,-1 0 0,0 1 0,0-1 0,1 0 0,-1 1 0,0-1 0,1 1 0,-1-1 0,1 0 1,-1 1-1,1 0 0,-1-1 0,0 2 0,-19 21 1000,19-22-994,-9 12-45,2 0 1,-1 0-1,2 1 0,0 0 0,0 0 0,1 0 0,1 1 0,1 0 0,0 0 0,1 1 0,0-1 0,0 21 1,3-33-94,0-1 1,0 0-1,0 1 1,0-1-1,1 1 1,0-1-1,-1 0 1,1 0-1,0 1 1,0-1-1,0 0 1,1 2-1,-1-3-1,0 0 0,0 0-1,0-1 1,0 1 0,0 0 0,0 0 0,0-1-1,0 1 1,0-1 0,0 1 0,0-1 0,0 1-1,0-1 1,1 0 0,-1 0 0,0 1 0,0-1-1,0 0 1,0 0 0,1 0 0,-1 0 0,0 0-1,0-1 1,0 1 0,3-1 0,3-1 3,-1 0 1,1-1-1,0 0 0,-1-1 0,1 1 1,-1-1-1,0 0 0,10-10 1,44-46 34,-47 46-32,29-33 17,-1-2 0,45-72 0,-80 113-19,-5 7-6,0-1 0,0 1 0,0-1 0,0 0 0,0 1 1,0-1-1,0 0 0,0 0 0,-1 0 0,1 1 0,0-1 0,-1 0 0,1-4 0,-3 7-2,0-1-1,0 1 1,1 0-1,-1 1 1,0-1-1,1 0 1,0 0 0,-1 1-1,-1 1 1,-7 10-7,0 0 1,1 1 0,0 0-1,1 1 1,0 0 0,1 0-1,1 1 1,1 0 0,0 0-1,1 0 1,1 1 0,0-1-1,0 18 1,3-29 9,0-1 1,1 1 0,-1-1-1,1 0 1,0 1-1,0-1 1,0 0-1,1 0 1,-1 0-1,1 0 1,0 0-1,0 0 1,1 0-1,5 6 1,-6-8-1,0 0 0,0 0 1,0-1-1,1 1 0,-1-1 1,0 0-1,1 1 0,0-1 0,-1 0 1,1 0-1,-1-1 0,1 1 0,0-1 1,0 1-1,-1-1 0,1 0 0,0 0 1,0 0-1,0 0 0,-1 0 1,1-1-1,0 1 0,0-1 0,4-2 1,1 0-1,0 0 0,0-1 0,0 0 0,0-1 1,-1 0-1,0 0 0,0 0 0,0-1 0,-1 0 0,8-9 1,-5 5-20,-1-2 0,0 1 0,-1-1 0,0 0 0,9-23 0,-15 33 6,0-1 0,-1 0 0,1 1 0,-1-1 0,1 0 0,-1 1 0,0-1 0,0 0 0,0 1 0,0-1 0,-1-3 0,1 6 8,-1-1 0,1 1 0,0-1 0,0 1 0,0 0 0,0-1 0,0 1 1,0 0-1,-1-1 0,1 1 0,0 0 0,0 0 0,-1-1 0,1 1 0,0 0 0,0 0 0,-1-1 0,1 1 1,0 0-1,0 0 0,-1 0 0,1-1 0,0 1 0,-1 0 0,1 0 0,0 0 0,-1 0 0,1 0 0,-1 0 1,0 0-5,0 0 0,0 1 0,0-1 1,0 0-1,0 1 0,0 0 0,0-1 1,0 1-1,1-1 0,-1 1 0,0 0 1,0 0-1,1-1 0,-1 1 1,-1 2-1,-2 2-15,1 0 1,-1 0 0,1 1 0,0 0-1,1 0 1,-1-1 0,1 1-1,0 1 1,0-1 0,1 0-1,0 0 1,-1 10 0,2-12 11,0-1 0,0 1 1,1-1-1,-1 1 0,1-1 1,0 0-1,-1 1 0,1-1 1,1 0-1,-1 0 0,0 1 1,1-1-1,0 0 0,0 0 1,0-1-1,0 1 0,0 0 1,0-1-1,1 1 0,-1-1 1,1 0-1,0 0 0,-1 0 1,6 3-1,9 3-40,0 0-1,1-1 1,0 0 0,1-2 0,-1 0-1,1-1 1,0-1 0,0-1 0,1 0-1,21-2 1,-40 0 76,0 0 0,0 0 0,0-1-1,0 1 1,0 0 0,0 0 0,0-1 0,0 1 0,0-1-1,0 1 1,0-1 0,0 1 0,0-1 0,-1 1 0,1-1-1,0 0 1,0 1 0,0-1 0,-1 0 0,1 0-1,-1 0 1,2-1 0,-1 0 31,-1 0-1,1 0 1,-1 0-1,1 0 1,-1 0 0,0 0-1,0 0 1,0 0-1,0 0 1,0-4-1,-2-4 194,-1-1-1,0 1 0,-6-16 0,7 21-159,-13-29 291,10 22-482,0 0 0,0 0 0,1-1 1,-3-13-1,7 25 68,0 1-1,-1-1 1,1 0 0,0 0-1,0 1 1,0-1 0,0 0 0,0 0-1,0 1 1,0-1 0,0 0-1,0 0 1,0 1 0,0-1-1,0 0 1,1 0 0,-1 1-1,0-1 1,1 0 0,-1 1 0,0-1-1,1 0 1,-1 1 0,1-1-1,-1 0 1,1 1 0,-1-1-1,1 1 1,-1-1 0,1 1 0,0-1-1,-1 1 1,1 0 0,0-1-1,-1 1 1,1 0 0,1-1-1,13 0-412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19228,'1'28'1804,"-6"44"-1,2-50-1222,2-1-1,0 0 1,4 34-1,-3-54-562,0 1 0,0-1 0,0 1 0,1-1 0,-1 1 0,0-1 0,1 1 0,0-1 0,-1 0 0,1 1 0,0-1 0,-1 0 0,1 1 0,0-1 0,0 0 0,0 0 0,0 0 0,0 0 0,0 0 0,3 2 0,-3-3-8,1 1 0,-1-1 0,0 0 0,1 1 0,-1-1 0,1 0-1,-1 0 1,0 0 0,1 0 0,-1-1 0,1 1 0,-1 0 0,1-1 0,-1 1 0,0 0-1,1-1 1,1-1 0,5-2 12,0-1 0,0-1 0,-1 1 0,0-1-1,8-8 1,26-29 51,-25 25-52,0 0 1,28-21 0,-43 39-23,0-1 1,0 0-1,0 0 1,-1 1-1,1-1 1,0 1 0,0-1-1,0 1 1,0-1-1,0 1 1,0 0 0,0 0-1,0-1 1,0 1-1,0 0 1,0 0-1,0 0 1,0 0 0,0 0-1,2 0 1,-2 1-1,-1-1 1,1 1-1,-1-1 1,1 1-1,0-1 1,-1 1-1,1-1 1,-1 1-1,1 0 0,-1-1 1,0 1-1,1 0 1,-1-1-1,0 1 1,1 0-1,-1 0 1,0-1-1,0 1 1,1 0-1,-1 1 1,0 7-2,1-1 0,-1 1 0,-3 16-1,2-14 9,1-5-42,-1 2-58,0 0 0,1 1 0,0-1-1,0 0 1,2 9 0,-1-16-2,-1 0 0,0 0 0,0 0 0,1 0 0,-1 0 0,0 0-1,1 0 1,-1 0 0,1 0 0,0 0 0,-1 0 0,1 0 0,0 0 0,-1 0 0,1 0 0,0-1 0,0 1-1,0 0 1,0-1 0,0 1 0,0 0 0,0-1 0,0 0 0,0 1 0,0-1 0,0 1 0,0-1 0,0 0-1,0 0 1,0 0 0,0 1 0,0-1 0,0 0 0,1 0 0,-1-1 0,0 1 0,0 0 0,0 0 0,0 0-1,0-1 1,0 1 0,0-1 0,0 1 0,0-1 0,0 1 0,1-2 0,8-3-393,-1 0 0,0-1 0,15-12 0,-23 17 432,30-23-1248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16868,'-29'32'1806,"7"-8"-181,-24 33-1,41-48-1359,-1-1 0,1 1-1,1 0 1,-1 0 0,2 1-1,-1-1 1,1 1 0,-2 13-1,5-22-244,-1 0 0,1 0 0,0 0 0,-1 0 0,1 0 0,0 0 0,0 0 0,0 0 0,0 0 0,0 1 0,0-1 0,0 0 0,0 0 0,1 0 0,-1 0 0,0 0-1,1 0 1,-1 0 0,0 0 0,1 0 0,0 0 0,-1-1 0,1 1 0,-1 0 0,1 0 0,0 0 0,0 0 0,-1-1 0,1 1 0,0 0 0,0-1 0,0 1 0,0-1 0,0 1 0,0-1 0,0 1 0,0-1 0,0 0 0,0 1 0,0-1-1,0 0 1,0 0 0,0 0 0,0 0 0,0 0 0,0 0 0,0 0 0,0 0 0,0 0 0,0-1 0,0 1 0,0 0 0,0-1 0,0 1 0,0 0 0,0-1 0,2-1 0,3-1-4,0 0 1,0-1 0,0 0-1,-1 0 1,1-1 0,-1 1-1,0-1 1,-1-1 0,1 1-1,5-9 1,3-6 53,18-37 1,-20 33-48,-7 13-49,-7 32-146,1-11-146,0 0-1,0 0 0,1 1 1,0-1-1,1 0 1,1 1-1,1 11 1,5-8-105,7-8-173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105 187 16604,'-12'10'520,"1"2"0,1-1 0,-1 1 0,-14 24 1,20-28-322,0 1 1,1-1 0,0 1 0,0 0 0,1 0 0,0 1-1,1-1 1,-3 19 0,5-25-154,0-1 0,0 1 0,0 0 0,0 0-1,0-1 1,1 1 0,-1 0 0,1-1 0,0 1 0,0 0 0,0-1-1,0 1 1,0-1 0,0 1 0,1-1 0,-1 0 0,1 0 0,3 4-1,-3-4-34,0-1 0,-1 0 0,1 0 0,0 0 0,0 0 0,1 0 0,-1 0-1,0 0 1,0-1 0,0 1 0,1-1 0,-1 0 0,0 0 0,0 1 0,1-1-1,-1-1 1,0 1 0,0 0 0,1 0 0,-1-1 0,0 0 0,0 1 0,4-3-1,5-2 1,-1 0 1,0-1-1,0 0 0,0-1 0,-1 0 0,0-1 0,12-13 0,0-2 32,29-41 0,-35 41-10,-1-1-1,17-37 1,-26 50-26,0-1 1,-1 0-1,0 0 1,-1 0-1,-1-1 1,0 1-1,0-21 0,-2 31-6,0 0 0,0 0 0,0 0 0,0 0 0,0 0-1,-1 1 1,1-1 0,-1 0 0,1 0 0,-1 0 0,0 0-1,0 0 1,0 1 0,0-1 0,0 0 0,0 1-1,0-1 1,0 1 0,-1-1 0,1 1 0,-1 0 0,-1-2-1,0 2-1,0 0 0,1 0-1,-1 0 1,0 0 0,0 0-1,0 1 1,0-1 0,1 1-1,-1 0 1,0 0 0,0 0-1,0 0 1,-4 2 0,-4 0 8,1 1 1,0 0-1,0 0 1,0 2-1,0-1 1,1 1-1,-11 7 0,10-5 25,0 1 0,0 0 0,1 0 0,0 1 0,-11 14 0,18-21-38,1 0-1,-1 1 0,0-1 1,1 1-1,-1 0 1,1-1-1,0 1 1,0 0-1,0 0 1,0-1-1,0 1 1,1 0-1,-1 0 1,1 0-1,0 0 1,0 0-1,0 0 1,0 0-1,1 0 1,-1 0-1,1 0 1,-1 0-1,1 0 1,0 0-1,0-1 1,1 1-1,-1 0 1,2 2-1,7 7-192,0 0 0,1-1 0,0-1 0,1 0 0,0 0 1,17 10-1,-12-9-56,-2 0 0,1 2 1,16 16-1,19 33-4,-51-61 221,0-1 0,1 0 1,-1 1-1,0-1 0,0 0 0,1 1 0,-1-1 0,0 0 0,0 0 0,1 1 0,-1-1 0,0 0 0,1 0 1,-1 0-1,0 1 0,1-1 0,-1 0 0,0 0 0,1 0 0,-1 0 0,0 0 0,1 0 0,-1 0 0,0 1 1,1-1-1,-1 0 0,1 0 0,-1-1 0,0 1 0,1 0 0,-1 0 0,0 0 0,1 0 0,-1 0 0,1 0 1,-1 0-1,0-1 0,1 1 0,-1 0 0,0 0 0,0 0 0,1-1 0,-1 1 0,0 0 0,1-1 0,10-15-154,-10 12 69,13-17-226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15787,'-23'7'2453,"-33"14"-1,47-18-1915,1 2-1,-1-1 1,1 1 0,0 0 0,1 1-1,-13 10 1,20-15-521,-1 0 0,0 0 0,0-1-1,1 1 1,-1 0 0,1 0 0,-1 0-1,1 0 1,-1 0 0,1 0 0,-1 0 0,1 0-1,0 0 1,-1 0 0,1 0 0,0 0-1,0 0 1,0 0 0,0 0 0,0 0-1,0 0 1,0 0 0,1 2 0,0-1-50,-1 0 0,1-1 0,0 1-1,1 0 1,-1-1 0,0 1 0,0-1 0,1 1 0,-1-1 0,0 0 0,1 1 0,1 0 0,6 3-333,1 1 1,-1-2 0,18 7 0,-26-11 346,43 14-1020,-32-11 768,0 1 1,1 0 0,-1 1-1,-1 0 1,1 1 0,19 12-1,-30-17 270,-1-1 0,1 1 0,0 0 0,-1-1 1,1 1-1,0-1 0,-1 1 0,1 0 0,-1 0 0,1-1 0,-1 1 0,0 0 0,1 0 0,-1 0 0,0-1 0,1 1 0,-1 0 0,0 0 0,0 0 0,0 0 0,0 0 0,0 0 0,0-1 1,0 1-1,0 0 0,0 0 0,0 0 0,-1 1 0,0 1 28,-1-1 1,1 0-1,0 0 1,-1 1-1,0-1 1,1 0-1,-1 0 1,0-1-1,-4 4 1,-4 2 158,0 0 0,0-1 1,-14 6-1,17-9-109,1 0 0,-1-1 0,0 0 0,0 0 0,-13 1 0,19-2-87,-1-1-1,1 0 1,-1 0 0,1 0 0,-1 0 0,0 0 0,1-1-1,-1 1 1,1 0 0,-1-1 0,1 1 0,-1-1 0,1 1-1,0-1 1,-1 0 0,1 0 0,0 1 0,-1-1-1,1 0 1,0 0 0,0 0 0,0-1 0,0 1 0,0 0-1,0 0 1,0-1 0,0 1 0,0 0 0,1-1 0,-1 1-1,1-1 1,-1 1 0,0-3 0,-1-24-101,6-6-110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17588,'2'2'141,"0"0"1,-1 0 0,0 0-1,1 0 1,-1 0-1,0 0 1,0 0-1,0 0 1,-1 1 0,1-1-1,0 0 1,-1 0-1,0 1 1,1-1-1,-1 0 1,0 1 0,0-1-1,0 1 1,-1 2-1,-1 8 365,0 1 0,-6 16 0,1-5 327,-11 50 399,8-42-905,3 0 0,0 0-1,-3 63 1,14-66-266,2-23-26,-5-7-34,-1 0 1,1 0-1,0 0 0,-1 0 0,1 0 0,-1-1 0,1 1 0,0 0 1,-1 0-1,1-1 0,-1 1 0,1-1 0,-1 1 0,1 0 1,-1-1-1,1 1 0,-1-1 0,0 1 0,1-1 0,0 0 0,9-13-40,0-1-1,15-31 0,-9 16-83,32-68-643,-48 98 757,0-1 1,0 1-1,0-1 0,0 1 1,0 0-1,0-1 0,1 1 0,-1-1 1,0 1-1,0 0 0,0-1 0,0 1 1,1 0-1,-1-1 0,0 1 0,0 0 1,1-1-1,-1 1 0,0 0 0,1-1 1,-1 1-1,0 0 0,1 0 0,-1 0 1,0-1-1,1 1 0,-1 0 0,1 0 1,-1 0-1,0 0 0,1 0 1,-1 0-1,1-1 0,-1 1 0,0 0 1,1 0-1,-1 0 0,1 0 0,-1 1 1,0-1-1,1 0 0,-1 0 0,1 0 1,-1 0-1,0 0 0,1 0 0,-1 1 1,0-1-1,1 0 0,-1 0 0,0 1 1,1-1-1,14 23 27,-9-13 32,-3-6-4,0 0 0,1-1 0,0 0-1,-1 0 1,1 0 0,0 0 0,1-1-1,8 4 1,-12-5-37,0 0 1,0-1-1,1 1 1,-1-1-1,0 1 1,1-1-1,-1 0 1,0 1-1,1-1 1,-1 0-1,1 0 1,-1 0-1,0 0 1,1 0-1,-1 0 1,1-1-1,-1 1 1,0 0-1,1-1 1,-1 1-1,0-1 1,1 1-1,-1-1 1,0 0-1,0 1 1,0-1-1,1 0 1,-1 0-1,0 0 1,0 0-1,0 0 1,-1 0-1,1 0 1,0 0-1,1-2 1,-2 3-10,-1 0 0,1 0-1,0 0 1,0 1 0,0-1 0,-1 0 0,1 0-1,0 0 1,0 0 0,0 0 0,-1 0-1,1 0 1,0 0 0,0 0 0,-1 0 0,1 0-1,0 0 1,0-1 0,0 1 0,-1 0 0,1 0-1,0 0 1,0 0 0,0 0 0,0 0 0,-1 0-1,1 0 1,0-1 0,0 1 0,0 0-1,0 0 1,-1 0 0,1 0 0,0-1 0,0 1-1,0 0 1,0 0 0,0 0 0,0-1 0,0 1-1,0 0 1,0 0 0,0 0 0,0-1 0,0 1-1,0 0 1,0 0 0,0 0 0,0-1 0,0 1-1,0 0 1,0 0 0,0 0 0,0-1-1,0 1 1,0 0 0,0 0 0,0 0 0,0-1-1,0 1 1,0 0 0,1 0 0,-1 0 0,0 0-1,0-1 1,0 1 0,0 0 0,1 0-1,-17 9-51,15-7 61,-1 0 0,1 0 0,0 0 0,-1 0 0,1 0 0,0 0 0,0 0 0,0 0 0,0 0 0,1 1 0,-1-1 0,1 0-1,-1 1 1,1-1 0,0 0 0,0 1 0,0-1 0,0 0 0,0 1 0,0-1 0,1 0 0,-1 1 0,1-1 0,0 0 0,-1 0 0,1 1 0,0-1-1,0 0 1,1 0 0,1 3 0,0-3 32,-1 1 0,1-1-1,0 1 1,0-1-1,1 0 1,-1 0 0,0-1-1,1 1 1,-1-1 0,1 1-1,-1-1 1,1 0-1,-1 0 1,1-1 0,0 1-1,0-1 1,-1 0 0,1 0-1,4 0 1,17-4 119,0 0 0,0-2-1,-1-1 1,0-1 0,29-13 0,-21 8-80,58-15 0,-89 27-81,-1 1 0,1 0 1,0-1-1,0 1 0,0 0 1,0 0-1,0 0 0,0 0 1,-1 0-1,1 0 0,0 0 1,0 0-1,0 0 1,0 0-1,0 0 0,0 0 1,-1 1-1,1-1 0,0 0 1,0 1-1,0-1 0,0 0 1,-1 1-1,1-1 0,0 1 1,-1-1-1,1 1 0,0 0 1,-1-1-1,1 1 0,-1 0 1,2 0-1,-2 2 0,1 0 0,0 0 0,-1 0 0,0 0 0,1 0 0,-1 0 0,0 0 0,-1 4 0,0-5 3,1 1 0,0 0 1,0 0-1,0 0 0,0 0 1,0 0-1,1-1 0,-1 1 1,1 0-1,0 0 0,0 0 0,0-1 1,1 4-1,2-3 8,-1 1-1,1-1 0,0 0 1,0-1-1,0 1 1,0-1-1,1 1 1,-1-1-1,0-1 1,1 1-1,0-1 1,-1 1-1,1-1 1,0-1-1,6 1 0,-7 0-211,0 0-1,0-1 1,1 0-1,-1 0 0,0 0 1,0-1-1,0 0 1,0 1-1,0-1 0,0-1 1,0 1-1,0 0 1,0-1-1,0 0 0,-1 0 1,1 0-1,5-5 1,-1-6-392,-9-1-195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21701,'17'-8'1624,"2"-1"-1208,5 3-248,8-1-144,4 6 408,-3 3-272,0 1-120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19324,'2'1'136,"-1"0"0,0 0 0,0 0 0,0-1-1,1 1 1,-1 0 0,0 0 0,0 1 0,0-1 0,0 0-1,0 0 1,-1 0 0,1 1 0,0-1 0,-1 0 0,1 1 0,0 1-1,8 29 495,-6-19-347,3 7-240,-4-8-175,1 0 1,1 0 0,0 0-1,1 0 1,0-1 0,0 0-1,10 14 1,-14-24 103,-1 0 0,1-1-1,-1 1 1,1 0 0,0-1 0,-1 1 0,1-1 0,0 1 0,-1-1-1,1 1 1,0-1 0,0 0 0,0 1 0,-1-1 0,1 0-1,0 1 1,0-1 0,0 0 0,0 0 0,-1 0 0,1 0-1,0 0 1,0 0 0,0 0 0,0 0 0,0 0 0,-1-1-1,1 1 1,0 0 0,0 0 0,0-1 0,-1 1 0,1 0-1,0-1 1,0 1 0,-1-1 0,1 1 0,0-1 0,-1 0-1,1 1 1,-1-1 0,1 1 0,0-2 0,3-3-114,0-1 0,0 1-1,-1 0 1,5-10 0,4-12 1,-2 0 1,-1 0-1,-1-1 0,5-30 0,-12 45 305,-4 18 87,-5 22 30,4-8-153,-1-1-329,2 0 0,-3 37 0,9-42 73,4-11-53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 21173,'-6'-1'285,"0"0"1,1 0-1,-1 0 1,0 1 0,0 0-1,0 0 1,1 0 0,-1 1-1,0 0 1,-6 2 0,-60 20 558,49-15-619,22-8-221,-101 39 169,89-33-190,1 0 1,0 1-1,0 0 1,0 1-1,-16 14 0,27-21 8,0-1 0,0 1 0,1-1 0,-1 1 0,0 0 0,1-1 0,-1 1-1,0 0 1,1-1 0,-1 1 0,1 0 0,0 0 0,-1 0 0,1 0 0,0-1-1,-1 1 1,1 0 0,0 0 0,0 0 0,0 0 0,-1 0 0,1 0 0,0 0-1,0 0 1,1 0 0,-1 1 0,1-1-8,-1 0 0,1 0 0,0 0 0,0-1 0,0 1 0,0 0 0,0 0 0,0 0 0,0-1 0,0 1 0,0 0 0,0-1 0,0 1 0,0-1 0,1 1 0,1-1 0,8 3-113,0-1 0,1-1 0,13 1 0,-21-2 85,45 2-327,-19-2 41,52 8 0,-74-7 303,0 1 0,0 0 0,-1 0 0,1 1 0,-1 0 0,1 0 0,-1 1 0,0 0 0,0 0-1,-1 1 1,10 7 0,-14-10 51,0-1 0,0 1 1,-1 0-1,1 0 0,0 0 0,-1 0 0,1 0 0,-1 1 0,1-1 1,-1 0-1,0 1 0,0-1 0,0 0 0,-1 1 0,1 0 0,0-1 1,-1 1-1,0-1 0,0 1 0,1-1 0,-1 1 0,-1 0 0,1-1 0,0 1 1,-1-1-1,1 1 0,-1 0 0,0-1 0,0 0 0,0 1 0,0-1 1,0 1-1,-1-1 0,1 0 0,-1 0 0,1 0 0,-1 0 0,-3 3 1,-4 4 214,-1-1 1,0 0-1,0 0 1,-1-2 0,1 1-1,-22 9 1,15-9 137,1-1 0,-34 9 0,45-14-386,0 0 0,1 0-1,-1 0 1,0-1 0,0 1 0,0-1-1,1-1 1,-1 1 0,0-1-1,0 1 1,1-1 0,-1-1 0,0 1-1,1-1 1,-1 1 0,-4-4-1,8 4-32,0 0-1,0 0 0,0 0 1,0 0-1,0 0 0,0 0 1,0 0-1,1-1 0,-1 1 1,0 0-1,1-1 0,-1 1 1,1 0-1,-1-1 0,1 1 1,0-1-1,-1 1 0,1 0 1,0-1-1,0 1 0,0-3 1,1-1-9,-1 1 0,1-1 0,0 1 0,0 0 0,1-1 0,2-4 0,13-22-407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85 16860,'8'1'413,"-1"1"439,1-1 0,-1-1 1,1 1-1,-1-2 0,15 0 1,-21 0-746,0 1 1,0 0-1,1-1 1,-1 1-1,0-1 0,1 1 1,-1-1-1,0 0 1,0 0-1,0 1 1,0-1-1,0 0 1,0 0-1,0 0 0,0 0 1,0 0-1,0 0 1,0 0-1,-1 0 1,1-1-1,0 1 0,-1 0 1,1 0-1,-1-1 1,0 1-1,1 0 1,-1-1-1,0 1 1,0 0-1,1-1 0,-1 1 1,0 0-1,-1-1 1,1 1-1,0-1 1,0 1-1,0 0 0,-1-1 1,0-1-1,0 1-86,1-1-1,-1 1 1,0 0-1,0 0 1,0 0-1,0 0 1,0 0-1,0 0 1,0 0-1,-1 0 1,1 0-1,-1 1 1,1-1-1,-1 0 1,0 1-1,1-1 1,-1 1-1,0 0 0,0 0 1,0 0-1,0 0 1,0 0-1,0 0 1,-1 0-1,1 1 1,0-1-1,0 1 1,-1-1-1,1 1 1,0 0-1,0 0 1,-1 0-1,1 0 1,0 0-1,-1 1 1,1-1-1,-2 2 1,-3-1-43,0 1 0,0 0 0,1 0 0,-1 1 0,1 0 1,0 0-1,0 0 0,0 1 0,0 0 0,0 0 0,-6 6 0,5-1-11,0 0 0,0 0 0,0 0 0,1 1 0,0 0 0,1 0 0,1 0 0,-1 1 0,1 0 0,1 0 0,0 0 0,1 0 0,0 0 0,1 1 0,-1 19 0,2-28 22,1-1 0,-1 1-1,0 0 1,1 0-1,-1 0 1,1-1-1,0 1 1,0 0 0,0-1-1,1 1 1,-1-1-1,0 1 1,1-1-1,0 0 1,0 1 0,-1-1-1,1 0 1,0 0-1,3 2 1,-2-3-2,0 1 0,0 0 0,1-1-1,-1 0 1,1 1 0,-1-1 0,1-1 0,-1 1 0,1 0-1,-1-1 1,1 0 0,0 0 0,-1 0 0,1 0 0,3-1 0,7-2-10,-1 0 0,1 0 1,-1-2-1,0 0 0,0 0 1,-1-1-1,13-8 0,82-59 43,-83 56 0,106-86 190,-122 99-119,-9 12-31,-12 21 37,7-18-19,2-2-13,1-1-1,0 1 1,0 0-1,1 0 1,-1 13-1,2-21-50,1 1 0,0-1 0,0 1 0,0 0 0,0-1 0,0 1 0,0 0 0,0-1 0,1 1 0,-1-1 0,1 1 0,-1-1 0,1 1 0,-1-1 0,1 1 0,0-1 0,0 1 0,-1-1 0,1 0 0,0 0 0,0 1 0,1-1 0,-1 0 0,0 0 0,0 0 0,1 0 0,-1 0 0,0 0 0,1 0 0,-1-1 0,1 1 0,-1 0 0,1-1 0,-1 1 0,1-1 0,-1 0 0,1 0 0,2 1 0,4-1 14,-1 0 0,1 0 0,-1-1 0,1 0 1,-1 0-1,1-1 0,13-4 0,50-26 26,-57 24-119,1 0-1,0 2 0,0 0 0,1 1 1,16-4-1,-31 9 54,0 0 0,0-1 1,0 1-1,0 0 0,0 0 0,0 0 1,0 0-1,0 0 0,0 1 0,-1-1 0,1 0 1,0 0-1,0 1 0,0-1 0,0 0 1,0 1-1,0-1 0,0 1 0,0-1 1,-1 1-1,1-1 0,0 1 0,0 0 1,-1-1-1,1 1 0,-1 0 0,1 0 1,0 0-1,-1-1 0,1 1 0,-1 0 1,0 0-1,1 0 0,-1 0 0,0 0 0,1 0 1,-1 0-1,0 0 0,0 1 0,1 6-36,-1 0 0,0 0 0,0 0 0,-2 10 0,1 14 28,1-30 20,1-1 0,-1 1 0,1 0 0,-1-1 0,1 1 1,0-1-1,0 1 0,0-1 0,0 0 0,0 1 0,0-1 0,0 0 0,0 1 0,1-1 0,-1 0 0,0 0 1,1 0-1,-1 0 0,1 0 0,-1-1 0,1 1 0,-1 0 0,1-1 0,0 1 0,-1-1 0,1 1 0,0-1 1,0 0-1,-1 0 0,1 0 0,0 0 0,3 0 0,3-1-13,1 1 1,0-1-1,-1-1 0,1 0 0,8-3 1,16-7-386,-1-2 1,38-23 0,17-7-1896,-79 43 1369,-10 6 427,-10 8-98,9-12 560,0 1 0,1-1 0,-1 0 0,0 0 0,0-1 0,0 1 0,0 0 0,-5-1 0,-14-1-75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20844,'3'-3'1993,"0"3"-1473,-2-6-744,-1 0 1824,-3-4-880,1 6-568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17380,'2'3'1456,"-4"6"-1000,-2 7-152,-13 15 944,-3 9-711,1 12-145,5 1-8,2 0-88,8 1-32,5-3-80,2-6-80,6-10-424,-1-5-312,4-10-1553,-2-4 1873,-4-10-240,-6-5-264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2 327 16996,'-1'-9'272,"0"-1"1,1 1-1,1 0 1,0 0 0,0 0-1,1-1 1,0 1 0,0 1-1,1-1 1,5-11-1,-2 8-19,1 0 0,0 0 0,0 0 0,2 1 0,-1 0 0,15-14 0,-8 12-132,-1 1 1,2 0-1,-1 0 1,2 2-1,-1 0 1,2 1-1,-1 0 1,1 1-1,36-9 1,-38 14-114,-1 0 1,0 2 0,1 0 0,0 0-1,-1 2 1,1 0 0,-1 1 0,1 0-1,-1 1 1,0 1 0,0 0 0,22 10-1,-25-9-4,0 1 0,0 1-1,0 0 1,-1 0 0,0 1 0,0 1-1,-1 0 1,0 0 0,-1 1-1,0 0 1,0 0 0,-1 1 0,0 0-1,9 21 1,-14-26 14,-1 1 1,0 0-1,0-1 1,-1 1-1,0 0 1,0 0-1,-1 0 1,1-1-1,-2 1 1,1 0-1,-1 0 1,0 0-1,0 0 1,-1-1-1,0 1 1,0-1-1,0 1 1,-1-1-1,0 0 1,0 0-1,-1 0 1,-5 7-1,-6 8 91,-2-1 1,0-1-1,-1-1 0,-33 26 0,38-32-201,-1-1-1,0 0 1,-1-2 0,0 1 0,0-2 0,-1 0 0,-32 11-1,47-19 70,-1 1 0,0-1 0,1 1 0,-1-1 0,0 0 0,0 0 0,0 0-1,1 0 1,-1 0 0,0 0 0,0 0 0,1-1 0,-1 1 0,0 0 0,0-1-1,1 0 1,-1 1 0,1-1 0,-1 0 0,-2-2 0,2-12-333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12 17692,'1'0'67,"-1"-1"1,0 1 0,0 0-1,0-1 1,0 1 0,0 0-1,1-1 1,-1 1 0,0 0-1,0-1 1,0 1 0,0-1-1,0 1 1,0 0 0,0-1-1,0 1 1,-1 0 0,1-1-1,0 1 1,0-1 0,0 1-1,0 0 1,0-1-1,-1 1 1,1 0 0,0-1-1,0 1 1,0 0 0,-1 0-1,1-1 1,0 1 0,0 0-1,-1-1 1,-13 5 701,-19 20 274,33-24-1010,-43 36 416,1 2 1,2 2 0,2 1 0,2 2-1,2 1 1,1 2 0,-36 70 0,60-98-320,1 0 1,1 1-1,0 0 1,1 0-1,2 0 1,-6 38 0,10-49-176,-1 0 0,1 0 0,1 0 0,-1 0 1,1 0-1,0 0 0,1 0 0,0 0 1,1 0-1,-1-1 0,1 1 0,1-1 1,-1 0-1,1 0 0,1 0 0,-1 0 1,1-1-1,0 1 0,10 8 0,-5-7-111,1 0 0,0-1 0,0-1 0,0 0 0,0-1 0,1 0-1,0 0 1,0-1 0,0-1 0,15 3 0,30 1-399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30 17124,'1'-1'126,"-1"1"0,0-1 1,1 0-1,-1 0 0,0 0 1,0 0-1,0 1 0,0-1 1,0 0-1,0 0 0,0 0 1,0 0-1,0 0 0,0 1 1,0-1-1,0 0 0,-1 0 1,1 0-1,0 0 0,-1 1 1,1-1-1,0 0 0,-1 0 1,1 1-1,-1-1 0,1 0 1,-1 1-1,1-1 0,-1 1 1,-1-2-1,0 1 47,0 1 0,0-1 0,0 0 0,0 1 0,0 0 0,0-1 0,0 1 1,0 0-1,0 0 0,0 0 0,0 0 0,-3 1 0,-4 0 118,0 1 1,0 1-1,1-1 0,-18 9 1,12-3-113,0 1 0,0 0 0,-23 22 0,30-24-137,0-1-1,1 1 0,0 0 0,1 1 1,-1 0-1,1 0 0,1 0 1,-6 12-1,10-19-37,-1-1-1,1 1 1,-1 0 0,1-1-1,0 1 1,0 0 0,-1-1-1,1 1 1,0 0-1,0 0 1,0-1 0,0 1-1,0 0 1,0 0 0,0-1-1,0 1 1,0 0 0,0-1-1,0 1 1,0 0 0,1 0-1,-1-1 1,0 1 0,0 0-1,1-1 1,-1 1 0,1 0-1,-1-1 1,0 1 0,1-1-1,0 2 1,1-2-5,-1 1 0,1-1 0,-1 0 0,1 0 0,-1 0 0,1 0 0,-1 0 0,1 0 0,-1 0 0,1 0 0,-1 0 0,1-1 0,-1 1 0,2-1 0,9-4-57,0 0-1,18-10 1,-4-3-110,0 0 1,27-26-1,-8 7-163,-30 26 138,-13 13-46,-4 6 154,-5 7 26,-6 19 64,0 1 0,2 0 0,-6 39 0,15-64 18,-2 7 34,1 1 1,0 0 0,2-1 0,0 1 0,1 0 0,1 0 0,0 0 0,1 0 0,1-1 0,1 1 0,1-1 0,0 0-1,14 31 1,-16-44-31,-1 0 0,0 1-1,0-1 1,-1 1 0,1 0 0,-1-1-1,1 10 1,-2-12 15,0 0 0,0-1 0,0 1 0,-1 0 0,1 0 0,0-1 0,-1 1 0,1 0-1,-1-1 1,0 1 0,1 0 0,-1-1 0,0 1 0,0-1 0,0 0 0,0 1 0,0-1 0,-1 0 0,1 1 0,0-1 0,0 0 0,-1 0 0,1 0 0,-1 0 0,-2 1 0,-5 2 176,1-1 1,-1 0-1,0 0 1,0-1 0,-1 0-1,1 0 1,0-1-1,0-1 1,-1 1-1,1-1 1,-19-3 0,24 2-249,0 1 0,-1-1 0,1 0 0,0 0 0,0-1 0,-1 1 0,1-1 0,0 0 0,1 0 0,-1 0 0,0-1 0,1 1 0,-1-1 0,1 0 0,0 0 0,-1 0 0,2 0 1,-1-1-1,0 1 0,1-1 0,-1 1 0,1-1 0,0 0 0,0 0 0,1 0 0,-1 0 0,-1-7 0,3 9-132,0 0-1,-1 0 0,1 0 1,0 0-1,0 0 1,0 0-1,1 1 1,-1-1-1,0 0 1,1 0-1,-1 0 1,1 0-1,-1 1 1,1-1-1,0 0 1,2-3-1,0 1-195,1 1 1,-1-1-1,1 0 1,8-5-1,-6 5 76,11-11-606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17316,'0'15'1992,"-4"8"-1296,-12 10-240,-4 3 961,0 9-537,-3 0-64,3 1-280,1-1-96,5-9-192,-1-6-232,7-13-616,2-6-408,2-15 848,1-9-168,3-16-160</inkml:trace>
  <inkml:trace contextRef="#ctx0" brushRef="#br0" timeOffset="1">1 90 16908,'4'5'1960,"3"2"-936,2-2-376,5-1 1033,5 2-361,5 1-288,5 2-224,4 8-960,-2-1-448,-8 8 536,-4 5-160,-11-7-184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16780,'-1'0'91,"1"0"1,-1 0-1,1 0 1,-1 1 0,0-1-1,1 0 1,-1 0 0,1 1-1,-1-1 1,1 0-1,-1 1 1,1-1 0,-1 0-1,1 1 1,0-1 0,-1 1-1,1-1 1,-1 1-1,1-1 1,0 1 0,-1-1-1,1 1 1,0-1 0,0 1-1,0-1 1,-1 1-1,1-1 1,0 1 0,0 0-1,-8 24 567,7-21-189,-15 69 760,3 1 0,-7 123 1,20-191-1177,-1 48 405,1-51-420,1 0 1,-1 0 0,1 0-1,-1 0 1,1 0 0,0 0-1,0 0 1,0 0-1,0 0 1,1 0 0,-1-1-1,1 1 1,3 4 0,-4-6-28,0 0 1,0-1-1,0 1 1,0 0-1,1-1 1,-1 0 0,0 1-1,0-1 1,0 1-1,0-1 1,0 0-1,1 0 1,-1 0-1,0 0 1,0 0-1,1 0 1,-1 0-1,0 0 1,0 0 0,0-1-1,0 1 1,1 0-1,-1-1 1,0 1-1,0-1 1,0 1-1,0-1 1,0 0-1,0 1 1,1-2 0,3-2 14,0 1 0,-1-1 1,0 0-1,7-9 0,8-12 46,-2-1 0,0-1 0,-2-1-1,-1 0 1,17-51 0,-24 66-54,-7 26-16,-5 29-10,5-42 8,-2 16 1,-1 0 24,0 1-1,2 0 1,0-1-1,2 21 1,-1-36-18,0 0 0,0 0 0,0 1 0,0-1 0,1 0 0,-1 0 0,0 0 0,1 0 0,-1 0 0,1 0 0,-1 0 0,1 0 0,-1 0 0,1 0 0,0 0 0,-1 0 0,1-1 0,0 1 0,1 1 0,-1-2-1,-1 0 0,1 1 0,0-1 0,0 0 0,-1 0 0,1 0 0,0 0 0,0 0 0,0 0 0,-1 0 0,1 0 0,0 0 0,0 0 0,-1-1 1,1 1-1,0 0 0,0 0 0,-1-1 0,1 1 0,1-1 0,4-3 25,-1-1 1,1 1-1,-1-1 1,8-8-1,-9 8-23,28-32 65,-23 25-52,1 0-1,1 1 1,0 0-1,0 1 1,22-16-1,-33 26-21,1 0 1,-1-1-1,1 1 1,-1 0-1,1-1 0,-1 1 1,1 0-1,-1 0 0,1-1 1,-1 1-1,1 0 0,0 0 1,-1 0-1,1 0 0,-1 0 1,1 0-1,0 0 0,-1 0 1,1 0-1,-1 0 1,1 0-1,0 0 0,-1 0 1,1 1-1,-1-1 0,1 0 1,-1 0-1,1 1 0,-1-1 1,1 0-1,-1 1 0,1-1 1,-1 0-1,1 1 0,-1-1 1,1 1-1,-1-1 0,0 1 1,1-1-1,-1 1 1,0-1-1,1 1 0,-1-1 1,0 1-1,0-1 0,0 1 1,1 0-1,-1 0 0,3 34-14,-3-30 13,-2 43-6,0-35 27,2-1 0,-1 1 0,4 23 0,-3-35-14,0 0 1,0-1 0,0 1-1,0 0 1,0 0-1,1 0 1,-1 0 0,0-1-1,1 1 1,-1 0-1,1 0 1,-1-1 0,1 1-1,-1 0 1,1-1-1,0 1 1,-1 0 0,1-1-1,0 1 1,-1-1-1,1 1 1,0-1 0,0 1-1,-1-1 1,1 0-1,0 1 1,0-1 0,0 0-1,-1 0 1,1 0-1,0 1 1,0-1 0,0 0-1,0 0 1,0 0-1,0 0 1,-1-1 0,1 1-1,0 0 1,0 0-1,0 0 1,1-1 0,4-1 34,0-1-1,-1 1 1,0-1 0,1 0 0,5-4 0,45-39 182,-43 35-173,0-1 0,1 1 0,0 1 0,28-14 0,-41 23-50,1 0 1,-1 0-1,1 0 1,0 1 0,-1-1-1,1 1 1,0-1-1,0 1 1,0 0 0,-1 0-1,1-1 1,0 1-1,0 0 1,0 1 0,-1-1-1,1 0 1,0 1-1,0-1 1,-1 0 0,1 1-1,0 0 1,-1 0-1,1-1 1,1 2-1,-1 0 0,0 0-1,-1 0 1,1 0-1,-1 0 0,0 0 1,1 0-1,-1 1 1,0-1-1,0 0 1,0 1-1,-1-1 0,1 1 1,-1-1-1,1 1 1,-1-1-1,0 5 0,0 25-3,0-20 7,0-1 0,3 20-1,4-49-1782,-2-33 1055,-4 18 223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19948,'-1'-4'2025,"-1"1"-1457,6 0-512,5 0 960,0 2-1536,4 1 728,2 3-488,4 0-136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17364,'2'3'135,"1"0"1,-1 1 0,0-1-1,0 1 1,-1-1 0,1 1-1,-1 0 1,0 0 0,0 0 0,0 0-1,-1 0 1,1 7 0,3 13 287,-3-20-360,15 46 404,-15-46-459,1-1-1,-1 0 0,1 0 0,0 1 1,0-1-1,0-1 0,0 1 1,0 0-1,1 0 0,0-1 1,-1 1-1,5 1 0,-6-3-11,1 0 1,0 0-1,-1-1 0,1 1 0,0-1 0,0 0 0,-1 0 0,1 1 0,0-1 0,0 0 1,0 0-1,-1-1 0,1 1 0,0 0 0,0 0 0,0-1 0,-1 1 0,1-1 0,0 0 1,-1 0-1,1 1 0,0-1 0,-1 0 0,1 0 0,-1 0 0,0-1 0,1 1 0,-1 0 1,0 0-1,2-3 0,4-4-15,0 0 0,-1-1 0,0 1 0,4-11 1,2-4 49,0 0 1,-2-1-1,-1 0 1,-1-1 0,-1 1-1,7-44 1,-15 79 117,1 1 0,1-1 0,0 1 0,0-1 0,2 0 0,-1 0 0,8 22 0,-9-32-139,0 0 0,-1 0 0,1 1 0,0-1 0,0 0 0,-1 0 0,1 0 0,0 0 0,0 0 0,0 0 0,0 0 0,2 1 0,-2-2 1,0 0 0,0 1 0,0-1 0,0 0 0,0 0 0,0-1 0,-1 1 0,1 0 0,0 0 0,0 0 0,0 0 0,0-1 0,-1 1 0,1 0 0,0-1 1,1 0-1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20412,'-13'28'1787,"1"1"0,-10 36 0,11-23-1502,2 0 1,2 1-1,1 0 0,3 0 0,2 65 1,1-107-282,8 61 237,-8-58-229,1-1 0,-1 1 0,1-1 0,1 1-1,-1-1 1,0 1 0,1-1 0,-1 0 0,1 1-1,0-1 1,0 0 0,1 0 0,-1-1 0,4 4-1,-6-5-8,1-1 0,-1 0 0,1 1 0,-1-1 0,1 0 0,-1 0 0,1 0 0,-1 1 0,1-1 0,-1 0 0,1 0-1,-1 0 1,1 0 0,-1 0 0,1 0 0,0 0 0,-1 0 0,1 0 0,-1 0 0,1 0 0,-1 0 0,1 0 0,-1-1 0,1 1 0,-1 0-1,1 0 1,-1 0 0,1-1 0,-1 1 0,1-1 0,11-16 58,-1-24 10,-8 24-117,0 0 0,-2 0-1,0 1 1,-1-1 0,0 0 0,-2 0-1,0 0 1,-7-27 0,8 42 21,0-1 1,0 1-1,0 0 0,0 0 0,0 0 1,0 0-1,-1 0 0,1 0 1,-4-3-1,5 4 6,-1 0 1,0 1-1,1-1 0,-1 1 0,0 0 1,0-1-1,1 1 0,-1 0 1,0-1-1,0 1 0,1 0 1,-1 0-1,0 0 0,0-1 1,0 1-1,0 0 0,1 0 1,-1 0-1,0 1 0,-1-1 0,0 1-4,0 0-1,0 0 0,0 0 0,0 0 0,0 1 0,1-1 0,-1 1 0,0-1 0,1 1 0,-1-1 0,1 1 0,0 0 0,-1 0 0,1 0 0,0 0 0,0 0 0,0 0 0,0 0 0,0 3 0,-2 3 1,0 1 0,0 0 0,1 0 0,0 0-1,0 13 1,3-30-264,0 5 150,0 1 0,0-1 0,-1 0 0,1 0 0,-1 0 0,0 1 0,0-1 0,0 0 1,0 0-1,0 0 0,-1 0 0,1 1 0,-1-1 0,0 0 0,0 0 0,-2-3 0,-2-2-403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19212,'-2'0'1953,"-1"-3"-1201,3-1-312,7 1 960,3 0-192,5 0-504,1 0-175,6 2-241,4-2-96,3 0-184,1 0-168,0-1-641,2 0-359,-4-5 944,-2-1-176,-7 3-208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15155,'0'2'207,"1"0"0,-1 0 1,0 0-1,1 0 0,-1-1 0,1 1 0,0 0 0,-1-1 0,1 1 0,0 0 1,0-1-1,0 1 0,0-1 0,0 1 0,1-1 0,-1 1 0,0-1 0,1 0 1,-1 0-1,3 2 0,-1-2 57,0 0 0,0 1-1,0-1 1,0-1 0,0 1 0,0 0 0,0-1 0,0 0 0,0 0 0,0 0 0,5 0-1,0-1 42,0 0-1,0-1 0,0 0 0,0 0 1,0-1-1,-1 0 0,1 0 0,11-8 0,-13 6-175,0 1-1,-1-1 0,1 0 0,-1 0 0,0-1 0,4-6 1,-7 10-83,0-1 0,-1 0 0,1 0 0,0 1 1,-1-1-1,0 0 0,0 0 0,0 0 0,0-1 1,0 1-1,-1 0 0,1 0 0,-1 0 0,0-1 1,-1-5-1,1 8-35,0 0 0,0 0 0,0 0 0,-1 0 0,1 0 0,0 0 0,-1 0 0,1 1 0,-1-1 0,1 0 0,-1 0 0,1 0 1,-1 1-1,0-1 0,1 0 0,-1 0 0,0 1 0,0-1 0,0 1 0,1-1 0,-1 1 0,0-1 0,-1 0 0,0 1 0,0-1-1,0 1 1,-1 0 0,1 0-1,0-1 1,0 1 0,0 1-1,0-1 1,0 0 0,-4 1-1,0 1-3,-1 0-1,1 1 1,-1-1-1,1 1 1,-12 8-1,8-3-17,-1 0 1,1 1-1,0 0 0,-10 13 1,16-16 6,-1-1 0,2 1 0,-1 0 1,0 0-1,1 0 0,0 0 0,1 1 1,-1-1-1,1 1 0,-1 7 1,3-13 1,0 1 1,-1 0 0,1 0-1,1-1 1,-1 1 0,0 0-1,0-1 1,0 1 0,1 0-1,-1-1 1,1 1 0,0-1-1,-1 1 1,1 0 0,0-1-1,0 0 1,0 1 0,0-1-1,0 1 1,0-1 0,0 0 0,0 0-1,1 0 1,-1 0 0,0 0-1,1 0 1,-1 0 0,1 0-1,-1 0 1,1-1 0,0 1-1,-1 0 1,1-1 0,1 1-1,8 1-11,0 0 0,0 0 0,0-1 0,13 0 0,-14-1-2,66 1-150,44 1-339,-101 0 347,0 1 0,0 0-1,0 1 1,21 8 0,-30-7 207,-6-4 547,-6-7 3,-1 0-479,-56-177 1836,59 182-2047,-1 0 0,1-1 0,0 1 0,-1 0 0,1 0 0,0 0 0,0 0 0,0 0 0,0-1 0,0 1 0,0 0 0,0 0 0,0 0 0,1 0 0,0-2 0,-1 3 45,1-1 1,-1 0-1,1 1 0,0 0 1,-1-1-1,1 1 1,0-1-1,-1 1 1,1 0-1,0-1 0,0 1 1,0 0-1,-1 0 1,1 0-1,0 0 1,0-1-1,-1 1 0,1 0 1,0 0-1,0 1 1,1-1-1,16 1-452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 13395,'0'1'196,"-1"0"0,0 0 0,1 0 1,-1 0-1,1 0 0,0 0 0,-1 1 0,1-1 0,0 0 1,-1 0-1,1 0 0,0 1 0,0-1 0,0 0 1,0 0-1,1 3 0,-1-4-90,0 1 1,1-1-1,-1 0 0,0 1 1,1-1-1,-1 0 0,0 0 1,1 1-1,-1-1 0,1 0 1,-1 0-1,0 1 0,1-1 1,-1 0-1,1 0 0,-1 0 1,1 0-1,-1 0 1,1 0-1,-1 0 0,1 0 1,-1 0-1,0 0 0,1 0 1,-1 0-1,1 0 0,-1 0 1,1 0-1,3-1 119,0 0 0,0-1 0,0 1 0,-1-1-1,1 0 1,-1 0 0,1 0 0,4-4 0,-2 0-85,0 0 1,0 0-1,-1-1 0,0 1 0,0-1 1,6-12-1,-10 16-92,1 0-1,-1 0 1,0 0-1,0 0 1,-1 0-1,1 0 1,-1 0-1,1 0 1,-1-5-1,0 7-25,0-1 0,-1 1 0,1-1 0,0 0 0,-1 1 0,1-1 0,-1 1 0,0 0 0,1-1 0,-1 1 0,0-1 1,0 1-1,0 0 0,0 0 0,0-1 0,0 1 0,0 0 0,-1 0 0,-1-1 0,2 1-12,-1 0 0,1 1 0,-1-1 0,0 1 0,1-1 1,-1 1-1,1 0 0,-1-1 0,0 1 0,1 0 0,-1 0 0,0 0 1,1 1-1,-1-1 0,0 0 0,1 0 0,-1 1 0,1-1 1,-1 1-1,0 0 0,1-1 0,0 1 0,-1 0 0,1 0 0,-1 0 1,1 0-1,0 0 0,0 0 0,-1 0 0,1 1 0,0-1 0,-1 2 1,-4 3-14,1 1 0,-1 1 1,1-1-1,-6 13 0,7-13 7,0 1 1,0 1-1,1-1 0,1 0 0,-1 1 0,1 0 0,0-1 1,1 1-1,0 0 0,1 0 0,0 0 0,0 0 1,2 13-1,-1-21 5,-1 1 0,1 0 0,-1 0-1,1-1 1,0 1 0,0 0 0,0-1 0,0 1 0,0 0 0,0-1 0,0 0 0,1 1 0,-1-1 0,0 0 0,1 1-1,-1-1 1,1 0 0,-1 0 0,1 0 0,0 0 0,-1-1 0,1 1 0,0 0 0,0-1 0,-1 1 0,1-1-1,0 1 1,0-1 0,0 0 0,0 0 0,0 0 0,-1 0 0,1 0 0,0 0 0,0-1 0,3 0 0,4-1 33,-1-1 0,1 1 0,0-2 1,-1 1-1,0-1 0,10-7 0,7-5 92,27-26-1,-30 24-30,38-25 1,-59 42-103,0 1 0,0-1 0,0 0 1,0 1-1,0-1 0,0 1 0,1-1 1,-1 1-1,0 0 0,0 0 0,1-1 0,-1 1 1,0 0-1,0 0 0,1 0 0,1 1 1,-3-1-2,1 0 0,0 1 0,0-1 1,-1 0-1,1 1 0,0-1 0,-1 1 1,1-1-1,0 1 0,-1 0 0,1-1 1,-1 1-1,1-1 0,-1 1 0,1 0 1,-1 0-1,1-1 0,-1 3 0,2 3 8,0 0-1,-1 1 0,0-1 0,0 1 1,-1 8-1,1 5 68,0-16-44,-1 0 0,1 0 0,0 1 0,1-1 0,-1 0 0,1 0 0,-1 0 0,1 0 0,4 6 0,-5-9-11,0 0-1,1 0 0,-1 1 0,0-1 1,0 0-1,1 0 0,-1 0 1,1 0-1,-1-1 0,1 1 0,-1 0 1,1-1-1,-1 1 0,1-1 0,0 1 1,-1-1-1,1 0 0,0 0 1,-1 1-1,1-1 0,0 0 0,-1-1 1,1 1-1,0 0 0,-1 0 0,1-1 1,0 1-1,2-2 0,8-3 69,0-1 0,0 0-1,-1-1 1,1-1 0,17-15 0,-20 15-85,1 0 1,0 1-1,1 0 1,0 1-1,0 0 1,22-9-1,-32 15-8,0-1-1,1 1 1,-1 0-1,0-1 1,0 1-1,0 0 1,0 0 0,1 0-1,-1-1 1,0 1-1,0 1 1,0-1-1,0 0 1,1 0-1,-1 0 1,0 1 0,0-1-1,0 0 1,0 1-1,0-1 1,0 1-1,0-1 1,0 1 0,0 0-1,0 0 1,0-1-1,0 1 1,0 0-1,0 0 1,0 1-1,1 2-10,0-1-1,-1 1 0,0 0 0,1 0 1,-1 0-1,-1 0 0,1 5 0,0-5-181,-1-1 0,1 1 0,-1-1-1,1 0 1,0 1 0,0-1-1,0 0 1,4 6 0,-5-9 155,1 1 0,-1-1 0,0 0 0,1-1 0,-1 1 0,0 0 0,0 0 0,1 0 0,-1 0-1,0 0 1,1 0 0,-1 0 0,0 0 0,0 0 0,1-1 0,-1 1 0,0 0 0,0 0 0,1 0 0,-1-1 0,0 1 0,0 0 0,1 0 0,-1-1 0,0 1 0,0 0 0,0 0 0,0-1 0,0 1 0,1 0 0,-1-1-1,0 1 1,0 0 0,0 0 0,0-1 0,0 1 0,0 0 0,0-1 0,0 1 0,0-1 0,5-16-366,1-7-328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19036,'-6'0'1488,"3"3"-1080,2 3-231,3 2 271,6 0-584,7 0-401,4 1 417,2-3-216,8-1-72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34 18716,'-5'2'229,"-23"11"1315,-39 24 0,60-33-1294,0 1-1,0 0 1,0 0-1,1 1 0,0 0 1,0 0-1,1 0 1,-1 1-1,1 0 1,-5 10-1,9-16-213,1 0-1,-1 0 0,0 0 1,1 0-1,0 0 0,-1 0 1,1 0-1,0 1 1,-1-1-1,1 0 0,0 0 1,0 0-1,0 0 0,0 0 1,0 1-1,0-1 0,0 0 1,0 0-1,1 0 0,-1 0 1,1 2-1,0-2-15,0 0 1,-1-1-1,1 1 0,0 0 1,0-1-1,0 1 0,0-1 0,0 1 1,-1-1-1,1 0 0,0 1 0,0-1 1,0 0-1,0 1 0,0-1 0,0 0 1,0 0-1,0 0 0,2 0 0,3-1-1,0 1-1,0-1 0,1-1 0,-1 1 0,0-1 0,11-4 0,-3-2-13,1 0 0,-2-1 0,1-1 0,-1 0 0,19-20-1,51-64 88,-73 83-72,-15 17 5,1 0 0,0 1 1,1-1-1,0 1 0,-4 10 0,6-12-56,-1-1 1,1 1-1,0-1 0,0 1 1,1-1-1,-1 1 0,1 0 1,0-1-1,0 1 0,1 0 1,-1-1-1,1 1 0,2 6 1,-3-10 54,1 0 0,-1 0 0,1 0 0,-1 0 0,1-1 0,-1 1 0,1 0 0,0 0 0,-1 0 0,1-1 0,0 1 0,0 0 0,-1-1 0,1 1 0,0-1 0,0 1 0,0-1 0,0 1 0,0-1 0,0 0 0,0 1 0,1-1 0,1 1-17,0-1 1,0 0-1,0 0 0,0 0 1,0-1-1,0 1 0,4-2 0,16-6-1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18124,'-2'5'586,"0"-1"0,0 1-1,0 0 1,0-1 0,1 1 0,-2 9 0,2-8-212,-9 49 1062,10-50-1365,-1-1 0,1 1 0,0 0 0,0-1-1,1 1 1,-1 0 0,1-1 0,0 1 0,2 5 0,-2-9-59,-1 0 0,1 0-1,0 0 1,-1 0 0,1 0 0,0 0-1,0 0 1,-1 0 0,1-1 0,0 1-1,0 0 1,0 0 0,0-1 0,0 1 0,0-1-1,0 1 1,0-1 0,0 1 0,1-1-1,-1 0 1,0 0 0,0 1 0,0-1 0,0 0-1,1 0 1,-1 0 0,0 0 0,0 0-1,0-1 1,0 1 0,1 0 0,-1 0-1,0-1 1,0 1 0,0-1 0,1 0 0,6-2 25,0-1 0,-1 0 0,14-10 1,-16 11-14,8-7 10,-5 4-17,0 0-1,0 1 1,1 0-1,8-4 0,-15 8-15,-1 0-1,1 1 1,-1-1-1,0 1 1,1-1-1,-1 1 1,1 0-1,-1-1 1,1 1-1,-1 0 1,1 0-1,-1 0 1,1 0-1,-1 0 1,1 1-1,-1-1 1,1 0-1,-1 1 1,1-1-1,-1 1 1,1-1-1,-1 1 1,0 0-1,1 0 0,-1 0 1,0-1-1,0 1 1,0 0-1,1 0 1,-1 1-1,0-1 1,1 2-1,1 3-1,1 1-1,-1 0 1,-1 0-1,4 12 0,-5-14-23,-1 0 0,2-1-1,-1 1 1,0-1 0,1 1-1,0-1 1,0 0 0,0 0-1,1 0 1,0 0 0,-1 0-1,1 0 1,0-1 0,6 6-1,-6-8-79,-1-1 0,0 1 0,0-1-1,0 1 1,0-1 0,0 0 0,1 0-1,-1 0 1,0 0 0,0 0 0,0 0-1,1 0 1,-1-1 0,0 1-1,0-1 1,0 0 0,0 0 0,0 0-1,0 0 1,0 0 0,0 0 0,0 0-1,-1 0 1,1-1 0,3-2 0,5-5-321,0-1-1,15-19 1,-22 26 383,23-31-808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80 14891,'-6'6'459,"-6"6"350,-1 1 0,2 0 0,0 1 1,1 0-1,0 1 0,1 0 0,-10 23 0,19-38-763,-1 1 1,1 0-1,0 0 0,-1 0 0,1 0 0,0 0 0,0 0 0,-1 1 0,1-1 1,0 0-1,0 0 0,0 0 0,0 0 0,0 0 0,1 0 0,-1 0 0,0 0 1,0 0-1,1 0 0,-1 0 0,0 0 0,1 0 0,0 1 0,0-1-18,0-1-1,0 1 0,0-1 1,0 0-1,0 1 0,0-1 0,0 0 1,0 1-1,0-1 0,0 0 1,0 0-1,0 0 0,0 0 1,0 0-1,0 0 0,0 0 1,0-1-1,0 1 0,1-1 0,5-1 26,1 0-1,-1-1 0,0-1 0,13-7 0,6-6 7,-2-2-1,0-1 1,-1 0-1,-1-2 1,0-1-1,-2 0 1,31-49-1,-47 63 71,-12 19-11,-8 13 81,2 0-1,-20 43 1,27-52-78,2 1 0,0-1 0,1 1 1,0 1-1,1-1 0,-1 21 0,3-33-85,1 0 0,0 0 0,0 1 0,1-1 0,-1 0 0,1 1 0,0-1 0,-1 0 0,1 0 0,1 0 0,-1 0 0,3 5 0,-3-6-27,0-1 1,0 1-1,1-1 0,-1 0 1,1 0-1,-1 0 1,1 1-1,0-1 1,-1-1-1,1 1 0,0 0 1,-1 0-1,1-1 1,0 1-1,0-1 0,0 1 1,0-1-1,0 0 1,0 1-1,-1-1 1,1 0-1,3-1 0,4 0-19,-1-1 0,0 0 0,0 0 0,0 0 0,0-1-1,-1-1 1,1 1 0,-1-1 0,1-1 0,-1 1 0,-1-1 0,12-10-1,-1-1-41,-1 0 0,-1-1-1,19-26 1,-20 16-17,-14 26 68,1 1 0,-1 0 0,0-1 0,0 1 0,1 0 1,-1-1-1,0 1 0,0 0 0,0-1 0,0 1 0,0-1 1,0 1-1,0 0 0,0-1 0,0 1 0,0-1 0,0 1 1,0 0-1,0-1 0,0 1 0,0 0 0,0-1 0,0 1 1,0-1-1,0 1 0,0 0 0,-1-1 0,1 1 1,0 0-1,0-1 0,-1 1 0,1 0 0,0-1 0,0 1 1,-1 0-1,1 0 0,0-1 0,-1 1 0,1 0 0,0 0 1,-1 0-1,1-1 0,0 1 0,-1 0 0,1 0 0,0 0 1,-1 0-1,1 0 0,-1 0 0,1 0 0,0 0 0,-1 0 1,1 0-1,-1 0 0,1 0 0,0 0 0,-1 0 0,1 0 1,-1 0-1,1 0 0,0 0 0,-1 0 0,1 1 1,0-1-1,-1 0 0,-5 3 22,0 0-1,1 1 1,-1-1 0,1 1 0,0 0 0,0 0-1,0 1 1,1-1 0,-1 1 0,1 0-1,0 1 1,1-1 0,-1 0 0,1 1 0,0 0-1,1 0 1,-1 0 0,-1 7 0,4-12-17,0 1 0,0-1 1,0 0-1,0 0 0,0 0 1,0 0-1,0 0 0,0 0 1,1 0-1,-1 0 0,0 0 1,1 0-1,-1 0 0,1 0 0,-1 0 1,1 0-1,0 0 0,-1 0 1,1-1-1,0 1 0,0 0 1,-1 0-1,1-1 0,0 1 1,0 0-1,0-1 0,0 1 1,0-1-1,0 1 0,0-1 1,0 0-1,0 1 0,0-1 1,2 0-1,4 2-1,0-1-1,0 0 1,0-1 0,8 0 0,-11 0-6,68-3-258,121-22 0,-191 25 268,1-1 0,-1 1 0,0-1 0,0 1 0,0-1 0,0 0 1,0 1-1,0-1 0,0 0 0,0-1 0,0 1 0,2-1 0,-4 1 19,1 0-1,-1 0 1,1 0-1,-1 0 1,0 0-1,1 0 1,-1 0-1,0 0 0,0 0 1,1 0-1,-1 0 1,0 0-1,0 0 1,0 0-1,0 0 1,0 0-1,0 0 1,-1 0-1,1 0 0,0 0 1,0 0-1,-1 1 1,1-1-1,-1 0 1,1 0-1,-1 0 1,0-1-1,-30-50 1044,18 29-645,-18-36-1,31 59-456,0 0-1,-1-1 0,1 1 0,0-1 1,0 1-1,0 0 0,0-1 0,-1 1 0,1-1 1,0 1-1,0-1 0,0 1 0,0-1 0,0 1 1,0 0-1,0-1 0,0 1 0,0-1 1,1 1-1,-1-1 0,0 1 0,0 0 0,0-1 1,0 1-1,1-1 0,-1 1 0,0 0 0,0-1 1,1 1-1,-1 0 0,0-1 0,1 1 1,-1 0-1,0-1 0,1 1 0,-1 0 0,0 0 1,1-1-1,-1 1 0,1 0 0,-1 0 0,0 0 1,1 0-1,-1 0 0,1-1 0,-1 1 1,1 0-1,-1 0 0,0 0 0,1 0 0,-1 0 1,1 0-1,-1 1 0,1-1 0,-1 0 0,34 5-2501,-24-3 2504,24 2-690,2 0-254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89 13435,'0'-2'248,"1"1"0,0-1 0,-1 0 0,1 1 0,-1-1 0,1 0-1,-1 1 1,0-1 0,1 0 0,-1 1 0,0-1 0,0 0 0,0 0 0,-1 1 0,1-1 0,0 0 0,-1 1 0,1-1 0,-1 0 0,1 1 0,-1-1 0,0 0 0,0 1 0,-1-3-1,0 2-74,0 1 0,0-1-1,0 1 1,0 0-1,0 0 1,0 0 0,0 0-1,0 0 1,-1 0-1,1 0 1,0 1 0,0-1-1,-1 1 1,1 0-1,0-1 1,-1 1 0,1 0-1,-5 1 1,-1 0-111,1 1 1,-1 0 0,0 0-1,1 1 1,0 0-1,-1 0 1,1 1 0,1 0-1,-1 0 1,0 0-1,1 1 1,0 0 0,0 0-1,0 1 1,1-1-1,-7 11 1,6-9-27,0 1 0,1 0 0,0 0 0,1 0 0,0 0 0,0 1 0,1 0 0,0-1 0,0 1 0,1 0 0,0 1 0,0-1 0,1 15 0,1-22-21,0 1 0,0-1 0,0 0 0,0 0 0,1 0 0,-1 1 0,1-1 0,0 0 1,-1 0-1,1 0 0,0 0 0,0 0 0,0 0 0,1 0 0,-1-1 0,0 1 0,1 0 0,-1 0 0,1-1 0,0 1 0,-1-1 0,1 0 0,0 1 0,0-1 0,0 0 0,0 0 0,0 0 0,0 0 0,0-1 0,0 1 0,0 0 0,0-1 0,1 0 0,-1 1 0,0-1 0,0 0 0,1 0 0,2-1 0,3 1 37,1-1-1,-1-1 0,0 1 1,1-1-1,-1-1 0,0 0 1,0 0-1,13-7 0,-5 0 78,0-1 0,0-1-1,-2 0 1,1-1-1,-2 0 1,15-18 0,-21 23-7,0-1 1,-1-1-1,0 1 0,0-1 1,-1 0-1,0 0 1,0-1-1,-1 0 1,-1 1-1,0-1 1,3-19-1,-6 29-107,0-1 0,0 1-1,0 0 1,0 0 0,0 0 0,0-1-1,0 1 1,0 0 0,-1 0-1,1 0 1,0 0 0,-1 0 0,1-1-1,-1 1 1,1 0 0,-1 0 0,-1-2-1,2 3-15,-1 0-1,1-1 1,-1 1 0,0 0-1,1-1 1,-1 1-1,0 0 1,1 0 0,-1 0-1,0-1 1,1 1 0,-1 0-1,0 0 1,1 0-1,-1 0 1,0 0 0,1 0-1,-1 1 1,0-1-1,1 0 1,-1 0 0,0 1-1,-3 0-72,0 1-1,1 0 1,-1-1-1,1 2 1,0-1-1,-1 0 1,1 1-1,-4 4 1,1 0-256,0 0-1,1 0 1,0 0-1,0 0 1,1 1 0,-1 0-1,2 0 1,-1 0 0,1 0-1,1 0 1,-1 1 0,2 0-1,-2 10 1,5-2-438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20188,'9'-13'2489,"-3"1"-1665,-5 12-416,-1 8 1473,-6 17-841,-2 7-248,-4 9-520,1 7-160,1 2-360,1 0-128,2-7-392,4-7-281,3-13 1650,3-10-865,3-10-97,1-9-143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19236,'-3'-10'2095,"1"18"-1345,2 24 215,18 106-194,48 186-1,-2-19-1768,-61-290 421,-1 0 1,-1 27-1,-4-27 158,3-15 402,-1 0-1,1 1 0,0-1 0,0 0 1,-1 0-1,1 1 0,0-1 0,-1 0 1,1 0-1,0 1 0,-1-1 0,1 0 1,0 0-1,-1 0 0,1 0 0,0 0 1,-1 0-1,1 1 0,0-1 0,-1 0 1,1 0-1,-1 0 0,1 0 0,0 0 1,-1 0-1,1 0 0,0 0 0,-1-1 1,1 1-1,0 0 0,-1 0 0,-17-11-674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17964,'4'-2'355,"64"-38"2967,-60 36-2753,1 0-1,-1 0 1,1 1 0,0 0 0,0 1 0,11-2 0,-19 4-481,0 0 1,1-1-1,-1 1 1,1 0-1,-1 0 1,1 0-1,-1 1 1,1-1-1,-1 0 1,1 0-1,-1 1 1,1-1-1,-1 1 1,0-1-1,1 1 1,-1 0-1,0 0 1,2 1-1,-2-2-55,-1 1 1,1 0-1,0 0 0,-1 0 0,1 0 1,-1 0-1,1 0 0,-1 0 0,0 0 0,1 0 1,-1 0-1,0 0 0,0 0 0,0 0 1,0 1-1,0-1 0,0 0 0,0 0 1,0 1-1,-1 2-9,0 0 0,0 0-1,-1 0 1,1 0 0,-1 0 0,0 0 0,0 0 0,0-1 0,-1 1-1,-4 6 1,2-6 17,0 0-1,0 0 1,-1 0-1,-10 6 1,-11 7 62,27-17-112,0 0 0,1 1 1,-1-1-1,0 1 0,0-1 1,0 0-1,1 1 1,-1-1-1,0 1 0,0-1 1,1 0-1,-1 1 0,0-1 1,1 0-1,-1 0 0,0 1 1,1-1-1,-1 0 0,0 0 1,1 1-1,-1-1 0,1 0 1,-1 0-1,0 0 0,1 0 1,-1 0-1,1 1 0,-1-1 1,1 0-1,-1 0 0,23 8-195,-20-7 167,57 24-500,-55-23 493,0 1 1,-1 0-1,1 0 0,0 0 0,-1 1 1,0-1-1,0 1 0,0 0 0,5 7 0,-8-10 55,0 1-1,-1-1 1,1 0-1,-1 0 1,1 0-1,-1 0 0,1 0 1,-1 1-1,0-1 1,0 0-1,1 0 1,-1 1-1,0-1 0,0 0 1,0 0-1,0 1 1,-1-1-1,1 0 1,0 0-1,0 1 0,-1-1 1,0 2-1,0-1 50,-1 1 0,0-1 0,1 0 0,-1 0-1,0 1 1,0-1 0,0-1 0,0 1 0,-5 3-1,-2 1 217,-1-1 0,0 0 0,0-1-1,-12 4 1,-20 2 488,39-9-779,1-1 0,-1 1 0,1-1 0,-1 0 0,1 0 0,-1 0 0,1 0 0,-1 0 1,1-1-1,-1 1 0,1-1 0,-1 0 0,1 0 0,-5-2 0,7 3-39,-1 0 0,1 0 0,0-1 0,-1 1 0,1 0 0,0-1 0,-1 1 0,1 0 0,0-1 0,0 1 0,-1 0 0,1-1 0,0 1 0,0-1 0,0 1 0,-1 0 0,1-1 0,0 1 1,0-1-1,0 1 0,0-1 0,0 1 0,0 0 0,0-1 0,0 1 0,0-1 0,0 1 0,0-1 0,0 1 0,0-1 0,0 1 0,1 0 0,-1-1 0,0 1 0,0-1 0,0 1 0,1 0 0,-1-1 0,0 1 0,1-1 0,16-11-892,4 2 222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14251,'2'1'419,"-1"-1"0,0 1 0,0-1-1,0 1 1,0-1 0,0 1 0,0 0 0,0-1 0,0 1 0,0 0-1,-1 0 1,1 0 0,0-1 0,0 1 0,-1 0 0,2 2-1,12 21 724,-12-19-545,4 6-379,-1 1 0,0-1 0,-1 1 0,-1 1 0,0-1 0,-1 0 0,0 1 0,0-1 0,-2 1 0,1 0 0,-2-1 0,0 1 0,0 0 0,-1-1 0,-5 16 0,0-1 10,-2 0-1,-1 0 1,-1-1-1,-2-1 1,-26 42-1,28-50-349,0-1 1,-1-1-1,-1 0 0,0 0 0,-1-1 0,-1-1 0,-25 18 0,24-23-148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18892,'9'1'1744,"8"-5"-1039,9-4-289,13-1 752,4-2-272,8-1-248,4 2-96,-1 1-448,-4 4-368,-8 5 1201,-11 0-897,-8 0 0,-4 4 24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16436,'20'16'1944,"13"-15"-1048,4-5-376,11-5 1225,3-2-657,5-4-856,0-5 336,3-5-416,-6-4-88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15707,'0'-4'364,"1"0"-1,0-1 0,0 1 0,0 0 0,1 0 1,-1 0-1,1 0 0,0 0 0,0 0 1,1 0-1,-1 1 0,1-1 0,-1 1 0,1-1 1,0 1-1,1 0 0,-1 0 0,4-2 0,6-5 132,1 1 0,0 0-1,22-9 1,-23 12-339,0 0 0,0 2 0,0 0 0,22-4 0,-31 7-133,0 1 0,0-1 0,0 1 0,0 0 0,0 1 1,0-1-1,0 1 0,-1 0 0,6 1 0,-7-1-16,0-1 1,-1 1-1,1 0 1,0 0-1,-1 0 1,1 0-1,-1 1 1,1-1-1,-1 0 1,0 1-1,0-1 1,1 1-1,-1-1 1,0 1-1,0-1 0,0 1 1,-1 0-1,1-1 1,0 1-1,0 3 1,0-1 4,-1 1 0,1 0 1,-1 0-1,-1 0 0,1 0 1,0-1-1,-1 1 0,0 0 1,0 0-1,-1-1 0,1 1 1,-1 0-1,0-1 0,0 0 1,-6 9-1,-5 7 52,-31 35 0,34-43-48,-22 22 41,23-25-49,0 0 0,1 0 1,0 1-1,1 0 0,0 1 1,-7 11-1,14-21-9,0 0 0,-1 0 0,1-1 1,-1 1-1,1 0 0,0 0 0,0 0 0,-1 0 0,1-1 1,0 1-1,0 0 0,0 0 0,0 0 0,0 0 0,0 0 1,0-1-1,0 1 0,1 0 0,-1 0 0,0 0 0,0-1 1,1 1-1,-1 0 0,0 0 0,1 0 0,-1-1 0,1 1 1,-1 0-1,1-1 0,-1 1 0,1 0 0,0-1 0,-1 1 1,1-1-1,0 1 0,-1-1 0,1 1 0,0-1 0,0 0 1,0 1-1,-1-1 0,1 0 0,0 1 0,0-1 0,1 0 1,5 1-22,0 0 0,0 0-1,0-1 1,12-1 0,-9 1-20,64-5-1884,100-19-1,-64 6-373,-84 15 1245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19148,'20'-2'1888,"19"-6"-1175,7-4-305,15 1 728,9-2-128,4 0-336,-1 0-392,-3 3-960,-6 3-384,-11 0 864,-5 3-192,-14 1-192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29 21725,'38'-12'2599,"-30"8"-2273,0 1 0,0 1 0,0 0 0,16-3-1,-22 5-283,0 0-1,-1 0 0,1 0 0,-1 0 0,1 0 1,0 0-1,-1 1 0,1-1 0,-1 1 1,1-1-1,-1 1 0,1 0 0,-1-1 0,1 1 1,-1 0-1,0 0 0,1 0 0,-1 0 1,0 0-1,0 0 0,0 0 0,1 1 0,-1-1 1,-1 0-1,1 0 0,0 1 0,0-1 0,0 1 1,-1-1-1,1 2 0,1 3-39,-1-1 0,0 1 0,0-1 0,-1 1 1,0-1-1,0 1 0,0-1 0,0 1 0,-1-1 0,0 1 0,0-1 0,-1 1 0,0-1 0,1 0 0,-2 0 0,1 0 1,-5 8-1,-3 3 39,0-1 0,-1 0 0,0 0 0,-14 12 0,22-24-7,0 0-1,0 0 1,0-1 0,0 1-1,0-1 1,0 0 0,-1 0 0,1 0-1,-1 0 1,-4 1 0,18-7 119,13-5-393,-18 9 170,0-1 0,-1 2 0,1-1-1,0 1 1,0-1 0,0 1 0,-1 0 0,1 1 0,0-1 0,-1 1 0,1 0-1,-1 0 1,0 1 0,6 3 0,-9-5 63,1 0 0,0 0 1,-1 1-1,1-1 0,-1 0 0,0 1 0,1-1 0,-1 1 1,0 0-1,0-1 0,0 1 0,0 0 0,0 0 1,0 0-1,0-1 0,-1 1 0,1 0 0,-1 0 0,1 0 1,-1 0-1,0 0 0,0 0 0,0 0 0,0 0 1,0 0-1,0 0 0,-1 0 0,1 0 0,-1 0 0,1 0 1,-1 0-1,0 0 0,1 0 0,-1 0 0,0 0 0,-3 2 1,0 1 123,1-1 0,-2 0 0,1 0 0,0 0 0,-1-1 0,0 1 0,0-1 0,0 0 0,0-1 0,0 1 1,-1-1-1,1 0 0,-1 0 0,1-1 0,-10 2 0,5-1-4,-1-1 0,0 0 0,1-1 0,-1 1 0,1-2-1,-1 0 1,-16-3 0,26 4-171,0-1-1,0 1 0,0 0 1,0 0-1,1-1 0,-1 1 1,0 0-1,0-1 0,0 1 1,0-1-1,0 1 0,1-1 1,-1 1-1,0-1 0,0 0 1,1 1-1,-1-1 0,0 0 1,0-1-1,1 2 31,0-1 0,0 1 0,0-1 0,0 1 0,0-1-1,0 0 1,0 1 0,0-1 0,0 1 0,1-1 0,-1 1 0,0-1 0,0 1 0,0-1 0,1 1-1,-1-1 1,0 1 0,1-1 0,-1 1 0,0-1 0,1 1 0,-1 0 0,1-1 0,2-2-74,1 0 1,-1 0 0,1 1 0,0 0-1,0 0 1,5-3 0,18-5-495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19548,'3'4'280,"1"-1"-1,-1 0 0,1-1 1,0 1-1,0-1 0,0 1 1,1-1-1,-1 0 0,0-1 1,1 1-1,0-1 0,-1 0 1,1 0-1,-1 0 0,1-1 1,0 1-1,0-1 0,9-1 1,7-1-99,0 0 0,38-11 0,-32 5-115,-1-2 0,0-1 1,41-24-1,-57 30-42,-9 5-22,-1 0-1,0 0 1,1 0 0,-1 0-1,0 0 1,1 0 0,-1 0-1,0 0 1,1 0 0,-1 0-1,0 0 1,0 0-1,1 0 1,-1 1 0,0-1-1,1 0 1,-1 0 0,0 0-1,0 1 1,1-1 0,-1 0-1,0 0 1,0 1-1,0-1 1,1 0 0,-1 0-1,0 1 1,0-1 0,0 0-1,0 1 1,0-1 0,1 0-1,-1 1 1,0-1-1,0 0 1,0 1 0,0-1-1,0 0 1,0 1 0,0-1-1,0 0 1,0 1 0,-1-1-1,1 8 15,-1 0-1,0 0 1,-1 0-1,0 0 1,0-1-1,-5 12 1,-2 6 46,6-12-50,-40 146 707,37-127-649,0 2 0,-1 62 0,8-79-1003,0-11-72,0-9-228,0-9 505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16612,'-3'-3'1992,"11"2"-904,-4-1-384,9 2 1345,5 0-617,10 0-472,-3-1-304,7-6-1080,2-2 648,2-1-288,3-9-128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16812,'20'31'2173,"13"17"661,35 69-1,-60-99-2730,0 0-1,-1 1 1,-1 1-1,0-1 1,-2 1-1,0 0 1,1 32-1,-5-24-106,-1 1 1,-2-1-1,-1 0 0,-1 0 1,-1 0-1,-2-1 1,-1 0-1,-20 44 0,10-33-173,-1 0 0,-3-2 0,0 0-1,-3-2 1,-31 34 0,42-52 113,0-1 0,-1-1 0,-1 0 0,-19 11 0,-8-3-219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69 640 15427,'-11'-19'498,"0"0"0,1 0 0,2-1-1,-9-26 1,14 34-267,0 0-1,1-1 1,0 1-1,1 0 1,0-1-1,1 1 1,1-1-1,3-23 1,1 15 177,2 0-1,0 0 1,1 0-1,0 1 1,2 0 0,1 1-1,0 0 1,16-19 0,-12 18-141,1 1 0,1 1 0,0 0 0,2 1 0,0 1 0,40-25 0,-51 36-218,1 0 0,0 1-1,0 1 1,0-1-1,0 1 1,1 1-1,-1 0 1,1 0-1,0 1 1,-1 0-1,1 0 1,0 1-1,14 2 1,-17-1-55,-1 1 0,1-1 1,-1 1-1,0 1 0,1-1 0,-1 1 0,0 0 0,0 0 1,-1 1-1,1 0 0,-1 0 0,0 0 0,0 0 1,0 1-1,0 0 0,-1 0 0,0 0 0,0 1 1,0-1-1,3 8 0,-2-1-5,0-1 0,-1 1 0,-1 0 1,0 0-1,-1 0 0,0 0 0,0 0 0,-2 0 0,1 1 1,-2-1-1,1 0 0,-4 14 0,-4 18-7,-27 85 0,22-88 38,2-5 5,-17 61 59,26-83-71,-1-1 1,2 1-1,-1 0 1,2 0 0,1 15-1,-1-24-11,1 0 0,0 0 1,0 0-1,1 0 0,0 0 0,-1 0 0,1-1 0,1 1 0,-1-1 0,1 1 0,0-1 1,0 0-1,0 0 0,5 5 0,-2-4 2,1 1 1,0-1-1,0 0 0,0-1 1,0 0-1,1 0 0,15 5 1,2-1-107,-1-2 1,2-1 0,-1-2-1,44 2 1,29-5-1126,-86 0 1069,1-2 1,-1 0 0,0 0 0,0-1-1,22-8 1,-4-5-331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22 15659,'0'-2'117,"1"1"0,-1 0 0,0 0 0,0 0 0,0 0-1,0-1 1,-1 1 0,1 0 0,0 0 0,0 0 0,-1 0 0,1 0-1,-2-3 1,2 4-79,0 0-1,0 0 1,-1-1-1,1 1 1,0 0-1,-1 0 1,1 0-1,0-1 1,-1 1-1,1 0 1,0 0-1,-1 0 1,1 0-1,0 0 1,-1 0-1,1-1 1,-1 1-1,1 0 1,0 0-1,-1 0 1,1 0-1,0 0 1,-1 1 0,1-1-1,-1 0 1,1 0-1,-1 0 1,-2 2 97,1-1 0,-1 1 1,0-1-1,1 1 0,-1 0 1,1 0-1,0 0 0,0 0 1,-3 4-1,-27 38 480,3 1-1,1 2 1,2 1 0,-19 53 0,15-32-243,4 2 0,-33 143 1,51-174-407,2-1 1,2 1-1,1 0 1,2 0 0,2 1-1,2-1 1,10 50-1,-11-77-170,2 1-1,0-1 0,0 0 0,1-1 0,1 1 1,11 17-1,-13-24 128,0 0-1,1 0 1,-1-1-1,1 0 1,1 0 0,-1 0-1,1-1 1,0 0 0,0 0-1,0 0 1,0 0 0,1-1-1,-1 0 1,9 2-1,49 7-634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239 103 18956,'-1'-8'501,"-1"1"-1,1-1 0,-2 0 1,1 1-1,-1 0 1,0-1-1,-1 1 1,-6-10-1,8 15-405,0 0 0,0 0 0,0 0 0,0 0 0,0 0 0,0 1 1,0-1-1,-1 1 0,1-1 0,-1 1 0,1 0 0,-1 0 0,1 0 0,-1 0 0,0 1 0,1-1 0,-1 1 0,0-1 0,0 1 0,1 0 0,-1 0 0,0 0 0,1 0 0,-1 1 0,0-1 0,0 1 1,-4 1-1,-1 1-63,1 0 1,0 1-1,0-1 1,0 1-1,0 1 1,0-1-1,1 1 1,0 0-1,0 1 1,0-1 0,-6 10-1,5-7-40,2 0 0,-1 0 1,1 1-1,0 0 0,1-1 0,0 2 0,0-1 0,-3 18 1,6-25 5,0 1 1,1 0-1,0 0 0,-1-1 1,1 1-1,0 0 1,0 0-1,1-1 0,-1 1 1,1 0-1,-1 0 1,1-1-1,0 1 1,0 0-1,0-1 0,3 5 1,-3-5-2,0-1 0,1 1-1,0-1 1,-1 0 0,1 1 0,0-1 0,-1 0 0,1 0 0,0 0 0,0 0-1,0-1 1,0 1 0,0 0 0,0-1 0,0 1 0,0-1 0,0 0 0,0 0-1,0 1 1,0-1 0,1-1 0,2 1 0,5-2-28,0 0 0,-1 0 0,1-1 0,0 0 1,-1 0-1,0-1 0,11-7 0,61-40-215,-64 40 188,99-78-529,-59 44-95,-70 72 3,0-7 667,0 0 0,2 1 0,0 0 0,2 1 0,-13 43 0,19-56 50,1 1-1,1 0 1,-1 0-1,1-1 1,1 1-1,0 0 1,1 0-1,-1 0 1,2-1 0,-1 1-1,2 0 1,-1-1-1,1 1 1,0-1-1,1 0 1,10 17 0,-6-14-9,2-1 0,10 12 1,-12-15 23,-1 0-1,0 0 1,0 1 0,10 17 0,-17-25-34,0 0 0,1-1 1,-1 1-1,0 0 1,1 0-1,-1-1 1,0 1-1,0 0 0,0 0 1,0 0-1,0-1 1,0 1-1,0 0 1,0 0-1,0-1 0,0 1 1,-1 0-1,1 0 1,0 0-1,0-1 0,-1 1 1,1 0-1,0-1 1,-1 1-1,1 0 1,-1-1-1,1 1 0,-1 0 1,1-1-1,-1 1 1,0-1-1,1 1 1,-1-1-1,0 1 0,1-1 1,-1 1-1,0-1 1,1 0-1,-2 1 0,-34 8 561,34-9-541,-43 8 144,-1-3 0,1-2 0,-63-3 0,97-4-759,17 4 204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19940,'12'5'2169,"9"-10"-1521,14-6-288,8-3 1192,10-2-864,4-1-295,2 2-882,-2 1-375,-11 4-776,-10 3 1296,-15 4-328,-5 1-265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17436,'6'13'1560,"18"-12"-1048,12-1-224,13-4 664,2-5-343,12-2-745,2-7 408,2-10-224,-4-4-72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19428,'15'-10'947,"0"1"-1,0 0 0,0 1 1,26-9-1,-33 14-665,0 1 0,0-1-1,0 2 1,0-1 0,0 1-1,0 1 1,1-1 0,-1 1-1,0 1 1,0-1 0,13 4 0,-19-4-246,1 1 1,-1 0 0,0-1-1,0 1 1,0 0 0,0 0 0,-1 0-1,1 0 1,0 1 0,0-1-1,-1 0 1,1 1 0,0-1-1,-1 1 1,1-1 0,-1 1 0,0 0-1,0 0 1,2 2 0,-2-1-19,0 0 1,-1 0-1,1 0 0,0 0 1,-1 0-1,0 1 1,0-1-1,0 0 1,0 0-1,0 0 0,-2 6 1,-1 4-23,-1-1 0,-1 0 1,0 0-1,-1-1 0,-9 16 0,-7 5 17,-36 40 0,7-9 47,49-61-58,1 1 0,-1-1 0,1 0 0,-1 0 0,1 1 0,0-1 0,0 1 0,0-1-1,0 1 1,-1 5 0,2-7-5,0-1 0,1 1 0,-1 0 0,0 0 0,0 0 0,1 0 0,-1 0 0,0 0 0,1 0 0,-1-1 0,1 1 0,-1 0-1,1 0 1,0-1 0,-1 1 0,1 0 0,0-1 0,-1 1 0,1 0 0,0-1 0,0 1 0,0-1 0,-1 1 0,1-1 0,0 0 0,0 1 0,0-1-1,0 0 1,0 0 0,0 0 0,0 1 0,1-1 0,18 2-358,0 0 0,0-1-1,0-1 1,0-1 0,0-1-1,29-6 1,-29 4 276,27-3-413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16355,'0'5'2241,"7"-2"-1313,10-4-328,7-4 1745,15 0-1193,4-4-176,13 1-320,4-3-63,5 1-361,-1-1-96,-4 1-841,-5-2-639,-11 4 1120,-8-2-208,-11 4-200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20124,'4'2'322,"0"-2"0,0 1-1,1 0 1,-1-1 0,0 0-1,0 0 1,0 0 0,1 0-1,-1-1 1,0 1-1,0-1 1,5-2 0,15-1 887,-20 4-1131,0 0-1,0 0 1,0 0 0,0 0 0,0 1-1,-1-1 1,1 1 0,0 0 0,0 0-1,-1 0 1,1 1 0,-1 0 0,1-1 0,4 5-1,-6-5-84,-1 0 0,0 1 0,0-1 0,1 1 0,-1 0-1,0-1 1,0 1 0,-1 0 0,1 0 0,0-1 0,-1 1-1,1 0 1,-1 0 0,1 0 0,-1 0 0,0 0 0,0 0 0,0 0-1,0 0 1,0 0 0,0 0 0,0 0 0,-1-1 0,1 1-1,-1 0 1,1 0 0,-1 0 0,0 0 0,0-1 0,0 1 0,-1 1-1,-6 11-32,-1-1 0,-1 0-1,0 0 1,0-1-1,-1 0 1,-1-1-1,0-1 1,0 0 0,-18 11-1,37-22-201,0 0 0,0 0 0,1 0 0,-1 1 0,0 0 0,1 1 0,11 1 0,-16-1 159,0 0 1,0-1-1,0 1 0,0 0 1,-1 1-1,1-1 0,0 0 1,-1 1-1,1 0 0,-1 0 1,1-1-1,-1 1 0,0 1 1,0-1-1,0 0 0,0 0 1,3 6-1,-4-7 101,-1 1 0,1 0 0,0 0 0,-1 1 0,0-1 0,1 0 0,-1 0 1,0 0-1,0 0 0,0 0 0,0 0 0,0 0 0,-1 0 0,1 0 0,-1 0 0,1 0 0,-1 0 0,0 0 0,0 0 0,0 0 0,0 0 0,0 0 0,0-1 0,0 1 0,-1 0 1,-1 1-1,-4 5 409,0-1 1,-1 0 0,0 0 0,-15 9 0,19-13-213,-1-1 1,0 1 0,0-1 0,0 1-1,-1-2 1,1 1 0,0 0-1,-1-1 1,1 0 0,-8 0-1,12-1-190,0 0-1,0 0 0,1 0 0,-1 0 1,0-1-1,0 1 0,0 0 0,0 0 1,0-1-1,0 1 0,1-1 1,-1 1-1,0 0 0,0-1 0,0 0 1,1 1-1,-1-1 0,0 1 0,1-1 1,-1 0-1,1 0 0,-1 1 1,1-1-1,-1 0 0,1 0 0,-1 0 1,1 0-1,0 1 0,-1-1 0,1 0 1,0 0-1,0 0 0,-1-2 1,1-2 14,0 0 0,0 0 0,0 0 0,0 0 0,2-6 0,3-15-68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19724,'6'2'267,"0"-1"-1,0 1 1,0-1 0,1 0-1,-1-1 1,0 1 0,0-1-1,1 0 1,-1-1 0,10-1-1,6-4 235,35-11 0,-13 2-407,-43 15-105,0-1 1,-1 1-1,1 0 0,0 0 1,0 0-1,0-1 0,-1 1 1,1 0-1,0 0 0,0 0 1,0 0-1,-1 0 0,1 1 1,0-1-1,0 0 1,0 0-1,-1 0 0,2 1 1,-1 0 7,-1-1 1,0 0 0,0 1 0,1-1 0,-1 0 0,0 1 0,0-1-1,0 1 1,0-1 0,0 1 0,0-1 0,0 0 0,1 1 0,-1-1 0,0 1-1,-1-1 1,1 1 0,0-1 0,0 1 0,0-1 0,0 0 0,0 1-1,0-1 1,-1 1 0,-18 34 123,12-25-67,-73 136 1128,68-122-948,2 1 0,1 0-1,0 1 1,-5 31 0,14-56-306,-3 27 139,3-27-53,0 0 0,0 0 0,0-1 0,0 1 0,0 0 0,0 0 0,0 0 0,0-1 0,0 1 0,0 0 0,1 0 0,-1-1 0,0 1 0,1 0 0,-1-1 0,0 1 0,1 0 0,-1-1 0,1 1 0,-1 0 0,1-1 0,-1 1 0,1-1 0,-1 1 0,1-1 0,0 1 0,1 0 0,6-1-82</inkml:trace>
  <inkml:trace contextRef="#ctx0" brushRef="#br0" timeOffset="1">64 383 20108,'13'-9'1689,"8"-2"-1369,5-2-552,4-4 1000,6-8-168,-2-9-432</inkml:trace>
  <inkml:trace contextRef="#ctx0" brushRef="#br0" timeOffset="2">482 17 23381,'2'8'1728,"1"-7"-1624,1-1-528,9-7 992,6-2-248,-2-1-376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17692,'2'0'1859,"7"0"-1578,1 1-1,-1 0 1,0 1 0,0 0-1,0 0 1,0 1 0,0 0 0,-1 1-1,1 0 1,-1 0 0,0 0 0,0 1-1,-1 1 1,11 8 0,-14-10-162,0-1-1,-1 1 1,1 0 0,-1-1 0,0 2 0,0-1 0,-1 0 0,1 0-1,-1 1 1,0-1 0,0 1 0,-1 0 0,1 0 0,-1 0 0,0-1-1,0 1 1,-1 0 0,1 0 0,-1 0 0,0 1 0,0-1 0,-1 0-1,0-1 1,0 1 0,0 0 0,0 0 0,-1 0 0,-2 5-1,-4 5-69,-1 0 0,0 0-1,-14 15 1,14-18 10,0 0-1,0 1 1,1 0 0,-8 19 0,15-31-50,1-1 1,0 1-1,-1 0 1,1 0 0,0-1-1,0 1 1,0 0-1,0 0 1,-1-1-1,1 1 1,0 0 0,0 0-1,0 0 1,1-1-1,-1 1 1,0 0 0,0 0-1,0-1 1,1 1-1,-1 0 1,0 0 0,1-1-1,-1 1 1,0 0-1,1-1 1,0 2 0,0-1-14,1 0 1,-1 0-1,1 0 1,-1 0 0,1-1-1,-1 1 1,1 0-1,-1-1 1,1 1 0,0-1-1,3 1 1,6 0-194,0-1 1,0 0 0,12-2-1,-16 2-38,83-10-1615,-63 9 1267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18028,'13'0'2216,"7"-1"-1424,7-6-335,2 1 1255,5-1-984,2-1-440,2 0 48,-1 1-104,-3 2-272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12123,'0'-5'742,"0"3"-452,0 0 1,0 0-1,0-1 1,0 1 0,-1 0-1,1 0 1,0 0-1,-1 0 1,0 0-1,0 0 1,1 0 0,-1 0-1,0 0 1,0 0-1,-1 0 1,1 0-1,0 0 1,-1 1 0,1-1-1,-3-2 1,3 7-3,0 0 0,1-1 0,0 1 0,0 0 0,0 0 0,0 0 0,0-1 0,0 1 0,2 4 0,127 688 2960,-123-666-3370,1-1 0,1 0 0,2 0 0,14 30 0,-24-58 101,16 24-620,-16-23 627,0-1-1,1 1 1,-1-1-1,1 1 1,-1-1-1,0 1 1,1-1-1,-1 0 1,1 1-1,-1-1 1,1 0-1,-1 1 1,1-1-1,0 0 1,-1 0-1,1 1 1,-1-1-1,1 0 1,-1 0-1,1 0 1,0 0-1,-1 0 1,1 0-1,0 0 1,-1 0-1,1 0 1,-1 0-1,1 0 1,0 0-1,-1 0 1,1 0-1,-1-1 1,1 1-1,-1 0 1,1-1-1,-1 1 1,1 0-1,-1-1 1,1 1-1,-1 0 1,2-2-1,7-14-346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17716,'14'-6'1411,"-5"0"-624,0 1-1,1 1 0,0-1 1,0 2-1,0-1 0,1 1 1,-1 1-1,18-2 0,-27 4-770,-1 0 1,1 0-1,-1 0 0,1 0 0,0 0 0,-1 0 1,1 0-1,-1 0 0,1 0 0,-1 1 0,1-1 0,-1 0 1,1 0-1,-1 0 0,1 1 0,-1-1 0,1 0 1,-1 1-1,1-1 0,-1 0 0,0 1 0,1-1 0,-1 1 1,1-1-1,-1 1 0,0-1 0,0 1 0,1 0 1,-1 0 3,1 0 0,-1 1 0,0-1 1,0 1-1,0-1 0,0 0 1,0 1-1,0-1 0,-1 0 0,1 1 1,-1 1-1,-17 39 349,14-36-193,0 2 18,0 0-1,-1 0 1,0-1-1,-10 12 1,13-16-177,0-1 1,0 1-1,0-1 0,1 1 0,-1 0 1,1 0-1,0 0 0,-1 0 0,1 0 1,0 0-1,1 0 0,-1 0 0,1 1 1,-1-1-1,1 0 0,0 6 0,1-7-25,-1-1 0,0 1 0,1 0 0,-1-1-1,1 1 1,0 0 0,-1-1 0,1 1 0,0-1-1,0 1 1,0-1 0,0 0 0,0 1 0,0-1-1,0 0 1,1 0 0,-1 0 0,0 0 0,1 0-1,-1 0 1,1 0 0,-1 0 0,1 0 0,-1-1-1,1 1 1,0-1 0,-1 1 0,1-1 0,0 0-1,-1 1 1,1-1 0,1 0 0,0 0-19,-1 0-1,0 0 1,0 0 0,0 0 0,0 1 0,1-1 0,-1 1 0,0 0-1,0-1 1,0 1 0,0 0 0,-1 0 0,1 0 0,0 1-1,0-1 1,0 0 0,1 3 0,-2-2 0,1 0-1,-1 0 1,0 0 0,0 1-1,-1-1 1,1 1 0,0-1 0,-1 0-1,0 1 1,1-1 0,-1 1-1,0-1 1,0 1 0,0-1-1,-1 4 1,0 1 49,-1 0-1,1 0 1,-1-1-1,-1 1 1,1 0-1,-1-1 0,0 1 1,-6 7-1,7-11 60,0 1 0,0-1 0,0 0 0,-1 0 0,0 0 0,1 0 0,-1 0 0,0-1 0,0 1 0,-1-1 0,1 0 0,0 0 0,-1 0 0,0 0 0,-7 2 0,10-3-140,0-1 1,0 0-1,-1 0 1,1 0-1,0 0 1,0 0-1,-1 0 1,1 0-1,0 0 1,0-1-1,0 1 1,-1 0-1,1-1 1,0 1-1,0-1 1,0 1-1,0-1 1,0 0-1,0 1 1,0-1-1,0 0 1,0 0-1,0 0 1,0 1-1,0-1 1,0 0-1,1 0 1,-1 0-1,0-1 1,1 1 0,-1 0-1,1 0 1,-1 0-1,1 0 1,0 0-1,-1-1 1,1 1-1,0-3 1,-1 1-181,1-1 1,0 1 0,0-1 0,0 0 0,0 1 0,1-1-1,0 0 1,-1 1 0,1-1 0,0 1 0,1-1 0,2-4-1,9-12-874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22085,'6'-5'604,"0"0"0,1 0 0,-1 1 0,1 0 0,0 0 0,7-3 0,-12 6-597,1 0 0,-1 0 1,0 1-1,0-1 0,0 1 1,1-1-1,-1 1 0,0 0 1,0 0-1,1 0 0,-1 0 1,0 0-1,0 1 0,0-1 0,1 1 1,-1-1-1,0 1 0,0 0 1,0 0-1,0 0 0,0 0 1,0 0-1,0 0 0,0 1 1,2 2-1,-3-3-41,0 0-1,0 0 1,-1 0 0,1 0-1,-1 1 1,1-1 0,-1 0-1,1 0 1,-1 1 0,0-1-1,0 0 1,1 1 0,-1-1 0,0 0-1,0 1 1,-1-1 0,1 0-1,0 1 1,0-1 0,-1 0-1,0 3 1,-13 31-147,9-23 147,-19 42 57,-26 71 607,45-107-732,0 0 1,1 0-1,0 0 0,2 0 1,-1 23-1,7-19-1454,-4-23 1045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20540,'8'0'1969,"9"-6"-1337,3 4-272,8-4 632,3-1-664,6-3 48,6-3-88,5-3-392</inkml:trace>
  <inkml:trace contextRef="#ctx0" brushRef="#br0" timeOffset="1">462 38 19604,'-8'4'2561,"5"-1"-1665,3-4-480,3-4 2345,2 0-2705,1-3-448,3 0 352,2-1-209,-1 1-279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18900,'7'7'1872,"6"-7"-1239,-2-7-697,9-9 2232,7 0-1464,6-2-704</inkml:trace>
  <inkml:trace contextRef="#ctx0" brushRef="#br0" timeOffset="1">296 18 16660,'0'3'1576,"1"-2"-1416,4-2 1160,2-3-104,6-5-783,2 2-9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15891,'-3'10'2425,"-8"-2"5233,17-13-7514,1-7 72,1-1-120,2-1-304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19596,'-4'3'2705,"-1"0"-1457,4-2-544,5-2 2697,6-5-1961,3-1-3800,2 0 2496,-4 1-512,0 0-328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18068,'8'-7'537,"1"0"1,0 0-1,1 1 0,0 0 1,0 1-1,0 0 1,0 0-1,1 1 0,0 1 1,0 0-1,0 0 0,0 1 1,0 0-1,0 1 1,1 1-1,-1 0 0,0 0 1,15 3-1,-24-3-511,1 0-1,-1 1 1,0-1-1,1 1 1,-1 0 0,0 0-1,0 0 1,1 0 0,-1 0-1,0 0 1,0 0-1,0 1 1,0-1 0,-1 1-1,1 0 1,0-1-1,-1 1 1,1 0 0,-1 0-1,1 0 1,-1 0-1,2 4 1,-3-3-25,1 0-1,-1 0 1,0 0 0,1 0-1,-2 0 1,1 0-1,0 1 1,0-1 0,-1 0-1,0 0 1,0 0-1,1 0 1,-2 0 0,1 0-1,0 0 1,-1-1 0,-2 5-1,-9 12-23,-1 0 1,-1 0-1,-24 22 0,21-23 10,1 1-1,-23 32 0,38-48 14,0-1-1,1 1 1,-1-1-1,1 1 1,0 0 0,0 0-1,0 0 1,0 0-1,0 0 1,1 0-1,-1 4 1,1-6-3,1 0-1,-1 0 0,0 0 1,0 1-1,1-1 1,-1 0-1,1 0 1,-1 0-1,1 0 1,0 0-1,-1 0 1,1 0-1,0 0 1,0 0-1,0 0 1,-1 0-1,1 0 1,0 0-1,0-1 1,0 1-1,0 0 1,1-1-1,-1 1 1,0-1-1,0 1 1,0-1-1,0 1 0,1-1 1,0 0-1,17 4-341,-1-1 0,1-1 0,0-1 0,0-1 0,-1 0 0,1-2 0,0 0 0,35-9-1,-30 3-142,-5-2-116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16828,'19'0'1600,"14"-3"-928,3 0-224,11-1 808,3-2-303,-1 3-177,1-1-440,-8 0-120,-3-4 40,-8 6-136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60 15171,'0'-2'258,"1"0"-1,0 0 1,-1 0-1,1 0 1,0 0-1,0 0 1,0 1-1,0-1 0,0 0 1,1 0-1,-1 1 1,0-1-1,1 1 1,0-1-1,-1 1 1,1 0-1,0-1 1,-1 1-1,1 0 1,0 0-1,0 0 1,0 1-1,0-1 1,3-1-1,7-2 744,0 1 1,20-5-1,-26 7-751,37-4 720,-41 5-945,-1-1 1,1 1-1,-1 0 0,1 0 1,-1 0-1,0 0 1,1 1-1,-1-1 0,1 0 1,-1 1-1,1-1 1,-1 1-1,0-1 1,1 1-1,-1-1 0,0 1 1,0 0-1,1 0 1,-1 0-1,0 0 0,0 0 1,0 0-1,1 1 1,-2-1-15,1 0-1,-1 1 1,0-1 0,0 0 0,0 0 0,0 0 0,0 0-1,0 0 1,0 0 0,0 0 0,0 1 0,-1-1 0,1 0-1,0 0 1,-1 0 0,1 0 0,-1 0 0,1 0 0,-1 0-1,0 0 1,1 0 0,-2 1 0,-20 20 85,21-21-89,-39 30 204,-68 42 0,103-70-209,1 0-1,-1 0 0,1 0 1,0 1-1,0-1 0,0 1 1,1 0-1,-1 0 0,-3 6 1,7-10-8,0 1-1,0-1 1,0 1 0,-1-1-1,1 1 1,0-1 0,0 1-1,0-1 1,0 1 0,0-1-1,0 1 1,0-1 0,1 1-1,-1-1 1,0 1 0,0-1-1,0 0 1,0 1 0,1-1-1,-1 1 1,0-1 0,0 1 0,1-1-1,-1 0 1,0 1 0,1-1-1,-1 1 1,0-1 0,1 0-1,-1 1 1,1-1 0,-1 0-1,1 1 1,19 8-303,-15-6 199,-2-2 65,8 4-234,0 1 0,0 0 1,-1 1-1,0 0 1,14 12-1,-22-17 269,-1-1 1,1 1-1,-1 0 0,1 0 0,-1 0 0,0 0 0,1 0 1,-1 0-1,0 0 0,0 0 0,-1 0 0,1 1 0,0-1 1,-1 0-1,1 1 0,-1-1 0,0 0 0,0 1 0,0-1 1,0 0-1,0 1 0,0-1 0,-1 1 0,1-1 0,-1 0 1,0 0-1,1 1 0,-1-1 0,0 0 0,0 0 0,-1 0 1,1 0-1,0 0 0,-1 0 0,-2 3 0,-1 1 192,-1-1 0,1 0 0,-1 0 0,1-1 0,-2 0 0,1 1-1,0-2 1,-1 1 0,1-1 0,-1 0 0,0-1 0,0 1 0,0-1 0,-1-1 0,1 0-1,0 1 1,-13-1 0,19-2-207,-1 1 0,1 0 0,0 0-1,0 0 1,0-1 0,0 1 0,0-1-1,0 1 1,0-1 0,0 1-1,0-1 1,0 0 0,0 1 0,0-1-1,0 0 1,1 0 0,-1 0 0,0 1-1,0-1 1,1 0 0,-1 0 0,1 0-1,-1 0 1,1 0 0,-1 0 0,1-1-1,-1 1 1,1 0 0,0 0 0,0 0-1,0 0 1,0-2 0,-1-4-135,1 1-1,1-1 1,0 0 0,2-9 0,-2 9 201,8-39-500,4-8-179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18908,'24'-6'1985,"1"-2"1,42-20-1,-23 10-346,-37 15-1530,12-4 182,-14 9-157,-8 8-20,-66 148 986,59-129-1021,1-1-1,1 1 1,-7 52 0,14-77-86,0 2-430,0 1 0,1-1 1,0 0-1,0 1 0,0-1 0,0 1 1,1-1-1,2 10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3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11194,'9'3'272,"0"-1"0,0 1 0,0-2 0,1 1-1,-1-1 1,1-1 0,14 0 0,70-12 929,-52 6-1220,515-40 268,3 31-224,51-3-12,374-48 75,-162 10 219,223-15-48,-470 29-237,-274 28 13,36-3 7,-325 16-53,10-1-80,42-8-1,-59 9 81,-1-1 0,1 1 0,0-2 0,0 1 0,-1-1 0,1 0 0,-1 0 1,0 0-1,0-1 0,0 1 0,0-1 0,3-5 0,10-15-65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15331,'0'-18'2113,"7"7"-1225,11 5-336,0 2 1296,7 4-871,5 0-449,0 0-160,3 0-16,-5 0-288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15859,'-3'8'232,"1"0"0,0 0 0,1 0-1,0 0 1,0 1 0,1-1 0,0 0 0,0 1-1,1-1 1,0 0 0,4 15 0,-3-16-104,1-1 0,0 1 0,0-1 0,1 0 0,-1-1 1,1 1-1,1 0 0,-1-1 0,1 0 0,0 0 0,0 0 1,0-1-1,1 0 0,9 6 0,-1-2 12,0-2 0,0 0 0,0 0 0,1-1 0,0-1 1,0-1-1,30 4 0,-10-4 31,1-2 1,49-5-1,-19-4 263,1-3 1,92-28-1,125-56 1255,-91 27-328,-179 64-1252,87-26 610,-88 28-639,0-1 1,1 1 0,0 1 0,-1 1 0,21 1-1,-31-1-81,1 0 0,-1 1 0,0-1-1,0 1 1,0 0 0,0 0 0,1 0-1,-1 0 1,-1 1 0,1-1 0,0 1-1,0 0 1,-1 0 0,1 0 0,0 0-1,-1 0 1,0 0 0,3 5 0,-2-3-13,-2-1-1,1 1 1,0 0 0,-1 0 0,1 0-1,-1 0 1,-1 0 0,1 0 0,0 0-1,-1 1 1,0-1 0,0 7 0,-2 6-28,-1 0-1,-1 0 1,0 0 0,-1 0 0,-11 23 0,6-18 59,6-15 1,0 0-1,1 1 1,0-1 0,1 1-1,-1-1 1,1 1-1,1 0 1,-1 0-1,1 0 1,1 11 0,0-18-59,0 0 1,0 0-1,0 0 1,0 0-1,0 0 1,0 0-1,1 0 1,-1-1-1,0 1 1,1 0-1,-1 0 1,1 0-1,-1 0 0,1-1 1,-1 1-1,1 0 1,-1-1-1,1 1 1,0 0-1,-1-1 1,1 1-1,0-1 1,0 1-1,0-1 1,-1 1-1,1-1 1,0 1-1,0-1 1,0 0-1,0 0 1,0 1-1,-1-1 1,1 0-1,0 0 1,0 0-1,0 0 1,0 0-1,0 0 1,0 0-1,0 0 1,1-1-1,2 0-105,0-1 0,0 1-1,0-1 1,0 0-1,0 0 1,-1 0-1,7-5 1,4-5-429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18332,'217'-98'7601,"-177"83"-7401,2 2 0,-1 1 0,62-8 1,-93 19-201,-1 0 0,1 0 0,0 1 0,-1 1 0,17 2 0,-23-3 2,1 1 0,-1 0 0,1 0 1,-1 1-1,0-1 0,0 1 0,0-1 1,0 1-1,0 0 0,0 0 0,0 0 1,0 1-1,-1-1 0,1 1 0,-1 0 1,0-1-1,0 1 0,2 3 0,2 4 28,0 2 56,1-1-1,11 15 1,-15-23-50,1 1 1,0 0-1,-1-1 1,1 0-1,1 0 1,-1 0-1,0 0 0,1-1 1,7 4-1,4-1 52,1 0 0,0-1 1,0 0-1,0-2 0,0 0 0,34-1 0,-4-3 63,61-12 0,70-24 49,-147 28-150,-1 0 0,0-2-1,46-26 1,-73 37-92,0-1-1,0 0 1,-1 0 0,1 0 0,-1 0 0,1 0-1,-1 0 1,2-3 0,-3 4 19,-1 0 1,0 1-1,1-1 1,-1 0-1,0 1 1,0-1-1,0 0 1,0 0-1,1 1 0,-1-1 1,0 0-1,0 1 1,0-1-1,-1 0 1,1 0-1,0 1 1,0-1-1,0 0 1,0 0-1,-1 1 0,1-1 1,0 0-1,-1 1 1,1-1-1,0 1 1,-1-1-1,1 0 1,-1 1-1,1-1 1,-1 1-1,1-1 1,-1 1-1,0-1 0,1 1 1,-1 0-1,1-1 1,-1 1-1,0 0 1,0-1-1,-20-11-193,-6-4-73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255 110 23213,'3'-3'249,"-1"-1"-1,1 0 1,-1 0 0,0 0-1,0 0 1,0 0 0,0-1-1,-1 1 1,1-1-1,-1 1 1,-1-1 0,1 1-1,0-7 1,-1 9-176,0 0-1,-1 0 1,1 0-1,0 0 1,-1 1 0,1-1-1,-1 0 1,0 0-1,1 0 1,-1 1-1,0-1 1,0 0 0,0 1-1,0-1 1,-1 1-1,1-1 1,0 1-1,-1-1 1,1 1 0,-1 0-1,1 0 1,-1 0-1,1 0 1,-1 0-1,0 0 1,0 0 0,1 1-1,-1-1 1,0 0-1,0 1 1,0 0-1,0-1 1,0 1 0,-2 0-1,-4 0-49,0 0 0,1 0 0,-1 1 0,0 0-1,1 1 1,-1 0 0,1 0 0,-1 0 0,1 1-1,0 0 1,0 0 0,0 1 0,0 0 0,1 0 0,0 1-1,-12 10 1,9-7-34,0 1 1,0 1-1,1 0 0,0 0 0,1 0 0,0 1 1,1 0-1,0 0 0,-7 20 0,12-29 7,0 1 0,0 0 0,1 0 0,-1 0 0,1 0 0,0 0 0,-1 0 0,1 0 0,1 0-1,-1 0 1,1 5 0,0-7 3,-1 0 1,1 0-1,-1 0 0,1 0 0,-1-1 0,1 1 0,-1 0 0,1 0 0,-1-1 1,1 1-1,0 0 0,0-1 0,-1 1 0,1-1 0,0 1 0,0-1 0,0 1 1,0-1-1,-1 0 0,1 1 0,0-1 0,0 0 0,0 0 0,0 0 0,0 0 1,0 0-1,0 1 0,0-2 0,0 1 0,0 0 0,0 0 0,-1 0 0,1 0 1,0-1-1,0 1 0,0 0 0,0-1 0,0 1 0,1-1 0,7-3-16,1-1 0,-1 0-1,0-1 1,-1 0 0,1 0 0,-1 0-1,0-1 1,11-13 0,4-7-103,23-34 1,-24 25-320,-38 69 258,2 0 0,1 1 0,-13 53 0,22-69 285,0 1 1,2-1-1,0 0 0,1 1 0,1-1 0,1 1 0,0-1 0,2 1 0,5 21 0,-7-35-114,2 6 69,0 0 1,0 0-1,-2 0 0,1 0 0,-1 13 0,-1-22-30,0 0 1,0-1-1,0 1 0,-1 0 0,1 0 1,-1-1-1,1 1 0,-1 0 0,0 0 0,1-1 1,-1 1-1,0-1 0,0 1 0,0-1 1,0 1-1,-2 1 0,1-2 8,0 0 0,1 0 0,-1 0 0,0-1 0,0 1 0,0 0 0,1-1 0,-1 1 0,0-1 0,0 1 0,0-1 0,0 0 0,0 0 0,0 0 0,0 0 0,0 0 0,0-1 0,-3 0 0,-3-1 6,0 0 0,0-1 0,0 0 0,0 0 0,1-1 0,-1 0 0,1 0 0,0-1 0,0 1 0,-8-9 0,12 10-173,0 0 1,0 0 0,0 0-1,1-1 1,-1 1 0,1-1-1,0 1 1,0-1-1,-3-8 1,4 9 5,1 1 0,-1-1 0,1 1 1,0-1-1,0 0 0,0 1 0,0-1 0,0 1 0,0-1 0,1 0 1,-1 1-1,1-1 0,0 1 0,0-1 0,0 1 0,0-1 0,2-2 1,10-12-664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21877,'-3'15'2080,"-4"-1"-1592,-10 6-224,0 6 1145,-8 5-937,1 4-160,-6 1-200,3-1-72,-1-5-80,4-1-104,0-9-320,1-3-265,4-11 585,2-3-112,7-10-128</inkml:trace>
  <inkml:trace contextRef="#ctx0" brushRef="#br0" timeOffset="1">42 105 21069,'12'6'2168,"9"6"-1360,1 1-392,8 5 1369,0 0-729,9 5-1192,-5-3 432,5 0-216,0 0-144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23 19084,'1'0'205,"1"-1"-1,-1 0 1,0 0-1,0 0 1,1 0-1,-1 0 0,0 0 1,0 0-1,0 0 1,0-1-1,0 1 1,-1 0-1,1-1 1,0 1-1,0-1 1,-1 1-1,1-3 1,-9 19 3028,-1-2-3037,-25 47 125,-56 73-1,-3 5 271,90-134-554,1 0 1,0 0 0,0 0-1,0 1 1,1-1-1,-1 1 1,0 6 0,2-10-21,-1 0 0,1 1 0,0-1 0,0 0 0,0 0 1,0 0-1,1 1 0,-1-1 0,0 0 0,0 0 1,1 0-1,-1 0 0,1 1 0,-1-1 0,1 0 0,-1 0 1,1 0-1,0 0 0,-1 0 0,1 0 0,0-1 0,0 1 1,0 0-1,0 0 0,0 0 0,0-1 0,0 1 0,0 0 1,0-1-1,0 1 0,0-1 0,0 0 0,0 1 0,0-1 1,2 1-1,8 1 95,0-1 0,0 0-1,0 0 1,0-1 0,0-1 0,11-1 0,67-14 429,-64 11-874,1-1 0,-2-1 0,1-2 1,34-16-1,-55 23 23,0-1 1,0 0-1,-1 0 1,1 0 0,-1 0-1,1-1 1,2-4-1,1-3-582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20924,'-9'16'1211,"1"1"0,0 0 0,1 1-1,-8 35 1,8-29-937,-31 125 493,34-128-997,1-1-1,1 1 0,1 0 1,1 1-1,3 24 0,-3-46 166,0 1 0,0-1 0,0 0 0,0 0 0,0 1 0,0-1 0,0 0 0,0 1 0,0-1 0,0 0 0,0 1 0,0-1 0,0 0 0,1 1 0,-1-1 0,0 0 0,0 0 0,0 1 0,0-1-1,1 0 1,-1 0 0,0 1 0,0-1 0,1 0 0,-1 0 0,0 0 0,0 1 0,1-1 0,-1 0 0,0 0 0,1 0 0,7-5-833,5-16 51,-2-1-93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15859,'-4'-1'3642,"-16"8"-1567,19-6-1826,-20 9 774,1 1 1,0 1-1,-23 17 1,-53 50-1548,64-51-618,31-28 1096,1 1 0,0-1 0,-1 1 0,1-1 0,0 0 0,-1 1 0,1-1 0,0 1 0,-1-1-1,1 0 1,-1 0 0,1 1 0,-1-1 0,1 0 0,-1 0 0,1 0 0,-1 1 0,1-1 0,-1 0 0,1 0 0,-1 0 0,1 0 0,-1 0-1,1 0 1,-1 0 0,1 0 0,-1 0 0,1 0 0,-1 0 0,1 0 0,-1-1 0,1 1 0,-1 0 0,1 0 0,-1 0 0,1-1 0,0 1-1,-1 0 1,1-1 0,-1 1 0,1 0 0,0-1 0,-1 0 0,-1-8-687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20916,'4'2'1969,"2"2"-1209,0-1-280,4 2 976,3 3-375,5 0-449,4 2-136,2 2-256,0-2-128,4 3-496,-7-2-512,-1 1 760,2-5-128,1 0-96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18396,'0'7'961,"-1"-1"0,0 1 0,-1-1-1,0 0 1,0 0 0,-5 12 0,-5 12 216,3 2-1143,2 0 0,1 0 0,2 1 1,-1 40-1,5-73-65,1 16-710,-1-16 729,1 1 0,-1-1 1,0 0-1,0 0 1,0 0-1,1 1 1,-1-1-1,0 0 0,0 0 1,0 0-1,1 1 1,-1-1-1,0 0 1,0 0-1,1 0 0,-1 0 1,0 0-1,0 0 1,1 0-1,-1 0 0,0 1 1,1-1-1,-1 0 1,0 0-1,0 0 1,1 0-1,-1 0 0,0-1 1,0 1-1,1 0 1,-1 0-1,0 0 1,1 0-1,-1 0 0,0 0 1,0 0-1,1 0 1,-1-1-1,0 1 0,0 0 1,0 0-1,1 0 1,-1 0-1,0-1 1,0 1-1,0 0 0,1 0 1,-1-1-1,0 1 1,8-7-447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0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12515,'45'4'590,"0"-2"0,54-4 0,-66 1-547,162-5 65,217-4-65,549 16 260,-374 14-278,267 2-5,640-82 966,-926 10 186,-262 20-393,-270 26-630,-21 2 107,-1 0-1,1 1 0,0 1 0,15 1 0,-73-4 347,6 0-293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19324,'0'0'117,"0"1"0,0-1 0,1 1-1,-1 0 1,0-1 0,0 1 0,1-1 0,-1 1-1,0 0 1,0-1 0,0 1 0,0-1 0,0 1 0,0 0-1,0-1 1,0 1 0,0 0 0,0-1 0,0 1-1,-1-1 1,1 1 0,0 0 0,0-1 0,-1 1-1,1-1 1,-1 2 0,-11 21 889,8-16-464,-22 39 107,11-23-532,2 1 0,1 1 0,0 0 0,2 0 0,-12 48 0,21-70-92,1 0-1,-1 0 1,1 0 0,0 1-1,0-1 1,0 0-1,0 0 1,0 0-1,1 1 1,0-1-1,-1 0 1,1 0-1,0 0 1,0 0-1,1 0 1,-1 0-1,1 0 1,1 2-1,0-2 5,-1-1 0,1 0 0,-1 0 0,1 0 0,0-1 0,-1 1-1,1-1 1,0 1 0,0-1 0,0 0 0,0 0 0,0 0 0,1 0 0,-1-1-1,0 1 1,0-1 0,7 0 0,4-1 79,1-1-1,-1 0 1,0 0-1,0-2 1,0 0-1,0 0 1,0-1 0,-1-1-1,0 0 1,0-1-1,0-1 1,-1 0-1,0 0 1,-1-1 0,0-1-1,0 0 1,14-18-1,-22 25-54,-1-1-1,1 1 0,-1-1 0,0 0 0,0 0 1,0 0-1,-1 0 0,1 0 0,-1 0 0,0 0 1,0 0-1,-1-1 0,1-4 0,-1 7-30,-1-1-1,1 1 1,0 0-1,-1-1 1,0 1-1,0 0 1,0 0-1,0 0 1,0 0-1,0 0 1,0 0-1,-1 0 1,1 0-1,0 0 1,-1 0-1,0 1 1,0-1-1,1 0 1,-1 1-1,0 0 1,0-1-1,0 1 1,0 0-1,0 0 1,-3 0-1,-10-5-130,-1 1 1,0 1-1,-20-4 0,4 2-2233,25 2-1404,14 2 2838,6 2-430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16420,'-6'0'2448,"1"0"-1360,5-5-400,5 0 1569,8 0-761,2-3-216,7 6-543,2 1-217,5-1-304,4 2-216,-2 0-960,1 0 936,-8-4-136,-1 0-88,-5-8-97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20140,'-4'14'1945,"-2"6"-1225,0 3-288,0 7 760,-2 0-192,1 5-447,-1 1-297,6-2-865,2 2-479,-2-9 872,-5-3-216,6-8-128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17532,'19'-1'2056,"8"1"-1200,9 0-360,7 0 1241,8 0-609,7 3-976,-1 0-520,-3-1 384,-5 1-208,-16 3-160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19604,'13'5'2169,"23"-5"-1249,8-5-368,21-3 944,4 1-271,11-1-793,0-2-1289,0 0 945,-4 2-280,-8 3-256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16996,'1'-3'291,"-1"1"1,1-1 0,0 0 0,0 1 0,-1-1 0,2 1-1,-1-1 1,0 1 0,0 0 0,1-1 0,-1 1 0,1 0-1,0 0 1,0 0 0,0 0 0,0 0 0,3-2-1,43-27 1991,-44 29-2079,8-6 90,2 1 0,-1 1 0,1 0 0,0 1 0,23-6 0,-33 10-276,0 1-1,0-1 0,0 1 0,1-1 0,-1 1 1,0 1-1,0-1 0,0 0 0,0 1 0,0 0 1,1 0-1,-1 0 0,-1 1 0,1-1 0,0 1 1,0 0-1,-1 0 0,1 0 0,-1 1 0,1-1 1,-1 1-1,0 0 0,0 0 0,4 4 0,-6-4-1,1-1-1,1 1 0,-1-1 1,0 1-1,0-1 0,1 0 1,0 0-1,-1 0 0,1 0 0,0-1 1,5 3-1,-5-3 29,-1-1 0,1 1 0,-1-1 0,1 0 0,0 0 0,-1 0 0,1-1 0,-1 1 0,1 0 0,0-1 0,-1 0-1,1 0 1,-1 0 0,0 0 0,4-2 0,17-10 727,21-19 0,-37 27-2224,-15 11-2997,2-3 3370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16211,'0'-1'163,"0"1"-1,-1-1 1,1 0-1,-1 0 1,1 0-1,0 0 0,0 0 1,0 0-1,-1 1 1,1-1-1,0 0 0,0 0 1,0 0-1,0 0 1,1 0-1,-1 0 0,0 0 1,0 0-1,0 0 1,1 1-1,-1-1 1,0 0-1,1 0 0,-1 0 1,1 1-1,0-2 1,16-21 2000,-10 15-1672,0 1 0,1 1 0,0-1 0,0 1 0,1 1 0,8-6 0,-12 9-409,-1 0 0,1-1 0,-1 2-1,1-1 1,0 0 0,0 1-1,-1 0 1,1 0 0,0 1 0,0-1-1,0 1 1,0 0 0,0 0-1,6 2 1,-8-2-72,-1 1 0,0 1-1,1-1 1,-1 0 0,0 0 0,0 1-1,0-1 1,0 1 0,0 0 0,0 0-1,0 0 1,0 0 0,-1 0 0,1 0-1,-1 0 1,1 0 0,-1 0 0,0 1-1,0-1 1,0 1 0,1 3-1,1 6 29,0 0-1,-1 1 0,0 14 0,0-15-30,-3-12-7,1 1 0,0-1 1,0 1-1,0-1 1,0 1-1,0-1 1,0 1-1,0-1 0,0 1 1,0-1-1,0 0 1,0 1-1,0-1 1,0 1-1,1-1 0,-1 1 1,0-1-1,0 1 1,0-1-1,1 0 1,-1 1-1,0-1 0,0 0 1,1 1-1,-1-1 1,0 0-1,1 1 1,-1-1-1,0 0 0,1 1 1,-1-1-1,1 0 1,-1 0-1,0 0 1,1 1-1,-1-1 1,1 0-1,-1 0 0,1 0 1,-1 0-1,1 0 1,-1 0-1,1 0 1,-1 0-1,0 0 0,1 0 1,-1 0-1,1 0 1,-1 0-1,1 0 1,-1 0-1,1-1 0,-1 1 1,0 0-1,1 0 1,-1 0-1,1-1 1,-1 1-1,0 0 0,1-1 1,-1 1-1,0 0 1,1-1-1,25-27 52,-21 22-38,2-2-71,-4 4 13,0 0-1,0 0 0,0 0 0,0 1 0,1-1 0,-1 1 0,1 0 1,0 0-1,0 0 0,1 1 0,-1-1 0,0 1 0,1 0 0,6-2 0,-11 4-4,1 0-1,-1 0 1,1-1-1,-1 1 1,1 0 0,-1-1-1,1 1 1,0 0-1,-1-1 1,0 1-1,1-1 1,-1 1-1,1-1 1,-1 1-1,0-1 1,1 1-1,-1-1 1,0 1-1,1-1 1,-1 1-1,0-1 1,0 1-1,1-1 1,-1 0-1,0 1 1,0-1-1,0 0 1,0 1-1,0-1 1,0 1-1,0-1 1,0 0-1,0-5-190,4-9-286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50 13899,'0'-3'828,"0"0"0,0-1 0,1 1 0,-1 0 0,0 0-1,1 0 1,0-1 0,2-4 0,-2 7-718,-1-1-1,1 1 1,0 0-1,0 0 1,0 0-1,0 0 1,1 0-1,-1 0 1,0 0-1,0 1 1,0-1-1,1 0 1,-1 1-1,1-1 1,-1 1-1,0-1 1,1 1-1,-1 0 1,1 0 0,-1-1-1,0 1 1,4 0-1,-1 0-64,-1 0 1,1 0-1,0 0 0,0 1 1,-1-1-1,1 1 0,0 0 0,-1 0 1,1 0-1,-1 1 0,1-1 1,-1 1-1,0 0 0,1 0 0,-1 0 1,0 0-1,0 0 0,0 1 1,3 4-1,-4-5-42,0 0 1,-1 1-1,0-1 0,1 1 1,-1-1-1,0 1 1,0 0-1,0 0 0,0-1 1,-1 1-1,1 0 0,-1 0 1,0 0-1,0 0 1,0-1-1,0 1 0,0 0 1,-1 0-1,1 0 0,-1 0 1,0 0-1,0-1 1,0 1-1,0 0 0,-3 4 1,-9 14 18,-1-1 0,-1 0 0,0-1 0,-34 31 0,-6 8 110,54-57-125,0-1 0,1 1 0,-1-1 0,1 1 0,-1-1 1,0 1-1,1-1 0,0 1 0,-1-1 0,1 1 0,-1 0 0,1-1 0,0 1 0,-1 0 0,1 0 0,0-1 0,0 1 0,0 0 0,-1 0 0,1-1 0,0 1 0,0 0 0,0 0 0,0-1 0,0 1 0,1 0 0,-1 0 0,0-1 0,0 1 0,0 0 0,1-1 0,-1 1 0,0 0 0,1 0 0,-1-1 0,0 1 0,1-1 0,-1 1 0,1 0 0,-1-1 0,1 1 0,-1-1 0,1 1 0,0-1 0,-1 1 1,1-1-1,0 0 0,-1 1 0,1-1 0,0 0 0,-1 1 0,1-1 0,0 0 0,0 0 0,1 0 0,6 2 56,0 0 0,0-1 1,16 1-1,-20-1-41,121-1 655,-120 0-549,1-1-1135,-5-9 259,-3-4 425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79 15723,'0'-1'149,"1"1"0,-1-1 0,0 0-1,1 1 1,-1-1 0,0 0-1,0 0 1,0 1 0,0-1 0,0 0-1,1 1 1,-1-1 0,0 0-1,-1 0 1,1 1 0,0-1 0,0 0-1,0 1 1,0-1 0,0 0-1,-1 1 1,1-1 0,0 0 0,-1 1-1,1-1 1,0 0 0,-1 1-1,1-1 1,-1 0 0,-1 0 91,0-1 0,0 1 0,0 0 0,0 0 0,0 0 0,0 0 0,0 0 0,0 0 0,-4-1 0,-3 0 187,-1 1 1,0-1 0,-14 1 0,3 2-101,0 0 1,0 1-1,0 1 0,1 1 1,-1 1-1,-19 8 0,29-9-276,0 1 0,0 0 0,0 0 0,0 1 0,1 1 0,0 0 0,1 0 0,-1 1 0,2 0 0,-1 0 0,-14 19 0,20-21-45,0 0 0,0 0 0,1 0 1,0 1-1,0-1 0,0 1 0,1-1 0,0 1 0,0-1 0,1 1 0,-1 0 1,2-1-1,-1 1 0,1 0 0,0-1 0,0 1 0,0-1 0,1 1 0,0-1 0,1 0 1,-1 1-1,1-1 0,7 9 0,-8-12 2,0-1-1,0 1 1,1-1 0,-1 0 0,1 0-1,0 0 1,-1 0 0,1 0-1,0 0 1,0-1 0,0 0 0,0 0-1,1 1 1,-1-2 0,5 2 0,-2-1 23,0-1 1,-1 0-1,1 0 1,0 0 0,0-1-1,0 0 1,0 0-1,6-2 1,7-4 117,0-1 0,0-1 0,31-20 0,-32 18-72,-1-1-1,-1 0 1,19-19 0,-29 25-49,-1 1 0,1-1 0,-1-1-1,-1 1 1,1 0 0,-1-1 0,0 0 0,-1 0 0,1-1 0,-1 1 0,2-12 0,-4 14 2,-1 1 1,-1-1 0,1 0 0,-1 0 0,0 1 0,0-1-1,0 1 1,0-1 0,-1 1 0,0-1 0,0 1 0,0 0-1,-1-1 1,1 1 0,-5-4 0,2 0 0,-1 1 0,0 0-1,0 1 1,-1-1 0,0 1 0,0 0 0,-9-5 0,12 9-28,1 1 0,-1 0 0,0 0 1,0 0-1,0 0 0,0 0 0,0 1 0,0 0 1,0 0-1,-1 0 0,1 0 0,0 1 1,0-1-1,0 1 0,0 0 0,1 0 0,-1 1 1,-6 2-1,-4 2-12,2 1 1,-1 0-1,-21 17 0,26-18-1,0 1 0,0 1 0,1 0 0,1 0 0,-12 16 0,-22 50 24,24-44-30,-3 14 12,19-42 5,-1 0 0,0 0 0,1 0 0,-1 0 1,1 0-1,0 0 0,0 0 0,0 0 0,0 1 0,0-1 0,0 0 0,0 0 1,1 0-1,-1 0 0,1 0 0,0 0 0,-1 0 0,1 0 0,2 3 0,-2-4-3,0 0 0,1 0 0,-1 0 0,1 0-1,-1 0 1,1-1 0,0 1 0,-1 0 0,1-1-1,0 1 1,-1-1 0,1 0 0,0 1 0,-1-1 0,1 0-1,2 0 1,32-2-45,-28 1 45,7-1-6,1 0 1,0-1 0,-1-1-1,30-12 1,-35 12 3,-1 0 0,0-1 1,0 0-1,-1 0 0,1-1 0,-1 0 1,0-1-1,13-14 0,-19 19 6,0 0 1,0 0-1,-1 0 1,1-1-1,-1 1 1,1 0-1,-1-1 1,0 1-1,0-1 1,0 1-1,0-1 0,0 0 1,0 1-1,-1-1 1,1 0-1,-1 0 1,0 1-1,0-1 1,0 0-1,0 0 0,-1 1 1,1-1-1,-1 0 1,1 1-1,-1-1 1,0 0-1,0 1 1,0-1-1,-1 1 1,1-1-1,-3-3 0,-1 1-4,1 1 0,-1-1 0,0 1 0,0 0 0,0 0 0,-1 1-1,0 0 1,1 0 0,-1 0 0,0 0 0,0 1 0,-9-2 0,4 1 3,0 1-1,-1 0 1,1 0 0,0 1 0,-1 1 0,-21 1 0,29 0-4,-1 0 0,1 0 1,-1 0-1,1 0 0,-1 1 0,1-1 0,0 1 1,0 0-1,0 1 0,0-1 0,0 1 1,0-1-1,1 1 0,0 0 0,-1 1 1,1-1-1,0 0 0,0 1 0,1 0 0,-3 4 1,4-8-87,1 1 0,-1 0 0,1 0 0,-1-1 0,1 1 0,-1 0 0,1 0 0,0 0 0,-1 0 0,1-1 0,0 1-1,0 0 1,0 0 0,0 0 0,0 0 0,0 0 0,0 0 0,0 0 0,0-1 0,0 1 0,0 0 0,1 0 0,-1 0 0,0 0 0,1 0 0,-1-1 0,0 1 0,1 0 0,-1 0 0,1-1 0,-1 1 0,1 0 0,0-1 0,-1 1 0,1 0 0,0-1 0,-1 1 0,1-1 0,0 1 0,0-1 0,-1 1 0,1-1 0,1 1 0,8 6-439,-2 0-258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18276,'9'-1'2048,"7"-1"-1295,12-5-241,10-4 1008,10-2-608,3-1-112,4 2-264,-2 2-103,-2 4-393,-7 1-177,-10 5-527,-5 0-256,-12 5-424,-5 1 976,-9 0-264,0-2-217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14659,'-6'-2'1730,"9"4"-658,12 4-372,16-1-535,-1-2 0,1 0 1,0-2-1,0-2 0,0-1 0,-1-1 0,1-1 0,-1-2 0,0-1 0,41-16 1,-9 1 102,-17 6 78,91-22 0,-124 39-113,-13 6-312,-18 7-674,6-9 608,-1 2-61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11867,'6'2'880,"-2"-2"-816,2 0-32,2 0 200,4 0-200,-1 0-8,2 0-24,2-3 32,0 2 0,1-2-16,3-2-376,-2 1 344,-14 3-56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17660,'-6'24'1888,"8"-7"-1080,5-5-256,16-11 1137,7-2-473,8-9-400,5-3-264,8-4-792,0-2-416,-2-4 648,-5 0-208,-2 2-160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21925,'4'-4'165,"0"1"1,0 0 0,1 0-1,-1 0 1,1 0-1,-1 1 1,1 0 0,0 0-1,0 0 1,0 0-1,0 1 1,0 0 0,0 0-1,1 0 1,-1 1-1,0 0 1,0 0 0,1 0-1,-1 0 1,9 3-1,-8-2-140,0 1 0,0-1 0,-1 1 0,1 1 0,0-1-1,-1 1 1,0 0 0,0 0 0,0 1 0,0-1 0,0 1 0,-1 0-1,1 0 1,-1 1 0,0-1 0,-1 1 0,7 10 0,-8-12-24,-1 1 0,1-1 1,-1 1-1,0-1 1,0 1-1,0 0 1,0-1-1,-1 1 1,0 0-1,1 0 0,-1 0 1,-1-1-1,1 1 1,0 0-1,-2 5 1,-1-2 36,1-1 1,0 1-1,-1-1 1,-1 0 0,1 0-1,-1 0 1,0-1-1,-4 6 1,-6 3 284,0 0 1,0-1 0,-1 0-1,-33 20 1,40-27-128,8-1-252,4 7 275,-7-33-2526,4 14 1846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15547,'-3'-4'736,"0"0"1,1 0-1,-1 0 0,1 0 0,0 0 0,-2-5 0,-1-17 5700,23 47-4574,11 12-1708,37 33 0,19 19-138,-74-72-18,-1 0 1,0 0-1,-1 1 0,-1 1 0,8 16 1,-15-29 1,0 0 0,0 1 0,0-1 1,0 1-1,0-1 0,0 0 0,-1 1 0,1-1 1,-1 1-1,0-1 0,0 1 0,0 2 1,-1-3-2,0 0 1,0-1-1,0 1 1,0-1-1,0 0 1,0 1 0,0-1-1,0 0 1,-1 0-1,1 0 1,-1 0-1,1 0 1,0 0-1,-1 0 1,0 0 0,1 0-1,-1-1 1,-2 1-1,-18 10 14,0 0-1,1 2 1,-34 24-1,-51 54 528,0 0 447,93-80-1080,17-12-827,21-19 91,-6-5 450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57 18596,'1'-2'214,"0"0"0,0 0 1,0 0-1,0 0 0,0 0 0,1 1 0,-1-1 1,1 0-1,-1 1 0,1-1 0,-1 1 0,1 0 1,0-1-1,-1 1 0,1 0 0,0 0 1,0 0-1,2-1 0,39-12 1999,-28 10-1548,-1 1 0,20-2 0,-31 5-598,1-1 0,-1 1-1,1 0 1,-1 0 0,1 1 0,-1-1 0,1 1 0,-1-1-1,1 1 1,-1 0 0,0 0 0,0 1 0,0-1 0,1 1-1,-1-1 1,3 3 0,-5-3-55,0 1 0,0-1 0,0 0 0,0 0 0,0 0 1,0 1-1,-1-1 0,1 0 0,0 1 0,-1-1 0,1 1 0,-1-1 0,1 1 0,-1-1 0,1 1 1,-1-1-1,0 1 0,0-1 0,0 1 0,0 2 0,-1-1-1,0 0 0,1 0 1,-1-1-1,-1 1 0,1 0 0,0 0 1,-1 0-1,1-1 0,-4 5 0,-2 2 26,-1-1 1,0 0-1,0-1 0,-14 11 0,1-6 63,18-11-78,0 0-1,1 0 1,-1 1 0,1-1 0,0 1 0,-1-1-1,1 1 1,-4 4 0,6-5-20,0 0 0,-1 0 0,1 0 0,0-1 0,0 1-1,0 0 1,0 0 0,0 0 0,0 0 0,0 0 0,0 0 0,0 0 0,0 0 0,0 0 0,0 0 0,1 0 0,-1 0 0,0-1-1,1 1 1,-1 0 0,1 0 0,-1 0 0,1 0 0,-1-1 0,1 1 0,0 0 0,-1-1 0,1 1 0,0 0 0,0-1 0,1 2 0,21 20-31,2 3-155,40 48 0,-59-65 144,-1-1-1,0 1 1,0 0-1,-1 0 1,0 0 0,-1 1-1,0-1 1,0 1-1,0 0 1,-1 0-1,2 18 1,-4-23 83,-1 1 1,1-1-1,-1 1 0,1-1 0,-1 1 1,0-1-1,-1 0 0,1 0 1,-1 0-1,0 1 0,0-2 0,0 1 1,0 0-1,-1 0 0,0-1 0,0 1 1,0-1-1,0 0 0,0 0 1,0 0-1,-1 0 0,0 0 0,1-1 1,-1 0-1,0 0 0,0 0 1,0 0-1,0-1 0,-6 2 0,-1 0 167,0 0 0,0-1 0,0 0 0,0-1-1,0 0 1,-1-1 0,1 0 0,0-1 0,0 0-1,-17-4 1,22 3-201,0 1 1,0-1-1,0 0 0,1 0 1,-1-1-1,0 0 0,1 0 1,0 0-1,-1-1 0,1 0 1,1 0-1,-1 0 0,-5-6 1,10 10-73,0-1 0,0 1 0,-1 0 0,1-1 0,0 1 0,0-1 1,0 1-1,0-1 0,0 1 0,0 0 0,0-1 0,0 1 0,0-1 0,0 1 1,0-1-1,0 1 0,0 0 0,0-1 0,0 1 0,0-1 0,0 1 0,1 0 0,-1-1 1,0 1-1,0-1 0,0 1 0,1 0 0,-1-1 0,0 1 0,0 0 0,1-1 1,-1 1-1,0 0 0,1 0 0,-1-1 0,1 1 0,-1 0 0,0 0 0,1 0 0,-1-1 1,1 1-1,-1 0 0,0 0 0,1 0 0,29-10-1542,-10 4 985,10-9-383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29 20948,'0'-1'76,"0"1"-1,1-1 1,-1 0-1,0 0 1,1 1-1,-1-1 1,0 0-1,0 0 1,0 0-1,0 1 1,0-1-1,0 0 1,0 0-1,0 0 1,0 1-1,0-1 0,0 0 1,0 0-1,0 0 1,-1 1-1,1-1 1,0 0-1,-1 0 1,1 1-1,0-1 1,-1 0-1,1 1 1,-1-1-1,1 0 1,-1 1-1,0-1 1,1 1-1,-1-1 0,0 1 1,1-1-1,-1 1 1,0-1-1,1 1 1,-1 0-1,0-1 1,0 1-1,1 0 1,-1 0-1,0 0 1,0-1-1,0 1 1,1 0-1,-3 0 0,-2 1 132,1-1 0,-1 1 0,0 0-1,1 0 1,-1 0 0,1 1 0,-1-1-1,-4 4 1,-9 4-8,1 2 1,0 0-1,1 1 0,0 1 0,1 0 1,0 1-1,1 1 0,-17 22 0,16-15-125,0 0 0,1 0-1,1 1 1,2 1-1,0 0 1,-7 26-1,15-40-43,0-1 0,1 1-1,1 0 1,-1-1 0,2 1-1,-1 0 1,1 0-1,1 0 1,2 12 0,-3-19-20,1 0 0,0 0 1,0 1-1,0-1 0,0 0 0,0 0 1,1 0-1,0 0 0,-1-1 1,1 1-1,0 0 0,0-1 0,1 1 1,-1-1-1,0 0 0,1 0 1,-1 0-1,1 0 0,0 0 0,0 0 1,0-1-1,0 1 0,0-1 1,0 0-1,0 0 0,0 0 1,0 0-1,1-1 0,-1 1 0,0-1 1,5 0-1,2 0 18,0-1 1,0-1-1,0 0 0,0 0 0,0-1 1,0 0-1,0 0 0,-1-1 1,0-1-1,0 1 0,0-2 0,0 1 1,14-13-1,-14 11 18,-1 0-1,-1 0 1,0-1 0,0 1-1,0-2 1,-1 1-1,0-1 1,0 0 0,-1 0-1,-1 0 1,1-1 0,-2 0-1,5-16 1,-7 22-27,0-1 1,-1 1 0,1-1-1,-1 1 1,0-1 0,-1 1-1,1 0 1,-1-1 0,0 1-1,0-1 1,0 1 0,-3-5-1,3 6-13,0 1-1,0 0 0,0 1 1,-1-1-1,1 0 0,-1 0 1,0 1-1,1-1 0,-1 0 1,0 1-1,0 0 1,0-1-1,0 1 0,0 0 1,0 0-1,0 0 0,-1 1 1,1-1-1,0 0 0,0 1 1,-1-1-1,1 1 0,0 0 1,-1 0-1,-2 0 1,0 0-54,-1 1 0,0 0 0,0 0 0,1 0 1,-1 0-1,1 1 0,-6 3 0,8-5-126,1 1-1,0 1 1,-1-1-1,1 0 1,0 0-1,0 1 1,0-1-1,0 1 1,0 0-1,0 0 1,1-1-1,-1 1 1,1 0-1,-1 1 1,1-1-1,-1 0 1,1 0-1,-1 3 0,2-5 160,0 1-1,0-1 1,0 0 0,0 0-1,0 0 1,0 0-1,0 0 1,-1 0-1,1 0 1,0 1-1,0-1 1,0 0-1,0 0 1,0 0-1,0 0 1,0 0-1,0 1 1,0-1-1,0 0 1,0 0-1,0 0 1,0 0-1,0 0 1,0 0-1,1 1 1,-1-1-1,0 0 1,0 0-1,0 0 1,0 0-1,0 0 1,0 0-1,0 0 1,0 1-1,0-1 1,0 0-1,0 0 1,1 0-1,-1 0 1,0 0-1,0 0 1,0 0-1,0 0 1,0 0-1,0 0 1,1 0-1,-1 0 1,0 0-1,0 0 1,0 0-1,0 0 1,0 0-1,9-3-458,-8 3 365,17-9-830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20340,'-1'4'341,"0"-1"0,0 0-1,0 0 1,0 0 0,-1 0 0,1 0-1,-1 0 1,0 0 0,-4 5-1,-25 26 1305,8-10 353,21-22-1888,1 0 1,-1-1-1,1 1 1,0 0-1,0 0 1,-1 0 0,1 0-1,1 1 1,-1-1-1,0 0 1,0 4-1,1-6-93,0 1-1,0-1 0,0 0 1,0 1-1,0-1 0,0 1 1,0-1-1,0 0 1,0 1-1,1-1 0,-1 1 1,0-1-1,0 0 1,0 1-1,1-1 0,-1 0 1,0 1-1,1-1 1,-1 0-1,0 0 0,0 1 1,1-1-1,0 0 1,16 4-6,12-5-44,-17 0-30,1 0-1,0 2 1,-1-1 0,1 2 0,20 4 0,-29-5 46,-2 0 0,1 0 0,0 0 0,0 0 0,0 1 0,0 0-1,-1 0 1,1-1 0,-1 1 0,0 1 0,1-1 0,-1 0 0,0 0 0,0 1 0,0-1 0,-1 1 0,1 0 0,-1 0 0,1 0 0,-1-1 0,0 1-1,0 0 1,0 0 0,0 0 0,-1 1 0,1-1 0,-1 0 0,0 4 0,0-1 36,0-1-1,-1 1 1,0-1 0,0 1 0,0-1-1,-1 0 1,0 1 0,0-1-1,0 0 1,-1 0 0,0 0 0,1-1-1,-2 1 1,1-1 0,-6 7-1,-5 4 213,-2 0 0,-26 21 0,33-30-214,1 0-1,-1 0 0,0 0 0,-14 5 1,21-10-69,0 0 1,0 0 0,0-1 0,0 1-1,0 0 1,0-1 0,0 1-1,0-1 1,0 0 0,0 0 0,0 0-1,0 0 1,0 0 0,0 0-1,0 0 1,0-1 0,0 1 0,0-1-1,0 1 1,0-1 0,1 0-1,-1 0 1,0 0 0,0 0 0,0 0-1,1 0 1,-1 0 0,1-1-1,-1 1 1,-2-4 0,-8-22-324,2-4-118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20900,'18'-9'2353,"3"5"-1361,-1-1-424,8 0 1689,1-2-881,5 1-672,1 1-344,1 3-832,-5-1-664,-2 0 960,-2 3-192,-7 0-152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22101,'1'6'352,"0"0"0,-1 0 1,0 0-1,0 0 0,0 0 0,-1 0 1,1 0-1,-1-1 0,-1 1 0,1 0 1,-1 0-1,0-1 0,-5 10 0,-4 15 714,4-6-738,-3 7-122,2 1-1,0 0 0,-3 38 1,11-70-205,0 1 1,0 0-1,0 0 1,-1 0-1,1 0 1,0-1-1,0 1 1,0 0-1,0 0 1,0 0-1,1 0 1,-1 0-1,0-1 1,0 1-1,0 0 1,1 0 0,-1 0-1,1-1 1,-1 1-1,0 0 1,1 0-1,-1-1 1,1 1-1,-1 0 1,1-1-1,0 1 1,-1-1-1,1 1 1,0-1-1,-1 1 1,1-1-1,0 1 1,0-1 0,0 0-1,-1 1 1,1-1-1,0 0 1,0 1-1,0-1 1,-1 0-1,1 0 1,0 0-1,0 0 1,0 0-1,0 0 1,0 0-1,-1 0 1,1-1-1,0 1 1,0 0-1,0 0 1,0-1 0,-1 1-1,2-1 1,8-3 11,-1 0 0,-1 0 0,16-11 0,-17 11-15,74-52 47,18-11 2,-65 52-82,-34 14 35,1 1 0,-1 0 0,1 0 0,-1 0-1,1-1 1,-1 1 0,1 0 0,-1 0 0,1 0-1,0 0 1,-1 0 0,1 0 0,-1 0 0,1 0-1,-1 0 1,1 0 0,-1 0 0,1 1 0,-1-1 0,1 0-1,-1 0 1,1 0 0,-1 1 0,1-1 0,-1 0-1,1 1 1,-1-1 0,1 0 0,-1 1 0,0-1-1,1 1 1,-1-1 0,0 0 0,1 1 0,-1-1-1,0 1 1,0-1 0,1 1 0,-1-1 0,0 1-1,0-1 1,0 1 0,0-1 0,0 1 0,1 0-1,-1-1 1,0 1 0,0-1 0,0 1 0,-1-1 0,1 1-1,0-1 1,0 1 0,0-1 0,0 1 0,0-1-1,-1 1 1,1-1 0,0 1 0,-1 0 0,-5 17-40,-2 0 1,0-1-1,-1 0 1,-1 0-1,-15 20 1,14-21-465,8-12 437,0 0-1,0 0 0,0 0 0,0-1 1,-7 6-1,-2 0-135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88 14411,'1'-2'252,"1"-1"1,-1 1-1,0-1 0,0 0 0,0 1 1,0-1-1,0 0 0,-1 0 0,1 1 1,-1-1-1,1 0 0,-1 0 0,0 0 1,0 0-1,-1 0 0,1 1 0,0-1 0,-1 0 1,0 0-1,-1-4 0,0 5-105,1 0 1,0 0-1,-1 0 0,1 1 0,-1-1 1,1 1-1,-1-1 0,0 1 0,0-1 0,0 1 1,0 0-1,0 0 0,0 0 0,0 0 1,0 0-1,0 1 0,0-1 0,-1 1 0,1-1 1,0 1-1,0 0 0,-1 0 0,1 0 1,0 0-1,0 0 0,-1 0 0,-1 1 0,-2 0-65,0 1-1,0-1 0,0 1 1,0 0-1,1 1 0,-1 0 1,1 0-1,-1 0 0,1 0 1,0 1-1,1 0 0,-1 0 1,0 0-1,-3 5 0,-5 6-33,2 0-1,-1 0 1,-10 21-1,9-11 0,0 0-1,-16 49 1,24-57-23,1-1-1,0 1 1,1 0-1,1 0 1,0 31-1,1-46-21,1 1-1,0 0 0,0-1 1,1 1-1,-1 0 0,0-1 1,1 1-1,0-1 0,0 1 1,-1 0-1,2-1 0,-1 0 1,0 1-1,0-1 1,1 0-1,-1 1 0,1-1 1,0 0-1,-1 0 0,1 0 1,0-1-1,0 1 0,1 0 1,-1-1-1,0 1 0,0-1 1,1 0-1,2 2 0,0-2 6,0-1 1,0 1-1,1-1 0,-1 1 0,0-2 1,0 1-1,0 0 0,0-1 0,0 0 1,0 0-1,0-1 0,0 1 0,9-5 0,1-1 119,-1-1 0,0-1 0,0 0 0,-1 0 0,0-2 0,0 1 0,-1-2 0,-1 0 0,0 0 0,10-14 0,-20 25-93,-1 0 1,1 0-1,0-1 0,0 1 0,-1 0 0,1 0 0,-1-1 1,1 1-1,-1 0 0,1-1 0,-1 1 0,0 0 1,0-1-1,1-2 0,-2 4-16,1 0 0,0-1-1,0 1 1,0-1 0,0 1-1,-1-1 1,1 1 0,0 0 0,0-1-1,-1 1 1,1 0 0,0-1 0,-1 1-1,1 0 1,0-1 0,-1 1 0,1 0-1,-1 0 1,1-1 0,-1 1 0,1 0-1,0 0 1,-1 0 0,1 0-1,-1 0 1,1-1 0,-1 1 0,-2 0 18,0 0 1,0 0 0,0 1-1,0-1 1,0 0 0,1 1 0,-1 0-1,0 0 1,0-1 0,1 2-1,-5 1 1,-1 2-24,-1 0 1,1 1-1,0 0 1,0 1-1,1 0 0,0 0 1,0 0-1,1 1 1,-11 16-1,17-23-12,-1-1 0,1 0-1,0 0 1,0 0 0,0 0-1,0 1 1,-1-1 0,1 0-1,0 0 1,0 0 0,0 0-1,0 1 1,0-1 0,0 0 0,0 0-1,-1 1 1,1-1 0,0 0-1,0 0 1,0 0 0,0 1-1,0-1 1,0 0 0,0 0 0,0 1-1,0-1 1,0 0 0,0 0-1,0 0 1,1 1 0,-1-1-1,0 0 1,0 0 0,0 0 0,0 1-1,0-1 1,0 0 0,0 0-1,1 0 1,-1 1 0,0-1-1,0 0 1,0 0 0,0 0 0,1 0-1,-1 0 1,0 1 0,0-1-1,0 0 1,1 0 0,-1 0-1,0 0 1,0 0 0,1 0 0,-1 0-1,0 0 1,0 0 0,0 0-1,1 0 1,-1 0 0,0 0-1,0 0 1,1 0 0,-1 0 0,15-5-13,0-4-17,-1-1 0,17-15 1,-21 16 17,1 1 1,-1 0 0,1 1-1,1 0 1,17-8 0,-28 14 10,0 1 1,0 0 0,0-1-1,0 1 1,1 0 0,-1 0-1,0-1 1,0 1 0,0 0-1,0 0 1,1 0 0,-1 0-1,0 1 1,0-1 0,0 0-1,0 0 1,0 1 0,0-1-1,1 1 1,-1-1 0,0 1-1,0-1 1,0 1 0,0 0-1,-1-1 1,1 1 0,0 0-1,0 0 1,0 0 0,-1 0-1,1 0 1,0 0 0,-1 0-1,1 0 1,-1 0 0,1 0-1,-1 0 1,1 0 0,-1 0-1,0 0 1,1 0 0,-1 0-1,0 2 1,2 7-26,-1 0 1,0 0-1,-1 21 1,0-22-53,-1 12-87,1-14-25,-1 0-1,1-1 1,1 1-1,-1-1 0,1 1 1,2 8-1,-3-14 139,0-1 0,0 1 1,0-1-1,0 1 0,1-1 0,-1 1 0,0-1 1,0 1-1,1-1 0,-1 1 0,0-1 0,1 1 0,-1-1 1,0 1-1,1-1 0,-1 1 0,1-1 0,-1 0 1,1 1-1,-1-1 0,1 0 0,-1 0 0,1 1 0,-1-1 1,1 0-1,-1 0 0,1 1 0,-1-1 0,1 0 1,-1 0-1,1 0 0,0 0 0,-1 0 0,1 0 0,-1 0 1,1 0-1,0 0 0,-1 0 0,1-1 0,-1 1 1,1 0-1,-1 0 0,1 0 0,-1-1 0,1 1 0,-1 0 1,1-1-1,-1 1 0,1 0 0,-1-1 0,1 1 1,-1-1-1,0 1 0,1-1 0,22-26-1112,-5 0 276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16868,'1'5'455,"0"-1"0,0 0 1,1 1-1,-1-1 0,1 0 1,0 0-1,0 0 1,5 6-1,-7-9-339,1 0 0,0-1 0,0 1 0,-1 0-1,1-1 1,0 1 0,0-1 0,0 1 0,0-1 0,0 0 0,0 1 0,0-1 0,0 0 0,0 0 0,0 1-1,0-1 1,1 0 0,0 0 36,0-1-1,1 1 1,-1-1 0,0 1-1,0-1 1,0 0 0,0 0-1,1 0 1,-1 0-1,2-2 1,5-3 171,0 0 0,0-1 0,-1-1 0,0 1 0,12-16 1,-16 18-226,-1 0-1,1 0 1,-1-1 0,0 1 0,0-1 0,-1 0 0,1 1 0,-1-1 0,0 0 0,-1 0 0,2-10 0,-3 15-91,0 0-1,0 1 1,0-1-1,0 0 1,0 1 0,1-1-1,-1 0 1,-1 1-1,1-1 1,0 0 0,0 0-1,0 1 1,0-1-1,0 0 1,-1 1 0,1-1-1,0 0 1,-1 1-1,1-1 1,0 1-1,-1-1 1,1 1 0,-1-1-1,1 0 1,-1 1-1,1 0 1,-1-1 0,1 1-1,-1-1 1,1 1-1,-1 0 1,0-1 0,1 1-1,-1 0 1,0-1-1,1 1 1,-1 0 0,0 0-1,1 0 1,-1 0-1,0 0 1,1 0 0,-1 0-1,0 0 1,0 0-1,1 0 1,-1 0 0,0 0-1,1 0 1,-1 1-1,0-1 1,1 0 0,-1 0-1,0 1 1,0 0-1,-4 1 8,-1 1-1,1-1 1,1 1-1,-1 1 1,0-1 0,-4 5-1,-2 3-22,0 1 0,1 0 0,0 0 0,1 1-1,0 1 1,1 0 0,1 0 0,0 0 0,1 1 0,0 0 0,1 0-1,-4 23 1,8-36-40,1 0 0,0 0-1,-1 1 1,1-1-1,0 0 1,0 0-1,0 0 1,0 1 0,1-1-1,-1 0 1,0 0-1,1 0 1,0 0 0,-1 0-1,1 0 1,0 0-1,0 0 1,0 0-1,1 0 1,-1 0 0,0-1-1,1 1 1,-1 0-1,3 1 1,-2-1 5,1-1 0,-1 0 1,1 0-1,0 0 0,0-1 0,0 1 1,-1 0-1,1-1 0,0 0 0,0 0 1,0 0-1,0 0 0,0 0 0,-1 0 1,1-1-1,0 1 0,5-3 0,4-1-88,-1 0 0,1-1-1,19-12 1,4-4-242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10866,'46'11'452,"0"-2"1,1-1-1,0-3 0,56 0 0,240-19-92,26 0-260,-64 17 38,439 0 21,252-33-150,-326 7 130,1395 39 1959,-1997-13-2024,266 13 832,-412-21-1843,16-6 743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20972,'-8'13'562,"0"0"-1,0 1 0,1 0 0,1 0 0,-6 21 1,1-5 115,-7 13-187,10-29-330,2 1 0,0 0 0,1 0-1,0 1 1,1-1 0,1 1 0,-2 16 0,5-31-152,0 0 1,0-1 0,0 1-1,0 0 1,0 0 0,1 0-1,-1 0 1,0-1 0,0 1-1,1 0 1,-1 0 0,0-1-1,1 1 1,-1 0 0,1-1-1,-1 1 1,1 0 0,-1-1-1,1 1 1,-1-1 0,1 1-1,0 0 1,1 0 0,-1 0 0,1-1-1,0 1 1,0-1 0,0 1 0,0-1 0,0 1 0,-1-1 0,1 0 0,0 0-1,3 0 1,6-1 1,-1-1 0,1 0-1,11-4 1,-12 4-1,-8 1-4,15-3-29,0 0 1,-1 1-1,24-1 1,-36 4 0,-1 0 1,1 0 0,-1 0-1,1 0 1,-1 1 0,1-1-1,-1 1 1,1 0 0,-1 0-1,0 0 1,1 0 0,-1 1-1,0 0 1,0-1 0,0 1-1,0 0 1,0 0 0,0 1-1,-1-1 1,1 0 0,-1 1-1,0 0 1,3 3 0,-4-5 16,-1 1 0,1-1 0,0 0 0,-1 1 0,1 0 1,-1-1-1,1 1 0,-1-1 0,0 1 0,0-1 0,0 1 1,0 0-1,0-1 0,0 1 0,0 0 0,0-1 0,-1 1 1,1-1-1,0 1 0,-2 2 0,0-1 40,1 0-1,-1 0 0,0 0 1,-1-1-1,1 1 1,0-1-1,-1 1 0,1-1 1,-5 3-1,0 0 104,-1 0 0,0 0 0,0-1-1,0-1 1,-1 1 0,1-1 0,-10 1-1,9-2-10,-1-1-1,0 0 0,0 0 1,0-1-1,-15-2 0,21 1-224,1 1-1,0-1 1,-1 1-1,1-1 0,0 0 1,0 0-1,0 0 0,0-1 1,0 1-1,0-1 1,0 0-1,0 0 0,0 0 1,1 0-1,-1 0 0,1 0 1,0-1-1,-1 1 1,-2-6-1,4 7 6,1 1-1,0-1 1,-1 0 0,1 1 0,0-1-1,0 0 1,-1 1 0,1-1 0,0 0-1,0 1 1,0-1 0,0 0 0,0 1-1,0-1 1,0 0 0,0 0 0,0 1-1,0-1 1,1 0 0,-1 1 0,0-1-1,0 0 1,1 1 0,-1-1-1,0 0 1,1 1 0,-1-1 0,1 1-1,-1-1 1,1 1 0,-1-1 0,1 1-1,-1-1 1,1 1 0,0-1 0,2-1-103,0 1 0,0 0 0,0-1 0,0 1 1,0 1-1,0-1 0,4 0 0,18-1-858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43 422 18172,'1'-9'3076,"-9"17"-1261,-10 19-366,15-20-1339,0 1 1,0-1 0,1 0-1,0 1 1,0-1-1,1 1 1,0 0-1,0 11 1,1-18-105,0-1 1,0 1 0,0 0-1,0-1 1,0 1 0,0-1-1,0 1 1,0 0 0,1-1-1,-1 1 1,0-1 0,0 1-1,0 0 1,1-1 0,-1 1-1,0-1 1,1 1-1,-1-1 1,0 1 0,1-1-1,-1 1 1,1-1 0,-1 1-1,1-1 1,-1 0 0,1 1-1,-1-1 1,1 0 0,-1 1-1,1-1 1,-1 0 0,1 0-1,0 1 1,1-1 6,0 0 0,0-1 1,-1 1-1,1 0 0,0-1 1,-1 1-1,1-1 0,0 0 1,-1 1-1,1-1 0,2-2 0,4-2 46,1-1-1,-2-1 0,10-8 1,-7 5 46,-1-1 0,0 0 0,0 0 0,10-20 0,-18 30-56,-12 24 14,5-11-56,3-6 3,-6 24-16,9-30 6,0 1 0,0-1 0,0 1 0,0 0 0,0-1 0,0 1 0,0-1 0,1 1 0,-1 0 0,0-1 0,0 1 0,0-1 0,1 1 0,-1-1 0,0 1 0,0-1-1,1 1 1,-1-1 0,0 1 0,1-1 0,-1 0 0,1 1 0,-1-1 0,1 1 0,-1-1 0,1 0 0,-1 0 0,1 1 0,-1-1 0,1 0 0,-1 0 0,1 1 0,-1-1 0,1 0 0,0 0 0,-1 0 0,1 0 0,-1 0 0,1 0 0,-1 0-1,1 0 1,0 0 0,-1 0 0,2-1 0,5 1 23,32-2-688,65 3 0,-101-1 495,0 0 0,0 0 0,0 0 0,0 0 0,0-1 0,0 1 0,-1-1 0,1 0 0,0 0 0,0 0 0,0-1 0,-1 1 0,1 0 0,-1-1 0,1 0 0,-1 1 0,1-1 0,-1 0 0,0-1 0,0 1 0,0 0 0,0 0 0,-1-1 0,1 1 0,0-1-1,1-4 1,4-8-546,-2 1 0,0-1-1,7-29 1,-9 30 500,33-184-5017,-15 75 4732,-20 113 603,0 7-35,-1 0-1,0 0 1,1 0-1,0 0 1,0 0-1,0 0 0,0 0 1,0 0-1,1 1 1,2-5-1,-4 7-30,0 0 1,0 0-1,0 0 0,0 0 0,0 0 0,1 0 1,-1 0-1,0 0 0,0 0 0,0 0 0,0 0 1,0 0-1,1-1 0,-1 1 0,0 0 0,0 0 1,0 1-1,0-1 0,1 0 0,-1 0 0,0 0 1,0 0-1,0 0 0,0 0 0,1 0 1,-1 0-1,0 0 0,0 0 0,0 0 0,0 0 1,0 0-1,0 1 0,1-1 0,-1 0 0,0 0 1,0 0-1,0 0 0,0 0 0,0 0 0,0 1 1,0-1-1,0 0 0,0 0 0,0 0 1,0 0-1,0 0 0,0 1 0,1-1 0,-1 0 1,0 0-1,0 0 0,0 0 0,0 1 0,-1-1 1,1 0-1,0 0 0,0 0 0,0 0 0,0 1 1,0-1-1,1 14 1148,-2 23 218,-3 1 1,-1-1-1,-11 42 0,7-36-656,1-4-217,-11 69 851,17-92-1193,1-1 0,1 1 0,0 0 0,4 28 0,-3-42-194,-1 0 0,1-1 0,-1 1 0,1 0 0,0-1-1,0 1 1,0-1 0,-1 1 0,2-1 0,-1 1 0,0-1 0,2 2 0,-3-2 2,0-1-1,0 0 1,1 0 0,-1 0 0,0 0 0,0 0 0,0 1 0,1-1-1,-1 0 1,0 0 0,0 0 0,0 0 0,1 0 0,-1 0 0,0 0-1,0 0 1,1 0 0,-1 0 0,0 0 0,0 0 0,0 0-1,1 0 1,-1 0 0,0 0 0,0 0 0,1 0 0,-1 0 0,0 0-1,0 0 1,0 0 0,1-1 0,2-11-147,-4-2 168,-2 0 0,1 0 1,-1 1-1,-1-1 0,-1 1 1,0 0-1,0 0 0,-12-17 0,-10-31 1714,27 61-1701,-1-1 0,1 1 0,0-1 0,0 1 0,0 0 0,0-1 0,0 1 0,0-1 0,1 1 0,-1-1 0,0 1 0,0 0 0,0-1 0,0 1 0,0-1 0,1 1 0,-1 0 0,0-1 0,0 1 0,0 0 0,1-1 1,-1 1-1,0 0 0,1-1 0,-1 1 0,0 0 0,1-1 0,-1 1 0,0 0 0,1 0 0,-1 0 0,1-1 0,-1 1 0,0 0 0,1 0 0,-1 0 0,1 0 0,-1 0 0,1 0 0,-1 0 0,1 0 0,20-2 216,-20 2-189,143-6-1078,-109 5 811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 17932,'-2'-1'107,"1"0"0,0 0 0,-1 0 0,1 1 0,0-1 0,-1 0 0,1 0-1,-1 1 1,0-1 0,1 1 0,-1 0 0,1-1 0,-1 1 0,0 0 0,1 0 0,-1 0 0,0 0 0,1 0 0,-1 0 0,1 1 0,-1-1 0,0 1 0,1-1 0,-1 1 0,1-1 0,-1 1 0,1 0 0,-1 0 0,0 1 0,-9 3 361,1 1 1,-16 14 0,24-19-331,-10 8-39,0 0 0,1 1-1,1 0 1,0 1 0,0 0 0,1 1 0,0-1 0,-8 17-1,17-27-100,-1-1-1,1 1 0,-1 0 0,1 0 0,0-1 0,-1 1 1,1 0-1,0 0 0,0 0 0,-1 0 0,1-1 1,0 1-1,0 0 0,0 0 0,0 0 0,0 0 0,0 0 1,1 0-1,-1-1 0,0 1 0,0 0 0,1 1 1,0-1 0,0 0 0,-1-1 0,1 1 0,0-1 0,-1 1 0,1-1 0,0 0 0,0 1 0,0-1 0,0 0 0,-1 1 0,1-1 0,0 0 0,0 0 0,0 0 0,0 0 1,0 0-1,1 0 0,8-1-5,0 0 0,-1-1 0,15-4 0,-8 2-1,-2 1 7,0 1-1,1 1 1,15 0-1,-26 1 2,-1 0 0,1 1 1,0-1-1,0 1 0,-1-1 0,1 1 0,0 0 1,-1 1-1,1-1 0,-1 1 0,1-1 0,-1 1 1,0 0-1,1 0 0,-1 0 0,5 5 0,-8-6 15,1 0-1,0 0 0,0 0 1,-1 0-1,1 0 1,-1 1-1,1-1 0,-1 0 1,1 0-1,-1 0 0,0 0 1,1 1-1,-1-1 1,0 0-1,0 0 0,0 1 1,0-1-1,0 0 0,0 0 1,0 0-1,-1 3 1,0-2 21,0 0 1,0 1 0,0-1-1,-1 0 1,1 0 0,0 0-1,-1 0 1,0 0 0,1 0-1,-4 1 1,-1 3 96,-1-1 0,0-1 0,-1 1 0,1-1 0,-11 4 0,12-6-120,-1 0 0,0 0 0,0 0-1,1-1 1,-1 0 0,0 0 0,0-1 0,0 0 0,-11-1 0,16 1-74,0 0 1,0-1 0,0 1-1,0-1 1,0 0 0,0 1-1,0-1 1,0 0 0,0 0-1,0 0 1,0 0 0,0-1-1,1 1 1,-1 0-1,0-1 1,1 1 0,0-1-1,-1 0 1,1 1 0,0-1-1,0 0 1,-1 0 0,2 0-1,-1 0 1,0 0 0,0 0-1,1 0 1,-1 0 0,1 0-1,-1 0 1,1 0 0,0 0-1,0-5 1,1-14-524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18868,'1'0'194,"1"0"1,0-1-1,-1 1 1,1 0-1,0 0 0,-1 0 1,1 0-1,0 1 1,-1-1-1,3 1 0,-3-1-143,-1 0 1,1 1-1,-1-1 0,1 0 0,-1 1 0,0-1 0,1 0 0,-1 1 0,1-1 0,-1 0 0,0 1 0,1-1 0,-1 1 1,0-1-1,1 1 0,-1-1 0,0 1 0,0-1 0,0 1 0,1-1 0,-1 2 0,0 2 126,0 0-1,-1 0 1,1-1-1,-1 1 1,0 0-1,1 0 0,-4 5 1,1 4 522,-20 68 947,-21 80-351,36-121-1109,1-1-1,-2 46 0,9-79-154,-1-3-24,1 0 1,0 0-1,-1 0 0,1 0 1,1 0-1,-1 0 0,0-1 1,1 1-1,-1 0 0,1 0 0,0 0 1,0 0-1,0-1 0,0 1 1,2 3-1,-3-6-8,1 0 0,-1 1 0,0-1 0,0 0 0,0 0 0,0 0 0,1 1 0,-1-1 0,0 0 0,0 0 0,0 0 1,1 0-1,-1 0 0,0 0 0,0 1 0,1-1 0,-1 0 0,0 0 0,0 0 0,1 0 0,-1 0 0,0 0 0,0 0 0,1 0 0,-1 0 0,0 0 0,0 0 0,1 0 0,-1 0 0,0 0 0,0 0 0,1-1 1,-1 1-1,0 0 0,0 0 0,1 0 0,-1 0 0,5-11-25,-2-14-3,-2 7 14,-2 0 0,-2-22 0,2 35 14,0 0-1,1 0 1,-2 0 0,1 0 0,-1 1-1,1-1 1,-1 1 0,-1-1 0,1 1 0,0 0-1,-1 0 1,0 0 0,-4-5 0,7 9-1,0 0 1,0 0 0,0 0 0,0 1 0,0-1-1,0 0 1,0 0 0,0 0 0,0 0 0,0 0-1,0 0 1,0 1 0,0-1 0,0 0 0,0 0-1,-1 0 1,1 0 0,0 0 0,0 0 0,0 0-1,0 0 1,0 1 0,0-1 0,0 0 0,0 0-1,0 0 1,0 0 0,0 0 0,0 0 0,-1 0-1,1 0 1,0 0 0,0 0 0,0 0 0,0 0-1,0 0 1,0 0 0,0 0 0,-1 0 0,1 0 0,0 0-1,0 0 1,0 0 0,0 0 0,0 0 0,0 0-1,0 0 1,-1 0 0,1 0 0,0 0 0,0 0-1,0 0 1,0 0 0,0 0 0,0 0 0,0 0-1,-1 0 1,1 0 0,0 0 0,0 0 0,0 0-1,0 0 1,0-1 0,0 1 0,2 10-155,1-6 60,0 0-1,0 0 0,0 0 1,0-1-1,1 1 1,-1-1-1,1 0 1,0 0-1,0 0 0,0-1 1,0 1-1,1-1 1,-1 0-1,1-1 0,5 3 1,2-1-397,0 1 0,0-2 0,0 0 0,24 2 0,-21-5-174,1 1 0,-1-2 0,1 0 0,-1 0 1,0-2-1,15-4 0,-22 5 394,0 0 0,0-1-1,0 0 1,0 0 0,-1-1 0,1 0 0,-1 0 0,0 0 0,-1-1 0,1 0-1,10-13 1,-8-4 851,-12 15 388,3 8-899,-1 0 1,1 0 0,-1-1 0,0 1 0,1 0 0,-1 0 0,1 0 0,-1 0-1,1 0 1,-1 0 0,1 1 0,-1-1 0,0 0 0,1 0 0,-1 0 0,1 0-1,-1 1 1,1-1 0,-1 0 0,0 1 0,-5 3 250,1-1 0,-1 2 1,1-1-1,0 1 0,0-1 0,0 1 1,1 1-1,0-1 0,0 1 1,-4 6-1,0 2 100,0 1-1,2-1 1,-7 20 0,12-32-359,0 1 0,0 0 0,1 0 0,-1-1 0,1 1 0,0 0 0,0 0 0,0-1 0,0 1 0,0 0 0,0 0 0,2 4 0,-2-6-39,1 0 0,-1-1 0,0 1-1,1 0 1,-1-1 0,0 1 0,1-1 0,-1 1-1,1-1 1,-1 1 0,1-1 0,-1 1 0,1-1-1,0 1 1,-1-1 0,1 0 0,0 1 0,-1-1 0,1 0-1,0 1 1,1-1-1,-1 0 0,1 0 0,-1 0 0,1 0 0,0 0 0,-1 0 0,1 0 0,-1-1 0,1 1 0,-1-1 0,1 1 0,-1-1 0,2 0 0,5-4 30,0 0-1,0-1 1,-1 0 0,0 0-1,0 0 1,0-1-1,-1 0 1,0 0-1,-1-1 1,10-16-1,1 1 34,-19 50-927,0-16 202,-6 30-386,8-39 955,1 1 0,-1-1 0,1 1 0,0-1 0,0 1-1,0-1 1,0 1 0,1-1 0,-1 1 0,1-1 0,-1 1 0,2 2 0,4 1-518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16660,'-47'57'3066,"13"1"-1434,31-53-1518,1 0 0,0 1 0,0-1 0,1 0 0,-1 0 0,1 1 0,0-1 0,1 1 0,-1-1 0,1 7 0,1-9-80,0 0 0,1 0 1,-1 0-1,1 0 1,-1 0-1,1 0 1,0-1-1,0 1 0,0-1 1,0 1-1,1-1 1,2 3-1,8 9-37,-6-4-120,0 1 1,-1-1-1,-1 1 1,0 0-1,0 0 0,-1 1 1,0-1-1,-1 1 1,0 0-1,-1 0 1,1 22-1,-3-23 157,0 0-1,0 0 1,-1 0 0,0 0-1,-1 0 1,-1-1-1,0 1 1,0 0 0,-1-1-1,0 0 1,-1 0-1,0 0 1,-7 10-1,11-18 49,0-1 0,0 1-1,0-1 1,0 1-1,0-1 1,0 0-1,-1 0 1,1 0 0,0 1-1,-1-1 1,1 0-1,-1-1 1,1 1-1,-1 0 1,1 0 0,-1-1-1,0 1 1,1-1-1,-1 1 1,0-1-1,1 0 1,-1 1 0,0-1-1,0 0 1,-2-1-1,2 1 23,0-1 0,0 0 0,0 0-1,0 0 1,0-1 0,0 1-1,0 0 1,1-1 0,-1 1 0,0-1-1,1 0 1,-1 1 0,1-1 0,0 0-1,-1 0 1,1 0 0,0 0-1,0 0 1,-1-3 0,-3-8 82,0-1 1,1 0-1,1-1 0,0 1 1,1 0-1,0-1 0,1-23 1,1 26-329,1 0 0,0 1 0,1-1 1,0 1-1,0-1 0,2 1 0,-1 0 1,1 0-1,11-21 0,2 11-71,4 4-76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16347,'-1'1'118,"1"0"0,-1-1 0,1 1 0,0 0 0,-1 0 0,1 0 0,0 0 0,-1 0 0,1 0 0,0 0 0,0 0-1,0 0 1,0 0 0,0-1 0,0 1 0,0 0 0,0 0 0,0 0 0,1 0 0,-1 0 0,0 0 0,1 0 0,-1 0-1,0 0 1,1 0 0,-1-1 0,1 1 0,0 0 0,-1 0 0,1-1 0,-1 1 0,1 0 0,1 0 0,-1-1-9,1 1 0,0-1 0,-1 1 0,1-1 0,0 0 0,0 0 1,-1 0-1,1 0 0,0 0 0,0 0 0,-1-1 0,1 1 0,0-1 0,-1 1 1,1-1-1,0 1 0,-1-1 0,3-1 0,5-3 104,1-1 0,-1 0 0,-1 0 0,1-1 0,-1 0 0,0-1-1,-1 1 1,13-17 0,-17 19-154,1-1-1,-1 1 0,1 0 1,-2-1-1,1 0 1,-1 0-1,0 0 0,0 0 1,0 0-1,-1 0 0,0 0 1,0-1-1,-1 1 1,1 0-1,-1-1 0,-2-7 1,2 13-61,0-1 0,0 1 0,0 0 0,-1-1 0,1 1 0,-1 0 0,1-1 0,-1 1 0,1 0 0,-1 0 0,0-1 0,0 1 0,1 0 0,-1 0 0,0 0 0,0 0 0,0 0 0,-1-1 0,1 2-6,0 0 0,0-1 0,0 1 0,0 0 0,0 0-1,0 0 1,1 0 0,-1 0 0,0 0 0,0 0 0,0 0 0,0 0-1,0 0 1,0 0 0,0 0 0,1 1 0,-1-1 0,0 0-1,0 1 1,-1 0 0,-2 1-27,1 0 0,-1 1 0,1 0 1,-1 0-1,1 0 0,0 0 0,0 1 0,1-1 0,-4 6 0,-2 6-47,0 0 0,1 0 0,1 1 1,1 0-1,-5 22 0,7-27 61,1 1 0,1-1 0,0 1 0,0 0 0,1-1 0,1 1 0,0 0 0,4 18 0,-5-28 15,1 1 1,0-1-1,0 1 0,0-1 0,0 0 0,0 1 0,1-1 1,-1 0-1,1 0 0,-1 0 0,1 0 0,0 0 1,-1 0-1,1 0 0,0-1 0,0 1 0,1-1 0,3 3 1,-3-3-4,1 0 1,0 0 0,-1 0-1,1 0 1,0-1 0,0 1 0,0-1-1,0 0 1,0 0 0,-1 0-1,6-2 1,5-1-1,0-1 0,0 0 0,-1-1 0,0 0 0,21-13 0,-6 0 122,0-1 1,-1-2-1,27-27 0,-22 20 177,-54 95 129,20-62-374,1 0 0,0 0-1,0 0 1,0 0 0,0 8 0,1-13-32,0 1-1,0 0 1,0 0 0,0-1-1,1 1 1,-1 0-1,0 0 1,0-1-1,0 1 1,1 0 0,-1-1-1,0 1 1,1 0-1,-1-1 1,1 1 0,-1-1-1,1 1 1,-1 0-1,1-1 1,-1 1-1,1-1 1,-1 0 0,1 1-1,0-1 1,-1 1-1,1-1 1,0 0 0,-1 1-1,1-1 1,0 0-1,-1 0 1,1 0-1,0 0 1,0 1 0,-1-1-1,1 0 1,0 0-1,-1 0 1,1 0 0,0-1-1,0 1 1,-1 0-1,1 0 1,0 0-1,0-1 1,-1 1 0,2-1-1,9-3 96,0 0 0,0-1 1,0-1-1,-1 0 0,1 0 0,-1-1 0,14-13 0,-15 12-81,1 0 0,0 1-1,1 0 1,-1 1 0,1 0 0,21-8-1,-31 14-30,0-1 0,0 1-1,-1 0 1,1 0 0,0 0-1,0 0 1,-1-1 0,1 1 0,0 0-1,0 1 1,-1-1 0,1 0-1,0 0 1,0 0 0,-1 0-1,1 1 1,0-1 0,0 0-1,-1 0 1,1 1 0,0-1-1,-1 1 1,1-1 0,0 2-1,0-1-1,0 0-1,0 1 0,0-1 1,0 0-1,-1 1 0,1-1 1,0 1-1,-1-1 0,0 1 1,1 0-1,-1 2 1,1 6-13,-1 1 1,0-1 0,-2 13 0,1-10 21,0-11-3,1 0 1,0-1-1,0 1 1,0 0-1,0-1 0,0 1 1,0 0-1,1-1 0,-1 1 1,1 0-1,-1-1 0,1 1 1,-1 0-1,1-1 1,0 1-1,0-1 0,0 0 1,0 1-1,0-1 0,0 1 1,1 0-1,0-1-45,-1-1 0,1 1-1,0-1 1,-1 0 0,1 0-1,-1 0 1,1 0 0,-1 0-1,1 0 1,-1 0 0,1 0 0,-1 0-1,1-1 1,-1 1 0,1-1-1,-1 1 1,1-1 0,-1 0 0,1 0-1,-1 1 1,0-1 0,0 0-1,1 0 1,1-2 0,-1 1-234,0 1 1,1-1-1,-1 0 1,0 0-1,0 0 0,0 0 1,0-1-1,-1 1 1,1 0-1,0-1 1,-1 1-1,0-1 0,0 0 1,0 1-1,0-1 1,1-4-1,-1-1-780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18956,'2'20'2024,"5"-6"-1447,0-2-265,5-1 1392,1-1-1840,1-1 464,3 5-400,0-3-64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44 215 19508,'6'1'330,"-1"-1"0,1 0 0,0 0 0,0 0 0,0-1 0,-1 0 0,1 0 0,0-1 0,-1 0 0,1 0 0,-1 0-1,1 0 1,-1-1 0,0 0 0,6-5 0,1 0-145,0 0-1,-1-1 1,0-1 0,-1 0-1,11-13 1,-18 19-132,0 1 1,-1-1 0,1 0-1,-1 0 1,0 0-1,0 0 1,-1 0-1,1-1 1,-1 1-1,2-9 1,-3 12-39,0-1 1,0 1 0,0 0-1,0-1 1,-1 1-1,1 0 1,0-1 0,-1 1-1,1 0 1,0 0-1,-1-1 1,0 1-1,1 0 1,-1 0 0,0 0-1,0 0 1,1 0-1,-1 0 1,0 0 0,0 0-1,0 0 1,0 0-1,0 0 1,-1 1-1,1-1 1,0 0 0,0 1-1,0-1 1,-1 1-1,1-1 1,0 1-1,-1 0 1,1-1 0,0 1-1,0 0 1,-1 0-1,1 0 1,-1 0 0,-1 0-1,-4 1 19,-1-1-1,1 1 1,-1 0-1,1 1 0,0 0 1,-1 0-1,1 0 1,0 1-1,0 0 1,1 1-1,-1-1 1,1 1-1,0 1 1,0-1-1,-8 8 1,5-3-31,0-1 1,1 1-1,0 0 1,0 1 0,1 0-1,0 0 1,1 1 0,-8 18-1,12-24-32,0 0 0,1 0 0,-1 0 0,1 1 0,1-1 0,-1 0 0,1 0 0,0 6 1,0-9-13,0 0 1,0 0-1,1 0 1,-1 0 0,1-1-1,-1 1 1,1 0-1,-1 0 1,1-1 0,0 1-1,0 0 1,0-1 0,0 1-1,0-1 1,1 1-1,-1-1 1,0 0 0,0 0-1,1 1 1,-1-1 0,1 0-1,0 0 1,-1 0-1,1 0 1,-1-1 0,4 2-1,3 0-244,0-1-1,0 0 0,0 0 1,0-1-1,0 0 0,0 0 1,1 0-1,-1-2 1,0 1-1,0-1 0,-1 0 1,11-3-1,4-4-644,-1 0 0,1-1 0,19-13 0,-8 3-289,-1-2 0,34-31 0,-52 41 1571,-1-1-1,0 0 1,-1-1 0,-1-1 0,0 0 0,13-24 0,-24 39-297,0 0 0,0 0 0,0 0 0,0 0 0,-1 0 0,1 0 0,0 0 0,0 0 0,0 0 0,0 0 0,-1 0 0,1 0 0,0 0 0,0 0 0,0 0 0,0 0 0,-1 0 0,1-1 0,0 1 0,0 0 0,0 0 0,0 0 0,0 0 0,-1 0 0,1 0 0,0 0 0,0-1 0,0 1 0,0 0 0,0 0 0,0 0 0,0 0 0,0 0 0,-1-1 0,1 1 0,0 0 0,0 0 0,0 0 0,0 0 0,0-1 0,0 1 0,0 0 0,0 0 0,0 0 0,0 0 0,0-1-1,0 1 1,0 0 0,0 0 0,0 0 0,0 0 0,0-1 0,1 1 0,-1 0 0,0 0 0,0 0 0,0 0 0,0 0 0,0-1 0,-11 8 842,0 3-456,0 0 1,1 1-1,0 0 1,1 1 0,0 0-1,1 0 1,-11 21-1,19-32-430,0 0 0,-1 0 0,1 0 0,0 0-1,-1 0 1,1 0 0,0 0 0,0 0-1,0 0 1,0 0 0,0 0 0,0-1 0,0 1-1,0 0 1,0 0 0,1 0 0,-1 0 0,0 0-1,1 0 1,-1 0 0,0 0 0,1 0-1,-1 0 1,1-1 0,0 1 0,-1 0 0,1 0-1,-1-1 1,1 1 0,0 0 0,0-1-1,-1 1 1,1-1 0,0 1 0,0-1 0,0 1-1,0-1 1,0 0 0,0 1 0,-1-1 0,3 1-1,6 1-13,-1 0 0,1 0-1,17 1 1,-8-2 8,-16 0-7,9 0-21,0 2 0,0-1 0,0 1 0,13 6 1,-23-8 22,1-1 1,-1 1-1,1-1 1,-1 1 0,0 0-1,1-1 1,-1 1-1,0 0 1,1 0 0,-1 0-1,0 0 1,0 0-1,0 0 1,0 0 0,0 1-1,0-1 1,0 0-1,-1 1 1,1-1 0,0 0-1,-1 1 1,1-1-1,-1 1 1,1-1 0,-1 1-1,0-1 1,0 1-1,0-1 1,1 1 0,-1-1-1,-1 1 1,1-1-1,0 1 1,0 0 0,-1-1-1,1 1 1,0-1-1,-1 0 1,0 1 0,1-1-1,-2 2 1,-2 3 39,0 0 0,-1 0-1,1 0 1,-1-1 0,-1 0 0,1 0 0,-1 0 0,1-1 0,-2 1-1,1-2 1,-9 6 0,5-5-10,0 1-1,0-1 1,0-1-1,0 0 1,-1 0 0,0-1-1,-11 1 1,3-4 34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17020,'-2'0'191,"0"1"0,1 0 0,-1 0 0,0 0 0,1 1 0,-1-1 0,1 0 0,0 0 0,-1 1 0,1-1 0,0 1 0,0-1 0,0 1 0,0 0 0,-2 3 0,-10 29 1491,9-17-1424,0-1 0,1 1 0,0-1 0,0 29 0,3-35-259,1 0 0,-1 0 0,2 0 0,-1 0 0,1 0 0,1 0 0,0 0 0,0-1 0,5 10 0,-7-17 6,0 0-1,0 0 0,0 0 0,0-1 1,0 1-1,1 0 0,-1-1 1,1 1-1,-1-1 0,1 1 0,-1-1 1,1 0-1,0 1 0,-1-1 1,1 0-1,0 0 0,0-1 1,3 2-1,-3-2 14,-1 1-1,1-1 1,0 0 0,0 0-1,0-1 1,0 1 0,0 0 0,0-1-1,0 1 1,0-1 0,0 1-1,-1-1 1,1 0 0,0 0-1,-1 0 1,3-1 0,3-4 100,0 0 1,0 0-1,-1 0 0,0-1 1,0 0-1,9-15 0,48-100 1827,-63 123-1944,0-1 1,0 0 0,0 0 0,0 0 0,0 0 0,0 0 0,0 0 0,0 0 0,0 0-1,0 0 1,0 0 0,0 0 0,0 1 0,0-1 0,0 0 0,0 0 0,0 0 0,0 0-1,0 0 1,0 0 0,0 0 0,0 0 0,0 0 0,0 0 0,1 0 0,-1 0-1,0 0 1,0 0 0,0 1 0,0-1 0,0 0 0,0 0 0,0 0 0,0 0 0,0 0-1,0 0 1,0 0 0,0 0 0,1 0 0,-1 0 0,0 0 0,0 0 0,0 0 0,0 0-1,0 0 1,0 0 0,0 0 0,0 0 0,0 0 0,0 0 0,0 0 0,1 0-1,-1 0 1,0 0 0,0 0 0,0-1 0,0 1 0,0 0 0,0 0 0,0 0 0,0 0-1,0 0 1,0 0 0,0 0 0,0 0 0,0 0 0,0 0 0,0 0 0,2 12 125,-1 15 9,-2-4-137,0-17 1,1 1-1,-1-1 1,1 1 0,1-1 0,-1 1 0,1-1 0,0 0 0,4 12-1,-5-17 7,1-1-1,-1 1 0,1 0 1,-1-1-1,1 1 1,-1 0-1,1-1 0,-1 1 1,1-1-1,-1 1 1,1-1-1,0 1 0,-1-1 1,1 1-1,0-1 0,-1 0 1,1 1-1,0-1 1,0 0-1,-1 0 0,1 0 1,0 0-1,0 1 0,0-1 1,-1 0-1,1 0 1,0 0-1,0 0 0,-1-1 1,1 1-1,0 0 1,0 0-1,-1 0 0,1-1 1,0 1-1,0 0 0,-1-1 1,2 0-1,28-21 253,-26 19-230,30-29 207,-15 14-37,27-20 1,-41 34-174,0 0 1,1 1-1,0 0 1,0 0-1,0 0 1,0 0-1,0 1 1,0 0 0,1 1-1,7-2 1,-12 3-28,0 0 1,1 0 0,-1 0-1,0 0 1,0 0-1,1 1 1,-1-1 0,0 1-1,0-1 1,0 1-1,0 0 1,0 0 0,0 0-1,0 0 1,0 0 0,0 0-1,0 1 1,0-1-1,-1 1 1,1-1 0,0 1-1,-1 0 1,0-1-1,1 1 1,-1 0 0,0 0-1,2 3 1,1 5-34,0 1 0,0 0 1,-1 0-1,2 17 0,7 17-131,-12-44 132,0 0 0,1 0 0,-1 0 0,0-1 0,1 1 0,-1 0 0,1 0 0,-1-1 0,1 1 0,-1 0 0,1-1 0,-1 1 0,1 0 0,0-1 0,-1 1 0,1-1 0,0 1 0,0-1 0,-1 0 0,1 1 0,0-1 0,0 0 0,0 1 0,-1-1 0,1 0 0,0 0 0,0 0 0,0 0 0,0 0 0,0 0 0,-1 0 0,1 0 0,0 0 0,0 0 0,0 0 0,0 0 0,0-1 0,-1 1 0,1 0 0,0 0 0,0-1 0,-1 1 0,2-1 0,3-2-219,-1 0 1,0-1 0,0 1 0,0-1-1,0 0 1,3-4 0,4-7-295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85 15235,'2'-5'816,"0"0"1,0 0-1,-1 1 0,0-1 0,0 0 0,0 0 0,-1 0 1,1 0-1,-1 0 0,-1-6 0,1 10-756,0 1 0,0 0-1,0-1 1,0 1 0,0 0 0,0 0-1,0-1 1,0 1 0,0 0 0,-1-1-1,1 1 1,0 0 0,0 0-1,0-1 1,0 1 0,0 0 0,-1 0-1,1 0 1,0-1 0,0 1 0,-1 0-1,1 0 1,0 0 0,0 0 0,0-1-1,-1 1 1,1 0 0,0 0-1,-1 0 1,1 0 0,0 0 0,0 0-1,-1 0 1,-11 3 724,-11 13-325,14-6-413,0 0 0,1 0 0,0 1 0,0 0 0,1 0 0,-6 13 0,10-16-50,-1 0 0,1 0 0,1-1 0,-1 2 0,1-1 0,0 0 0,1 0 0,0 1 0,1-1 0,0 15 0,0-22 1,0 0 1,0 0 0,0 0 0,0 0-1,0 0 1,1 0 0,-1 0 0,0 0 0,1 0-1,-1 0 1,0-1 0,1 1 0,-1 0 0,1 0-1,-1 0 1,1-1 0,-1 1 0,1 0-1,0-1 1,-1 1 0,1 0 0,0-1 0,0 1-1,0-1 1,-1 1 0,1-1 0,0 1-1,0-1 1,0 0 0,0 1 0,0-1 0,0 0-1,-1 0 1,1 0 0,0 0 0,0 0-1,0 0 1,0 0 0,0 0 0,0 0 0,0 0-1,0 0 1,1-1 0,2 0-2,0-1-1,1 1 1,-1-1 0,0 0 0,0-1-1,0 1 1,-1-1 0,5-3 0,16-18 65,-1-1 0,-1 0 0,-1-2 0,-1-1 0,16-31 0,-14 24 101,-19 31-220,-1 5-42,-3 14-213,-7 28-684,7-38 751,-19 98-1896,18-82 1470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9778,'43'10'1180,"-27"-6"-1086,1-1-1,18 2 0,573-22 1038,-160-3-162,-384 20-786,754-13 356,-663 5-506,412-16 176,-495 23 109,-67 0 132,-8-2-133,-12-1 87,-6 1-2,-7-1-491,-1 0 1,1 2 0,-1 1 0,-43 5-1,42 1-59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19596,'-12'24'1202,"-58"130"2155,62-135-3192,2 1-1,0 1 1,1-1-1,1 1 1,1 0-1,0 24 1,3-44-148,-1 0 0,1 1 0,0-1 0,0 0 0,0 1 0,1-1 0,-1 0 0,0 1 0,0-1 0,1 0 0,-1 0 0,1 1 0,-1-1 0,1 0 0,-1 0 0,1 0 0,0 0 0,0 0 0,-1 0 0,1 0 0,0 0 0,0 0 0,0 0 0,0 0 0,0 0 0,0 0 0,1-1 0,-1 1 0,2 0 0,0 0-1,-1-1 0,0 0 0,1 0 0,-1 0 0,1 0 0,-1 0 0,1-1 1,-1 1-1,0-1 0,1 1 0,-1-1 0,0 0 0,0 0 0,1 0 0,2-3 0,15-8 87,26-24 1,-30 23-36,32-21-1,-46 33-70,-1 0-1,0 0 1,0 1-1,1-1 1,-1 0-1,1 1 0,-1-1 1,1 1-1,-1-1 1,1 1-1,-1-1 1,1 1-1,-1 0 1,1 0-1,-1 0 1,1 0-1,-1 0 0,1 0 1,2 1-1,-3 0-1,0-1 0,0 1 0,-1 0 0,1 0 0,0-1 0,-1 1 0,1 0 0,-1 0 0,1 0 0,-1-1 0,0 1 0,1 0 0,-1 0 0,0 0 0,1 0 0,-1 0 0,0 0 0,0 0-1,0 0 1,0 0 0,0 0 0,0 2 0,-1 4 13,0 0 0,0 0-1,-1 0 1,0 0 0,0 0-1,-6 12 1,4-13 74,1 1 0,-1-1 1,0 0-1,-1 0 0,1 0 0,-1-1 0,0 0 1,-1 0-1,1 0 0,-1 0 0,0-1 0,0 0 0,-14 6 1,16-8-105,0-1 1,-1 1-1,1-1 0,-1 0 1,1-1-1,-1 1 1,1-1-1,-1 0 1,1 0-1,-1 0 1,0-1-1,1 1 0,-1-1 1,1 0-1,0-1 1,-1 1-1,1-1 1,0 0-1,0 0 1,0 0-1,0 0 1,0-1-1,-4-3 0,2 1-359,-1 0-1,2-1 1,-1 0-1,0 0 0,-5-9 1,1 1-297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16299,'-2'44'7223,"-6"36"-4463,-4 44-2402,12-120-327,0 0 1,0 0-1,0 0 0,0 1 0,1-1 0,1 4 0,-2-7-25,0-1 0,0 1 0,1 0 1,-1-1-1,0 1 0,0-1 0,1 1 0,-1-1 0,1 1 0,-1-1 0,0 1 0,1-1 1,-1 0-1,1 1 0,-1-1 0,1 0 0,-1 1 0,1-1 0,-1 0 0,1 1 1,-1-1-1,1 0 0,0 0 0,-1 0 0,1 0 0,-1 0 0,1 1 0,0-1 0,-1 0 1,1 0-1,-1 0 0,1-1 0,0 1 0,-1 0 0,1 0 0,-1 0 0,1 0 0,0-1 1,-1 1-1,1 0 0,-1 0 0,1-1 0,-1 1 0,1 0 0,-1-1 0,1 1 1,-1-1-1,1 0 0,8-6 53,0 0 1,0-1-1,-1 0 0,-1 0 1,11-15-1,-10 12 12,1 1-1,0 0 1,16-14 0,-25 24-73,1-1 1,0 0 0,-1 1-1,1-1 1,0 1 0,0-1 0,-1 1-1,1-1 1,0 1 0,0-1-1,0 1 1,0 0 0,0 0 0,-1-1-1,1 1 1,0 0 0,0 0-1,0 0 1,0 0 0,0 0 0,0 0-1,0 0 1,0 0 0,0 0-1,0 1 1,-1-1 0,1 0 0,0 0-1,0 1 1,0-1 0,0 1-1,-1-1 1,1 1 0,0-1 0,0 1-1,-1-1 1,1 1 0,0 0-1,-1-1 1,1 1 0,-1 0 0,1 0-1,-1-1 1,1 1 0,-1 0-1,1 0 1,-1 0 0,0 0 0,1-1-1,-1 1 1,0 1 0,3 8-138,0 0 0,-1 0 0,1 20 1,-1-15-147,-2-13 174,0 0 0,0 1 1,1-1-1,-1 0 0,1 0 1,-1 0-1,1 0 0,0 0 1,0 0-1,0 0 0,0 0 0,0 0 1,1-1-1,-1 1 0,0 0 1,1-1-1,2 3 0,-2-3-35,0 0 0,0-1-1,-1 1 1,1-1-1,0 0 1,0 0 0,0 0-1,0 1 1,0-2 0,-1 1-1,1 0 1,0 0-1,0-1 1,0 1 0,-1-1-1,1 1 1,0-1-1,0 0 1,-1 1 0,3-3-1,15-8-1226,0 0-1,-1-1 1,27-26 0,-30 25 1374,1 0 0,1 1 0,0 0 0,22-11 0,-39 24 43,0-1-1,0 0 1,0 0-1,0 0 0,0 0 1,0 0-1,0 0 0,0 0 1,0 0-1,0 0 0,0 0 1,0 1-1,0-1 1,0 0-1,0 0 0,1 0 1,-1 0-1,0 0 0,0 0 1,0 0-1,0 0 0,0 0 1,0 0-1,0 0 0,0 0 1,0 0-1,0 0 1,0 0-1,0 1 0,0-1 1,0 0-1,1 0 0,-1 0 1,0 0-1,0 0 0,0 0 1,0 0-1,0 0 1,0 0-1,0 0 0,0 0 1,0 0-1,0 0 0,1 0 1,-1 0-1,0 0 0,0 0 1,0 0-1,0 0 0,0 0 1,0-1-1,0 1 1,0 0-1,0 0 0,0 0 1,0 0-1,0 0 0,1 0 1,-1 0-1,0 0 0,0 0 1,0 0-1,0 0 1,0 0-1,0 0 0,0 0 1,0-1-1,0 1 0,0 0 1,-5 8 1509,-11 10 73,16-18-1504,-4 4 278,0-1-175,1 1-1,0-1 1,0 1 0,0 0-1,0-1 1,0 1-1,1 0 1,-1 1-1,1-1 1,0 0-1,-1 7 1,3-11-218,0 1-1,0-1 1,0 1 0,1-1-1,-1 0 1,0 1 0,0-1-1,0 1 1,1-1 0,-1 0-1,0 1 1,1-1 0,-1 0-1,0 1 1,1-1 0,-1 0-1,0 1 1,1-1 0,-1 0-1,1 0 1,-1 1 0,0-1-1,1 0 1,-1 0 0,1 0 0,-1 0-1,1 0 1,-1 0 0,1 0-1,-1 0 1,1 0 0,-1 0-1,1 0 1,-1 0 0,0 0-1,1 0 1,-1 0 0,1 0-1,-1 0 1,1 0 0,-1-1-1,1 1 1,23-7 10,3-4-11,-12 4-132,0 1 1,0 1-1,0 0 1,1 1 0,0 0-1,0 1 1,17 0-1,-32 3 91,1 0-1,0 0 1,-1 0-1,1 1 0,-1-1 1,1 0-1,-1 1 0,1-1 1,-1 1-1,1 0 1,-1 0-1,0-1 0,1 1 1,-1 0-1,0 0 0,0 0 1,0 0-1,0 0 1,1 0-1,-1 1 0,-1-1 1,1 0-1,0 1 1,0-1-1,0 0 0,-1 1 1,1-1-1,-1 1 0,1-1 1,-1 1-1,0-1 1,1 1-1,-1 2 0,1 7-34,-1-1 0,0 1 0,-1-1-1,-2 14 1,-1 9 75,4 0-27,-2 92-116,0-104 123,-1 1-1,0-1 1,-12 35-1,1-29 100,4-19 5,10-8-84,-1 0-1,1 0 0,0 0 0,-1 0 0,1 0 1,-1 0-1,1 0 0,0 0 0,-1-1 1,1 1-1,-1 0 0,1 0 0,0 0 0,-1-1 1,1 1-1,0 0 0,-1 0 0,1-1 1,0 1-1,0 0 0,-1 0 0,1-1 1,0 1-1,0 0 0,-1-1 0,1 1 0,0-1 1,0 1-1,0 0 0,0-1 0,-4-8 21,1 0-1,1 0 0,0 0 0,0 0 0,1-1 1,0 1-1,1 0 0,0-11 0,9-75 52,-6 74-81,1 1 0,0 0 1,2 0-1,0 1 0,14-28 1,-14 35-17,1 1 1,0-1 0,1 2 0,0-1-1,1 1 1,0 0 0,0 0 0,1 1-1,16-11 1,89-54 271,-126 95 316,1 0 1,-11 32 0,20-50-547,-1 4 14,1-1 0,-1 0 0,1 1 0,0 0 0,0-1 0,1 1 1,0 0-1,0-1 0,2 11 0,-2-17-53,0 1 0,0-1 0,0 0 0,1 1 0,-1-1 0,0 0 0,0 0 0,1 1 0,-1-1 0,0 0 0,1 0 0,-1 0 0,0 0 0,1 1 0,-1-1 0,0 0 0,1 0 0,-1 0 0,0 0 0,1 0 0,-1 0 0,0 0 0,1 0 0,-1 0 0,0 0-1,1 0 1,-1 0 0,1 0 0,-1 0 0,0 0 0,1 0 0,-1 0 0,0-1 0,1 1 0,-1 0 0,0 0 0,0 0 0,1 0 0,-1-1 0,0 1 0,1 0 0,-1 0 0,0-1 0,14-12-901,-9 5 730,0-1 0,0 0 0,5-13 1,3-8-303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18244,'-5'17'1768,"1"6"-1208,0-4-232,9 5 1097,4-1-809,7-2-936,5-2-496,-1-2 672,2-2-176,2-3-145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16043,'-9'31'1274,"3"-14"-735,0 1-1,2 0 1,0 0 0,1 0-1,1 1 1,0 28-1,12 46 57,-4-50-471,0 50 0,-6-81-80,-1 0-1,0 0 0,0 0 1,-1-1-1,-1 1 1,0-1-1,0 1 1,-1-1-1,-6 11 1,9-19 19,-1 0 0,0 0 1,0 0-1,0 0 0,0 0 1,0 0-1,-1-1 0,1 0 1,-1 1-1,0-1 0,0 0 1,0 0-1,0 0 0,0 0 1,0-1-1,-4 2 0,5-3-10,0 1-1,0-1 1,0 0 0,0 0-1,0 0 1,0 0-1,0 0 1,0 0 0,0-1-1,0 1 1,0-1-1,0 1 1,0-1 0,0 0-1,0 0 1,0 0-1,1 0 1,-1 0 0,0 0-1,1-1 1,-1 1-1,1 0 1,-1-1 0,1 1-1,0-1 1,-1 1-1,1-1 1,-2-3 0,-2-5 48,0-1 0,0 1 0,1-1 0,0 0 0,0-1 1,2 1-1,-1 0 0,1-1 0,1 1 0,0-1 0,1 0 0,0 1 1,1-1-1,3-17 0,-2 16-87,1 0-1,0 0 1,0 1 0,2 0 0,-1 0 0,2 0-1,-1 0 1,2 1 0,0 0 0,0 0-1,1 1 1,17-19 0,-9 15-197,1 1 0,0 1 0,36-20 0,-17 15-39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15731,'0'-1'155,"0"-1"0,0 1-1,0 0 1,0 0 0,0-1-1,0 1 1,0 0 0,1 0-1,-1 0 1,1-1 0,-1 1-1,1 0 1,-1 0 0,1 0-1,-1 0 1,1 0-1,0 0 1,0 0 0,-1 0-1,1 0 1,0 0 0,0 0-1,0 1 1,0-1 0,0 0-1,0 0 1,0 1 0,1-1-1,-1 1 1,0-1 0,1 1-1,5-4 407,0 1 0,0 1-1,0-1 1,8-1 0,-13 3-460,0 1 0,1-1 0,0 1 1,-1 0-1,1 0 0,-1 0 0,1 0 1,-1 0-1,1 0 0,-1 0 0,1 1 1,-1 0-1,1-1 0,-1 1 0,1 0 1,-1 0-1,0 0 0,1 1 0,-1-1 1,3 2-1,-4-1-70,1 1 0,0-1 0,-1 0 0,1 1 0,-1-1 0,0 1-1,0 0 1,0-1 0,0 1 0,0 0 0,-1-1 0,1 1 0,-1 0 0,0 0 0,1 0 0,-1 0 0,-1-1 0,1 6 0,-2 2-55,0 1 0,-1 0 0,-6 16 1,5-16-43,1 0 0,-4 20 1,7-30 64,0-1 0,0 0 1,0 1-1,0-1 0,0 0 1,0 1-1,0-1 0,0 1 1,0-1-1,0 0 1,0 1-1,0-1 0,0 0 1,0 1-1,1-1 0,-1 0 1,0 1-1,0-1 0,1 0 1,-1 1-1,0-1 1,0 0-1,1 0 0,-1 1 1,0-1-1,1 0 0,-1 0 1,0 0-1,0 1 0,1-1 1,-1 0-1,1 0 1,-1 0-1,0 0 0,1 0 1,-1 0-1,0 0 0,1 0 1,-1 0-1,1 0 0,-1 0 1,0 0-1,1 0 1,-1 0-1,0 0 0,1 0 1,-1 0-1,0 0 0,1 0 1,-1-1-1,1 1 0,-1 0 1,1 0-1,23-11 134,-22 10-118,37-19 344,-1-2 0,48-37 0,-84 58-342,-1 0 0,0 0 0,0 0 0,1 0-1,-1 0 1,0 0 0,0-1 0,0 1 0,0 0-1,-1-1 1,1 1 0,0 0 0,0-1-1,-1 1 1,1-3 0,-1 3-4,0 1 1,0-1-1,0 0 1,0 1-1,0-1 0,0 0 1,0 1-1,-1-1 1,1 1-1,0-1 0,0 0 1,-1 1-1,1-1 0,0 1 1,-1-1-1,1 1 1,-1-1-1,1 1 0,-1-1 1,1 1-1,-1-1 1,1 1-1,-1 0 0,1-1 1,-2 1-1,-2-2-206,0 0 1,-1 1-1,1-1 1,-1 1-1,0 0 1,1 1-1,-1-1 1,-8 1-1,13 0 83,0 0-1,0 0 1,-1 0-1,1 0 1,0 0-1,0-1 1,-1 1-1,1 0 1,0 0-1,0 0 1,-1 1-1,1-1 1,0 0-1,0 0 1,-1 0 0,1 0-1,0 0 1,0 0-1,-1 0 1,1 0-1,0 0 1,0 1-1,0-1 1,-1 0-1,1 0 1,0 0-1,0 0 1,0 1-1,0-1 1,-1 0-1,1 0 1,0 0-1,0 1 1,0-1-1,0 1 1,8 5-2290,6 0 1081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 17260,'-1'-2'166,"0"1"0,1 0 0,-1 0 0,0 0 0,0 0 0,0 0 0,0 0 0,0 0 0,0 0 0,0 1 0,0-1 1,0 0-1,0 0 0,0 1 0,0-1 0,-1 1 0,1-1 0,0 1 0,-1 0 0,1-1 0,0 1 0,0 0 0,-1 0 0,-1 0 0,-2 0 214,0-1-1,0 1 0,1 1 0,-1-1 0,-8 2 0,7 0-210,0 1 0,1-1 0,-1 1 0,1 0 0,-1 1 0,1-1 0,0 1 0,-4 5 0,6-7-145,0 0-1,1 1 1,0-1 0,-1 1 0,1 0-1,0 0 1,0 0 0,1 0 0,-1 0-1,1 0 1,-1 0 0,1 0 0,0 1-1,0-1 1,0 6 0,1-8-19,0-1 0,0 1 0,0 0-1,0-1 1,0 1 0,1-1 0,-1 1 0,0-1 0,1 1 0,-1 0 0,0-1 0,1 1 0,-1-1 0,1 1 0,-1-1-1,0 0 1,1 1 0,0-1 0,-1 1 0,1-1 0,-1 0 0,1 1 0,-1-1 0,1 0 0,-1 0 0,1 1-1,0-1 1,-1 0 0,1 0 0,0 0 0,-1 0 0,1 0 0,0 0 0,0 0 0,22-1 102,-7-3-26,0-1 0,0 0 0,17-9 0,-23 9-45,1 1-1,-1 0 1,1 0-1,0 1 1,0 0-1,0 1 1,0 0-1,22 0 1,-31 2-35,-1 0 1,1 0-1,-1 1 1,1-1 0,-1 0-1,1 1 1,-1-1 0,1 1-1,-1 0 1,0-1-1,1 1 1,-1 0 0,0 0-1,1 0 1,-1 0-1,0 0 1,0 0 0,0 0-1,0 0 1,1 3-1,0 0-5,0 0-1,0 0 0,0 1 1,-1-1-1,2 6 1,0 0 4,-3-9 4,0-1-1,0 0 1,0 1 0,1-1-1,-1 1 1,0-1-1,1 0 1,-1 1-1,0-1 1,1 0-1,-1 1 1,0-1-1,1 0 1,-1 0 0,1 1-1,-1-1 1,0 0-1,1 0 1,-1 0-1,1 1 1,-1-1-1,1 0 1,-1 0-1,1 0 1,-1 0-1,1 0 1,-1 0 0,0 0-1,1 0 1,-1 0-1,1 0 1,-1 0-1,1 0 1,-1-1-1,1 1 1,-1 0-1,1 0 1,-1 0 0,0-1-1,1 1 1,0-1-1,19-11 102,-18 11-91,25-20 127,23-16 30,-45 34-177,0 0-1,0 0 1,0 1-1,1 0 1,-1-1-1,1 2 1,10-3-1,-15 4-2,1 0-1,-1 0 1,0 0-1,1 0 0,-1 0 1,1 0-1,-1 0 0,0 0 1,1 1-1,-1-1 0,0 0 1,1 1-1,-1 0 0,0-1 1,0 1-1,0 0 1,1-1-1,-1 1 0,0 0 1,0 0-1,0 0 0,0 0 1,0 0-1,-1 0 0,1 0 1,0 0-1,0 0 1,-1 1-1,2 1 0,1 4-32,-1 1 1,0 0-1,0-1 0,1 12 0,-3-13 28,1-1 1,0 0-1,0 1 0,1-1 0,2 7 0,-4-12 14,1 1 1,-1 0-1,1-1 0,0 1 0,-1 0 1,1-1-1,0 1 0,-1-1 1,1 1-1,0-1 0,0 0 1,-1 1-1,1-1 0,0 0 0,0 1 1,0-1-1,-1 0 0,1 0 1,0 0-1,0 0 0,0 0 1,0 0-1,0 0 0,-1 0 0,1 0 1,0 0-1,0 0 0,0 0 1,0-1-1,-1 1 0,1 0 0,1-1 1,29-16 32,-24 12-28,0 1-8,-3 1-55,0 0-1,0 1 1,0-1-1,0 1 1,1 0-1,-1 1 0,0-1 1,1 1-1,-1 0 1,1 0-1,6-1 1,-10 2 26,-1 0 0,0 0 1,1 0-1,-1 1 0,1-1 1,-1 0-1,1 0 0,-1 0 1,0 0-1,1 1 1,-1-1-1,0 0 0,1 0 1,-1 1-1,1-1 0,-1 0 1,0 0-1,0 1 0,1-1 1,-1 0-1,0 1 1,0-1-1,1 1 0,-1-1 1,0 0-1,0 1 0,0-1 1,0 1-1,1-1 0,-1 0 1,0 1-1,0-1 1,0 1-1,0-1 0,0 1 1,0-1-1,0 1 0,0-1 1,0 0-1,-1 1 0,1-1 1,0 1-1,0-1 1,0 0-1,0 1 0,-1-1 1,1 1-1,0-1 0,0 0 1,-1 1-1,1-1 0,0 0 1,0 1-1,-1-1 1,1 0-1,0 0 0,-1 1 1,-1 1-96,0 1 0,0-1 0,0 0-1,-1 0 1,1 0 0,0 0 0,-4 2 0,-6-1-270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92 22381,'1'-4'250,"0"0"1,0 1 0,0-1-1,0 0 1,1 1-1,-1 0 1,1-1-1,0 1 1,0 0 0,0 0-1,1 0 1,-1 0-1,1 0 1,4-4-1,-2 3-228,0 0 0,-1 0 0,1 0 0,1 1-1,-1-1 1,0 1 0,1 1 0,0-1-1,-1 1 1,10-2 0,-15 4-22,1 0-1,0 0 1,0 0-1,0 0 1,0 0-1,-1 0 1,1 1-1,0-1 1,0 0 0,-1 0-1,1 1 1,0-1-1,-1 1 1,1-1-1,0 1 1,-1-1-1,1 1 1,0-1 0,-1 1-1,1-1 1,-1 1-1,1 0 1,-1-1-1,0 1 1,1 0-1,-1-1 1,0 1-1,1 0 1,-1 0 0,0 0-1,0-1 1,1 1-1,-1 0 1,0 0-1,0 1 1,3 31-19,-3-31 18,6 328-20,-6-314 78,-1 0 0,-5 29-1,6-41 18,-1 0 0,0 0-1,0 1 1,-1-1-1,1 0 1,-1 0 0,0 0-1,0-1 1,0 1-1,-1 0 1,1-1 0,-1 1-1,0-1 1,0 0-1,-5 4 1,6-6 6,0 0 0,-1 0-1,1 0 1,-1-1 0,1 1 0,-1-1 0,1 1-1,-1-1 1,1 0 0,-1 0 0,0 0 0,1 0-1,-1-1 1,1 1 0,-1-1 0,1 1 0,-1-1 0,1 0-1,0 0 1,-4-1 0,-7-5 171,0 0 0,-17-12 1,12 7-67,-66-36-409,84 48 169,-1 0-1,1 0 1,0 0 0,0 0-1,-1 0 1,1 0 0,0-1-1,0 1 1,-1 0 0,1 0-1,0 0 1,0 0 0,0 0-1,-1-1 1,1 1 0,0 0-1,0 0 1,0 0 0,0 0-1,-1-1 1,1 1 0,0 0-1,0 0 1,0-1 0,0 1-1,0 0 1,0 0 0,0-1-1,0 1 1,-1 0 0,1 0-1,0-1 1,0 1 0,0 0-1,0 0 1,0-1 0,1 1-1,-1 0 1,0 0 0,0-1-1,0 1 1,0 0 0,0 0-1,0 0 1,0-1 0,0 1-1,0 0 1,1 0 0,-1-1-1,0 1 1,0 0 0,0 0-1,0 0 1,1 0 0,-1-1-1,0 1 1,0 0 0,1 0-1,-1 0 1,0 0 0,0 0-1,0 0 1,1-1 0,17-6-1289,-2 4 405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27 124 15155,'3'1'358,"0"-1"-1,0 0 1,0 0-1,0 0 1,0 0-1,0 0 0,0-1 1,0 1-1,0-1 1,0 0-1,0 0 1,0 0-1,0 0 1,0-1-1,2-1 1,42-27 2268,-36 22-2247,28-21 407,-37 27-696,0 0-1,0 0 1,1 0-1,-2 0 1,1-1 0,0 1-1,0-1 1,-1 1-1,1-1 1,-1 1 0,0-1-1,2-3 1,-3 5-67,0 1 0,0 0 0,0-1 0,0 1 0,0 0-1,0-1 1,0 1 0,0-1 0,0 1 0,0 0 0,0-1 0,0 1 0,0-1 0,0 1 0,-1 0 0,1-1 0,0 1 0,0 0 0,0-1-1,0 1 1,-1 0 0,1-1 0,0 1 0,0 0 0,-1-1 0,1 1 0,0 0 0,-1 0 0,1-1 0,0 1 0,-1 0 0,-14-1 407,-15 8 14,20-3-405,1 1 0,-1 0-1,1 0 1,0 1 0,1 0 0,-1 1-1,1 0 1,1 0 0,-1 0 0,1 1-1,1 0 1,-1 1 0,1 0 0,1 0-1,-1 0 1,2 0 0,-1 1 0,1 0-1,-4 17 1,7-25-41,1 0 0,-1 0 0,1 0 0,0 0-1,0 0 1,0 0 0,0 0 0,0 0 0,0 0 0,1 1 0,-1-1 0,0 0 0,1 0-1,0 0 1,0 0 0,-1 0 0,1-1 0,0 1 0,0 0 0,2 2 0,-1-2-59,0-1 1,0 0-1,-1 0 1,1 0-1,0 0 0,0 0 1,0 0-1,0 0 1,0-1-1,0 1 1,0-1-1,1 1 1,-1-1-1,0 0 1,0 0-1,0 0 0,0 0 1,0 0-1,1-1 1,-1 1-1,2-1 1,18-5-662,-1-1 0,0-1 0,0-1 0,0-1 0,22-15 0,-1 0-275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107 234 16484,'-10'10'3279,"-26"38"-136,25-31-2985,2 0 1,0 0-1,1 1 1,1 0 0,-7 30-1,13-47-144,1 0-1,0 1 1,-1-1-1,1 1 1,0-1-1,0 0 1,-1 1-1,1-1 1,0 1-1,1-1 1,-1 0 0,0 1-1,0-1 1,0 1-1,1-1 1,-1 0-1,1 1 1,-1-1-1,2 2 1,-1-2 0,-1-1 0,1 0-1,0 1 1,0-1 0,-1 0 0,1 0 0,0 1 0,0-1-1,0 0 1,-1 0 0,1 0 0,0 0 0,0 0 0,0 0 0,-1 0-1,1 0 1,0 0 0,0-1 0,0 1 0,-1 0 0,1 0 0,0-1-1,1 0 1,5-3 52,0 0 0,0 0-1,0-1 1,-1 0 0,7-7 0,9-10 132,-2-1 0,0-2 0,-1 0 0,27-50 0,-17 18 385,29-79 0,-40 79 20,-18 57-599,0 0 1,0 0-1,0 0 0,0 0 0,0 0 1,-1 0-1,1 0 0,0 0 1,0 0-1,0 0 0,0 0 1,0 0-1,0 0 0,0 0 1,0 0-1,0 0 0,0 1 1,0-1-1,-1 0 0,1 0 1,0 0-1,0 0 0,0 0 1,0-1-1,0 1 0,0 0 0,0 0 1,0 0-1,0 0 0,0 0 1,0 0-1,-1 0 0,1 0 1,0 0-1,0 0 0,0 0 1,0 0-1,0 0 0,0 0 1,0 0-1,0 0 0,0 0 1,0 0-1,0 0 0,0-1 1,0 1-1,0 0 0,0 0 0,0 0 1,0 0-1,0 0 0,0 0 1,0 0-1,0 0 0,-7 8 50,-24 55 108,3 1 0,-29 96 0,53-146-142,0-5-3,1-1 0,0 1 0,1 0 0,0-1 0,0 1 0,1 0 0,0 0 0,1 0 0,1 16 0,-1-24-15,0 0 1,0 1-1,1-1 1,-1 0-1,0 0 0,1 0 1,-1 0-1,1 0 1,-1 0-1,1 0 1,0 0-1,-1 0 0,1 0 1,0 0-1,0 0 1,0-1-1,-1 1 1,1 0-1,0 0 1,0-1-1,0 1 0,0-1 1,0 1-1,2 0 1,0 0-3,0-1-1,0 0 1,-1 1 0,1-1 0,0 0 0,0 0 0,0-1 0,-1 1 0,1-1-1,3 0 1,8-4-38,0 0-1,-1-1 1,15-8-1,-24 13 22,29-17-212,0-1 1,34-26-1,-66 44 226,1 0-1,0 0 1,-1-1-1,0 1 0,1 0 1,-1-1-1,0 1 1,1-1-1,-1 0 1,0 1-1,0-1 0,0 0 1,-1 0-1,1 0 1,0 0-1,-1 1 1,1-1-1,-1 0 0,0 0 1,1 0-1,-1 0 1,0 0-1,0 0 0,-1-3 1,1 5 3,0 0 1,0 0-1,0 0 1,0-1-1,0 1 0,0 0 1,0 0-1,0 0 1,0 0-1,0 0 1,0-1-1,0 1 0,0 0 1,0 0-1,0 0 1,0 0-1,-1 0 1,1 0-1,0 0 0,0-1 1,0 1-1,0 0 1,0 0-1,0 0 1,0 0-1,-1 0 0,1 0 1,0 0-1,0 0 1,0 0-1,0 0 1,0 0-1,-1 0 0,1 0 1,0 0-1,0 0 1,0 0-1,0 0 1,0 0-1,-1 0 0,1 0 1,0 0-1,0 0 1,0 0-1,0 0 1,0 0-1,-1 0 0,1 0 1,0 0-1,0 0 1,0 0-1,0 0 1,0 0-1,0 0 0,-1 1 1,1-1-1,0 0 1,0 0-1,0 0 1,0 0-1,0 0 0,0 0 1,0 1-1,0-1 1,0 0-1,0 0 1,-6 10 26,4-4-19,0 0 0,1 0 0,0 0 0,1 0 0,-1 0 1,1 0-1,0 0 0,1 0 0,-1 0 0,1 0 0,0-1 0,1 1 0,1 6 1,-1-8-14,0 0 1,0 0 0,0-1 0,1 1 0,-1 0 0,1-1-1,0 0 1,0 1 0,0-1 0,0 0 0,1-1 0,-1 1 0,1-1-1,0 1 1,-1-1 0,1 0 0,0 0 0,7 1 0,3 1 2,1-1-1,0 0 1,-1-1 0,1-1 0,0 0 0,0-1 0,0-1 0,0 0 0,0-1 0,22-6 0,-36 8 16,0-1 0,0 1 0,0 0 1,-1-1-1,1 1 0,0-1 0,0 1 0,0-1 0,-1 0 1,1 1-1,0-1 0,0 0 0,-1 1 0,1-1 1,-1 0-1,1 0 0,-1 0 0,1 0 0,-1 1 0,1-1 1,-1 0-1,0 0 0,0 0 0,1 0 0,-1 0 0,0 0 1,0 0-1,0 0 0,0 0 0,0 0 0,0 0 0,0 0 1,0 0-1,0 0 0,-1 0 0,1 0 0,0 0 0,-1 1 1,1-1-1,-1 0 0,1 0 0,-1-1 0,-3-6 154,0 0-1,-1 0 0,-8-11 0,8 12-66,-36-53 526,40 60-629,1 0 0,0-1 1,-1 1-1,1 0 0,0-1 1,0 1-1,-1 0 0,1-1 1,0 1-1,0 0 0,0-1 1,0 1-1,-1-1 1,1 1-1,0 0 0,0-1 1,0 1-1,0-1 0,0 1 1,0-1-1,0 1 0,0 0 1,0-1-1,0 1 0,0-1 1,0 1-1,0 0 0,1-1 1,-1 1-1,0-1 0,0 1 1,0 0-1,0-1 0,1 1 1,-1 0-1,0-1 0,1 1 1,-1 0-1,0-1 0,0 1 1,1 0-1,-1 0 0,0-1 1,1 1-1,-1 0 1,1 0-1,-1 0 0,0-1 1,1 1-1,-1 0 0,1 0 1,-1 0-1,0 0 0,1 0 1,-1 0-1,1 0 0,31 0-494,-24 0 277,2 0 116,0 0 1,0-1-1,-1-1 0,1 0 1,0 0-1,-1-1 0,0 0 1,0 0-1,10-6 0,26-14-230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300 134 14195,'5'-9'771,"-1"0"-1,-1 0 1,1-1 0,-2 1 0,4-20-1,-5 26-525,-1 0-1,0 0 0,0 0 0,0 0 0,-1 0 1,1 0-1,-1 0 0,1 0 0,-1 0 0,-2-5 0,2 7-116,1-1-1,-1 1 1,0 0-1,0-1 1,0 1-1,-1 0 1,1 0-1,0 0 0,0 0 1,-1 0-1,1 0 1,0 0-1,-1 0 1,1 0-1,-1 1 1,1-1-1,-1 0 0,1 1 1,-1 0-1,0-1 1,-1 1-1,-1-1-37,0 1-1,0 1 1,0-1-1,0 0 1,0 1-1,0 0 0,1 0 1,-1 0-1,0 0 1,0 1-1,1-1 1,-1 1-1,1 0 1,-5 3-1,-4 4 53,1 0 0,-19 18 1,10-5-63,0 1 1,1 0 0,-29 50 0,37-53-43,0 0 1,2 1-1,0 0 1,2 0 0,-10 41-1,16-55-27,0 1-1,0-1 0,1 0 0,0 1 0,0-1 1,0 0-1,1 1 0,0-1 0,4 13 1,-4-17-9,1 0 0,-1 0 0,0-1 0,1 1 0,0 0 0,-1-1 0,1 1 0,0-1-1,0 0 1,1 1 0,-1-1 0,0 0 0,1 0 0,-1-1 0,1 1 0,0 0 0,-1-1 0,1 0 0,0 0 0,0 0 0,0 0 0,0 0 0,0 0 0,6 0 0,1 0 5,0-1 0,-1 0 0,1-1 0,0 0-1,-1-1 1,1 0 0,-1 0 0,0-1 0,1 0-1,-1-1 1,0 0 0,-1 0 0,1-1 0,-1 0 0,0 0-1,0-1 1,0 0 0,7-8 0,-15 13 10,1 1 1,0-1 0,-1 0-1,1 1 1,-1-1 0,1 0 0,-1 1-1,1-1 1,-1 0 0,0 1-1,1-1 1,-1 0 0,0 0-1,1 1 1,-1-1 0,0 0-1,0 0 1,0 0 0,0-1-1,0 2-4,0-1 0,0 1 0,-1-1 0,1 1 0,0 0-1,-1-1 1,1 1 0,0-1 0,-1 1 0,1 0 0,-1-1-1,1 1 1,0 0 0,-1-1 0,1 1 0,-1 0-1,1 0 1,-1-1 0,1 1 0,-1 0 0,1 0 0,-2 0-1,-5-1 75,0 0 0,-1 0-1,-12 1 1,-1 0-93,21 0 5,0-1 0,-1 1-1,1 0 1,0 0-1,0 0 1,-1 0 0,1 0-1,0-1 1,0 1 0,0 0-1,-1 0 1,1 0-1,0-1 1,0 1 0,0 0-1,-1 0 1,1 0 0,0-1-1,0 1 1,0 0 0,0 0-1,0-1 1,0 1-1,0 0 1,0-1 0,0 1-1,0 0 1,0 0 0,0-1-1,0 1 1,0 0-1,0 0 1,0-1 0,0 1-1,0 0 1,0-1 0,0 1-1,0 0 1,0 0 0,0-1-1,0 1 1,1 0-1,-1 0 1,0-1 0,0 1-1,0 0 1,0 0 0,1 0-1,-1 0 1,0-1-1,0 1 1,1 0 0,-1 0-1,1 0 1,11-11-13,-9 9 7,1 1-1,-1-1 1,1 1 0,-1 0 0,1 0-1,0 0 1,-1 0 0,1 1 0,0-1-1,0 1 1,-1 0 0,1 0-1,0 0 1,0 1 0,0-1 0,3 2-1,-4-1 1,0 1-1,-1-1 0,1 1 1,0 0-1,-1 0 0,1 0 1,-1 0-1,0 0 0,0 0 0,0 1 1,0-1-1,0 1 0,0-1 1,-1 1-1,1 0 0,-1 0 1,0 0-1,0 0 0,2 5 1,-1 2 1,0 1 0,2 22 0,1 7-962,0-33 38,1-15 412,0-4 84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4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11899,'0'0'622,"15"-3"-23,388-54 312,-291 42-833,324-33 597,-149 28-555,393-22-200,-85 45 22,-179 4 40,400 5 22,155-14 2,-735-6 14,296 28 0,-406-9-17,588 65 938,-561-50-648,-84-12-413,90 6-1,-117-18 58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18732,'0'4'297,"1"-1"-1,0 0 1,0 1 0,0-1-1,1 0 1,-1 0 0,1 0-1,-1 0 1,1 0-1,3 3 1,-4-4-183,1-1 0,0 0 0,0 0 0,0 0 0,0 0 1,0 0-1,0 0 0,0-1 0,0 1 0,0-1 0,0 1 0,0-1 0,0 0 0,0 0 0,0 0 0,0 0 0,0 0 0,4-1 0,2 0-38,1-1-1,-1 1 0,0-2 0,1 1 1,-1-1-1,0-1 0,-1 1 0,1-1 1,-1-1-1,0 1 0,9-8 0,-12 8-46,1 0 0,-1 0 0,1 0-1,-1-1 1,0 1 0,-1-1-1,1 0 1,-1 0 0,0 0 0,-1-1-1,1 1 1,-1-1 0,0 0-1,0 1 1,-1-1 0,2-10-1,-3 14-7,1 0 0,-1 0-1,0 0 1,-1 0 0,1 0-1,0-1 1,0 1 0,-1 0-1,0 0 1,1 0 0,-1 1-1,0-1 1,0 0-1,0 0 1,0 0 0,0 0-1,0 1 1,0-1 0,-3-1-1,3 2-8,0 0 0,-1 0 0,1 0 0,-1 1 0,1-1 0,-1 1 1,1-1-1,-1 1 0,1-1 0,-1 1 0,1 0 0,-1 0 0,0 0 0,1 0 0,-1 0 0,1 0 0,-1 0 0,0 0 0,1 1 0,-1-1 0,1 0 0,-1 1 0,1 0 0,-1-1 0,-2 3 0,-5 2 18,-1 1 0,1 1-1,1 0 1,-1 0 0,1 1 0,0 0-1,1 0 1,0 1 0,0 0 0,1 0 0,0 0-1,0 1 1,1 0 0,1 0 0,0 1 0,0-1-1,1 1 1,0 0 0,1 0 0,-2 14-1,4-22-109,0-1 0,0 0 0,1 1 0,-1-1 0,0 0 0,1 0 0,-1 0-1,1 1 1,0-1 0,0 0 0,0 0 0,0 0 0,0 0 0,0 0 0,0 0-1,1-1 1,-1 1 0,1 0 0,-1-1 0,1 1 0,0-1 0,-1 1 0,1-1 0,0 0-1,0 0 1,0 0 0,0 0 0,0 0 0,0 0 0,1 0 0,-1-1 0,0 1-1,0-1 1,0 1 0,4-1 0,5 0-379,0 0 1,0 0-1,0-1 1,-1 0-1,1-1 0,12-4 1,15-4-732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22141,'-12'32'2016,"-11"46"0,20-66-1801,1 1 0,0 1 0,1-1 0,0 0 0,1 0 0,3 22 0,-3-34-210,0 1 0,0-1 0,1 1 1,-1-1-1,1 1 0,-1-1 0,1 0 0,-1 1 1,1-1-1,0 0 0,0 0 0,0 1 0,0-1 0,-1 0 1,2 0-1,-1 0 0,0 0 0,0 0 0,0 0 0,0 0 1,1-1-1,-1 1 0,0 0 0,1-1 0,-1 1 1,0-1-1,1 1 0,-1-1 0,1 0 0,-1 1 0,1-1 1,-1 0-1,1 0 0,1 0 0,6-1-15,0 0 0,0-1 0,0 1 0,14-6 0,1 0-32,-17 6-8,1-1-1,-1 2 0,1-1 1,0 1-1,0 0 0,-1 0 0,14 3 1,-19-3 37,0 0-1,0 1 1,0 0 0,-1-1-1,1 1 1,0 0 0,0 0 0,-1-1-1,1 1 1,0 1 0,-1-1 0,1 0-1,-1 0 1,1 1 0,-1-1 0,0 1-1,1-1 1,-1 1 0,0-1 0,0 1-1,0 0 1,0-1 0,-1 1 0,1 0-1,0 0 1,-1 0 0,1 0 0,-1 0-1,0 0 1,1-1 0,-1 1-1,0 0 1,0 0 0,-1 0 0,1 3-1,-1 0 60,-1 1-1,0 0 0,0-1 0,0 0 0,0 1 0,-1-1 0,0 0 0,0 0 0,0-1 1,-1 1-1,0-1 0,0 1 0,0-1 0,-7 6 0,6-6 36,0 0 1,0-1-1,0 1 0,-1-1 1,1 0-1,-1 0 0,0 0 1,0-1-1,0 0 0,0 0 1,0-1-1,0 0 0,-8 1 0,12-2-125,0 0-1,1 0 0,-1 0 1,0 0-1,0-1 0,0 1 0,0-1 1,1 1-1,-1-1 0,0 1 0,0-1 1,1 0-1,-1 0 0,0 0 0,1 0 1,-1 0-1,1 0 0,-1-1 1,1 1-1,-2-3 0,1 1-16,0 0 1,1 0-1,0 0 1,0 0-1,0 0 0,0 0 1,0 0-1,1 0 0,-1 0 1,1 0-1,0-7 0,1-17-349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 20108,'0'-1'132,"0"1"0,0-1 1,0 1-1,0-1 0,1 0 0,-1 1 0,0-1 0,0 0 0,-1 1 0,1-1 0,0 0 0,0 1 0,0-1 0,0 0 0,0 1 0,-1-1 0,1 1 1,0-1-1,-1 0 0,1 1 0,0-1 0,-2 0 0,-5 12 1741,-6 25-510,9-19-1176,0 0 0,-3 34 0,7-46-187,-1-1 0,1 1 0,0-1-1,0 1 1,1-1 0,0 1 0,-1-1 0,1 1 0,1-1 0,-1 0 0,1 0 0,0 1 0,0-1 0,0 0 0,0 0 0,5 5 0,-5-7 0,-1-1 0,1 0 0,0 1 0,0-1 0,0 0 0,0-1 0,0 1 0,0 0 0,0 0 0,0-1 1,0 1-1,0-1 0,0 0 0,1 0 0,-1 0 0,0 0 0,0 0 0,0 0 0,0 0 0,0-1 0,1 1 0,-1-1 0,0 1 1,0-1-1,0 0 0,0 0 0,2-1 0,5-3 13,1-1 0,-1 0 0,-1 0 0,9-8-1,-2 1 49,25-32-1,-24 25-23,-16 20-35,0 0-1,0 0 1,0 0 0,1-1 0,-1 1 0,0 0 0,0 0-1,0 0 1,0 0 0,0-1 0,0 1 0,0 0-1,1 0 1,-1 0 0,0 0 0,0 0 0,0-1 0,0 1-1,0 0 1,1 0 0,-1 0 0,0 0 0,0 0 0,0 0-1,1 0 1,-1 0 0,0 0 0,0 0 0,0 0-1,1 0 1,-1 0 0,0 0 0,0 0 0,0 0 0,1 0-1,-1 0 1,0 0 0,0 0 0,0 0 0,1 0-1,-1 0 1,0 0 0,0 0 0,0 0 0,1 1 0,0 11 16,-6 26-58,4-30 35,0 7 7,6-11 22,-4-5-19,1 0 1,0-1 0,-1 1-1,1 0 1,-1 0-1,1-1 1,-1 1-1,0-1 1,0 1-1,2-4 1,35-49 76,-19 25-1724,37-42 0,-39 51 1128,2-3-3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 16388,'0'0'84,"0"-1"0,0 1 0,0-1 1,1 1-1,-1-1 0,0 0 0,0 1 1,0-1-1,0 1 0,0-1 0,0 1 1,0-1-1,0 1 0,0-1 0,-1 1 1,1-1-1,0 1 0,0-1 0,0 1 1,-1-1-1,1 1 0,0-1 0,0 1 1,-1-1-1,1 0 0,-10 8 1250,-10 24 263,7-1-936,2 1 1,1 1 0,-8 45-1,14-54-449,0 1-1,2 0 0,1 0 0,1 0 1,5 35-1,1-32-122,-5-26-90,-1 1 1,1-1-1,-1 0 0,1 0 0,-1 1 1,1-1-1,0 0 0,0 0 0,-1 0 1,1 0-1,0 0 0,0 0 0,0 0 1,0 0-1,0 0 0,1 0 1,0 0-1,-1-1-2,-1 0 1,0 0-1,1-1 1,-1 1-1,0 0 1,1 0-1,-1-1 1,0 1-1,0 0 1,1-1-1,-1 1 1,0 0-1,0-1 1,0 1-1,1 0 1,-1-1-1,0 1 1,0 0-1,0-1 1,0 1 0,0 0-1,0-1 1,0 1-1,0-1 1,0 1-1,0 0 1,0-1-1,0 1 1,0-1-1,0 1 1,0 0-1,0-1 1,0 1-1,-1-1 1,-1-17-43,-5-2 56,-1-1 1,0 2-1,-2-1 1,0 1 0,-17-21-1,-5-14 753,32 54-744,-1 0 0,1-1 0,0 1 0,0 0 1,0 0-1,0 0 0,0-1 0,-1 1 0,1 0 0,0 0 0,0-1 0,0 1 0,0 0 0,0 0 0,0-1 0,0 1 0,0 0 0,0 0 0,0-1 0,0 1 0,0 0 0,0 0 0,0-1 0,0 1 1,0 0-1,0 0 0,0-1 0,1 1 0,-1 0 0,0 0 0,0-1 0,0 1 0,1 0 0,9-2 322,23 10-282,-19-4-156,10-1-684,-1-1-1,1 0 0,-1-2 0,1-1 1,36-5-1,-27 0-877,-2-1 0,1-2 0,44-18 1,-72 25 1564,12-4 2145,-20 13 1574,-9 6-2634,7-6-308,-3 3-85,-1 1-1,2 0 1,0 0 0,0 1 0,-9 21 0,17-33-597,-1 1-1,1 0 1,0 0-1,0-1 1,0 1 0,0 0-1,0-1 1,1 1-1,-1 0 1,0-1 0,0 1-1,0 0 1,0-1-1,1 1 1,-1 0 0,0-1-1,1 1 1,-1 0-1,0-1 1,1 1 0,-1-1-1,1 1 1,-1-1-1,1 1 1,-1-1-1,1 1 1,0-1 0,-1 0-1,1 1 1,-1-1-1,1 0 1,0 1 0,-1-1-1,1 0 1,0 0-1,-1 0 1,2 1 0,31 6-313,-25-6 220,1 0-70,0 1 1,0 1 0,-1 0 0,1 0 0,12 6 0,-20-8 146,1 0 0,-1 0 0,1 0 1,-1 0-1,1 0 0,-1 0 0,0 0 0,1 1 1,-1-1-1,0 0 0,0 1 0,0-1 0,0 1 1,0-1-1,0 1 0,0-1 0,-1 1 1,1 0-1,-1-1 0,1 1 0,-1 0 0,0 0 1,1-1-1,-1 1 0,0 0 0,0 0 0,0-1 1,0 1-1,-1 0 0,1 0 0,0-1 1,-1 1-1,1 0 0,-1-1 0,0 1 0,0 1 1,-2 3 97,-1 0 0,1-1 0,-1 0 0,0 0 0,-1 0 0,1 0 0,-1-1 0,0 1-1,0-1 1,0 0 0,0-1 0,-1 1 0,-6 2 0,9-4-83,-1 0 0,0-1-1,0 1 1,0-1-1,0 0 1,0 0 0,0 0-1,-1 0 1,1-1-1,0 1 1,0-1 0,-1 0-1,1-1 1,0 1-1,0-1 1,0 0 0,0 0-1,-1 0 1,1 0-1,-6-4 1,-4-7-162,4-10-88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21229,'0'0'58,"0"-1"1,0 1 0,0-1-1,-1 1 1,1 0 0,0-1-1,0 1 1,0 0 0,0-1 0,0 1-1,0 0 1,-1-1 0,1 1-1,0 0 1,0-1 0,-1 1-1,1 0 1,0 0 0,0-1 0,-1 1-1,1 0 1,0 0 0,-1 0-1,1-1 1,0 1 0,-1 0 0,1 0-1,0 0 1,-1 0 0,1 0-1,0-1 1,-1 1 0,1 0-1,0 0 1,-2 0 0,-6 12 880,-1 24-37,3 4-748,1-1 0,3 1 0,1 0 0,2 0 0,7 51 0,-7-86-124,0 0 1,1 0 0,-1-1-1,1 1 1,4 8-1,-5-12-21,-1-1 0,0 1 0,1-1 0,-1 1 0,0-1 0,1 1-1,-1-1 1,0 0 0,1 1 0,-1-1 0,1 0 0,-1 1 0,1-1 0,-1 0-1,1 1 1,-1-1 0,1 0 0,-1 0 0,1 0 0,-1 1 0,1-1-1,-1 0 1,2 0 0,-1 0 5,0-1-1,0 1 0,-1-1 1,1 1-1,0-1 0,0 0 1,0 1-1,-1-1 0,1 0 0,0 0 1,-1 1-1,1-1 0,-1 0 1,1 0-1,-1 0 0,1 0 1,-1 0-1,1 0 0,-1-1 1,3-6 54,-1 1 0,1-1 0,-2 0 0,1 0 0,-1 0 0,-1 0 0,1 0 0,-1 0 0,-2-14-1,0 10 20,0-1-1,-1 1 0,0 0 0,-1 0 0,-8-18 0,12 29-83,0 1-1,0-1 1,0 0 0,0 1-1,-1-1 1,1 0 0,0 1-1,-1-1 1,1 1 0,0-1-1,-1 0 1,1 1 0,-1-1-1,1 1 1,-1-1 0,1 1-1,-1-1 1,1 1 0,-1 0-1,1-1 1,-1 1-1,1 0 1,-1-1 0,0 1-1,1 0 1,-1 0 0,0-1-1,1 1 1,-1 0 0,0 0-1,0 0 1,0 1-15,1-1-1,0 1 0,0 0 1,0 0-1,0 0 1,0-1-1,0 1 1,0 0-1,0 0 0,0 0 1,0-1-1,1 1 1,-1 0-1,0 0 1,0-1-1,1 1 0,-1 0 1,1 0-1,-1-1 1,0 1-1,1 0 1,-1-1-1,1 1 1,0-1-1,-1 1 0,1-1 1,1 2-1,3 3-262,0-1 0,1 1-1,0-1 1,0-1-1,0 1 1,1-1 0,-1 0-1,1 0 1,-1-1 0,1 1-1,0-2 1,0 1 0,0-1-1,0 0 1,1 0-1,-1-1 1,10-1 0,8 0-1020,0-2 0,0 0 0,40-12-1,-50 11 1042,0-1-1,0 0 0,-1-1 1,18-10-1,-31 14 2277,-6 1-1025,-12 6 291,9 2-992,-1 0-1,1 1 1,0 0-1,0 0 1,1 1-1,0-1 1,1 2 0,0-1-1,0 1 1,1 0-1,0 0 1,1 0-1,0 1 1,1 0-1,0-1 1,-1 13-1,3-22-282,1 0 0,0 1 0,0-1 0,0 0-1,0 1 1,0-1 0,0 1 0,0-1 0,1 0 0,-1 1 0,0-1 0,1 0-1,-1 1 1,1-1 0,-1 0 0,1 0 0,0 1 0,0-1 0,-1 0 0,1 0-1,0 0 1,2 2 0,-1-3-6,-1 1-1,0-1 1,1 1-1,-1-1 1,1 1-1,-1-1 1,1 0-1,-1 0 1,1 0-1,-1 0 1,1 0-1,-1 0 1,1 0-1,-1 0 1,1-1-1,-1 1 0,1 0 1,-1-1-1,1 0 1,-1 1-1,2-2 1,3-1 4,1-1 0,-1 0 0,1 0 0,-1 0 0,0-1 0,-1 0 0,1 0 1,-1-1-1,5-6 0,4-7 67,17-33-1,2-3-142,-33 55 57,0 0 0,0 0 0,0 0 0,0 1 0,0-1 0,0 0 0,0 0 0,0 0 0,0 0 0,0 0 0,0 0 0,0 0 0,0 0-1,0 0 1,0 0 0,0 0 0,0 1 0,0-1 0,0 0 0,0 0 0,0 0 0,1 0 0,-1 0 0,0 0 0,0 0 0,0 0 0,0 0 0,0 0 0,0 0 0,0 0 0,0 0-1,0 0 1,0 0 0,0 1 0,0-1 0,0 0 0,0 0 0,0 0 0,1 0 0,-1 0 0,0 0 0,0 0 0,0 0 0,0 0 0,0 0 0,0 0 0,0 0 0,0 0 0,0 0-1,0 0 1,0 0 0,1 0 0,-1 0 0,0 0 0,0 0 0,0 0 0,0 0 0,0-1 0,0 1 0,0 0 0,0 0 0,0 0 0,0 0 0,0 0 0,0 0 0,0 0-1,0 0 1,1 0 0,-1 0 0,1 12-492,-1 13-536,-1-15 763,0 38-3174,1-46 3271,0-1 1,0 1-1,0 0 1,0 0 0,1 0-1,-1-1 1,1 1-1,-1 0 1,1 0 0,-1-1-1,1 1 1,0 0-1,0-1 1,0 1 0,0-1-1,0 1 1,0-1-1,0 0 1,1 1 0,-1-1-1,2 1 1,9 0-1115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14795,'-4'3'344,"0"1"0,1 0-1,-1 0 1,1 1 0,0-1 0,0 1-1,0-1 1,1 1 0,-1 0 0,-2 10-1,1-7 354,-1 3-185,1 0-1,0 1 0,1-1 0,-2 14 1,4-22-423,1 0 1,0 0 0,0 0-1,0 0 1,0 0-1,0 0 1,1 0 0,-1 0-1,1 0 1,1 3-1,-1-5-52,0 0 0,-1 1 0,1-1 0,0 0-1,0 0 1,0 0 0,0 0 0,0 0 0,0 0-1,0 0 1,0 0 0,1 0 0,-1 0 0,0-1-1,0 1 1,1 0 0,-1-1 0,0 1 0,1-1-1,-1 1 1,3-1 0,28 5 181,-20-4-248,-1 1-1,1 0 0,-1 1 0,18 7 1,-25-8-4,0 0-1,0 0 1,0 1 0,-1-1 0,1 1 0,-1 0 0,1 0 0,-1 1 0,0-1-1,0 1 1,-1-1 0,1 1 0,-1 0 0,0 0 0,4 7 0,-3 0-30,0-1 0,0 1 0,-1-1 1,0 1-1,0 0 0,-1 0 0,-1 0 0,0 0 1,-1 0-1,0-1 0,-4 22 0,0-15 269,0 0-1,0 0 0,-2-1 0,0 1 0,-1-1 1,-15 23-1,22-37-145,0-1 1,1 0 0,-1 1-1,0-1 1,0 0-1,-1 0 1,1 1 0,0-1-1,0 0 1,0 0-1,-1 0 1,1-1 0,0 1-1,-1 0 1,1 0-1,-1-1 1,1 1 0,-1-1-1,-1 1 1,2-1-22,-1 0 1,1-1 0,0 1 0,0-1-1,0 1 1,0-1 0,0 1-1,0-1 1,0 1 0,0-1-1,0 0 1,0 0 0,1 1-1,-1-1 1,0 0 0,0 0-1,1 0 1,-1 0 0,1 0-1,-1 0 1,1 0 0,-1 0-1,1 0 1,-1 0 0,1 0 0,-1-3-1,-6-20 18,1 0-1,1-1 0,-3-25 1,7 35-333,0 1 0,1-1 0,0 1 0,1-1 0,1 1 0,5-24 0,4 15-101,2 3-94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 18316,'-1'-1'124,"1"1"0,0-1-1,0 1 1,0-1 0,-1 1 0,1-1 0,0 1-1,-1-1 1,1 1 0,0 0 0,-1-1 0,1 1-1,-1 0 1,1-1 0,0 1 0,-1 0 0,1-1-1,-1 1 1,1 0 0,-1-1 0,1 1 0,-1 0 0,1 0-1,-1 0 1,1 0 0,-1 0 0,0 0 0,1 0-1,-1 0 1,1 0 0,-1 0 0,1 0 0,-1 0-1,1 0 1,-1 0 0,1 0 0,-1 0 0,0 1-1,-24 6 1936,13-1-1939,0 1 0,1 0-1,0 1 1,0 1 0,1 0 0,0 0 0,0 1 0,1 0 0,0 1 0,1 0 0,-8 13 0,16-24-126,0 0 0,-1 1 1,1-1-1,0 1 1,0-1-1,-1 0 0,1 1 1,0-1-1,0 1 1,0-1-1,0 1 0,-1-1 1,1 1-1,0-1 1,0 0-1,0 1 0,0-1 1,0 1-1,0-1 1,0 1-1,1-1 0,-1 1 1,0-1-1,0 1 1,0-1-1,0 1 0,0-1 1,1 0-1,-1 1 1,0-1-1,0 1 0,1-1 1,-1 0-1,0 1 1,1-1-1,-1 0 0,0 1 1,1-1-1,-1 0 1,1 1-1,-1-1 0,0 0 1,1 0-1,-1 0 1,1 1-1,-1-1 0,1 0 1,-1 0-1,1 0 1,-1 0-1,1 0 0,-1 0 1,1 0-1,-1 0 1,1 0-1,-1 0 0,0 0 1,1 0-1,0-1 1,37-4-257,-32 3 225,12-1-96,1 0 0,-1 1 0,38 0 0,-50 2 97,0 0 0,-1 1 0,1 0 0,-1 0 0,1 0 0,-1 1 1,0-1-1,1 1 0,-1 1 0,0-1 0,0 1 0,0 0 0,-1 0 1,1 0-1,-1 0 0,1 1 0,-1 0 0,4 4 0,-7-6 30,1 0-1,-1 1 0,0-1 0,1 0 1,-1 0-1,0 0 0,0 1 0,-1-1 1,1 0-1,0 1 0,-1-1 1,0 1-1,1-1 0,-1 1 0,0-1 1,0 1-1,0-1 0,-1 1 0,1-1 1,-1 4-1,-1-2 35,0 0 0,0 0 0,0 0 0,0 0 0,-1 0 0,1-1 0,-1 0 0,0 1 0,0-1 0,-7 5-1,0 0 97,0-1-1,0-1 1,-1 1-1,0-2 1,0 0-1,-1 0 0,-18 5 1,24-9-174,1 0 1,-1 0 0,1-1-1,-1 1 1,0-1 0,1 0-1,-1-1 1,1 1-1,-11-4 1,15 4-35,-1-1 0,1 1 1,-1-1-1,1 1 0,0-1 0,0 0 0,-1 0 1,1 0-1,0 0 0,0 0 0,0 0 1,0 0-1,0 0 0,0 0 0,0 0 0,-1-3 1,1 2-11,1 0 0,-1 0 1,1 0-1,0 1 1,-1-1-1,1 0 1,0 0-1,0 0 1,1 0-1,-1 0 0,0 0 1,0 0-1,1 0 1,-1 0-1,1 0 1,1-2-1,10-17-594,10 0-178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81 17764,'-1'-1'142,"0"0"0,0 0 1,0 0-1,0 1 0,0-1 0,0 0 1,0 0-1,0 1 0,-1-1 0,1 0 1,0 1-1,0 0 0,-1-1 0,1 1 1,0 0-1,-1-1 0,1 1 1,0 0-1,-1 0 0,1 0 0,0 0 1,-1 0-1,1 1 0,-3-1 0,-1 1 237,-1 1 0,1-1 0,-1 1 0,-8 4-1,5-1-152,1 0 0,-1 0 0,1 1 0,0 0-1,1 0 1,0 1 0,-11 13 0,15-17-211,-1 1-1,1 0 1,1 0-1,-1 1 1,1-1-1,0 1 1,0-1-1,0 1 1,0-1-1,1 1 1,0 0-1,0 0 1,0 0 0,0 0-1,1 0 1,0 0-1,1 6 1,-1-9-12,0 0-1,0-1 1,1 1 0,-1 0 0,1-1-1,-1 1 1,1 0 0,0-1 0,0 1-1,0 0 1,0-1 0,0 1 0,0-1-1,0 0 1,0 1 0,0-1 0,1 0-1,-1 0 1,1 0 0,2 2 0,-2-2 11,1 0 0,-1-1 0,1 1 0,-1-1 1,1 1-1,-1-1 0,1 0 0,-1 0 0,1 0 0,-1 0 1,1-1-1,-1 1 0,4-1 0,3-2 66,0 0 1,0-1-1,0 0 0,-1 0 1,1-1-1,12-8 1,-15 8-35,-1 0 0,1 0 1,0-1-1,-1 1 0,0-1 1,-1 0-1,1 0 0,-1-1 1,0 1-1,-1-1 1,0 0-1,0 0 0,0 0 1,3-15-1,-6 17-31,1 0 0,0 1 0,-1-1 0,0 0 0,0 0 0,-1 1 0,1-1 0,-1 0 0,0 1 0,-1-1 0,1 1 0,-1-1 0,1 1 0,-1 0 0,-1-1 0,1 1 0,0 0 0,-1 0 0,0 1 0,0-1 0,0 0 0,-1 1 0,1 0 0,-1 0 0,-3-3 0,-9-4-52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18828,'2'123'5892,"8"58"-5512,-9-172-391,0 0-1,0 0 1,1-1-1,1 1 1,-1-1-1,6 12 1,-7-18 3,-1-1 1,1 0 0,0 0-1,0 1 1,0-1 0,0 0-1,0 0 1,0 0 0,0 0-1,0 0 1,0 0 0,0 0-1,0 0 1,1-1 0,-1 1 0,0 0-1,1-1 1,2 2 0,-2-2-2,0-1 0,0 1 0,0 0 0,0 0 0,-1-1 0,1 1 0,0-1 1,0 0-1,0 1 0,0-1 0,-1 0 0,1 0 0,0 0 0,-1 0 0,1 0 1,-1-1-1,1 1 0,1-3 0,7-6-29,-1-1 0,0-1 0,0 1 0,-2-2 0,1 1 0,-2-1 0,9-20 0,-3 1 10,-2-1 0,7-35 0,-12 50 41,-2 1 0,0-1 0,-1 0 0,0 0 0,-2 0 0,-2-33 0,2 51-13,0 0 1,0 0 0,0-1 0,0 1 0,0 0 0,0 0 0,0 0 0,0 0 0,0 0 0,0-1 0,0 1 0,0 0 0,0 0 0,0 0-1,0 0 1,0 0 0,-1-1 0,1 1 0,0 0 0,0 0 0,0 0 0,0 0 0,0 0 0,0 0 0,0-1 0,0 1 0,0 0 0,-1 0 0,1 0-1,0 0 1,0 0 0,0 0 0,0 0 0,0 0 0,0 0 0,-1 0 0,1 0 0,0 0 0,0-1 0,0 1 0,0 0 0,-1 0 0,1 0-1,0 0 1,0 0 0,0 0 0,0 0 0,0 1 0,-1-1 0,-4 8 25,-5 18-8,-18 117 57,25-118-281,1 1 1,1-1-1,3 44 0,4-40 75,-6-28 124,1 0 1,-1 0-1,0 0 0,1-1 0,-1 1 0,0 0 0,1 0 0,-1 0 0,1 0 1,0 0-1,-1 0 0,1-1 0,0 1 0,-1 0 0,1-1 0,0 1 0,0 0 0,0-1 1,-1 1-1,1-1 0,0 1 0,0-1 0,0 0 0,1 1 0,1-1-13,-1-1-1,0 1 1,0-1-1,1 1 0,-1-1 1,0 0-1,0 0 1,3-1-1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41 16075,'0'-1'139,"0"-1"0,-1 0-1,1 0 1,0 1-1,-1-1 1,1 0 0,-1 1-1,1-1 1,-1 0-1,0 1 1,1-1 0,-1 1-1,0-1 1,0 1 0,0 0-1,0-1 1,-1 1-1,1 0 1,0 0 0,-1-1-1,1 1 1,0 0-1,-1 0 1,1 1 0,-1-1-1,1 0 1,-1 0-1,0 1 1,1-1 0,-1 1-1,0 0 1,0-1-1,1 1 1,-1 0 0,0 0-1,1 0 1,-1 0-1,0 0 1,-2 1 0,-2 0 35,0 0 1,1 1 0,-1-1 0,0 1 0,1 1-1,-1-1 1,1 1 0,0 0 0,0 0 0,-8 6-1,5-1-58,0 0 0,0 1 0,0-1 0,1 1 0,1 1-1,-8 13 1,10-17-64,1 0 0,1 0 0,-1 0 0,1 0-1,0 0 1,1 1 0,-1-1 0,1 0-1,0 1 1,1-1 0,0 1 0,1 10 0,-1-16-43,0 1 1,0-1-1,1 1 1,-1-1-1,1 1 1,-1-1 0,1 0-1,0 1 1,-1-1-1,1 0 1,0 1-1,0-1 1,0 0-1,0 0 1,0 0-1,0 0 1,0 0 0,1 0-1,-1 0 1,0 0-1,0 0 1,1-1-1,-1 1 1,1 0-1,-1-1 1,0 1 0,1-1-1,-1 0 1,1 1-1,-1-1 1,1 0-1,0 0 1,-1 0-1,1 0 1,-1 0-1,1 0 1,-1-1 0,3 0-1,3 0-2,0-1 0,0 0 0,0 0-1,0-1 1,0 0 0,10-7 0,-6 3-3,0 0 1,-1-1-1,0-1 1,0 0 0,-1 0-1,0-1 1,-1 0-1,0-1 1,-1 0-1,0 0 1,10-20-1,-22 64-41,1 0 0,1 51-1,3-81 47,1 0-1,-1 0 0,1 0 0,-1-1 0,1 1 0,0 0 1,0-1-1,0 1 0,2 2 0,-3-4-3,1 0-1,-1-1 0,1 1 1,0 0-1,-1-1 0,1 1 0,0-1 1,-1 1-1,1-1 0,0 1 1,-1-1-1,1 0 0,0 1 1,0-1-1,0 0 0,-1 0 1,1 0-1,0 1 0,0-1 1,0 0-1,0 0 0,-1 0 1,1 0-1,0 0 0,0 0 1,0-1-1,0 1 0,-1 0 1,1 0-1,0-1 0,0 1 1,0 0-1,-1-1 0,2 0 1,7-4 23,-1-1 0,1 0 1,-1 0-1,-1-1 1,1 0-1,6-8 0,-9 9-17,1-1-1,0 1 1,0 0-1,0 1 0,1 0 1,0 0-1,0 0 1,0 1-1,16-6 1,-23 9-13,1 1 1,0 0 0,0-1 0,1 1 0,-1 0 0,0 0 0,0 0-1,0 0 1,0 0 0,0 0 0,0 1 0,0-1 0,0 0 0,0 0-1,0 1 1,0-1 0,0 0 0,-1 1 0,1-1 0,0 1 0,0 0 0,0-1-1,0 1 1,0-1 0,-1 1 0,1 0 0,0 0 0,-1 0 0,1-1-1,-1 1 1,1 0 0,-1 0 0,1 0 0,-1 0 0,1 0 0,-1 0-1,0 0 1,1 0 0,-1 0 0,0 1 0,2 7-5,-1 0-1,0 1 1,-1 16-1,1-4 61,-1-22-53,-1 1 0,1 0 0,0-1-1,1 1 1,-1-1 0,0 1 0,0 0 0,0-1 0,0 1 0,0-1 0,1 1 0,-1-1 0,0 1-1,0-1 1,1 1 0,-1-1 0,0 1 0,1-1 0,-1 1 0,1-1 0,-1 1 0,0-1 0,1 0-1,-1 1 1,1-1 0,-1 0 0,1 1 0,-1-1 0,1 0 0,0 0 0,-1 1 0,1-1 0,-1 0-1,1 0 1,-1 0 0,1 0 0,0 0 0,-1 0 0,1 0 0,-1 0 0,1 0 0,0 0 0,-1 0-1,1 0 1,-1-1 0,1 1 0,0 0 0,32-18-1020,-17 8 36,30-12 139,-20 14 281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9722,'162'6'1153,"169"-13"-1,-81-2-1111,573 11-58,330-10 54,0-37 244,-159-18 119,-461 26 2,-352 25-135,391-29 647,-545 39-896,-15 1-19,0 1-1,0-2 1,-1 0 0,1 0 0,-1-1 0,18-7 0,-28 10 1,0-1 0,0 1 0,0-1 0,0 1 0,0-1 0,0 0 0,0 1 0,0-1 1,0 0-1,0 0 0,0 0 0,0 0 0,0 0 0,0-2 0,0-18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127 142 17972,'-1'-1'71,"0"1"0,0-1-1,1 0 1,-1 1 0,0-1 0,0 0 0,0 1 0,0 0 0,0-1-1,0 1 1,0-1 0,0 1 0,-1 0 0,1 0 0,0 0 0,0 0-1,0 0 1,0 0 0,0 0 0,0 0 0,0 0 0,0 0 0,0 0 0,-1 1-1,1-1 1,0 1 0,0-1 0,0 0 0,0 1 0,0 0 0,1-1-1,-1 1 1,0-1 0,0 1 0,0 0 0,0 0 0,0 1 0,-5 3 215,0 1 0,0 1 0,-8 11 0,7-9-159,0 1-1,1 0 1,0 0 0,1 1 0,0-1 0,1 1 0,0 0 0,1 0 0,0 1 0,1-1 0,-2 14 0,4-25-115,0 1 0,0 0 0,0-1 0,0 1 0,0 0 0,0-1 0,0 1 0,0 0 0,0-1 0,0 1 0,0 0 0,0-1 0,1 1 0,-1 0 0,0-1 0,0 1 0,1-1 0,-1 1 0,0 0 0,1-1 0,-1 1 0,1-1 0,-1 1 0,1-1 0,-1 1 0,1-1 0,-1 1 0,1-1 0,-1 0 0,1 1 0,-1-1 0,1 0 0,0 0 0,-1 1 0,1-1 0,0 0 0,-1 0 0,1 0 0,0 0 0,-1 0 0,1 0 0,0 0 0,-1 0 0,1 0 0,0 0 0,-1 0 0,1 0 0,1 0 0,1-2 21,1 1 0,-1 0 1,0-1-1,1 0 0,-1 0 1,0 0-1,6-4 1,5-7 37,-1 0 0,-1-1 0,0-1 1,0 0-1,-2 0 0,14-26 0,-4 0 237,23-65 0,-28 57 47,-35 116-113,-10 41-46,26-91-152,1 0 1,1 0 0,0 0 0,2 24 0,0-39-39,0-1 0,0 1 0,0-1 0,1 1 1,-1-1-1,0 1 0,1-1 0,-1 1 1,1-1-1,-1 1 0,1-1 0,0 0 0,0 1 1,-1-1-1,1 0 0,0 1 0,0-1 0,0 0 1,1 0-1,-1 0 0,0 0 0,2 1 1,-1-1-4,1 0 1,-1 0-1,0-1 1,1 1 0,-1-1-1,1 1 1,-1-1-1,1 0 1,-1 0 0,1 0-1,-1 0 1,5-1-1,4-2-3,1 0 0,-1-1 0,0 0 0,18-10 0,-11 5-19,31-23-1,-43 29 29,-1-1-1,0-1 0,0 1 0,-1-1 1,1 0-1,-1 0 0,0 0 0,-1 0 1,7-12-1,-10 16 0,1 1 0,-1-1 0,0 1 0,1-1 1,-1 1-1,0-1 0,0 1 0,1-1 0,-1 1 0,0-1 0,0 1 0,0-1 0,0 0 1,0 1-1,0-1 0,0 1 0,0-1 0,0 1 0,0-1 0,0 0 0,0 1 0,0-1 0,0 1 1,0-1-1,-1 1 0,1-1 0,0 1 0,0-1 0,-1 1 0,1-1 0,-1 0 0,0 1 6,0 0-1,0 0 0,0 0 0,0 0 0,0 0 0,0 0 0,0 0 1,0 0-1,0 1 0,0-1 0,0 0 0,0 1 0,0-1 0,1 0 0,-3 2 1,-34 22 279,33-20-273,0 0 1,0 0 0,0 0-1,1 1 1,-1 0-1,1-1 1,-4 10-1,6-13-24,1 0 0,-1 0 0,1 1 0,0-1 1,-1 0-1,1 0 0,0 1 0,0-1 0,0 0 0,0 0 0,0 1 0,0-1 0,0 0 0,0 0 0,1 1 0,-1-1 0,0 0 0,1 0 0,-1 0 0,1 1 0,-1-1 0,1 0 0,-1 0 0,1 0 0,0 0 0,0 0 0,0 0 0,-1 0 0,1 0 0,0-1 0,0 1 0,0 0 0,0 0 0,1-1 0,-1 1 0,0-1 0,0 1 0,0-1 0,3 1 0,7 3-28,0-1 0,0 0 0,1-1 0,-1-1 0,1 0 0,-1 0 0,1-1 0,12-1 0,14-4-16,41-9 0,-73 13 67,-1 0-1,1 0 1,-1-1-1,1 0 1,-1 0-1,1 0 1,-1 0 0,0-1-1,0 0 1,0 0-1,0 0 1,5-5-1,-10 7 0,0 0-1,0 0 0,1 0 0,-1 0 0,0 0 1,0 0-1,0 0 0,0 0 0,0 1 0,0-1 0,0 0 1,-1 0-1,1 0 0,0 0 0,0 0 0,-1 0 0,1 0 1,0 0-1,-1 1 0,1-1 0,-1 0 0,1 0 0,-1 1 1,1-1-1,-1 0 0,0 0 0,1 1 0,-1-1 1,0 1-1,0-1 0,0 1 0,1-1 0,-1 1 0,-1-1 1,-31-18 384,31 18-369,-2-2 8,1 2-8,0-1-1,0 1 0,0-1 0,-1 1 0,1 0 0,0 0 0,-7-1 0,49 19-149,-26-13 66,0-2 0,1 0 0,-1 0 0,0-1-1,1-1 1,-1 0 0,1-1 0,16-3 0,-22 3 19,0-1 0,0 0 0,-1 0 0,1-1 0,0 0 0,-1 0 0,0 0 0,0-1 0,0-1 0,0 1 0,-1-1 0,1 0 0,-1 0 0,-1-1 0,6-6 0,-10 11 27,0 1 0,0-1 1,-1 0-1,1 0 0,-1 1 0,1-1 0,-1 0 1,1 0-1,-1 0 0,1 0 0,-1 0 1,0 0-1,1 0 0,-1 0 0,0 0 1,0 0-1,0 0 0,0 0 0,0 1 1,0-1-1,0 0 0,0 0 0,0 0 0,-1-2 1,1 3 4,-1 0-1,0 0 1,0-1 0,0 1 0,1 0 0,-1 0 0,0 0 0,0 0 0,1 0 0,-1 0-1,0 1 1,0-1 0,0 0 0,1 0 0,-1 0 0,0 1 0,0-1 0,1 0 0,-1 1-1,0-1 1,1 1 0,-1-1 0,0 1 0,1-1 0,-1 1 0,1-1 0,-1 1 0,1 0-1,-1-1 1,0 2 0,-6 6 10,0-1 1,1 2-1,-1-1 0,-9 19 0,13-22 2,1 0 0,-1 0 0,1 1 0,0-1 0,0 1 0,1-1 0,0 1 0,0 0 0,0 0 0,0 8 0,1-14-10,0 1 1,1 0-1,-1 0 0,0 0 1,0 0-1,0 0 0,1 0 1,-1 0-1,0 0 0,1-1 1,-1 1-1,1 0 1,-1 0-1,1 0 0,-1-1 1,1 1-1,0 0 0,-1-1 1,1 1-1,0 0 0,0-1 1,-1 1-1,1-1 0,0 1 1,0-1-1,0 0 1,0 1-1,-1-1 0,1 0 1,0 1-1,0-1 0,0 0 1,0 0-1,0 0 0,0 0 1,0 0-1,0 0 0,0 0 1,0 0-1,0 0 1,-1-1-1,3 0 0,4 0 0,0-2 0,1 1 0,-2-1 0,9-4 0,-11 5-9,23-12-1,-5 2 15,28-9 0,-45 18-9,1 1 1,-1 1 0,1-1 0,0 1-1,0 0 1,0 1 0,0-1 0,0 1-1,0 0 1,8 2 0,-11-1 3,1 0 0,-1 1-1,0 0 1,0 0 0,0 0 0,0 0 0,0 0 0,0 0-1,-1 1 1,1-1 0,-1 1 0,1 0 0,-1 0 0,0 0-1,3 6 1,-2-4-5,0-1 0,0 1 0,1-1-1,-1 0 1,6 5 0,-7-8 3,-1 0 0,1 0 0,-1 0 0,0 0-1,1-1 1,0 1 0,-1 0 0,1-1 0,-1 0 0,1 1 0,0-1 0,-1 0 0,1 0 0,0 1 0,0-1-1,-1-1 1,1 1 0,0 0 0,-1 0 0,1-1 0,2 0 0,24-12 5,-24 11-63,-1 0 0,1 0 0,0 0 0,0 0 0,0 1 0,0 0 0,0-1 0,0 1 0,0 1 1,0-1-1,0 1 0,7-1 0,-10 2 4,-1-1 0,1 0 0,-1 0 1,1 1-1,-1-1 0,1 1 0,-1-1 0,1 0 1,-1 1-1,0-1 0,1 1 0,-1-1 1,0 1-1,1-1 0,-1 1 0,0-1 0,1 1 1,-1 0-1,0-1 0,0 1 0,0-1 0,0 1 1,1 0-1,-1-1 0,0 1 0,0-1 0,0 1 1,0 0-1,-1 0 0,-3 18-553,-3-10 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58 16388,'1'-2'190,"-1"0"0,1 0 0,-1 1 0,0-1 0,0 0 0,1 0 0,-1 1 1,0-1-1,0 0 0,-1 0 0,1 0 0,0 1 0,-1-1 0,1 0 1,-1 1-1,1-1 0,-1 0 0,0 1 0,0-1 0,1 0 0,-1 1 1,0 0-1,-1-1 0,1 1 0,0-1 0,0 1 0,-1 0 0,1 0 1,0 0-1,-1 0 0,1 0 0,-1 0 0,1 0 0,-1 0 0,0 1 0,1-1 1,-1 1-1,0-1 0,0 1 0,-2-1 0,-2 0 86,0 1 0,0 0 1,0 0-1,0 0 0,0 0 0,-1 1 0,1 0 0,0 1 0,1-1 0,-1 1 0,-7 3 1,-1 2-156,1 0 0,0 1 0,0 1 0,-19 16 0,26-20-120,0 1-1,1-1 1,0 1 0,0 1 0,0-1-1,1 1 1,0-1 0,0 1 0,0 0-1,-4 14 1,8-20-10,0 0 0,-1 0 0,1 1 0,0-1 0,0 0 0,0 0 1,0 0-1,0 0 0,0 0 0,0 0 0,0 1 0,1-1 0,-1 0 0,0 0 0,1 0 0,-1 0 0,1 0 0,-1 0 0,1 0 0,-1 0 1,1 0-1,0 0 0,0 0 0,-1-1 0,1 1 0,0 0 0,0 0 0,0-1 0,0 1 0,0 0 0,0-1 0,0 1 0,0-1 0,0 0 1,0 1-1,0-1 0,0 0 0,0 1 0,0-1 0,3 0 0,6 2-98,-1-1 1,1-1-1,19-1 1,-15 1-34,-5 0 60,10 0-222,34 4 1,-48-4 254,0 1 0,0 1 0,0-1 0,0 1 0,0 0 0,0 0 1,0 0-1,-1 0 0,1 1 0,-1 0 0,6 5 0,-9-8 54,0 1 0,-1 0 0,1 0 0,0 0-1,-1-1 1,1 1 0,0 0 0,-1 0 0,1 0 0,-1 0-1,0 0 1,1 0 0,-1 0 0,0 0 0,1 0 0,-1 0-1,0 1 1,0-1 0,0 0 0,0 0 0,0 0 0,0 0-1,-1 0 1,1 0 0,0 0 0,0 0 0,-1 0 0,1 0 0,-1 0-1,1 0 1,-1 0 0,1 0 0,-1 0 0,1 0 0,-1 0-1,0-1 1,0 1 0,1 0 0,-1 0 0,0-1 0,0 1-1,-1 0 1,-3 3 130,0 0 0,-1-1 0,1 1-1,-1-1 1,-11 4 0,4-3-44,-1 0 0,1-1-1,-1 0 1,0-1 0,0-1 0,0 0-1,0-1 1,0 0 0,0-1-1,0-1 1,0 0 0,-25-8 0,38 10-183,0-1 0,0 1 0,0-1 1,-1 1-1,1-1 0,0 1 0,0-1 1,1 0-1,-1 0 0,0 0 0,0 1 0,-1-3 1,2 2 8,-1 1 0,1 0 1,0-1-1,0 1 0,0-1 1,0 1-1,0-1 1,0 1-1,0-1 0,-1 1 1,1-1-1,1 1 0,-1 0 1,0-1-1,0 1 0,0-1 1,0 1-1,0-1 1,0 1-1,0-1 0,1 1 1,-1-1-1,1-1-53,1 1 0,-1-1 1,1 1-1,-1 0 0,1-1 0,-1 1 0,1 0 0,0 0 1,-1 0-1,1 0 0,0 1 0,0-1 0,0 0 0,3 0 1,20-4-846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97 104 17260,'1'0'507,"0"0"-1,0 0 1,1 0 0,-1 0 0,0 0 0,0 0-1,0 0 1,1 0 0,-1 0 0,0 1 0,0-1 0,2 1-1,-2 0-307,1 0-1,-1-1 1,1 0 0,-1 1-1,1-1 1,-1 0-1,1 0 1,-1 0-1,1 0 1,-1 0-1,3 0 1,1-2-59,-1 1 1,0-1-1,0 0 1,0-1-1,0 1 0,0-1 1,0 0-1,-1 0 0,0 0 1,1 0-1,4-6 1,-7 7-113,0 1 0,1-1 0,-1 0 0,0 1 0,0-1 0,0 0 0,0 0 0,0 0 0,0 0 0,0 0 0,-1 0 0,1 0 0,-1 0 0,0-1 0,1 1 0,-1 0 0,0 0 0,0 0 0,0 0 1,-1 0-1,1-1 0,0 1 0,-1 0 0,0 0 0,1 0 0,-3-3 0,3 4-18,-1-1 1,0 1 0,-1 0-1,1 0 1,0 0 0,0 0-1,0 0 1,0 0 0,-1 1-1,1-1 1,0 0 0,-1 1-1,1-1 1,-1 0 0,1 1-1,-1 0 1,1-1-1,-1 1 1,1 0 0,-1 0-1,1 0 1,-1 0 0,1 0-1,-1 0 1,1 0 0,-1 1-1,1-1 1,-1 1 0,1-1-1,-2 1 1,-3 1-8,1 1 1,-1-1-1,1 1 1,0 0 0,0 0-1,-7 6 1,1 1-26,1 1 0,1 0 1,0 0-1,0 1 0,1 0 1,1 0-1,0 1 1,1 0-1,0 0 0,1 1 1,0-1-1,1 1 0,-4 28 1,8-39 8,-1 0 0,1 0 0,0-1 0,0 1 0,0 0 0,0 0 0,0 0 0,1 0 0,-1-1 0,1 1 1,0 0-1,0-1 0,0 1 0,0 0 0,0-1 0,1 1 0,-1-1 0,1 0 0,0 0 0,2 4 0,-1-5-6,-1 1 1,1-1-1,-1 1 0,1-1 0,0 0 1,0 0-1,-1 0 0,1 0 0,0 0 1,0-1-1,0 1 0,0-1 0,0 0 1,0 0-1,0 0 0,0 0 0,0-1 1,0 1-1,3-2 0,8-2-39,0 0 1,0-1-1,-1-1 1,1 0-1,-1-1 0,-1 0 1,16-12-1,78-68-116,-87 69 146,-13 11 20,1 1-1,0 0 1,0 0-1,11-6 1,-18 12 7,0 0 1,0-1-1,0 1 1,1 0-1,-1 0 1,0 0-1,0 0 1,0 0-1,0 0 1,0 0-1,1-1 1,-1 1-1,0 0 1,0 0-1,0 0 1,0 0-1,1 0 1,-1 0-1,0 0 1,0 0-1,0 0 1,1 0-1,-1 0 1,0 0-1,0 0 1,0 0-1,1 0 1,-1 0-1,0 0 1,0 0-1,0 0 1,0 0-1,1 0 1,-1 1-1,0-1 1,0 0-1,0 0 1,0 0-1,1 0 1,-1 0-1,0 0 1,0 1 0,0-1-1,0 0 1,0 0-1,0 0 1,0 0-1,1 1 1,-1-1-1,0 0 1,0 0-1,0 0 1,0 0-1,0 1 1,0-1-1,0 0 1,0 0-1,0 0 1,0 1-1,0-1 1,0 0-1,0 0 1,0 0-1,0 1 1,0-1-1,0 0 1,-5 16-14,4-14 9,-3 11 21,-12 40 79,15-49-81,0 1 1,0-1 0,1 1-1,0-1 1,-1 1-1,2-1 1,-1 1 0,0-1-1,2 7 1,-1-10-8,0 1 1,-1-1 0,1 1-1,0-1 1,0 0-1,0 1 1,0-1-1,0 0 1,0 0-1,0 0 1,0 0-1,0 0 1,1 0 0,-1 0-1,1 0 1,-1 0-1,0 0 1,1-1-1,-1 1 1,1-1-1,-1 1 1,1-1 0,0 0-1,-1 1 1,1-1-1,-1 0 1,1 0-1,0 0 1,-1 0-1,1 0 1,2-1-1,6-1 17,0 0-1,0 0 0,17-7 0,-22 7-22,62-26-32,-51 20-61,0 0-1,0 2 1,0 0 0,0 1 0,26-4 0,-41 8 79,0 1 0,1 0 0,-1 0 0,1 0 0,-1 0 0,1 0 0,-1 0 0,0 0 0,1 0 0,-1 1 0,1-1 0,-1 1 0,0-1 0,1 1 0,-1-1 0,0 1 0,0 0 0,1-1 0,-1 1 1,0 0-1,0 0 0,0 0 0,0 0 0,0 0 0,0 0 0,0 0 0,0 1 0,-1-1 0,1 0 0,0 0 0,-1 1 0,1-1 0,-1 0 0,1 1 0,-1-1 0,0 0 0,1 1 0,-1 2 1,11 22 11,-10-25-34,0 0-1,0 0 1,1 0 0,-1 0-1,0-1 1,0 1 0,1-1-1,-1 1 1,0-1-1,1 1 1,-1-1 0,0 1-1,1-1 1,-1 0 0,1 0-1,-1 0 1,1 0 0,-1 0-1,0 0 1,1 0-1,-1-1 1,1 1 0,-1 0-1,0-1 1,1 1 0,-1-1-1,0 1 1,1-1 0,-1 0-1,0 0 1,1 0 0,4-3-127,0 1 1,-1-1 0,1 1-1,-1-1 1,7-8 0,-9 7-203,-2 3-135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2 254 19404,'-2'-23'2289,"2"6"-1353,3 0-432,3 11 1592,0 0-775,1 6-1249,2 3-768,1-1 576,2-2-177,4-3-159</inkml:trace>
  <inkml:trace contextRef="#ctx0" brushRef="#br0" timeOffset="1">568 0 24437,'-11'18'1721,"1"9"-1433,-5 1-136,4 7 296,5 1-312,0-1-664,2 0-449,0-1 793,-1-4-184,4 2-168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0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17124,'-3'5'2360,"3"3"-1392,-4-5 2041,-1-9-4809,5 4 1448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1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 17436,'0'0'73,"0"-1"0,0 0 0,0 1 0,0-1 0,0 1 0,0-1 0,0 1 0,0-1 0,0 1 0,0-1 0,0 1 0,0-1 0,0 0 0,0 1 1,-1-1-1,1 1 0,0-1 0,0 1 0,-1-1 0,1 1 0,0 0 0,-1-1 0,1 1 0,0-1 0,-1 1 0,1 0 0,-1-1 0,1 1 0,0 0 0,-2-1 0,1 0 35,0 1 0,-1 0 0,1 0 0,-1-1-1,1 1 1,-1 0 0,1 0 0,-1 1 0,1-1-1,0 0 1,-3 1 0,-3 1 230,0 0 1,1 1-1,-1-1 1,-7 6-1,-8 7 80,0 2-1,2 1 0,-1 1 1,2 0-1,-27 36 1,44-52-402,-2 1 9,1 1 1,-1 0-1,1-1 1,0 1-1,-3 8 1,6-12-23,-1 0-1,1 0 1,0 0 0,-1 0-1,1 0 1,0 0 0,0 0-1,0 0 1,0 1 0,0-1-1,0 0 1,0 0 0,1 0-1,-1 0 1,0 0 0,1 0-1,-1 0 1,0 0 0,1 0-1,-1 0 1,1 0 0,0 0-1,-1 0 1,1 0 0,0 0-1,0 0 1,-1-1 0,1 1-1,0 0 1,0 0 0,0-1-1,0 1 1,1 0 0,-1 0-1,24 13-23,-2 1 0,37 31 0,-54-41 17,-1-1 0,-1 1 0,1 0 0,-1 0 0,1 1 0,-1-1 0,-1 1-1,1 0 1,-1 0 0,0 0 0,-1 1 0,1-1 0,-1 0 0,0 1-1,-1 0 1,0-1 0,1 8 0,-2-10 73,-1 0-1,1 0 1,-1 0-1,0 0 1,0 0 0,0 0-1,-1-1 1,1 1-1,-1 0 1,0-1-1,0 1 1,0-1 0,-1 0-1,1 0 1,-1 0-1,0 0 1,1 0-1,-1-1 1,0 1 0,-1-1-1,1 1 1,0-1-1,-1 0 1,1-1-1,-1 1 1,0-1 0,0 1-1,1-1 1,-9 1-1,7-1 13,0 0 0,1 0 0,-1 0 0,0-1 0,0 0 0,0 0-1,0 0 1,0-1 0,0 1 0,0-1 0,0 0 0,0-1 0,0 1 0,1-1-1,-1 0 1,0 0 0,1-1 0,0 1 0,0-1 0,-1 0 0,2 0 0,-1 0-1,-6-7 1,9 8-223,-1 0 0,0-1 0,1 1-1,-1-1 1,1 1 0,0-1 0,0 0-1,0 1 1,0-1 0,1 0 0,-1 0-1,1 1 1,-1-1 0,1-4 0,0 6 34,0 0 0,1-1 0,-1 1 0,1 0 0,-1 0 0,1-1 0,-1 1 0,1 0 0,0 0 1,-1 0-1,1 0 0,0 0 0,0 0 0,0 0 0,0 0 0,0 0 0,0 0 0,0 0 0,0 0 1,1 1-1,-1-1 0,0 0 0,0 1 0,0-1 0,1 1 0,-1 0 0,0-1 0,1 1 0,-1 0 1,0 0-1,2 0 0,17-2-983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143 165 17396,'3'-1'365,"0"-1"1,0 0 0,0 0-1,0 0 1,-1 0 0,1 0-1,0-1 1,-1 1 0,0-1-1,1 1 1,-1-1-1,2-3 1,-3 4-228,0 0 0,-1 0-1,1 0 1,0 0 0,-1 0 0,0 0-1,1 0 1,-1 0 0,0 0 0,0-1 0,0 1-1,0 0 1,0 0 0,-1 0 0,1 0-1,-1 0 1,1 0 0,-1 0 0,0 0-1,0 0 1,-1-3 0,1 3-94,0 0 0,-1 0-1,1 0 1,-1 0 0,1 0 0,-1 0 0,1 0 0,-1 1-1,0-1 1,0 0 0,0 1 0,0 0 0,0-1-1,0 1 1,0 0 0,0 0 0,-1 0 0,1 0-1,0 1 1,-1-1 0,1 0 0,-1 1 0,1 0-1,0 0 1,-1-1 0,1 2 0,-1-1 0,1 0 0,-1 0-1,1 1 1,0-1 0,-1 1 0,1 0 0,0 0-1,-1 0 1,1 0 0,-4 2 0,-1 1 6,0 1 1,0-1-1,0 1 1,1 1-1,0-1 1,0 1-1,0 0 1,0 1-1,-7 11 1,10-12-39,0 0-1,0 0 1,0 0 0,1 0-1,0 0 1,0 0 0,1 1-1,0-1 1,-1 10 0,2-13-13,0-1 1,0 0 0,0 0 0,0 0-1,0 1 1,1-1 0,-1 0-1,1 0 1,-1 0 0,1 0 0,0 0-1,0 0 1,0 0 0,0 0 0,0 0-1,1 0 1,-1 0 0,0-1-1,1 1 1,-1-1 0,1 1 0,0-1-1,-1 1 1,1-1 0,0 0 0,0 0-1,0 0 1,0 0 0,0 0-1,0 0 1,3 0 0,2 0 3,0 0 0,0 0 0,0-1 0,0 0 0,0 0 0,0-1 1,1 0-1,-1 0 0,0 0 0,-1-1 0,12-5 0,4-2 19,-1 0 0,25-17 0,-14 6 104,-2-2 0,0 0 0,-2-2 1,0-2-1,-2 0 0,26-34 1,-85 158 47,28-86-145,1 1-1,1-1 0,0 1 0,1 0 0,-1 20 0,3-31-23,0 0 0,0 0 0,0 1 0,0-1 0,1 0 0,-1 0 0,1 0 0,0 0 0,-1 0 0,1 0 0,0 0 0,0 0 0,0 0 0,1-1 0,-1 1 0,0 0 0,2 1 0,-1-2-11,0 1 1,0-1-1,1 0 1,-1 0-1,0-1 1,0 1-1,1 0 1,-1-1-1,0 1 1,1-1-1,-1 0 1,0 0-1,1 0 1,-1 0-1,1 0 1,-1 0-1,0-1 1,1 1-1,2-2 0,3 0-97,0 0 0,-1-1-1,1 0 1,-1-1 0,1 1-1,-1-1 1,0-1 0,-1 1-1,1-1 1,9-9-1,-7 4 61,0 0 0,-1 0 0,0 0 0,-1-1 0,11-22 1,4-19-317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22973,'-13'6'1920,"3"-3"-1416,1 1-280,11-3 385,4-1-801,2 0 344,6-2-216,8-1-232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191 243 16227,'-5'-2'303,"0"1"-1,0 0 1,1 0-1,-1 1 1,0-1-1,0 1 1,0 0-1,0 0 1,0 1-1,0 0 1,1-1-1,-1 2 1,0-1-1,0 0 1,1 1-1,-1 0 1,1 0-1,-1 1 1,1-1-1,0 1 1,0 0-1,0 0 1,-3 3-1,-2 2-132,1 0 0,1 0 1,-1 1-1,1 0 0,1 0 0,0 1 0,0-1 0,-8 21 1,13-28-138,0 1 1,0-1 0,0 1-1,1-1 1,-1 0 0,1 1-1,-1-1 1,1 1 0,0-1-1,0 1 1,0-1 0,0 1 0,2 4-1,-2-6-23,1 0 0,0 0 0,-1 0 0,1 0 0,0 0 0,0 0 0,0 0 0,0 0 0,-1 0 0,1-1 0,0 1 0,0 0 0,1-1 0,-1 1 0,0-1 0,0 1-1,0-1 1,0 0 0,0 1 0,1-1 0,-1 0 0,0 0 0,0 0 0,0 0 0,1 0 0,-1 0 0,0 0 0,0 0 0,1 0 0,0-1 0,7-1 9,1 0 0,-1 0 0,0-1-1,0-1 1,-1 0 0,1 0 0,-1 0 0,1-1 0,-1 0 0,-1-1 0,10-8 0,6-7 126,0-1 0,20-27 1,-26 28-2,-1 0 0,-1 0 1,-1-2-1,-1 0 0,-1 0 1,-1-2-1,-1 1 0,11-44 1,-19 46 46,-3 21-189,1 1 0,0 0-1,0 0 1,0 0 0,0 0-1,0-1 1,0 1 0,0 0-1,0 0 1,-1 0 0,1 0-1,0 0 1,0 0 0,0 0-1,0-1 1,-1 1 0,1 0-1,0 0 1,0 0 0,0 0-1,0 0 1,-1 0 0,1 0-1,0 0 1,0 0 0,0 0-1,0 0 1,-1 0 0,1 0-1,0 0 1,0 0 0,0 0-1,-1 0 1,1 0 0,0 0-1,0 0 1,0 0 0,0 0-1,0 1 1,-1-1 0,1 0-1,0 0 1,0 0 0,0 0-1,0 0 1,0 0 0,-1 0-1,1 1 1,0-1 0,-4 4-7,1 0-1,0 0 1,-1 0 0,1 0 0,-4 9 0,-60 129-105,59-121 103,1 1 0,1-1 1,0 1-1,2 0 1,-2 23-1,6-42 8,-1-1 0,1 1 0,0 0 0,0 0 0,1 0 0,-1-1 0,0 1 0,1 0 0,0-1 0,-1 1 0,1 0 0,0-1 0,1 1 0,-1-1 0,0 1 0,1-1 0,-1 0 0,1 0 0,0 0 0,-1 1 0,5 2 0,-4-4 2,1 0 1,0 0-1,0 1 0,-1-2 0,1 1 0,0 0 0,0 0 0,0-1 0,0 0 0,0 0 0,0 1 0,0-2 0,0 1 0,-1 0 1,1-1-1,0 1 0,0-1 0,0 0 0,0 0 0,3-1 0,3-2-1,0 0 1,0-1-1,0 0 0,-1-1 0,0 0 1,0 0-1,0-1 0,7-8 1,1-3-76,0 0 0,15-25 1,-36 54 14,0 1 0,1-1 1,0 1-1,2 0 1,-3 16-1,4-26 61,1 0 0,0 0 1,-1 1-1,1-1 0,0 0 0,0 1 0,1-1 0,-1 0 0,0 1 0,1-1 0,-1 0 1,1 0-1,0 1 0,0-1 0,0 0 0,0 0 0,0 0 0,0 0 0,1 0 0,-1 0 0,4 3 1,-2-4 1,-1 1 1,1 0-1,0-1 1,0 0 0,0 0-1,0 0 1,0 0-1,0 0 1,0-1 0,0 1-1,0-1 1,0 0-1,1 0 1,2 0 0,9-2 19,-1 0-1,0-1 1,0 0 0,0-1 0,24-11 0,-15 5-21,-1-1 1,0-1-1,-1-1 1,-1 0-1,0-2 1,-1-1-1,27-26 1,-44 39-17,1-1 0,-1 1 0,0 0 0,0-1 0,0 1 1,0-1-1,1-5 0,-3 9 11,0 0-1,0 0 1,0 0 0,0 0-1,0 0 1,0 0 0,0 0-1,0 0 1,0 0 0,0-1-1,0 1 1,0 0 0,0 0 0,0 0-1,0 0 1,0 0 0,0 0-1,0 0 1,0 0 0,0 0-1,0-1 1,0 1 0,0 0-1,0 0 1,0 0 0,0 0-1,0 0 1,0 0 0,0 0-1,0 0 1,0 0 0,0 0 0,-1 0-1,1 0 1,0 0 0,0 0-1,0 0 1,0 0 0,0 0-1,0-1 1,0 1 0,0 0-1,0 0 1,0 0 0,-1 0-1,1 0 1,0 0 0,0 0-1,0 0 1,0 0 0,0 0 0,0 0-1,0 1 1,0-1 0,0 0-1,-1 0 1,1 0 0,0 0-1,0 0 1,0 0 0,0 0-1,0 0 1,0 0 0,0 0-1,0 0 1,-7 4-23,-1 4 30,-1 0-1,1 0 1,1 1-1,0 0 1,0 1-1,-8 14 1,12-19 21,0 1 0,0 0 0,1 0 1,0 0-1,0 0 0,0 0 0,1 0 0,0 0 0,0 1 0,0-1 1,1 0-1,0 1 0,1 8 0,0-13-22,-1 0 0,1 0-1,0 0 1,-1 0 0,1 0 0,0 0 0,0 0 0,0-1-1,1 1 1,-1 0 0,0-1 0,1 1 0,-1-1-1,1 1 1,-1-1 0,1 0 0,0 0 0,-1 0 0,1 0-1,0 0 1,0 0 0,0 0 0,0 0 0,0-1-1,0 1 1,0-1 0,0 0 0,0 1 0,0-1 0,0 0-1,4 0 1,-2 0-122,0-1 1,1 1-1,-1-1 0,0 0 0,1 0 0,-1 0 1,0 0-1,0-1 0,0 0 0,0 0 0,0 0 1,-1 0-1,1-1 0,3-3 0,-2 2 28,-1-1 0,0 0-1,0 0 1,0 0 0,-1-1-1,1 0 1,-1 1-1,3-12 1,8-26-430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20340,'-12'-1'1873,"4"2"-1313,0-1-400,13-3-1104,-7-2 688,5 0-320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1364 166 10754,'-53'-19'3281,"39"13"-2575,-1 1 0,-15-4 0,6 5-320,0 1 0,-24 1 1,20 1-131,-30-6 1,-117-40 688,22 4-350,130 38-525,0 2 1,0 0-1,0 1 0,-40 3 0,41 1-37,0 2-1,1 0 0,0 1 1,0 2-1,0 0 1,1 1-1,-28 15 0,19-6-11,0 1-1,2 1 1,0 2-1,-27 26 1,25-20-23,-60 60 19,74-70-12,0 1 1,1 0-1,-17 29 1,26-39-7,1 1 1,0 0-1,0 0 0,1 0 0,0 1 1,0-1-1,1 1 0,1-1 0,-2 18 1,4-19-6,-1 1 1,1-1-1,1 1 1,0-1-1,0 0 1,0 0-1,1 0 1,0 0-1,1 0 1,0-1-1,0 0 1,10 14-1,-5-10 1,1-1-1,0 0 1,1 0-1,0-1 1,0 0-1,1-1 1,1 0-1,-1-1 1,1 0-1,0-1 1,19 6-1,3-1-1,0-2 0,0-1 0,49 4 0,-27-8 10,0-2 1,-1-3 0,1-2-1,65-12 1,220-61-146,-68 12-336,-235 57 399,-1-3-1,63-22 1,-88 26 71,1 0 0,-1-1 1,0 0-1,0-1 0,-1-1 1,0 0-1,0-1 0,-1 0 1,-1 0-1,12-15 0,-11 11 38,-1 0 0,-1-1 0,0 0 0,0-1 0,-2 0 0,0-1 0,-1 1 0,-1-1 0,0 0 0,4-32 0,-9 45-2,0-1 0,0 0 1,-1 1-1,1-1 0,-1 0 0,0 1 1,-1-1-1,1 1 0,-1 0 0,1-1 1,-1 1-1,-1 0 0,1 0 0,-1 0 1,1 0-1,-1 0 0,0 1 0,0-1 1,-1 1-1,1 0 0,-1 0 0,1 0 1,-1 1-1,-7-5 0,-9-3 85,0 0 0,0 2 0,-40-12-1,48 16-108,-208-49 122,121 32-1100,97 21 948,0-1 0,0 1-1,-1-1 1,1 1 0,0-1-1,0 0 1,0 0 0,0 0-1,0 0 1,0 0 0,0 0-1,1 0 1,-1-1 0,-2-2-1,-2-13-234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17 15131,'-4'16'7577,"-2"6"-7236,-1 0 0,-14 30-1,18-50 1425,6-14-798,9-17-278,9 0-1296,-19 25 633,0 1-1,0 0 0,-1-1 1,1 1-1,-1-1 0,0 1 1,0-1-1,0 1 0,0-1 1,-1 0-1,1-6 0,-26 55 472,-13 41-462,-10 25-311,-75 126 0,179-335-6311,1-17 3410,28-49 1440,-74 144 1856,-6 8 290,1 1 0,0 1 0,1-1 0,0 1-1,0 1 1,15-15 0,-22 23-350,1 1 0,-1-1 1,0 1-1,1-1 0,-1 1 1,0 0-1,1-1 0,-1 1 1,0 0-1,1-1 0,-1 1 0,1 0 1,-1 0-1,1-1 0,-1 1 1,1 0-1,-1 0 0,1 0 0,-1 0 1,1-1-1,-1 1 0,1 0 1,-1 0-1,1 0 0,-1 0 0,1 0 1,-1 0-1,1 0 0,-1 1 1,1-1-1,-1 0 0,1 0 0,-1 0 1,1 0-1,-1 1 0,1-1 1,-1 0-1,1 0 0,-1 1 0,0-1 1,1 0-1,-1 1 0,1-1 1,-1 1-1,0-1 0,1 0 1,-1 1-1,0-1 0,0 1 0,1-1 1,-1 1-1,0-1 0,0 1 1,0-1-1,0 1 0,0-1 0,1 1 1,-1-1-1,0 1 0,0-1 1,0 1-1,0 37 1231,0-35-1256,-6 69 729,-3 108 413,9-150-1385,1 1 1,2-1 0,11 53-1,-13-79 172,0 1-242,0 1 0,1 0 1,0-1-1,0 1 1,0-1-1,0 0 1,1 1-1,0-1 0,5 6 1,-11-19-488,-3-1 386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15099,'-1'-2'220,"-2"-3"360,1 0-1,0 0 1,0 0-1,1 0 1,-2-7-1,3 10-404,0 1 0,0-1 0,0 1 0,0-1 0,0 0 0,0 1 0,1-1 0,-1 1 0,0-1 0,1 0 0,0 1 0,-1-1 0,1 1 0,0 0 0,0-1 0,-1 1 0,1 0 0,0-1 0,0 1 0,1 0 0,-1 0 0,2-2 0,7-4 190,0 0-1,0 1 1,0 0-1,1 0 1,0 1 0,0 1-1,0 0 1,1 0 0,0 1-1,20-2 1,-27 4-368,-1 1 1,0-1-1,1 1 0,-1 0 1,0 1-1,1-1 0,-1 1 1,0 0-1,1 0 0,-1 0 1,0 0-1,0 1 0,0 0 1,0 0-1,0 0 0,0 0 1,-1 0-1,1 1 0,-1 0 1,0 0-1,1 0 1,-1 0-1,0 0 0,-1 0 1,1 1-1,-1 0 0,1-1 1,-1 1-1,0 0 0,-1 0 1,4 8-1,-3-1-18,0 0 0,0 0 0,-1 0 0,0 13 0,1 6-17,-2-29 38,0-1 0,0 1 0,0-1-1,0 1 1,0-1 0,0 1 0,1-1-1,-1 0 1,0 1 0,0-1 0,0 1-1,0-1 1,0 0 0,1 1 0,-1-1-1,0 1 1,0-1 0,1 0 0,-1 1-1,0-1 1,1 0 0,-1 1 0,0-1-1,1 0 1,-1 0 0,1 1 0,-1-1-1,0 0 1,1 0 0,-1 0 0,1 0-1,-1 1 1,1-1 0,17-6 5,22-24 19,-36 26-22,13-10 0,-4 3 5,0 0-1,0 0 0,1 2 0,25-14 0,-38 23-6,0-1-1,0 1 0,1-1 1,-1 1-1,0-1 1,1 1-1,-1 0 0,0-1 1,1 1-1,-1 0 0,0 0 1,1 0-1,-1 0 0,1 0 1,-1 1-1,0-1 1,1 0-1,-1 1 0,0-1 1,1 0-1,-1 1 0,0 0 1,0-1-1,1 1 0,0 1 1,0 0-1,-1 0 1,1 0-1,-1 0 1,1 0-1,-1 0 1,0 0 0,0 1-1,0-1 1,0 1-1,0-1 1,0 0-1,0 5 1,0 6-25,1 1 0,-2 0 1,-2 23-1,2-35-23,0 15-571,0-17 601,0 0-1,0 0 0,0 0 1,0 0-1,0 0 0,0 0 0,1 0 1,-1 0-1,0 0 0,0 0 0,0 0 1,0 0-1,0-1 0,1 1 1,-1 0-1,0 0 0,0 0 0,0 0 1,0 0-1,0 0 0,1 0 1,-1 1-1,0-1 0,0 0 0,0 0 1,0 0-1,0 0 0,1 0 1,-1 0-1,0 0 0,0 0 0,0 0 1,0 0-1,0 0 0,0 0 1,1 1-1,-1-1 0,0 0 0,0 0 1,0 0-1,0 0 0,0 0 1,0 0-1,0 1 0,0-1 0,0 0 1,0 0-1,0 0 0,0 0 0,0 0 1,0 1-1,0-1 0,0 0 1,0 0-1,0 0 0,0 0 0,0 1 1,0-1-1,0 0 0,8-14-309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22109,'6'-8'795,"0"0"-1,0 1 1,14-12 0,-18 17-689,0 0 0,0 1 0,1-1 1,-1 1-1,0 0 0,1 0 0,-1 0 0,4-1 0,-5 1-50,0 1 0,0 0 0,0 0 0,0 0 0,0 0-1,0 0 1,0 0 0,0 0 0,-1 0 0,1 0 0,0 1-1,0-1 1,0 0 0,0 1 0,0-1 0,-1 0 0,1 1-1,0-1 1,0 1 0,0-1 0,-1 1 0,1 0 0,0-1-1,0 2 1,0 0-38,1 0 1,-1 1-1,0-1 0,0 1 0,0-1 0,0 1 0,-1-1 1,1 1-1,-1 0 0,0-1 0,1 1 0,-1 0 1,0 0-1,-1-1 0,1 1 0,-1 5 0,-13 43-20,4-25 20,-20 35-1,18-37 46,-18 45-1,30-68-57,0 0-1,0-1 1,-1 1-1,1 0 1,0-1-1,0 1 1,0-1 0,0 1-1,0 0 1,0-1-1,0 1 1,0 0 0,0 0-1,0-1 1,0 1-1,0-1 1,0 1-1,1 0 1,-1-1 0,0 1-1,0 0 1,1-1-1,-1 1 1,0-1 0,1 1-1,-1-1 1,2 2-1,-1-1 0,0-1 0,0 1 0,1-1 1,-1 1-1,0-1 0,1 1 0,-1-1 0,1 0 0,-1 0 0,1 0 0,-1 1 0,3-2 0,6 0-40,0 0 0,21-6-1,-25 6-22,17-4-207,-13 3-90,-1 0-1,0 0 1,1 0 0,-1-1 0,0-1-1,-1 0 1,1 0 0,9-6 0,-10 1-342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20364,'28'-4'4211,"47"-5"-6199,16 4-676,1-6-3309,-89 11 5996,-1-1 1,1 0 0,-1 1 0,1-1 0,-1 0 0,1-1-1,-1 1 1,0 0 0,1-1 0,-1 1 0,0-1-1,4-3 1,-6 5 71,0-1 0,1 1-1,-1-1 1,0 1 0,1-1 0,-1 1-1,0-1 1,1 1 0,-1-1-1,0 0 1,0 1 0,0-1 0,0 1-1,0-1 1,0 1 0,0-1-1,0 0 1,0 1 0,0-1 0,0 1-1,0-1 1,0 0 0,0 0-1,-1 0 91,0 0-1,1 0 0,-1 0 0,0 0 1,0 0-1,0 0 0,0 0 0,0 1 0,0-1 1,0 0-1,0 1 0,0-1 0,0 0 1,0 1-1,-3-1 0,1 0 35,0 0 0,0 1-1,0-1 1,0 1 0,0 0-1,-1 0 1,1 0 0,0 1-1,0-1 1,0 1 0,0-1-1,0 1 1,0 0 0,0 0-1,0 0 1,0 1 0,0-1-1,0 1 1,1-1 0,-1 1 0,1 0-1,-1 0 1,1 0 0,-4 5-1,0-1-114,0 1 0,1-1-1,0 1 1,0 0 0,1 0-1,0 0 1,0 1 0,-3 10-1,6-15-89,0 0-1,0 0 1,1 0-1,-1 0 1,1 0-1,0 1 1,0-1 0,0 0-1,0 0 1,1 5-1,-1-7-10,1 0-1,-1 0 0,1 0 0,-1 0 1,1 0-1,-1 0 0,1 0 0,0 0 1,-1 0-1,1 0 0,0-1 1,0 1-1,0 0 0,0 0 0,0-1 1,0 1-1,0-1 0,0 1 0,0-1 1,0 1-1,0-1 0,0 1 1,0-1-1,0 0 0,0 0 0,0 0 1,1 1-1,-1-1 0,0 0 0,0 0 1,0-1-1,2 1 0,6-1-3,0-1 1,0 0-1,-1-1 0,1 0 0,-1 0 0,0-1 0,1 0 1,-2 0-1,10-6 0,10-10-1,27-23 0,-6-2 22,10-8-198,-58 52 173,0 1 0,0 0 0,0 0 0,0 0 0,1-1 0,-1 1 0,0 0 0,0 0 0,0 0 0,1 0 0,-1-1 0,0 1 0,0 0 0,0 0 0,1 0 0,-1 0 0,0 0 0,0 0 0,1 0 0,-1 0 1,0 0-1,0 0 0,1-1 0,-1 1 0,0 1 0,0-1 0,1 0 0,-1 0 0,0 0 0,0 0 0,1 0 0,-1 0 0,0 0 0,0 0 0,1 0 0,-1 0 0,0 0 0,0 1 0,1 10-139,-10 23-33,8-30 153,-6 17-73,1 1 25,-7 29 0,12-47 82,0 1-1,1 0 1,0 0 0,-1 0 0,2-1-1,-1 1 1,0 0 0,1 0-1,0-1 1,0 1 0,0 0-1,3 5 1,-3-9 2,-1 0-1,1 0 1,0 0 0,0 1 0,0-2-1,-1 1 1,1 0 0,0 0-1,0 0 1,0 0 0,1-1-1,-1 1 1,0 0 0,0-1-1,0 1 1,0-1 0,1 1 0,-1-1-1,0 0 1,0 1 0,1-1-1,-1 0 1,0 0 0,1 0-1,-1 0 1,0 0 0,0 0-1,1 0 1,-1-1 0,0 1 0,0 0-1,1-1 1,-1 1 0,0-1-1,0 1 1,2-2 0,4-2 42,0 0 0,0 0 0,-1 0 0,0-1 0,6-5 1,7-9 67,-2 0 1,0-1 0,-1-1 0,-1 0 0,-1-1 0,18-38 0,-16 25 6,-2-1 0,-1 0 0,15-71 0,-28 103-122,9-59 72,-8 59-77,-1-1 0,0 0-1,0 1 1,-1-1 0,1 1 0,-1-1 0,0 0 0,0 1 0,-1 0 0,1-1 0,-3-4 0,3 8-6,0-1-1,0 1 0,0 0 1,-1 0-1,1 0 0,0 0 1,0 0-1,-1 0 0,1 0 0,0 0 1,-1 0-1,1 1 0,-1-1 1,1 0-1,-1 1 0,1 0 1,-1-1-1,0 1 0,1 0 1,-1 0-1,0-1 0,1 1 1,-1 0-1,1 1 0,-1-1 1,0 0-1,1 0 0,-1 1 1,1-1-1,-1 1 0,1 0 1,-1-1-1,1 1 0,-3 2 1,-4 1-13,0 0 1,1 1 0,0 0-1,0 0 1,-7 8 0,0 1 16,1 1-1,1 0 1,-15 23 0,21-29 12,1 0 1,0 1-1,0 0 1,1-1-1,1 2 1,0-1-1,-4 20 1,7-28-10,-1 0 1,1 0-1,0 0 1,0 0-1,0 0 1,0 1 0,0-1-1,0 0 1,1 0-1,-1 0 1,1 0-1,0 0 1,-1 0 0,1 0-1,0 0 1,0 0-1,0 0 1,1 0 0,-1 0-1,0-1 1,1 1-1,-1 0 1,1-1-1,-1 0 1,1 1 0,0-1-1,2 2 1,3 0-25,1 0 1,0 0-1,0-1 1,0 0-1,16 2 1,-15-3-22,-1 1 0,0 0 0,1 0 0,-1 0 0,9 5 0,-13-4 18,0-1 0,-1 1 1,1 0-1,-1 0 0,0 0 0,1 1 1,-2-1-1,1 1 0,0 0 1,-1 0-1,0 0 0,1 0 0,-2 0 1,1 0-1,0 0 0,-1 1 1,0-1-1,1 7 0,0-2-260,-1 0 0,-1 1 0,1 0 1,-2-1-1,1 1 0,-1-1 0,-4 16 0,5-25 279,0 0 0,0 0 0,0-1-1,0 1 1,0 0 0,0 0 0,0 0 0,0 0 0,0 0 0,0 0 0,0 0-1,-1 0 1,1 0 0,0 0 0,0 0 0,0 0 0,0 0 0,0 0 0,0 0 0,0 0-1,0 0 1,0 0 0,-1 0 0,1 0 0,0 0 0,0 0 0,0 0 0,0 0 0,0 0-1,0 0 1,0 1 0,0-1 0,0 0 0,0 0 0,0 0 0,0 0 0,0 0-1,-1 0 1,1 0 0,0 0 0,0 0 0,0 0 0,0 0 0,0 0 0,0 0 0,0 1-1,0-1 1,0 0 0,0 0 0,0 0 0,0 0 0,0 0 0,0 0 0,0 0 0,0 0-1,0 0 1,0 0 0,0 1 0,0-1 0,0 0 0,0 0 0,0 0 0,0 0 0,0 0-1,0 0 1,1 0 0,-4-9-459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 19764,'1'-1'177,"0"0"0,-1 0 0,1 1 0,0-1 1,0 0-1,0 0 0,0 1 0,0-1 0,0 0 0,0 1 0,0-1 0,0 1 0,0-1 0,0 1 0,0 0 0,0-1 0,2 1 0,-3 0-91,0 0-1,1 1 1,-1-1 0,0 0-1,1 1 1,-1-1-1,0 0 1,1 1 0,-1-1-1,0 1 1,0-1-1,1 0 1,-1 1 0,0-1-1,0 1 1,0-1-1,1 1 1,-1-1 0,0 1-1,0-1 1,0 1-1,0-1 1,0 0-1,0 1 1,0-1 0,0 1-1,-1 0 1,-8 47 1901,8-40-2110,-1-1 167,-64 299 729,65-299-784,-5 45 71,6-48-125,0 0-1,0 0 1,0-1-1,1 1 1,0 0-1,-1-1 1,1 1-1,0 0 1,1-1-1,-1 1 1,2 3 0,-2-7 32,-1 1 0,1 0 1,-1-1-1,1 1 1,-1 0-1,1-1 1,0 1-1,-1-1 1,1 1-1,0-1 1,-1 1-1,1-1 1,0 1-1,0-1 1,-1 0-1,1 1 1,0-1-1,0 0 1,0 0-1,-1 0 1,1 0-1,0 1 1,0-1-1,0 0 0,0 0 1,0-1-1,-1 1 1,1 0-1,0 0 1,0 0-1,0 0 1,1-1-1,1-1-21,1 0 0,-1 0-1,0 0 1,0 0 0,0 0-1,5-5 1,20-23-380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110 227 17988,'4'-4'422,"1"0"0,-1 0 0,0 0 0,0-1 0,-1 0 0,1 1 0,-1-1 0,0-1 0,0 1 0,2-7 0,-4 9-162,1-1 0,-1 1-1,0-1 1,0 0 0,0 0-1,-1 1 1,1-1 0,-1 0-1,0 0 1,0 0 0,-1 1-1,1-1 1,-1 0 0,1 0-1,-1 1 1,-3-8-1,4 11-218,0-1 0,-1 0 0,1 0 0,-1 1 0,1-1 0,0 0-1,-1 1 1,0-1 0,1 0 0,-1 1 0,1-1 0,-1 1 0,0-1-1,1 1 1,-1-1 0,0 1 0,1 0 0,-1-1 0,0 1 0,0 0-1,1-1 1,-1 1 0,0 0 0,0 0 0,0 0 0,0 0 0,-1 0-6,1 0 1,-1 1 0,1-1 0,-1 1 0,0-1-1,1 1 1,0 0 0,-1-1 0,1 1-1,-1 0 1,1 0 0,-2 1 0,-3 4 19,0 1-1,0-1 1,-9 14-1,4-3-58,1 0 0,0 1-1,1 0 1,1 1 0,1 0-1,1 0 1,0 1 0,1 0-1,2 0 1,-3 26-1,6-43-2,-1 0 0,1 0 0,0 0 0,0-1 0,1 1 0,-1 0 0,0 0 0,1 0 0,0-1-1,-1 1 1,1 0 0,0-1 0,1 1 0,-1 0 0,0-1 0,1 0 0,-1 1 0,1-1-1,2 3 1,-2-4 2,0 0 0,1 0-1,-1 0 1,0 0-1,0 0 1,1-1-1,-1 1 1,0-1 0,1 1-1,-1-1 1,1 0-1,-1 0 1,1 0 0,-1 0-1,0 0 1,1-1-1,-1 1 1,1-1 0,-1 0-1,0 1 1,0-1-1,1 0 1,1-2-1,10-3-5,-1-2-1,-1 1 0,1-2 0,-1 0 0,-1 0 0,14-15 1,61-70 84,-80 88-62,16-21 61,0 0-1,-1-2 1,-2 0 0,-1-1 0,15-35 0,-32 62-63,0 0 0,1-1 1,-1 1-1,-1-1 1,1 1-1,0-1 1,-1 0-1,0 1 1,0-5-1,0 8-9,0 0 0,0 0 0,0-1 0,0 1 0,0 0 0,0 0-1,0-1 1,0 1 0,0 0 0,-1 0 0,1-1 0,0 1 0,0 0 0,0 0-1,0 0 1,0-1 0,-1 1 0,1 0 0,0 0 0,0 0 0,0 0 0,-1-1-1,1 1 1,0 0 0,0 0 0,0 0 0,-1 0 0,1 0 0,0 0 0,0 0-1,-1 0 1,1-1 0,0 1 0,0 0 0,-1 0 0,1 0 0,0 0 0,0 0-1,-1 1 1,-1-1-4,1 1 0,-1 0 0,0 0 0,1 0 0,-1 0-1,1 0 1,0 0 0,-1 1 0,1-1 0,-2 2 0,-9 12-14,-1 1 0,2 1 0,0 0 0,1 0 0,1 1 0,1 0 0,0 1 0,2 0 0,0 0 1,1 0-1,-5 32 0,10-47 17,-1 0 0,1-1 0,0 1 1,0 0-1,1 0 0,-1 0 0,1-1 0,0 1 0,-1 0 1,2-1-1,-1 1 0,0 0 0,3 3 0,-3-5 1,1 0 0,-1-1 0,1 1 0,-1-1 0,1 0 0,0 0-1,-1 0 1,1 1 0,0-1 0,0-1 0,0 1 0,0 0 0,0 0 0,0-1-1,0 1 1,0-1 0,0 0 0,0 1 0,0-1 0,0 0 0,0 0 0,0-1 0,0 1-1,0 0 1,4-2 0,6 0-7,0-2 1,0 0-1,0 0 0,-1-2 0,0 1 0,0-1 1,0-1-1,-1 1 0,14-12 0,6-9-106,43-46-1,-63 65-88,-10 17 96,-16 34 42,8-23 24,5-11 32,0-1 0,1 1 1,0 0-1,1 0 0,-1 16 0,2-23 9,0 0 1,0 0-1,0-1 1,1 1-1,-1 0 1,0 0-1,1 0 1,-1 0-1,1-1 1,0 1-1,0 0 1,0-1-1,-1 1 1,1 0-1,1-1 1,-1 1-1,0-1 1,0 0-1,1 1 1,-1-1 0,0 0-1,1 0 1,-1 0-1,1 0 1,0 0-1,-1 0 1,1 0-1,0 0 1,0-1-1,-1 1 1,1-1-1,0 1 1,0-1-1,2 0 1,20 1 15,1-1 0,0-1 0,-1-1 0,1-1 0,-1-1 1,25-8-1,-48 12-14,-1 0 0,1-1 0,-1 1 1,1 0-1,-1 0 0,1 0 0,-1-1 1,1 1-1,-1 0 0,1 0 0,-1-1 1,1 1-1,-1 0 0,1-1 0,-1 1 1,0-1-1,1 1 0,-1 0 0,0-1 1,1 1-1,-1-1 0,0 1 0,0-1 1,1 1-1,-1-1 0,0 1 0,0-1 1,0 1-1,0-1 0,0 0 0,0 1 0,0-1 1,0 1-1,0-1 0,0 1 0,0-1 1,0 1-1,0-1 0,0 1 0,0-1 1,-1 1-1,1-1 0,0 1 0,0-1 1,-1 0-1,-18-27 217,14 21-155,-11-15 94,6 9-54,0 0 0,0-1 0,1-1-1,1 0 1,1 0 0,-8-21 0,15 36-128,0-1 0,-1 1 0,1-1 1,0 0-1,0 1 0,0-1 0,0 1 0,0-1 1,0 1-1,0-1 0,0 0 0,0 1 1,0-1-1,0 1 0,0-1 0,0 1 0,0-1 1,0 0-1,1 1 0,-1-1 0,0 1 0,0-1 1,1 1-1,-1-1 0,0 1 0,1-1 1,-1 1-1,0-1 0,1 1 0,-1 0 0,1-1 1,-1 1-1,1 0 0,-1-1 0,1 1 1,-1 0-1,1 0 0,-1-1 0,1 1 0,26 0-987,-9 2 839,3-5-234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 18548,'0'0'121,"1"-1"0,-1 1 0,1-1 0,-1 1 1,0-1-1,1 0 0,-1 1 0,0-1 0,0 1 0,1-1 0,-1 0 0,0 1 1,0-1-1,0 0 0,0 1 0,0-1 0,0 0 0,0 1 0,0-1 0,0 0 0,0 1 1,0-1-1,0 0 0,-1 1 0,1-1 0,0 1 0,0-1 0,-1 0 0,1 1 1,0-1-1,-1 1 0,1-1 0,0 1 0,-1-1 0,1 1 0,-1-1 0,1 1 0,-1-1 1,1 1-1,-1 0 0,0-1 0,1 1 0,-1 0 0,1-1 0,-1 1 0,0 0 1,1 0-1,-1 0 0,0 0 0,0-1 0,-3 1 127,1-1 0,0 1 1,-1 0-1,1 0 0,0 0 0,-1 0 1,1 0-1,0 1 0,-5 1 0,1 0-203,0 1 0,-1 0 0,1 1 0,0 0-1,1 0 1,-1 0 0,1 1 0,0 0 0,0 0 0,0 1-1,1-1 1,-1 1 0,1 1 0,1-1 0,-8 14 0,11-19-53,1 0 0,-1 0 0,1 0 1,0 0-1,-1 0 0,1 1 1,0-1-1,0 0 0,0 0 0,0 0 1,0 1-1,0-1 0,0 0 0,0 0 1,0 0-1,1 1 0,-1-1 1,1 0-1,-1 0 0,0 0 0,1 0 1,0 0-1,-1 0 0,1 0 1,0 0-1,-1 0 0,1 0 0,0 0 1,0 0-1,0 0 0,0-1 0,0 1 1,0 0-1,0-1 0,2 2 1,3 1-47,2 0 0,-1-1 0,0 1 0,13 1-1,-5-1 1,1 1-7,0 1 0,0 1 0,0 0 0,-1 1 1,23 14-1,-34-19 64,-1 0 0,1 0 0,-1 0 0,0 1 0,0 0 0,0-1 0,-1 1 1,1 0-1,-1 1 0,1-1 0,-1 0 0,0 1 0,0-1 0,-1 1 0,1 0 0,-1-1 0,1 1 1,-1 0-1,0 0 0,-1 0 0,1 0 0,-1 0 0,0 0 0,0 0 0,0 0 0,0 0 0,-1 0 1,1 0-1,-3 6 0,0-3 35,0 0 0,0 0-1,-1-1 1,0 1 0,0-1 0,-1 0 0,0 0 0,0-1 0,-10 10 0,7-8 41,-1 0 1,1-1 0,-1 0 0,0 0 0,-1-1 0,-13 5-1,18-8-71,0 0-1,-1-1 1,1 1-1,-1-1 1,1-1-1,-1 1 1,0-1-1,1 0 1,-9-1-1,12 1-83,0 0 0,0-1 0,0 1 0,0-1 0,0 0 0,0 0 0,0 0 0,0 0 0,1 0 0,-1 0 0,0 0-1,1 0 1,-1-1 0,1 1 0,-1-1 0,1 1 0,-1-1 0,1 0 0,0 1 0,0-1 0,0 0 0,0 0 0,0 0 0,0 0 0,1 0-1,-1 0 1,1 0 0,-1 0 0,1-2 0,-1-4-75,1-1-1,0 1 0,0-1 1,1 1-1,0-1 0,4-13 1,9-22-619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16275,'2'1'162,"-1"1"-1,0 0 0,0-1 0,0 1 1,0 0-1,0 0 0,0 0 0,0 0 1,-1 0-1,1 0 0,-1 0 0,1 0 1,-1 0-1,0 0 0,0 0 0,0 1 1,0-1-1,0 0 0,-1 3 0,-9 46 1181,6-36-455,-9 40 523,-2-1-659,3 2 1,3-1-1,-4 77 0,13-130-721,0 1 1,0-1-1,1 0 0,-1 1 0,1-1 0,-1 1 0,1-1 0,0 0 0,0 1 1,0-1-1,0 0 0,1 3 0,-1-5-22,-1 0 0,0 0 0,0 1 0,0-1-1,1 0 1,-1 0 0,0 1 0,1-1 0,-1 0 0,0 0 0,1 0 0,-1 1 0,0-1 0,0 0 0,1 0 0,-1 0-1,1 0 1,-1 0 0,0 0 0,1 0 0,-1 0 0,0 0 0,1 0 0,-1 0 0,0 0 0,1 0 0,-1 0-1,1 0 1,0-1 8,0 0-1,0 1 0,0-1 1,0 0-1,0 0 1,0 0-1,-1 0 0,1 0 1,0 0-1,-1 0 0,1 0 1,0 0-1,0-2 0,4-9 72,-1-1-1,0 0 1,-1 0-1,0 0 1,-1-1-1,1-16 1,-2-8 81,-3-38 1,-5 29-202,5 44-54,0 9 49,1 9-6,2-6 26,0 1 0,0 0 1,0-1-1,1 0 1,1 1-1,0-1 1,0 0-1,0 0 1,6 9-1,-7-16 22,-1 1 0,1-1 0,0 1 0,0-1 0,0 1 0,0-1 0,0 0 0,0 0 0,1 0 0,-1 0 0,1 0 0,-1-1 0,1 1 0,0-1 0,-1 0 0,1 1 0,0-1 0,0-1 0,0 1 0,0 0 0,0-1 0,0 1 0,0-1 0,0 0 0,0 0 0,0 0 0,0 0 0,0-1 0,1 1 0,-1-1 0,5-2 0,-1 0 27,0 0-1,0-1 1,-1 1 0,0-1 0,1-1 0,-1 1 0,-1-1 0,1 0 0,-1-1 0,0 1 0,8-11 0,-7 7 36,-1 0 1,1 0-1,-1 0 0,-1 0 0,1-1 1,-2 1-1,6-20 0,-10 19 83,-5 21-121,-8 22-65,13-30 34,-16 74-50,16-70 51,0-1-1,0 1 1,1 0 0,0-1-1,1 1 1,-1-1-1,1 1 1,0 0-1,4 9 1,-5-14 2,1-1 0,0 1 0,-1-1 0,1 0 0,0 1 1,0-1-1,0 0 0,0 1 0,0-1 0,0 0 0,0 0 0,1 0 1,-1 0-1,0 0 0,1 0 0,-1 0 0,0 0 0,1-1 0,-1 1 0,1 0 1,0-1-1,-1 1 0,1-1 0,-1 0 0,1 1 0,0-1 0,-1 0 1,1 0-1,0 0 0,-1 0 0,1-1 0,-1 1 0,1 0 0,0-1 0,-1 1 1,1-1-1,-1 1 0,3-2 0,6-3 10,-1 0 1,1 0-1,-1 0 0,12-11 1,-20 15-12,19-15 19,-1-1 0,0 0 0,-1-2 0,-1 0-1,-1-1 1,19-30 0,-50 77 22,-16 37-1,27-54 3,1-1-1,-1 1 1,1 0-1,1 0 1,0 0-1,1 1 0,0-1 1,0 0-1,2 19 1,-1-28-43,0 1 1,0-1-1,0 0 1,0 1-1,0-1 1,1 0-1,-1 0 1,1 1 0,-1-1-1,1 0 1,-1 0-1,1 1 1,0-1-1,0 0 1,-1 0-1,1 0 1,0 0-1,0 0 1,0 0 0,0 0-1,0-1 1,0 1-1,0 0 1,1 0-1,-1-1 1,0 1-1,0-1 1,1 1-1,-1-1 1,0 1 0,1-1-1,-1 0 1,0 0-1,3 0 1,-2 0-10,1 0 0,-1-1 0,1 0 0,-1 0 0,0 1 1,1-1-1,-1-1 0,0 1 0,0 0 0,1 0 0,-1-1 0,0 0 0,0 1 1,-1-1-1,1 0 0,0 0 0,-1 0 0,3-3 0,12-23-79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142 192 20300,'-2'-1'246,"0"0"-1,0 0 0,-1 0 0,1 1 0,0-1 1,0 0-1,0 1 0,-1 0 0,1-1 0,0 1 0,0 0 1,-1 0-1,1 1 0,0-1 0,0 0 0,0 1 1,-1-1-1,-1 2 0,0-1-67,1 1 0,0 0 1,0 0-1,0 0 0,0 1 0,0-1 1,0 0-1,1 1 0,-1 0 0,-1 3 1,-4 6-29,0 0 0,1 1 0,1 0 0,-8 21 0,10-20-117,-1 0 0,2 0 0,-3 17 0,5-27-33,1 0-1,-1 0 0,1 0 1,0 0-1,0 1 1,0-1-1,1 0 0,0 0 1,-1 0-1,1 0 1,1 0-1,-1 0 0,1 0 1,-1 0-1,4 5 1,-4-8 0,0 0 0,0 0 0,0 0 0,0 0 0,0 0 0,0 0 0,0 0 0,0-1 1,1 1-1,-1 0 0,0-1 0,0 1 0,1-1 0,-1 1 0,0-1 0,1 1 0,-1-1 1,0 0-1,1 0 0,1 0 0,0 0-1,0 0 0,0-1 0,0 0 0,0 1-1,0-1 1,-1 0 0,1-1 0,0 1 0,3-2 0,5-5 0,0 0 0,-1 0 0,14-14 0,-21 18 6,29-27 188,-2-2 0,43-61 1,-57 70-27,-2 0-1,0-1 1,-2 0 0,0-1-1,10-37 1,-17 25 134,-5 38-295,0-1 0,0 0 0,0 1 0,0-1 0,0 0 0,0 0 0,0 1 0,0-1 0,0 0 0,-1 1 0,1-1 0,0 1 0,-1-1 0,1 0 0,0 1 0,-1-1 0,1 1 0,-1-2 0,0 2-5,0 0 0,1 0 1,-1 0-1,0 0 0,1 0 0,-1 0 0,0 0 0,1 0 1,-1 0-1,0 0 0,1 0 0,-1 1 0,1-1 0,-1 0 1,0 0-1,1 1 0,-1-1 0,1 0 0,-1 1 0,1-1 1,-1 0-1,1 1 0,-1-1 0,1 1 0,-1 0 0,-7 7-6,1 0 0,0 0 0,0 1 0,1 0 0,0 0 0,1 1 0,-8 15 0,0 8 11,-10 36-1,22-67-4,-3 11 5,0 0-1,1 0 0,0 0 1,1 0-1,0 0 0,1 26 1,1-38-3,0 0 1,0 0-1,0 1 1,0-1 0,1 0-1,-1 0 1,0 1-1,1-1 1,-1 0 0,1 0-1,-1 0 1,1 0-1,0 0 1,0 0 0,-1 0-1,1 0 1,0 0-1,0 0 1,0 0 0,0 0-1,0-1 1,0 1-1,0 0 1,0-1 0,1 1-1,0 0 3,0-1-1,0 0 0,0 0 1,0 0-1,0 0 1,0 0-1,0 0 0,0 0 1,0-1-1,0 1 1,0-1-1,0 0 0,3-1 1,5-3 12,0 0 0,-1-1 0,0 0 1,10-10-1,3-4 23,-1-2 0,-1-1 0,24-35 0,-24 30-40,-29 45-32,0 1 0,1-1 0,-6 21 0,7-20 8,4-9 19,-4 6 8,1 1 1,1 0-1,1 0 0,0 0 0,-2 20 1,6-36-3,0 1 0,0 0 1,0-1-1,0 1 0,0-1 1,0 1-1,0 0 0,0-1 1,0 1-1,0-1 0,0 1 1,0 0-1,1-1 0,-1 1 1,0-1-1,0 1 0,1 0 1,-1-1-1,0 1 0,1-1 1,-1 1-1,1-1 0,-1 1 1,0-1-1,1 0 0,-1 1 1,1-1-1,-1 1 0,1-1 1,-1 0-1,1 0 0,0 1 1,1-1 2,-1 0 1,1 0-1,0 0 1,-1 0 0,1 0-1,-1-1 1,1 1 0,-1 0-1,1-1 1,-1 1 0,1-1-1,1-1 1,5-2 12,0-1 0,0 0 0,12-11 0,-2 0-175,-1-1-1,-1-1 0,17-24 0,-25 31-671,-1-1 0,-1 1 0,0-1 0,6-17-1,-12 28 525,5-4 1853,-5 4-1499,0 0 0,1 0 1,-1 0-1,1 1 0,-1-1 1,1 0-1,-1 1 0,1-1 1,0 0-1,-1 1 0,1-1 0,0 1 1,-1-1-1,1 1 0,0-1 1,0 1-1,0 0 0,-1-1 1,2 1-1,-2 0-49,1 0 0,-1 0 0,0 0 0,0 0 1,0 0-1,0 0 0,0 0 0,0 0 0,1 0 0,-1 1 0,0-1 0,0 0 0,0 0 1,0 0-1,0 0 0,0 0 0,0 0 0,0 1 0,0-1 0,0 0 0,0 0 0,0 0 1,0 0-1,0 0 0,0 1 0,0-1 0,0 0 0,0 0 0,0 0 0,0 0 0,0 0 1,0 1-1,0-1 0,0 0 0,0 0 0,0 0 0,0 0 0,0 0 0,0 1 0,0-1 1,0 0-1,0 0 0,0 0 0,0 0 0,-1 0 0,1 0 0,0 0 0,0 1 0,0-1 1,0 0-1,0 0 0,0 0 0,0 0 0,-1 0 0,1 0 0,0 0 0,0 0 1,0 0-1,0 0 0,0 0 0,-1 0 0,1 0 0,0 0 0,0 0 0,-11 7 68,9-7-26,0-1-14,0 1-1,0 0 0,0 0 0,0 0 1,0 0-1,0 0 0,0 1 1,0-1-1,0 1 0,0-1 0,0 1 1,0 0-1,1-1 0,-1 1 1,0 0-1,0 0 0,1 0 0,-1 1 1,1-1-1,-1 0 0,1 0 1,-1 1-1,-1 2 0,-4 5-17,1 1 0,0 0 0,0 1 0,1-1-1,1 1 1,-1 0 0,2 0 0,0 0 0,-3 19 0,5-29-7,1 0 0,0 0 0,0 0 0,0 1 0,0-1 0,0 0 0,0 0 0,0 0 0,0 0 0,0 0 0,1 1 0,-1-1 0,0 0 0,1 0 0,-1 0 0,1 0 0,-1 0 0,1 0 0,0 0 0,-1 0 0,1 0 0,0 0 0,-1-1 0,1 1 0,0 0 0,0 0 0,0-1 0,0 1 0,0 0-1,0-1 1,0 1 0,0-1 0,0 1 0,0-1 0,0 0 0,0 1 0,0-1 0,1 0 0,-1 0 0,0 0 0,0 0 0,0 0 0,0 0 0,0 0 0,1 0 0,-1 0 0,0-1 0,1 0 0,9-1 22,0-1 0,0 0-1,0-1 1,10-6 0,-6 4-11,-3 1-8,1 0 1,0 1-1,0 1 0,17-3 1,-28 6-10,1-1 0,-1 1 1,0 0-1,1 0 0,-1 0 0,0 0 1,1 0-1,-1 1 0,1-1 0,-1 0 1,0 1-1,0 0 0,1 0 0,-1 0 1,0 0-1,0 0 0,0 0 0,0 0 1,0 1-1,0-1 0,0 1 0,0-1 1,-1 1-1,1 0 0,-1 0 0,1 0 1,-1 0-1,1 0 0,-1 0 0,0 0 1,1 3-1,5-26 306,-6 11-212,1-1-4,0 1 1,-1-1 0,-1 1 0,1-1 0,-2 1-1,1-1 1,-4-14 0,-1 16-47,1 12-60,2 16-56,3-17 69,-1 0 0,1 0 0,0 1-1,-1-1 1,1 0 0,0 0 0,1 0 0,-1 0 0,0 0 0,0 0 0,1-1 0,-1 1 0,1 0 0,0-1 0,-1 1 0,1-1 0,0 1-1,4 1 1,-2-1 3,0-1 0,0 1 0,0-1-1,0 0 1,1 0 0,-1-1-1,0 1 1,1-1 0,5 0 0,5-2 3,0 1 1,-1-2 0,0 0 0,27-10 0,-17 2 4,-18 8-5,-1 0-1,1 1 1,0-1-1,1 1 0,-1 0 1,0 1-1,1 0 0,-1 0 1,0 0-1,8 0 0,-13 2-1,0-1 0,0 0 1,0 1-1,1-1 0,-1 1 0,0-1 0,-1 1 0,1 0 0,0-1 0,0 1 0,0 0 0,0 0 0,0-1 0,-1 1 0,1 0 0,0 0 0,-1 0 0,1 0 0,-1 0 0,1 0 1,-1 0-1,1 0 0,0 2 0,5 31-34,-4-16 22,-1-16 14,-1-1 0,0 1 0,1 0-1,-1 0 1,1-1 0,0 1 0,-1 0-1,1-1 1,0 1 0,0-1-1,0 1 1,0-1 0,1 0 0,-1 1-1,0-1 1,0 0 0,1 0 0,-1 0-1,1 0 1,-1 0 0,1 0 0,-1 0-1,1 0 1,0 0 0,-1-1-1,1 1 1,3 0 0,-1-1-10,-1 0 0,1-1 0,-1 1 0,1-1 0,-1 0 0,0 0 0,1 0 0,-1 0 0,0 0 0,1-1 1,-1 0-1,0 1 0,4-5 0,-1 2-244,0-1 0,0 1 1,0-1-1,-1-1 1,0 1-1,8-13 0,-11 15 133,1-1-1,-1 0 0,-1 0 0,1 0 0,0 1 0,-1-2 1,0 1-1,0 0 0,0 0 0,-1 0 0,1 0 1,-1-1-1,0-7 0,-5-13-556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23493,'-4'-4'1896,"2"0"-1415,4 2-257,8 1 664,3-2-960,4 3 216,-6 0-160,7 0-152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9306,'519'-139'2151,"12"43"-1780,536-10 607,6 79-429,-750 36-373,377 7 41,-1-27-114,64-32-29,84-4-69,815 59 11,-1134 32 161,-400-26-18,-1 7 0,133 42 0,-246-63-113,-1 1-1,1 0 0,-1 1 0,0 1 1,0-1-1,-1 2 0,0 0 1,0 1-1,-1 0 0,0 0 0,0 1 1,-1 1-1,-1 0 0,0 0 0,12 19 1,-14-19-24,1 0 1,-1-1 0,2 0 0,0-1-1,0 0 1,0 0 0,1-1 0,18 11-1,-3-4-35,2-1 0,44 16 0,-70-30 30,0 0 0,0 0 0,-1 1 0,1-1 1,0 0-1,0 1 0,-1-1 0,1 1 0,0-1 0,-1 1 0,1-1 0,0 1 1,-1 0-1,1-1 0,-1 1 0,1 0 0,-1-1 0,1 1 0,-1 0 0,1 0 1,-1-1-1,0 1 0,0 0 0,1 0 0,-1 0 0,0-1 0,0 1 0,0 0 1,0 0-1,0 0 0,0 0 0,0-1 0,0 2 0,0 0-9,0-1 0,0 0 0,0 1 0,0-1 0,0 1 0,1-1 0,-1 0 0,0 1 0,1-1 0,-1 0 0,1 0 0,-1 1-1,2 1 1,-1-3-37,-1 1-1,1 0 0,-1-1 1,1 1-1,-1-1 0,1 1 1,0-1-1,-1 1 0,1-1 1,0 0-1,-1 1 0,1-1 1,0 0-1,0 0 0,-1 1 0,1-1 1,0 0-1,0 0 0,-1 0 1,1 0-1,0 0 0,0 0 1,-1 0-1,1 0 0,0 0 1,0 0-1,0 0 0,-1-1 1,1 1-1,1-1 0,23-14-147,-16 9 102,16-8-95,7-2 44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20524,'0'9'2145,"7"-2"-1497,7-4-224,8 0 1208,9-2-839,4-1-169,5-1-368,0-2-216,-3 0-632,-4-2-545,-9 3 921,-8-3-160,-14 5-144</inkml:trace>
  <inkml:trace contextRef="#ctx0" brushRef="#br0" timeOffset="1">44 133 20804,'14'16'1721,"9"-4"-1265,4-7-176,9-5 424,3-4-608,8-9 96,2-6-64,-2-2-216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16972,'1'0'97,"-1"0"1,0 0 0,1 0-1,-1 0 1,1 0 0,-1 0-1,0 0 1,1 1-1,-1-1 1,0 0 0,0 0-1,1 0 1,-1 1 0,0-1-1,1 0 1,-1 0 0,0 1-1,0-1 1,1 0 0,-1 1-1,0-1 1,0 0 0,0 1-1,0-1 1,1 0-1,-1 1 1,0-1 0,0 0-1,0 1 1,0-1 0,0 0-1,0 1 1,0-1 0,0 0-1,0 1 1,0-1 0,0 1-1,0-1 1,0 0 0,0 1-1,0-1 1,-1 0-1,1 1 1,0-1 0,0 0-1,-1 1 1,-5 27 1502,4-21-1129,-13 44 591,10-38-943,1 1 1,0-1-1,0 1 1,2 0-1,-2 24 1,4-37-107,0 0 1,0 0-1,-1 0 1,1-1 0,0 1-1,0 0 1,1 0-1,-1 0 1,0 0-1,0-1 1,0 1-1,0 0 1,1 0 0,-1 0-1,0-1 1,1 1-1,-1 0 1,1 0-1,-1-1 1,1 1-1,-1 0 1,1-1 0,-1 1-1,1-1 1,0 1-1,-1-1 1,1 1-1,0-1 1,-1 1 0,1-1-1,0 0 1,0 1-1,-1-1 1,1 0-1,0 1 1,0-1-1,0 0 1,-1 0 0,1 0-1,0 0 1,0 0-1,0 0 1,0 0-1,-1 0 1,1 0-1,1-1 1,4 0 64,0-1 0,-1-1 0,1 1 0,-1-1 0,7-4 0,-10 6-56,29-19 442,34-29 1,18-12 302,-80 59-738,0 0-1,0 1 1,1-1-1,-1 0 1,0 1 0,1 0-1,-1-1 1,1 1-1,-1 1 1,6-2-1,-8 2-21,0 0 0,0 1 0,0-1 0,0 0 0,-1 0 0,1 0 0,0 1 0,0-1 0,0 0 0,0 1 0,-1-1 0,1 0 0,0 1 0,0-1 0,-1 1 0,1 0 0,0-1 0,0 2 0,0 0-4,0-1-1,0 1 1,0 0-1,0-1 1,-1 1-1,1 0 1,-1 0-1,1 0 1,-1 0-1,0-1 1,1 5-1,-1 12-17,-1 0 0,-4 29 0,-2 21 23,9-55-426,3-20 56,-1 1 377,7-8-166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11114,'33'-64'10459,"-32"69"-9110,-2 10-421,-15 55 472,6-26-1168,-7 64 1,16-105-208,1 1 1,0 0-1,0-1 0,0 1 1,0 0-1,1 0 1,-1-1-1,2 5 0,-2-8-15,1 0 0,-1 1 0,0-1-1,0 0 1,0 1 0,0-1-1,1 0 1,-1 0 0,0 1-1,0-1 1,1 0 0,-1 0-1,0 1 1,0-1 0,1 0-1,-1 0 1,0 0 0,1 0-1,-1 1 1,0-1 0,1 0-1,-1 0 1,0 0 0,1 0-1,-1 0 1,0 0 0,1 0-1,-1 0 1,0 0 0,1 0-1,0 0 1,0-1 16,1 1-1,-1-1 1,1 0-1,-1 0 1,0 0 0,1 0-1,-1 0 1,0 0-1,1 0 1,-1 0 0,1-2-1,62-79 874,-43 53-650,38-40 0,-56 66-245,-1 1 0,1-1 0,0 1 0,0 0 0,0 0 0,0 0 0,0 1 0,4-2 0,-7 2-4,1 1 0,0 0-1,-1 0 1,1 0-1,0 0 1,-1 0 0,1 0-1,0 0 1,-1 0-1,1 0 1,0 0 0,0 0-1,-1 0 1,1 1-1,0-1 1,-1 0-1,1 0 1,-1 1 0,1-1-1,0 0 1,-1 1-1,1-1 1,-1 1 0,1-1-1,-1 1 1,1-1-1,-1 1 1,1-1-1,-1 1 1,0-1 0,1 1-1,-1-1 1,0 1-1,1 0 1,-1-1 0,0 1-1,0 0 1,0-1-1,1 1 1,-1 0-1,0-1 1,0 1 0,0 0-1,0-1 1,0 1-1,-1 1 1,2 24-39,-2-21 25,1 0 0,0 0-1,0 0 1,1 0 0,-1 0 0,3 8-1,-3-12 13,0-1 0,0 0 0,1 1 0,-1-1 0,0 0 0,0 1-1,0-1 1,1 0 0,-1 0 0,0 1 0,0-1 0,0 0 0,1 0 0,-1 1 0,0-1-1,1 0 1,-1 0 0,0 0 0,0 0 0,1 1 0,-1-1 0,0 0 0,1 0-1,-1 0 1,0 0 0,1 0 0,-1 0 0,0 0 0,1 0 0,-1 0 0,0 0 0,1 0-1,12-7-33,12-17 1,-22 21 24,1 0 1,-1-2 6,0 2 0,1-1 0,-1 0 0,1 1 0,0-1 0,0 1 0,1 0 0,-1 1 0,1-1 0,-1 1 0,1 0 0,7-3 0,-12 5 3,1 0 1,0 0 0,0 0-1,-1 0 1,1 1 0,0-1-1,-1 0 1,1 0 0,0 0-1,-1 1 1,1-1 0,0 0-1,-1 1 1,1-1 0,0 0-1,-1 1 1,1-1 0,-1 1 0,1-1-1,-1 1 1,1-1 0,-1 1-1,1 0 1,-1-1 0,1 1-1,-1 0 1,0-1 0,0 1-1,1 0 1,-1-1 0,0 1-1,0 0 1,0-1 0,1 2-1,1 30-23,-2-26 13,-7 120-1886,7-143 1595,2-4-148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43 16788,'-21'-2'2734,"19"2"-2610,-1-1 0,1 1 0,0 0 0,-1 0 0,1 0 0,0 0 0,-1 0 0,1 0 0,0 0 0,-1 1-1,1-1 1,0 1 0,0 0 0,-1 0 0,1 0 0,0 0 0,0 0 0,0 0 0,0 0 0,-3 3 0,-3 4-7,1 1 0,-1-1 0,1 1 0,1 1 0,0-1 0,0 1 0,1 0 0,0 0 1,0 1-1,2 0 0,-1-1 0,1 1 0,1 1 0,-2 12 0,4-22-98,-1 0-1,1 0 1,0 0-1,0 0 1,1 0-1,-1 0 1,0-1 0,0 1-1,1 0 1,-1 0-1,1 0 1,0 0-1,0-1 1,-1 1 0,3 2-1,-2-3-8,-1 0-1,1-1 1,0 1-1,0 0 1,0 0-1,0 0 1,0-1-1,1 1 1,-1-1 0,0 1-1,0-1 1,0 1-1,0-1 1,1 0-1,-1 1 1,0-1-1,3 0 1,-1 0-3,1 0 1,0-1-1,0 0 0,0 1 1,0-1-1,-1-1 1,1 1-1,0 0 0,-1-1 1,1 0-1,-1 0 0,0 0 1,4-3-1,7-6 149,-1-1-1,0-1 1,-1 0-1,21-29 0,-28 34 24,0 0 0,0 0 0,-1 0 0,0-1 0,0 0-1,-1 1 1,0-1 0,0 0 0,-1-1 0,-1 1 0,1-12 0,-1 20-132,-1 0 1,0-1-1,0 1 1,-1-1-1,1 1 1,0 0 0,0-1-1,-1 1 1,1 0-1,0-1 1,-1 1-1,1 0 1,-1 0 0,0-1-1,1 1 1,-1 0-1,0 0 1,-1-1 0,1 1-23,0 1 1,1-1 0,-1 1-1,0-1 1,0 1-1,0 0 1,0 0 0,0-1-1,0 1 1,0 0 0,0 0-1,0 0 1,0 0 0,0 0-1,0 0 1,0 0 0,0 0-1,0 0 1,-1 1 0,-3 0 5,1 1 1,-1 0 0,1 0 0,-1 1 0,1-1 0,0 1 0,-8 6 0,8-5-79,-1-1 1,2 1-1,-1 0 1,0 0-1,1 1 1,0-1-1,0 0 0,0 1 1,1 0-1,-4 7 1,8-8-1493,4-6 946,11-9 455,-13 8-165,16-9-304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110 298 18596,'1'-3'545,"0"-1"-1,0 1 1,0-1 0,-1 1 0,1-1-1,-1 0 1,0-4 0,0 8-455,0-1 1,0 0-1,0 1 1,-1-1-1,1 1 1,0-1-1,0 1 1,0-1-1,-1 1 1,1-1-1,0 1 1,0-1-1,-1 1 1,1-1-1,0 1 1,-1-1-1,1 1 1,-1 0-1,1-1 1,-1 1-1,0-1 0,1 1 15,-1 0-1,0 0 0,0 0 0,0-1 1,0 1-1,0 0 0,0 0 0,0 0 0,0 1 1,0-1-1,0 0 0,0 0 0,0 0 1,0 1-1,1-1 0,-1 0 0,-1 2 0,-6 2-27,1 2 0,0-1 0,0 1-1,0 0 1,1 0 0,0 1-1,0 0 1,1 0 0,0 0 0,0 1-1,1-1 1,0 1 0,0 0 0,-3 12-1,6-19-78,1 0-1,-1 0 1,1 0-1,0 0 1,0 0-1,-1 0 1,1 0-1,0 0 1,0 1-1,0-1 0,0 0 1,0 0-1,1 0 1,-1 0-1,0 0 1,0 0-1,1 0 1,-1 0-1,1 0 1,0 2-1,0-3 1,-1 1-1,1-1 1,0 0 0,-1 1-1,1-1 1,0 0 0,0 1-1,-1-1 1,1 0 0,0 0-1,0 0 1,-1 0-1,1 0 1,0 0 0,0 0-1,0 0 1,-1 0 0,1 0-1,0 0 1,0 0 0,0-1-1,6-1-13,0-1-1,-1 0 0,0 0 1,10-7-1,20-18-56,-29 22 45,0-1 0,1 1 0,0 1 0,0 0 1,0 0-1,0 0 0,1 1 0,11-4 0,-19 8 22,0 0 0,0 0 0,0 0 1,0 0-1,0 0 0,0 1 0,0-1 0,0 0 0,0 1 0,0-1 0,0 0 0,0 1 0,0-1 0,0 1 1,0-1-1,-1 1 0,1 0 0,0 0 0,0-1 0,0 1 0,-1 0 0,1 0 0,0 0 0,-1-1 0,1 1 0,-1 0 1,1 0-1,-1 0 0,0 0 0,1 0 0,-1 0 0,0 0 0,1 0 0,-1 0 0,0 2 0,4 42-121,-4-44 120,-1 44 51,-2 0 0,-2 0 0,-2 0 0,-2-1 0,-1 0 0,-3 0-1,-30 71 1,39-107 25,0 0 0,-1 0 0,-8 10 0,12-17-59,0 0-1,0 1 1,0-1 0,0-1 0,0 1-1,0 0 1,0 0 0,0 0 0,0-1 0,0 1-1,-1 0 1,1-1 0,0 1 0,-2 0-1,2-1-6,0-1-1,1 1 1,-1 0-1,0 0 1,0 0-1,1 0 1,-1-1-1,0 1 1,0 0-1,1-1 1,-1 1-1,0 0 1,1-1-1,-1 1 1,0-1-1,1 1 1,-1-1-1,1 1 1,-1-1-1,1 0 1,-1 1-1,1-1 1,0 0-1,-1 1 1,1-1-1,0 0 1,-1-1-1,-1-2 0,1-1-1,-1 0 0,1 0 1,0 0-1,1 0 0,-1 0 1,1 0-1,0 0 1,0 0-1,0 0 0,1 0 1,0 0-1,0 0 0,0 0 1,1 0-1,-1 0 0,5-8 1,5-8-14,0 1 1,20-28-1,-26 41 12,165-220-18,-93 130 60,72-118 0,-142 202-46,18-30-8,-24 41 8,0-1 0,1 0 0,-1 0 0,0 0 1,-1 0-1,1 0 0,0 0 0,-1 0 0,0 0 0,1-1 0,-2-4 1,1 7 2,0 1 1,0 0 0,0 0-1,-1-1 1,1 1 0,0 0-1,0 0 1,0 0-1,-1 0 1,1-1 0,0 1-1,0 0 1,0 0 0,-1 0-1,1 0 1,0 0 0,-1 0-1,1-1 1,0 1 0,0 0-1,-1 0 1,1 0 0,0 0-1,0 0 1,-1 0 0,1 0-1,0 0 1,-1 0-1,1 0 1,0 0 0,0 1-1,-1-1 1,1 0 0,0 0-1,0 0 1,-1 0 0,1 0-1,0 0 1,0 1 0,0-1-1,-1 0 1,-12 9-19,1 4 1,0 0 1,1 1-1,0 0 0,2 1 0,-11 19 0,-34 85 24,48-104-3,1 0 0,0 1 0,1-1-1,1 1 1,0 0 0,-1 29 0,4-43 0,0 0 1,0 0 0,0 0-1,1 0 1,-1 0-1,0 0 1,1 0-1,-1 0 1,1 0-1,0-1 1,-1 1 0,1 0-1,0 0 1,0-1-1,0 1 1,1 0-1,-1-1 1,0 1-1,0-1 1,2 2 0,-1-2-1,0-1 1,-1 1-1,1 0 1,0-1-1,0 1 1,-1-1-1,1 0 1,0 0-1,0 1 1,-1-1-1,1 0 1,0-1-1,0 1 1,0 0-1,-1 0 1,1-1-1,2 0 1,5-2 6,-1-1 1,1 0-1,-1 0 1,0-1-1,-1 1 0,1-2 1,6-5-1,11-14 6,34-41-1,-29 30-138,-30 36 121,0 0 1,0 0-1,0 0 0,0 0 0,0 0 0,0 0 0,0 0 0,0 0 1,0-1-1,0 1 0,0 0 0,0 0 0,0 0 0,0 0 0,0 0 0,0 0 1,0 0-1,1 0 0,-1 0 0,0 0 0,0 0 0,0 0 0,0 0 1,0 0-1,0 0 0,0-1 0,0 1 0,0 0 0,0 0 0,1 0 0,-1 0 1,0 0-1,0 0 0,0 0 0,0 0 0,0 0 0,0 0 0,0 0 0,0 0 1,0 0-1,1 0 0,-1 1 0,0-1 0,0 0 0,0 0 0,0 0 1,0 0-1,0 0 0,0 0 0,0 0 0,0 0 0,0 0 0,0 0 0,1 0 1,-1 0-1,0 0 0,0 0 0,0 1 0,0 7-56,-4 12-4,-1-2 60,-11 39 77,15-53-58,0 0 0,1 0 1,0 0-1,-1 0 0,1 0 1,0 0-1,1 0 1,-1 0-1,1-1 0,0 1 1,2 6-1,-3-8-17,1-1-1,0 0 1,0 0-1,0 0 1,-1 0-1,1 0 1,0 0-1,0 0 1,0 0-1,0-1 1,1 1-1,-1 0 1,0 0-1,0-1 1,0 1-1,1-1 1,-1 1-1,0-1 1,0 0-1,1 1 1,-1-1-1,0 0 1,1 0-1,-1 0 1,0 0-1,1 0 1,-1 0-1,0 0 1,1-1 0,-1 1-1,0 0 1,1-1-1,-1 1 1,0-1-1,0 1 1,0-1-1,1 0 1,0 0-1,3-2-139,0 0 0,-1 1 0,0-2 0,1 1 0,-1 0 0,0-1 0,-1 0 0,6-5 0,2-10-119,-3-1-91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19012,'1'-9'1920,"-1"11"-1311,0 0-249,3 3 1448,-2 2-1296,2 0-1176,5-1-408,-1 1 824,0 3-224,0 0-152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139 302 15619,'-18'13'1337,"1"2"0,1 0-1,-24 28 1,35-36-1106,-1 0-1,1 0 1,1 0-1,0 1 1,0 0 0,0 0-1,1 0 1,0 0-1,1 0 1,0 1 0,0 0-1,-1 9 1,3-15-198,0-1 0,0 0 0,0 0 0,0 0 1,0 0-1,0 1 0,1-1 0,-1 0 0,1 0 0,-1 0 0,1 0 1,0 0-1,0 0 0,0 0 0,0 0 0,0 0 0,2 2 0,-1-3-13,-1 0 0,0 0 0,1 0 0,-1 0 0,1 0 0,-1-1 0,1 1 0,-1 0-1,1-1 1,0 1 0,-1-1 0,1 0 0,0 0 0,-1 1 0,1-1 0,0 0 0,2-1-1,3 0 3,-1 0-1,0-1 1,0 0-1,0 0 1,0 0-1,-1-1 1,1 1-1,0-2 1,-1 1-1,10-8 1,6-8 29,-1-1 1,-1-1-1,0-1 1,-2-1 0,0 0-1,19-38 1,-19 28-10,-1-1 0,-2-1 0,-2 0 1,12-55-1,-23 86-38,7-47 38,-8 49-41,1 0 0,-1 0 0,0 0 0,0 0 1,0 0-1,-1 0 0,1 0 0,0 0 0,-1 0 1,0 0-1,1 0 0,-1 0 0,0 0 0,0 1 1,0-1-1,0 0 0,0 1 0,0-1 0,0 0 0,-1 1 1,-1-2-1,2 3 0,0-1 0,0 1 1,0-1-1,-1 1 0,1 0 0,0-1 0,-1 1 1,1 0-1,0 0 0,0 0 0,-1 0 1,1 0-1,0 1 0,-1-1 0,1 0 1,0 1-1,0-1 0,-1 0 0,1 1 0,0-1 1,0 1-1,0 0 0,0-1 0,0 1 1,0 0-1,0 0 0,0 0 0,-1 1 1,-26 29 55,28-31-54,-14 18 55,2-1 1,0 2-1,0-1 0,2 2 1,1-1-1,0 1 0,-9 33 1,18-51-56,-1 1 0,1-1 1,-1 0-1,1 0 1,0 0-1,0 1 0,0-1 1,0 0-1,0 1 0,1-1 1,-1 0-1,0 0 1,1 0-1,0 1 0,0-1 1,-1 0-1,1 0 0,1 0 1,-1 0-1,0 0 1,0-1-1,1 1 0,2 3 1,2-1-33,-1 0 1,1-1-1,1 1 1,-1-1-1,0-1 1,10 4-1,-15-6 25,6 2-53,0 1 0,0 0 0,-1 0 0,1 0 0,-1 1 0,0 0 0,0 0 0,-1 1 0,1-1 0,-1 1 0,0 0 0,0 1 0,-1-1 0,1 1 0,-1 0 0,0 0 0,-1 0 0,0 1 0,0-1 0,0 1 0,-1 0 0,1 0 0,-2 0 0,1 0 0,-1 0 0,1 10 0,-2-9 425,0-8-365,1 0-1,-1 0 1,0 0 0,0 0 0,0 0-1,0 0 1,0 0 0,0 0 0,0 0-1,0 0 1,0 0 0,0 0 0,0 0-1,0 0 1,0 0 0,1 0 0,-1-1-1,0 1 1,0 0 0,0 0 0,0 0-1,0 0 1,0 1 0,0-1 0,0 0-1,0 0 1,0 0 0,1 0 0,-1 0 0,0 0-1,0 0 1,0 0 0,0 0 0,0 0-1,0 0 1,0 0 0,0 0 0,0 0-1,0 0 1,0 0 0,0 0 0,0 0-1,0 0 1,0 0 0,0 0 0,1 1-1,-1-1 1,0 0 0,0 0 0,0 0-1,0 0 1,0 0 0,0 0 0,0 0-1,0 0 1,0 0 0,0 0 0,0 0-1,0 1 1,0-1 0,0 0 0,0 0-1,2-8-62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16235,'4'3'477,"1"-1"-1,-1 1 0,1-1 0,0 0 0,0 0 0,0 0 0,0-1 0,0 0 0,0 0 0,0 0 0,1 0 0,-1-1 0,0 0 0,1 0 0,8-2 0,-9 2-330,1-2-1,0 1 1,-1 0 0,1-1-1,-1 0 1,1-1 0,-1 1-1,0-1 1,0 0-1,0 0 1,0 0 0,0-1-1,7-8 1,-11 12-138,0-1 0,-1 0 0,1 1 0,0-1 0,-1 0 0,1 0 0,-1 1 0,1-1 0,-1 0 0,1 0 0,-1 0 0,0 0 0,1 0 0,-1 0 0,0 0 0,0 0 0,0 0 0,0 1 1,0-1-1,1 0 0,-2 0 0,1-1 0,0 1-2,-1 0 0,1 0 0,-1 1 0,1-1 0,-1 0 0,1 1 0,-1-1 0,0 1 0,1-1 0,-1 1 0,0-1-1,1 1 1,-1-1 0,0 1 0,0 0 0,0-1 0,1 1 0,-1 0 0,-1-1 0,-3 1 13,0-1-1,1 0 0,-1 1 1,1 0-1,-1 0 0,0 1 1,1-1-1,-6 2 0,1 1-9,1 0 0,-1 1-1,0 0 1,1 1 0,0 0-1,0 0 1,0 1 0,1-1-1,-9 10 1,14-13-10,0 1 0,-1-1 0,1 1 0,0 0 0,1 0 0,-1 0 0,0 0 0,1 0 0,0 0 0,0 0 0,-1 1 0,0 5 0,2-7 1,0 1 1,0-1-1,1 0 1,-1 1-1,0-1 0,1 1 1,0-1-1,-1 0 1,1 0-1,0 1 1,0-1-1,0 0 0,1 0 1,-1 0-1,0 0 1,1 0-1,-1 0 1,1 0-1,0-1 1,2 3-1,2 0-100,1 1-1,0-1 1,0 0 0,0-1-1,1 0 1,-1 0-1,1 0 1,-1-1 0,1-1-1,0 1 1,0-1 0,0 0-1,0-1 1,0 0-1,0 0 1,0-1 0,0 0-1,14-3 1,-4-5-247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19284,'-5'-15'2241,"7"3"-1353,5 1-400,6 3 1656,4-1-1175,9 2-1049,2 7-929,3 6 889,3 11-272,18 3-176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18948,'2'-6'2907,"-1"9"-1032,0 22-330,-2 40-1036,-1-24-341,-2 2-88,2 0 1,2 1-1,7 48 1,-7-89-64,0-1 1,1 1 0,-1-1-1,1 1 1,0 0 0,0-1 0,0 1-1,0-1 1,0 0 0,1 1-1,-1-1 1,1 0 0,-1 0 0,1 0-1,0 0 1,0 0 0,4 3-1,-4-4 7,-1 0-1,1-1 1,0 1 0,0-1-1,0 0 1,0 1-1,0-1 1,0 0-1,0 0 1,0 0-1,0 0 1,0-1-1,0 1 1,0 0-1,0-1 1,0 1-1,0-1 1,0 0-1,0 0 1,-1 0-1,1 0 1,0 0-1,-1 0 1,3-2-1,12-9 179,-1-1-1,-1 0 0,0-1 0,-1-1 0,0 0 0,15-25 0,56-105 913,-32 34-1234,-59 126-3151,-17 29 1688,8-18 628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13787,'4'4'72,"1"-1"-1,0 1 1,0-1-1,0 0 1,0 0 0,0-1-1,1 0 1,-1 1-1,1-2 1,7 3 0,6 1 12,70 23-164,114 20 0,95 0-12,-297-48 92,410 41 3499,-409-41-3460,0 0-1,0 0 0,-1 1 1,1-1-1,0-1 0,0 1 1,0 0-1,-1 0 0,1-1 1,0 1-1,0-1 0,-1 1 0,1-1 1,0 0-1,1-1 0,-2 1-2,0 0-1,-1-1 0,1 1 0,0 0 0,-1-1 1,1 1-1,-1-1 0,1 1 0,-1-1 0,0 1 1,0-1-1,0 1 0,1-1 0,-1 1 0,-1-1 1,1 0-1,0 1 0,-1-3 0,-2-16 146,-1 0-1,-1 0 1,-1 0 0,-1 1-1,-1 0 1,-12-23-1,-2 3 66,-49-65 0,46 72-300,-1 1 0,-56-50 0,77 78 36,0-1-1,1-1 1,0 1 0,0-1-1,0 1 1,1-1 0,-1 0 0,1-1-1,-2-5 1,-8-26-113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17244,'4'0'273,"0"0"0,0 0 1,1-1-1,-1 1 0,0-1 1,0 0-1,0 0 0,0-1 1,0 1-1,0-1 0,-1 0 1,1 0-1,0 0 0,-1 0 1,5-5-1,4-3 824,-1-1 0,18-23 0,-21 23-457,-5 8-514,0-1 0,-1 1-1,1-1 1,-1 1 0,0-1 0,0 0-1,0 0 1,0 0 0,-1 0 0,0 0-1,0-1 1,0 1 0,1-6 0,-2 10-116,0-1 0,0 1 0,0-1 0,0 0 1,0 1-1,-1-1 0,1 1 0,0-1 0,0 1 1,0-1-1,-1 1 0,1-1 0,0 1 1,0 0-1,-1-1 0,1 1 0,0-1 0,-1 1 1,1 0-1,0-1 0,-1 1 0,1 0 1,-1-1-1,1 1 0,-1 0 0,1 0 0,-1-1 1,1 1-1,0 0 0,-1 0 0,1 0 1,-1 0-1,0-1 0,1 1 0,-1 0 0,1 0 1,-1 0-1,1 0 0,-1 0 0,1 0 1,-1 1-1,1-1 0,-1 0 0,1 0 0,-1 0 1,1 0-1,-1 1 0,0-1 0,-24 12 14,12-3-109,2 0 0,0 1 0,-14 15-1,20-19 37,0 0 0,0 1-1,0-1 1,0 1 0,1 0-1,1 0 1,-6 14 0,8-20 42,1 0-1,0 1 1,-1-1 0,1 0 0,0 0-1,0 1 1,0-1 0,0 0 0,0 0 0,0 1-1,0-1 1,0 0 0,1 0 0,-1 1-1,0-1 1,1 0 0,-1 0 0,1 0-1,-1 0 1,1 1 0,0-1 0,-1 0 0,1 0-1,0 0 1,0 0 0,0 0 0,0-1-1,0 1 1,0 0 0,0 0 0,0-1 0,0 1-1,0 0 1,0-1 0,0 1 0,0-1-1,1 0 1,-1 1 0,0-1 0,2 1 0,7 0-16,0 0 0,-1 0 1,1 0-1,13-2 1,-8 0-17,185-12-192,-199 13 248,1 0 0,-1 0 0,1 0 0,-1-1 0,0 1 0,1 0 0,-1-1 0,0 1 0,1-1 0,-1 0 0,0 1 0,0-1 1,1 0-1,-1 0 0,0 1 0,0-1 0,0 0 0,0 0 0,0 0 0,0-1 0,-1 1 0,1 0 0,0 0 0,0 0 0,-1-1 0,1 1 0,-1 0 0,1-1 0,-1 1 0,1 0 0,-1-1 0,0 1 0,0 0 0,0-1 0,0 1 1,0-1-1,0-1 0,-1-6 122,-1 0 1,0 0-1,0 1 1,-6-16-1,6 18-113,-3-9 56,-41-122 415,46 137-528,0-1 0,-1 0 0,1 1 0,0-1 0,0 1-1,-1-1 1,1 0 0,0 1 0,0-1 0,0 0 0,0 1 0,0-1 0,0 0 0,0 1 0,0-1 0,0 0 0,0 1 0,1-1 0,-1 1 0,0-1 0,0 0 0,1 1 0,-1-1 0,0 1 0,1-1 0,-1 1 0,0-1 0,1 1 0,-1-1 0,1 1-1,-1-1 1,1 1 0,0-1 0,22-1-2021,-5 2 1592,7-5-149,4 0-194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15259,'-82'229'8051,"72"-193"-7471,1 1 1,2 0-1,2 1 0,-1 52 0,6-85-529,1 0 0,-1 0 0,1 0 0,0-1 0,0 1 0,4 9 0,-5-13-44,1-1-1,-1 1 0,0 0 1,1-1-1,-1 1 0,0 0 0,1-1 1,-1 1-1,1-1 0,-1 1 0,1-1 1,-1 1-1,1-1 0,0 1 1,-1-1-1,1 0 0,-1 1 0,1-1 1,0 0-1,-1 1 0,2-1 1,-1 0-1,0 0 0,0 0 0,0-1 1,0 1-1,0 0 0,0-1 1,-1 1-1,1-1 0,0 1 1,0-1-1,0 1 0,-1-1 1,1 0-1,0 1 0,0-1 1,-1 0-1,1 1 0,-1-1 0,1 0 1,0-1-1,4-6 27,0 0 0,-1-1-1,0 1 1,-1-1 0,0 0 0,0 0-1,-1 0 1,2-12 0,-1-7 8,0-41 0,-3 65-47,-1-19-31,2 22 29,-1 1 0,0-1 0,0 0-1,-1 1 1,1-1 0,0 0 0,0 1 0,0-1-1,0 0 1,-1 0 0,1 1 0,0-1 0,-1 1 0,1-1-1,0 0 1,-1 1 0,1-1 0,-1 1 0,1-1-1,-1 1 1,1-1 0,-1 1 0,1-1 0,-1 0-1,0 2 1,1-1 0,-1 1-1,1-1 1,-1 0 0,1 1-1,0-1 1,-1 1 0,1-1-1,-1 1 1,1-1-1,0 1 1,0-1 0,-1 1-1,1-1 1,0 1 0,0-1-1,0 1 1,0 0 0,0-1-1,0 1 1,-1-1 0,1 1-1,1 0 1,-1-1-1,0 1 1,0-1 0,0 2-1,1 17-105,-1-16 107,0 1-1,1 0 1,0-1 0,0 1-1,0 0 1,0-1-1,0 1 1,1-1-1,0 0 1,0 0-1,0 1 1,0-1 0,0 0-1,0 0 1,1-1-1,-1 1 1,1-1-1,0 1 1,0-1-1,0 0 1,0 0 0,0 0-1,1 0 1,-1 0-1,0-1 1,1 0-1,-1 0 1,1 0-1,0 0 1,-1 0 0,1-1-1,4 1 1,2-1 13,1 1 0,-1-2 0,0 0 0,1 0 1,-1-1-1,0 0 0,0 0 0,0-1 1,-1-1-1,16-7 0,-13 4 10,0 0 0,0-2 0,0 1 1,-1-2-1,-1 1 0,1-2 0,-2 1 0,18-24 0,-22 24-16,-9 13-29,-13 17-6,6-4 34,0 1-1,-13 30 1,22-42 20,0 0 1,0 1-1,0-1 0,0 1 1,1-1-1,0 1 0,0 0 1,1 0-1,-1-1 1,1 1-1,1 0 0,-1 0 1,3 10-1,-3-15-1,1 1 1,0-1-1,0 0 1,-1 1-1,1-1 1,0 0-1,0 1 0,0-1 1,1 0-1,-1 0 1,0 0-1,0 0 0,1 0 1,-1 0-1,0 0 1,1 0-1,-1-1 0,1 1 1,-1 0-1,1-1 1,0 1-1,-1-1 1,1 0-1,-1 1 0,1-1 1,0 0-1,-1 0 1,1 0-1,0 0 0,-1-1 1,1 1-1,-1 0 1,4-2-1,3 1 56,1-2 1,-1 0-1,1 0 1,-1 0-1,8-5 0,2-4 24,0-1-1,-1 0 0,-1-1 1,0 0-1,16-20 0,-3 4-37,-29 30-60,1-1 0,-1 1 0,0 0-1,0-1 1,1 1 0,-1 0 0,0 0-1,0-1 1,1 1 0,-1 0-1,0 0 1,1-1 0,-1 1 0,0 0-1,1 0 1,-1 0 0,0-1 0,1 1-1,-1 0 1,0 0 0,1 0-1,-1 0 1,1 0 0,-1 0 0,0 0-1,1 0 1,-1 0 0,1 0 0,-1 0-1,2 12-18,-12 28-24,7-28 33,0 0-288,1 0-1,1 0 1,0 0 0,1 23-1,0-35 288,0 0 0,-1 0 0,1 1-1,0-1 1,0 0 0,0 0 0,0 1 0,0-1-1,0 0 1,0 0 0,0 0 0,1 1 0,-1-1-1,0 0 1,0 0 0,0 0 0,0 1 0,0-1-1,0 0 1,0 0 0,0 0 0,1 1 0,-1-1 0,0 0-1,0 0 1,0 0 0,0 0 0,0 1 0,1-1-1,-1 0 1,0 0 0,0 0 0,0 0 0,1 0-1,-1 0 1,0 0 0,0 0 0,1 0 0,-1 1-1,0-1 1,0 0 0,0 0 0,1 0 0,-1 0-1,0 0 1,0 0 0,1 0 0,-1-1 0,0 1 0,1 0-1,4-5-362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19188,'-2'7'1889,"2"4"-1161,2 0-336,-2-2 2136,0-1-1752,0-5-455,0-2-121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 18876,'0'0'43,"0"0"0,0 0 0,0 0 0,0-1 0,0 1 0,0 0 0,0 0 0,0 0-1,0 0 1,-1 0 0,1 0 0,0-1 0,0 1 0,0 0 0,0 0 0,0 0 0,0 0 0,0 0 0,-1 0 0,1 0 0,0 0 0,0 0 0,0 0 0,0 0 0,0 0-1,0 0 1,-1 0 0,1 0 0,0 0 0,0 0 0,0 0 0,0 0 0,-1 0 0,1 0 0,0 0 0,0 0 0,0 0 0,0 0 0,0 0 0,0 0 0,-1 0 0,1 0-1,0 0 1,0 0 0,-9 8 510,-6 12-185,-16 39 603,2 3 0,-25 77 1,45-113-885,1 1 0,1-1 0,1 1 1,1 1-1,1-1 0,1 31 0,3-56-73,0 1-1,0-1 1,0 0-1,0 1 0,1-1 1,-1 0-1,1 0 1,0 1-1,-1-1 1,1 0-1,0 0 0,0 0 1,1 0-1,-1 0 1,0 0-1,1 0 0,-1 0 1,1-1-1,-1 1 1,1 0-1,4 2 0,-3-3-1,-1 0-1,1 1 1,0-1-1,0 0 0,0-1 1,0 1-1,0-1 0,1 1 1,-1-1-1,0 0 0,0 0 1,0 0-1,0 0 0,0-1 1,0 0-1,4 0 0,3-3 2,0 0 0,-1 0 0,0-1 0,0 0 0,0 0 0,-1-1 0,1 0 0,-1-1 0,-1 0 0,11-11 0,3-6 37,36-54 0,-47 61-40,-8 12-11,0 1 1,1 0-1,-1 0 1,1 0-1,4-5 1,-9 29-73,-7 14 37,6-23 52,0 1 1,0-1 0,1 1 0,1-1-1,0 1 1,1 21 0,0-32-7,0 0 0,1 0 0,-1 0 0,0 0 0,1 0 0,-1 0 0,0 0 1,1 0-1,0 0 0,-1-1 0,1 1 0,-1 0 0,1 0 0,0-1 0,0 1 0,-1 0 0,1-1 0,0 1 0,0 0 0,0-1 1,0 0-1,-1 1 0,1-1 0,0 1 0,0-1 0,0 0 0,0 0 0,0 1 0,0-1 0,0 0 0,0 0 0,0 0 0,0 0 1,0 0-1,0 0 0,0-1 0,0 1 0,0 0 0,0 0 0,0-1 0,2 0 0,5-2 66,-1 0 0,1 0 0,12-8 0,-18 10-60,27-17 146,28-15 40,-53 31-196,0 0 0,1 1 1,-1-1-1,1 1 1,-1 0-1,1 0 1,-1 0-1,1 1 1,0 0-1,8 0 0,-10 1-14,0 0 1,0 0-1,-1 0 0,1 0 0,0 0 0,-1 1 0,1-1 0,-1 1 0,1 0 0,-1 0 0,0 0 0,0 0 0,0 0 0,0 1 0,0-1 0,1 3 0,-1-2 3,0-1 1,0 1-1,0-1 1,0 1-1,1-1 1,-1 0-1,0 0 1,1 0-1,0 0 1,-1 0-1,1-1 0,0 1 1,0-1-1,0 0 1,6 2-1,-1-2 14,-1-1 0,0 0 0,1 0 0,-1-1 0,0 0 0,1 0 0,12-5 0,52-21-158,-36 12-167,-26 11 192,-2 0-72,0 1 1,1 0-1,-1 1 0,1-1 0,-1 2 1,1-1-1,0 1 0,10 0 0,-18 1 143,1 0 0,-1 1 0,0-1 0,0 0 0,0 1-1,1-1 1,-1 1 0,0-1 0,0 1 0,0 0 0,0-1 0,0 1-1,0 0 1,0 0 0,0 0 0,-1-1 0,1 1 0,0 0 0,0 0 0,-1 0-1,1 0 1,-1 1 0,1-1 0,-1 0 0,1 2 0,6 34-345,-5-17 392,6 20-1,-2 1 0,-2-1 0,-1 1 0,-3 0 0,-1-1 1,-1 1-1,-15 69 0,16-106 47,-13 47 453,13-48-430,0 0 0,-1 0 0,1 0 0,-1-1 0,1 1 0,-1 0 0,0-1 0,0 1 0,0-1 0,0 0 1,0 0-1,0 1 0,-1-2 0,-2 3 0,4-3-41,0-1-1,0 0 1,0 1 0,0-1-1,0 0 1,0 0 0,0 0-1,0 0 1,0 0 0,0 0-1,0 0 1,0 0 0,0-1-1,0 1 1,0 0 0,0-1-1,0 1 1,0 0 0,1-1-1,-1 1 1,0-1 0,0 1-1,0-1 1,1 0 0,-1 1-1,0-1 1,1 0 0,-1 1-1,0-1 1,1 0 0,-1 0-1,1 0 1,-1 0 0,1 1-1,0-1 1,-1 0 0,0-2-1,-12-38 199,13 39-206,-3-15-15,0 0 0,2 0-1,0 0 1,1 0-1,1 0 1,0 0 0,2 0-1,-1 1 1,2-1-1,1 1 1,0-1 0,0 1-1,2 1 1,0-1 0,1 1-1,0 0 1,2 1-1,-1 0 1,2 1 0,0-1-1,17-15 1,44-30-40,-48 42 51,-1-2 1,0-1-1,27-32 1,-49 51-4,0 0 0,-1 0 0,1 0-1,0 0 1,0 0 0,-1 0 0,1 0 0,-1 0 0,1-1 0,-1 1-1,1 0 1,-1 0 0,0 0 0,1-2 0,-1 3-3,-1-1 0,1 1 0,0 0 0,0 0 0,0-1 1,0 1-1,-1 0 0,1 0 0,0-1 0,0 1 0,0 0 0,-1 0 0,1 0 1,0-1-1,0 1 0,-1 0 0,1 0 0,0 0 0,0 0 0,-1 0 0,1 0 1,0 0-1,-1 0 0,1-1 0,0 1 0,-1 0 0,1 0 0,0 0 0,0 0 1,-1 0-1,1 0 0,0 1 0,-1-1 0,-3 0 17,1 1 0,-1 0 1,0 0-1,1 1 0,-1-1 0,1 1 0,0-1 0,-4 4 1,-1 0 16,0 1 0,1 1 0,0-1 0,-8 9 0,13-11-30,-1-1 0,0 1 0,1-1-1,0 1 1,0 0 0,0 0 0,0 0-1,0 0 1,1 0 0,0 0 0,-1 8 0,2-11-6,0 0 1,0 0 0,0 0 0,0 0 0,0 0 0,1 0 0,-1 0 0,0 0-1,1 0 1,-1 0 0,1 0 0,-1 0 0,1 0 0,-1 0 0,1 0-1,0 0 1,0 0 0,-1-1 0,1 1 0,0 0 0,0-1 0,0 1 0,0 0-1,0-1 1,0 1 0,0-1 0,0 1 0,0-1 0,0 0 0,0 1 0,0-1-1,0 0 1,0 0 0,0 0 0,0 0 0,0 0 0,0 0 0,2 0-1,6 0 19,1 0-1,0 0 0,11-3 1,-17 2-18,53-9 41,-26 4-7,41-2 1,-61 8-36,0 0-1,0 0 1,0 1 0,-1 1 0,1 0-1,0 0 1,16 7 0,-23-8-2,-1 0 0,1 0 0,-1 0 1,1-1-1,-1 1 0,1-1 0,0 0 0,-1 0 0,1 0 1,-1 0-1,7-2 0,36-14 32,-38 12-46,-1 1 0,1 0 0,-1 0 0,1 1 0,0 0 0,9-1 0,-17 3 9,0 0-1,1 0 1,-1 0 0,1 0-1,-1 0 1,1 0 0,-1 0-1,1 0 1,-1 0 0,1 0-1,-1 0 1,0 0 0,1 1-1,-1-1 1,1 0 0,-1 0-1,0 0 1,1 1 0,-1-1-1,1 0 1,-1 0 0,0 1-1,1-1 1,-1 0 0,0 1-1,1-1 1,-1 0 0,0 1-1,0-1 1,1 0 0,-1 1-1,0-1 1,0 1 0,0-1-1,0 1 1,0-1 0,1 0-1,-1 1 1,0-1 0,0 1-1,0-1 1,0 1 0,0 0-1,-6 23-483,2-11 275,3-10 58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155 231 18516,'3'-5'643,"0"-1"-1,-1 1 1,1-1 0,-1 0 0,2-11-1,-4 16-547,1 0 0,-1 0-1,0 0 1,0 0-1,0 0 1,0 0-1,0 0 1,0 0-1,0 0 1,0 0-1,-1 0 1,1 0-1,0 0 1,-1 0-1,1 1 1,0-1-1,-1 0 1,0-1-1,0 1-33,1 1 0,-1 0-1,0-1 1,0 1 0,0 0-1,0 0 1,1-1 0,-1 1-1,0 0 1,0 0 0,0 0-1,0 0 1,0 0 0,1 0-1,-1 0 1,0 0 0,0 0-1,0 1 1,0-1 0,0 0-1,1 0 1,-1 1 0,0-1-1,0 1 1,0 0 0,-8 3 10,0 1 1,1 0 0,0 1-1,1 0 1,-1 0 0,1 1-1,0 0 1,-7 9 0,2-1-62,1 0-1,0 1 1,-9 21 0,17-32-10,0 1 0,1-1 0,0 1 0,1-1 0,-3 9 0,4-14 0,0 1 0,0 0 0,0-1 0,0 1 0,0 0 0,0 0 0,0-1 0,0 1 0,0 0 0,0 0 0,0-1 0,0 1 0,1 0 0,-1-1 0,0 1 0,1 0 0,-1 0 0,0-1 0,1 1 0,-1-1 0,1 1 0,-1 0 0,1-1 0,-1 1 0,1-1 0,-1 1 0,1-1 0,-1 0 0,1 1 0,0-1 0,-1 1 0,1-1 0,0 0 0,-1 0 0,1 1 0,0-1 0,0 0 0,-1 0 0,1 0 0,0 0 0,-1 0 0,1 0 0,0 0 0,0 0 0,-1 0 0,1 0 0,0 0 0,0 0 0,-1-1 0,1 1 0,0 0 0,0-1 0,7-1 0,0 0 0,-1-1 0,1 0 0,-1-1 0,1 0 0,-1 0 1,0 0-1,9-9 0,6-6 33,22-23 1,-19 16 41,-1-1 1,-2 0-1,-1-2 0,0-1 1,-3 0-1,28-61 1,-43 80-50,-4 9-23,-8 15-30,-6 18-20,1 0-1,2 0 0,0 1 0,3 1 1,-11 62-1,19-90 48,1-1 0,0 0 1,-1 1-1,2-1 0,-1 1 0,0-1 1,1 1-1,0-1 0,0 0 1,0 1-1,1-1 0,3 7 0,-4-9 1,1 0 0,-1 0 0,1-1-1,0 1 1,0-1 0,0 1-1,0-1 1,0 1 0,0-1 0,1 0-1,-1 0 1,0 0 0,0-1 0,1 1-1,-1 0 1,1-1 0,-1 1 0,0-1-1,1 0 1,-1 0 0,1 0-1,-1 0 1,1 0 0,-1-1 0,3 0-1,7-1 13,0-1-1,0-1 0,0 0 0,-1 0 0,1-1 0,-1-1 1,0 0-1,-1 0 0,1-1 0,-1 0 0,-1-1 1,1 0-1,-1-1 0,11-13 0,-16 15 7,-10 8-30,-10 12-9,11-8 23,-1 1 10,0 0 0,0 1 0,1-1 0,0 1 0,0 1 0,1-1 0,0 1 0,-6 15 0,10-22-8,0 0-1,-1 0 1,2 0-1,-1 0 1,0 0-1,0 0 1,0 0-1,0 0 1,1 0-1,-1 0 1,0 0-1,1-1 1,-1 1-1,1 0 1,-1 0-1,1 0 1,-1 0-1,1-1 1,0 1-1,-1 0 1,1 0-1,0-1 1,0 1-1,-1-1 1,1 1-1,0-1 1,0 1-1,0-1 1,0 1-1,0-1 1,-1 0-1,1 1 1,0-1-1,0 0 1,0 0-1,1 0 1,6 2 15,0-2 0,-1 1 0,13-1 0,-13 0-15,11 0 13,70-2 26,-77 1-25,1-1-1,0 0 0,0 0 1,-1-1-1,14-5 0,-23 7 17,-1 0-1,0 0 0,1 1 1,-1-1-1,0 0 1,1-1-1,-1 1 0,0 0 1,0 0-1,0 0 0,0-1 1,0 1-1,0 0 1,-1-1-1,1 1 0,0-1 1,-1 1-1,1-1 0,-1 1 1,1-1-1,-1 1 1,0-1-1,1 0 0,-1 1 1,0-1-1,0 0 1,0 1-1,0-1 0,-1 1 1,1-1-1,0 0 0,-1 1 1,1-1-1,-1 1 1,0-3-1,-4-8 272,0 0 1,-1 0-1,-11-17 1,5 8 28,11 21-350,1-1 0,0 1-1,0 0 1,-1 0-1,1-1 1,0 1-1,0 0 1,-1-1 0,1 1-1,0 0 1,0-1-1,0 1 1,0 0-1,0-1 1,0 1-1,0 0 1,-1-1 0,1 1-1,0 0 1,0-1-1,0 1 1,0 0-1,1-1 1,-1 1 0,0-1-1,0 1 1,0 0-1,0-1 1,0 1-1,0 0 1,0-1-1,1 1 1,-1 0 0,0-1-1,0 1 1,0 0-1,1 0 1,-1-1-1,0 1 1,0 0 0,1 0-1,-1-1 1,0 1-1,1 0 1,-1 0-1,0 0 1,1 0-1,-1 0 1,0-1 0,1 1-1,-1 0 1,0 0-1,1 0 1,-1 0-1,0 0 1,1 0 0,-1 0-1,1 0 1,-1 0-1,0 0 1,1 0-1,30 7-1339,-20-3 1194,18 2-270,1-2-161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388 116 16884,'1'-6'360,"0"1"0,0-1 0,-1 1 1,0-1-1,0 1 0,-1-1 1,1 1-1,-1-1 0,0 1 0,-4-10 1,4 12-183,0 0 0,-1 0 0,1 1 0,-1-1 0,0 0 0,0 1 0,0 0 1,0-1-1,0 1 0,0 0 0,-1 0 0,1 0 0,-1 0 0,1 1 0,-1-1 1,0 1-1,0 0 0,0-1 0,1 1 0,-1 0 0,-4 0 0,1 0-65,-1 0 0,0 1 0,0 0 0,1 0 0,-1 1 0,0 0 0,0 0-1,1 0 1,-1 1 0,1 0 0,-1 0 0,1 1 0,0 0 0,0 0 0,0 0 0,0 1-1,-10 8 1,-4 5-101,1 0 0,0 2 0,-20 25-1,22-22 6,0 0-1,-18 34 1,29-46-7,0 1-1,2 0 1,-1 0-1,1 0 1,1 0 0,0 1-1,0-1 1,0 14-1,3-23-5,0 0-1,0 0 0,0 1 0,0-1 0,0 0 0,1 0 0,-1 0 0,1 0 0,0 0 0,-1 0 0,1 0 0,0 0 1,0 0-1,0 0 0,0-1 0,1 1 0,-1 0 0,0-1 0,3 3 0,-1-1 0,1-1 0,-1 0 0,1 0 0,0 0 0,-1 0 0,1-1 1,0 1-1,0-1 0,6 1 0,6 1 5,-1-2 1,1 0-1,-1-1 1,22-2-1,-21 1 5,-1-1-1,0 0 1,0-1-1,0-1 1,0 0-1,0-1 1,18-9-1,-33 14-10,0 0 1,1 0-1,-1 0 0,0 0 0,0 0 1,1-1-1,-1 1 0,0 0 0,0 0 1,0 0-1,1 0 0,-1 0 0,0 0 1,0 0-1,0-1 0,1 1 0,-1 0 1,0 0-1,0 0 0,0 0 0,0-1 1,0 1-1,0 0 0,1 0 0,-1 0 1,0-1-1,0 1 0,0 0 1,0 0-1,0-1 0,0 1 0,0 0 1,0 0-1,0 0 0,0-1 0,0 1 1,0 0-1,0 0 0,0-1 0,0 1 1,0 0-1,0 0 0,0-1 0,-12-3 28,-17 1 20,29 3-49,-33 1 59,22-1-44,0 0 0,1 0 0,-1-1 0,-16-3 0,27 4-16,0 0 0,0 0 1,-1 0-1,1 0 0,0 0 0,0 0 0,0 0 0,0 0 0,0 0 0,0 0 0,0 0 0,0 0 0,0 0 1,0 0-1,0 0 0,0 0 0,0 0 0,0 0 0,0 0 0,0 0 0,0 0 0,0 0 0,-1 0 1,1 0-1,0-1 0,0 1 0,0 0 0,0 0 0,0 0 0,0 0 0,0 0 0,0 0 0,0 0 0,0 0 1,0 0-1,0 0 0,0 0 0,0 0 0,0 0 0,0 0 0,0 0 0,0-1 0,0 1 0,0 0 1,0 0-1,0 0 0,0 0 0,0 0 0,0 0 0,0 0 0,0 0 0,1 0 0,-1 0 0,0 0 0,0 0 1,0 0-1,0 0 0,0 0 0,0 0 0,0 0 0,0 0 0,0 0 0,0 0 0,0 0 0,0 0 1,0 0-1,0-1 0,0 1 0,0 0 0,8-3 1,9-3-2,178-48-893,-191 53 829,2 0-1,-1-1 1,0 1-1,0 1 1,0-1-1,0 1 1,9 0-1,-13 1 63,0 0-1,0-1 0,-1 1 0,1-1 1,0 1-1,0 0 0,-1 0 1,1-1-1,-1 1 0,1 0 1,-1 0-1,1 0 0,-1 0 0,1 0 1,-1 0-1,0 0 0,1-1 1,-1 1-1,0 0 0,0 0 0,0 0 1,0 0-1,0 0 0,0 0 1,0 0-1,0 2 0,-3 26 190,-4-5 144,0 0 0,-2-1 0,-16 31 0,8-23-4115,26-45 3154,0-3-246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20756,'17'11'3949,"-16"-10"-3844,1 0-1,0 1 1,-1-1 0,1 0 0,0 0-1,0 0 1,0 0 0,-1-1-1,1 1 1,0 0 0,0-1-1,0 1 1,0-1 0,1 0 0,-1 0-1,0 1 1,2-2 0,7 0-92,-1-1 1,0-1-1,1 1 1,-1-2 0,-1 0-1,1 0 1,0 0-1,-1-1 1,0-1-1,0 0 1,-1 0 0,0 0-1,0-1 1,0 0-1,-1-1 1,0 0 0,0 0-1,-1 0 1,0-1-1,0 0 1,4-11-1,-9 18-19,0 0 0,0 0 0,-1-1-1,1 1 1,-1 0 0,1 0 0,-1-1 0,0 1-1,0 0 1,0 0 0,0-1 0,0 1-1,-1 0 1,1-1 0,-1 1 0,1 0 0,-1 0-1,0 0 1,-1-3 0,1 4-1,1 0 0,-1 0 0,0 1 0,0-1 0,0 0 0,-1 0 0,1 0 0,0 1 0,0-1 0,0 1 0,0-1 1,-1 1-1,1-1 0,0 1 0,-1-1 0,1 1 0,0 0 0,-1 0 0,1 0 0,0 0 0,-1 0 0,1 0 0,0 0 0,-1 0 0,1 1 0,0-1 0,0 0 0,-1 1 0,1-1 1,0 1-1,-3 1 0,-3 2-10,-1 1-1,0-1 1,1 1 0,0 1 0,0-1 0,1 1 0,-1 1 0,1-1 0,-6 10 0,-5 7 119,-21 39 0,7 2 135,29-58-197,0 0 1,0 1-1,0-1 0,1 0 1,0 1-1,0-1 0,1 1 1,0 9-1,0-15-61,1 1 0,-1 0 0,1-1 0,-1 1 0,1-1 0,0 1 0,-1 0-1,1-1 1,0 0 0,0 1 0,0-1 0,0 0 0,1 1 0,-1-1 0,0 0 0,0 0 0,1 0 0,-1 0-1,1 0 1,-1 0 0,1 0 0,-1-1 0,1 1 0,-1 0 0,1-1 0,0 0 0,-1 1 0,1-1 0,0 0-1,-1 0 1,1 1 0,0-2 0,2 1 0,6 0-189,0-1-1,-1 0 1,1 0-1,13-4 0,13-7-119,2-4-100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18276,'-9'8'620,"0"0"-1,1 1 1,0 1 0,0-1 0,-9 17-1,-26 55 1656,35-65-2031,0 1 0,2 0 0,0 0 0,1 1 0,0 0 1,2 0-1,-2 20 0,5-36-229,0 0 0,0 0 1,0-1-1,0 1 1,0 0-1,0 0 0,1 0 1,-1-1-1,1 1 0,-1 0 1,1-1-1,0 1 1,-1 0-1,1-1 0,0 1 1,0-1-1,0 1 0,0-1 1,1 1-1,-1-1 1,0 0-1,1 0 0,-1 0 1,0 0-1,1 0 0,-1 0 1,1 0-1,0 0 1,-1 0-1,1-1 0,0 1 1,-1-1-1,1 1 1,3 0-1,5 0 0,0-1 0,0 0 0,0 0 0,1-1 0,9-2 0,-1 1-13,8-2-36,35-2-150,-57 6 152,-1 0-1,0 0 1,1 1-1,-1-1 1,0 1-1,1 0 1,-1 0-1,0 1 1,0-1-1,0 1 1,5 3-1,-8-5 19,0 1 0,0 0-1,0-1 1,0 1-1,0 0 1,0 0 0,-1 0-1,1-1 1,0 1 0,0 0-1,-1 0 1,1 0-1,0 0 1,-1 1 0,1-1-1,-1 0 1,1 0 0,-1 0-1,0 0 1,0 1 0,1-1-1,-1 2 1,0-1 12,-1 0 1,1 0 0,-1 0-1,1 0 1,-1-1 0,0 1 0,0 0-1,0 0 1,0-1 0,0 1-1,0 0 1,-3 2 0,-1 2 81,-1-1 1,0 0-1,0 0 1,0 0 0,-14 7-1,9-7 109,0 0-1,-1-1 0,1 0 0,-21 4 1,28-7-239,0 0 1,0 0-1,0-1 1,0 0-1,0 0 1,0 0-1,0 0 1,0-1-1,0 1 1,0-1-1,0 0 1,0 0-1,0-1 1,0 1-1,0-1 1,1 0-1,-7-4 1,9 5-37,-1 0-1,1-1 1,0 1 0,0-1 0,0 1-1,0-1 1,0 1 0,0-1 0,0 0-1,0 0 1,1 0 0,-1 1 0,1-1-1,-1 0 1,1 0 0,0 0 0,0 0-1,-1 0 1,1 0 0,1 1 0,-1-1-1,0 0 1,0 0 0,1-3 0,6-10-664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117 128 19508,'0'0'50,"0"-1"-1,0 1 1,0-1 0,0 1-1,0 0 1,0-1-1,0 1 1,0-1 0,0 1-1,0 0 1,0-1 0,0 1-1,0 0 1,0-1-1,0 1 1,0 0 0,0-1-1,-1 1 1,1 0-1,0-1 1,0 1 0,0 0-1,-1-1 1,1 1 0,0 0-1,-1-1 1,1 1-1,0 0 1,0 0 0,-1 0-1,1-1 1,0 1-1,-1 0 1,1 0 0,-1 0-1,1 0 1,0 0-1,-1-1 1,1 1 0,0 0-1,-1 0 1,1 0 0,-1 0-1,1 0 1,0 0-1,-1 0 1,1 0 0,0 1-1,-1-1 1,1 0-1,-1 0 1,1 0 0,0 0-1,-1 0 1,1 1 0,0-1-1,-1 0 1,1 0-1,-1 1 1,-19 16 1146,10-5-941,1 1-1,0 1 0,0 0 1,2 0-1,-1 0 1,2 1-1,0 0 1,1 0-1,1 1 1,-4 17-1,8-32-237,0 0 0,-1 1 0,1-1 0,0 0-1,0 1 1,0-1 0,0 1 0,0-1 0,0 0 0,1 1-1,-1-1 1,0 0 0,1 0 0,-1 1 0,1-1 0,-1 0-1,1 0 1,0 0 0,-1 1 0,1-1 0,0 0-1,1 1 1,0-1-2,-1-1 0,1 1 0,-1 0 0,1-1 0,-1 0 0,1 1-1,0-1 1,-1 0 0,1 0 0,0 0 0,0 0 0,-1 0 0,1 0-1,-1-1 1,1 1 0,0 0 0,-1-1 0,3 0 0,15-6 51,0-1 1,-1 0-1,28-18 1,-32 17-103,0 1 0,0 1 1,1 0-1,0 1 0,0 0 1,24-5-1,-38 11 22,0 0 1,0 0-1,1-1 1,-1 1-1,0 0 1,0 0-1,0 0 1,1 0-1,-1 0 1,0 0 0,0 1-1,0-1 1,1 0-1,-1 1 1,0-1-1,0 1 1,0-1-1,0 1 1,0-1-1,0 1 1,2 1-1,-3-1 0,1 0 0,-1 0 0,1 0 1,-1 0-1,1 0 0,-1 0 0,0 0 0,1 0 0,-1 1 0,0-1 0,0 0 0,0 0 0,0 0 0,0 0 1,0 1-1,0-1 0,-1 2 0,-2 7-42,0-1 0,0 0 0,-1 0 1,-6 10-1,6-12 47,-4 17 70,8-24-57,-1 0-1,1 0 1,0 0-1,0 0 0,0 0 1,0 1-1,0-1 1,0 0-1,0 0 0,0 0 1,0 0-1,0 0 1,0 0-1,0 1 1,0-1-1,0 0 0,0 0 1,0 0-1,1 0 1,-1 0-1,0 1 0,0-1 1,0 0-1,0 0 1,0 0-1,0 0 0,0 0 1,0 0-1,0 0 1,0 0-1,1 1 0,-1-1 1,0 0-1,0 0 1,0 0-1,0 0 0,0 0 1,0 0-1,1 0 1,-1 0-1,0 0 0,0 0 1,0 0-1,0 0 1,0 0-1,13-8 148,-2-2-72,0 0 0,-1-1 0,-1 0-1,0-1 1,14-23 0,31-75-2240,1 1 53,-27 67 1249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15667,'-19'29'1927,"0"1"-1,2 0 1,-25 64-1,32-65-1531,0 0 0,2 0 0,2 1 0,1 1 0,1-1 0,1 0 0,2 1 0,2 36 0,0-60-521,0 1 0,0-1 0,1 1 0,0-1 0,0 0-1,1 0 1,0 0 0,0 0 0,6 10 0,-28-67-5738,-19-11 4668,28 47 1952,1 0-1,0-1 1,0 0-1,-8-24 1,17 38-673,-1 0-1,1 1 1,0-1 0,0 0 0,0 0 0,-1 0 0,1 0-1,0 0 1,0 0 0,0 0 0,0 1 0,1-1 0,-1 0-1,0 0 1,0 0 0,0 0 0,1 0 0,-1 1-1,1-1 1,-1 0 0,0 0 0,1 0 0,0-1 0,1 1-2,-1 0 1,0 0-1,1 0 1,-1 0-1,1 0 1,0 1-1,-1-1 1,1 0-1,-1 1 0,1-1 1,3 0-1,6 0-58,-1 0 0,1 1-1,15 0 1,-15 1-183,65 2-1481,44 1-2133,-99-5 3131,0 0-1,0-2 0,31-7 1,-51 10 697,0 0 1,-1 0-1,1 0 0,-1 0 1,1 0-1,0 0 1,-1 0-1,1 0 1,-1-1-1,1 1 0,-1 0 1,1 0-1,0-1 1,-1 1-1,1 0 1,-1 0-1,0-1 0,1 1 1,-1-1-1,1 1 1,-1-1-1,1 1 0,-1 0 1,0-1-1,1 1 1,-1-1-1,1 0 1,-2 0 61,0 1-1,0-1 1,0 1 0,1 0 0,-1-1 0,0 1 0,0 0 0,0 0 0,0 0 0,1 0 0,-1 0 0,0 0-1,0 0 1,0 0 0,0 0 0,0 0 0,1 0 0,-1 1 0,-1-1 0,-8 2 456,0 1-1,1 0 1,-1 0 0,1 1-1,-10 5 1,14-6-459,1 0 0,-1-1-1,1 2 1,0-1 0,0 0 0,0 1 0,0 0-1,0 0 1,1 0 0,0 0 0,-5 7 0,8-9-106,-1-1 0,1 1 1,-1-1-1,1 0 1,-1 1-1,1-1 0,0 1 1,0-1-1,0 1 1,0-1-1,0 1 1,0-1-1,0 1 0,0-1 1,0 1-1,1-1 1,-1 1-1,1-1 1,-1 1-1,1-1 0,-1 0 1,1 1-1,0-1 1,0 0-1,0 0 0,0 1 1,0-1-1,0 0 1,0 0-1,0 0 1,0 0-1,0 0 0,1-1 1,-1 1-1,2 1 1,6 3-55,1 0 1,0 0 0,21 5 0,-13-3-59,-15-6 88,7 3-65,0 0 0,1 1 0,12 9 0,-21-13 70,-1-1 0,0 1-1,0 0 1,0 0 0,0 0 0,0 0 0,0 0 0,0 0 0,0 0-1,-1 0 1,1 1 0,0-1 0,-1 0 0,1 0 0,-1 1 0,1 1-1,-1-2 6,0 0 0,0 0 0,0 0 0,-1 0 0,1 0 0,0-1-1,-1 1 1,1 0 0,-1 0 0,1 0 0,-1 0 0,1 0-1,-1 0 1,0-1 0,1 1 0,-1 0 0,0-1 0,0 1-1,1 0 1,-1-1 0,0 1 0,0-1 0,0 1 0,0-1 0,-2 1-1,-10 6-63,-1-1 0,0-1 0,0 0 0,0-1 0,0 0-1,-1-2 1,0 1 0,0-2 0,0 0 0,-28-2 0,25 0-83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418 147 10514,'-14'-6'542,"0"0"0,-1 1 0,1 1 0,-1 0 0,0 1 0,0 1 0,0 0 0,-31 1 0,38 2-427,-1 0 0,0 0 0,0 1 1,1 0-1,-1 1 0,1 0 0,0 0 0,0 1 1,0 0-1,0 0 0,1 1 0,-1 0 1,1 0-1,1 1 0,-1 0 0,-11 13 0,6-3-50,0 1 0,1 1 0,1 0 0,0 0 0,2 1 0,0 0 0,1 1 0,-5 22 0,5-13-37,2 1 0,1 0 0,1 0 0,2 59 0,2-77-28,0 0 0,1 0 0,0 0 0,0-1 0,1 1 0,1-1 0,0 0 0,1 0 0,0 0 0,10 16 0,-10-21-4,0 0 1,0 0-1,1 0 0,0 0 1,0-1-1,0 0 0,1 0 1,-1-1-1,1 0 1,0 0-1,1 0 0,-1-1 1,0 0-1,1-1 0,0 0 1,12 3-1,-6-3 6,0-1 0,1 0 0,-1-1 0,0 0 0,0-1 0,0-1 0,0 0 0,21-6 0,-16 2 62,-1-1 0,1-1 1,-1-1-1,-1 0 0,26-18 1,-17 7 97,-2 0 1,0-1 0,-1-2-1,-2 0 1,0-1-1,-2-1 1,25-42 0,-28 39 61,-1-1 0,-1-1 0,16-54 0,-24 66-113,-2 0-1,0-1 1,-2 1 0,0-1 0,0 0 0,-2 0 0,-4-34 0,3 46-71,0 0 0,-1 0 0,1 0 1,-2 0-1,1 1 0,-1-1 1,0 1-1,0 0 0,-1 0 0,0 0 1,0 0-1,0 0 0,-1 1 0,-5-6 1,3 6-18,0 0 0,0 0 1,0 1-1,0 0 0,-1 0 0,0 0 1,0 1-1,0 0 0,0 1 0,-12-2 1,-1 1-184,1 1 0,-1 2 0,0 0 0,1 1 0,-1 1 0,1 1 0,-1 1-1,-36 11 1,22-3-212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20468,'-1'-7'2045,"-2"9"-985,-1 14-28,-69 438 1297,70-441-2301,1-9-19,1 0 0,0 0 0,0-1 0,1 1 0,-1 0 0,1 0 0,0 0 0,-1 0 0,2 0 0,-1 0 0,0 0 0,1 0 0,1 4 0,-2-8-11,1 1 0,-1-1 0,0 0 0,1 0 0,-1 0-1,0 1 1,1-1 0,-1 0 0,0 0 0,1 0 0,-1 0-1,0 0 1,1 0 0,-1 0 0,0 0 0,1 0-1,-1 0 1,0 0 0,1 0 0,-1 0 0,0 0 0,1 0-1,-1 0 1,0 0 0,1-1 0,-1 1 0,0 0 0,1 0-1,-1 0 1,0 0 0,1-1 0,-1 1 0,0 0 0,0 0-1,1-1 1,-1 1 0,0 0 0,0-1 0,0 1-1,1 0 1,-1 0 0,0-1 0,0 1 0,0 0 0,0-1-1,0 1 1,0 0 0,0-1 0,10-19-132,-6 2 35,0-1-1,-2 1 1,0-1-1,0 1 1,-4-36-1,-18-93-239,16 122 311,3 10 26,1 15 1,0 0 1,0 0-1,1 0 1,-1 0-1,0-1 1,0 1 0,0 0-1,0 0 1,0 0-1,0 0 1,0 0-1,0 0 1,1-1-1,-1 1 1,0 0 0,0 0-1,0 0 1,0 0-1,0 0 1,1 0-1,-1 0 1,0 0-1,0 0 1,0 0 0,0 0-1,1-1 1,-1 1-1,0 0 1,0 0-1,0 0 1,0 0-1,1 0 1,-1 0 0,0 1-1,0-1 1,0 0-1,1 0 1,19 15-136,-6-4-84,-4-5-207,1-1 0,-1 0 0,1 0 0,0-1 0,0-1 0,1 0 0,-1-1 0,1 0 0,-1 0 0,1-1 0,21-2 0,-13 0-246,0-1 0,0-1 0,0-1 0,-1-1 0,0-1 0,21-8 0,-30 9 1801,-17 5 327,-16 7 247,10 1-1426,1 0 1,0 1-1,0 0 1,1 1-1,0 0 0,1 1 1,0 0-1,0 1 1,2 0-1,-1 0 1,2 1-1,-1 0 0,2 1 1,-8 20-1,13-31-244,0 0 1,0 1-1,0-1 0,1 1 1,-1-1-1,1 1 0,0-1 1,0 0-1,1 5 0,-1-7-26,0-1-1,0 1 0,1 0 0,-1 0 1,1 0-1,-1-1 0,1 1 0,-1 0 1,1 0-1,-1-1 0,1 1 0,-1 0 1,1-1-1,0 1 0,0-1 0,-1 1 1,1-1-1,0 1 0,0-1 0,-1 0 1,1 1-1,0-1 0,0 0 0,0 1 1,0-1-1,0 0 0,-1 0 0,1 0 1,0 0-1,0 0 0,0 0 0,0 0 1,0 0-1,0 0 0,0-1 0,-1 1 1,1 0-1,1-1 0,7-1 6,-1-1 0,1 0-1,-1-1 1,0 1 0,0-2-1,0 1 1,-1-1 0,8-6-1,55-51 64,-54 47-50,-13 13-22,12-12 20,0-1 0,-1 0-1,25-34 1,-57 75-35,8-12-183,-15 28 0,23-37 70,0-1 0,0 0 0,1 1 1,-1 0-1,1-1 0,0 1 0,0 0 0,1 0 0,-1-1 1,1 1-1,1 8 0,-1-12 94,0 1 0,1 0 0,-1 0 1,1-1-1,-1 1 0,1 0 0,0-1 0,0 1 0,0 0 1,0-1-1,0 1 0,0-1 0,0 0 0,0 1 0,0-1 1,1 0-1,-1 0 0,0 1 0,1-1 0,-1 0 0,1-1 1,2 3-1,25 0-464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17308,'-10'16'716,"-10"13"563,-17 35-1,33-56-1073,0 0 0,1 0 0,0 0-1,0 0 1,1 1 0,0-1 0,1 1-1,0-1 1,0 18 0,1-25-180,0 0 0,0 0 1,0 0-1,0 0 0,0 0 1,0 0-1,1 0 0,-1 0 1,0 0-1,1 0 0,-1 0 0,1 0 1,-1 0-1,1 0 0,-1 0 1,1-1-1,0 1 0,0 0 1,-1 0-1,1-1 0,0 1 0,0 0 1,0-1-1,0 1 0,1 0 1,0 0-6,0-1 0,1 1 0,-1-1 0,0 0 0,0 0 0,1 0-1,-1 0 1,0 0 0,0 0 0,1-1 0,2 0 0,6-2 1,-1-1-1,0 0 0,16-9 1,-25 12-26,0 0 1,0 1-1,0-1 1,1 0-1,-1 1 0,0-1 1,0 1-1,1 0 1,-1-1-1,0 1 1,1 0-1,-1 0 1,0 0-1,1 0 1,-1 0-1,0 0 0,1 0 1,-1 0-1,0 0 1,1 1-1,-1-1 1,0 1-1,1-1 1,0 1-1,-1 1-6,1-1 0,-1 0-1,0 1 1,1 0 0,-1-1 0,0 1 0,0-1-1,0 1 1,-1 0 0,1 0 0,0 0 0,-1-1-1,1 1 1,-1 0 0,1 0 0,-1 4 0,1 13-16,0 1 0,-2-1 0,0 1 0,-1-1 0,-1 0 0,-9 31 0,-44 110 832,50-144-695,-7 18 206,-1-1 0,-1 0 0,-2-1 0,-29 40-1,45-69-273,-1-1 0,-1 1 0,1-1-1,0 0 1,0 0 0,-1 0-1,1 0 1,-1 0 0,0 0 0,0-1-1,-2 2 1,4-2-26,0-1 0,1 0 0,-1 0 0,0 0 0,1 0 0,-1 0 0,0 0 0,0 0 0,1 0 0,-1 0 0,0 0 0,1 0 0,-1-1 0,0 1 0,1 0 0,-1 0 1,1-1-1,-1 1 0,0 0 0,0-1 0,0 0 1,0 0 0,0-1 0,0 1 1,0 0-1,0-1 0,0 1 0,0 0 1,1-1-1,-1 1 0,1-1 0,-1 1 1,0-3-1,-1-10 24,-1 0-1,2-1 1,0 1-1,1 0 1,0-1-1,1 1 1,1 0-1,0-1 1,6-18-1,1 4-92,1 1 1,1 0-1,22-40 1,-25 54-84,1 0 0,0 0 1,1 1-1,0 0 0,1 1 1,1 0-1,0 1 0,0 0 0,1 1 1,1 0-1,0 1 0,19-9 1,18-6-85,0-2-20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12 350 9658,'-1'1'154,"0"-1"-1,1 0 0,-1 1 1,0-1-1,1 0 1,-1 1-1,0-1 1,1 1-1,-1-1 1,1 1-1,-1-1 1,1 1-1,0 0 0,-1-1 1,1 1-1,-1-1 1,1 1-1,0 0 1,0-1-1,-1 1 1,1 0-1,0 0 1,0-1-1,0 1 0,0 0 1,0 0-1,0-1 1,0 1-1,0 0 1,0-1-1,0 1 1,0 0-1,0 0 1,0-1-1,1 1 0,-1 0 1,0-1-1,0 1 1,1 1-1,0 0 187,0 0 1,0 0-1,1 0 0,-1 0 0,0 0 0,1 0 0,-1 0 0,1 0 0,-1-1 0,1 1 0,3 2 1,2-1-29,0 0 1,0-1 0,1 0-1,-1 0 1,1 0 0,-1-1 0,1 0-1,0 0 1,-1-1 0,1 0 0,0 0-1,0-1 1,11-3 0,2 0 105,0-1-1,0-2 1,32-14 0,-30 11-128,-1-2 1,0 0-1,0-2 1,-2-1-1,34-29 1,-46 37-228,0-1 0,-1 0 0,0 0 0,0 0 0,-1-1 0,0 0 0,-1-1 0,0 1 0,0-1 0,-1 0 0,0 0 0,-1 0 0,0-1 0,-1 1 0,0-1 0,0-11 0,-1 18-60,-1 0 0,-1 0 0,1 0 1,0 0-1,-1 0 0,0 0 0,0 0 0,0 0 0,-1 0 1,1 1-1,-1-1 0,0 0 0,0 1 0,0 0 0,0-1 1,0 1-1,-1 0 0,0 0 0,0 0 0,0 0 0,0 1 1,0-1-1,0 1 0,0 0 0,-1 0 0,1 0 1,-1 0-1,0 1 0,0-1 0,1 1 0,-1 0 0,0 0 1,0 0-1,0 1 0,0-1 0,0 1 0,0 0 0,0 0 1,0 1-1,0-1 0,-6 2 0,-1 1-8,1 0 0,0 1 0,0 0 0,0 1 0,1 0 1,-1 0-1,1 1 0,0 0 0,1 1 0,0 0 0,0 0 0,0 1 0,-7 9 0,5-5 5,0 1 0,1 0 0,1 0 1,0 1-1,1 0 0,0 1 0,1 0 0,-5 19 0,9-27 2,0 0 1,1 0-1,0 1 0,0-1 0,1 1 0,0-1 0,0 0 1,1 1-1,0-1 0,0 0 0,1 1 0,0-1 0,3 7 1,-2-8-8,-1-1 1,2 1 0,-1-1 0,1 0-1,-1 0 1,2 0 0,-1-1 0,0 1-1,1-1 1,0 0 0,0 0 0,0-1 0,0 1-1,0-1 1,11 4 0,8 1-560,0-1 0,0-1 1,1-1-1,-1-1 0,1-1 0,32 0 1,-31-4-167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16908,'0'-6'2200,"-1"5"-1264,-2 4-432,3 7 2081,-2 11-1361,2 9-672,0 5-224,0 6-368,0 4-200,0 0-384,0 0-280,0-8-32,0-5 624,-4-12-224,4-3-145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4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19028,'0'-3'165,"0"0"-1,0 0 1,1 0 0,-1 0-1,1 0 1,0 0 0,0 0-1,0 0 1,0 1-1,1-1 1,-1 0 0,1 1-1,-1-1 1,1 1 0,0-1-1,0 1 1,0 0 0,1 0-1,-1-1 1,0 2-1,4-3 1,4-4 177,1 1 0,0 1 0,20-9 0,-20 10-249,-1 1-1,1 1 0,0-1 0,0 2 0,0 0 0,0 0 0,1 1 0,-1 0 0,18 2 0,-23-1-77,0 1 0,0 0 0,0 1 0,0 0 1,0-1-1,0 2 0,-1-1 0,1 1 0,-1 0 0,0 0 0,1 0 0,-1 1 1,-1 0-1,1 0 0,-1 0 0,1 1 0,-1-1 0,0 1 0,3 6 0,-2-2 4,0 0-1,-1 0 0,0 0 1,0 1-1,-1 0 1,0 0-1,-1 0 0,0 0 1,-1 0-1,0 0 0,0 0 1,-1 0-1,-1 1 0,0-1 1,0 0-1,-1 0 1,-3 13-1,1-12 108,1 0 1,-2 0-1,1 0 0,-1 0 1,-1 0-1,0-1 0,-1 0 1,0 0-1,0-1 0,-1 0 1,0 0-1,-1-1 1,0 0-1,-16 11 0,19-16-73,0 0-1,0 0 1,0-1-1,-1 0 1,0 0-1,1 0 1,-1-1-1,-9 1 1,14-2-118,-1 1-1,1-1 1,0-1 0,-1 1 0,1 0-1,0-1 1,0 1 0,-1-1 0,1 1-1,0-1 1,0 0 0,-3-2-1,3 2-38,1 0-1,0 0 0,0 0 0,1 0 0,-1 0 0,0 0 1,0 0-1,0 0 0,1 0 0,-1-1 0,0 1 0,1 0 0,-1 0 1,1-1-1,0 1 0,-1 0 0,1-1 0,0 1 0,0-1 0,0 1 1,0 0-1,0-3 0,0 2 38,1 1-1,-1-1 1,0 1-1,0-1 1,1 0 0,-1 1-1,1-1 1,0 1-1,-1-1 1,1 1 0,0 0-1,0-1 1,0 1 0,0 0-1,0-1 1,1 0-1,15-6-717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17516,'13'-1'423,"0"-1"0,-1-1 0,1 0 0,0-1 0,-1 0 0,0 0 0,0-2 0,0 1 0,-1-2 0,0 1 0,0-2 0,0 1 0,-1-2 0,0 1 0,-1-1 0,13-15 0,-21 22-371,0 1 1,0-1 0,0 0 0,0 1-1,0-1 1,0 0 0,0 0 0,-1 0 0,1 1-1,0-1 1,-1 0 0,0 0 0,1 0-1,-1 0 1,0 0 0,0 0 0,-1-3-1,1 4-31,0 1-1,0 0 1,0-1-1,0 1 0,-1-1 1,1 1-1,0 0 1,0-1-1,-1 1 0,1 0 1,0-1-1,-1 1 1,1 0-1,0 0 0,-1-1 1,1 1-1,-1 0 1,1 0-1,0-1 0,-1 1 1,1 0-1,-1 0 1,1 0-1,-1 0 0,1 0 1,0 0-1,-2 0 1,1 0 12,-1 0 0,0 0 0,0 1 0,0-1 0,0 1 0,1-1 0,-1 1 0,0 0 0,1 0 0,-4 1 0,-7 7 15,0 0 0,1 0-1,0 1 1,0 0 0,1 1 0,0 1 0,1-1-1,0 1 1,1 1 0,1-1 0,0 2 0,-7 18-1,13-31-48,0 1-1,0-1 0,1 1 0,-1 0 1,1 0-1,-1-1 0,1 1 0,0 0 1,-1 0-1,1 0 0,0-1 0,0 1 0,0 0 1,1 0-1,-1 0 0,0-1 0,1 1 1,-1 0-1,1 0 0,0-1 0,-1 1 1,1 0-1,0-1 0,0 1 0,0-1 0,0 1 1,0-1-1,1 0 0,1 2 0,0-1 3,0 0-1,1-1 0,-1 0 0,1 0 1,-1 0-1,1 0 0,0 0 1,-1-1-1,1 1 0,0-1 0,-1 0 1,1-1-1,5 0 0,15-2 43,0-1-1,0-1 1,-1-2-1,0 0 1,0-1-1,-1-2 1,0 0-1,37-24 1,-57 33 5,-1 0 1,1 0 0,0 0-1,-1-1 1,1 1-1,-1-1 1,1 1 0,-1-1-1,0 0 1,0 1-1,1-1 1,-1 0 0,0 0-1,-1 0 1,1 0-1,0 0 1,-1 0 0,1 0-1,-1 0 1,1 0-1,-1 0 1,0 0 0,0 0-1,0 0 1,0 0-1,0 0 1,0-1-1,-1 1 1,1 0 0,-1 0-1,0 0 1,1 0-1,-1 0 1,-1-1 0,-4-8 196,0 1 0,-1 0 0,0 1 0,-1 0 1,-9-9-1,-7-9-299,48 39-2279,-3-7 1784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16772,'3'1'239,"0"-1"1,0 1-1,0-1 1,0 0 0,0 0-1,0-1 1,0 1-1,-1 0 1,1-1 0,0 0-1,0 0 1,0 0-1,-1 0 1,1 0 0,0 0-1,-1-1 1,1 1-1,-1-1 1,0 0 0,3-2-1,6-5 459,0-1 0,14-18-1,-24 27-628,18-20 867,21-33-1,-35 47-753,0-1 0,-1 0 0,0 0 0,-1 0-1,1-1 1,-1 1 0,-1-1 0,3-12 0,-5 19-137,0 0 0,0 0 1,0 0-1,0 0 1,0 1-1,0-1 1,0 0-1,-1 0 1,1 0-1,-1 0 1,1 1-1,-1-1 0,0 0 1,1 0-1,-3-1 1,3 2-32,-1 1 0,1-1 0,-1 1 0,0 0 0,1-1 0,-1 1 0,0 0 0,1-1 0,-1 1 0,0 0 0,0 0 0,1 0 0,-1 0 0,0 0 0,1 0 0,-1 0 0,0 0 0,0 0 0,1 0 0,-1 0 0,0 0 0,1 1 0,-1-1 0,0 0 0,0 0 0,1 1 0,-1-1 0,1 0 0,-1 1 0,0-1 0,1 1 0,-1-1 0,1 1 0,-1-1 0,1 1 0,-1-1 0,1 1 0,-1 0 0,1 0-1,-11 11-3,1 1 0,1-1 0,0 2 0,1-1 0,1 1 0,0 0 0,0 1 0,2 0 1,0 0-1,0 0 0,-2 19 0,7-31-17,-1 0 0,1 0 0,0 0 0,0 1 0,0-1 0,0 0 0,1 0 0,-1 0 0,1 0 0,0 0 0,1 3 1,-1-4 1,-1-1 0,1 0 1,0 1-1,0-1 1,0 0-1,0 0 0,0 0 1,0 0-1,1 0 1,-1 0-1,0 0 0,0 0 1,1 0-1,-1-1 1,1 1-1,-1 0 0,0-1 1,1 1-1,-1-1 1,1 0-1,0 1 0,-1-1 1,2 0-1,21 1-41,-1-1 0,45-6 0,-45 2 31,-1 2 0,1 1 1,29 3-1,-45-2-13,-5 1 29,0-1 1,0 0-1,1 1 1,-1-1-1,0 0 1,0 0-1,1-1 1,3 0-1,-2-6 116,-9-7 91,-5-7-21,5 8-163,-1 1-1,-1-1 1,0 1-1,-1 1 1,0-1-1,0 1 1,-13-11-1,21 21-90,0 1 0,0 0 1,0 0-1,0-1 0,0 1 0,-1 0 0,1 0 0,0 0 0,0-1 0,-1 1 0,1 0 0,0 0 1,0 0-1,-1 0 0,1-1 0,0 1 0,0 0 0,-1 0 0,1 0 0,0 0 0,-1 0 0,1 0 0,0 0 1,0 0-1,-1 0 0,1 0 0,0 0 0,-1 0 0,1 0 0,0 0 0,0 0 0,-1 0 0,1 0 1,0 0-1,-1 0 0,1 1 0,0-1 0,0 0 0,-1 0 0,1 0 0,0 1 0,0-1-1,0 1 0,-1-1 0,1 1-1,0 0 1,0-1 0,1 1 0,-1-1-1,0 1 1,0-1 0,0 1 0,0-1-1,0 1 1,1-1 0,-1 1 0,0-1-1,0 1 1,1-1 0,-1 1 0,0-1-1,1 1 1,-1-1 0,1 1 0,9 9-938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20036,'-19'4'1203,"1"0"0,0 1-1,-19 9 1,29-11-1000,-1 1 0,2 0 0,-1 1 0,0 0 1,1 0-1,0 1 0,0-1 0,-9 11 0,16-16-202,0 0 0,0 0 0,0 0 0,0 1 0,-1-1 0,1 0 0,0 0 0,0 0 0,0 1-1,0-1 1,0 0 0,0 0 0,0 0 0,0 1 0,0-1 0,0 0 0,0 0 0,0 1 0,0-1 0,0 0 0,0 0 0,0 0 0,0 1 0,0-1 0,0 0 0,0 0 0,0 0-1,0 1 1,0-1 0,0 0 0,0 0 0,0 0 0,1 1 0,-1-1 0,0 0 0,0 0 0,0 0 0,0 0 0,0 1 0,1-1 0,-1 0 0,13 5-7,16 0-50,-29-5 55,175 27-948,-174-27 941,1 0-1,-1 1 1,1-1 0,-1 0-1,1 1 1,-1-1 0,1 1 0,-1-1-1,0 1 1,1 0 0,-1 0 0,0-1-1,0 1 1,1 0 0,-1 0-1,2 3 1,-3-4 17,0 1 0,0 0 1,1-1-1,-1 1 0,0 0 0,0-1 0,0 1 0,0 0 1,0-1-1,0 1 0,0 0 0,0-1 0,-1 1 0,1 0 0,0-1 1,0 1-1,0 0 0,-1-1 0,1 1 0,0 0 0,-1-1 0,1 1 1,-1-1-1,1 1 0,-1 0 0,-3 3 73,0 0-1,-1 0 1,1-1-1,-1 1 1,0-1-1,1 0 1,-7 2-1,-17 9 224,16-7-260,0-1-1,0 0 1,-1-1-1,0-1 1,0 0-1,-16 3 0,29-7-86,-1 1-1,0-1 0,1 0 1,-1 0-1,1 0 0,-1 0 0,1 1 1,-1-1-1,0 0 0,1 0 0,-1 0 1,1-1-1,-1 1 0,0 0 1,1 0-1,-1 0 0,1 0 0,-1 0 1,0-1-1,1 1 0,-1 0 0,1-1 1,-1 1-1,1 0 0,-1-1 1,1 1-1,0 0 0,-1-1 0,1 1 1,-1-1-1,1 1 0,0-1 0,-1 1 1,1-1-1,0 1 0,0-1 1,-1 1-1,1-1 0,0 1 0,0-1 1,0 0-1,0 1 0,0-1 0,-1 1 1,1-1-1,0 0 0,1 1 1,-1-1-1,0 1 0,0-1 0,0 0 1,0 1-1,0-1 0,1 0 0,1-5-108,0 1 0,1-1 0,-1 1 0,6-7 0,-6 10 92,20-33-664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20220,'0'4'232,"1"-1"0,-1 1 0,0 0 0,0-1 0,-1 1 0,1 0 0,-1-1 0,1 1 0,-1-1 0,0 1 0,-1-1-1,-2 7 1,-1 3 210,-39 141 3153,38-128-3335,1 0 1,2-1-1,1 1 0,0 31 0,2-55-248,1 1 0,-1 0 0,1-1 1,-1 1-1,1 0 0,0-1 0,0 1 0,0-1 0,2 3 1,-3-4-13,0-1 1,0 1 0,1-1 0,-1 0 0,0 1 0,1-1 0,-1 0 0,0 1-1,1-1 1,-1 0 0,0 0 0,1 1 0,-1-1 0,1 0 0,-1 0 0,0 0-1,1 0 1,-1 1 0,1-1 0,-1 0 0,1 0 0,0 0 0,0 0-1,-1-1 1,1 1 0,0 0-1,0-1 1,-1 1-1,1 0 1,0-1 0,-1 1-1,1-1 1,0 1 0,-1-1-1,1 0 1,-1 1 0,1-1-1,0 1 1,-1-1-1,1-1 1,3-5-21,0-1-1,0 1 1,-1-1 0,0 0-1,0 0 1,-1 0-1,0-1 1,1-10 0,3-72-438,-6 81 375,0-15-256,0 16 15,0 18-28,0-3 309,1 1 1,-1-1-1,1 1 0,1-1 1,-1 0-1,1 0 0,0 1 1,0-1-1,7 11 0,-8-14 41,1-1 0,-1 0 0,1 1 0,0-1-1,0 0 1,0 0 0,0 0 0,0 0 0,0 0-1,1 0 1,-1-1 0,1 1 0,-1-1 0,1 0-1,-1 0 1,1 0 0,0 0 0,0 0 0,-1 0 0,1-1-1,0 1 1,0-1 0,0 0 0,5 0 0,0-1 18,1-1 1,-1 0-1,1-1 1,-1 0-1,0 0 1,0 0 0,0-1-1,-1 0 1,0-1-1,9-6 1,-10 6 26,0 0 0,0 0 0,0 0 1,-1-1-1,0 1 0,0-1 0,-1 0 0,1-1 0,-1 1 1,-1-1-1,6-13 0,-8 19-30,-1-1 0,1 1-1,-1 0 1,0-1 0,1 1 0,-1 0 0,0-1 0,0 1 0,0 0-1,0-1 1,0 1 0,-1 0 0,1-1 0,0 1 0,-1-2 0,1 3-5,-1-1 0,1 1 0,0-1 1,-1 1-1,1 0 0,-1-1 1,1 1-1,-1-1 0,1 1 0,-1 0 1,1-1-1,-1 1 0,1 0 0,-1 0 1,1-1-1,-1 1 0,1 0 0,-1 0 1,0 0-1,1 0 0,-1 0 0,1-1 1,-2 1-1,-1 1 13,0-1 0,0 1 0,0-1 0,1 1 0,-1 0 0,0 0-1,0 0 1,1 0 0,-1 1 0,0-1 0,1 1 0,-3 2 0,-5 4 37,0 1 0,1 0 0,0 1 0,1-1 1,0 2-1,1-1 0,-11 21 0,14-24-39,1 0 0,0 1 1,0-1-1,1 0 0,-1 1 0,2-1 1,-1 1-1,1 0 0,0 0 0,1-1 1,0 1-1,0 0 0,1 0 0,1 8 0,-1-13-51,0 0 0,0 0-1,0 0 1,1 0-1,-1-1 1,1 1-1,-1 0 1,1-1-1,0 1 1,0-1-1,0 0 1,1 0 0,-1 0-1,0 0 1,1 0-1,-1 0 1,1-1-1,0 1 1,0-1-1,-1 1 1,1-1-1,0 0 1,0 0 0,0-1-1,0 1 1,0-1-1,0 1 1,1-1-1,-1 0 1,0 0-1,0 0 1,5-2 0,19-5-223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89 13699,'4'-6'552,"-1"0"1,1 0 0,-1 0-1,0 0 1,0-1-1,2-8 1,-5 14-435,0 0-1,0 0 1,1-1 0,-1 1 0,0 0 0,0 0 0,0 0 0,0-1 0,0 1-1,-1 0 1,1 0 0,0-1 0,-1 1 0,1 0 0,0 0 0,-1 0-1,1 0 1,-1 0 0,0 0 0,1 0 0,-1 0 0,0 0 0,0 0 0,0 0-1,1 0 1,-1 0 0,0 0 0,0 1 0,0-1 0,0 0 0,-1 1-1,1-1 1,0 1 0,0-1 0,0 1 0,0 0 0,0-1 0,-1 1 0,1 0-1,0 0 1,0 0 0,-1 0 0,-1 0 0,-5 0 118,0 0 0,-1 0 0,1 1-1,-1 1 1,1-1 0,0 1 0,0 1 0,0-1 0,0 1 0,0 1 0,-10 5 0,2 1-190,0 0 0,1 0 0,0 2 0,-14 14 0,23-21-42,0 1 1,1 0 0,0 1-1,-8 12 1,12-18-6,1 0-1,-1 0 0,0 1 1,1-1-1,-1 0 0,0 0 1,1 0-1,0 1 0,-1-1 1,1 0-1,0 1 0,-1-1 1,1 0-1,0 1 1,0-1-1,0 0 0,0 1 1,0-1-1,1 0 0,-1 1 1,0-1-1,1 0 0,-1 0 1,0 1-1,1-1 1,0 0-1,-1 0 0,1 0 1,0 1-1,-1-1 0,1 0 1,0 0-1,0 0 0,0 0 1,0-1-1,0 1 0,1 1 1,12 5-28,0-1 0,0-1 0,17 5 0,-17-6 7,-1 1-1,0 0 1,0 0-1,14 9 1,-21-10 7,1 0 1,-2 1-1,1 0 1,0 0-1,-1 0 1,0 0 0,0 1-1,-1 0 1,1 0-1,-1 0 1,-1 0-1,1 1 1,3 10-1,-5-12 25,-1 0-1,0 0 1,0 1-1,0-1 1,-1 1-1,1-1 0,-1 0 1,-1 1-1,1-1 1,-1 1-1,0-1 1,0 0-1,-1 0 1,1 1-1,-1-1 1,0 0-1,0 0 1,-1-1-1,-3 6 0,0-2 67,0 1-1,-1-1 0,0-1 1,0 1-1,0-1 0,-1 0 0,-9 5 1,13-9-62,1-1 1,-1 0-1,1 1 0,-1-2 1,0 1-1,1 0 1,-1-1-1,0 1 1,0-1-1,0 0 1,-1-1-1,1 1 0,0-1 1,0 0-1,0 0 1,0 0-1,0 0 1,-1-1-1,1 1 1,-5-3-1,7 2-84,0 0 1,0 0-1,0 0 0,0-1 1,0 1-1,1-1 0,-1 1 0,1-1 1,-1 0-1,1 0 0,-1 1 1,1-1-1,0 0 0,0 0 1,0 0-1,0 0 0,0 0 0,1-1 1,-1 1-1,1 0 0,-1 0 1,1 0-1,0-1 0,0-3 1,0-6-101,0 0 0,1 0 1,4-17-1,-5 29 165,11-52-547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9698,'-1'0'261,"-15"2"1667,16-2-1807,-1 1 1,1-1-1,-1 0 1,1 0-1,-1 0 0,1 0 1,0 0-1,-1 0 1,1 0-1,-1 0 1,1 0-1,0 0 0,-1-1 1,1 1-1,-1 0 1,1 0-1,0 0 1,-1 0-1,1-1 0,0 1 1,-1 0-1,1 0 1,0-1-1,-1 1 1,1 0-1,0-1 0,-1 1 1,1 0-1,0-1 1,0 1-1,0 0 1,-1-1-1,1 1 0,0-1 1,0 3 41,1-1 0,-1 1 1,1-1-1,0 1 0,-1-1 0,1 0 1,0 1-1,0-1 0,0 0 1,0 1-1,0-1 0,0 0 0,0 0 1,1 0-1,-1 0 0,0 0 0,1 0 1,-1 0-1,1 0 0,-1-1 1,1 1-1,-1-1 0,3 1 0,1 1 52,0 0-1,0 0 1,0-1-1,1 0 1,-1 0-1,6 0 1,82-2 496,113 3-452,-128-2-209,-1-3-1,87-15 0,-136 14-32,118-3 20,-112 7-4,0 0-1,0-3 1,0-1 0,57-13 0,-73 12 31,0 1 0,27-2 0,-7 1 104,-2-6 173,6-3 228,-39 14-591,-1-1 0,0 1-1,0 0 1,0 0 0,1 0 0,-1 0 0,0 0 0,0 0 0,1 1 0,-1-1 0,0 1-1,0-1 1,0 1 0,0 0 0,4 2 0,-6-3-5,0 0 1,0 0-1,0 0 0,0 0 0,1 0 0,-1 0 1,0 0-1,0 0 0,0 0 0,0 0 1,0 0-1,0 0 0,0 0 0,1 0 0,-1 0 1,0 0-1,0 0 0,0 0 0,0 0 1,0 0-1,0 0 0,0 0 0,0 0 0,0 0 1,0 1-1,0-1 0,1 0 0,-1 0 1,0 0-1,0 0 0,0 0 0,0 0 0,0 0 1,0 0-1,0 1 0,0-1 0,0 0 0,0 0 1,0 0-1,0 0 0,0 0 0,0 0 1,0 0-1,0 1 0,0-1 0,0 0 0,0 0 1,0 0-1,0 0 0,0 0 0,0 0 1,0 0-1,0 0 0,-1 1 0,1-1 0,0 0 1,0 0-1,0 0 0,0 0 0,0 0 1,0 0-1,0 0 0,0 0 0,0 0 0,0 0 1,-1 0-1,1 0 0,-8 0-392,-2-4-138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17644,'-10'54'2810,"-19"62"1,17-79-2067,3 0 1,0 1 0,3 0 0,-2 51-1,8-85-709,1 21 101,-1-24-130,0 0 0,0 0 0,0-1 0,0 1 0,0 0 0,0-1 0,1 1 0,-1 0 0,0-1 0,0 1 0,1 0 0,-1-1 1,1 1-1,-1-1 0,0 1 0,1 0 0,-1-1 0,1 1 0,-1-1 0,1 1 0,-1-1 0,1 0 0,0 1 0,-1-1 0,1 1 0,0-1 0,1 1 1,-2-2-3,1 1 1,0 0-1,-1 0 1,1 0-1,-1-1 1,1 1 0,0 0-1,-1-1 1,1 1-1,-1-1 1,1 1-1,-1 0 1,1-1 0,-1 1-1,1-1 1,-1 0-1,1 1 1,-1-1-1,0 1 1,1-1 0,-1 1-1,0-1 1,0 0-1,1 1 1,-1-2-1,7-21 27,-6 18-14,4-17 26,-1-1 0,0 0-1,0-34 1,-5 55-161,-2 10 72,-1 17-29,3-16 50,1 0-1,0 0 1,0 0-1,1 0 1,0 0-1,4 13 1,-4-20 21,0 0 1,0 0-1,-1 0 1,1 0-1,0 0 1,1 0-1,-1 0 1,0 0-1,0 0 1,1-1 0,-1 1-1,1-1 1,0 1-1,-1-1 1,1 0-1,0 1 1,0-1-1,0 0 1,0 0-1,0 0 1,0 0 0,0-1-1,0 1 1,0 0-1,0-1 1,0 0-1,0 1 1,1-1-1,-1 0 1,0 0-1,0 0 1,0-1 0,3 1-1,3-2 1,0 0 0,0-1-1,0 0 1,0 0 0,-1 0 0,1-1-1,-1 0 1,0-1 0,0 0 0,-1 0-1,1 0 1,9-11 0,-2 1 43,0-1 0,-2-1 0,22-35-1,-29 42-19,3-4 69,-7 14-47,-4 9-19,-6 21 11,1-8 50,2 0 0,0 1 0,1-1 1,-1 26-1,6-47-74,-1 0 0,1 0 0,0 0 0,0 0 0,0 0 0,0 0 0,0 0 0,1 0 0,-1 0 0,0 0 0,0 0 0,0 0 0,1 0 0,-1 0 0,1-1 0,-1 1 0,1 0 1,-1 0-1,1 0 0,-1 0 0,1-1 0,0 1 0,0 0 0,0 0 1,0-1 0,0 0 0,0 0 0,0 0 0,0 0 0,0 1 0,0-2 0,-1 1 0,1 0 0,0 0 0,0 0 1,0 0-1,0 0 0,0-1 0,0 1 0,0 0 0,0-1 0,-1 1 0,2-1 0,6-4 55,0-1 1,-1 0 0,11-10-1,-18 16-65,91-100 293,-25 24-189,-66 75-108,1 0 1,0 0-1,-1 0 1,1 1-1,0-1 0,0 0 1,0 0-1,0 0 1,0 1-1,0-1 1,0 1-1,0-1 1,0 1-1,0-1 0,0 1 1,0-1-1,0 1 1,0 0-1,2-1 1,-3 2 0,1-1 1,-1 1 0,1-1-1,-1 1 1,1-1 0,-1 1-1,0-1 1,1 1 0,-1-1-1,0 1 1,0-1 0,1 1-1,-1 0 1,0-1 0,0 1-1,0-1 1,0 1 0,0 0-1,0-1 1,0 1 0,0-1-1,0 1 1,0 0 0,0 0-1,-10 51-18,9-47 22,0-4-15,-2 10-116,1-1 0,0 1-1,0 0 1,1 0 0,0 18 0,3-22-1823,0-8 1250,0-10 263,1-4-265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98 180 18772,'0'-4'646,"6"-26"1295,-6 30-1859,0-1-1,0 0 1,0 0-1,1 1 1,-1-1-1,0 0 1,0 0-1,0 0 1,-1 0-1,1 1 1,0-1-1,0 0 1,0 0-1,0 0 1,-1 1-1,1-1 1,0 0-1,-1 1 1,1-1-1,-1 0 0,1 0 1,-1 1-1,1-1 1,-1 1-1,1-1 1,-1 1-1,0-1 1,0 0-1,-1 1 6,1 0-1,0 0 0,0 0 1,0 0-1,0 0 0,0 1 1,0-1-1,-1 0 0,1 1 1,0-1-1,0 1 0,0-1 0,0 1 1,0-1-1,0 1 0,1 0 1,-1 0-1,0-1 0,0 1 1,0 0-1,1 0 0,-1 0 1,0 1-1,-16 25 546,6-7-441,1 1 0,-7 23 0,13-33-189,1 0 1,0 0-1,1 0 0,0 0 0,1 0 1,0 15-1,1-24-4,0 0 1,0-1-1,0 1 1,1 0-1,-1 0 0,1-1 1,-1 1-1,1 0 0,0-1 1,-1 1-1,1 0 1,1 1-1,-1-2 1,-1-1-1,1 1 1,-1-1 0,1 1 0,0-1 0,-1 1-1,1-1 1,0 1 0,-1-1 0,1 0-1,0 1 1,0-1 0,-1 0 0,1 0-1,0 1 1,0-1 0,0 0 0,-1 0 0,2 0-1,1 0-2,0-1-1,0 0 1,-1 1-1,1-1 1,-1 0-1,1 0 1,-1-1-1,1 1 1,-1 0-1,0-1 1,0 1-1,1-1 1,-1 0-1,2-3 1,13-13 77,-1-1-1,-1-1 1,0 0 0,-2-1 0,13-27 0,-3-1 420,21-67 0,-36 82-129,-8 28-157,-7 20-109,-8 21-250,2 1 0,2 0 0,1 1-1,2 0 1,1 1 0,-2 44 0,9-79 35,0 0 1,0-1 0,0 1-1,1-1 1,-1 1 0,1-1-1,-1 1 1,1-1 0,0 1-1,0-1 1,0 1 0,0-1-1,0 0 1,3 4 0,-3-5 91,0 0 0,0-1 0,0 1 0,0 0 1,0 0-1,0-1 0,0 1 0,1-1 0,-1 1 1,0-1-1,0 0 0,1 1 0,-1-1 0,0 0 1,0 0-1,1 0 0,-1 0 0,0 0 0,1 0 1,-1 0-1,0 0 0,0-1 0,1 1 0,-1 0 1,0-1-1,0 1 0,1-1 0,-1 1 0,0-1 1,2-1-1,19-14-593,3-8-14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8 233 17164,'-3'20'2190,"2"-15"-1735,0-1-1,0 0 1,0 0 0,1 1 0,0-1 0,0 7-1,0-10-394,0-1-1,0 1 1,1-1-1,-1 1 1,0-1-1,0 1 1,0-1 0,1 1-1,-1-1 1,0 1-1,1-1 1,-1 1-1,0-1 1,1 0-1,-1 1 1,1-1-1,-1 0 1,0 1-1,1-1 1,-1 0-1,1 1 1,0-1-1,0 0 23,1 1 1,-1-1-1,0 0 0,1 0 0,-1 0 0,0 0 0,1 0 0,-1 0 0,0-1 1,1 1-1,-1 0 0,0-1 0,2 0 0,3-2 57,1 0-1,-1-1 1,0 0 0,0 0 0,0 0-1,-1-1 1,6-5 0,35-40 469,-32 29-329,-13 20-257,0 0 1,-1 0-1,1 0 0,-1 0 0,1 0 1,-1 0-1,0 0 0,1 0 1,-1 0-1,0 0 0,0-1 0,0 1 1,0 0-1,0 0 0,0 0 1,0 0-1,0 0 0,-1-3 1,0 4-12,1 0 1,-1 0 0,1 0 0,-1 0 0,0 0 0,1 0 0,-1 0 0,0 0-1,1 0 1,-1 0 0,1 0 0,-1 0 0,0 1 0,1-1 0,-1 0-1,1 0 1,-1 1 0,0-1 0,1 1 0,-1-1 0,1 0 0,-1 1 0,1-1-1,0 1 1,-1-1 0,1 1 0,-1 0 0,-15 14 41,16-15-53,-14 15 5,1 0 0,0 1 0,2 0 0,0 1 0,0 0 0,2 1 0,0 0 0,-9 28 0,17-45-5,1 0 0,-1 0 0,1 0 0,0 0 0,-1 0 0,1 0 0,0 0 0,0 0 0,0 0 0,0 0 0,0 0-1,0 0 1,0 0 0,0 0 0,0 0 0,0 0 0,0 1 0,1-1 0,-1 0 0,1 0 0,-1 0 0,1-1 0,-1 1 0,2 2 0,-1-3 1,0 1 1,0-1 0,0 0-1,1 1 1,-1-1-1,0 0 1,0 0 0,0 0-1,0 0 1,1 0 0,-1 0-1,0-1 1,0 1 0,0 0-1,0 0 1,0-1-1,0 1 1,1-1 0,-1 1-1,0-1 1,0 0 0,1-1-1,11-6-10,-1-1 1,0-1-1,18-18 0,-23 20-143,1 0 0,1 0 0,-1 1 1,1 0-1,0 0 0,1 1 0,0 1 0,11-6 1,-20 11 126,-1 0 0,1 0 0,-1-1 0,1 1 0,-1 0 0,1 0 0,0 0 0,-1 0 0,1 0 0,-1 0 0,1 0 0,0 0 0,-1 0 0,1 0 0,-1 1 0,1-1 0,-1 0 0,1 0 0,0 1 0,-1-1-1,1 0 1,-1 0 0,1 1 0,-1-1 0,1 1 0,-1-1 0,0 0 0,1 1 0,-1-1 0,1 1 0,-1-1 0,0 1 0,0-1 0,1 1 0,-1-1 0,0 1 0,0 0 0,1-1 0,-1 1 0,0 0 0,3 27-493,-3-24 444,0 8-102,0-5 128,0 0-1,0 0 1,0 0-1,4 14 1,-4-20 39,0 0 1,0-1 0,1 1 0,-1 0 0,0 0 0,1 0-1,-1-1 1,1 1 0,-1 0 0,1 0 0,-1-1 0,1 1-1,-1 0 1,1-1 0,0 1 0,-1-1 0,1 1-1,0 0 1,0-1 0,-1 0 0,1 1 0,0-1 0,0 1-1,0-1 1,0 0 0,-1 0 0,1 0 0,0 1 0,0-1-1,0 0 1,0 0 0,0 0 0,0 0 0,0 0-1,-1-1 1,1 1 0,0 0 0,0 0 0,0 0 0,0-1-1,-1 1 1,1-1 0,0 1 0,0 0 0,0-1 0,-1 1-1,2-2 1,11-7-324,-1 0 1,-1-1-1,1 0 0,-2-1 1,12-13-1,-5 5-294,10-10-695,-2-1 1,-1-1 0,-1-1-1,28-54 1,-48 81 1511,-1-1-1,0 0 0,-1 1 1,1-1-1,-1 0 1,0-9-1,1-18 3465,-10 81-189,1-7-3338,0 19 54,-2 8 196,4 0-1,2 78 1,3-145-373,0-1 0,0 1 0,0 0 0,0 0 1,0 0-1,0 0 0,0 0 0,0 0 0,0 0 0,1-1 0,-1 1 0,0 0 1,0 0-1,1 0 0,-1 0 0,1-1 0,-1 1 0,1 0 0,-1 0 1,1-1-1,-1 1 0,1 0 0,0-1 0,-1 1 0,2 0 0,-1-1-19,0-1 0,-1 0 0,1 1 0,0-1 0,-1 1-1,1-1 1,-1 0 0,1 0 0,-1 1 0,1-1 0,-1 0-1,1 0 1,-1 0 0,0 0 0,1 1 0,-1-1 0,0 0 0,0 0-1,0 0 1,0 0 0,0 0 0,0 0 0,0 0 0,0 0-1,0-1 1,0-12-262,0 0 0,-1 0 0,-1 0 0,-1 0 0,1 0 0,-2 0 0,-10-24 0,1 6 118,-2 1 1,-20-32 0,1 14 2250,34 49-2051,0 0-1,0 0 0,0 0 0,0 0 0,0 0 1,0-1-1,0 1 0,0 0 0,0 0 0,0 0 1,0 0-1,0-1 0,0 1 0,0 0 0,0 0 1,0 0-1,0 0 0,0-1 0,0 1 0,0 0 1,0 0-1,0 0 0,0 0 0,0 0 1,0 0-1,1-1 0,-1 1 0,0 0 0,0 0 1,0 0-1,0 0 0,0 0 0,0 0 0,1 0 1,-1 0-1,0-1 0,0 1 0,0 0 0,0 0 1,0 0-1,1 0 0,-1 0 0,0 0 0,0 0 1,0 0-1,0 0 0,1 0 0,-1 0 0,0 0 1,0 0-1,0 0 0,0 0 0,0 0 0,1 0 1,-1 0-1,0 1 0,0-1 0,0 0 0,0 0 1,0 0-1,1 0 0,-1 0 0,0 0 0,0 0 1,0 1-1,15 2 344,-14-3-200,18 6 88,30 3 0,-42-8-367,0-1 0,-1 0-1,1 0 1,-1 0 0,1-1 0,0 0-1,-1 0 1,10-3 0,0-3-178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 16948,'0'-1'196,"0"0"1,0-1 0,0 1-1,0 0 1,0 0-1,0-1 1,0 1 0,0 0-1,0 0 1,-1 0 0,1-1-1,-1 1 1,1 0-1,0 0 1,-2-2 0,-3 4 1223,-1 13-88,-3 21-613,-10 34-103,3 1 0,-6 76 0,23-124-378,-1-21-229,0-1 1,0 0-1,0 0 1,0 1-1,0-1 1,0 0-1,0 0 1,0 1-1,1-1 1,-1 0-1,0 0 1,0 1-1,0-1 0,0 0 1,1 0-1,-1 0 1,0 1-1,0-1 1,0 0-1,1 0 1,-1 0-1,0 0 1,0 1-1,1-1 1,-1 0-1,0 0 1,0 0-1,1 0 1,-1 0-1,0 0 1,1 0-1,-1 0 1,1 0-1,1-1 27,1-1 1,-1 1-1,1-1 1,-1 1-1,0-1 1,0 0-1,1 0 0,-1 0 1,0 0-1,1-3 1,35-41 253,-27 31-205,0 0 1,1 1-1,1 1 1,15-13-1,-28 25-82,1 1-1,-1-1 1,1 0-1,0 1 1,-1-1-1,1 1 1,0-1-1,0 1 1,-1-1-1,1 1 1,0-1-1,0 1 1,0 0-1,0 0 1,0-1-1,0 1 1,-1 0-1,1 0 1,0 0-1,0 0 1,0 0-1,0 0 1,0 0-1,0 0 1,0 0-1,0 1 1,-1-1-1,1 0 1,0 0-1,0 1 1,0-1-1,0 1 1,-1-1-1,1 1 1,0-1-1,0 1 1,-1-1-1,1 1 1,0 0-1,-1-1 1,1 1-1,-1 0 1,1 0-1,-1-1 1,1 1-1,-1 0 1,1 0-1,-1 0 1,0-1-1,0 1 1,1 0-1,-1 0 1,0 0-1,0 0 1,0 1-1,2 9-5,0 1-1,-1-1 1,-1 19-1,0-20-45,1 58-952,-1-69 972,0 1-1,0 0 1,0 0 0,0 0 0,0 0 0,0 0-1,0-1 1,0 1 0,0 0 0,0 0-1,0 0 1,1 0 0,-1 0 0,0 0 0,0-1-1,0 1 1,0 0 0,0 0 0,0 0-1,1 0 1,-1 0 0,0 0 0,0 0 0,0 0-1,0 0 1,0 0 0,1 0 0,-1 0-1,0 0 1,0 0 0,0 0 0,0 0 0,1 0-1,-1 0 1,0 0 0,0 0 0,0 0-1,0 0 1,1 0 0,-1 0 0,0 0 0,0 0-1,0 0 1,0 0 0,0 0 0,1 0-1,-1 0 1,0 1 0,0-1 0,0 0 0,0 0-1,0 0 1,0 0 0,0 0 0,1 0-1,-1 1 1,0-1 0,0 0 0,0 0 0,0 0-1,0 0 1,0 1 0,0-1 0,0 0-1,0 0 1,0 0 0,0 0 0,0 1-1,15-33-890,-11 22 682,8-21-429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77 230 15147,'-31'72'3632,"24"-59"-2992,0 1 0,1 0-1,0 1 1,1-1 0,1 1 0,1 0-1,-4 25 1,7-39-621,0 0-1,0 0 1,0-1 0,0 1-1,0 0 1,0 0-1,0 0 1,0 0 0,0 0-1,0 0 1,0 0 0,1 0-1,-1 0 1,0 0-1,1 0 1,-1 0 0,1 0-1,-1-1 1,1 1-1,-1 0 1,1 0 0,-1-1-1,1 1 1,0 0 0,0-1-1,0 2 1,1-2-11,-1 0 0,0 0 0,0 0 1,1 0-1,-1 0 0,0 0 0,0 0 0,1 0 0,-1 0 1,0-1-1,0 1 0,1-1 0,-1 1 0,0-1 1,0 1-1,2-2 0,5-3-3,0-1 0,0 0 0,13-13 0,5-11 117,-1-2 1,-1 0 0,19-37 0,-27 42 36,-22 56-43,3-19-119,1 1 0,0 0 0,0 0 0,1 0 0,0 21 1,1-30 2,0 0 1,0 0 0,1 0 0,-1 0 0,0 0 0,1-1 0,-1 1 0,1 0 0,0 0 0,0-1 0,0 1 0,0 0 0,0-1 0,0 1 0,0-1 0,0 0 0,0 1 0,2 0 0,-1-1 6,0 0-1,-1-1 1,1 1 0,0-1-1,0 1 1,0-1-1,0 0 1,0 0-1,0 0 1,0 0 0,-1 0-1,1 0 1,0-1-1,0 1 1,0 0-1,0-1 1,0 0 0,-1 1-1,1-1 1,0 0-1,-1 0 1,3-1-1,11-7 87,0-1-1,-1 0 0,0 0 0,0-2 0,17-19 0,-1-1 210,26-39 0,-49 62-250,52-76 448,-51 71-436,0 0-1,0 0 0,-2-1 1,7-19-1,-13 25-50,-4 11-16,-7 11-21,-1 8 13,1 0 1,0 0 0,2 1 0,1 1-1,0-1 1,2 1 0,1 0-1,0 1 1,2-1 0,1 1 0,1 0-1,1 27 1,1-45 2,0 0-1,0 1 0,0-1 1,4 9-1,-4-13-9,-1 0-1,1-1 1,0 1 0,-1-1-1,1 1 1,0-1 0,0 0-1,0 1 1,0-1-1,0 0 1,0 0 0,1 0-1,-1 1 1,0-1 0,0 0-1,1-1 1,-1 1 0,1 0-1,-1 0 1,1-1-1,-1 1 1,3 0 0,-3-1-8,-1 0 0,1 0-1,-1 0 1,1 0 0,0 0 0,-1 0 0,1-1 0,-1 1 0,1 0 0,-1 0 0,1-1 0,0 1 0,-1 0 0,1-1 0,-1 1-1,1 0 1,-1-1 0,0 1 0,1-1 0,-1 1 0,1-1 0,-1 1 0,0-1 0,1 1 0,-1-1 0,0 1 0,0-1-1,1 0 1,-1 1 0,0-1 0,0 1 0,0-1 0,0 0 0,0 1 0,0-1 0,0 1 0,0-1 0,0 0 0,0 1-1,0-1 1,0 0 0,-1 0 0,-4-31-1005,5 32 1006,-3-13-314,-1 1 0,-1-1 0,0 2-1,-1-1 1,-8-13 0,-41-54 139,25 38 1308,30 41-1074,-1 0 1,1 0-1,0 0 1,0-1-1,0 1 1,0 0-1,-1 0 0,1-1 1,0 1-1,0 0 1,0 0-1,0-1 0,0 1 1,0 0-1,-1 0 1,1-1-1,0 1 1,0 0-1,0-1 0,0 1 1,0 0-1,0-1 1,0 1-1,0 0 0,0 0 1,1-1-1,-1 1 1,0 0-1,0 0 0,0-1 1,0 1-1,0 0 1,0-1-1,1 1 1,-1 0-1,0 0 0,0 0 1,0-1-1,0 1 1,1 0-1,-1 0 0,0 0 1,0-1-1,1 1 1,-1 0-1,0 0 1,0 0-1,1 0 0,-1 0 1,0 0-1,1 0 1,-1-1-1,0 1 0,0 0 1,1 0-1,-1 0 1,0 0-1,1 0 1,-1 0-1,0 0 0,0 0 1,1 1-1,-1-1 1,0 0-1,1 0 0,-1 0 1,1 0-1,33 5 79,-13-1-451,45-1 49,-31-3 115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63 17524,'4'-5'800,"0"0"0,0-1 0,-1 1 0,6-11 0,-9 15-719,1 1 1,-1-1-1,0 1 0,1-1 0,-1 0 0,0 1 0,1-1 0,-1 1 1,0-1-1,0 0 0,0 1 0,0-1 0,1 0 0,-1 1 0,0-1 1,0 0-1,0 1 0,-1-1 0,1 0 0,0 0 0,0 1 0,0-1 0,0 1 1,-1-1-1,1 0 0,0 1 0,0-1 0,-1 0 0,1 1 0,-1-1 1,1 1-1,0-1 0,-1 1 0,1-1 0,-1 1 0,1-1 0,-1 1 1,0 0-1,1-1 0,-1 1 0,1 0 0,-1-1 0,0 1 0,1 0 0,-1 0 1,0 0-1,1-1 0,-1 1 0,0 0 0,1 0 0,-1 0 0,0 0 1,1 0-1,-1 0 0,0 0 0,1 1 0,-1-1 0,0 0 0,1 0 1,-2 1-1,-4 0 14,0 0 0,0 1 0,0 0 0,0 0 0,0 1 0,1 0 0,-1 0 0,1 0 0,0 1 1,0-1-1,0 1 0,0 0 0,0 1 0,-7 9 0,0 0-72,1 2 0,0-1 1,-14 31-1,22-40-25,1-1 0,0 1 0,0-1 0,0 1 0,1 0 0,0 0 0,-1 10 0,2-15 1,0 0 0,0 0 0,0 0-1,0-1 1,0 1 0,1 0 0,-1 0 0,0 0-1,0 0 1,1 0 0,-1 0 0,0-1 0,1 1 0,-1 0-1,1 0 1,-1 0 0,1-1 0,0 1 0,-1 0 0,1-1-1,0 1 1,1 0 0,-1 0 1,1-1 0,0 0 0,-1 1-1,1-1 1,-1 0 0,1 0 0,0 0 0,-1 0 0,1 0 0,0-1-1,-1 1 1,1-1 0,0 1 0,-1-1 0,1 1 0,-1-1 0,1 0-1,0 0 1,9-5-5,0-1-1,-1 0 0,0 0 0,-1-1 0,0 0 1,0-1-1,7-9 0,5-7 31,24-40 0,-41 59-17,7-11 11,-8 14-44,-3 9-46,-8 31-5,2-16 46,2 0 0,0 0 0,1 1 0,0 37 1,3-57 31,0 0 1,0 0-1,0 0 1,1-1-1,-1 1 1,0 0 0,1 0-1,0 0 1,-1 0-1,1 0 1,0-1 0,0 1-1,0 0 1,0-1-1,0 1 1,0-1-1,0 1 1,2 1 0,-2-2 3,0-1 0,1 1 0,-1-1 1,0 0-1,0 1 0,0-1 1,1 0-1,-1 0 0,0 0 0,0 0 1,1 0-1,-1 0 0,0 0 1,0 0-1,0 0 0,1-1 0,-1 1 1,0 0-1,0-1 0,2 0 1,6-4 31,-1 0 0,0-1 0,0 1 1,0-1-1,9-11 0,10-12 51,-19 20-67,1-1 0,0 2 0,0-1 0,1 1 1,12-8-1,-21 15-25,-1 1 1,1-1-1,0 1 1,-1 0-1,1-1 1,0 1-1,-1 0 1,1-1-1,0 1 1,0 0-1,-1 0 1,1 0-1,0-1 1,0 1-1,0 0 1,-1 0-1,1 0 1,0 0-1,0 1 1,-1-1-1,1 0 1,0 0-1,0 0 1,-1 1-1,1-1 1,0 0-1,0 1 1,-1-1-1,1 0 1,0 1-1,-1-1 1,1 1-1,-1-1 1,1 1-1,0 0 1,-1-1-1,1 1 1,-1-1-1,0 1 1,1 0-1,-1-1 1,1 1-1,-1 0 1,0 0-1,0-1 1,1 1-1,-1 0 1,0 0-1,0-1 1,0 3-1,1 5-24,0 1 0,0-1 0,-2 18 0,0-12-23,1-11 47,0 0-1,0 0 0,1 0 1,-1 0-1,1 0 0,-1 0 0,1 0 1,0 0-1,0 0 0,2 4 1,-2-6 3,0 0 0,0-1 0,0 1 0,0 0 0,0-1 0,0 1 0,0-1 0,0 1 0,0-1 0,0 0 0,0 1 0,0-1 0,0 0 1,0 0-1,0 0 0,0 0 0,1 0 0,-1 0 0,0 0 0,0 0 0,0 0 0,0 0 0,0 0 0,0-1 0,0 1 0,0-1 0,0 1 0,0-1 0,0 1 0,0-1 1,0 1-1,2-2 0,34-25 23,-33 23-22,1 0 0,-1 0 0,1 1 0,0-1 0,1 1 0,-1 0 0,0 1 0,1-1 0,11-3 0,-16 6-18,0 0-1,0 0 1,0 0 0,0 0-1,0 1 1,1-1 0,-1 0-1,0 0 1,0 1 0,0-1-1,0 1 1,0-1 0,0 1-1,0-1 1,0 1 0,0 0-1,0-1 1,0 1 0,-1 0-1,1 0 1,0 0 0,0-1-1,-1 1 1,1 0 0,-1 0 0,1 0-1,0 0 1,-1 0 0,0 0-1,1 0 1,-1 1 0,0-1-1,1 1 1,0 4-145,0-1 0,0 1 0,-1-1 0,1 1 1,-1 6-1,-2-2-104,-3-10-84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 18316,'1'2'172,"0"1"0,0 0 0,0 0 1,1-1-1,-1 1 0,1-1 0,-1 1 0,1-1 1,0 1-1,0-1 0,0 0 0,0 0 0,0 0 0,0 0 1,1-1-1,-1 1 0,1 0 0,-1-1 0,1 0 1,0 1-1,-1-1 0,7 1 0,-4-1 17,1 0 0,0-1 0,-1 1 0,1-1 0,0 0 1,-1-1-1,1 0 0,0 0 0,-1 0 0,1 0 0,8-4 0,-7 2-55,0 0-1,-1 0 1,0-1-1,0 1 1,0-1-1,0-1 1,-1 1 0,1-1-1,6-8 1,-9 10-73,-1 1 0,0-1 0,0 0 0,0 0 0,-1 0 0,1-1 0,-1 1 0,1 0 0,-1-1 0,0 1 0,0 0 0,-1-1 0,1 1 0,-1-1 0,0 1 0,0-1 0,0 0 0,-1-6 0,1 7-34,-1 0-1,0 0 1,0 1-1,0-1 1,0 0-1,-1 0 0,1 1 1,-1-1-1,0 1 1,1-1-1,-1 1 1,0 0-1,-1-1 1,1 1-1,0 0 0,0 0 1,-1 1-1,1-1 1,-1 0-1,0 1 1,1 0-1,-1 0 0,0-1 1,0 1-1,0 1 1,0-1-1,0 0 1,-3 1-1,1-1-26,0 1-1,0 0 1,-1 0 0,1 1 0,0-1-1,0 1 1,0 1 0,0-1-1,1 0 1,-1 1 0,0 0-1,1 0 1,-1 1 0,1-1 0,-1 1-1,-4 4 1,1 1-12,0 0 0,1 1 0,0-1 0,0 1 0,1 1 0,0-1 1,1 1-1,0 0 0,0 0 0,1 1 0,1-1 0,0 1 0,0 0 0,1 0 0,-2 21 0,4-29 9,0-1 1,0 1-1,0 0 0,1 0 0,-1-1 1,1 1-1,0 0 0,-1-1 0,1 1 1,0 0-1,0-1 0,1 1 0,-1-1 1,1 0-1,-1 1 0,1-1 0,0 0 1,-1 0-1,1 0 0,0 0 0,0 0 1,1-1-1,-1 1 0,0 0 0,1-1 0,-1 0 1,1 0-1,-1 0 0,1 0 0,-1 0 1,1 0-1,0 0 0,-1-1 0,1 1 1,0-1-1,0 0 0,0 0 0,-1 0 1,1 0-1,0-1 0,0 1 0,4-2 1,8-2-8,0 0 1,0-1 0,-1-1-1,0 0 1,0-1 0,18-12 0,72-60-25,-38 26 35,-63 51 1,0 0 0,-1 1 0,1-1 0,0 1-1,0-1 1,-1 1 0,1 0 0,0 0 0,5-1 0,-8 2-2,1 0 0,0 0 0,0 0 1,0 0-1,-1 0 0,1 0 0,0 1 1,0-1-1,-1 0 0,1 0 0,0 1 1,0-1-1,-1 0 0,1 1 0,0-1 1,-1 1-1,1-1 0,0 1 0,-1 0 1,1-1-1,-1 1 0,1-1 0,-1 1 1,1 0-1,-1-1 0,0 1 0,1 0 1,-1 0-1,0-1 0,0 1 0,1 0 0,-1 0 1,0 0-1,0-1 0,0 1 0,0 0 1,0 0-1,0 0 0,1 55 53,-2-46-13,1 1 1,0-1 0,0 1-1,5 19 1,-5-29-33,0 0-1,0 0 1,0 0 0,1 0-1,-1 0 1,0-1-1,1 1 1,-1 0-1,0 0 1,1-1 0,-1 1-1,1 0 1,0 0-1,-1-1 1,1 1-1,-1-1 1,1 1 0,0 0-1,0-1 1,-1 1-1,1-1 1,0 0-1,0 1 1,1 0 0,0-1 2,-1 0 1,1 0 0,-1 0 0,1-1-1,-1 1 1,1 0 0,-1 0 0,1-1-1,-1 1 1,1-1 0,-1 0 0,1 1 0,1-2-1,7-5 41,-1 0 0,0 0 0,10-11-1,-8 8-5,-7 7-27,3-5-25,1 2 0,1-1 0,-1 1 0,1 1-1,14-7 1,-22 11-3,1 0 0,-1 1 0,1-1 0,0 1 0,-1 0-1,1 0 1,0-1 0,0 1 0,-1 0 0,1 0 0,0 0 0,-1 1 0,1-1-1,0 0 1,-1 1 0,4 0 0,-4 0-3,1 0 0,0 1 1,-1-1-1,1 0 0,-1 1 0,1-1 0,-1 1 0,0 0 1,1-1-1,-1 1 0,0 0 0,0 0 0,0 0 1,-1 0-1,1-1 0,0 1 0,0 3 0,2 18-119,-3-17 112,1-1 0,0 1 1,0-1-1,0 0 1,3 10-1,-3-15 23,-1 1 0,1 0 0,-1 0 0,1-1 0,-1 1 0,1 0 0,-1 0 0,1-1 0,0 1 0,0-1 0,-1 1 0,1-1 0,0 1 0,0-1 0,-1 1 0,1-1 0,0 1 0,0-1 0,0 0 0,0 0 0,0 1 0,-1-1 0,1 0 1,0 0-1,0 0 0,0 0 0,0 0 0,0 0 0,0 0 0,0-1 0,0 1 0,0 0 0,-1 0 0,1-1 0,0 1 0,0 0 0,0-1 0,-1 1 0,2-1 0,17-10 56,-1 0 0,27-21 0,18-11 60,-54 38-116,0 1-1,0 0 1,0 0-1,1 1 1,0 0-1,15-3 1,-23 6-9,0-1 0,0 1 0,0 0 0,-1 0 0,1-1 0,0 1 0,0 1 0,0-1 0,-1 0 0,1 0 0,0 1 1,0-1-1,-1 1 0,1-1 0,0 1 0,0 0 0,-1 0 0,1 0 0,-1 0 0,1 0 0,-1 0 0,1 0 0,-1 0 0,0 0 0,0 1 0,1-1 0,-1 1 0,0-1 0,0 1 0,0-1 0,-1 1 0,1 0 0,0-1 0,-1 1 1,1 0-1,0-1 0,-1 1 0,0 0 0,0 0 0,1 0 0,-1-1 0,0 1 0,-1 3 0,1-1-87,0 0 0,-1 0 0,1 0 0,-1 0 0,0 0 1,-2 5-1,2-8 75,1 0 1,0 0 0,-1 0-1,1 0 1,-1 0-1,1 0 1,-1 0 0,0 0-1,1 0 1,-1 0 0,0-1-1,0 1 1,1 0 0,-1 0-1,0-1 1,0 1 0,0 0-1,0-1 1,0 1 0,0-1-1,0 0 1,0 1-1,0-1 1,0 0 0,0 1-1,0-1 1,-2 0 0,-7-5-187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19524,'5'0'1801,"-3"1"-1361,6 3-544,-1 1 824,3 0-512,4 4-176,3 2-224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34 116 19956,'0'1'121,"1"-1"0,0 1 0,0 0 0,0-1 0,0 1-1,-1-1 1,1 1 0,0-1 0,0 1 0,0-1 0,0 1 0,0-1-1,0 0 1,0 0 0,1 1 0,-1-1 0,0 0 0,0 0 0,0 0-1,0 0 1,0 0 0,0-1 0,0 1 0,0 0 0,0 0 0,0-1-1,2 0 1,32-14 1304,-29 13-942,46-27 952,-48 26-1355,-1 1-1,0 0 1,0 0-1,-1-1 0,1 0 1,0 1-1,-1-1 1,0 0-1,0 0 1,1 0-1,-2-1 0,1 1 1,2-6-1,-4 8-61,1 1-1,-1-1 0,0 0 1,0 0-1,0 0 1,0 0-1,0 0 0,0 0 1,0 0-1,0 0 0,0 0 1,0 0-1,0 1 0,0-1 1,-1 0-1,1 0 1,0 0-1,-1 0 0,1 0 1,-1 1-1,1-1 0,-1 0 1,1 0-1,-1 1 1,1-1-1,-1 0 0,0 1 1,1-1-1,-1 1 0,0-1 1,0 1-1,1-1 1,-1 1-1,0-1 0,0 1 1,0 0-1,0-1 0,0 1 1,0 0-1,1 0 1,-1 0-1,0-1 0,-1 1 1,-2 0-4,0 0 0,0 0 0,1 0 0,-1 0 0,0 1 0,0 0 0,1-1-1,-1 1 1,-4 2 0,-1 2-6,0-1 0,1 2 0,0-1 0,0 1 0,0 0 0,1 1 0,0 0 0,0 0 0,1 0 0,-7 10-1,8-10-8,0 0 0,1 1 0,0-1-1,0 1 1,1 0 0,0 0 0,0 0-1,0 0 1,1 1 0,1-1 0,-2 16-1,3-23 4,0 0-1,0 1 0,0-1 1,0 0-1,0 1 0,0-1 1,1 0-1,-1 0 0,0 1 1,1-1-1,-1 0 0,1 0 1,-1 1-1,1-1 0,0 0 1,-1 0-1,1 0 0,0 0 1,0 0-1,0 0 0,0 0 1,0 0-1,0 0 0,0-1 1,0 1-1,0 0 0,0-1 1,0 1-1,0 0 0,1-1 1,-1 1-1,0-1 0,0 0 1,1 0-1,-1 1 0,0-1 0,1 0 1,-1 0-1,0 0 0,1 0 1,-1 0-1,0 0 0,1-1 1,-1 1-1,2-1 0,8-2 8,-1 0 0,1 0-1,-1-1 1,13-7-1,53-28 34,-35 16-6,66-25 1,-100 46-40,-1 0 0,1 0 0,0 0 0,13 0 0,-19 1 3,0 1-1,0 0 0,1 0 1,-1 0-1,0 0 1,0 0-1,0 0 0,1 1 1,-1-1-1,0 0 1,0 1-1,0-1 0,0 1 1,0-1-1,0 1 1,0-1-1,0 1 0,0 0 1,0-1-1,0 1 1,0 0-1,0 0 0,0 0 1,0 0-1,-1 0 1,1 0-1,0 0 0,-1 0 1,1 0-1,-1 0 1,1 0-1,-1 0 0,0 0 1,1 3-1,0 2 0,-1 1-1,0-1 1,0 0-1,-1 1 1,-2 9-1,2-10 28,0 0-1,0 0 0,1 0 0,0 0 0,0 7 0,0-13-21,1 1 0,-1-1 0,0 0 0,0 1 0,0-1 0,0 0 0,1 0 1,-1 1-1,0-1 0,0 0 0,0 1 0,1-1 0,-1 0 0,0 0 0,1 1 1,-1-1-1,0 0 0,0 0 0,1 0 0,-1 1 0,0-1 0,1 0 0,-1 0 1,0 0-1,1 0 0,-1 0 0,1 0 0,-1 0 0,0 0 0,1 0 0,-1 0 1,0 0-1,1 0 0,-1 0 0,0 0 0,1 0 0,-1 0 0,0 0 0,1 0 1,-1-1-1,0 1 0,1 0 0,14-7 89,11-13 43,-20 15-141,0 0-1,0 0 1,1 1 0,-1 0 0,1 0 0,0 0 0,0 1-1,0 0 1,0 0 0,1 1 0,9-2 0,-16 4-5,1 0 0,-1 0 1,0 0-1,1 0 1,-1 0-1,0 0 0,0 0 1,1 1-1,-1-1 1,0 0-1,0 1 0,0-1 1,0 1-1,1 0 0,-1-1 1,0 1-1,0 0 1,0 0-1,0-1 0,0 1 1,-1 0-1,1 0 1,1 2-1,0 0-26,0 1 0,-1-1 0,1 1 0,-1 0 1,0 0-1,1 4 0,-2-5 16,1 0 1,0 0-1,0 1 1,0-1 0,0 0-1,0 0 1,4 5-1,-5-8 20,1 1-1,-1-1 1,1 1 0,-1-1 0,1 0-1,0 1 1,-1-1 0,1 0-1,0 0 1,-1 1 0,1-1-1,-1 0 1,1 0 0,0 0-1,0 0 1,-1 0 0,1 0-1,0 0 1,-1 0 0,1 0-1,0 0 1,-1 0 0,1 0-1,0 0 1,-1-1 0,1 1-1,-1 0 1,1 0 0,0-1-1,0 0 1,21-13 14,-17 10-10,15-11 16,-16 10-16,1 1-1,0 0 0,0 0 0,1 0 0,-1 1 1,1 0-1,-1 0 0,1 0 0,0 1 0,0 0 1,9-2-1,-15 4-2,1 0 1,0 0 0,0 0-1,-1 0 1,1 0 0,0 0-1,-1 0 1,1 1 0,0-1-1,-1 0 1,1 0 0,-1 1-1,1-1 1,0 0 0,-1 1-1,1-1 1,-1 0 0,1 1-1,-1-1 1,1 1-1,-1-1 1,1 1 0,-1-1-1,1 1 1,-1 0 0,1 0-1,0 1-22,-1 0 0,1 0-1,-1 0 1,1 0 0,-1 0-1,0 0 1,1 0 0,-1 0-1,0 3 1,-1-1-53,1-1 0,0 1 0,-1 0 0,0 0 0,0-1 0,0 1 0,0 0 0,0-1 1,-5 7-1,0-6-74,1-8-19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19292,'-19'5'5132,"-23"6"-2566,21-5-2474,0 0 1,1 1-1,-26 13 0,45-20-94,0 1 0,0-1 0,0 1-1,0-1 1,0 1 0,0 0 0,0-1 0,0 1-1,1 0 1,-1-1 0,0 1 0,0 0 0,0 0 0,1 0-1,-1 0 1,0 0 0,1 0 0,-1 0 0,1 0-1,-1 0 1,1 0 0,0 0 0,-1 0 0,1 0-1,0 0 1,0 3 0,0-3-17,1 0 1,0 1-1,-1-1 1,1 0-1,0 0 1,0 1-1,0-1 1,0 0-1,0 0 0,1 0 1,-1 0-1,0 0 1,0 0-1,1-1 1,-1 1-1,3 1 1,9 3-137,0 0 0,1-1 0,14 3 0,-26-6 146,39 7-264,-25-6 200,0 1-1,-1 1 1,0 1 0,26 10-1,-39-14 89,-1-1-1,0 1 1,0-1 0,0 1-1,0 0 1,0-1 0,0 1-1,0 0 1,0 0 0,-1 0-1,1 0 1,0 0 0,0 0-1,-1 0 1,1 0 0,-1 0-1,2 2 1,-2-2 2,0-1-1,0 1 1,0 0-1,0 0 1,0 0-1,0 0 1,0-1-1,-1 1 1,1 0-1,0 0 1,0 0-1,-1-1 1,1 1-1,0 0 1,-1 0-1,1-1 1,-1 1-1,1 0 1,-2 0-1,-2 3 70,-1 0 0,1 0-1,-1 0 1,0-1-1,-8 4 1,11-5-71,-18 9 28,1 0 1,-2-1-1,0-2 0,0 0 1,-28 7-1,47-15-135,1 1 0,0-1 0,0 0 0,0 1 1,-1-1-1,1 0 0,0 0 0,0 0 0,-1 0 0,1 0 0,0 0 0,0-1 0,0 1 0,-1 0 0,1 0 1,0-1-1,0 1 0,0-1 0,0 1 0,0-1 0,-2-1 0,3 1 41,-1 0-1,1 0 0,0 0 1,0 0-1,0 0 1,0-1-1,0 1 1,0 0-1,0 0 0,1 0 1,-1 0-1,0 0 1,0 0-1,1 0 0,-1 0 1,1 0-1,-1 0 1,1 0-1,0 0 1,-1 0-1,1 0 0,0 0 1,-1 0-1,2-1 1,18-21-692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11034,'0'0'114,"1"1"-1,0-1 0,0 1 0,0-1 0,-1 0 1,1 0-1,0 1 0,0-1 0,0 0 0,0 0 1,0 0-1,-1 0 0,1 0 0,0 0 1,0 0-1,0 0 0,0 0 0,-1-1 0,1 1 1,0 0-1,1-1 0,21-8 902,-14 5-556,24-7 324,2 1 1,58-10-1,75 1-427,-144 17-291,481-27 118,0 0 317,612-27 478,-679 57-932,-1-29 1,-361 19-55,233-23 119,2 21-354,-301 11 65,-4 1 105,0-1 0,0 0 0,0 0 0,1-1 0,10-2 0,-12-1-83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1836 179 10738,'-172'-87'1344,"134"70"-1235,-2 2 1,-63-15 0,48 19 365,0 3 1,0 2-1,-87 2 0,69 7-242,0 4 0,-89 19 0,129-19-198,0 2-1,1 1 0,0 2 1,1 1-1,0 1 0,0 1 1,2 2-1,0 2 1,1 0-1,1 2 0,1 0 1,-28 31-1,1 8-3,2 1-1,3 3 1,3 3 0,3 0-1,-60 132 1,80-149-14,3 1 0,2 2 0,3-1 0,1 2 0,4 0 0,1 0 0,-1 106 0,10-145-16,1 1-1,0-1 1,1 0 0,0 0-1,1 0 1,1 0-1,0 0 1,1-1 0,1 0-1,16 25 1,-12-24-4,0 0 1,1-1-1,1-1 1,0 0-1,1-1 1,1 0-1,0-1 1,29 16-1,-14-11-7,1-1 0,0-2 0,1-1 0,0-2 0,1-1 0,0-1 0,49 4 0,-39-9-18,0-2 1,0-2-1,0-1 0,0-3 1,57-13-1,-34 0 8,-1-2 1,0-4-1,-2-2 0,-1-3 0,-2-3 1,0-2-1,75-59 0,-90 59 68,-1-3-1,-2-1 1,-1-2 0,-2-2 0,55-79-1,-72 88 87,-2 0-1,-1-2 1,-2-1-1,-2 0 1,-1 0-1,-1-2 1,-2 0 0,-2 0-1,4-44 1,-8 42 29,-2 0 1,-2 0 0,-1 0 0,-3 0 0,-1 0 0,-18-74-1,17 97-160,-1 0 0,0 1 0,-2-1-1,0 2 1,0-1 0,-2 1-1,-18-23 1,19 27-83,-1 1 0,-1 1 0,1 0-1,-2 0 1,1 1 0,-1 0 0,0 1 0,0 1 0,-1-1 0,-23-6-1,13 7 21,-1 1-1,1 0 0,-1 2 0,0 1 0,0 1 1,-25 2-1,-74 4-208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18332,'2'6'279,"-1"1"0,0 0 1,0 0-1,-1 0 0,1 1 0,-2-1 0,1 0 1,-1 0-1,0 0 0,-1 0 0,-3 11 1,-1 5 439,-3 25-382,-62 361 3948,84-435-4527,43-188-847,-43 169 871,50-137-586,-61 179 790,-1-1 0,1 0 0,0 0 1,1 1-1,-1-1 0,1 1 1,-1-1-1,1 1 0,0 0 0,0 0 1,0 1-1,5-4 0,-7 6 16,1-1-1,-1 0 1,1 1-1,-1-1 0,1 1 1,0 0-1,-1-1 1,1 1-1,0 0 0,-1 0 1,1 0-1,0 0 1,-1 1-1,1-1 0,0 0 1,-1 1-1,1-1 1,-1 1-1,1-1 0,-1 1 1,1 0-1,-1 0 1,1-1-1,-1 1 0,0 0 1,1 0-1,-1 1 1,0-1-1,0 0 0,0 0 1,0 0-1,0 1 1,1 1-1,0 0 51,0 0 0,0 0-1,-1 1 1,1-1 0,-1 1 0,0-1 0,0 1-1,0-1 1,0 1 0,0 0 0,-1-1 0,0 1-1,0 0 1,0 0 0,0-1 0,0 1 0,-1 0-1,0-1 1,0 1 0,0 0 0,0-1 0,0 1-1,-1-1 1,1 0 0,-1 1 0,0-1 0,-4 5 0,3-4 17,0 1 1,0-1 0,0 0-1,-1 0 1,0 0 0,0 0 0,0 0-1,0-1 1,-1 0 0,1 0-1,-1 0 1,0-1 0,0 1 0,0-1-1,0 0 1,0-1 0,0 1-1,-9 1 1,12-3-114,0 0-1,1-1 1,-1 1-1,0 0 1,0 0-1,0-1 1,1 1-1,-1-1 0,0 0 1,1 1-1,-1-1 1,0 0-1,1 0 1,-1 0-1,1 0 1,-1 0-1,1 0 1,0-1-1,0 1 1,-1 0-1,1-1 1,0 1-1,0-1 1,0 1-1,0-1 1,1 0-1,-1 1 1,0-1-1,1 0 0,-1 1 1,1-1-1,-1 0 1,1 0-1,0 0 1,0 1-1,0-1 1,0 0-1,0-2 1,5-17-394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141 130 19156,'5'0'321,"0"1"1,0-1-1,0-1 0,0 1 1,0-1-1,0 1 0,0-1 1,-1-1-1,1 1 0,0-1 1,0 0-1,-1 0 0,1 0 1,5-4-1,-5 2-136,1 0 1,-1 1-1,0-2 1,0 1-1,-1 0 1,1-1-1,-1 0 1,0 0-1,0 0 1,5-11-1,-8 15-159,-1 0 0,1-1-1,0 1 1,-1 0 0,1-1 0,-1 1-1,1-1 1,-1 1 0,0-1 0,0 1-1,0-1 1,0 1 0,0 0 0,0-1-1,0 1 1,0-1 0,0 1 0,-1-1-1,1 1 1,0-1 0,-1 1 0,0 0-1,0-2 1,0 1 2,-1 1 1,1 0-1,0 0 0,-1 0 1,1 0-1,-1 0 0,0 0 1,1 0-1,-1 0 0,0 1 0,0-1 1,1 0-1,-1 1 0,0 0 1,-3-1-1,-3 0 39,-1 1-1,1 0 1,-1 0 0,1 1-1,0 0 1,0 1 0,-9 2 0,6 0-42,0 1 0,1-1 0,0 2 0,-1 0 1,2 0-1,-1 1 0,1 0 0,0 0 0,0 1 1,-8 10-1,11-11-46,0 0 0,1 1 0,0-1 1,0 1-1,0 0 0,1 0 0,0 1 1,1-1-1,0 1 0,0 0 0,1 0 1,0 0-1,0 12 0,1-18-53,1-1-1,0 1 1,0 0-1,0 0 0,1 0 1,-1 0-1,1-1 1,0 1-1,-1 0 1,1 0-1,0-1 1,1 1-1,-1-1 1,0 1-1,1-1 0,-1 1 1,1-1-1,0 0 1,0 0-1,0 0 1,0 0-1,2 2 1,0-2-9,-1 0 0,0-1 1,1 1-1,-1-1 1,1 0-1,-1 0 1,1 0-1,0-1 1,-1 1-1,1-1 1,0 1-1,0-1 0,-1-1 1,1 1-1,0 0 1,5-2-1,27-7-537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22189,'1'-1'133,"1"-1"1,-1 0 0,0 1-1,1 0 1,0-1 0,-1 1-1,1 0 1,0 0 0,0 0-1,0 0 1,-1 0 0,1 0 0,0 1-1,0-1 1,0 0 0,0 1-1,1 0 1,-1-1 0,0 1-1,0 0 1,0 0 0,0 0-1,0 1 1,0-1 0,0 0-1,0 1 1,0-1 0,0 1-1,0 0 1,0 0 0,0 0-1,0 0 1,0 0 0,-1 0-1,1 0 1,2 3 0,-1-2-108,1 1 0,-1 0 0,0 0 1,0 0-1,-1 0 0,1 1 0,-1-1 1,0 1-1,1-1 0,-2 1 0,1 0 1,0 0-1,-1 0 0,0 0 0,0 0 1,0 0-1,1 7 0,-3-5-13,1 0 1,-1 0-1,0 1 0,0-1 0,-1 0 0,0 0 0,0-1 1,-5 11-1,-30 42 95,2-4-8,35-52-100,-1-1 0,0 0 0,0 0 0,1 1-1,-1-1 1,1 0 0,-1 1 0,1-1 0,0 1 0,-1-1 0,1 0 0,0 1 0,0-1-1,0 1 1,0-1 0,0 1 0,0-1 0,0 0 0,1 1 0,0 1 0,0-2 0,-1 0-1,1 0 1,0-1 0,0 1 0,0 0 0,-1-1 0,1 1 0,0-1 0,0 1-1,0-1 1,0 1 0,0-1 0,0 0 0,0 0 0,0 1 0,0-1-1,0 0 1,0 0 0,0 0 0,0 0 0,2 0 0,4-1-37,0 0 1,0 0 0,0-1-1,0 0 1,0 0-1,11-5 1,-12 4-132,0 0 1,-1 0-1,1 0 1,-1 0-1,0-1 0,1 0 1,-2 0-1,1-1 1,0 1-1,-1-1 0,0 0 1,0 0-1,-1 0 1,1-1-1,-1 1 0,0-1 1,3-8-1,-3-3-396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18892,'3'4'2177,"9"1"-1393,6-1-336,7 0 1200,5-1-744,6 1-112,1-2-615,2-2-378,-4-3-679,-3 0 760,-6-3-152,-3 2-128</inkml:trace>
  <inkml:trace contextRef="#ctx0" brushRef="#br0" timeOffset="1">397 1 18588,'-10'16'2088,"0"5"-1159,0-2-353,2 4 1288,1 0-520,4-3-703,3-3-449,0-7-2241,3-4 1977,-3-8-352,0-4-240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14595,'-9'12'3966,"3"14"-2176,4-20-679,-16 79 1653,-48 290 639,65-365-3327,0-8-58,0 0 1,1 0-1,0 0 1,-1 0 0,1 0-1,0 0 1,0 0-1,0 0 1,1 0-1,-1 0 1,0 1 0,1-1-1,0 0 1,-1 0-1,1 0 1,1 2 0,-2-4-15,0 0 0,0 0 1,1 0-1,-1 1 1,0-1-1,0 0 1,0 0-1,1 0 0,-1 0 1,0 1-1,0-1 1,1 0-1,-1 0 0,0 0 1,1 0-1,-1 0 1,0 0-1,0 0 1,1 0-1,-1 0 0,0 0 1,1 0-1,-1 0 1,0 0-1,0 0 0,1 0 1,-1 0-1,0 0 1,0 0-1,1 0 1,-1 0-1,0-1 0,1 1 1,-1 0-1,0 0 1,11-12 57,4-17-15,1-14 3,-2 0 1,-2-1-1,-2 0 1,-2 0-1,3-59 0,-11 114-126,1 1-1,0-1 0,1 1 1,0-1-1,0 1 0,1-1 1,6 12-1,-9-21 78,1-1 0,0 1-1,0-1 1,-1 0 0,1 0 0,0 1 0,0-1 0,0 0-1,1 0 1,-1 0 0,0 0 0,0 0 0,0 0 0,1-1-1,-1 1 1,0 0 0,1-1 0,-1 1 0,1-1 0,-1 1-1,3-1 1,-1 1 11,-1-1 1,1-1-1,0 1 0,-1 0 1,1-1-1,0 1 0,-1-1 0,1 0 1,-1 0-1,1 0 0,2-2 0,5-3 56,0 0-1,-1-1 0,0 0 0,12-13 0,-5 1 65,-13 15-98,0 0-1,0 0 1,1 0-1,-1 1 1,1-1-1,-1 1 1,1 0-1,6-3 1,-9 6-32,-1 0 0,0 1 1,1-1-1,-1 0 0,0 1 0,0-1 1,1 1-1,-1-1 0,0 0 0,0 1 1,1-1-1,-1 1 0,0-1 0,0 1 1,0-1-1,0 1 0,0-1 0,0 1 1,0-1-1,0 1 0,0-1 0,0 1 1,0-1-1,0 1 0,0-1 0,0 0 1,-1 2-1,0 15 6,-7 35 16,-5 60-781,14-100-40,2-13-353,4-16 135,-2-4 331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20132,'0'2'152,"0"1"0,0-1 0,1 1-1,-1-1 1,1 1 0,0-1 0,-1 1 0,1-1-1,0 1 1,0-1 0,1 0 0,-1 1 0,0-1-1,1 0 1,-1 0 0,1 0 0,2 2-1,0-1-265,0 1 0,0-2 0,1 1-1,-1 0 1,1-1 0,-1 0 0,1 0-1,6 2 1,6 0-682,-1-1-1,1-1 1,-1 0 0,24-1-1,20-3-4936,-45 1 7971,-32 5-1160,1 1-1,-1 1 1,1 0-1,0 1 1,1 1-1,-1 0 1,1 2 0,-25 19-1,38-27-981,-1 0 1,1 0-1,0 0 0,-1 1 1,1-1-1,0 1 0,1-1 1,-1 1-1,0-1 0,-2 7 1,4-9-82,0 1 0,0 0 1,-1-1-1,1 1 0,0 0 1,0-1-1,0 1 0,0 0 1,0 0-1,0-1 0,1 1 1,-1 0-1,0-1 0,0 1 1,0 0-1,1-1 0,-1 1 1,0 0-1,1-1 0,0 2 1,0-1-17,0 0 0,0 0-1,0 0 1,1 0 0,-1 0 0,0 0 0,1-1 0,-1 1 0,0 0-1,1-1 1,-1 1 0,4 0 0,47 9-311,-28-6 73,37 12-1,-55-14 192,0 0 1,0 1-1,0 0 0,-1 0 0,1 0 0,-1 1 0,1-1 0,-1 1 0,0 1 0,7 8 0,-11-12 58,1 0 0,-1 0 0,0 1 0,0-1 0,0 0 0,-1 1 0,1-1 0,0 1 0,0-1 0,-1 1 0,1-1 0,-1 1 0,1-1 0,-1 1-1,0-1 1,0 1 0,0 0 0,1-1 0,-2 1 0,1 0 0,0-1 0,0 1 0,0 0 0,-1-1 0,1 1 0,-1-1 0,1 1 0,-1-1-1,0 1 1,1-1 0,-1 1 0,0-1 0,0 0 0,0 1 0,0-1 0,0 0 0,-1 0 0,1 0 0,0 0 0,0 0 0,-3 1 0,-2 2 86,0-1 0,0 0 0,0 0 0,0 0 1,-1-1-1,1 0 0,-1 0 0,-12 1 0,13-2-162,0-1 0,-1 0-1,1 0 1,0-1-1,0 1 1,0-1-1,-11-3 1,15 3 20,0 0 1,0 1 0,0-1-1,0 0 1,0 0 0,0-1-1,0 1 1,0 0 0,1-1-1,-1 1 1,0-1-1,1 1 1,-1-1 0,1 0-1,0 0 1,-1 1 0,1-1-1,0 0 1,0 0 0,0 0-1,1 0 1,-1-1-1,0 1 1,0-3 0,2-15-402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64 330 19332,'-4'4'390,"-8"10"1193,-19 30 0,29-41-1492,0 1 0,0 0 0,0-1 0,1 1 0,-1 0 0,1 0-1,0 0 1,0 0 0,0 0 0,1 0 0,-1 0 0,1 0 0,0 0 0,1 7 0,-1-10-83,0 0-1,1 0 1,-1 0 0,0 0 0,1 0-1,-1 0 1,1 0 0,-1 0 0,1 0-1,0-1 1,-1 1 0,1 0 0,0 0-1,0-1 1,-1 1 0,1 0 0,0-1-1,0 1 1,0-1 0,0 1 0,0-1-1,0 0 1,0 1 0,0-1 0,0 0-1,0 1 1,0-1 0,0 0 0,0 0 0,0 0-1,0 0 1,0 0 0,0 0 0,0 0-1,0-1 1,1 1 0,4-2-1,0 1 1,-1-1-1,1 0 1,-1 0-1,7-4 1,5-4 27,1-1 0,-2-1-1,0-1 1,0 0 0,-1-1 0,-1-1 0,0 0 0,21-31 0,-22 27 9,-1 0 1,-1-1 0,-1-1 0,-1 1 0,-1-2-1,0 1 1,7-39 0,-13 51-22,-1 0 0,0-1 0,-1 1-1,0 0 1,-2-15 0,2 22-19,0 0-1,-1 1 1,1-1 0,0 1 0,-1-1-1,1 0 1,-1 1 0,1-1-1,-1 1 1,0-1 0,1 1-1,-1-1 1,0 1 0,0 0 0,0-1-1,0 1 1,0 0 0,-1 0-1,1 0 1,0 0 0,0 0-1,-1 0 1,1 0 0,-1 0-1,1 0 1,-1 1 0,1-1 0,-1 0-1,1 1 1,-1 0 0,0-1-1,1 1 1,-1 0 0,0 0-1,1 0 1,-1 0 0,-3 0-1,0 2 16,0 0 1,0 0-1,0 0 0,0 0 0,0 1 0,0 0 0,1 0 0,-1 0 0,1 1 0,0-1 0,0 1 0,0 0 0,1 0 0,-5 6 0,-4 7 137,1 0 0,-14 27 0,12-20 49,2 0 1,-10 32-1,19-48-152,0 0-1,0 0 1,0 0-1,1 0 0,0 0 1,1 0-1,0 1 1,0-1-1,1 0 1,-1 0-1,5 14 1,-3-18-97,-1 0 0,2 0 0,-1 0 0,0-1 0,1 1 0,0 0 0,-1-1 0,1 0 0,1 0 0,-1 0 0,0 0 0,1 0 0,-1-1 0,1 1 0,0-1 0,0 0 0,0 0 0,0-1 0,0 1 0,1-1 0,4 1 0,9 2-129,1-1-1,-1 0 0,30-1 1,-22-1-93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74 168 15699,'17'-11'1236,"0"0"-1,0 0 0,-2-2 1,1 0-1,-1-1 0,17-21 1,-30 33-1161,0 0 1,-1 0 0,0 0 0,1 0 0,-1 0-1,0 0 1,0-1 0,0 1 0,0 0 0,0-1-1,-1 1 1,1 0 0,-1-1 0,1 1 0,-1-1-1,0 1 1,0-1 0,-1-3 0,1 5-48,0 1 0,0-1 0,0 0 1,-1 1-1,1-1 0,0 1 0,-1-1 0,1 0 1,-1 1-1,1-1 0,-1 1 0,1-1 0,-1 1 1,1-1-1,-1 1 0,1 0 0,-1-1 0,1 1 1,-1 0-1,0-1 0,1 1 0,-1 0 0,0 0 1,-1-1-1,0 1 9,0 0 0,0 0 0,-1 0 0,1 0 0,0 1 0,0-1 0,0 1 0,0-1 0,0 1 0,-1 0-1,1 0 1,-2 1 0,-9 5 22,0 1-1,0 0 0,1 1 0,0 1 1,0 0-1,1 0 0,-15 19 0,19-20-30,0 0-1,0 0 1,1 1 0,1 0-1,-1 0 1,2 0-1,-1 1 1,1 0 0,1-1-1,-4 22 1,7-30-28,-1 0 0,1 0 0,0-1 1,0 1-1,0 0 0,0 0 0,0 0 0,1 0 1,-1 0-1,0 0 0,1-1 0,0 1 0,-1 0 0,1 0 1,0-1-1,0 1 0,0 0 0,0-1 0,0 1 1,0-1-1,0 1 0,1-1 0,-1 0 0,1 1 1,-1-1-1,1 0 0,-1 0 0,1 0 0,-1 0 0,1 0 1,0-1-1,0 1 0,-1 0 0,1-1 0,0 1 1,0-1-1,0 0 0,0 1 0,3-1 0,4 0 1,1 0-1,-1 0 1,1-1-1,-1 0 1,1-1-1,15-5 1,17-8-12,0-3 0,-2-1 0,60-38 1,-60 33-42,-6 7-99,-34 17 148,0 0 1,0 0-1,-1 0 0,1 0 0,0 0 0,0 0 1,0 0-1,0 1 0,0-1 0,0 0 0,0 0 0,0 0 1,0 0-1,0 0 0,-1 0 0,1 1 0,0-1 1,0 0-1,0 0 0,0 0 0,0 0 0,0 0 1,0 1-1,0-1 0,0 0 0,0 0 0,0 0 0,0 0 1,0 0-1,0 0 0,0 1 0,1-1 0,-1 0 1,0 0-1,0 0 0,0 0 0,0 0 0,0 1 1,0-1-1,0 0 0,0 0 0,0 0 0,0 0 0,1 0 1,-1 0-1,0 0 0,0 0 0,0 0 0,0 0 1,0 1-1,0-1 0,1 0 0,-1 0 0,0 0 1,0 0-1,0 0 0,0 0 0,0 0 0,1 0 0,-1 0 1,0 0-1,0 0 0,0 0 0,0 0 0,0 0 1,1 0-1,-7 10-62,3-5 41,-13 21-92,15-25 115,0 0-1,1 1 1,-1-1-1,1 0 1,-1 0-1,1 0 0,0 1 1,-1-1-1,1 0 1,0 0-1,0 1 1,0-1-1,0 0 0,0 0 1,0 1-1,0-1 1,0 0-1,1 2 0,0-2 2,0 0 0,-1-1 0,1 1-1,0-1 1,0 1 0,0-1 0,-1 1-1,1-1 1,0 0 0,0 1-1,0-1 1,0 0 0,0 0 0,0 0-1,0 0 1,0 1 0,0-1 0,1-1-1,25 0 10,-17 0 3,5 0-364,1 1 0,-1 1 0,1 0 0,0 1-1,-1 1 1,0 0 0,0 1 0,0 1 0,21 9-1,-36-13-223,-5-1-149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18420,'13'5'1624,"-4"-5"-1552,1-6-200,1-1 1241,9-2-777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19812,'9'-9'2001,"-8"11"-1305,-2 9-280,-4 11 1008,3 8-352,-7 7-431,0 3-241,2 3-392,-1 0-232,5-7-481,-2-6-303,3-10 784,-3-4-160,-3-12-144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12299,'3'8'285,"0"-1"0,0 0 0,1 0 1,0 0-1,0 0 0,1 0 0,0-1 0,0 0 1,6 6-1,8 10 295,27 38 427,64 78-79,-88-114-898,1-1-1,0 0 0,39 26 1,139 77 55,5 4 210,-140-83-159,2-3 0,91 45 0,-18-29-106,30 14 471,-135-56-93,0 2 0,52 39 0,71 55 323,35 27-542,-171-121-182,0 1-1,-2 1 0,0 1 0,-2 1 1,0 1-1,16 28 0,-14-14 12,-2 0 0,-1 1 0,21 70 0,-29-66 17,-2 0 0,-2 1 0,-2-1 0,-2 48 0,5 44-16,43 225-35,-34-295 17,5 34-20,-21-100-12,0 0 0,0 1-1,0-1 1,0 0 0,0 1-1,0-1 1,0 0 0,0 1-1,0-1 1,0 1 0,0-1-1,0 0 1,0 1 0,0-1-1,0 0 1,0 1 0,0-1-1,0 0 1,0 1 0,-1-1-1,1 0 1,0 1 0,0-1 0,0 0-1,-1 0 1,1 1 0,0-1-1,0 0 1,-1 0 0,1 1-1,0-1 1,-1 0 0,1 0-1,0 0 1,0 1 0,-1-1-1,1 0 1,0 0 0,-1 0-1,1 0 1,-1 0 0,1 0-1,0 0 1,-1 0 0,-18-4-1519,13 1 1435,-8-1-418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19932,'10'-13'1809,"6"0"-1201,5 3-256,12 0 840,6 1-336,8 1-328,2 1-288,5 5-856,-2 8-176,-5 4 648,-5 3-152,-6 8-168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18964,'-12'10'678,"1"1"-1,0 0 1,0 0-1,1 2 1,-11 16-1,17-23-592,1 0 0,-1 0 0,1 1 0,0-1 0,1 1-1,-1 0 1,1 0 0,1 0 0,-1 0 0,1 0 0,0 0 0,1 0-1,0 12 1,0-17-70,1-1 0,-1 0 0,0 0-1,0 0 1,1 0 0,-1 0 0,1 1 0,-1-1-1,1 0 1,0 0 0,-1 0 0,1 0 0,0 0-1,0 0 1,-1-1 0,1 1 0,0 0 0,0 0-1,0-1 1,0 1 0,0 0 0,0-1 0,0 1-1,0-1 1,1 1 0,-1-1 0,0 0 0,0 1-1,0-1 1,0 0 0,1 0 0,-1 0 0,0 0 0,0 0-1,3 0 1,1-1 44,0 0 0,1 0-1,-1 0 1,0 0 0,0-1 0,10-4-1,5-6 137,0 0-1,-1-1 1,-1-1-1,0-1 0,0 0 1,-2-1-1,0-1 1,19-26-1,-39 50-119,-4 9-477,1 1 1,1-1 0,-6 21 0,12-36 379,0-1-1,0 1 0,-1 0 0,1-1 0,0 1 0,0-1 0,0 1 1,0 0-1,0-1 0,0 1 0,0 0 0,0-1 0,0 1 0,0-1 1,1 1-1,-1 0 0,0-1 0,0 1 0,1-1 0,-1 1 0,0-1 1,1 1-1,-1-1 0,0 1 0,1-1 0,-1 1 0,1-1 0,-1 1 1,1-1-1,-1 0 0,1 1 0,-1-1 0,1 0 0,-1 1 0,1-1 1,-1 0-1,1 0 0,-1 1 0,1-1 0,0 0 0,-1 0 0,1 0 1,1 0-1,1 0-26,0 0 0,0-1 0,0 0 0,0 1 0,-1-1 0,1 0 1,0 0-1,3-2 0,19-11-402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12819,'-52'57'6382,"49"-54"-6208,-32 47 1733,32-45-1728,0-1 0,1 1-1,0 0 1,0 0 0,0 0 0,1 0 0,0 0 0,0 0-1,-1 10 1,2-14-139,1 0 0,-1 1 0,0-1 0,1 1 0,-1-1 0,1 0 0,-1 1 0,1-1 0,0 0 0,-1 0 0,1 0 0,0 1 0,0-1 0,0 0 0,0 0 0,0 0 0,0 0 0,0-1 0,0 1 0,0 0 0,1 0-1,-1-1 1,2 2 0,37 13 197,-16-6-235,-18-6-35,0 1 1,0 0-1,0 0 0,-1 0 1,1 1-1,-1 0 0,0 0 1,-1 1-1,1-1 0,-1 1 0,0 0 1,0 0-1,-1 0 0,0 1 1,0-1-1,0 1 0,-1 0 1,0-1-1,0 1 0,-1 0 1,1 12-1,-1-5 60,0 0 0,-1-1 0,-1 1 0,0 0 0,0-1 0,-2 1-1,0-1 1,0 0 0,-1 0 0,-9 19 0,7-19 247,-1-1 0,0 0 0,-14 18-1,19-27-173,0-1 0,0 1 0,0-1 0,-1 1 0,1-1 0,-1 0 0,1 0 0,-1 0 0,0 0 0,0-1 0,0 1 0,0-1 0,0 1 0,0-1 0,0 0 0,-1-1 0,1 1 0,0 0 0,-1-1 0,-5 1 0,7-2-45,0 0 0,-1 1 0,1-1 0,0 0-1,0 0 1,0 0 0,1-1 0,-1 1 0,0 0-1,0-1 1,1 1 0,-1-1 0,0 1-1,1-1 1,0 0 0,-1 0 0,1 0 0,0 0-1,0 0 1,0 0 0,0 0 0,0 0 0,0-4-1,-3-5 17,1-1-1,1 0 0,-1-12 1,-1-3-342,3 0 1,1-43-1,1 60-70,0 1 1,0 0-1,1 0 0,0-1 1,1 1-1,0 0 0,0 1 1,1-1-1,0 0 0,1 1 1,6-8-1,-9 12 225,1 1 1,0 0-1,0 0 1,0 1-1,0-1 0,5-2 1,30-14-904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46 20172,'0'-2'90,"0"0"0,0 1 0,1-1 0,-1 1 0,0-1 0,-1 0 0,1 1 0,0-1 0,0 0 0,-1 1-1,1-1 1,-1 1 0,1-1 0,-1 1 0,0-1 0,0 1 0,1-1 0,-1 1 0,0 0 0,0-1 0,0 1 0,-1 0 0,1 0 0,0 0-1,0 0 1,-1 0 0,1 0 0,0 0 0,-1 0 0,1 1 0,-1-1 0,1 0 0,-1 1 0,0-1 0,1 1 0,-1 0 0,1 0-1,-1-1 1,0 1 0,-2 0 0,-4 0 114,1 0 1,0 0-1,-1 1 0,1 0 0,0 0 1,0 1-1,0-1 0,-9 5 0,7-1-164,-1 0 0,1 0-1,0 1 1,0 1-1,1-1 1,-1 1-1,2 1 1,-1 0-1,1 0 1,0 0 0,1 1-1,-8 13 1,7-10-43,0 1 1,1 0 0,1 0-1,0 0 1,1 1 0,0 0-1,1-1 1,1 1 0,-1 15-1,2-25-2,1-1 0,0 1 0,0-1 0,0 1 0,1-1 0,-1 1 0,1-1 0,0 0 0,-1 1 0,2-1 0,-1 0 0,0 1 0,1-1 0,-1 0 0,1 0 0,0 0 0,0-1 0,0 1 0,0 0 0,1-1 0,-1 1 0,1-1 0,-1 0 0,1 0 0,0 0 0,0 0 0,0 0 0,0 0 0,0-1 0,0 0 0,1 0 0,-1 0 0,0 0 0,1 0 0,-1 0 0,1-1 0,4 1 0,1-1 22,-1-1 0,1 1 0,0-1 1,-1-1-1,1 0 0,-1 0 0,0 0 1,1-1-1,-1 0 0,0-1 0,-1 0 1,1 0-1,-1-1 0,1 1 1,-2-2-1,1 1 0,11-12 0,-17 16 7,0 0-1,-1 0 0,1 0 1,0 0-1,-1 0 1,1 0-1,0 0 0,-1 0 1,1 0-1,-1 0 1,0 0-1,1-1 0,-1 1 1,0 0-1,0 0 1,0 0-1,0-1 0,0 1 1,0 0-1,0 0 1,0 0-1,0 0 0,0-1 1,-1 1-1,1 0 1,0 0-1,-1 0 0,1 0 1,-1 0-1,1 0 0,-1 0 1,0 0-1,1 0 1,-1 0-1,0 0 0,0 0 1,0 0-1,0 0 1,0 1-1,0-1 0,0 0 1,0 1-1,0-1 1,0 1-1,0-1 0,0 1 1,-1-1-1,-4-1 75,0-1-1,0 2 1,0-1-1,0 1 1,0 0-1,-1 0 1,-10 0-1,-9 6 49,25-5-144,0 0-1,1 0 1,-1 1-1,0-1 0,0 0 1,1 0-1,-1 1 1,0-1-1,1 1 0,-1-1 1,0 0-1,1 1 1,-1-1-1,1 1 0,-1-1 1,1 1-1,-1 0 1,1-1-1,-1 1 0,1-1 1,-1 1-1,1 0 0,0 0 1,0-1-1,-1 1 1,1 0-1,0-1 0,0 1 1,0 0-1,-1 0 1,1 1-1,1-1-5,0 0 1,-1 0-1,1-1 1,0 1-1,0 0 0,-1 0 1,1-1-1,0 1 1,0 0-1,0-1 0,0 1 1,0-1-1,0 1 1,0-1-1,0 0 0,0 1 1,0-1-1,0 0 1,0 0-1,0 0 1,0 0-1,0 0 0,0 0 1,1 0-1,-1 0 1,0 0-1,1 0 0,34-4-73,-36 3 75,16-2-24,0-2-1,16-6 1,-20 7 9,0-1 0,0 2 0,1 0 0,16-3 0,-28 6 13,0 0 0,1 0 0,-1 0 0,0 0 1,0 0-1,1 1 0,-1-1 0,0 0 0,0 1 0,1-1 0,-1 0 0,0 1 0,0-1 1,0 1-1,0 0 0,0-1 0,0 1 0,0 0 0,0 0 0,0 0 0,0 0 0,0 0 1,0 0-1,-1 0 0,1 0 0,0 0 0,-1 0 0,1 0 0,-1 0 0,1 0 0,-1 0 0,1 1 1,-1-1-1,0 0 0,0 0 0,1 1 0,-1-1 0,0 0 0,0 0 0,-1 3 0,1 6-53,-1 0-1,0 0 0,-1 0 0,-3 10 0,3-12-38,-1 6-59,1-6-227,0 1 1,0 0-1,0 15 0,2-24 358,0 1 0,0-1 0,-1 0 0,1 0 0,0 0 0,0 0 0,0 1 0,0-1 0,0 0 0,0 0 0,0 0 0,0 0 0,0 1 0,0-1 0,0 0 0,0 0 0,0 0 0,0 0 0,0 1 0,0-1 0,0 0 0,0 0 0,0 0 0,0 1 0,0-1 0,0 0 0,0 0 0,0 0 0,1 0 0,-1 0 0,0 1 0,0-1-1,0 0 1,0 0 0,0 0 0,0 0 0,1 0 0,-1 0 0,0 1 0,0-1 0,0 0 0,0 0 0,1 0 0,-1 0 0,0 0 0,0 0 0,0 0 0,0 0 0,1 0 0,-1 0 0,0 0 0,0 0 0,0 0 0,1 0 0,-1 0 0,0 0 0,0 0 0,0 0 0,10-9-558,-7 5 443,13-13-485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94 150 17428,'6'-1'322,"0"1"0,-1-1-1,1 0 1,-1 0 0,1 0 0,-1-1 0,0 0 0,0 0 0,0-1 0,0 1-1,0-1 1,0 0 0,0 0 0,-1-1 0,6-4 0,-6 5-149,-1 0 0,1-1 0,-1 1 0,0-1 0,0 0 0,0 1 0,-1-1 0,1 0 0,-1-1 0,0 1 0,0 0-1,0-1 1,-1 1 0,1-1 0,-1 0 0,0 1 0,0-1 0,-1-5 0,0 9-152,0-1-1,0 1 1,0 0 0,0 0-1,0-1 1,0 1 0,-1 0-1,1 0 1,-1 0 0,1-1-1,-1 1 1,1 0 0,-1 0-1,0 0 1,1 0-1,-1 0 1,0 0 0,0 0-1,0 0 1,0 0 0,0 0-1,0 1 1,0-1 0,-2-1-1,1 2-6,0-1 0,0 1 0,0-1-1,0 1 1,0 0 0,-1 0 0,1 0 0,0 0-1,0 1 1,0-1 0,0 0 0,0 1-1,-3 1 1,-4 1-14,1 1-1,1 0 0,-1 0 0,0 1 1,1 0-1,-8 6 0,-1 4-34,1 1-1,-21 26 0,30-33 21,-1 0 1,1 0-1,1 1 1,0 0-1,0 0 1,-5 18-1,10-26 6,-1 0 0,1 0 0,-1 0 0,1 1-1,0-1 1,0 0 0,0 0 0,0 0 0,0 0 0,0 0 0,1 0 0,-1 1 0,1 1 0,0-3-30,-1 0 0,1 0 0,-1 0 1,1 0-1,0 0 0,0-1 0,-1 1 1,1 0-1,0 0 0,0-1 0,0 1 1,0 0-1,0-1 0,0 1 1,0-1-1,0 1 0,0-1 0,1 1 1,2 0-44,0-1 0,0 1 1,0-1-1,0 0 1,-1-1-1,1 1 0,0 0 1,0-1-1,0 0 0,0 0 1,-1 0-1,6-3 1,29-15-244,4-9-116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18212,'-2'0'160,"1"0"-1,-1 1 1,0-1-1,0 0 1,0 1 0,0-1-1,1 1 1,-1 0 0,0 0-1,1-1 1,-1 1-1,0 0 1,1 0 0,-1 1-1,1-1 1,0 0 0,-1 0-1,1 1 1,-2 2 0,0-1 168,-16 17 247,1 1 0,2 1 1,0 0-1,1 1 0,1 0 1,-12 30-1,25-50-565,0 0-1,0-1 0,0 1 1,0 0-1,0 0 0,0 0 1,1 0-1,0 0 1,-1 0-1,1 0 0,0 0 1,0 0-1,1 0 1,-1 0-1,1 0 0,1 5 1,0-5-15,-1 0 0,1 0 0,1 0 0,-1 0 1,0 0-1,1 0 0,-1 0 0,1-1 0,0 1 0,0-1 1,0 0-1,0 0 0,6 3 0,54 23-148,-51-24 97,0 0 0,-1 1 0,1 0 0,-1 1 1,-1 0-1,1 1 0,-1 0 0,11 10 0,-20-16 54,0 0-1,0 0 1,-1 0 0,1 0-1,0 0 1,0 0 0,0 1-1,-1-1 1,1 0 0,0 0-1,-1 1 1,1-1 0,-1 0-1,0 1 1,1-1-1,-1 0 1,0 1 0,0-1-1,0 1 1,0-1 0,0 0-1,0 3 1,-1-2 19,0 0-1,0 0 1,0-1 0,0 1-1,0 0 1,0-1 0,-1 1-1,1-1 1,0 1 0,-1-1-1,1 0 1,-1 1 0,1-1-1,-3 1 1,-3 2 88,-1 0 1,1-1 0,-1 0-1,0 0 1,0-1-1,-14 3 1,14-4-72,-1 0 1,1-1 0,0 0-1,-1-1 1,1 0-1,0 0 1,0-1-1,0 0 1,0 0-1,-11-5 1,16 6-117,0 0 0,0-1 0,0 1 0,0-1-1,0 0 1,0 0 0,0 0 0,1 0 0,-1 0 0,1-1 0,0 1 0,0-1 0,0 1 0,0-1 0,0 0 0,0 0 0,1 0 0,-1 0 0,1 0 0,0 0 0,0 0-1,0-1 1,0 1 0,1 0 0,-1-1 0,1 1 0,0-6 0,3-8-526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102 332 18092,'1'-3'290,"0"1"-1,0 0 1,-1 0 0,1 0 0,-1-1 0,1 1 0,-1 0-1,0-1 1,0 1 0,0-4 0,0 6-246,0-1 0,0 1 0,0 0 1,0 0-1,0-1 0,0 1 0,-1 0 1,1 0-1,0-1 0,0 1 0,0 0 1,0 0-1,0-1 0,-1 1 0,1 0 0,0 0 1,0 0-1,0 0 0,0-1 0,-1 1 1,1 0-1,0 0 0,0 0 0,-1 0 0,1 0 1,0 0-1,0-1 0,-1 1 0,1 0 1,0 0-1,0 0 0,-1 0 0,1 0 1,0 0-1,-16 10 1589,7 2-1462,-1-1-1,2 1 1,0 0-1,0 1 1,1 0-1,0 0 0,2 1 1,-1-1-1,2 1 1,-6 24-1,10-36-161,-1-1-1,1 1 0,0-1 1,-1 1-1,1 0 1,0-1-1,0 1 0,0 0 1,0-1-1,0 1 0,0-1 1,1 1-1,-1 0 0,1-1 1,-1 1-1,1-1 1,-1 1-1,1-1 0,0 1 1,0-1-1,1 2 0,-1-2 6,0-1 1,0 1-1,0-1 0,0 1 0,0-1 0,1 0 0,-1 0 0,0 1 0,0-1 0,1 0 0,-1 0 0,0 0 0,0 0 0,1 0 0,-1 0 0,0-1 0,0 1 0,0 0 0,1-1 0,1 0 0,7-3 66,0-1-1,0 0 1,0-1-1,12-9 0,-8 4 11,27-18 40,-39 27-139,0 1 0,0 0 0,0 0 0,0 0 1,0 0-1,1 0 0,-1 1 0,0-1 0,1 0 1,-1 1-1,1 0 0,-1 0 0,0 0 0,1 0 0,-1 0 1,3 1-1,-3-1-3,-1 1 0,0-1 1,1 1-1,-1 0 0,0 0 1,0 0-1,0 0 0,0 0 0,0 0 1,0 0-1,0 0 0,0 0 1,0 0-1,0 0 0,-1 1 0,1-1 1,0 0-1,-1 0 0,1 1 1,-1 1-1,7 34-192,-1-7-4,-5-29 202,-1 0 1,0-1-1,1 1 0,-1 0 0,1 0 0,-1-1 0,1 1 0,0 0 0,-1-1 0,1 1 1,0 0-1,-1-1 0,1 1 0,0-1 0,-1 1 0,1-1 0,0 0 0,0 1 0,0-1 1,0 0-1,-1 1 0,1-1 0,0 0 0,0 0 0,0 0 0,0 0 0,0 0 0,0 0 1,-1 0-1,1 0 0,0 0 0,0 0 0,0-1 0,0 1 0,0 0 0,-1-1 0,1 1 1,0 0-1,0-1 0,0 1 0,0-1 0,6-3-17,-1-1 1,0 1-1,11-11 1,-11 10-15,13-13-207,-1-1 1,-1 0 0,0-1 0,-2-1 0,21-37 0,-10 10-1269,31-85 0,-51 117 1160,0 1 0,-2-1 0,0 1 0,0-1 0,-2-1 0,0 1 0,0-22 0,-5 32 919,-1 13-47,-5 16 425,8-19-746,-14 47 731,3 1-1,1 0 1,3 1 0,3 0 0,1 58-1,7-36-803,-3-75-126,0 0 1,0 0 0,0 0-1,0 0 1,0 0 0,-1 0-1,1 0 1,0-1 0,0 1 0,0 0-1,-1 0 1,1 0 0,0 0-1,0 0 1,0 0 0,0 0-1,-1 0 1,1 0 0,0 0-1,0 0 1,0 0 0,-1 0-1,1 0 1,0 0 0,0 0-1,0 0 1,0 0 0,-1 1-1,1-1 1,0 0 0,0 0-1,0 0 1,0 0 0,-1 0-1,1 0 1,0 0 0,0 1-1,0-1 1,0 0 0,0 0 0,0 0-1,0 0 1,-1 1 0,1-1-1,0 0 1,0 0 0,0 0-1,0 0 1,0 1 0,0-1-1,0 0 1,-10-16 0,-10-22 188,2-2 0,1 0 0,-13-50 0,30 88-163,0 1 1,-1-1-1,1 1 1,0-1-1,0 1 1,0-1-1,0 1 1,0-1-1,0 1 1,0-1-1,0 1 1,1-3-1,0 4-12,-1-1 0,0 1-1,1-1 1,-1 1-1,0-1 1,1 1-1,-1-1 1,1 1-1,-1 0 1,0-1-1,1 1 1,-1-1-1,1 1 1,-1 0-1,1 0 1,0-1-1,-1 1 1,1 0-1,-1 0 1,1 0-1,-1 0 1,2-1-1,2 1 21,1 1 0,-1-1 0,1 1 0,-1-1 0,0 1 1,9 3-1,2 1-172,-12-5 120,32 9-1083,0-1 1,49 3 0,-73-11 787,0 0 1,1 0 0,-1-1-1,0 0 1,0-1 0,1 0 0,-1-1-1,0 0 1,-1-1 0,1 0-1,18-11 1,-27 15 391,0-1-1,0 0 1,0 0-1,-1-1 1,1 1 0,0 0-1,-1 0 1,1-1-1,-1 1 1,1-1-1,-1 1 1,0-1-1,0 0 1,0 1-1,0-1 1,0 0 0,0 0-1,0 0 1,0-3-1,-1 5-19,0 0 1,-1-1-1,1 1 0,0 0 0,-1 0 1,1 0-1,0 0 0,-1 0 0,1 0 1,-1 0-1,1 0 0,0 0 0,-1 0 1,1 0-1,0 0 0,-1 0 0,1 0 1,0 0-1,-1 1 0,1-1 0,-1 0 1,1 0-1,0 0 0,0 1 0,-1-1 1,1 0-1,0 0 0,-1 1 0,1-1 1,0 0-1,0 0 0,-1 1 0,-11 9 723,1-1-344,1 1-1,1 1 1,-9 11 0,16-20-411,0 0 0,0 1 0,0 0 0,1-1 0,-1 1 0,1 0 0,0 0 0,0 0 0,0 0 0,0 0 0,0 0 0,1 0 0,-1 0 1,1 0-1,0 1 0,0-1 0,0 0 0,0 0 0,1 0 0,0 4 0,1-4-35,0-1 0,0 1 0,1 0 0,-1-1-1,1 1 1,0-1 0,0 1 0,0-1 0,0 0 0,0-1 0,0 1 0,0 0 0,1-1 0,3 2 0,16 8-150,-17-7 54,1 1 1,-1 0-1,0 0 0,0 0 0,10 12 0,-15-16 89,0 0-1,-1 0 1,1 0-1,0 0 0,-1 0 1,1 0-1,0 1 0,-1-1 1,1 0-1,-1 0 1,0 0-1,1 0 0,-1 1 1,0-1-1,0 0 0,1 0 1,-1 1-1,0-1 1,-1 0-1,1 0 0,0 1 1,0-1-1,0 0 0,-1 0 1,1 1-1,0-1 0,-1 0 1,0 0-1,1 0 1,-1 0-1,1 0 0,-1 0 1,0 0-1,0 0 0,0 0 1,1 0-1,-1 0 1,0 0-1,0-1 0,0 1 1,0 0-1,-1 0 0,1-1 1,0 1-1,-2 0 1,-2 1-49,0 0 0,0 0 0,0 0 0,-1-1 0,1 0 0,0 0 0,-1 0 0,1 0 0,-11-1-1,15 0 21,-1 0-1,0-1 0,0 1 0,0 0 0,0-1 0,0 1 0,1-1 0,-1 1 1,0-1-1,1 0 0,-1 0 0,0 0 0,1 0 0,-1 0 0,1 0 0,-1 0 0,1-1 1,0 1-1,-1 0 0,1-1 0,0 1 0,0-1 0,0 1 0,0-1 0,0 0 0,0 1 1,1-1-1,-1 0 0,1 0 0,-1 0 0,0-3 0,1-17-335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16724,'0'-1'61,"0"1"1,0 0 0,1 0 0,-1 0 0,0 0 0,0 0 0,0 0 0,1 0 0,-1 0 0,0 0 0,0 0 0,1 0 0,-1 0-1,0 0 1,0 0 0,0 0 0,1 0 0,-1 1 0,0-1 0,0 0 0,0 0 0,1 0 0,-1 0 0,0 0 0,0 0-1,0 0 1,0 1 0,1-1 0,-1 0 0,0 0 0,0 0 0,0 1 0,0-1 0,0 0 0,0 0 0,1 0 0,-1 0 0,0 1-1,0-1 1,0 0 0,0 0 0,0 1 0,1 15 1179,-6 17 717,-34 184 2578,31-151-4306,-1 86 0,7-165-736,1 0 1,-2 0-1,0 0 1,-9-24-1,7 22 825,0 0 0,1 0 0,1-1-1,-2-15 1,5 30-285,0-1 0,0 1 0,0 0 0,0 0 0,0 0 0,1 0 1,-1 0-1,0 0 0,1 0 0,-1-1 0,0 1 0,1 0 0,0 0 0,-1 0 0,1 1 0,-1-1 0,1 0 0,0 0 0,0 0 1,0 0-1,-1 1 0,1-1 0,0 0 0,0 1 0,0-1 0,0 0 0,0 1 0,0-1 0,0 1 0,0 0 0,1-1 0,-1 1 1,0 0-1,0 0 0,0 0 0,0 0 0,2 0 0,7-1-187,0 2 0,-1-1 1,18 4-1,-4-1-506,14-2-1516,1-1-1,41-5 1,-64 3 1510,1-1 0,-1-1 1,0 0-1,0-1 0,0 0 1,0-1-1,23-14 1,-37 20 750,0-1 1,0 0 0,0 1 0,0-1 0,0 0 0,0 0 0,0 1 0,0-1 0,0 0 0,0 0 0,0 0 0,0 0 0,-1 0 0,1 0 0,0-1 0,-1 1 0,1 0 0,-1 0 0,1 0 0,-1-1 0,0 1 0,0 0 0,1 0 0,-1-1 0,0 0 0,-1 1 35,1 0 0,0 0 0,-1 1 1,0-1-1,1 0 0,-1 1 1,1-1-1,-1 1 0,0-1 0,1 1 1,-1-1-1,0 1 0,0-1 0,0 1 1,1 0-1,-1-1 0,0 1 0,0 0 1,0 0-1,0 0 0,1-1 1,-1 1-1,0 0 0,0 0 0,0 0 1,0 0-1,0 1 0,1-1 0,-1 0 1,0 0-1,0 0 0,0 1 0,0-1 1,1 0-1,-2 2 0,-6 0 260,0 2 0,1-1-1,-1 1 1,1 0 0,0 0 0,1 1-1,-1 0 1,1 0 0,0 1-1,-6 7 1,4-5-208,1 0 0,1 1 0,0 0 1,0 0-1,0 1 0,1 0 0,-4 12 0,8-20-148,0 1 0,1-1 0,-1 1 1,0-1-1,1 1 0,0-1 0,0 1 0,-1-1 0,1 1 0,1-1 0,-1 1 0,0-1 0,1 1 1,-1-1-1,1 0 0,1 4 0,-1-4-15,0-1 0,0 1 0,0-1 1,0 0-1,1 1 0,-1-1 0,1 0 1,-1 0-1,1 0 0,-1 0 0,1 0 0,-1 0 1,1 0-1,0-1 0,-1 1 0,1 0 0,0-1 1,0 1-1,0-1 0,-1 0 0,1 0 0,3 0 1,4 0-8,0-1 0,0 0 1,-1 0-1,1-1 0,0 0 1,-1-1-1,0 0 1,0 0-1,0-1 0,0 0 1,0 0-1,-1-1 1,1 0-1,8-8 0,6-6-27,-1-1 0,37-44 0,-49 54-132,-9 16 48,-15 29-42,7-18 39,-8 33-338,15-47 298,0 1-1,1 0 1,-1 0-1,1-1 0,-1 1 1,1 0-1,0 0 1,1-1-1,-1 1 1,1 0-1,1 5 0,-2-8 46,1 0 0,0 0 0,-1-1 0,1 1 0,0 0 0,-1 0-1,1 0 1,0-1 0,0 1 0,0 0 0,0-1 0,0 1 0,0-1 0,0 1-1,0-1 1,0 1 0,0-1 0,0 0 0,0 1 0,0-1 0,0 0 0,0 0 0,0 0-1,0 0 1,0 0 0,0 0 0,0 0 0,1 0 0,-1-1 0,0 1 0,0 0-1,0-1 1,0 1 0,1-1 0,5-2-368,-2 1 0,1-1 0,0 0 0,7-5 0,4-5-344,-1 0-1,0-1 1,-2 0-1,21-25 1,-23 23 969,-1 0 1,0 0 0,-1-1 0,14-33 0,-24 49-51,1 0 0,0 0-1,-1 0 1,0 0 0,1 0 0,-1 0 0,0-1-1,1 1 1,-1 0 0,0 0 0,0 0 0,0 0-1,0 0 1,0 0 0,0 0 0,0-2 0,-1 3-33,1 0 1,-1 0 0,0 0 0,1 1-1,-1-1 1,1 0 0,-1 0-1,1 0 1,-1 0 0,1 1 0,-1-1-1,1 0 1,-1 1 0,1-1 0,0 0-1,-1 1 1,1-1 0,-1 0-1,1 1 1,0-1 0,-1 1 0,-25 31 1831,18-19-1383,1 0 0,0 0-1,1 1 1,-8 26-1,13-33-427,-1-1-1,1 1 0,0 0 1,1 0-1,0-1 0,0 1 1,0 0-1,1-1 0,0 1 0,0 0 1,1-1-1,0 1 0,3 7 1,6 12-63,-1 0 0,-2 0 0,9 44 0,-14-55-62,-2 1 0,0-1 0,-1 1 0,0-1 0,-1 1 1,-1 0-1,-7 29 0,4-28 174,0 1 0,-1-1 1,-1 0-1,-1-1 0,0 1 1,-1-1-1,-1-1 0,-18 23 0,26-36-52,0 0-1,1 0 1,-1-1-1,0 1 1,0-1-1,0 1 1,0-1-1,0 0 1,0 0-1,-1 0 1,-3 2-1,5-3-54,1 0-1,-1 0 1,0 0-1,0 0 1,1-1-1,-1 1 1,0 0-1,1 0 1,-1 0-1,0-1 1,0 1-1,1 0 1,-1-1 0,1 1-1,-1 0 1,0-1-1,1 1 1,-1-1-1,1 1 1,-1-1-1,1 1 1,-1-1-1,1 0 1,-1 1-1,1-1 1,0 1-1,-1-1 1,1 0-1,0 1 1,-1-1-1,1 0 1,0 0-1,0 1 1,0-1-1,0 0 1,0 0-1,0 1 1,0-1-1,0 0 1,0 0-1,-1-10 83,1 0-1,0 0 1,1 0-1,0 0 0,0 0 1,1 0-1,1 1 1,0-1-1,1 1 0,-1 0 1,7-11-1,-3 6-51,2 1 1,0-1-1,0 1 0,1 1 0,1 0 1,18-18-1,-15 19-88,0 1 0,1 1 1,0 0-1,1 1 0,23-10 0,88-28-1157,-54 22 923,-11 2-92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19516,'-7'-5'2273,"3"5"-1249,0 0 1592,5 4-1151,6-4-385,2 0-136,4 0-352,3-3-128,4 0-128,3 2-39,2-2-9,0 0-24,-1 3-320,-4 0-272,-4 4 304,-9 6-64,-7 2-16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19868,'-6'7'2145,"4"0"-1449,2-4-136,6-3 1400,6 0-831,2-1-97,5-1-312,2 1-88,3 0-80,1-1-16,2 2-336,2 0-240,-2 0-896,-1 2-1136,-9 2 1752,0 3-312,-4-3-217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13155,'0'3'122,"0"-1"0,0 1 0,0-1 0,0 0-1,1 1 1,-1-1 0,0 1 0,1-1 0,0 0 0,0 1 0,0-1 0,0 0 0,0 0 0,0 1 0,3 2 0,26 34 194,-22-30-200,10 14 476,21 37 0,-26-39 230,0-1 1,26 31-1,-38-49-790,0-1-1,0 0 0,0 0 0,0 0 0,0 0 0,1 0 0,-1 0 0,0 0 1,0 0-1,1-1 0,-1 1 0,0 0 0,1-1 0,-1 1 0,1-1 0,-1 0 1,1 1-1,-1-1 0,1 0 0,-1 0 0,1 0 0,-1 0 0,1 0 0,1-1 1,0 0-16,-1 0 1,0 0 0,0 0 0,1 0-1,-1-1 1,0 1 0,0-1 0,0 0-1,-1 1 1,1-1 0,0 0 0,-1 0-1,2-3 1,5-7 4,-2 0 0,0 0-1,0-1 1,3-13 0,0-3-287,-1 0 0,-2 0 0,0 0 0,-3-1 0,0 0 0,-2 0 0,-1 1 0,-6-50 0,-4 24-202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18412,'8'75'7483,"-5"18"-5808,6 74-3198,-20-190-2521,0 3 2973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17380,'0'-3'203,"0"0"1,-1 0 0,1 0 0,0 0 0,0 0-1,1 0 1,-1 0 0,1 0 0,-1 0-1,1 0 1,0 0 0,0 0 0,0 0 0,1 1-1,-1-1 1,1 0 0,-1 1 0,1 0-1,0-1 1,0 1 0,0 0 0,0 0 0,0 0-1,1 0 1,-1 0 0,0 0 0,6-2-1,-2 0 10,0 1 0,0-1-1,1 1 1,0 1-1,-1-1 1,1 1 0,0 0-1,0 1 1,0-1-1,13 1 1,-13 1-145,-1 1 0,1 0 0,-1 0 0,1 0 0,-1 1 0,1 0 0,-1 0-1,0 1 1,0 0 0,0 0 0,6 5 0,-3-2-35,-1 1 0,1 0 0,-1 1-1,-1 0 1,1 0 0,7 12 0,-5-6-7,-1 1 0,-1 0 0,0 1 0,-1 0 0,-1 0 0,0 0 0,-1 1 0,4 24 0,-8-33 43,-1-1 0,1 1 0,-1 0 0,0-1 0,-1 1 0,0-1 0,0 1 0,-1-1 0,1 1 0,-2-1 0,1 0 0,-1 0 0,0 0 0,0 0 0,-1 0 0,-5 6 0,5-8-4,0-1 0,0 1-1,0-1 1,-1 0 0,0-1 0,0 1 0,0-1-1,0 0 1,0 0 0,0 0 0,-1-1 0,0 0-1,1 0 1,-1 0 0,0-1 0,0 0 0,0 0 0,0 0-1,0-1 1,-10 0 0,10-1-179,0 0-1,-1 0 1,1 0-1,0-1 1,1 0 0,-1 0-1,-10-5 1,15 6 61,-1 0 0,1 1 1,-1-1-1,1 0 0,0 0 1,0 0-1,-1 0 0,1 0 0,0 0 1,0 0-1,0 0 0,0 0 0,0-1 1,0 1-1,0 0 0,1-1 1,-1 1-1,0 0 0,1-1 0,-1 1 1,1-1-1,-1 1 0,1-1 0,0 1 1,0-1-1,-1 0 0,1 1 1,0-1-1,1 1 0,-1-1 0,0 1 1,0-1-1,1 1 0,-1-1 0,1 1 1,0-3-1,10-8-491,7 2-14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170 369 18748,'1'-1'115,"-1"0"0,0 0 0,1 0 0,-1 0 0,0 0 0,0 0 0,0 0 0,0 0 0,0-1 0,0 1 0,0 0 0,0 0 0,0 0 0,0 0 0,0 0 0,-1 0 0,1 0 0,0 0 0,-1 0 0,1 0 0,-1 1 0,1-1 0,-1 0 0,0 0 0,1 0 0,-1 0 0,0 1 0,1-1 0,-1 0 0,0 1 0,0-1 0,0 0 0,0 1-1,0-1 1,1 1 0,-1-1 0,0 1 0,0 0 0,0-1 0,0 1 0,-2 0 0,0-1 134,-1 0 0,0 0 0,1 0 0,-1 1 0,0 0 0,0 0-1,0 0 1,1 0 0,-1 0 0,-6 2 0,3 1-177,1 0 1,-1 0-1,1 0 1,0 1-1,0 0 0,1 0 1,-1 0-1,1 1 1,0 0-1,0 0 0,0 0 1,1 1-1,0-1 1,0 1-1,0 0 0,1 0 1,0 1-1,0-1 0,0 1 1,-2 9-1,5-14-72,-1-1 0,1 0 0,0 0 0,0 0 0,0 0 1,-1 0-1,1 0 0,0 0 0,1 1 0,-1-1 0,0 0 0,0 0 0,0 0 0,1 0 0,-1 0 0,0 0 0,1 0 0,-1 0 0,2 2 0,-1-2 0,-1-1-1,1 1 1,0-1-1,0 1 1,-1-1 0,1 1-1,0-1 1,0 0-1,0 0 1,0 1-1,0-1 1,-1 0-1,1 0 1,0 0 0,0 0-1,0 0 1,0 0-1,0 0 1,1 0-1,3-2-5,1 1-1,-1-1 0,0 0 0,0 0 0,0 0 0,9-6 0,7-7-6,24-23-1,-25 21 19,27-19 0,-46 35-6,0 0 1,0 1-1,0-1 0,0 0 0,0 1 1,0-1-1,0 1 0,0-1 1,0 1-1,0-1 0,0 1 0,0 0 1,0 0-1,0-1 0,0 1 1,0 0-1,0 0 0,1 0 0,-1 0 1,0 0-1,0 0 0,0 1 1,0-1-1,0 0 0,0 0 0,0 1 1,0-1-1,0 1 0,0-1 1,0 1-1,0-1 0,0 1 0,0 0 1,0-1-1,0 1 0,0 0 1,-1 0-1,1 0 0,0 0 0,-1 0 1,1-1-1,0 1 0,-1 0 1,1 0-1,-1 1 0,0-1 0,1 0 1,-1 0-1,0 0 0,0 0 1,1 1-1,1 8-14,0 1 1,-1-1 0,0 1-1,-1 12 1,0-21 12,0 22-12,1 31 4,-1-54 13,-1-1 0,1 0 0,0 1 0,0-1 0,0 0 0,0 1 0,0-1 0,0 0 0,0 1 0,0-1 0,0 0 0,0 1 0,0-1 0,1 0 0,-1 1 0,0-1 0,0 0 0,0 1 0,0-1 0,0 0 0,1 1 0,-1-1 0,0 0 0,0 1 0,1-1 0,-1 0 0,0 0 0,0 1 0,1-1 0,-1 0 0,0 0 0,1 0 0,-1 0 0,0 1 0,1-1 0,-1 0 0,0 0 0,1 0 0,-1 0 0,0 0 0,1 0 0,-1 0 0,0 0 0,1 0 0,-1 0 0,1 0 0,-1 0-1,0 0 1,1 0 0,-1 0 0,0 0 0,1 0 0,-1-1 0,0 1 0,1 0 0,-1 0 0,0 0 0,0-1 0,1 1 0,-1 0 0,0 0 0,1 0 0,-1-1 0,0 1 0,0 0 0,0-1 0,1 1 0,14-21 178,64-92 215,-78 112-412,0-1 0,0 1-1,0-1 1,1 1 0,-1 0-1,0 0 1,1 0 0,-1-1-1,1 1 1,-1 1 0,1-1-1,2-1 1,-3 1 4,0 1 1,-1 0-1,1 1 1,-1-1-1,1 0 1,-1 0-1,1 0 0,0 0 1,-1 0-1,1 0 1,-1 1-1,1-1 0,-1 0 1,1 0-1,-1 1 1,1-1-1,-1 0 1,1 1-1,-1-1 0,1 1 1,-1-1-1,0 1 1,1-1-1,-1 1 0,0-1 1,1 1-1,-1-1 1,0 1-1,0-1 1,0 1-1,1-1 0,-1 1 1,0-1-1,0 1 1,0 0-1,0-1 0,0 1 1,0-1-1,0 1 1,0-1-1,0 2 1,1 7-92,-1-4 46,0 0 1,1 0-1,0-1 1,0 1 0,2 7-1,-2-11 53,-1-1 0,0 1 0,0-1 1,1 1-1,-1-1 0,0 0 0,1 1 0,-1-1 0,0 1 0,1-1 0,-1 0 0,1 1 0,-1-1 0,0 0 0,1 1 0,-1-1 0,1 0 0,-1 0 0,1 0 0,-1 1 0,1-1 1,0 0-1,0 0 4,1 0 1,-1-1-1,0 1 1,0 0-1,0 0 1,0-1-1,0 1 1,0-1-1,0 1 1,0-1-1,0 1 1,0-1-1,0 0 0,-1 0 1,2 0-1,28-35 21,-26 30-73,0 1 1,0 0 0,1 0 0,-1 0 0,1 0-1,0 0 1,11-7 0,-15 12 37,-1 0 1,1 0-1,-1 0 1,1 0-1,-1-1 1,0 1-1,1 0 0,-1 0 1,1 0-1,-1 0 1,1 0-1,-1 0 0,1 0 1,-1 0-1,1 0 1,-1 0-1,1 1 1,-1-1-1,1 0 0,-1 0 1,0 0-1,1 1 1,-1-1-1,1 0 0,-1 0 1,0 1-1,1-1 1,-1 0-1,1 1 0,-1-1 1,0 0-1,0 1 1,1-1-1,-1 1 1,0-1-1,0 0 0,1 1 1,-1-1-1,0 1 1,0-1-1,0 1 0,0-1 1,0 1-1,0-1 1,0 1-1,0-1 1,0 1-1,0-1 0,0 1 1,2 31-312,-2-27 250,0 2 24,-1 0 53,1-1-1,0 1 1,1-1-1,1 10 1,-2-16 5,0 1 1,0 0-1,0-1 1,1 1-1,-1-1 0,0 1 1,0 0-1,1-1 1,-1 1-1,0-1 1,1 1-1,-1 0 1,0-1-1,1 1 0,-1-1 1,1 0-1,-1 1 1,1-1-1,-1 1 1,1-1-1,-1 0 1,1 1-1,-1-1 1,1 0-1,0 1 0,-1-1 1,1 0-1,0 0 1,-1 0-1,1 0 1,-1 0-1,1 1 1,0-1-1,-1 0 0,1 0 1,0-1-1,-1 1 1,1 0-1,0 0 1,-1 0-1,1 0 1,0-1-1,-1 1 0,1 0 1,-1 0-1,1-1 1,-1 1-1,1 0 1,0-1-1,-1 1 1,0-1-1,1 1 0,0-1 1,8-6 74,0-1-1,-1 0 1,0 0 0,0 0-1,7-11 1,-8 9-97,0 1-1,1 0 1,1 1 0,16-14-1,-25 22 4,0 0 1,1-1-1,-1 1 0,1 0 0,-1-1 0,0 1 0,1 0 0,-1-1 0,1 1 1,-1 0-1,1 0 0,-1 0 0,1 0 0,-1-1 0,1 1 0,-1 0 0,1 0 0,-1 0 1,1 0-1,-1 0 0,1 0 0,-1 0 0,1 0 0,-1 1 0,1-1 0,-1 0 1,1 0-1,-1 0 0,2 1 0,-2 0-4,1-1 0,-1 1 0,1 0 0,-1 0 0,1 0 0,-1 0-1,0 0 1,1 0 0,-1 0 0,0 0 0,0 0 0,0 0 0,0 0 0,0 2 0,-6 45-152,4-36 205,2-11-36,0 3 28,-1 0-1,1 0 0,0 0 0,0 0 1,0 0-1,1 5 0,0-8-19,-1-1 0,0 1 0,1 0 0,-1-1 0,0 1 0,1 0 0,-1-1 0,1 1 0,-1 0 0,1-1-1,-1 1 1,1-1 0,-1 1 0,1-1 0,0 1 0,-1-1 0,1 1 0,0-1 0,-1 1 0,1-1 0,0 0 0,0 0 0,-1 1-1,1-1 1,0 0 0,0 0 0,-1 0 0,1 0 0,0 0 0,0 0 0,0 0 0,-1 0 0,1 0 0,0 0 0,0 0 0,-1-1-1,1 1 1,0 0 0,1-1 0,6-2-49,1 0-1,-1-1 1,0 0-1,0 0 1,-1 0-1,15-12 0,38-38-1083,-53 46 945,0 0-1,-1 0 1,1-1-1,-2 0 1,0 0 0,0 0-1,0-1 1,-1 1 0,3-12-1,3-17 30,7-41-1,-11 44 318,22-76 1430,-33 196 245,2-57-1754,-11 138 321,12-127-240,3-1-1,5 50 1,-5-80-176,-1-6-21,0 0-1,1 0 1,-1 1 0,0-1 0,1 0 0,-1 0-1,1 0 1,0 0 0,0 0 0,0 1 0,0-2 0,2 4-1,-9-31-1299,-9-4 839,0 1-1,-2 1 1,-22-29-1,3 3 1007,35 54-491,1-1 0,0 1 1,0 0-1,-1-1 0,1 1 1,0 0-1,0-1 1,0 1-1,-1-1 0,1 1 1,0 0-1,0-1 0,0 1 1,0-1-1,0 1 1,0-1-1,0 1 0,0-1 1,0 1-1,0 0 1,0-1-1,0 1 0,0-1 1,0 1-1,0-1 0,1 1 1,-1 0-1,0-1 1,0 1-1,0 0 0,1-1 1,-1 1-1,0-1 1,0 1-1,1 0 0,-1 0 1,0-1-1,1 1 0,-1 0 1,0-1-1,1 1 1,-1 0-1,1 0 0,-1 0 1,0-1-1,1 1 0,-1 0 1,1 0-1,-1 0 1,0 0-1,1 0 0,-1 0 1,1 0-1,34-2 733,-19 1-519,3-1 22,-6 2-530,-1-2 0,23-4 0,-33 5 199,1 0 0,-1 1 1,1-1-1,-1 0 0,0 0 0,1-1 1,-1 1-1,0 0 0,0-1 0,0 1 1,0-1-1,0 0 0,0 0 1,-1 0-1,1 0 0,0 0 0,-1 0 1,0 0-1,2-4 0,2-13-423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20516,'-10'8'1785,"7"-1"-1393,3-4-296,9 0 2040,1-3-1512,-6-8-183,2-4-113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200 142 15147,'1'-3'266,"-1"0"0,1 0 1,-1 1-1,0-1 0,0 0 0,0 0 0,0 0 0,0 0 0,-1 1 0,1-1 0,-1 0 0,0 0 0,1 1 0,-1-1 1,-1 0-1,1 1 0,0-1 0,-1 1 0,1-1 0,-1 1 0,0 0 0,1 0 0,-4-3 0,2 2-54,0 1 0,0 0 0,0 0 0,-1 1 0,1-1 0,0 1 0,-1-1 0,1 1 0,-1 0 0,1 0 0,-1 1 0,1-1 0,-1 1 0,0 0 0,1 0 0,-1 0 0,0 0 0,-4 1 0,2 1-139,1-1-1,0 1 0,0 0 0,0 0 1,0 1-1,0 0 0,1 0 0,-1 0 1,1 0-1,-1 1 0,1-1 0,1 1 1,-1 0-1,0 0 0,1 1 0,0-1 1,0 1-1,-5 9 0,4-6-58,0 1 0,1-1 0,0 1 0,0 0 0,1 0 0,0 0 0,0 0-1,1 0 1,1 0 0,0 15 0,0-21-19,0-1 1,0 1-1,1-1 0,-1 1 0,1-1 0,-1 1 1,1-1-1,0 1 0,0-1 0,0 0 1,0 0-1,1 1 0,-1-1 0,1 0 1,-1 0-1,1 0 0,0 0 0,3 2 0,-3-2-5,1-1 0,-1 0-1,0 0 1,1 0 0,-1 0-1,1-1 1,0 1 0,-1-1-1,1 0 1,-1 1 0,1-1-1,-1 0 1,1-1-1,0 1 1,3-1 0,3-1-13,0-1 0,0 0 0,0-1 0,-1 1 0,0-2 0,1 1-1,-1-1 1,-1 0 0,9-8 0,-2 0 123,-1 0-1,0-1 1,-1-1-1,0 0 0,14-26 1,-19 28-15,0 0 0,-1 0 1,-1 0-1,0-1 0,-1 0 1,0 0-1,3-28 0,-19 122-1,7-58-78,1-1 0,1 1 1,1 0-1,1 0 0,1 0 0,3 27 0,-3-48-5,0 1 0,0-1 0,1 1 0,-1-1 0,1 1 1,-1-1-1,1 1 0,-1-1 0,1 1 0,0-1 0,-1 0 0,1 1 0,0-1 0,0 0 0,0 0 0,0 0 0,0 0 1,1 0-1,-1 0 0,0 0 0,2 1 0,-1-1 2,0-1 0,-1 0 0,1 0 0,-1 1 1,1-1-1,0 0 0,-1-1 0,1 1 0,0 0 0,-1 0 0,1-1 1,-1 1-1,1-1 0,0 1 0,-1-1 0,3-1 0,5-3 14,0-1 0,-1 0 1,1-1-1,11-12 0,52-63-113,-72 81 85,0 1 1,1 0 0,-1-1-1,0 1 1,0 0 0,0 0 0,1 0-1,-1-1 1,0 1 0,0 0-1,0 0 1,1 0 0,-1-1-1,0 1 1,1 0 0,-1 0 0,0 0-1,0 0 1,1 0 0,-1 0-1,0-1 1,1 1 0,-1 0 0,0 0-1,0 0 1,1 0 0,-1 0-1,0 0 1,1 0 0,-1 1-1,0-1 1,1 0 0,-1 0-1,4 11-200,-6 25-1,1-26 132,1-7 83,0 1-1,0 0 1,0-1-1,0 1 1,1 0-1,-1-1 1,1 1-1,0 0 1,0-1-1,0 1 1,1-1-1,3 7 1,-4-9 9,-1 0 0,1 0 0,0-1 0,0 1 0,0 0 0,0 0 0,0 0 0,0-1 0,1 1 0,-1-1 0,0 1 0,0-1 0,0 1 0,0-1 0,1 0 0,1 1 0,-1-1 10,1 0 0,0 0 0,0 0 1,-1-1-1,1 1 0,0-1 0,0 1 0,-1-1 0,1 0 0,2-1 0,14-7 39,0-1-1,-1-1 1,-1-1 0,0 0-1,0-1 1,-1 0 0,-1-2-1,0 0 1,-1 0-1,17-26 1,-29 36-57,-8 8 2,-8 12 7,9-7 22,0 1 0,1 0 0,0 0 0,1 0 0,0 1 0,0-1 0,-1 17 0,3-22-20,1 0 0,0 0 0,0 0 0,0 0 0,0 0 0,1 0 0,0 0 0,-1 0 0,2-1 0,0 5 0,-1-6-15,0 0-1,0 0 0,0 0 1,1-1-1,-1 1 1,0 0-1,1-1 1,0 1-1,-1-1 1,1 1-1,0-1 1,-1 0-1,1 0 1,0 0-1,0 0 1,0 0-1,0 0 1,0 0-1,3 0 0,-2 0-69,0-1-1,1 0 0,-1 0 0,0 0 0,0 0 1,1-1-1,-1 1 0,0-1 0,0 0 0,0 0 0,0 0 1,0 0-1,0 0 0,0-1 0,0 1 0,0-1 1,0 0-1,-1 0 0,1 0 0,-1 0 0,1 0 0,-1-1 1,0 1-1,0-1 0,0 1 0,0-1 0,-1 0 1,2-3-1,11-30-365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21709,'-3'4'1728,"3"-1"-1784,0-6 600,4-3-128,-4-3-400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16612,'3'-3'487,"0"-1"1,0 1 0,0 0-1,0 0 1,1 0 0,-1 1-1,1-1 1,0 1 0,0 0-1,0 0 1,0 0 0,0 0-1,0 1 1,0 0 0,6-1-1,-9 2-440,1-1-1,0 1 0,0 0 0,0 0 0,-1 0 0,1 1 0,0-1 0,0 0 0,-1 1 0,1-1 0,0 1 0,-1 0 0,1-1 1,0 1-1,-1 0 0,1 0 0,-1 0 0,1 0 0,-1 0 0,0 0 0,0 0 0,1 1 0,-1-1 0,0 1 0,0-1 1,0 0-1,0 1 0,0 0 0,-1-1 0,1 1 0,0-1 0,-1 1 0,1 0 0,-1 0 0,1-1 0,-1 1 0,0 0 0,0 0 1,0 2-1,0 5-6,0 0 1,-1 0-1,0 0 1,-1 0-1,0 0 1,0 0-1,-1-1 1,-7 17-1,6-16-13,1 1 0,-1-1 0,2 1-1,-1 0 1,1 0 0,-1 15 0,3-24-25,0 0 1,0 0-1,0-1 1,0 1-1,0 0 1,0 0-1,0 0 1,0-1-1,1 1 1,-1 0 0,0 0-1,0-1 1,1 1-1,-1 0 1,1 0-1,-1-1 1,0 1-1,1 0 1,-1-1-1,1 1 1,0-1-1,-1 1 1,1-1-1,-1 1 1,1-1-1,0 1 1,1 0 0,-1-1 0,1 1 0,0-1 1,-1 0-1,1 0 1,0 0-1,-1 0 1,1 0-1,0 0 1,0 0-1,-1-1 0,1 1 1,2-2-1,4-1 9,1 0-1,-1-1 1,0 0 0,8-6-1,4-4 26,-1-1 1,-1-1-1,0 0 0,-1-1 0,-1-1 0,-1-1 1,-1 0-1,0-1 0,13-25 0,-34 62 42,1 0 0,1 0 0,0 1 0,1 0 0,1 0 0,1 0 0,0 19 0,2-33-45,0 1 1,0 0-1,0-1 0,1 1 0,0-1 0,0 1 0,0-1 0,3 8 0,-3-11-11,0 0 0,-1 0 0,1 0 1,0 0-1,-1 0 0,1 0 0,0 0 0,0 0 0,0 0 0,0 0 0,0 0 0,0-1 0,0 1 0,0 0 0,1-1 0,-1 1 0,0-1 0,0 1 0,0-1 0,1 0 0,-1 1 0,0-1 0,0 0 0,1 0 0,-1 0 0,0 0 0,1 0 0,-1 0 0,0 0 0,0 0 0,1-1 0,-1 1 0,0 0 0,0-1 0,1 1 0,0-2 0,4 0 76,0-1-1,-1-1 1,1 1-1,-1-1 0,0 0 1,0 0-1,-1 0 1,1-1-1,-1 1 1,0-1-1,0 0 1,4-7-1,-1 0 53,0 0 0,-1-1-1,0 0 1,5-18 0,-20 81-193,9-46 42,-1 1-1,1-1 1,0 1 0,0-1-1,1 0 1,-1 1-1,1-1 1,0 1 0,0-1-1,1 0 1,1 5-1,-2-8 3,-1 0 0,0-1 0,1 1 0,-1-1 0,1 1 0,-1-1 0,1 1 0,0-1 0,-1 1 0,1-1 0,-1 0 0,1 1 0,0-1 0,-1 0 0,1 1 0,0-1 0,0 0 0,-1 0 0,1 0 0,0 1 0,0-1 0,-1 0 0,1 0 0,1 0 0,19-8 59,14-22 22,-21 16-43,-1-1 0,18-28 0,-26 35-28,0 1 0,-1-1 0,0 0-1,0 0 1,-1-1 0,0 1 0,0-1 0,1-10-1,-4 17 15,-1 3-12,-2 8-11,-2 14-31,5-21 25,-1 0 1,1 0-1,0 0 0,1 1 1,-1-1-1,0 0 1,0 0-1,1 0 0,0 0 1,-1 1-1,1-1 0,0 0 1,0 0-1,0 0 0,0-1 1,0 1-1,0 0 0,1 0 1,-1-1-1,1 1 0,-1 0 1,1-1-1,-1 0 1,1 1-1,0-1 0,0 0 1,0 0-1,0 0 0,0 0 1,0 0-1,0 0 0,0-1 1,0 1-1,0-1 0,0 1 1,0-1-1,1 0 1,-1 0-1,0 0 0,3 0 1,4-1-4,0 1 0,0-2 0,0 1-1,0-1 1,0 0 0,0-1 0,-1 0 0,13-7 0,-9 4 3,0-2 0,22-17 0,-30 22-1,1-1 1,-1 0 0,0-1-1,0 1 1,-1-1 0,1 1 0,-1-1-1,0 0 1,4-10 0,-6 14-1,-1 1 1,0-1 0,1 0 0,-1 0-1,0 1 1,0-1 0,1 0 0,-1 0-1,0 0 1,0 1 0,0-1-1,0 0 1,0 0 0,0 0 0,0 0-1,-1 1 1,1-1 0,0 0 0,0 0-1,-1 0 1,1 1-1,-1-1-1,1 1 1,-1 0-1,1 0 1,0 0-1,-1-1 1,1 1-1,-1 0 1,1 0 0,-1 0-1,1 0 1,-1 0-1,1 0 1,-1 0-1,1 0 1,-1 0-1,1 0 1,0 0 0,-1 0-1,1 0 1,-1 1-1,1-1 1,-1 0-1,0 1 1,-3 0-19,0 2 0,0-1 0,1 0 0,-1 1-1,0 0 1,-3 3 0,-1 3-2,-1 1-1,1 0 1,1 0-1,0 1 1,-7 13-1,12-19 23,-1 0 0,1 1 0,-1-1 0,2 1 0,-1 0 0,0 0 0,1-1 0,0 1 0,1 0 0,-1 0-1,1 0 1,1 0 0,0 7 0,-1-11 3,0-1 0,1 1 0,-1-1 0,1 0 1,-1 1-1,1-1 0,0 0 0,-1 0 0,1 1 0,0-1 0,0 0 0,0 0 0,0 0 0,0 0 0,0 0 0,0 0 0,0 0 0,0 0 0,0-1 0,1 1 1,-1 0-1,0-1 0,1 1 0,-1-1 0,0 1 0,1-1 0,-1 0 0,1 1 0,-1-1 0,0 0 0,1 0 0,-1 0 0,1 0 0,-1 0 0,1 0 0,-1-1 0,0 1 1,1 0-1,-1-1 0,2 0 0,5-2-1,0 0 0,0 0 1,0-1-1,0 0 1,8-5-1,1-4-76,-1-1-1,0 0 1,-1-1-1,22-26 1,-23 24-127,-13 16 154,0 0 0,0-1-1,0 1 1,0 0 0,1 0 0,-1 0-1,0 0 1,1 0 0,-1 0 0,1 0-1,1 0 1,-3 1 31,1 0 0,-1 0-1,1 0 1,-1 0 0,0-1-1,1 2 1,-1-1 0,1 0-1,-1 0 1,1 0 0,-1 0-1,0 0 1,1 0 0,-1 0-1,0 0 1,1 1 0,-1-1-1,1 0 1,-1 0 0,0 1-1,1-1 1,-1 0 0,0 0 0,0 1-1,1-1 1,-1 0 0,0 1-1,1-1 1,1 5-105,-1-1 1,1 1 0,-1-1-1,0 1 1,0-1-1,1 8 1,-2-8 71,1 0 1,-1 0-1,1 1 1,0-1-1,4 7 1,-5-10 48,1 0 1,-1-1 0,1 1-1,-1-1 1,1 1 0,-1-1-1,1 1 1,0-1 0,-1 1-1,1-1 1,0 1 0,-1-1-1,1 0 1,0 1 0,0-1-1,0 0 1,-1 0 0,1 0-1,0 0 1,0 0 0,0 1-1,-1-1 1,1-1 0,0 1-1,0 0 1,-1 0 0,1 0-1,0 0 1,0 0-1,0-1 1,-1 1 0,1 0-1,0-1 1,-1 1 0,1-1-1,0 1 1,-1-1 0,1 1-1,1-2 1,23-23 0,11-24 165,-2-2 0,-2-2 0,48-106 0,-73 141 33,-7 18-191,-1 0-1,1 0 1,0 0-1,0 0 1,0 0-1,0 0 1,0 0-1,0 0 1,0 0-1,0 0 1,0 0-1,0 0 1,0 0 0,0 0-1,0 0 1,0 0-1,0 0 1,-1 0-1,1 0 1,0 0-1,0 0 1,0 0-1,0 0 1,0 0-1,0 0 1,0 0-1,0 0 1,0 0-1,0 0 1,0 0-1,0 0 1,0 0-1,0 0 1,0 0-1,0 0 1,0 0-1,0 0 1,0 0-1,0-1 1,0 1-1,0 0 1,0 0-1,0 0 1,0 0-1,0 0 1,0 0-1,0 0 1,0 0-1,-16 28 208,-41 127 323,49-128-377,2 0-1,0 1 1,-2 54 0,8-79-129,0 0 0,0 0 0,0 0 0,1 0 0,-1 0 0,1 0 0,0 0 1,0 0-1,0 0 0,0 0 0,2 3 0,-2-6-21,-1 1-1,0-1 1,0 0 0,1 1-1,-1-1 1,0 0 0,1 1-1,-1-1 1,1 0 0,-1 0-1,0 1 1,1-1 0,-1 0-1,1 0 1,-1 1 0,0-1-1,1 0 1,-1 0 0,1 0-1,-1 0 1,1 0 0,-1 0-1,1 0 1,-1 0 0,1 0-1,-1 0 1,1 0 0,0-1-2,1 1 1,-1-1 0,0 0-1,0 0 1,0 0 0,0 0-1,0 0 1,0 0 0,0 0 0,0 0-1,0 0 1,0 0 0,-1-1-1,2 0 1,2-8 21,0 1 0,0 0 0,-1-1-1,-1 0 1,1 0 0,-1 0 0,0-12 0,8-34-371,-5 64 211,0-1 1,0 0-1,0-1 1,9 9-1,-8-11 141,0-1 0,0 0-1,1 0 1,-1 0 0,1-1-1,-1 0 1,1 0-1,0 0 1,0-1 0,0 0-1,-1-1 1,1 1 0,0-2-1,0 1 1,0 0-1,0-1 1,0-1 0,11-3-1,-10 3 21,-1 0 1,1-1-1,-1 0 0,0 0 0,1-1 0,-2 0 1,1 0-1,0 0 0,-1-1 0,0 0 0,0-1 1,0 1-1,-1-1 0,0 0 0,0-1 0,4-7 1,-8 13-25,0 0 0,0-1 0,-1 1 0,1 0 0,-1-1 0,0 1 0,1-1 1,-1 1-1,0-1 0,0 1 0,1 0 0,-1-3 0,-1 4-3,1-1 1,0 1-1,0 0 0,0-1 0,0 1 1,0-1-1,-1 1 0,1-1 0,0 1 0,0-1 1,-1 1-1,1 0 0,0-1 0,-1 1 1,1 0-1,0-1 0,-1 1 0,1 0 1,-1-1-1,1 1 0,0 0 0,-1 0 1,0-1-1,-1 1 0,0 0 0,0-1 0,1 1 0,-1 0-1,0 0 1,0 1 0,0-1 0,0 0 0,1 0 0,-1 1 0,0-1 0,0 1 0,1 0 0,-1 0 0,1-1-1,-1 1 1,-1 1 0,-5 4 2,1 0 0,0 0 0,0 1 0,1-1 0,0 1 0,0 1 0,0-1 0,1 1 0,0 0 0,1 0 0,0 1 0,-6 15 0,9-20 0,0 1 0,0-1 1,0 1-1,0-1 0,1 1 1,0-1-1,0 1 0,0 0 1,0-1-1,1 1 0,0-1 1,1 6-1,-1-7 0,1 0 1,-1 0-1,1 0 1,0 0-1,0 0 1,0 0-1,0 0 1,0-1-1,0 1 1,1-1-1,0 1 1,-1-1-1,1 0 0,0 0 1,0 0-1,0-1 1,6 3-1,-3-1-76,0-1-1,1 0 0,-1 0 0,1-1 1,-1 1-1,1-2 0,0 1 0,0-1 1,-1 0-1,11-1 0,-15 1 20,1-1 0,0 1 0,0-1-1,0 0 1,-1 0 0,1 0 0,0 0 0,-1 0 0,1-1 0,-1 1-1,0-1 1,1 0 0,-1 0 0,0 0 0,0 0 0,0 0 0,0 0-1,0 0 1,-1-1 0,1 1 0,-1-1 0,1 1 0,-1-1-1,0 1 1,0-1 0,0 0 0,0-3 0,4-30-374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22325,'-12'0'1736,"11"1"-760,7-2-55,4-2-313,2-1-224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77 16580,'2'-4'530,"0"0"0,0 1 0,-1-1 0,1 0 0,-1 0 1,0 0-1,0-1 0,0 1 0,0-8 0,-1 11-390,0 0-1,0-1 1,0 1 0,0 0-1,-1 0 1,1 0-1,0-1 1,-1 1-1,1 0 1,-1 0-1,1 0 1,-1 0 0,0 0-1,1 0 1,-1 0-1,0 0 1,0 0-1,0 0 1,0 0-1,0 0 1,0 1 0,0-1-1,0 0 1,0 1-1,0-1 1,0 1-1,0-1 1,-1 1-1,1-1 1,0 1 0,0 0-1,-1 0 1,1-1-1,0 1 1,0 0-1,-1 0 1,-1 1-1,-3-1 41,-1 1 0,1 0 0,0 0 0,-1 0 0,1 1 0,0 0 0,0 0 0,0 1 0,0 0 0,-9 6 0,-8 5-14,-23 22 1,39-31-132,-9 8-41,1 0 0,0 0 0,1 2 1,0 0-1,1 0 0,-13 22 1,26-37 0,-1 0-1,1 0 1,0 1 0,0-1 0,-1 0 0,1 1 0,0-1 0,0 0 0,0 0 0,0 1 0,-1-1 0,1 0 0,0 1 0,0-1-1,0 0 1,0 1 0,0-1 0,0 0 0,0 1 0,0-1 0,0 0 0,0 1 0,0-1 0,0 0 0,0 1 0,0-1 0,0 0-1,0 1 1,1-1 0,-1 0 0,0 1 0,0-1 0,0 0 0,0 0 0,1 1 0,-1-1 0,0 0 0,0 0 0,0 1 0,1-1-1,-1 0 1,0 0 0,1 1 0,-1-1 0,0 0 0,0 0 0,1 0 0,-1 0 0,0 0 0,1 0 0,-1 1 0,0-1 0,1 0-1,-1 0 1,0 0 0,1 0 0,-1 0 0,1 0 0,24-4-124,-19 2 83,7 0 3,1 0 0,-1 1 1,0 1-1,0 0 0,1 0 0,-1 1 1,0 1-1,0 1 0,21 5 0,-30-6 37,1 0-1,-1 0 0,1 0 0,-1 0 1,1 0-1,-1 1 0,0 0 1,0 0-1,-1 0 0,1 0 0,0 1 1,-1 0-1,0-1 0,0 1 0,0 0 1,-1 1-1,1-1 0,-1 0 0,0 1 1,0-1-1,0 1 0,-1 0 1,1-1-1,-1 1 0,-1 0 0,1 0 1,0 0-1,-1 9 0,-1-7 39,0 0-1,0 0 1,-1-1 0,1 1-1,-2 0 1,1-1 0,-1 1-1,1-1 1,-2 0 0,1 0-1,-1 0 1,0 0 0,0-1-1,-1 1 1,1-1 0,-1 0-1,-10 7 1,7-5-104,0-2-1,0 1 1,-1-1-1,0 0 1,0-1 0,0 0-1,0-1 1,-1 0 0,1 0-1,-1-1 1,-19 2-1,27-3-27,0-1-1,0 0 1,0 0-1,-1 0 1,1-1 0,0 1-1,0-1 1,0 1-1,0-1 1,-4-1-1,5 1 73,0 0 0,0 1-1,0-1 1,0 0 0,0 0 0,0 0-1,1 0 1,-1 1 0,0-1 0,1 0-1,-1 0 1,1 0 0,-1 0 0,1-1 0,-1 1-1,1 0 1,0 0 0,-1 0 0,1 0-1,0 0 1,0-1 0,0 1 0,0-2-1,4-23-525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20380,'0'0'68,"0"-1"-1,1 1 0,-1 0 1,0-1-1,1 1 0,-1 0 1,0 0-1,0 0 0,1-1 1,-1 1-1,0 0 0,1 0 0,-1 0 1,0-1-1,1 1 0,-1 0 1,1 0-1,-1 0 0,0 0 1,1 0-1,-1 0 0,0 0 1,1 0-1,-1 0 0,1 0 1,-1 0-1,0 0 0,1 0 1,-1 0-1,0 0 0,1 1 1,-1-1-1,1 0 0,-1 0 0,0 0 1,1 1-1,-1-1 0,0 0 1,0 0-1,1 1 0,-1-1 1,0 0-1,0 0 0,1 1 1,-1-1-1,0 0 0,0 1 1,0-1-1,1 0 0,-1 1 1,0-1-1,0 0 0,0 1 1,0-1-1,0 1 0,0-1 0,0 0 1,0 1-1,0-1 0,0 1 1,0-1-1,0 0 0,0 1 1,0-1-1,0 0 0,0 1 1,-1 0-1,-9 39 1233,4-22-1007,-8 39 176,-8 31 389,3 0 1,-7 92 0,25-175-809,1-1 1,0 0-1,1 0 1,-1 0-1,1 0 0,1 6 1,-2-9-45,0-1 0,0 0-1,1 1 1,-1-1 0,0 1 0,0-1 0,0 0 0,0 1 0,1-1-1,-1 0 1,0 1 0,0-1 0,1 0 0,-1 1 0,0-1 0,1 0-1,-1 0 1,0 1 0,1-1 0,-1 0 0,1 0 0,-1 0 0,0 1-1,1-1 1,0 0 0,0 0-1,0-1 0,0 1 0,-1 0 0,1-1 0,0 1-1,0 0 1,0-1 0,-1 1 0,1-1 0,0 0 0,0 1 0,-1-1 0,1 0 0,-1 1-1,1-1 1,0 0 0,0-1 0,3-5 18,1 0 0,-1-1 0,0 0 0,-1 0 0,0 0 0,0 0 0,-1 0-1,0-1 1,1-10 0,0-6 63,-1-47 1,-2 66-85,0 3-10,0-1 1,0 0 0,0 0 0,0 0 0,-1 0 0,0 0-1,0 0 1,0 0 0,0 1 0,0-1 0,-4-6 0,2 11-135,1 8 70,2 9-13,0-9 50,1 0 1,0-1-1,1 1 1,0-1-1,0 1 0,1-1 1,0 0-1,4 9 1,-6-15 33,1 0 0,-1 0 0,1 0-1,-1 0 1,1 0 0,0 0 0,-1 0 0,1-1 0,0 1 0,0-1 0,0 1 0,0-1 0,1 0 0,-1 0 0,0 0-1,0 0 1,1 0 0,-1 0 0,1-1 0,-1 1 0,1-1 0,-1 1 0,1-1 0,-1 0 0,1 0 0,-1 0 0,1-1-1,-1 1 1,0 0 0,1-1 0,-1 0 0,4-1 0,2-1 10,0-1 0,-1 1 0,0-2-1,0 1 1,0-1 0,0 0 0,-1 0 0,0-1 0,0 0 0,10-13-1,-4 3 39,-1 0 0,0-1 0,11-26 0,-9 5-35,-11 28-74,-9 27-42,1-1 79,1-1 0,1 1 0,0 0 0,1 1 0,1-1 0,1 1 0,0-1 0,1 1 0,1-1 0,3 20 0,-4-34 27,0 0 0,0 0 0,1 0-1,-1-1 1,1 1 0,-1 0 0,1 0 0,0-1 0,0 1-1,0 0 1,0-1 0,0 1 0,0-1 0,0 1 0,1-1 0,-1 0-1,0 0 1,1 1 0,-1-1 0,1 0 0,-1 0 0,1 0-1,-1 0 1,1-1 0,0 1 0,0 0 0,-1-1 0,1 1-1,0-1 1,0 0 0,0 1 0,0-1 0,-1 0 0,1 0 0,0 0-1,0 0 1,0-1 0,2 0 0,2 0 12,0-1-1,0-1 1,0 1-1,0-1 1,0 0 0,-1-1-1,1 1 1,-1-1-1,9-8 1,0-1 17,-1-1-1,-1-1 1,0 0 0,-1 0-1,0-1 1,14-30 0,-34 109-502,8-54 383,0 0 0,1-1 1,0 1-1,1 0 0,-1 0 1,2-1-1,-1 1 0,4 8 1,-5-16 62,1 0 1,-1 0 0,1 0 0,-1 1 0,1-1 0,0 0 0,0-1 0,-1 1-1,1 0 1,0 0 0,0 0 0,0 0 0,0-1 0,0 1 0,0 0 0,0-1-1,0 1 1,0-1 0,0 1 0,1-1 0,-1 1 0,2-1 0,15-1-303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116 100 9122,'-2'-6'320,"-1"0"0,0-1 0,-1 1-1,0 0 1,0 1 0,-6-8 0,9 12-249,1 0 0,-1 0 0,0 0 1,0 0-1,1 0 0,-1 1 0,0-1 0,0 0 0,0 1 1,0-1-1,0 0 0,0 1 0,-1-1 0,1 1 0,0-1 0,0 1 1,0 0-1,0 0 0,-1-1 0,1 1 0,0 0 0,0 0 0,0 0 1,-1 0-1,1 0 0,0 1 0,0-1 0,0 0 0,0 0 0,-1 1 1,1-1-1,0 1 0,0-1 0,0 1 0,0-1 0,0 1 0,0 0 1,0 0-1,0-1 0,0 1 0,1 0 0,-1 0 0,0 0 1,0 0-1,0 1 0,-4 6 126,0 0 0,1 0 0,0 1 0,0-1 0,1 1 0,0 0 0,0 0 0,1 0 0,1 0 0,-2 16 0,1 9 184,5 52 1,0-52-286,1 0 1,2 0 0,1 0 0,14 38-1,-14-53-93,0 1 0,2-1 0,0-1 0,2 0 0,-1 0 0,2-1 0,1 0 0,16 17 1,-23-28-7,0-1 1,0 1 0,0-1 0,1-1 0,-1 0 0,1 0 0,0 0 0,1 0-1,-1-1 1,1-1 0,-1 1 0,1-1 0,0 0 0,0-1 0,-1 0 0,17 0 0,-15-1 22,0-1 0,-1-1 0,1 1 1,0-2-1,-1 1 0,1-1 0,-1 0 1,0-1-1,0 0 0,0 0 0,-1-1 1,1 0-1,-1 0 0,0-1 0,6-6 1,0-2 96,-1 0 0,-1 0 1,0-1-1,-1-1 0,0 0 1,-2 0-1,0-1 1,0 0-1,-2 0 0,0 0 1,-1-1-1,-1 0 0,0 0 1,-2-1-1,0 1 0,-1-1 1,-1 1-1,0 0 1,-7-37-1,4 39-30,-1 0 1,0 0-1,-1 0 1,-1 1-1,-1-1 0,0 1 1,0 1-1,-2 0 1,-19-26-1,19 29-85,-1 1 0,0 1 0,-1-1 0,0 2 0,0-1 0,-1 1 0,0 1 0,0 0 0,0 1 0,-1 0 0,0 1 0,-22-5 0,24 7-79,1 1 0,-1 0 0,1 1 0,-1 0 0,0 1 0,1 0 0,-15 2 0,20-1 33,0 0 0,1 0-1,-1 1 1,1-1 0,-1 1-1,1 0 1,0 0 0,0 0 0,0 1-1,0-1 1,0 1 0,0 0-1,1 0 1,-1 0 0,1 1-1,0-1 1,0 1 0,-4 7-1,-2 11-231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160 279 15819,'3'-7'726,"0"1"1,0-1-1,0 0 0,-1 0 0,3-10 0,-5 16-604,0 0 0,1 0 0,-1 0 0,0 0-1,0 0 1,0 0 0,0 0 0,1 0 0,-1 0 0,-1 0 0,1 0 0,0 0 0,0 0 0,0 0 0,0 0 0,-1 0-1,1 0 1,0 0 0,-1 0 0,1 0 0,-1 0 0,1 1 0,-1-1 0,0 0 0,1 0 0,-1 0 0,0 1 0,1-1-1,-1 0 1,0 1 0,0-1 0,0 1 0,0-1 0,1 1 0,-1-1 0,0 1 0,0 0 0,0-1 0,0 1 0,0 0-1,0 0 1,0 0 0,0-1 0,0 1 0,0 0 0,0 1 0,0-1 0,0 0 0,0 0 0,-1 0 0,-3 2 29,0-1 0,1 1 0,-1 0 1,1 0-1,0 0 0,0 0 0,0 1 1,0 0-1,0 0 0,0 0 1,1 0-1,-1 1 0,1-1 0,-4 6 1,-4 5-59,1 1 1,-13 23 0,17-27-98,-1 2 0,2-1 1,0 1-1,0 0 1,1 0-1,1 0 0,0 0 1,1 1-1,-1 14 1,3-26 1,0-1 1,0 0 0,0 1 0,0-1 0,0 0 0,0 1 0,1-1 0,-1 0-1,0 1 1,1-1 0,-1 0 0,1 0 0,-1 1 0,1-1 0,0 0 0,-1 0-1,1 0 1,0 0 0,0 0 0,0 0 0,0 0 0,0 0 0,0 0 0,2 1-1,-1-1 2,-1-1 0,1 0-1,0 1 1,0-1-1,0 0 1,-1 0-1,1 0 1,0 0-1,0-1 1,0 1-1,-1 0 1,1-1-1,0 1 1,-1-1-1,4-1 1,5-4 6,0 1-1,0-2 1,0 1 0,11-11 0,14-17 80,-2-1 0,-1-2 0,-2 0 0,-1-3 0,-3 0 0,-1-1 0,28-65 0,-47 96-38,-2-1 1,0 0-1,4-16 0,-9 20 25,-6 12-53,-5 13-22,-5 16 109,1 0 1,-15 52-1,24-63-4,2 0 0,0 0 0,1 0 0,2 0 0,0 25 0,2-43-71,0-1 0,0 1 0,1-1 1,0 0-1,0 1 0,0-1 0,0 0 0,1 1 0,3 7 0,-4-11-24,0 0-1,0 0 1,0 1 0,0-1-1,0 0 1,0 0-1,0 0 1,1 0 0,-1 0-1,0 0 1,0-1 0,1 1-1,-1 0 1,1-1 0,-1 1-1,1-1 1,-1 1-1,1-1 1,-1 0 0,1 1-1,-1-1 1,1 0 0,-1 0-1,1 0 1,0 0 0,-1-1-1,1 1 1,-1 0-1,1-1 1,1 0 0,3-1-2,0-1 1,0 0 0,0 0-1,-1-1 1,1 0-1,-1 0 1,0 0 0,0 0-1,0-1 1,5-7 0,4-4-9,21-35 0,-2-12-131,-31 62 1,-1 5 96,-1 8 12,-7 29-43,3-21 67,1-1 0,1 1 0,1 0-1,0-1 1,3 23 0,-2-41 2,0 1 0,0-1 0,1 1 0,-1-1 0,0 1 0,1-1 0,-1 1 0,1-1 0,0 1 0,-1-1 0,1 0 0,0 1 0,0-1 0,0 0 0,0 0 0,0 1 0,0-1 0,0 0 0,0 0 0,1 0 0,1 1 0,-2-2 1,1 1 0,0-1-1,0 0 1,-1 0 0,1 1-1,0-1 1,0 0 0,0 0-1,-1-1 1,1 1 0,0 0 0,0-1-1,-1 1 1,1-1 0,0 1-1,0-1 1,-1 0 0,1 0 0,1-1-1,7-4 5,-1-1 0,0 0 0,0 0 0,0-1 0,-1 0 0,-1 0 0,14-19 0,-5 4 2,-1-2 0,11-26 0,-22 45-18,-1 0-1,0-1 1,-1 0-1,0 1 1,0-1-1,0 0 1,-1 0-1,0 0 1,1-10-1,-2 17 9,0-1 0,0 0 0,0 1 0,0-1 0,0 1 0,-1-1 0,1 1-1,0-1 1,0 1 0,0-1 0,0 1 0,-1-1 0,1 1 0,0-1 0,0 1 0,-1-1-1,1 1 1,0-1 0,-1 1 0,1 0 0,-1-1 0,1 1 0,-1 0 0,1-1 0,0 1-1,-1 0 1,1-1 0,-1 1 0,1 0 0,-1 0 0,0 0 0,1-1 0,-1 1 0,1 0-1,-1 0 1,1 0 0,-1 0 0,1 0 0,-1 0 0,1 0 0,-1 0 0,0 0 0,1 1 0,-1-1-1,1 0 1,-1 0 0,1 0 0,-1 0 0,1 1 0,-1-1 0,1 0 0,-1 1 0,1-1-1,0 0 1,-1 1 0,1-1 0,-1 1 0,-26 22-45,14-6 68,0 0 0,-12 22 0,21-33-14,0 1-1,1-1 1,0 1 0,1 0-1,-1 0 1,1 0 0,1 0-1,-1 0 1,1 0 0,0 9-1,1-14-4,0-1 1,1 0-1,-1 0 0,0 0 0,1 0 0,-1 0 0,1 1 1,-1-1-1,1 0 0,0 0 0,-1 0 0,1 0 0,0-1 1,0 1-1,0 0 0,0 0 0,-1 0 0,1-1 0,0 1 1,1 0-1,-1-1 0,0 1 0,0-1 0,0 1 0,0-1 0,0 0 1,0 1-1,1-1 0,-1 0 0,2 0 0,6 2 7,0-2 0,1 1 1,9-2-1,-5 1-3,16 1-14,0 0 0,30 8 0,-49-7-9,0 0 0,-1 1 0,1 1 0,-1 0 0,0 1-1,0 0 1,0 0 0,17 13 0,-27-18 17,0 1 0,1-1 0,-1 1 1,1-1-1,-1 1 0,1-1 0,-1 1 0,1-1 0,-1 1 0,1-1 0,0 0 0,-1 1 0,1-1 0,0 0 0,-1 0 0,1 1 0,0-1 0,-1 0 0,1 0 0,0 0 0,-1 0 0,1 0 0,0 0 0,-1 0 1,1 0-1,0 0 0,0 0 0,-1 0 0,1-1 0,0 1 0,-1 0 0,1 0 0,0-1 0,1-1 13,-1 0 1,0-1-1,0 1 0,0 0 1,0 0-1,-1-1 0,1 1 0,-1-1 1,1-3-1,2-14 31,-1-1 0,-1 0 0,0 1 1,-2-1-1,-1 0 0,-6-32 0,-2 30-115,4 17-31,5 6 96,1 0 0,0 1 0,-1-1 1,1 0-1,0 0 0,0 1 0,-1-1 0,1 0 0,0 0 0,0 1 0,-1-1 0,1 0 0,0 1 1,0-1-1,0 0 0,0 1 0,0-1 0,0 1 0,-1-1 0,1 0 0,0 1 0,0-1 1,0 0-1,0 1 0,0-1 0,0 0 0,1 1 0,-2 5-14,1-1 0,0 0 0,1 1 0,-1-1 0,1 1 0,0-1-1,0 0 1,1 0 0,0 0 0,0 0 0,0 0 0,0 0 0,1 0 0,0-1 0,0 1 0,0-1 0,0 0 0,1 0-1,0 0 1,0 0 0,0 0 0,0-1 0,0 0 0,1 0 0,0 0 0,-1-1 0,1 1 0,0-1 0,0 0-1,0 0 1,0-1 0,1 0 0,-1 0 0,0 0 0,1 0 0,-1-1 0,0 0 0,1 0 0,-1-1 0,1 1 0,-1-1-1,0 0 1,0 0 0,9-4 0,16-11 11,-26 13-2,1-1-1,0 2 1,0-1-1,0 0 1,0 1 0,0 0-1,1 0 1,-1 1-1,0-1 1,11 0-1,-15 2 7,0 0-1,0 1 0,0-1 0,0 1 0,-1-1 1,1 1-1,0-1 0,0 1 0,0-1 0,-1 1 1,1-1-1,0 1 0,0 0 0,-1 0 0,1-1 1,-1 1-1,1 0 0,-1 0 0,1 0 0,-1 0 0,1-1 1,-1 1-1,0 0 0,1 0 0,-1 0 0,0 0 1,0 2-1,5 35-42,-4-17 50,0-20 3,-1 0 0,0 0 0,0 1 0,1-1 0,-1 0 1,1 0-1,-1 0 0,1 1 0,0-1 0,-1 0 0,1 0 0,0 0 1,0 0-1,0 0 0,0 0 0,0 0 0,0-1 0,0 1 0,0 0 1,0 0-1,0-1 0,0 1 0,1-1 0,-1 1 0,0-1 0,0 1 1,1-1-1,-1 0 0,0 0 0,0 1 0,1-1 0,-1 0 0,0 0 1,1 0-1,-1 0 0,0-1 0,3 1 0,5-3 32,0 1 0,0-1 0,-1 0 0,13-6 0,-5 2-18,-7 3-6,0 0 0,1 1 1,19-3-1,-26 5-53,-1 1 0,1 0 0,-1 0 0,1 0-1,-1 0 1,1 0 0,-1 0 0,0 1 0,1-1 0,-1 1-1,1 0 1,-1 0 0,0 0 0,0 0 0,1 0-1,-1 0 1,0 1 0,0-1 0,0 1 0,0-1 0,2 3-1,-10-10-3751,-10-13 3112,-1-4-184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18348,'0'3'1600,"4"4"-1376,3-1-408,6-1 984,1 3-359,2-3-249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179 155 16972,'-2'-4'606,"0"-1"0,-1 1 0,0 0 0,0 0 0,0 0 1,0 0-1,-1 1 0,1-1 0,-1 1 0,-4-3 1,6 5-490,0 0 1,0 0 0,0 1 0,0-1 0,0 1-1,0 0 1,0 0 0,-1 0 0,1 0-1,0 0 1,0 0 0,0 0 0,0 0 0,0 1-1,0-1 1,0 1 0,0 0 0,0 0 0,1-1-1,-1 1 1,0 0 0,0 0 0,0 1 0,1-1-1,-1 0 1,1 1 0,-3 2 0,-5 5-52,0 0 0,2 1 0,-1 0 0,1 0 0,0 0 0,1 1 0,0 0 0,1 0 0,0 1 0,1 0 0,1-1 1,-4 15-1,7-25-63,0 1 0,-1-1 0,1 1 0,0-1 0,0 0 1,-1 1-1,1-1 0,0 1 0,1-1 0,-1 1 0,0-1 0,0 1 1,0-1-1,1 0 0,-1 1 0,1-1 0,-1 0 0,1 1 1,0-1-1,0 0 0,-1 0 0,1 1 0,1 0 0,-1-2 2,1 1-1,-1-1 1,0 0-1,0 1 1,1-1-1,-1 0 1,0 0-1,1 0 0,-1 0 1,0 0-1,0-1 1,1 1-1,-1 0 1,0-1-1,0 1 1,1 0-1,-1-1 1,0 1-1,0-1 0,0 0 1,0 1-1,0-1 1,0 0-1,0 0 1,0 0-1,1-1 1,13-11 71,-1 0 0,0-1 0,-2-1 0,1 0 0,12-22 0,44-87 564,-64 115-588,-2 3 10,0 0 1,0-1 0,0 1 0,-1-1-1,0 1 1,0-1 0,1-8-1,-12 31 96,0 8-143,1 0 0,-6 35 1,13-49-12,-1 0 0,1-1 0,1 1 0,0 0 1,0-1-1,1 1 0,0 0 0,0-1 1,5 15-1,-5-20-3,1-1 1,-1 0-1,1 0 0,-1 0 1,1 0-1,0 0 1,0 0-1,0 0 1,0 0-1,1-1 0,-1 1 1,1-1-1,0 0 1,0 0-1,0 0 1,5 3-1,-4-3 1,1-1 1,-1 1-1,1-1 1,-1-1-1,1 1 1,-1 0-1,1-1 1,-1 0-1,1 0 0,-1 0 1,8-2-1,1-1 10,1-1-1,-1 0 0,0-1 1,0-1-1,-1 0 0,1 0 0,15-12 1,-12 7 12,-1 0 0,14-15 0,-24 21-12,0-1-1,0 1 1,0-1 0,-1 0-1,0 0 1,0-1 0,-1 1-1,4-10 1,-7 16-11,0 0 0,1 0-1,-1 0 1,0-1 0,0 1 0,0 0-1,0 0 1,0 0 0,1-1 0,-1 1-1,0 0 1,0 0 0,0-1 0,0 1-1,0 0 1,0 0 0,0-1 0,0 1 0,0 0-1,0 0 1,0-1 0,0 1 0,0 0-1,0 0 1,0-1 0,0 1 0,-1 0-1,1 0 1,0-1 0,0 1 0,0 0-1,0 0 1,0-1 0,-1 1 0,1 0-1,0 0 1,-9 4 22,-11 13 21,3 1 62,-26 35-1,39-48-82,1 0 0,-1 1 0,1-1 0,0 1-1,1 0 1,-1 0 0,1 0 0,1 0 0,-1 0-1,1 1 1,0-1 0,-1 9 0,3-12-19,0-1 0,-1 1-1,1-1 1,0 1 0,0-1 0,0 0 0,0 1-1,1-1 1,-1 0 0,1 0 0,-1 0 0,1 0 0,0 0-1,-1 0 1,1-1 0,0 1 0,4 2 0,-2-1-129,-1-1 1,1 0 0,0 0 0,0 0 0,-1 0-1,1-1 1,0 1 0,1-1 0,-1 0 0,4 0-1,-6-1 65,-1 0-1,1 0 1,0-1-1,-1 1 1,1-1-1,-1 1 1,1-1-1,-1 0 1,1 1-1,-1-1 1,1 0-1,-1 0 1,0 0-1,1 0 1,-1 0-1,0 0 0,0-1 1,0 1-1,0 0 1,0-1-1,0 1 1,0 0-1,-1-1 1,1 1-1,0-1 1,-1 0-1,1 1 1,0-3-1,6-26-484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19836,'1'15'1166,"-1"0"1,-1 1-1,-3 19 0,-1 8 277,3-17-851,0-8-282,1 1 1,2 19 0,-1-34-271,0-1 1,0 1 0,1-1 0,0 1-1,0 0 1,0-1 0,0 1-1,0-1 1,1 0 0,-1 1-1,1-1 1,0 0 0,0 0-1,0 0 1,1 0 0,3 3-1,-4-4-22,-1-1 0,1 0-1,0 0 1,0 0-1,0-1 1,0 1-1,0 0 1,0-1 0,0 1-1,0-1 1,1 0-1,-1 0 1,0 1 0,0-1-1,0-1 1,0 1-1,0 0 1,0-1 0,1 1-1,-1-1 1,0 1-1,0-1 1,0 0 0,0 0-1,2-1 1,5-4 39,1 0 1,-1 0-1,13-12 1,-22 17-58,16-14 104,0-2 0,-1 0-1,23-36 1,12-15-5,-50 68-101,0 0 0,0 0 0,0-1 0,0 1 0,1 0 0,-1 0 0,0-1 0,0 1 0,0 0 0,1 0 0,-1-1 0,0 1 0,0 0 0,0 0 0,1 0 0,-1 0 0,0-1 0,0 1 0,1 0 0,-1 0 0,0 0 0,1 0 0,-1 0 0,0 0 0,0 0 0,1 0 0,-1 0 0,0 0 0,1 0 0,-1 0 0,0 0 0,0 0 0,1 0 0,-1 0 0,0 0 0,1 0 1,-1 0-1,0 0 0,0 0 0,1 0 0,-1 1 0,0-1 0,0 0 0,1 0 0,-1 0 0,0 1 0,0-1 0,0 0 0,1 0 0,-1 0 0,0 1 0,0-1 0,0 0 0,0 0 0,0 1 0,1-1 0,-1 0 0,0 1 0,0-1 0,0 0 0,0 0 0,0 1 0,0-1 0,0 0 0,0 1 0,0-1 0,0 0 0,0 1 0,2 25-60,-2-22 46,0 26-35,0-15 17,0 1 1,1-1-1,3 16 1,-4-30 34,0 0 0,0 0-1,0 0 1,0-1 0,1 1 0,-1 0 0,0 0-1,0-1 1,1 1 0,-1 0 0,1 0 0,-1-1 0,0 1-1,1 0 1,0-1 0,-1 1 0,1 0 0,-1-1 0,1 1-1,0-1 1,-1 1 0,1-1 0,0 0 0,-1 1 0,2 0-1,-1-1 3,0 0 0,0-1 0,0 1 0,0 0-1,0 0 1,0 0 0,0-1 0,0 1 0,0-1-1,0 1 1,-1-1 0,1 1 0,0-1 0,0 1-1,0-1 1,-1 0 0,2 0 0,4-5 23,-1 0 0,0 0 0,7-12 0,55-103 254,-67 121-279,0 0 0,0 0 0,0 0-1,0 1 1,0-1 0,0 0 0,0 0 0,0 0 0,0 0-1,1 0 1,-1 0 0,0 0 0,0 1 0,0-1 0,0 0 0,0 0-1,0 0 1,0 0 0,0 0 0,0 0 0,0 0 0,0 0 0,0 1-1,1-1 1,-1 0 0,0 0 0,0 0 0,0 0 0,0 0-1,0 0 1,0 0 0,0 0 0,1 0 0,-1 0 0,0 0 0,0 0-1,0 0 1,0 0 0,0 0 0,0 0 0,1 0 0,-1 0 0,0 0-1,0 0 1,0 0 0,0 0 0,0 0 0,0 0 0,1 0 0,-1 0-1,0 0 1,0 0 0,0 0 0,0-1 0,0 1 0,0 0-1,0 0 1,1 18-24,-1 1 0,-1-1-1,-3 23 1,-2 17-274,6-53 263,-1 1-218,1-1 1,-1 0 0,1 1 0,1-1 0,-1 1 0,1-1 0,0 0-1,0 1 1,0-1 0,4 8 0,-5-13 236,0 1-1,1-1 1,-1 0 0,0 0 0,0 0-1,0 1 1,0-1 0,0 0-1,0 0 1,1 0 0,-1 0 0,0 0-1,0 1 1,0-1 0,0 0-1,1 0 1,-1 0 0,0 0 0,0 0-1,0 0 1,0 0 0,1 0-1,-1 0 1,0 0 0,0 0-1,1 0 1,-1 0 0,0 0 0,0 0-1,0 0 1,1 0 0,-1 0-1,0 0 1,0 0 0,0 0 0,1 0-1,-1 0 1,0 0 0,0 0-1,0 0 1,0 0 0,1-1 0,-1 1-1,0 0 1,0 0 0,7-11-468,1-14-277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16708,'-3'0'1712,"3"6"-1216,1 3-424,5-1 1368,7 4-1800,4-1-480,9-1 648,7 2-216,0-2-120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177 185 18588,'-1'-1'135,"1"0"0,-1 0 1,0 0-1,0 0 0,1 0 0,-1 1 1,0-1-1,0 0 0,0 1 0,0-1 0,0 1 1,0-1-1,0 1 0,0-1 0,-1 1 1,1 0-1,0 0 0,0-1 0,0 1 0,0 0 1,0 0-1,-1 0 0,1 0 0,0 0 1,-1 1-1,-30 6 1469,24-3-1353,0 0 0,1 1 0,-1 0 0,1 0 0,0 1 0,1 0 0,-1 0 0,1 0 0,0 1 0,1 0 0,-1 0 0,-6 13 0,9-14-209,-1 0 0,1 0 0,1 0 0,-1 0 0,1 1 0,0 0 0,0-1 0,1 1 0,0 0 0,0 0 0,1 0 0,0-1 0,0 1 0,0 0 0,1 0 0,3 11 0,-4-15-32,1 0 0,0-1 0,0 1 0,1 0 0,-1-1 0,0 1 0,1-1 0,0 0 0,-1 1 0,1-1 0,0 0 0,0 0 0,0 0 0,1 0 0,-1-1 1,0 1-1,1-1 0,-1 1 0,1-1 0,-1 0 0,1 0 0,0 0 0,0 0 0,-1 0 0,1-1 0,0 1 0,0-1 0,0 0 0,0 1 0,-1-1 0,1-1 0,0 1 0,0 0 1,0-1-1,0 1 0,4-3 0,4 0 7,-1-1 1,1 0-1,-1-1 1,0 0-1,0-1 1,0 0-1,-1 0 1,10-8-1,-1-3 28,-1 0 0,0-1 0,-2 0 0,23-34 0,-29 37-29,0 0 0,-1-1 1,-1 1-1,0-2 0,-1 1 0,-1-1 1,4-22-1,-8 23-50,-6 11-50,4 5 77,0 1 0,-1-1 0,1 1 1,0 0-1,0-1 0,0 1 0,0 0 0,0 0 1,0-1-1,1 1 0,-1 0 0,0 0 1,0 0-1,0 0 0,1 0 0,-1 0 1,1 1-1,-2 0 0,-4 12 9,0 0 0,0 0 1,1 0-1,1 1 0,0-1 0,1 1 0,1 0 0,0 0 0,1 0 1,1 0-1,0 0 0,4 29 0,-3-42 4,-1 0 0,1 0 0,-1 0 0,1 0 0,-1 0 0,1 0 0,0 0 0,0 0 0,0 0 0,0-1 0,1 1 1,-1 0-1,0-1 0,1 1 0,-1-1 0,1 1 0,-1-1 0,1 0 0,0 1 0,0-1 0,0 0 0,3 1 0,-3-1 4,1-1 1,0 1-1,0-1 1,0 0-1,0 0 1,-1 0-1,1-1 1,0 1-1,0-1 1,0 1-1,-1-1 1,1 0-1,0 0 1,-1 0-1,1 0 1,4-3-1,6-5 37,0 0-1,0-1 1,-1-1-1,0 0 1,-1 0-1,11-15 0,0-3 181,30-50-1,-38 55-67,0-1 0,-2 0 0,18-48 0,-30 72-153,0 0 0,0 1-1,1-1 1,-1 0 0,0 1 0,0-1 0,0 0-1,0 0 1,0 1 0,0-1 0,0 0 0,0 0 0,0 1-1,0-1 1,0 0 0,0 0 0,-1 0 0,-7 3 46,-11 20-36,11-7-5,2 0 0,0 1 0,0-1 0,1 1 0,2 1 0,-1-1 0,2 1 0,0-1 0,1 27 0,1-27-104,1 0 1,0 1-1,1-1 1,1 0 0,1 0-1,0-1 1,1 1-1,1-1 1,14 27 0,-18-40-1097,-3-9 669,-6-10-51,-97-158 77,103 174 502,-1-2 108,0 1 0,1-1 0,-1 0 1,1 0-1,0 0 0,-2-7 0,3 9-91,0 1-1,0-1 1,0 1-1,0-1 1,0 0-1,1 1 1,-1-1-1,0 0 0,0 1 1,1-1-1,-1 1 1,0-1-1,1 1 1,-1-1-1,1 1 1,-1-1-1,0 1 1,1-1-1,-1 1 1,1-1-1,-1 1 0,1 0 1,0-1-1,-1 1 1,1 0-1,-1-1 1,1 1-1,-1 0 1,1 0-1,0 0 1,-1 0-1,1 0 0,0-1 1,-1 1-1,1 0 1,0 0-1,-1 1 1,1-1-1,0 0 1,0 0-1,88-7 735,-42 3-690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49 14971,'1'-1'219,"-1"-1"-1,1 0 1,-1 0-1,0 0 1,1 1-1,-1-1 1,0 0-1,0 0 1,0 0-1,-1 0 1,1 0-1,0 1 1,-1-1-1,1 0 1,-1 0-1,1 0 1,-1 1-1,-1-4 1,1 4-31,0 0 0,0 0 0,-1 0 0,1 0 0,0 1 0,0-1 0,-1 0 0,1 0 0,0 1 0,-1-1 1,1 1-1,0-1 0,-1 1 0,1 0 0,-1-1 0,1 1 0,-1 0 0,-1 0 0,-4 0 167,1 1-1,-1 0 1,1 0-1,-1 0 1,1 1-1,0 0 1,0 0 0,0 1-1,-8 3 1,0 3-101,1 0 1,0 0 0,0 2 0,0-1 0,-14 18 0,22-23-253,0 1 1,1-1 0,0 1-1,0 0 1,0 0-1,1 0 1,-1 0 0,2 0-1,-1 1 1,1 0-1,0-1 1,0 1 0,1 0-1,-2 14 1,3-21-6,0 1 1,0 0-1,0-1 0,0 1 0,0 0 1,0-1-1,0 1 0,0 0 1,1-1-1,-1 1 0,0 0 1,0-1-1,0 1 0,1-1 1,-1 1-1,0 0 0,1-1 0,-1 1 1,1-1-1,-1 1 0,0-1 1,1 1-1,-1-1 0,1 1 1,-1-1-1,1 0 0,0 1 0,-1-1 1,1 0-1,-1 1 0,1-1 1,0 0-1,-1 0 0,1 0 1,0 1-1,-1-1 0,1 0 1,0 0-1,-1 0 0,1 0 0,0 0 1,-1 0-1,1 0 0,-1 0 1,1-1-1,0 1 0,-1 0 1,1 0-1,0 0 0,-1-1 0,1 1 1,0-1-1,4-1-13,0-1 1,0 1-1,0-1 0,8-7 1,7-9-11,-1 0 0,-1-1 0,-1 0 0,25-39 0,-42 59 26,17-22-200,-16 22 193,-1 0 0,0-1 1,0 1-1,1 0 0,-1 0 0,0-1 0,0 1 0,1 0 0,-1 0 1,0 0-1,1-1 0,-1 1 0,0 0 0,1 0 0,-1 0 0,0 0 1,1 0-1,-1 0 0,1 0 0,-1 0 0,0 0 0,1-1 1,-1 2-1,0-1 0,1 0 0,-1 0 0,0 0 0,1 0 0,-1 0 1,1 0-1,-1 0 0,0 0 0,1 0 0,-1 1 0,0-1 1,0 0-1,1 0 0,-1 1 0,0-1 0,1 0 0,-1 0 0,0 1 1,0-1-1,1 0 0,-1 0 0,0 1 0,0-1 0,0 0 1,0 1-1,1-1 0,-1 0 0,0 1 0,0-1 0,0 1 0,0-1 1,0 0-1,0 1 0,0-1 0,0 0 0,0 1 0,0-1 1,0 0-1,0 1 0,0-1 0,-1 1 0,2 15-136,0 0-1,-3 20 1,1-26 134,0 0-1,1 0 1,0 0 0,0 0 0,1 0-1,1 1 1,0-1 0,4 15 0,-5-24 22,0 1 1,0 0-1,-1-1 1,1 0-1,0 1 1,0-1-1,0 1 1,0-1-1,1 0 1,-1 0-1,0 0 1,1 0-1,-1 0 1,0 0-1,1 0 0,-1 0 1,1 0-1,-1-1 1,1 1-1,0 0 1,-1-1-1,1 0 1,0 1-1,-1-1 1,1 0-1,0 0 1,-1 0-1,1 0 1,0 0-1,0 0 1,-1 0-1,1-1 1,0 1-1,-1-1 1,1 1-1,2-2 1,5-2 57,0 0 1,-1 0-1,1-1 0,14-12 1,20-18 170,-29 22-170,1 1 0,29-19 1,-43 30-72,0 0 1,0 1-1,0-1 1,0 1-1,0-1 1,0 1-1,0 0 1,0-1-1,0 1 1,0 0-1,0 0 1,0 0-1,1-1 1,-1 1-1,0 0 1,0 0-1,0 1 1,0-1-1,0 0 1,0 0-1,0 1 1,0-1-1,0 0 1,0 1-1,0-1 1,0 1-1,0-1 1,0 1-1,0 0 1,0-1-1,0 1 1,0 0-1,-1 0 1,1-1-1,0 1 1,-1 0-1,1 0 1,0 0-1,-1 0 1,1 0-1,-1 0 1,1 0-1,-1 0 1,0 0-1,0 0 1,1 0-1,-1 1 1,2 9 13,0-1 0,0 1 0,-1-1 0,0 12 0,0-10 22,-1-9-37,0 5 40,1-1-1,0 1 1,0 0 0,1-1 0,2 9-1,-3-15-21,-1 0-1,1 1 0,-1-1 0,1 0 0,-1 0 1,1 0-1,0 1 0,0-1 0,-1 0 1,1 0-1,0 0 0,0 0 0,0 0 1,0 0-1,1-1 0,-1 1 0,0 0 0,0-1 1,0 1-1,0 0 0,1-1 0,-1 1 1,0-1-1,1 0 0,-1 1 0,0-1 1,1 0-1,-1 0 0,0 0 0,1 0 0,-1 0 1,1 0-1,-1 0 0,0-1 0,1 1 1,-1 0-1,2-2 0,8-2 74,-1-2 0,0 1-1,0-1 1,-1-1 0,0 0 0,0 0-1,0 0 1,10-13 0,-11 10-79,1 2 1,0-1 0,1 1-1,0 1 1,0 0-1,1 0 1,11-5 0,-21 12-21,0-1 0,0 1 0,0 0 1,0-1-1,0 1 0,0 0 0,0 0 1,0 0-1,0 0 0,-1-1 1,1 2-1,0-1 0,0 0 0,0 0 1,0 0-1,0 0 0,0 1 0,0-1 1,0 0-1,0 1 0,0-1 0,0 0 1,0 1-1,1 0 0,-1 1-6,1 0 0,-1-1 0,0 1 0,0 0 0,0-1 0,0 1 0,0 0 0,0 0 0,0 0 0,0 0 0,0 3 0,1 7-43,0 1 0,-1-1 0,0 17 0,-1-18 28,1 8-713,1-23-922,-5-30 313,-4 3 664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19348,'-3'1'1929,"9"6"-945,8-2-304,19-2 1192,6-1-415,17 4-433,5 4-200,13-1-168,4 4-152,8 0-472,5 1-192,-4-1-632,2 1-304,-10-8 848,1 1-208,-10-1-168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17492,'22'-49'3319,"-14"30"-1520,15-27 0,-20 41-1537,0 0 1,1 0 0,-1 1 0,1 0 0,0-1-1,0 1 1,0 0 0,1 1 0,9-7-1,-12 9-243,0 0-1,0 0 0,0 0 0,0 0 0,0 1 0,0-1 0,0 0 0,0 1 0,1 0 0,-1-1 0,0 1 0,0 0 0,1 0 0,-1 1 1,0-1-1,0 0 0,0 1 0,0-1 0,5 2 0,-4 0-32,0 0 0,0 0 0,0 0 0,0 1 1,0-1-1,0 1 0,0-1 0,-1 1 0,1 0 0,3 6 0,0 0-130,-1 1 0,0 0-1,-1 0 1,0 0 0,0 1-1,3 20 1,-5-14-341,-2-14 416,1 1 1,-1 0 0,1-1 0,-1 0 0,1 1-1,3 5 1,-4-9 63,0 0 0,1 0 1,-1 1-1,0-1 0,1 0 0,-1 0 0,0 0 1,1 0-1,-1 0 0,0 0 0,1 0 0,-1 0 1,0 0-1,1 0 0,-1-1 0,0 1 0,1 0 1,-1 0-1,0 0 0,1 0 0,-1 0 0,0-1 1,1 1-1,-1 0 0,0 0 0,1 0 0,-1-1 1,0 1-1,0 0 0,0 0 0,1-1 1,-1 1-1,0 0 0,0-1 0,1 1 0,9-13-185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192 254 18644,'-4'-5'488,"0"1"0,-1 0 0,1 0 0,-1 1 0,0-1 0,0 1 0,0 0 0,-7-2-1,9 4-371,0 0 0,0 0 0,0 1-1,0 0 1,0-1 0,0 1 0,0 0-1,0 1 1,0-1 0,0 0 0,0 1-1,0 0 1,0 0 0,1 0 0,-1 0-1,0 0 1,0 0 0,-2 2 0,-1 1-49,1 0 1,-1 0 0,1 0 0,0 1-1,0-1 1,0 1 0,1 1 0,0-1-1,-5 9 1,6-10-73,1-1 0,0 1 0,0 0 0,0 0 0,1 1 0,-1-1 0,1 0 0,0 0 0,0 1 0,1-1 0,-1 0 0,1 1 0,0-1 0,0 1 0,1 5 0,-1-9 4,1 0-1,-1-1 1,0 1 0,1 0-1,-1 0 1,1 0-1,-1-1 1,1 1 0,-1 0-1,1-1 1,-1 1 0,1 0-1,0-1 1,-1 1-1,1-1 1,0 1 0,-1-1-1,1 1 1,0-1-1,0 1 1,0-1 0,0 0-1,-1 1 1,1-1 0,0 0-1,0 0 1,0 0-1,0 0 1,0 0 0,0 0-1,-1 0 1,1 0-1,0 0 1,0 0 0,0 0-1,0 0 1,0-1 0,0 1-1,-1 0 1,1-1-1,0 1 1,0-1 0,0 1-1,0-1 1,6-2 0,-1-1 0,0 0 1,11-7-1,-16 10 2,3-2 2,-1 0 0,1 0 0,0 1 0,0 0 0,5-3 0,-8 5-4,-1 0-1,1-1 1,0 1 0,0 0-1,0 0 1,0 0 0,0 0 0,-1-1-1,1 1 1,0 1 0,0-1 0,0 0-1,0 0 1,0 0 0,-1 0 0,1 0-1,0 1 1,0-1 0,0 0 0,-1 1-1,1-1 1,0 1 0,0-1-1,-1 1 1,1-1 0,0 1 0,-1-1-1,1 1 1,-1 0 0,1-1 0,-1 1-1,1 0 1,-1-1 0,1 2 0,4 11-29,-1-1 0,-1 1 1,0 0-1,0 0 1,-2 0-1,1 25 1,1-5-27,2 19 53,-3 1 0,-5 62 0,2-97 69,-1 0-1,-1 0 1,-1 0-1,0 0 1,-1-1-1,-1 0 1,-1 0 0,0 0-1,-20 30 1,25-44-56,0 0 0,-1 0 1,1 0-1,-1 0 1,0-1-1,0 1 0,0-1 1,0 0-1,0 0 0,-1 0 1,1 0-1,-1-1 1,1 1-1,-5 0 0,6-1-13,1-1-1,-1 0 1,0 0-1,1 0 1,-1 0-1,1 0 1,-1 0-1,0 0 1,1-1-1,-1 1 1,1-1-1,-1 1 1,1-1-1,-1 1 1,1-1-1,-1 0 1,1 0-1,0 0 1,0 0-1,-1 0 1,1 0-1,0 0 1,0 0-1,0 0 1,0-1-1,0 1 1,0 0-1,0-1 1,0 1-1,1 0 0,-1-1 1,0 1-1,1-1 1,0 1-1,-1-3 1,-1-5-24,0 1 0,1 0 1,0-1-1,1 1 0,0-1 1,0 1-1,0-1 0,1 1 0,1 0 1,0-1-1,4-12 0,1-1-45,2 0 1,22-40-1,103-139 18,-11 18 317,-115 170-241,59-110 215,-59 107-189,-1-1-1,-1 1 1,-1-2-1,0 1 1,3-31-1,-7 46-40,-1 0-1,0 0 1,0 1-1,0-1 1,0 0-1,0 0 1,0 0-1,0 0 1,-1 1-1,1-1 0,-1 0 1,1 0-1,-1 0 1,0 1-1,0-1 1,0 0-1,0 1 1,-1-3-1,1 4-2,0-1 0,0 1-1,0-1 1,0 1 0,-1 0-1,1-1 1,0 1 0,0 0-1,0 0 1,0 0 0,0 0-1,-1 0 1,1 0 0,0 0 0,0 0-1,0 0 1,0 0 0,0 1-1,0-1 1,0 0 0,0 1-1,-1-1 1,1 1 0,0 0-1,1-1 1,-1 1 0,0 0 0,0-1-1,0 1 1,-1 1 0,-6 5 5,1 0 1,0 1-1,1-1 0,-1 1 1,1 1-1,1-1 1,0 1-1,0 0 0,-5 13 1,0 3 11,2 0 1,-8 37-1,14-51-20,0 0-1,0 1 0,1-1 0,1 1 0,0 0 0,1-1 0,3 20 1,-4-29 0,1 1-1,0 0 1,0-1 0,0 1 0,0-1 0,0 1 0,1-1 0,-1 0 0,1 0 0,-1 1 0,1-1 0,0 0 0,0 0 0,0 0 0,4 2 0,-4-3 1,1 0 1,0 0-1,-1 0 1,1 0-1,0 0 1,0-1-1,-1 0 1,1 1-1,0-1 1,0 0-1,0 0 1,0-1-1,-1 1 1,1 0-1,0-1 1,0 0-1,0 0 1,3-1-1,5-3 8,0 0 0,0-1-1,0 0 1,-1-1-1,1 0 1,-2 0-1,16-15 1,57-69 104,-56 55-51,-1 2 19,-18 27-22,-7 11 18,-1-1-71,-10 27 58,-7 36 0,16-58-45,0 0 0,1 0 0,0 0 0,1 0 0,0 1 0,0-1 0,1 0 0,0 0 0,4 16 0,-5-22-9,1-1 0,-1 1 0,1-1 0,-1 1-1,1-1 1,0 1 0,0-1 0,0 0 0,0 1-1,0-1 1,0 0 0,0 0 0,0 0 0,0 0 0,1 0-1,-1 0 1,0 0 0,1 0 0,-1 0 0,3 0-1,-1 0 8,-1-1 0,1 0 0,-1 1 0,0-1 0,1 0-1,-1-1 1,1 1 0,-1 0 0,0-1 0,1 1-1,-1-1 1,4-1 0,3-2 38,0-1 0,0 0 0,0-1 0,0 0 0,10-10 0,2-3 74,-1-2-1,-2 0 1,0-1-1,-1-1 1,15-26 0,-30 44-106,-1 4-17,-1 0 1,1 0-1,0 0 1,-1 0 0,1-1-1,0 1 1,-1 1 0,1-1-1,0 0 1,0 0-1,0 0 1,0 0 0,1 0-1,-11 39 39,-30 107-1576,40-135 535,6-12 514,11-17-95,3-6-93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1595 9674,'27'-13'244,"322"-174"1191,-183 93-945,334-133 0,-58 79-429,11 31 0,-257 68-25,461-143 49,-380 101-39,408-79 0,239 30 358,-355 59-110,-251 39-26,551-2 0,-467 71-72,-23 0 60,-220-25-50,215 8 213,-2 30-228,-229-20-154,233 2-1,51-1-8,-319-13-12,343 57-4,-425-59 3,1 1 1,-1 1-1,0 2 0,42 21 0,-30-9 13,-2 1 0,44 35 0,103 95-26,-131-105 21,63 75-1,-75-77-40,-16-19 82,23 32 1,-40-49-49,-1 1-1,0-1 1,-1 1 0,0 0 0,0 1 0,-1-1 0,3 15-1,23 208 93,-26-219-675,-3-16 550,-1 1-1,1 0 1,-1-1-1,1 1 0,-1 0 1,1-1-1,-1 1 1,0-1-1,1 1 0,-1-1 1,0 1-1,1 0 1,-1-1-1,0 1 0,0-1 1,1 0-1,-1 1 1,0-1-1,0 1 0,0-1 1,0 1-1,0-1 1,1 1-1,-1-2 1,5-17-177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18028,'-6'7'1760,"4"9"-1304,-3-2-328,2 3 1257,3 2-1857,5-2 496,3-4-192,7 0-113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125 266 16428,'-7'2'517,"0"1"0,1 0 0,-1 0 1,1 0-1,-1 1 0,1 0 1,0 0-1,1 1 0,-1-1 1,1 1-1,0 0 0,-8 10 1,9-9-363,-1 0 0,1 0 1,1 0-1,-1 1 0,1-1 1,0 1-1,0 0 0,1 0 1,0 0-1,0 0 0,1 1 1,-1 7-1,1-13-143,1 0 0,0-1-1,0 1 1,0 0 0,1-1 0,-1 1 0,0-1-1,1 1 1,-1 0 0,0-1 0,1 1 0,0-1-1,-1 1 1,1-1 0,0 1 0,0-1-1,2 2 1,-2-2-7,0 0 0,0 0 0,0-1 0,0 1 0,0-1 0,0 1 0,0-1 0,0 1 0,1-1 0,-1 0 0,0 1 0,0-1 0,1 0 0,-1 0 0,0 0 0,0 0 0,1 0 0,0-1 0,4 0-1,0-1 0,1 1 0,-1-2-1,0 1 1,-1-1 0,1 0 0,7-5-1,9-7 44,0-1 0,-2 0-1,0-2 1,-1-1 0,-1 0 0,0-1-1,-2-1 1,0-1 0,-1 0-1,-2-1 1,0-1 0,14-36-1,-25 52-16,0 0 0,0 0 0,0-1-1,-1 1 1,0-1 0,0 1 0,-1-1 0,-2-14 0,2 20-23,-1 1 0,1 0 1,0 0-1,-1-1 1,0 1-1,0 0 1,0 0-1,0 0 1,0 0-1,0 0 1,0 0-1,0 0 0,-1 0 1,1 0-1,-1 1 1,0-1-1,1 1 1,-1-1-1,0 1 1,0 0-1,0-1 1,0 1-1,0 0 0,0 0 1,0 0-1,0 1 1,0-1-1,-1 1 1,1-1-1,0 1 1,-1-1-1,1 1 1,0 0-1,0 0 0,-1 0 1,-2 1-1,-4 1 11,0 0-1,1 0 1,-1 1-1,1 0 0,0 0 1,0 1-1,0 0 1,0 1-1,1 0 1,-1 0-1,1 0 0,-12 13 1,7-6 30,1 0-1,0 1 1,1 0 0,0 1 0,-15 28 0,23-39-40,0 1 1,1-1 0,-1 1-1,1 0 1,0-1 0,0 1-1,0 0 1,1 0-1,0 0 1,-1 6 0,2-8-7,-1-1 1,0 1-1,1-1 1,-1 1 0,1-1-1,0 1 1,-1-1-1,1 0 1,0 1-1,0-1 1,0 0-1,0 0 1,0 1 0,0-1-1,0 0 1,0 0-1,1 0 1,-1 0-1,0-1 1,1 1 0,-1 0-1,0 0 1,1-1-1,-1 1 1,1-1-1,-1 1 1,4-1-1,20 5-84,38 3-1,-42-6 39,0 0 0,0 1 0,-1 1-1,26 9 1,-40-11 13,-1 0 0,0 1-1,0-1 1,0 1 0,0 0-1,0 1 1,-1-1 0,1 1-1,-1 0 1,0 0 0,0 0-1,-1 1 1,1-1 0,-1 1-1,0 0 1,0 0 0,-1 0-1,1 0 1,-1 0 0,2 8-1,3 23-968,-7-35 874,1 1 1,-1 0-1,0 0 1,0 0-1,0 0 1,0 0-1,0 0 1,0 0-1,-1 0 1,1-1-1,0 1 1,-1 0-1,0 0 1,1 0-1,-3 2 1,2-5-421,2-10-167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76 17092,'2'2'291,"1"0"0,0-1 0,0 0 0,-1 1 0,1-1 0,0 0 0,0 0 0,0-1 0,0 1 0,0 0 0,1-1 0,-1 0 0,0 0 0,0 0 0,0 0 0,0 0 0,0-1 0,0 0 0,0 1 0,0-1 0,0 0 0,3-2 0,-3 2-145,1 0 1,-2 0-1,1-1 1,0 1-1,0-1 1,0 0-1,-1 0 1,1 0-1,-1 0 0,1 0 1,-1 0-1,0-1 1,0 1-1,0-1 1,0 0-1,-1 0 1,1 1-1,-1-1 1,1 0-1,-1 0 1,1-5-1,-2 7-125,0 0-1,1 0 1,-1 0 0,0 0-1,0 0 1,0 0 0,0 0-1,0 0 1,0 0 0,0 0-1,0 1 1,-1-1 0,1 0-1,0 0 1,-1 0 0,1 0-1,0 0 1,-1 0 0,1 0-1,-1 0 1,0 1 0,1-1-1,-1 0 1,0 0 0,0 0-1,-1 0-3,1 0 0,-1 1 0,1-1 0,-1 1 1,1 0-1,-1-1 0,1 1 0,-1 0 0,1 0 0,-1 0 0,0 0 0,1 0 0,-1 0 0,-1 1 0,-3 0 2,0 1-1,0 0 1,0 0-1,1 0 1,-1 0-1,1 1 1,-7 5 0,4-2-36,1 1 1,0 0 0,0 0 0,1 0-1,0 1 1,-8 14 0,12-18 4,0-1-1,0 1 1,0 0 0,0 1 0,0-1 0,1 0-1,0 0 1,0 0 0,0 1 0,1-1 0,-1 1-1,1-1 1,0 1 0,0-1 0,1 0 0,-1 1-1,2 4 1,-2-8 8,1 0 0,-1 0-1,1 0 1,-1 0 0,1 0-1,-1 0 1,1 0-1,0-1 1,-1 1 0,1 0-1,0 0 1,0 0 0,0-1-1,0 1 1,0 0 0,-1-1-1,1 1 1,0-1 0,0 1-1,3 0 1,-2-1 2,1 1-1,0-1 0,-1 0 1,1 0-1,0 0 1,-1 0-1,1 0 1,4-1-1,5-3 4,0 1-1,0-2 0,12-5 1,-16 6-15,29-14-4,-12 6 23,40-14 0,-58 24-13,1 0 0,-1 1 1,0-1-1,1 1 1,-1 1-1,1-1 1,-1 1-1,1 1 1,-1-1-1,12 3 1,-16-2 6,-1 0 0,1 0-1,-1 0 1,1 0 0,-1 0 0,0 1 0,1-1 0,-1 1 0,0-1-1,0 1 1,0 0 0,0 0 0,0 0 0,-1 0 0,1 0 0,2 4 0,0 2-1,-1-1 1,0 1-1,4 15 1,-5-18-3,-2-4 5,0 0 0,1 0 1,-1 0-1,0 0 0,1 0 1,0 0-1,-1 0 1,1 0-1,-1 0 0,1 0 1,0 0-1,0-1 1,-1 1-1,1 0 0,0-1 1,0 1-1,0 0 1,0-1-1,0 1 0,0-1 1,0 1-1,0-1 1,0 0-1,0 1 0,0-1 1,0 0-1,0 0 1,0 0-1,1 0 0,-1 0 1,0 0-1,0 0 1,0 0-1,0 0 0,0 0 1,0-1-1,0 1 1,0 0-1,0-1 0,0 1 1,1-1-1,7-3-6,0 0 0,-1-1-1,15-9 1,-14 7-26,7-3-54,-11 6-64,1 0 0,-1 0 0,1 1 0,0 0 0,0 0 0,0 0 0,1 1 0,8-3 1,-15 5 122,1 0 0,-1 0 1,1 0-1,-1 0 0,0 0 1,1 0-1,-1 0 0,0 0 1,1 0-1,-1 0 0,1 0 1,-1 0-1,0 1 0,1-1 1,-1 0-1,0 0 0,1 0 1,-1 0-1,0 1 1,1-1-1,-1 0 0,0 0 1,0 1-1,1-1 0,-1 0 1,0 0-1,0 1 0,1-1 1,-1 0-1,0 1 0,0-1 1,0 0-1,0 1 0,1-1 1,-1 0-1,0 1 0,0-1 1,0 1-1,0-1 0,0 0 1,0 1-1,0-1 1,0 0-1,0 1 0,0-1 1,0 1-1,0-1 0,0 0 1,-1 1-1,1-1 0,0 6-434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20356,'-7'9'1825,"4"18"-1297,-4 5-232,1 8 1360,-1 6-1048,1 2-392,6 0-24,-1-7-216,1-2-176,3-12-416,-2-7-176,-4-36-1168,-8-6 1264,-6-13-25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15027,'-13'-20'2145,"9"8"-921,2 8-424,8 0 1681,4 2-633,13 0-384,5 0-223,7-1-449,5 2-136,7-1-312,1-3-216,0 3-696,0 2-576,-8-1 952,-7 1-232,-7 0-105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18676,'-9'5'420,"1"0"0,-1 1 0,1 1 0,1-1 0,-1 2 0,1-1 0,0 0 0,1 1-1,-7 9 1,9-10-278,0 0 0,0 0-1,0 0 1,1 1-1,0-1 1,1 1 0,0 0-1,0 0 1,0 0-1,1 0 1,0 14 0,1-21-113,-1 1 1,1-1 0,0 0 0,1 0 0,-1 0-1,0 0 1,0 1 0,0-1 0,1 0-1,-1 0 1,0 0 0,1 0 0,-1 0 0,1 0-1,0 0 1,-1 0 0,1 0 0,0 0 0,-1 0-1,1 0 1,0 0 0,0 0 0,0-1-1,2 2 1,-2-1 4,1-1-1,0 0 0,-1 1 1,1-1-1,0 0 1,0 0-1,-1 0 0,1 0 1,0 0-1,0-1 0,-1 1 1,1 0-1,0-1 1,2-1-1,6-2 80,0-1-1,-1 0 1,0-1-1,9-6 1,1-2 75,-1-1-1,0-1 1,-1 0-1,0-1 1,-2-1-1,0 0 1,18-30-1,-30 39-67,-8 11-43,-9 13-108,9-6-157,1-1 0,0 1 0,0 0 0,1 0 1,0 0-1,1 1 0,0-1 0,-2 16 0,4-23 47,0 1-1,0-1 1,0 0-1,0 0 0,0 1 1,1-1-1,-1 0 1,1 1-1,-1-1 1,1 0-1,0 0 0,0 0 1,0 0-1,0 0 1,1 0-1,2 4 1,-3-5 0,1 0 0,0 0 1,0 1-1,0-1 0,1 0 1,-1-1-1,0 1 0,0 0 1,0-1-1,1 1 0,-1-1 1,0 0-1,0 1 0,1-1 1,-1 0-1,0-1 0,1 1 1,-1 0-1,0-1 0,4 0 1,29-11-854,7-6-190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12299,'7'-13'1465,"-14"16"299,-17 20 408,10-5-1143,1 1-1,-11 23 1,20-35-831,0 0 1,1 1-1,1-1 0,-1 0 1,1 1-1,0 0 0,1-1 1,0 1-1,0 0 0,1 9 1,1-11-132,1 1 0,0 0 0,0 0 0,0-1 0,1 1 0,0-1 0,1 0 1,6 9-1,10 22-321,-11-13 0,0 0-1,-2 0 0,-1 0 0,0 1 1,2 37-1,-7-47 263,-1 0-1,0-1 1,0 1-1,-2 0 1,0 0 0,0-1-1,-1 1 1,-1-1 0,-1 0-1,-10 23 1,13-32 127,-1-1-1,0 0 1,1 0-1,-1-1 1,-1 1-1,1 0 1,0-1-1,-1 0 1,0 0-1,0 0 1,0 0-1,0-1 1,-6 4-1,7-6-49,1 1 0,0 0-1,0 0 1,-1-1 0,1 0-1,0 1 1,-1-1 0,1 0 0,-1 0-1,1 0 1,0 0 0,-1-1-1,1 1 1,0-1 0,-1 1-1,1-1 1,0 0 0,0 0 0,0 0-1,0 0 1,0 0 0,0 0-1,0-1 1,0 1 0,0-1-1,0 1 1,1-1 0,-4-3 0,0-3 11,-1 0 1,1-1-1,1 1 1,0-1-1,0 0 1,1-1-1,0 1 1,0 0-1,1-1 1,0 1-1,0-13 1,0 0-119,2 1 1,0-1-1,7-43 1,-6 57-115,0 1 0,1 0 1,1 0-1,-1 0 0,1 0 0,0 0 1,1 0-1,-1 1 0,1 0 0,10-12 1,-6 9-79,1 1-1,0 0 1,1 0 0,0 1 0,21-12 0,11-2-281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11234,'-4'13'1057,"6"1"-913,-1-4-272,0-7 1416,2 1-1008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314 178 20748,'1'-11'508,"0"1"-1,-1 0 0,0-1 1,0 1-1,-1-1 1,-1 1-1,0 0 0,0 0 1,-7-18-1,8 25-439,0-1 1,-1 1-1,1 0 1,-1 0-1,0 0 1,1 0-1,-1 0 1,-1 1-1,1-1 0,0 1 1,-1-1-1,1 1 1,-1 0-1,0 0 1,0 0-1,0 0 1,0 0-1,0 1 0,0-1 1,0 1-1,-1 0 1,1 0-1,0 0 1,-1 0-1,1 1 1,0-1-1,-1 1 0,1 0 1,-1 0-1,1 0 1,-1 1-1,-6 0 1,3 2-62,0 0 1,1 0 0,-1 0 0,1 0 0,-1 1-1,1 0 1,0 1 0,0-1 0,1 1-1,-1 0 1,-7 10 0,-2 3-18,1 0 0,-16 29 1,19-29 5,1 0 0,1 1 0,1 0 0,-9 34 0,15-46-10,1 0 0,-1 0 1,1 0-1,0 1 0,1-1 1,-1 0-1,1 0 1,1 1-1,0-1 0,0 0 1,0 0-1,1 0 0,0 0 1,0 0-1,1 0 0,5 11 1,-5-14-5,-1-1 1,1 1-1,-1-1 1,1 0-1,0 0 1,0 0-1,0-1 1,1 1 0,-1 0-1,1-1 1,-1 0-1,1 0 1,0 0-1,0-1 1,0 1-1,0-1 1,0 0-1,0 0 1,7 1-1,-5-2 11,0 0-1,0-1 0,-1 1 0,1-1 0,0 0 0,-1-1 1,1 1-1,-1-1 0,1 0 0,-1-1 0,0 1 0,0-1 1,6-4-1,-5 3 39,0-1 0,-1 1 0,1-1 1,-1 0-1,0-1 0,-1 1 0,1-1 0,-1 0 1,0 0-1,5-11 0,-7 12 29,0 1-1,-1-1 0,0 1 1,1-1-1,-1 0 1,-1 1-1,1-1 1,-1 0-1,0 1 0,0-1 1,0 0-1,-1 0 1,1 1-1,-1-1 1,0 0-1,-4-7 0,5 10-42,-1 1 0,1-1 0,-1 1 0,0 0-1,0-1 1,0 1 0,1 0 0,-1-1 0,-1 1-1,1 0 1,0 0 0,0 0 0,0 0 0,-1 0-1,1 0 1,0 1 0,-1-1 0,1 0 0,0 1-1,-1-1 1,1 1 0,-1-1 0,1 1 0,-1-1-1,0 1 1,1 0 0,-1 0 0,1 0 0,-1 0-1,1 0 1,-1 0 0,0 1 0,1-1-1,-1 0 1,1 1 0,-1-1 0,1 1 0,-2 1-1,0-1-12,1 0-1,0 0 1,-1 1-1,1-1 0,0 1 1,0-1-1,0 1 1,0 0-1,1 0 0,-1 0 1,0 0-1,1 0 0,-1 0 1,1 0-1,0 0 1,0 1-1,0-1 0,0 0 1,0 1-1,0-1 1,1 1-1,-1-1 0,1 4 1,0-5-9,-1 0 1,1-1 0,1 1 0,-1 0 0,0 0-1,0 0 1,0 0 0,0-1 0,1 1-1,-1 0 1,0 0 0,0-1 0,1 1 0,-1 0-1,1 0 1,-1-1 0,1 1 0,-1-1-1,1 1 1,-1 0 0,1-1 0,0 1 0,-1-1-1,1 1 1,0-1 0,-1 1 0,1-1-1,0 0 1,0 1 0,2-1-7,0 1 0,-1-1 0,1 1 0,-1-1-1,1 0 1,-1 0 0,1-1 0,0 1 0,3-1 0,4-2-31,1 0 1,-2 0-1,19-10 1,-5-1-20,-17 10 42,0 0 1,0 0 0,0 1 0,0 0 0,1 0 0,-1 0 0,1 1 0,8-2 0,-14 4 13,0 0 0,-1 0 0,1 0 0,0 0 0,0 0 0,0 0 0,0 0 0,-1 0 0,1 1 0,0-1 0,0 0 0,0 1 0,-1-1 0,1 0 0,0 1 0,0-1 0,-1 1 0,1-1 0,0 1 0,-1-1 0,1 1 0,0 1 0,1 0-3,-1 0-1,0 0 1,0 0-1,0 0 1,0 0-1,-1 1 1,1-1-1,0 4 1,0 5-29,0 1 0,-1 19 0,0-23 9,-5 61-86,0 8-4166,8-82 2429,1-12 727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3 127 18388,'0'2'214,"0"0"1,0 0-1,0 0 1,0 1-1,0-1 1,1 0-1,-1 0 0,1 0 1,-1 0-1,1 0 1,0 0-1,0 0 1,0 0-1,0 0 0,2 2 1,-2-3-101,0 0 1,1 0 0,-1 0-1,1-1 1,-1 1 0,1 0-1,0-1 1,-1 1 0,1-1-1,-1 1 1,1-1 0,0 0-1,0 0 1,-1 0 0,1 0-1,0 0 1,-1 0 0,1 0-1,3-1 1,4-1 99,0 0 1,0-1 0,1 0 0,-2 0-1,1-1 1,0 0 0,-1-1-1,0 0 1,13-10 0,-16 11-168,0 1 1,-1-1 0,1-1 0,-1 1 0,0 0 0,0-1 0,-1 0 0,1 0-1,-1 0 1,0 0 0,-1-1 0,1 1 0,-1-1 0,0 1 0,0-1 0,1-8-1,-3 13-42,0 0-1,0-1 0,0 1 0,0 0 0,0 0 0,0 0 0,0 0 0,0 0 1,0 0-1,0 0 0,-1 0 0,1 0 0,0 0 0,-1 0 0,1 0 0,-1 0 0,1 0 1,-1 0-1,1 0 0,-1 0 0,0 0 0,1 0 0,-1 1 0,0-1 0,0 0 1,0 1-1,0-1 0,1 0 0,-1 1 0,0-1 0,0 1 0,0-1 0,0 1 0,0 0 1,0-1-1,-1 1 0,1 0 0,0 0 0,0 0 0,0 0 0,-1 0 0,-2 0-5,1 0-1,-1 1 1,0-1-1,1 1 1,-1 0-1,1 0 1,-1 0-1,1 1 1,-1-1-1,1 1 1,-4 2-1,-5 6 17,0 0 0,1 0 0,0 1 0,1 1 0,0 0 0,1 0 0,0 1 1,1 0-1,1 0 0,0 1 0,0 0 0,2 0 0,-6 20 0,10-30-1,0 0 0,0 1 0,0 0 0,1-1 0,0 1 0,0-1 0,0 1 0,2 6 0,-2-9-25,0-1 0,1 1 0,-1 0 0,1-1 0,-1 1 0,1-1 0,0 1 0,0-1 0,0 1 0,0-1 0,0 0 0,0 1 1,0-1-1,0 0 0,0 0 0,1 0 0,-1 0 0,0 0 0,1 0 0,-1 0 0,1 0 0,-1-1 0,1 1 0,-1 0 0,1-1 0,2 1 1,1 0-165,1-1 1,-1 1 0,0-1 0,1-1 0,-1 1 0,1-1-1,-1 1 1,10-4 0,43-19-662,-42 16 702,25-11-408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10530,'1'3'174,"1"0"0,-1 0 0,0 0-1,0 1 1,0-1 0,0 1 0,-1-1 0,1 0-1,-1 1 1,0-1 0,0 5 0,1 4 42,0-1-3,1 1 0,1-1-1,0 1 1,1-1 0,0 0-1,0 0 1,1 0 0,0-1-1,1 0 1,1 0 0,-1 0 0,2-1-1,-1 0 1,1 0 0,0-1-1,1 0 1,12 9 0,-19-16-162,-1-1 1,1 1-1,0 0 0,0-1 1,0 0-1,-1 1 1,1-1-1,0 0 0,0 0 1,0 0-1,-1 0 1,1 0-1,0 0 0,0-1 1,0 1-1,-1-1 0,1 1 1,0-1-1,0 0 1,-1 1-1,1-1 0,0 0 1,2-2-1,40-30 254,-36 26-235,17-15 26,-1-2 0,-1 0 0,-1-1-1,24-38 1,66-120 526,-76 121-341,-13 25-86,-8 14-24,-1-1 1,-1 0-1,-1-1 1,-1-1 0,8-28-1,-18 53-187,-1 1 0,0-1 0,0 1 0,0-1 0,1 1 0,-1-1 0,0 1 0,0-1 0,0 1 0,0-1 0,0 0 0,0 1 0,0-1 0,0 1 0,-1-1 0,1 1 0,0-1 0,0 1-1,0-1 1,-1 1 0,1-1 0,0 1 0,0-1 0,-1 1 0,1-1 0,0 1 0,-1-1 0,0 1 0,1 0 22,-1 0 1,1 0-1,-1 0 0,1 0 0,-1 0 1,1 0-1,-1 0 0,1 1 1,-1-1-1,1 0 0,-1 0 0,1 0 1,0 1-1,-1-1 0,1 0 0,-1 1 1,1-1-1,0 0 0,-1 1 0,1-1 1,0 1-1,-1-1 0,1 1 1,0-1-1,0 0 0,-1 1 0,1-1 1,0 1-1,0-1 0,0 1 0,-1 2 0,0 0-1,0-1 0,0 1 1,0 0-1,1-1 0,0 1 1,-1 0-1,1-1 0,0 5 1,3 3-76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21277,'-5'50'4597,"-13"43"-2853,8-45-1608,2 0 0,-3 75 0,10-122-144,1 1-1,0 0 1,0 0 0,0 0 0,1 0-1,-1-1 1,0 1 0,1 0-1,-1 0 1,1-1 0,0 1 0,-1 0-1,1-1 1,0 1 0,0 0-1,0-1 1,0 1 0,2 1-1,-1-2-7,-1 0 0,0 0 0,1-1 0,-1 1-1,0-1 1,1 1 0,-1-1 0,1 0-1,-1 1 1,1-1 0,-1 0 0,1 0-1,-1 0 1,1 0 0,-1 0 0,1 0-1,-1-1 1,2 1 0,7-4-121,1 1 1,-1-2-1,0 1 1,18-13-1,-17 11 34,-1 0-1,-6 3 51,1 0 1,0 0 0,0 0-1,0 1 1,0 0-1,1 0 1,-1 0-1,1 0 1,-1 1 0,1 0-1,-1 0 1,8 1-1,-13-1 52,0 1 0,1 0-1,-1 0 1,1 1 0,-1-1 0,1 0-1,-1 0 1,0 0 0,1 0 0,-1 0-1,1 0 1,-1 0 0,0 1 0,1-1-1,-1 0 1,1 0 0,-1 1 0,0-1-1,1 0 1,-1 1 0,0-1-1,1 0 1,-1 1 0,0-1 0,0 0-1,1 1 1,-1-1 0,0 0 0,0 1-1,0-1 1,0 1 0,0-1 0,1 1-1,-8 15 109,-19 12 247,18-22-328,0 0-1,0 0 1,0-1 0,0 0 0,-1-1 0,0 0 0,0 0 0,0-1-1,0 0 1,0 0 0,-1-1 0,0 0 0,1-1 0,-17 0 0,25-1-47,0 0 1,-1 0 0,1 0-1,0 0 1,-1 0 0,1-1-1,0 1 1,0-1 0,-1 1-1,1-1 1,0 1 0,0-1-1,0 0 1,0 1 0,-1-1-1,1 0 1,0 0 0,1 0-1,-1 0 1,0 0-1,0 0 1,0 0 0,0 0-1,1 0 1,-1 0 0,1 0-1,-1-1 1,1 1 0,-1 0-1,1 0 1,-1-1 0,1 1-1,0 0 1,0-1 0,0 1-1,0 0 1,0 0 0,0-1-1,0 1 1,0 0 0,1-1-1,0-1 1,7-10-326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68 374 17436,'5'-5'1850,"-8"3"-371,-11 7 880,9 0-2192,0-1 1,0 1 0,1 0 0,0 0 0,0 1-1,0-1 1,0 1 0,1 0 0,0-1 0,0 2-1,1-1 1,-1 0 0,1 1 0,1-1 0,-1 1-1,0 8 1,2-14-161,0 0-1,0-1 0,0 1 0,0 0 1,0-1-1,1 1 0,-1 0 1,0-1-1,0 1 0,1-1 1,-1 1-1,0 0 0,1-1 1,-1 1-1,0-1 0,1 1 0,-1-1 1,1 1-1,-1-1 0,1 1 1,-1-1-1,1 1 0,-1-1 1,1 0-1,0 1 0,-1-1 1,1 0-1,0 0 0,0 1 0,2-1 15,-1 1 1,1-1-1,-1 0 0,1 0 0,-1 0 0,1 0 0,0-1 0,3 0 0,6-2 71,0-1 0,15-7 0,-27 11-91,38-18 192,27-12 31,-60 28-239,1 0 0,0 1 1,-1-1-1,1 1 0,0 0 1,0 1-1,0-1 0,0 1 0,6 1 1,-11-1 2,0 0 0,1 1 1,-1-1-1,0 0 0,0 1 1,0-1-1,0 1 0,1-1 1,-1 1-1,0-1 0,0 1 0,0 0 1,0 0-1,0-1 0,-1 1 1,1 0-1,0 0 0,0 0 1,0 0-1,-1 0 0,1 0 1,-1 0-1,1 0 0,-1 0 1,1 1-1,-1-1 0,1 0 0,-1 0 1,0 0-1,0 1 0,0-1 1,0 0-1,0 0 0,0 3 1,3 11-90,-3-15 100,0 1 0,1-1-1,-1 0 1,0 0 0,0 0 0,0 0-1,1 1 1,-1-1 0,0 0-1,0 0 1,0 0 0,1 0 0,-1 0-1,0 1 1,1-1 0,-1 0-1,0 0 1,0 0 0,1 0 0,-1 0-1,0 0 1,0 0 0,1 0-1,-1 0 1,0 0 0,1 0 0,-1 0-1,0 0 1,0 0 0,1-1-1,-1 1 1,0 0 0,0 0 0,1 0-1,-1 0 1,0 0 0,0-1-1,1 1 1,9-6-113,4-7-508,0 1-1,0-2 0,-2 0 0,0 0 1,0-1-1,-1 0 0,11-23 0,-5 5-890,-1-1 0,18-61-1,-24 61 2133,-2 1 0,5-63 2026,-17 100-1882,-4 9-36,-53 195 2772,52-165-3149,2 1 0,-3 84 0,10-126-344,2 19 7,-2-20-14,0 0 0,0 0 0,0-1 0,0 1 0,0 0 0,1 0 0,-1-1 0,0 1 0,0 0 0,1-1 0,-1 1 0,1 0-1,-1-1 1,0 1 0,1-1 0,-1 1 0,1-1 0,0 1 0,-1-1 0,1 1 0,-1-1 0,2 1 0,-1-1 4,-1 0 1,0 0-1,1 0 1,-1 0-1,0 0 1,1 0-1,-1-1 1,0 1-1,1 0 1,-1 0-1,0 0 1,1-1-1,-1 1 1,0 0-1,0 0 0,1-1 1,-1 1-1,0 0 1,0-1-1,0 1 1,1 0-1,-1-1 1,0 1-1,0 0 1,0-1-1,0 1 1,0-1-1,0 1 0,0 0 1,0-1-1,0 1 1,0-1-1,3-16 165,-3 15-142,2-32 489,-2-37 1,0-2-96,0 72-445,0-1 0,0 1 0,1 0 0,-1 0 1,0-1-1,1 1 0,-1 0 0,0 0 0,1 0 0,-1-1 0,1 1 0,0 0 0,-1 0 1,1 0-1,0 0 0,0 0 0,0 0 0,0 1 0,0-1 0,0 0 0,0 0 0,0 0 0,0 1 1,0-1-1,0 1 0,0-1 0,0 1 0,1-1 0,-1 1 0,2-1 0,4 0-183,1 0 0,-1 1-1,0 0 1,11 1-1,0-1-164,5 0-81,92-6-1519,-98 4 1746,0 0 0,-1-2 1,1 0-1,27-11 0,-38 12 414,-9 4 79,-14 6 45,10-3-213,1 1 0,-1 0 0,1 0 0,1 1 1,-1-1-1,1 1 0,0 1 0,-7 11 0,10-16-88,1-1 0,0 1 0,0 0 1,0 0-1,1 0 0,-1 0 1,0 0-1,1 0 0,-1 0 0,1 0 1,0 0-1,0 0 0,0 0 0,0 0 1,0 0-1,0 0 0,0 1 0,1-1 1,-1 0-1,1 0 0,-1 0 0,1 0 1,0 0-1,0-1 0,0 1 0,0 0 1,0 0-1,0 0 0,0-1 1,1 1-1,-1-1 0,1 1 0,-1-1 1,1 0-1,0 1 0,-1-1 0,3 1 1,16 8-44,-12-7 9,0 1 0,-1 0 0,1 1 1,10 8-1,-17-13 23,0 1 1,0 0 0,-1 0-1,1-1 1,0 1-1,0 0 1,-1 0 0,1 0-1,0 0 1,-1 0-1,1 0 1,-1 0 0,1 0-1,-1 0 1,0 0-1,1 0 1,-1 1 0,0-1-1,0 0 1,0 0-1,0 0 1,0 0 0,0 0-1,0 1 1,0-1-1,0 0 1,0 0 0,-1 0-1,1 0 1,0 0-1,-1 0 1,1 0 0,-1 0-1,0 0 1,1 0 0,-1 0-1,1 0 1,-1 0-1,0 0 1,-1 1 0,-3 2-22,1 0 1,-1-1 0,0 0 0,0 0 0,0 0-1,-1 0 1,1-1 0,-1 0 0,1 0 0,-1 0-1,0-1 1,0 1 0,0-2 0,-7 1 0,-1 0-1,-1 0 0,0-2 0,1 0 0,-25-4-1,13-2-110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 15347,'3'-45'6275,"-2"56"-5578,0-1 1,0 0-1,-1 1 1,-1-1-1,1 0 1,-5 19-1,1-4-189,-5 39 132,2-21-613,2 1-1,2 0 1,3 74-1,8-88-2024,-8-30 1946,0 0 0,0-19-4632,-14-40 2066,-15-79 2549,29 136 182,0 0 1,-1 1-1,1-1 0,0 0 0,0 0 0,0 0 0,0 1 0,0-1 1,1 0-1,0-3 0,-1 5-74,1 0-1,-1-1 1,1 1 0,-1 0 0,1-1 0,-1 1-1,1 0 1,-1 0 0,1 0 0,-1-1-1,1 1 1,-1 0 0,1 0 0,0 0 0,-1 0-1,1 0 1,-1 0 0,1 0 0,-1 0-1,1 0 1,-1 1 0,1-1 0,0 0-1,-1 0 1,1 0 0,-1 1 0,1-1 0,-1 0-1,1 0 1,-1 1 0,0-1 0,1 0-1,-1 1 1,1-1 0,-1 1 0,1 0-1,19 11 0,1-1 0,0-1-1,1-1 1,39 12-1,-47-17-58,1-1-1,-1-1 0,1 0 1,-1-1-1,1 0 1,-1-1-1,1-1 0,26-5 1,-14-3 849,-17 0 14,-10 9-800,0 0 0,0 0-1,0-1 1,0 1 0,1 0 0,-1-1-1,0 1 1,0 0 0,0-1 0,0 1 0,0 0-1,0-1 1,0 1 0,0 0 0,0-1-1,-1 1 1,1 0 0,0-1 0,0 1-1,0 0 1,0-1 0,0 1 0,0 0 0,-1-1-1,1 1 1,0 0 0,0 0 0,-1-1-1,1 1 1,0 0 0,0 0 0,-1-1-1,0 1 34,0-1-1,0 1 0,0-1 0,0 1 0,0-1 0,0 1 0,0 0 0,0 0 1,0-1-1,0 1 0,0 0 0,0 0 0,0 0 0,0 0 0,0 0 1,0 0-1,0 1 0,0-1 0,-2 1 0,-23 8 602,21-7-507,-13 6 47,1 1 0,0 0 0,-25 18 0,35-22-198,1 1 1,-1-1 0,1 1-1,0 0 1,0 1-1,1-1 1,0 1-1,0 0 1,0 1-1,-4 10 1,8-17-17,1 0 0,-1 0 0,1 0 0,-1 0 0,1 1 0,0-1 0,-1 0 1,1 0-1,0 0 0,0 0 0,0 0 0,0 0 0,0 1 0,0-1 0,0 0 0,0 0 0,1 0 0,-1 0 1,0 0-1,1 0 0,-1 0 0,0 0 0,1 0 0,-1 0 0,1 0 0,0 0 0,0 1 0,1-1 3,-1 0 0,1 0 0,0 0 0,0 0 0,-1-1-1,1 1 1,0 0 0,0-1 0,0 0 0,0 1 0,0-1 0,0 0 0,0 0-1,2 0 1,8-1 10,0 0 1,0-1-1,21-7 0,-14 3-6,-1-1 0,1-1 0,-1-1 1,16-10-1,65-50-374,-80 56 146,-3 4-269,-16 9 445,1 0 0,-1 0-1,0 0 1,0 0 0,1 0 0,-1 0-1,0 0 1,0 0 0,1 0-1,-1 0 1,0 0 0,0 1 0,1-1-1,-1 0 1,0 0 0,0 0-1,0 0 1,1 0 0,-1 0 0,0 1-1,0-1 1,0 0 0,1 0-1,-1 0 1,0 0 0,0 1-1,0-1 1,0 0 0,0 0 0,0 0-1,1 1 1,-1-1 0,0 0-1,0 1 1,0 2-263,0 0 1,0 0-1,0 0 0,0 1 1,-1-1-1,0 0 0,1 0 1,-2 3-1,-9 39-1244,10-26 754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14867,'-1'0'54,"0"-1"1,1 0-1,-1 1 0,0-1 0,0 1 1,0-1-1,0 1 0,1 0 0,-1-1 1,0 1-1,0 0 0,0 0 0,0-1 1,0 1-1,0 0 0,0 0 0,0 0 0,0 0 1,0 0-1,0 0 0,0 0 0,0 1 1,1-1-1,-1 0 0,0 0 0,0 1 1,0-1-1,0 1 0,0-1 0,1 1 1,-1-1-1,0 1 0,0-1 0,1 1 1,-1 0-1,0-1 0,1 1 0,-1 0 0,0 0 1,1-1-1,-1 3 0,-4 4 214,0 0 1,1 0-1,-6 12 0,10-19-237,-1 2 5,-7 15 588,0 1 0,-9 34 0,15-47-493,1 1 0,0-1 0,1 0 1,-1 1-1,1-1 0,0 1 0,0-1 0,1 1 0,0-1 1,0 0-1,0 1 0,0-1 0,1 0 0,0 0 0,3 6 0,10 16-13,32 63-714,-42-77 400,0 0-1,-1 0 0,0 1 1,-1 0-1,2 18 1,-4-16 63,0-1 0,-2 1-1,1 0 1,-2-1 0,-4 20 0,5-28 330,-1-1 0,0 1 0,0-1-1,0 0 1,-1 0 0,0 0 0,0 0 0,-1 0 0,0-1-1,0 0 1,0 1 0,0-1 0,-1-1 0,-9 8 0,13-11-74,0 0 1,0 0-1,-1 0 1,1 0-1,0-1 1,0 1-1,-1-1 1,1 1-1,-1-1 1,1 1-1,0-1 1,-1 0 0,1 0-1,-1 1 1,1-1-1,-3 0 1,4-1-32,-1 1 0,0 0 0,0-1-1,0 1 1,0-1 0,0 1 0,1-1 0,-1 1 0,0-1 0,0 1 0,1-1 0,-1 0 0,0 1 0,1-1 0,-1 0 0,1 0 0,-1 1 0,0-3 0,-1-2 155,0 0 0,1 0 1,-1 0-1,1 0 0,0-1 1,0-9-1,0-15 161,1 1 0,6-51-1,-4 66-542,1-1 0,0 1-1,1 0 1,1 0-1,0 0 1,1 1 0,11-19-1,-13 25-51,1 1 0,0 0 0,1 1 0,-1-1 0,1 1-1,0 0 1,0 0 0,1 1 0,9-6 0,10-4-390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18500,'-3'-1'287,"0"-1"-1,0 1 1,0 0 0,0 0-1,0 0 1,-1 0 0,1 1-1,0-1 1,-1 1 0,1 0 0,0 0-1,0 0 1,-1 0 0,-3 1-1,-46 12 1422,48-11-1600,-6 1-46,0 1 0,0 0 0,1 0 0,-1 2 0,-18 11 0,29-17-59,0 1 0,-1-1 1,1 0-1,0 0 0,-1 1 0,1-1 0,0 0 1,0 1-1,-1-1 0,1 0 0,0 1 1,0-1-1,0 0 0,0 1 0,-1-1 0,1 1 1,0-1-1,0 0 0,0 1 0,0-1 0,0 1 1,0-1-1,0 0 0,0 1 0,0-1 0,0 1 1,0-1-1,0 0 0,1 1 0,-1-1 1,11 11 67,25 4 9,-28-12-66,2 2-12,0 0-1,0 1 0,0-1 0,-1 2 0,0-1 1,0 2-1,10 9 0,-16-14-4,0 0 0,-1 0 0,1 1 0,-1-1 0,0 1 0,0-1 0,-1 1 0,1 0 0,-1-1-1,2 8 1,-2-9 2,-1 1 1,0-1-1,0 1 0,0 0 0,0-1 0,0 1 0,-1-1 0,1 1 0,-1-1 0,0 1 0,0-1 0,1 1 0,-2-1 0,1 1 0,0-1 0,0 0 0,-4 4 0,1-2 34,0 0 0,0 0 0,-1-1 1,1 0-1,-1 0 0,0 0 0,0-1 0,0 1 0,0-1 0,0 0 1,0-1-1,-1 1 0,1-1 0,-1 0 0,1 0 0,-1-1 0,1 1 0,-1-2 1,1 1-1,-1 0 0,1-1 0,-1 0 0,1 0 0,0-1 0,-8-2 1,12 4-84,1 0 0,-1 0 0,0-1 0,1 1 0,-1 0 0,1 0 0,-1-1 0,0 1 0,1 0 0,-1-1 0,1 1 0,-1-1 0,1 1 0,-1-1 0,1 1 0,-1-1 1,1 1-1,0-1 0,-1 1 0,1-1 0,0 1 0,-1-1 0,1 0 0,0 1 0,0-1 0,-1 0 0,1 1 0,0-1 0,0 0 0,0 1 0,0-1 0,0 0 0,0 1 0,0-1 1,0 0-1,0 1 0,0-1 0,1 0 0,-1 1 0,0-1 0,0 0 0,1 1 0,-1-2 0,2 0-94,0 1 0,0-1 0,0 0-1,0 1 1,0-1 0,0 1 0,0-1 0,1 1-1,-1 0 1,4-2 0,16-4-701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65 16251,'4'-4'534,"3"-1"1367,-9 9 148,-5 19 65,1 2-1141,3-12-739,0-1 1,0 1-1,2-1 0,-1 1 1,1 0-1,1 0 1,2 13-1,-2-24-200,0-1-1,0 0 1,0 0-1,1 1 0,-1-1 1,1 0-1,-1 0 0,1 0 1,-1 1-1,1-1 0,0 0 1,-1 0-1,1 0 1,0 0-1,0 0 0,0 0 1,0-1-1,0 1 0,0 0 1,0 0-1,0-1 0,0 1 1,0 0-1,0-1 1,0 1-1,2 0 0,0-1 32,0 0 0,-1 0-1,1 0 1,0 0 0,0 0 0,-1-1-1,1 1 1,0-1 0,0 0-1,-1 0 1,5-1 0,7-5 179,-1 0 0,1-1 0,15-13 1,-26 19-214,103-86 796,-105 87-829,0 0 0,-1 1-1,1-1 1,0 0-1,0 1 1,-1-1 0,1 1-1,0-1 1,0 1 0,0-1-1,0 1 1,0-1-1,0 1 1,0 0 0,0 0-1,0-1 1,0 1 0,-1 0-1,1 0 1,0 0-1,2 0 1,-2 1-3,-1-1-1,1 1 0,-1-1 1,1 1-1,-1-1 1,1 1-1,-1-1 0,1 1 1,-1 0-1,1-1 1,-1 1-1,0 0 0,0-1 1,1 1-1,-1 0 1,0 0-1,0-1 0,0 1 1,1 0-1,-1 0 1,0 0-1,0 9-50,0 0 1,-1 0-1,-2 12 0,2-13 49,1-9 7,0 0 0,0 1 0,0-1 0,-1 0 0,1 0 0,0 0 0,0 0 0,0 1 0,0-1 0,0 0 0,0 0 0,0 0 0,0 1 0,0-1 0,0 0 0,0 0 0,0 0 0,0 1 0,0-1 0,0 0 0,0 0 0,0 0 0,0 1 0,0-1 0,0 0 0,1 0 0,-1 0 0,0 0 0,0 1 0,0-1 0,0 0 0,0 0 0,0 0 0,1 0 0,-1 1 0,0-1 0,0 0 0,0 0 1,0 0-1,1 0 0,-1 0 0,0 0 0,0 0 0,0 0 0,1 0 0,-1 0 0,0 1 0,0-1 0,0 0 0,1 0 0,-1 0 0,0 0 0,0 0 0,0 0 0,1-1 0,-1 1 0,0 0 0,0 0 0,16-11 25,14-22 1,-8 5-18,-11 12-39,1 1 0,0 0 0,1 1 0,1 1 0,24-19 0,-37 31 20,0 1-1,0-1 0,0 0 0,-1 1 0,1-1 0,0 0 0,1 1 0,-1-1 0,0 1 0,0 0 0,0-1 0,0 1 1,0 0-1,0 0 0,0 0 0,1 0 0,-1 0 0,0 0 0,0 0 0,0 0 0,0 0 0,0 0 0,0 0 0,1 1 1,-1-1-1,0 1 0,0-1 0,1 1 0,-1 1-8,0-1 0,1 1 1,-1-1-1,0 1 0,0 0 1,0 0-1,0 0 0,-1-1 1,1 1-1,0 0 0,-1 0 1,1 0-1,-1 0 0,0 3 1,1 9-60,0-1 0,-2 1 0,-2 20 0,2-25-25,1-5-42,-1-1 0,1 1 0,-1 0 0,0-1 0,0 1 0,0-1 0,0 1 0,0-1 0,-4 6 0,5-8 101,0-1 1,0 0-1,0 0 1,0 0-1,0 0 1,-1 0-1,1 1 1,0-1-1,0 0 1,0 0-1,0 0 0,0 0 1,0 0-1,0 0 1,-1 1-1,1-1 1,0 0-1,0 0 1,0 0-1,0 0 1,0 0-1,-1 0 1,1 0-1,0 0 0,0 0 1,0 0-1,0 0 1,-1 0-1,1 0 1,0 0-1,0 0 1,0 0-1,0 0 1,-1 0-1,1 0 1,0 0-1,0 0 0,0 0 1,0 0-1,-1 0 1,1 0-1,0 0 1,0 0-1,0 0 1,0-1-1,0 1 1,-1 0-1,1 0 1,0 0-1,0 0 0,0 0 1,0 0-1,0-1 1,0 1-1,0 0 1,0 0-1,-1 0 1,1 0-1,0 0 1,0-1-1,0 1 1,0 0-1,0 0 1,0 0-1,0 0 0,0-1 1,0 1-1,0 0 1,-2-17-620,2 16 605,-1-28-939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20884,'-5'-1'1833,"2"2"-1281,1 2-288,2 4 688,0-2 753,2-5-1425,1 0-72,1-6-96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160 319 17436,'-3'-3'280,"0"0"1,0 1-1,0-1 1,-1 1-1,1 0 1,-1 0-1,0 0 1,1 1-1,-1-1 1,0 1-1,0 0 1,0 0-1,0 0 1,0 0-1,0 1 1,0 0-1,-7 0 1,7 1-127,0 0 1,-1 1-1,1-1 1,0 1-1,0 0 1,0 0-1,1 0 0,-1 1 1,0 0-1,1-1 1,0 1-1,0 0 1,-1 1-1,2-1 1,-6 7-1,-11 21 267,19-30-414,-1 0-1,0 0 1,1 1-1,-1-1 1,1 0-1,-1 1 1,1-1-1,0 1 1,-1-1-1,1 0 1,0 1-1,0-1 1,0 1-1,0-1 1,0 1-1,0-1 1,1 0-1,-1 1 1,0-1-1,1 1 1,1 2-1,-2-4-7,1 1 0,0-1 0,0 1 0,0-1 0,-1 0 0,1 1 0,0-1 0,0 0 0,0 1 0,0-1 0,0 0 0,0 0-1,0 0 1,0 0 0,0 0 0,0 0 0,0 0 0,0 0 0,-1 0 0,1-1 0,0 1 0,0 0 0,0-1 0,0 1 0,0 0 0,0-1 0,-1 1 0,3-2 0,25-17-40,-26 18 39,15-14 1,1-1 0,-2-1 1,0 0-1,-1-1 0,-1-1 0,19-31 1,-19 24 125,0-1 1,-2 1 0,-1-2 0,13-51 0,-19 45 194,-5 28-52,-3 23-61,-9 58-94,3-1 0,1 91 1,8-163-136,0 9-22,1 0-1,0 0 1,4 15 0,-5-24 0,1 0-1,0 0 1,-1 0 0,1 0 0,0 0-1,0 0 1,1 0 0,-1 0 0,0 0 0,2 2-1,-2-4-6,0 1-1,0-1 0,0 1 0,0 0 1,0-1-1,-1 1 0,1-1 1,0 0-1,0 1 0,0-1 0,0 0 1,0 0-1,0 1 0,1-1 1,-1 0-1,0 0 0,0 0 0,0 0 1,0 0-1,0-1 0,0 1 0,1 0 1,4-3-47,-1 1 1,0-1 0,0 0-1,0-1 1,0 1 0,0-1-1,8-8 1,16-20-418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18084,'-5'10'814,"0"1"1,1 0-1,1 0 0,-1 0 1,-1 18-1,-4 58 1759,8-78-2413,0 10 86,-3 34 85,4-49-306,0-1 0,0 1-1,1-1 1,-1 1 0,1-1 0,0 1 0,-1-1-1,2 0 1,-1 0 0,0 1 0,3 3 0,-4-6-18,1-1 1,-1 1 0,1-1-1,0 1 1,-1-1 0,1 0-1,-1 1 1,1-1 0,0 1 0,-1-1-1,1 0 1,0 0 0,-1 1-1,1-1 1,0 0 0,0 0-1,-1 0 1,1 0 0,0 0-1,-1 0 1,1 0 0,0 0-1,0 0 1,-1 0 0,1 0 0,0-1-1,-1 1 1,1 0 0,0 0-1,-1-1 1,1 1 0,0 0-1,0-1 1,22-17 169,-23 17-170,19-18 191,-1-2 1,19-28-1,-22 28 7,1 1 1,27-29-1,-42 48-195,0 1 1,0-1-1,-1 0 0,1 0 1,0 1-1,0-1 0,0 0 1,0 1-1,0-1 0,0 1 1,0-1-1,0 1 0,0 0 1,0-1-1,0 1 0,0 0 1,0 0-1,0-1 0,2 1 1,-2 1-5,-1-1 0,1 0 0,-1 1 0,1-1 0,0 0 0,-1 1 0,1-1 0,-1 1 0,0-1 0,1 1 0,-1-1 0,1 1 0,-1 0 0,0-1 0,1 1 0,-1-1 0,0 1 0,1 0 0,-1-1 0,0 1 0,0 0 0,0 0 0,1 6 11,0 1 1,-1-1-1,0 0 1,-1 9 0,1-14-20,-3 29 39,-11 38 1,4-21-79,11-36-603,6-16 535,10-18 141,3-9-175,5-5-22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67 14947,'-4'9'857,"2"0"-338,-1-1 0,-1 0 0,1-1 0,-1 1 0,0 0 1,-1-1-1,0 0 0,0 0 0,-8 7 0,13-14-452,0 1 0,0-1 0,-1 0 0,1 0 0,0 1 0,0-1 0,0 0 0,-1 0 0,1 1 0,0-1 0,0 0 0,-1 0 0,1 0 0,0 0 0,-1 0 0,1 1 0,0-1 0,-1 0 0,1 0 1,0 0-1,0 0 0,-1 0 0,1 0 0,0 0 0,-1 0 0,1 0 0,0 0 0,-1 0 0,1 0 0,0 0 0,-1-1 0,1 1 0,0 0 0,0 0 0,-1 0 0,1 0 0,0 0 0,-1-1 0,1 1 0,0 0 0,-1-1 0,-2-16 1296,6-24-147,-2 39-1065,4-22 348,-10 30-456,1 0 0,-2-1 0,1 0 1,0 0-1,-9 6 0,8-7 112,0 1 1,0-1-1,0-1 1,0 1 0,-1-1-1,1 0 1,-1 0-1,0-1 1,0 0-1,-7 1 1,8-4 732,6 1-874,0 0 0,-1 0 0,1 0-1,0 0 1,-1 0 0,1 0 0,0 0 0,-1 0 0,1 0-1,-1 0 1,1 1 0,0-1 0,-1 0 0,1 0 0,0 0-1,-1 0 1,1 0 0,0 1 0,0-1 0,-1 0 0,1 0-1,0 1 1,-1-1 0,1 0 0,0 0 0,0 1 0,0-1 0,-1 0-1,1 1 1,0-1 0,0 0 0,0 1 0,0-1 0,-1 0-1,1 1 1,0-1 0,0 0 0,0 1 0,0 0 0,-4 8-14,0 0 1,0 0 0,1 0 0,0 1-1,1-1 1,0 1 0,-1 15-1,2-22 0,1-1 0,0 0 0,0 0 0,0 1 0,1-1 0,-1 0 0,0 0 0,1 1 0,0-1 0,-1 0 0,1 0 0,0 0 0,0 0 0,0 0 0,0 0 0,1 0 0,-1 0 0,0-1 0,1 1 0,0 0 0,-1-1 0,1 1 0,0-1 0,-1 1 0,1-1 0,0 0 0,0 0 0,0 0 0,0 0 0,1 0 0,-1 0 0,0-1 0,0 1 0,0-1 0,1 0 0,-1 1 0,0-1 0,4 0 0,1-1 11,0 1 1,1-1-1,-1 0 1,0-1-1,1 0 1,-1 0-1,0-1 0,0 0 1,0 0-1,-1 0 1,1-1-1,-1 0 1,0 0-1,11-10 1,-7 5 61,-1 0 1,0 0 0,-1-1 0,0 0 0,0 0 0,-1-1 0,11-22 0,-14 24-2,-1 1 1,-1-1-1,0 0 1,0 0 0,-1 0-1,0 0 1,0 0-1,-2-18 1,1 24-50,0-1 0,-1 1-1,0 0 1,0-1 0,0 1 0,0 0-1,0-1 1,-1 1 0,0 0 0,1 0-1,-4-4 1,3 5-17,1 1-1,-1-1 1,0 1 0,0-1-1,0 1 1,0 0 0,0-1-1,0 1 1,0 0 0,0 1-1,0-1 1,-1 0-1,1 0 1,0 1 0,-1 0-1,1-1 1,0 1 0,-4 0-1,2 0-80,1 1 0,0-1 0,0 1 0,0-1-1,0 1 1,0 0 0,0 0 0,0 1 0,0-1-1,0 1 1,1-1 0,-1 1 0,0 0 0,1 0 0,0 0-1,-1 0 1,1 0 0,0 1 0,0-1 0,0 1 0,0-1-1,1 1 1,-1 0 0,1 0 0,-1 0 0,-1 5-1,3-7 43,0-1-1,0 0 1,0 0-1,0 1 1,0-1-1,0 0 0,0 0 1,0 0-1,0 1 1,0-1-1,1 0 1,-1 0-1,0 1 0,0-1 1,0 0-1,0 0 1,0 0-1,0 1 1,0-1-1,1 0 0,-1 0 1,0 0-1,0 0 1,0 1-1,1-1 1,-1 0-1,0 0 0,0 0 1,0 0-1,1 0 1,-1 0-1,0 0 1,0 0-1,0 1 0,1-1 1,-1 0-1,13-1-450,15-8 35,-26 8 251,25-8-517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1 643 8946,'1'-24'318,"1"0"0,1 0 0,1 0 1,1 1-1,1 0 0,12-30 0,68-129 602,-44 98-637,-28 56-177,39-89 1130,-53 117-1193,0-1 0,0 1 0,1-1 0,-1 1 0,0-1 0,0 1 0,1-1 0,-1 1 0,0-1 1,1 1-1,-1-1 0,1 1 0,-1-1 0,1 1 0,-1 0 0,1-1 0,-1 1 0,1 0 0,-1 0 0,1-1 1,-1 1-1,1 0 0,-1 0 0,1 0 0,0-1 0,-1 1 0,1 0 0,-1 0 0,2 0 0,17 6 593,-2-1-512,31-3-9,-1-1-1,1-3 1,91-15-1,-31 3-57,-105 14-57,37-4 15,0 1-1,46 3 0,-75 1-21,1 0-1,0 1 1,0 0 0,-1 1-1,1 0 1,-1 1-1,0 0 1,0 1 0,-1 0-1,1 1 1,17 13-1,-27-18 47,0 1 0,0-1-1,-1 0 1,1 1-1,-1-1 1,1 1 0,-1-1-1,0 1 1,0 0-1,1-1 1,-1 1 0,0-1-1,0 1 1,0-1-1,-1 1 1,1-1-1,0 1 1,-1 0 0,1-1-1,-1 2 1,-1 6 51,-31 508 244,34-491-423,2-13-20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162 254 14579,'0'0'69,"0"0"0,0 0-1,-1 0 1,1 0 0,0 0-1,0 0 1,0 0 0,0 0 0,0 0-1,0 0 1,0 0 0,0 0 0,-1 0-1,1 0 1,0 0 0,0 0-1,0 0 1,0-1 0,0 1 0,0 0-1,0 0 1,0 0 0,0 0 0,0 0-1,0 0 1,0 0 0,0 0-1,0-1 1,0 1 0,0 0 0,0 0-1,0 0 1,0 0 0,0 0 0,0 0-1,0 0 1,0-1 0,0 1-1,0 0 1,0 0 0,0 0 0,0 0-1,0 0 1,0 0 0,0 0 0,0-1-1,-15 3 1119,9 0-795,1 0 0,-1 0 0,1 1 0,-1 0 0,1 0 0,0 1 0,0-1 0,0 1 0,1 0 0,-1 1 0,1-1 0,-4 6 0,-3 3-67,1 2 0,-16 29 0,21-33-220,0 0 0,0 1 0,-5 20 0,9-29-88,1 1 0,-1 0 0,0-1-1,1 1 1,0-1 0,0 1 0,0 0-1,0-1 1,0 1 0,1-1 0,0 1-1,-1 0 1,1-1 0,1 0 0,-1 1-1,4 5 1,-4-7-12,0-1 0,1 0-1,-1 1 1,0-1 0,1 0 0,0 0 0,-1 0-1,1 0 1,0 0 0,-1 0 0,1-1-1,0 1 1,0 0 0,0-1 0,0 1 0,0-1-1,-1 0 1,1 0 0,0 0 0,0 0-1,0 0 1,0 0 0,0 0 0,0-1 0,0 1-1,0-1 1,-1 1 0,1-1 0,0 0-1,0 0 1,1-1 0,8-3 27,0-1 1,-1 0-1,16-13 1,-26 18-32,30-23 201,-1-1 0,-2-1 0,0-2 0,-2-1 0,-1 0 1,-1-2-1,-2-1 0,-1-1 0,22-47 0,-39 71-175,0 1 0,0 0 0,-1-1 0,0 0 0,-1 1 0,1-1 0,-2 0 0,0-16 0,0 22-29,0 1-1,-1 0 1,1 0-1,-1 0 1,1-1-1,-1 1 1,0 0-1,0 0 1,0 0-1,0 0 1,0 0-1,-1 0 1,1 1-1,0-1 1,-1 0-1,-2-1 1,2 1-5,0 1 0,0 0 0,-1 0 1,1 0-1,-1 0 0,1 0 0,-1 1 0,1-1 1,-1 1-1,1 0 0,-1-1 0,1 1 0,-1 0 1,0 1-1,1-1 0,-1 0 0,-3 2 0,-3 0 7,0 1 1,0 0-1,0 1 0,1-1 0,-1 2 0,1-1 0,0 1 0,0 1 0,1-1 1,0 1-1,0 1 0,0-1 0,0 1 0,1 0 0,0 1 0,1 0 1,0-1-1,0 2 0,1-1 0,-7 17 0,10-22 5,1 0 1,-1 0-1,1 1 1,0-1-1,0 0 0,0 0 1,0 0-1,1 0 1,-1 1-1,1-1 1,0 0-1,0 0 0,0 0 1,0 0-1,0 0 1,1-1-1,3 6 0,3 3 6,0-1 0,1 0-1,10 10 1,12 12-15,-19-16 13,-1 0-1,-1 1 1,0 0 0,14 34-1,-20-41-84,-1 1 0,0-1-1,0 1 1,-1-1 0,-1 1-1,1 0 1,-2 0 0,0-1 0,0 1-1,-3 17 1,-3-7-52,5-21 121,1 0-1,0 1 1,0-1 0,0 0 0,-1 0-1,1 1 1,0-1 0,0 0 0,-1 0 0,1 1-1,0-1 1,-1 0 0,1 0 0,0 0-1,-1 0 1,1 0 0,0 1 0,-1-1-1,1 0 1,0 0 0,-1 0 0,1 0 0,0 0-1,-1 0 1,0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92 17220,'0'-2'201,"-1"1"1,1 0 0,0 0 0,0 0 0,0 0-1,0 0 1,1-1 0,-1 1 0,0 0 0,0 0-1,1 0 1,-1 0 0,1 0 0,-1 0 0,1 0-1,-1 0 1,1 0 0,-1 0 0,1 0 0,0 0-1,0 0 1,-1 0 0,3 0 0,23-20 1806,-21 18-1388,4-3-265,1 0 0,0 1 1,0 1-1,0 0 1,0 0-1,1 1 1,-1 0-1,1 1 0,0 0 1,12 0-1,-18 1-307,0 1-1,0 0 0,0 1 1,1 0-1,-1-1 0,0 2 1,0-1-1,0 0 1,-1 1-1,8 3 0,-9-3-32,0 0 0,0 0 1,-1 0-1,1 1 0,-1-1 0,1 0 0,-1 1 0,0 0 0,0-1 0,0 1 0,0 0 0,-1 0 0,1 0 1,-1 0-1,0 0 0,1 1 0,-1 3 0,0-3 4,0-1 0,-1 1 0,0 0 0,0 0 0,0-1 0,0 1 0,-1 0 0,1-1 0,-1 1 0,0 0 0,0-1-1,-1 1 1,1-1 0,-1 1 0,1-1 0,-1 0 0,0 1 0,0-1 0,-1 0 0,1 0 0,-1-1 0,1 1 0,-1 0 0,0-1 0,0 0 0,-3 3 0,-1-1 65,1 0 1,-1 0-1,0 0 1,0-1-1,0 0 1,0 0-1,-1-1 1,1 0-1,-1 0 1,0-1-1,-13 1 1,40 15-268,-2-5 6,-1 2 0,0 0 0,15 17 0,-25-24 135,0 1-1,0-1 0,-1 1 0,0 0 1,0 0-1,-1 0 0,0 0 0,0 1 1,3 13-1,-6-19 67,-1 0 1,0-1-1,1 1 1,-1 0-1,0 0 1,0 0-1,-1 0 1,1 0-1,-1 0 1,1 0-1,-1 0 1,0-1-1,0 1 1,0 0-1,-1-1 1,1 1-1,-2 3 1,-1-2 45,1 0 1,-1-1 0,1 1-1,-1-1 1,0 1 0,0-1-1,0 0 1,-1-1-1,-5 4 1,-2-1 113,-1 0-1,0-1 0,0 0 1,0-1-1,0 0 1,-24 1-1,21-3-185,-1-2 1,0 0-1,0-1 0,1-1 1,-1 0-1,1-1 0,0-1 1,0-1-1,1 0 0,-23-12 1,54 14-2921,-7 4 2662,1-1 0,-1 0 0,0-1 0,0 0 0,14-4 1,12-5-436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 19444,'1'-1'175,"-1"0"1,0 0-1,0 0 0,1-1 1,-1 1-1,0 0 0,0 0 1,0 0-1,0 0 0,0-1 1,-1 1-1,1 0 0,0 0 1,0 0-1,-1 0 0,1 0 1,-1 0-1,1 0 0,-1 0 1,1 0-1,-1 0 0,-1-1 1,1 1-47,0 1 0,1 0 0,-1 0 0,0-1 0,0 1 0,0 0 0,0 0 0,0 0 1,0 0-1,0 1 0,0-1 0,1 0 0,-1 0 0,0 0 0,0 1 0,0-1 0,0 0 1,0 1-1,1-1 0,-1 1 0,-1 0 0,-5 4 317,0 0 0,0 0 0,1 1 0,-11 11 0,3 0-287,1 1-1,1 0 0,0 0 0,2 2 0,-11 23 0,15-28-145,1 0 0,0 0-1,1 1 1,1 0 0,0 0 0,1 0 0,0 28-1,2-40-8,0-1-1,0 1 1,1-1-1,-1 1 1,1-1-1,0 0 1,0 1-1,0-1 1,1 0 0,-1 1-1,1-1 1,0 0-1,0 0 1,0 0-1,0-1 1,3 5-1,-3-6-1,0 0 1,0 1-1,0-1 0,1 0 0,-1 0 0,0 0 1,0-1-1,1 1 0,-1 0 0,0-1 0,1 1 1,-1-1-1,0 0 0,1 0 0,-1 0 1,0 0-1,1 0 0,-1-1 0,0 1 0,1-1 1,-1 1-1,0-1 0,1 0 0,-1 0 0,4-2 1,4-3 30,-1 1 0,0-1 1,0-1-1,0 0 0,-1 0 1,12-13-1,-15 15 34,1-1 1,-2 0-1,1-1 1,-1 1-1,0-1 0,0 0 1,-1 0-1,0 0 1,0 0-1,2-10 1,-5 16-35,1-1 0,-1 0 0,0 1 0,0-1-1,0 0 1,0 1 0,0-1 0,0 0 0,0 1 0,0-1 0,-1 0 0,1 1 0,-1-1 0,1 0 0,-1 1 0,0-1 0,0 1 0,1-1 0,-1 1 0,0 0 0,0-1 0,-1 1 0,0-2 0,-1 2 8,1-1-1,-1 0 0,0 1 0,1 0 1,-1-1-1,0 1 0,0 0 0,0 0 1,0 1-1,0-1 0,-6 0 0,0 1-60,-1 0-1,1 0 0,0 1 1,0 0-1,0 0 0,0 1 1,-16 6-1,5 4-730,13-3-443,7-9 1135,0 0-1,0 0 1,0 1-1,0-1 1,0 0 0,0 0-1,0 0 1,0 1 0,0-1-1,0 0 1,0 0 0,0 1-1,0-1 1,0 0 0,0 0-1,0 0 1,0 1-1,1-1 1,-1 0 0,0 0-1,0 0 1,0 1 0,0-1-1,0 0 1,1 0 0,-1 0-1,0 0 1,0 0-1,0 1 1,0-1 0,1 0-1,-1 0 1,0 0 0,0 0-1,0 0 1,1 0 0,-1 0-1,2 1-40,-1-1 0,1 0-1,-1 0 1,1 0 0,0 0-1,-1-1 1,1 1 0,-1 0-1,1-1 1,-1 1 0,1-1-1,-1 1 1,0-1 0,3-1-1,-3 2 17,18-10-953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20636,'-6'18'5519,"-16"36"-3883,4-14-1033,2-7-152,2 1 0,1 0 0,-14 62 0,26-93-410,1 1 0,-1-1 0,1 1 0,0-1 0,0 1 0,0 0 0,0-1-1,2 6 1,-2-8-37,1 0 0,-1 0-1,1 0 1,-1 0 0,1 0-1,0 0 1,-1 0 0,1-1-1,0 1 1,-1 0 0,1 0 0,0-1-1,0 1 1,0 0 0,0-1-1,-1 1 1,1-1 0,0 1-1,0-1 1,0 0 0,0 1-1,0-1 1,0 0 0,0 0-1,1 0 1,-1 0 0,0 0-1,0 0 1,0 0 0,0 0 0,0 0-1,1 0 1,8-2-225,0 0 1,-1-1 0,0 0-1,0 0 1,0 0-1,0-2 1,13-7 0,2-3-2062,29-24 0,-44 32 1622,-1-1 0,1 0 1,10-13-1,-17 18 122,0 0 0,1 0 0,-1-1 0,-1 1 0,1 0 0,0-1 0,-1 1 0,1-1 0,-1 0 0,0 1 0,-1-1 0,1 0 0,0 1 0,-1-7 0,0 10 586,0-1-1,0 1 0,0-1 0,0 1 1,0-1-1,0 1 0,0-1 0,0 1 1,0-1-1,0 1 0,-1-1 1,1 1-1,0-1 0,0 1 0,0-1 1,-1 1-1,1-1 0,0 1 1,-1 0-1,1-1 0,0 1 0,-1 0 1,0-1-1,-8 5 1769,-7 19 558,5 4-196,1 1-1,-10 44 0,14-41-2009,0 0-1,3 1 1,0-1-1,3 43 1,4-53-273,-4-20 100,0-1 0,0 1-1,0 0 1,0-1 0,0 1-1,1-1 1,-1 1 0,0 0-1,1-1 1,-1 1 0,0-1 0,1 1-1,-1-1 1,1 1 0,-1-1-1,0 0 1,1 1 0,-1-1-1,1 1 1,0-1 0,-1 0-1,1 0 1,-1 1 0,1-1 0,0 0-1,13-5-220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17836,'-1'22'5836,"-3"14"-3680,-5 74-1792,7-76-338,1-15-58,0 1 0,0 0 1,2-1-1,1 1 1,0 0-1,7 21 0,-4-31-1764,-2-20 511,-5-23 133,-6 7 265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 16700,'-15'-22'2232,"11"14"-464,12 12 553,8 3-569,7 3-399,2-1-289,9-3-480,6 4-48,3-8-80,0-3-72,-1-5-184,-4-1-160,-6-1-744,-1-2-544,-12-1 1040,-6 0-184,-6 0-160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94 13131,'0'0'74,"0"0"1,0 0-1,0 1 0,1-1 1,-1 0-1,0 0 1,0 0-1,0 0 0,1 0 1,-1 0-1,0 1 0,0-1 1,0 0-1,1 0 1,-1 0-1,0 0 0,0 0 1,1 0-1,-1 0 1,0 0-1,0 0 0,1 0 1,-1 0-1,0 0 1,0 0-1,1 0 0,-1 0 1,0 0-1,0-1 1,0 1-1,1 0 0,-1 0 1,0 0-1,0 0 0,0 0 1,1 0-1,-1-1 1,0 1-1,0 0 0,0 0 1,0 0-1,1-1 1,-1 1-1,0 0 0,0 0 1,0 0-1,0-1 1,0 1-1,0 0 0,0 0 1,0-1-1,0 1 0,0 0 1,1-1-1,-1 1 84,0-1 0,0 1 0,0-1 0,0 0 0,0 1 0,0-1 1,0 0-1,0 1 0,0-1 0,0 0 0,0 1 0,0-1 0,0 0 0,0 1 0,0-1 0,-1 1 0,1-1 0,0 0 0,-1 1 0,1-1 0,0 1 0,-1-1 0,0 0 0,-1-1 66,0 1 1,0 0-1,0-1 0,0 1 0,-1 0 1,1 0-1,-1 0 0,1 0 0,-1 1 1,1-1-1,-1 1 0,1-1 0,-1 1 1,1 0-1,-1 0 0,1 0 0,-1 1 1,0-1-1,1 0 0,-1 1 0,1 0 1,-1-1-1,1 1 0,0 0 0,-1 0 1,1 1-1,0-1 0,0 0 0,-4 4 1,-1 0-139,1-1-1,0 2 1,1-1 0,-1 1 0,1-1 0,0 2 0,0-1 0,-6 12-1,7-9-68,-1 1-1,1 0 1,-3 14-1,6-22-18,1 0-1,-1 0 1,0 0 0,1 0-1,0 0 1,-1 0-1,1 0 1,0 0-1,0 0 1,0 0 0,1 0-1,-1 0 1,0 0-1,1 0 1,-1 0 0,1 0-1,0 0 1,-1 0-1,1 0 1,0 0-1,0 0 1,1-1 0,-1 1-1,3 2 1,-2-3-3,0 0 1,0 0-1,0-1 1,0 1-1,0-1 1,0 0-1,0 1 1,0-1-1,1 0 1,-1 0-1,0-1 1,0 1-1,0 0 1,0-1-1,0 1 1,0-1-1,0 0 1,0 0-1,0 1 1,0-1-1,3-3 1,4-1-9,0 0 1,0-1-1,9-9 0,1-3 111,-1-2 0,-1 0 0,-1-1 0,-1 0 1,25-45-1,-37 59 13,0 0 0,0 0 1,3-13-1,-14 53 305,-1 0-364,2 2-1,1-1 1,1 1-1,1 41 0,4-73-69,0 0 0,0 0 0,1 0 0,-1 0 0,1 0-1,0 0 1,0 0 0,0-1 0,0 1 0,0 0 0,0 0-1,1-1 1,2 4 0,-4-5-17,1-1 0,0 1 1,-1-1-1,1 1 0,0-1 0,0 1 1,-1-1-1,1 1 0,0-1 0,0 0 1,0 0-1,-1 1 0,1-1 0,0 0 1,0 0-1,0 0 0,0 0 0,-1 0 1,3 0-1,-1 0-82,0-1 1,-1 1-1,1-1 1,0 0-1,0 0 1,0 0 0,0 0-1,0 0 1,-1 0-1,1 0 1,2-2-1,8-8-583,-1-1 0,0 0 0,18-25 0,-8 6-202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89 121 16275,'-10'9'8894,"-6"4"-7359,13-9-1491,1 0-1,-1 0 1,1 0-1,0 0 1,0 0-1,0 1 1,1-1-1,-1 1 1,0 8-1,2-13-41,0 0 0,0 0 0,0 1-1,0-1 1,0 0 0,0 0 0,0 0 0,0 1-1,0-1 1,0 0 0,0 0 0,1 0 0,-1 0-1,0 1 1,0-1 0,0 0 0,0 0 0,0 0-1,1 0 1,-1 1 0,0-1 0,0 0 0,0 0-1,0 0 1,1 0 0,-1 0 0,0 0 0,0 0 0,0 0-1,1 0 1,-1 0 0,0 0 0,0 1 0,0-1-1,1 0 1,-1 0 0,0 0 0,0-1 0,1 1-1,-1 0 1,0 0 0,0 0 0,0 0 0,1 0-1,-1 0 1,0 0 0,0 0 0,0 0 0,0 0-1,1 0 1,-1-1 0,0 1 0,0 0 0,0 0-1,0 0 1,1 0 0,-1-1 0,0 1 0,0 0 0,0 0-1,0 0 1,0 0 0,0-1 0,0 1 0,0 0-1,11-15 28,-9-2 114,0-1 0,-2-19 0,0 34-125,-2 0 66,-2 8 8,-3 8-9,-9 17-13,12-23-22,0-1 0,0 1 0,0 1 0,1-1 0,1 0 0,-1 1 0,1 0 0,0-1 0,-1 10 0,3-16-44,0-1-1,0 0 1,0 0-1,0 1 1,0-1 0,0 0-1,0 1 1,0-1-1,0 0 1,0 0-1,0 1 1,0-1-1,1 0 1,-1 0-1,0 1 1,0-1-1,0 0 1,0 0-1,0 1 1,0-1-1,1 0 1,-1 0-1,0 0 1,0 1-1,0-1 1,1 0-1,-1 0 1,0 0-1,0 0 1,0 1-1,1-1 1,-1 0-1,0 0 1,0 0-1,1 0 1,-1 0-1,0 0 1,1 0-1,11-5 60,10-13-33,-11 4-12,0 0-1,-1-1 1,-1 0 0,-1 0 0,0-1 0,-1 0 0,9-29 0,-37 177-131,20-90 114,2 0-1,2 0 1,1 0-1,13 52 1,-2-9-32,-15-84 32,3 17-1,-1 0-1,0 23 0,-2-37 19,-1 1 0,1-1 0,-1 1 0,1 0 0,-1-1 0,0 1 1,-1-1-1,1 0 0,-1 1 0,0-1 0,0 0 0,0 0 0,-1 0 0,-4 5 0,6-8-1,1 0 0,-1 0 0,0 0 1,0-1-1,0 1 0,0 0 0,0 0 0,0-1 0,0 1 1,0-1-1,0 1 0,0-1 0,-1 1 0,1-1 1,0 0-1,0 0 0,0 1 0,-1-1 0,1 0 0,0 0 1,0 0-1,-3-1 0,2 1 6,0-1 1,0 0-1,-1 0 0,1 0 0,0 0 1,0-1-1,0 1 0,1 0 1,-1-1-1,0 1 0,-2-3 1,-2-4 35,-1-1 1,1 1-1,0-1 1,-5-11-1,5 8-37,1-1 0,0 1 0,0-1 0,1 0-1,1 0 1,0 0 0,1-1 0,0 1 0,1-18 0,1 21-26,0 1 1,1 0 0,1-1 0,0 1-1,0 0 1,1-1 0,0 1-1,0 1 1,1-1 0,0 0 0,1 1-1,0 0 1,0 0 0,6-7-1,13-10-75,1 1-1,1 1 0,31-20 0,44-39-131,-90 71 209,-1 1 0,0-1 0,-1-1 0,0 0-1,-1 0 1,11-23 0,-10 4 75,-8 30-71,-1 1 0,0-1 1,0 1-1,0 0 0,0-1 0,1 1 1,-1-1-1,0 1 0,0-1 0,0 1 0,0-1 1,0 1-1,0 0 0,0-1 0,-1 1 1,1-1-1,0 1 0,0-1 0,0 1 0,0-1 1,0 1-1,-1 0 0,1-1 0,0 1 1,0 0-1,-1-1 0,1 1 0,0-1 0,-1 1 1,1 0-1,0 0 0,-1-1 0,1 1 1,0 0-1,-1 0 0,1-1 0,-1 1 0,1 0 1,0 0-1,-1 0 0,1 0 0,-1 0 1,1-1-1,-1 1 0,1 0 0,-1 0 0,1 0 1,-1 0-1,1 0 0,0 1 0,-1-1 1,1 0-1,-1 0 0,1 0 0,-1 0 0,1 0 1,0 1-1,-1-1 0,1 0 0,-1 0 1,1 1-1,-5 2 8,0 0 0,0 0 1,0 0-1,1 1 0,0-1 0,0 1 1,0 0-1,0 1 0,0-1 0,-4 9 1,-29 52 35,35-60-45,-6 11 20,0 1 1,-7 27-1,13-39-72,1 1-1,0-1 1,0 0 0,0 1-1,1-1 1,0 1-1,0-1 1,0 1 0,0-1-1,1 0 1,0 1 0,0-1-1,2 6 1,-2-9 7,1 0 1,-1-1-1,0 1 0,0 0 1,0-1-1,1 1 0,-1-1 1,1 1-1,0-1 0,-1 0 1,1 0-1,0 0 0,-1 0 1,1 0-1,0 0 1,0 0-1,0 0 0,0-1 1,0 1-1,0-1 0,0 0 1,0 1-1,0-1 0,0 0 1,3 0-1,17-1-276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19436,'2'3'363,"-1"0"0,0 0 0,0 0 0,0 0 0,-1 0 0,1 0 0,-1 0 0,0 0 0,1 0 0,-1 1 1,-1-1-1,1 4 0,-1 5 616,1 4-317,2 26 184,-2-40-799,0 0 1,0 1-1,1-1 1,-1 0-1,1 0 1,-1 0-1,1 0 1,0 0-1,0 0 1,0 0-1,0 0 1,0 0-1,1 0 1,1 2-1,-2-4-23,0 1 1,1-1-1,-1 1 0,1-1 0,-1 1 0,0-1 1,1 0-1,-1 0 0,1 1 0,-1-1 0,1 0 1,-1 0-1,0-1 0,1 1 0,-1 0 0,1 0 0,-1-1 1,0 1-1,1-1 0,-1 1 0,0-1 0,1 1 1,0-2-1,33-19 245,-31 18-229,21-15 114,-11 7-90,2 0 1,-1 1 0,1 1-1,1 0 1,22-8-1,-38 16-64,1 1 0,0-1 0,-1 1 1,1-1-1,0 1 0,0 0 0,-1-1 0,1 1 0,0 0 0,0 0 0,0 1 0,-1-1 1,1 0-1,0 0 0,0 1 0,-1-1 0,1 1 0,0 0 0,-1-1 0,1 1 0,0 0 1,-1 0-1,1 0 0,-1 0 0,0 0 0,1 0 0,-1 1 0,0-1 0,0 0 0,0 1 1,0-1-1,0 1 0,0-1 0,0 1 0,1 2 0,1 5 0,0 0 0,-1 0 0,0 0 0,-1 0 0,1 15 0,1 1 38,-3-25-36,0 0 0,0 0 1,0 0-1,0 0 0,0 0 1,0 1-1,0-1 0,0 0 1,0 0-1,0 0 0,0 0 1,0 0-1,0 1 0,0-1 1,0 0-1,0 0 0,0 0 1,0 0-1,0 0 0,1 0 1,-1 0-1,0 1 0,0-1 1,0 0-1,0 0 0,0 0 1,0 0-1,1 0 0,-1 0 1,0 0-1,0 0 0,0 0 1,0 0-1,0 0 0,1 0 1,-1 0-1,0 0 0,0 0 1,0 0-1,0 0 0,0 0 1,1 0-1,-1 0 0,0 0 1,0 0-1,0 0 0,1 0 1,8-7 60,13-19-45,-16 19-35,0-1-18,-4 5-33,0 0-1,0 1 0,0-1 0,1 0 1,-1 1-1,1 0 0,-1-1 0,1 1 0,0 0 1,0 1-1,0-1 0,4-2 0,-6 4-16,-1 0-1,1 0 1,-1 1-1,1-1 1,-1 0-1,1 0 1,-1 0-1,1 1 1,-1-1-1,0 0 1,1 1-1,-1-1 1,1 0-1,-1 1 1,0-1-1,1 1 1,-1-1-1,0 0 1,0 1-1,1-1 1,-1 1-1,0-1 1,0 1-1,0-1 1,1 1 0,-1-1-1,0 1 1,0-1-1,0 1 1,0-1-1,0 1 1,0-1-1,0 1 1,0-1-1,0 1 1,0-1-1,0 1 1,-1 0-1,-3 26-3449,3-21 3177,1 4-758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19036,'0'-1'78,"0"1"-1,0-1 0,0 1 1,0-1-1,0 1 1,0-1-1,0 1 1,0-1-1,0 1 1,0-1-1,0 1 1,0-1-1,0 1 0,0-1 1,0 1-1,-1-1 1,1 1-1,0-1 1,0 1-1,0-1 1,-1 1-1,1 0 1,0-1-1,-1 1 0,1-1 1,0 1-1,-1 0 1,1-1-1,-1 1 1,1 0-1,0 0 1,-1-1-1,0 1 1,-1-1 37,1 1 1,-1 0 0,1 0 0,-1 0 0,0 0-1,1 0 1,-1 1 0,1-1 0,-1 0 0,1 1-1,-3 0 1,-2 2 274,-1 0 0,0 0 0,1 0-1,-9 7 1,6-2-253,-1 0-1,1 1 1,0 0-1,1 1 1,0-1 0,1 2-1,0-1 1,0 1 0,1 0-1,1 1 1,0-1-1,0 1 1,1 0 0,1 0-1,-4 23 1,6-33-131,1 0 0,0 0 0,0 0 0,0-1 0,0 1 0,0 0 0,0 0 0,0 0 0,0 0 0,1 0 0,-1 0 0,1 0 0,0-1 0,-1 1 0,1 0 1,0 0-1,0-1 0,0 1 0,0 0 0,2 1 0,-2-2 0,0-1 1,1 1-1,-1 0 1,1 0 0,-1-1-1,1 1 1,-1-1-1,1 1 1,-1-1-1,1 0 1,0 0 0,-1 0-1,1 0 1,0 0-1,-1 0 1,1 0-1,-1 0 1,3-1 0,6-2 19,-1 0 1,-1 0-1,1-1 1,0 0-1,-1-1 1,12-8-1,-4 2 63,-2 0 0,0-1 0,0-1 1,-1 0-1,-1-1 0,0 0 0,-1-1 0,-1 0 0,12-22 0,-20 34-65,-1-1 0,0 1 0,0-1 1,0 0-1,0 1 0,0-1 0,-1 0 0,0 1 0,0-1 0,0 0 0,0-5 0,-1 8-20,1-1-1,0 1 0,-1 0 0,1 0 0,-1 0 0,1-1 0,-1 1 1,0 0-1,1 0 0,-1 0 0,0 0 0,0 0 0,0 0 1,0 0-1,0 1 0,0-1 0,0 0 0,0 0 0,0 1 1,0-1-1,0 1 0,0-1 0,0 1 0,-1-1 0,1 1 1,0 0-1,0-1 0,-1 1 0,1 0 0,0 0 0,0 0 1,-1 0-1,1 0 0,0 0 0,-1 0 0,1 1 0,-2 0 1,-3 0-30,0 1 1,0-1-1,1 2 1,-1-1-1,0 1 1,1 0 0,-1 0-1,1 0 1,-7 6-1,8-6-191,1 0 0,-1 0-1,1 0 1,0 0 0,0 1-1,0 0 1,0-1 0,1 1-1,0 0 1,-1 0 0,1 0-1,1 0 1,-3 8 0,5-6-294,4-3-136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3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1 773 11434,'1'-26'253,"1"-1"0,1 0-1,14-51 1,33-75-214,-33 105 65,-12 35-54,54-170 1218,-58 182-1240,0 0 1,-1 0 0,1 0 0,0 0-1,0 0 1,0 0 0,0 0-1,0 1 1,0-1 0,0 0 0,0 1-1,0-1 1,0 1 0,0-1-1,0 1 1,0 0 0,1-1 0,-1 1-1,0 0 1,0 0 0,0 0-1,1 0 1,-1 0 0,0 0 0,3 0-1,41 4 133,-30-2-77,214 4 269,-195-9-328,0 0 1,-1-2-1,1-2 0,56-19 1,64-40 11,-1 0-20,-126 56-13,1 2-1,0 1 0,48-7 1,-70 13-3,0 1 1,0-1 0,0 1 0,0 1 0,0-1 0,-1 1-1,1 0 1,0 0 0,10 4 0,-14-3 15,1-1 1,-1 0-1,0 1 0,0-1 1,0 1-1,0 0 0,0-1 1,0 1-1,0 0 0,0 0 1,-1 0-1,1 1 0,-1-1 1,1 0-1,-1 1 1,0-1-1,0 0 0,0 1 1,0 0-1,0-1 0,-1 1 1,1-1-1,-1 6 0,0-2 103,0-1 0,0 0 0,0 1 0,-1-1-1,0 0 1,0 0 0,-1 1 0,1-1 0,-5 7-1,-4 19 645,4-2-773,1 0-1,-1 56 1,4-45-3,-2 20 7,-3 28-551,8 134 1,5-192 362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165 246 19436,'0'-2'341,"0"0"1,0-1-1,-1 1 0,1 0 1,-1 0-1,0 0 0,0-1 1,0 1-1,0 0 0,0 0 1,0 0-1,0 0 0,-3-3 1,3 5-259,0-1 0,0 1 0,0-1 1,0 1-1,0 0 0,0-1 0,0 1 0,0 0 1,0 0-1,0 0 0,0 0 0,0 0 1,0 0-1,0 0 0,0 0 0,0 0 0,0 0 1,0 1-1,0-1 0,0 0 0,0 1 0,0-1 1,0 1-1,1-1 0,-1 1 0,0-1 0,0 1 1,0-1-1,1 1 0,-1 0 0,0 0 1,0-1-1,1 1 0,-2 2 0,-15 15 222,1 1 0,1 1 0,-23 40 0,37-58-289,0-1-1,0 1 0,0-1 0,1 1 0,-1 0 0,0 0 0,1-1 1,0 1-1,-1 0 0,1 0 0,0 0 0,0-1 0,0 1 1,0 0-1,0 3 0,1-5-13,-1 1 0,0 0 0,1-1 0,0 1 0,-1 0 0,1-1 0,-1 1-1,1-1 1,0 1 0,-1-1 0,1 1 0,0-1 0,0 1 0,-1-1 0,1 0 0,0 1 0,0-1 0,0 0 0,-1 0 0,1 0 0,0 1 0,0-1 0,0 0 0,0 0 0,-1 0 0,1 0-1,0-1 1,0 1 0,0 0 0,0 0 0,-1 0 0,1-1 0,0 1 0,1-1 0,5-1-15,1 0 0,-1-1 0,1 0 0,-1-1 0,0 0 0,0 0 0,12-9 0,0-3-62,20-21 1,-32 30 35,-7 6 33,0 1 0,0 0 1,0-1-1,1 1 0,-1 0 0,0-1 0,0 1 1,0 0-1,1-1 0,-1 1 0,0 0 0,1 0 1,-1-1-1,0 1 0,1 0 0,-1 0 0,0-1 1,1 1-1,-1 0 0,1 0 0,-1 0 0,0 0 1,1 0-1,-1 0 0,1-1 0,-1 1 0,0 0 1,1 0-1,-1 0 0,1 0 0,-1 1 0,0-1 1,1 0-1,-1 0 0,1 0 0,-1 0 0,0 0 0,1 0 1,-1 1-1,1-1 0,0 2-5,-1-1 0,1 1 0,-1-1 0,0 1 0,1-1 0,-1 1 0,0-1 0,0 1 0,0 0 0,0-1 0,-1 3 1,-9 55-95,9-51 84,-10 62 173,-1 75-1,-6 43 220,16-174-350,-1-1 1,0 0 0,-1-1-1,-7 18 1,9-26-7,0 0 0,0 0 0,0-1 0,0 1 1,0-1-1,-1 0 0,0 0 0,0 0 0,0 0 0,0 0 1,0 0-1,0-1 0,-1 0 0,1 1 0,-1-1 0,0 0 1,0-1-1,-4 2 0,6-2-4,0-1 0,1 1 0,-1-1 0,0 0 0,0 0 0,0 1 0,0-1 0,0-1 0,1 1 0,-1 0 0,0 0 0,0-1 0,0 1 0,0-1 0,1 1 0,-1-1 0,0 0 0,1 0 0,-4-1 0,3 0 3,0 0-1,0 0 0,0-1 0,0 1 0,1 0 0,-1-1 0,1 1 0,-1-1 0,1 1 0,0-1 0,-2-4 0,1-1 7,0-1-1,0 0 1,1 0 0,0 1-1,1-1 1,0 0 0,1-12 0,3-2-27,1 0 0,1 0 0,1 1 1,0 0-1,20-37 0,67-101-55,-66 117 65,-14 20-8,206-353 15,-213 366-53,-14 32 7,-8 16 17,-27 86-20,38-106 43,0-1 1,1 1-1,0 0 0,2 1 1,0 19-1,1-36-3,0 1 0,0-1 0,0 1 0,1-1 0,-1 1 0,1-1 0,0 0 0,0 1 0,0-1 0,0 0 0,0 1 0,0-1-1,3 4 1,-3-5-1,1 0 0,-1-1 0,0 1 0,0 0 0,0 0 0,1 0 0,-1-1 0,0 1 0,1-1 0,-1 1 0,1-1 0,-1 1 0,0-1 0,1 0 0,-1 0 0,1 0 0,-1 0 0,1 0 0,-1 0-1,1 0 1,-1 0 0,1-1 0,-1 1 0,2-1 0,5-1 5,0-1-1,-1-1 1,1 1 0,-1-1-1,0 0 1,0-1 0,12-9-1,41-45-6,-35 32 7,-9 11 7,19-18-32,-35 35 20,-1-1 0,1 0 0,0 0 0,0 0 0,0 0 0,0 1-1,0-1 1,0 0 0,0 0 0,0 0 0,0 1 0,0-1 0,0 0 0,0 0 0,0 0-1,0 1 1,0-1 0,0 0 0,0 0 0,0 0 0,0 1 0,0-1 0,0 0 0,0 0-1,0 0 1,0 1 0,0-1 0,0 0 0,1 0 0,-1 0 0,0 0 0,0 0 0,0 1-1,0-1 1,0 0 0,1 0 0,-1 0 0,0 0 0,0 0 0,0 0 0,0 1 0,1-1-1,-1 0 1,0 0 0,0 0 0,0 0 0,1 0 0,-1 0 0,0 0 0,0 0 0,0 0-1,1 0 1,-1 0 0,0 0 0,0 0 0,0 0 0,0 0 0,1 0 0,-1 0 0,0 0-1,0-1 1,0 1 0,1 0 0,-1 0 0,0 0 0,0 0 0,0 0 0,1-1 0,-5 17-2,-6 8 24,4-9 20,0 0 0,1 0 0,1 1 0,0-1 0,-2 24 1,6-38-44,0 0 1,0 0 0,0 0 0,0 0 0,0 0 0,0 0 0,0 0-1,0 0 1,0 0 0,0 0 0,0-1 0,1 1 0,-1 0-1,0 0 1,1 0 0,-1 0 0,1 0 0,-1-1 0,1 1-1,-1 0 1,1 0 0,-1-1 0,2 2 0,-1-2-62,0 1 1,0-1-1,0 0 1,0 0-1,0 0 0,0 0 1,0 0-1,-1 0 1,1 0-1,0 0 1,0-1-1,0 1 1,0 0-1,0 0 1,0-1-1,-1 1 0,1-1 1,0 1-1,1-1 1,3-2-208,-1-1 0,1 1 0,-1-1 0,0 0 1,1 0-1,4-6 0,7-17-264,2-7-184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19580,'-10'6'2297,"3"4"-1521,0 6-368,2-1 1600,4 1-1360,0 0-680,3-6 121,4-1-97,7-9-161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64 354 18356,'-15'26'1732,"-20"39"1154,33-59-2534,-1 1 0,1-1 0,0 1 0,1-1 0,0 1 1,0-1-1,0 1 0,1 11 0,0-17-314,0 0 0,0 1 0,0-1 0,0 0 0,0 1 1,1-1-1,-1 0 0,1 1 0,-1-1 0,1 0 0,-1 0 0,1 1 0,0-1 0,-1 0 0,1 0 1,0 0-1,0 0 0,0 0 0,0 0 0,0 0 0,0 0 0,0-1 0,0 1 0,0 0 1,0 0-1,1-1 0,-1 1 0,0-1 0,0 1 0,1-1 0,-1 0 0,0 1 0,1-1 1,-1 0-1,0 0 0,1 0 0,-1 0 0,3 0 0,2-1-16,-1 0-1,0 0 1,1 0-1,-1-1 1,0 0 0,0 0-1,0 0 1,9-5-1,10-10-8,-1 0 1,0-2-1,-1 0 0,-1-2 0,23-28 0,-20 19 16,-2-1-1,-1-1 0,27-55 0,-40 71-12,-2 0-1,0-1 0,6-22 0,-11 34-11,0-1-1,0 0 0,0 0 1,-1 0-1,0 0 0,0 1 1,0-1-1,-1 0 1,0 0-1,0 0 0,0 1 1,-1-1-1,-3-9 0,3 13-2,1 0-1,-1 0 0,1 0 1,-1 0-1,0 0 1,0 0-1,0 1 0,0-1 1,0 1-1,0-1 0,0 1 1,0 0-1,-1 0 0,1 0 1,0 0-1,-1 0 1,1 1-1,-1-1 0,1 1 1,-1-1-1,1 1 0,-1 0 1,1 0-1,-1 0 0,1 1 1,-1-1-1,1 0 1,-1 1-1,1 0 0,-4 0 1,-2 2 3,-1 0 0,1 0-1,-1 1 1,1 0 0,0 0 0,1 1 0,-11 7 0,8-4 23,1 1 0,1 0 0,-1 0 0,-9 15 0,15-21-22,1 1 1,0 0 0,-1-1-1,1 1 1,0 0-1,1 0 1,-1 0-1,1 1 1,0-1 0,0 0-1,0 0 1,0 1-1,1-1 1,0 0-1,0 9 1,1-10-22,0-1 0,1 1 1,-1 0-1,0 0 0,1-1 0,0 1 0,-1-1 0,1 0 0,0 1 1,0-1-1,0 0 0,1 0 0,-1 0 0,0 0 0,5 2 0,44 22-277,-30-17 176,-3 0 65,0 1-1,-1 1 1,0 0 0,0 1-1,16 17 1,-28-24 19,0 0 0,-1 0 0,0 0 1,0 1-1,0 0 0,-1 0 0,1 0 0,2 9 0,-5-11-71,1 1 0,-2-1-1,1 0 1,0 0 0,-1 0 0,0 1-1,0-1 1,0 0 0,0 0 0,-1 1-1,0-1 1,0 0 0,0 0-1,-3 7 1,2-7-88,0-1 0,0 1-1,0-1 1,-1 0 0,1 0 0,-1 0 0,0-1-1,0 1 1,0-1 0,0 1 0,0-1-1,0 0 1,-1 0 0,-6 2 0,-11 3-640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18612,'39'0'2256,"-1"-6"-1479,5 3-321,5 1 1064,-3 0-736,6-2 32,-8-5-528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17228,'-30'22'1561,"17"-13"-1192,1 0 1,-1 1 0,2 0-1,-1 1 1,1 0 0,1 1-1,0 0 1,-11 18-1,16-22-298,1 0-1,0 1 1,0-1-1,0 1 1,1 0-1,1 0 1,-1 0-1,2 0 1,-1 1-1,1-1 0,0 11 1,1-19-54,0 0 0,0-1 1,0 1-1,0 0 0,0-1 0,0 1 0,0-1 1,1 1-1,-1 0 0,0-1 0,0 1 1,0 0-1,1-1 0,-1 1 0,0-1 0,1 1 1,-1-1-1,1 1 0,-1-1 0,0 1 1,1-1-1,-1 1 0,1-1 0,-1 1 1,1-1-1,0 0 0,-1 1 0,1-1 0,-1 0 1,1 0-1,0 1 0,-1-1 0,1 0 1,0 0-1,-1 0 0,1 0 0,0 0 0,-1 0 1,1 0-1,0 0 0,-1 0 0,1 0 1,-1 0-1,1 0 0,0 0 0,-1 0 0,1-1 1,0 1-1,-1 0 0,1-1 0,-1 1 1,1 0-1,-1-1 0,2 0 0,4-3 136,0 0 0,0 0 0,8-9 0,-14 13-153,18-18 333,-1-1-1,-1-1 1,-1 0 0,-1-1 0,-1 0-1,0-1 1,17-45 0,-29 65-291,0 0-1,0 0 1,-1 0 0,1 1 0,-1-1 0,1 0-1,-1 0 1,0 0 0,0 0 0,0 0 0,0-3 0,-1 6-23,0-1 1,0 1 0,1 0 0,-1 0 0,0-1 0,0 1 0,1 0 0,-1 0 0,1 0 0,-1 0 0,0 0 0,1 0 0,0-1 0,-1 1-1,1 0 1,0 0 0,-1 1 0,1-1 0,0 0 0,0 1 0,-7 16 6,2 1 0,0 1 0,2-1-1,0 1 1,1-1 0,0 1 0,3 29 0,-1-46-25,1 0 0,-1 0 1,1 0-1,-1 0 1,1 0-1,0-1 0,0 1 1,1 0-1,-1-1 1,0 1-1,1-1 0,-1 1 1,1-1-1,0 0 1,2 2-1,-3-3 1,0 0 0,1 0 0,-1 0 1,1 0-1,-1-1 0,0 1 0,1-1 0,-1 1 0,1-1 0,-1 0 1,1 1-1,-1-1 0,1 0 0,0 0 0,-1 0 0,1 0 0,-1 0 1,1-1-1,-1 1 0,1 0 0,-1-1 0,1 1 0,-1-1 1,1 1-1,-1-1 0,0 0 0,1 0 0,-1 1 0,2-3 0,7-4 44,-1 0-1,0-1 0,-1-1 0,1 0 1,-1 0-1,-1 0 0,10-17 0,-3 2 88,0 0 1,10-31-1,-15 35 135,-21 89-273,-4 48-49,16-115 54,-1 1 0,1-1 0,0 0 0,0 0 0,0 0 0,1 0 0,-1 0 0,1 0 0,-1 0-1,1 0 1,-1 0 0,1 0 0,0 0 0,1 2 0,-1-4 1,-1 1 0,0-1 0,0 0 0,1 0 0,-1 0 0,0 1 0,1-1 0,-1 0 0,0 0 0,1 0 0,-1 0 0,0 0 0,1 0 0,-1 1 0,0-1 0,1 0 0,-1 0 0,1 0 0,-1 0 0,0 0 0,1 0 0,-1-1 0,0 1 0,1 0 0,-1 0 0,0 0 0,1 0 0,14-14 52,-4-3 21,0-1-1,-1 0 0,12-34 1,-9 21 20,2-8 42,-12 29-84,1-1 0,0 1 0,9-17 0,-12 65-878,-5-4-629,3-23 877,-1 0 0,2 0 0,0 21 0,4-19-266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20028,'-5'6'974,"0"1"0,1-1 0,0 1-1,-4 7 1,-1 1-68,-1 1-431,3-7-348,1 0-1,0 1 1,1 0 0,0 0 0,1 1 0,-4 12 0,8-23-126,0 0 1,0 0-1,0 1 1,0-1-1,0 0 0,0 0 1,0 0-1,1 0 1,-1 1-1,0-1 1,0 0-1,0 0 1,0 0-1,1 0 0,-1 0 1,0 0-1,0 0 1,0 1-1,1-1 1,-1 0-1,0 0 1,0 0-1,0 0 0,1 0 1,-1 0-1,0 0 1,0 0-1,1 0 1,-1 0-1,0 0 1,0 0-1,0 0 0,1-1 1,-1 1-1,0 0 1,0 0-1,0 0 1,0 0-1,1 0 1,-1 0-1,0 0 1,0 0-1,0-1 0,0 1 1,1 0-1,-1 0 1,19-9 0,-3 2-8,-7 5-15,-1 0 0,1 1 0,0 0 0,0 0 0,-1 1 0,1 0 0,0 1 0,0 0 0,8 2 0,-12-2 6,1 0 1,-1 0-1,0 1 0,0 0 1,0 0-1,0 0 0,0 1 1,0 0-1,-1 0 1,0 0-1,1 0 0,-1 1 1,0-1-1,0 1 0,6 8 1,-10-11 28,1 0 0,0 0 0,-1 0-1,1 1 1,0-1 0,-1 0 0,0 0 0,1 0 0,-1 1 0,0-1 0,1 0 0,-1 0 0,0 1 0,0-1 0,0 0 0,0 1 0,0-1 0,0 0 0,-1 0-1,1 1 1,0-1 0,0 0 0,-1 0 0,0 2 0,-1 0 26,0-1 0,1 0-1,-1 0 1,0 0 0,0-1 0,0 1-1,0 0 1,0-1 0,0 1-1,-1-1 1,-3 2 0,-2 0 103,-1 1 0,0-2 0,0 1 0,-1-1 0,-17 2 0,18-4-223,0 0 1,0 0 0,0-1-1,-17-4 1,23 4 10,-1 0 1,1 0 0,-1 0-1,1-1 1,0 1 0,-1-1 0,1 0-1,0 0 1,0 0 0,0 0-1,1 0 1,-1-1 0,0 1-1,-4-6 1,0-8-341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57 18020,'-2'-1'279,"1"0"0,-1 0 0,1 0 0,0 0 0,-1 0 0,1 0 0,0-1 0,-1 1 0,1 0 0,0-1 0,0 1 0,0-1 0,0 1 0,0-1 0,1 1 0,-1-1 0,0 0 0,0-2 0,1 3-137,1-1 0,-1 1-1,1 0 1,-1 0 0,1 0-1,-1 0 1,1-1 0,-1 1-1,1 0 1,0 0-1,0 0 1,0 0 0,0 0-1,-1 1 1,1-1 0,0 0-1,0 0 1,1 1-1,-1-1 1,0 0 0,0 1-1,0-1 1,0 1 0,0-1-1,1 1 1,-1 0 0,2-1-1,1 0-57,1 0-1,0 0 1,0 1 0,0-1-1,0 1 1,0 0 0,0 0-1,0 1 1,0-1-1,0 1 1,0 0 0,-1 1-1,1-1 1,0 1-1,-1 0 1,8 4 0,-10-5-82,0 0 1,0 0-1,-1 0 0,1 0 1,0 1-1,-1-1 1,1 1-1,-1-1 0,0 1 1,1 0-1,-1-1 1,0 1-1,0 0 1,0 0-1,0 0 0,0 0 1,-1 0-1,1 0 1,0 0-1,-1 0 0,0 0 1,1 0-1,-1 0 1,0 0-1,0 0 1,0 0-1,0 0 0,-1 1 1,1-1-1,-1 0 1,1 0-1,-1 0 0,1 0 1,-1 0-1,0 0 1,0-1-1,0 1 1,0 0-1,-1 0 0,1-1 1,-2 3-1,0-1 4,0 1-1,0 0 1,-1-1-1,1 1 1,-1-1-1,0 0 1,0-1-1,0 1 1,-1 0-1,1-1 1,-1 0-1,1 0 1,-1-1-1,1 1 1,-1-1-1,-8 1 1,53-9-553,-34 7 445,0 0 1,0 1 0,0 0 0,0 0-1,0 0 1,0 1 0,-1 0-1,1 0 1,-1 0 0,1 1-1,5 3 1,-9-5 93,0 1-1,-1-1 1,1 0 0,-1 1-1,1-1 1,-1 1 0,1 0-1,-1-1 1,0 1 0,0 0-1,0 0 1,0 0-1,0-1 1,0 1 0,0 0-1,-1 0 1,1 0 0,-1 1-1,1-1 1,-1 0 0,0 0-1,0 0 1,0 0-1,0 0 1,0 0 0,-1 0-1,1 0 1,0 1 0,-1-1-1,0 0 1,1 0-1,-1 0 1,0-1 0,-2 4-1,-3 5 203,0 0-1,-1-1 0,0 0 0,0 0 0,-1 0 0,0-1 0,-18 13 0,10-9 161,-1 0 0,0-2 0,-32 15 0,47-24-388,-1 0 1,0 0-1,1 0 0,-1 0 0,0-1 1,1 1-1,-1-1 0,0 1 1,-3-1-1,5 0-7,1 0-1,0 0 1,-1 0 0,1-1 0,0 1 0,-1 0-1,1 0 1,0 0 0,-1 0 0,1 0-1,0-1 1,-1 1 0,1 0 0,0 0 0,-1-1-1,1 1 1,0 0 0,0 0 0,-1-1 0,1 1-1,0 0 1,0-1 0,0 1 0,0 0-1,-1-1 1,1 1 0,3-17-1320,22-26 189,-6 17 359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42 19956,'-16'13'4652,"-14"17"-2364,-2 13-1188,30-39-1063,0 0 1,0 0 0,0 0 0,0 0-1,1 0 1,-1 0 0,1 0-1,0 1 1,0 8 0,1-13-36,0 1 0,0-1 0,0 1 0,0-1 0,0 0 0,0 1 0,0-1 0,0 1 0,0-1 0,1 1 1,-1-1-1,0 1 0,0-1 0,1 0 0,-1 1 0,0-1 0,1 1 0,-1-1 0,0 0 0,1 0 0,-1 1 0,0-1 0,1 0 0,-1 1 0,1-1 1,-1 0-1,1 0 0,-1 0 0,0 0 0,1 1 0,20-1 29,17-10-49,12-8-178,-120 38 2208,70-20-1993,0 0 0,0 0-1,0 0 1,-1 0-1,1 0 1,0 0-1,0 0 1,0 0-1,0 0 1,-1 0-1,1 0 1,0 0 0,0 0-1,0 0 1,-1 0-1,1 0 1,0 0-1,0 0 1,0 0-1,-1 0 1,1 0 0,0 0-1,0-1 1,0 1-1,0 0 1,-1 0-1,1 0 1,0 0-1,0 0 1,0 0-1,0-1 1,0 1 0,-1 0-1,1 0 1,0 0-1,0 0 1,0-1-1,-1-9 176,9-22-557,-4 15 198,-3 12 25,1 0-1,0 0 1,0 0-1,0 0 1,0 1-1,1-1 0,-1 1 1,1-1-1,7-7 1,-7 9 116,0 0-1,0-1 1,-1 0 0,1 1 0,-1-1 0,0 0-1,0 0 1,0 0 0,-1-1 0,1 1-1,-1 0 1,0 0 0,0-7 0,-1 11 31,0-1 0,0 1 1,0 0-1,-1 0 0,1-1 0,0 1 1,0 0-1,-1 0 0,1 0 0,0 0 1,-1 0-1,1-1 0,0 1 0,0 0 1,-1 0-1,1 0 0,0 0 1,-1 0-1,1 0 0,0 0 0,-1 0 1,1 0-1,0 0 0,-1 0 0,1 0 1,0 0-1,0 0 0,-1 1 0,1-1 1,0 0-1,-1 0 0,1 0 0,0 0 1,0 0-1,-1 1 0,1-1 0,0 0 1,0 0-1,-1 1 0,1-1 0,0 0 1,0 1-1,-14 8 113,-6 9 71,-1 1 0,2 1 0,1 1 0,1 1 0,-19 30 0,30-43-157,0 1 1,1 1 0,1-1-1,0 1 1,0 0 0,1 0-1,0 0 1,1 0 0,0 0-1,1 1 1,1-1 0,-1 0-1,2 1 1,0-1 0,3 19-1,-3-26-30,-1-1-1,1 0 0,0 1 0,0-1 1,1 0-1,-1 0 0,1 0 0,-1 0 1,1 0-1,0 0 0,0-1 0,0 1 1,1-1-1,-1 1 0,1-1 1,-1 0-1,1 0 0,0 0 0,-1 0 1,1 0-1,0-1 0,0 1 0,7 1 1,-4-2-2,0 0 0,0 0 0,0-1 0,0 0 1,0 0-1,1 0 0,-1-1 0,0 0 0,0 0 0,0-1 1,0 1-1,9-5 0,-1-1-1,0 1 1,-1-2-1,1 0 1,20-17-1,-26 19 8,0-1 0,-1 0 0,0 0 0,0-1 0,-1 0 0,0 0 0,0-1 0,5-10 0,-10 17-5,0 0-1,-1 0 1,1 0-1,0 0 1,0 0 0,-1 0-1,1 0 1,-1 0-1,0 0 1,1 0-1,-1 0 1,0 0 0,-1-1-1,1 1 1,0 0-1,0 0 1,-1 0 0,1 0-1,-3-4 1,2 4-1,0 1 1,0-1 0,-1 1 0,1-1-1,-1 1 1,1-1 0,-1 1 0,0 0-1,0 0 1,1 0 0,-1 0 0,0 0-1,0 0 1,0 0 0,0 1 0,-4-2-1,-1 1 10,-1 0 1,0 1-1,0-1 0,0 1 0,0 1 0,0 0 0,0 0 0,0 0 1,-11 4-1,12-2-25,-1 0 1,1 0-1,-1 0 1,1 1-1,0 0 1,0 1-1,1-1 1,-1 2 0,1-1-1,0 0 1,0 1-1,1 0 1,0 1-1,-6 8 1,10-15-23,1 1 1,0-1-1,-1 1 1,1-1-1,0 1 1,-1 0-1,1-1 1,0 1 0,0-1-1,0 1 1,-1-1-1,1 1 1,0 0-1,0-1 1,0 1-1,0 0 1,0-1-1,0 1 1,0-1 0,0 1-1,0 0 1,0-1-1,1 1 1,-1-1-1,0 1 1,0 0-1,1-1 1,-1 1-1,0-1 1,1 1 0,0 0-63,0-1 0,0 1 1,0-1-1,0 0 1,0 0-1,1 1 0,-1-1 1,0 0-1,0 0 1,0 0-1,0 0 0,0 0 1,0-1-1,0 1 1,2 0-1,6-3-573,-1 1-1,1-2 1,9-3 0,49-32-1206,-28 13 772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20132,'-3'0'363,"1"0"0,0 1 0,0-1-1,0 1 1,0 0 0,0-1 0,0 1-1,0 0 1,0 0 0,0 0-1,0 1 1,1-1 0,-1 0 0,-2 3-1,-22 26 1611,17-20-1256,4-4-474,2-3-124,0 0 0,0 1 0,0 0 0,1-1 0,-4 7 0,6-9-113,-1-1 0,1 1 0,0 0-1,0-1 1,0 1 0,-1-1 0,1 1 0,0 0 0,0-1-1,0 1 1,0 0 0,0-1 0,0 1 0,1 0 0,-1-1-1,0 1 1,0 0 0,0-1 0,1 1 0,-1 0 0,0-1-1,1 1 1,-1-1 0,0 1 0,1-1 0,-1 1-1,1-1 1,-1 1 0,1-1 0,-1 1 0,1-1 0,-1 1-1,1-1 1,-1 0 0,1 1 0,0-1 0,-1 0 0,1 0-1,-1 1 1,1-1 0,0 0 0,-1 0 0,1 0-1,0 0 1,23 7-23,-4-2-80,34 14 0,-49-17 69,0 1-1,0-1 1,-1 1 0,1 0-1,-1 0 1,1 1 0,-1-1 0,0 1-1,0 0 1,0 0 0,4 8 0,-6-10 25,-1 1 1,0 0 0,0 0 0,-1 0 0,1 0 0,0 0 0,-1 1 0,0-1 0,0 0 0,0 0 0,0 0 0,0 0 0,-1 0-1,1 0 1,-1 0 0,0 0 0,0 0 0,0 0 0,0 0 0,0 0 0,-1 0 0,1 0 0,-1-1 0,-2 4 0,1-2-13,0 0 0,0 0 0,0-1 0,0 1 0,-1 0 0,0-1 0,0 0 0,0 0 0,0 0 0,0 0 0,0-1 0,-1 0 0,1 0 0,-8 3 0,10-5-21,-1 0-1,1 0 0,0 0 0,0-1 0,0 1 0,0 0 1,0-1-1,0 1 0,0-1 0,0 0 0,0 1 0,0-1 0,1 0 1,-1 0-1,0-1 0,0 1 0,1 0 0,-1 0 0,1-1 0,-1 1 1,1-1-1,0 0 0,-1 1 0,1-1 0,0 0 0,-2-3 1,-7-18-219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19740,'14'0'2625,"2"1"-1585,4 1-368,2-2 1593,6-3-985,2 2-208,1 1-472,0 0-272,-7-3-1192,-1 1 864,-11-6-192,-2-11-56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79 17916,'-1'-4'96,"0"0"1,0 0 0,0 0-1,0 1 1,-1-1 0,1 0-1,-1 1 1,0-1 0,0 1-1,0 0 1,-1-1-1,1 1 1,-1 0 0,0 1-1,0-1 1,0 0 0,0 1-1,0-1 1,0 1 0,-1 0-1,1 0 1,-1 1-1,0-1 1,1 1 0,-1-1-1,0 1 1,0 0 0,0 1-1,0-1 1,0 1 0,1-1-1,-1 1 1,0 1-1,0-1 1,0 0 0,0 1-1,0 0 1,-6 2 0,-5 2 93,0 0 1,0 1-1,1 1 1,0 1-1,0 0 1,-24 20-1,-68 68 577,77-67-438,-34 46 1,55-64-277,0-1 1,1 1 0,1 1-1,-1-1 1,2 1 0,0 0-1,0 0 1,-4 21 0,9-31-50,-1 0 0,1-1 0,0 1 0,0-1 0,0 1 0,0 0 0,0-1 0,0 1 0,0 0 0,0-1 1,0 1-1,1 0 0,-1-1 0,1 1 0,-1-1 0,1 1 0,0-1 0,0 1 0,0-1 0,-1 1 0,1-1 0,0 0 1,1 0-1,-1 1 0,0-1 0,0 0 0,0 0 0,1 0 0,-1 0 0,1 0 0,-1-1 0,1 1 0,-1 0 0,1-1 1,2 2-1,2-1 4,0 0 1,0-1 0,0 1-1,0-1 1,1-1 0,-1 1 0,0-1-1,10-2 1,8-4 50,0-1 1,0-1-1,-1 0 0,0-2 0,39-26 1,-13 4 211,59-53 1,-7-9 227,-85 78-266,-1 0 0,-1-1 0,23-38 0,-45 72-149,0 1 1,2-1-1,0 1 0,1 1 1,-3 20-1,6-28-95,0 0 0,1 0 0,1 0 0,0 0 0,0 0 0,0 0 0,2 0-1,-1 0 1,1 0 0,0-1 0,5 12 0,-3-15-136,-1 0 0,1-1 0,1 1 0,-1-1 0,1 0 0,0 0 0,0 0 0,0-1 0,1 0 0,-1 0 0,1 0 0,0-1-1,0 1 1,1-2 0,-1 1 0,1-1 0,-1 0 0,1 0 0,0 0 0,0-1 0,11 0 0,3-1-492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 16772,'1'2'177,"0"-1"0,0 0 0,0 1 1,-1-1-1,1 1 0,0-1 1,0 1-1,-1-1 0,1 1 0,-1-1 1,1 1-1,-1 0 0,0-1 1,0 1-1,0 0 0,0 2 0,-2 34 876,0-22-62,-3 30 359,-11 49 0,-1 4-744,16-94-626,-2 22 379,5-20 39,4-13 114,0-5-307,-1 0 1,-1-1-1,0 0 0,0 0 0,-1 0 0,0 0 0,1-18 0,-1-88 492,-3 97-630,-1 0 0,-1-1-1,-1 1 1,-7-26 0,9 45-64,1 1 0,-1-1 0,1 1 0,-1-1 0,0 1 1,1-1-1,-1 1 0,0-1 0,0 1 0,0 0 1,0 0-1,-2-2 0,3 2-3,-1 1 1,1 0 0,0 0-1,-1 0 1,1 0-1,-1 0 1,1-1-1,0 1 1,-1 0-1,1 0 1,-1 0-1,1 0 1,0 0-1,-1 0 1,1 0-1,-1 0 1,1 0 0,0 1-1,-1-1 1,1 0-1,-1 0 1,1 0-1,0 0 1,-1 1-1,1-1 1,0 0-1,-1 0 1,1 0-1,-1 1 1,-1 2-2,0-1 0,0 1 0,1-1 0,-1 1 1,1 0-1,-1 0 0,1 0 0,0-1 0,0 1 0,-1 6 1,-2 9-11,0 1 0,2 0 1,0 0-1,1 0 0,1 1 1,3 21-1,-3-39 10,0 0-1,1 0 1,-1 0 0,1 0 0,0 1-1,0-1 1,-1 0 0,1-1-1,0 1 1,1 0 0,-1 0 0,0 0-1,0-1 1,4 4 0,-4-5 0,0 1 1,0 0-1,0-1 1,0 1-1,0-1 0,0 1 1,0-1-1,1 0 1,-1 0-1,0 1 0,0-1 1,0 0-1,1 0 1,-1 0-1,0 0 1,0 0-1,1-1 0,-1 1 1,1 0-1,3-2 3,0 0 0,0-1-1,-1 1 1,1-1 0,-1 0-1,1 0 1,-1 0 0,0 0-1,-1-1 1,5-5 0,6-7 24,-1-2 0,-1 1 0,0-2 0,15-32 0,-11 13 33,17-57 0,-38 150-235,-18 56-1,13-72-153,2 0 0,1 1-1,-1 46 1,8-85 297,3 20-790,-3-21 805,0 0 0,1 1-1,-1-1 1,0 1 0,1-1 0,-1 1 0,0-1-1,1 0 1,-1 1 0,0-1 0,1 1-1,-1-1 1,1 0 0,-1 0 0,1 1-1,-1-1 1,1 0 0,-1 0 0,1 0 0,-1 1-1,1-1 1,-1 0 0,1 0 0,-1 0-1,1 0 1,-1 0 0,1 0 0,0 0 0,-1 0-1,1 0 1,-1 0 0,1 0 0,-1-1-1,1 1 1,0 0 0,14-6-456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 17596,'-16'34'2115,"-12"30"287,26-58-2166,0 0 0,1 0 0,-1 0 0,1 0 0,1 0-1,-1 0 1,1 0 0,1 11 0,-1-17-206,0 1 0,0 0 1,0 0-1,0 0 0,0-1 1,0 1-1,1 0 0,-1 0 0,0 0 1,0-1-1,1 1 0,-1 0 1,1-1-1,-1 1 0,0 0 0,1-1 1,-1 1-1,1-1 0,0 1 1,-1 0-1,1-1 0,0 1 0,-1-1 1,1 0-1,0 1 0,-1-1 1,2 1-1,0-1 17,-1 0 0,1 0 0,-1 0 0,1 0 0,-1 0 0,1-1 0,-1 1 0,1-1 0,-1 1-1,1-1 1,-1 1 0,0-1 0,3-1 0,2-2 110,-1 0 0,1 0 0,-1-1-1,0 1 1,6-8 0,-6 5-45,-1 1 0,0-1 1,0 1-1,-1-1 0,0 0 1,0-1-1,-1 1 0,1 0 1,-2-1-1,1 1 0,-1-1 1,0 0-1,-1 1 0,0-1 1,0 0-1,-2-13 0,2 20-106,0 0-1,-1 0 0,1-1 0,-1 1 0,1 0 1,0 0-1,-1 0 0,0 0 0,1 0 0,-1 0 0,0 0 1,1 0-1,-1 0 0,0 0 0,0 0 0,0 1 1,-1-2-1,1 2-9,1 0 0,-1-1 1,0 1-1,1 0 0,-1 0 1,0 0-1,0 0 0,1 0 1,-1 0-1,0 0 0,0 0 1,1 0-1,-1 0 0,0 0 1,1 0-1,-1 1 0,0-1 1,0 0-1,1 0 0,-2 1 1,0 1-39,-1 0-1,1 0 1,-1 0 0,1 0-1,0 0 1,0 0 0,0 0 0,0 1-1,0-1 1,0 1 0,-1 3 0,1-3-231,1 1 0,-1 0 0,1-1 0,0 1 0,0 0 1,0 0-1,0 6 0,1-9 207,0-1 1,0 0-1,0 1 0,0-1 1,0 0-1,0 1 0,0-1 1,0 1-1,0-1 0,0 0 1,1 1-1,-1-1 0,0 0 1,0 1-1,0-1 1,1 0-1,-1 1 0,0-1 1,0 0-1,1 0 0,-1 1 1,0-1-1,0 0 0,1 0 1,-1 1-1,0-1 0,1 0 1,-1 0-1,1 0 0,1 1-2,-1-2-1,0 1 1,1 0-1,-1 0 0,1 0 1,-1-1-1,0 1 0,1 0 1,-1-1-1,0 1 0,0-1 1,1 0-1,0-1 1,18-10-803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87 122 14659,'-26'38'2926,"19"-30"-2304,0 2 1,1-1-1,0 1 0,0 0 0,1 0 0,0 0 1,1 1-1,-5 17 0,9-26-579,1-1 0,-1 0-1,0 0 1,0 0 0,0 1 0,1-1-1,-1 0 1,1 0 0,-1 0 0,1 0 0,-1 0-1,1 0 1,-1 0 0,1 0 0,0 0 0,0 0-1,1 1 1,21 19-15,-8-8 11,-8-5-63,-1 0 0,0 0 0,-1 0 0,0 1-1,0 0 1,0 0 0,-1 0 0,-1 1-1,0-1 1,0 1 0,-1 0 0,0 0 0,1 10-1,-3-14 22,1 0-1,-1 0 0,0 1 1,-1-1-1,1 0 0,-1 0 0,0 0 1,-1 0-1,1 0 0,-1 0 1,0-1-1,-1 1 0,0 0 1,0-1-1,0 0 0,0 0 1,-1 0-1,1 0 0,-1 0 0,-1-1 1,1 0-1,-8 7 0,11-11 11,0 1 0,0 0 0,0-1-1,0 1 1,0-1 0,0 1-1,0-1 1,0 1 0,0-1-1,0 0 1,0 1 0,0-1 0,0 0-1,0 0 1,0 0 0,-1 0-1,1 0 1,0 0 0,0 0 0,0 0-1,0 0 1,0-1 0,0 1-1,-2-1 1,1 0 0,1 0 0,0 0 1,-1-1-1,1 1 0,0 0 0,0-1 0,-1 1 0,1-1 0,0 1 1,1-1-1,-1 0 0,0 1 0,-1-4 0,0-4 9,-1-1 0,1 0 0,0 0 0,0-12 0,1-5-48,1 0-1,2 0 1,0-1-1,2 1 0,1 1 1,13-41-1,-5 30-3,1 1 0,2 0-1,39-64 1,-44 83 63,-5 6 28,1 1 0,0 0 0,13-15 0,-21 27-47,1-1 0,-1 1 0,0-1 0,1 1 0,0-1 0,-1 1 0,1 0 0,0-1 0,0 1 0,0-1 0,0 4 0,0 3 10,-8 45 11,4-37-22,1 0 0,1 0 1,1 0-1,0 0 0,1 0 1,1 0-1,3 21 0,-3-35-2,-1 0 0,1 0 0,-1 0 0,1 0 0,0 0 1,0 0-1,-1-1 0,1 1 0,1 0 0,-1 0 0,0-1 0,0 1 0,1-1 0,-1 1 0,1-1 0,-1 1 0,1-1 0,0 0 0,-1 0 0,1 0 0,3 1 0,-3-1 5,1 0 0,0-1-1,-1 0 1,1 0 0,0 0-1,0 0 1,-1 0-1,1 0 1,0-1 0,0 1-1,-1-1 1,1 0-1,-1 0 1,1 0 0,-1 0-1,4-2 1,5-4 56,-1 0-1,1-1 1,-1 0 0,-1-1-1,1 0 1,-2 0 0,1-1-1,-1-1 1,7-10 0,15-19 257,-31 64-58,-6 9-128,4-20-103,0 1 0,1 0-1,1 0 1,0 0 0,1 17-1,0-30-43,0-1 0,0 1 0,0-1-1,0 1 1,0-1 0,0 1 0,1-1-1,-1 1 1,0 0 0,0-1 0,0 1 0,0-1-1,1 1 1,-1-1 0,0 1 0,1-1-1,-1 0 1,0 1 0,1-1 0,-1 1 0,0-1-1,1 1 1,8-6-51,-7 2 102,0 0 0,-1 0-1,1 0 1,0 0-1,-1 0 1,2-5-1,2-19-64,0-5-6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16740,'-6'15'1824,"2"4"-1280,2 1-232,4 3 1000,0-4-1416,4-2-2152,0-7 2056,2-2-360,5-3-280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29 398 15307,'-6'11'893,"3"-5"-588,0 0-1,0 0 1,0 0 0,1 1-1,0-1 1,0 1-1,1-1 1,-1 1 0,1 0-1,0 8 1,1-15-272,0 0 1,0 1-1,1-1 1,-1 0-1,0 1 0,0-1 1,0 0-1,0 1 1,0-1-1,0 0 1,0 0-1,0 1 0,1-1 1,-1 0-1,0 1 1,0-1-1,0 0 1,1 0-1,-1 1 0,0-1 1,0 0-1,1 0 1,-1 0-1,0 0 1,0 1-1,1-1 0,-1 0 1,0 0-1,1 0 1,-1 0-1,0 0 1,0 0-1,1 0 0,12-4 588,9-16 16,-9 4-390,0 0 1,-1-1-1,-1-1 1,-1 0-1,-1-1 1,0 1-1,7-26 1,-4 8-42,-3 0 1,-1 0 0,5-44 0,-13 75-196,1-2 3,0 0 0,0-1 0,0 1 0,-1-1 0,0 1 0,-1-1 0,0 1 1,0-1-1,-1 1 0,1 0 0,-5-11 0,5 17-14,0 0 0,1 0-1,-1 1 1,0-1 0,1 0 0,-1 0 0,0 1-1,0-1 1,0 0 0,0 1 0,0-1 0,0 1 0,0-1-1,0 1 1,0-1 0,0 1 0,0 0 0,0-1-1,0 1 1,0 0 0,0 0 0,0 0 0,0 0-1,0 0 1,-1 0 0,1 0 0,0 0 0,0 1-1,0-1 1,0 0 0,0 1 0,0-1 0,0 0-1,0 1 1,0 0 0,-1 0 0,-4 3-7,0-1-1,0 1 1,1 1-1,-8 6 1,2 1-10,0 0 0,0 1 0,1 0 0,-13 23 0,19-29-52,1 0 0,-1 0-1,1 0 1,0 1 0,1-1 0,0 1-1,0 0 1,1 0 0,0 0-1,0-1 1,1 13 0,1-14-59,1 0 0,0 0 0,0-1 0,0 1 1,1-1-1,0 0 0,0 1 0,0-1 0,1-1 0,-1 1 1,1 0-1,1-1 0,-1 0 0,7 5 0,-4-3 30,-1 0-1,0 0 0,-1 0 0,0 1 1,0 0-1,6 10 0,-8-11-87,-1 1-1,0 1 0,0-1 1,-1 0-1,0 0 0,1 9 1,4 25-2758,-6-39 2194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17532,'-14'30'2282,"-10"55"-275,-21 133 1,42-201-1800,-9 69 764,11-75-756,0 0 0,1 0 0,1 0 0,-1 0 1,4 14-1,-4-24-182,0 0 1,0 0 0,1 0 0,-1 0 0,0 0 0,1 0 0,-1 0 0,0 0 0,1 0-1,-1 0 1,1 0 0,0-1 0,-1 1 0,1 0 0,0 0 0,-1 0 0,1-1-1,0 1 1,0 0 0,0-1 0,0 1 0,-1-1 0,1 1 0,0-1 0,0 1-1,2 0 1,-1-1 3,-1 0 0,1-1 0,0 1 0,0 0 0,-1 0 0,1-1 0,0 1 0,-1-1 0,1 0 0,0 1 0,-1-1 1,1 0-1,-1 0 0,3-1 0,3-5 75,1 1 1,-1-1 0,1 0-1,6-10 1,7-13-143,-1 0 0,-1-2 0,-2 0-1,-1-1 1,-2 0 0,-1-1 0,10-42 0,-22 70-266,0 3 101,0 1 0,0 0 0,0-1 0,-1 1 1,1-1-1,-1 1 0,0-1 0,1 0 0,-1 1 0,0-1 0,-1 1 0,1-1 1,0 1-1,-1-1 0,-1-4 0,-3 5-556,-3 5-211</inkml:trace>
  <inkml:trace contextRef="#ctx0" brushRef="#br0" timeOffset="1">121 475 17532,'0'28'1856,"2"-10"-1184,0-2-264,7-3 825,-3-6-417,4-4-344,0-5-192,6-3-280,2-4-56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25 386 15723,'1'1'100,"-1"0"0,1-1-1,-1 1 1,1 0-1,0 0 1,-1-1 0,1 1-1,0 0 1,-1-1-1,1 1 1,0-1 0,0 1-1,0-1 1,-1 1 0,1-1-1,0 0 1,0 1-1,0-1 1,0 0 0,0 0-1,0 0 1,0 1-1,0-1 1,-1 0 0,1 0-1,0 0 1,1-1-1,1 1 95,-1-1-1,1 0 1,-1 0-1,1 0 0,-1 0 1,0-1-1,1 1 1,-1-1-1,0 1 0,2-3 1,1 0 129,-1 0 0,0-1 0,0 0 0,0 0 0,0 0 0,-1 0-1,0 0 1,4-9 0,-6 9-162,0 0 0,0 0 0,0 0 0,-1 0 0,0 0-1,0 0 1,-1-6 0,1 10-144,0 0 0,0 0 1,0 1-1,0-1 0,-1 0 0,1 0 0,0 0 0,-1 1 0,1-1 0,0 0 0,-1 0 1,1 1-1,-1-1 0,1 0 0,-1 1 0,0-1 0,1 1 0,-1-1 0,-1 0 1,1 0-13,0 1 1,0 0 0,0 0 0,0 0 0,0 0 0,0 0-1,0 0 1,0 0 0,0 1 0,0-1 0,0 0 0,0 1 0,1-1-1,-1 0 1,0 1 0,0-1 0,0 1 0,0-1 0,0 1-1,1 0 1,-2 0 0,-4 4-16,1 1 0,0-1 0,0 1 0,0 0 0,1 0 0,0 0 0,0 1 0,-5 13 0,-1 3-57,-8 32 0,15-47 67,1-1-1,0 1 1,1 0 0,-1 0 0,2 0-1,-1 0 1,1 0 0,1 14-1,-1-21 4,0 0-1,0 0 0,1-1 1,-1 1-1,0 0 1,0 0-1,1-1 0,-1 1 1,0 0-1,1-1 0,-1 1 1,1 0-1,-1-1 1,1 1-1,-1 0 0,1-1 1,0 1-1,-1-1 0,1 1 1,0-1-1,-1 0 1,1 1-1,0-1 0,-1 0 1,1 1-1,1-1 0,0 0 2,0 1 1,0-1-1,0-1 0,-1 1 0,1 0 0,0 0 0,0-1 0,0 1 0,-1-1 0,1 0 0,2 0 0,4-3 9,-1-1-1,1 0 1,-1 0 0,7-6-1,4-7 16,-2 0 0,0 0 0,24-39 0,-6 9-20,-45 82-88,6-20 34,0-4-13,1 1-1,0-1 1,0 1 0,1 0-1,1 1 1,0-1-1,-1 14 1,3-24 34,0-1 1,0 0-1,0 1 1,0-1-1,0 0 1,0 0-1,0 1 1,0-1-1,0 0 1,0 0-1,0 1 1,0-1-1,0 0 1,0 0-1,0 1 0,1-1 1,-1 0-1,0 0 1,0 1-1,0-1 1,0 0-1,1 0 1,-1 1-1,0-1 1,0 0-1,0 0 1,1 0-1,-1 0 1,0 1-1,0-1 1,0 0-1,1 0 0,-1 0 1,0 0-1,0 0 1,1 0-1,-1 0 1,0 0-1,1 0 1,-1 0-1,0 0 1,0 0-1,1 0 1,-1 0-1,0 0 1,0 0-1,1 0 0,-1 0 1,0 0-1,0 0 1,1 0-1,-1 0 1,0 0-1,0-1 1,1 1-1,-1 0 1,13-10-995,1-5 133,0-1-1,-1-1 1,-1 0-1,-1-1 0,13-26 1,36-98-898,-40 88 1697,-11 30 708,-1-1 0,-1 0 0,5-43 0,-13 59 507,-3 9-574,-6 11 50,-4 14-106,0 1 0,2 0 0,-16 54 0,-13 89 573,39-157-992,-9 60 401,10-66-474,1 0-1,-1 0 0,2 0 1,-1-1-1,1 1 0,-1 0 0,2 0 1,-1 0-1,4 8 0,-5-13-24,0-1-1,0 1 1,1-1-1,-1 1 0,0 0 1,0-1-1,1 1 1,-1-1-1,1 1 0,-1-1 1,1 1-1,-1-1 1,0 1-1,1-1 0,0 0 1,-1 1-1,1-1 0,-1 0 1,1 1-1,-1-1 1,1 0-1,0 0 0,-1 1 1,1-1-1,-1 0 1,1 0-1,0 0 0,-1 0 1,1 0-1,0 0 1,-1 0-1,1 0 0,0 0 1,-1 0-1,1 0 1,0-1-1,-1 1 0,1 0 1,-1 0-1,1-1 1,-1 1-1,1 0 0,0-1 1,-1 1-1,1 0 1,-1-1-1,1 1 0,-1-1 1,1 0-1,3-3-167,-1 1-1,0-1 1,0 0 0,0 0-1,4-8 1,1-6-409,0 0 1,-1-1-1,9-39 0,2-59-271,-18 186 3406,1-58-2295,0 0-1,1 1 1,0-1 0,0 0 0,6 15 0,-7-24-201,-1 0 1,1 0-1,0-1 0,0 1 1,0 0-1,1-1 0,-1 1 0,0 0 1,0-1-1,1 0 0,-1 1 1,1-1-1,0 0 0,-1 0 1,1 0-1,0 0 0,-1 0 0,1 0 1,0 0-1,0 0 0,0-1 1,0 1-1,0-1 0,0 0 1,0 1-1,0-1 0,0 0 0,0 0 1,0 0-1,0 0 0,0-1 1,0 1-1,0 0 0,0-1 1,0 0-1,-1 1 0,1-1 0,0 0 1,2-1-1,8-5 130,-1 1 0,0-2-1,0 0 1,17-15 0,-20 15-86,-1 2-31,6-5 18,-9 13-54,-3 9-8,-11 42 64,7-43-20,1-1 0,0 1-1,0-1 1,1 1 0,0 0-1,1-1 1,0 1 0,2 10-1,-2-18-33,1-1 1,-1 0-1,0 0 0,1 1 1,-1-1-1,1 0 0,0 0 1,-1 0-1,1 0 0,0 0 0,-1 0 1,1 0-1,0 0 0,0 0 1,0 0-1,0 0 0,0 0 0,0-1 1,0 1-1,0 0 0,1-1 1,-1 1-1,0-1 0,0 1 1,0-1-1,1 0 0,-1 1 0,0-1 1,1 0-1,-1 0 0,0 0 1,0 0-1,1 0 0,-1 0 0,0 0 1,1-1-1,-1 1 0,0 0 1,0-1-1,1 1 0,-1-1 1,1 0-1,8-3 112,0 0 1,-1-1 0,18-12-1,-24 15-96,19-14 68,-16 11-210,0 1 1,0-1-1,1 1 1,0 0-1,-1 0 0,1 1 1,1 0-1,14-5 0,-22 8 67,0 0 0,0 0 0,0 0 0,0 0 0,0 0-1,1 0 1,-1 0 0,0 0 0,0 0 0,0 0 0,0 0 0,0 0-1,1 0 1,-1 0 0,0 0 0,0 0 0,0 0 0,0 0 0,0 0-1,0 0 1,1 1 0,-1-1 0,0 0 0,0 0 0,0 0 0,0 0-1,0 0 1,0 0 0,0 0 0,1 0 0,-1 0 0,0 1 0,0-1-1,0 0 1,0 0 0,0 0 0,0 0 0,0 0 0,0 0-1,0 1 1,0-1 0,0 0 0,0 0 0,0 0 0,0 0 0,0 0-1,0 1 1,0-1 0,0 0 0,0 0 0,0 0 0,0 0 0,0 1-1,-6 10-1039,-10 8-14,7-9 418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16892,'0'1'81,"0"-1"1,0 1 0,0-1 0,0 1 0,0-1-1,0 1 1,0-1 0,0 1 0,0-1 0,0 1-1,0-1 1,0 1 0,1-1 0,-1 1 0,0-1-1,0 1 1,1-1 0,-1 1 0,0-1 0,1 1-1,-1-1 1,0 0 0,1 1 0,-1-1 0,1 0-1,-1 1 1,0-1 0,1 0 0,-1 0 0,1 1-1,-1-1 1,1 0 0,-1 0 0,1 0 0,-1 1-1,1-1 1,-1 0 0,1 0 0,-1 0 0,1 0-1,-1 0 1,1 0 0,0 0 0,-1 0 0,1-1-1,-1 1 1,1 0 0,-1 0 0,1 0 0,-1 0-1,1-1 1,-1 1 0,0 0 0,1 0 0,-1-1-1,1 1 1,0-1 0,32-22-255,-28 19 77,19-15-971,27-29 0,-50 47 1045,-1 0-1,1 1 1,0-1-1,0 0 1,0 0-1,-1 1 1,1-1-1,0 1 1,0-1-1,0 1 1,0-1-1,0 1 1,0 0-1,0-1 1,2 1-1,-3 0 25,1 0 0,-1 0 0,0 0 0,1 0-1,-1 0 1,1 1 0,-1-1 0,0 0 0,1 0-1,-1 1 1,0-1 0,0 0 0,1 0 0,-1 1 0,0-1-1,1 0 1,-1 1 0,0-1 0,0 0 0,0 1-1,0-1 1,1 1 0,-1-1 0,0 0 0,0 1 0,0-1-1,0 1 1,1 5 103,0 1-1,-1-1 1,0 0 0,-1 8-1,1 1-28,0 5 39,0-5-139,0 0 1,1 0-1,0 0 0,2 0 1,-1 0-1,7 17 0,-8-29-28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114 128 17612,'-2'0'350,"-1"1"0,0-1 0,1 1 1,-1 0-1,0 0 0,1 0 0,-1 1 1,1-1-1,-1 0 0,1 1 0,0 0 0,0-1 1,0 1-1,0 0 0,0 0 0,-2 3 1,-27 38-11,25-33-261,1 0 0,0 0-1,0 1 1,1 0 0,0 0 0,1 0-1,0 0 1,1 0 0,1 1-1,-1 20 1,1-31-78,1 1 0,0-1-1,0 1 1,0-1 0,0 1 0,0-1 0,1 1-1,-1-1 1,0 0 0,1 1 0,-1-1 0,1 0 0,-1 1-1,1-1 1,0 0 0,0 0 0,-1 1 0,1-1-1,0 0 1,0 0 0,0 0 0,0 0 0,0 0 0,1 0-1,-1 0 1,0-1 0,0 1 0,0 0 0,1-1-1,-1 1 1,0-1 0,1 1 0,-1-1 0,1 1-1,-1-1 1,0 0 0,1 0 0,-1 0 0,1 0 0,-1 0-1,1 0 1,-1 0 0,0 0 0,1-1 0,-1 1-1,1-1 1,-1 1 0,0-1 0,1 1 0,-1-1-1,0 0 1,0 1 0,1-1 0,-1 0 0,0 0 0,0 0-1,0 0 1,1-1 0,10-10 34,0 0-1,0-1 1,-1 0 0,-1 0 0,13-22-1,36-80 646,-48 88-213,-1 0 0,-1-1 0,7-34 1,-16 62-457,0 0-1,0 0 1,0 0 0,0 0 0,-1 0 0,1 0 0,0 0 0,0 0 0,0 0 0,0 0 0,0 0 0,-1 0 0,1 0 0,0 0 0,0 0 0,0 0 0,0 0-1,-1 0 1,1 0 0,0 0 0,0 0 0,0 0 0,0 0 0,0 0 0,0 0 0,-1 0 0,1 0 0,0 0 0,0 0 0,0 0 0,0 0 0,0-1 0,0 1 0,-1 0-1,1 0 1,0 0 0,0 0 0,0 0 0,0 0 0,0 0 0,0-1 0,0 1 0,0 0 0,0 0 0,0 0 0,0 0 0,0 0 0,0-1 0,0 1 0,0 0 0,0 0-1,0 0 1,0 0 0,0-1 0,0 1 0,0 0 0,0 0 0,0 0 0,-2 3 20,0 0-1,0 1 1,0 0 0,1-1-1,-1 1 1,1 0 0,0 0-1,-1 6 1,-4 41-11,4-27-25,0-9-7,0-2 0,0 1-1,0 0 0,2 0 0,0 0 0,0 0 0,1-1 0,6 25 0,-7-37 17,0 0-1,0 0 1,1 0-1,-1 0 1,0 0-1,1 0 1,-1 0-1,1 0 1,-1 0-1,1 0 1,0-1-1,-1 1 1,1 0-1,0 0 1,0-1-1,-1 1 1,1 0-1,0-1 1,0 1-1,0-1 1,0 1-1,0-1 1,0 1-1,1 0 1,-1-2 4,1 1-1,-1 0 1,0 0 0,1 0 0,-1-1-1,0 1 1,0-1 0,1 1 0,-1-1 0,0 1-1,0-1 1,0 0 0,0 0 0,0 1-1,0-1 1,1-2 0,5-3 53,-1-2 1,0 1-1,9-16 1,11-32 195,-21 42-184,2-1 1,-1 1-1,10-13 0,-16 26-74,0 0 1,0 0-1,0 0 0,0-1 0,1 1 0,-1 0 1,0 0-1,0 0 0,0 0 0,1 0 0,-1 0 1,0 0-1,0 0 0,0-1 0,1 1 0,-1 0 1,0 0-1,0 0 0,0 0 0,1 0 0,-1 0 0,0 0 1,0 0-1,1 0 0,-1 1 0,0-1 0,0 0 1,0 0-1,1 0 0,-1 0 0,0 0 0,0 0 1,0 0-1,1 0 0,-1 1 0,0-1 0,0 0 0,0 0 1,0 0-1,0 0 0,1 0 0,-1 1 0,0-1 1,0 0-1,0 0 0,0 0 0,0 1 0,0-1 1,0 0-1,0 0 0,0 0 0,0 1 0,1-1 1,-1 0-1,0 0 0,0 1 0,0-1 0,-1 0 0,1 0 1,0 0-1,0 1 0,0-1 0,4 16-52,-4-15 51,4 60-170,-3-40 130,1 0 0,4 21 0,-6-41 42,0 1 0,0-1 0,1 1-1,-1-1 1,1 1 0,-1-1 0,1 1-1,-1-1 1,1 0 0,0 1 0,0-1 0,-1 0-1,1 0 1,0 1 0,0-1 0,0 0-1,0 0 1,1 0 0,-1 0 0,2 1 0,-1-2 3,-1 0 0,0 1 1,0-1-1,1 0 0,-1 0 1,0-1-1,0 1 0,1 0 1,-1 0-1,0-1 1,0 1-1,0 0 0,0-1 1,0 1-1,1-1 0,-1 0 1,0 1-1,0-1 0,1-1 1,6-6 28,0 1 0,0-1 0,-1-1-1,8-11 1,-13 18-27,67-105 260,-68 106-265,-1 0 0,1 0 0,-1 0-1,1 0 1,0 1 0,0-1 0,-1 0-1,1 0 1,0 0 0,0 1 0,0-1 0,0 0-1,0 1 1,0-1 0,0 1 0,2-1-1,-3 1 0,1 0-1,-1 0 1,1 0 0,-1 0-1,0 0 1,1 1-1,-1-1 1,1 0-1,-1 0 1,0 0-1,1 1 1,-1-1-1,0 0 1,1 1 0,-1-1-1,0 0 1,1 1-1,-1-1 1,0 1-1,0-1 1,1 0-1,-1 1 1,0-1-1,0 1 1,0-1 0,0 1-1,1 0 1,0 6-23,1 1 1,-1 0 0,0 12 0,0-9 16,1 7-14,-2-11 18,0 1 0,1 0 0,0 0 0,1 0 0,0-1 0,0 1 0,1 0 0,4 8 0,-7-15 5,1 0 0,0 0-1,-1-1 1,1 1-1,0 0 1,0-1 0,0 1-1,-1-1 1,1 1 0,0-1-1,0 0 1,0 1-1,0-1 1,0 0 0,0 1-1,0-1 1,0 0 0,0 0-1,0 0 1,0 0-1,0 0 1,0 0 0,0 0-1,0 0 1,0 0 0,0-1-1,0 1 1,0 0-1,0-1 1,-1 1 0,1 0-1,0-1 1,0 1 0,0-1-1,1-1 1,28-22 53,-20 15-273,0-1 0,-1-1 0,0 0 0,-1 0 0,0-1 0,0 1 0,6-16 1,-12 13-73,-8 0-111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22949,'-7'-6'1720,"4"9"-1344,2 1-400,2 1 152,2 2 296,0 3-496,-2-1-152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20868,'4'6'2497,"-1"0"-1641,-4-12 2321,1 3-2945,4 3-552,2 0 1072,1 2-696,-3-5-152,0 1-112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166 311 17140,'1'-4'637,"0"0"-1,-1 1 1,0-1 0,0 0 0,0 0 0,-1-7 0,0 10-438,1-1 0,-1 0 1,0 1-1,0-1 0,0 1 0,0-1 1,0 1-1,0-1 0,0 1 0,0 0 0,-1-1 1,1 1-1,-1 0 0,1 0 0,-1 0 1,1 0-1,-3-1 0,2 1-100,0 0 0,-1 0 0,1-1 0,-1 2 0,0-1 0,1 0 0,-1 0 0,1 1 0,-1 0 0,0-1 0,0 1 0,1 0 0,-1 0 0,0 0 0,1 1 0,-1-1 0,0 1 0,1 0 0,-4 1 0,1 0-55,1 0 0,0 1 0,0-1 1,0 1-1,0 0 0,0 0 1,1 0-1,0 1 0,-1 0 0,-3 4 1,2 0-56,0 1-1,0-1 1,0 1 0,1-1 0,0 1-1,1 1 1,0-1 0,0 0 0,1 1-1,-1 14 1,3-20 2,0 0 0,0-1-1,0 1 1,1 0 0,0-1-1,0 1 1,0 0 0,0-1-1,0 1 1,3 3 0,-3-5 5,-1-1 0,1 0 1,0 0-1,0 0 1,-1 0-1,1 0 1,0 0-1,0-1 1,0 1-1,0 0 1,0 0-1,0-1 1,1 1-1,-1 0 1,0-1-1,0 1 1,0-1-1,1 0 0,-1 1 1,0-1-1,0 0 1,1 0-1,-1 0 1,0 0-1,1 0 1,-1 0-1,0 0 1,0 0-1,1 0 1,-1-1-1,0 1 1,0-1-1,3 0 1,2-2 21,0 0 0,-1-1 1,1 1-1,0-1 1,-1-1-1,0 1 1,0-1-1,0 0 0,-1 0 1,0 0-1,6-9 1,5-9 310,15-36 0,-27 54-280,4-8 152,-1-1 0,0 0 0,-1 0 1,-1 0-1,0 0 0,-1-1 0,2-21 0,-5 36-198,0 0 0,0-1 0,0 1-1,0 0 1,0 0 0,0 0 0,0 0-1,0 0 1,0 0 0,0 0 0,0 0-1,-1 0 1,1 0 0,0 0 0,0 0-1,0-1 1,0 1 0,0 0 0,0 0-1,0 0 1,0 0 0,-1 0 0,1 0-1,0 0 1,0 0 0,0 0 0,0 0-1,0 0 1,0 0 0,0 0 0,0 0-1,-1 0 1,1 0 0,0 0 0,0 0 0,0 1-1,0-1 1,0 0 0,0 0 0,0 0-1,0 0 1,0 0 0,-1 0 0,1 0-1,0 0 1,0 0 0,0 0 0,0 0-1,0 0 1,0 1 0,0-1 0,0 0-1,0 0 1,0 0 0,0 0 0,0 0-1,0 0 1,0 0 0,0 0 0,0 1-1,0-1 1,0 0 0,0 0 0,0 0-1,0 0 1,0 0 0,0 0 0,0 1-1,-5 7 8,-5 29-26,1 0 0,3 1 0,1-1 0,-1 63 0,6-94 12,1 0 0,-1 0 0,1 0 0,0-1 0,0 1-1,0 0 1,4 8 0,-4-13 3,-1 0 0,1 0 0,-1 0 0,1 0 0,-1 0 0,1 0 0,0 0 0,0 0 0,-1-1 0,1 1 0,0 0 0,0 0 0,0-1 0,0 1 0,0-1 0,0 1 0,0-1 0,1 1 0,0-1 0,-1 0 0,1 0 0,0 0 0,-1 0 0,1 0 0,-1 0-1,1 0 1,-1-1 0,1 1 0,-1-1 0,1 1 0,-1-1 0,0 0 0,1 1 0,-1-1 0,0 0-1,2-1 1,6-6-1,0 1-1,-1-2 1,11-11-1,-15 14-6,0 0 0,1 1 0,0-1 0,0 1 0,1 1 0,0-1 0,-1 1 0,1 0 0,1 0 0,-1 0-1,0 1 1,9-3 0,-13 6 2,0-1 0,0 1 0,0 0 1,0 0-1,0 0 0,0 0 0,0 0 0,0 0 0,0 1 0,0-1 0,0 1 0,-1-1 0,1 1 0,0 0 0,0-1 0,0 1 0,0 0 0,1 2 0,0-1-8,0 1 0,-1-1 0,1 1 0,-1 0 0,1 0 0,-1 0 0,0 0 0,0 0 0,1 5 0,3 6 5,-1 1-1,0 0 1,3 27 0,-6-30 81,6-48 593,1-121 413,-9 170-1113,2 1 1,-1-1 0,2 0-1,0 1 1,0-1 0,1 0-1,8 16 1,-12-28 32,1 0 0,0 1 1,0-1-1,0 0 0,0 1 0,0-1 0,0 0 0,0 0 1,1 0-1,-1 0 0,0 0 0,1 0 0,-1 0 1,0 0-1,1-1 0,-1 1 0,1-1 0,-1 1 0,1-1 1,-1 1-1,1-1 0,0 0 0,-1 0 0,1 1 1,0-1-1,-1 0 0,1-1 0,-1 1 0,1 0 1,0 0-1,-1-1 0,1 1 0,-1-1 0,1 1 0,-1-1 1,1 0-1,-1 0 0,0 1 0,1-1 0,0-1 1,7-5 1,0 1 1,0-2 0,-1 1-1,11-13 1,-17 18 1,45-57 45,-32 39-50,35-37 1,-50 57-1,1 0 1,-1 0 0,0 0-1,0-1 1,0 1-1,0 0 1,0 0 0,0 0-1,1 0 1,-1 0 0,0-1-1,0 1 1,0 0 0,0 0-1,1 0 1,-1 0 0,0 0-1,0 0 1,0 0 0,1 0-1,-1 0 1,0 0-1,0 0 1,0 0 0,1 0-1,-1-1 1,0 2 0,0-1-1,0 0 1,1 0 0,-1 0-1,0 0 1,0 0 0,0 0-1,1 0 1,-1 0 0,0 0-1,0 0 1,0 0-1,0 0 1,1 0 0,-1 1-1,0-1 1,0 0 0,0 0-1,0 0 1,0 0 0,1 1-1,-1-1 1,0 0 0,0 0-1,0 0 1,0 1 0,2 17-118,-6 26-36,3-41 142,-1 12-33,-4 35-92,6-48 125,0 0-1,0 0 1,0 1 0,0-1 0,1 0 0,-1 0-1,1 0 1,-1 0 0,1 0 0,0 0-1,0 0 1,0 0 0,0 0 0,0 0 0,0 0-1,0 0 1,1-1 0,2 4 0,-3-5 5,1 1 0,-1 0 1,1-1-1,-1 0 0,1 1 0,0-1 1,-1 0-1,1 0 0,0 1 1,0-1-1,-1-1 0,1 1 1,0 0-1,-1 0 0,1-1 0,-1 1 1,1-1-1,0 1 0,-1-1 1,1 1-1,-1-1 0,1 0 0,1-2 1,35-23-131,-38 26 135,15-13 3,-2 0 0,0 0 0,0-1-1,-1-1 1,-1 0 0,-1-1 0,0 0-1,9-20 1,-8 12 59,-1-2 0,-1 0 1,-2 0-1,9-52 0,-17 84-54,-9 63-36,-3 130 1,13-197 32,0-1 0,0 1-1,0-1 1,0 1 0,0 0 0,1-1-1,-1 1 1,1-1 0,-1 1-1,1-1 1,-1 1 0,1-1-1,0 1 1,-1-1 0,1 0-1,0 1 1,0-1 0,2 2 0,-3-3-1,0 0 1,1 0 0,-1 0 0,1 1 0,-1-1 0,0 0 0,1 0-1,-1 0 1,1 0 0,-1 0 0,1 0 0,-1 0 0,0 0 0,1 0 0,-1 0-1,1 0 1,-1 0 0,0 0 0,1-1 0,-1 1 0,1 0 0,-1 0-1,0 0 1,1-1 0,13-14 0,-2-9 42,0-1 1,-1 0-1,14-47 0,10-83 277,-23 76-154,-33 142-290,10-13 104,-9 86 0,19-117 32,0-1 0,1 0 0,1 0 0,1 0-1,0 1 1,2-2 0,0 1 0,9 23 0,-11-35-7,0-1 0,1 0 0,-1 0 0,1 0 0,1 0 0,-1-1 0,1 1 0,-1-1 0,1 0 0,9 7 0,-11-9-1,0-1 0,0 0 0,0 0 0,0 0 0,1 0 0,-1 0 0,0-1 0,1 1 0,-1-1 0,0 1-1,1-1 1,-1 0 0,1 0 0,-1 0 0,0 0 0,1 0 0,-1-1 0,0 1 0,1-1 0,-1 1 0,0-1 0,1 0 0,-1 0 0,0 0 0,0 0 0,0 0 0,0-1 0,3-1 0,7-8 19,-1 0 0,0 0 0,0-1 1,-1 0-1,-1-1 0,0 0 1,-1-1-1,0 0 0,-1 0 0,0 0 1,-1-1-1,-1 0 0,5-25 1,-9 33-9,0 1 0,0-1 1,-1 1-1,0-1 1,0 0-1,-2-10 1,2 16-15,0 0 1,0 0-1,0 0 1,-1 0-1,1 0 1,0 0-1,-1 0 1,1 0 0,-1 0-1,1 0 1,-1 0-1,1 0 1,-1 0-1,0 0 1,0 0-1,1 0 1,-1 1-1,0-1 1,0 0-1,0 1 1,0-1-1,0 1 1,0-1-1,0 0 1,0 1 0,0 0-1,0-1 1,0 1-1,0 0 1,0 0-1,0-1 1,0 1-1,0 0 1,0 0-1,-1 0 1,1 0-1,0 0 1,0 1-1,0-1 1,0 0 0,0 0-1,0 1 1,0-1-1,0 1 1,0-1-1,0 1 1,-2 0-1,-1 2-6,-1 0-1,1 0 0,0 0 0,0 1 0,0-1 1,0 1-1,0 0 0,1 0 0,-1 0 1,1 1-1,0-1 0,1 1 0,-1 0 1,1-1-1,0 1 0,0 0 0,-2 11 0,2-10 3,1-1-1,0 1 0,0 0 0,0 0 1,1 0-1,0 0 0,0 0 0,1-1 1,-1 1-1,1 0 0,1 0 0,-1 0 1,1-1-1,0 1 0,0-1 0,4 7 1,-2-7 3,0 1 0,1-1 1,-1-1-1,1 1 1,0-1-1,1 0 1,-1 0-1,1 0 0,0-1 1,-1 1-1,1-2 1,12 5-1,-14-6-57,0 1 0,-1-1 0,1 0 0,0 0 0,0-1 0,0 1 0,0-1 0,1 0 0,-1 0 0,0 0 0,0-1 0,0 1 0,0-1 0,0 0 0,0 0 0,-1-1 0,1 1 0,0-1 0,0 1 0,-1-1 0,1-1 0,3-2 0,-6 4-84,0 0 1,0 0-1,1 0 0,-1 0 0,0-1 1,-1 1-1,1 0 0,0-1 1,0 1-1,0 0 0,-1-1 1,1 1-1,-1-1 0,1 1 0,-1-1 1,0 0-1,1 1 0,-1-1 1,0 1-1,0-1 0,0 0 0,0 1 1,0-1-1,-1 1 0,1-1 1,0 1-1,-1-1 0,1 1 1,-1-1-1,0 1 0,1-1 0,-3-2 1,0-1-176,-1 0 1,0 1-1,0-1 1,0 1-1,-1-1 1,0 1-1,-8-5 1,-22-12-1053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15227,'-21'0'2169,"8"2"-985,3 0-464,11 3 1865,5-4-873,8-1-400,3 0-167,4 0-393,4 0-120,1 0-296,0 2-464,-3 0 288,-3 6-48,-6-1-200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20972,'7'7'2433,"-3"-4"-1313,1 3 1689,-3-6-1217,-2 1-752,3 1-400,-11-18-320,-2-8-200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48 21365,'0'-2'143,"0"0"0,0 0 1,-1 0-1,1 0 1,-1 0-1,0-1 0,1 1 1,-1 0-1,0 0 1,0 1-1,0-1 0,-1 0 1,1 0-1,0 0 1,-1 1-1,1-1 0,-1 1 1,1-1-1,-1 1 1,0 0-1,0-1 0,0 1 1,1 0-1,-1 0 1,0 0-1,0 0 0,0 1 1,-1-1-1,1 1 1,0-1-1,0 1 0,0 0 1,0-1-1,-1 1 1,1 0-1,0 1 0,0-1 1,-3 1-1,-5 0 141,-1 2 0,1-1 0,0 2 0,0-1 0,0 1 0,-16 9 0,3 2-261,-1 0 1,2 1 0,0 2-1,1 0 1,1 1 0,-22 26-1,41-44-33,1-1-1,-1 1 0,0 0 1,1 0-1,-1 0 0,0 0 1,1 0-1,-1 0 0,1 0 1,0 0-1,-1 0 0,1 0 1,0 0-1,-1 0 1,1 1-1,0 0 0,0-1 3,0-1 1,1 1-1,-1-1 0,0 1 0,0-1 0,1 0 1,-1 1-1,0-1 0,0 1 0,1-1 0,-1 1 0,1-1 1,-1 0-1,0 1 0,1-1 0,-1 0 0,1 0 1,-1 1-1,1-1 0,-1 0 0,1 0 0,-1 1 1,1-1-1,5 1-39,-1 0 0,1 0 0,-1-1 0,1 0 0,5 0 0,-2 0 16,22 0-125,1 1 1,33 6 0,-56-5 143,0-1 1,0 2 0,-1-1 0,1 1 0,-1 0-1,1 1 1,-1 0 0,0 0 0,-1 1-1,1 0 1,-1 0 0,8 7 0,-13-9 25,0-1 0,0 0 0,0 1 0,0-1 0,-1 1 0,1-1 1,-1 1-1,1 0 0,-1 0 0,0-1 0,0 1 0,0 0 0,0 0 0,-1 0 1,1 0-1,-1 0 0,0 6 0,0-5 37,-1 0 0,0 0 0,0 1 0,0-1-1,-1 0 1,0 0 0,1-1 0,-1 1 0,-1 0 0,1-1 0,-4 6 0,-3 1 119,0-1 0,0 0-1,-1 0 1,0-1 0,-1-1 0,0 1 0,-17 7 0,18-9-124,0-1-1,-1-1 1,0 0-1,0 0 1,0-1 0,0-1-1,0 0 1,-1 0-1,1-1 1,-18-1 0,28 0-125,-1 0 1,1 0 0,0 0-1,-1 0 1,1-1 0,-1 1-1,1 0 1,0-1-1,-1 1 1,1-1 0,0 0-1,0 1 1,0-1 0,-1 0-1,1 0 1,0 0 0,0 0-1,0 0 1,0 0 0,0 0-1,0 0 1,0-1 0,0 0-1,1 1 0,0-1 0,-1 1 0,1-1 0,0 1 0,0-1 0,0 1-1,0-1 1,1 1 0,-1-1 0,0 1 0,0-1 0,1 1 0,-1-1 0,1 1 0,1-3 0,2-3-116,0 0-1,1 0 1,0 1 0,0-1-1,0 1 1,7-6 0,26-19-790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20820,'7'-13'2357,"-8"15"-1115,-14 26 477,0 11-1348,1 1 1,3 1-1,1 0 1,2 0-1,2 1 1,-2 76-1,11-79-256,-3-38-98,0 0-1,0 0 1,0 0 0,0 0 0,1 0-1,-1 0 1,0 0 0,1 0-1,-1 0 1,1 0 0,-1 0 0,1 0-1,-1 0 1,1 0 0,0 0-1,0 0 1,-1-1 0,1 1 0,0 0-1,0 0 1,0-1 0,0 1-1,0 0 1,0-1 0,0 1-1,0-1 1,0 0 0,0 1 0,1-1-1,-1 0 9,0 0 0,0 0 0,0-1 0,0 1 0,0-1 0,0 1 0,0-1 0,0 1 0,0-1 0,0 1 0,-1-1 0,1 0 0,0 1 0,-1-1 0,1 0 0,0 0 0,-1 0 0,1 0 0,-1 1 0,1-1 0,-1 0 0,1 0 0,-1 0 0,0 0 0,1 0 0,-1-2 0,5-28 415,-4 15-248,0 0 0,-3-17 0,1 29-179,1 0 0,0 0-1,-1 1 1,0-1 0,0 0-1,0 0 1,-1 1-1,1-1 1,-1 1 0,0-1-1,0 1 1,0 0-1,0 0 1,-5-5 0,7 8-15,0-1 1,0 1-1,0 0 1,0 0-1,-1 0 1,1 0-1,0-1 1,0 1-1,-1 0 1,1 0 0,0 0-1,0 0 1,0 0-1,-1 0 1,1-1-1,0 1 1,0 0-1,-1 0 1,1 0-1,0 0 1,0 0-1,-1 0 1,1 0-1,0 0 1,-1 0-1,1 0 1,0 0 0,0 1-1,-1-1 1,1 0-1,0 0 1,0 0-1,0 0 1,-1 0-1,1 0 1,0 0-1,0 1 1,-1-1-1,1 0 1,-4 13-68,4 15-63,1-23 115,-1-1 0,1 0 0,0 0 0,1 1-1,-1-1 1,1 0 0,0 0 0,0 0 0,0 0 0,0-1 0,1 1 0,-1-1 0,1 1 0,0-1 0,0 0 0,1 0 0,-1 0 0,0 0 0,1-1 0,0 1 0,-1-1 0,1 0 0,6 2 0,-3-2 7,0 0 0,0-1 0,0 1 0,0-1 0,0-1 0,0 0 0,1 0 0,-1 0 0,0-1 0,0 0 0,0 0 0,0-1 0,11-3 0,-3-1 37,0 0 0,0-1 0,-1-1 0,0-1 0,-1 1 0,0-2 0,0 0 0,-1-1 0,0 0 0,16-20 0,-26 29-12,0 0 1,0 0 0,-1 0 0,1-1 0,-1 1-1,0 0 1,0-1 0,1 1 0,-1-1 0,-1 1-1,1-1 1,0 0 0,0-4 0,-17 40 48,8-14-81,2 1 0,0-1 0,1 1 0,1 1 1,-2 35-1,5-55 16,1 0 1,0 0-1,0 0 1,0 0-1,0 0 1,0 0-1,0 0 1,0 0-1,0 0 0,1 0 1,-1 0-1,0 0 1,0 0-1,1 0 1,-1 0-1,1 0 1,-1 0-1,1-1 1,-1 1-1,1 0 1,0 0-1,-1 0 1,1-1-1,0 1 1,0 0-1,-1-1 1,1 1-1,0-1 1,0 1-1,2 0 1,-1-1 1,-1 0 1,1 0-1,0 0 0,0-1 1,-1 1-1,1 0 1,0-1-1,0 0 0,-1 1 1,1-1-1,-1 0 1,1 0-1,0 0 0,-1 0 1,0 0-1,1 0 1,1-2-1,14-14 27,-1-1 0,-1-1 0,0 0 0,-1-1-1,-2-1 1,13-24 0,13-22 48,-38 67-76,0 0 1,0 0-1,0 0 1,0-1-1,0 1 1,0 0-1,0 0 0,0 0 1,0 0-1,0 0 1,0-1-1,0 1 1,0 0-1,0 0 1,0 0-1,1 0 1,-1 0-1,0-1 1,0 1-1,0 0 1,0 0-1,0 0 1,0 0-1,0 0 1,1 0-1,-1 0 0,0 0 1,0 0-1,0-1 1,0 1-1,0 0 1,1 0-1,-1 0 1,0 0-1,0 0 1,0 0-1,0 0 1,0 0-1,1 0 1,-1 0-1,0 0 1,0 0-1,0 0 1,0 0-1,1 0 1,-1 0-1,0 1 0,0-1 1,0 0-1,0 0 1,2 11 3,-5 24-15,2-29 11,-2 22-16,0-13 7,2 0 0,0 0 0,0 0 0,4 26 0,-4-41-5,1 1 1,0 0 0,0-1 0,1 1 0,-1 0 0,0 0-1,0-1 1,0 1 0,0 0 0,1-1 0,-1 1-1,0 0 1,0-1 0,1 1 0,-1-1 0,1 1 0,-1 0-1,0-1 1,1 1 0,-1-1 0,1 1 0,-1-1-1,1 0 1,0 1 0,-1-1 0,1 1 0,-1-1-1,1 0 1,0 0 0,-1 1 0,1-1 0,0 0 0,-1 0-1,1 0 1,0 0 0,-1 1 0,1-1 0,0 0-1,0 0 1,-1-1 0,1 1 0,0 0 0,-1 0 0,2 0-1,1-2-10,0 1 0,0-1 0,0 1 0,0-1 0,-1 0 0,1 0 0,-1 0 0,4-4 0,7-9-135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165 310 18692,'1'-3'357,"-1"0"-1,1 1 1,-1-1-1,0 0 1,0 0 0,-1 1-1,1-1 1,-1 0-1,1 0 1,-1 1 0,0-1-1,0 1 1,0-1-1,0 1 1,0-1 0,-1 1-1,1-1 1,-3-2-1,2 4-226,1 0 0,-1 0-1,0 0 1,1 0 0,-1 0-1,0 1 1,0-1 0,0 1-1,0-1 1,1 1 0,-1 0-1,0-1 1,0 1 0,0 0-1,0 0 1,0 0 0,0 1-1,0-1 1,0 0 0,0 1 0,1 0-1,-1-1 1,0 1 0,0 0-1,1 0 1,-1 0 0,-1 1-1,-4 2-61,1 0 0,0 1 0,0-1-1,0 1 1,1 1 0,0-1 0,0 1-1,0 0 1,1 0 0,-7 12 0,5-8-93,1 0 1,1 0-1,0 0 1,0 0 0,1 1-1,-3 20 1,5-30 17,1 1 1,0-1-1,0 1 0,0-1 1,-1 1-1,2-1 1,-1 1-1,0-1 0,0 1 1,0-1-1,1 1 0,-1-1 1,1 0-1,-1 1 1,1-1-1,-1 1 0,1-1 1,0 0-1,0 0 0,0 1 1,1 0-1,-1-1 0,0-1 0,0 1 0,0-1 0,1 1 0,-1-1-1,0 1 1,1-1 0,-1 0 0,0 1 0,1-1 0,-1 0 0,0 0 0,1 0-1,-1 0 1,1 0 0,-1-1 0,0 1 0,2-1 0,4-1-11,0 0 0,0-1 0,-1 0 0,0 0 1,1-1-1,-1 0 0,10-8 0,9-12 101,0-2 1,-2-1-1,-1 0 1,-1-2-1,-1 0 1,-2-2-1,-1 0 1,-2-1-1,0 0 1,-3-1-1,13-48 0,-22 64 134,-8 27-151,-8 29-55,-5 27 4,3 1 1,-12 108 0,27-172-16,0 0 1,0 0 0,0 0-1,0 0 1,1 0 0,-1 0-1,1 1 1,0-1 0,-1 0-1,2 0 1,-1-1 0,2 4-1,-3-5 2,1 0 0,0 0 0,-1-1 0,1 1 0,0 0-1,0 0 1,0-1 0,0 1 0,0-1 0,0 1 0,0-1 0,0 1-1,0-1 1,0 0 0,0 0 0,0 1 0,0-1 0,0 0 0,0 0-1,0 0 1,0 0 0,0 0 0,0 0 0,0 0 0,1 0-1,-1-1 1,0 1 0,0 0 0,0-1 0,0 1 0,0-1 0,0 1-1,0-1 1,-1 1 0,1-1 0,2-1 0,4-3 16,0 0 0,0-1 1,0 0-1,-1-1 0,0 1 0,0-1 1,-1 0-1,0-1 0,0 1 0,4-10 1,7-16 57,13-39 1,-22 54-52,1 4-59,-5 22-28,-5 32-51,2-35 106,-2 15-41,-1 47-51,3-60 87,1-1-1,-1 1 1,1 0 0,0 0-1,1-1 1,0 1 0,3 8-1,-4-13 11,0-1 0,-1 0 1,1 0-1,-1 0 0,1 0 0,0 0 0,0 0 0,0 0 0,0 0 0,0 0 0,0 0 0,0 0 1,0-1-1,0 1 0,0 0 0,0-1 0,0 1 0,1-1 0,-1 1 0,0-1 0,0 1 1,1-1-1,-1 0 0,3 0 0,-1 0-1,0 0 1,1-1 0,-1 1-1,0-1 1,0 0 0,1 0-1,-1 0 1,0-1-1,5-2 1,4-3-4,0-1 1,0-1-1,14-14 1,-8 7-2,26-34 0,-38 41 14,0 1 0,0-1 0,-1 0 0,0 0 0,0-1 0,4-14 0,-9 23-5,1 0 0,-1 0 0,0 0 1,1 0-1,-1 0 0,0 0 1,0 0-1,1 0 0,-1-1 0,0 1 1,0 0-1,0 0 0,-1 0 1,1 0-1,0 0 0,0 0 1,0 0-1,-1 0 0,0-2 0,1 3-1,-1-1 0,0 1 0,1 0 0,-1 0 0,1 0 0,-1 0 0,0-1 0,1 1 0,-1 0 0,1 0 0,-1 0 0,0 0 0,1 0 0,-1 1 0,1-1 0,-1 0 0,1 0 1,-1 0-1,0 0 0,1 1 0,-1-1 0,1 0 0,-1 0 0,0 1-1,-5 3 3,-1 1 0,1-1 0,-10 11 0,7-6-5,0 1 0,1 0 0,0 0 0,1 1 0,0 0 0,0 0 0,2 1 0,-1-1 0,-5 21 0,10-31 1,1 0-1,0 0 1,0 0-1,0 0 1,0 0 0,0 0-1,0 0 1,0 0-1,0 0 1,0 0-1,0 0 1,0-1 0,1 1-1,-1 0 1,0 0-1,1 0 1,-1 0 0,0 0-1,1-1 1,-1 1-1,1 0 1,0 0-1,-1-1 1,1 1 0,-1 0-1,1-1 1,0 1-1,0 0 1,-1-1-1,1 1 1,0-1 0,0 0-1,0 1 1,0-1-1,-1 0 1,1 1-1,0-1 1,0 0 0,0 0-1,0 0 1,1 0-1,6 1-6,0 0 1,-1-1-1,1 0 0,8-2 0,-6 1-1,28-1-16,47 2-1,-70 1 10,-1 1-1,1 1 1,-1-1 0,0 2-1,0 0 1,19 9 0,-32-12 18,0-1-1,-1 0 1,1 1 0,-1-1-1,1 1 1,-1-1 0,1 0 0,0 0-1,-1 1 1,1-1 0,-1 0 0,1 0-1,0 0 1,-1 0 0,1 0 0,0 0-1,-1 0 1,1 0 0,0 0-1,-1 0 1,1 0 0,0 0 0,-1 0-1,1 0 1,0-1 0,-1 1 0,1 0-1,-1 0 1,1-1 0,-1 1 0,1-1-1,0 1 1,-1 0 0,1-1-1,0 0 1,-1-1 40,1-1 0,0 1 0,-1-1 0,1 1 0,-1-1 0,1 1 0,-1-1 0,0-2 0,0 1 2,0-7 107,0 1 1,-1-1-1,0 1 0,-1-1 1,0 1-1,-1-1 0,-4-10 1,1 12-1,3 8-56,3 2-95,1 0-1,-1 0 1,0 0 0,0 0-1,0 0 1,1 0-1,-1 0 1,0 0 0,1 0-1,-1 0 1,1 0-1,-1 0 1,1 0 0,-1 0-1,2 1 1,2 2-22,0 0-1,1 0 1,-1-1 0,1 1 0,0-1 0,-1 0-1,1 0 1,1-1 0,-1 1 0,0-1 0,1-1-1,-1 1 1,1-1 0,0 1 0,-1-2-1,1 1 1,0-1 0,-1 1 0,1-2 0,0 1-1,10-2 1,-10 1 15,0 0 1,1 0-1,-1-1 0,0 0 0,0 0 1,0 0-1,0-1 0,0 0 0,0 0 0,-1 0 1,1-1-1,-1 1 0,0-2 0,0 1 1,0 0-1,-1-1 0,0 0 0,0 0 1,5-8-1,-4-6 50,-5 19-41,0 0-1,0-1 0,0 1 1,0 0-1,0-1 1,0 1-1,0-1 0,0 1 1,-1 0-1,1 0 1,0-1-1,0 1 0,0 0 1,-1-1-1,1 1 0,0 0 1,0-1-1,-1 1 1,1 0-1,0 0 0,0 0 1,-1-1-1,1 1 1,0 0-1,-1 0 0,1 0 1,0 0-1,-1-1 1,-1 1 1,1 0 0,0 1 0,-1-1 1,1 0-1,-1 0 0,1 1 0,0-1 0,-1 1 1,1-1-1,0 1 0,-1 0 0,1-1 0,0 1 1,0 0-1,0 0 0,-1 0 0,1 0 1,0 0-1,0 0 0,1 0 0,-2 1 0,-3 4 11,0 0-1,0 0 0,1 0 0,0 1 0,0-1 0,1 1 0,0 0 0,0 0 0,0 0 1,1 1-1,-2 10 0,4-19 1,0 0 0,0 1 0,1-1 0,-1 1 0,0-1 0,0 0 0,0 1 0,0-1 0,1 1 0,-1-1 0,0 1 0,1-1-1,-1 1 1,0-1 0,1 1 0,-1-1 0,1 1 0,-1 0 0,1-1 0,-1 1 0,1-1 0,-1 1 0,1 0 0,-1 0 0,1-1 0,-1 1 0,1 0 0,-1 0 0,1 0 0,0-1 0,-1 1 0,1 0 0,-1 0 0,1 0 0,0 0 0,-1 0 0,1 0 0,-1 0 0,1 1 0,0-1 0,-1 0 0,1 0 0,-1 0 0,1 1 0,0-1 0,0 1-1,-1-1 6,1 2-28,-1 0 0,1 0 1,-1-1-1,0 1 0,1 0 0,-1 0 1,0 0-1,0 0 0,0 0 1,0 0-1,-1 3 0,0 4-16,2-4 23,-1 0-1,1 0 1,0 0-1,0 1 1,0-1-1,4 9 1,-5-13 1,1 0 1,-1 0-1,1 0 0,0 0 1,-1-1-1,1 1 1,0 0-1,-1 0 0,1 0 1,0-1-1,0 1 1,0-1-1,-1 1 0,1 0 1,0-1-1,0 1 0,0-1 1,0 0-1,0 1 1,0-1-1,0 0 0,0 0 1,0 1-1,0-1 1,0 0-1,0 0 0,0 0 1,1 0-1,-1 0 0,0-1 1,0 1-1,0 0 1,0 0-1,0-1 0,0 1 1,0-1-1,0 1 0,-1 0 1,1-1-1,2-1 1,8-5-13,0-1 0,-1 0 0,0-1 0,0 0 0,16-20 0,-16 17 15,0 1 0,2 0 0,19-16 0,-30 26-3,0 0-1,0 0 1,0 1-1,0-1 0,1 0 1,-1 0-1,0 0 1,0 1-1,1-1 1,-1 1-1,0-1 1,1 1-1,-1 0 0,1-1 1,-1 1-1,0 0 1,1 0-1,-1 0 1,1 0-1,-1 0 1,0 0-1,1 0 0,-1 1 1,1-1-1,-1 0 1,0 1-1,1-1 1,1 2-1,0 1-5,-1-1 0,0 1 0,0 0 0,0 0 0,0 0-1,-1 0 1,1 0 0,-1 0 0,2 5 0,-2-3-1,1-1 1,0 0-1,0 0 0,0 1 0,6 6 1,-6-9 6,1-1 0,0 1 0,0-1 1,0 0-1,0 0 0,0 0 1,0 0-1,0-1 0,0 1 1,0-1-1,0 1 0,0-1 0,1 0 1,-1-1-1,0 1 0,3-1 1,19 1-52,-19 1-54,1 1 1,-1 0-1,-1 0 1,1 0-1,0 1 1,0 0-1,-1 0 1,7 5 0,26 13-3117,-37-20 3148,1-1-1,-1 1 0,0-1 1,1 0-1,-1 0 1,0 0-1,1 1 0,-1-1 1,0-1-1,1 1 1,-1 0-1,0 0 0,1 0 1,-1-1-1,0 1 0,1-1 1,-1 1-1,0-1 1,3-1-1,11-8-803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140 167 16804,'-4'1'595,"0"0"0,1-1 0,-1 2-1,0-1 1,0 0 0,1 1 0,-1-1 0,1 1 0,0 0 0,-6 4 0,-29 26 2441,2 11-1380,33-39-1565,1-1 0,0 2-1,-1-1 1,1 0 0,1 0 0,-1 1-1,0-1 1,1 1 0,-1 7 0,2-12-88,0 0 1,0 1 0,0-1 0,0 1 0,0-1 0,0 0 0,0 1 0,0-1 0,0 0-1,0 1 1,0-1 0,0 0 0,0 1 0,0-1 0,0 0 0,0 1 0,1-1 0,-1 0-1,0 1 1,0-1 0,0 0 0,1 1 0,-1-1 0,0 0 0,1 0 0,-1 1 0,0-1-1,0 0 1,1 0 0,-1 0 0,0 1 0,1-1 0,13-2 133,13-13 16,0-10-138,0 0 0,-2-2-1,-1 0 1,-1-2 0,-1 0-1,-2-2 1,24-47 0,-32 49-16,-12 26-24,-7 17 1,-7 19 54,-18 67 0,28-83-37,0 0-1,2 0 0,0 1 1,1-1-1,1 1 1,2 19-1,7-3-421,-9-33 337,1 1 1,-1-1-1,1 0 1,0 1-1,-1-1 1,1 0-1,0 0 1,0 1-1,0-1 1,0 0 0,0 0-1,0 0 1,0 0-1,0-1 1,0 1-1,1 0 1,-1 0-1,0-1 1,1 1-1,-1 0 1,3 0-1,-4-1 75,0 0-1,1 0 0,-1 0 1,0 0-1,0 0 1,1 0-1,-1 0 1,0 0-1,0 0 1,0 0-1,1 0 1,-1 0-1,0 0 1,0-1-1,1 1 0,-1 0 1,0 0-1,0 0 1,0 0-1,1 0 1,-1 0-1,0-1 1,0 1-1,0 0 1,0 0-1,0 0 1,1 0-1,-1-1 0,0 1 1,0 0-1,0 0 1,0-1-1,0 1 1,0 0-1,0 0 1,0 0-1,0-1 1,0 1-1,0 0 1,0 0-1,0-1 0,0 1 1,0 0-1,0 0 1,0 0-1,0-1 1,0 1-1,0 0 1,0 0-1,0-1 1,0 1-1,-1 0 1,-2-9-656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24037,'-3'2'1857,"9"-4"-1513,0-2-360,5 0-1945,2-1 2217,4 3-504,2 0-352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17468,'7'5'294,"0"0"0,0-1 0,1 0 1,-1-1-1,1 0 0,0 0 0,0 0 1,1-1-1,-1-1 0,0 1 0,1-1 1,-1 0-1,1-1 0,-1 0 0,0-1 1,1 0-1,-1 0 0,1 0 0,-1-1 1,0 0-1,0-1 0,15-7 0,-15 7-146,0-1-1,0 0 0,-1 0 0,1-1 0,-1 0 0,0 0 0,-1-1 0,1 0 1,-1 0-1,0 0 0,-1-1 0,1 0 0,-1 0 0,-1 0 0,1-1 0,-1 1 1,0-1-1,-1 0 0,0-1 0,-1 1 0,1 0 0,1-14 0,-4 19-123,0 0-1,0 0 0,0 0 1,0 0-1,0 0 0,0 0 1,-1 0-1,0 1 0,1-1 1,-1 0-1,0 0 0,0 0 1,-1 1-1,1-1 0,-1 0 1,1 1-1,-1-1 0,0 1 1,0 0-1,0 0 0,0 0 1,0 0-1,0 0 0,-1 0 1,1 0-1,-1 1 0,1-1 1,-1 1-1,0-1 0,1 1 1,-1 0-1,0 0 0,0 1 1,0-1-1,0 1 0,0-1 1,0 1-1,0 0 0,0 0 1,0 0-1,0 0 0,0 1 1,0-1-1,1 1 0,-1 0 1,0 0-1,0 0 0,0 0 1,1 0-1,-1 0 0,0 1 1,1 0-1,-1-1 0,1 1 1,-2 2-1,-2 1-26,1 1-1,0 0 1,0 0 0,0 0-1,1 0 1,0 1 0,0 0-1,1-1 1,0 2 0,0-1-1,1 0 1,0 0 0,0 1-1,0-1 1,1 1-1,0-1 1,1 13 0,0-16-71,0 0 1,0 0-1,0 1 0,1-2 1,-1 1-1,1 0 1,0 0-1,1 0 1,-1 0-1,1 0 1,-1-1-1,1 1 0,0-1 1,0 1-1,1-1 1,-1 0-1,1 0 1,-1 0-1,1 0 0,0 0 1,0-1-1,1 1 1,-1-1-1,0 0 1,1 0-1,-1 0 0,1 0 1,0-1-1,0 1 1,-1-1-1,1 0 1,0 0-1,0 0 1,6 0-1,26-2-333,0-5-136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18444,'11'194'7553,"-3"-103"-6843,-8-82-660,2 20 100,1 0-1,1 0 1,9 34-1,-13-61-138,1 0 0,-1 0 0,1 0 0,0 0-1,0 0 1,-1 0 0,1 0 0,1 0 0,-1-1 0,0 1-1,0 0 1,1-1 0,-1 1 0,1-1 0,-1 1 0,1-1 0,0 1-1,-1-1 1,1 0 0,0 0 0,0 0 0,2 1 0,-1-2 9,-1 0 0,1 0-1,-1 0 1,0-1 0,1 1 0,-1 0 0,0-1 0,0 0 0,1 1 0,-1-1 0,0 0 0,0 0 0,0 0 0,0 0 0,0-1 0,0 1 0,0-1-1,0 1 1,2-3 0,12-13 135,0 0 0,-1-1 0,19-31 0,10-12 135,-43 60-290,-1 0 1,1 0 0,0-1-1,0 1 1,0 0-1,0 0 1,0 0 0,0 0-1,0 0 1,1 1-1,-1-1 1,0 0-1,0 0 1,1 1 0,-1-1-1,0 1 1,1-1-1,-1 1 1,1 0-1,2-1 1,-3 2-9,0-1-1,0 1 1,0 0-1,0-1 1,0 1-1,0 0 1,0 0-1,0 0 1,0 0-1,-1 0 1,1 0-1,0 0 1,-1 0-1,1 0 1,0 0-1,-1 0 1,0 1-1,1-1 1,-1 0-1,0 0 1,1 1-1,-1-1 1,0 0-1,0 2 1,3 22-584,-1 44 1,0-11-1374,-3-57 1849,1 0-1,1 0 0,-1-1 0,0 1 0,0 0 0,0 0 0,0 0 0,0-1 0,1 1 0,-1 0 0,0-1 0,1 1 0,-1 0 1,0-1-1,1 1 0,-1 0 0,1 0 0,0-1 67,-1 0 0,1 0 1,-1 1-1,0-1 0,1 0 0,-1 0 1,0 0-1,1 0 0,-1 0 0,0 0 1,1 0-1,-1 0 0,1 0 0,-1 0 1,0 0-1,1 0 0,-1 0 0,0-1 1,1 1-1,-1 0 0,1 0 0,-1 0 1,0 0-1,1-1 0,20-18-1118,-19 15 990,19-19-737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0 591 14059,'16'-29'166,"2"2"1,1 0-1,1 1 0,1 1 0,1 1 1,1 1-1,1 1 0,46-33 0,-17 17-116,2 3-1,71-34 1,-87 51-23,1 1 1,1 2-1,0 2 0,58-10 1,-80 20-28,1 1 0,-1 1 0,1 0 0,-1 2 0,1 0 0,-1 1 0,1 2 0,-1-1 0,0 2 0,0 1 0,-1 0 0,1 1 0,18 11 0,-11-6 66,1-1 0,0-2 0,0 0 0,0-2 0,1-1 0,1-1 0,-1-1 0,0-2 0,1-1 0,54-5 1,-3-5 408,115-27 1,76-37 279,-167 43-562,-28 8-68,68-16-49,-138 37-91,1-1 1,-1 2-1,0-1 0,1 1 1,-1 0-1,12 2 0,-16-2 5,1 1 0,-1 0-1,0-1 1,0 1 0,1 0 0,-1 0-1,0 0 1,0 1 0,0-1-1,0 1 1,0-1 0,-1 1 0,1-1-1,0 1 1,-1 0 0,1 0-1,-1 0 1,0 0 0,1 0 0,0 2-1,1 2 1,0 0-1,1-1 0,-1 1 1,1-1-1,1 0 0,-1-1 0,0 1 1,1-1-1,0 1 0,0-1 1,1-1-1,-1 1 0,1-1 1,-1 0-1,1 0 0,0-1 1,0 0-1,0 0 0,1 0 1,7 1-1,11 0 71,0-1 0,0-1 0,47-4 0,-63 2-53,79-9 205,-1-5 0,97-28 0,-133 30-145,-46 11-57,39-5 50,-42 7-55,1 0 0,0 0 0,0 0 0,-1 1 0,1-1-1,0 1 1,-1 0 0,1-1 0,0 1 0,-1 1 0,1-1 0,-1 0 0,3 3-1,5 2-1,0-1-1,0 0 0,0 0 1,0-1-1,1 0 0,0-1 1,0 0-1,0-1 0,0 0 1,0 0-1,0-1 0,0-1 1,1 0-1,-1-1 0,0 0 0,0 0 1,0-1-1,18-6 0,23-16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17972,'0'7'2232,"-1"3"2585,4-10-4697,1-3-424,-1 0 304,-2 2-216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80 357 13067,'2'0'2027,"-4"4"-497,-6 14 383,-17 28-268,21-38-1217,-5 7 68,5-8-319,0 0 0,0 0 0,0 1 0,1-1 0,0 1 0,0 0 0,1 0 0,0-1 0,0 2 0,0 8 0,2-16-161,0 0 0,0-1 0,0 1-1,0 0 1,0-1 0,0 1 0,0-1 0,0 1 0,0 0 0,0-1 0,1 1 0,-1-1-1,0 1 1,0 0 0,1-1 0,-1 1 0,0-1 0,1 1 0,-1-1 0,1 1-1,-1-1 1,0 0 0,1 1 0,-1-1 0,1 1 0,-1-1 0,2 1 0,-1-1 9,0 0 0,0 0 0,0 0 0,1 0 0,-1 0 0,0 0 0,0 0 0,0-1 0,0 1 0,0 0 0,0-1 0,0 1 0,0 0 0,2-2 0,4-2 92,0 0 0,-1-1 0,10-7 0,10-13 341,40-48 0,7-7 147,-72 79-603,0 0 1,-1 0 0,1 1-1,0-1 1,-1 0 0,1 1-1,0-1 1,0 1 0,0-1-1,-1 1 1,1-1 0,0 1-1,0 0 1,0-1 0,0 1-1,0 0 1,0 0 0,0 0-1,0 0 1,1-1 0,-2 2-4,1-1 0,-1 0 0,1 1 1,-1-1-1,1 1 0,-1-1 0,1 0 1,-1 1-1,1-1 0,-1 1 0,1-1 0,-1 1 1,0-1-1,0 1 0,1 0 0,-1-1 0,0 1 1,0-1-1,1 1 0,-1 0 0,0-1 0,0 2 1,1 6-33,0 0 0,-1 1 0,-1 13 0,0-14 5,1 3-11,-1 44-114,1-50 148,0-1-1,1 0 1,0 0-1,0 1 0,0-1 1,0 0-1,0 0 1,1 0-1,0 0 0,2 4 1,-4-8 7,1 1 1,-1-1-1,1 1 0,-1 0 1,1-1-1,-1 1 1,1-1-1,0 1 1,-1-1-1,1 1 0,0-1 1,0 0-1,-1 1 1,1-1-1,0 0 1,0 0-1,-1 1 0,1-1 1,0 0-1,0 0 1,-1 0-1,1 0 0,0 0 1,0 0-1,0 0 1,-1 0-1,1-1 1,0 1-1,0 0 0,-1 0 1,1 0-1,0-1 1,0 1-1,-1-1 1,1 1-1,0 0 0,1-2 1,21-21 124,-22 22-121,18-23 208,-2 0 0,-1-2 1,0 0-1,-2-1 0,14-37 0,38-145 1232,-60 189-1289,-3 10-40,0 0-1,0-1 1,-2 0-1,1 1 1,0-20 0,-21 80-29,5 18-125,3 0 0,2 0 0,1 91 0,8-149 26,0-4-7,-1 0 1,1 0 0,1 1 0,-1-1 0,1 0-1,0 1 1,1-1 0,-1 0 0,1 0-1,0 0 1,1 0 0,3 7 0,-5-12 7,-1-1 0,0 1-1,1-1 1,-1 1 0,1-1 0,-1 1 0,0-1 0,1 1-1,-1-1 1,1 1 0,-1-1 0,1 1 0,0-1 0,-1 0 0,1 1-1,-1-1 1,1 0 0,0 0 0,-1 1 0,1-1 0,0 0-1,-1 0 1,1 0 0,0 0 0,-1 0 0,2 0 0,-1 0-11,0-1 0,-1 1 0,1-1 1,-1 0-1,1 1 0,0-1 0,-1 1 0,1-1 1,-1 0-1,0 0 0,1 1 0,-1-1 0,1 0 1,-1 0-1,0 0 0,0 1 0,1-3 1,0-2-94,0-1 0,-1 1 1,1-1-1,-1 0 1,-1-8-1,-2-1-139,0 1 0,-1-1 0,-1 1 0,-12-25 0,-34-51-430,18 36 1023,36 56-186,1 1 1,0-1-1,0 0 0,0 0 1,8 3-1,-9-3-172,1-1-1,-1 0 1,1 0-1,-1 0 1,1 0-1,-1-1 1,1 1 0,0-1-1,-1 0 1,1 0-1,0-1 1,-1 1-1,4-1 1,15-12-63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148 206 20900,'-3'-6'350,"0"1"-1,0-1 1,-1 1-1,0 0 0,0 0 1,0 0-1,-1 0 1,1 0-1,-1 1 1,0 0-1,-10-6 0,13 9-258,0 0-1,0 0 0,0 1 1,0-1-1,0 0 1,0 1-1,0-1 0,0 1 1,0 0-1,-1 0 1,1 0-1,0 0 0,0 0 1,0 0-1,0 0 1,-3 1-1,3 0-28,0 0-1,0 1 1,-1-1-1,1 0 1,0 1-1,0-1 1,0 1 0,1 0-1,-1-1 1,0 1-1,0 0 1,1 0-1,0 0 1,-1 0-1,1 1 1,-2 3 0,-1 4-72,1 0 0,0 0 1,0 1-1,1-1 1,0 1-1,1-1 0,0 1 1,1 0-1,0-1 1,1 1-1,0-1 0,1 1 1,0-1-1,5 16 1,-7-24 2,1-1 1,-1 1 0,1-1 0,0 0 0,0 1 0,-1-1 0,1 0 0,0 1 0,0-1 0,0 0 0,0 0 0,0 0 0,0 0 0,1 0 0,-1 0 0,0 0 0,1 0 0,-1 0 0,0-1 0,1 1-1,-1 0 1,4 0 0,-3-1 0,0 0-1,1 0 1,-1 0 0,0-1-1,1 1 1,-1-1-1,0 1 1,1-1 0,-1 0-1,0 0 1,0 0-1,0 0 1,3-2-1,6-5-13,0 0 0,-1-1 0,-1 0 0,12-14 0,5-9 89,-1-1-1,-1 0 1,-2-2-1,-2-1 0,31-75 1,-45 91 33,-6 21-101,0-1 1,0 0-1,0 0 0,0 0 1,0 0-1,0 0 1,0 0-1,0 0 0,0 0 1,0 0-1,-1 1 1,1-1-1,0 0 0,0 0 1,0 0-1,0 0 1,0 0-1,0 0 1,0 0-1,0 0 0,0 0 1,0 0-1,0 0 1,0 0-1,0 0 0,0 0 1,0 0-1,-1 1 1,1-1-1,0 0 0,0 0 1,0 0-1,0 0 1,0 0-1,0 0 1,0 0-1,0 0 0,0 0 1,-1 0-1,1 0 1,0 0-1,0 0 0,0 0 1,0 0-1,0 0 1,0 0-1,0-1 0,0 1 1,0 0-1,0 0 1,-1 0-1,1 0 0,0 0 1,0 0-1,0 0 1,0 0-1,0 0 1,0 0-1,0 0 0,0 0 1,0 0-1,0-1 1,-18 35 44,3 7-233,1 1 0,2 0-1,2 1 1,2 1-1,-4 74 1,12-111-85,0-1 0,1 1 0,-1 0 0,1 0 0,1 0 0,3 10 0,-5-15 229,1-1-1,-1 0 0,1 0 0,0 1 0,-1-1 0,1 0 0,0 0 1,0 0-1,0 0 0,0 0 0,0 0 0,0 0 0,0 0 0,0 0 1,0 0-1,1-1 0,-1 1 0,0 0 0,1-1 0,-1 1 0,0-1 1,1 0-1,-1 1 0,0-1 0,1 0 0,-1 0 0,1 0 0,-1 0 1,0 0-1,1 0 0,-1 0 0,1 0 0,-1-1 0,0 1 0,1 0 1,-1-1-1,0 1 0,2-2 0,31-15-808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18468,'-13'19'601,"0"0"0,1 1 1,2 0-1,0 1 0,0 0 0,-7 29 1,16-46-486,-22 72 813,21-68-830,0-1 0,1 1 0,0 0 0,1 0 0,0 0-1,0-1 1,2 14 0,-2-20-85,0 0 0,0-1 0,0 1-1,0-1 1,1 1 0,-1-1 0,0 1-1,0-1 1,0 1 0,1-1 0,-1 1 0,0-1-1,1 1 1,-1-1 0,0 0 0,1 1-1,-1-1 1,1 0 0,-1 1 0,0-1 0,1 0-1,-1 1 1,1-1 0,-1 0 0,1 0-1,-1 1 1,1-1 0,-1 0 0,2 0 0,-1 0 1,1 0 1,-1 0-1,0-1 0,0 1 1,1 0-1,-1-1 1,0 1-1,1-1 1,-1 1-1,0-1 1,2-1-1,2-2 7,0 0 0,0 0 1,0 0-1,4-7 0,4-8 33,0 0 1,-2 0 0,0-1-1,-2 0 1,0-1 0,-1 0-1,9-44 1,-30 114-116,6-25 184,0 1-1,-3 31 1,10-56-106,-1 1 0,1-1 0,0 1 1,0 0-1,0-1 0,0 1 0,0-1 0,0 1 0,0 0 1,0-1-1,0 1 0,0-1 0,0 1 0,0 0 0,0-1 1,1 1-1,-1-1 0,0 1 0,0 0 0,1-1 1,-1 1-1,0-1 0,1 1 0,-1-1 0,1 1 0,0-1 4,0 0 0,-1 0 0,1 0 0,0 0 0,-1 0 0,1-1 0,0 1 0,-1 0-1,1-1 1,-1 1 0,1 0 0,0-1 0,-1 1 0,1-1 0,-1 1 0,1 0 0,-1-1 0,1 0-1,27-34 530,-25 31-498,4-7 29,0 2 0,1-1 0,0 1 0,1 0 0,0 0 0,0 1 0,17-11 0,-25 19-85,0-1 0,0 1 0,1-1-1,-1 1 1,0 0 0,0-1-1,1 1 1,-1 0 0,0 0 0,0 0-1,1 0 1,-1 0 0,0 0-1,0 0 1,1 1 0,-1-1 0,0 0-1,0 1 1,1-1 0,-1 1 0,0-1-1,0 1 1,0-1 0,0 1-1,0 0 1,0 0 0,0-1 0,0 1-1,0 0 1,0 0 0,0 0-1,-1 0 1,1 0 0,0 0 0,-1 0-1,1 0 1,-1 1 0,1-1 0,-1 0-1,1 2 1,2 5-24,0 0 0,-1 0 0,0 1 0,1 10 0,-3-19 27,3 24-51,-3-17 49,0-1-1,1 1 1,0 0-1,0-1 1,0 1-1,1-1 1,0 1-1,1-1 0,3 8 1,-5-13 8,-1-1 1,1 1-1,-1-1 0,1 1 1,0-1-1,-1 1 1,1-1-1,-1 0 0,1 1 1,0-1-1,-1 0 1,1 0-1,0 1 0,-1-1 1,1 0-1,0 0 1,-1 0-1,1 0 0,0 0 1,-1 0-1,1 0 0,0 0 1,0 0-1,-1 0 1,1 0-1,0 0 0,-1-1 1,1 1-1,0 0 1,-1 0-1,1-1 0,-1 1 1,1 0-1,0-1 0,-1 1 1,1-1-1,-1 1 1,1-1-1,0 0 0,24-26 240,-21 22-188,23-30 223,13-15-7,-40 50-279,0-1 1,0 1 0,0-1 0,1 1 0,-1 0 0,0-1 0,1 1 0,-1 0 0,0 0 0,0-1 0,1 1 0,-1 0-1,1 0 1,-1-1 0,0 1 0,1 0 0,-1 0 0,0 0 0,1 0 0,-1 0 0,1 0 0,-1-1 0,1 1 0,-1 0 0,0 0-1,1 0 1,-1 0 0,1 0 0,-1 1 0,1-1 0,-1 0 0,0 0 0,1 0 0,-1 0 0,1 1 0,4 14-504,-7 25-1101,-2-21 582,-2 34 161,7-51 284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16219,'4'0'2051,"-3"7"-1322,-2 9-50,-8 35 1830,5-38-2096,1 1-1,0 0 1,2 0-1,-1 1 1,2-1-1,1 19 1,-1-32-389,0-1 0,0 1 0,0 0 0,0-1-1,0 1 1,0-1 0,1 1 0,-1-1 0,0 1 0,0-1 0,1 1 0,-1 0 0,0-1 0,1 1 0,-1-1 0,0 0 0,1 1 0,-1-1 0,1 1 0,-1-1 0,1 0 0,-1 1 0,1-1 0,-1 0 0,1 1 0,-1-1 0,1 0 0,-1 0-1,1 0 1,0 1 0,-1-1 0,1 0 0,-1 0 0,1 0 0,0 0 0,-1 0 0,1 0 0,-1 0 0,1 0 0,0-1 0,-1 1 0,1 0 0,-1 0 0,1 0 0,-1 0 0,1-1 0,0 0 0,28-17 523,-26 16-480,28-23 278,-17 13-257,0 0-1,1 2 1,0 0 0,0 0-1,26-10 1,-40 19-99,1 0 0,0 0 0,-1 1-1,1-1 1,0 1 0,0 0 0,0-1 0,0 1 0,-1 0 0,1 0 0,0 0 0,0 0 0,0 0-1,0 0 1,0 1 0,-1-1 0,1 1 0,0-1 0,0 1 0,-1 0 0,1 0 0,1 1-1,-1-1-5,0 1-1,-1 0 0,0-1 0,1 1 0,-1 0 0,0 0 0,0 0 0,0 0 0,0 1 0,0-1 0,0 0 0,-1 0 1,1 0-1,-1 1 0,1 2 0,-1 8-10,0 1 0,0 0 0,-1 0 0,-5 21 0,1-17-156,4-15-166,3-10 226,3-9 16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74 18764,'0'-1'305,"-1"0"0,0 0 0,1 0 0,-1 0 0,0 0 0,0 0 0,0 1 0,0-1 0,0 0 0,0 0 0,0 1 0,0-1 0,0 1 0,0-1 1,0 1-1,0-1 0,-2 1 0,-21-8 2230,18 7-2363,0 0 1,0 0 0,0 1 0,0 0 0,-1 0-1,1 0 1,0 1 0,0 0 0,0 0 0,0 1-1,0 0 1,1 0 0,-1 0 0,-8 5-1,10-5-146,0 0 0,0 1 0,1-1 0,-1 1 0,1 0 0,0 0 0,-1 0 0,1 1-1,1-1 1,-1 1 0,0-1 0,1 1 0,0 0 0,0 0 0,0 0 0,0 0 0,1 0-1,-1 1 1,1-1 0,-1 8 0,2-11-23,0-1 1,0 1-1,0 0 1,0 0-1,0-1 0,0 1 1,0 0-1,0 0 0,0-1 1,0 1-1,0 0 1,1 0-1,-1-1 0,0 1 1,1 0-1,-1-1 0,0 1 1,1 0-1,-1-1 1,1 1-1,-1 0 0,1-1 1,-1 1-1,1-1 0,-1 1 1,1-1-1,0 1 1,-1-1-1,1 0 0,1 1 1,0 0-1,0-1 1,0 0-1,0 1 0,1-1 1,-1 0-1,0 0 1,0 0-1,1-1 0,-1 1 1,4-1-1,3-2-2,1-1 1,-1 1-1,1-1 0,8-6 0,1-2 37,0-1 0,26-23-1,-38 30-41,-1 0 0,1 0 0,-2-1-1,1 0 1,-1-1 0,1 1 0,-2-1-1,1 0 1,3-11 0,-13 32-1039,-8 32-1926,13-42 2855,-1-1 0,1 0-1,0 1 1,0-1 0,0 1-1,0-1 1,0 0 0,1 1-1,-1-1 1,1 0 0,0 0-1,-1 1 1,1-1 0,0 0-1,0 0 1,0 0 0,2 2-1,12 8-786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153 402 15355,'-5'1'391,"1"-1"0,-1 1 0,0 1 0,1-1 0,-1 1 0,1 0 1,-1 0-1,1 0 0,0 0 0,0 1 0,0 0 0,0 0 0,0 0 0,0 0 0,1 1 0,0-1 0,0 1 0,-4 5 0,-3 5 254,1 0 1,0 1-1,-13 30 1,5 1-76,16-42-541,0-1 0,0 1-1,1 0 1,-1 0-1,1-1 1,0 1 0,0 0-1,0 0 1,1 0 0,0 5-1,-1-8-21,1-1 1,-1 1-1,0 0 0,1 0 0,-1-1 0,1 1 0,-1 0 0,1-1 1,-1 1-1,1 0 0,-1-1 0,1 1 0,-1-1 0,1 1 0,0-1 1,-1 1-1,1-1 0,0 0 0,0 1 0,-1-1 0,1 0 0,0 0 1,0 1-1,0-1 0,-1 0 0,1 0 0,0 0 0,0 0 0,0 0 1,-1 0-1,1 0 0,0 0 0,0 0 0,0 0 0,-1-1 0,1 1 1,0 0-1,1-1 0,27-14 162,-10 1-42,-1-1 0,0 0-1,-1-1 1,-1-1-1,25-35 1,59-102 724,-99 153-843,17-30 178,-2 0-1,16-39 1,-27 57-150,-1 0 1,0 0 0,-1-1 0,-1 1-1,0-1 1,0 0 0,-1 1-1,-2-23 1,1 33-40,0 0 0,-1 0 0,1 0 0,-1 0 0,0 0 0,1 0 0,-1 0 0,0 0 0,-1 1 0,1-1 0,-1 0 0,1 1 0,-1-1 0,0 1 0,0-1 0,0 1 0,0 0 0,0 0 0,0-1 1,-1 2-1,1-1 0,-1 0 0,1 0 0,-1 1 0,0 0 0,1-1 0,-1 1 0,0 0 0,0 0 0,0 1 0,-5-2 0,2 2-2,1 0 1,-1 0-1,1 1 0,0 0 1,0 0-1,-1 0 1,1 0-1,0 1 1,0 0-1,0 0 1,0 0-1,0 1 1,1-1-1,-1 1 0,1 0 1,0 1-1,-5 4 1,4-4-1,0 1 0,0 1 1,1-1-1,0 1 0,0 0 0,0 0 0,1 0 1,-1 0-1,2 1 0,-1-1 0,1 1 0,0 0 1,0-1-1,-1 14 0,2-11-72,2 1 0,-1 0-1,1-1 1,0 1 0,1-1 0,0 1-1,1-1 1,0 0 0,0 0 0,6 11-1,3 6-153,15 30-832,34 101 0,-60-149 886,-2-4 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22445,'0'0'125,"0"-1"1,0 1 0,1-1 0,-1 0-1,0 1 1,1-1 0,-1 1-1,0-1 1,1 1 0,-1-1-1,1 1 1,-1 0 0,1-1-1,-1 1 1,1-1 0,-1 1-1,1 0 1,-1 0 0,1-1-1,0 1 1,-1 0 0,1 0-1,-1-1 1,2 1 0,19-7 450,-1 3 319,0 0-1,1 1 1,22 0-1,-34 3-779,1 0 0,-1 0 0,0 1 1,1 0-1,-1 1 0,0 0 0,0 1 0,0-1 0,9 5 0,-16-6-103,1 1-1,-1-1 1,0 0 0,0 1-1,0-1 1,0 1 0,0 0 0,0 0-1,-1 0 1,1 0 0,0 0-1,-1 0 1,0 0 0,1 0 0,-1 0-1,0 1 1,0-1 0,0 1-1,-1-1 1,2 3 0,-2-1-7,0 1 1,0-1-1,0 0 1,0 0-1,-1 0 1,0 1-1,1-1 1,-2 0-1,1 0 1,0 0-1,-3 5 1,-1 1-5,-1-1 1,0 1-1,0-1 0,-1 0 1,0 0-1,0-1 0,-1 0 1,-11 9-1,-4-5 15,15-6-135,22 2-26,-6-4 96,-1 0 0,1 0 0,-1 1 0,0 0 0,0 1 0,0-1 0,-1 1 0,0 0 0,0 1 0,-1-1 1,1 1-1,-2 0 0,9 15 0,-7-10-8,0 0 1,-1 0 0,-1 1 0,0 0 0,-1 0 0,0 0-1,-1 0 1,2 19 0,-4-28 80,0-1 0,-1 1 0,1 0 0,0 0 0,-1-1 0,0 1 0,0-1 1,0 1-1,0-1 0,-1 1 0,1-1 0,-1 1 0,0-1 0,0 0 0,0 0 0,-5 5 0,2-3 51,0-1-1,0-1 1,0 1-1,0-1 1,-1 0-1,1 0 1,-1 0-1,0-1 1,-7 3-1,-10 0 191,0 0 0,0-2 0,-1 0 0,-28-2 0,42 0-221,-1-1-80,0 1 0,1-1-1,-1-1 1,0 0 0,0 0 0,1-1 0,-18-6 0,27 8-4,1 0 0,-1 0 0,1 0-1,0 0 1,-1-1 0,1 1 0,0 0 0,-1 0 0,1 0 0,-1 0 0,1-1 0,0 1 0,0 0 0,-1 0-1,1-1 1,0 1 0,-1 0 0,1 0 0,0-1 0,0 1 0,-1 0 0,1-1 0,0 1 0,0 0-1,0-1 1,0 1 0,0-1 0,-1 1 0,1 0 0,0-1 0,0 1 0,0 0 0,0-1 0,0 1 0,0-1-1,0 0 1,11-8-1279,-8 7 1272,8-7-604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17732,'-8'0'426,"0"0"1,0 0 0,0 0-1,1 1 1,-1 0 0,0 1-1,0 0 1,1 0 0,-1 0-1,1 1 1,0 0 0,-11 7-1,8-4-167,0 1-1,1 0 1,0 1 0,1 0-1,-1 0 1,1 1-1,-12 18 1,10-12-176,2-1 0,0 2 0,0-1 0,2 1 0,0 0 0,0 0 0,2 0 0,0 1 0,1 0 0,0 0 0,1 29 0,2-37-34,0-1 0,1 1 1,0 0-1,1-1 0,0 1 0,0-1 0,1 0 1,0 0-1,0 0 0,7 11 0,-8-16-37,0 0-1,1 0 1,-1 0-1,1 0 1,0-1-1,0 1 1,0-1 0,0 0-1,0 1 1,1-1-1,-1-1 1,1 1-1,-1 0 1,1-1-1,0 0 1,-1 0 0,1 0-1,0 0 1,0-1-1,0 1 1,-1-1-1,1 0 1,0 0-1,0 0 1,5-2-1,2 0-2,1 0-1,-1-1 1,0 0-1,-1-1 1,19-9-1,-23 10 50,-1 0 0,1 0 0,-1-1 1,1 0-1,-1 0 0,0 0 0,-1-1 0,1 1 0,-1-1 0,0 0 0,5-9 1,-8 13-25,0 0 1,-1 0 0,1 0 0,-1 0-1,1 0 1,-1 0 0,1 0 0,-1-1-1,0 1 1,1 0 0,-1 0 0,0-1-1,0 1 1,0 0 0,0 0 0,0 0-1,0-1 1,-1 1 0,1 0 0,0 0-1,-1-1 1,1 1 0,0 0 0,-1 0-1,0 0 1,0-1 0,-1 0 11,1 0 1,-1 1 0,0 0-1,0 0 1,0-1 0,0 1 0,0 0-1,0 0 1,0 1 0,0-1-1,0 0 1,0 1 0,-4-1-1,-2 0 0,-1 0 0,1 0 0,-1 1 0,1 1-1,0-1 1,-17 4 0,-11 11-660,34-14 517,0-1 0,0 1 0,0 0 0,0 0 0,0 1 0,1-1 0,-1 0 0,0 1 0,1-1 0,-1 1 0,1-1 0,0 1 0,-1 0 0,1-1 0,-2 4 0,3-5 89,0 1-1,0-1 0,0 0 1,0 0-1,0 0 1,0 0-1,0 0 0,0 1 1,0-1-1,0 0 1,0 0-1,0 0 1,0 0-1,0 1 0,0-1 1,0 0-1,0 0 1,0 0-1,1 0 0,-1 1 1,0-1-1,0 0 1,0 0-1,0 0 0,0 0 1,0 0-1,0 0 1,0 1-1,1-1 0,-1 0 1,0 0-1,0 0 1,0 0-1,0 0 0,0 0 1,1 0-1,-1 0 1,0 0-1,0 0 0,0 0 1,0 0-1,0 0 1,1 0-1,-1 0 0,17-3-509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18012,'0'-1'145,"0"0"-1,0 1 1,1-1 0,-1 1 0,0-1-1,0 0 1,0 1 0,1-1 0,-1 0-1,0 1 1,1-1 0,-1 1 0,0-1-1,1 1 1,-1-1 0,1 1 0,-1-1-1,1 1 1,-1 0 0,1-1 0,-1 1-1,1-1 1,-1 1 0,1 0 0,0 0-1,-1-1 1,2 1 0,-1 0 124,1 0 1,0 0-1,-1 0 1,1 0-1,0 0 1,-1 0-1,1 0 0,-1 1 1,1-1-1,2 2 1,2 0 209,-1 1 1,0 0-1,0 0 1,0 0-1,6 5 1,-6-2-381,-1-1 1,1 1-1,-1-1 1,0 1-1,-1 1 1,1-1-1,-1 0 1,0 1-1,-1 0 0,0-1 1,0 1-1,0 0 1,-1 0-1,0 0 1,0 12-1,0-13-89,-1 0 0,0 0 1,-1 0-1,1 1 0,-1-1 0,-1 0 0,1 0 0,-1 0 0,0 0 1,0-1-1,-1 1 0,0 0 0,0-1 0,0 0 0,0 0 0,-1 0 1,-8 9-1,1-8 53,7-11-12,4 4-48,0 0 0,0-1-1,1 1 1,-1 0 0,0 0 0,1-1-1,-1 1 1,1 0 0,-1 0 0,1 0-1,-1 0 1,1 0 0,0 0 0,-1 0 0,1 0-1,1-1 1,0 0-13,0 1 1,0-1-1,0 1 1,0 0-1,0-1 1,1 1-1,-1 0 1,0 1-1,0-1 0,1 0 1,-1 1-1,1-1 1,-1 1-1,0-1 1,1 1-1,-1 0 1,1 0-1,2 1 0,-1 0-22,0 0-1,1 0 1,-1 0-1,0 1 1,0 0-1,0 0 1,0 0-1,0 0 1,5 4-1,-3-1-37,0 0-1,0 1 0,0-1 0,-1 1 0,0 0 1,0 1-1,-1-1 0,1 1 0,-2 0 0,7 14 0,-9-18 93,0 0-1,0 0 1,-1 0 0,1 0-1,-1 0 1,0 0-1,0 0 1,0 0-1,0 0 1,-1 0-1,1 0 1,-1 0-1,0 0 1,0-1-1,0 1 1,-2 5-1,1-4 58,-1 0 0,0 0-1,0 0 1,0-1-1,-1 1 1,1-1-1,-1 1 1,0-1 0,-6 3-1,-4 2 216,-1 0 0,1-2 1,-1 0-1,-1 0 0,-19 3 0,18-5-13,0 0 0,-23 0 0,37-3-380,-1-1 0,1 0 1,-1 0-1,1 0 0,0 0 0,-1 0 0,1-1 0,-1 0 1,1 1-1,0-1 0,-1-1 0,1 1 0,0 0 0,0-1 1,0 0-1,0 1 0,0-1 0,-4-5 0,6 7 57,1-1 1,-1 0-1,1 1 0,0-1 1,-1 0-1,1 0 0,0 1 1,0-1-1,0 0 0,0 0 1,-1 0-1,1 0 0,0 1 1,0-1-1,0 0 0,1 0 1,-1 0-1,0 1 0,0-1 1,1-1-1,-1 2 38,4-16-572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67 16868,'-3'-22'2407,"-1"18"-738,-2 14 269,-1 17-1321,0 0 1,2 0-1,-2 34 0,2-19-529,2-23-72,-11 125 176,13-142-179,1-1 0,0 0 1,0 0-1,0 0 0,0 1 0,0-1 1,0 0-1,1 0 0,-1 0 0,0 0 1,1 1-1,-1-1 0,1 0 0,-1 0 1,1 1-1,0-1-3,-1-1 0,0 0 1,1 0-1,-1 0 0,1 0 0,-1 0 1,0 0-1,1 0 0,-1 0 0,0 0 0,1 0 1,-1 0-1,0 0 0,1 0 0,-1 0 1,1 0-1,-1 0 0,0 0 0,1 0 1,-1 0-1,0-1 0,1 1 0,-1 0 1,0 0-1,0 0 0,1-1 0,-1 1 0,0 0 1,1 0-1,-1-1 0,4-3 103,0 0-1,0-1 1,-1 1-1,6-10 1,5-13 257,-2 0 0,-1-1 0,-1-1 0,-1 1 0,-2-1 0,0-1 0,-2 1 0,1-44 0,-5 62-250,-1-27 229,0 35-320,0 1 1,0 0-1,0-1 1,-1 1 0,1 0-1,-1 0 1,0 0 0,0-1-1,0 1 1,0 0-1,0 0 1,-2-3 0,3 5-29,0 0 0,0 0 1,0 0-1,0 0 0,-1-1 1,1 1-1,0 0 1,0 0-1,0 0 0,0 0 1,0 0-1,0 0 1,0 0-1,-1 0 0,1 0 1,0 0-1,0 0 0,0 0 1,0 0-1,0-1 1,0 1-1,-1 0 0,1 0 1,0 0-1,0 0 0,0 0 1,0 0-1,0 0 1,-1 1-1,1-1 0,0 0 1,0 0-1,0 0 0,0 0 1,0 0-1,0 0 1,-1 0-1,1 0 0,0 0 1,0 0-1,0 0 0,0 0 1,0 0-1,0 1 1,0-1-1,0 0 0,-1 0 1,1 0-1,-4 11-25,1 13-79,2-10 42,-2 57-155,3-66 194,0 0-1,1 0 1,-1 0 0,1-1-1,0 1 1,1 0 0,-1-1 0,1 1-1,0-1 1,0 1 0,5 7-1,-7-12 20,1 1 0,0 0-1,0 0 1,0 0 0,0-1-1,0 1 1,0 0 0,0-1-1,0 1 1,0-1-1,0 1 1,0-1 0,0 1-1,0-1 1,0 0 0,1 1-1,-1-1 1,0 0-1,0 0 1,0 0 0,0 0-1,1 0 1,-1 0 0,0-1-1,0 1 1,0 0-1,0 0 1,0-1 0,1 1-1,-1-1 1,0 1 0,0-1-1,0 0 1,0 1 0,1-2-1,3-2 27,1 0-1,-1-1 1,0 0 0,7-8-1,3-6 71,-1-1 0,14-27 0,12-16 125,-40 62-218,1 0 1,-1 1 0,1-1-1,-1 0 1,1 1 0,0-1 0,-1 0-1,1 1 1,0-1 0,-1 1 0,1-1-1,0 1 1,0-1 0,-1 1 0,1 0-1,1-1 1,-2 1-4,1 0 0,-1 0 0,0 0 0,1 0 0,-1 1 1,0-1-1,1 0 0,-1 0 0,0 0 0,0 0 0,1 1 0,-1-1 0,0 0 0,0 0 0,1 0 1,-1 1-1,0-1 0,0 0 0,0 0 0,1 1 0,-1-1 0,0 0 0,0 1 0,0-1 0,0 0 0,0 1 1,1 0-1,2 30-301,-3-29 282,-6 122-1411,2-81-378,2 59-1,2-99 1713,0 0-1,0 0 1,0 0-1,1 0 1,-1 0 0,1 0-1,0 0 1,-1 0 0,1 0-1,1 0 1,-1 0-1,0-1 1,1 1 0,2 3-1,11-1-640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34 12019,'8'-26'4399,"-6"18"-1020,-6 20-1514,-15 69-311,4 1 0,-9 165 0,21-138 677,1-126-2846,1 0-1,-2 0 0,-4-17 0,4 18-15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16003,'-2'-1'241,"-1"1"-1,0-1 0,0 1 0,0 0 0,1 0 0,-1 0 0,0 1 0,0-1 0,0 0 0,1 1 0,-1 0 0,0 0 1,1 0-1,-5 2 0,-33 21 1712,28-14-1674,0 1 1,1-1-1,0 2 1,1 0-1,0 0 1,1 1-1,0 0 1,1 0-1,1 1 1,0 0-1,-6 18 1,12-28-247,-1-1 1,1 1 0,1 0 0,-1-1 0,0 1-1,1 0 1,0-1 0,0 1 0,0 0 0,1 6-1,-1-9-11,1 0-1,-1 0 1,0 0 0,1 0-1,-1 0 1,1 0-1,0 0 1,-1-1-1,1 1 1,0 0-1,-1 0 1,1 0 0,0-1-1,0 1 1,0 0-1,0-1 1,0 1-1,-1-1 1,1 1-1,0-1 1,0 1 0,0-1-1,0 0 1,1 1-1,-1-1 1,0 0-1,0 0 1,0 0-1,0 0 1,0 0 0,0 0-1,0 0 1,0 0-1,0 0 1,0 0-1,0-1 1,0 1-1,0-1 1,2 0 0,5-2 105,-1 0 0,1 0 0,-1-1 0,0 0 0,0-1 1,0 0-1,0 0 0,-1 0 0,11-12 0,0-3 476,29-40-1,-41 52-477,0 0 0,0 0 0,0-1 0,-1 1 0,0-1 0,-1 0 0,0-1 0,0 1 0,-1-1 0,0 1 0,1-15 0,-3 23-110,0 0 0,0 0-1,0 0 1,0 0-1,0 0 1,0 0 0,-1 0-1,1 0 1,0 0-1,0 0 1,-1 0 0,1 1-1,-1-1 1,1 0-1,-1 0 1,1 0 0,-1 0-1,0-1 1,0 2-12,1 0 0,-1 0 1,0-1-1,1 1 0,-1 0 1,1 0-1,-1-1 0,0 1 1,1 0-1,-1 0 0,0 0 0,1 0 1,-1 0-1,0 0 0,1 0 1,-1 0-1,1 0 0,-1 0 1,0 1-1,1-1 0,-2 0 0,-1 2-22,0-1-1,0 1 0,0 0 0,0 0 1,0 0-1,0 0 0,1 0 0,-1 1 1,-2 2-1,-1 3-265,1-1 0,0 1 0,0 0 0,0 0 0,1 0 0,1 1 0,-1 0 0,-4 17 0,8-25 257,0 0-1,0 0 1,-1 0-1,1-1 1,0 1 0,0 0-1,0 0 1,0 0-1,0 0 1,0 0 0,0-1-1,0 1 1,0 0 0,0 0-1,1 0 1,-1 0-1,0-1 1,1 1 0,-1 0-1,0 0 1,1-1 0,-1 1-1,1 0 1,-1-1-1,1 1 1,-1 0 0,1-1-1,0 1 1,-1-1-1,1 1 1,0-1 0,1 2-1,16-1-556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120 228 14571,'-20'41'3282,"15"-34"-2524,1 0 0,0 1 0,1-1 0,0 1 0,-4 14 0,11-27-263,-1 0 0,1 0 0,0 0 0,0 1 0,1-1 0,7-5 0,-12 10-483,1 0 1,-1 0-1,0 0 1,0-1-1,0 1 1,0 0 0,1 0-1,-1-1 1,0 1-1,0 0 1,0 0 0,0-1-1,0 1 1,0 0-1,0 0 1,0-1-1,0 1 1,0 0 0,0-1-1,0 1 1,0 0-1,0 0 1,0-1 0,0 1-1,0 0 1,0 0-1,0-1 1,0 1-1,0 0 1,-1 0 0,1-1-1,0 1 1,0 0-1,0 0 1,0-1 0,-1 1-1,1 0 1,0 0-1,0 0 1,0-1-1,-1 1 1,1 0 0,0 0-1,0 0 1,-1 0-1,1 0 1,0 0 0,0-1-1,-1 1 1,1 0-1,0 0 1,-1 0-1,-14-7 1076,15 7-901,-2-1-153,1 1-1,0 0 0,0 0 0,0-1 1,0 1-1,-1 0 0,1 0 0,0 0 1,0 0-1,0 0 0,-1 1 0,1-1 1,0 0-1,0 0 0,0 1 0,0-1 1,0 1-1,-1-1 0,0 2 0,-1 0 13,0 0-1,0 1 0,0-1 0,0 1 0,1-1 1,-4 6-1,1-1-2,0 0 1,1 0-1,0 0 0,0 1 1,-3 10-1,7-16-32,-11 45 73,10-45-85,1 1 1,-1-1-1,1 1 0,0-1 0,0 1 0,0 0 1,0-1-1,0 1 0,1-1 0,-1 1 1,1 0-1,0-1 0,0 0 0,-1 1 0,3 2 1,-2-4-3,0-1 1,0 1 0,-1 0 0,1 0-1,0-1 1,0 1 0,1-1 0,-1 1-1,0-1 1,0 0 0,0 1 0,0-1 0,0 0-1,0 0 1,1 1 0,-1-1 0,0 0-1,0 0 1,0 0 0,0-1 0,1 1-1,-1 0 1,0 0 0,0-1 0,0 1 0,0 0-1,0-1 1,0 1 0,1-2 0,4 0-7,0-1 0,-1 0 0,0-1 1,7-4-1,9-12 8,0 0 0,-2-2 0,0 0 0,-1-1 0,-2-1 0,27-49 0,-57 102-15,1 0 0,2 1 0,1 1 0,2-1 0,0 2 0,-2 31 0,2 78 57,7-91-26,-1 1 0,-4-1 0,-19 89 1,15-118-69,10-21 51,0 0-1,0 0 1,0 0 0,-1 0-1,1 0 1,0 0-1,0 0 1,0 0-1,0 0 1,-1 0-1,1 1 1,0-1-1,0 0 1,0-1-1,-1 1 1,1 0-1,0 0 1,0 0 0,0 0-1,-1 0 1,1 0-1,0 0 1,0 0-1,0 0 1,0 0-1,-1 0 1,1 0-1,0 0 1,0-1-1,0 1 1,0 0 0,0 0-1,0 0 1,-1 0-1,1 0 1,0-1-1,0 1 1,0 0-1,0 0 1,0 0-1,0 0 1,0-1-1,0 1 1,0 0-1,0 0 1,0 0 0,0-1-1,0 1 1,0 0-1,-2-6-28,1 0 0,0 0 0,0-1 0,0-8 0,1-36-114,2-1 1,3 1-1,1-1 1,26-94-1,-21 110 73,1 1 1,2 0-1,2 1 0,1 0 0,1 2 0,2 0 0,35-43 0,3 9-126,-23 28-90,33-48 1,-60 72 183,-8 14 103,0 0 0,0-1-1,0 1 1,0 0-1,0 0 1,0 0 0,0 0-1,0 0 1,0 0 0,0 0-1,0 0 1,0-1-1,0 1 1,0 0 0,0 0-1,0 0 1,0 0-1,0 0 1,0 0 0,0 0-1,0 0 1,0-1 0,0 1-1,0 0 1,0 0-1,0 0 1,0 0 0,0 0-1,0 0 1,-1 0-1,1 0 1,0 0 0,0 0-1,0 0 1,0-1 0,0 1-1,0 0 1,0 0-1,0 0 1,0 0 0,0 0-1,-1 0 1,1 0 0,0 0-1,0 0 1,0 0-1,0 0 1,0 0 0,0 0-1,0 0 1,0 0-1,-1 0 1,1 0 0,0 0-1,0 0 1,-2 1-6,-1 1 1,1-1 0,0 0-1,-1 1 1,1-1-1,0 1 1,0 0-1,-2 2 1,-13 16 41,2 1 0,0 0 0,2 1 0,0 0 0,1 1 0,-15 43 0,22-53 2,1 0 0,0 1-1,1-1 1,1 1-1,-2 24 1,4-34-20,0 0-1,0-1 0,1 1 1,-1 0-1,1-1 1,0 1-1,0-1 1,0 1-1,1-1 0,-1 0 1,4 6-1,-4-7-4,1 0 0,-1-1 0,1 1 0,0 0 0,0-1 0,-1 0 0,1 1 0,0-1 1,0 0-1,0 0 0,1 0 0,-1 0 0,0 0 0,0-1 0,0 1 0,1-1 0,-1 1 0,0-1 0,1 0 0,2 0 0,3 0 11,1-1-1,0-1 1,-1 1 0,0-1 0,1-1-1,-1 0 1,0 0 0,0 0 0,0-1-1,-1 0 1,1-1 0,-1 1 0,12-12-1,1-1 60,-1-1 1,-1-1-1,21-28 0,-21 20-41,0 1 64,-18 26-104,0 0-1,0 0 1,0 0-1,0 1 1,0-1-1,0 0 1,0 0 0,0 0-1,0 0 1,0 0-1,-1 0 1,1 0-1,0 0 1,0 0-1,0 0 1,0 0 0,0 0-1,0 1 1,0-1-1,0 0 1,0 0-1,0 0 1,0 0-1,0 0 1,0 0-1,0 0 1,0 0 0,0 0-1,0 0 1,0 1-1,0-1 1,0 0-1,0 0 1,0 0-1,0 0 1,0 0 0,0 0-1,1 0 1,-1 0-1,0 0 1,0 0-1,0 0 1,0 0-1,0 0 1,0 1-1,0-1 1,0 0 0,0 0-1,0 0 1,0 0-1,0 0 1,0 0-1,1 0 1,-1 0-1,0 0 1,0 0-1,0 0 1,0 0 0,0 0-1,0 0 1,0 0-1,0 0 1,-7 22-2,6-20 1,-5 12 40,1 0 0,0 0-1,1 1 1,1-1-1,0 1 1,-1 22-1,4-35-33,0-1 0,0 0 0,0 0 0,0 0 0,0 0-1,0 0 1,1 0 0,-1 0 0,0 0 0,1 0 0,-1 0 0,0 0 0,1 0 0,-1 0-1,1 0 1,0 0 0,-1 0 0,1 0 0,0 0 0,-1 0 0,1-1 0,0 1 0,0 0 0,0-1-1,0 1 1,0 0 0,0-1 0,0 1 0,0-1 0,0 1 0,0-1 0,0 0 0,0 0-1,0 1 1,0-1 0,0 0 0,0 0 0,0 0 0,0 0 0,0 0 0,0 0 0,1 0 0,-1 0-1,0-1 1,0 1 0,0 0 0,0-1 0,0 1 0,1-1 0,3-1-187,0 0-1,0-1 1,0 1 0,0-1 0,-1 0-1,1 0 1,-1 0 0,7-7 0,-1-1-114,0 0-122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17852,'-10'10'2112,"10"1"-1248,0 0-415,2 0 2039,2 1-1968,0 1 656,2 0-1096,1 0-80,3-1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116 334 16412,'-43'61'3767,"34"-51"-3296,1 0 1,0 1-1,1 0 0,0 0 0,1 1 1,0-1-1,1 1 0,0 1 1,-5 23-1,9-34-432,1 0 0,-1 1-1,1-1 1,0 0 0,0 0 0,0 0 0,0 0-1,1 0 1,-1 0 0,1 0 0,-1 0 0,1 0-1,0 0 1,-1 0 0,1 0 0,2 2 0,-2-3-7,0 1 0,0-1 0,0 0 0,0 0 0,1 0 0,-1 0 0,0 0 0,1-1 0,-1 1 0,1 0 0,-1-1 0,1 1 0,-1-1 0,1 1 0,-1-1 0,4 1 0,0-1 24,1 0 0,0-1 0,0 1 0,0-1 0,-1 0-1,1-1 1,0 1 0,-1-1 0,1 0 0,5-3 0,8-6 47,0 0-1,-1-1 1,0-1 0,-1-1-1,0 0 1,-1-1 0,-1-1-1,0-1 1,-1 0 0,18-30-1,-18 23-57,0 0 0,-2-2-1,-1 1 1,-1-1 0,-1-1 0,-2 1-1,9-55 1,-16 78-48,5-53-12,-5 52 9,-1 0 0,1 0 0,0 0 0,-1 0 0,0 0 0,0 0 0,0 0 0,0 1 1,-1-1-1,0 0 0,-2-4 0,3 7 0,0 0 1,0 0 0,0 0-1,-1 0 1,1 0-1,0 0 1,0 1 0,-1-1-1,1 0 1,0 1 0,-1-1-1,1 1 1,-1-1-1,1 1 1,-1 0 0,1 0-1,-1 0 1,1-1 0,-1 1-1,1 1 1,-1-1-1,1 0 1,0 0 0,-1 0-1,1 1 1,-1-1 0,1 1-1,-1-1 1,1 1-1,0 0 1,-1-1 0,1 1-1,-1 1 1,-7 3-14,0 1 1,0 0-1,-10 10 0,5-3 22,0 0 0,0 1 0,2 0 0,-15 21 0,24-30-34,0 0-1,0 0 1,0 0-1,0 0 0,1 1 1,0-1-1,0 1 0,0 0 1,1 0-1,0 0 1,0-1-1,1 1 0,-1 0 1,1 0-1,0 0 1,1 0-1,0 0 0,1 7 1,6 8-298,1 0 1,0-1-1,19 28 0,-19-33 75,0 0-1,-1 0 0,-1 0 0,0 1 0,-1 0 1,-1 0-1,5 23 0,-9-14-5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17500,'0'7'4181,"1"16"-2512,0-6-1115,-3 45 482,-13 82 1,-22 61-192,28-158-595,0-5-81,4-24-73,2 0 0,0 0 1,-1 37-1,4-54-89,0-1 0,0 1-1,-1 0 1,1-1 0,0 1 0,0 0 0,1 0 0,-1-1-1,0 1 1,0 0 0,0-1 0,0 1 0,0 0 0,1-1 0,-1 1-1,0 0 1,1-1 0,-1 1 0,0 0 0,1-1 0,-1 1-1,1-1 1,-1 1 0,1-1 0,-1 1 0,1-1 0,0 1-1,0 0 1,0-1 9,0-1-1,0 1 1,0 0-1,0 0 1,0-1-1,0 1 1,0 0-1,0-1 1,0 1-1,0-1 1,0 1-1,0-1 1,0 0-1,0 1 1,-1-1-1,2-1 1,7-6 132,-2-1-1,11-14 1,32-57 575,-3-1 0,44-109-1,-22 45-1624,-67 140 110,0 2-968,-4 6-609,1-1 1885,-1 0 0,0 0 0,1 0 0,-1 0-1,0 0 1,0 0 0,-3 2 0,-9 0-907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17644,'0'46'1640,"2"-2"-1056,5-1-392,0-11 344,6-7-592,0-13 264,3-6-208,5-12-264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73 188 16828,'1'1'157,"1"0"1,0 0 0,-1 0 0,1 0 0,0 0 0,0 0 0,0 0 0,0-1 0,-1 1-1,1-1 1,0 1 0,0-1 0,0 0 0,0 0 0,0 0 0,0 0 0,0 0 0,0 0-1,0-1 1,0 1 0,0-1 0,0 1 0,0-1 0,0 1 0,0-1 0,-1 0-1,1 0 1,0 0 0,-1 0 0,3-2 0,6-4 591,0 0 0,-1-1 0,14-14 1,-17 15-412,-1 0 0,1 0 1,-1 0-1,0-1 1,-1 0-1,6-13 0,-9 18-255,0 0-1,0 1 0,-1-1 0,1 1 0,-1-1 1,1 0-1,-1 1 0,0-1 0,0 0 0,0 1 0,-1-6 1,0 7-48,1-1 0,-1 1 0,0-1 0,1 1 0,-1-1 0,0 1 0,0 0 0,0 0 0,0-1 0,0 1 0,0 0 0,0 0 0,-1 0 0,1 0 0,0 0 1,-1 0-1,1 1 0,0-1 0,-1 0 0,1 1 0,-3-2 0,0 2-24,0-1 0,0 1 1,0-1-1,0 1 0,0 0 1,1 1-1,-1-1 0,0 0 1,0 1-1,0 0 0,0 0 0,1 0 1,-1 1-1,1-1 0,-1 1 1,1 0-1,-1 0 0,1 0 1,-5 4-1,-3 3-71,0 0 0,1 1 0,1 0 0,-11 13 0,10-10-3,2 0 0,0 0 1,-9 19-1,14-25 27,0 1 1,0 0 0,0-1 0,1 1 0,0 0-1,1 1 1,-1 14 0,2-21 30,0-1 1,0 1-1,0 0 0,0-1 1,0 1-1,1 0 1,-1-1-1,1 1 0,-1 0 1,1-1-1,-1 1 0,1-1 1,0 1-1,0-1 0,0 1 1,0-1-1,0 0 0,0 1 1,0-1-1,0 0 0,1 0 1,-1 0-1,0 0 1,1 0-1,-1 0 0,1 0 1,-1 0-1,1-1 0,-1 1 1,1-1-1,-1 1 0,1-1 1,0 1-1,-1-1 0,1 0 1,0 0-1,-1 0 0,1 0 1,0 0-1,-1 0 1,4-1-1,3 0 1,0-1-1,-1 1 1,1-2 0,0 1-1,-1-1 1,1 0 0,9-6 0,4-5 20,-1 0 0,0-1 1,-1-2-1,21-22 0,61-80 217,-79 92-199,-21 26-33,0-1 1,0 0-1,0 1 1,1-1-1,-1 1 1,1 0-1,-1-1 1,1 1-1,-1 0 1,1 0-1,2-1 1,-3 2-3,-1 0 0,0 0 0,0 0 0,1 0 1,-1 0-1,0 1 0,1-1 0,-1 0 0,0 0 1,0 1-1,0-1 0,1 0 0,-1 0 0,0 1 1,0-1-1,0 0 0,1 0 0,-1 1 0,0-1 1,0 0-1,0 1 0,0-1 0,0 0 0,0 1 1,0-1-1,0 0 0,0 1 0,0-1 0,0 0 1,0 1-1,0-1 0,0 0 0,0 1 0,0-1 1,0 0-1,0 0 0,-1 1 0,-10 47-104,10-46 100,-4 13-38,-4 14-26,1 0 0,1 0 0,-6 56 0,12-83 48,1 0 0,0-1-1,0 1 1,0-1 0,0 1-1,0-1 1,0 1 0,1 0-1,-1-1 1,1 1 0,-1-1-1,1 1 1,-1-1 0,1 1-1,0-1 1,-1 0 0,1 1-1,0-1 1,2 2-1,-3-3-40,1 1 0,0-1 0,0 0-1,0 1 1,0-1 0,0 0-1,0 0 1,0 1 0,0-1-1,0 0 1,0 0 0,0 0-1,0-1 1,0 1 0,0 0 0,0 0-1,0 0 1,0-1 0,0 1-1,0 0 1,2-2 0,3-1-217,0-1 0,0 0 0,0-1 0,0 1 0,-1-1 0,9-9 0,10-16-298,2-5-110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16139,'-6'11'643,"0"0"0,0 0 0,1 1 0,0 0 0,1 0 0,-3 16 0,-4 8 1114,-7 16-727,3 2 1,2 0 0,2 0-1,-5 97 1,15-148-1019,1 0-1,1 0 1,-1 0 0,0 0-1,1 0 1,0 0 0,-1 0 0,3 4-1,-3-6-11,0-1 0,1 0-1,-1 1 1,0-1-1,0 0 1,0 0 0,1 1-1,-1-1 1,0 0 0,0 0-1,1 1 1,-1-1-1,0 0 1,1 0 0,-1 1-1,0-1 1,0 0-1,1 0 1,-1 0 0,0 0-1,1 0 1,-1 0 0,1 0-1,-1 1 1,0-1-1,1 0 1,-1 0 0,1-1-4,0 1 0,0-1 0,0 1 0,0-1 0,0 1 0,0-1 0,-1 1 0,1-1 0,0 0 0,-1 1 1,1-1-1,0 0 0,-1 0 0,1 1 0,0-2 0,5-10-63,-1 0 0,-1 0 0,0 0 1,0 0-1,-1-1 0,-1 1 0,2-17 0,-1 5-73,2-9-404,1-58 0,11 150-251,-15-50 779,1 0 0,0 0 1,1 0-1,0-1 0,0 1 0,1-1 1,0 0-1,10 11 0,-13-16 30,0-1 0,0 0-1,0 0 1,1 0 0,-1 0 0,1-1-1,0 1 1,-1-1 0,1 1 0,0-1-1,0 0 1,0 0 0,0 0 0,0 0-1,0-1 1,0 1 0,0-1-1,0 0 1,0 0 0,0 0 0,0 0-1,0-1 1,0 1 0,0-1 0,0 1-1,0-1 1,0 0 0,0 0 0,0-1-1,3-1 1,2-2 54,1 0 0,-1-1 0,-1 0 0,1 0 0,-1 0 0,0-1 0,0 0 0,-1-1-1,0 0 1,-1 0 0,1 0 0,-1 0 0,-1-1 0,0 0 0,3-9 0,-6 9 49,-7 14-57,-9 16-41,9-10 53,0 1 0,0 0 0,1 0 1,1 1-1,0-1 0,1 1 0,0 0 0,1 0 0,-1 16 1,3-27-51,0-1 0,0 0 0,0 0 0,0 1 0,0-1 0,1 0 0,-1 1 0,0-1 0,1 0 0,-1 0 0,1 1 0,-1-1 0,1 0 0,0 0 0,0 0 0,-1 0 0,3 2 0,-3-3-1,1 1-1,0-1 1,0 1-1,0-1 1,0 0-1,0 1 1,-1-1-1,1 0 1,0 0-1,0 1 1,0-1-1,0 0 1,0 0-1,0 0 1,0 0-1,0-1 1,0 1-1,1 0 1,5-2 60,-1-1 1,0 1-1,0-1 1,0 0-1,8-6 0,-9 6-66,41-30 191,-37 25-211,1 1 1,0 0-1,0 0 0,1 1 0,0 0 1,0 1-1,14-5 0,-23 10-4,-1-1 0,1 1 0,-1-1 0,1 1 0,-1 0 0,1-1 0,0 1 0,-1 0 0,1 0 0,-1 0 0,1 1 0,-1-1 0,1 0 0,-1 0 0,1 1 0,-1-1 0,1 1 0,-1-1 0,1 1 0,-1 0 0,1 0 0,-1 0-1,0-1 1,0 1 0,1 0 0,0 2 0,0 0-14,-1 0 0,1 1 0,-1-1-1,0 1 1,0-1 0,0 1 0,0-1 0,0 7-1,-1-7 29,0 0-1,0 0 0,1 0 0,-1 0 0,1 0 1,0 0-1,0-1 0,0 1 0,0 0 0,0 0 1,0-1-1,1 1 0,0-1 0,-1 1 0,1-1 1,2 3-1,-2-4 11,0-1 0,-1 1 1,1 0-1,0-1 0,0 1 0,-1-1 1,1 1-1,0-1 0,0 0 0,0 0 1,0 0-1,0 0 0,-1 0 0,1 0 1,0 0-1,0-1 0,3 0 0,34-14 70,-25 8-146,-12 7 32,32-11-468,-33 10 379,1 1 0,-1-1 0,1 1-1,-1 0 1,1-1 0,-1 1-1,1 0 1,0 0 0,-1 0-1,1 0 1,-1 1 0,1-1-1,-1 0 1,1 1 0,0-1-1,-1 1 1,0-1 0,3 2 0,-4-2 90,1 1 1,-1-1 0,0 1 0,1-1 0,-1 1-1,0-1 1,0 1 0,0-1 0,1 1 0,-1 0-1,0-1 1,0 1 0,0-1 0,0 1 0,0-1-1,0 1 1,0 0 0,0-1 0,0 1 0,0-1-1,-1 1 1,1-1 0,0 1 0,0-1 0,0 1-1,-1-1 1,1 1 0,0-1 0,-1 2 0,-13 13-631,-5 2-9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19756,'3'-3'2033,"4"3"-1505,2 2-544,-4 0 1872,1 4-928,-3-2-760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21205,'-2'1'3440,"6"-2"-3016,4-5 3001,11-2-3121,3-2-344,8 0-1152,4 0 1056,0 2-192,4 6-152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 20324,'0'-1'92,"-1"1"0,1 0 0,-1 0 1,1-1-1,-1 1 0,1 0 0,-1 0 0,0 0 0,1 0 0,-1 0 0,1-1 0,-1 1 0,0 0 0,1 0 0,-1 0 0,1 1 0,-1-1 0,0 0 0,1 0 0,-1 0 0,1 0 0,-1 0 0,1 1 0,-1-1 0,1 0 1,-1 1-1,1-1 0,-1 1 0,-14 13 82,13-12 18,-8 11 158,0 0 0,0 1 1,2 0-1,0 1 0,0 0 1,-9 27-1,7-11-274,1 1-1,-6 47 1,12-64-67,2 1 0,-1 0-1,2 0 1,2 25 0,-2-37-13,1-1 0,0 1 0,0 0-1,0-1 1,0 1 0,1 0 0,-1-1 0,1 0-1,0 1 1,5 5 0,-6-7 0,1-1 0,0 1-1,0-1 1,-1 1 0,1-1-1,0 0 1,0 0 0,1 0-1,-1 0 1,0 0 0,0 0-1,0-1 1,1 1 0,-1-1-1,0 1 1,1-1 0,-1 0 0,0 0-1,4 0 1,6-2-11,1 0 1,-1-1-1,0 0 1,0-1-1,11-5 1,-6 2-13,31-7-1,-43 13 20,1 0 0,-1 0 0,0 1 0,0 0 0,1 0 0,-1 0 0,0 1 0,0-1 0,1 1 0,7 3 0,-11-3 4,1 0-1,-1 0 0,1 0 0,-1 0 0,0 1 0,1-1 0,-1 1 0,0-1 0,0 1 0,0 0 0,0 0 0,0 0 0,0 0 0,-1 0 0,1 1 0,-1-1 0,1 0 0,-1 1 0,0-1 0,0 1 0,0-1 0,0 1 0,-1 0 0,1-1 0,-1 1 0,1 0 0,-1-1 0,0 1 0,0 0 0,-1 4 0,0-1 41,0 0 1,0-1-1,0 1 0,-1 0 1,0-1-1,0 1 1,-1-1-1,0 0 0,0 0 1,0 0-1,0 0 0,-1 0 1,-4 5-1,0-3 124,0 0-1,-1-1 0,1 1 0,-1-1 1,0-1-1,-1 0 0,0 0 1,1-1-1,-1 0 0,-1-1 1,1 0-1,0 0 0,-1-2 0,0 1 1,1-1-1,-1 0 0,0-1 1,1-1-1,-14-1 0,22 2-171,0-1 0,-1 0-1,1 1 1,0-1 0,-1 0-1,1 0 1,0 0 0,0 0-1,0-1 1,0 1 0,0-1-1,0 1 1,1-1 0,-1 0 0,0 1-1,1-1 1,-1 0 0,1 0-1,0 0 1,-1 0 0,0-4-1,1 4-95,1 0-1,-1 1 0,1-1 0,0 0 1,-1 1-1,1-1 0,0 0 1,0 0-1,0 1 0,1-1 0,-1 0 1,0 1-1,1-1 0,-1 0 0,1 1 1,-1-1-1,1 0 0,0 1 1,0-1-1,0 1 0,-1-1 0,1 1 1,1 0-1,-1-1 0,0 1 0,0 0 1,0 0-1,1 0 0,2-2 0,11-6-561,2 1-192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15715,'0'3'2057,"4"3"-1121,5-4-528,1-4 1977,4-4-2105,7-4-88,4 0-256,2-2-248</inkml:trace>
  <inkml:trace contextRef="#ctx0" brushRef="#br0" timeOffset="1">362 19 15627,'10'6'1961,"-3"-2"-1073,3 0-456,-3-2 736,2-1-712,2-2 97,4-1-185,9 1-584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16275,'-2'6'1625,"0"-6"-1049,0 0-336,1-2 352,-1-1-936,2 1 544,0-1-336</inkml:trace>
  <inkml:trace contextRef="#ctx0" brushRef="#br0" timeOffset="1">18 62 12131,'-5'3'1176,"-2"0"-688,1-3 24,8-4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18004,'1'1'475,"0"-1"0,0 1 0,0-1 0,0 1 0,0-1-1,0 0 1,0 1 0,0-1 0,0 0 0,0 0 0,0 0 0,0 0 0,2 0 0,34-3 773,-21 1-522,-6 1-560,15-1 12,1 0 0,-1 2 0,1 1 0,0 1 0,-1 1 0,30 7 0,-51-8-449,-2-2 221,-1 1 1,1 0 0,-1-1 0,1 1 0,0-1 0,-1 1 0,1-1-1,0 0 1,-1 0 0,1 0 0,0 0 0,-1 0 0,1 0-1,0 0 1,-1 0 0,1-1 0,0 1 0,-1-1 0,1 1-1,-1-1 1,1 0 0,-1 1 0,1-1 0,-1 0 0,1 0-1,1-2 1,13-19-337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11779,'-75'6'9705,"62"-5"-6563,19-1-183,48 0-2347,103 13 0,-72-4-1830,-79-9 1155,0 1-1,-1-1 1,1-1 0,-1 1-1,1-1 1,-1 0-1,0 0 1,10-3-1,7-8-302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19548,'42'7'3886,"20"13"-3523,-61-20-342,17 7-10,40 17 14,-54-22-24,1 0 0,-1 0 0,0 1 0,-1 0 0,1 0-1,0 0 1,-1 0 0,1 1 0,-1-1 0,4 7 0,-6-8 1,0 0-1,-1 0 1,1 0 0,-1-1 0,1 1 0,-1 0 0,0 0 0,0 0 0,0 0-1,0 0 1,0 0 0,0 0 0,0 0 0,-1 2 0,-10 30 72,7-20-26,-17 51 552,-2-1-1,-2 0 1,-51 86-1,41-105-1135,33-39 439,5 0-53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19972,'-5'0'1705,"5"5"-1257,0 7-216,5 6 944,-1 7-432,2 9-520,1 2-120,-1 1-104,1 1-24,-2-5-152,0-3-176,-1-6-424,-3-8-256,-2-19 328,1-19 111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18516,'-3'-3'2176,"4"5"-1487,1 1-345,0-1 1944,3 1-1608,2 2-456,3 0-888,3 0-368,5-2-40,2-2 760,5-1-264,2 0-193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13811,'0'2'316,"-1"0"0,0 0 1,0 0-1,0 0 0,0 0 1,-1 0-1,1-1 0,0 1 0,-1 0 1,1-1-1,-1 1 0,0-1 0,1 1 1,-1-1-1,0 0 0,0 0 0,0 0 1,0 0-1,0 0 0,0 0 0,0 0 1,0-1-1,-4 2 0,2-1-3,0 0-1,1 0 1,-1 1-1,1 0 1,-1-1-1,1 1 1,-6 5-1,9-7-325,0 0 0,0 1 0,0-1 0,0 0 1,0 1-1,0-1 0,0 0 0,0 1 0,0-1 0,0 0 0,0 1 0,0-1 0,0 0 0,0 1 0,0-1 1,0 0-1,1 1 0,-1-1 0,0 0 0,0 1 0,0-1 0,0 0 0,1 1 0,-1-1 0,0 0 1,0 0-1,0 0 0,1 1 0,-1-1 0,0 0 0,1 0 0,-1 0 0,0 1 0,0-1 0,1 0 0,0 0 1,16 11-551,-13-9 398,8 5-138,10 6-246,-1 0 0,27 22 1,-44-31 574,1 0 1,-1-1-1,0 1 1,-1 1-1,1-1 1,-1 0-1,0 1 0,0 0 1,0 0-1,0 0 1,-1 0-1,0 0 1,0 0-1,0 1 1,-1-1-1,2 10 1,-3-12 57,0 0 0,-1-1 0,1 1 0,0 0 0,-1 0 0,0-1 1,0 1-1,1 0 0,-2-1 0,1 1 0,0-1 0,0 1 1,-1-1-1,1 0 0,-1 0 0,0 1 0,-3 2 0,1-2 66,1 0-1,-1 0 0,0 0 1,0-1-1,-1 1 0,1-1 0,0 0 1,-1-1-1,0 1 0,-4 0 0,5 0-148,-1-1-1,1 0 0,0-1 0,-1 1 1,1-1-1,-1 0 0,1 0 0,-1 0 0,1-1 1,-1 1-1,1-1 0,0 0 0,-1-1 0,1 1 1,0-1-1,0 1 0,0-1 0,0-1 1,0 1-1,0 0 0,1-1 0,-1 0 0,-4-4 1,7 5-37,-1-1 1,1 1 0,0 0 0,0 0 0,0-1 0,0 1 0,0 0 0,0-1 0,1 1 0,-1-1 0,1 1 0,0-5-1,1-14-341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19516,'0'0'88,"0"0"-1,0-1 1,0 1-1,0-1 1,0 1 0,0 0-1,0-1 1,1 1-1,-1 0 1,0-1-1,0 1 1,0 0-1,1-1 1,-1 1 0,0 0-1,1 0 1,-1-1-1,0 1 1,0 0-1,1 0 1,-1-1 0,0 1-1,1 0 1,-1 0-1,1 0 1,-1 0-1,0 0 1,1-1-1,-1 1 1,1 0 0,7 9 1483,3 25-406,-10-30-1045,24 117 112,-5-19-1842,1-37-2395,-33-94-3035,-30-31 9080,-3 3 3682,31 39-3263,14 17-2421,0 1 0,0 0 0,-1 0 0,1 0-1,0-1 1,0 1 0,0 0 0,0 0 0,0-1 0,0 1 0,-1 0 0,1 0 0,0-1 0,0 1-1,0 0 1,0 0 0,0-1 0,0 1 0,0 0 0,0 0 0,0-1 0,0 1 0,0 0 0,0 0-1,0-1 1,0 1 0,1 0 0,-1 0 0,0-1 0,0 1 0,0 0 0,0 0 0,0-1 0,0 1 0,1 0-1,-1 0 1,0 0 0,0-1 0,0 1 0,1 0 0,-1 0 0,0 0 0,0 0 0,0 0 0,1-1-1,-1 1 1,0 0 0,0 0 0,1 0 0,-1 0 0,0 0 0,0 0 0,1 0 0,-1 0 0,0 0-1,0 0 1,1 0 0,-1 0 0,0 0 0,1 0 0,-1 0 0,0 0 0,26 1-1498,-17 0 1576,16-1-493,5 0-154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95 19268,'-2'-1'178,"1"0"-1,-1 0 0,0-1 1,0 1-1,0 1 0,0-1 1,1 0-1,-1 0 1,0 1-1,0-1 0,0 1 1,0-1-1,-1 1 1,1 0-1,0 0 0,0 0 1,0 0-1,0 0 1,0 1-1,0-1 0,0 0 1,0 1-1,0 0 1,0-1-1,0 1 0,0 0 1,0 0-1,1 0 0,-4 2 1,-1 1-63,0 0 0,1 0 1,0 1-1,-1-1 0,1 1 1,1 0-1,-8 10 0,7-6-100,1-1 0,0 1 0,0 0 0,-5 17 0,8-22-19,0-1 0,0 1 1,0-1-1,1 1 0,-1 0 0,1-1 1,0 1-1,0 0 0,0 0 0,1-1 1,-1 1-1,1 0 0,0-1 0,0 1 1,2 4-1,-2-7 1,0 0 0,-1 0 0,1 0 0,0 0 0,0 0 0,1-1 0,-1 1 0,0 0 0,0 0 0,0-1 1,0 1-1,1-1 0,-1 1 0,0-1 0,1 1 0,-1-1 0,0 0 0,1 0 0,-1 0 0,0 0 0,1 0 0,-1 0 0,0 0 0,1 0 1,-1 0-1,1 0 0,-1-1 0,0 1 0,0-1 0,1 1 0,-1-1 0,2 0 0,3-2-4,0-1 0,0 1-1,0-1 1,0 0 0,7-6 0,1-4 139,-1 0 1,0-1-1,0 0 1,-2-1-1,0 0 1,-1-1-1,0 0 1,-1 0-1,-2-1 0,1-1 1,8-35-1,-16 42 190,-7 19-144,-6 21-76,5-5-91,1 0 1,1 1-1,1 0 0,1 0 1,-1 33-1,4-54-11,1 0 0,1 0 0,-1 0 0,0 0 0,1 0 0,-1 0 0,1 0 0,0 0 0,0 0 0,2 4 0,-2-6-2,-1 0 0,1 0 0,0 0 0,0-1 0,-1 1 0,1 0 0,0-1 0,0 1 0,0-1 1,-1 1-1,1-1 0,0 1 0,0-1 0,0 1 0,0-1 0,0 0 0,0 0 0,0 1 0,0-1 0,0 0 0,0 0 0,0 0 0,0 0 0,0 0 0,0 0 0,0-1 0,0 1 0,0 0 1,0 0-1,0-1 0,0 1 0,0 0 0,0-1 0,1 0 0,6-3-5,-1 0-1,1-1 1,-1 0 0,0 0 0,0-1 0,9-9-1,37-46-63,-31 34-11,-18 22 42,-3 4 22,0-1 0,0 0 0,0 0 0,1 1-1,-1-1 1,1 1 0,-1-1 0,1 1 0,-1 0 0,1-1 0,0 1-1,0 0 1,0 0 0,0 0 0,0 0 0,2 0 0,-4 2-2,1 0 1,-1 0 0,1 1-1,-1-1 1,1 0-1,-1 0 1,0 1-1,0-1 1,1 0 0,-1 0-1,0 1 1,0-1-1,0 0 1,-1 0 0,1 1-1,0-1 1,0 0-1,-1 2 1,0 0-16,0 7-40,-1 1 50,1-1-1,0 1 1,1 15 0,0-26 25,0 1 1,0-1-1,1 1 0,-1-1 1,0 1-1,0-1 1,0 1-1,0-1 0,0 1 1,1-1-1,-1 0 1,0 1-1,0-1 1,1 1-1,-1-1 0,0 0 1,1 1-1,-1-1 1,0 0-1,1 1 1,-1-1-1,1 0 0,-1 0 1,0 1-1,1-1 1,-1 0-1,1 0 1,-1 0-1,1 1 0,-1-1 1,1 0-1,-1 0 1,1 0-1,-1 0 1,1 0-1,-1 0 0,1 0 1,-1 0-1,1 0 1,-1 0-1,0 0 1,1-1-1,-1 1 0,1 0 1,-1 0-1,1 0 1,0-1-1,21-11 36,-21 11-35,66-51 75,-42 31-54,31-19 1,-56 40-23,0-1-1,0 1 0,1 0 1,-1 0-1,0-1 1,1 1-1,-1 0 0,0 0 1,1 0-1,-1-1 0,0 1 1,1 0-1,-1 0 0,0 0 1,1 0-1,-1 0 1,1 0-1,-1 0 0,0 0 1,1 0-1,-1 0 0,0 0 1,1 0-1,-1 0 0,1 0 1,-1 0-1,1 0 1,-2 10 11,-15 23 75,10-23-31,3-4-11,1 0-1,-1 1 1,1 0-1,0-1 1,0 1 0,0 12-1,1-17-33,1-1 0,0 1-1,0-1 1,1 0 0,-1 1-1,0-1 1,0 0 0,1 1-1,-1-1 1,0 0 0,1 1 0,-1-1-1,1 0 1,0 0 0,0 1-1,-1-1 1,1 0 0,0 0-1,0 0 1,0 0 0,0 0 0,0 0-1,0 0 1,0 0 0,0-1-1,1 1 1,-1 0 0,0-1-1,0 1 1,1-1 0,-1 1 0,0-1-1,1 0 1,-1 1 0,0-1-1,1 0 1,-1 0 0,1 0-1,-1 0 1,3 0 0,1 0-81,-1-1-1,1 1 1,-1-1 0,1 0-1,-1 0 1,1 0-1,-1-1 1,8-3 0,-11 4 66,1 1 0,-1-1 0,0 0 0,1 0 0,-1 0 0,0 0 0,0 0 0,0 0 0,0 0 1,0 0-1,0 0 0,0-1 0,0 1 0,0 0 0,0-1 0,-1 1 0,1 0 0,-1-1 0,1 1 0,-1-1 0,1 1 0,-1-1 0,0 1 1,0-1-1,0 1 0,0-1 0,0 0 0,0 1 0,0-1 0,-1-1 0,-5-13-184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313 128 12251,'5'-5'414,"0"0"0,0 0 0,-1-1 0,0 0 0,0 0 0,4-9 0,-7 13-265,0 0-1,-1 1 1,1-1-1,0 0 1,-1 0 0,0 0-1,1 0 1,-1 1-1,0-1 1,0 0-1,0 0 1,0 0-1,0 0 1,0 0-1,-1 0 1,1 0-1,-1 1 1,1-1 0,-1 0-1,0 0 1,0 1-1,1-1 1,-1 0-1,0 1 1,-1-1-1,1 1 1,0-1-1,0 1 1,-3-3 0,-1 1 129,0 0 1,0 0 0,0 0-1,-1 1 1,1 0 0,-1 0 0,0 0-1,1 1 1,-1-1 0,0 1-1,0 1 1,0-1 0,-11 1 0,1 1 31,-1 1 0,1 0 0,-29 8 0,38-8-279,0 0 0,1 1 1,-1 0-1,1 0 0,0 0 0,0 1 0,0 0 0,1 0 1,-8 6-1,12-9-35,0 1 1,0-1-1,0 0 1,0 0-1,0 1 0,0-1 1,0 1-1,0-1 1,0 1-1,1-1 1,-1 1-1,1-1 1,-1 1-1,1 0 0,-1-1 1,1 1-1,0 0 1,0-1-1,0 1 1,0 0-1,0-1 0,0 1 1,1 0-1,-1-1 1,0 1-1,1 0 1,-1-1-1,1 1 1,0-1-1,0 1 0,-1-1 1,1 1-1,0-1 1,0 0-1,0 1 1,0-1-1,1 0 0,-1 0 1,0 0-1,0 0 1,1 0-1,1 2 1,11 6-42,-1 1 0,18 7 0,-22-13 35,-1 0 1,0 1-1,-1-1 0,1 2 1,-1-1-1,0 1 0,0 0 1,-1 0-1,0 1 0,0 0 1,9 13-1,-14-18 11,0 0 0,0 1 0,0-1-1,0 1 1,0-1 0,-1 1 0,1-1 0,-1 1 0,1-1 0,-1 1 0,0 0 0,0-1-1,0 1 1,-1 0 0,1-1 0,-1 1 0,-1 4 0,1-3 26,-1 0 0,-1 0 0,1 0 0,0 0 0,-1 0 0,0-1 0,0 1 0,0-1 0,-6 5 0,-3 1 133,0 0 0,-1-1 0,0-1 0,0 0 0,-18 6 0,29-12-137,-8 4 146,0-1 0,-1 0 0,0-1 0,0 0 0,0-1 1,0 0-1,-20 1 0,30-3-196,1 0 1,-1 0 0,1 0-1,-1 0 1,1 0 0,-1 0-1,1 0 1,-1 0-1,1 0 1,-1 0 0,1 0-1,-1 0 1,1-1 0,-1 1-1,1 0 1,-1 0-1,1-1 1,0 1 0,-1 0-1,1-1 1,-1 1 0,1 0-1,0-1 1,-1 1-1,1 0 1,0-1 0,0 1-1,-1-1 1,1 1 0,0-1-1,0 1 1,-1-1-1,1 1 1,0 0 0,0-1-1,0 1 1,0-1 0,0 1-1,0-1 1,0 1-1,0-1 1,0 1 0,0-1-1,0 1 1,0-1 0,0 1-1,0-1 1,1 1-1,-1-1 1,0 1 0,0-1-1,1 1 1,-1-1 0,1 0-1,17-23-1931,-18 24 1951,47-47-1444,-15 20 445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20004,'-5'9'1689,"5"-8"-1665,0 4 1296,4-4-192,0 2-352,2-6-376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18900,'-1'1'133,"0"-1"1,1 0-1,-1 1 1,1-1-1,-1 0 1,1 1-1,-1-1 0,1 1 1,-1-1-1,1 1 1,-1-1-1,1 1 0,0 0 1,-1-1-1,1 1 1,0-1-1,-1 1 0,1 0 1,0-1-1,0 1 1,0 0-1,0-1 1,-1 2-1,-3 21 551,4-20-109,-5 26-77,3 0 1,0 29-1,2-47-503,0 0 1,1-1-1,1 1 0,0 0 0,0 0 1,1-1-1,1 0 0,6 17 0,-9-26 18,0 1-1,0 0 0,0-1 0,1 1 1,-1 0-1,0-1 0,0 1 0,1-1 1,-1 0-1,1 0 0,0 1 0,-1-1 1,1 0-1,0 0 0,-1 0 0,1-1 1,0 1-1,0 0 0,0-1 0,0 1 1,0-1-1,0 0 0,0 1 0,0-1 1,0 0-1,0 0 0,0-1 0,0 1 1,0 0-1,0 0 0,0-1 0,-1 0 1,1 1-1,0-1 0,0 0 0,0 0 1,3-2-1,4-2 104,0-1-1,0 0 1,0-1 0,-1 0 0,13-14 0,-7 6 96,-1-1 1,-1-1 0,0 0 0,-1-1 0,9-20 0,-18 35-98,-7 21-35,2 2-86,0 1 0,1 22 0,2-38-4,0 0 1,0 1 0,0-1 0,1 0-1,0 0 1,0 1 0,0-1-1,1 0 1,0 0 0,0 0 0,0 0-1,1-1 1,4 8 0,-6-11 14,0 1 1,1-1-1,-1 0 1,1 0-1,-1 0 0,1 0 1,0 0-1,-1 0 1,1-1-1,0 1 1,0 0-1,-1-1 0,1 1 1,0-1-1,0 0 1,0 1-1,0-1 1,-1 0-1,1 0 0,0-1 1,0 1-1,0 0 1,0 0-1,0-1 1,-1 1-1,1-1 1,0 0-1,0 1 0,-1-1 1,1 0-1,-1 0 1,3-2-1,4-2 62,-1 0 0,1-1 0,-1 0 0,-1-1 0,9-9 0,-6 5 82,0-2-1,0 1 1,-1-1 0,10-24-1,-14 30-101,-2 0 0,1 0 0,-1 0 1,0 0-1,-1-1 0,0 1 0,0-1 0,0 1 0,-1-1 0,0 1 0,-2-11 1,2 17-86,0-1 0,0 1 0,0 0 0,0 0 0,0 0 0,-1 0 0,1 0 0,0 0 0,-1 0 1,1 0-1,-1 0 0,1 0 0,-1 0 0,1 0 0,-1 0 0,0 1 0,1-1 0,-1 0 0,0 0 1,0 1-1,0-1 0,1 0 0,-1 1 0,0-1 0,0 1 0,0-1 0,0 1 0,0-1 0,0 1 1,0 0-1,0-1 0,0 1 0,-1 0 0,1 0 0,0 0 0,0 0 0,0 0 0,0 0 1,0 0-1,0 0 0,0 1 0,-1-1 0,-1 1-157,0 1 1,0-1 0,0 0-1,1 1 1,-1 0-1,1 0 1,-1 0 0,1 0-1,0 0 1,0 0-1,-1 0 1,2 1-1,-5 5 1,-2 13-522,1 3-167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57 19204,'-9'0'711,"0"1"0,0 0 1,0 1-1,1 0 0,-1 0 0,-16 6 0,22-6-648,0-1 0,0 0 0,0 1 1,0 0-1,0 0 0,0 0 0,0 0 0,0 0 0,1 0 0,-1 1 0,1-1 0,-1 1 0,1 0 0,0 0 0,0-1 0,1 2 0,-1-1 1,0 0-1,1 0 0,-1 4 0,2-7-64,-1 1 0,1-1 0,0 1-1,0-1 1,0 1 0,0-1 0,0 1 0,0-1 0,0 1 0,1-1 0,-1 1 0,0-1 0,0 1 0,0-1 0,0 1-1,1-1 1,-1 0 0,0 1 0,0-1 0,1 1 0,-1-1 0,0 1 0,1-1 0,-1 0 0,0 1 0,1-1 0,-1 0-1,1 0 1,-1 1 0,0-1 0,1 0 0,-1 0 0,1 1 0,-1-1 0,1 0 0,-1 0 0,1 0 0,-1 0 0,1 0-1,-1 0 1,1 0 0,-1 0 0,1 0 0,-1 0 0,1 0 0,-1 0 0,1 0 0,-1 0 0,1 0 0,-1 0-1,1-1 1,28-9-88,-14 0 79,0-1-1,-1 0 1,0-1-1,0-1 1,-2 0-1,1-1 1,-2 0-1,11-18 1,-33 117 346,10-73-421,0 0 1,2 0-1,-1 0 1,4 19-1,-3-28-31,0 0 0,-1 0 0,2 1 0,-1-1 0,0 0 0,1 0 0,-1-1 1,1 1-1,3 5 0,-4-7 13,0 0 1,1 0-1,-1 0 1,0 0-1,0 0 1,1-1-1,-1 1 1,0 0-1,1 0 1,-1-1-1,1 1 1,-1-1-1,1 0 1,-1 1-1,1-1 1,-1 0-1,1 0 1,0 0-1,-1 0 1,1 0-1,1 0 1,1-1 2,-1 0 0,0 0 0,0 0 0,0-1 0,0 1 0,0-1 0,0 1 1,0-1-1,0 0 0,-1 0 0,1 0 0,-1-1 0,3-2 0,18-19-903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16203,'-10'15'846,"0"0"-1,1 0 0,1 0 0,1 1 1,0 1-1,1-1 0,0 1 0,-3 21 0,9-36-809,-1-1 0,1 1 0,0 0 0,0-1 0,0 1 0,0-1 0,0 1 0,0 0 0,0-1 0,1 1-1,-1-1 1,1 4 0,0-5-27,-1 1-1,1 0 0,-1-1 0,0 1 0,1-1 0,-1 1 1,1-1-1,-1 0 0,1 1 0,0-1 0,-1 1 1,1-1-1,-1 0 0,1 0 0,0 1 0,-1-1 0,1 0 1,-1 0-1,1 0 0,0 0 0,0 1 0,4-2-11,0 1-1,0-1 0,0 0 0,0 0 1,0 0-1,7-4 0,7-1 29,-12 4-22,0 1 1,0 0-1,0 0 0,0 0 0,0 1 1,1 0-1,-1 0 0,0 1 1,0 0-1,12 3 0,-15-3-4,0 1-1,1 0 0,-1 0 0,0 0 1,0 1-1,-1-1 0,1 1 1,0 0-1,-1 0 0,0 0 0,0 1 1,0-1-1,0 1 0,0 0 0,-1 0 1,1 0-1,2 7 0,-2-4-25,7 12 100,-9-19-67,-1 0 0,1 1 1,-1-1-1,0 0 0,1 0 0,-1 1 0,1-1 0,-1 0 0,1 0 0,-1 0 0,1 0 0,-1 0 0,1 0 1,-1 0-1,1 0 0,-1 0 0,1 0 0,-1 0 0,1 0 0,-1 0 0,1 0 0,-1 0 0,0-1 1,1 1-1,-1 0 0,1 0 0,-1 0 0,1-1 0,-1 1 0,0 0 0,1-1 0,-1 1 0,0 0 0,1-1 1,-1 1-1,0 0 0,1-1 0,-1 1 0,0-1 0,0 1 0,1-1 0,-1 0 0,16-28 267,-15 25-417,1 1-1,-1-1 1,1 0-1,0 1 1,0 0-1,1-1 0,-1 1 1,1 0-1,-1 0 1,1 0-1,4-3 1,-6 6 121,-1-1 1,0 1-1,0 0 0,0 0 1,0 0-1,1 0 1,-1 0-1,0 0 1,0 0-1,0 0 1,1 0-1,-1 0 0,0 0 1,0 0-1,0 0 1,1 0-1,-1 0 1,0 0-1,0 0 0,0 0 1,1 0-1,-1 0 1,0 0-1,0 0 1,0 0-1,1 1 1,-1-1-1,0 0 0,0 0 1,0 0-1,0 0 1,1 0-1,-1 0 1,0 1-1,4 4-522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17444,'-1'3'364,"-1"0"0,1 0-1,-1 0 1,0 0 0,0-1 0,0 1 0,0 0 0,0-1 0,-1 0 0,1 1 0,-1-1 0,-4 3 0,-3 4 901,-4 3-259,10-10-853,1 1-1,0-1 1,0 1 0,1 0-1,-1-1 1,0 1-1,1 1 1,0-1 0,-4 6-1,6-9-150,0 0-1,0 1 1,0-1-1,1 0 1,-1 1-1,0-1 1,0 0-1,0 1 1,0-1-1,0 0 0,0 0 1,0 1-1,0-1 1,1 0-1,-1 0 1,0 1-1,0-1 1,0 0-1,1 0 1,-1 0-1,0 1 1,0-1-1,1 0 1,-1 0-1,0 0 1,0 0-1,1 1 1,-1-1-1,0 0 1,0 0-1,1 0 1,-1 0-1,0 0 1,1 0-1,-1 0 0,0 0 1,1 0-1,-1 0 1,0 0-1,0 0 1,1 0-1,17 0-272,-14 0 208,18 0-220,42 1-777,-59-1 928,0 1 0,0 0 0,0 0 0,0 0 0,0 1 0,0 0 0,-1 0 0,1 0 0,8 6 0,-12-8 134,0 1-1,-1-1 1,1 1 0,0-1-1,-1 1 1,1 0 0,0 0-1,-1-1 1,1 1 0,-1 0-1,1 0 1,-1 0 0,1 0 0,-1-1-1,1 1 1,-1 0 0,0 0-1,0 0 1,1 0 0,-1 0-1,0 0 1,0 0 0,0 0-1,0 0 1,0 0 0,0 0-1,-1 2 1,0-1 66,0 0-1,0 1 1,0-1-1,-1 0 1,1 0-1,-1 1 1,1-1 0,-1 0-1,0-1 1,-2 4-1,-4 1 358,0 0-1,0-1 1,0 1-1,-15 6 1,16-10-220,1 0 1,-1 0 0,0 0 0,1-1 0,-1 0 0,0 0 0,-7-1 0,13 0-278,-1 0 0,0 0 1,0 0-1,1 0 0,-1 0 0,0 0 0,1-1 0,-1 1 0,0 0 0,1-1 1,-1 1-1,1-1 0,-1 0 0,1 0 0,-1 0 0,1 1 0,-1-1 0,1-1 1,0 1-1,-1 0 0,1 0 0,0 0 0,0-1 0,0 1 0,0 0 1,0-1-1,0 1 0,1-1 0,-1 1 0,0-1 0,1 0 0,-1-1 0,2-6-442,4 0-200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146 195 18108,'0'0'49,"0"-1"0,0 1 0,1 0 0,-1 0 0,0 0 0,0 0 0,0 0 0,0-1 0,0 1 0,0 0 0,0 0 0,0 0 0,0-1 0,0 1 0,0 0 0,0 0 0,0 0 0,0 0 0,0-1 0,0 1 0,0 0 0,0 0 0,0 0 0,0-1 0,0 1 0,0 0 0,0 0 0,0 0 0,0 0 0,0-1 0,0 1 0,-1 0 0,1 0 0,0 0 0,0 0 0,0 0 0,0-1 0,0 1 0,0 0 0,-1 0 0,1 0 0,0 0 0,0 0 0,0 0 0,0 0 0,-1 0 0,1 0 0,0-1 0,0 1 0,-1 0 1,-14 2 1183,-17 9 310,24-6-1328,0 1 1,0 0-1,0 0 1,1 0-1,-1 1 1,-9 13-1,13-16-158,1 1-1,0 0 1,0 0-1,0 0 1,0 0-1,1 0 1,0 0-1,0 1 1,0-1-1,1 1 0,0-1 1,0 1-1,0 5 1,1-10-46,-1 0-1,1 0 1,0 1 0,0-1 0,0 0 0,0 0-1,1 0 1,-1 0 0,0 0 0,0 0-1,0 0 1,1 0 0,-1 0 0,1 0 0,-1 0-1,1 0 1,-1 0 0,1 0 0,0 0 0,-1 0-1,1-1 1,0 1 0,-1 0 0,1 0-1,0-1 1,0 1 0,0 0 0,0-1 0,0 1-1,0-1 1,0 0 0,0 1 0,0-1 0,0 1-1,0-1 1,0 0 0,0 0 0,0 0 0,0 0-1,0 0 1,0 0 0,0 0 0,1 0-1,-1 0 1,1-1 0,3 0-6,0 0 0,0-1 0,0 0 0,0 0-1,-1 0 1,1 0 0,-1-1 0,6-4 0,5-5 0,-1-2 1,-1 0-1,0 0 0,-1-2 1,-1 1-1,0-1 0,-1-1 1,-1 0-1,0 0 0,-2-1 1,0 0-1,0 0 0,-2-1 1,-1 0-1,5-33 0,-9 47-8,0 0 0,0 0-1,0 0 1,-2-9 0,2 13 1,0 0 1,0 1-1,0-1 1,-1 1-1,1-1 0,0 1 1,0-1-1,-1 1 1,1-1-1,0 1 0,0 0 1,-1-1-1,1 1 1,-1-1-1,1 1 0,0 0 1,-1-1-1,1 1 1,-1 0-1,0-1 0,0 1 1,0 0-1,1 0 0,-1 0 1,0 0-1,0 0 0,1 0 0,-1 0 1,0 0-1,0 1 0,1-1 1,-1 0-1,0 1 0,1-1 1,-1 0-1,0 1 0,1-1 0,-1 1 1,0-1-1,0 2 0,-4 2 0,0 1 1,1 0-1,0 1 0,0-1 0,0 1 0,1 0 0,-4 8 1,-16 44 83,22-57-79,1 0 0,-1 0 0,1 0 0,0-1 0,-1 1 0,1 0 0,0 0 0,0 0-1,-1 0 1,1 0 0,0 0 0,0 0 0,0 0 0,0 0 0,0 0 0,1 0 0,-1 0 0,0 0 0,0 0-1,1 0 1,-1 0 0,0 0 0,1 0 0,-1 0 0,1 0 0,-1 0 0,1 0 0,0-1 0,0 2 0,1-1-4,1 0 1,-1-1 0,0 1 0,0-1 0,1 1 0,-1-1 0,0 0 0,1 0 0,4 0 0,10 1-53,-10 0 37,1 0 1,-1 1-1,0 0 0,0 0 1,0 1-1,0 0 1,-1 0-1,1 1 1,-1 0-1,0 0 1,0 0-1,6 6 0,-8-7-40,-1 0 0,0 0 0,0 1-1,0-1 1,-1 0 0,1 1-1,-1 0 1,0 0 0,0 0 0,0 0-1,0 0 1,-1 0 0,1 0 0,-1 0-1,0 1 1,-1-1 0,1 0-1,-1 1 1,0-1 0,0 0 0,-1 9-1,-2-4-108,-2-6-62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83 14299,'-4'3'780,"1"-1"-1,-1 0 0,1 1 1,0 0-1,0-1 1,0 1-1,-4 5 1,6-7-697,1 0 0,-1-1 1,0 1-1,1-1 0,0 1 1,-1 0-1,1-1 0,-1 1 1,1 0-1,0-1 0,0 1 1,-1 0-1,1-1 0,0 1 1,0 0-1,0 0 0,0 0 1,0-1-1,0 1 0,0 0 1,0 0-1,0-1 0,0 1 1,0 0-1,0 0 0,0-1 1,1 1-1,-1 0 0,0-1 1,1 1-1,-1 0 0,0-1 1,1 1-1,-1 0 0,1-1 1,-1 1-1,1-1 0,-1 1 1,1-1-1,0 1 0,-1-1 1,1 1-1,0-1 0,-1 1 1,1-1-1,0 0 0,-1 0 1,1 1-1,1-1 0,0 1-34,0-1-1,0 1 0,0-1 0,1 0 1,-1 0-1,0 0 0,0 0 1,1 0-1,-1-1 0,0 1 1,0 0-1,0-1 0,0 0 1,0 1-1,0-1 0,0 0 0,0 0 1,0 0-1,0-1 0,0 1 1,0 0-1,-1-1 0,1 1 1,0-1-1,-1 1 0,1-1 1,-1 0-1,0 0 0,0 1 0,2-3 1,0-1 5,0 0 0,-1 0 1,1 0-1,-1 0 0,0 0 0,0 0 1,-1-1-1,1 1 0,-1-1 0,-1 1 0,1-7 1,0 10-44,-1 0 0,0 0 0,0 1 0,0-1 0,-1 0 0,1 1 0,0-1 0,-1 0 0,1 1 0,-1-1 0,1 1-1,-1-1 1,0 1 0,0-1 0,0 1 0,0-1 0,0 1 0,0 0 0,0-1 0,0 1 0,0 0 0,-1 0 0,1 0 0,0 0 0,-1 0 0,1 0 0,-1 0 0,1 0 0,-1 1 0,1-1 0,-1 1 0,0-1 0,1 1 0,-1-1 0,0 1 0,1 0 0,-1 0 0,0 0 0,1 0 0,-1 0 0,0 0 0,1 1 0,-1-1 0,0 0 0,1 1 0,-1-1 0,1 1 0,-1 0 0,0 0 0,1-1 0,0 1 0,-1 0 0,1 0 0,-1 0 0,1 0 0,0 1 0,0-1 0,0 0 0,-2 3 0,-3 3-9,1 0 1,0 0-1,1 1 1,-1-1-1,1 1 1,1 0-1,-4 12 1,5-15-8,1-1-1,-1 1 1,1-1-1,0 1 1,1 0-1,-1-1 1,1 1-1,0 0 1,0 0 0,1-1-1,-1 1 1,1 0-1,0 0 1,0-1-1,3 6 1,-3-9 2,0 1 0,0-1 0,0 1 0,0-1 1,0 1-1,1-1 0,-1 0 0,1 1 0,-1-1 0,1 0 1,-1 0-1,1 0 0,0 0 0,0 0 0,-1-1 0,1 1 0,0-1 1,0 1-1,0-1 0,0 1 0,-1-1 0,1 0 0,0 0 1,0 0-1,0 0 0,0 0 0,0-1 0,0 1 0,0 0 0,2-2 1,4 0-8,1-1 0,-1 0 0,-1 0 0,1-1 0,9-6 0,33-26-18,-39 26 12,1 1 0,0 0 1,1 1-1,15-7 0,-27 15 12,0-1-1,0 1 1,0-1 0,0 1-1,0 0 1,-1 0-1,1 0 1,0-1 0,0 1-1,0 0 1,0 0-1,0 0 1,0 0 0,0 1-1,0-1 1,0 0-1,0 0 1,0 0 0,0 1-1,-1-1 1,1 0-1,0 1 1,0-1 0,0 1-1,0-1 1,-1 1-1,1 0 1,0-1 0,-1 1-1,1 0 1,0-1 0,-1 1-1,1 0 1,-1 0-1,1-1 1,-1 1 0,1 0-1,-1 0 1,0 0-1,1 0 1,-1 2 0,2 4-23,0 1 1,-1 0 0,0 0-1,0 10 1,0 0 37,-1-18-5,0 1 1,0 0 0,0 0 0,0 0-1,0 0 1,1-1 0,-1 1 0,0 0-1,0 0 1,0 0 0,1-1 0,-1 1-1,0 0 1,1 0 0,-1-1-1,1 1 1,-1 0 0,1 0 0,-1-1-1,1 1 1,-1-1 0,1 1 0,0-1-1,-1 1 1,1-1 0,0 1-1,-1-1 1,1 1 0,0-1 0,0 0-1,0 1 1,-1-1 0,1 0 0,0 0-1,0 0 1,0 0 0,-1 0-1,1 0 1,0 0 0,0 0 0,0 0-1,0 0 1,-1 0 0,1 0 0,0 0-1,0-1 1,0 1 0,-1 0 0,2-1-1,5-3 64,-1 0-1,1 0 0,-1-1 0,10-8 0,-3 1 25,-9 9-102,0 0 1,0 0 0,1 1-1,-1-1 1,1 1-1,-1 0 1,1 0-1,0 1 1,0-1 0,-1 1-1,1 0 1,8 0-1,-9 1-19,-1 0 1,0 1-1,1-1 0,-1 1 0,0 0 0,1 0 0,-1 0 1,0 0-1,0 1 0,0-1 0,0 1 0,0 0 0,-1 0 1,1 0-1,0 0 0,-1 0 0,1 1 0,-1-1 0,4 5 0,0 3-164,-5-8 88,0 0 1,0 0-1,0-1 0,0 1 0,0 0 1,0-1-1,1 1 0,-1 0 1,1-1-1,-1 0 0,1 1 0,-1-1 1,1 0-1,0 0 0,0 0 1,-1 0-1,1 0 0,0 0 0,4 1 1,-5-3 42,-1 1 0,1 0 0,-1 0 0,1 0 0,0-1 1,-1 1-1,1 0 0,-1-1 0,1 1 0,-1 0 1,1-1-1,-1 1 0,1-1 0,-1 1 0,1-1 0,-1 1 1,0-1-1,1 1 0,-1-1 0,0 1 0,1-1 0,-1 1 1,0-1-1,0 0 0,1 1 0,-1-2 0,3-19-436,-3 18 354,0-20-618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20220,'0'10'1657,"3"1"-1601,0-7 784,1-2-16,1-4-160,2-8-408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19844,'-1'3'616,"0"1"0,0-1 1,0 1-1,-1-1 0,1 1 0,-5 5 0,-3 10 304,-2 7-788,2 0 0,1 1 0,1 0 0,1 0 1,-4 45-1,10-68-131,-1-1 1,2 0 0,-1 0 0,0 1-1,1-1 1,-1 0 0,1 0 0,0 0-1,0 0 1,0 0 0,2 4 0,-2-6-1,0 0 0,0 0 0,0 0 0,0 0 0,0 0 0,0 0 0,0 0 0,0-1 0,0 1 0,1 0 0,-1-1 0,0 1 0,0-1 0,1 1 1,-1-1-1,0 1 0,1-1 0,-1 0 0,0 0 0,1 0 0,-1 0 0,0 0 0,1 0 0,-1 0 0,1 0 0,-1 0 0,0-1 0,2 0 1,4 0 6,-1-1 0,1-1 1,-1 1-1,0-1 0,0 0 1,0 0-1,-1-1 1,1 0-1,-1 0 0,10-9 1,-2-2 20,0 0-1,13-22 1,-4 7 11,-22 30-37,1 1 0,-1 0 0,1 0 0,-1 0-1,1-1 1,-1 1 0,0 0 0,0 0 0,1 0-1,-1 0 1,0 0 0,0 0 0,0 0 0,0 0-1,0-1 1,0 1 0,0 1 0,-1 19 24,1-4 11,0-1-1,2 20 1,-1-33-17,-1 1 1,1-1-1,0 1 0,0-1 0,0 0 1,0 1-1,0-1 0,1 0 0,-1 0 1,1 0-1,0 0 0,0 0 0,0 0 1,1-1-1,-1 1 0,4 2 0,-5-4-19,0-1 0,0 1 0,0 0-1,0-1 1,0 0 0,0 1-1,0-1 1,1 0 0,-1 1 0,0-1-1,0 0 1,0 0 0,0 0-1,1 0 1,-1 0 0,0 0 0,0 0-1,0-1 1,0 1 0,0 0 0,1-1-1,-1 1 1,0-1 0,0 1-1,0-1 1,0 1 0,0-1 0,0 0-1,0 1 1,0-1 0,-1 0-1,1 0 1,1-1 0,1-1-50,-1 0 0,1-1 0,0 1 0,-1-1 0,0 0 0,0 1 0,2-6 0,1-6-105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20036,'-5'7'1825,"5"3"-1257,2 1-256,2 5 1224,5-5-1056,2 5-1256,2-4-328,3-2 856,3 0-200,1 0-200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17164,'2'8'556,"0"0"0,0 1 0,0-1 0,-1 0 1,-1 1-1,1-1 0,-1 0 0,-1 1 0,-1 10 0,1-11-443,0-1-1,0 1 0,1-1 1,0 1-1,0 0 0,1-1 1,0 1-1,0 0 0,1-1 1,0 0-1,6 15 0,-7-20-102,1 1 1,-1-1-1,1 0 0,-1 1 0,1-1 1,0 0-1,0 0 0,0 0 0,0 0 1,0-1-1,1 1 0,-1-1 0,0 1 1,1-1-1,0 0 0,-1 0 0,1 0 1,4 1-1,-2-1 10,-1-1 1,0 0-1,1 0 1,-1 0-1,0 0 1,0-1-1,1 0 1,-1 0-1,0 0 1,0 0-1,5-3 1,3-2 101,1-1 1,-1 0 0,0-1-1,0 0 1,-1-1-1,14-14 1,22-23 819,-47 46-932,0 0 1,0 0 0,0 0 0,0 0 0,0 1 0,0-1 0,0 0 0,0 0-1,0 0 1,0 1 0,0-1 0,0 0 0,0 0 0,0 1 0,0-1-1,0 0 1,0 0 0,0 0 0,0 1 0,0-1 0,0 0 0,0 0-1,0 0 1,0 0 0,0 1 0,0-1 0,1 0 0,-1 0 0,0 0-1,0 0 1,0 1 0,0-1 0,0 0 0,1 0 0,-1 0 0,0 0-1,0 0 1,0 0 0,1 0 0,-1 1 0,0-1 0,0 0 0,0 0 0,1 0-1,-1 0 1,0 0 0,0 0 0,0 0 0,1 0 0,-1 0 0,0 0-1,0 0 1,0 0 0,1 0 0,-1 0 0,0 0 0,0-1 0,0 1-1,1 0 1,-1 0 0,0 0 0,0 0 0,0 0 0,0 0 0,1 0-1,-1-1 1,0 1 0,0 0 0,-2 23 52,1-17-3,1-3-49,-1 2 2,1-1 0,-1 0 0,1 0 0,1 0 0,-1 1 0,2 5 0,-2-9-11,0 0 0,1 0 0,-1 0-1,1 0 1,-1 0 0,1 0-1,0 0 1,-1 0 0,1-1 0,0 1-1,0 0 1,-1 0 0,1-1 0,0 1-1,0 0 1,0-1 0,0 1-1,0-1 1,0 1 0,0-1 0,0 0-1,0 1 1,0-1 0,0 0 0,0 0-1,0 0 1,1 1 0,-1-1-1,0 0 1,1-1 0,12 0 13,-1-1 1,0-1 0,0 0-1,0-1 1,0 0-1,16-8 1,15-5 8,-40 16-17,10-4 8,0 1 0,21-3 0,-32 6-14,0 1-1,1-1 0,-1 1 1,1 0-1,-1 0 1,0 1-1,1-1 1,-1 1-1,0-1 1,1 1-1,-1 0 1,0 0-1,0 1 1,0-1-1,0 1 1,5 2-1,-6-1-74,0 1 0,0-1 0,0 1 0,0 0 0,-1-1 0,0 1 0,1 0 0,-1 0 0,-1 0 0,1 0 0,0 0 0,-1 0-1,0 0 1,0 4 0,0-8 54,0 0 0,0 0-1,0 0 1,0 0 0,0 0-1,0 0 1,0 0 0,-1-1-1,1 1 1,0 0 0,0 0-1,0 0 1,0 0 0,0 0-1,0 0 1,0 0 0,0 0-1,0 0 1,0 0 0,0 0-1,0 0 1,0 0 0,-1-1-1,1 1 1,0 0 0,0 0-1,0 0 1,0 0 0,0 0-1,0 0 1,0 0 0,0 0-1,-1 0 1,1 0 0,0 0-1,0 0 1,0 0-1,0 0 1,0 0 0,0 0-1,0 0 1,0 0 0,0 0-1,-1 1 1,1-1 0,0 0-1,0 0 1,0 0 0,0 0-1,0 0 1,0 0 0,0 0-1,0 0 1,0 0 0,0 0-1,0 0 1,0 0 0,-1 1-1,1-1 1,0 0 0,0 0-1,0 0 1,0 0 0,0 0-1,0 0 1,0 0 0,0 0-1,0 0 1,0 1 0,-5-12-272,2-12-228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103 226 16628,'-8'4'732,"0"1"0,0 0 1,0 0-1,1 0 1,0 1-1,0 0 1,0 1-1,-10 12 0,14-16-610,1 0-1,-1 1 0,1 0 1,-1-1-1,1 1 0,0 0 1,1 0-1,-1 0 0,1 0 0,0 1 1,0-1-1,0 0 0,0 1 1,1-1-1,-1 0 0,1 1 1,0-1-1,1 0 0,-1 1 1,2 5-1,-2-8-108,1-1-1,0 1 1,-1 0 0,1-1-1,0 1 1,0-1 0,0 1-1,0 0 1,0-1 0,0 0 0,0 1-1,0-1 1,1 0 0,-1 0-1,0 1 1,1-1 0,-1 0-1,1 0 1,-1-1 0,1 1 0,0 0-1,-1 0 1,3 0 0,-1-1-9,1 0 1,-1 1 0,0-1 0,1 0 0,-1-1 0,0 1 0,1-1 0,-1 1-1,0-1 1,1 0 0,4-3 0,3-1-12,-1 0 1,0-1-1,1 0 1,-2-1-1,1 0 1,8-9-1,-4 1 3,-1 0-1,-1 0 0,0-1 1,-1 0-1,-1-1 0,-1-1 1,0 1-1,-1-1 0,-1-1 1,-1 1-1,0-1 0,-1 0 1,3-34-1,-8 47-3,1-1 1,-1 1-1,-1-1 1,1 1-1,-3-12 0,3 17 6,0 0 0,-1 0 0,1 0 0,0 0 0,0 0 0,-1 0 0,1 0 0,-1 0 0,1 1 0,-1-1-1,1 0 1,-1 0 0,1 0 0,-1 1 0,0-1 0,1 0 0,-1 0 0,0 1 0,0-1 0,0 1 0,1-1 0,-1 1-1,0-1 1,0 1 0,0-1 0,0 1 0,0 0 0,0 0 0,0-1 0,0 1 0,0 0 0,0 0 0,0 0 0,0 0-1,0 0 1,0 0 0,0 0 0,0 0 0,0 1 0,0-1 0,0 0 0,0 1 0,0-1 0,1 0 0,-3 2 0,-3 2-4,-1 0 0,1 0 0,0 1 0,0 0 0,1 0 0,-1 1 0,1-1 0,0 1 1,-5 8-1,-1 2 56,1 1 0,-12 27 1,19-38-27,0 0 1,1 0 0,0 0 0,0 1 0,1-1 0,-2 11 0,3-15-17,0 0 0,0 1 0,1-1 0,-1 0 0,0 0 0,1 0 0,-1 0 0,1 0 0,0 0 0,0-1 0,0 1 0,0 0-1,0 0 1,0 0 0,0-1 0,0 1 0,1-1 0,-1 1 0,1-1 0,-1 1 0,1-1 0,-1 0 0,1 0 0,3 2 0,46 23-304,-38-21-194,-1 1 0,1 0-1,-1 1 1,-1 0-1,1 1 1,-1 0-1,-1 1 1,0 0 0,15 17-1,-12-8-352</inkml:trace>
  <inkml:trace contextRef="#ctx0" brushRef="#br0" timeOffset="1">450 17 19244,'7'-16'1663,"-7"16"-1639,0 0 0,0 0 1,0 0-1,0 0 1,0 0-1,0-1 1,0 1-1,0 0 1,0 0-1,0 0 0,0 0 1,0 0-1,0 0 1,1 0-1,-1 0 1,0 0-1,0 0 0,0 0 1,0 0-1,0 0 1,0 0-1,0 0 1,0 0-1,0 0 1,0 0-1,1 0 0,-1 0 1,0 0-1,0 0 1,0 0-1,0 0 1,0 0-1,0 0 1,0 0-1,0 0 0,0 0 1,0 0-1,0 0 1,1 0-1,-1 1 1,0-1-1,0 0 0,0 0 1,0 0-1,0 0 1,0 0-1,0 0 1,0 0-1,0 0 1,0 0-1,0 0 0,0 0 1,0 1-1,0-1 1,0 0-1,0 0 1,0 0-1,0 0 0,0 0 1,0 0-1,0 0 1,0 0-1,0 0 1,0 0-1,0 1 1,0-1-1,0 0 0,0 0 1,0 0-1,0 35 2042,-19 96-452,-3 41-300,22-169-1282,-1-1 0,1 0 0,0 1-1,1-1 1,-1 0 0,0 0 0,0 1 0,1-1 0,0 0-1,-1 0 1,1 0 0,0 1 0,0-1 0,1 2-1,-1-4-20,0 1-1,0-1 1,0 1-1,0-1 0,-1 1 1,1-1-1,0 0 1,0 1-1,0-1 0,0 0 1,0 0-1,0 0 1,0 0-1,0 1 0,0-2 1,0 1-1,0 0 1,0 0-1,0 0 0,0 0 1,0-1-1,0 1 1,0 0-1,0-1 0,0 1 1,0-1-1,-1 1 1,1-1-1,0 1 0,0-1 1,0 0-1,-1 1 1,2-2-1,12-9 14,0-1 1,0 0-1,-2-1 0,1 0 0,19-29 1,42-80-70,-72 118-93,0 0 0,0-1 0,0 1-1,-1-1 1,1 1 0,-1-1 0,1-6-1,-2 10 77,0 0-1,0 1 1,0-1-1,0 1 1,0-1-1,0 1 1,0-1-1,0 0 1,-1 1-1,1-1 1,0 1-1,0-1 1,0 1-1,-1-1 1,1 1-1,0-1 1,0 1-1,-1-1 1,1 1-1,-1 0 1,1-1-1,0 1 1,-1-1-1,1 1 1,-1-1-1,0 1-8,-1 0 0,1 0 0,0 0 0,0 0 0,-1 0 0,1 0 0,0 0 0,0 0 0,0 0 0,-1 0 0,1 1 0,0-1 0,0 1 0,0-1 0,0 1 1,0-1-1,-2 2 0,-10 6-675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16532,'5'29'1480,"1"-4"-1272,-2-5-144,2-5 624,-1-4-16,-1-4-384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88 258 19508,'0'0'98,"-1"1"-1,1 0 1,0 0 0,0 0-1,-1-1 1,1 1-1,0 0 1,0 0 0,0 0-1,0 0 1,0 0 0,0 0-1,0-1 1,0 1-1,0 0 1,1 0 0,-1 0-1,0 0 1,0-1-1,1 1 1,-1 0 0,1 0-1,-1-1 1,1 1 0,-1 0-1,1-1 1,-1 1-1,1 0 1,-1-1 0,1 1-1,0-1 1,-1 1 0,1-1-1,0 1 1,0-1-1,-1 1 1,1-1 0,0 0-1,0 1 1,0-1-1,0 0 1,-1 0 0,1 0-1,0 0 1,0 0 0,0 0-1,0 0 1,1 0-1,2 0-56,-1 0 0,1-1-1,0 0 1,-1 1 0,1-1-1,-1 0 1,1-1 0,-1 1-1,0-1 1,5-2 0,-6 2-27,0 1-1,0-1 1,0 1 0,-1-1 0,1 0 0,0 0 0,-1 0 0,1 0 0,-1 0 0,0 0 0,0 0 0,0 0-1,0-1 1,0 1 0,0 0 0,0-1 0,-1 1 0,1 0 0,-1-1 0,0 1 0,0-1 0,0 1 0,0-5-1,-1 5 3,1 1-1,0 0 0,-1 0 1,1 0-1,-1 0 1,1 0-1,-1 0 0,1 0 1,-1 0-1,0 0 0,1 0 1,-1 0-1,0 1 0,0-1 1,0 0-1,1 0 0,-1 1 1,0-1-1,0 1 0,-2-2 1,1 2-1,0-1 1,0 1-1,0-1 0,0 1 1,0 0-1,0 0 1,0 0-1,0 0 1,0 0-1,0 1 0,0-1 1,0 1-1,0-1 1,0 1-1,-3 1 0,-4 2-5,1 1-1,0 0 0,0 0 0,0 1 0,0 0 0,1 1 0,0-1 1,1 1-1,-1 1 0,1-1 0,1 1 0,-1 0 0,1 1 0,1-1 1,0 1-1,0 0 0,0 0 0,1 0 0,1 0 0,-4 19 1,6-27-11,0 0 0,0 0 0,0 0 0,0 0 1,0 0-1,0 0 0,0 0 0,1 0 1,-1 0-1,0 0 0,0 0 0,1 0 1,-1-1-1,1 1 0,-1 0 0,1 0 1,-1 0-1,1 0 0,-1 0 0,1-1 0,0 1 1,0 0-1,-1-1 0,1 1 0,1 1 1,0-2-1,0 1 0,0-1 0,0 1 0,0-1 1,0 0-1,0 0 0,0 1 0,0-1 0,0-1 1,-1 1-1,1 0 0,3-1 0,4-1-4,-1-1 1,0 0-1,0 0 0,0-1 1,10-6-1,6-7-11,0-2 0,30-30 0,-13 11-123,-41 38 139,21-15-168,-14 16 33,-4 11 38,-13 101-124,10-113 225,0 1 0,0 0 0,0-1 0,0 1 0,0 0 1,0-1-1,0 1 0,0 0 0,0-1 0,0 1 0,1 0 0,-1-1 1,0 1-1,0 0 0,0-1 0,1 1 0,-1-1 0,1 1 0,-1 0 1,0-1-1,1 1 0,-1-1 0,1 1 0,-1-1 0,1 1 0,0 0 1,0-1-1,0 0 0,-1 0 1,1 0-1,0 0 1,0-1-1,0 1 1,0 0-1,-1 0 1,1 0-1,0-1 0,0 1 1,-1 0-1,1-1 1,0 1-1,0-1 1,-1 1-1,2-1 1,26-28 103,-4-2-30,-1-1-1,-1-1 1,-2-1 0,-2-1 0,-1-1 0,-2 0 0,12-42 0,-22 57-32,-5 21-45,0 0 0,0 0-1,0-1 1,0 1 0,0 0-1,0 0 1,0-1 0,0 1-1,0 0 1,0 0-1,0 0 1,0-1 0,0 1-1,0 0 1,0 0 0,0-1-1,0 1 1,0 0 0,0 0-1,0 0 1,0-1 0,0 1-1,-1 0 1,1 0 0,0 0-1,0-1 1,0 1 0,0 0-1,0 0 1,-1 0 0,1 0-1,0-1 1,0 1 0,0 0-1,-1 0 1,1 0 0,0 0-1,0 0 1,-8 5 15,1 6-16,1-1 0,0 1 0,1 0 1,0 0-1,-4 17 0,-15 65 127,21-80-90,-1 6 30,1-1 0,-2 31 1,4-45-62,1-1-1,0 1 1,0 0 0,0 0 0,0-1 0,1 1 0,0 0 0,-1-1 0,1 1 0,1 0-1,-1-1 1,0 1 0,1-1 0,0 0 0,0 0 0,0 1 0,0-1 0,0 0 0,1-1-1,3 5 1,-5-6-58,0-1-1,0 1 1,-1-1-1,1 1 1,0-1-1,0 1 0,0-1 1,0 1-1,0-1 1,0 0-1,0 0 1,0 1-1,0-1 0,0 0 1,0 0-1,0 0 1,0 0-1,0 0 1,0 0-1,0 0 1,0-1-1,0 1 0,-1 0 1,1-1-1,0 1 1,2-1-1,-3 0-41,1 1-1,-1-1 1,1 0-1,-1 0 1,0 1-1,1-1 1,-1 0-1,0 0 1,0 0-1,1 1 1,-1-1 0,0 0-1,0 0 1,0 0-1,0 0 1,0 1-1,0-1 1,0 0-1,0 0 1,0 0-1,-1 0 1,1 1-1,0-1 1,-1 0-1,1 0 1,0 0-1,-1 1 1,1-1-1,-1 0 1,1 1 0,-2-2-1,-17-26-2456,-35-38 0,32 41 2298,-32-47-1,50 66 294,-8-17 2153,12 23-2143,0-1 0,0 1 1,0 0-1,0 0 1,0 0-1,0-1 1,0 1-1,0 0 0,0 0 1,0 0-1,0-1 1,0 1-1,0 0 1,0 0-1,0 0 0,0-1 1,0 1-1,0 0 1,0 0-1,0 0 1,0 0-1,1-1 1,-1 1-1,0 0 0,0 0 1,0 0-1,0 0 1,0 0-1,0-1 1,1 1-1,-1 0 0,0 0 1,0 0-1,0 0 1,1 0-1,-1 0 1,15 2 2002,22 12 371,-21-7-2332,1-1-1,-1-1 0,1 0 0,20 2 0,-36-7-110,0 1-1,0-1 0,0 0 0,0 0 0,0 0 0,0 0 0,0 0 1,0 0-1,0 0 0,0 0 0,0-1 0,1 1 0,-1 0 0,0-1 1,-1 1-1,1 0 0,0-1 0,0 1 0,0-1 0,0 0 0,0 1 1,0-1-1,-1 0 0,1 1 0,0-1 0,1-2 0,1-11-424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20348,'-3'8'2161,"5"-1"-1513,4-2-464,-1-2 1312,5-5-1168,2-4-64,1-1-304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19452,'-3'-7'2713,"4"10"-2337,1 5 1424,-4 2-688,2 3-872,0 1-432,0 4-840,5 0-184,-3-3 920,1-7-224,7-2-272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109 136 16251,'0'-1'96,"0"0"0,1 0-1,-1 0 1,0 0-1,0 0 1,-1 0-1,1 1 1,0-1-1,0 0 1,0 0-1,-1 0 1,1 0-1,0 0 1,-1 0 0,1 0-1,-1 1 1,1-1-1,-1 0 1,1 0-1,-1 1 1,0-1-1,0-1 1,0 2-19,0 0-1,0 0 1,0-1 0,0 1 0,1 0 0,-1 0 0,0 0-1,0 0 1,0 0 0,0 0 0,0 1 0,1-1 0,-1 0-1,0 0 1,0 1 0,0-1 0,1 0 0,-1 1 0,-1 0-1,-2 1 109,0 1 0,0 0 1,1 0-1,-1 0 0,1 1 0,0-1 0,-6 8 0,2 0-120,1 0 0,0 1 0,1 0 0,0 0 0,0 0 1,1 0-1,1 1 0,0-1 0,1 1 0,-1 18 0,3-30-66,0 0 1,0 0-1,0 0 0,0 1 0,0-1 0,0 0 1,0 0-1,1 0 0,-1 1 0,0-1 1,1 0-1,-1 0 0,0 0 0,1 0 0,0 0 1,-1 0-1,1 0 0,0 0 0,-1 0 0,1 0 1,0 0-1,0 0 0,1 1 0,-1-2 5,0 0 0,0 0 0,1 0 0,-1 0 0,0 0 0,0 0 0,0 0 0,0 0 0,0 0 0,0-1 0,0 1 0,0 0 0,1-1 0,-1 1 0,0-1 0,0 1 0,-1-1 0,1 0 0,2 0 0,5-6 76,0 0 1,0 0-1,11-15 1,0-4 375,-2 0 0,-1-1 1,0-1-1,-2-1 0,-2 1 0,0-2 1,13-54-1,-39 196 16,12-86-471,0-8-71,0 1-255,0 0-1,1 1 1,1-1-1,5 37 1,-5-55 273,0 0 1,0 0 0,0-1 0,0 1-1,0 0 1,0 0 0,0-1-1,1 1 1,-1 0 0,0 0-1,1-1 1,-1 1 0,0 0 0,1-1-1,-1 1 1,1 0 0,-1-1-1,1 1 1,-1-1 0,1 1 0,0-1-1,-1 1 1,1-1 0,0 1-1,-1-1 1,1 0 0,0 1 0,0-1-1,-1 0 1,1 1 0,0-1-1,0 0 1,-1 0 0,1 0-1,0 0 1,0 0 0,0 0 0,-1 0-1,1 0 1,0 0 0,0 0-1,-1 0 1,1-1 0,0 1 0,0 0-1,-1 0 1,1-1 0,1 0-1,3-2-116,-1 0 0,1 0 0,-1 0 0,0-1 0,7-7 0,14-17-705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37 188 13195,'-18'91'4043,"1"-1"-289,17-89-3708,-1 0-1,1 0 1,0 0-1,0 0 1,0 0-1,0 0 1,0 0-1,0 0 0,0 0 1,0 0-1,0 1 1,1-1-1,-1 0 1,0 0-1,1 0 0,-1-1 1,1 1-1,0 2 1,0-3-18,-1 0 0,1 0 0,-1 0 0,1 0 0,-1 0 1,1 0-1,-1 0 0,1 0 0,-1 0 0,1 0 0,-1 0 1,1 0-1,-1 0 0,1 0 0,-1-1 0,1 1 0,-1 0 1,0 0-1,1-1 0,-1 1 0,1 0 0,-1-1 0,0 1 1,1 0-1,0-1 0,26-31 569,-27 31-608,11-16 151,15-30-1,7-11-335,-33 58 188,0 0 0,0 1 0,0-1 0,0 0 0,0 0 0,0 0 0,0 0 0,0 0 0,0 0-1,0 0 1,0 0 0,0 1 0,0-1 0,0 0 0,0 0 0,0 0 0,0 0 0,0 0 0,0 0 0,0 0 0,0 1 0,0-1 0,0 0 0,0 0 0,0 0 0,0 0 0,0 0 0,0 0 0,1 0-1,-1 0 1,0 0 0,0 0 0,0 1 0,0-1 0,0 0 0,0 0 0,0 0 0,0 0 0,0 0 0,1 0 0,-1 0 0,0 0 0,0 0 0,0 0 0,0 0 0,0 0 0,0 0 0,0 0-1,0 0 1,1 0 0,-1 0 0,0 0 0,0 0 0,0 0 0,0 0 0,0 0 0,0 0 0,0 0 0,1 0 0,-1 0 0,0 0 0,-1 11-102,-9 29-56,-25 62 1,-3 15 1464,57-133-763,3-16-660,-17 24-101,0 0 0,0 0 1,9-9-1,-12 14 211,-1 0-1,0 0 1,-1 0-1,1-1 1,0 1-1,-1 0 1,0-1 0,0 1-1,0-1 1,0 1-1,0 0 1,-1-1 0,-1-3-1,1-6 324,1 1 16,0-1 0,1 0 0,1 1 1,0 0-1,1-1 0,6-18 1,34-67 228,-15 36-423,4-11 149,-31 72-275,-1 0 1,0 0-1,1 0 0,-1 0 1,1 1-1,-1-1 1,1 0-1,-1 0 1,1 1-1,0-1 1,-1 0-1,1 1 1,0-1-1,0 0 0,-1 1 1,1-1-1,0 1 1,1-1-1,-1 1-4,-1 0 0,1 0 0,-1 0 0,1 0 0,-1 0-1,1 0 1,-1 1 0,1-1 0,-1 0 0,1 0 0,-1 0 0,1 1-1,-1-1 1,1 0 0,-1 0 0,0 1 0,1-1 0,-1 0 0,1 1-1,-1-1 1,0 1 0,1-1 0,-1 1 0,2 1-4,-1 1 1,1-1 0,-1 1-1,0 0 1,0-1-1,0 1 1,0 0-1,0 0 1,-1 0-1,1 3 1,-2 5 8,0 0-1,0 0 1,-1 0 0,-1 0-1,0 0 1,0 0 0,-1-1-1,0 1 1,-1-1-1,0 0 1,-1 0 0,-9 11-1,10-16-44,3-8-25,5-9-55,-2 11 108,0-1 1,0 1 0,0 0 0,0-1 0,0 1-1,0 0 1,1 0 0,-1 0 0,0 0-1,1 0 1,-1 0 0,1 0 0,-1 1 0,1-1-1,-1 0 1,1 1 0,-1-1 0,1 1 0,0 0-1,-1-1 1,1 1 0,0 0 0,1 0-1,0 1-5,0-1-1,-1 1 1,1 0-1,-1 0 1,1 0-1,-1 0 0,1 1 1,-1-1-1,0 1 1,1-1-1,-1 1 0,4 4 1,0 0-59,-1 0-1,1 1 1,-1 0 0,-1 1 0,1-1 0,-1 1-1,0-1 1,3 12 0,-7-17 103,1 1-1,-1-1 1,0 0-1,0 1 1,0-1-1,0 1 1,-1-1-1,1 1 1,0-1-1,-1 0 1,0 1-1,0-1 1,0 0-1,0 0 1,0 1-1,0-1 1,0 0-1,-1 0 1,1 0-1,-1 0 1,1-1-1,-1 1 1,-2 1-1,-6 6 506,0 0-1,-23 14 0,22-16-223,5-3-119,-1-1-1,1 1 1,0-1 0,-11 3-1,16-6-183,-1 1 0,1-1-1,0 0 1,0 0-1,-1 1 1,1-1-1,0 0 1,-1 0-1,1 0 1,0-1-1,-1 1 1,1 0-1,-3-1 1,4 0-52,-1 1 1,0 0-1,1-1 0,-1 0 1,1 1-1,-1-1 1,1 1-1,-1-1 1,1 0-1,0 1 1,-1-1-1,1 0 1,0 1-1,-1-1 0,1 0 1,0 1-1,0-1 1,-1 0-1,1 0 1,0 1-1,0-1 1,0 0-1,0 0 1,0 0-1,0 1 0,1-2 1,-1 1 15,0 0-1,0 0 1,0 0 0,1 0-1,-1 0 1,0 0 0,1 0-1,-1 0 1,0 0 0,1 0-1,-1 0 1,1 0 0,0 0 0,-1 1-1,1-1 1,0 0 0,0 0-1,-1 1 1,1-1 0,0 1-1,1-2 1,10-7-371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3 401 18140,'-1'2'239,"1"0"1,-1 0-1,1 0 1,0 0-1,0 0 1,0 0-1,0 1 0,0-1 1,0 0-1,1 0 1,-1 0-1,1 0 1,0 2-1,-1-3-183,1-1 0,-1 0 0,0 1 0,1-1-1,-1 0 1,0 1 0,0-1 0,1 0 0,-1 0 0,1 0 0,-1 1-1,0-1 1,1 0 0,-1 0 0,1 0 0,-1 0 0,0 0 0,1 0 0,-1 0-1,1 0 1,-1 0 0,0 0 0,1 0 0,0 0 0,17-8 1035,-8 1-796,-1 0-1,1-1 1,-2-1 0,1 0 0,-1 0 0,-1 0-1,12-19 1,-4 3 152,-2 0 0,12-31 0,-17 35-157,0-1 1,-2 1-1,0-1 0,-2-1 0,0 1 0,1-46 0,-5 66-277,0 0 0,0 0 0,0-1 1,-1 1-1,1 0 0,0 0 0,-1 0 0,1 0 0,-1 0 0,0 0 0,0 0 0,0 0 0,0 0 0,0 0 0,-2-1 0,3 2-16,0 1 0,0 0-1,-1 0 1,1 0 0,0-1 0,-1 1-1,1 0 1,0 0 0,-1 0 0,1 0 0,0 0-1,-1 0 1,1 0 0,-1 0 0,1 0 0,0 0-1,-1 0 1,1 0 0,0 0 0,-1 0-1,1 0 1,0 0 0,-1 0 0,1 0 0,0 0-1,-1 1 1,1-1 0,0 0 0,-1 1-1,-12 16-217,5 1 29,1 1 1,0 0-1,2 0 1,-5 27-1,-6 83-469,16-120 622,-2 7-34,1 0-1,0 1 1,1-1-1,1 1 0,6 28 1,-7-43 73,0-1 0,1 1 0,-1-1 1,0 0-1,1 1 0,-1-1 0,1 0 0,-1 0 0,1 1 1,0-1-1,0 0 0,-1 0 0,1 0 0,0 0 0,0 0 1,0 0-1,0 0 0,0 0 0,1 0 0,-1 0 0,0-1 1,0 1-1,0 0 0,1-1 0,-1 1 0,0-1 0,1 0 1,-1 1-1,0-1 0,1 0 0,-1 0 0,1 0 0,-1 0 1,0 0-1,1 0 0,-1 0 0,1 0 0,-1 0 0,0-1 1,1 1-1,-1-1 0,0 1 0,1-1 0,-1 1 0,0-1 1,0 0-1,0 1 0,2-2 0,4-3 27,0 0 1,0-1-1,0 0 0,0 0 0,-1 0 0,6-9 1,2-3 87,-1-2 1,0 0 0,10-23 0,-17 30-24,-1 1 0,0-1 0,-1 0 0,-1 0 0,0 0 0,3-25-1,-8 27 12,-2 18-82,-4 18-76,5-15 24,1 1 1,1-1 0,0 0-1,0 1 1,1-1 0,1 1-1,0-1 1,2 14 0,-2-22 27,-1 0 0,1 1 0,-1-1 0,1 0 0,0 0 0,0 1 0,0-1 0,1 0 0,-1 0 0,0 0 0,1 0 0,-1 0 0,1 0 0,0-1 0,-1 1 0,1-1 0,0 1 0,0-1 0,0 1 0,0-1 0,0 0 0,0 0 0,1 0 0,-1 0 0,0-1 0,1 1 0,-1 0 0,0-1 0,1 0 0,-1 1 0,1-1 0,-1 0 1,0 0-1,1-1 0,-1 1 0,1 0 0,-1-1 0,0 1 0,1-1 0,3-2 0,5-1 18,1-1 0,-1 0-1,0-1 1,-1 0 0,1-1 0,-1 0 0,0 0 0,10-12 0,10-10 55,27-36 0,-18 5 40,-50 82-95,1 0 1,-14 46-1,20-56-15,1 1 0,1-1 0,0 1 0,1 0 0,1-1 0,0 1 0,2 20 1,-2-32-3,0 1 1,0 0-1,1 0 1,-1 0-1,1 0 1,-1 0-1,1 0 1,-1-1-1,1 1 1,0 0-1,0-1 1,0 1-1,0 0 1,0-1-1,1 1 1,-1-1-1,0 0 1,1 1-1,-1-1 1,1 0-1,-1 0 1,3 2-1,-1-3 3,-1 1 0,1-1 1,-1 1-1,0-1 0,1 0 0,-1 0 0,1 0 0,-1 0 1,0-1-1,1 1 0,-1-1 0,1 1 0,-1-1 0,0 0 1,3-1-1,5-3 4,-1 0 0,1-1 1,-2 0-1,1 0 0,-1-1 1,16-15-1,-16 13-1,0 0 0,-1-1 0,1 0 0,-2 0 0,0-1 0,0 0 0,-1 0 0,0 0 0,-1-1 0,5-20 0,-10 23-11,-4 9-18,-6 14-19,6-4 34,1 1-1,1 0 1,0 0 0,0 0 0,1 0 0,1 0-1,0 0 1,0 1 0,1-1 0,1 0 0,0 1 0,0-1-1,4 12 1,-5-21-4,1 0-1,0 0 1,-1 0 0,1 0-1,0 0 1,0-1 0,0 1-1,0 0 1,1-1 0,-1 1-1,0 0 1,1-1 0,-1 0-1,1 1 1,2 0 0,-3-1-30,0-1 0,0 1 0,0-1 0,0 0 0,0 1 0,0-1 0,1 0 0,-1 0 0,0 0 0,0 0 0,0 0 0,1 0 1,-1 0-1,0-1 0,0 1 0,0 0 0,0 0 0,0-1 0,2 0 0,1-1-36,-1-1-1,1 1 1,-1-1 0,0 0 0,0 1-1,0-2 1,0 1 0,-1 0-1,1 0 1,-1-1 0,0 1-1,0-1 1,3-6 0,7-29-336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19228,'-9'1'2185,"3"6"-1505,3 1-760,0 0 1648,5-1-1128,2-1-264,2-2-424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17684,'1'1'210,"1"0"0,-1 0 0,1 0 0,-1 0 0,0 1 0,1-1 0,-1 1 0,0-1 0,0 1 0,0-1 0,0 1 0,0 0 0,-1-1 0,1 1 0,0 2 0,8 34 1053,-6-20 8,34 142 2063,-36-157-3309,0 0 1,0 0-1,0 0 0,0 0 0,0 0 0,0-1 0,1 1 0,0 0 0,-1-1 0,1 1 0,0-1 0,0 0 0,3 3 0,-3-4-12,-1 0 1,1-1-1,-1 1 0,0-1 0,1 1 1,0-1-1,-1 0 0,1 1 0,-1-1 1,1 0-1,-1 0 0,1 0 0,-1 0 1,1-1-1,-1 1 0,1 0 0,0-1 1,-1 1-1,1-1 0,-1 1 0,0-1 1,1 0-1,-1 1 0,0-1 0,1 0 1,-1 0-1,0 0 0,2-2 0,10-8 114,0-1-1,0-1 1,-1 0 0,12-18-1,-14 18-8,0 0 0,1 0 1,0 1-1,1 1 0,17-13 0,-28 23-114,0 0 0,0 1 1,0-1-1,0 0 0,0 1 0,0-1 0,1 0 1,-1 1-1,0 0 0,0-1 0,0 1 1,1 0-1,-1-1 0,0 1 0,1 0 1,-1 0-1,0 0 0,0 0 0,1 0 0,-1 1 1,0-1-1,1 0 0,-1 1 0,1 0 1,0 0-4,-1 0 1,1 0 0,-1 0 0,0 1 0,0-1 0,1 0 0,-1 1 0,0 0-1,0-1 1,0 1 0,-1-1 0,1 1 0,0 0 0,0 3 0,2 6-11,-1 0 0,0 1 0,-1 0 0,0 12 0,-1-7-78,-1 0 0,-3 17 0,4-34 61,0 0 1,0 0-1,0 0 0,0 0 1,0 0-1,0 0 1,0 0-1,0 0 1,0 0-1,0 0 0,0 0 1,0 0-1,0 0 1,0 0-1,0 0 0,0 0 1,0 0-1,0 0 1,0 0-1,-1 0 1,1 0-1,0 0 0,0 0 1,0 0-1,0 0 1,0 0-1,0 1 0,0-1 1,0 0-1,0 0 1,0 0-1,0 0 1,0 0-1,0 0 0,0 0 1,0 0-1,0 0 1,0 0-1,0 0 0,0 0 1,0 0-1,0 0 1,0 0-1,-2-9-260,-1-14 139,3-12-193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19348,'-2'0'1544,"7"7"-1159,2 1-217,11 2 392,7 3-792,8 1 280,1-1-200,6 1-152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275 144 16267,'3'-8'494,"-1"0"-1,0 1 0,0-1 1,-1 0-1,0-1 0,0 1 1,-1 0-1,0 0 0,-1-8 1,1 13-336,-1 0 1,1 1 0,-1-1-1,0 1 1,0-1-1,0 1 1,0-1 0,0 1-1,-1 0 1,1-1-1,-1 1 1,1 0 0,-1 0-1,0 0 1,0 0-1,0 0 1,0 0 0,0 1-1,0-1 1,0 1 0,-1 0-1,1-1 1,0 1-1,-1 0 1,1 0 0,-1 0-1,0 1 1,1-1-1,-1 1 1,-5-1 0,0 1-23,0 0 1,0 1 0,1 0 0,-1 0 0,0 1 0,0 0-1,1 0 1,-1 1 0,1 0 0,0 0 0,0 0 0,0 1 0,0 1-1,-11 8 1,8-5-115,1 0 0,-1 1 0,2 0-1,-1 0 1,1 1 0,0 0 0,1 1-1,-9 17 1,15-26-22,-2 4-17,0 1 0,0 0-1,1 0 1,-3 11 0,5-16 5,0-1-1,0 0 1,-1 0 0,1 1 0,0-1-1,0 0 1,0 1 0,1-1-1,-1 0 1,0 0 0,0 1 0,1-1-1,-1 0 1,1 0 0,-1 0-1,1 1 1,-1-1 0,1 0 0,0 0-1,-1 0 1,1 0 0,0 0-1,0 0 1,0 0 0,0 0 0,0-1-1,0 1 1,0 0 0,0 0-1,0-1 1,0 1 0,0-1-1,1 1 1,0 0 0,49 10-411,-40-10 308,1 1-1,-1 1 1,0 0 0,0 0-1,16 9 1,-17-7 23,-1 1 1,0 1-1,0 0 0,0 0 0,-1 0 1,14 16-1,-19-19 74,0 0-1,0 1 1,0-1 0,0 1 0,0-1-1,-1 1 1,0 0 0,0 0 0,0 0 0,-1 0-1,0 1 1,0-1 0,0 0 0,-1 0-1,1 1 1,-2 6 0,1-8 59,-2 0 1,1 0-1,0 0 1,-1 0-1,0 0 1,0-1-1,0 1 1,0-1-1,0 1 1,-1-1-1,0 0 1,1 0-1,-1 0 1,0 0-1,-1-1 1,1 1-1,0-1 0,-1 0 1,1 0-1,-1 0 1,0 0-1,0-1 1,-4 2-1,-2 1 42,0-1 0,0-1-1,0 0 1,0 0-1,0 0 1,-1-2 0,1 1-1,-12-2 1,19 1-158,1 0 0,-1-1 0,0 1 0,0-1 0,1 1 0,-1-1 0,0 0 0,1 0 0,-1 0 0,1-1 0,-1 1 0,1-1 0,0 1 0,-1-1 0,1 0 1,0 1-1,0-1 0,0 0 0,0-1 0,1 1 0,-1 0 0,0 0 0,1-1 0,0 1 0,0-1 0,-1 1 0,1-1 0,-1-5 0,1 1-119,1 1 0,-1-1 0,1 0 0,0 0 0,0 0 0,1 0 1,0 1-1,0-1 0,1 0 0,0 1 0,3-8 0,12-25-686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19060,'1'2'155,"-1"0"0,1 0 0,0 0 0,0 0 0,-1 0 0,1 0 0,-1 0 0,0 0 0,0 0 0,1 0 0,-1 0 0,-1 0 0,1 0 0,0 0 1,0 0-1,-1 0 0,1 0 0,-1 0 0,-1 3 0,1 1 158,-28 117 2293,10-49-2021,3 0-1,-10 130 1,28-188-298,-1-16-280,-1 0 0,0 0 1,0 0-1,1 0 0,-1 0 1,0 0-1,0 0 0,1 0 1,-1 0-1,0 0 1,0 0-1,1 0 0,-1 0 1,0 0-1,0 0 0,1 0 1,-1 0-1,0-1 0,0 1 1,1 0-1,-1 0 0,0 0 1,0 0-1,0-1 0,1 1 1,-1 0-1,0 0 1,0 0-1,0-1 0,0 1 1,1 0-1,-1-1 0,15-25 267,-9 6-179,-1-1 1,-1 1-1,-1-1 1,0 0 0,-2 0-1,-1-32 1,-7 25-122,0 21-35,7 7 57,-1 0 0,1 1 0,-1-1 1,1 1-1,0-1 0,-1 0 0,1 1 0,-1-1 0,1 1 0,0-1 0,-1 1 0,1-1 0,0 1 0,-1 0 0,1-1 0,0 1 0,0-1 0,0 1 1,0 0-1,-1 0 0,-1 8-51,1-1 0,-1 0 0,1 1 1,1 0-1,-1-1 0,2 1 1,1 13-1,-2-16 19,1-1 0,1 1 0,-1 0 0,1-1 0,0 1 0,0-1 0,0 0 0,1 0 0,0 0 0,0 0 0,0 0 0,5 5 0,-7-9 27,1 1 0,-1-1 0,1 0 0,-1 0-1,1 1 1,0-1 0,-1 0 0,1 0 0,0-1 0,0 1-1,0 0 1,0-1 0,0 1 0,0-1 0,0 1 0,0-1-1,0 0 1,0 0 0,3 0 0,-1-1 10,-1 0-1,1 0 1,-1 0 0,1 0-1,-1-1 1,0 1-1,0-1 1,1 0 0,-1 0-1,3-3 1,3-3 24,-1 1-1,0-2 1,-1 1-1,0-1 1,0 0 0,6-11-1,0-7 23,-9 19-22,0-1 0,1 1 0,6-9 0,-10 30-5,-3 10-19,-1 0 15,-4 43 17,6-60-33,1 0 0,0 0-1,1 0 1,-1 1 0,1-1-1,0-1 1,4 13 0,-4-18 1,-1 1 0,0 0 0,1 0 0,-1-1 1,1 1-1,-1 0 0,1-1 0,-1 1 0,1 0 0,-1-1 0,1 1 0,0-1 1,-1 1-1,1-1 0,0 1 0,0-1 0,-1 1 0,1-1 0,0 0 1,0 1-1,0-1 0,-1 0 0,1 0 0,0 0 0,0 0 0,0 1 0,0-1 1,-1 0-1,1-1 0,0 1 0,0 0 0,0 0 0,0 0 0,-1 0 1,1-1-1,0 1 0,0 0 0,0-1 0,-1 1 0,1 0 0,1-2 0,3-1 15,0 0 1,-1-1-1,1 1 0,-1-1 0,5-5 0,6-10 71,0-1-1,-1 0 1,-1-2 0,14-30-1,9-15 218,-42 91-257,1 0 0,-3 30-1,5-1-1586,3-63 1231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212 294 18036,'1'-3'210,"-1"1"1,0 0 0,0-1-1,1 1 1,-1 0 0,-1-1-1,1 1 1,0 0 0,0-1-1,-1 1 1,0 0-1,1-1 1,-1 1 0,0 0-1,0 0 1,0 0 0,0 0-1,-1 0 1,1 0-1,0 0 1,-1 0 0,1 0-1,-1 1 1,0-1 0,0 0-1,0 1 1,0 0 0,0-1-1,0 1 1,0 0-1,0 0 1,0 0 0,0 0-1,0 1 1,-1-1 0,1 1-1,0-1 1,-1 1 0,1 0-1,0 0 1,-1 0-1,1 0 1,-1 0 0,1 0-1,0 1 1,-1-1 0,1 1-1,0-1 1,-3 3-1,-3 1-170,0 1 0,0 0 0,1 1 0,0 0 0,0 0 1,0 1-1,1 0 0,0 0 0,0 0 0,-5 11 0,2-4-123,1 0 0,1 1 1,0 0-1,1 0 0,-5 17 0,11-30 70,-2 5-100,0 0 0,1 1 0,0-1-1,-1 11 1,2-17 96,0 0 0,0 0 0,0-1 0,0 1 0,0 0 0,0 0 0,1 0 0,-1-1 0,0 1 0,0 0 0,0 0 0,1 0 0,-1-1 0,0 1 0,1 0 0,-1-1 0,1 1 0,-1 0 0,1-1 0,-1 1 0,1 0 0,0-1 0,-1 1 0,1-1 0,0 1 0,-1-1 0,1 1 0,0-1 0,-1 0 0,1 1 0,0-1 0,0 0 0,0 0 0,-1 1 0,1-1 0,0 0 0,0 0 0,0 0 0,-1 0 0,1 0 0,0 0 0,0 0 0,0 0 0,0-1 0,-1 1 0,1 0 0,0 0 0,0-1 0,-1 1 0,1 0 0,1-2 0,5-1-46,1-1 1,-1 0-1,0 0 0,-1-1 0,1 0 0,-1 0 0,0 0 0,0-1 0,-1 0 0,6-7 0,9-14 56,18-31 1,-5 3 470,-3-1 1,-2-1-1,32-95 1,-55 136-221,-8 21-138,-9 29-94,-6 24-25,3 1-1,2 1 0,-6 77 1,19-130 12,0 0 0,0 1 0,1-1 0,2 13 0,-3-19 0,1 0 1,-1 0 0,0 0 0,0 0 0,1 0 0,-1 0 0,1 0-1,-1-1 1,1 1 0,-1 0 0,1 0 0,0 0 0,-1-1 0,1 1 0,0 0-1,0-1 1,-1 1 0,2 0 0,-1-1 0,0 0-1,0 0 1,0 0-1,0 0 1,0 0-1,0 0 1,0 0 0,0 0-1,0 0 1,0 0-1,0-1 1,0 1-1,0 0 1,0-1-1,0 1 1,0-1 0,0 1-1,0-1 1,-1 1-1,1-1 1,1-1-1,7-6-2,0 0 0,-1-1-1,0 0 1,-1 0 0,0 0-1,9-17 1,31-69 7,-32 63-6,2-8 3,-20 53-2,0 1 0,-2 21 0,2-10 8,-2 0-3,-4 42-6,8-62 4,1 1-1,0 0 1,0 0 0,1 0 0,0-1-1,0 1 1,0 0 0,4 9 0,-5-14 0,1 0 0,0 0 0,0 1 0,0-1 0,0 0 0,0 0 0,0 0 0,0 0 0,1 0 0,-1 0 0,0 0 0,1-1 0,-1 1 0,0 0 0,1-1 0,-1 1 1,1-1-1,-1 1 0,1-1 0,-1 0 0,1 0 0,-1 0 0,1 0 0,-1 0 0,1 0 0,-1 0 0,1 0 0,-1 0 0,1-1 0,-1 1 0,1-1 0,-1 1 0,2-2 0,7-1 9,-2 0-1,1-1 0,15-10 0,-11 6 16,0 0 0,-1-2 0,-1 1-1,0-2 1,0 1 0,0-2 0,-2 1-1,12-17 1,-18 23-4,-1 0 0,1 0 0,-1-1-1,1 1 1,-1 0 0,-1-1 0,1 0 0,-1 1 0,0-1-1,0-10 1,-1 12-5,-1 0 0,1-1 0,-1 1 0,0 0-1,0 0 1,-1 0 0,1 0 0,-1 0 0,0 0-1,0 0 1,0 0 0,0 1 0,-1-1 0,1 1-1,-1 0 1,-4-4 0,6 5-15,-1 1 1,1-1 0,-1 1-1,1-1 1,-1 1-1,0 0 1,0-1-1,1 1 1,-1 0 0,0 0-1,0 0 1,0 1-1,0-1 1,-1 0-1,1 1 1,0-1-1,0 1 1,0 0 0,0 0-1,-4 0 1,3 1-4,1-1 1,0 1-1,-1 0 1,1 0-1,0 1 1,0-1-1,0 0 1,0 1-1,0-1 1,0 1-1,1-1 1,-1 1-1,1 0 1,-1 0-1,-2 3 1,-2 6-8,1 0 0,-1 0 0,2 0-1,0 0 1,0 1 0,-2 13 0,3-12-4,1-1 0,1 1-1,0-1 1,1 1 0,2 24-1,-2-34 8,1 0 1,0 1-1,-1-1 0,1 0 1,0 0-1,1 0 0,-1-1 1,1 1-1,-1 0 0,1 0 1,0-1-1,3 5 0,-3-6 2,0 1 0,-1-1 0,1 0 1,0 0-1,0 0 0,0 0 0,0 0 0,0-1 0,0 1 0,0-1 0,0 1 0,1-1 0,-1 1 1,0-1-1,0 0 0,0 0 0,0 0 0,1-1 0,-1 1 0,3-1 0,8-3-4,0-1 0,-1 0 1,0 0-1,0-1 0,0-1 0,-1 0 0,0 0 0,11-10 0,-10 8 2,0 0 0,0 1 0,1 0 0,0 1 0,27-11 0,-39 18 2,0 0 0,0-1 0,1 1 0,-1 0 0,0 0 0,0-1 0,1 1 0,-1 0 0,0 1 0,1-1 0,-1 0 0,0 0 0,0 0 0,1 1 0,-1-1 0,0 1 0,0-1 0,0 1 0,1-1 0,-1 1 0,0 0 0,0-1 0,0 1 0,0 0 0,0 0 0,0 0 0,0 0 0,-1 0 0,1 0 0,0 0 0,0 0 0,-1 0 0,1 0 0,-1 0 0,1 1 0,-1-1 0,1 0 0,-1 0 0,0 1 0,1-1 0,-1 0 0,0 3 0,1 4-6,0 0-1,-1 0 1,0 0 0,0 1-1,-2 8 1,1-15 52,6-29 161,1 0-88,1-2 3,2-31 1,-8 52-110,-1 0 0,0 0 1,0 0-1,0 0 0,-1 0 1,0 0-1,-1 0 0,-5-14 1,7 21-11,0 0 0,0 0 0,-1 1 0,1-1 0,-1 0 0,1 0 0,0 0 0,-1 0 1,0 1-1,1-1 0,-1 0 0,1 0 0,-1 1 0,0-1 0,0 1 0,1-1 0,-1 0 0,0 1 1,0 0-1,0-1 0,1 1 0,-1-1 0,0 1 0,0 0 0,0 0 0,-1-1 0,2 1 0,0 1-1,-1-1 1,1 0-1,0 1 1,0-1-1,0 0 1,0 0-1,0 1 1,0-1-1,0 0 1,0 1-1,0-1 1,0 0-1,0 0 0,0 1 1,0-1-1,1 0 1,-1 0-1,0 1 1,0-1-1,0 0 1,0 0-1,0 1 1,0-1-1,1 0 1,-1 0-1,0 1 1,0-1-1,0 0 1,1 0-1,-1 0 1,0 1-1,0-1 1,1 0-1,-1 0 1,0 0-1,0 0 1,1 0-1,-1 0 0,0 0 1,1 0-1,-1 0 1,0 1-1,14 7-14,-10-7-2,-1 0 0,0-1 0,1 1 1,0-1-1,-1 1 0,1-1 0,-1 0 1,1-1-1,-1 1 0,1-1 0,-1 1 1,1-1-1,-1 0 0,1 0 0,-1 0 1,0-1-1,6-2 0,-7 3-56,-1 0 0,0 0 0,1 0 0,-1 0-1,0-1 1,0 1 0,0 0 0,0 0 0,0-1 0,0 1 0,0 0-1,0-1 1,0 1 0,-1-1 0,1 1 0,-1-1 0,1 1 0,-1-1-1,1 0 1,-1 1 0,0-1 0,0 0 0,0 1 0,0-1 0,0 0-1,0 1 1,0-1 0,-1 1 0,1-1 0,-1 0 0,1 1-1,-1-1 1,1 1 0,-1-1 0,0 1 0,0-1 0,0 1 0,0 0-1,-1-2 1,-5-6-502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12811,'0'1'84,"-1"3"547,1 1 0,0 0 0,0-1-1,0 1 1,0 0 0,2 6 0,-2-9-495,1-1-1,0 0 1,-1 1 0,1-1-1,0 0 1,-1 0 0,1 0-1,0 1 1,0-1 0,0 0-1,0 0 1,0 0 0,0 0-1,1-1 1,-1 1 0,0 0-1,0 0 1,1-1 0,-1 1-1,0-1 1,1 1 0,-1-1-1,0 1 1,1-1 0,-1 0-1,2 0 1,6 1 49,-1-1 0,1 0 0,-1 0 0,1-1 0,-1 0 0,1-1 0,-1 0 0,0 0 0,0-1 0,0 0 0,10-5 0,-12 5-43,0 0 0,0-1 0,0 1 0,0-1 1,0-1-1,-1 1 0,0-1 0,0 0 0,0 0 0,0-1 0,-1 1 0,0-1 0,6-12 0,-9 18-120,-1-1 0,0 1 0,1-1 0,-1 1 0,0-1 0,1 1 0,-1-1 0,0 1 0,0-1 0,0 1 0,1-1 1,-1 1-1,0-1 0,0 0 0,0 1 0,0-1 0,0 1 0,0-1 0,0 1 0,0-1 0,0 0 0,0 1 0,-1-1 0,1 1 0,0-1 0,0 1 1,0-1-1,-1 1 0,1-1 0,0 1 0,-1-1 0,1 1 0,0-1 0,-1 1 0,1-1 0,-1 1 0,1 0 0,-1-1 0,1 1 0,-1 0 0,1-1 1,-1 1-1,1 0 0,-2-1 0,1 1 12,-1 0 0,1 0 0,-1 0 0,1 0 0,-1 1 0,1-1 0,-1 0 0,1 1 0,-1-1 0,1 1 0,-1-1 0,1 1 0,0 0 0,-1 0 0,1-1 0,-2 3 0,-5 4 3,1 1 1,1-1-1,-1 1 0,1 1 1,1-1-1,0 1 1,-6 12-1,1 1-63,1 0-1,-6 25 1,15-44 25,-4 11-12,1 0-1,-2 17 0,7-2-15,-2-28 28,0 0 0,1 0 0,-1 0 0,0 0 0,1 0 0,-1 0 0,1-1 0,0 1 1,-1 0-1,1 0 0,-1 0 0,1-1 0,0 1 0,0 0 0,-1-1 0,1 1 0,0 0 0,0-1 0,0 1 0,0-1 0,1 1 0,-1-1 3,1 0-1,0 1 1,0-1 0,-1 0 0,1 0 0,0 0 0,0 0 0,-1-1 0,1 1-1,0 0 1,0-1 0,-1 1 0,1-1 0,0 0 0,-1 0 0,1 1 0,1-3-1,27-20 57,-22 16-33,32-28 50,-28 22-58,1 1 0,1 1 0,0 0 0,1 1 0,0 0 0,20-9 0,-33 18-19,0 1 0,0-1-1,-1 1 1,1-1 0,0 1-1,0 0 1,0 0-1,0 0 1,0 0 0,0 0-1,0 0 1,0 0-1,0 1 1,0-1 0,0 1-1,0-1 1,0 1-1,0 0 1,0 0 0,-1 0-1,1 0 1,0 0-1,-1 0 1,1 0 0,-1 0-1,1 1 1,-1-1-1,1 1 1,-1-1 0,0 1-1,0-1 1,1 3 0,4 6-12,0 1 1,-1 0-1,0 0 1,3 16 0,0-6 29,-8-19-10,1-1 0,-1 0-1,0 0 1,1 0 0,0 1-1,-1-1 1,1 0 0,0 0 0,-1 0-1,1 0 1,0 0 0,0 0 0,0 0-1,0 0 1,0 0 0,0 0-1,0-1 1,0 1 0,0 0 0,0-1-1,1 1 1,0 0 0,0-1 1,-1 0 1,1 0-1,-1-1 0,0 1 1,1 0-1,-1 0 0,0-1 1,0 1-1,1-1 0,-1 1 1,0-1-1,0 0 0,0 1 1,1-1-1,-1 0 0,0 0 1,1-1-1,6-6-39,-1-1 0,0 1 0,-1-1 0,6-11 0,-8 14-81,7-10-314,-8 12 114,1 0 1,-1-1 0,-1 0 0,1 1 0,0-1-1,1-8 1,-1 6-260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20364,'-9'-9'1609,"9"12"-1233,-3 0-560,3 0 1112,2 7-328,7 1-600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103 189 20900,'-1'-1'95,"1"0"0,-1 0 0,0 1-1,0-1 1,1 0 0,-1 1 0,0-1-1,0 1 1,0-1 0,0 1 0,0-1 0,1 1-1,-1 0 1,0-1 0,0 1 0,0 0-1,0 0 1,0-1 0,0 1 0,0 0-1,0 0 1,0 0 0,0 0 0,0 1-1,0-1 1,0 0 0,0 0 0,0 0-1,0 1 1,0-1 0,0 1 0,0-1-1,0 1 1,0-1 0,0 1 0,0-1-1,1 1 1,-1 0 0,0-1 0,0 2-1,-3 2 54,0-1-1,0 1 0,0 0 0,1 0 1,-1 0-1,-2 6 0,-1 3-151,1 0 1,-10 27-1,15-34-44,-1-1 0,1 1 1,-1 0-1,2 0 0,-1 0 1,1 0-1,0-1 0,0 1 1,2 11-1,-2-17 39,0 1 1,0-1-1,0 1 0,0 0 0,0-1 0,1 1 1,-1-1-1,0 1 0,0-1 0,1 1 1,-1-1-1,0 1 0,1-1 0,-1 1 0,1-1 1,-1 1-1,1-1 0,-1 1 0,1-1 0,-1 0 1,1 1-1,-1-1 0,1 0 0,-1 0 1,1 1-1,0-1 0,-1 0 0,1 0 0,-1 0 1,1 0-1,0 0 0,-1 1 0,1-1 1,-1 0-1,1-1 0,0 1 0,-1 0 0,1 0 1,-1 0-1,1 0 0,1-1 0,22-12-190,-8-1 240,0-1 0,-1 0 0,0-2 0,14-20 0,45-74 858,7-34 1051,-91 165-1876,2-1 0,0 1 1,-7 27-1,-16 79-1204,26-107 932,3-9-96,-1-1 155,1 1 0,0-1 1,0 1-1,1 0 1,0 0-1,1-1 1,1 19-1,-1-27 125,1-1 0,-1 1 0,0-1 0,0 1 0,0-1 0,0 1 0,0-1 0,1 1 0,-1-1 0,0 0-1,0 1 1,1-1 0,-1 1 0,0-1 0,0 0 0,1 1 0,-1-1 0,1 0 0,-1 1 0,0-1 0,1 0 0,-1 0 0,1 1 0,-1-1 0,1 0 0,15-4-292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15243,'4'20'1195,"5"19"-81,-8-37-966,0 0 1,-1 0-1,1 0 1,0 0 0,0 0-1,0 0 1,0-1-1,1 1 1,-1 0-1,0-1 1,1 1 0,-1-1-1,1 1 1,3 1-1,-5-2-70,1-1 0,0 0-1,0 0 1,0 0 0,0 0 0,-1 0-1,1 0 1,0 0 0,0 0 0,0 0-1,0 0 1,0 0 0,-1 0 0,1 0-1,0-1 1,0 1 0,0 0 0,-1-1-1,1 1 1,0-1 0,0 1 0,-1-1-1,1 1 1,0-1 0,-1 1 0,1-1-1,-1 0 1,1 1 0,-1-1 0,2-1-1,13-23 1339,-13 19-1123,0 0 0,0 0 0,0 0 0,-1 0 0,2-10 0,-3 14-245,0 1 1,0-1-1,1 1 1,-1-1-1,0 1 1,0-1-1,-1 1 1,1-1-1,0 1 1,0-1-1,-1 1 1,1-1-1,-1 1 1,1 0-1,-1-1 1,0 1-1,0 0 0,1-1 1,-1 1-1,0 0 1,0 0-1,0 0 1,0-1-1,0 1 1,-1 0-1,1 1 1,0-1-1,-2-1 1,2 2-42,-1 0-1,0 0 1,0 0 0,1 0 0,-1 0 0,0 0-1,1 0 1,-1 1 0,0-1 0,1 1 0,-1-1-1,0 1 1,1 0 0,-1 0 0,1-1 0,-1 1 0,1 0-1,0 0 1,-1 0 0,1 1 0,0-1 0,0 0-1,0 0 1,0 1 0,0-1 0,0 1 0,0-1-1,-1 3 1,-3 5-70,0-1 0,1 1 0,-6 15 0,-4 28-155,13-49 204,1 0 0,-1 0-1,1 0 1,0 0-1,0 0 1,0-1 0,0 1-1,1 0 1,-1 0-1,1 0 1,-1 0 0,1 0-1,0-1 1,0 1-1,3 4 1,-3-6 12,0 0 1,-1-1-1,1 1 0,0 0 1,0 0-1,0-1 0,0 1 1,0-1-1,0 1 0,0-1 1,0 0-1,0 1 0,1-1 1,-1 0-1,0 0 1,0 1-1,0-1 0,0 0 1,0 0-1,1 0 0,-1-1 1,0 1-1,0 0 0,0 0 1,0-1-1,0 1 0,0 0 1,0-1-1,0 1 0,0-1 1,2 0-1,31-23 43,-31 22-38,11-10 7,1 0 29,28-19 1,-39 29-41,0-1-1,-1 1 0,1 1 0,0-1 0,0 0 0,0 1 0,0 0 0,1 0 0,-1 0 0,0 0 0,1 1 0,-1 0 0,7 0 0,-8 0-6,-1 1-1,1 0 1,-1-1-1,0 1 1,1 0-1,-1 0 1,0 1-1,0-1 0,0 0 1,0 1-1,0-1 1,0 1-1,0 0 1,0-1-1,0 1 1,-1 0-1,1 0 1,-1 0-1,3 5 1,0 2-32,0 1 0,-1 0 0,5 17 0,-7-19 20,1-1 1,0 1 0,1-1-1,0 0 1,5 11 0,-7-18 23,-1 1 0,1-1 1,-1 1-1,1-1 1,-1 1-1,1-1 1,-1 1-1,1-1 0,0 0 1,-1 1-1,1-1 1,0 0-1,-1 0 1,1 1-1,0-1 0,-1 0 1,1 0-1,0 0 1,-1 0-1,1 0 1,0 0-1,0 0 1,-1 0-1,1 0 0,0 0 1,-1 0-1,1 0 1,0-1-1,-1 1 1,1 0-1,0 0 0,-1-1 1,1 1-1,0-1 1,-1 1-1,1 0 1,0-2-1,24-20 132,-21 17-99,20-21 96,20-17-473,-36 39-490,-5 7 194,-4-3 606,1 1 0,0 0-1,0 0 1,-1-1 0,1 1 0,-1 0-1,1-1 1,-1 1 0,1-1-1,-1 1 1,1 0 0,-1-1 0,1 1-1,-1-1 1,1 1 0,-1-1 0,0 0-1,1 1 1,-1-1 0,-1 1-1,-13 3-502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19204,'0'0'101,"1"1"1,-1-1-1,1 0 1,-1 0-1,1 1 0,-1-1 1,0 0-1,1 1 1,-1-1-1,1 0 0,-1 1 1,0-1-1,0 1 1,1-1-1,-1 1 0,0-1 1,1 0-1,-1 1 1,0-1-1,0 1 0,0-1 1,0 1-1,0-1 0,1 1 1,-1-1-1,0 1 1,0 0-1,0-1 0,0 1 1,0-1-1,-1 1 1,1 0-1,-2 24 806,1-18-180,-7 77 430,-4 76 310,16-130-1501,-4-30 33,0 1 1,0 0-1,0-1 0,1 1 0,-1-1 0,0 1 1,0-1-1,1 1 0,-1-1 0,0 1 1,1-1-1,-1 1 0,1-1 0,-1 1 0,0-1 1,1 1-1,-1-1 0,1 0 0,-1 1 1,1-1-1,-1 0 0,1 1 0,0-1 0,-1 0 1,1 0-1,-1 0 0,1 1 0,-1-1 1,1 0-1,0 0 0,-1 0 0,1 0 1,0 0-1,-1 0 0,1 0 0,-1 0 0,1 0 1,0-1-1,-1 1 0,1 0 0,-1 0 1,1 0-1,-1-1 0,1 1 0,-1 0 0,2-1 1,2-2 7,1-1 0,0 1 0,-1-1 0,0 0 0,0 0-1,0 0 1,5-8 0,24-39 123,-16 22-63,10-16 36,-14 23-34,1 0 0,19-23 0,-32 44-74,0 0-1,-1 0 0,1 0 1,0 0-1,0 0 0,1 0 1,-1 0-1,0 0 0,0 0 0,0 0 1,1 1-1,-1-1 0,0 0 1,1 1-1,1-1 0,-2 1 0,-1 0 1,1 0-1,-1 0 0,1 0 0,-1 1 0,1-1 1,-1 0-1,1 0 0,-1 1 0,0-1 0,1 0 0,-1 0 1,1 1-1,-1-1 0,0 1 0,1-1 0,-1 0 1,0 1-1,1-1 0,-1 1 0,0-1 0,0 0 1,1 1-1,-1-1 0,0 1 0,0-1 0,0 1 1,0 0-1,2 6-53,-1 1 0,0-1 0,-1 0 0,0 12 0,0-11 44,-3 28-81,2-25 72,1 0 0,-1 0 1,4 22-1,-3-33 26,-1 1 0,1-1-1,0 1 1,0-1 0,0 1 0,1-1-1,-1 0 1,0 1 0,0-1-1,0 1 1,0-1 0,0 1 0,0-1-1,1 0 1,-1 1 0,0-1-1,0 0 1,1 1 0,-1-1 0,0 0-1,0 1 1,1-1 0,-1 0-1,0 1 1,1-1 0,-1 0-1,0 0 1,1 1 0,-1-1 0,1 0-1,-1 0 1,0 0 0,1 0-1,-1 0 1,1 0 0,-1 1 0,1-1-1,-1 0 1,0 0 0,1 0-1,-1 0 1,1 0 0,-1-1 0,1 1-1,-1 0 1,0 0 0,1 0-1,-1 0 1,1 0 0,-1-1-1,0 1 1,1 0 0,-1 0 0,0 0-1,1-1 1,-1 1 0,1-1-1,19-20 132,-2-5 95,28-54-1,-13 19-24,-29 58-234,-3 10 4,-3 12 2,-4 17-24,1-13 20,2 1-1,-2 28 1,5-50 30,0-1 1,0 0 0,0 0-1,0 0 1,0 0-1,0 0 1,0 0 0,1 1-1,-1-1 1,0 0-1,1 0 1,-1 0 0,1 0-1,-1 0 1,1 0-1,-1 0 1,1 0-1,1 1 1,-2-2 1,1 1-1,0-1 1,-1 0 0,1 0-1,0 1 1,0-1 0,-1 0-1,1 0 1,0 0 0,0 0-1,-1 0 1,1 0 0,0 0-1,-1 0 1,1 0-1,0 0 1,0 0 0,-1 0-1,1-1 1,1 0 0,4-1 14,-1-1 0,1-1 0,-1 1 0,9-9 0,-13 12-16,14-12 26,2-3 35,36-23 1,-49 35-60,1 0-1,0 1 1,0-1 0,0 1-1,0 0 1,1 1 0,-1-1-1,0 1 1,1 0 0,-1 0-1,1 1 1,-1-1 0,7 2-1,-9-1-2,-1 0-1,0 1 0,1 0 1,-1 0-1,0-1 1,0 1-1,0 0 0,0 1 1,1-1-1,-1 0 0,-1 1 1,1-1-1,0 1 1,0-1-1,0 1 0,1 3 1,2 1-7,-1 1 0,0 0 0,4 12 0,-2-7 0,-5-10 7,-1-1 0,1 0 1,-1 0-1,1 0 0,0 0 1,-1 0-1,1 0 0,0-1 0,0 1 1,0 0-1,0 0 0,0 0 1,0-1-1,0 1 0,0-1 0,0 1 1,0-1-1,0 1 0,0-1 1,0 1-1,0-1 0,0 0 0,1 0 1,-1 1-1,0-1 0,0 0 1,0 0-1,1 0 0,-1-1 0,0 1 1,0 0-1,0 0 0,0 0 1,1-1-1,-1 1 0,0-1 0,0 1 1,0-1-1,0 1 0,0-1 0,0 0 1,0 1-1,1-2 0,6-4 8,0 0 1,0-1-1,13-14 0,-16 15 0,2-2-1,1 0-1,0 1 0,0 0 1,1 0-1,-1 0 0,2 1 1,-1 1-1,17-8 1,-24 12-7,-1 1 1,0 0-1,1 0 1,-1-1 0,1 1-1,-1 0 1,0 0-1,1 0 1,-1 1 0,1-1-1,-1 0 1,0 0 0,1 1-1,-1-1 1,0 1-1,1-1 1,-1 1 0,0 0-1,0-1 1,1 1-1,-1 0 1,0 0 0,0 0-1,0 0 1,0 0-1,0 0 1,0 0 0,0 0-1,-1 0 1,1 1 0,0-1-1,0 0 1,-1 0-1,1 1 1,-1-1 0,0 0-1,1 3 1,2 7-6,-1-1 1,0 1-1,-1-1 0,0 12 1,0-5-12,-1-17 16,0 0 0,0-1-1,0 1 1,0 0 0,0 0 0,1 0 0,-1 0 0,0 0 0,0 0 0,0 0 0,0 0 0,0 0 0,0-1 0,0 1 0,0 0 0,0 0 0,0 0 0,1 0 0,-1 0 0,0 0 0,0 0 0,0 0 0,0 0 0,0 0 0,0 0 0,0 0 0,1 0 0,-1 0 0,0 0 0,0 0 0,0 0 0,0 0 0,0 0 0,0 0 0,0 0 0,1 0 0,-1 0 0,0 0 0,0 0 0,0 0 0,0 0-1,0 0 1,0 0 0,0 0 0,0 0 0,1 0 0,-1 0 0,0 1 0,0-1 0,0 0 0,0 0 0,0 0 0,0 0 0,0 0 0,0 0 0,0 0 0,0 0 0,0 1 0,0-1 0,0 0 0,0 0 0,0 0 0,0 0 0,1 0 0,-1 1 0,5-10-8,26-80-1101,-29 85 895,2-2-68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17404,'0'1'235,"1"0"0,-1 0 0,0 0 0,0 0 0,0 0 0,1 0 0,-1 0 0,1 0 0,-1 0 0,0 0 0,1 0 0,0 0 0,-1 0 0,1 0 0,-1-1 0,1 1 0,0 0 0,0 0 0,0-1 0,-1 1 0,3 0 0,0 1 95,0 0 1,1 0 0,-1-1 0,1 0-1,-1 0 1,6 1 0,6 1 162,0-1-1,17-1 1,-29-1-356,7 0 17,1-1 0,-1 0 1,0 0-1,1-1 0,-1 0 0,0-1 0,0-1 0,-1 1 0,1-1 0,-1-1 0,10-6 0,-14 9-109,0-1 0,-1-1 1,1 1-1,-1-1 0,0 0 0,0 0 0,-1 0 1,1 0-1,-1 0 0,0-1 0,0 0 1,0 0-1,0 0 0,-1 0 0,0 0 0,0 0 1,-1 0-1,1-1 0,-1 1 0,0-1 1,0 1-1,-1-8 0,0 11-35,0 0 1,0 0-1,0-1 1,0 1-1,0 0 1,-1 0 0,1 1-1,-1-1 1,1 0-1,-1 0 1,0 0-1,0 0 1,0 0-1,0 1 1,0-1-1,0 0 1,0 1-1,-1-1 1,1 1-1,-1-1 1,1 1-1,-1 0 1,1-1-1,-1 1 1,0 0-1,1 0 1,-1 0-1,0 0 1,0 1-1,0-1 1,0 1-1,0-1 1,0 1-1,0-1 1,0 1-1,0 0 1,-2 0-1,-3 0-2,0 1 0,0 0-1,1 0 1,-1 0 0,0 1 0,1 0-1,0 0 1,-1 1 0,1 0-1,-6 3 1,1 1-9,1 1 1,0-1-1,0 2 0,1-1 0,0 1 1,-11 15-1,15-18-2,0 1 0,1 0 1,-1 0-1,1 0 0,1 1 0,0-1 0,0 1 1,0 0-1,1 0 0,-3 16 0,5-21 3,0 0 0,0 1-1,0-1 1,1 0 0,-1 1-1,1-1 1,0 0 0,0 0 0,0 1-1,0-1 1,0 0 0,1 0 0,-1 0-1,1 0 1,4 4 0,-3-2-4,2-1 1,-1 0 0,0 0-1,1-1 1,-1 1-1,1-1 1,0 0 0,10 4-1,-6-4-1,0 1 0,0-1 0,0-1 0,1 0 0,0 0 0,-1-1 0,1 0 0,0 0 0,-1-1-1,20-3 1,-22 2 2,-1-1-1,0-1 1,0 1-1,1-1 1,-1 0-1,-1 0 1,1-1-1,-1 0 0,1 0 1,-1 0-1,0-1 1,0 0-1,-1 1 1,1-2-1,4-6 1,6-11 7,-1-1-1,15-36 1,-12 25 12,-1 4 20,-16 31-36,0 0 1,0 0-1,0 0 0,0 0 1,0 0-1,1 1 0,-1-1 1,0 0-1,0 0 0,0 0 0,0 0 1,0 0-1,0 1 0,0-1 1,0 0-1,0 0 0,0 0 1,0 0-1,0 0 0,1 0 1,-1 0-1,0 1 0,0-1 1,0 0-1,0 0 0,0 0 1,0 0-1,1 0 0,-1 0 0,0 0 1,0 0-1,0 0 0,0 0 1,0 0-1,1 0 0,-1 0 1,0 0-1,0 0 0,0 0 1,0 0-1,0 0 0,1 0 1,-1 0-1,0 0 0,0 0 0,0 0 1,0 0-1,0 0 0,1 0 1,-1 0-1,0 0 0,0 0 1,0-1-1,0 1 0,0 0 1,0 0-1,0 0 0,0 0 1,1 0-1,-1 0 0,0 0 1,0-1-1,0 1 0,0 0 0,0 0 1,0 0-1,0 0 0,2 12 10,-6 41-17,2-37 5,1 0 1,1 0 0,2 26 0,-2-42 1,0 1 0,0-1 1,0 1-1,0-1 0,0 1 0,0-1 1,0 0-1,0 1 0,1-1 0,-1 0 1,0 1-1,0-1 0,0 1 1,1-1-1,-1 0 0,0 0 0,0 1 1,1-1-1,-1 0 0,0 1 1,1-1-1,-1 0 0,1 0 0,-1 0 1,0 1-1,1-1 0,-1 0 1,0 0-1,1 0 0,-1 0 0,1 0 1,-1 0-1,0 0 0,1 0 0,-1 0 1,1 0-1,-1 0 0,1 0 1,-1 0-1,0 0 0,1 0 0,-1 0 1,1 0-1,-1 0 0,0-1 1,1 1-1,-1 0 0,0 0 0,1 0 1,-1-1-1,0 1 0,1 0 1,-1-1-1,0 1 0,1 0 0,-1-1 1,20-17 13,-20 18-14,19-24 15,-14 18-10,-1 0 0,1 0 0,1 0 0,-1 0 0,1 1 0,0 0 0,0 0 0,0 0-1,11-5 1,-16 10-6,0-1 0,0 1 0,0 0 0,1-1 0,-1 1 0,0 0 0,0 0 0,0 0 0,1 0 0,-1 0 0,0 0 0,0 0 0,0 0 0,0 1 0,1-1 0,-1 0-1,0 1 1,0-1 0,0 1 0,0-1 0,0 1 0,0 0 0,0-1 0,0 1 0,0 0 0,0 0 0,0 0 0,0-1 0,-1 1 0,1 0 0,0 0 0,-1 0 0,1 0 0,-1 0 0,1 1-1,-1-1 1,1 0 0,-1 0 0,1 2 0,2 6-12,-1 1-1,0-1 1,2 20-1,-2-14 2,-3-14 14,2 0 1,-1-1-1,0 1 0,0 0 0,0-1 0,0 1 0,0 0 0,0-1 1,1 1-1,-1 0 0,0-1 0,1 1 0,-1-1 0,0 1 0,1-1 0,-1 1 1,0 0-1,1-1 0,-1 0 0,1 1 0,-1-1 0,1 1 0,0-1 0,-1 0 1,1 1-1,-1-1 0,1 0 0,0 1 0,-1-1 0,1 0 0,-1 0 0,1 0 1,0 0-1,-1 0 0,1 0 0,0 1 0,-1-2 0,1 1 0,0 0 1,-1 0-1,1 0 0,0 0 0,-1 0 0,1 0 0,0-1 0,-1 1 0,1 0 1,-1-1-1,1 1 0,1-1 0,5-3-79,0-1-1,0 1 1,10-10-1,-4 3-525,-6 7 262,12-8-1976,-19 12 2226,1-1 0,-1 1 0,0 0-1,1-1 1,-1 1 0,1 0 0,-1-1 0,0 1 0,1-1 0,-1 1 0,0 0 0,1-1 0,-1 1-1,0-1 1,0 1 0,0-1 0,1 1 0,-1-1 0,0 1 0,0-1 0,0 1 0,0-1 0,0 1-1,0-1 1,0 0 0,0 1 0,0-1 0,0 1 0,0-1 0,-1 0 0,-8-7-996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19996,'-3'10'1689,"5"2"-1177,1-4-520,1 2 776,2 2-200,2 5-600,1 1-88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157 193 17116,'-21'14'1223,"0"-1"24,2 1 0,-30 27 0,45-37-1042,-1 0 1,1 1 0,0 0-1,1 0 1,-1 0-1,1 0 1,0 0 0,0 1-1,1-1 1,-1 1-1,1 0 1,1 0 0,-1 0-1,1 0 1,-1 9-1,2-14-179,0 0 0,0 1 0,0-1-1,0 0 1,0 0 0,0 1-1,0-1 1,1 0 0,-1 0-1,0 0 1,1 0 0,-1 1 0,1-1-1,0 0 1,-1 0 0,1 0-1,0 0 1,-1 0 0,1 0-1,0 0 1,0-1 0,0 1 0,2 1-1,-1-1 4,0 0-1,0 0 0,1 0 0,-1-1 1,0 1-1,1-1 0,-1 1 0,0-1 1,1 0-1,-1 0 0,4-1 1,3 0 35,-1 0 0,0-1 0,0 0 0,0-1 0,0 1 0,8-6 0,4-3 94,0-2 0,-1 0 0,-1-1-1,-1-1 1,29-30 0,-7-1 186,33-51 0,-58 78-287,-2-2 0,0 1 1,13-33-1,-24 40-44,-1 13-13,-1 0 0,1 0 0,0 0 0,0-1 0,-1 1 0,1 0 0,0 0 0,0 0 0,-1 0 0,1 0 0,0-1 0,0 1-1,-1 0 1,1 0 0,0 0 0,-1 0 0,1 0 0,0 0 0,-1 0 0,1 0 0,0 0 0,0 0 0,-1 0 0,1 0 0,0 1 0,-1-1-1,1 0 1,0 0 0,0 0 0,-1 0 0,1 0 0,0 1 0,0-1 0,-1 0 0,1 1 0,-7 4-4,1 0 0,1 1 1,-1 0-1,1 1 0,0-1 0,0 1 1,1 0-1,-1 0 0,-5 15 0,2-6 0,-3 5-116,1 0-1,0 1 0,2 0 0,1 0 0,-7 32 0,13-45-2,0 0-1,0 0 1,1 0 0,0 0-1,1 0 1,0 0 0,2 12 0,-1-16 77,-1 1 0,1-1 0,1 0 0,-1 0 0,1 0 0,-1 0 0,2 0 0,-1 0 1,0-1-1,1 1 0,0-1 0,7 6 0,32 21-343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52 19964,'0'-1'113,"0"1"1,0-1-1,0 0 0,1 1 0,-1-1 0,0 0 1,0 1-1,0-1 0,0 0 0,0 1 0,0-1 1,0 0-1,0 0 0,-1 1 0,1-1 0,0 0 1,0 1-1,0-1 0,-1 1 0,1-1 0,0 0 1,-1 1-1,1-1 0,-1 1 0,1-1 0,-1 0 1,-20-11 1821,14 10-1524,-1 0 0,1 0 0,-1 1 0,-8-1 0,8 3-336,1-1 0,-1 1-1,1 1 1,-1-1 0,1 1-1,0 1 1,0-1 0,0 1 0,0 0-1,-7 5 1,10-6-77,-1 1-1,1 0 1,0 0-1,0 0 1,1 0-1,-1 0 1,1 1-1,-1 0 1,1-1-1,0 1 1,0 0 0,1 1-1,-1-1 1,1 0-1,0 1 1,-2 6-1,4-10 3,-1 0 1,1 0-1,0 0 0,0 0 0,-1-1 0,1 1 1,0 0-1,0 0 0,0 0 0,0 0 0,0 0 0,1 0 1,-1-1-1,0 1 0,0 0 0,0 0 0,1 0 0,-1 0 1,0-1-1,1 1 0,-1 0 0,1 0 0,-1-1 1,1 1-1,-1 0 0,1-1 0,0 1 0,1 1 0,-1-2 0,1 1-1,0-1 1,-1 1 0,1-1-1,0 0 1,0 1-1,0-1 1,-1 0-1,1 0 1,0 0 0,0-1-1,0 1 1,1-1-1,8-1-2,-1-1 1,0-1-1,15-7 0,5-6 3,42-30 0,-12 6-16,-59 40 15,0 0 1,0 0-1,0 1 0,0-1 0,1 0 0,-1 1 0,0-1 0,1 1 1,-1 0-1,0-1 0,1 1 0,-1 0 0,0 0 0,1 0 1,-1-1-1,0 2 0,1-1 0,1 0 0,-2 1 0,0-1 0,0 0 1,-1 1-1,1 0 0,0-1 0,-1 1 0,1-1 0,0 1 0,-1 0 0,1 0 0,-1-1 0,1 1 1,-1 0-1,0 0 0,1-1 0,-1 1 0,0 0 0,1 0 0,-1 0 0,0 1 0,1 7-8,0-1-1,-1 0 1,0 0-1,-3 15 1,2-14-2,0 4-2,-3 27 2,3-39 13,1 1-1,0-1 0,0 1 1,0 0-1,0-1 1,1 1-1,-1-1 0,0 1 1,1-1-1,-1 1 1,1-1-1,-1 1 0,1-1 1,0 0-1,0 1 0,-1-1 1,1 0-1,2 2 1,-2-2 1,0-1 1,0 0 0,-1 1 0,1-1-1,0 0 1,0 0 0,0 0 0,0 0 0,0 0-1,0 0 1,0 0 0,0 0 0,0 0-1,0 0 1,0-1 0,0 1 0,0 0 0,0-1-1,-1 1 1,1 0 0,0-1 0,1 0-1,21-16 96,-18 13-70,26-20 91,-15 11-91,0 0 0,1 1 0,1 1 0,22-11-1,-38 21-36,0 0 0,0 1 0,1-1 0,-1 0 0,1 1 0,-1-1 0,0 1 0,1 0 0,-1 0 0,4 0 0,-5 0 0,0 0 0,0 0 0,0 1 1,0-1-1,0 0 0,0 1 0,0-1 1,-1 1-1,1-1 0,0 1 0,0-1 1,0 1-1,0 0 0,-1-1 0,1 1 1,0 0-1,0 1 0,1 2-24,0 1-1,0-1 1,-1 1-1,1-1 1,-1 1 0,0-1-1,-1 1 1,1 6-1,-1-6 21,1 0 0,0 0-1,0 0 1,0 0-1,0 0 1,4 7 0,-5-12 16,1 1 0,0 0 0,0 0 1,0 0-1,0 0 0,0-1 1,0 1-1,0 0 0,0-1 1,0 1-1,0-1 0,0 1 0,0-1 1,0 1-1,0-1 0,1 0 1,-1 0-1,0 1 0,0-1 1,0 0-1,1 0 0,-1 0 0,0 0 1,0-1-1,0 1 0,0 0 1,1 0-1,-1-1 0,0 1 1,0-1-1,0 1 0,0-1 0,0 1 1,0-1-1,1-1 0,8-3-47,-1-1 0,-1 0 0,9-7 0,-9 6-306,-31 15-903,7-4 907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109 236 13843,'-6'-1'5471,"-8"-1"-2575,10 2-2738,1 1 1,0-1-1,0 1 0,0 0 1,0 1-1,0-1 0,0 0 1,0 1-1,0-1 0,0 1 0,1 0 1,-1 0-1,1 0 0,-1 1 1,1-1-1,0 0 0,0 1 1,0-1-1,0 1 0,0 0 1,0 0-1,1 0 0,-2 3 0,-2 5-72,1 0 1,0 0-1,0 0 0,1 0 0,-2 14 0,4-17-83,0-1-1,1 1 1,1 15 0,-1-22-8,0 0-1,-1 0 1,2 0 0,-1 0-1,0 0 1,0 0-1,0 0 1,0 0 0,0 0-1,1 0 1,-1 0-1,0 0 1,1-1-1,-1 1 1,1 0 0,-1 0-1,1 0 1,0 0-1,-1-1 1,1 1 0,0 0-1,-1-1 1,1 1-1,0 0 1,0-1-1,-1 1 1,1-1 0,0 1-1,0-1 1,0 0-1,0 1 1,0-1-1,0 0 1,0 0 0,0 1-1,0-1 1,0 0-1,0 0 1,0 0 0,0 0-1,0 0 1,1-1-1,2 0-7,0-1-1,0 0 1,0 0-1,-1 0 1,1 0-1,-1 0 1,0-1-1,1 0 1,-1 1-1,5-7 1,26-37-10,-31 41 28,19-28 253,-1-1 1,-2-1 0,-2-1 0,-1-1 0,-2 0 0,15-62 0,-26 90-123,-2 7-103,-1 0 1,1 1-1,-1-1 1,1 0-1,-1 1 1,1-1-1,-1 0 1,0 0-1,0 1 1,0-1-1,0 0 1,0 0-1,-1 1 1,1-1 0,-1-3-1,0 6-11,0 0-1,0 0 1,0 1-1,0-1 1,0 0-1,0 0 1,0 1-1,1-1 1,-1 0-1,1 1 1,-1-1-1,1 0 1,-1 3 0,-8 33-50,2 1 1,1-1-1,2 1 1,2 75-1,2-108-12,3 31-429,-3-34 316,0 0 0,1 0 0,-1 0 0,1 0 0,0-1 0,-1 1 0,1 0 0,0 0 0,0 0 0,0-1 0,0 1 0,0-1 0,1 1 0,-1-1 0,2 2 1,-2-2 116,-1-1 1,1 0-1,0 0 1,-1 0-1,1 0 1,0 0 0,-1 0-1,1 0 1,0 0-1,-1 0 1,1 0 0,0 0-1,-1 0 1,1 0-1,0 0 1,-1-1-1,1 1 1,0 0 0,-1 0-1,1-1 1,-1 1-1,1 0 1,-1-1-1,1 1 1,0-1 0,-1 1-1,0-1 1,1 1-1,-1-1 1,1 1 0,-1-1-1,0 1 1,1-2-1,12-16-760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81 18268,'1'-3'353,"0"0"1,-1 0-1,1-1 0,-1 1 0,0 0 1,0-1-1,-1 1 0,1 0 1,-1-1-1,1 1 0,-1 0 1,0 0-1,0 0 0,0-1 1,-1 1-1,-3-5 0,4 6-255,0 0 0,-1 1 0,1-1 0,-1 1 0,1 0 0,-1-1 0,0 1 0,0 0 0,0 0 0,1 0 0,-1 0 0,0 0 0,0 0 0,0 1 0,-1-1 0,1 1 0,0-1 0,0 1 0,0 0 0,0 0 0,0 0 0,0 0 0,-1 0 0,1 0 0,0 1 0,0-1 0,-4 2 0,0 1-69,-1-1 1,1 1-1,0 1 1,0-1 0,0 1-1,0 0 1,1 1-1,-1-1 1,-7 10-1,2-1-33,0 0 0,-17 27-1,24-33-45,0 0-1,0 0 0,0 1 1,1-1-1,0 1 0,0 0 1,1 0-1,0 0 0,-2 13 1,4-20 34,0 0 0,0 0 0,0 0 0,0 0 0,0 0 0,0-1 0,0 1 0,0 0 0,0 0 0,0 0 0,0 0 0,1-1 0,-1 1 0,0 0 0,1 0 0,-1 0 0,0-1 0,1 1 0,-1 0 0,1 0 0,-1-1 0,1 1 0,0-1 0,-1 1 0,1 0 1,0-1-1,-1 1 0,1-1 0,0 0 0,0 1 0,-1-1 0,1 1 0,0-1 0,0 0 0,0 0 0,-1 1 0,1-1 0,0 0 0,0 0 0,0 0 0,0 0 0,0 0 0,-1 0 0,1 0 0,0 0 0,0-1 0,0 1 0,0 0 0,5-2-58,-1 0 0,1 1 0,-1-2 0,0 1 0,0-1 0,7-4 0,10-10-31,0-1-1,-1-1 1,0-1-1,31-42 1,-23 28 354,-29 34-236,0-1 0,0 1 0,1-1 1,-1 1-1,0-1 0,1 1 0,-1-1 1,1 1-1,-1 0 0,1-1 0,-1 1 1,1 0-1,-1-1 0,1 1 0,-1 0 1,1-1-1,-1 1 0,1 0 0,-1 0 1,1 0-1,0 0 0,0-1 0,2 12 167,-9 32-35,3-31-110,-2 21-14,2 0 1,0 39-1,3-70-18,0-1 0,0 1 0,0-1 1,0 0-1,0 1 0,0-1 0,0 1 0,1-1 1,-1 0-1,1 1 0,-1-1 0,1 0 0,-1 0 1,1 1-1,0-1 0,0 0 0,-1 0 0,1 0 1,2 2-1,-2-3 7,-1 0 0,1 1 0,0-1-1,0 0 1,0 0 0,0 0 0,-1 0 0,1 0 0,0 0 0,0 0 0,0 0-1,0-1 1,0 1 0,-1 0 0,1 0 0,0-1 0,0 1 0,-1 0 0,1-1-1,0 1 1,0-1 0,-1 1 0,2-1 0,5-6 89,1 1 0,-1-1 0,-1-1 0,7-7 0,-11 12-78,12-16 145,-8 11-80,1-1 0,-1 1 0,1 0-1,0 1 1,1-1 0,0 2 0,11-9 0,-18 15-88,0-1 1,0 1 0,-1-1 0,1 1 0,0 0 0,0-1 0,0 1-1,0 0 1,0 0 0,0 0 0,0 0 0,0 0 0,0 0 0,0 0 0,0 0-1,0 0 1,0 0 0,0 0 0,0 1 0,0-1 0,-1 0 0,1 1-1,2 0 1,-2 0-7,0 0 0,1 1 0,-1-1-1,0 0 1,0 1 0,0-1 0,0 1-1,0-1 1,0 1 0,0 0 0,1 3-1,0 5-57,1-1-1,-2 1 0,2 17 1,-2-22 32,-1 9-33,0-11 59,0 0 0,0 1 1,1-1-1,-1 1 0,1-1 0,-1 0 1,1 0-1,0 1 0,2 3 1,-2-7 10,-1 1 0,0-1 0,0 0 0,1 0 0,-1 0 0,0 0 0,1 0 1,-1 0-1,0 0 0,1 1 0,-1-1 0,0 0 0,1 0 0,-1 0 0,0 0 0,1-1 0,-1 1 0,0 0 1,1 0-1,-1 0 0,0 0 0,1 0 0,-1 0 0,0 0 0,1-1 0,-1 1 0,0 0 0,0 0 0,1 0 1,-1-1-1,0 1 0,0 0 0,1 0 0,-1-1 0,0 1 0,0 0 0,0-1 0,1 1 0,-1-1 1,12-14 91,-11 14-82,15-24 127,-11 18-105,-1-1 0,1 1 1,0 0-1,0 1 1,1-1-1,0 1 0,0 0 1,1 0-1,13-9 0,-19 15-36,0-1 0,1 1 0,-1-1 0,0 1 0,0-1 0,0 1 0,0 0 0,0 0 0,1 0 0,-1-1 0,0 1 0,0 0 0,0 0 0,1 0-1,-1 1 1,0-1 0,0 0 0,0 0 0,0 1 0,1-1 0,-1 1 0,0-1 0,0 1 0,0-1 0,0 1 0,0 0 0,0-1 0,0 1 0,0 0 0,0 0 0,-1 0 0,1 0 0,0 0-1,0 0 1,-1 0 0,1 0 0,-1 0 0,1 0 0,-1 0 0,1 0 0,-1 0 0,0 0 0,1 3 0,2 7-24,0 0 1,-1 0-1,1 21 0,-1-14-10,-2-17 38,0 0-1,0 0 0,0 0 1,0 0-1,0 0 0,1 0 1,-1-1-1,0 1 0,1 0 1,-1 0-1,0 0 0,1 0 1,-1 0-1,1-1 0,0 1 1,-1 0-1,1 0 0,-1-1 1,1 1-1,0 0 1,0-1-1,0 1 0,0-1 3,0 1-1,0-1 1,0 0 0,0 0-1,0 0 1,0 0-1,0-1 1,0 1 0,0 0-1,0 0 1,-1 0-1,1-1 1,0 1 0,0-1-1,0 1 1,0 0-1,-1-1 1,2 0-1,6-6 39,-1 1 0,0-1-1,10-12 1,-8 9-16,11-12 73,-12 12-71,0 0 0,1 1 0,0 1 0,20-15 0,-29 23-33,1-1 1,-1 1-1,1 0 0,-1-1 0,1 1 0,-1 0 0,1-1 0,-1 1 0,1 0 0,-1 0 0,1-1 0,0 1 1,-1 0-1,1 0 0,-1 0 0,1 0 0,0 0 0,-1 0 0,1 0 0,-1 0 0,1 0 0,0 0 0,-1 0 1,1 1-1,-1-1 0,1 0 0,-1 0 0,1 0 0,0 1 0,-1-1 0,1 0 0,0 1 0,-1 0-126,1 1 0,0-1 0,-1 0 0,1 0 0,-1 1 0,0-1 0,1 0 0,-1 1 1,0-1-1,0 1 0,0-1 0,0 0 0,0 3 0,-1 2-511,1 1 0,-2 0 0,1-1 0,-5 13 0,2-8-212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166 423 17276,'4'-7'637,"-1"-1"0,1 0 0,-1 0 0,-1 0 0,1 0 1,1-9-1,-4 15-478,1 0 1,-1 0 0,0 0 0,1 0 0,-1 0-1,0 1 1,0-1 0,0 0 0,0 0 0,-1 0-1,1 0 1,0 0 0,-1 0 0,0 0-1,1 0 1,-1 1 0,0-1 0,0 0 0,0 1-1,0-1 1,0 0 0,0 1 0,0-1-1,-1 1 1,1 0 0,0-1 0,-1 1 0,1 0-1,-1 0 1,0 0 0,1 0 0,-3-1-1,2 1-101,0 1 0,0 0 0,-1 0 0,1 0-1,0 0 1,0 0 0,0 0 0,0 0-1,0 1 1,0-1 0,-1 1 0,1-1-1,0 1 1,0 0 0,1 0 0,-1 0-1,0 0 1,0 0 0,0 0 0,1 1 0,-4 2-1,-3 3-36,1 1 0,-14 17 0,18-21 8,-8 11-73,0 0 0,1 1 0,-13 28 0,19-35-35,0 1 1,1-1-1,0 1 0,1 0 0,0 0 0,0 0 1,1 0-1,0 11 0,1-19 51,0-1 0,-1 0 0,1 0 0,0 1 0,1-1 1,-1 0-1,0 1 0,0-1 0,0 0 0,1 0 0,-1 1 0,1-1 0,-1 0 1,1 0-1,-1 0 0,1 0 0,0 0 0,-1 0 0,1 0 0,0 0 0,0 0 0,0 0 1,0 0-1,0 0 0,0 0 0,0-1 0,0 1 0,0 0 0,0-1 0,1 1 1,-1-1-1,0 1 0,0-1 0,1 0 0,-1 1 0,0-1 0,0 0 0,1 0 0,-1 0 1,0 0-1,0 0 0,1 0 0,1-1 0,2 0-52,0 0 0,1-1 0,-1 1 0,0-1 0,0-1 0,0 1 0,-1-1 0,1 1 0,4-5 0,8-8-205,21-22 0,0-1 99,-38 38 182,0 0 1,1 0 0,-1-1-1,0 1 1,1 0 0,-1 0-1,0 0 1,0 0 0,1 0-1,-1 0 1,0 0 0,1 0-1,-1 1 1,0-1 0,0 0-1,1 0 1,-1 0 0,0 0-1,0 0 1,1 0 0,-1 0-1,0 1 1,0-1 0,1 0-1,-1 0 1,0 0 0,0 1-1,0-1 1,1 0 0,-1 0-1,0 0 1,0 1 0,0-1-1,0 0 1,0 1 0,1-1-1,-1 0 1,0 0 0,0 1-1,0-1 1,0 0 0,0 0-1,0 1 1,0-1 0,0 1-1,4 13-57,-2 19 3,-1 0 1,-2 1-1,-8 58 1,6-72 72,-28 175 202,8-65-126,22-120-84,-1 1 1,0 0-1,0 0 0,-1 1 0,0-1 1,-6 14-1,2-18 4,1-9-2,0-15 0,3-2-8,1 1 0,1-1 0,1 0 0,0 0 0,2 0 0,0 1 0,1-1 0,0 1 0,2-1 0,12-31 0,4-1-22,2 2 0,43-68 0,41-48 125,-52 84 133,-3-3 0,49-110 0,-94 180-189,-3 6-19,-1 1-1,1-1 1,-1 0 0,-1 0 0,0 0 0,0 0 0,0-1 0,-1 1 0,0 0 0,-1-13 0,1 20-28,-1 1 1,0-1-1,-1 1 1,1-1 0,0 0-1,0 1 1,0-1 0,0 1-1,0-1 1,0 1 0,-1-1-1,1 1 1,0-1 0,-1 1-1,1-1 1,0 1 0,-1-1-1,1 1 1,0-1 0,-1 1-1,1 0 1,-1-1 0,1 1-1,-1 0 1,1-1-1,0 1 1,-1 0 0,0-1-1,1 1 1,-1 0 0,1 0-1,-2 0 1,1 0 0,-1 0-1,1 0 1,-1 1 0,1-1-1,0 1 1,-1-1 0,1 1-1,0 0 1,-1 0 0,1-1-1,0 1 1,-2 2 0,-3 2 0,-1 2 1,2-1 0,-9 10-1,-4 13-6,2 1 0,1 0 0,1 1 0,1 0-1,2 1 1,1 0 0,2 1 0,-8 60 0,16-88-1,-2 10-27,0 0 0,2 0 1,2 31-1,-2-43 23,1 0 1,0 0-1,-1 0 0,1 0 1,0 0-1,0-1 1,1 1-1,-1 0 0,1-1 1,-1 1-1,4 4 1,-3-6 2,-1 0 0,1 0 0,-1 0 0,1 0 1,-1 0-1,1 0 0,-1-1 0,1 1 0,0 0 1,-1-1-1,1 1 0,0-1 0,0 0 0,-1 1 1,1-1-1,0 0 0,0 0 0,0 0 0,-1 0 1,1-1-1,3 0 0,3-1-12,0 0 0,0-1 0,0-1-1,-1 1 1,1-1 0,-1-1 0,0 1 0,0-1-1,0 0 1,10-10 0,4-7 24,30-38 0,-28 29 52,-1-1 0,19-36-1,-68 192 103,24-112-159,0 0 0,2 0-1,-1-1 1,2 1 0,-1 0-1,2 0 1,2 20 0,-3-31 2,0 0 0,1 1 0,-1-1 0,0 0-1,1 0 1,-1 0 0,1 0 0,-1 0 0,1 0 0,0 0 0,0 0 0,-1 0 0,1 0 0,0 0 0,0 0 0,0 0 0,0-1-1,0 1 1,0 0 0,0-1 0,0 1 0,0-1 0,0 1 0,0-1 0,0 1 0,2-1 0,0 0 7,0 0 0,-1 0 1,1 0-1,-1-1 0,1 1 1,0-1-1,-1 0 0,1 1 0,-1-1 1,0 0-1,5-3 0,4-3 65,0-1-1,-1 0 1,17-15-1,0-7 166,-1-1 0,-2-1 0,0-1 0,30-59 0,-60 104-217,1 1 0,-6 21 1,0 2-11,-35 98-773,56-146 648,5-14-84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16003,'-7'-6'1537,"4"11"-1009,-1 3-344,-1 7 792,7 0 1257,1 3-2025,2-3 16,5 0-8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81 441 16003,'-30'45'2804,"20"-32"-1986,1 1 0,-9 17 0,16-25-669,0 0 0,-1-1 0,2 1 0,-1 0 0,1 0 0,0 0-1,0 0 1,1 1 0,0 9 0,0-15-134,0 0 0,-1 0 0,1 0 0,1 0 0,-1 0 0,0 0 1,0 0-1,0 0 0,0 0 0,1-1 0,-1 1 0,0 0 0,1 0 0,-1 0 0,1 0 0,-1 0 0,1-1 0,-1 1 0,1 0 0,0 0 0,-1-1 0,1 1 0,0 0 0,0-1 0,-1 1 0,1-1 0,0 1 0,0-1 1,0 1-1,0-1 0,0 0 0,0 1 0,-1-1 0,1 0 0,0 0 0,0 0 0,0 0 0,0 0 0,0 0 0,0 0 0,1 0 0,2-1 31,0 0 0,0 0 0,0 0 0,-1 0 0,1-1 0,0 0 0,-1 0 0,0 0 0,6-4 0,11-10 161,-2-1-1,0-1 1,-1-1-1,18-25 1,49-89 716,-66 99-733,-1-1 1,14-42 0,-25 60-152,-1 0-1,-1 0 0,0-1 1,-2 0-1,0 1 1,-1-35-1,-1 49-42,0-1 0,0 0 0,-1 0 0,0 1 0,0-1-1,0 1 1,0-1 0,0 1 0,-1-1 0,0 1 0,1 0 0,-1 0 0,0 0 0,-4-4 0,5 5-3,-1 1 1,0-1 0,-1 1-1,1 0 1,0-1-1,0 1 1,-1 0 0,1 0-1,0 0 1,-1 1 0,1-1-1,-1 0 1,1 1 0,-1 0-1,1 0 1,-1 0-1,1 0 1,-1 0 0,1 0-1,-1 0 1,-3 2 0,-5 1-8,1 0 0,0 1-1,1 0 1,-1 1 0,1 0 0,0 0 0,0 1 0,-16 13 0,13-9 12,1 1-1,0 1 1,0 0-1,1 0 1,-11 18-1,20-28 0,0 0 0,-1 0 0,1 0 0,1 1 0,-1-1 0,0 0 1,0 0-1,1 0 0,-1 1 0,1-1 0,0 0 0,0 1 0,0-1 0,0 0 0,0 1 0,0-1 0,0 0 0,1 1 0,-1-1 0,1 0 0,0 0 0,0 0 0,0 0 0,0 1 0,0-1 0,0 0 0,2 2 0,4 3-14,-1 1 0,2-1 0,-1-1-1,1 0 1,10 7 0,1 1-14,-7-5 23,-1 0 0,0 1 0,-1 0 0,0 0 0,-1 1-1,0 1 1,0 0 0,-1 0 0,-1 0 0,0 1 0,-1 0 0,0 0 0,-1 1 0,-1 0 0,0 0 0,-1 0 0,0 0 0,1 23 0,-3-20-323,-2 0 0,1-1 0,-2 1 0,-6 26 0,11-55-4380,7-27 3359,1 0 36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47 15875,'8'8'768,"-6"-6"-385,0 0 0,-1-1 0,1 1-1,0 0 1,0-1 0,0 0 0,0 1 0,4 1 0,-6-3-327,0 0 0,1 0 0,-1 0 0,0 0 0,1 0 0,-1 0 0,0 0 0,0 0 0,1 0 0,-1-1 0,0 1 0,0 0 0,1 0 0,-1 0 0,0 0 0,0 0 0,0 0 0,1-1 0,-1 1 0,0 0 0,0 0 1,0 0-1,1 0 0,-1-1 0,0 1 0,0 0 0,0 0 0,0-1 0,0 1 0,1 0 0,-1-1 0,2-17 1276,-2 16-1219,0-1 0,0 1-1,0-1 1,-1 1 0,1 0 0,-1-1-1,1 1 1,-1 0 0,0-1 0,0 1-1,0 0 1,0 0 0,0 0-1,-1 0 1,1 0 0,-3-3 0,3 4-80,0 1 0,0-1 1,0 0-1,-1 1 1,1-1-1,0 0 0,0 1 1,-1 0-1,1-1 0,0 1 1,-1 0-1,1-1 1,0 1-1,-1 0 0,1 0 1,-1 0-1,1 0 1,0 0-1,-1 1 0,1-1 1,0 0-1,-1 1 1,1-1-1,0 1 0,0-1 1,-1 1-1,1 0 0,0-1 1,0 1-1,-2 1 1,-4 4 1,1-1 0,0 1-1,0 0 1,0 1 0,1-1 0,-1 1 0,2 0 0,-9 15 0,3-1-29,1 0-1,-7 24 0,12-36-6,1 0-1,1 1 1,0-1-1,0 1 1,1-1-1,0 1 1,0-1-1,2 16 1,-1-24 0,0 0 1,1 0-1,-1 0 1,0 0 0,1 0-1,-1 0 1,0 0-1,1 0 1,-1 0-1,1-1 1,-1 1-1,1 0 1,0 0-1,-1-1 1,1 1-1,0 0 1,-1-1-1,1 1 1,0-1-1,0 1 1,0-1-1,-1 1 1,1-1-1,0 1 1,0-1-1,0 0 1,0 0-1,0 1 1,0-1-1,0 0 1,0 0-1,0 0 1,0 0-1,0 0 1,0 0-1,0 0 1,0 0-1,0-1 1,-1 1-1,1 0 1,0-1-1,0 1 1,0 0-1,1-2 1,5-1-9,0 0 1,0-1 0,0 0-1,7-5 1,46-38-7,-36 28 23,0 1 0,48-28 0,-69 45-7,0-1-1,0 1 0,1-1 1,-1 1-1,0 0 1,1 1-1,-1-1 0,1 0 1,-1 1-1,1 0 1,3 0-1,-6 0 1,1 0-1,-1 1 1,0-1-1,1 1 1,-1-1 0,0 1-1,1-1 1,-1 1 0,0 0-1,0 0 1,0 0 0,0 0-1,0-1 1,0 1 0,0 1-1,0-1 1,0 0 0,0 0-1,0 0 1,-1 0 0,1 1-1,0-1 1,-1 0-1,1 0 1,-1 1 0,0-1-1,1 1 1,-1-1 0,0 2-1,1 7 4,-1-1-1,0 1 1,0-1-1,-1 1 1,0-1-1,-3 12 1,-3 28 17,6-49-19,1 1 1,0-1 0,0 1 0,0-1-1,0 1 1,0-1 0,0 0 0,0 1-1,0-1 1,0 1 0,0-1 0,0 1-1,0-1 1,0 1 0,0-1 0,1 0-1,-1 1 1,0-1 0,0 1 0,0-1-1,1 0 1,-1 1 0,0-1 0,0 0-1,1 1 1,-1-1 0,0 0 0,1 1-1,-1-1 1,0 0 0,1 0 0,-1 1-1,0-1 1,1 0 0,-1 0 0,1 0-1,0 1 1,0-2 4,1 1-1,-1 0 1,1-1 0,-1 1-1,1-1 1,-1 1-1,0-1 1,1 0 0,-1 1-1,0-1 1,2-1 0,34-30 78,-37 32-85,18-19 35,-5 5 1,0 1 1,0 0 0,1 1-1,0 1 1,1 0-1,20-10 1,-34 21-36,0-1 1,0 0-1,0 1 0,0-1 1,0 1-1,0 0 0,1-1 1,-1 1-1,0 0 1,0 0-1,0 0 0,0-1 1,1 1-1,-1 0 0,0 1 1,0-1-1,0 0 1,1 0-1,-1 0 0,0 1 1,0-1-1,0 1 0,0-1 1,0 1-1,2 0 1,-2 1-1,0-1 1,1 1 0,-2-1 0,1 1 0,0 0 0,0-1 0,0 1 0,-1 0 0,1-1 0,-1 1 0,1 0-1,-1 0 1,0 0 0,0 3 0,0 7 8,0-1-1,-2 1 1,1 0-1,-4 11 1,5-21-7,-2 8-29,-1 0 0,1 0-1,-2 0 1,1 0 0,-1 0 0,-1-1-1,-5 10 1,7-16 1,2-4-19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 19132,'1'-11'875,"1"-5"1997,-4 24-1835,-42 203 2034,0 109-3502,42-306-474,0-28 369,-1-12 130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19172,'-3'-14'2241,"3"4"-1473,10-1-280,6 4 1288,13 3-624,1 0-303,13-3-417,3-1-176,4 4-384,0 3-520,0 1-1497,-2 4 1881,-5 7-320,1 4-208</inkml:trace>
  <inkml:trace contextRef="#ctx0" brushRef="#br0" timeOffset="1">657 221 16732,'-20'14'1372,"1"1"0,1 1 0,0 0 0,-18 22 0,28-29-1189,2 0-1,-1 0 1,1 1-1,0 0 1,1 0-1,1 0 1,-1 1 0,1 0-1,1-1 1,-4 23-1,7-31-177,-1 0 0,1 0 0,0 0 0,0 0 0,0 0 0,0 0-1,0 0 1,0 0 0,1 0 0,-1-1 0,0 1 0,1 0 0,0 0 0,1 3 0,-1-4-3,-1-1 1,1 1 0,-1-1 0,1 1-1,0-1 1,-1 1 0,1-1 0,0 1 0,-1-1-1,1 0 1,0 1 0,0-1 0,-1 0-1,1 0 1,0 0 0,0 0 0,0 1-1,-1-1 1,1 0 0,0 0 0,0 0-1,0-1 1,-1 1 0,2 0 0,3-2 6,0 1-1,-1-1 1,1 0 0,-1-1 0,1 1 0,-1-1 0,0 0 0,0 0 0,5-5 0,18-17 102,-1-1 0,-2-2 0,-1-1 0,-1 0 0,-1-2-1,24-47 1,-40 63 18,-5 15-127,0 0-1,0 0 1,0 0 0,0 0 0,0 0 0,0 0-1,0 0 1,0 0 0,0 0 0,0 0 0,0-1-1,-1 1 1,1 0 0,0 0 0,0 0 0,0 0-1,0 0 1,0 0 0,0 0 0,0 0 0,0 0 0,0 0-1,-1 0 1,1 0 0,0 0 0,0 0 0,0 0-1,0 0 1,0 0 0,0 0 0,0 0 0,0 0-1,0 0 1,-1 0 0,1 0 0,0 0 0,0 0-1,0 0 1,0 0 0,0 0 0,0 0 0,0 0-1,0 0 1,0 0 0,-1 1 0,1-1 0,0 0-1,0 0 1,0 0 0,0 0 0,0 0 0,0 0 0,0 0-1,0 0 1,0 0 0,0 1 0,-18 20 54,6-1-37,1 0 0,-14 35 0,22-48-140,1 1 1,-1-1-1,1 0 0,1 1 1,-1 0-1,2-1 0,-1 1 1,1 0-1,0-1 1,0 1-1,3 13 0,-3-20 78,0 0 0,1 0 0,-1 0 0,0 0 0,1 0-1,-1 0 1,1-1 0,-1 1 0,1 0 0,0 0 0,-1-1-1,1 1 1,0 0 0,0 0 0,-1-1 0,1 1 0,0-1-1,0 1 1,0-1 0,0 1 0,-1-1 0,1 0 0,0 1-1,0-1 1,0 0 0,0 0 0,0 1 0,0-1 0,0 0-1,2 0 1,1-1-17,-1 1 0,1-1 0,0 0 0,-1 0 1,1 0-1,-1 0 0,4-2 0,27-15-527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16404,'-3'0'168,"1"1"0,0-1 0,-1 1 0,1-1 0,0 1 0,-1 0 0,1 0 0,0 0 0,0 1 0,0-1 0,0 0 0,0 1 0,0-1 0,1 1 0,-1-1 0,0 1 0,-1 3 0,-25 35 1243,24-33-911,1-1-390,0-1 0,0 1-1,0-1 1,1 1-1,0 0 1,0 0 0,1 0-1,-1 0 1,1 0 0,1 1-1,-1-1 1,1 0 0,0 0-1,1 8 1,2 2-65,1 0 0,1-1 1,0 1-1,9 17 0,-3-7-158,-1 0 0,-2 0 0,0 1-1,-2 0 1,5 47 0,-10-62 109,-1-1-1,0 1 1,-1 0 0,0 0-1,-1 0 1,0 0 0,-1-1 0,0 1-1,-1-1 1,0 0 0,-1 0-1,0 0 1,-1-1 0,0 1-1,-13 16 1,-23 17 623,39-41-529,0-1 0,0 0 0,0 1 0,0-1 0,0 0 1,-1-1-1,1 1 0,0 0 0,-1-1 0,0 0 0,1 0 0,-1 0 0,-6 1 1,9-3-46,0 1 1,-1 0 0,1-1 0,0 1-1,0-1 1,0 1 0,-1-1 0,1 1 0,0-1-1,0 0 1,0 0 0,0 0 0,0 1 0,0-1-1,0 0 1,1 0 0,-1 0 0,0 0 0,0 0-1,1-1 1,-1 1 0,1 0 0,-1 0-1,1 0 1,-1-1 0,1 1 0,0 0 0,0 0-1,-1-1 1,1 1 0,0-3 0,-1-6 157,1-1 0,0-19 1,1 26-130,0-27 103,2 0-1,1 0 0,2 1 0,1 0 0,1 0 0,1 1 1,2 0-1,18-35 0,-20 51-252,1 0 0,0 1 0,0 1-1,1 0 1,1 0 0,0 1 0,0 1 0,1 0 0,0 0 0,27-11-1,9-4-125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27 218 12579,'5'-12'595,"-4"7"-560,0 0 1,1 0-1,0 0 1,0 1 0,0-1-1,1 1 1,0-1-1,0 1 1,6-8 0,-8 11-25,0 0 1,1 0 0,-1 0-1,0 0 1,0-1 0,-1 1-1,1 0 1,0-1-1,0 1 1,-1-1 0,2-1-1,8-40 4451,-4 17-1883,2 4 119,-7 18-639,-3 15-1167,-5 14-569,-49 190 677,44-161-990,3 0-1,-1 57 1,10-109-9,1 28 37,-1-29-34,0-1 0,0 1 0,0-1 0,0 1 0,0-1 0,1 1 0,-1-1 0,0 1 0,0 0 0,0-1 0,1 1 0,-1-1-1,0 1 1,0-1 0,1 1 0,-1-1 0,1 0 0,-1 1 0,0-1 0,1 1 0,-1-1 0,1 0 0,-1 1 0,1-1 0,-1 0 0,1 0 0,-1 1-1,1-1 1,-1 0 0,1 0 0,-1 0 0,1 0 0,0 1 0,-1-1 0,1 0 0,-1 0 0,1 0 0,-1 0 0,1 0 0,0-1 0,-1 1 0,1 0 0,-1 0-1,1 0 1,-1 0 0,1-1 0,7-4 57,0 0-1,-1-1 1,0 0 0,0 0-1,0 0 1,-1-1-1,10-14 1,7-6 101,-18 22-136,97-103 523,113-156 0,-208 254-688,-3 5-85,0 0 1,0 0 0,0-1-1,-1 0 1,0 0-1,0 0 1,-1 0-1,0 0 1,3-13-1,-4 19 208,-1 0-1,0-1 0,0 1 0,0 0 0,0 0 1,0-1-1,0 1 0,0 0 0,0 0 0,0-1 0,0 1 1,0 0-1,-1-1 0,1 1 0,0 0 0,0 0 0,0-1 1,0 1-1,0 0 0,0 0 0,0 0 0,-1-1 1,1 1-1,0 0 0,0 0 0,0-1 0,-1 1 0,1 0 1,0 0-1,0 0 0,-1 0 0,1 0 0,0-1 0,0 1 1,-1 0-1,-10 3-442,-5 7-252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61 13691,'1'-1'158,"0"0"-1,0 0 1,0 0-1,0 0 1,0 0-1,0-1 1,-1 1 0,1 0-1,0-1 1,-1 1-1,1 0 1,-1-1-1,1 1 1,-1-1 0,0 1-1,0-1 1,0 1-1,1-1 1,-1 1 0,-1-1-1,1 1 1,0-1-1,0 1 1,0-1-1,-1 1 1,1-1 0,-1 1-1,1 0 1,-2-3-1,0 2 82,0 0 0,0 1-1,0-1 1,0 1 0,0 0-1,-1-1 1,1 1 0,0 0-1,0 0 1,-1 0 0,1 1-1,-1-1 1,1 0 0,-1 1-1,1 0 1,-1-1 0,-3 1-1,-4 1-104,1-1-1,-1 1 1,1 0 0,-1 1-1,1 0 1,0 1 0,0 0-1,0 0 1,0 1 0,1 0-1,-1 1 1,1 0-1,0 0 1,1 1 0,-1-1-1,1 2 1,0-1 0,0 1-1,1 0 1,0 1 0,0-1-1,-6 12 1,5-7-123,0 0 0,1 0 1,1 1-1,0-1 0,0 1 1,1 1-1,1-1 0,0 1 1,1-1-1,1 1 0,0 0 1,1-1-1,0 1 0,4 25 1,-3-34-22,0-1 1,0 1 0,0-1 0,1 0-1,-1 1 1,1-1 0,0 0 0,1 0-1,-1 0 1,1-1 0,-1 1 0,1 0-1,0-1 1,1 0 0,-1 0 0,0 0-1,1 0 1,0 0 0,-1-1 0,1 0-1,0 1 1,1-1 0,-1-1 0,8 3-1,-2-2-13,0 0-1,0-1 1,0 0-1,1-1 1,-1 0 0,0 0-1,0-1 1,0-1-1,0 0 1,11-3-1,-5 1-3,-7 2 34,0 0 1,0 0-1,-1-1 1,1 0-1,0-1 1,-1 0-1,0 0 1,0-1 0,8-6-1,-15 11-2,-1-1 0,1 1 0,-1-1 1,1 1-1,-1-1 0,1 1 0,-1-1 0,0 1 0,1-1 0,-1 0 0,0 1 1,1-1-1,-1 1 0,0-1 0,0 0 0,0 1 0,0-1 0,0 0 0,1 1 0,-1-1 1,0 0-1,0 1 0,-1-1 0,1 0 0,0 1 0,0-1 0,0 0 0,0 1 1,0-1-1,-1 1 0,1-1 0,0 0 0,-1 1 0,1-1 0,0 1 0,-1-1 1,1 1-1,-1-1 0,1 1 0,-1-1 0,1 1 0,-1-1 0,1 1 0,-1 0 0,1-1 1,-2 1-1,-32-15 108,28 12-91,-31-8 265,-41-7-1,77 18-277,24 3-202,38 2 0,-38-5-15,43 8 0,-62-7 203,0 0 0,0 1 0,0-1-1,0 1 1,-1 0 0,1 0 0,-1 0 0,1 1-1,-1-1 1,0 1 0,0 0 0,0 0 0,0 0-1,-1 0 1,1 0 0,-1 1 0,3 4 0,-1-2-141,-1 0 1,-1 1-1,1-1 1,-1 1-1,0-1 1,-1 1-1,1 0 1,-1-1-1,0 12 1,-1-18 133,0 0 0,0 0-1,-1 0 1,1 0 0,0 0 0,0 1 0,0-1 0,0 0-1,-1 0 1,1 0 0,0 0 0,0 0 0,0 0 0,0 0-1,-1 0 1,1 0 0,0 0 0,0 0 0,0 0 0,0 0-1,-1-1 1,1 1 0,0 0 0,0 0 0,0 0 0,0 0-1,0 0 1,-1 0 0,1 0 0,0 0 0,0 0 0,0-1-1,0 1 1,0 0 0,0 0 0,-1 0 0,1 0 0,0 0 0,0-1-1,0 1 1,0 0 0,-1-13-292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20 115 17668,'8'-1'443,"-1"0"0,1-1 1,-1 0-1,0 0 1,0-1-1,0 0 0,0 0 1,12-8-1,-16 9-338,0 0 0,0 0-1,0 0 1,0-1 0,-1 1 0,1-1 0,-1 1 0,1-1 0,-1 0-1,0 0 1,0 0 0,0 0 0,-1 0 0,1-1 0,-1 1 0,0-1-1,1 1 1,-2-1 0,1 1 0,0-6 0,0 8-83,-1 1 0,0-1-1,0 0 1,0 0 0,-1 0 0,1 1 0,0-1 0,0 0 0,0 0 0,-1 1 0,1-1 0,0 0 0,0 0-1,-1 1 1,1-1 0,-1 0 0,1 1 0,-1-1 0,1 1 0,-1-1 0,1 0 0,-1 1 0,1-1 0,-1 1 0,0 0-1,1-1 1,-1 1 0,0-1 0,0 1 0,1 0 0,-1 0 0,0-1 0,0 1 0,1 0 0,-1 0 0,0 0-1,0 0 1,1 0 0,-1 0 0,0 0 0,0 0 0,0 0 0,-1 1 0,-1-1 20,0 1 1,-1 0-1,1 0 1,0 0 0,0 0-1,0 1 1,0-1-1,0 1 1,-3 2-1,-1 2-25,1 1-1,0-1 1,1 1-1,-1 0 1,1 1-1,1-1 0,0 1 1,0 0-1,0 0 1,-3 12-1,1-2-38,1 0 0,1 1 0,-3 34-1,6-42-140,1 1 0,0-1 0,3 20 0,-3-29 74,0 0-1,1 0 0,-1 0 0,1 0 0,0 0 0,-1 0 0,1-1 0,0 1 0,0 0 0,0 0 0,0-1 0,1 1 0,1 1 0,-2-2-1,0 0-1,0-1 0,0 0 1,0 1-1,0-1 1,0 1-1,0-1 0,0 0 1,0 0-1,0 0 0,0 0 1,0 1-1,1-1 1,-1-1-1,0 1 0,0 0 1,0 0-1,0 0 0,0-1 1,0 1-1,0 0 1,0-1-1,0 1 0,0-1 1,0 1-1,1-2 0,5-2-137,-2-1-1,1 0 0,-1 0 0,1-1 0,-1 1 0,7-12 0,12-19-849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15915,'-2'-3'1927,"-1"10"-1234,-2 14 96,-5 33 886,6-28-1080,-3 30 0,7-55-575,0 0-1,0 1 1,1-1 0,-1 0 0,0 0-1,1 0 1,-1 0 0,1 0 0,-1 1-1,1-1 1,0 0 0,-1 0 0,1-1 0,0 1-1,0 0 1,0 0 0,0 0 0,0 0-1,0-1 1,0 1 0,0 0 0,0-1-1,0 1 1,0-1 0,0 1 0,0-1 0,2 1-1,41 10-18,-23-7-28,-14-2-3,1 1 1,-1 0 0,0 0-1,1 1 1,-2 0 0,1 0-1,0 1 1,-1 0 0,0 0-1,0 0 1,0 1 0,5 7-1,-8-10 77,-1 0 0,0 1 0,0-1 0,0 0 0,-1 1 0,1 0 0,-1-1 0,0 1 0,0 0 0,0 0 0,0 0 0,-1-1 0,1 1 0,-1 0 0,0 0 0,0 0 0,-1 0 0,1 0 0,-1 0 0,0 0 0,0-1 0,0 1 0,0 0-1,-1-1 1,0 1 0,-2 4 0,2-6 0,1 0 1,0 0-1,-1-1 0,1 1 0,-1 0 0,1-1 0,-1 0 0,0 1 1,1-1-1,-1 0 0,0 0 0,0 0 0,0 0 0,0 0 0,0 0 0,0-1 1,0 1-1,0-1 0,-1 1 0,1-1 0,0 0 0,0 0 0,0 0 0,0 0 1,-1 0-1,1 0 0,0-1 0,0 1 0,0-1 0,0 1 0,0-1 1,-3-2-1,-3 0-229,0 0 1,1-1 0,0-1 0,0 1-1,0-1 1,1 0 0,-8-7 0,-15-26-617,20 23 229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40 315 17196,'0'0'98,"0"-1"0,0 0 0,0 1 0,0-1 0,-1 1 0,1-1 0,0 0 0,0 1 0,0-1 0,-1 1 0,1-1 0,0 1 0,-1-1 0,1 1 0,0-1 0,-1 1 0,1-1 0,-1 1 0,0-1 0,-7 4 1031,-4 19 103,8-9-1110,1 0 0,1 0 0,0 1 0,0-1 0,2 1 0,-1 0 0,2-1 0,3 22 0,-4-35-115,0 1 0,0-1 0,0 1-1,0-1 1,0 1 0,0-1-1,0 1 1,0-1 0,0 0 0,0 1-1,0-1 1,1 1 0,-1-1-1,0 1 1,0-1 0,1 1 0,-1-1-1,0 0 1,0 1 0,1-1-1,-1 0 1,1 1 0,-1-1 0,0 0-1,1 1 1,-1-1 0,1 0-1,-1 0 1,0 0 0,1 1-1,-1-1 1,1 0 0,-1 0 0,1 0-1,-1 0 1,1 0 0,-1 0-1,1 0 1,-1 0 0,1 0 0,-1 0-1,1 0 1,-1 0 0,1 0-1,-1 0 1,1 0 0,-1-1 0,0 1-1,1 0 1,-1 0 0,1 0-1,-1-1 1,1 1 0,-1 0-1,0-1 1,1 1 0,-1 0 0,0-1-1,1 1 1,-1-1 0,0 1-1,1-1 1,28-34 121,-18 21-108,-10 13-20,0-1-1,0 1 1,0 0-1,1 0 1,-1 0 0,0 0-1,1 0 1,-1 0-1,0 1 1,1-1-1,-1 0 1,1 1-1,-1-1 1,1 1-1,-1-1 1,1 1 0,0 0-1,-1 0 1,1-1-1,-1 1 1,1 0-1,0 1 1,-1-1-1,1 0 1,-1 0 0,1 1-1,0-1 1,1 2-1,2 1-21,-1 0 0,1 0 0,-1 1 0,0 0 0,0-1 0,6 10 0,-7-9-15,-1-1 1,0 0 0,1 0-1,-1 0 1,1-1 0,0 1-1,0-1 1,0 1-1,0-1 1,0 0 0,1 0-1,-1 0 1,1-1 0,-1 1-1,7 1 1,-8-3 20,0 0 0,0 0 0,0-1 0,0 1 0,0-1 0,-1 0 0,1 1 0,0-1 1,0 0-1,-1 0 0,1 0 0,-1 0 0,1 0 0,-1 0 0,1-1 0,-1 1 0,0 0 0,2-3 0,22-32-145,-23 31 141,79-151-1894,-35 46-2167,-42 97 3650,0-1 0,0-1 1,2-25-1,-3-43 3138,-1 179 1297,5 56-3192,-4-99-127,12 116 949,-10-124-1040,-4-65-636,-10-9 18,-1 1-1,-1 0 1,-1 0-1,-28-44 1,2 3 281,38 68-254,0 1 0,0 0 0,0 0-1,0 0 1,-1 0 0,1-1 0,0 1 0,0 0 0,0 0 0,0 0 0,0-1 0,0 1-1,0 0 1,0 0 0,0 0 0,0-1 0,0 1 0,0 0 0,0 0 0,0 0-1,0-1 1,0 1 0,0 0 0,0 0 0,0 0 0,0 0 0,1-1 0,-1 1 0,0 0-1,0 0 1,0 0 0,0 0 0,0-1 0,0 1 0,1 0 0,-1 0 0,0 0-1,0 0 1,0 0 0,0 0 0,0-1 0,1 1 0,12-1-134,27 9-642,-25-4 258,-4-2 273,0-1 0,0 0 0,0-1 0,0 0 0,0-1 0,0 0 0,0 0 0,0-1 0,-1-1 0,1 0 1,0 0-1,-1-1 0,10-6 0,11-7-396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13099,'0'5'527,"0"0"0,0 0 0,-1 0 0,0 0 0,0 0 0,0-1 0,0 1 0,-1 0-1,1 0 1,-1-1 0,-5 9 0,1-2 574,5-8-872,-1 0 0,1 0 1,0 0-1,0 0 0,0 0 0,1 0 0,-1 0 0,0 6 0,2-8-213,-1-1-1,0 1 0,1 0 0,-1 0 0,1-1 1,-1 1-1,1 0 0,-1-1 0,1 1 0,-1 0 1,1-1-1,0 1 0,-1-1 0,1 1 0,0-1 1,0 1-1,-1-1 0,1 0 0,0 1 0,0-1 1,0 0-1,-1 1 0,1-1 0,0 0 0,0 0 1,0 0-1,0 0 0,0 0 0,-1 0 0,1 0 1,0 0-1,0 0 0,1-1 0,4 1-94,0 1-1,0 0 1,-1 0-1,1 0 1,0 1-1,-1-1 1,1 1-1,-1 1 1,0-1-1,8 5 1,-10-5 69,0 0 0,1 1 0,-1-1 0,0 1 1,0 0-1,0 0 0,0 0 0,-1 0 0,1 0 0,-1 1 0,0-1 1,0 1-1,0-1 0,0 1 0,1 6 0,-2-8 40,-1-1 0,0 1 0,0 0 0,1-1 0,-1 1 0,0-1 0,0 1 0,-1-1 0,1 1 0,0-1 0,0 1 0,-1 0 0,1-1 0,-1 0 0,0 1 0,1-1 0,-1 1 0,0-1 0,0 0 0,0 1 0,-1 0 0,0 0 19,0 0 0,0 0 0,-1 0 1,1 0-1,-1 0 0,0-1 0,0 0 0,1 1 0,-1-1 0,-5 1 0,4 0-25,-1-1-1,0 0 1,0 0 0,0-1-1,0 1 1,0-1 0,0 0-1,0-1 1,0 1-1,0-1 1,0 0 0,0 0-1,-7-3 1,2-4-20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20692,'6'11'509,"0"0"0,-1 0 0,0 0-1,-1 1 1,0 0 0,3 17-1,1 1 156,64 218 151,-62-225-823,-4-18-41,-4-15-62,-3-5 63,-2-1 0,0 0 0,0 1 0,-2-1 0,-6-16 0,-38-75 181,37 81-13,4 10 85,21 37-121,-6-13-314,0 1 0,0-1 0,1 0 1,0 0-1,0-1 0,1 0 1,0-1-1,0 0 0,1 0 1,11 5-1,-15-9-78,0 1 1,1-1-1,-1 0 0,1 0 1,0-1-1,-1 0 0,1 0 1,0-1-1,0 0 0,0 0 1,0 0-1,-1-1 0,1 0 1,0-1-1,0 1 0,-1-1 1,10-4-1,-4 1 22,-2-1 0,1 0 0,-1 0 0,1-1 0,-2 0 0,1 0 0,-1-2 0,0 1 0,-1-1 0,14-17 0,-39 55 3357,-14 39 0,27-57-2750,0 0-1,1 1 1,0 0 0,0-1-1,2 1 1,-1 0 0,1 16-1,1-28-289,0 1 0,0 0 0,0-1 0,0 1 0,0 0 0,0-1 0,0 1 0,0 0 0,0-1 0,0 1 0,0 0 0,1-1 1,-1 1-1,0 0 0,0-1 0,1 1 0,-1 0 0,0-1 0,1 1 0,-1-1 0,1 1 0,-1-1 0,1 1 0,-1-1 0,1 1 0,-1-1 0,2 1 0,-1-1-1,0 0 0,0 0 0,-1 0 1,1-1-1,0 1 0,0 0 0,0-1 0,0 1 1,0-1-1,-1 1 0,1-1 0,0 1 1,0-1-1,-1 1 0,1-1 0,0 0 0,0 0 1,26-35 411,-7-2-204,25-63 0,-32 70-198,-10 29-2,0 7-19,0 9-34,-3 25-272,2 32-638,-2-64 636,1 0 1,0 0-1,1 0 0,0 0 1,0 0-1,0 0 1,5 8-1,-6-14 226,0 0 0,-1 1 1,1-1-1,0 0 0,0 1 0,0-1 0,0 0 1,0 0-1,0 0 0,0 0 0,0 0 0,1 0 0,-1 0 1,0-1-1,1 1 0,-1 0 0,0-1 0,1 1 1,1 0-1,13-4-603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15195,'-12'34'1694,"-12"42"886,22-67-2271,0 0 1,0 0-1,1 0 1,1 0-1,0 0 1,1 13-1,-1-21-289,-1 0-1,1-1 1,0 1-1,0 0 0,1 0 1,-1-1-1,0 1 1,0 0-1,0-1 1,0 1-1,1 0 1,-1 0-1,0-1 0,1 1 1,-1-1-1,0 1 1,1 0-1,-1-1 1,1 1-1,-1-1 1,1 1-1,-1-1 0,1 1 1,-1-1-1,1 1 1,0-1-1,-1 0 1,1 1-1,-1-1 0,1 0 1,0 1-1,0-1 1,-1 0-1,1 0 1,0 0-1,-1 0 1,1 0-1,0 0 0,0 0 1,-1 0-1,1 0 1,0 0-1,-1 0 1,2 0-1,3-2 27,0 0 0,0-1-1,0 1 1,0-1 0,5-4 0,11-5-25,-16 11-48,-1 0-1,1 0 1,-1 0-1,1 0 1,-1 1 0,1 0-1,0 0 1,-1 0-1,1 0 1,-1 1-1,1 0 1,-1 0 0,1 0-1,-1 1 1,0-1-1,1 1 1,-1 0-1,0 0 1,0 0 0,0 1-1,-1 0 1,1-1-1,0 1 1,-1 1-1,0-1 1,0 0 0,5 8-1,-3-6 31,-1 1 1,-1 0-1,1 0 0,-1 0 0,0 0 0,-1 1 1,1-1-1,-1 1 0,-1-1 0,1 1 1,-1 0-1,0-1 0,0 1 0,-1 0 0,0 0 1,-1 0-1,1 0 0,-3 9 0,3-14 33,-1 0-1,1 0 1,-1 0-1,1 0 1,-1 0-1,0 0 1,0-1-1,0 1 1,0 0-1,0 0 1,0-1-1,0 1 1,-1 0-1,1-1 1,-1 1-1,1-1 1,-1 0-1,1 0 1,-1 1-1,0-1 1,0 0-1,1 0 1,-1-1-1,0 1 1,0 0-1,0-1 1,0 1-1,0-1 1,0 1-1,0-1 1,0 0-1,0 0 1,0 0-1,-3 0 1,-1-1 33,0-1-1,0 0 1,1 0 0,-1 0-1,0 0 1,1-1 0,-1 0-1,1 0 1,0 0-1,-7-7 1,2 2-42,0 0 1,1-1-1,0 0 0,1 0 0,0-1 1,0 0-1,1-1 0,-8-16 1,14 26-40,1 0 1,-1 0 0,1-1 0,0 1-1,-1 0 1,1 0 0,0-1 0,0 1-1,0 0 1,0 0 0,0-1 0,0 1-1,1 0 1,-1 0 0,0 0 0,1-1-1,-1 1 1,0 0 0,1 0 0,1-2-1,-1 1-20,1 0 0,0 0 0,-1 0 0,1 0 0,0 1 0,0-1 0,1 0 0,-1 1 0,3-2 0,7-2-80,-1 0 0,1 1 1,16-4-1,-18 5 117,32-9-232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16540,'6'18'1198,"-2"1"0,0 0 0,0 0 0,0 23 0,5 29 499,-5-50-1396,6 28 138,-9-45-417,-1-1 1,2 0-1,-1 0 1,0 0-1,0 0 0,1 0 1,0 0-1,-1-1 1,1 1-1,0-1 1,3 3-1,-4-4-19,-1-1-1,1 1 1,0-1-1,0 1 1,-1-1-1,1 0 1,0 0-1,0 1 1,0-1-1,0 0 1,-1 0-1,1 0 1,0 0-1,0 0 1,0 0-1,0 0 1,0 0-1,-1 0 1,1-1-1,0 1 1,0 0-1,0 0 1,0-1-1,-1 1 1,1-1-1,0 1 1,0 0-1,-1-1 1,1 0-1,0 1 1,-1-1-1,1 1 1,-1-1-1,1 0 1,-1 1-1,2-2 1,18-30 17,-18 28-13,12-25 18,-11 22-22,0-1 0,1 1 0,0-1 0,0 1-1,0 1 1,1-1 0,10-10 0,-15 16-4,1 1 0,-1-1 0,1 1 0,0 0 0,-1-1 0,1 1 0,0-1 0,-1 1 0,1 0-1,0 0 1,0-1 0,-1 1 0,1 0 0,0 0 0,-1 0 0,1 0 0,0 0 0,0 0 0,0 0 0,-1 0 0,1 0 0,0 0 0,0 0 0,-1 0 0,1 1-1,0-1 1,-1 0 0,1 0 0,0 1 0,-1-1 0,1 1 0,0-1 0,-1 0 0,1 1 0,-1-1 0,1 1 0,-1 0 0,1-1 0,-1 1 0,1-1 0,0 2-1,1 2-3,1 0-1,-1 0 0,0 1 1,0-1-1,2 8 0,2 14-6,-2 1 0,0 0 0,0 34 0,-2-35 34,-1-21-700,1-8 431,3-11 203,-4 11-39,4-15-103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140 317 16884,'-6'2'748,"1"-1"0,-1 0 0,1 0 1,-1 0-1,-8 0 0,10-1-520,-1 0 1,1 0-1,0 1 0,-1-1 1,1 1-1,0 0 0,0 1 1,0-1-1,-1 1 0,1-1 1,-4 4-1,4-2-171,0 0 0,1 1 0,0-1 1,-1 1-1,1 0 0,1-1 0,-1 1 0,1 0 0,-1 1 0,1-1 0,0 0 1,1 1-1,-1-1 0,1 1 0,0-1 0,0 1 0,0 0 0,0 0 0,1-1 0,0 7 1,0-8-50,0 0 0,1-1 1,-1 1-1,0-1 0,1 1 1,0-1-1,-1 1 0,1-1 1,0 1-1,0-1 0,1 0 1,-1 0-1,0 1 0,1-1 1,-1 0-1,1 0 0,0 0 1,0-1-1,0 1 0,0 0 1,0-1-1,0 1 0,0-1 1,0 1-1,1-1 0,-1 0 1,0 0-1,1 0 0,-1-1 1,1 1-1,-1 0 0,1-1 1,-1 0-1,1 1 0,0-1 1,-1 0-1,5-1 0,1 0-9,-1 0-1,1-1 0,-1 0 0,1 0 0,-1-1 0,0 0 1,1 0-1,-1-1 0,-1 0 0,1 0 0,-1-1 0,0 1 1,0-1-1,9-10 0,-5 4 1,0 0 1,-1 0 0,-1-1-1,0 0 1,0-1-1,11-25 1,-24 65 20,1 1 0,0 39 0,4-67-20,0 1 0,0 0 1,0-1-1,0 1 0,0 0 1,0 0-1,0-1 0,0 1 0,0 0 1,0-1-1,1 1 0,-1 0 1,0-1-1,0 1 0,1 0 1,-1-1-1,0 1 0,1 0 0,-1-1 1,1 1-1,-1-1 0,1 1 1,-1-1-1,1 1 0,-1-1 0,1 1 1,-1-1-1,1 0 0,0 1 1,-1-1-1,1 1 0,1-2 0,-1 1 0,0 0 0,1-1 1,-1 1-1,0-1 0,0 1 0,0-1 0,1 1 0,-1-1 0,0 0 0,0 0 0,0 1 0,0-1 0,2-2 0,5-6-2,0 0 0,9-15 0,7-18 67,-3 0-1,-1-2 1,-2 0 0,14-51 0,3-50 292,-37 194-303,0-32-50,-3 41 121,3 1-1,8 104 0,-4-150-73,0 0 0,6 16 0,-8-27-103,1 0-1,0 0 0,0 0 0,-1 1 0,1-1 1,0 0-1,1 0 0,-1 0 0,0-1 0,0 1 1,1 0-1,-1 0 0,1-1 0,0 1 0,-1-1 1,1 1-1,0-1 0,0 0 0,0 0 0,0 0 1,3 2-1,-4-3-11,-1 0 0,1 0 0,-1 0 0,0 0 0,1 0 0,-1 0 0,1 0 0,-1 0 0,0 0 0,1 0 0,-1 0 0,1 0 0,-1 0 0,1 0 0,-1 0 0,0 0 0,1 0 0,-1-1 0,1 1 0,-1 0 0,0 0 0,1 0 0,-1-1 0,0 1 0,1 0 0,-1 0 0,0-1 0,1 1 0,-1 0 0,0-1 0,0-13-1900,-14-15-1031,-63-79-784,-10-18 8413,81 111-2776,6 14-1806,0 1 0,0 0-1,0 0 1,0 0-1,0-1 1,0 1-1,0 0 1,0 0 0,0 0-1,0 0 1,1-1-1,-1 1 1,0 0-1,0 0 1,0 0 0,0 0-1,0 0 1,1 0-1,-1-1 1,0 1-1,0 0 1,0 0-1,0 0 1,1 0 0,-1 0-1,0 0 1,0 0-1,0 0 1,0 0-1,1 0 1,-1 0 0,0 0-1,0 0 1,0 0-1,1 0 1,-1 0-1,0 0 1,0 0 0,0 0-1,1 0 1,28 12 2971,-18-6-3000,1-1-174,0 0 0,0-1 0,1-1 0,-1 0 0,16 2 0,-22-4 14,0-1 0,0 0 1,0 0-1,0 0 0,0-1 0,0 0 1,0 0-1,0 0 0,0-1 0,0 0 0,0 0 1,-1 0-1,6-4 0,27-19-551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17436,'7'-14'3328,"-6"11"-3133,1 1 0,0-1 0,1 0 0,-1 1 0,0-1 0,1 1 0,-1 0 0,1 0 0,0 0-1,0 0 1,0 0 0,0 1 0,0-1 0,0 1 0,0 0 0,0 0 0,0 0 0,1 0 0,-1 0-1,0 1 1,1 0 0,-1-1 0,1 1 0,-1 0 0,0 1 0,1-1 0,4 2 0,-6-2-180,1 1 0,0 0 1,0 0-1,-1 1 0,1-1 0,-1 0 1,1 1-1,-1 0 0,0-1 0,0 1 1,1 0-1,-1 0 0,0 0 1,-1 1-1,1-1 0,0 0 0,-1 1 1,1-1-1,-1 1 0,0-1 0,0 1 1,0 0-1,0 0 0,0-1 1,0 1-1,-1 0 0,0 0 0,1 0 1,-1 0-1,0-1 0,0 1 0,-1 5 1,0-7-7,1 1 0,0-1 0,-1 1 0,0 0 1,1-1-1,-1 1 0,0-1 0,0 0 0,0 1 1,0-1-1,0 0 0,0 1 0,0-1 0,0 0 1,-1 0-1,1 0 0,0 0 0,-1 0 0,1 0 1,-1-1-1,1 1 0,-1 0 0,1-1 0,-4 2 1,-9 5 64,14-7-78,-1 1 1,0 0 0,1 0-1,-1 0 1,0 0 0,1 0-1,-1 0 1,1 0 0,0 0-1,-1 0 1,1 0 0,0 0-1,-1 0 1,1 0 0,0 0-1,0 0 1,0 0 0,0 0-1,0 0 1,0 0-1,0 0 1,1 0 0,-1 0-1,0 0 1,1 0 0,-1 0-1,1 2 1,13 29-356,-13-31 338,30 44-551,0 0-33,-30-45 619,-1 1-1,0-1 1,0 1 0,0-1 0,1 1 0,-1-1 0,0 1 0,0-1 0,0 1-1,0-1 1,0 1 0,0-1 0,0 1 0,0-1 0,0 1 0,0-1-1,0 1 1,0-1 0,-1 1 0,1-1 0,0 1 0,0-1 0,0 1 0,-1-1-1,1 0 1,0 1 0,-1-1 0,1 1 0,0-1 0,-1 0 0,1 1-1,0-1 1,-1 1 0,-22 10 424,14-9-238,-1 1 0,1-2 0,-12 2 0,16-3-79,-1 0-1,0 0 1,1 0-1,-1-1 1,1 0-1,-1 0 1,1 0-1,-1-1 1,1 1-1,0-1 1,-7-4-1,12 6-143,0 0 1,0 0-1,0 0 1,0 0-1,0 0 0,0 0 1,0 0-1,0 0 1,0 0-1,-1 0 0,1 0 1,0 0-1,0 0 1,0 0-1,0 0 0,0 0 1,0-1-1,0 1 1,0 0-1,0 0 0,0 0 1,0 0-1,0 0 1,0 0-1,0 0 0,0 0 1,0 0-1,0-1 1,0 1-1,0 0 0,0 0 1,0 0-1,0 0 1,0 0-1,0 0 0,0 0 1,0 0-1,0 0 1,0-1-1,0 1 0,0 0 1,0 0-1,0 0 1,0 0-1,0 0 0,0 0 1,0 0-1,0 0 1,0 0-1,0 0 0,0-1 1,0 1-1,0 0 1,1 0-1,-1 0 0,0 0 1,0 0-1,0 0 1,10-3-1289,12 1-391,-7 2 879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15947,'6'26'1929,"1"-3"-1081,-1-4-400,4-1 1208,1-2-607,4-2-825,2-1-544,0-5 280,2-4-152,7-3-184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 16988,'0'-1'147,"0"1"1,0-1-1,-1 0 1,1 1 0,0-1-1,0 0 1,-1 0 0,1 1-1,-1-1 1,1 0-1,0 1 1,-1-1 0,1 1-1,-1-1 1,1 1 0,-1-1-1,0 1 1,1-1-1,-1 1 1,0-1 0,1 1-1,-1 0 1,0-1-1,1 1 1,-1 0 0,0 0-1,1-1 1,-1 1 0,0 0-1,0 0 1,1 0-1,-1 0 1,0 0 0,0 0-1,0 0 1,1 0 0,-1 0-1,0 1 1,1-1-1,-2 0 1,-2 1 133,1 0 1,0-1-1,-1 1 1,1 0-1,0 0 1,0 1-1,-1-1 1,-3 4-1,-2 2-179,1 0 0,0 1-1,1 1 1,0-1-1,0 1 1,1 0 0,0 1-1,-9 18 1,12-21-99,0 1 0,0-1 0,0 1 0,1-1 0,1 1 0,-1-1 0,1 1 1,0 0-1,1 0 0,0 0 0,0 0 0,0 0 0,3 11 0,-2-17 1,0 0-1,0 0 1,0 0 0,0 0-1,0 0 1,0-1 0,1 1-1,-1-1 1,0 1 0,1-1-1,-1 1 1,1-1 0,0 0-1,0 1 1,-1-1 0,1 0-1,0 0 1,0 0 0,0-1-1,0 1 1,0 0 0,0-1-1,0 1 1,0-1 0,0 0-1,0 0 1,0 0 0,0 0-1,1 0 1,-1 0 0,0 0-1,3-1 1,2 0 25,-1-1 0,1 1 0,-1-1 0,0 0 0,0 0 0,0-1 0,0 0 0,0 0 0,8-6 0,-7 4 67,-2 0 1,1-1-1,0 1 1,-1-1 0,7-10-1,-12 16-72,1-1 1,0 0-1,-1 0 0,1 0 0,-1 0 1,1 0-1,-1 0 0,1 0 0,-1 0 1,1 0-1,-1 0 0,0 0 0,0 0 1,0-1-1,0 1 0,0 0 1,0 0-1,0 0 0,0 0 0,0 0 1,0 0-1,0 0 0,-1 0 0,1-1 1,0 1-1,-1 0 0,1 0 0,-1 0 1,1 0-1,-1 1 0,0-1 0,1 0 1,-1 0-1,0 0 0,0 0 0,1 1 1,-1-1-1,0 0 0,0 1 1,0-1-1,0 0 0,0 1 0,0-1 1,0 1-1,0 0 0,0-1 0,0 1 1,0 0-1,-2-1 0,-1 0 23,1 1 1,-1-1-1,0 1 0,0-1 1,0 1-1,0 0 0,0 0 1,0 1-1,0-1 1,1 1-1,-1 0 0,-5 2 1,7-2-112,0-1 0,0 1 0,1 0 1,-1-1-1,0 1 0,1 0 1,-1 0-1,1 1 0,-1-1 1,1 0-1,0 0 0,-1 1 1,1-1-1,0 1 0,0-1 0,0 1 1,0-1-1,0 1 0,0 0 1,0-1-1,1 1 0,-1 0 1,1 0-1,-1-1 0,1 1 1,-1 3-1,1-4-9,0-1 1,0 1-1,0-1 1,1 1-1,-1-1 1,0 0-1,0 1 1,0-1-1,0 1 1,1-1-1,-1 0 1,0 1-1,0-1 0,1 0 1,-1 1-1,0-1 1,0 0-1,1 0 1,-1 1-1,0-1 1,1 0-1,-1 0 1,1 1-1,-1-1 1,0 0-1,1 0 1,-1 0-1,1 0 0,-1 0 1,0 1-1,1-1 1,-1 0-1,1 0 1,-1 0-1,1 0 1,-1 0-1,0 0 1,1-1-1,-1 1 1,1 0-1,-1 0 1,0 0-1,1 0 0,0-1 1,18-7-1036,-2-8 47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18364,'-13'56'3938,"6"-27"-2884,-5 41 1,12-69-1049,0-1 1,0 0 0,0 1 0,0-1-1,0 0 1,1 1 0,-1-1 0,0 0-1,0 1 1,0-1 0,0 0 0,1 1-1,-1-1 1,0 0 0,0 0 0,1 1-1,-1-1 1,0 0 0,1 0 0,-1 1-1,0-1 1,1 0 0,-1 0 0,0 0-1,1 0 1,-1 0 0,0 0 0,1 1 0,-1-1-1,0 0 1,1 0 0,-1 0 0,1 0-1,-1 0 1,0 0 0,1 0 0,-1-1-1,0 1 1,1 0 0,-1 0 0,0 0-1,1 0 1,17-5 79,-18 5-77,6-2-31,1 0 1,0 1-1,-1 0 0,1 0 0,0 0 1,0 1-1,0 0 0,-1 0 1,1 1-1,11 2 0,-15-2-11,1 0 0,-1 0 1,0 0-1,0 0 0,0 1 0,0-1 0,0 1 0,0 0 1,0 0-1,-1 0 0,1 0 0,-1 0 0,1 0 0,-1 1 1,0 0-1,0-1 0,0 1 0,0 0 0,-1 0 0,1 0 1,-1 0-1,1 0 0,0 6 0,-1-6 108,-1-1-1,0 1 1,0-1-1,-1 1 1,1-1-1,0 1 1,-1-1-1,0 0 1,1 1 0,-1-1-1,0 1 1,0-1-1,-1 0 1,1 0-1,0 0 1,-1 0-1,1 0 1,-1 0 0,0 0-1,1 0 1,-1 0-1,0-1 1,-3 2-1,-3 4 286,0-1 0,-1 0-1,0 0 1,-11 4 0,14-8-350,1 1 1,-1-1 0,1 0 0,-1 0 0,0-1 0,-11 2 0,16-3-76,-1 0-1,0 0 1,1 0 0,-1-1-1,0 1 1,1 0 0,-1-1-1,1 1 1,-1-1 0,1 1-1,-1-1 1,1 0 0,-1 0 0,1 1-1,-1-1 1,1 0 0,0-1-1,-1 1 1,1 0 0,0 0-1,0 0 1,0-1 0,0 1-1,0 0 1,0-1 0,1 1-1,-1-1 1,0 1 0,0-3-1,-5-21-375,4-7-122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17356,'5'2'2056,"5"-1"-1128,1 0-392,3-1 1641,4 2-841,-1-2-632,0-2-216,-1 0-776,-3-3-1688,-3-2 1776,-2 0-216,-2-2-216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18508,'1'2'305,"0"0"1,1 0-1,-1 0 0,0 0 0,0-1 1,1 1-1,-1 0 0,1-1 1,0 0-1,-1 1 0,1-1 0,0 0 1,0 0-1,0 0 0,-1 0 1,1 0-1,0 0 0,1 0 0,-1-1 1,0 1-1,3 0 0,-3-2-240,1 1-1,-1 0 0,0-1 0,1 1 0,-1-1 1,1 0-1,-1 0 0,0 0 0,0 0 0,1 0 1,-1 0-1,0-1 0,0 1 0,0-1 0,0 0 1,-1 1-1,1-1 0,2-3 0,-1 1 97,-1 1 0,0-1 0,0 0 0,0 0 0,0 0 0,1-5 0,-2 6 603,-12 32-770,-10 38-1,28-103-4977,4 9 3939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 19236,'0'-1'265,"-1"0"1,1 0-1,-1 0 0,1 1 0,-1-1 1,1 0-1,-1 0 0,1-1 0,0 1 1,0 0-1,-1 0 0,1 0 0,0 0 1,0 0-1,0 0 0,0 0 0,0 0 1,1 0-1,-1 0 0,0 0 0,0 0 1,1 0-1,-1 0 0,0 0 0,1 0 1,-1 0-1,1 0 0,0 0 0,0-1 1,0 1-185,0 1 0,0-1 0,0 1 0,0 0 1,1-1-1,-1 1 0,0 0 0,0 0 0,0-1 1,0 1-1,1 0 0,-1 0 0,0 0 0,0 1 1,0-1-1,0 0 0,1 0 0,-1 1 0,0-1 1,0 0-1,0 1 0,0-1 0,0 1 1,0 0-1,2 1 0,1 0-58,0 1 0,1 0 0,-2 1 0,1-1 0,0 1 0,-1-1 0,1 1 0,-1 0 0,0 0 0,0 1 0,3 7 0,-5-10-19,0 0-1,0 1 1,0-1-1,-1 1 0,1-1 1,-1 1-1,1-1 1,-1 1-1,0-1 0,0 1 1,0-1-1,-1 1 1,1-1-1,0 1 0,-1-1 1,0 1-1,1-1 1,-1 0-1,0 1 0,0-1 1,-1 0-1,1 0 1,0 0-1,-4 4 0,1-2-10,1 0 0,-1-1-1,-1 1 1,1-1 0,-6 3 0,3-1-187,56 21-1776,-46-24 1918,-1-1-1,1 1 0,0 0 1,0 0-1,-1 0 1,1 0-1,-1 0 0,0 1 1,0-1-1,0 1 0,0 0 1,0-1-1,0 1 1,-1 0-1,2 4 0,-2-6 78,-1 1-1,0-1 1,0 1 0,0-1-1,0 1 1,0-1-1,0 1 1,-1-1-1,1 1 1,0-1-1,-1 1 1,1-1-1,-1 1 1,1-1-1,-1 0 1,0 1-1,0-1 1,0 0-1,1 1 1,-1-1-1,0 0 1,-1 0-1,1 0 1,0 0-1,0 0 1,0 0 0,-1 0-1,1 0 1,0-1-1,-1 1 1,1 0-1,0-1 1,-3 1-1,-6 3 110,1 0 0,-1-1 0,0 0-1,0 0 1,0-1 0,0-1 0,-1 0 0,1 0-1,0-1 1,0 0 0,-19-3 0,46 6-5067,-5-4 3958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16836,'-5'2'2733,"3"-2"-2425,-1 1 0,1 0 0,0 0 0,-1 1 0,1-1-1,0 0 1,0 1 0,0-1 0,0 1 0,0 0 0,-3 2 0,-7 13-59,1 0 0,0 1 0,1 0 0,1 0 0,1 1 0,0 0 0,2 1 0,0-1 0,1 1 0,1 1 0,1-1 0,1 0 0,1 42 0,1-59-232,0 1 0,0-1 0,1 0 1,-1 1-1,1-1 0,0 1 0,0-1 1,0 0-1,1 0 0,-1 0 0,1 0 0,-1 0 1,1 0-1,0 0 0,0 0 0,4 3 1,-4-5-4,0 0 1,0 0 0,0 1-1,1-1 1,-1-1 0,1 1-1,-1 0 1,1 0 0,-1-1-1,1 0 1,-1 1 0,1-1 0,-1 0-1,1 0 1,-1 0 0,1-1-1,-1 1 1,1-1 0,-1 1-1,1-1 1,-1 0 0,3-1 0,1-1 69,0-1 0,0 0 0,0 0 1,-1-1-1,1 1 0,-1-1 0,0 0 1,-1 0-1,1-1 0,-1 0 0,0 0 1,-1 0-1,1 0 0,-1 0 0,0-1 1,-1 1-1,0-1 0,0 0 0,0 1 1,-1-1-1,0 0 0,1-10 0,-2 16-72,0 0-1,0 0 0,0 0 1,0 0-1,0 0 1,-1 0-1,1 0 0,0 0 1,0 0-1,-1 0 1,1 0-1,-1 1 0,1-1 1,-1 0-1,1 0 1,-1 0-1,1 1 0,-1-1 1,0 0-1,1 0 1,-1 1-1,0-1 0,0 1 1,1-1-1,-1 0 1,0 1-1,0 0 0,0-1 1,0 1-1,0-1 1,0 1-1,1 0 0,-1 0 1,0 0-1,0-1 1,0 1-1,0 0 0,0 0 1,0 0-1,0 1 1,0-1-1,0 0 0,0 0 1,0 0-1,0 1 1,0-1-1,0 0 0,0 1 1,1-1-1,-1 1 1,-1 0-1,-4 2-23,0 0-1,0 1 1,0 0 0,1 0 0,0 0-1,-6 7 1,3-3-498,1 1 0,1 1 0,-6 10 1,10-17 317,3-4-203,10-7-118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20908,'-3'23'3329,"-1"26"-2007,2 77 1,1-124-1289,1 0 0,0 0 0,1-1 0,-1 1 0,0 0 1,0-1-1,1 1 0,-1 0 0,1-1 0,0 1 0,-1 0 0,1-1 0,0 1 1,0-1-1,0 0 0,0 1 0,0-1 0,0 0 0,3 3 0,-3-3-23,0-1-1,1 1 1,-1-1 0,1 0-1,-1 1 1,1-1-1,-1 0 1,0 0-1,1 0 1,-1 0 0,1 0-1,-1 0 1,1 0-1,-1-1 1,1 1-1,-1 0 1,0-1 0,3 0-1,6-4-239,0-1-1,-1 1 1,0-2 0,15-11-1,-21 15 66,8-5-315,1-1-815,-1 0-1,0-1 1,-1 0-1,1 0 0,12-19 1,-19 17-1425,-8 7 766,4 5 1978,-1 0 0,0 1 0,0-1 1,0 0-1,0 0 0,1 0 0,-1 1 0,0-1 0,0 0 1,1 1-1,-1-1 0,0 1 0,0-1 0,1 1 0,-1-1 1,1 1-1,-1 0 0,0-1 0,1 1 0,-1 0 0,0 1 1,-1 2 344,0 1 1,0 0-1,1 0 1,0-1 0,0 1-1,0 0 1,0 0-1,1 0 1,0 8 0,-2 11 637,-10 49 1152,5-34-1348,-3 69-1,10-108-812,0 0 0,0 0-1,0 0 1,0 0-1,0 0 1,0 0 0,0 0-1,0 0 1,0-1-1,0 1 1,0 0-1,0 0 1,0 0 0,0 0-1,0 0 1,0 0-1,0 0 1,0 0-1,0 0 1,0 0 0,0 0-1,0 0 1,0 0-1,0 0 1,1 0-1,-1 0 1,0 0 0,0 0-1,0 0 1,0 0-1,0 0 1,0 0-1,0 0 1,0 0 0,0 0-1,0 0 1,0 0-1,0 0 1,0 0-1,0 0 1,0 0 0,0 0-1,0 0 1,0 0-1,1 0 1,-1 0-1,0 0 1,0 0 0,0 1-1,0-1 1,0 0-1,0 0 1,0 0 0,0 0-1,3-7-53,4-13-130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20852,'-5'15'2241,"5"-8"-1409,0-1-400,1-2 3153,3-3-3481,-1-1-672,2-4 496,2-6-96,1-6-88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51 10650,'4'-25'8840,"-3"24"-8330,-1-1 0,1 0 0,0 1 0,0-1 0,0 1 0,0-1 0,0 1 0,1-1 0,1-1 0,-1 2-379,-1 0 0,1 0-1,0 0 1,-1 0 0,1 1-1,0-1 1,0 0-1,0 1 1,-1 0 0,1-1-1,0 1 1,0 0 0,0 0-1,0 0 1,0 0 0,0 0-1,-1 0 1,1 1 0,0-1-1,0 1 1,0-1 0,-1 1-1,3 1 1,-3-2-124,1 1 0,-1 0-1,0 0 1,1 0 0,-1 0 0,0 0 0,0 0 0,0 0-1,0 0 1,0 0 0,0 1 0,0-1 0,0 0-1,-1 1 1,1-1 0,0 1 0,-1-1 0,1 1 0,-1-1-1,0 1 1,1-1 0,-1 1 0,0-1 0,0 1 0,0-1-1,0 1 1,0-1 0,0 1 0,-1-1 0,1 1 0,-1 2-1,-1 4-13,0-1 0,-1 1-1,0-1 1,-6 13-1,2-9 20,0 1-1,0-1 0,-2 0 1,1-1-1,-1 1 0,-1-2 1,-14 13-1,24-22-16,0 0-1,0 0 1,0 0-1,0 0 1,0 0-1,0 0 1,0 0-1,-1 0 1,1 1-1,0-1 1,0 0-1,0 0 1,0 0 0,0 0-1,0 0 1,0 1-1,0-1 1,0 0-1,0 0 1,0 0-1,0 0 1,0 0-1,0 1 1,0-1-1,0 0 1,0 0-1,0 0 1,0 0 0,0 1-1,0-1 1,0 0-1,0 0 1,0 0-1,0 0 1,0 0-1,0 1 1,0-1-1,1 0 1,-1 0-1,0 0 1,0 0 0,9 7-154,20 7-103,-17-8 49,-1-1 53,-1 2-1,1-1 1,-1 1-1,-1 1 0,1 0 1,-1 0-1,11 14 1,-19-21 163,0 0 0,-1 0 0,1 0 0,-1 0 1,1 1-1,-1-1 0,1 0 0,-1 0 0,0 0 0,0 0 0,1 0 1,-1 0-1,0 1 0,0-1 0,0 0 0,0 0 0,0 0 0,-1 0 1,1 1-1,0-1 0,0 0 0,-1 1 0,-1 0 50,1 0-1,0 0 1,0 0-1,-1 0 1,1-1-1,-1 1 1,0 0-1,0-1 1,1 1-1,-5 1 1,-4 3 295,-1-1 0,0 0 0,-18 5 0,22-8-235,-4 2 13,3-1-32,1 0 0,0-1 0,-1 0 0,1 0 1,-12 0-1,18-2-167,0 0 0,0 0 0,0 0 1,-1 0-1,1 0 0,0 0 1,0-1-1,0 1 0,0 0 0,0-1 1,0 1-1,0-1 0,0 1 0,0-1 1,0 0-1,0 1 0,-1-2 1,1 0-141,0 1 1,0 0-1,1-1 1,-1 1 0,1-1-1,-1 1 1,1 0 0,-1-1-1,1 1 1,0-1-1,0 1 1,0-1 0,0 0-1,0 1 1,0-1-1,0-2 1,8-24-1590,1 12 711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 19060,'0'0'92,"0"-1"0,1 1-1,-1-1 1,0 0 0,0 1 0,0-1 0,1 1-1,-1-1 1,0 1 0,0-1 0,0 0 0,0 1-1,0-1 1,0 0 0,0 1 0,0-1 0,0 1 0,0-1-1,-1 1 1,1-1 0,0 0 0,0 1 0,-1-1-1,1 1 1,0-1 0,0 1 0,-1-1 0,1 1-1,-1-1 1,1 1 0,0-1 0,-1 1 0,1 0-1,-1-1 1,0 0 0,0 1-6,0 0 0,0 0 0,0 0 0,0-1 0,0 1 0,0 0 0,0 0 0,1 0 0,-1 1 0,0-1 0,0 0 0,0 0 0,0 0 0,0 1 0,0-1 1,0 0-1,1 1 0,-1-1 0,0 1 0,0-1 0,0 1 0,1-1 0,-1 1 0,0 0 0,1-1 0,-2 2 0,-7 9 88,0 1 0,1 0 0,0 0 1,1 0-1,1 1 0,0 0 0,-8 24 0,5-5-199,0 1 0,-4 40 0,12-69 24,-1 11-2,0 0 0,1 21 1,1-34 1,0 1 1,0 0 0,1-1 0,-1 1-1,0 0 1,1-1 0,-1 1 0,1-1-1,0 1 1,0-1 0,0 1-1,0-1 1,1 1 0,-1-1 0,1 0-1,-1 0 1,1 0 0,0 0 0,-1 0-1,1 0 1,3 2 0,-3-4 5,0 1 0,0 0 0,1-1 0,-1 1 0,0-1-1,0 0 1,1 0 0,-1 0 0,0 0 0,1 0 0,-1-1 0,0 1 0,0 0 0,1-1 0,-1 0 0,0 0 0,0 1 0,0-1 0,0 0-1,0-1 1,0 1 0,0 0 0,0-1 0,0 1 0,2-4 0,3-1 59,-1 0 0,0 0 1,-1-1-1,1 0 0,7-14 0,-9 14 48,0-1 1,-1 1-1,1-1 0,-2 0 0,1-1 0,-1 1 0,1-12 0,-2 18-78,-1 0 0,0 0 1,0 0-1,0 0 0,0 0 0,0 0 0,-1 0 0,1 0 1,-1 0-1,1 1 0,-1-1 0,1 0 0,-1 0 0,0 0 1,0 1-1,0-1 0,0 0 0,0 1 0,-1-1 0,1 1 1,0-1-1,-1 1 0,1 0 0,-1 0 0,1-1 0,-1 1 1,0 0-1,1 0 0,-1 1 0,0-1 0,0 0 0,0 0 1,0 1-1,0-1 0,1 1 0,-1 0 0,-3-1 0,-2 1-40,1 0-1,-1 0 0,0 0 0,0 0 0,1 1 0,-1 1 1,0-1-1,-9 4 0,12-4-92,0 1 0,1-1 0,-1 1-1,1-1 1,0 1 0,-1 0 0,1 1 0,0-1 0,0 0-1,0 1 1,1 0 0,-1 0 0,1 0 0,-1 0 0,1 0 0,-2 5-1,3-8 102,2 0-10,-1 0 0,0 0 0,0-1 0,0 1 0,0 0 0,1 0 1,-1 0-1,0 0 0,0 0 0,0 0 0,1 0 0,-1 0 0,0 1 0,0-1 1,0 0-1,0 0 0,1 0 0,-1 0 0,0 0 0,0 0 0,0 0 1,0 0-1,0 0 0,1 0 0,-1 1 0,0-1 0,0 0 0,0 0 0,0 0 1,0 0-1,0 0 0,0 1 0,0-1 0,1 0 0,-1 0 0,0 0 0,0 0 1,0 0-1,0 1 0,0-1 0,0 0 0,0 0 0,0 0 0,0 1 1,0-1-1,0 0 0,0 0 0,0 0 0,0 0 0,0 1 0,0-1 0,0 0 1,-1 0-1,1 0 0,0 0 0,0 0 0,0 1 0,0-1 0,0 0 0,0 0 1,15-7-357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 17148,'0'-1'117,"0"0"1,-1-1-1,1 1 1,0 0-1,-1-1 0,1 1 1,-1 0-1,1-1 1,-1 1-1,1 0 1,-1 0-1,0 0 1,0 0-1,0 0 1,0 0-1,0 0 1,0 0-1,0 0 1,0 0-1,0 0 0,0 1 1,-2-2-1,1 1 40,0 0 0,-1 1-1,1-1 1,-1 1 0,1-1 0,-1 1-1,1 0 1,-1 0 0,0 0-1,1 0 1,-4 1 0,0 0 23,1 0 0,-1 1 0,0-1 0,1 1 0,0 1 0,-1-1 0,1 1 0,0 0 0,-9 7 0,8-5-123,1 0-1,0 1 0,0 0 1,0 0-1,1 1 0,0-1 1,0 1-1,0 0 0,1 0 1,0 0-1,1 0 1,-1 1-1,1-1 0,1 1 1,-2 15-1,3-22-42,0 1 1,0-1 0,0 0-1,0 1 1,0-1-1,0 1 1,0-1-1,1 1 1,-1-1-1,1 0 1,-1 1 0,1-1-1,-1 0 1,1 1-1,0-1 1,0 0-1,0 0 1,0 0 0,0 0-1,0 0 1,0 0-1,1 2 1,0-3 0,0 1 1,0 0-1,0 0 1,0-1-1,0 1 1,0-1-1,0 0 1,0 0-1,0 1 1,0-1-1,1-1 1,-1 1-1,4-1 1,6-2 38,1-1 0,-1 0 0,0 0 0,12-8 0,-17 9-19,31-17 103,24-10 70,-56 27-189,1 1-1,0-1 0,0 1 1,0 1-1,1-1 1,12 0-1,-19 2-16,1 0 0,0 0 0,-1 0 0,1 1 0,-1-1-1,1 0 1,0 0 0,-1 1 0,1-1 0,-1 1 0,1 0 0,-1-1 0,1 1 0,-1 0-1,0 0 1,1 0 0,-1 0 0,0 0 0,0 0 0,0 0 0,0 0 0,0 1 0,0-1-1,0 0 1,0 1 0,1 1 0,0 3 2,0 0-1,-1 0 1,1 0 0,-1 0-1,0 11 1,-1-13-2,0-1 1,0 1-1,1 0 1,-1-1-1,1 1 1,-1-1-1,1 1 1,0-1-1,1 1 1,-1-1-1,1 0 1,-1 1-1,1-1 1,0 0-1,0 0 0,3 3 1,-2-4-12,0-1 0,0 1 1,1-1-1,-1 0 0,0 0 1,1 0-1,-1 0 0,0-1 1,1 1-1,-1-1 0,1 0 1,-1 0-1,1 0 0,-1-1 0,5 0 1,0-1-301,0 1 0,1-2 0,-1 1 0,0-1 0,8-4 0,-7 1-86,0 1 0,0-1 0,-1-1 0,11-10 0,-12 11 157,16-15-575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18284,'1'-1'236,"-1"0"0,1-1 1,0 1-1,-1 0 0,1 0 1,0 1-1,-1-1 0,1 0 0,0 0 1,0 0-1,0 0 0,0 1 1,0-1-1,0 0 0,0 1 0,0-1 1,0 1-1,0-1 0,0 1 1,0-1-1,0 1 0,1 0 0,-1 0 1,0 0-1,0-1 0,0 1 0,0 0 1,1 0-1,1 1 0,-1 0-35,1 0-1,-1 1 0,0-1 1,0 1-1,0 0 0,0 0 1,0-1-1,0 1 0,0 0 1,-1 1-1,1-1 0,2 5 1,-1-1-173,1 1-1,-2 0 1,1-1 0,-1 1 0,0 1 0,0-1 0,-1 0-1,0 0 1,0 0 0,0 1 0,-2 12 0,1-15-14,-1 1 0,1 0 0,-1-1 0,0 1 0,-1-1 1,0 1-1,0-1 0,0 0 0,0 0 0,-1 1 0,1-2 0,-2 1 0,1 0 1,0-1-1,-7 7 0,10-10-9,-1-1-1,1 1 1,-1 0 0,1-1 0,-1 1 0,0-1-1,1 0 1,-1 1 0,0-1 0,1 1 0,-1-1-1,0 0 1,1 1 0,-1-1 0,0 0 0,0 0-1,1 0 1,-1 0 0,0 0 0,0 0 0,1 0-1,-2 0 1,1 0-4,1 0-1,-1-1 1,1 1-1,0-1 1,-1 1 0,1-1-1,-1 1 1,1 0-1,0-1 1,0 1-1,-1-1 1,1 1-1,0-1 1,0 0 0,0 1-1,-1-1 1,1 1-1,0-1 1,0 1-1,0-1 1,0 0-1,0 0 1,0-2-23,0 0 1,0 0-1,1 0 0,-1 0 1,1 0-1,0 1 1,-1-1-1,1 0 0,1 0 1,1-4-1,-2 6-7,0-1 0,0 1 1,0 0-1,1-1 0,-1 1 0,0 0 0,1 0 1,-1-1-1,1 1 0,-1 0 0,1 1 0,0-1 1,-1 0-1,1 0 0,0 1 0,-1-1 0,1 1 1,0-1-1,0 1 0,0 0 0,2 0 0,0 0-42,-1 1-1,1-1 1,-1 1 0,0 0-1,1 0 1,-1 1-1,0-1 1,0 0-1,0 1 1,6 4-1,-2-1-110,0 1-1,0 0 1,0 1 0,0 0-1,-1 0 1,0 0-1,9 16 1,-14-20 221,0 1 0,0 0 0,0-1 1,0 1-1,0 0 0,-1 0 0,1 0 0,-1 0 1,0-1-1,0 1 0,-1 0 0,1 0 0,-1 0 0,0 0 1,0-1-1,0 1 0,-1 0 0,1-1 0,-1 1 1,0-1-1,0 1 0,-3 3 0,-4 6 334,0-1-1,0-1 0,-2 1 1,-14 12-1,21-21-312,1 0 1,0-1-1,-1 1 0,1-1 1,-1 0-1,0 0 0,1 0 1,-1 0-1,0-1 0,0 1 1,0-1-1,-1 0 0,1 0 1,0-1-1,0 1 0,0-1 1,-1 0-1,1 0 1,-5-1-1,6 0-150,0 0 0,0 0 1,0 0-1,0-1 0,0 1 0,0-1 1,1 1-1,-1-1 0,0 0 0,1 0 1,0 0-1,-1-1 0,1 1 0,0 0 1,0-1-1,0 0 0,1 1 0,-1-1 1,1 0-1,-1 0 0,1 0 0,0 0 1,0 0-1,0 0 0,0 0 1,0-4-1,-1-28-898,4 19 339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20476,'-5'17'2489,"7"-2"-1609,2-7-416,0-5 2321,1-3-1937,0 0-296,1-4-464,0-3-592,1-3 488,-1-5-88,-1-2-88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19468,'9'6'2129,"-2"0"-1345,-4-5-376,7 2 1736,-6-3-991,9 3-1193,3 0-649,-2-3 593,6 0-136,5 0-104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19508,'5'-4'1352,"0"-4"-1376,0 0-248,1-4 2209,1 0-1689,-2 2-80,4 3 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11490,'8'12'1329,"-3"-4"-897,-1-5-232,2 3 1648,2 2-1576,-1-5-96,-2-4 272,0-1-7,-2-3-9,6 5 16,-5 4-40,-4-1-56,0-2-344,2 4-1432,-5 3 1256,-6-2-209,-1-5-159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17844,'-2'10'2336,"0"0"-1447,1-5-425,-1 1 2224,2 1-1784,3-1-247,0-3-433,0-3-240,1-7-825,-1-8 777,1-2-112,4-1-72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16948,'-19'-8'5958,"20"4"-3200,11 1-1722,2 3-691,-1 0-1,1 0 1,23 5-1,-31-4-294,-1 0 1,1 0 0,-1 1-1,0 0 1,0 0-1,1 0 1,-1 1-1,0 0 1,-1-1 0,1 2-1,8 6 1,-12-8-42,1-1 0,-1 1 0,0 0 1,1 0-1,-1 0 0,0 0 0,0 0 1,0 0-1,0 0 0,-1 0 0,1 0 0,0 1 1,-1-1-1,0 0 0,1 0 0,-1 1 0,0 3 1,-1-2-6,0 0 1,1 0-1,-1 0 1,-1-1-1,1 1 1,-1 0-1,1-1 1,-1 1-1,-4 5 1,1-3-3,0 0 0,0 0-1,0 0 1,-1-1 0,0 0 0,0 0-1,0 0 1,-1-1 0,1 0 0,-9 3 0,-6-6 16,13-3-26,12-3-2,-1 4-3,0 0 0,0 1 0,0-1 0,0 1 0,0-1 0,1 1 0,-1 0 0,0 0 0,0 1 0,0-1 0,0 1 0,0-1 0,0 1 0,0 0 0,0 0 1,0 0-1,0 0 0,3 3 0,9 4-137,-1 0 1,15 12-1,-25-17 104,2 1-27,0 1 0,-1 0-1,1 0 1,-1 0 0,0 1-1,-1 0 1,6 7 0,-10-12 85,1 0 0,0 1 0,0-1 0,0 1 1,0-1-1,-1 1 0,1-1 0,-1 1 0,1-1 0,-1 1 1,0-1-1,0 1 0,1 0 0,-1-1 0,0 1 0,0-1 1,-1 1-1,1 0 0,0-1 0,0 1 0,-1-1 0,1 1 1,-1-1-1,0 1 0,1-1 0,-1 1 0,0-1 0,0 0 1,0 1-1,0-1 0,0 0 0,0 0 0,0 1 1,0-1-1,0 0 0,-1 0 0,1 0 0,-2 0 0,-7 5 201,-1-2 0,-1 1 0,1-2 0,-1 1-1,1-2 1,-13 2 0,-10 3 196,0 0-79,24-5-270,0-1-1,-1 2 1,1 0 0,-20 8 0,24-6-563,9-4-768,12-6-1139,9-23 839,-6 8 580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150 110 10778,'7'-7'1003,"-1"0"0,-1 0-1,1 0 1,-1-1-1,-1 0 1,1 0 0,-1 0-1,-1 0 1,1-1 0,1-8-1,-5 16-900,1 1 0,-1-1 0,0 1-1,0 0 1,0-1 0,0 1 0,0-1-1,0 1 1,0-1 0,0 1 0,0-1 0,0 1-1,0-1 1,0 1 0,0-1 0,0 1-1,0-1 1,0 1 0,-1-1 0,1 1-1,0 0 1,0-1 0,0 1 0,-1-1-1,1 1 1,0 0 0,-1-1 0,1 1-1,0-1 1,-1 1 0,1 0 0,-1 0 0,1-1-1,-1 1 1,-1 0 9,1-1 0,0 1 1,-1 1-1,1-1 0,-1 0 0,1 0 0,0 0 0,-1 1 1,1-1-1,0 1 0,-1-1 0,0 1 0,-35 22 561,24-11-658,0 1 1,1-1-1,0 2 1,1 0 0,1 0-1,0 1 1,1 0-1,1 1 1,0 0-1,1 0 1,1 1-1,0 0 1,2 0-1,0 0 1,0 1-1,2-1 1,0 1-1,1 21 1,1-35-18,0 1 0,1-1 0,0 0 0,0 1 0,0-1-1,0 1 1,1-1 0,-1 0 0,1 0 0,0 0 0,0 0 0,1 0 0,2 3 0,-3-5 0,-1-1 1,0 0 0,1 1-1,-1-1 1,1 0 0,0 0 0,-1 0-1,1 0 1,0 0 0,0-1-1,0 1 1,0 0 0,-1-1-1,1 1 1,0-1 0,0 0-1,0 0 1,0 1 0,0-2-1,0 1 1,0 0 0,0 0-1,0 0 1,0-1 0,0 1-1,0-1 1,0 0 0,-1 1 0,1-1-1,0 0 1,2-2 0,3-1 42,0-1 1,-1 0 0,0 0 0,1-1 0,-2 1 0,1-1 0,-1-1 0,5-7 0,-7 11 5,-1 0 0,0 0 1,0 0-1,0 0 1,-1-1-1,1 1 0,-1 0 1,0-1-1,0 0 0,0 1 1,0-1-1,0 0 0,-1 1 1,0-1-1,0 0 0,0 1 1,0-1-1,0 0 0,-1 0 1,0-3-1,0 5-28,0 0 0,0 1 0,0-1 0,-1 0 0,1 1 0,0-1 1,-1 1-1,1-1 0,0 1 0,-1 0 0,0-1 0,1 1 0,-1 0 0,0 0 0,0 0 0,1 0 0,-1 1 0,0-1 0,0 0 0,0 1 0,0-1 0,0 1 0,0 0 0,0 0 0,0 0 1,0 0-1,0 0 0,0 0 0,0 0 0,0 1 0,0-1 0,0 1 0,0-1 0,-3 2 0,2-1-159,0 0 0,-1 1 0,1-1 1,0 1-1,0-1 0,0 1 0,0 0 0,0 0 0,0 1 0,1-1 1,-1 1-1,1-1 0,-1 1 0,1 0 0,0 0 0,0 0 0,0 0 1,-2 6-1,1 3-1499,3-11 1593,0-1 0,0 0 0,0 1-1,0-1 1,0 0 0,0 1 0,0-1 0,0 0 0,0 0 0,0 1 0,0-1 0,0 0 0,0 1-1,0-1 1,0 0 0,0 1 0,0-1 0,0 0 0,1 0 0,-1 1 0,0-1 0,0 0-1,0 0 1,0 1 0,1-1 0,-1 0 0,0 0 0,0 1 0,1-1 0,-1 0 0,0 0-1,0 0 1,1 0 0,-1 1 0,7-2-993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17260,'-4'-9'3563,"-1"18"-1154,-1 15-805,1 1-1109,4-19-407,-1 0-1,1 0 1,0 0-1,1 1 1,-1-1-1,1 0 1,0 0-1,2 9 1,-2-15-68,1 1-1,-1-1 1,0 0-1,1 1 1,-1-1 0,0 1-1,1-1 1,-1 0 0,1 1-1,-1-1 1,1 0 0,-1 1-1,1-1 1,-1 0-1,1 0 1,-1 1 0,1-1-1,-1 0 1,1 0 0,-1 0-1,1 0 1,0 0 0,-1 0-1,1 0 1,-1 0-1,1 0 1,-1 0 0,1 0-1,0 0 1,23-5 201,-16 3-139,-2 1-98,-1 1 0,0-1 0,1 1 0,-1 1 0,0-1 0,1 1 0,-1 0 0,0 0 0,0 0 0,1 1 0,-1 0 0,0 0 0,-1 0 0,1 1 0,7 4 0,-10-6 24,0 1-1,0-1 1,0 1-1,0 0 1,-1 0-1,1-1 1,0 1 0,-1 0-1,0 0 1,1 1-1,-1-1 1,0 0 0,0 0-1,0 1 1,0-1-1,0 0 1,-1 1 0,1-1-1,-1 1 1,1-1-1,-1 1 1,0-1 0,0 1-1,0-1 1,0 1-1,-1-1 1,1 1 0,-1-1-1,0 1 1,1-1-1,-1 0 1,0 1 0,0-1-1,0 0 1,-2 3-1,-4 5 210,0 0 0,0-1 0,0 0 0,-1 0 0,-1-1 0,0 0 0,-10 8 0,16-14-191,-1 1 0,1 0 0,-1-1 0,0 0 0,0 0-1,0 0 1,0 0 0,0-1 0,0 1 0,-1-1 0,1 0 0,0-1 0,-1 1 0,1-1 0,0 0 0,-1 0 0,1 0 0,-1 0 0,1-1 0,0 0 0,-1 1 0,-3-3 0,5 2-147,1-1 0,-1 0 0,1 0 0,-1 0 0,1 0 0,0 0 0,0 0 0,0 0 1,0-1-1,0 1 0,0-1 0,1 1 0,-1-1 0,1 0 0,0 1 0,0-1 0,0 0 0,0 0 0,0 0 0,0 0 0,0-5 0,1 1-315,-1 0-1,1 1 0,0-1 0,1 0 0,0 0 0,0 0 1,0 1-1,4-11 0,3-7-791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19580,'6'3'2177,"0"-3"-1417,1 1-208,2 1 1264,1-2-751,5 4-217,-2-2-216,2-2-72,-4-5-312,2 2-168,-4-1-1216,-1-2 1064,1 8-160,-2-1-128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4.xml"/><Relationship Id="rId299" Type="http://schemas.openxmlformats.org/officeDocument/2006/relationships/customXml" Target="../ink/ink355.xml"/><Relationship Id="rId21" Type="http://schemas.openxmlformats.org/officeDocument/2006/relationships/customXml" Target="../ink/ink216.xml"/><Relationship Id="rId63" Type="http://schemas.openxmlformats.org/officeDocument/2006/relationships/customXml" Target="../ink/ink237.xml"/><Relationship Id="rId159" Type="http://schemas.openxmlformats.org/officeDocument/2006/relationships/customXml" Target="../ink/ink285.xml"/><Relationship Id="rId324" Type="http://schemas.openxmlformats.org/officeDocument/2006/relationships/image" Target="../media/image391.png"/><Relationship Id="rId366" Type="http://schemas.openxmlformats.org/officeDocument/2006/relationships/image" Target="../media/image412.png"/><Relationship Id="rId170" Type="http://schemas.openxmlformats.org/officeDocument/2006/relationships/image" Target="../media/image314.png"/><Relationship Id="rId226" Type="http://schemas.openxmlformats.org/officeDocument/2006/relationships/image" Target="../media/image342.png"/><Relationship Id="rId433" Type="http://schemas.openxmlformats.org/officeDocument/2006/relationships/customXml" Target="../ink/ink422.xml"/><Relationship Id="rId268" Type="http://schemas.openxmlformats.org/officeDocument/2006/relationships/image" Target="../media/image363.png"/><Relationship Id="rId32" Type="http://schemas.openxmlformats.org/officeDocument/2006/relationships/image" Target="../media/image245.png"/><Relationship Id="rId74" Type="http://schemas.openxmlformats.org/officeDocument/2006/relationships/image" Target="../media/image266.png"/><Relationship Id="rId128" Type="http://schemas.openxmlformats.org/officeDocument/2006/relationships/image" Target="../media/image293.png"/><Relationship Id="rId335" Type="http://schemas.openxmlformats.org/officeDocument/2006/relationships/customXml" Target="../ink/ink373.xml"/><Relationship Id="rId377" Type="http://schemas.openxmlformats.org/officeDocument/2006/relationships/customXml" Target="../ink/ink394.xml"/><Relationship Id="rId5" Type="http://schemas.openxmlformats.org/officeDocument/2006/relationships/customXml" Target="../ink/ink208.xml"/><Relationship Id="rId181" Type="http://schemas.openxmlformats.org/officeDocument/2006/relationships/customXml" Target="../ink/ink296.xml"/><Relationship Id="rId237" Type="http://schemas.openxmlformats.org/officeDocument/2006/relationships/customXml" Target="../ink/ink324.xml"/><Relationship Id="rId402" Type="http://schemas.openxmlformats.org/officeDocument/2006/relationships/image" Target="../media/image430.png"/><Relationship Id="rId279" Type="http://schemas.openxmlformats.org/officeDocument/2006/relationships/customXml" Target="../ink/ink345.xml"/><Relationship Id="rId444" Type="http://schemas.openxmlformats.org/officeDocument/2006/relationships/image" Target="../media/image451.png"/><Relationship Id="rId43" Type="http://schemas.openxmlformats.org/officeDocument/2006/relationships/customXml" Target="../ink/ink227.xml"/><Relationship Id="rId139" Type="http://schemas.openxmlformats.org/officeDocument/2006/relationships/customXml" Target="../ink/ink275.xml"/><Relationship Id="rId290" Type="http://schemas.openxmlformats.org/officeDocument/2006/relationships/image" Target="../media/image374.png"/><Relationship Id="rId304" Type="http://schemas.openxmlformats.org/officeDocument/2006/relationships/image" Target="../media/image381.png"/><Relationship Id="rId346" Type="http://schemas.openxmlformats.org/officeDocument/2006/relationships/image" Target="../media/image402.png"/><Relationship Id="rId388" Type="http://schemas.openxmlformats.org/officeDocument/2006/relationships/image" Target="../media/image423.png"/><Relationship Id="rId85" Type="http://schemas.openxmlformats.org/officeDocument/2006/relationships/customXml" Target="../ink/ink248.xml"/><Relationship Id="rId150" Type="http://schemas.openxmlformats.org/officeDocument/2006/relationships/image" Target="../media/image304.png"/><Relationship Id="rId192" Type="http://schemas.openxmlformats.org/officeDocument/2006/relationships/image" Target="../media/image325.png"/><Relationship Id="rId206" Type="http://schemas.openxmlformats.org/officeDocument/2006/relationships/image" Target="../media/image332.png"/><Relationship Id="rId413" Type="http://schemas.openxmlformats.org/officeDocument/2006/relationships/customXml" Target="../ink/ink412.xml"/><Relationship Id="rId248" Type="http://schemas.openxmlformats.org/officeDocument/2006/relationships/image" Target="../media/image353.png"/><Relationship Id="rId12" Type="http://schemas.openxmlformats.org/officeDocument/2006/relationships/image" Target="../media/image235.png"/><Relationship Id="rId108" Type="http://schemas.openxmlformats.org/officeDocument/2006/relationships/image" Target="../media/image283.png"/><Relationship Id="rId315" Type="http://schemas.openxmlformats.org/officeDocument/2006/relationships/customXml" Target="../ink/ink363.xml"/><Relationship Id="rId357" Type="http://schemas.openxmlformats.org/officeDocument/2006/relationships/customXml" Target="../ink/ink384.xml"/><Relationship Id="rId54" Type="http://schemas.openxmlformats.org/officeDocument/2006/relationships/image" Target="../media/image256.png"/><Relationship Id="rId96" Type="http://schemas.openxmlformats.org/officeDocument/2006/relationships/image" Target="../media/image277.png"/><Relationship Id="rId161" Type="http://schemas.openxmlformats.org/officeDocument/2006/relationships/customXml" Target="../ink/ink286.xml"/><Relationship Id="rId217" Type="http://schemas.openxmlformats.org/officeDocument/2006/relationships/customXml" Target="../ink/ink314.xml"/><Relationship Id="rId399" Type="http://schemas.openxmlformats.org/officeDocument/2006/relationships/customXml" Target="../ink/ink405.xml"/><Relationship Id="rId259" Type="http://schemas.openxmlformats.org/officeDocument/2006/relationships/customXml" Target="../ink/ink335.xml"/><Relationship Id="rId424" Type="http://schemas.openxmlformats.org/officeDocument/2006/relationships/image" Target="../media/image441.png"/><Relationship Id="rId23" Type="http://schemas.openxmlformats.org/officeDocument/2006/relationships/customXml" Target="../ink/ink217.xml"/><Relationship Id="rId119" Type="http://schemas.openxmlformats.org/officeDocument/2006/relationships/customXml" Target="../ink/ink265.xml"/><Relationship Id="rId270" Type="http://schemas.openxmlformats.org/officeDocument/2006/relationships/image" Target="../media/image364.png"/><Relationship Id="rId326" Type="http://schemas.openxmlformats.org/officeDocument/2006/relationships/image" Target="../media/image392.png"/><Relationship Id="rId65" Type="http://schemas.openxmlformats.org/officeDocument/2006/relationships/customXml" Target="../ink/ink238.xml"/><Relationship Id="rId130" Type="http://schemas.openxmlformats.org/officeDocument/2006/relationships/image" Target="../media/image294.png"/><Relationship Id="rId368" Type="http://schemas.openxmlformats.org/officeDocument/2006/relationships/image" Target="../media/image413.png"/><Relationship Id="rId172" Type="http://schemas.openxmlformats.org/officeDocument/2006/relationships/image" Target="../media/image315.png"/><Relationship Id="rId228" Type="http://schemas.openxmlformats.org/officeDocument/2006/relationships/image" Target="../media/image343.png"/><Relationship Id="rId435" Type="http://schemas.openxmlformats.org/officeDocument/2006/relationships/customXml" Target="../ink/ink423.xml"/><Relationship Id="rId281" Type="http://schemas.openxmlformats.org/officeDocument/2006/relationships/customXml" Target="../ink/ink346.xml"/><Relationship Id="rId337" Type="http://schemas.openxmlformats.org/officeDocument/2006/relationships/customXml" Target="../ink/ink374.xml"/><Relationship Id="rId34" Type="http://schemas.openxmlformats.org/officeDocument/2006/relationships/image" Target="../media/image246.png"/><Relationship Id="rId76" Type="http://schemas.openxmlformats.org/officeDocument/2006/relationships/image" Target="../media/image267.png"/><Relationship Id="rId141" Type="http://schemas.openxmlformats.org/officeDocument/2006/relationships/customXml" Target="../ink/ink276.xml"/><Relationship Id="rId379" Type="http://schemas.openxmlformats.org/officeDocument/2006/relationships/customXml" Target="../ink/ink395.xml"/><Relationship Id="rId7" Type="http://schemas.openxmlformats.org/officeDocument/2006/relationships/customXml" Target="../ink/ink209.xml"/><Relationship Id="rId183" Type="http://schemas.openxmlformats.org/officeDocument/2006/relationships/customXml" Target="../ink/ink297.xml"/><Relationship Id="rId239" Type="http://schemas.openxmlformats.org/officeDocument/2006/relationships/customXml" Target="../ink/ink325.xml"/><Relationship Id="rId390" Type="http://schemas.openxmlformats.org/officeDocument/2006/relationships/image" Target="../media/image424.png"/><Relationship Id="rId404" Type="http://schemas.openxmlformats.org/officeDocument/2006/relationships/image" Target="../media/image431.png"/><Relationship Id="rId446" Type="http://schemas.openxmlformats.org/officeDocument/2006/relationships/image" Target="../media/image452.png"/><Relationship Id="rId250" Type="http://schemas.openxmlformats.org/officeDocument/2006/relationships/image" Target="../media/image354.png"/><Relationship Id="rId292" Type="http://schemas.openxmlformats.org/officeDocument/2006/relationships/image" Target="../media/image375.png"/><Relationship Id="rId306" Type="http://schemas.openxmlformats.org/officeDocument/2006/relationships/image" Target="../media/image382.png"/><Relationship Id="rId45" Type="http://schemas.openxmlformats.org/officeDocument/2006/relationships/customXml" Target="../ink/ink228.xml"/><Relationship Id="rId87" Type="http://schemas.openxmlformats.org/officeDocument/2006/relationships/customXml" Target="../ink/ink249.xml"/><Relationship Id="rId110" Type="http://schemas.openxmlformats.org/officeDocument/2006/relationships/image" Target="../media/image284.png"/><Relationship Id="rId348" Type="http://schemas.openxmlformats.org/officeDocument/2006/relationships/image" Target="../media/image403.png"/><Relationship Id="rId152" Type="http://schemas.openxmlformats.org/officeDocument/2006/relationships/image" Target="../media/image305.png"/><Relationship Id="rId194" Type="http://schemas.openxmlformats.org/officeDocument/2006/relationships/image" Target="../media/image326.png"/><Relationship Id="rId208" Type="http://schemas.openxmlformats.org/officeDocument/2006/relationships/image" Target="../media/image333.png"/><Relationship Id="rId415" Type="http://schemas.openxmlformats.org/officeDocument/2006/relationships/customXml" Target="../ink/ink413.xml"/><Relationship Id="rId261" Type="http://schemas.openxmlformats.org/officeDocument/2006/relationships/customXml" Target="../ink/ink336.xml"/><Relationship Id="rId14" Type="http://schemas.openxmlformats.org/officeDocument/2006/relationships/image" Target="../media/image236.png"/><Relationship Id="rId56" Type="http://schemas.openxmlformats.org/officeDocument/2006/relationships/image" Target="../media/image257.png"/><Relationship Id="rId317" Type="http://schemas.openxmlformats.org/officeDocument/2006/relationships/customXml" Target="../ink/ink364.xml"/><Relationship Id="rId359" Type="http://schemas.openxmlformats.org/officeDocument/2006/relationships/customXml" Target="../ink/ink385.xml"/><Relationship Id="rId98" Type="http://schemas.openxmlformats.org/officeDocument/2006/relationships/image" Target="../media/image278.png"/><Relationship Id="rId121" Type="http://schemas.openxmlformats.org/officeDocument/2006/relationships/customXml" Target="../ink/ink266.xml"/><Relationship Id="rId163" Type="http://schemas.openxmlformats.org/officeDocument/2006/relationships/customXml" Target="../ink/ink287.xml"/><Relationship Id="rId219" Type="http://schemas.openxmlformats.org/officeDocument/2006/relationships/customXml" Target="../ink/ink315.xml"/><Relationship Id="rId370" Type="http://schemas.openxmlformats.org/officeDocument/2006/relationships/image" Target="../media/image414.png"/><Relationship Id="rId426" Type="http://schemas.openxmlformats.org/officeDocument/2006/relationships/image" Target="../media/image442.png"/><Relationship Id="rId230" Type="http://schemas.openxmlformats.org/officeDocument/2006/relationships/image" Target="../media/image344.png"/><Relationship Id="rId25" Type="http://schemas.openxmlformats.org/officeDocument/2006/relationships/customXml" Target="../ink/ink218.xml"/><Relationship Id="rId67" Type="http://schemas.openxmlformats.org/officeDocument/2006/relationships/customXml" Target="../ink/ink239.xml"/><Relationship Id="rId272" Type="http://schemas.openxmlformats.org/officeDocument/2006/relationships/image" Target="../media/image365.png"/><Relationship Id="rId328" Type="http://schemas.openxmlformats.org/officeDocument/2006/relationships/image" Target="../media/image393.png"/><Relationship Id="rId132" Type="http://schemas.openxmlformats.org/officeDocument/2006/relationships/image" Target="../media/image295.png"/><Relationship Id="rId174" Type="http://schemas.openxmlformats.org/officeDocument/2006/relationships/image" Target="../media/image316.png"/><Relationship Id="rId381" Type="http://schemas.openxmlformats.org/officeDocument/2006/relationships/customXml" Target="../ink/ink396.xml"/><Relationship Id="rId241" Type="http://schemas.openxmlformats.org/officeDocument/2006/relationships/customXml" Target="../ink/ink326.xml"/><Relationship Id="rId437" Type="http://schemas.openxmlformats.org/officeDocument/2006/relationships/customXml" Target="../ink/ink424.xml"/><Relationship Id="rId36" Type="http://schemas.openxmlformats.org/officeDocument/2006/relationships/image" Target="../media/image247.png"/><Relationship Id="rId283" Type="http://schemas.openxmlformats.org/officeDocument/2006/relationships/customXml" Target="../ink/ink347.xml"/><Relationship Id="rId339" Type="http://schemas.openxmlformats.org/officeDocument/2006/relationships/customXml" Target="../ink/ink375.xml"/><Relationship Id="rId78" Type="http://schemas.openxmlformats.org/officeDocument/2006/relationships/image" Target="../media/image268.png"/><Relationship Id="rId101" Type="http://schemas.openxmlformats.org/officeDocument/2006/relationships/customXml" Target="../ink/ink256.xml"/><Relationship Id="rId143" Type="http://schemas.openxmlformats.org/officeDocument/2006/relationships/customXml" Target="../ink/ink277.xml"/><Relationship Id="rId185" Type="http://schemas.openxmlformats.org/officeDocument/2006/relationships/customXml" Target="../ink/ink298.xml"/><Relationship Id="rId350" Type="http://schemas.openxmlformats.org/officeDocument/2006/relationships/image" Target="../media/image404.png"/><Relationship Id="rId406" Type="http://schemas.openxmlformats.org/officeDocument/2006/relationships/image" Target="../media/image432.png"/><Relationship Id="rId9" Type="http://schemas.openxmlformats.org/officeDocument/2006/relationships/customXml" Target="../ink/ink210.xml"/><Relationship Id="rId210" Type="http://schemas.openxmlformats.org/officeDocument/2006/relationships/image" Target="../media/image334.png"/><Relationship Id="rId392" Type="http://schemas.openxmlformats.org/officeDocument/2006/relationships/image" Target="../media/image425.png"/><Relationship Id="rId448" Type="http://schemas.openxmlformats.org/officeDocument/2006/relationships/image" Target="../media/image453.png"/><Relationship Id="rId252" Type="http://schemas.openxmlformats.org/officeDocument/2006/relationships/image" Target="../media/image355.png"/><Relationship Id="rId294" Type="http://schemas.openxmlformats.org/officeDocument/2006/relationships/image" Target="../media/image376.png"/><Relationship Id="rId308" Type="http://schemas.openxmlformats.org/officeDocument/2006/relationships/image" Target="../media/image383.png"/><Relationship Id="rId47" Type="http://schemas.openxmlformats.org/officeDocument/2006/relationships/customXml" Target="../ink/ink229.xml"/><Relationship Id="rId89" Type="http://schemas.openxmlformats.org/officeDocument/2006/relationships/customXml" Target="../ink/ink250.xml"/><Relationship Id="rId112" Type="http://schemas.openxmlformats.org/officeDocument/2006/relationships/image" Target="../media/image285.png"/><Relationship Id="rId154" Type="http://schemas.openxmlformats.org/officeDocument/2006/relationships/image" Target="../media/image306.png"/><Relationship Id="rId361" Type="http://schemas.openxmlformats.org/officeDocument/2006/relationships/customXml" Target="../ink/ink386.xml"/><Relationship Id="rId196" Type="http://schemas.openxmlformats.org/officeDocument/2006/relationships/image" Target="../media/image327.png"/><Relationship Id="rId417" Type="http://schemas.openxmlformats.org/officeDocument/2006/relationships/customXml" Target="../ink/ink414.xml"/><Relationship Id="rId16" Type="http://schemas.openxmlformats.org/officeDocument/2006/relationships/image" Target="../media/image237.png"/><Relationship Id="rId221" Type="http://schemas.openxmlformats.org/officeDocument/2006/relationships/customXml" Target="../ink/ink316.xml"/><Relationship Id="rId263" Type="http://schemas.openxmlformats.org/officeDocument/2006/relationships/customXml" Target="../ink/ink337.xml"/><Relationship Id="rId319" Type="http://schemas.openxmlformats.org/officeDocument/2006/relationships/customXml" Target="../ink/ink365.xml"/><Relationship Id="rId58" Type="http://schemas.openxmlformats.org/officeDocument/2006/relationships/image" Target="../media/image258.png"/><Relationship Id="rId123" Type="http://schemas.openxmlformats.org/officeDocument/2006/relationships/customXml" Target="../ink/ink267.xml"/><Relationship Id="rId330" Type="http://schemas.openxmlformats.org/officeDocument/2006/relationships/image" Target="../media/image394.png"/><Relationship Id="rId165" Type="http://schemas.openxmlformats.org/officeDocument/2006/relationships/customXml" Target="../ink/ink288.xml"/><Relationship Id="rId372" Type="http://schemas.openxmlformats.org/officeDocument/2006/relationships/image" Target="../media/image415.png"/><Relationship Id="rId428" Type="http://schemas.openxmlformats.org/officeDocument/2006/relationships/image" Target="../media/image443.png"/><Relationship Id="rId232" Type="http://schemas.openxmlformats.org/officeDocument/2006/relationships/image" Target="../media/image345.png"/><Relationship Id="rId274" Type="http://schemas.openxmlformats.org/officeDocument/2006/relationships/image" Target="../media/image366.png"/><Relationship Id="rId27" Type="http://schemas.openxmlformats.org/officeDocument/2006/relationships/customXml" Target="../ink/ink219.xml"/><Relationship Id="rId69" Type="http://schemas.openxmlformats.org/officeDocument/2006/relationships/customXml" Target="../ink/ink240.xml"/><Relationship Id="rId134" Type="http://schemas.openxmlformats.org/officeDocument/2006/relationships/image" Target="../media/image296.png"/><Relationship Id="rId80" Type="http://schemas.openxmlformats.org/officeDocument/2006/relationships/image" Target="../media/image269.png"/><Relationship Id="rId176" Type="http://schemas.openxmlformats.org/officeDocument/2006/relationships/image" Target="../media/image317.png"/><Relationship Id="rId341" Type="http://schemas.openxmlformats.org/officeDocument/2006/relationships/customXml" Target="../ink/ink376.xml"/><Relationship Id="rId383" Type="http://schemas.openxmlformats.org/officeDocument/2006/relationships/customXml" Target="../ink/ink397.xml"/><Relationship Id="rId439" Type="http://schemas.openxmlformats.org/officeDocument/2006/relationships/customXml" Target="../ink/ink425.xml"/><Relationship Id="rId201" Type="http://schemas.openxmlformats.org/officeDocument/2006/relationships/customXml" Target="../ink/ink306.xml"/><Relationship Id="rId243" Type="http://schemas.openxmlformats.org/officeDocument/2006/relationships/customXml" Target="../ink/ink327.xml"/><Relationship Id="rId285" Type="http://schemas.openxmlformats.org/officeDocument/2006/relationships/customXml" Target="../ink/ink348.xml"/><Relationship Id="rId450" Type="http://schemas.openxmlformats.org/officeDocument/2006/relationships/image" Target="../media/image454.png"/><Relationship Id="rId38" Type="http://schemas.openxmlformats.org/officeDocument/2006/relationships/image" Target="../media/image248.png"/><Relationship Id="rId103" Type="http://schemas.openxmlformats.org/officeDocument/2006/relationships/customXml" Target="../ink/ink257.xml"/><Relationship Id="rId310" Type="http://schemas.openxmlformats.org/officeDocument/2006/relationships/image" Target="../media/image384.png"/><Relationship Id="rId91" Type="http://schemas.openxmlformats.org/officeDocument/2006/relationships/customXml" Target="../ink/ink251.xml"/><Relationship Id="rId145" Type="http://schemas.openxmlformats.org/officeDocument/2006/relationships/customXml" Target="../ink/ink278.xml"/><Relationship Id="rId187" Type="http://schemas.openxmlformats.org/officeDocument/2006/relationships/customXml" Target="../ink/ink299.xml"/><Relationship Id="rId352" Type="http://schemas.openxmlformats.org/officeDocument/2006/relationships/image" Target="../media/image405.png"/><Relationship Id="rId394" Type="http://schemas.openxmlformats.org/officeDocument/2006/relationships/image" Target="../media/image426.png"/><Relationship Id="rId408" Type="http://schemas.openxmlformats.org/officeDocument/2006/relationships/image" Target="../media/image433.png"/><Relationship Id="rId212" Type="http://schemas.openxmlformats.org/officeDocument/2006/relationships/image" Target="../media/image335.png"/><Relationship Id="rId254" Type="http://schemas.openxmlformats.org/officeDocument/2006/relationships/image" Target="../media/image356.png"/><Relationship Id="rId49" Type="http://schemas.openxmlformats.org/officeDocument/2006/relationships/customXml" Target="../ink/ink230.xml"/><Relationship Id="rId114" Type="http://schemas.openxmlformats.org/officeDocument/2006/relationships/image" Target="../media/image286.png"/><Relationship Id="rId296" Type="http://schemas.openxmlformats.org/officeDocument/2006/relationships/image" Target="../media/image377.png"/><Relationship Id="rId60" Type="http://schemas.openxmlformats.org/officeDocument/2006/relationships/image" Target="../media/image259.png"/><Relationship Id="rId156" Type="http://schemas.openxmlformats.org/officeDocument/2006/relationships/image" Target="../media/image307.png"/><Relationship Id="rId198" Type="http://schemas.openxmlformats.org/officeDocument/2006/relationships/image" Target="../media/image328.png"/><Relationship Id="rId321" Type="http://schemas.openxmlformats.org/officeDocument/2006/relationships/customXml" Target="../ink/ink366.xml"/><Relationship Id="rId363" Type="http://schemas.openxmlformats.org/officeDocument/2006/relationships/customXml" Target="../ink/ink387.xml"/><Relationship Id="rId419" Type="http://schemas.openxmlformats.org/officeDocument/2006/relationships/customXml" Target="../ink/ink415.xml"/><Relationship Id="rId223" Type="http://schemas.openxmlformats.org/officeDocument/2006/relationships/customXml" Target="../ink/ink317.xml"/><Relationship Id="rId430" Type="http://schemas.openxmlformats.org/officeDocument/2006/relationships/image" Target="../media/image444.png"/><Relationship Id="rId18" Type="http://schemas.openxmlformats.org/officeDocument/2006/relationships/image" Target="../media/image238.png"/><Relationship Id="rId265" Type="http://schemas.openxmlformats.org/officeDocument/2006/relationships/customXml" Target="../ink/ink338.xml"/><Relationship Id="rId50" Type="http://schemas.openxmlformats.org/officeDocument/2006/relationships/image" Target="../media/image254.png"/><Relationship Id="rId104" Type="http://schemas.openxmlformats.org/officeDocument/2006/relationships/image" Target="../media/image281.png"/><Relationship Id="rId125" Type="http://schemas.openxmlformats.org/officeDocument/2006/relationships/customXml" Target="../ink/ink268.xml"/><Relationship Id="rId146" Type="http://schemas.openxmlformats.org/officeDocument/2006/relationships/image" Target="../media/image302.png"/><Relationship Id="rId167" Type="http://schemas.openxmlformats.org/officeDocument/2006/relationships/customXml" Target="../ink/ink289.xml"/><Relationship Id="rId188" Type="http://schemas.openxmlformats.org/officeDocument/2006/relationships/image" Target="../media/image323.png"/><Relationship Id="rId311" Type="http://schemas.openxmlformats.org/officeDocument/2006/relationships/customXml" Target="../ink/ink361.xml"/><Relationship Id="rId332" Type="http://schemas.openxmlformats.org/officeDocument/2006/relationships/image" Target="../media/image395.png"/><Relationship Id="rId353" Type="http://schemas.openxmlformats.org/officeDocument/2006/relationships/customXml" Target="../ink/ink382.xml"/><Relationship Id="rId374" Type="http://schemas.openxmlformats.org/officeDocument/2006/relationships/image" Target="../media/image416.png"/><Relationship Id="rId395" Type="http://schemas.openxmlformats.org/officeDocument/2006/relationships/customXml" Target="../ink/ink403.xml"/><Relationship Id="rId409" Type="http://schemas.openxmlformats.org/officeDocument/2006/relationships/customXml" Target="../ink/ink410.xml"/><Relationship Id="rId71" Type="http://schemas.openxmlformats.org/officeDocument/2006/relationships/customXml" Target="../ink/ink241.xml"/><Relationship Id="rId92" Type="http://schemas.openxmlformats.org/officeDocument/2006/relationships/image" Target="../media/image275.png"/><Relationship Id="rId213" Type="http://schemas.openxmlformats.org/officeDocument/2006/relationships/customXml" Target="../ink/ink312.xml"/><Relationship Id="rId234" Type="http://schemas.openxmlformats.org/officeDocument/2006/relationships/image" Target="../media/image346.png"/><Relationship Id="rId420" Type="http://schemas.openxmlformats.org/officeDocument/2006/relationships/image" Target="../media/image439.png"/><Relationship Id="rId2" Type="http://schemas.openxmlformats.org/officeDocument/2006/relationships/image" Target="../media/image115.emf"/><Relationship Id="rId29" Type="http://schemas.openxmlformats.org/officeDocument/2006/relationships/customXml" Target="../ink/ink220.xml"/><Relationship Id="rId255" Type="http://schemas.openxmlformats.org/officeDocument/2006/relationships/customXml" Target="../ink/ink333.xml"/><Relationship Id="rId276" Type="http://schemas.openxmlformats.org/officeDocument/2006/relationships/image" Target="../media/image367.png"/><Relationship Id="rId297" Type="http://schemas.openxmlformats.org/officeDocument/2006/relationships/customXml" Target="../ink/ink354.xml"/><Relationship Id="rId441" Type="http://schemas.openxmlformats.org/officeDocument/2006/relationships/customXml" Target="../ink/ink426.xml"/><Relationship Id="rId40" Type="http://schemas.openxmlformats.org/officeDocument/2006/relationships/image" Target="../media/image249.png"/><Relationship Id="rId115" Type="http://schemas.openxmlformats.org/officeDocument/2006/relationships/customXml" Target="../ink/ink263.xml"/><Relationship Id="rId136" Type="http://schemas.openxmlformats.org/officeDocument/2006/relationships/image" Target="../media/image297.png"/><Relationship Id="rId157" Type="http://schemas.openxmlformats.org/officeDocument/2006/relationships/customXml" Target="../ink/ink284.xml"/><Relationship Id="rId178" Type="http://schemas.openxmlformats.org/officeDocument/2006/relationships/image" Target="../media/image318.png"/><Relationship Id="rId301" Type="http://schemas.openxmlformats.org/officeDocument/2006/relationships/customXml" Target="../ink/ink356.xml"/><Relationship Id="rId322" Type="http://schemas.openxmlformats.org/officeDocument/2006/relationships/image" Target="../media/image390.png"/><Relationship Id="rId343" Type="http://schemas.openxmlformats.org/officeDocument/2006/relationships/customXml" Target="../ink/ink377.xml"/><Relationship Id="rId364" Type="http://schemas.openxmlformats.org/officeDocument/2006/relationships/image" Target="../media/image411.png"/><Relationship Id="rId61" Type="http://schemas.openxmlformats.org/officeDocument/2006/relationships/customXml" Target="../ink/ink236.xml"/><Relationship Id="rId82" Type="http://schemas.openxmlformats.org/officeDocument/2006/relationships/image" Target="../media/image270.png"/><Relationship Id="rId199" Type="http://schemas.openxmlformats.org/officeDocument/2006/relationships/customXml" Target="../ink/ink305.xml"/><Relationship Id="rId203" Type="http://schemas.openxmlformats.org/officeDocument/2006/relationships/customXml" Target="../ink/ink307.xml"/><Relationship Id="rId385" Type="http://schemas.openxmlformats.org/officeDocument/2006/relationships/customXml" Target="../ink/ink398.xml"/><Relationship Id="rId19" Type="http://schemas.openxmlformats.org/officeDocument/2006/relationships/customXml" Target="../ink/ink215.xml"/><Relationship Id="rId224" Type="http://schemas.openxmlformats.org/officeDocument/2006/relationships/image" Target="../media/image341.png"/><Relationship Id="rId245" Type="http://schemas.openxmlformats.org/officeDocument/2006/relationships/customXml" Target="../ink/ink328.xml"/><Relationship Id="rId266" Type="http://schemas.openxmlformats.org/officeDocument/2006/relationships/image" Target="../media/image362.png"/><Relationship Id="rId287" Type="http://schemas.openxmlformats.org/officeDocument/2006/relationships/customXml" Target="../ink/ink349.xml"/><Relationship Id="rId410" Type="http://schemas.openxmlformats.org/officeDocument/2006/relationships/image" Target="../media/image434.png"/><Relationship Id="rId431" Type="http://schemas.openxmlformats.org/officeDocument/2006/relationships/customXml" Target="../ink/ink421.xml"/><Relationship Id="rId30" Type="http://schemas.openxmlformats.org/officeDocument/2006/relationships/image" Target="../media/image244.png"/><Relationship Id="rId105" Type="http://schemas.openxmlformats.org/officeDocument/2006/relationships/customXml" Target="../ink/ink258.xml"/><Relationship Id="rId126" Type="http://schemas.openxmlformats.org/officeDocument/2006/relationships/image" Target="../media/image292.png"/><Relationship Id="rId147" Type="http://schemas.openxmlformats.org/officeDocument/2006/relationships/customXml" Target="../ink/ink279.xml"/><Relationship Id="rId168" Type="http://schemas.openxmlformats.org/officeDocument/2006/relationships/image" Target="../media/image313.png"/><Relationship Id="rId312" Type="http://schemas.openxmlformats.org/officeDocument/2006/relationships/image" Target="../media/image385.png"/><Relationship Id="rId333" Type="http://schemas.openxmlformats.org/officeDocument/2006/relationships/customXml" Target="../ink/ink372.xml"/><Relationship Id="rId354" Type="http://schemas.openxmlformats.org/officeDocument/2006/relationships/image" Target="../media/image406.png"/><Relationship Id="rId51" Type="http://schemas.openxmlformats.org/officeDocument/2006/relationships/customXml" Target="../ink/ink231.xml"/><Relationship Id="rId72" Type="http://schemas.openxmlformats.org/officeDocument/2006/relationships/image" Target="../media/image265.png"/><Relationship Id="rId93" Type="http://schemas.openxmlformats.org/officeDocument/2006/relationships/customXml" Target="../ink/ink252.xml"/><Relationship Id="rId189" Type="http://schemas.openxmlformats.org/officeDocument/2006/relationships/customXml" Target="../ink/ink300.xml"/><Relationship Id="rId375" Type="http://schemas.openxmlformats.org/officeDocument/2006/relationships/customXml" Target="../ink/ink393.xml"/><Relationship Id="rId396" Type="http://schemas.openxmlformats.org/officeDocument/2006/relationships/image" Target="../media/image427.png"/><Relationship Id="rId3" Type="http://schemas.openxmlformats.org/officeDocument/2006/relationships/customXml" Target="../ink/ink207.xml"/><Relationship Id="rId214" Type="http://schemas.openxmlformats.org/officeDocument/2006/relationships/image" Target="../media/image336.png"/><Relationship Id="rId235" Type="http://schemas.openxmlformats.org/officeDocument/2006/relationships/customXml" Target="../ink/ink323.xml"/><Relationship Id="rId256" Type="http://schemas.openxmlformats.org/officeDocument/2006/relationships/image" Target="../media/image357.png"/><Relationship Id="rId277" Type="http://schemas.openxmlformats.org/officeDocument/2006/relationships/customXml" Target="../ink/ink344.xml"/><Relationship Id="rId298" Type="http://schemas.openxmlformats.org/officeDocument/2006/relationships/image" Target="../media/image378.png"/><Relationship Id="rId400" Type="http://schemas.openxmlformats.org/officeDocument/2006/relationships/image" Target="../media/image429.png"/><Relationship Id="rId421" Type="http://schemas.openxmlformats.org/officeDocument/2006/relationships/customXml" Target="../ink/ink416.xml"/><Relationship Id="rId442" Type="http://schemas.openxmlformats.org/officeDocument/2006/relationships/image" Target="../media/image450.png"/><Relationship Id="rId116" Type="http://schemas.openxmlformats.org/officeDocument/2006/relationships/image" Target="../media/image287.png"/><Relationship Id="rId137" Type="http://schemas.openxmlformats.org/officeDocument/2006/relationships/customXml" Target="../ink/ink274.xml"/><Relationship Id="rId158" Type="http://schemas.openxmlformats.org/officeDocument/2006/relationships/image" Target="../media/image308.png"/><Relationship Id="rId302" Type="http://schemas.openxmlformats.org/officeDocument/2006/relationships/image" Target="../media/image380.png"/><Relationship Id="rId323" Type="http://schemas.openxmlformats.org/officeDocument/2006/relationships/customXml" Target="../ink/ink367.xml"/><Relationship Id="rId344" Type="http://schemas.openxmlformats.org/officeDocument/2006/relationships/image" Target="../media/image401.png"/><Relationship Id="rId20" Type="http://schemas.openxmlformats.org/officeDocument/2006/relationships/image" Target="../media/image239.png"/><Relationship Id="rId41" Type="http://schemas.openxmlformats.org/officeDocument/2006/relationships/customXml" Target="../ink/ink226.xml"/><Relationship Id="rId62" Type="http://schemas.openxmlformats.org/officeDocument/2006/relationships/image" Target="../media/image260.png"/><Relationship Id="rId83" Type="http://schemas.openxmlformats.org/officeDocument/2006/relationships/customXml" Target="../ink/ink247.xml"/><Relationship Id="rId179" Type="http://schemas.openxmlformats.org/officeDocument/2006/relationships/customXml" Target="../ink/ink295.xml"/><Relationship Id="rId365" Type="http://schemas.openxmlformats.org/officeDocument/2006/relationships/customXml" Target="../ink/ink388.xml"/><Relationship Id="rId386" Type="http://schemas.openxmlformats.org/officeDocument/2006/relationships/image" Target="../media/image422.png"/><Relationship Id="rId190" Type="http://schemas.openxmlformats.org/officeDocument/2006/relationships/image" Target="../media/image324.png"/><Relationship Id="rId204" Type="http://schemas.openxmlformats.org/officeDocument/2006/relationships/image" Target="../media/image331.png"/><Relationship Id="rId225" Type="http://schemas.openxmlformats.org/officeDocument/2006/relationships/customXml" Target="../ink/ink318.xml"/><Relationship Id="rId246" Type="http://schemas.openxmlformats.org/officeDocument/2006/relationships/image" Target="../media/image352.png"/><Relationship Id="rId267" Type="http://schemas.openxmlformats.org/officeDocument/2006/relationships/customXml" Target="../ink/ink339.xml"/><Relationship Id="rId288" Type="http://schemas.openxmlformats.org/officeDocument/2006/relationships/image" Target="../media/image373.png"/><Relationship Id="rId411" Type="http://schemas.openxmlformats.org/officeDocument/2006/relationships/customXml" Target="../ink/ink411.xml"/><Relationship Id="rId432" Type="http://schemas.openxmlformats.org/officeDocument/2006/relationships/image" Target="../media/image445.png"/><Relationship Id="rId106" Type="http://schemas.openxmlformats.org/officeDocument/2006/relationships/image" Target="../media/image282.png"/><Relationship Id="rId127" Type="http://schemas.openxmlformats.org/officeDocument/2006/relationships/customXml" Target="../ink/ink269.xml"/><Relationship Id="rId313" Type="http://schemas.openxmlformats.org/officeDocument/2006/relationships/customXml" Target="../ink/ink362.xml"/><Relationship Id="rId10" Type="http://schemas.openxmlformats.org/officeDocument/2006/relationships/image" Target="../media/image234.png"/><Relationship Id="rId31" Type="http://schemas.openxmlformats.org/officeDocument/2006/relationships/customXml" Target="../ink/ink221.xml"/><Relationship Id="rId52" Type="http://schemas.openxmlformats.org/officeDocument/2006/relationships/image" Target="../media/image255.png"/><Relationship Id="rId73" Type="http://schemas.openxmlformats.org/officeDocument/2006/relationships/customXml" Target="../ink/ink242.xml"/><Relationship Id="rId94" Type="http://schemas.openxmlformats.org/officeDocument/2006/relationships/image" Target="../media/image276.png"/><Relationship Id="rId148" Type="http://schemas.openxmlformats.org/officeDocument/2006/relationships/image" Target="../media/image303.png"/><Relationship Id="rId169" Type="http://schemas.openxmlformats.org/officeDocument/2006/relationships/customXml" Target="../ink/ink290.xml"/><Relationship Id="rId334" Type="http://schemas.openxmlformats.org/officeDocument/2006/relationships/image" Target="../media/image396.png"/><Relationship Id="rId355" Type="http://schemas.openxmlformats.org/officeDocument/2006/relationships/customXml" Target="../ink/ink383.xml"/><Relationship Id="rId376" Type="http://schemas.openxmlformats.org/officeDocument/2006/relationships/image" Target="../media/image417.png"/><Relationship Id="rId397" Type="http://schemas.openxmlformats.org/officeDocument/2006/relationships/customXml" Target="../ink/ink404.xml"/><Relationship Id="rId4" Type="http://schemas.openxmlformats.org/officeDocument/2006/relationships/image" Target="../media/image231.png"/><Relationship Id="rId180" Type="http://schemas.openxmlformats.org/officeDocument/2006/relationships/image" Target="../media/image319.png"/><Relationship Id="rId215" Type="http://schemas.openxmlformats.org/officeDocument/2006/relationships/customXml" Target="../ink/ink313.xml"/><Relationship Id="rId236" Type="http://schemas.openxmlformats.org/officeDocument/2006/relationships/image" Target="../media/image347.png"/><Relationship Id="rId257" Type="http://schemas.openxmlformats.org/officeDocument/2006/relationships/customXml" Target="../ink/ink334.xml"/><Relationship Id="rId278" Type="http://schemas.openxmlformats.org/officeDocument/2006/relationships/image" Target="../media/image368.png"/><Relationship Id="rId401" Type="http://schemas.openxmlformats.org/officeDocument/2006/relationships/customXml" Target="../ink/ink406.xml"/><Relationship Id="rId422" Type="http://schemas.openxmlformats.org/officeDocument/2006/relationships/image" Target="../media/image440.png"/><Relationship Id="rId443" Type="http://schemas.openxmlformats.org/officeDocument/2006/relationships/customXml" Target="../ink/ink427.xml"/><Relationship Id="rId303" Type="http://schemas.openxmlformats.org/officeDocument/2006/relationships/customXml" Target="../ink/ink357.xml"/><Relationship Id="rId42" Type="http://schemas.openxmlformats.org/officeDocument/2006/relationships/image" Target="../media/image250.png"/><Relationship Id="rId84" Type="http://schemas.openxmlformats.org/officeDocument/2006/relationships/image" Target="../media/image271.png"/><Relationship Id="rId138" Type="http://schemas.openxmlformats.org/officeDocument/2006/relationships/image" Target="../media/image298.png"/><Relationship Id="rId345" Type="http://schemas.openxmlformats.org/officeDocument/2006/relationships/customXml" Target="../ink/ink378.xml"/><Relationship Id="rId387" Type="http://schemas.openxmlformats.org/officeDocument/2006/relationships/customXml" Target="../ink/ink399.xml"/><Relationship Id="rId191" Type="http://schemas.openxmlformats.org/officeDocument/2006/relationships/customXml" Target="../ink/ink301.xml"/><Relationship Id="rId205" Type="http://schemas.openxmlformats.org/officeDocument/2006/relationships/customXml" Target="../ink/ink308.xml"/><Relationship Id="rId247" Type="http://schemas.openxmlformats.org/officeDocument/2006/relationships/customXml" Target="../ink/ink329.xml"/><Relationship Id="rId412" Type="http://schemas.openxmlformats.org/officeDocument/2006/relationships/image" Target="../media/image435.png"/><Relationship Id="rId107" Type="http://schemas.openxmlformats.org/officeDocument/2006/relationships/customXml" Target="../ink/ink259.xml"/><Relationship Id="rId289" Type="http://schemas.openxmlformats.org/officeDocument/2006/relationships/customXml" Target="../ink/ink350.xml"/><Relationship Id="rId11" Type="http://schemas.openxmlformats.org/officeDocument/2006/relationships/customXml" Target="../ink/ink211.xml"/><Relationship Id="rId53" Type="http://schemas.openxmlformats.org/officeDocument/2006/relationships/customXml" Target="../ink/ink232.xml"/><Relationship Id="rId149" Type="http://schemas.openxmlformats.org/officeDocument/2006/relationships/customXml" Target="../ink/ink280.xml"/><Relationship Id="rId314" Type="http://schemas.openxmlformats.org/officeDocument/2006/relationships/image" Target="../media/image386.png"/><Relationship Id="rId356" Type="http://schemas.openxmlformats.org/officeDocument/2006/relationships/image" Target="../media/image407.png"/><Relationship Id="rId398" Type="http://schemas.openxmlformats.org/officeDocument/2006/relationships/image" Target="../media/image428.png"/><Relationship Id="rId95" Type="http://schemas.openxmlformats.org/officeDocument/2006/relationships/customXml" Target="../ink/ink253.xml"/><Relationship Id="rId160" Type="http://schemas.openxmlformats.org/officeDocument/2006/relationships/image" Target="../media/image309.png"/><Relationship Id="rId216" Type="http://schemas.openxmlformats.org/officeDocument/2006/relationships/image" Target="../media/image337.png"/><Relationship Id="rId423" Type="http://schemas.openxmlformats.org/officeDocument/2006/relationships/customXml" Target="../ink/ink417.xml"/><Relationship Id="rId258" Type="http://schemas.openxmlformats.org/officeDocument/2006/relationships/image" Target="../media/image358.png"/><Relationship Id="rId22" Type="http://schemas.openxmlformats.org/officeDocument/2006/relationships/image" Target="../media/image240.png"/><Relationship Id="rId64" Type="http://schemas.openxmlformats.org/officeDocument/2006/relationships/image" Target="../media/image261.png"/><Relationship Id="rId118" Type="http://schemas.openxmlformats.org/officeDocument/2006/relationships/image" Target="../media/image288.png"/><Relationship Id="rId325" Type="http://schemas.openxmlformats.org/officeDocument/2006/relationships/customXml" Target="../ink/ink368.xml"/><Relationship Id="rId367" Type="http://schemas.openxmlformats.org/officeDocument/2006/relationships/customXml" Target="../ink/ink389.xml"/><Relationship Id="rId171" Type="http://schemas.openxmlformats.org/officeDocument/2006/relationships/customXml" Target="../ink/ink291.xml"/><Relationship Id="rId227" Type="http://schemas.openxmlformats.org/officeDocument/2006/relationships/customXml" Target="../ink/ink319.xml"/><Relationship Id="rId269" Type="http://schemas.openxmlformats.org/officeDocument/2006/relationships/customXml" Target="../ink/ink340.xml"/><Relationship Id="rId434" Type="http://schemas.openxmlformats.org/officeDocument/2006/relationships/image" Target="../media/image446.png"/><Relationship Id="rId33" Type="http://schemas.openxmlformats.org/officeDocument/2006/relationships/customXml" Target="../ink/ink222.xml"/><Relationship Id="rId129" Type="http://schemas.openxmlformats.org/officeDocument/2006/relationships/customXml" Target="../ink/ink270.xml"/><Relationship Id="rId280" Type="http://schemas.openxmlformats.org/officeDocument/2006/relationships/image" Target="../media/image369.png"/><Relationship Id="rId336" Type="http://schemas.openxmlformats.org/officeDocument/2006/relationships/image" Target="../media/image397.png"/><Relationship Id="rId75" Type="http://schemas.openxmlformats.org/officeDocument/2006/relationships/customXml" Target="../ink/ink243.xml"/><Relationship Id="rId140" Type="http://schemas.openxmlformats.org/officeDocument/2006/relationships/image" Target="../media/image299.png"/><Relationship Id="rId182" Type="http://schemas.openxmlformats.org/officeDocument/2006/relationships/image" Target="../media/image320.png"/><Relationship Id="rId378" Type="http://schemas.openxmlformats.org/officeDocument/2006/relationships/image" Target="../media/image418.png"/><Relationship Id="rId403" Type="http://schemas.openxmlformats.org/officeDocument/2006/relationships/customXml" Target="../ink/ink407.xml"/><Relationship Id="rId6" Type="http://schemas.openxmlformats.org/officeDocument/2006/relationships/image" Target="../media/image232.png"/><Relationship Id="rId238" Type="http://schemas.openxmlformats.org/officeDocument/2006/relationships/image" Target="../media/image348.png"/><Relationship Id="rId445" Type="http://schemas.openxmlformats.org/officeDocument/2006/relationships/customXml" Target="../ink/ink428.xml"/><Relationship Id="rId291" Type="http://schemas.openxmlformats.org/officeDocument/2006/relationships/customXml" Target="../ink/ink351.xml"/><Relationship Id="rId305" Type="http://schemas.openxmlformats.org/officeDocument/2006/relationships/customXml" Target="../ink/ink358.xml"/><Relationship Id="rId347" Type="http://schemas.openxmlformats.org/officeDocument/2006/relationships/customXml" Target="../ink/ink379.xml"/><Relationship Id="rId44" Type="http://schemas.openxmlformats.org/officeDocument/2006/relationships/image" Target="../media/image251.png"/><Relationship Id="rId86" Type="http://schemas.openxmlformats.org/officeDocument/2006/relationships/image" Target="../media/image272.png"/><Relationship Id="rId151" Type="http://schemas.openxmlformats.org/officeDocument/2006/relationships/customXml" Target="../ink/ink281.xml"/><Relationship Id="rId389" Type="http://schemas.openxmlformats.org/officeDocument/2006/relationships/customXml" Target="../ink/ink400.xml"/><Relationship Id="rId193" Type="http://schemas.openxmlformats.org/officeDocument/2006/relationships/customXml" Target="../ink/ink302.xml"/><Relationship Id="rId207" Type="http://schemas.openxmlformats.org/officeDocument/2006/relationships/customXml" Target="../ink/ink309.xml"/><Relationship Id="rId249" Type="http://schemas.openxmlformats.org/officeDocument/2006/relationships/customXml" Target="../ink/ink330.xml"/><Relationship Id="rId414" Type="http://schemas.openxmlformats.org/officeDocument/2006/relationships/image" Target="../media/image436.png"/><Relationship Id="rId13" Type="http://schemas.openxmlformats.org/officeDocument/2006/relationships/customXml" Target="../ink/ink212.xml"/><Relationship Id="rId109" Type="http://schemas.openxmlformats.org/officeDocument/2006/relationships/customXml" Target="../ink/ink260.xml"/><Relationship Id="rId260" Type="http://schemas.openxmlformats.org/officeDocument/2006/relationships/image" Target="../media/image359.png"/><Relationship Id="rId316" Type="http://schemas.openxmlformats.org/officeDocument/2006/relationships/image" Target="../media/image387.png"/><Relationship Id="rId55" Type="http://schemas.openxmlformats.org/officeDocument/2006/relationships/customXml" Target="../ink/ink233.xml"/><Relationship Id="rId97" Type="http://schemas.openxmlformats.org/officeDocument/2006/relationships/customXml" Target="../ink/ink254.xml"/><Relationship Id="rId120" Type="http://schemas.openxmlformats.org/officeDocument/2006/relationships/image" Target="../media/image289.png"/><Relationship Id="rId358" Type="http://schemas.openxmlformats.org/officeDocument/2006/relationships/image" Target="../media/image408.png"/><Relationship Id="rId162" Type="http://schemas.openxmlformats.org/officeDocument/2006/relationships/image" Target="../media/image310.png"/><Relationship Id="rId218" Type="http://schemas.openxmlformats.org/officeDocument/2006/relationships/image" Target="../media/image338.png"/><Relationship Id="rId425" Type="http://schemas.openxmlformats.org/officeDocument/2006/relationships/customXml" Target="../ink/ink418.xml"/><Relationship Id="rId271" Type="http://schemas.openxmlformats.org/officeDocument/2006/relationships/customXml" Target="../ink/ink341.xml"/><Relationship Id="rId24" Type="http://schemas.openxmlformats.org/officeDocument/2006/relationships/image" Target="../media/image241.png"/><Relationship Id="rId66" Type="http://schemas.openxmlformats.org/officeDocument/2006/relationships/image" Target="../media/image262.png"/><Relationship Id="rId131" Type="http://schemas.openxmlformats.org/officeDocument/2006/relationships/customXml" Target="../ink/ink271.xml"/><Relationship Id="rId327" Type="http://schemas.openxmlformats.org/officeDocument/2006/relationships/customXml" Target="../ink/ink369.xml"/><Relationship Id="rId369" Type="http://schemas.openxmlformats.org/officeDocument/2006/relationships/customXml" Target="../ink/ink390.xml"/><Relationship Id="rId173" Type="http://schemas.openxmlformats.org/officeDocument/2006/relationships/customXml" Target="../ink/ink292.xml"/><Relationship Id="rId229" Type="http://schemas.openxmlformats.org/officeDocument/2006/relationships/customXml" Target="../ink/ink320.xml"/><Relationship Id="rId380" Type="http://schemas.openxmlformats.org/officeDocument/2006/relationships/image" Target="../media/image419.png"/><Relationship Id="rId436" Type="http://schemas.openxmlformats.org/officeDocument/2006/relationships/image" Target="../media/image447.png"/><Relationship Id="rId240" Type="http://schemas.openxmlformats.org/officeDocument/2006/relationships/image" Target="../media/image349.png"/><Relationship Id="rId35" Type="http://schemas.openxmlformats.org/officeDocument/2006/relationships/customXml" Target="../ink/ink223.xml"/><Relationship Id="rId77" Type="http://schemas.openxmlformats.org/officeDocument/2006/relationships/customXml" Target="../ink/ink244.xml"/><Relationship Id="rId100" Type="http://schemas.openxmlformats.org/officeDocument/2006/relationships/image" Target="../media/image279.png"/><Relationship Id="rId282" Type="http://schemas.openxmlformats.org/officeDocument/2006/relationships/image" Target="../media/image370.png"/><Relationship Id="rId338" Type="http://schemas.openxmlformats.org/officeDocument/2006/relationships/image" Target="../media/image398.png"/><Relationship Id="rId8" Type="http://schemas.openxmlformats.org/officeDocument/2006/relationships/image" Target="../media/image233.png"/><Relationship Id="rId142" Type="http://schemas.openxmlformats.org/officeDocument/2006/relationships/image" Target="../media/image300.png"/><Relationship Id="rId184" Type="http://schemas.openxmlformats.org/officeDocument/2006/relationships/image" Target="../media/image321.png"/><Relationship Id="rId391" Type="http://schemas.openxmlformats.org/officeDocument/2006/relationships/customXml" Target="../ink/ink401.xml"/><Relationship Id="rId405" Type="http://schemas.openxmlformats.org/officeDocument/2006/relationships/customXml" Target="../ink/ink408.xml"/><Relationship Id="rId447" Type="http://schemas.openxmlformats.org/officeDocument/2006/relationships/customXml" Target="../ink/ink429.xml"/><Relationship Id="rId251" Type="http://schemas.openxmlformats.org/officeDocument/2006/relationships/customXml" Target="../ink/ink331.xml"/><Relationship Id="rId46" Type="http://schemas.openxmlformats.org/officeDocument/2006/relationships/image" Target="../media/image252.png"/><Relationship Id="rId293" Type="http://schemas.openxmlformats.org/officeDocument/2006/relationships/customXml" Target="../ink/ink352.xml"/><Relationship Id="rId307" Type="http://schemas.openxmlformats.org/officeDocument/2006/relationships/customXml" Target="../ink/ink359.xml"/><Relationship Id="rId349" Type="http://schemas.openxmlformats.org/officeDocument/2006/relationships/customXml" Target="../ink/ink380.xml"/><Relationship Id="rId88" Type="http://schemas.openxmlformats.org/officeDocument/2006/relationships/image" Target="../media/image273.png"/><Relationship Id="rId111" Type="http://schemas.openxmlformats.org/officeDocument/2006/relationships/customXml" Target="../ink/ink261.xml"/><Relationship Id="rId153" Type="http://schemas.openxmlformats.org/officeDocument/2006/relationships/customXml" Target="../ink/ink282.xml"/><Relationship Id="rId195" Type="http://schemas.openxmlformats.org/officeDocument/2006/relationships/customXml" Target="../ink/ink303.xml"/><Relationship Id="rId209" Type="http://schemas.openxmlformats.org/officeDocument/2006/relationships/customXml" Target="../ink/ink310.xml"/><Relationship Id="rId360" Type="http://schemas.openxmlformats.org/officeDocument/2006/relationships/image" Target="../media/image409.png"/><Relationship Id="rId416" Type="http://schemas.openxmlformats.org/officeDocument/2006/relationships/image" Target="../media/image437.png"/><Relationship Id="rId220" Type="http://schemas.openxmlformats.org/officeDocument/2006/relationships/image" Target="../media/image339.png"/><Relationship Id="rId15" Type="http://schemas.openxmlformats.org/officeDocument/2006/relationships/customXml" Target="../ink/ink213.xml"/><Relationship Id="rId57" Type="http://schemas.openxmlformats.org/officeDocument/2006/relationships/customXml" Target="../ink/ink234.xml"/><Relationship Id="rId262" Type="http://schemas.openxmlformats.org/officeDocument/2006/relationships/image" Target="../media/image360.png"/><Relationship Id="rId318" Type="http://schemas.openxmlformats.org/officeDocument/2006/relationships/image" Target="../media/image388.png"/><Relationship Id="rId99" Type="http://schemas.openxmlformats.org/officeDocument/2006/relationships/customXml" Target="../ink/ink255.xml"/><Relationship Id="rId122" Type="http://schemas.openxmlformats.org/officeDocument/2006/relationships/image" Target="../media/image290.png"/><Relationship Id="rId164" Type="http://schemas.openxmlformats.org/officeDocument/2006/relationships/image" Target="../media/image311.png"/><Relationship Id="rId371" Type="http://schemas.openxmlformats.org/officeDocument/2006/relationships/customXml" Target="../ink/ink391.xml"/><Relationship Id="rId427" Type="http://schemas.openxmlformats.org/officeDocument/2006/relationships/customXml" Target="../ink/ink419.xml"/><Relationship Id="rId26" Type="http://schemas.openxmlformats.org/officeDocument/2006/relationships/image" Target="../media/image242.png"/><Relationship Id="rId231" Type="http://schemas.openxmlformats.org/officeDocument/2006/relationships/customXml" Target="../ink/ink321.xml"/><Relationship Id="rId273" Type="http://schemas.openxmlformats.org/officeDocument/2006/relationships/customXml" Target="../ink/ink342.xml"/><Relationship Id="rId329" Type="http://schemas.openxmlformats.org/officeDocument/2006/relationships/customXml" Target="../ink/ink370.xml"/><Relationship Id="rId68" Type="http://schemas.openxmlformats.org/officeDocument/2006/relationships/image" Target="../media/image263.png"/><Relationship Id="rId133" Type="http://schemas.openxmlformats.org/officeDocument/2006/relationships/customXml" Target="../ink/ink272.xml"/><Relationship Id="rId175" Type="http://schemas.openxmlformats.org/officeDocument/2006/relationships/customXml" Target="../ink/ink293.xml"/><Relationship Id="rId340" Type="http://schemas.openxmlformats.org/officeDocument/2006/relationships/image" Target="../media/image399.png"/><Relationship Id="rId200" Type="http://schemas.openxmlformats.org/officeDocument/2006/relationships/image" Target="../media/image329.png"/><Relationship Id="rId382" Type="http://schemas.openxmlformats.org/officeDocument/2006/relationships/image" Target="../media/image420.png"/><Relationship Id="rId438" Type="http://schemas.openxmlformats.org/officeDocument/2006/relationships/image" Target="../media/image448.png"/><Relationship Id="rId242" Type="http://schemas.openxmlformats.org/officeDocument/2006/relationships/image" Target="../media/image350.png"/><Relationship Id="rId284" Type="http://schemas.openxmlformats.org/officeDocument/2006/relationships/image" Target="../media/image371.png"/><Relationship Id="rId37" Type="http://schemas.openxmlformats.org/officeDocument/2006/relationships/customXml" Target="../ink/ink224.xml"/><Relationship Id="rId79" Type="http://schemas.openxmlformats.org/officeDocument/2006/relationships/customXml" Target="../ink/ink245.xml"/><Relationship Id="rId102" Type="http://schemas.openxmlformats.org/officeDocument/2006/relationships/image" Target="../media/image280.png"/><Relationship Id="rId144" Type="http://schemas.openxmlformats.org/officeDocument/2006/relationships/image" Target="../media/image301.png"/><Relationship Id="rId90" Type="http://schemas.openxmlformats.org/officeDocument/2006/relationships/image" Target="../media/image274.png"/><Relationship Id="rId186" Type="http://schemas.openxmlformats.org/officeDocument/2006/relationships/image" Target="../media/image322.png"/><Relationship Id="rId351" Type="http://schemas.openxmlformats.org/officeDocument/2006/relationships/customXml" Target="../ink/ink381.xml"/><Relationship Id="rId393" Type="http://schemas.openxmlformats.org/officeDocument/2006/relationships/customXml" Target="../ink/ink402.xml"/><Relationship Id="rId407" Type="http://schemas.openxmlformats.org/officeDocument/2006/relationships/customXml" Target="../ink/ink409.xml"/><Relationship Id="rId449" Type="http://schemas.openxmlformats.org/officeDocument/2006/relationships/customXml" Target="../ink/ink430.xml"/><Relationship Id="rId211" Type="http://schemas.openxmlformats.org/officeDocument/2006/relationships/customXml" Target="../ink/ink311.xml"/><Relationship Id="rId253" Type="http://schemas.openxmlformats.org/officeDocument/2006/relationships/customXml" Target="../ink/ink332.xml"/><Relationship Id="rId295" Type="http://schemas.openxmlformats.org/officeDocument/2006/relationships/customXml" Target="../ink/ink353.xml"/><Relationship Id="rId309" Type="http://schemas.openxmlformats.org/officeDocument/2006/relationships/customXml" Target="../ink/ink360.xml"/><Relationship Id="rId48" Type="http://schemas.openxmlformats.org/officeDocument/2006/relationships/image" Target="../media/image253.png"/><Relationship Id="rId113" Type="http://schemas.openxmlformats.org/officeDocument/2006/relationships/customXml" Target="../ink/ink262.xml"/><Relationship Id="rId320" Type="http://schemas.openxmlformats.org/officeDocument/2006/relationships/image" Target="../media/image389.png"/><Relationship Id="rId155" Type="http://schemas.openxmlformats.org/officeDocument/2006/relationships/customXml" Target="../ink/ink283.xml"/><Relationship Id="rId197" Type="http://schemas.openxmlformats.org/officeDocument/2006/relationships/customXml" Target="../ink/ink304.xml"/><Relationship Id="rId362" Type="http://schemas.openxmlformats.org/officeDocument/2006/relationships/image" Target="../media/image410.png"/><Relationship Id="rId418" Type="http://schemas.openxmlformats.org/officeDocument/2006/relationships/image" Target="../media/image438.png"/><Relationship Id="rId222" Type="http://schemas.openxmlformats.org/officeDocument/2006/relationships/image" Target="../media/image340.png"/><Relationship Id="rId264" Type="http://schemas.openxmlformats.org/officeDocument/2006/relationships/image" Target="../media/image361.png"/><Relationship Id="rId17" Type="http://schemas.openxmlformats.org/officeDocument/2006/relationships/customXml" Target="../ink/ink214.xml"/><Relationship Id="rId59" Type="http://schemas.openxmlformats.org/officeDocument/2006/relationships/customXml" Target="../ink/ink235.xml"/><Relationship Id="rId124" Type="http://schemas.openxmlformats.org/officeDocument/2006/relationships/image" Target="../media/image291.png"/><Relationship Id="rId70" Type="http://schemas.openxmlformats.org/officeDocument/2006/relationships/image" Target="../media/image264.png"/><Relationship Id="rId166" Type="http://schemas.openxmlformats.org/officeDocument/2006/relationships/image" Target="../media/image312.png"/><Relationship Id="rId331" Type="http://schemas.openxmlformats.org/officeDocument/2006/relationships/customXml" Target="../ink/ink371.xml"/><Relationship Id="rId373" Type="http://schemas.openxmlformats.org/officeDocument/2006/relationships/customXml" Target="../ink/ink392.xml"/><Relationship Id="rId429" Type="http://schemas.openxmlformats.org/officeDocument/2006/relationships/customXml" Target="../ink/ink42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22.xml"/><Relationship Id="rId440" Type="http://schemas.openxmlformats.org/officeDocument/2006/relationships/image" Target="../media/image449.png"/><Relationship Id="rId28" Type="http://schemas.openxmlformats.org/officeDocument/2006/relationships/image" Target="../media/image243.png"/><Relationship Id="rId275" Type="http://schemas.openxmlformats.org/officeDocument/2006/relationships/customXml" Target="../ink/ink343.xml"/><Relationship Id="rId300" Type="http://schemas.openxmlformats.org/officeDocument/2006/relationships/image" Target="../media/image379.png"/><Relationship Id="rId81" Type="http://schemas.openxmlformats.org/officeDocument/2006/relationships/customXml" Target="../ink/ink246.xml"/><Relationship Id="rId135" Type="http://schemas.openxmlformats.org/officeDocument/2006/relationships/customXml" Target="../ink/ink273.xml"/><Relationship Id="rId177" Type="http://schemas.openxmlformats.org/officeDocument/2006/relationships/customXml" Target="../ink/ink294.xml"/><Relationship Id="rId342" Type="http://schemas.openxmlformats.org/officeDocument/2006/relationships/image" Target="../media/image400.png"/><Relationship Id="rId384" Type="http://schemas.openxmlformats.org/officeDocument/2006/relationships/image" Target="../media/image421.png"/><Relationship Id="rId202" Type="http://schemas.openxmlformats.org/officeDocument/2006/relationships/image" Target="../media/image330.png"/><Relationship Id="rId244" Type="http://schemas.openxmlformats.org/officeDocument/2006/relationships/image" Target="../media/image351.png"/><Relationship Id="rId39" Type="http://schemas.openxmlformats.org/officeDocument/2006/relationships/customXml" Target="../ink/ink225.xml"/><Relationship Id="rId286" Type="http://schemas.openxmlformats.org/officeDocument/2006/relationships/image" Target="../media/image3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3.xml"/><Relationship Id="rId13" Type="http://schemas.openxmlformats.org/officeDocument/2006/relationships/image" Target="../media/image460.png"/><Relationship Id="rId3" Type="http://schemas.openxmlformats.org/officeDocument/2006/relationships/image" Target="../media/image116.wmf"/><Relationship Id="rId7" Type="http://schemas.openxmlformats.org/officeDocument/2006/relationships/image" Target="../media/image457.png"/><Relationship Id="rId12" Type="http://schemas.openxmlformats.org/officeDocument/2006/relationships/customXml" Target="../ink/ink435.xml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2.xml"/><Relationship Id="rId11" Type="http://schemas.openxmlformats.org/officeDocument/2006/relationships/image" Target="../media/image459.png"/><Relationship Id="rId5" Type="http://schemas.openxmlformats.org/officeDocument/2006/relationships/image" Target="../media/image456.png"/><Relationship Id="rId10" Type="http://schemas.openxmlformats.org/officeDocument/2006/relationships/customXml" Target="../ink/ink434.xml"/><Relationship Id="rId4" Type="http://schemas.openxmlformats.org/officeDocument/2006/relationships/customXml" Target="../ink/ink431.xml"/><Relationship Id="rId9" Type="http://schemas.openxmlformats.org/officeDocument/2006/relationships/image" Target="../media/image458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70.png"/><Relationship Id="rId170" Type="http://schemas.openxmlformats.org/officeDocument/2006/relationships/customXml" Target="../ink/ink520.xml"/><Relationship Id="rId268" Type="http://schemas.openxmlformats.org/officeDocument/2006/relationships/customXml" Target="../ink/ink569.xml"/><Relationship Id="rId475" Type="http://schemas.openxmlformats.org/officeDocument/2006/relationships/image" Target="../media/image693.png"/><Relationship Id="rId682" Type="http://schemas.openxmlformats.org/officeDocument/2006/relationships/image" Target="../media/image796.png"/><Relationship Id="rId128" Type="http://schemas.openxmlformats.org/officeDocument/2006/relationships/customXml" Target="../ink/ink499.xml"/><Relationship Id="rId335" Type="http://schemas.openxmlformats.org/officeDocument/2006/relationships/image" Target="../media/image623.png"/><Relationship Id="rId542" Type="http://schemas.openxmlformats.org/officeDocument/2006/relationships/customXml" Target="../ink/ink706.xml"/><Relationship Id="rId987" Type="http://schemas.openxmlformats.org/officeDocument/2006/relationships/customXml" Target="../ink/ink931.xml"/><Relationship Id="rId1172" Type="http://schemas.openxmlformats.org/officeDocument/2006/relationships/image" Target="../media/image1038.png"/><Relationship Id="rId402" Type="http://schemas.openxmlformats.org/officeDocument/2006/relationships/customXml" Target="../ink/ink636.xml"/><Relationship Id="rId847" Type="http://schemas.openxmlformats.org/officeDocument/2006/relationships/image" Target="../media/image877.png"/><Relationship Id="rId1032" Type="http://schemas.openxmlformats.org/officeDocument/2006/relationships/image" Target="../media/image969.png"/><Relationship Id="rId707" Type="http://schemas.openxmlformats.org/officeDocument/2006/relationships/customXml" Target="../ink/ink789.xml"/><Relationship Id="rId914" Type="http://schemas.openxmlformats.org/officeDocument/2006/relationships/customXml" Target="../ink/ink894.xml"/><Relationship Id="rId1337" Type="http://schemas.openxmlformats.org/officeDocument/2006/relationships/image" Target="../media/image1117.png"/><Relationship Id="rId43" Type="http://schemas.openxmlformats.org/officeDocument/2006/relationships/image" Target="../media/image481.png"/><Relationship Id="rId192" Type="http://schemas.openxmlformats.org/officeDocument/2006/relationships/customXml" Target="../ink/ink531.xml"/><Relationship Id="rId497" Type="http://schemas.openxmlformats.org/officeDocument/2006/relationships/image" Target="../media/image704.png"/><Relationship Id="rId357" Type="http://schemas.openxmlformats.org/officeDocument/2006/relationships/image" Target="../media/image634.png"/><Relationship Id="rId1194" Type="http://schemas.openxmlformats.org/officeDocument/2006/relationships/customXml" Target="../ink/ink1036.xml"/><Relationship Id="rId217" Type="http://schemas.openxmlformats.org/officeDocument/2006/relationships/image" Target="../media/image565.png"/><Relationship Id="rId564" Type="http://schemas.openxmlformats.org/officeDocument/2006/relationships/customXml" Target="../ink/ink717.xml"/><Relationship Id="rId771" Type="http://schemas.openxmlformats.org/officeDocument/2006/relationships/customXml" Target="../ink/ink821.xml"/><Relationship Id="rId869" Type="http://schemas.openxmlformats.org/officeDocument/2006/relationships/image" Target="../media/image888.png"/><Relationship Id="rId424" Type="http://schemas.openxmlformats.org/officeDocument/2006/relationships/customXml" Target="../ink/ink647.xml"/><Relationship Id="rId631" Type="http://schemas.openxmlformats.org/officeDocument/2006/relationships/image" Target="../media/image771.png"/><Relationship Id="rId729" Type="http://schemas.openxmlformats.org/officeDocument/2006/relationships/customXml" Target="../ink/ink800.xml"/><Relationship Id="rId1054" Type="http://schemas.openxmlformats.org/officeDocument/2006/relationships/customXml" Target="../ink/ink965.xml"/><Relationship Id="rId1261" Type="http://schemas.openxmlformats.org/officeDocument/2006/relationships/image" Target="../media/image1080.png"/><Relationship Id="rId1359" Type="http://schemas.openxmlformats.org/officeDocument/2006/relationships/customXml" Target="../ink/ink1121.xml"/><Relationship Id="rId936" Type="http://schemas.openxmlformats.org/officeDocument/2006/relationships/customXml" Target="../ink/ink905.xml"/><Relationship Id="rId1121" Type="http://schemas.openxmlformats.org/officeDocument/2006/relationships/customXml" Target="../ink/ink999.xml"/><Relationship Id="rId1219" Type="http://schemas.openxmlformats.org/officeDocument/2006/relationships/customXml" Target="../ink/ink1049.xml"/><Relationship Id="rId65" Type="http://schemas.openxmlformats.org/officeDocument/2006/relationships/image" Target="../media/image492.png"/><Relationship Id="rId281" Type="http://schemas.openxmlformats.org/officeDocument/2006/relationships/image" Target="../media/image596.png"/><Relationship Id="rId141" Type="http://schemas.openxmlformats.org/officeDocument/2006/relationships/image" Target="../media/image529.png"/><Relationship Id="rId379" Type="http://schemas.openxmlformats.org/officeDocument/2006/relationships/image" Target="../media/image645.png"/><Relationship Id="rId586" Type="http://schemas.openxmlformats.org/officeDocument/2006/relationships/customXml" Target="../ink/ink728.xml"/><Relationship Id="rId793" Type="http://schemas.openxmlformats.org/officeDocument/2006/relationships/image" Target="../media/image851.png"/><Relationship Id="rId7" Type="http://schemas.openxmlformats.org/officeDocument/2006/relationships/image" Target="../media/image463.png"/><Relationship Id="rId239" Type="http://schemas.openxmlformats.org/officeDocument/2006/relationships/image" Target="../media/image575.png"/><Relationship Id="rId446" Type="http://schemas.openxmlformats.org/officeDocument/2006/relationships/customXml" Target="../ink/ink658.xml"/><Relationship Id="rId653" Type="http://schemas.openxmlformats.org/officeDocument/2006/relationships/image" Target="../media/image782.png"/><Relationship Id="rId1076" Type="http://schemas.openxmlformats.org/officeDocument/2006/relationships/customXml" Target="../ink/ink976.xml"/><Relationship Id="rId1283" Type="http://schemas.openxmlformats.org/officeDocument/2006/relationships/image" Target="../media/image1090.png"/><Relationship Id="rId306" Type="http://schemas.openxmlformats.org/officeDocument/2006/relationships/customXml" Target="../ink/ink588.xml"/><Relationship Id="rId860" Type="http://schemas.openxmlformats.org/officeDocument/2006/relationships/customXml" Target="../ink/ink867.xml"/><Relationship Id="rId958" Type="http://schemas.openxmlformats.org/officeDocument/2006/relationships/customXml" Target="../ink/ink916.xml"/><Relationship Id="rId1143" Type="http://schemas.openxmlformats.org/officeDocument/2006/relationships/customXml" Target="../ink/ink1010.xml"/><Relationship Id="rId87" Type="http://schemas.openxmlformats.org/officeDocument/2006/relationships/image" Target="../media/image503.png"/><Relationship Id="rId513" Type="http://schemas.openxmlformats.org/officeDocument/2006/relationships/image" Target="../media/image712.png"/><Relationship Id="rId720" Type="http://schemas.openxmlformats.org/officeDocument/2006/relationships/image" Target="../media/image815.png"/><Relationship Id="rId818" Type="http://schemas.openxmlformats.org/officeDocument/2006/relationships/customXml" Target="../ink/ink845.xml"/><Relationship Id="rId1350" Type="http://schemas.openxmlformats.org/officeDocument/2006/relationships/image" Target="../media/image1123.png"/><Relationship Id="rId1003" Type="http://schemas.openxmlformats.org/officeDocument/2006/relationships/customXml" Target="../ink/ink939.xml"/><Relationship Id="rId1210" Type="http://schemas.openxmlformats.org/officeDocument/2006/relationships/image" Target="../media/image1055.png"/><Relationship Id="rId1308" Type="http://schemas.openxmlformats.org/officeDocument/2006/relationships/customXml" Target="../ink/ink1095.xml"/><Relationship Id="rId14" Type="http://schemas.openxmlformats.org/officeDocument/2006/relationships/customXml" Target="../ink/ink442.xml"/><Relationship Id="rId163" Type="http://schemas.openxmlformats.org/officeDocument/2006/relationships/image" Target="../media/image539.png"/><Relationship Id="rId370" Type="http://schemas.openxmlformats.org/officeDocument/2006/relationships/customXml" Target="../ink/ink620.xml"/><Relationship Id="rId230" Type="http://schemas.openxmlformats.org/officeDocument/2006/relationships/customXml" Target="../ink/ink550.xml"/><Relationship Id="rId468" Type="http://schemas.openxmlformats.org/officeDocument/2006/relationships/customXml" Target="../ink/ink669.xml"/><Relationship Id="rId675" Type="http://schemas.openxmlformats.org/officeDocument/2006/relationships/customXml" Target="../ink/ink773.xml"/><Relationship Id="rId882" Type="http://schemas.openxmlformats.org/officeDocument/2006/relationships/customXml" Target="../ink/ink878.xml"/><Relationship Id="rId1098" Type="http://schemas.openxmlformats.org/officeDocument/2006/relationships/customXml" Target="../ink/ink987.xml"/><Relationship Id="rId328" Type="http://schemas.openxmlformats.org/officeDocument/2006/relationships/customXml" Target="../ink/ink599.xml"/><Relationship Id="rId535" Type="http://schemas.openxmlformats.org/officeDocument/2006/relationships/image" Target="../media/image723.png"/><Relationship Id="rId742" Type="http://schemas.openxmlformats.org/officeDocument/2006/relationships/image" Target="../media/image826.png"/><Relationship Id="rId1165" Type="http://schemas.openxmlformats.org/officeDocument/2006/relationships/customXml" Target="../ink/ink1021.xml"/><Relationship Id="rId1372" Type="http://schemas.openxmlformats.org/officeDocument/2006/relationships/image" Target="../media/image1134.png"/><Relationship Id="rId602" Type="http://schemas.openxmlformats.org/officeDocument/2006/relationships/customXml" Target="../ink/ink736.xml"/><Relationship Id="rId1025" Type="http://schemas.openxmlformats.org/officeDocument/2006/relationships/customXml" Target="../ink/ink950.xml"/><Relationship Id="rId1232" Type="http://schemas.openxmlformats.org/officeDocument/2006/relationships/customXml" Target="../ink/ink1056.xml"/><Relationship Id="rId907" Type="http://schemas.openxmlformats.org/officeDocument/2006/relationships/image" Target="../media/image907.png"/><Relationship Id="rId36" Type="http://schemas.openxmlformats.org/officeDocument/2006/relationships/customXml" Target="../ink/ink453.xml"/><Relationship Id="rId185" Type="http://schemas.openxmlformats.org/officeDocument/2006/relationships/image" Target="../media/image549.png"/><Relationship Id="rId392" Type="http://schemas.openxmlformats.org/officeDocument/2006/relationships/customXml" Target="../ink/ink631.xml"/><Relationship Id="rId697" Type="http://schemas.openxmlformats.org/officeDocument/2006/relationships/customXml" Target="../ink/ink784.xml"/><Relationship Id="rId252" Type="http://schemas.openxmlformats.org/officeDocument/2006/relationships/customXml" Target="../ink/ink561.xml"/><Relationship Id="rId1187" Type="http://schemas.openxmlformats.org/officeDocument/2006/relationships/image" Target="../media/image1045.png"/><Relationship Id="rId112" Type="http://schemas.openxmlformats.org/officeDocument/2006/relationships/customXml" Target="../ink/ink491.xml"/><Relationship Id="rId557" Type="http://schemas.openxmlformats.org/officeDocument/2006/relationships/image" Target="../media/image734.png"/><Relationship Id="rId764" Type="http://schemas.openxmlformats.org/officeDocument/2006/relationships/image" Target="../media/image837.png"/><Relationship Id="rId971" Type="http://schemas.openxmlformats.org/officeDocument/2006/relationships/customXml" Target="../ink/ink923.xml"/><Relationship Id="rId417" Type="http://schemas.openxmlformats.org/officeDocument/2006/relationships/image" Target="../media/image664.png"/><Relationship Id="rId624" Type="http://schemas.openxmlformats.org/officeDocument/2006/relationships/customXml" Target="../ink/ink747.xml"/><Relationship Id="rId831" Type="http://schemas.openxmlformats.org/officeDocument/2006/relationships/customXml" Target="../ink/ink852.xml"/><Relationship Id="rId1047" Type="http://schemas.openxmlformats.org/officeDocument/2006/relationships/image" Target="../media/image976.png"/><Relationship Id="rId1254" Type="http://schemas.openxmlformats.org/officeDocument/2006/relationships/customXml" Target="../ink/ink1067.xml"/><Relationship Id="rId929" Type="http://schemas.openxmlformats.org/officeDocument/2006/relationships/image" Target="../media/image918.png"/><Relationship Id="rId1114" Type="http://schemas.openxmlformats.org/officeDocument/2006/relationships/image" Target="../media/image1009.png"/><Relationship Id="rId1321" Type="http://schemas.openxmlformats.org/officeDocument/2006/relationships/image" Target="../media/image1109.png"/><Relationship Id="rId58" Type="http://schemas.openxmlformats.org/officeDocument/2006/relationships/customXml" Target="../ink/ink464.xml"/><Relationship Id="rId274" Type="http://schemas.openxmlformats.org/officeDocument/2006/relationships/customXml" Target="../ink/ink572.xml"/><Relationship Id="rId481" Type="http://schemas.openxmlformats.org/officeDocument/2006/relationships/image" Target="../media/image696.png"/><Relationship Id="rId134" Type="http://schemas.openxmlformats.org/officeDocument/2006/relationships/customXml" Target="../ink/ink502.xml"/><Relationship Id="rId579" Type="http://schemas.openxmlformats.org/officeDocument/2006/relationships/image" Target="../media/image745.png"/><Relationship Id="rId786" Type="http://schemas.openxmlformats.org/officeDocument/2006/relationships/customXml" Target="../ink/ink829.xml"/><Relationship Id="rId993" Type="http://schemas.openxmlformats.org/officeDocument/2006/relationships/customXml" Target="../ink/ink934.xml"/><Relationship Id="rId341" Type="http://schemas.openxmlformats.org/officeDocument/2006/relationships/image" Target="../media/image626.png"/><Relationship Id="rId439" Type="http://schemas.openxmlformats.org/officeDocument/2006/relationships/image" Target="../media/image675.png"/><Relationship Id="rId646" Type="http://schemas.openxmlformats.org/officeDocument/2006/relationships/customXml" Target="../ink/ink758.xml"/><Relationship Id="rId1069" Type="http://schemas.openxmlformats.org/officeDocument/2006/relationships/image" Target="../media/image987.png"/><Relationship Id="rId1276" Type="http://schemas.openxmlformats.org/officeDocument/2006/relationships/customXml" Target="../ink/ink1078.xml"/><Relationship Id="rId201" Type="http://schemas.openxmlformats.org/officeDocument/2006/relationships/image" Target="../media/image557.png"/><Relationship Id="rId506" Type="http://schemas.openxmlformats.org/officeDocument/2006/relationships/customXml" Target="../ink/ink688.xml"/><Relationship Id="rId853" Type="http://schemas.openxmlformats.org/officeDocument/2006/relationships/image" Target="../media/image880.png"/><Relationship Id="rId1136" Type="http://schemas.openxmlformats.org/officeDocument/2006/relationships/image" Target="../media/image1020.png"/><Relationship Id="rId713" Type="http://schemas.openxmlformats.org/officeDocument/2006/relationships/customXml" Target="../ink/ink792.xml"/><Relationship Id="rId920" Type="http://schemas.openxmlformats.org/officeDocument/2006/relationships/customXml" Target="../ink/ink897.xml"/><Relationship Id="rId1343" Type="http://schemas.openxmlformats.org/officeDocument/2006/relationships/image" Target="../media/image1120.png"/><Relationship Id="rId1203" Type="http://schemas.openxmlformats.org/officeDocument/2006/relationships/customXml" Target="../ink/ink1041.xml"/><Relationship Id="rId296" Type="http://schemas.openxmlformats.org/officeDocument/2006/relationships/customXml" Target="../ink/ink583.xml"/><Relationship Id="rId156" Type="http://schemas.openxmlformats.org/officeDocument/2006/relationships/customXml" Target="../ink/ink513.xml"/><Relationship Id="rId363" Type="http://schemas.openxmlformats.org/officeDocument/2006/relationships/image" Target="../media/image637.png"/><Relationship Id="rId570" Type="http://schemas.openxmlformats.org/officeDocument/2006/relationships/customXml" Target="../ink/ink720.xml"/><Relationship Id="rId223" Type="http://schemas.openxmlformats.org/officeDocument/2006/relationships/image" Target="../media/image567.png"/><Relationship Id="rId430" Type="http://schemas.openxmlformats.org/officeDocument/2006/relationships/customXml" Target="../ink/ink650.xml"/><Relationship Id="rId668" Type="http://schemas.openxmlformats.org/officeDocument/2006/relationships/image" Target="../media/image789.png"/><Relationship Id="rId875" Type="http://schemas.openxmlformats.org/officeDocument/2006/relationships/image" Target="../media/image891.png"/><Relationship Id="rId1060" Type="http://schemas.openxmlformats.org/officeDocument/2006/relationships/customXml" Target="../ink/ink968.xml"/><Relationship Id="rId1298" Type="http://schemas.openxmlformats.org/officeDocument/2006/relationships/customXml" Target="../ink/ink1090.xml"/><Relationship Id="rId528" Type="http://schemas.openxmlformats.org/officeDocument/2006/relationships/customXml" Target="../ink/ink699.xml"/><Relationship Id="rId735" Type="http://schemas.openxmlformats.org/officeDocument/2006/relationships/customXml" Target="../ink/ink803.xml"/><Relationship Id="rId942" Type="http://schemas.openxmlformats.org/officeDocument/2006/relationships/customXml" Target="../ink/ink908.xml"/><Relationship Id="rId1158" Type="http://schemas.openxmlformats.org/officeDocument/2006/relationships/image" Target="../media/image1031.png"/><Relationship Id="rId1365" Type="http://schemas.openxmlformats.org/officeDocument/2006/relationships/customXml" Target="../ink/ink1124.xml"/><Relationship Id="rId1018" Type="http://schemas.openxmlformats.org/officeDocument/2006/relationships/image" Target="../media/image962.png"/><Relationship Id="rId1225" Type="http://schemas.openxmlformats.org/officeDocument/2006/relationships/image" Target="../media/image1062.png"/><Relationship Id="rId71" Type="http://schemas.openxmlformats.org/officeDocument/2006/relationships/image" Target="../media/image495.png"/><Relationship Id="rId802" Type="http://schemas.openxmlformats.org/officeDocument/2006/relationships/customXml" Target="../ink/ink837.xml"/><Relationship Id="rId29" Type="http://schemas.openxmlformats.org/officeDocument/2006/relationships/image" Target="../media/image474.png"/><Relationship Id="rId178" Type="http://schemas.openxmlformats.org/officeDocument/2006/relationships/customXml" Target="../ink/ink524.xml"/><Relationship Id="rId385" Type="http://schemas.openxmlformats.org/officeDocument/2006/relationships/image" Target="../media/image648.png"/><Relationship Id="rId592" Type="http://schemas.openxmlformats.org/officeDocument/2006/relationships/customXml" Target="../ink/ink731.xml"/><Relationship Id="rId245" Type="http://schemas.openxmlformats.org/officeDocument/2006/relationships/image" Target="../media/image578.png"/><Relationship Id="rId452" Type="http://schemas.openxmlformats.org/officeDocument/2006/relationships/customXml" Target="../ink/ink661.xml"/><Relationship Id="rId897" Type="http://schemas.openxmlformats.org/officeDocument/2006/relationships/image" Target="../media/image902.png"/><Relationship Id="rId1082" Type="http://schemas.openxmlformats.org/officeDocument/2006/relationships/customXml" Target="../ink/ink979.xml"/><Relationship Id="rId105" Type="http://schemas.openxmlformats.org/officeDocument/2006/relationships/image" Target="../media/image512.png"/><Relationship Id="rId312" Type="http://schemas.openxmlformats.org/officeDocument/2006/relationships/customXml" Target="../ink/ink591.xml"/><Relationship Id="rId757" Type="http://schemas.openxmlformats.org/officeDocument/2006/relationships/customXml" Target="../ink/ink814.xml"/><Relationship Id="rId964" Type="http://schemas.openxmlformats.org/officeDocument/2006/relationships/image" Target="../media/image935.png"/><Relationship Id="rId93" Type="http://schemas.openxmlformats.org/officeDocument/2006/relationships/image" Target="../media/image506.png"/><Relationship Id="rId617" Type="http://schemas.openxmlformats.org/officeDocument/2006/relationships/image" Target="../media/image764.png"/><Relationship Id="rId824" Type="http://schemas.openxmlformats.org/officeDocument/2006/relationships/image" Target="../media/image866.png"/><Relationship Id="rId1247" Type="http://schemas.openxmlformats.org/officeDocument/2006/relationships/image" Target="../media/image1073.png"/><Relationship Id="rId1107" Type="http://schemas.openxmlformats.org/officeDocument/2006/relationships/customXml" Target="../ink/ink992.xml"/><Relationship Id="rId1314" Type="http://schemas.openxmlformats.org/officeDocument/2006/relationships/customXml" Target="../ink/ink1098.xml"/><Relationship Id="rId20" Type="http://schemas.openxmlformats.org/officeDocument/2006/relationships/customXml" Target="../ink/ink445.xml"/><Relationship Id="rId267" Type="http://schemas.openxmlformats.org/officeDocument/2006/relationships/image" Target="../media/image589.png"/><Relationship Id="rId474" Type="http://schemas.openxmlformats.org/officeDocument/2006/relationships/customXml" Target="../ink/ink672.xml"/><Relationship Id="rId127" Type="http://schemas.openxmlformats.org/officeDocument/2006/relationships/image" Target="../media/image522.png"/><Relationship Id="rId681" Type="http://schemas.openxmlformats.org/officeDocument/2006/relationships/customXml" Target="../ink/ink776.xml"/><Relationship Id="rId779" Type="http://schemas.openxmlformats.org/officeDocument/2006/relationships/customXml" Target="../ink/ink825.xml"/><Relationship Id="rId986" Type="http://schemas.openxmlformats.org/officeDocument/2006/relationships/image" Target="../media/image946.png"/><Relationship Id="rId334" Type="http://schemas.openxmlformats.org/officeDocument/2006/relationships/customXml" Target="../ink/ink602.xml"/><Relationship Id="rId541" Type="http://schemas.openxmlformats.org/officeDocument/2006/relationships/image" Target="../media/image726.png"/><Relationship Id="rId639" Type="http://schemas.openxmlformats.org/officeDocument/2006/relationships/image" Target="../media/image775.png"/><Relationship Id="rId1171" Type="http://schemas.openxmlformats.org/officeDocument/2006/relationships/customXml" Target="../ink/ink1024.xml"/><Relationship Id="rId1269" Type="http://schemas.openxmlformats.org/officeDocument/2006/relationships/image" Target="../media/image1084.png"/><Relationship Id="rId401" Type="http://schemas.openxmlformats.org/officeDocument/2006/relationships/image" Target="../media/image656.png"/><Relationship Id="rId846" Type="http://schemas.openxmlformats.org/officeDocument/2006/relationships/customXml" Target="../ink/ink860.xml"/><Relationship Id="rId1031" Type="http://schemas.openxmlformats.org/officeDocument/2006/relationships/customXml" Target="../ink/ink953.xml"/><Relationship Id="rId1129" Type="http://schemas.openxmlformats.org/officeDocument/2006/relationships/customXml" Target="../ink/ink1003.xml"/><Relationship Id="rId706" Type="http://schemas.openxmlformats.org/officeDocument/2006/relationships/image" Target="../media/image808.png"/><Relationship Id="rId913" Type="http://schemas.openxmlformats.org/officeDocument/2006/relationships/image" Target="../media/image910.png"/><Relationship Id="rId1336" Type="http://schemas.openxmlformats.org/officeDocument/2006/relationships/customXml" Target="../ink/ink1109.xml"/><Relationship Id="rId42" Type="http://schemas.openxmlformats.org/officeDocument/2006/relationships/customXml" Target="../ink/ink456.xml"/><Relationship Id="rId191" Type="http://schemas.openxmlformats.org/officeDocument/2006/relationships/image" Target="../media/image552.png"/><Relationship Id="rId289" Type="http://schemas.openxmlformats.org/officeDocument/2006/relationships/image" Target="../media/image600.png"/><Relationship Id="rId496" Type="http://schemas.openxmlformats.org/officeDocument/2006/relationships/customXml" Target="../ink/ink683.xml"/><Relationship Id="rId149" Type="http://schemas.openxmlformats.org/officeDocument/2006/relationships/image" Target="../media/image532.png"/><Relationship Id="rId356" Type="http://schemas.openxmlformats.org/officeDocument/2006/relationships/customXml" Target="../ink/ink613.xml"/><Relationship Id="rId563" Type="http://schemas.openxmlformats.org/officeDocument/2006/relationships/image" Target="../media/image737.png"/><Relationship Id="rId770" Type="http://schemas.openxmlformats.org/officeDocument/2006/relationships/image" Target="../media/image840.png"/><Relationship Id="rId1193" Type="http://schemas.openxmlformats.org/officeDocument/2006/relationships/image" Target="../media/image1047.png"/><Relationship Id="rId216" Type="http://schemas.openxmlformats.org/officeDocument/2006/relationships/customXml" Target="../ink/ink543.xml"/><Relationship Id="rId423" Type="http://schemas.openxmlformats.org/officeDocument/2006/relationships/image" Target="../media/image667.png"/><Relationship Id="rId868" Type="http://schemas.openxmlformats.org/officeDocument/2006/relationships/customXml" Target="../ink/ink871.xml"/><Relationship Id="rId1053" Type="http://schemas.openxmlformats.org/officeDocument/2006/relationships/image" Target="../media/image979.png"/><Relationship Id="rId1260" Type="http://schemas.openxmlformats.org/officeDocument/2006/relationships/customXml" Target="../ink/ink1070.xml"/><Relationship Id="rId630" Type="http://schemas.openxmlformats.org/officeDocument/2006/relationships/customXml" Target="../ink/ink750.xml"/><Relationship Id="rId728" Type="http://schemas.openxmlformats.org/officeDocument/2006/relationships/image" Target="../media/image819.png"/><Relationship Id="rId935" Type="http://schemas.openxmlformats.org/officeDocument/2006/relationships/image" Target="../media/image921.png"/><Relationship Id="rId1358" Type="http://schemas.openxmlformats.org/officeDocument/2006/relationships/image" Target="../media/image1127.png"/><Relationship Id="rId64" Type="http://schemas.openxmlformats.org/officeDocument/2006/relationships/customXml" Target="../ink/ink467.xml"/><Relationship Id="rId1120" Type="http://schemas.openxmlformats.org/officeDocument/2006/relationships/image" Target="../media/image1012.png"/><Relationship Id="rId1218" Type="http://schemas.openxmlformats.org/officeDocument/2006/relationships/image" Target="../media/image1059.png"/><Relationship Id="rId280" Type="http://schemas.openxmlformats.org/officeDocument/2006/relationships/customXml" Target="../ink/ink575.xml"/><Relationship Id="rId140" Type="http://schemas.openxmlformats.org/officeDocument/2006/relationships/customXml" Target="../ink/ink505.xml"/><Relationship Id="rId378" Type="http://schemas.openxmlformats.org/officeDocument/2006/relationships/customXml" Target="../ink/ink624.xml"/><Relationship Id="rId585" Type="http://schemas.openxmlformats.org/officeDocument/2006/relationships/image" Target="../media/image748.png"/><Relationship Id="rId792" Type="http://schemas.openxmlformats.org/officeDocument/2006/relationships/customXml" Target="../ink/ink832.xml"/><Relationship Id="rId6" Type="http://schemas.openxmlformats.org/officeDocument/2006/relationships/customXml" Target="../ink/ink438.xml"/><Relationship Id="rId238" Type="http://schemas.openxmlformats.org/officeDocument/2006/relationships/customXml" Target="../ink/ink554.xml"/><Relationship Id="rId445" Type="http://schemas.openxmlformats.org/officeDocument/2006/relationships/image" Target="../media/image678.png"/><Relationship Id="rId652" Type="http://schemas.openxmlformats.org/officeDocument/2006/relationships/customXml" Target="../ink/ink761.xml"/><Relationship Id="rId1075" Type="http://schemas.openxmlformats.org/officeDocument/2006/relationships/image" Target="../media/image990.png"/><Relationship Id="rId1282" Type="http://schemas.openxmlformats.org/officeDocument/2006/relationships/customXml" Target="../ink/ink1082.xml"/><Relationship Id="rId305" Type="http://schemas.openxmlformats.org/officeDocument/2006/relationships/image" Target="../media/image608.png"/><Relationship Id="rId512" Type="http://schemas.openxmlformats.org/officeDocument/2006/relationships/customXml" Target="../ink/ink691.xml"/><Relationship Id="rId957" Type="http://schemas.openxmlformats.org/officeDocument/2006/relationships/image" Target="../media/image932.png"/><Relationship Id="rId1142" Type="http://schemas.openxmlformats.org/officeDocument/2006/relationships/image" Target="../media/image1023.png"/><Relationship Id="rId86" Type="http://schemas.openxmlformats.org/officeDocument/2006/relationships/customXml" Target="../ink/ink478.xml"/><Relationship Id="rId817" Type="http://schemas.openxmlformats.org/officeDocument/2006/relationships/image" Target="../media/image863.png"/><Relationship Id="rId1002" Type="http://schemas.openxmlformats.org/officeDocument/2006/relationships/image" Target="../media/image954.png"/><Relationship Id="rId1307" Type="http://schemas.openxmlformats.org/officeDocument/2006/relationships/image" Target="../media/image1102.png"/><Relationship Id="rId13" Type="http://schemas.openxmlformats.org/officeDocument/2006/relationships/image" Target="../media/image466.png"/><Relationship Id="rId162" Type="http://schemas.openxmlformats.org/officeDocument/2006/relationships/customXml" Target="../ink/ink516.xml"/><Relationship Id="rId467" Type="http://schemas.openxmlformats.org/officeDocument/2006/relationships/image" Target="../media/image689.png"/><Relationship Id="rId1097" Type="http://schemas.openxmlformats.org/officeDocument/2006/relationships/image" Target="../media/image1001.png"/><Relationship Id="rId674" Type="http://schemas.openxmlformats.org/officeDocument/2006/relationships/image" Target="../media/image792.png"/><Relationship Id="rId881" Type="http://schemas.openxmlformats.org/officeDocument/2006/relationships/image" Target="../media/image894.png"/><Relationship Id="rId979" Type="http://schemas.openxmlformats.org/officeDocument/2006/relationships/customXml" Target="../ink/ink927.xml"/><Relationship Id="rId327" Type="http://schemas.openxmlformats.org/officeDocument/2006/relationships/image" Target="../media/image619.png"/><Relationship Id="rId534" Type="http://schemas.openxmlformats.org/officeDocument/2006/relationships/customXml" Target="../ink/ink702.xml"/><Relationship Id="rId741" Type="http://schemas.openxmlformats.org/officeDocument/2006/relationships/customXml" Target="../ink/ink806.xml"/><Relationship Id="rId839" Type="http://schemas.openxmlformats.org/officeDocument/2006/relationships/customXml" Target="../ink/ink856.xml"/><Relationship Id="rId1164" Type="http://schemas.openxmlformats.org/officeDocument/2006/relationships/image" Target="../media/image1034.png"/><Relationship Id="rId1371" Type="http://schemas.openxmlformats.org/officeDocument/2006/relationships/customXml" Target="../ink/ink1127.xml"/><Relationship Id="rId601" Type="http://schemas.openxmlformats.org/officeDocument/2006/relationships/image" Target="../media/image756.png"/><Relationship Id="rId1024" Type="http://schemas.openxmlformats.org/officeDocument/2006/relationships/image" Target="../media/image965.png"/><Relationship Id="rId1231" Type="http://schemas.openxmlformats.org/officeDocument/2006/relationships/image" Target="../media/image1065.png"/><Relationship Id="rId906" Type="http://schemas.openxmlformats.org/officeDocument/2006/relationships/customXml" Target="../ink/ink890.xml"/><Relationship Id="rId1329" Type="http://schemas.openxmlformats.org/officeDocument/2006/relationships/image" Target="../media/image1113.png"/><Relationship Id="rId35" Type="http://schemas.openxmlformats.org/officeDocument/2006/relationships/image" Target="../media/image477.png"/><Relationship Id="rId184" Type="http://schemas.openxmlformats.org/officeDocument/2006/relationships/customXml" Target="../ink/ink527.xml"/><Relationship Id="rId391" Type="http://schemas.openxmlformats.org/officeDocument/2006/relationships/image" Target="../media/image651.png"/><Relationship Id="rId251" Type="http://schemas.openxmlformats.org/officeDocument/2006/relationships/image" Target="../media/image581.png"/><Relationship Id="rId489" Type="http://schemas.openxmlformats.org/officeDocument/2006/relationships/image" Target="../media/image700.png"/><Relationship Id="rId696" Type="http://schemas.openxmlformats.org/officeDocument/2006/relationships/image" Target="../media/image803.png"/><Relationship Id="rId917" Type="http://schemas.openxmlformats.org/officeDocument/2006/relationships/image" Target="../media/image912.png"/><Relationship Id="rId1102" Type="http://schemas.openxmlformats.org/officeDocument/2006/relationships/image" Target="../media/image1003.png"/><Relationship Id="rId46" Type="http://schemas.openxmlformats.org/officeDocument/2006/relationships/customXml" Target="../ink/ink458.xml"/><Relationship Id="rId349" Type="http://schemas.openxmlformats.org/officeDocument/2006/relationships/image" Target="../media/image630.png"/><Relationship Id="rId556" Type="http://schemas.openxmlformats.org/officeDocument/2006/relationships/customXml" Target="../ink/ink713.xml"/><Relationship Id="rId763" Type="http://schemas.openxmlformats.org/officeDocument/2006/relationships/customXml" Target="../ink/ink817.xml"/><Relationship Id="rId1186" Type="http://schemas.openxmlformats.org/officeDocument/2006/relationships/customXml" Target="../ink/ink1032.xml"/><Relationship Id="rId111" Type="http://schemas.openxmlformats.org/officeDocument/2006/relationships/image" Target="../media/image122.png"/><Relationship Id="rId195" Type="http://schemas.openxmlformats.org/officeDocument/2006/relationships/image" Target="../media/image554.png"/><Relationship Id="rId209" Type="http://schemas.openxmlformats.org/officeDocument/2006/relationships/image" Target="../media/image561.png"/><Relationship Id="rId416" Type="http://schemas.openxmlformats.org/officeDocument/2006/relationships/customXml" Target="../ink/ink643.xml"/><Relationship Id="rId970" Type="http://schemas.openxmlformats.org/officeDocument/2006/relationships/image" Target="../media/image938.png"/><Relationship Id="rId1046" Type="http://schemas.openxmlformats.org/officeDocument/2006/relationships/customXml" Target="../ink/ink961.xml"/><Relationship Id="rId1253" Type="http://schemas.openxmlformats.org/officeDocument/2006/relationships/image" Target="../media/image1076.png"/><Relationship Id="rId623" Type="http://schemas.openxmlformats.org/officeDocument/2006/relationships/image" Target="../media/image767.png"/><Relationship Id="rId830" Type="http://schemas.openxmlformats.org/officeDocument/2006/relationships/image" Target="../media/image869.png"/><Relationship Id="rId928" Type="http://schemas.openxmlformats.org/officeDocument/2006/relationships/customXml" Target="../ink/ink901.xml"/><Relationship Id="rId57" Type="http://schemas.openxmlformats.org/officeDocument/2006/relationships/image" Target="../media/image488.png"/><Relationship Id="rId262" Type="http://schemas.openxmlformats.org/officeDocument/2006/relationships/customXml" Target="../ink/ink566.xml"/><Relationship Id="rId567" Type="http://schemas.openxmlformats.org/officeDocument/2006/relationships/image" Target="../media/image739.png"/><Relationship Id="rId1113" Type="http://schemas.openxmlformats.org/officeDocument/2006/relationships/customXml" Target="../ink/ink995.xml"/><Relationship Id="rId1197" Type="http://schemas.openxmlformats.org/officeDocument/2006/relationships/image" Target="../media/image1049.png"/><Relationship Id="rId1320" Type="http://schemas.openxmlformats.org/officeDocument/2006/relationships/customXml" Target="../ink/ink1101.xml"/><Relationship Id="rId122" Type="http://schemas.openxmlformats.org/officeDocument/2006/relationships/customXml" Target="../ink/ink496.xml"/><Relationship Id="rId774" Type="http://schemas.openxmlformats.org/officeDocument/2006/relationships/image" Target="../media/image842.png"/><Relationship Id="rId981" Type="http://schemas.openxmlformats.org/officeDocument/2006/relationships/customXml" Target="../ink/ink928.xml"/><Relationship Id="rId1057" Type="http://schemas.openxmlformats.org/officeDocument/2006/relationships/image" Target="../media/image981.png"/><Relationship Id="rId427" Type="http://schemas.openxmlformats.org/officeDocument/2006/relationships/image" Target="../media/image669.png"/><Relationship Id="rId634" Type="http://schemas.openxmlformats.org/officeDocument/2006/relationships/customXml" Target="../ink/ink752.xml"/><Relationship Id="rId841" Type="http://schemas.openxmlformats.org/officeDocument/2006/relationships/image" Target="../media/image874.png"/><Relationship Id="rId1264" Type="http://schemas.openxmlformats.org/officeDocument/2006/relationships/customXml" Target="../ink/ink1072.xml"/><Relationship Id="rId273" Type="http://schemas.openxmlformats.org/officeDocument/2006/relationships/image" Target="../media/image592.png"/><Relationship Id="rId480" Type="http://schemas.openxmlformats.org/officeDocument/2006/relationships/customXml" Target="../ink/ink675.xml"/><Relationship Id="rId701" Type="http://schemas.openxmlformats.org/officeDocument/2006/relationships/customXml" Target="../ink/ink786.xml"/><Relationship Id="rId939" Type="http://schemas.openxmlformats.org/officeDocument/2006/relationships/image" Target="../media/image923.png"/><Relationship Id="rId1124" Type="http://schemas.openxmlformats.org/officeDocument/2006/relationships/image" Target="../media/image1014.png"/><Relationship Id="rId1331" Type="http://schemas.openxmlformats.org/officeDocument/2006/relationships/image" Target="../media/image1114.png"/><Relationship Id="rId68" Type="http://schemas.openxmlformats.org/officeDocument/2006/relationships/customXml" Target="../ink/ink469.xml"/><Relationship Id="rId133" Type="http://schemas.openxmlformats.org/officeDocument/2006/relationships/image" Target="../media/image525.png"/><Relationship Id="rId340" Type="http://schemas.openxmlformats.org/officeDocument/2006/relationships/customXml" Target="../ink/ink605.xml"/><Relationship Id="rId578" Type="http://schemas.openxmlformats.org/officeDocument/2006/relationships/customXml" Target="../ink/ink724.xml"/><Relationship Id="rId785" Type="http://schemas.openxmlformats.org/officeDocument/2006/relationships/image" Target="../media/image847.png"/><Relationship Id="rId992" Type="http://schemas.openxmlformats.org/officeDocument/2006/relationships/image" Target="../media/image949.png"/><Relationship Id="rId200" Type="http://schemas.openxmlformats.org/officeDocument/2006/relationships/customXml" Target="../ink/ink535.xml"/><Relationship Id="rId438" Type="http://schemas.openxmlformats.org/officeDocument/2006/relationships/customXml" Target="../ink/ink654.xml"/><Relationship Id="rId645" Type="http://schemas.openxmlformats.org/officeDocument/2006/relationships/image" Target="../media/image778.png"/><Relationship Id="rId852" Type="http://schemas.openxmlformats.org/officeDocument/2006/relationships/customXml" Target="../ink/ink863.xml"/><Relationship Id="rId1068" Type="http://schemas.openxmlformats.org/officeDocument/2006/relationships/customXml" Target="../ink/ink972.xml"/><Relationship Id="rId1275" Type="http://schemas.openxmlformats.org/officeDocument/2006/relationships/image" Target="../media/image1087.png"/><Relationship Id="rId284" Type="http://schemas.openxmlformats.org/officeDocument/2006/relationships/customXml" Target="../ink/ink577.xml"/><Relationship Id="rId491" Type="http://schemas.openxmlformats.org/officeDocument/2006/relationships/image" Target="../media/image701.png"/><Relationship Id="rId505" Type="http://schemas.openxmlformats.org/officeDocument/2006/relationships/image" Target="../media/image708.png"/><Relationship Id="rId712" Type="http://schemas.openxmlformats.org/officeDocument/2006/relationships/image" Target="../media/image811.png"/><Relationship Id="rId1135" Type="http://schemas.openxmlformats.org/officeDocument/2006/relationships/customXml" Target="../ink/ink1006.xml"/><Relationship Id="rId1342" Type="http://schemas.openxmlformats.org/officeDocument/2006/relationships/customXml" Target="../ink/ink1112.xml"/><Relationship Id="rId79" Type="http://schemas.openxmlformats.org/officeDocument/2006/relationships/image" Target="../media/image499.png"/><Relationship Id="rId144" Type="http://schemas.openxmlformats.org/officeDocument/2006/relationships/customXml" Target="../ink/ink507.xml"/><Relationship Id="rId589" Type="http://schemas.openxmlformats.org/officeDocument/2006/relationships/image" Target="../media/image750.png"/><Relationship Id="rId796" Type="http://schemas.openxmlformats.org/officeDocument/2006/relationships/customXml" Target="../ink/ink834.xml"/><Relationship Id="rId1202" Type="http://schemas.openxmlformats.org/officeDocument/2006/relationships/customXml" Target="../ink/ink1040.xml"/><Relationship Id="rId351" Type="http://schemas.openxmlformats.org/officeDocument/2006/relationships/image" Target="../media/image631.png"/><Relationship Id="rId449" Type="http://schemas.openxmlformats.org/officeDocument/2006/relationships/image" Target="../media/image680.png"/><Relationship Id="rId656" Type="http://schemas.openxmlformats.org/officeDocument/2006/relationships/customXml" Target="../ink/ink763.xml"/><Relationship Id="rId863" Type="http://schemas.openxmlformats.org/officeDocument/2006/relationships/image" Target="../media/image885.png"/><Relationship Id="rId1079" Type="http://schemas.openxmlformats.org/officeDocument/2006/relationships/image" Target="../media/image992.png"/><Relationship Id="rId1286" Type="http://schemas.openxmlformats.org/officeDocument/2006/relationships/customXml" Target="../ink/ink1084.xml"/><Relationship Id="rId211" Type="http://schemas.openxmlformats.org/officeDocument/2006/relationships/image" Target="../media/image562.png"/><Relationship Id="rId295" Type="http://schemas.openxmlformats.org/officeDocument/2006/relationships/image" Target="../media/image603.png"/><Relationship Id="rId309" Type="http://schemas.openxmlformats.org/officeDocument/2006/relationships/image" Target="../media/image610.png"/><Relationship Id="rId516" Type="http://schemas.openxmlformats.org/officeDocument/2006/relationships/customXml" Target="../ink/ink693.xml"/><Relationship Id="rId1146" Type="http://schemas.openxmlformats.org/officeDocument/2006/relationships/image" Target="../media/image1025.png"/><Relationship Id="rId723" Type="http://schemas.openxmlformats.org/officeDocument/2006/relationships/customXml" Target="../ink/ink797.xml"/><Relationship Id="rId930" Type="http://schemas.openxmlformats.org/officeDocument/2006/relationships/customXml" Target="../ink/ink902.xml"/><Relationship Id="rId1006" Type="http://schemas.openxmlformats.org/officeDocument/2006/relationships/image" Target="../media/image956.png"/><Relationship Id="rId1353" Type="http://schemas.openxmlformats.org/officeDocument/2006/relationships/customXml" Target="../ink/ink1118.xml"/><Relationship Id="rId155" Type="http://schemas.openxmlformats.org/officeDocument/2006/relationships/image" Target="../media/image535.png"/><Relationship Id="rId362" Type="http://schemas.openxmlformats.org/officeDocument/2006/relationships/customXml" Target="../ink/ink616.xml"/><Relationship Id="rId1213" Type="http://schemas.openxmlformats.org/officeDocument/2006/relationships/customXml" Target="../ink/ink1046.xml"/><Relationship Id="rId1297" Type="http://schemas.openxmlformats.org/officeDocument/2006/relationships/image" Target="../media/image1097.png"/><Relationship Id="rId222" Type="http://schemas.openxmlformats.org/officeDocument/2006/relationships/customXml" Target="../ink/ink546.xml"/><Relationship Id="rId667" Type="http://schemas.openxmlformats.org/officeDocument/2006/relationships/customXml" Target="../ink/ink769.xml"/><Relationship Id="rId874" Type="http://schemas.openxmlformats.org/officeDocument/2006/relationships/customXml" Target="../ink/ink874.xml"/><Relationship Id="rId17" Type="http://schemas.openxmlformats.org/officeDocument/2006/relationships/image" Target="../media/image468.png"/><Relationship Id="rId527" Type="http://schemas.openxmlformats.org/officeDocument/2006/relationships/image" Target="../media/image719.png"/><Relationship Id="rId734" Type="http://schemas.openxmlformats.org/officeDocument/2006/relationships/image" Target="../media/image822.png"/><Relationship Id="rId941" Type="http://schemas.openxmlformats.org/officeDocument/2006/relationships/image" Target="../media/image924.png"/><Relationship Id="rId1157" Type="http://schemas.openxmlformats.org/officeDocument/2006/relationships/customXml" Target="../ink/ink1017.xml"/><Relationship Id="rId1364" Type="http://schemas.openxmlformats.org/officeDocument/2006/relationships/image" Target="../media/image1130.png"/><Relationship Id="rId70" Type="http://schemas.openxmlformats.org/officeDocument/2006/relationships/customXml" Target="../ink/ink470.xml"/><Relationship Id="rId166" Type="http://schemas.openxmlformats.org/officeDocument/2006/relationships/customXml" Target="../ink/ink518.xml"/><Relationship Id="rId373" Type="http://schemas.openxmlformats.org/officeDocument/2006/relationships/image" Target="../media/image642.png"/><Relationship Id="rId580" Type="http://schemas.openxmlformats.org/officeDocument/2006/relationships/customXml" Target="../ink/ink725.xml"/><Relationship Id="rId801" Type="http://schemas.openxmlformats.org/officeDocument/2006/relationships/image" Target="../media/image855.png"/><Relationship Id="rId1017" Type="http://schemas.openxmlformats.org/officeDocument/2006/relationships/customXml" Target="../ink/ink946.xml"/><Relationship Id="rId1224" Type="http://schemas.openxmlformats.org/officeDocument/2006/relationships/customXml" Target="../ink/ink1052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572.png"/><Relationship Id="rId440" Type="http://schemas.openxmlformats.org/officeDocument/2006/relationships/customXml" Target="../ink/ink655.xml"/><Relationship Id="rId678" Type="http://schemas.openxmlformats.org/officeDocument/2006/relationships/image" Target="../media/image794.png"/><Relationship Id="rId885" Type="http://schemas.openxmlformats.org/officeDocument/2006/relationships/image" Target="../media/image896.png"/><Relationship Id="rId1070" Type="http://schemas.openxmlformats.org/officeDocument/2006/relationships/customXml" Target="../ink/ink973.xml"/><Relationship Id="rId28" Type="http://schemas.openxmlformats.org/officeDocument/2006/relationships/customXml" Target="../ink/ink449.xml"/><Relationship Id="rId300" Type="http://schemas.openxmlformats.org/officeDocument/2006/relationships/customXml" Target="../ink/ink585.xml"/><Relationship Id="rId538" Type="http://schemas.openxmlformats.org/officeDocument/2006/relationships/customXml" Target="../ink/ink704.xml"/><Relationship Id="rId745" Type="http://schemas.openxmlformats.org/officeDocument/2006/relationships/customXml" Target="../ink/ink808.xml"/><Relationship Id="rId952" Type="http://schemas.openxmlformats.org/officeDocument/2006/relationships/customXml" Target="../ink/ink913.xml"/><Relationship Id="rId1168" Type="http://schemas.openxmlformats.org/officeDocument/2006/relationships/image" Target="../media/image1036.png"/><Relationship Id="rId1375" Type="http://schemas.openxmlformats.org/officeDocument/2006/relationships/customXml" Target="../ink/ink1129.xml"/><Relationship Id="rId81" Type="http://schemas.openxmlformats.org/officeDocument/2006/relationships/image" Target="../media/image500.png"/><Relationship Id="rId177" Type="http://schemas.openxmlformats.org/officeDocument/2006/relationships/image" Target="../media/image312.png"/><Relationship Id="rId384" Type="http://schemas.openxmlformats.org/officeDocument/2006/relationships/customXml" Target="../ink/ink627.xml"/><Relationship Id="rId591" Type="http://schemas.openxmlformats.org/officeDocument/2006/relationships/image" Target="../media/image751.png"/><Relationship Id="rId605" Type="http://schemas.openxmlformats.org/officeDocument/2006/relationships/image" Target="../media/image758.png"/><Relationship Id="rId812" Type="http://schemas.openxmlformats.org/officeDocument/2006/relationships/customXml" Target="../ink/ink842.xml"/><Relationship Id="rId1028" Type="http://schemas.openxmlformats.org/officeDocument/2006/relationships/image" Target="../media/image967.png"/><Relationship Id="rId1235" Type="http://schemas.openxmlformats.org/officeDocument/2006/relationships/image" Target="../media/image1067.png"/><Relationship Id="rId244" Type="http://schemas.openxmlformats.org/officeDocument/2006/relationships/customXml" Target="../ink/ink557.xml"/><Relationship Id="rId689" Type="http://schemas.openxmlformats.org/officeDocument/2006/relationships/customXml" Target="../ink/ink780.xml"/><Relationship Id="rId896" Type="http://schemas.openxmlformats.org/officeDocument/2006/relationships/customXml" Target="../ink/ink885.xml"/><Relationship Id="rId1081" Type="http://schemas.openxmlformats.org/officeDocument/2006/relationships/image" Target="../media/image993.png"/><Relationship Id="rId1302" Type="http://schemas.openxmlformats.org/officeDocument/2006/relationships/customXml" Target="../ink/ink1092.xml"/><Relationship Id="rId39" Type="http://schemas.openxmlformats.org/officeDocument/2006/relationships/image" Target="../media/image479.png"/><Relationship Id="rId451" Type="http://schemas.openxmlformats.org/officeDocument/2006/relationships/image" Target="../media/image681.png"/><Relationship Id="rId549" Type="http://schemas.openxmlformats.org/officeDocument/2006/relationships/image" Target="../media/image730.png"/><Relationship Id="rId756" Type="http://schemas.openxmlformats.org/officeDocument/2006/relationships/image" Target="../media/image833.png"/><Relationship Id="rId1179" Type="http://schemas.openxmlformats.org/officeDocument/2006/relationships/image" Target="../media/image1041.png"/><Relationship Id="rId104" Type="http://schemas.openxmlformats.org/officeDocument/2006/relationships/customXml" Target="../ink/ink487.xml"/><Relationship Id="rId188" Type="http://schemas.openxmlformats.org/officeDocument/2006/relationships/customXml" Target="../ink/ink529.xml"/><Relationship Id="rId311" Type="http://schemas.openxmlformats.org/officeDocument/2006/relationships/image" Target="../media/image611.png"/><Relationship Id="rId395" Type="http://schemas.openxmlformats.org/officeDocument/2006/relationships/image" Target="../media/image653.png"/><Relationship Id="rId409" Type="http://schemas.openxmlformats.org/officeDocument/2006/relationships/image" Target="../media/image660.png"/><Relationship Id="rId963" Type="http://schemas.openxmlformats.org/officeDocument/2006/relationships/customXml" Target="../ink/ink919.xml"/><Relationship Id="rId1039" Type="http://schemas.openxmlformats.org/officeDocument/2006/relationships/customXml" Target="../ink/ink957.xml"/><Relationship Id="rId1246" Type="http://schemas.openxmlformats.org/officeDocument/2006/relationships/customXml" Target="../ink/ink1063.xml"/><Relationship Id="rId92" Type="http://schemas.openxmlformats.org/officeDocument/2006/relationships/customXml" Target="../ink/ink481.xml"/><Relationship Id="rId616" Type="http://schemas.openxmlformats.org/officeDocument/2006/relationships/customXml" Target="../ink/ink743.xml"/><Relationship Id="rId823" Type="http://schemas.openxmlformats.org/officeDocument/2006/relationships/customXml" Target="../ink/ink848.xml"/><Relationship Id="rId255" Type="http://schemas.openxmlformats.org/officeDocument/2006/relationships/image" Target="../media/image583.png"/><Relationship Id="rId462" Type="http://schemas.openxmlformats.org/officeDocument/2006/relationships/customXml" Target="../ink/ink666.xml"/><Relationship Id="rId1092" Type="http://schemas.openxmlformats.org/officeDocument/2006/relationships/customXml" Target="../ink/ink984.xml"/><Relationship Id="rId1106" Type="http://schemas.openxmlformats.org/officeDocument/2006/relationships/image" Target="../media/image1005.png"/><Relationship Id="rId1313" Type="http://schemas.openxmlformats.org/officeDocument/2006/relationships/image" Target="../media/image1105.png"/><Relationship Id="rId115" Type="http://schemas.openxmlformats.org/officeDocument/2006/relationships/image" Target="../media/image516.png"/><Relationship Id="rId322" Type="http://schemas.openxmlformats.org/officeDocument/2006/relationships/customXml" Target="../ink/ink596.xml"/><Relationship Id="rId767" Type="http://schemas.openxmlformats.org/officeDocument/2006/relationships/customXml" Target="../ink/ink819.xml"/><Relationship Id="rId974" Type="http://schemas.openxmlformats.org/officeDocument/2006/relationships/image" Target="../media/image940.png"/><Relationship Id="rId199" Type="http://schemas.openxmlformats.org/officeDocument/2006/relationships/image" Target="../media/image556.png"/><Relationship Id="rId627" Type="http://schemas.openxmlformats.org/officeDocument/2006/relationships/image" Target="../media/image769.png"/><Relationship Id="rId834" Type="http://schemas.openxmlformats.org/officeDocument/2006/relationships/image" Target="../media/image871.png"/><Relationship Id="rId1257" Type="http://schemas.openxmlformats.org/officeDocument/2006/relationships/image" Target="../media/image1078.png"/><Relationship Id="rId266" Type="http://schemas.openxmlformats.org/officeDocument/2006/relationships/customXml" Target="../ink/ink568.xml"/><Relationship Id="rId473" Type="http://schemas.openxmlformats.org/officeDocument/2006/relationships/image" Target="../media/image692.png"/><Relationship Id="rId680" Type="http://schemas.openxmlformats.org/officeDocument/2006/relationships/image" Target="../media/image795.png"/><Relationship Id="rId901" Type="http://schemas.openxmlformats.org/officeDocument/2006/relationships/image" Target="../media/image904.png"/><Relationship Id="rId1117" Type="http://schemas.openxmlformats.org/officeDocument/2006/relationships/customXml" Target="../ink/ink997.xml"/><Relationship Id="rId1324" Type="http://schemas.openxmlformats.org/officeDocument/2006/relationships/customXml" Target="../ink/ink1103.xml"/><Relationship Id="rId30" Type="http://schemas.openxmlformats.org/officeDocument/2006/relationships/customXml" Target="../ink/ink450.xml"/><Relationship Id="rId126" Type="http://schemas.openxmlformats.org/officeDocument/2006/relationships/customXml" Target="../ink/ink498.xml"/><Relationship Id="rId333" Type="http://schemas.openxmlformats.org/officeDocument/2006/relationships/image" Target="../media/image622.png"/><Relationship Id="rId540" Type="http://schemas.openxmlformats.org/officeDocument/2006/relationships/customXml" Target="../ink/ink705.xml"/><Relationship Id="rId778" Type="http://schemas.openxmlformats.org/officeDocument/2006/relationships/image" Target="../media/image844.png"/><Relationship Id="rId985" Type="http://schemas.openxmlformats.org/officeDocument/2006/relationships/customXml" Target="../ink/ink930.xml"/><Relationship Id="rId1170" Type="http://schemas.openxmlformats.org/officeDocument/2006/relationships/image" Target="../media/image1037.png"/><Relationship Id="rId638" Type="http://schemas.openxmlformats.org/officeDocument/2006/relationships/customXml" Target="../ink/ink754.xml"/><Relationship Id="rId845" Type="http://schemas.openxmlformats.org/officeDocument/2006/relationships/image" Target="../media/image876.png"/><Relationship Id="rId1030" Type="http://schemas.openxmlformats.org/officeDocument/2006/relationships/image" Target="../media/image968.png"/><Relationship Id="rId1268" Type="http://schemas.openxmlformats.org/officeDocument/2006/relationships/customXml" Target="../ink/ink1074.xml"/><Relationship Id="rId277" Type="http://schemas.openxmlformats.org/officeDocument/2006/relationships/image" Target="../media/image594.png"/><Relationship Id="rId400" Type="http://schemas.openxmlformats.org/officeDocument/2006/relationships/customXml" Target="../ink/ink635.xml"/><Relationship Id="rId484" Type="http://schemas.openxmlformats.org/officeDocument/2006/relationships/customXml" Target="../ink/ink677.xml"/><Relationship Id="rId705" Type="http://schemas.openxmlformats.org/officeDocument/2006/relationships/customXml" Target="../ink/ink788.xml"/><Relationship Id="rId1128" Type="http://schemas.openxmlformats.org/officeDocument/2006/relationships/image" Target="../media/image1016.png"/><Relationship Id="rId1335" Type="http://schemas.openxmlformats.org/officeDocument/2006/relationships/image" Target="../media/image1116.png"/><Relationship Id="rId137" Type="http://schemas.openxmlformats.org/officeDocument/2006/relationships/image" Target="../media/image527.png"/><Relationship Id="rId344" Type="http://schemas.openxmlformats.org/officeDocument/2006/relationships/customXml" Target="../ink/ink607.xml"/><Relationship Id="rId691" Type="http://schemas.openxmlformats.org/officeDocument/2006/relationships/customXml" Target="../ink/ink781.xml"/><Relationship Id="rId789" Type="http://schemas.openxmlformats.org/officeDocument/2006/relationships/image" Target="../media/image849.png"/><Relationship Id="rId912" Type="http://schemas.openxmlformats.org/officeDocument/2006/relationships/customXml" Target="../ink/ink893.xml"/><Relationship Id="rId996" Type="http://schemas.openxmlformats.org/officeDocument/2006/relationships/image" Target="../media/image951.png"/><Relationship Id="rId41" Type="http://schemas.openxmlformats.org/officeDocument/2006/relationships/image" Target="../media/image480.png"/><Relationship Id="rId551" Type="http://schemas.openxmlformats.org/officeDocument/2006/relationships/image" Target="../media/image731.png"/><Relationship Id="rId649" Type="http://schemas.openxmlformats.org/officeDocument/2006/relationships/image" Target="../media/image780.png"/><Relationship Id="rId856" Type="http://schemas.openxmlformats.org/officeDocument/2006/relationships/customXml" Target="../ink/ink865.xml"/><Relationship Id="rId1181" Type="http://schemas.openxmlformats.org/officeDocument/2006/relationships/image" Target="../media/image1042.png"/><Relationship Id="rId1279" Type="http://schemas.openxmlformats.org/officeDocument/2006/relationships/customXml" Target="../ink/ink1080.xml"/><Relationship Id="rId190" Type="http://schemas.openxmlformats.org/officeDocument/2006/relationships/customXml" Target="../ink/ink530.xml"/><Relationship Id="rId204" Type="http://schemas.openxmlformats.org/officeDocument/2006/relationships/customXml" Target="../ink/ink537.xml"/><Relationship Id="rId288" Type="http://schemas.openxmlformats.org/officeDocument/2006/relationships/customXml" Target="../ink/ink579.xml"/><Relationship Id="rId411" Type="http://schemas.openxmlformats.org/officeDocument/2006/relationships/image" Target="../media/image661.png"/><Relationship Id="rId509" Type="http://schemas.openxmlformats.org/officeDocument/2006/relationships/image" Target="../media/image710.png"/><Relationship Id="rId1041" Type="http://schemas.openxmlformats.org/officeDocument/2006/relationships/customXml" Target="../ink/ink958.xml"/><Relationship Id="rId1139" Type="http://schemas.openxmlformats.org/officeDocument/2006/relationships/customXml" Target="../ink/ink1008.xml"/><Relationship Id="rId1346" Type="http://schemas.openxmlformats.org/officeDocument/2006/relationships/customXml" Target="../ink/ink1114.xml"/><Relationship Id="rId495" Type="http://schemas.openxmlformats.org/officeDocument/2006/relationships/image" Target="../media/image703.png"/><Relationship Id="rId716" Type="http://schemas.openxmlformats.org/officeDocument/2006/relationships/image" Target="../media/image813.png"/><Relationship Id="rId923" Type="http://schemas.openxmlformats.org/officeDocument/2006/relationships/image" Target="../media/image915.png"/><Relationship Id="rId52" Type="http://schemas.openxmlformats.org/officeDocument/2006/relationships/customXml" Target="../ink/ink461.xml"/><Relationship Id="rId148" Type="http://schemas.openxmlformats.org/officeDocument/2006/relationships/customXml" Target="../ink/ink509.xml"/><Relationship Id="rId355" Type="http://schemas.openxmlformats.org/officeDocument/2006/relationships/image" Target="../media/image633.png"/><Relationship Id="rId562" Type="http://schemas.openxmlformats.org/officeDocument/2006/relationships/customXml" Target="../ink/ink716.xml"/><Relationship Id="rId1192" Type="http://schemas.openxmlformats.org/officeDocument/2006/relationships/customXml" Target="../ink/ink1035.xml"/><Relationship Id="rId1206" Type="http://schemas.openxmlformats.org/officeDocument/2006/relationships/image" Target="../media/image1053.png"/><Relationship Id="rId215" Type="http://schemas.openxmlformats.org/officeDocument/2006/relationships/image" Target="../media/image564.png"/><Relationship Id="rId422" Type="http://schemas.openxmlformats.org/officeDocument/2006/relationships/customXml" Target="../ink/ink646.xml"/><Relationship Id="rId867" Type="http://schemas.openxmlformats.org/officeDocument/2006/relationships/image" Target="../media/image887.png"/><Relationship Id="rId1052" Type="http://schemas.openxmlformats.org/officeDocument/2006/relationships/customXml" Target="../ink/ink964.xml"/><Relationship Id="rId299" Type="http://schemas.openxmlformats.org/officeDocument/2006/relationships/image" Target="../media/image605.png"/><Relationship Id="rId727" Type="http://schemas.openxmlformats.org/officeDocument/2006/relationships/customXml" Target="../ink/ink799.xml"/><Relationship Id="rId934" Type="http://schemas.openxmlformats.org/officeDocument/2006/relationships/customXml" Target="../ink/ink904.xml"/><Relationship Id="rId1357" Type="http://schemas.openxmlformats.org/officeDocument/2006/relationships/customXml" Target="../ink/ink1120.xml"/><Relationship Id="rId63" Type="http://schemas.openxmlformats.org/officeDocument/2006/relationships/image" Target="../media/image491.png"/><Relationship Id="rId159" Type="http://schemas.openxmlformats.org/officeDocument/2006/relationships/image" Target="../media/image537.png"/><Relationship Id="rId366" Type="http://schemas.openxmlformats.org/officeDocument/2006/relationships/customXml" Target="../ink/ink618.xml"/><Relationship Id="rId573" Type="http://schemas.openxmlformats.org/officeDocument/2006/relationships/image" Target="../media/image742.png"/><Relationship Id="rId780" Type="http://schemas.openxmlformats.org/officeDocument/2006/relationships/customXml" Target="../ink/ink826.xml"/><Relationship Id="rId1217" Type="http://schemas.openxmlformats.org/officeDocument/2006/relationships/customXml" Target="../ink/ink1048.xml"/><Relationship Id="rId226" Type="http://schemas.openxmlformats.org/officeDocument/2006/relationships/customXml" Target="../ink/ink548.xml"/><Relationship Id="rId433" Type="http://schemas.openxmlformats.org/officeDocument/2006/relationships/image" Target="../media/image672.png"/><Relationship Id="rId878" Type="http://schemas.openxmlformats.org/officeDocument/2006/relationships/customXml" Target="../ink/ink876.xml"/><Relationship Id="rId1063" Type="http://schemas.openxmlformats.org/officeDocument/2006/relationships/image" Target="../media/image984.png"/><Relationship Id="rId1270" Type="http://schemas.openxmlformats.org/officeDocument/2006/relationships/customXml" Target="../ink/ink1075.xml"/><Relationship Id="rId640" Type="http://schemas.openxmlformats.org/officeDocument/2006/relationships/customXml" Target="../ink/ink755.xml"/><Relationship Id="rId738" Type="http://schemas.openxmlformats.org/officeDocument/2006/relationships/image" Target="../media/image824.png"/><Relationship Id="rId945" Type="http://schemas.openxmlformats.org/officeDocument/2006/relationships/image" Target="../media/image926.png"/><Relationship Id="rId1368" Type="http://schemas.openxmlformats.org/officeDocument/2006/relationships/image" Target="../media/image1132.png"/><Relationship Id="rId74" Type="http://schemas.openxmlformats.org/officeDocument/2006/relationships/customXml" Target="../ink/ink472.xml"/><Relationship Id="rId377" Type="http://schemas.openxmlformats.org/officeDocument/2006/relationships/image" Target="../media/image644.png"/><Relationship Id="rId500" Type="http://schemas.openxmlformats.org/officeDocument/2006/relationships/customXml" Target="../ink/ink685.xml"/><Relationship Id="rId584" Type="http://schemas.openxmlformats.org/officeDocument/2006/relationships/customXml" Target="../ink/ink727.xml"/><Relationship Id="rId805" Type="http://schemas.openxmlformats.org/officeDocument/2006/relationships/image" Target="../media/image857.png"/><Relationship Id="rId1130" Type="http://schemas.openxmlformats.org/officeDocument/2006/relationships/image" Target="../media/image1017.png"/><Relationship Id="rId1228" Type="http://schemas.openxmlformats.org/officeDocument/2006/relationships/customXml" Target="../ink/ink1054.xml"/><Relationship Id="rId5" Type="http://schemas.openxmlformats.org/officeDocument/2006/relationships/image" Target="../media/image462.png"/><Relationship Id="rId237" Type="http://schemas.openxmlformats.org/officeDocument/2006/relationships/image" Target="../media/image574.png"/><Relationship Id="rId791" Type="http://schemas.openxmlformats.org/officeDocument/2006/relationships/image" Target="../media/image850.png"/><Relationship Id="rId889" Type="http://schemas.openxmlformats.org/officeDocument/2006/relationships/image" Target="../media/image898.png"/><Relationship Id="rId1074" Type="http://schemas.openxmlformats.org/officeDocument/2006/relationships/customXml" Target="../ink/ink975.xml"/><Relationship Id="rId444" Type="http://schemas.openxmlformats.org/officeDocument/2006/relationships/customXml" Target="../ink/ink657.xml"/><Relationship Id="rId651" Type="http://schemas.openxmlformats.org/officeDocument/2006/relationships/image" Target="../media/image781.png"/><Relationship Id="rId749" Type="http://schemas.openxmlformats.org/officeDocument/2006/relationships/customXml" Target="../ink/ink810.xml"/><Relationship Id="rId1281" Type="http://schemas.openxmlformats.org/officeDocument/2006/relationships/customXml" Target="../ink/ink1081.xml"/><Relationship Id="rId290" Type="http://schemas.openxmlformats.org/officeDocument/2006/relationships/customXml" Target="../ink/ink580.xml"/><Relationship Id="rId304" Type="http://schemas.openxmlformats.org/officeDocument/2006/relationships/customXml" Target="../ink/ink587.xml"/><Relationship Id="rId388" Type="http://schemas.openxmlformats.org/officeDocument/2006/relationships/customXml" Target="../ink/ink629.xml"/><Relationship Id="rId511" Type="http://schemas.openxmlformats.org/officeDocument/2006/relationships/image" Target="../media/image711.png"/><Relationship Id="rId609" Type="http://schemas.openxmlformats.org/officeDocument/2006/relationships/image" Target="../media/image760.png"/><Relationship Id="rId956" Type="http://schemas.openxmlformats.org/officeDocument/2006/relationships/customXml" Target="../ink/ink915.xml"/><Relationship Id="rId1141" Type="http://schemas.openxmlformats.org/officeDocument/2006/relationships/customXml" Target="../ink/ink1009.xml"/><Relationship Id="rId1239" Type="http://schemas.openxmlformats.org/officeDocument/2006/relationships/image" Target="../media/image1069.png"/><Relationship Id="rId85" Type="http://schemas.openxmlformats.org/officeDocument/2006/relationships/image" Target="../media/image502.png"/><Relationship Id="rId150" Type="http://schemas.openxmlformats.org/officeDocument/2006/relationships/customXml" Target="../ink/ink510.xml"/><Relationship Id="rId595" Type="http://schemas.openxmlformats.org/officeDocument/2006/relationships/image" Target="../media/image753.png"/><Relationship Id="rId816" Type="http://schemas.openxmlformats.org/officeDocument/2006/relationships/customXml" Target="../ink/ink844.xml"/><Relationship Id="rId1001" Type="http://schemas.openxmlformats.org/officeDocument/2006/relationships/customXml" Target="../ink/ink938.xml"/><Relationship Id="rId248" Type="http://schemas.openxmlformats.org/officeDocument/2006/relationships/customXml" Target="../ink/ink559.xml"/><Relationship Id="rId455" Type="http://schemas.openxmlformats.org/officeDocument/2006/relationships/image" Target="../media/image683.png"/><Relationship Id="rId662" Type="http://schemas.openxmlformats.org/officeDocument/2006/relationships/image" Target="../media/image786.png"/><Relationship Id="rId1085" Type="http://schemas.openxmlformats.org/officeDocument/2006/relationships/image" Target="../media/image995.png"/><Relationship Id="rId1292" Type="http://schemas.openxmlformats.org/officeDocument/2006/relationships/customXml" Target="../ink/ink1087.xml"/><Relationship Id="rId1306" Type="http://schemas.openxmlformats.org/officeDocument/2006/relationships/customXml" Target="../ink/ink1094.xml"/><Relationship Id="rId12" Type="http://schemas.openxmlformats.org/officeDocument/2006/relationships/customXml" Target="../ink/ink441.xml"/><Relationship Id="rId108" Type="http://schemas.openxmlformats.org/officeDocument/2006/relationships/customXml" Target="../ink/ink489.xml"/><Relationship Id="rId315" Type="http://schemas.openxmlformats.org/officeDocument/2006/relationships/image" Target="../media/image613.png"/><Relationship Id="rId522" Type="http://schemas.openxmlformats.org/officeDocument/2006/relationships/customXml" Target="../ink/ink696.xml"/><Relationship Id="rId967" Type="http://schemas.openxmlformats.org/officeDocument/2006/relationships/customXml" Target="../ink/ink921.xml"/><Relationship Id="rId1152" Type="http://schemas.openxmlformats.org/officeDocument/2006/relationships/image" Target="../media/image1028.png"/><Relationship Id="rId96" Type="http://schemas.openxmlformats.org/officeDocument/2006/relationships/customXml" Target="../ink/ink483.xml"/><Relationship Id="rId161" Type="http://schemas.openxmlformats.org/officeDocument/2006/relationships/image" Target="../media/image538.png"/><Relationship Id="rId399" Type="http://schemas.openxmlformats.org/officeDocument/2006/relationships/image" Target="../media/image655.png"/><Relationship Id="rId827" Type="http://schemas.openxmlformats.org/officeDocument/2006/relationships/customXml" Target="../ink/ink850.xml"/><Relationship Id="rId1012" Type="http://schemas.openxmlformats.org/officeDocument/2006/relationships/image" Target="../media/image959.png"/><Relationship Id="rId259" Type="http://schemas.openxmlformats.org/officeDocument/2006/relationships/image" Target="../media/image585.png"/><Relationship Id="rId466" Type="http://schemas.openxmlformats.org/officeDocument/2006/relationships/customXml" Target="../ink/ink668.xml"/><Relationship Id="rId673" Type="http://schemas.openxmlformats.org/officeDocument/2006/relationships/customXml" Target="../ink/ink772.xml"/><Relationship Id="rId880" Type="http://schemas.openxmlformats.org/officeDocument/2006/relationships/customXml" Target="../ink/ink877.xml"/><Relationship Id="rId1096" Type="http://schemas.openxmlformats.org/officeDocument/2006/relationships/customXml" Target="../ink/ink986.xml"/><Relationship Id="rId1317" Type="http://schemas.openxmlformats.org/officeDocument/2006/relationships/image" Target="../media/image1107.png"/><Relationship Id="rId23" Type="http://schemas.openxmlformats.org/officeDocument/2006/relationships/image" Target="../media/image471.png"/><Relationship Id="rId119" Type="http://schemas.openxmlformats.org/officeDocument/2006/relationships/image" Target="../media/image518.png"/><Relationship Id="rId326" Type="http://schemas.openxmlformats.org/officeDocument/2006/relationships/customXml" Target="../ink/ink598.xml"/><Relationship Id="rId533" Type="http://schemas.openxmlformats.org/officeDocument/2006/relationships/image" Target="../media/image722.png"/><Relationship Id="rId978" Type="http://schemas.openxmlformats.org/officeDocument/2006/relationships/image" Target="../media/image942.png"/><Relationship Id="rId1163" Type="http://schemas.openxmlformats.org/officeDocument/2006/relationships/customXml" Target="../ink/ink1020.xml"/><Relationship Id="rId1370" Type="http://schemas.openxmlformats.org/officeDocument/2006/relationships/image" Target="../media/image1133.png"/><Relationship Id="rId740" Type="http://schemas.openxmlformats.org/officeDocument/2006/relationships/image" Target="../media/image825.png"/><Relationship Id="rId838" Type="http://schemas.openxmlformats.org/officeDocument/2006/relationships/image" Target="../media/image873.png"/><Relationship Id="rId1023" Type="http://schemas.openxmlformats.org/officeDocument/2006/relationships/customXml" Target="../ink/ink949.xml"/><Relationship Id="rId172" Type="http://schemas.openxmlformats.org/officeDocument/2006/relationships/customXml" Target="../ink/ink521.xml"/><Relationship Id="rId477" Type="http://schemas.openxmlformats.org/officeDocument/2006/relationships/image" Target="../media/image694.png"/><Relationship Id="rId600" Type="http://schemas.openxmlformats.org/officeDocument/2006/relationships/customXml" Target="../ink/ink735.xml"/><Relationship Id="rId684" Type="http://schemas.openxmlformats.org/officeDocument/2006/relationships/image" Target="../media/image797.png"/><Relationship Id="rId1230" Type="http://schemas.openxmlformats.org/officeDocument/2006/relationships/customXml" Target="../ink/ink1055.xml"/><Relationship Id="rId1328" Type="http://schemas.openxmlformats.org/officeDocument/2006/relationships/customXml" Target="../ink/ink1105.xml"/><Relationship Id="rId337" Type="http://schemas.openxmlformats.org/officeDocument/2006/relationships/image" Target="../media/image624.png"/><Relationship Id="rId891" Type="http://schemas.openxmlformats.org/officeDocument/2006/relationships/image" Target="../media/image899.png"/><Relationship Id="rId905" Type="http://schemas.openxmlformats.org/officeDocument/2006/relationships/image" Target="../media/image906.png"/><Relationship Id="rId989" Type="http://schemas.openxmlformats.org/officeDocument/2006/relationships/customXml" Target="../ink/ink932.xml"/><Relationship Id="rId34" Type="http://schemas.openxmlformats.org/officeDocument/2006/relationships/customXml" Target="../ink/ink452.xml"/><Relationship Id="rId544" Type="http://schemas.openxmlformats.org/officeDocument/2006/relationships/customXml" Target="../ink/ink707.xml"/><Relationship Id="rId751" Type="http://schemas.openxmlformats.org/officeDocument/2006/relationships/customXml" Target="../ink/ink811.xml"/><Relationship Id="rId849" Type="http://schemas.openxmlformats.org/officeDocument/2006/relationships/image" Target="../media/image878.png"/><Relationship Id="rId1174" Type="http://schemas.openxmlformats.org/officeDocument/2006/relationships/image" Target="../media/image1039.png"/><Relationship Id="rId183" Type="http://schemas.openxmlformats.org/officeDocument/2006/relationships/image" Target="../media/image548.png"/><Relationship Id="rId390" Type="http://schemas.openxmlformats.org/officeDocument/2006/relationships/customXml" Target="../ink/ink630.xml"/><Relationship Id="rId404" Type="http://schemas.openxmlformats.org/officeDocument/2006/relationships/customXml" Target="../ink/ink637.xml"/><Relationship Id="rId611" Type="http://schemas.openxmlformats.org/officeDocument/2006/relationships/image" Target="../media/image761.png"/><Relationship Id="rId1034" Type="http://schemas.openxmlformats.org/officeDocument/2006/relationships/image" Target="../media/image970.png"/><Relationship Id="rId1241" Type="http://schemas.openxmlformats.org/officeDocument/2006/relationships/image" Target="../media/image1070.png"/><Relationship Id="rId1339" Type="http://schemas.openxmlformats.org/officeDocument/2006/relationships/image" Target="../media/image1118.png"/><Relationship Id="rId250" Type="http://schemas.openxmlformats.org/officeDocument/2006/relationships/customXml" Target="../ink/ink560.xml"/><Relationship Id="rId488" Type="http://schemas.openxmlformats.org/officeDocument/2006/relationships/customXml" Target="../ink/ink679.xml"/><Relationship Id="rId695" Type="http://schemas.openxmlformats.org/officeDocument/2006/relationships/customXml" Target="../ink/ink783.xml"/><Relationship Id="rId709" Type="http://schemas.openxmlformats.org/officeDocument/2006/relationships/customXml" Target="../ink/ink790.xml"/><Relationship Id="rId916" Type="http://schemas.openxmlformats.org/officeDocument/2006/relationships/customXml" Target="../ink/ink895.xml"/><Relationship Id="rId1101" Type="http://schemas.openxmlformats.org/officeDocument/2006/relationships/customXml" Target="../ink/ink989.xml"/><Relationship Id="rId45" Type="http://schemas.openxmlformats.org/officeDocument/2006/relationships/image" Target="../media/image482.png"/><Relationship Id="rId110" Type="http://schemas.openxmlformats.org/officeDocument/2006/relationships/customXml" Target="../ink/ink490.xml"/><Relationship Id="rId348" Type="http://schemas.openxmlformats.org/officeDocument/2006/relationships/customXml" Target="../ink/ink609.xml"/><Relationship Id="rId555" Type="http://schemas.openxmlformats.org/officeDocument/2006/relationships/image" Target="../media/image733.png"/><Relationship Id="rId762" Type="http://schemas.openxmlformats.org/officeDocument/2006/relationships/image" Target="../media/image836.png"/><Relationship Id="rId1185" Type="http://schemas.openxmlformats.org/officeDocument/2006/relationships/image" Target="../media/image1044.png"/><Relationship Id="rId194" Type="http://schemas.openxmlformats.org/officeDocument/2006/relationships/customXml" Target="../ink/ink532.xml"/><Relationship Id="rId208" Type="http://schemas.openxmlformats.org/officeDocument/2006/relationships/customXml" Target="../ink/ink539.xml"/><Relationship Id="rId415" Type="http://schemas.openxmlformats.org/officeDocument/2006/relationships/image" Target="../media/image663.png"/><Relationship Id="rId622" Type="http://schemas.openxmlformats.org/officeDocument/2006/relationships/customXml" Target="../ink/ink746.xml"/><Relationship Id="rId1045" Type="http://schemas.openxmlformats.org/officeDocument/2006/relationships/image" Target="../media/image975.png"/><Relationship Id="rId1252" Type="http://schemas.openxmlformats.org/officeDocument/2006/relationships/customXml" Target="../ink/ink1066.xml"/><Relationship Id="rId261" Type="http://schemas.openxmlformats.org/officeDocument/2006/relationships/image" Target="../media/image586.png"/><Relationship Id="rId499" Type="http://schemas.openxmlformats.org/officeDocument/2006/relationships/image" Target="../media/image705.png"/><Relationship Id="rId927" Type="http://schemas.openxmlformats.org/officeDocument/2006/relationships/image" Target="../media/image917.png"/><Relationship Id="rId1112" Type="http://schemas.openxmlformats.org/officeDocument/2006/relationships/image" Target="../media/image1008.png"/><Relationship Id="rId56" Type="http://schemas.openxmlformats.org/officeDocument/2006/relationships/customXml" Target="../ink/ink463.xml"/><Relationship Id="rId359" Type="http://schemas.openxmlformats.org/officeDocument/2006/relationships/image" Target="../media/image635.png"/><Relationship Id="rId566" Type="http://schemas.openxmlformats.org/officeDocument/2006/relationships/customXml" Target="../ink/ink718.xml"/><Relationship Id="rId773" Type="http://schemas.openxmlformats.org/officeDocument/2006/relationships/customXml" Target="../ink/ink822.xml"/><Relationship Id="rId1196" Type="http://schemas.openxmlformats.org/officeDocument/2006/relationships/customXml" Target="../ink/ink1037.xml"/><Relationship Id="rId121" Type="http://schemas.openxmlformats.org/officeDocument/2006/relationships/image" Target="../media/image519.png"/><Relationship Id="rId219" Type="http://schemas.openxmlformats.org/officeDocument/2006/relationships/image" Target="../media/image566.png"/><Relationship Id="rId426" Type="http://schemas.openxmlformats.org/officeDocument/2006/relationships/customXml" Target="../ink/ink648.xml"/><Relationship Id="rId633" Type="http://schemas.openxmlformats.org/officeDocument/2006/relationships/image" Target="../media/image772.png"/><Relationship Id="rId980" Type="http://schemas.openxmlformats.org/officeDocument/2006/relationships/image" Target="../media/image943.png"/><Relationship Id="rId1056" Type="http://schemas.openxmlformats.org/officeDocument/2006/relationships/customXml" Target="../ink/ink966.xml"/><Relationship Id="rId1263" Type="http://schemas.openxmlformats.org/officeDocument/2006/relationships/image" Target="../media/image1081.png"/><Relationship Id="rId840" Type="http://schemas.openxmlformats.org/officeDocument/2006/relationships/customXml" Target="../ink/ink857.xml"/><Relationship Id="rId938" Type="http://schemas.openxmlformats.org/officeDocument/2006/relationships/customXml" Target="../ink/ink906.xml"/><Relationship Id="rId67" Type="http://schemas.openxmlformats.org/officeDocument/2006/relationships/image" Target="../media/image493.png"/><Relationship Id="rId272" Type="http://schemas.openxmlformats.org/officeDocument/2006/relationships/customXml" Target="../ink/ink571.xml"/><Relationship Id="rId577" Type="http://schemas.openxmlformats.org/officeDocument/2006/relationships/image" Target="../media/image744.png"/><Relationship Id="rId700" Type="http://schemas.openxmlformats.org/officeDocument/2006/relationships/image" Target="../media/image805.png"/><Relationship Id="rId1123" Type="http://schemas.openxmlformats.org/officeDocument/2006/relationships/customXml" Target="../ink/ink1000.xml"/><Relationship Id="rId1330" Type="http://schemas.openxmlformats.org/officeDocument/2006/relationships/customXml" Target="../ink/ink1106.xml"/><Relationship Id="rId132" Type="http://schemas.openxmlformats.org/officeDocument/2006/relationships/customXml" Target="../ink/ink501.xml"/><Relationship Id="rId784" Type="http://schemas.openxmlformats.org/officeDocument/2006/relationships/customXml" Target="../ink/ink828.xml"/><Relationship Id="rId991" Type="http://schemas.openxmlformats.org/officeDocument/2006/relationships/customXml" Target="../ink/ink933.xml"/><Relationship Id="rId1067" Type="http://schemas.openxmlformats.org/officeDocument/2006/relationships/image" Target="../media/image986.png"/><Relationship Id="rId437" Type="http://schemas.openxmlformats.org/officeDocument/2006/relationships/image" Target="../media/image674.png"/><Relationship Id="rId644" Type="http://schemas.openxmlformats.org/officeDocument/2006/relationships/customXml" Target="../ink/ink757.xml"/><Relationship Id="rId851" Type="http://schemas.openxmlformats.org/officeDocument/2006/relationships/image" Target="../media/image879.png"/><Relationship Id="rId1274" Type="http://schemas.openxmlformats.org/officeDocument/2006/relationships/customXml" Target="../ink/ink1077.xml"/><Relationship Id="rId283" Type="http://schemas.openxmlformats.org/officeDocument/2006/relationships/image" Target="../media/image597.png"/><Relationship Id="rId490" Type="http://schemas.openxmlformats.org/officeDocument/2006/relationships/customXml" Target="../ink/ink680.xml"/><Relationship Id="rId504" Type="http://schemas.openxmlformats.org/officeDocument/2006/relationships/customXml" Target="../ink/ink687.xml"/><Relationship Id="rId711" Type="http://schemas.openxmlformats.org/officeDocument/2006/relationships/customXml" Target="../ink/ink791.xml"/><Relationship Id="rId949" Type="http://schemas.openxmlformats.org/officeDocument/2006/relationships/image" Target="../media/image928.png"/><Relationship Id="rId1134" Type="http://schemas.openxmlformats.org/officeDocument/2006/relationships/image" Target="../media/image1019.png"/><Relationship Id="rId1341" Type="http://schemas.openxmlformats.org/officeDocument/2006/relationships/image" Target="../media/image1119.png"/><Relationship Id="rId78" Type="http://schemas.openxmlformats.org/officeDocument/2006/relationships/customXml" Target="../ink/ink474.xml"/><Relationship Id="rId143" Type="http://schemas.openxmlformats.org/officeDocument/2006/relationships/image" Target="../media/image121.png"/><Relationship Id="rId350" Type="http://schemas.openxmlformats.org/officeDocument/2006/relationships/customXml" Target="../ink/ink610.xml"/><Relationship Id="rId588" Type="http://schemas.openxmlformats.org/officeDocument/2006/relationships/customXml" Target="../ink/ink729.xml"/><Relationship Id="rId795" Type="http://schemas.openxmlformats.org/officeDocument/2006/relationships/image" Target="../media/image852.png"/><Relationship Id="rId809" Type="http://schemas.openxmlformats.org/officeDocument/2006/relationships/image" Target="../media/image859.png"/><Relationship Id="rId1201" Type="http://schemas.openxmlformats.org/officeDocument/2006/relationships/image" Target="../media/image1051.png"/><Relationship Id="rId9" Type="http://schemas.openxmlformats.org/officeDocument/2006/relationships/image" Target="../media/image464.png"/><Relationship Id="rId210" Type="http://schemas.openxmlformats.org/officeDocument/2006/relationships/customXml" Target="../ink/ink540.xml"/><Relationship Id="rId448" Type="http://schemas.openxmlformats.org/officeDocument/2006/relationships/customXml" Target="../ink/ink659.xml"/><Relationship Id="rId655" Type="http://schemas.openxmlformats.org/officeDocument/2006/relationships/image" Target="../media/image783.png"/><Relationship Id="rId862" Type="http://schemas.openxmlformats.org/officeDocument/2006/relationships/customXml" Target="../ink/ink868.xml"/><Relationship Id="rId1078" Type="http://schemas.openxmlformats.org/officeDocument/2006/relationships/customXml" Target="../ink/ink977.xml"/><Relationship Id="rId1285" Type="http://schemas.openxmlformats.org/officeDocument/2006/relationships/image" Target="../media/image1091.png"/><Relationship Id="rId294" Type="http://schemas.openxmlformats.org/officeDocument/2006/relationships/customXml" Target="../ink/ink582.xml"/><Relationship Id="rId308" Type="http://schemas.openxmlformats.org/officeDocument/2006/relationships/customXml" Target="../ink/ink589.xml"/><Relationship Id="rId515" Type="http://schemas.openxmlformats.org/officeDocument/2006/relationships/image" Target="../media/image713.png"/><Relationship Id="rId722" Type="http://schemas.openxmlformats.org/officeDocument/2006/relationships/image" Target="../media/image816.png"/><Relationship Id="rId1145" Type="http://schemas.openxmlformats.org/officeDocument/2006/relationships/customXml" Target="../ink/ink1011.xml"/><Relationship Id="rId1352" Type="http://schemas.openxmlformats.org/officeDocument/2006/relationships/image" Target="../media/image1124.png"/><Relationship Id="rId89" Type="http://schemas.openxmlformats.org/officeDocument/2006/relationships/image" Target="../media/image504.png"/><Relationship Id="rId154" Type="http://schemas.openxmlformats.org/officeDocument/2006/relationships/customXml" Target="../ink/ink512.xml"/><Relationship Id="rId361" Type="http://schemas.openxmlformats.org/officeDocument/2006/relationships/image" Target="../media/image636.png"/><Relationship Id="rId599" Type="http://schemas.openxmlformats.org/officeDocument/2006/relationships/image" Target="../media/image755.png"/><Relationship Id="rId1005" Type="http://schemas.openxmlformats.org/officeDocument/2006/relationships/customXml" Target="../ink/ink940.xml"/><Relationship Id="rId1212" Type="http://schemas.openxmlformats.org/officeDocument/2006/relationships/image" Target="../media/image1056.png"/><Relationship Id="rId459" Type="http://schemas.openxmlformats.org/officeDocument/2006/relationships/image" Target="../media/image685.png"/><Relationship Id="rId666" Type="http://schemas.openxmlformats.org/officeDocument/2006/relationships/image" Target="../media/image788.png"/><Relationship Id="rId873" Type="http://schemas.openxmlformats.org/officeDocument/2006/relationships/image" Target="../media/image890.png"/><Relationship Id="rId1089" Type="http://schemas.openxmlformats.org/officeDocument/2006/relationships/image" Target="../media/image997.png"/><Relationship Id="rId1296" Type="http://schemas.openxmlformats.org/officeDocument/2006/relationships/customXml" Target="../ink/ink1089.xml"/><Relationship Id="rId16" Type="http://schemas.openxmlformats.org/officeDocument/2006/relationships/customXml" Target="../ink/ink443.xml"/><Relationship Id="rId221" Type="http://schemas.openxmlformats.org/officeDocument/2006/relationships/image" Target="../media/image316.png"/><Relationship Id="rId319" Type="http://schemas.openxmlformats.org/officeDocument/2006/relationships/image" Target="../media/image615.png"/><Relationship Id="rId526" Type="http://schemas.openxmlformats.org/officeDocument/2006/relationships/customXml" Target="../ink/ink698.xml"/><Relationship Id="rId1156" Type="http://schemas.openxmlformats.org/officeDocument/2006/relationships/image" Target="../media/image1030.png"/><Relationship Id="rId1363" Type="http://schemas.openxmlformats.org/officeDocument/2006/relationships/customXml" Target="../ink/ink1123.xml"/><Relationship Id="rId733" Type="http://schemas.openxmlformats.org/officeDocument/2006/relationships/customXml" Target="../ink/ink802.xml"/><Relationship Id="rId940" Type="http://schemas.openxmlformats.org/officeDocument/2006/relationships/customXml" Target="../ink/ink907.xml"/><Relationship Id="rId1016" Type="http://schemas.openxmlformats.org/officeDocument/2006/relationships/image" Target="../media/image961.png"/><Relationship Id="rId165" Type="http://schemas.openxmlformats.org/officeDocument/2006/relationships/image" Target="../media/image540.png"/><Relationship Id="rId372" Type="http://schemas.openxmlformats.org/officeDocument/2006/relationships/customXml" Target="../ink/ink621.xml"/><Relationship Id="rId677" Type="http://schemas.openxmlformats.org/officeDocument/2006/relationships/customXml" Target="../ink/ink774.xml"/><Relationship Id="rId800" Type="http://schemas.openxmlformats.org/officeDocument/2006/relationships/customXml" Target="../ink/ink836.xml"/><Relationship Id="rId1223" Type="http://schemas.openxmlformats.org/officeDocument/2006/relationships/image" Target="../media/image1061.png"/><Relationship Id="rId232" Type="http://schemas.openxmlformats.org/officeDocument/2006/relationships/customXml" Target="../ink/ink551.xml"/><Relationship Id="rId884" Type="http://schemas.openxmlformats.org/officeDocument/2006/relationships/customXml" Target="../ink/ink879.xml"/><Relationship Id="rId27" Type="http://schemas.openxmlformats.org/officeDocument/2006/relationships/image" Target="../media/image473.png"/><Relationship Id="rId537" Type="http://schemas.openxmlformats.org/officeDocument/2006/relationships/image" Target="../media/image724.png"/><Relationship Id="rId744" Type="http://schemas.openxmlformats.org/officeDocument/2006/relationships/image" Target="../media/image827.png"/><Relationship Id="rId951" Type="http://schemas.openxmlformats.org/officeDocument/2006/relationships/image" Target="../media/image929.png"/><Relationship Id="rId1167" Type="http://schemas.openxmlformats.org/officeDocument/2006/relationships/customXml" Target="../ink/ink1022.xml"/><Relationship Id="rId1374" Type="http://schemas.openxmlformats.org/officeDocument/2006/relationships/image" Target="../media/image1135.png"/><Relationship Id="rId80" Type="http://schemas.openxmlformats.org/officeDocument/2006/relationships/customXml" Target="../ink/ink475.xml"/><Relationship Id="rId176" Type="http://schemas.openxmlformats.org/officeDocument/2006/relationships/customXml" Target="../ink/ink523.xml"/><Relationship Id="rId383" Type="http://schemas.openxmlformats.org/officeDocument/2006/relationships/image" Target="../media/image647.png"/><Relationship Id="rId590" Type="http://schemas.openxmlformats.org/officeDocument/2006/relationships/customXml" Target="../ink/ink730.xml"/><Relationship Id="rId604" Type="http://schemas.openxmlformats.org/officeDocument/2006/relationships/customXml" Target="../ink/ink737.xml"/><Relationship Id="rId811" Type="http://schemas.openxmlformats.org/officeDocument/2006/relationships/image" Target="../media/image860.png"/><Relationship Id="rId1027" Type="http://schemas.openxmlformats.org/officeDocument/2006/relationships/customXml" Target="../ink/ink951.xml"/><Relationship Id="rId1234" Type="http://schemas.openxmlformats.org/officeDocument/2006/relationships/customXml" Target="../ink/ink1057.xml"/><Relationship Id="rId243" Type="http://schemas.openxmlformats.org/officeDocument/2006/relationships/image" Target="../media/image577.png"/><Relationship Id="rId450" Type="http://schemas.openxmlformats.org/officeDocument/2006/relationships/customXml" Target="../ink/ink660.xml"/><Relationship Id="rId688" Type="http://schemas.openxmlformats.org/officeDocument/2006/relationships/image" Target="../media/image799.png"/><Relationship Id="rId895" Type="http://schemas.openxmlformats.org/officeDocument/2006/relationships/image" Target="../media/image901.png"/><Relationship Id="rId909" Type="http://schemas.openxmlformats.org/officeDocument/2006/relationships/image" Target="../media/image908.png"/><Relationship Id="rId1080" Type="http://schemas.openxmlformats.org/officeDocument/2006/relationships/customXml" Target="../ink/ink978.xml"/><Relationship Id="rId1301" Type="http://schemas.openxmlformats.org/officeDocument/2006/relationships/image" Target="../media/image1099.png"/><Relationship Id="rId38" Type="http://schemas.openxmlformats.org/officeDocument/2006/relationships/customXml" Target="../ink/ink454.xml"/><Relationship Id="rId103" Type="http://schemas.openxmlformats.org/officeDocument/2006/relationships/image" Target="../media/image511.png"/><Relationship Id="rId310" Type="http://schemas.openxmlformats.org/officeDocument/2006/relationships/customXml" Target="../ink/ink590.xml"/><Relationship Id="rId548" Type="http://schemas.openxmlformats.org/officeDocument/2006/relationships/customXml" Target="../ink/ink709.xml"/><Relationship Id="rId755" Type="http://schemas.openxmlformats.org/officeDocument/2006/relationships/customXml" Target="../ink/ink813.xml"/><Relationship Id="rId962" Type="http://schemas.openxmlformats.org/officeDocument/2006/relationships/customXml" Target="../ink/ink918.xml"/><Relationship Id="rId1178" Type="http://schemas.openxmlformats.org/officeDocument/2006/relationships/customXml" Target="../ink/ink1028.xml"/><Relationship Id="rId91" Type="http://schemas.openxmlformats.org/officeDocument/2006/relationships/image" Target="../media/image505.png"/><Relationship Id="rId187" Type="http://schemas.openxmlformats.org/officeDocument/2006/relationships/image" Target="../media/image550.png"/><Relationship Id="rId394" Type="http://schemas.openxmlformats.org/officeDocument/2006/relationships/customXml" Target="../ink/ink632.xml"/><Relationship Id="rId408" Type="http://schemas.openxmlformats.org/officeDocument/2006/relationships/customXml" Target="../ink/ink639.xml"/><Relationship Id="rId615" Type="http://schemas.openxmlformats.org/officeDocument/2006/relationships/image" Target="../media/image763.png"/><Relationship Id="rId822" Type="http://schemas.openxmlformats.org/officeDocument/2006/relationships/customXml" Target="../ink/ink847.xml"/><Relationship Id="rId1038" Type="http://schemas.openxmlformats.org/officeDocument/2006/relationships/image" Target="../media/image972.png"/><Relationship Id="rId1245" Type="http://schemas.openxmlformats.org/officeDocument/2006/relationships/image" Target="../media/image1072.png"/><Relationship Id="rId254" Type="http://schemas.openxmlformats.org/officeDocument/2006/relationships/customXml" Target="../ink/ink562.xml"/><Relationship Id="rId699" Type="http://schemas.openxmlformats.org/officeDocument/2006/relationships/customXml" Target="../ink/ink785.xml"/><Relationship Id="rId1091" Type="http://schemas.openxmlformats.org/officeDocument/2006/relationships/image" Target="../media/image998.png"/><Relationship Id="rId1105" Type="http://schemas.openxmlformats.org/officeDocument/2006/relationships/customXml" Target="../ink/ink991.xml"/><Relationship Id="rId1312" Type="http://schemas.openxmlformats.org/officeDocument/2006/relationships/customXml" Target="../ink/ink1097.xml"/><Relationship Id="rId49" Type="http://schemas.openxmlformats.org/officeDocument/2006/relationships/image" Target="../media/image484.png"/><Relationship Id="rId114" Type="http://schemas.openxmlformats.org/officeDocument/2006/relationships/customXml" Target="../ink/ink492.xml"/><Relationship Id="rId461" Type="http://schemas.openxmlformats.org/officeDocument/2006/relationships/image" Target="../media/image686.png"/><Relationship Id="rId559" Type="http://schemas.openxmlformats.org/officeDocument/2006/relationships/image" Target="../media/image735.png"/><Relationship Id="rId766" Type="http://schemas.openxmlformats.org/officeDocument/2006/relationships/image" Target="../media/image838.png"/><Relationship Id="rId1189" Type="http://schemas.openxmlformats.org/officeDocument/2006/relationships/image" Target="../media/image1046.png"/><Relationship Id="rId198" Type="http://schemas.openxmlformats.org/officeDocument/2006/relationships/customXml" Target="../ink/ink534.xml"/><Relationship Id="rId321" Type="http://schemas.openxmlformats.org/officeDocument/2006/relationships/image" Target="../media/image616.png"/><Relationship Id="rId419" Type="http://schemas.openxmlformats.org/officeDocument/2006/relationships/image" Target="../media/image665.png"/><Relationship Id="rId626" Type="http://schemas.openxmlformats.org/officeDocument/2006/relationships/customXml" Target="../ink/ink748.xml"/><Relationship Id="rId973" Type="http://schemas.openxmlformats.org/officeDocument/2006/relationships/customXml" Target="../ink/ink924.xml"/><Relationship Id="rId1049" Type="http://schemas.openxmlformats.org/officeDocument/2006/relationships/image" Target="../media/image977.png"/><Relationship Id="rId1256" Type="http://schemas.openxmlformats.org/officeDocument/2006/relationships/customXml" Target="../ink/ink1068.xml"/><Relationship Id="rId833" Type="http://schemas.openxmlformats.org/officeDocument/2006/relationships/customXml" Target="../ink/ink853.xml"/><Relationship Id="rId1116" Type="http://schemas.openxmlformats.org/officeDocument/2006/relationships/image" Target="../media/image1010.png"/><Relationship Id="rId265" Type="http://schemas.openxmlformats.org/officeDocument/2006/relationships/image" Target="../media/image588.png"/><Relationship Id="rId472" Type="http://schemas.openxmlformats.org/officeDocument/2006/relationships/customXml" Target="../ink/ink671.xml"/><Relationship Id="rId900" Type="http://schemas.openxmlformats.org/officeDocument/2006/relationships/customXml" Target="../ink/ink887.xml"/><Relationship Id="rId1323" Type="http://schemas.openxmlformats.org/officeDocument/2006/relationships/image" Target="../media/image1110.png"/><Relationship Id="rId125" Type="http://schemas.openxmlformats.org/officeDocument/2006/relationships/image" Target="../media/image521.png"/><Relationship Id="rId332" Type="http://schemas.openxmlformats.org/officeDocument/2006/relationships/customXml" Target="../ink/ink601.xml"/><Relationship Id="rId777" Type="http://schemas.openxmlformats.org/officeDocument/2006/relationships/customXml" Target="../ink/ink824.xml"/><Relationship Id="rId984" Type="http://schemas.openxmlformats.org/officeDocument/2006/relationships/image" Target="../media/image945.png"/><Relationship Id="rId637" Type="http://schemas.openxmlformats.org/officeDocument/2006/relationships/image" Target="../media/image774.png"/><Relationship Id="rId844" Type="http://schemas.openxmlformats.org/officeDocument/2006/relationships/customXml" Target="../ink/ink859.xml"/><Relationship Id="rId1267" Type="http://schemas.openxmlformats.org/officeDocument/2006/relationships/image" Target="../media/image1083.png"/><Relationship Id="rId276" Type="http://schemas.openxmlformats.org/officeDocument/2006/relationships/customXml" Target="../ink/ink573.xml"/><Relationship Id="rId483" Type="http://schemas.openxmlformats.org/officeDocument/2006/relationships/image" Target="../media/image697.png"/><Relationship Id="rId690" Type="http://schemas.openxmlformats.org/officeDocument/2006/relationships/image" Target="../media/image800.png"/><Relationship Id="rId704" Type="http://schemas.openxmlformats.org/officeDocument/2006/relationships/image" Target="../media/image807.png"/><Relationship Id="rId911" Type="http://schemas.openxmlformats.org/officeDocument/2006/relationships/image" Target="../media/image909.png"/><Relationship Id="rId1127" Type="http://schemas.openxmlformats.org/officeDocument/2006/relationships/customXml" Target="../ink/ink1002.xml"/><Relationship Id="rId1334" Type="http://schemas.openxmlformats.org/officeDocument/2006/relationships/customXml" Target="../ink/ink1108.xml"/><Relationship Id="rId40" Type="http://schemas.openxmlformats.org/officeDocument/2006/relationships/customXml" Target="../ink/ink455.xml"/><Relationship Id="rId136" Type="http://schemas.openxmlformats.org/officeDocument/2006/relationships/customXml" Target="../ink/ink503.xml"/><Relationship Id="rId343" Type="http://schemas.openxmlformats.org/officeDocument/2006/relationships/image" Target="../media/image627.png"/><Relationship Id="rId550" Type="http://schemas.openxmlformats.org/officeDocument/2006/relationships/customXml" Target="../ink/ink710.xml"/><Relationship Id="rId788" Type="http://schemas.openxmlformats.org/officeDocument/2006/relationships/customXml" Target="../ink/ink830.xml"/><Relationship Id="rId995" Type="http://schemas.openxmlformats.org/officeDocument/2006/relationships/customXml" Target="../ink/ink935.xml"/><Relationship Id="rId1180" Type="http://schemas.openxmlformats.org/officeDocument/2006/relationships/customXml" Target="../ink/ink1029.xml"/><Relationship Id="rId203" Type="http://schemas.openxmlformats.org/officeDocument/2006/relationships/image" Target="../media/image558.png"/><Relationship Id="rId648" Type="http://schemas.openxmlformats.org/officeDocument/2006/relationships/customXml" Target="../ink/ink759.xml"/><Relationship Id="rId855" Type="http://schemas.openxmlformats.org/officeDocument/2006/relationships/image" Target="../media/image881.png"/><Relationship Id="rId1040" Type="http://schemas.openxmlformats.org/officeDocument/2006/relationships/image" Target="../media/image973.png"/><Relationship Id="rId1278" Type="http://schemas.openxmlformats.org/officeDocument/2006/relationships/customXml" Target="../ink/ink1079.xml"/><Relationship Id="rId287" Type="http://schemas.openxmlformats.org/officeDocument/2006/relationships/image" Target="../media/image599.png"/><Relationship Id="rId410" Type="http://schemas.openxmlformats.org/officeDocument/2006/relationships/customXml" Target="../ink/ink640.xml"/><Relationship Id="rId494" Type="http://schemas.openxmlformats.org/officeDocument/2006/relationships/customXml" Target="../ink/ink682.xml"/><Relationship Id="rId508" Type="http://schemas.openxmlformats.org/officeDocument/2006/relationships/customXml" Target="../ink/ink689.xml"/><Relationship Id="rId715" Type="http://schemas.openxmlformats.org/officeDocument/2006/relationships/customXml" Target="../ink/ink793.xml"/><Relationship Id="rId922" Type="http://schemas.openxmlformats.org/officeDocument/2006/relationships/customXml" Target="../ink/ink898.xml"/><Relationship Id="rId1138" Type="http://schemas.openxmlformats.org/officeDocument/2006/relationships/image" Target="../media/image1021.png"/><Relationship Id="rId1345" Type="http://schemas.openxmlformats.org/officeDocument/2006/relationships/image" Target="../media/image1121.png"/><Relationship Id="rId147" Type="http://schemas.openxmlformats.org/officeDocument/2006/relationships/image" Target="../media/image531.png"/><Relationship Id="rId354" Type="http://schemas.openxmlformats.org/officeDocument/2006/relationships/customXml" Target="../ink/ink612.xml"/><Relationship Id="rId799" Type="http://schemas.openxmlformats.org/officeDocument/2006/relationships/image" Target="../media/image854.png"/><Relationship Id="rId1191" Type="http://schemas.openxmlformats.org/officeDocument/2006/relationships/image" Target="../media/image203.png"/><Relationship Id="rId1205" Type="http://schemas.openxmlformats.org/officeDocument/2006/relationships/customXml" Target="../ink/ink1042.xml"/><Relationship Id="rId51" Type="http://schemas.openxmlformats.org/officeDocument/2006/relationships/image" Target="../media/image485.png"/><Relationship Id="rId561" Type="http://schemas.openxmlformats.org/officeDocument/2006/relationships/image" Target="../media/image736.png"/><Relationship Id="rId659" Type="http://schemas.openxmlformats.org/officeDocument/2006/relationships/image" Target="../media/image785.png"/><Relationship Id="rId866" Type="http://schemas.openxmlformats.org/officeDocument/2006/relationships/customXml" Target="../ink/ink870.xml"/><Relationship Id="rId1289" Type="http://schemas.openxmlformats.org/officeDocument/2006/relationships/image" Target="../media/image1093.png"/><Relationship Id="rId214" Type="http://schemas.openxmlformats.org/officeDocument/2006/relationships/customXml" Target="../ink/ink542.xml"/><Relationship Id="rId298" Type="http://schemas.openxmlformats.org/officeDocument/2006/relationships/customXml" Target="../ink/ink584.xml"/><Relationship Id="rId421" Type="http://schemas.openxmlformats.org/officeDocument/2006/relationships/image" Target="../media/image666.png"/><Relationship Id="rId519" Type="http://schemas.openxmlformats.org/officeDocument/2006/relationships/image" Target="../media/image715.png"/><Relationship Id="rId1051" Type="http://schemas.openxmlformats.org/officeDocument/2006/relationships/image" Target="../media/image978.png"/><Relationship Id="rId1149" Type="http://schemas.openxmlformats.org/officeDocument/2006/relationships/customXml" Target="../ink/ink1013.xml"/><Relationship Id="rId1356" Type="http://schemas.openxmlformats.org/officeDocument/2006/relationships/image" Target="../media/image1126.png"/><Relationship Id="rId158" Type="http://schemas.openxmlformats.org/officeDocument/2006/relationships/customXml" Target="../ink/ink514.xml"/><Relationship Id="rId726" Type="http://schemas.openxmlformats.org/officeDocument/2006/relationships/image" Target="../media/image818.png"/><Relationship Id="rId933" Type="http://schemas.openxmlformats.org/officeDocument/2006/relationships/image" Target="../media/image920.png"/><Relationship Id="rId1009" Type="http://schemas.openxmlformats.org/officeDocument/2006/relationships/customXml" Target="../ink/ink942.xml"/><Relationship Id="rId62" Type="http://schemas.openxmlformats.org/officeDocument/2006/relationships/customXml" Target="../ink/ink466.xml"/><Relationship Id="rId365" Type="http://schemas.openxmlformats.org/officeDocument/2006/relationships/image" Target="../media/image638.png"/><Relationship Id="rId572" Type="http://schemas.openxmlformats.org/officeDocument/2006/relationships/customXml" Target="../ink/ink721.xml"/><Relationship Id="rId1216" Type="http://schemas.openxmlformats.org/officeDocument/2006/relationships/image" Target="../media/image1058.png"/><Relationship Id="rId225" Type="http://schemas.openxmlformats.org/officeDocument/2006/relationships/image" Target="../media/image568.png"/><Relationship Id="rId432" Type="http://schemas.openxmlformats.org/officeDocument/2006/relationships/customXml" Target="../ink/ink651.xml"/><Relationship Id="rId877" Type="http://schemas.openxmlformats.org/officeDocument/2006/relationships/image" Target="../media/image892.png"/><Relationship Id="rId1062" Type="http://schemas.openxmlformats.org/officeDocument/2006/relationships/customXml" Target="../ink/ink969.xml"/><Relationship Id="rId737" Type="http://schemas.openxmlformats.org/officeDocument/2006/relationships/customXml" Target="../ink/ink804.xml"/><Relationship Id="rId944" Type="http://schemas.openxmlformats.org/officeDocument/2006/relationships/customXml" Target="../ink/ink909.xml"/><Relationship Id="rId1367" Type="http://schemas.openxmlformats.org/officeDocument/2006/relationships/customXml" Target="../ink/ink1125.xml"/><Relationship Id="rId73" Type="http://schemas.openxmlformats.org/officeDocument/2006/relationships/image" Target="../media/image496.png"/><Relationship Id="rId169" Type="http://schemas.openxmlformats.org/officeDocument/2006/relationships/image" Target="../media/image542.png"/><Relationship Id="rId376" Type="http://schemas.openxmlformats.org/officeDocument/2006/relationships/customXml" Target="../ink/ink623.xml"/><Relationship Id="rId583" Type="http://schemas.openxmlformats.org/officeDocument/2006/relationships/image" Target="../media/image747.png"/><Relationship Id="rId790" Type="http://schemas.openxmlformats.org/officeDocument/2006/relationships/customXml" Target="../ink/ink831.xml"/><Relationship Id="rId804" Type="http://schemas.openxmlformats.org/officeDocument/2006/relationships/customXml" Target="../ink/ink838.xml"/><Relationship Id="rId1227" Type="http://schemas.openxmlformats.org/officeDocument/2006/relationships/image" Target="../media/image1063.png"/><Relationship Id="rId4" Type="http://schemas.openxmlformats.org/officeDocument/2006/relationships/customXml" Target="../ink/ink437.xml"/><Relationship Id="rId236" Type="http://schemas.openxmlformats.org/officeDocument/2006/relationships/customXml" Target="../ink/ink553.xml"/><Relationship Id="rId443" Type="http://schemas.openxmlformats.org/officeDocument/2006/relationships/image" Target="../media/image677.png"/><Relationship Id="rId650" Type="http://schemas.openxmlformats.org/officeDocument/2006/relationships/customXml" Target="../ink/ink760.xml"/><Relationship Id="rId888" Type="http://schemas.openxmlformats.org/officeDocument/2006/relationships/customXml" Target="../ink/ink881.xml"/><Relationship Id="rId1073" Type="http://schemas.openxmlformats.org/officeDocument/2006/relationships/image" Target="../media/image989.png"/><Relationship Id="rId1280" Type="http://schemas.openxmlformats.org/officeDocument/2006/relationships/image" Target="../media/image1089.png"/><Relationship Id="rId303" Type="http://schemas.openxmlformats.org/officeDocument/2006/relationships/image" Target="../media/image607.png"/><Relationship Id="rId748" Type="http://schemas.openxmlformats.org/officeDocument/2006/relationships/image" Target="../media/image829.png"/><Relationship Id="rId955" Type="http://schemas.openxmlformats.org/officeDocument/2006/relationships/image" Target="../media/image931.png"/><Relationship Id="rId1140" Type="http://schemas.openxmlformats.org/officeDocument/2006/relationships/image" Target="../media/image1022.png"/><Relationship Id="rId1378" Type="http://schemas.openxmlformats.org/officeDocument/2006/relationships/image" Target="../media/image1137.png"/><Relationship Id="rId84" Type="http://schemas.openxmlformats.org/officeDocument/2006/relationships/customXml" Target="../ink/ink477.xml"/><Relationship Id="rId387" Type="http://schemas.openxmlformats.org/officeDocument/2006/relationships/image" Target="../media/image649.png"/><Relationship Id="rId510" Type="http://schemas.openxmlformats.org/officeDocument/2006/relationships/customXml" Target="../ink/ink690.xml"/><Relationship Id="rId594" Type="http://schemas.openxmlformats.org/officeDocument/2006/relationships/customXml" Target="../ink/ink732.xml"/><Relationship Id="rId608" Type="http://schemas.openxmlformats.org/officeDocument/2006/relationships/customXml" Target="../ink/ink739.xml"/><Relationship Id="rId815" Type="http://schemas.openxmlformats.org/officeDocument/2006/relationships/image" Target="../media/image862.png"/><Relationship Id="rId1238" Type="http://schemas.openxmlformats.org/officeDocument/2006/relationships/customXml" Target="../ink/ink1059.xml"/><Relationship Id="rId247" Type="http://schemas.openxmlformats.org/officeDocument/2006/relationships/image" Target="../media/image579.png"/><Relationship Id="rId899" Type="http://schemas.openxmlformats.org/officeDocument/2006/relationships/image" Target="../media/image903.png"/><Relationship Id="rId1000" Type="http://schemas.openxmlformats.org/officeDocument/2006/relationships/image" Target="../media/image953.png"/><Relationship Id="rId1084" Type="http://schemas.openxmlformats.org/officeDocument/2006/relationships/customXml" Target="../ink/ink980.xml"/><Relationship Id="rId1305" Type="http://schemas.openxmlformats.org/officeDocument/2006/relationships/image" Target="../media/image1101.png"/><Relationship Id="rId107" Type="http://schemas.openxmlformats.org/officeDocument/2006/relationships/image" Target="../media/image513.png"/><Relationship Id="rId454" Type="http://schemas.openxmlformats.org/officeDocument/2006/relationships/customXml" Target="../ink/ink662.xml"/><Relationship Id="rId661" Type="http://schemas.openxmlformats.org/officeDocument/2006/relationships/customXml" Target="../ink/ink766.xml"/><Relationship Id="rId759" Type="http://schemas.openxmlformats.org/officeDocument/2006/relationships/customXml" Target="../ink/ink815.xml"/><Relationship Id="rId966" Type="http://schemas.openxmlformats.org/officeDocument/2006/relationships/image" Target="../media/image936.png"/><Relationship Id="rId1291" Type="http://schemas.openxmlformats.org/officeDocument/2006/relationships/image" Target="../media/image1094.png"/><Relationship Id="rId11" Type="http://schemas.openxmlformats.org/officeDocument/2006/relationships/image" Target="../media/image465.png"/><Relationship Id="rId314" Type="http://schemas.openxmlformats.org/officeDocument/2006/relationships/customXml" Target="../ink/ink592.xml"/><Relationship Id="rId398" Type="http://schemas.openxmlformats.org/officeDocument/2006/relationships/customXml" Target="../ink/ink634.xml"/><Relationship Id="rId521" Type="http://schemas.openxmlformats.org/officeDocument/2006/relationships/image" Target="../media/image716.png"/><Relationship Id="rId619" Type="http://schemas.openxmlformats.org/officeDocument/2006/relationships/image" Target="../media/image765.png"/><Relationship Id="rId1151" Type="http://schemas.openxmlformats.org/officeDocument/2006/relationships/customXml" Target="../ink/ink1014.xml"/><Relationship Id="rId1249" Type="http://schemas.openxmlformats.org/officeDocument/2006/relationships/image" Target="../media/image1074.png"/><Relationship Id="rId95" Type="http://schemas.openxmlformats.org/officeDocument/2006/relationships/image" Target="../media/image507.png"/><Relationship Id="rId160" Type="http://schemas.openxmlformats.org/officeDocument/2006/relationships/customXml" Target="../ink/ink515.xml"/><Relationship Id="rId826" Type="http://schemas.openxmlformats.org/officeDocument/2006/relationships/image" Target="../media/image867.png"/><Relationship Id="rId1011" Type="http://schemas.openxmlformats.org/officeDocument/2006/relationships/customXml" Target="../ink/ink943.xml"/><Relationship Id="rId1109" Type="http://schemas.openxmlformats.org/officeDocument/2006/relationships/customXml" Target="../ink/ink993.xml"/><Relationship Id="rId258" Type="http://schemas.openxmlformats.org/officeDocument/2006/relationships/customXml" Target="../ink/ink564.xml"/><Relationship Id="rId465" Type="http://schemas.openxmlformats.org/officeDocument/2006/relationships/image" Target="../media/image688.png"/><Relationship Id="rId672" Type="http://schemas.openxmlformats.org/officeDocument/2006/relationships/image" Target="../media/image791.png"/><Relationship Id="rId1095" Type="http://schemas.openxmlformats.org/officeDocument/2006/relationships/image" Target="../media/image1000.png"/><Relationship Id="rId1316" Type="http://schemas.openxmlformats.org/officeDocument/2006/relationships/customXml" Target="../ink/ink1099.xml"/><Relationship Id="rId22" Type="http://schemas.openxmlformats.org/officeDocument/2006/relationships/customXml" Target="../ink/ink446.xml"/><Relationship Id="rId118" Type="http://schemas.openxmlformats.org/officeDocument/2006/relationships/customXml" Target="../ink/ink494.xml"/><Relationship Id="rId325" Type="http://schemas.openxmlformats.org/officeDocument/2006/relationships/image" Target="../media/image618.png"/><Relationship Id="rId532" Type="http://schemas.openxmlformats.org/officeDocument/2006/relationships/customXml" Target="../ink/ink701.xml"/><Relationship Id="rId977" Type="http://schemas.openxmlformats.org/officeDocument/2006/relationships/customXml" Target="../ink/ink926.xml"/><Relationship Id="rId1162" Type="http://schemas.openxmlformats.org/officeDocument/2006/relationships/image" Target="../media/image1033.png"/><Relationship Id="rId171" Type="http://schemas.openxmlformats.org/officeDocument/2006/relationships/image" Target="../media/image543.png"/><Relationship Id="rId837" Type="http://schemas.openxmlformats.org/officeDocument/2006/relationships/customXml" Target="../ink/ink855.xml"/><Relationship Id="rId1022" Type="http://schemas.openxmlformats.org/officeDocument/2006/relationships/image" Target="../media/image964.png"/><Relationship Id="rId269" Type="http://schemas.openxmlformats.org/officeDocument/2006/relationships/image" Target="../media/image590.png"/><Relationship Id="rId476" Type="http://schemas.openxmlformats.org/officeDocument/2006/relationships/customXml" Target="../ink/ink673.xml"/><Relationship Id="rId683" Type="http://schemas.openxmlformats.org/officeDocument/2006/relationships/customXml" Target="../ink/ink777.xml"/><Relationship Id="rId890" Type="http://schemas.openxmlformats.org/officeDocument/2006/relationships/customXml" Target="../ink/ink882.xml"/><Relationship Id="rId904" Type="http://schemas.openxmlformats.org/officeDocument/2006/relationships/customXml" Target="../ink/ink889.xml"/><Relationship Id="rId1327" Type="http://schemas.openxmlformats.org/officeDocument/2006/relationships/image" Target="../media/image1112.png"/><Relationship Id="rId33" Type="http://schemas.openxmlformats.org/officeDocument/2006/relationships/image" Target="../media/image476.png"/><Relationship Id="rId129" Type="http://schemas.openxmlformats.org/officeDocument/2006/relationships/image" Target="../media/image523.png"/><Relationship Id="rId336" Type="http://schemas.openxmlformats.org/officeDocument/2006/relationships/customXml" Target="../ink/ink603.xml"/><Relationship Id="rId543" Type="http://schemas.openxmlformats.org/officeDocument/2006/relationships/image" Target="../media/image727.png"/><Relationship Id="rId988" Type="http://schemas.openxmlformats.org/officeDocument/2006/relationships/image" Target="../media/image947.png"/><Relationship Id="rId1173" Type="http://schemas.openxmlformats.org/officeDocument/2006/relationships/customXml" Target="../ink/ink1025.xml"/><Relationship Id="rId182" Type="http://schemas.openxmlformats.org/officeDocument/2006/relationships/customXml" Target="../ink/ink526.xml"/><Relationship Id="rId403" Type="http://schemas.openxmlformats.org/officeDocument/2006/relationships/image" Target="../media/image657.png"/><Relationship Id="rId750" Type="http://schemas.openxmlformats.org/officeDocument/2006/relationships/image" Target="../media/image830.png"/><Relationship Id="rId848" Type="http://schemas.openxmlformats.org/officeDocument/2006/relationships/customXml" Target="../ink/ink861.xml"/><Relationship Id="rId1033" Type="http://schemas.openxmlformats.org/officeDocument/2006/relationships/customXml" Target="../ink/ink954.xml"/><Relationship Id="rId487" Type="http://schemas.openxmlformats.org/officeDocument/2006/relationships/image" Target="../media/image699.png"/><Relationship Id="rId610" Type="http://schemas.openxmlformats.org/officeDocument/2006/relationships/customXml" Target="../ink/ink740.xml"/><Relationship Id="rId694" Type="http://schemas.openxmlformats.org/officeDocument/2006/relationships/image" Target="../media/image802.png"/><Relationship Id="rId708" Type="http://schemas.openxmlformats.org/officeDocument/2006/relationships/image" Target="../media/image809.png"/><Relationship Id="rId915" Type="http://schemas.openxmlformats.org/officeDocument/2006/relationships/image" Target="../media/image911.png"/><Relationship Id="rId1240" Type="http://schemas.openxmlformats.org/officeDocument/2006/relationships/customXml" Target="../ink/ink1060.xml"/><Relationship Id="rId1338" Type="http://schemas.openxmlformats.org/officeDocument/2006/relationships/customXml" Target="../ink/ink1110.xml"/><Relationship Id="rId347" Type="http://schemas.openxmlformats.org/officeDocument/2006/relationships/image" Target="../media/image629.png"/><Relationship Id="rId999" Type="http://schemas.openxmlformats.org/officeDocument/2006/relationships/customXml" Target="../ink/ink937.xml"/><Relationship Id="rId1100" Type="http://schemas.openxmlformats.org/officeDocument/2006/relationships/image" Target="../media/image1002.png"/><Relationship Id="rId1184" Type="http://schemas.openxmlformats.org/officeDocument/2006/relationships/customXml" Target="../ink/ink1031.xml"/><Relationship Id="rId44" Type="http://schemas.openxmlformats.org/officeDocument/2006/relationships/customXml" Target="../ink/ink457.xml"/><Relationship Id="rId554" Type="http://schemas.openxmlformats.org/officeDocument/2006/relationships/customXml" Target="../ink/ink712.xml"/><Relationship Id="rId761" Type="http://schemas.openxmlformats.org/officeDocument/2006/relationships/customXml" Target="../ink/ink816.xml"/><Relationship Id="rId859" Type="http://schemas.openxmlformats.org/officeDocument/2006/relationships/image" Target="../media/image883.png"/><Relationship Id="rId193" Type="http://schemas.openxmlformats.org/officeDocument/2006/relationships/image" Target="../media/image553.png"/><Relationship Id="rId207" Type="http://schemas.openxmlformats.org/officeDocument/2006/relationships/image" Target="../media/image560.png"/><Relationship Id="rId414" Type="http://schemas.openxmlformats.org/officeDocument/2006/relationships/customXml" Target="../ink/ink642.xml"/><Relationship Id="rId498" Type="http://schemas.openxmlformats.org/officeDocument/2006/relationships/customXml" Target="../ink/ink684.xml"/><Relationship Id="rId621" Type="http://schemas.openxmlformats.org/officeDocument/2006/relationships/image" Target="../media/image766.png"/><Relationship Id="rId1044" Type="http://schemas.openxmlformats.org/officeDocument/2006/relationships/customXml" Target="../ink/ink960.xml"/><Relationship Id="rId1251" Type="http://schemas.openxmlformats.org/officeDocument/2006/relationships/image" Target="../media/image1075.png"/><Relationship Id="rId1349" Type="http://schemas.openxmlformats.org/officeDocument/2006/relationships/customXml" Target="../ink/ink1116.xml"/><Relationship Id="rId260" Type="http://schemas.openxmlformats.org/officeDocument/2006/relationships/customXml" Target="../ink/ink565.xml"/><Relationship Id="rId719" Type="http://schemas.openxmlformats.org/officeDocument/2006/relationships/customXml" Target="../ink/ink795.xml"/><Relationship Id="rId926" Type="http://schemas.openxmlformats.org/officeDocument/2006/relationships/customXml" Target="../ink/ink900.xml"/><Relationship Id="rId1111" Type="http://schemas.openxmlformats.org/officeDocument/2006/relationships/customXml" Target="../ink/ink994.xml"/><Relationship Id="rId55" Type="http://schemas.openxmlformats.org/officeDocument/2006/relationships/image" Target="../media/image487.png"/><Relationship Id="rId120" Type="http://schemas.openxmlformats.org/officeDocument/2006/relationships/customXml" Target="../ink/ink495.xml"/><Relationship Id="rId358" Type="http://schemas.openxmlformats.org/officeDocument/2006/relationships/customXml" Target="../ink/ink614.xml"/><Relationship Id="rId565" Type="http://schemas.openxmlformats.org/officeDocument/2006/relationships/image" Target="../media/image738.png"/><Relationship Id="rId772" Type="http://schemas.openxmlformats.org/officeDocument/2006/relationships/image" Target="../media/image841.png"/><Relationship Id="rId1195" Type="http://schemas.openxmlformats.org/officeDocument/2006/relationships/image" Target="../media/image1048.png"/><Relationship Id="rId1209" Type="http://schemas.openxmlformats.org/officeDocument/2006/relationships/customXml" Target="../ink/ink1044.xml"/><Relationship Id="rId218" Type="http://schemas.openxmlformats.org/officeDocument/2006/relationships/customXml" Target="../ink/ink544.xml"/><Relationship Id="rId425" Type="http://schemas.openxmlformats.org/officeDocument/2006/relationships/image" Target="../media/image668.png"/><Relationship Id="rId632" Type="http://schemas.openxmlformats.org/officeDocument/2006/relationships/customXml" Target="../ink/ink751.xml"/><Relationship Id="rId1055" Type="http://schemas.openxmlformats.org/officeDocument/2006/relationships/image" Target="../media/image980.png"/><Relationship Id="rId1262" Type="http://schemas.openxmlformats.org/officeDocument/2006/relationships/customXml" Target="../ink/ink1071.xml"/><Relationship Id="rId271" Type="http://schemas.openxmlformats.org/officeDocument/2006/relationships/image" Target="../media/image591.png"/><Relationship Id="rId937" Type="http://schemas.openxmlformats.org/officeDocument/2006/relationships/image" Target="../media/image922.png"/><Relationship Id="rId1122" Type="http://schemas.openxmlformats.org/officeDocument/2006/relationships/image" Target="../media/image1013.png"/><Relationship Id="rId66" Type="http://schemas.openxmlformats.org/officeDocument/2006/relationships/customXml" Target="../ink/ink468.xml"/><Relationship Id="rId131" Type="http://schemas.openxmlformats.org/officeDocument/2006/relationships/image" Target="../media/image524.png"/><Relationship Id="rId369" Type="http://schemas.openxmlformats.org/officeDocument/2006/relationships/image" Target="../media/image640.png"/><Relationship Id="rId576" Type="http://schemas.openxmlformats.org/officeDocument/2006/relationships/customXml" Target="../ink/ink723.xml"/><Relationship Id="rId783" Type="http://schemas.openxmlformats.org/officeDocument/2006/relationships/image" Target="../media/image846.png"/><Relationship Id="rId990" Type="http://schemas.openxmlformats.org/officeDocument/2006/relationships/image" Target="../media/image948.png"/><Relationship Id="rId229" Type="http://schemas.openxmlformats.org/officeDocument/2006/relationships/image" Target="../media/image570.png"/><Relationship Id="rId436" Type="http://schemas.openxmlformats.org/officeDocument/2006/relationships/customXml" Target="../ink/ink653.xml"/><Relationship Id="rId643" Type="http://schemas.openxmlformats.org/officeDocument/2006/relationships/image" Target="../media/image777.png"/><Relationship Id="rId1066" Type="http://schemas.openxmlformats.org/officeDocument/2006/relationships/customXml" Target="../ink/ink971.xml"/><Relationship Id="rId1273" Type="http://schemas.openxmlformats.org/officeDocument/2006/relationships/image" Target="../media/image1086.png"/><Relationship Id="rId850" Type="http://schemas.openxmlformats.org/officeDocument/2006/relationships/customXml" Target="../ink/ink862.xml"/><Relationship Id="rId948" Type="http://schemas.openxmlformats.org/officeDocument/2006/relationships/customXml" Target="../ink/ink911.xml"/><Relationship Id="rId1133" Type="http://schemas.openxmlformats.org/officeDocument/2006/relationships/customXml" Target="../ink/ink1005.xml"/><Relationship Id="rId77" Type="http://schemas.openxmlformats.org/officeDocument/2006/relationships/image" Target="../media/image498.png"/><Relationship Id="rId282" Type="http://schemas.openxmlformats.org/officeDocument/2006/relationships/customXml" Target="../ink/ink576.xml"/><Relationship Id="rId503" Type="http://schemas.openxmlformats.org/officeDocument/2006/relationships/image" Target="../media/image707.png"/><Relationship Id="rId587" Type="http://schemas.openxmlformats.org/officeDocument/2006/relationships/image" Target="../media/image749.png"/><Relationship Id="rId710" Type="http://schemas.openxmlformats.org/officeDocument/2006/relationships/image" Target="../media/image810.png"/><Relationship Id="rId808" Type="http://schemas.openxmlformats.org/officeDocument/2006/relationships/customXml" Target="../ink/ink840.xml"/><Relationship Id="rId1340" Type="http://schemas.openxmlformats.org/officeDocument/2006/relationships/customXml" Target="../ink/ink1111.xml"/><Relationship Id="rId8" Type="http://schemas.openxmlformats.org/officeDocument/2006/relationships/customXml" Target="../ink/ink439.xml"/><Relationship Id="rId142" Type="http://schemas.openxmlformats.org/officeDocument/2006/relationships/customXml" Target="../ink/ink506.xml"/><Relationship Id="rId447" Type="http://schemas.openxmlformats.org/officeDocument/2006/relationships/image" Target="../media/image679.png"/><Relationship Id="rId794" Type="http://schemas.openxmlformats.org/officeDocument/2006/relationships/customXml" Target="../ink/ink833.xml"/><Relationship Id="rId1077" Type="http://schemas.openxmlformats.org/officeDocument/2006/relationships/image" Target="../media/image991.png"/><Relationship Id="rId1200" Type="http://schemas.openxmlformats.org/officeDocument/2006/relationships/customXml" Target="../ink/ink1039.xml"/><Relationship Id="rId654" Type="http://schemas.openxmlformats.org/officeDocument/2006/relationships/customXml" Target="../ink/ink762.xml"/><Relationship Id="rId861" Type="http://schemas.openxmlformats.org/officeDocument/2006/relationships/image" Target="../media/image884.png"/><Relationship Id="rId959" Type="http://schemas.openxmlformats.org/officeDocument/2006/relationships/image" Target="../media/image933.png"/><Relationship Id="rId1284" Type="http://schemas.openxmlformats.org/officeDocument/2006/relationships/customXml" Target="../ink/ink1083.xml"/><Relationship Id="rId293" Type="http://schemas.openxmlformats.org/officeDocument/2006/relationships/image" Target="../media/image602.png"/><Relationship Id="rId307" Type="http://schemas.openxmlformats.org/officeDocument/2006/relationships/image" Target="../media/image609.png"/><Relationship Id="rId514" Type="http://schemas.openxmlformats.org/officeDocument/2006/relationships/customXml" Target="../ink/ink692.xml"/><Relationship Id="rId721" Type="http://schemas.openxmlformats.org/officeDocument/2006/relationships/customXml" Target="../ink/ink796.xml"/><Relationship Id="rId1144" Type="http://schemas.openxmlformats.org/officeDocument/2006/relationships/image" Target="../media/image1024.png"/><Relationship Id="rId1351" Type="http://schemas.openxmlformats.org/officeDocument/2006/relationships/customXml" Target="../ink/ink1117.xml"/><Relationship Id="rId88" Type="http://schemas.openxmlformats.org/officeDocument/2006/relationships/customXml" Target="../ink/ink479.xml"/><Relationship Id="rId153" Type="http://schemas.openxmlformats.org/officeDocument/2006/relationships/image" Target="../media/image534.png"/><Relationship Id="rId360" Type="http://schemas.openxmlformats.org/officeDocument/2006/relationships/customXml" Target="../ink/ink615.xml"/><Relationship Id="rId598" Type="http://schemas.openxmlformats.org/officeDocument/2006/relationships/customXml" Target="../ink/ink734.xml"/><Relationship Id="rId819" Type="http://schemas.openxmlformats.org/officeDocument/2006/relationships/image" Target="../media/image864.png"/><Relationship Id="rId1004" Type="http://schemas.openxmlformats.org/officeDocument/2006/relationships/image" Target="../media/image955.png"/><Relationship Id="rId1211" Type="http://schemas.openxmlformats.org/officeDocument/2006/relationships/customXml" Target="../ink/ink1045.xml"/><Relationship Id="rId220" Type="http://schemas.openxmlformats.org/officeDocument/2006/relationships/customXml" Target="../ink/ink545.xml"/><Relationship Id="rId458" Type="http://schemas.openxmlformats.org/officeDocument/2006/relationships/customXml" Target="../ink/ink664.xml"/><Relationship Id="rId665" Type="http://schemas.openxmlformats.org/officeDocument/2006/relationships/customXml" Target="../ink/ink768.xml"/><Relationship Id="rId872" Type="http://schemas.openxmlformats.org/officeDocument/2006/relationships/customXml" Target="../ink/ink873.xml"/><Relationship Id="rId1088" Type="http://schemas.openxmlformats.org/officeDocument/2006/relationships/customXml" Target="../ink/ink982.xml"/><Relationship Id="rId1295" Type="http://schemas.openxmlformats.org/officeDocument/2006/relationships/image" Target="../media/image1096.png"/><Relationship Id="rId1309" Type="http://schemas.openxmlformats.org/officeDocument/2006/relationships/image" Target="../media/image1103.png"/><Relationship Id="rId15" Type="http://schemas.openxmlformats.org/officeDocument/2006/relationships/image" Target="../media/image467.png"/><Relationship Id="rId318" Type="http://schemas.openxmlformats.org/officeDocument/2006/relationships/customXml" Target="../ink/ink594.xml"/><Relationship Id="rId525" Type="http://schemas.openxmlformats.org/officeDocument/2006/relationships/image" Target="../media/image718.png"/><Relationship Id="rId732" Type="http://schemas.openxmlformats.org/officeDocument/2006/relationships/image" Target="../media/image821.png"/><Relationship Id="rId1155" Type="http://schemas.openxmlformats.org/officeDocument/2006/relationships/customXml" Target="../ink/ink1016.xml"/><Relationship Id="rId1362" Type="http://schemas.openxmlformats.org/officeDocument/2006/relationships/image" Target="../media/image1129.png"/><Relationship Id="rId99" Type="http://schemas.openxmlformats.org/officeDocument/2006/relationships/image" Target="../media/image509.png"/><Relationship Id="rId164" Type="http://schemas.openxmlformats.org/officeDocument/2006/relationships/customXml" Target="../ink/ink517.xml"/><Relationship Id="rId371" Type="http://schemas.openxmlformats.org/officeDocument/2006/relationships/image" Target="../media/image641.png"/><Relationship Id="rId1015" Type="http://schemas.openxmlformats.org/officeDocument/2006/relationships/customXml" Target="../ink/ink945.xml"/><Relationship Id="rId1222" Type="http://schemas.openxmlformats.org/officeDocument/2006/relationships/customXml" Target="../ink/ink1051.xml"/><Relationship Id="rId469" Type="http://schemas.openxmlformats.org/officeDocument/2006/relationships/image" Target="../media/image690.png"/><Relationship Id="rId676" Type="http://schemas.openxmlformats.org/officeDocument/2006/relationships/image" Target="../media/image793.png"/><Relationship Id="rId883" Type="http://schemas.openxmlformats.org/officeDocument/2006/relationships/image" Target="../media/image895.png"/><Relationship Id="rId1099" Type="http://schemas.openxmlformats.org/officeDocument/2006/relationships/customXml" Target="../ink/ink988.xml"/><Relationship Id="rId26" Type="http://schemas.openxmlformats.org/officeDocument/2006/relationships/customXml" Target="../ink/ink448.xml"/><Relationship Id="rId231" Type="http://schemas.openxmlformats.org/officeDocument/2006/relationships/image" Target="../media/image571.png"/><Relationship Id="rId329" Type="http://schemas.openxmlformats.org/officeDocument/2006/relationships/image" Target="../media/image620.png"/><Relationship Id="rId536" Type="http://schemas.openxmlformats.org/officeDocument/2006/relationships/customXml" Target="../ink/ink703.xml"/><Relationship Id="rId1166" Type="http://schemas.openxmlformats.org/officeDocument/2006/relationships/image" Target="../media/image1035.png"/><Relationship Id="rId1373" Type="http://schemas.openxmlformats.org/officeDocument/2006/relationships/customXml" Target="../ink/ink1128.xml"/><Relationship Id="rId175" Type="http://schemas.openxmlformats.org/officeDocument/2006/relationships/image" Target="../media/image545.png"/><Relationship Id="rId743" Type="http://schemas.openxmlformats.org/officeDocument/2006/relationships/customXml" Target="../ink/ink807.xml"/><Relationship Id="rId950" Type="http://schemas.openxmlformats.org/officeDocument/2006/relationships/customXml" Target="../ink/ink912.xml"/><Relationship Id="rId1026" Type="http://schemas.openxmlformats.org/officeDocument/2006/relationships/image" Target="../media/image966.png"/><Relationship Id="rId382" Type="http://schemas.openxmlformats.org/officeDocument/2006/relationships/customXml" Target="../ink/ink626.xml"/><Relationship Id="rId603" Type="http://schemas.openxmlformats.org/officeDocument/2006/relationships/image" Target="../media/image757.png"/><Relationship Id="rId687" Type="http://schemas.openxmlformats.org/officeDocument/2006/relationships/customXml" Target="../ink/ink779.xml"/><Relationship Id="rId810" Type="http://schemas.openxmlformats.org/officeDocument/2006/relationships/customXml" Target="../ink/ink841.xml"/><Relationship Id="rId908" Type="http://schemas.openxmlformats.org/officeDocument/2006/relationships/customXml" Target="../ink/ink891.xml"/><Relationship Id="rId1233" Type="http://schemas.openxmlformats.org/officeDocument/2006/relationships/image" Target="../media/image1066.png"/><Relationship Id="rId242" Type="http://schemas.openxmlformats.org/officeDocument/2006/relationships/customXml" Target="../ink/ink556.xml"/><Relationship Id="rId894" Type="http://schemas.openxmlformats.org/officeDocument/2006/relationships/customXml" Target="../ink/ink884.xml"/><Relationship Id="rId1177" Type="http://schemas.openxmlformats.org/officeDocument/2006/relationships/customXml" Target="../ink/ink1027.xml"/><Relationship Id="rId1300" Type="http://schemas.openxmlformats.org/officeDocument/2006/relationships/customXml" Target="../ink/ink1091.xml"/><Relationship Id="rId37" Type="http://schemas.openxmlformats.org/officeDocument/2006/relationships/image" Target="../media/image478.png"/><Relationship Id="rId102" Type="http://schemas.openxmlformats.org/officeDocument/2006/relationships/customXml" Target="../ink/ink486.xml"/><Relationship Id="rId547" Type="http://schemas.openxmlformats.org/officeDocument/2006/relationships/image" Target="../media/image729.png"/><Relationship Id="rId754" Type="http://schemas.openxmlformats.org/officeDocument/2006/relationships/image" Target="../media/image832.png"/><Relationship Id="rId961" Type="http://schemas.openxmlformats.org/officeDocument/2006/relationships/image" Target="../media/image934.png"/><Relationship Id="rId90" Type="http://schemas.openxmlformats.org/officeDocument/2006/relationships/customXml" Target="../ink/ink480.xml"/><Relationship Id="rId186" Type="http://schemas.openxmlformats.org/officeDocument/2006/relationships/customXml" Target="../ink/ink528.xml"/><Relationship Id="rId393" Type="http://schemas.openxmlformats.org/officeDocument/2006/relationships/image" Target="../media/image652.png"/><Relationship Id="rId407" Type="http://schemas.openxmlformats.org/officeDocument/2006/relationships/image" Target="../media/image659.png"/><Relationship Id="rId614" Type="http://schemas.openxmlformats.org/officeDocument/2006/relationships/customXml" Target="../ink/ink742.xml"/><Relationship Id="rId821" Type="http://schemas.openxmlformats.org/officeDocument/2006/relationships/image" Target="../media/image865.png"/><Relationship Id="rId1037" Type="http://schemas.openxmlformats.org/officeDocument/2006/relationships/customXml" Target="../ink/ink956.xml"/><Relationship Id="rId1244" Type="http://schemas.openxmlformats.org/officeDocument/2006/relationships/customXml" Target="../ink/ink1062.xml"/><Relationship Id="rId253" Type="http://schemas.openxmlformats.org/officeDocument/2006/relationships/image" Target="../media/image582.png"/><Relationship Id="rId460" Type="http://schemas.openxmlformats.org/officeDocument/2006/relationships/customXml" Target="../ink/ink665.xml"/><Relationship Id="rId698" Type="http://schemas.openxmlformats.org/officeDocument/2006/relationships/image" Target="../media/image804.png"/><Relationship Id="rId919" Type="http://schemas.openxmlformats.org/officeDocument/2006/relationships/image" Target="../media/image913.png"/><Relationship Id="rId1090" Type="http://schemas.openxmlformats.org/officeDocument/2006/relationships/customXml" Target="../ink/ink983.xml"/><Relationship Id="rId1104" Type="http://schemas.openxmlformats.org/officeDocument/2006/relationships/image" Target="../media/image1004.png"/><Relationship Id="rId1311" Type="http://schemas.openxmlformats.org/officeDocument/2006/relationships/image" Target="../media/image1104.png"/><Relationship Id="rId48" Type="http://schemas.openxmlformats.org/officeDocument/2006/relationships/customXml" Target="../ink/ink459.xml"/><Relationship Id="rId113" Type="http://schemas.openxmlformats.org/officeDocument/2006/relationships/image" Target="../media/image515.png"/><Relationship Id="rId320" Type="http://schemas.openxmlformats.org/officeDocument/2006/relationships/customXml" Target="../ink/ink595.xml"/><Relationship Id="rId558" Type="http://schemas.openxmlformats.org/officeDocument/2006/relationships/customXml" Target="../ink/ink714.xml"/><Relationship Id="rId765" Type="http://schemas.openxmlformats.org/officeDocument/2006/relationships/customXml" Target="../ink/ink818.xml"/><Relationship Id="rId972" Type="http://schemas.openxmlformats.org/officeDocument/2006/relationships/image" Target="../media/image939.png"/><Relationship Id="rId1188" Type="http://schemas.openxmlformats.org/officeDocument/2006/relationships/customXml" Target="../ink/ink1033.xml"/><Relationship Id="rId197" Type="http://schemas.openxmlformats.org/officeDocument/2006/relationships/image" Target="../media/image555.png"/><Relationship Id="rId418" Type="http://schemas.openxmlformats.org/officeDocument/2006/relationships/customXml" Target="../ink/ink644.xml"/><Relationship Id="rId625" Type="http://schemas.openxmlformats.org/officeDocument/2006/relationships/image" Target="../media/image768.png"/><Relationship Id="rId832" Type="http://schemas.openxmlformats.org/officeDocument/2006/relationships/image" Target="../media/image870.png"/><Relationship Id="rId1048" Type="http://schemas.openxmlformats.org/officeDocument/2006/relationships/customXml" Target="../ink/ink962.xml"/><Relationship Id="rId1255" Type="http://schemas.openxmlformats.org/officeDocument/2006/relationships/image" Target="../media/image1077.png"/><Relationship Id="rId264" Type="http://schemas.openxmlformats.org/officeDocument/2006/relationships/customXml" Target="../ink/ink567.xml"/><Relationship Id="rId471" Type="http://schemas.openxmlformats.org/officeDocument/2006/relationships/image" Target="../media/image691.png"/><Relationship Id="rId1115" Type="http://schemas.openxmlformats.org/officeDocument/2006/relationships/customXml" Target="../ink/ink996.xml"/><Relationship Id="rId1322" Type="http://schemas.openxmlformats.org/officeDocument/2006/relationships/customXml" Target="../ink/ink1102.xml"/><Relationship Id="rId59" Type="http://schemas.openxmlformats.org/officeDocument/2006/relationships/image" Target="../media/image489.png"/><Relationship Id="rId124" Type="http://schemas.openxmlformats.org/officeDocument/2006/relationships/customXml" Target="../ink/ink497.xml"/><Relationship Id="rId569" Type="http://schemas.openxmlformats.org/officeDocument/2006/relationships/image" Target="../media/image740.png"/><Relationship Id="rId776" Type="http://schemas.openxmlformats.org/officeDocument/2006/relationships/image" Target="../media/image843.png"/><Relationship Id="rId983" Type="http://schemas.openxmlformats.org/officeDocument/2006/relationships/customXml" Target="../ink/ink929.xml"/><Relationship Id="rId1199" Type="http://schemas.openxmlformats.org/officeDocument/2006/relationships/image" Target="../media/image1050.png"/><Relationship Id="rId331" Type="http://schemas.openxmlformats.org/officeDocument/2006/relationships/image" Target="../media/image621.png"/><Relationship Id="rId429" Type="http://schemas.openxmlformats.org/officeDocument/2006/relationships/image" Target="../media/image670.png"/><Relationship Id="rId636" Type="http://schemas.openxmlformats.org/officeDocument/2006/relationships/customXml" Target="../ink/ink753.xml"/><Relationship Id="rId1059" Type="http://schemas.openxmlformats.org/officeDocument/2006/relationships/image" Target="../media/image982.png"/><Relationship Id="rId1266" Type="http://schemas.openxmlformats.org/officeDocument/2006/relationships/customXml" Target="../ink/ink1073.xml"/><Relationship Id="rId843" Type="http://schemas.openxmlformats.org/officeDocument/2006/relationships/image" Target="../media/image875.png"/><Relationship Id="rId1126" Type="http://schemas.openxmlformats.org/officeDocument/2006/relationships/image" Target="../media/image1015.png"/><Relationship Id="rId275" Type="http://schemas.openxmlformats.org/officeDocument/2006/relationships/image" Target="../media/image593.png"/><Relationship Id="rId482" Type="http://schemas.openxmlformats.org/officeDocument/2006/relationships/customXml" Target="../ink/ink676.xml"/><Relationship Id="rId703" Type="http://schemas.openxmlformats.org/officeDocument/2006/relationships/customXml" Target="../ink/ink787.xml"/><Relationship Id="rId910" Type="http://schemas.openxmlformats.org/officeDocument/2006/relationships/customXml" Target="../ink/ink892.xml"/><Relationship Id="rId1333" Type="http://schemas.openxmlformats.org/officeDocument/2006/relationships/image" Target="../media/image1115.png"/><Relationship Id="rId135" Type="http://schemas.openxmlformats.org/officeDocument/2006/relationships/image" Target="../media/image526.png"/><Relationship Id="rId342" Type="http://schemas.openxmlformats.org/officeDocument/2006/relationships/customXml" Target="../ink/ink606.xml"/><Relationship Id="rId787" Type="http://schemas.openxmlformats.org/officeDocument/2006/relationships/image" Target="../media/image848.png"/><Relationship Id="rId994" Type="http://schemas.openxmlformats.org/officeDocument/2006/relationships/image" Target="../media/image950.png"/><Relationship Id="rId202" Type="http://schemas.openxmlformats.org/officeDocument/2006/relationships/customXml" Target="../ink/ink536.xml"/><Relationship Id="rId647" Type="http://schemas.openxmlformats.org/officeDocument/2006/relationships/image" Target="../media/image779.png"/><Relationship Id="rId854" Type="http://schemas.openxmlformats.org/officeDocument/2006/relationships/customXml" Target="../ink/ink864.xml"/><Relationship Id="rId1277" Type="http://schemas.openxmlformats.org/officeDocument/2006/relationships/image" Target="../media/image1088.png"/><Relationship Id="rId286" Type="http://schemas.openxmlformats.org/officeDocument/2006/relationships/customXml" Target="../ink/ink578.xml"/><Relationship Id="rId493" Type="http://schemas.openxmlformats.org/officeDocument/2006/relationships/image" Target="../media/image702.png"/><Relationship Id="rId507" Type="http://schemas.openxmlformats.org/officeDocument/2006/relationships/image" Target="../media/image709.png"/><Relationship Id="rId714" Type="http://schemas.openxmlformats.org/officeDocument/2006/relationships/image" Target="../media/image812.png"/><Relationship Id="rId921" Type="http://schemas.openxmlformats.org/officeDocument/2006/relationships/image" Target="../media/image914.png"/><Relationship Id="rId1137" Type="http://schemas.openxmlformats.org/officeDocument/2006/relationships/customXml" Target="../ink/ink1007.xml"/><Relationship Id="rId1344" Type="http://schemas.openxmlformats.org/officeDocument/2006/relationships/customXml" Target="../ink/ink1113.xml"/><Relationship Id="rId50" Type="http://schemas.openxmlformats.org/officeDocument/2006/relationships/customXml" Target="../ink/ink460.xml"/><Relationship Id="rId146" Type="http://schemas.openxmlformats.org/officeDocument/2006/relationships/customXml" Target="../ink/ink508.xml"/><Relationship Id="rId353" Type="http://schemas.openxmlformats.org/officeDocument/2006/relationships/image" Target="../media/image632.png"/><Relationship Id="rId560" Type="http://schemas.openxmlformats.org/officeDocument/2006/relationships/customXml" Target="../ink/ink715.xml"/><Relationship Id="rId798" Type="http://schemas.openxmlformats.org/officeDocument/2006/relationships/customXml" Target="../ink/ink835.xml"/><Relationship Id="rId1190" Type="http://schemas.openxmlformats.org/officeDocument/2006/relationships/customXml" Target="../ink/ink1034.xml"/><Relationship Id="rId1204" Type="http://schemas.openxmlformats.org/officeDocument/2006/relationships/image" Target="../media/image1052.png"/><Relationship Id="rId213" Type="http://schemas.openxmlformats.org/officeDocument/2006/relationships/image" Target="../media/image563.png"/><Relationship Id="rId420" Type="http://schemas.openxmlformats.org/officeDocument/2006/relationships/customXml" Target="../ink/ink645.xml"/><Relationship Id="rId658" Type="http://schemas.openxmlformats.org/officeDocument/2006/relationships/customXml" Target="../ink/ink764.xml"/><Relationship Id="rId865" Type="http://schemas.openxmlformats.org/officeDocument/2006/relationships/image" Target="../media/image886.png"/><Relationship Id="rId1050" Type="http://schemas.openxmlformats.org/officeDocument/2006/relationships/customXml" Target="../ink/ink963.xml"/><Relationship Id="rId1288" Type="http://schemas.openxmlformats.org/officeDocument/2006/relationships/customXml" Target="../ink/ink1085.xml"/><Relationship Id="rId297" Type="http://schemas.openxmlformats.org/officeDocument/2006/relationships/image" Target="../media/image604.png"/><Relationship Id="rId518" Type="http://schemas.openxmlformats.org/officeDocument/2006/relationships/customXml" Target="../ink/ink694.xml"/><Relationship Id="rId725" Type="http://schemas.openxmlformats.org/officeDocument/2006/relationships/customXml" Target="../ink/ink798.xml"/><Relationship Id="rId932" Type="http://schemas.openxmlformats.org/officeDocument/2006/relationships/customXml" Target="../ink/ink903.xml"/><Relationship Id="rId1148" Type="http://schemas.openxmlformats.org/officeDocument/2006/relationships/image" Target="../media/image1026.png"/><Relationship Id="rId1355" Type="http://schemas.openxmlformats.org/officeDocument/2006/relationships/customXml" Target="../ink/ink1119.xml"/><Relationship Id="rId157" Type="http://schemas.openxmlformats.org/officeDocument/2006/relationships/image" Target="../media/image536.png"/><Relationship Id="rId364" Type="http://schemas.openxmlformats.org/officeDocument/2006/relationships/customXml" Target="../ink/ink617.xml"/><Relationship Id="rId1008" Type="http://schemas.openxmlformats.org/officeDocument/2006/relationships/image" Target="../media/image957.png"/><Relationship Id="rId1215" Type="http://schemas.openxmlformats.org/officeDocument/2006/relationships/customXml" Target="../ink/ink1047.xml"/><Relationship Id="rId61" Type="http://schemas.openxmlformats.org/officeDocument/2006/relationships/image" Target="../media/image490.png"/><Relationship Id="rId571" Type="http://schemas.openxmlformats.org/officeDocument/2006/relationships/image" Target="../media/image741.png"/><Relationship Id="rId669" Type="http://schemas.openxmlformats.org/officeDocument/2006/relationships/customXml" Target="../ink/ink770.xml"/><Relationship Id="rId876" Type="http://schemas.openxmlformats.org/officeDocument/2006/relationships/customXml" Target="../ink/ink875.xml"/><Relationship Id="rId1299" Type="http://schemas.openxmlformats.org/officeDocument/2006/relationships/image" Target="../media/image1098.png"/><Relationship Id="rId19" Type="http://schemas.openxmlformats.org/officeDocument/2006/relationships/image" Target="../media/image469.png"/><Relationship Id="rId224" Type="http://schemas.openxmlformats.org/officeDocument/2006/relationships/customXml" Target="../ink/ink547.xml"/><Relationship Id="rId431" Type="http://schemas.openxmlformats.org/officeDocument/2006/relationships/image" Target="../media/image671.png"/><Relationship Id="rId529" Type="http://schemas.openxmlformats.org/officeDocument/2006/relationships/image" Target="../media/image720.png"/><Relationship Id="rId736" Type="http://schemas.openxmlformats.org/officeDocument/2006/relationships/image" Target="../media/image823.png"/><Relationship Id="rId1061" Type="http://schemas.openxmlformats.org/officeDocument/2006/relationships/image" Target="../media/image983.png"/><Relationship Id="rId1159" Type="http://schemas.openxmlformats.org/officeDocument/2006/relationships/customXml" Target="../ink/ink1018.xml"/><Relationship Id="rId1366" Type="http://schemas.openxmlformats.org/officeDocument/2006/relationships/image" Target="../media/image1131.png"/><Relationship Id="rId168" Type="http://schemas.openxmlformats.org/officeDocument/2006/relationships/customXml" Target="../ink/ink519.xml"/><Relationship Id="rId943" Type="http://schemas.openxmlformats.org/officeDocument/2006/relationships/image" Target="../media/image925.png"/><Relationship Id="rId1019" Type="http://schemas.openxmlformats.org/officeDocument/2006/relationships/customXml" Target="../ink/ink947.xml"/><Relationship Id="rId72" Type="http://schemas.openxmlformats.org/officeDocument/2006/relationships/customXml" Target="../ink/ink471.xml"/><Relationship Id="rId375" Type="http://schemas.openxmlformats.org/officeDocument/2006/relationships/image" Target="../media/image643.png"/><Relationship Id="rId582" Type="http://schemas.openxmlformats.org/officeDocument/2006/relationships/customXml" Target="../ink/ink726.xml"/><Relationship Id="rId803" Type="http://schemas.openxmlformats.org/officeDocument/2006/relationships/image" Target="../media/image856.png"/><Relationship Id="rId1226" Type="http://schemas.openxmlformats.org/officeDocument/2006/relationships/customXml" Target="../ink/ink1053.xml"/><Relationship Id="rId3" Type="http://schemas.openxmlformats.org/officeDocument/2006/relationships/image" Target="../media/image461.png"/><Relationship Id="rId235" Type="http://schemas.openxmlformats.org/officeDocument/2006/relationships/image" Target="../media/image573.png"/><Relationship Id="rId442" Type="http://schemas.openxmlformats.org/officeDocument/2006/relationships/customXml" Target="../ink/ink656.xml"/><Relationship Id="rId887" Type="http://schemas.openxmlformats.org/officeDocument/2006/relationships/image" Target="../media/image897.png"/><Relationship Id="rId1072" Type="http://schemas.openxmlformats.org/officeDocument/2006/relationships/customXml" Target="../ink/ink974.xml"/><Relationship Id="rId302" Type="http://schemas.openxmlformats.org/officeDocument/2006/relationships/customXml" Target="../ink/ink586.xml"/><Relationship Id="rId747" Type="http://schemas.openxmlformats.org/officeDocument/2006/relationships/customXml" Target="../ink/ink809.xml"/><Relationship Id="rId954" Type="http://schemas.openxmlformats.org/officeDocument/2006/relationships/customXml" Target="../ink/ink914.xml"/><Relationship Id="rId1377" Type="http://schemas.openxmlformats.org/officeDocument/2006/relationships/customXml" Target="../ink/ink1130.xml"/><Relationship Id="rId83" Type="http://schemas.openxmlformats.org/officeDocument/2006/relationships/image" Target="../media/image501.png"/><Relationship Id="rId179" Type="http://schemas.openxmlformats.org/officeDocument/2006/relationships/image" Target="../media/image546.png"/><Relationship Id="rId386" Type="http://schemas.openxmlformats.org/officeDocument/2006/relationships/customXml" Target="../ink/ink628.xml"/><Relationship Id="rId593" Type="http://schemas.openxmlformats.org/officeDocument/2006/relationships/image" Target="../media/image752.png"/><Relationship Id="rId607" Type="http://schemas.openxmlformats.org/officeDocument/2006/relationships/image" Target="../media/image759.png"/><Relationship Id="rId814" Type="http://schemas.openxmlformats.org/officeDocument/2006/relationships/customXml" Target="../ink/ink843.xml"/><Relationship Id="rId1237" Type="http://schemas.openxmlformats.org/officeDocument/2006/relationships/image" Target="../media/image1068.png"/><Relationship Id="rId246" Type="http://schemas.openxmlformats.org/officeDocument/2006/relationships/customXml" Target="../ink/ink558.xml"/><Relationship Id="rId453" Type="http://schemas.openxmlformats.org/officeDocument/2006/relationships/image" Target="../media/image682.png"/><Relationship Id="rId660" Type="http://schemas.openxmlformats.org/officeDocument/2006/relationships/customXml" Target="../ink/ink765.xml"/><Relationship Id="rId898" Type="http://schemas.openxmlformats.org/officeDocument/2006/relationships/customXml" Target="../ink/ink886.xml"/><Relationship Id="rId1083" Type="http://schemas.openxmlformats.org/officeDocument/2006/relationships/image" Target="../media/image994.png"/><Relationship Id="rId1290" Type="http://schemas.openxmlformats.org/officeDocument/2006/relationships/customXml" Target="../ink/ink1086.xml"/><Relationship Id="rId1304" Type="http://schemas.openxmlformats.org/officeDocument/2006/relationships/customXml" Target="../ink/ink1093.xml"/><Relationship Id="rId106" Type="http://schemas.openxmlformats.org/officeDocument/2006/relationships/customXml" Target="../ink/ink488.xml"/><Relationship Id="rId313" Type="http://schemas.openxmlformats.org/officeDocument/2006/relationships/image" Target="../media/image612.png"/><Relationship Id="rId758" Type="http://schemas.openxmlformats.org/officeDocument/2006/relationships/image" Target="../media/image834.png"/><Relationship Id="rId965" Type="http://schemas.openxmlformats.org/officeDocument/2006/relationships/customXml" Target="../ink/ink920.xml"/><Relationship Id="rId1150" Type="http://schemas.openxmlformats.org/officeDocument/2006/relationships/image" Target="../media/image1027.png"/><Relationship Id="rId10" Type="http://schemas.openxmlformats.org/officeDocument/2006/relationships/customXml" Target="../ink/ink440.xml"/><Relationship Id="rId94" Type="http://schemas.openxmlformats.org/officeDocument/2006/relationships/customXml" Target="../ink/ink482.xml"/><Relationship Id="rId397" Type="http://schemas.openxmlformats.org/officeDocument/2006/relationships/image" Target="../media/image654.png"/><Relationship Id="rId520" Type="http://schemas.openxmlformats.org/officeDocument/2006/relationships/customXml" Target="../ink/ink695.xml"/><Relationship Id="rId618" Type="http://schemas.openxmlformats.org/officeDocument/2006/relationships/customXml" Target="../ink/ink744.xml"/><Relationship Id="rId825" Type="http://schemas.openxmlformats.org/officeDocument/2006/relationships/customXml" Target="../ink/ink849.xml"/><Relationship Id="rId1248" Type="http://schemas.openxmlformats.org/officeDocument/2006/relationships/customXml" Target="../ink/ink1064.xml"/><Relationship Id="rId257" Type="http://schemas.openxmlformats.org/officeDocument/2006/relationships/image" Target="../media/image584.png"/><Relationship Id="rId464" Type="http://schemas.openxmlformats.org/officeDocument/2006/relationships/customXml" Target="../ink/ink667.xml"/><Relationship Id="rId1010" Type="http://schemas.openxmlformats.org/officeDocument/2006/relationships/image" Target="../media/image958.png"/><Relationship Id="rId1094" Type="http://schemas.openxmlformats.org/officeDocument/2006/relationships/customXml" Target="../ink/ink985.xml"/><Relationship Id="rId1108" Type="http://schemas.openxmlformats.org/officeDocument/2006/relationships/image" Target="../media/image1006.png"/><Relationship Id="rId1315" Type="http://schemas.openxmlformats.org/officeDocument/2006/relationships/image" Target="../media/image1106.png"/><Relationship Id="rId117" Type="http://schemas.openxmlformats.org/officeDocument/2006/relationships/image" Target="../media/image517.png"/><Relationship Id="rId671" Type="http://schemas.openxmlformats.org/officeDocument/2006/relationships/customXml" Target="../ink/ink771.xml"/><Relationship Id="rId769" Type="http://schemas.openxmlformats.org/officeDocument/2006/relationships/customXml" Target="../ink/ink820.xml"/><Relationship Id="rId976" Type="http://schemas.openxmlformats.org/officeDocument/2006/relationships/image" Target="../media/image941.png"/><Relationship Id="rId324" Type="http://schemas.openxmlformats.org/officeDocument/2006/relationships/customXml" Target="../ink/ink597.xml"/><Relationship Id="rId531" Type="http://schemas.openxmlformats.org/officeDocument/2006/relationships/image" Target="../media/image721.png"/><Relationship Id="rId629" Type="http://schemas.openxmlformats.org/officeDocument/2006/relationships/image" Target="../media/image770.png"/><Relationship Id="rId1161" Type="http://schemas.openxmlformats.org/officeDocument/2006/relationships/customXml" Target="../ink/ink1019.xml"/><Relationship Id="rId1259" Type="http://schemas.openxmlformats.org/officeDocument/2006/relationships/image" Target="../media/image1079.png"/><Relationship Id="rId836" Type="http://schemas.openxmlformats.org/officeDocument/2006/relationships/image" Target="../media/image872.png"/><Relationship Id="rId1021" Type="http://schemas.openxmlformats.org/officeDocument/2006/relationships/customXml" Target="../ink/ink948.xml"/><Relationship Id="rId1119" Type="http://schemas.openxmlformats.org/officeDocument/2006/relationships/customXml" Target="../ink/ink998.xml"/><Relationship Id="rId903" Type="http://schemas.openxmlformats.org/officeDocument/2006/relationships/image" Target="../media/image905.png"/><Relationship Id="rId1326" Type="http://schemas.openxmlformats.org/officeDocument/2006/relationships/customXml" Target="../ink/ink1104.xml"/><Relationship Id="rId32" Type="http://schemas.openxmlformats.org/officeDocument/2006/relationships/customXml" Target="../ink/ink451.xml"/><Relationship Id="rId181" Type="http://schemas.openxmlformats.org/officeDocument/2006/relationships/image" Target="../media/image547.png"/><Relationship Id="rId279" Type="http://schemas.openxmlformats.org/officeDocument/2006/relationships/image" Target="../media/image595.png"/><Relationship Id="rId486" Type="http://schemas.openxmlformats.org/officeDocument/2006/relationships/customXml" Target="../ink/ink678.xml"/><Relationship Id="rId693" Type="http://schemas.openxmlformats.org/officeDocument/2006/relationships/customXml" Target="../ink/ink782.xml"/><Relationship Id="rId139" Type="http://schemas.openxmlformats.org/officeDocument/2006/relationships/image" Target="../media/image528.png"/><Relationship Id="rId346" Type="http://schemas.openxmlformats.org/officeDocument/2006/relationships/customXml" Target="../ink/ink608.xml"/><Relationship Id="rId553" Type="http://schemas.openxmlformats.org/officeDocument/2006/relationships/image" Target="../media/image732.png"/><Relationship Id="rId760" Type="http://schemas.openxmlformats.org/officeDocument/2006/relationships/image" Target="../media/image835.png"/><Relationship Id="rId998" Type="http://schemas.openxmlformats.org/officeDocument/2006/relationships/image" Target="../media/image952.png"/><Relationship Id="rId1183" Type="http://schemas.openxmlformats.org/officeDocument/2006/relationships/image" Target="../media/image1043.png"/><Relationship Id="rId206" Type="http://schemas.openxmlformats.org/officeDocument/2006/relationships/customXml" Target="../ink/ink538.xml"/><Relationship Id="rId413" Type="http://schemas.openxmlformats.org/officeDocument/2006/relationships/image" Target="../media/image662.png"/><Relationship Id="rId858" Type="http://schemas.openxmlformats.org/officeDocument/2006/relationships/customXml" Target="../ink/ink866.xml"/><Relationship Id="rId1043" Type="http://schemas.openxmlformats.org/officeDocument/2006/relationships/customXml" Target="../ink/ink959.xml"/><Relationship Id="rId620" Type="http://schemas.openxmlformats.org/officeDocument/2006/relationships/customXml" Target="../ink/ink745.xml"/><Relationship Id="rId718" Type="http://schemas.openxmlformats.org/officeDocument/2006/relationships/image" Target="../media/image814.png"/><Relationship Id="rId925" Type="http://schemas.openxmlformats.org/officeDocument/2006/relationships/image" Target="../media/image916.png"/><Relationship Id="rId1250" Type="http://schemas.openxmlformats.org/officeDocument/2006/relationships/customXml" Target="../ink/ink1065.xml"/><Relationship Id="rId1348" Type="http://schemas.openxmlformats.org/officeDocument/2006/relationships/image" Target="../media/image1122.png"/><Relationship Id="rId1110" Type="http://schemas.openxmlformats.org/officeDocument/2006/relationships/image" Target="../media/image1007.png"/><Relationship Id="rId1208" Type="http://schemas.openxmlformats.org/officeDocument/2006/relationships/image" Target="../media/image1054.png"/><Relationship Id="rId54" Type="http://schemas.openxmlformats.org/officeDocument/2006/relationships/customXml" Target="../ink/ink462.xml"/><Relationship Id="rId270" Type="http://schemas.openxmlformats.org/officeDocument/2006/relationships/customXml" Target="../ink/ink570.xml"/><Relationship Id="rId130" Type="http://schemas.openxmlformats.org/officeDocument/2006/relationships/customXml" Target="../ink/ink500.xml"/><Relationship Id="rId368" Type="http://schemas.openxmlformats.org/officeDocument/2006/relationships/customXml" Target="../ink/ink619.xml"/><Relationship Id="rId575" Type="http://schemas.openxmlformats.org/officeDocument/2006/relationships/image" Target="../media/image743.png"/><Relationship Id="rId782" Type="http://schemas.openxmlformats.org/officeDocument/2006/relationships/customXml" Target="../ink/ink827.xml"/><Relationship Id="rId228" Type="http://schemas.openxmlformats.org/officeDocument/2006/relationships/customXml" Target="../ink/ink549.xml"/><Relationship Id="rId435" Type="http://schemas.openxmlformats.org/officeDocument/2006/relationships/image" Target="../media/image673.png"/><Relationship Id="rId642" Type="http://schemas.openxmlformats.org/officeDocument/2006/relationships/customXml" Target="../ink/ink756.xml"/><Relationship Id="rId1065" Type="http://schemas.openxmlformats.org/officeDocument/2006/relationships/image" Target="../media/image985.png"/><Relationship Id="rId1272" Type="http://schemas.openxmlformats.org/officeDocument/2006/relationships/customXml" Target="../ink/ink1076.xml"/><Relationship Id="rId502" Type="http://schemas.openxmlformats.org/officeDocument/2006/relationships/customXml" Target="../ink/ink686.xml"/><Relationship Id="rId947" Type="http://schemas.openxmlformats.org/officeDocument/2006/relationships/image" Target="../media/image927.png"/><Relationship Id="rId1132" Type="http://schemas.openxmlformats.org/officeDocument/2006/relationships/image" Target="../media/image1018.png"/><Relationship Id="rId76" Type="http://schemas.openxmlformats.org/officeDocument/2006/relationships/customXml" Target="../ink/ink473.xml"/><Relationship Id="rId807" Type="http://schemas.openxmlformats.org/officeDocument/2006/relationships/image" Target="../media/image858.png"/><Relationship Id="rId292" Type="http://schemas.openxmlformats.org/officeDocument/2006/relationships/customXml" Target="../ink/ink581.xml"/><Relationship Id="rId597" Type="http://schemas.openxmlformats.org/officeDocument/2006/relationships/image" Target="../media/image754.png"/><Relationship Id="rId152" Type="http://schemas.openxmlformats.org/officeDocument/2006/relationships/customXml" Target="../ink/ink511.xml"/><Relationship Id="rId457" Type="http://schemas.openxmlformats.org/officeDocument/2006/relationships/image" Target="../media/image684.png"/><Relationship Id="rId1087" Type="http://schemas.openxmlformats.org/officeDocument/2006/relationships/image" Target="../media/image996.png"/><Relationship Id="rId1294" Type="http://schemas.openxmlformats.org/officeDocument/2006/relationships/customXml" Target="../ink/ink1088.xml"/><Relationship Id="rId664" Type="http://schemas.openxmlformats.org/officeDocument/2006/relationships/image" Target="../media/image787.png"/><Relationship Id="rId871" Type="http://schemas.openxmlformats.org/officeDocument/2006/relationships/image" Target="../media/image889.png"/><Relationship Id="rId969" Type="http://schemas.openxmlformats.org/officeDocument/2006/relationships/customXml" Target="../ink/ink922.xml"/><Relationship Id="rId317" Type="http://schemas.openxmlformats.org/officeDocument/2006/relationships/image" Target="../media/image614.png"/><Relationship Id="rId524" Type="http://schemas.openxmlformats.org/officeDocument/2006/relationships/customXml" Target="../ink/ink697.xml"/><Relationship Id="rId731" Type="http://schemas.openxmlformats.org/officeDocument/2006/relationships/customXml" Target="../ink/ink801.xml"/><Relationship Id="rId1154" Type="http://schemas.openxmlformats.org/officeDocument/2006/relationships/image" Target="../media/image1029.png"/><Relationship Id="rId1361" Type="http://schemas.openxmlformats.org/officeDocument/2006/relationships/customXml" Target="../ink/ink1122.xml"/><Relationship Id="rId98" Type="http://schemas.openxmlformats.org/officeDocument/2006/relationships/customXml" Target="../ink/ink484.xml"/><Relationship Id="rId829" Type="http://schemas.openxmlformats.org/officeDocument/2006/relationships/customXml" Target="../ink/ink851.xml"/><Relationship Id="rId1014" Type="http://schemas.openxmlformats.org/officeDocument/2006/relationships/image" Target="../media/image960.png"/><Relationship Id="rId1221" Type="http://schemas.openxmlformats.org/officeDocument/2006/relationships/customXml" Target="../ink/ink1050.xml"/><Relationship Id="rId1319" Type="http://schemas.openxmlformats.org/officeDocument/2006/relationships/image" Target="../media/image1108.png"/><Relationship Id="rId25" Type="http://schemas.openxmlformats.org/officeDocument/2006/relationships/image" Target="../media/image472.png"/><Relationship Id="rId174" Type="http://schemas.openxmlformats.org/officeDocument/2006/relationships/customXml" Target="../ink/ink522.xml"/><Relationship Id="rId381" Type="http://schemas.openxmlformats.org/officeDocument/2006/relationships/image" Target="../media/image646.png"/><Relationship Id="rId241" Type="http://schemas.openxmlformats.org/officeDocument/2006/relationships/image" Target="../media/image576.png"/><Relationship Id="rId479" Type="http://schemas.openxmlformats.org/officeDocument/2006/relationships/image" Target="../media/image695.png"/><Relationship Id="rId686" Type="http://schemas.openxmlformats.org/officeDocument/2006/relationships/image" Target="../media/image798.png"/><Relationship Id="rId893" Type="http://schemas.openxmlformats.org/officeDocument/2006/relationships/image" Target="../media/image900.png"/><Relationship Id="rId339" Type="http://schemas.openxmlformats.org/officeDocument/2006/relationships/image" Target="../media/image625.png"/><Relationship Id="rId546" Type="http://schemas.openxmlformats.org/officeDocument/2006/relationships/customXml" Target="../ink/ink708.xml"/><Relationship Id="rId753" Type="http://schemas.openxmlformats.org/officeDocument/2006/relationships/customXml" Target="../ink/ink812.xml"/><Relationship Id="rId1176" Type="http://schemas.openxmlformats.org/officeDocument/2006/relationships/image" Target="../media/image1040.png"/><Relationship Id="rId101" Type="http://schemas.openxmlformats.org/officeDocument/2006/relationships/image" Target="../media/image510.png"/><Relationship Id="rId406" Type="http://schemas.openxmlformats.org/officeDocument/2006/relationships/customXml" Target="../ink/ink638.xml"/><Relationship Id="rId960" Type="http://schemas.openxmlformats.org/officeDocument/2006/relationships/customXml" Target="../ink/ink917.xml"/><Relationship Id="rId1036" Type="http://schemas.openxmlformats.org/officeDocument/2006/relationships/image" Target="../media/image971.png"/><Relationship Id="rId1243" Type="http://schemas.openxmlformats.org/officeDocument/2006/relationships/image" Target="../media/image1071.png"/><Relationship Id="rId613" Type="http://schemas.openxmlformats.org/officeDocument/2006/relationships/image" Target="../media/image762.png"/><Relationship Id="rId820" Type="http://schemas.openxmlformats.org/officeDocument/2006/relationships/customXml" Target="../ink/ink846.xml"/><Relationship Id="rId918" Type="http://schemas.openxmlformats.org/officeDocument/2006/relationships/customXml" Target="../ink/ink896.xml"/><Relationship Id="rId1103" Type="http://schemas.openxmlformats.org/officeDocument/2006/relationships/customXml" Target="../ink/ink990.xml"/><Relationship Id="rId1310" Type="http://schemas.openxmlformats.org/officeDocument/2006/relationships/customXml" Target="../ink/ink1096.xml"/><Relationship Id="rId47" Type="http://schemas.openxmlformats.org/officeDocument/2006/relationships/image" Target="../media/image483.png"/><Relationship Id="rId196" Type="http://schemas.openxmlformats.org/officeDocument/2006/relationships/customXml" Target="../ink/ink533.xml"/><Relationship Id="rId263" Type="http://schemas.openxmlformats.org/officeDocument/2006/relationships/image" Target="../media/image587.png"/><Relationship Id="rId470" Type="http://schemas.openxmlformats.org/officeDocument/2006/relationships/customXml" Target="../ink/ink670.xml"/><Relationship Id="rId123" Type="http://schemas.openxmlformats.org/officeDocument/2006/relationships/image" Target="../media/image520.png"/><Relationship Id="rId330" Type="http://schemas.openxmlformats.org/officeDocument/2006/relationships/customXml" Target="../ink/ink600.xml"/><Relationship Id="rId568" Type="http://schemas.openxmlformats.org/officeDocument/2006/relationships/customXml" Target="../ink/ink719.xml"/><Relationship Id="rId775" Type="http://schemas.openxmlformats.org/officeDocument/2006/relationships/customXml" Target="../ink/ink823.xml"/><Relationship Id="rId982" Type="http://schemas.openxmlformats.org/officeDocument/2006/relationships/image" Target="../media/image944.png"/><Relationship Id="rId1198" Type="http://schemas.openxmlformats.org/officeDocument/2006/relationships/customXml" Target="../ink/ink1038.xml"/><Relationship Id="rId428" Type="http://schemas.openxmlformats.org/officeDocument/2006/relationships/customXml" Target="../ink/ink649.xml"/><Relationship Id="rId635" Type="http://schemas.openxmlformats.org/officeDocument/2006/relationships/image" Target="../media/image773.png"/><Relationship Id="rId842" Type="http://schemas.openxmlformats.org/officeDocument/2006/relationships/customXml" Target="../ink/ink858.xml"/><Relationship Id="rId1058" Type="http://schemas.openxmlformats.org/officeDocument/2006/relationships/customXml" Target="../ink/ink967.xml"/><Relationship Id="rId1265" Type="http://schemas.openxmlformats.org/officeDocument/2006/relationships/image" Target="../media/image1082.png"/><Relationship Id="rId702" Type="http://schemas.openxmlformats.org/officeDocument/2006/relationships/image" Target="../media/image806.png"/><Relationship Id="rId1125" Type="http://schemas.openxmlformats.org/officeDocument/2006/relationships/customXml" Target="../ink/ink1001.xml"/><Relationship Id="rId1332" Type="http://schemas.openxmlformats.org/officeDocument/2006/relationships/customXml" Target="../ink/ink1107.xml"/><Relationship Id="rId69" Type="http://schemas.openxmlformats.org/officeDocument/2006/relationships/image" Target="../media/image494.png"/><Relationship Id="rId285" Type="http://schemas.openxmlformats.org/officeDocument/2006/relationships/image" Target="../media/image598.png"/><Relationship Id="rId492" Type="http://schemas.openxmlformats.org/officeDocument/2006/relationships/customXml" Target="../ink/ink681.xml"/><Relationship Id="rId797" Type="http://schemas.openxmlformats.org/officeDocument/2006/relationships/image" Target="../media/image853.png"/><Relationship Id="rId145" Type="http://schemas.openxmlformats.org/officeDocument/2006/relationships/image" Target="../media/image530.png"/><Relationship Id="rId352" Type="http://schemas.openxmlformats.org/officeDocument/2006/relationships/customXml" Target="../ink/ink611.xml"/><Relationship Id="rId1287" Type="http://schemas.openxmlformats.org/officeDocument/2006/relationships/image" Target="../media/image1092.png"/><Relationship Id="rId212" Type="http://schemas.openxmlformats.org/officeDocument/2006/relationships/customXml" Target="../ink/ink541.xml"/><Relationship Id="rId657" Type="http://schemas.openxmlformats.org/officeDocument/2006/relationships/image" Target="../media/image784.png"/><Relationship Id="rId864" Type="http://schemas.openxmlformats.org/officeDocument/2006/relationships/customXml" Target="../ink/ink869.xml"/><Relationship Id="rId517" Type="http://schemas.openxmlformats.org/officeDocument/2006/relationships/image" Target="../media/image714.png"/><Relationship Id="rId724" Type="http://schemas.openxmlformats.org/officeDocument/2006/relationships/image" Target="../media/image817.png"/><Relationship Id="rId931" Type="http://schemas.openxmlformats.org/officeDocument/2006/relationships/image" Target="../media/image919.png"/><Relationship Id="rId1147" Type="http://schemas.openxmlformats.org/officeDocument/2006/relationships/customXml" Target="../ink/ink1012.xml"/><Relationship Id="rId1354" Type="http://schemas.openxmlformats.org/officeDocument/2006/relationships/image" Target="../media/image1125.png"/><Relationship Id="rId60" Type="http://schemas.openxmlformats.org/officeDocument/2006/relationships/customXml" Target="../ink/ink465.xml"/><Relationship Id="rId1007" Type="http://schemas.openxmlformats.org/officeDocument/2006/relationships/customXml" Target="../ink/ink941.xml"/><Relationship Id="rId1214" Type="http://schemas.openxmlformats.org/officeDocument/2006/relationships/image" Target="../media/image1057.png"/><Relationship Id="rId18" Type="http://schemas.openxmlformats.org/officeDocument/2006/relationships/customXml" Target="../ink/ink444.xml"/><Relationship Id="rId167" Type="http://schemas.openxmlformats.org/officeDocument/2006/relationships/image" Target="../media/image541.png"/><Relationship Id="rId374" Type="http://schemas.openxmlformats.org/officeDocument/2006/relationships/customXml" Target="../ink/ink622.xml"/><Relationship Id="rId581" Type="http://schemas.openxmlformats.org/officeDocument/2006/relationships/image" Target="../media/image746.png"/><Relationship Id="rId234" Type="http://schemas.openxmlformats.org/officeDocument/2006/relationships/customXml" Target="../ink/ink552.xml"/><Relationship Id="rId679" Type="http://schemas.openxmlformats.org/officeDocument/2006/relationships/customXml" Target="../ink/ink775.xml"/><Relationship Id="rId886" Type="http://schemas.openxmlformats.org/officeDocument/2006/relationships/customXml" Target="../ink/ink880.xml"/><Relationship Id="rId2" Type="http://schemas.openxmlformats.org/officeDocument/2006/relationships/customXml" Target="../ink/ink436.xml"/><Relationship Id="rId441" Type="http://schemas.openxmlformats.org/officeDocument/2006/relationships/image" Target="../media/image676.png"/><Relationship Id="rId539" Type="http://schemas.openxmlformats.org/officeDocument/2006/relationships/image" Target="../media/image725.png"/><Relationship Id="rId746" Type="http://schemas.openxmlformats.org/officeDocument/2006/relationships/image" Target="../media/image828.png"/><Relationship Id="rId1071" Type="http://schemas.openxmlformats.org/officeDocument/2006/relationships/image" Target="../media/image988.png"/><Relationship Id="rId1169" Type="http://schemas.openxmlformats.org/officeDocument/2006/relationships/customXml" Target="../ink/ink1023.xml"/><Relationship Id="rId1376" Type="http://schemas.openxmlformats.org/officeDocument/2006/relationships/image" Target="../media/image1136.png"/><Relationship Id="rId301" Type="http://schemas.openxmlformats.org/officeDocument/2006/relationships/image" Target="../media/image606.png"/><Relationship Id="rId953" Type="http://schemas.openxmlformats.org/officeDocument/2006/relationships/image" Target="../media/image930.png"/><Relationship Id="rId1029" Type="http://schemas.openxmlformats.org/officeDocument/2006/relationships/customXml" Target="../ink/ink952.xml"/><Relationship Id="rId1236" Type="http://schemas.openxmlformats.org/officeDocument/2006/relationships/customXml" Target="../ink/ink1058.xml"/><Relationship Id="rId82" Type="http://schemas.openxmlformats.org/officeDocument/2006/relationships/customXml" Target="../ink/ink476.xml"/><Relationship Id="rId606" Type="http://schemas.openxmlformats.org/officeDocument/2006/relationships/customXml" Target="../ink/ink738.xml"/><Relationship Id="rId813" Type="http://schemas.openxmlformats.org/officeDocument/2006/relationships/image" Target="../media/image861.png"/><Relationship Id="rId1303" Type="http://schemas.openxmlformats.org/officeDocument/2006/relationships/image" Target="../media/image1100.png"/><Relationship Id="rId189" Type="http://schemas.openxmlformats.org/officeDocument/2006/relationships/image" Target="../media/image551.png"/><Relationship Id="rId396" Type="http://schemas.openxmlformats.org/officeDocument/2006/relationships/customXml" Target="../ink/ink633.xml"/><Relationship Id="rId256" Type="http://schemas.openxmlformats.org/officeDocument/2006/relationships/customXml" Target="../ink/ink563.xml"/><Relationship Id="rId463" Type="http://schemas.openxmlformats.org/officeDocument/2006/relationships/image" Target="../media/image687.png"/><Relationship Id="rId670" Type="http://schemas.openxmlformats.org/officeDocument/2006/relationships/image" Target="../media/image790.png"/><Relationship Id="rId1093" Type="http://schemas.openxmlformats.org/officeDocument/2006/relationships/image" Target="../media/image999.png"/><Relationship Id="rId116" Type="http://schemas.openxmlformats.org/officeDocument/2006/relationships/customXml" Target="../ink/ink493.xml"/><Relationship Id="rId323" Type="http://schemas.openxmlformats.org/officeDocument/2006/relationships/image" Target="../media/image617.png"/><Relationship Id="rId530" Type="http://schemas.openxmlformats.org/officeDocument/2006/relationships/customXml" Target="../ink/ink700.xml"/><Relationship Id="rId768" Type="http://schemas.openxmlformats.org/officeDocument/2006/relationships/image" Target="../media/image839.png"/><Relationship Id="rId975" Type="http://schemas.openxmlformats.org/officeDocument/2006/relationships/customXml" Target="../ink/ink925.xml"/><Relationship Id="rId1160" Type="http://schemas.openxmlformats.org/officeDocument/2006/relationships/image" Target="../media/image1032.png"/><Relationship Id="rId628" Type="http://schemas.openxmlformats.org/officeDocument/2006/relationships/customXml" Target="../ink/ink749.xml"/><Relationship Id="rId835" Type="http://schemas.openxmlformats.org/officeDocument/2006/relationships/customXml" Target="../ink/ink854.xml"/><Relationship Id="rId1258" Type="http://schemas.openxmlformats.org/officeDocument/2006/relationships/customXml" Target="../ink/ink1069.xml"/><Relationship Id="rId1020" Type="http://schemas.openxmlformats.org/officeDocument/2006/relationships/image" Target="../media/image963.png"/><Relationship Id="rId1118" Type="http://schemas.openxmlformats.org/officeDocument/2006/relationships/image" Target="../media/image1011.png"/><Relationship Id="rId1325" Type="http://schemas.openxmlformats.org/officeDocument/2006/relationships/image" Target="../media/image1111.png"/><Relationship Id="rId902" Type="http://schemas.openxmlformats.org/officeDocument/2006/relationships/customXml" Target="../ink/ink888.xml"/><Relationship Id="rId31" Type="http://schemas.openxmlformats.org/officeDocument/2006/relationships/image" Target="../media/image475.png"/><Relationship Id="rId180" Type="http://schemas.openxmlformats.org/officeDocument/2006/relationships/customXml" Target="../ink/ink525.xml"/><Relationship Id="rId278" Type="http://schemas.openxmlformats.org/officeDocument/2006/relationships/customXml" Target="../ink/ink574.xml"/><Relationship Id="rId485" Type="http://schemas.openxmlformats.org/officeDocument/2006/relationships/image" Target="../media/image698.png"/><Relationship Id="rId692" Type="http://schemas.openxmlformats.org/officeDocument/2006/relationships/image" Target="../media/image801.png"/><Relationship Id="rId138" Type="http://schemas.openxmlformats.org/officeDocument/2006/relationships/customXml" Target="../ink/ink504.xml"/><Relationship Id="rId345" Type="http://schemas.openxmlformats.org/officeDocument/2006/relationships/image" Target="../media/image628.png"/><Relationship Id="rId552" Type="http://schemas.openxmlformats.org/officeDocument/2006/relationships/customXml" Target="../ink/ink711.xml"/><Relationship Id="rId997" Type="http://schemas.openxmlformats.org/officeDocument/2006/relationships/customXml" Target="../ink/ink936.xml"/><Relationship Id="rId1182" Type="http://schemas.openxmlformats.org/officeDocument/2006/relationships/customXml" Target="../ink/ink1030.xml"/><Relationship Id="rId205" Type="http://schemas.openxmlformats.org/officeDocument/2006/relationships/image" Target="../media/image559.png"/><Relationship Id="rId412" Type="http://schemas.openxmlformats.org/officeDocument/2006/relationships/customXml" Target="../ink/ink641.xml"/><Relationship Id="rId857" Type="http://schemas.openxmlformats.org/officeDocument/2006/relationships/image" Target="../media/image882.png"/><Relationship Id="rId1042" Type="http://schemas.openxmlformats.org/officeDocument/2006/relationships/image" Target="../media/image974.png"/><Relationship Id="rId717" Type="http://schemas.openxmlformats.org/officeDocument/2006/relationships/customXml" Target="../ink/ink794.xml"/><Relationship Id="rId924" Type="http://schemas.openxmlformats.org/officeDocument/2006/relationships/customXml" Target="../ink/ink899.xml"/><Relationship Id="rId1347" Type="http://schemas.openxmlformats.org/officeDocument/2006/relationships/customXml" Target="../ink/ink1115.xml"/><Relationship Id="rId53" Type="http://schemas.openxmlformats.org/officeDocument/2006/relationships/image" Target="../media/image486.png"/><Relationship Id="rId1207" Type="http://schemas.openxmlformats.org/officeDocument/2006/relationships/customXml" Target="../ink/ink1043.xml"/><Relationship Id="rId367" Type="http://schemas.openxmlformats.org/officeDocument/2006/relationships/image" Target="../media/image639.png"/><Relationship Id="rId574" Type="http://schemas.openxmlformats.org/officeDocument/2006/relationships/customXml" Target="../ink/ink722.xml"/><Relationship Id="rId227" Type="http://schemas.openxmlformats.org/officeDocument/2006/relationships/image" Target="../media/image569.png"/><Relationship Id="rId781" Type="http://schemas.openxmlformats.org/officeDocument/2006/relationships/image" Target="../media/image845.png"/><Relationship Id="rId879" Type="http://schemas.openxmlformats.org/officeDocument/2006/relationships/image" Target="../media/image893.png"/><Relationship Id="rId434" Type="http://schemas.openxmlformats.org/officeDocument/2006/relationships/customXml" Target="../ink/ink652.xml"/><Relationship Id="rId641" Type="http://schemas.openxmlformats.org/officeDocument/2006/relationships/image" Target="../media/image776.png"/><Relationship Id="rId739" Type="http://schemas.openxmlformats.org/officeDocument/2006/relationships/customXml" Target="../ink/ink805.xml"/><Relationship Id="rId1064" Type="http://schemas.openxmlformats.org/officeDocument/2006/relationships/customXml" Target="../ink/ink970.xml"/><Relationship Id="rId1271" Type="http://schemas.openxmlformats.org/officeDocument/2006/relationships/image" Target="../media/image1085.png"/><Relationship Id="rId1369" Type="http://schemas.openxmlformats.org/officeDocument/2006/relationships/customXml" Target="../ink/ink1126.xml"/><Relationship Id="rId501" Type="http://schemas.openxmlformats.org/officeDocument/2006/relationships/image" Target="../media/image706.png"/><Relationship Id="rId946" Type="http://schemas.openxmlformats.org/officeDocument/2006/relationships/customXml" Target="../ink/ink910.xml"/><Relationship Id="rId1131" Type="http://schemas.openxmlformats.org/officeDocument/2006/relationships/customXml" Target="../ink/ink1004.xml"/><Relationship Id="rId1229" Type="http://schemas.openxmlformats.org/officeDocument/2006/relationships/image" Target="../media/image1064.png"/><Relationship Id="rId75" Type="http://schemas.openxmlformats.org/officeDocument/2006/relationships/image" Target="../media/image497.png"/><Relationship Id="rId806" Type="http://schemas.openxmlformats.org/officeDocument/2006/relationships/customXml" Target="../ink/ink839.xml"/><Relationship Id="rId291" Type="http://schemas.openxmlformats.org/officeDocument/2006/relationships/image" Target="../media/image601.png"/><Relationship Id="rId151" Type="http://schemas.openxmlformats.org/officeDocument/2006/relationships/image" Target="../media/image533.png"/><Relationship Id="rId389" Type="http://schemas.openxmlformats.org/officeDocument/2006/relationships/image" Target="../media/image650.png"/><Relationship Id="rId596" Type="http://schemas.openxmlformats.org/officeDocument/2006/relationships/customXml" Target="../ink/ink733.xml"/><Relationship Id="rId249" Type="http://schemas.openxmlformats.org/officeDocument/2006/relationships/image" Target="../media/image580.png"/><Relationship Id="rId456" Type="http://schemas.openxmlformats.org/officeDocument/2006/relationships/customXml" Target="../ink/ink663.xml"/><Relationship Id="rId663" Type="http://schemas.openxmlformats.org/officeDocument/2006/relationships/customXml" Target="../ink/ink767.xml"/><Relationship Id="rId870" Type="http://schemas.openxmlformats.org/officeDocument/2006/relationships/customXml" Target="../ink/ink872.xml"/><Relationship Id="rId1086" Type="http://schemas.openxmlformats.org/officeDocument/2006/relationships/customXml" Target="../ink/ink981.xml"/><Relationship Id="rId1293" Type="http://schemas.openxmlformats.org/officeDocument/2006/relationships/image" Target="../media/image1095.png"/><Relationship Id="rId109" Type="http://schemas.openxmlformats.org/officeDocument/2006/relationships/image" Target="../media/image514.png"/><Relationship Id="rId316" Type="http://schemas.openxmlformats.org/officeDocument/2006/relationships/customXml" Target="../ink/ink593.xml"/><Relationship Id="rId523" Type="http://schemas.openxmlformats.org/officeDocument/2006/relationships/image" Target="../media/image717.png"/><Relationship Id="rId968" Type="http://schemas.openxmlformats.org/officeDocument/2006/relationships/image" Target="../media/image937.png"/><Relationship Id="rId1153" Type="http://schemas.openxmlformats.org/officeDocument/2006/relationships/customXml" Target="../ink/ink1015.xml"/><Relationship Id="rId97" Type="http://schemas.openxmlformats.org/officeDocument/2006/relationships/image" Target="../media/image508.png"/><Relationship Id="rId730" Type="http://schemas.openxmlformats.org/officeDocument/2006/relationships/image" Target="../media/image820.png"/><Relationship Id="rId828" Type="http://schemas.openxmlformats.org/officeDocument/2006/relationships/image" Target="../media/image868.png"/><Relationship Id="rId1013" Type="http://schemas.openxmlformats.org/officeDocument/2006/relationships/customXml" Target="../ink/ink944.xml"/><Relationship Id="rId1360" Type="http://schemas.openxmlformats.org/officeDocument/2006/relationships/image" Target="../media/image1128.png"/><Relationship Id="rId1220" Type="http://schemas.openxmlformats.org/officeDocument/2006/relationships/image" Target="../media/image1060.png"/><Relationship Id="rId1318" Type="http://schemas.openxmlformats.org/officeDocument/2006/relationships/customXml" Target="../ink/ink1100.xml"/><Relationship Id="rId24" Type="http://schemas.openxmlformats.org/officeDocument/2006/relationships/customXml" Target="../ink/ink447.xml"/><Relationship Id="rId173" Type="http://schemas.openxmlformats.org/officeDocument/2006/relationships/image" Target="../media/image544.png"/><Relationship Id="rId380" Type="http://schemas.openxmlformats.org/officeDocument/2006/relationships/customXml" Target="../ink/ink625.xml"/><Relationship Id="rId240" Type="http://schemas.openxmlformats.org/officeDocument/2006/relationships/customXml" Target="../ink/ink555.xml"/><Relationship Id="rId478" Type="http://schemas.openxmlformats.org/officeDocument/2006/relationships/customXml" Target="../ink/ink674.xml"/><Relationship Id="rId685" Type="http://schemas.openxmlformats.org/officeDocument/2006/relationships/customXml" Target="../ink/ink778.xml"/><Relationship Id="rId892" Type="http://schemas.openxmlformats.org/officeDocument/2006/relationships/customXml" Target="../ink/ink883.xml"/><Relationship Id="rId100" Type="http://schemas.openxmlformats.org/officeDocument/2006/relationships/customXml" Target="../ink/ink485.xml"/><Relationship Id="rId338" Type="http://schemas.openxmlformats.org/officeDocument/2006/relationships/customXml" Target="../ink/ink604.xml"/><Relationship Id="rId545" Type="http://schemas.openxmlformats.org/officeDocument/2006/relationships/image" Target="../media/image728.png"/><Relationship Id="rId752" Type="http://schemas.openxmlformats.org/officeDocument/2006/relationships/image" Target="../media/image831.png"/><Relationship Id="rId1175" Type="http://schemas.openxmlformats.org/officeDocument/2006/relationships/customXml" Target="../ink/ink1026.xml"/><Relationship Id="rId405" Type="http://schemas.openxmlformats.org/officeDocument/2006/relationships/image" Target="../media/image658.png"/><Relationship Id="rId612" Type="http://schemas.openxmlformats.org/officeDocument/2006/relationships/customXml" Target="../ink/ink741.xml"/><Relationship Id="rId1035" Type="http://schemas.openxmlformats.org/officeDocument/2006/relationships/customXml" Target="../ink/ink955.xml"/><Relationship Id="rId1242" Type="http://schemas.openxmlformats.org/officeDocument/2006/relationships/customXml" Target="../ink/ink10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3.xml"/><Relationship Id="rId13" Type="http://schemas.openxmlformats.org/officeDocument/2006/relationships/image" Target="../media/image1143.png"/><Relationship Id="rId18" Type="http://schemas.openxmlformats.org/officeDocument/2006/relationships/customXml" Target="../ink/ink1138.xml"/><Relationship Id="rId3" Type="http://schemas.openxmlformats.org/officeDocument/2006/relationships/image" Target="../media/image117.wmf"/><Relationship Id="rId7" Type="http://schemas.openxmlformats.org/officeDocument/2006/relationships/image" Target="../media/image1140.png"/><Relationship Id="rId12" Type="http://schemas.openxmlformats.org/officeDocument/2006/relationships/customXml" Target="../ink/ink1135.xml"/><Relationship Id="rId17" Type="http://schemas.openxmlformats.org/officeDocument/2006/relationships/image" Target="../media/image119.png"/><Relationship Id="rId2" Type="http://schemas.openxmlformats.org/officeDocument/2006/relationships/oleObject" Target="../embeddings/oleObject18.bin"/><Relationship Id="rId16" Type="http://schemas.openxmlformats.org/officeDocument/2006/relationships/customXml" Target="../ink/ink11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32.xml"/><Relationship Id="rId11" Type="http://schemas.openxmlformats.org/officeDocument/2006/relationships/image" Target="../media/image1142.png"/><Relationship Id="rId5" Type="http://schemas.openxmlformats.org/officeDocument/2006/relationships/image" Target="../media/image1139.png"/><Relationship Id="rId15" Type="http://schemas.openxmlformats.org/officeDocument/2006/relationships/image" Target="../media/image118.png"/><Relationship Id="rId10" Type="http://schemas.openxmlformats.org/officeDocument/2006/relationships/customXml" Target="../ink/ink1134.xml"/><Relationship Id="rId19" Type="http://schemas.openxmlformats.org/officeDocument/2006/relationships/image" Target="../media/image230.png"/><Relationship Id="rId4" Type="http://schemas.openxmlformats.org/officeDocument/2006/relationships/customXml" Target="../ink/ink1131.xml"/><Relationship Id="rId9" Type="http://schemas.openxmlformats.org/officeDocument/2006/relationships/image" Target="../media/image1141.png"/><Relationship Id="rId14" Type="http://schemas.openxmlformats.org/officeDocument/2006/relationships/customXml" Target="../ink/ink1136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1.png"/><Relationship Id="rId299" Type="http://schemas.openxmlformats.org/officeDocument/2006/relationships/customXml" Target="../ink/ink1288.xml"/><Relationship Id="rId21" Type="http://schemas.openxmlformats.org/officeDocument/2006/relationships/image" Target="../media/image1153.png"/><Relationship Id="rId63" Type="http://schemas.openxmlformats.org/officeDocument/2006/relationships/image" Target="../media/image1173.png"/><Relationship Id="rId159" Type="http://schemas.openxmlformats.org/officeDocument/2006/relationships/image" Target="../media/image1222.png"/><Relationship Id="rId324" Type="http://schemas.openxmlformats.org/officeDocument/2006/relationships/image" Target="../media/image1287.png"/><Relationship Id="rId170" Type="http://schemas.openxmlformats.org/officeDocument/2006/relationships/customXml" Target="../ink/ink1223.xml"/><Relationship Id="rId226" Type="http://schemas.openxmlformats.org/officeDocument/2006/relationships/image" Target="../media/image9110.png"/><Relationship Id="rId268" Type="http://schemas.openxmlformats.org/officeDocument/2006/relationships/image" Target="../media/image1259.png"/><Relationship Id="rId32" Type="http://schemas.openxmlformats.org/officeDocument/2006/relationships/customXml" Target="../ink/ink1154.xml"/><Relationship Id="rId74" Type="http://schemas.openxmlformats.org/officeDocument/2006/relationships/customXml" Target="../ink/ink1175.xml"/><Relationship Id="rId128" Type="http://schemas.openxmlformats.org/officeDocument/2006/relationships/customXml" Target="../ink/ink1202.xml"/><Relationship Id="rId335" Type="http://schemas.openxmlformats.org/officeDocument/2006/relationships/customXml" Target="../ink/ink1306.xml"/><Relationship Id="rId5" Type="http://schemas.openxmlformats.org/officeDocument/2006/relationships/image" Target="../media/image1145.png"/><Relationship Id="rId181" Type="http://schemas.openxmlformats.org/officeDocument/2006/relationships/image" Target="../media/image1233.png"/><Relationship Id="rId237" Type="http://schemas.openxmlformats.org/officeDocument/2006/relationships/customXml" Target="../ink/ink1257.xml"/><Relationship Id="rId279" Type="http://schemas.openxmlformats.org/officeDocument/2006/relationships/customXml" Target="../ink/ink1278.xml"/><Relationship Id="rId43" Type="http://schemas.openxmlformats.org/officeDocument/2006/relationships/image" Target="../media/image1163.png"/><Relationship Id="rId139" Type="http://schemas.openxmlformats.org/officeDocument/2006/relationships/image" Target="../media/image1212.png"/><Relationship Id="rId290" Type="http://schemas.openxmlformats.org/officeDocument/2006/relationships/image" Target="../media/image1270.png"/><Relationship Id="rId304" Type="http://schemas.openxmlformats.org/officeDocument/2006/relationships/image" Target="../media/image1277.png"/><Relationship Id="rId85" Type="http://schemas.openxmlformats.org/officeDocument/2006/relationships/image" Target="../media/image1185.png"/><Relationship Id="rId150" Type="http://schemas.openxmlformats.org/officeDocument/2006/relationships/customXml" Target="../ink/ink1213.xml"/><Relationship Id="rId192" Type="http://schemas.openxmlformats.org/officeDocument/2006/relationships/customXml" Target="../ink/ink1234.xml"/><Relationship Id="rId206" Type="http://schemas.openxmlformats.org/officeDocument/2006/relationships/customXml" Target="../ink/ink1241.xml"/><Relationship Id="rId248" Type="http://schemas.openxmlformats.org/officeDocument/2006/relationships/image" Target="../media/image455.png"/><Relationship Id="rId12" Type="http://schemas.openxmlformats.org/officeDocument/2006/relationships/customXml" Target="../ink/ink1144.xml"/><Relationship Id="rId108" Type="http://schemas.openxmlformats.org/officeDocument/2006/relationships/customXml" Target="../ink/ink1192.xml"/><Relationship Id="rId315" Type="http://schemas.openxmlformats.org/officeDocument/2006/relationships/customXml" Target="../ink/ink1296.xml"/><Relationship Id="rId54" Type="http://schemas.openxmlformats.org/officeDocument/2006/relationships/customXml" Target="../ink/ink1165.xml"/><Relationship Id="rId96" Type="http://schemas.openxmlformats.org/officeDocument/2006/relationships/customXml" Target="../ink/ink1186.xml"/><Relationship Id="rId161" Type="http://schemas.openxmlformats.org/officeDocument/2006/relationships/image" Target="../media/image1223.png"/><Relationship Id="rId217" Type="http://schemas.openxmlformats.org/officeDocument/2006/relationships/image" Target="../media/image8710.png"/><Relationship Id="rId259" Type="http://schemas.openxmlformats.org/officeDocument/2006/relationships/customXml" Target="../ink/ink1268.xml"/><Relationship Id="rId23" Type="http://schemas.openxmlformats.org/officeDocument/2006/relationships/image" Target="../media/image1154.png"/><Relationship Id="rId119" Type="http://schemas.openxmlformats.org/officeDocument/2006/relationships/image" Target="../media/image1202.png"/><Relationship Id="rId270" Type="http://schemas.openxmlformats.org/officeDocument/2006/relationships/image" Target="../media/image1260.png"/><Relationship Id="rId326" Type="http://schemas.openxmlformats.org/officeDocument/2006/relationships/image" Target="../media/image1288.png"/><Relationship Id="rId65" Type="http://schemas.openxmlformats.org/officeDocument/2006/relationships/image" Target="../media/image1174.png"/><Relationship Id="rId130" Type="http://schemas.openxmlformats.org/officeDocument/2006/relationships/customXml" Target="../ink/ink1203.xml"/><Relationship Id="rId172" Type="http://schemas.openxmlformats.org/officeDocument/2006/relationships/customXml" Target="../ink/ink1224.xml"/><Relationship Id="rId228" Type="http://schemas.openxmlformats.org/officeDocument/2006/relationships/image" Target="../media/image9210.png"/><Relationship Id="rId281" Type="http://schemas.openxmlformats.org/officeDocument/2006/relationships/customXml" Target="../ink/ink1279.xml"/><Relationship Id="rId337" Type="http://schemas.openxmlformats.org/officeDocument/2006/relationships/customXml" Target="../ink/ink1307.xml"/><Relationship Id="rId34" Type="http://schemas.openxmlformats.org/officeDocument/2006/relationships/customXml" Target="../ink/ink1155.xml"/><Relationship Id="rId76" Type="http://schemas.openxmlformats.org/officeDocument/2006/relationships/customXml" Target="../ink/ink1176.xml"/><Relationship Id="rId141" Type="http://schemas.openxmlformats.org/officeDocument/2006/relationships/image" Target="../media/image1213.png"/><Relationship Id="rId7" Type="http://schemas.openxmlformats.org/officeDocument/2006/relationships/image" Target="../media/image1146.png"/><Relationship Id="rId183" Type="http://schemas.openxmlformats.org/officeDocument/2006/relationships/image" Target="../media/image1234.png"/><Relationship Id="rId239" Type="http://schemas.openxmlformats.org/officeDocument/2006/relationships/customXml" Target="../ink/ink1258.xml"/><Relationship Id="rId250" Type="http://schemas.openxmlformats.org/officeDocument/2006/relationships/image" Target="../media/image1138.png"/><Relationship Id="rId292" Type="http://schemas.openxmlformats.org/officeDocument/2006/relationships/image" Target="../media/image1271.png"/><Relationship Id="rId306" Type="http://schemas.openxmlformats.org/officeDocument/2006/relationships/image" Target="../media/image1278.png"/><Relationship Id="rId45" Type="http://schemas.openxmlformats.org/officeDocument/2006/relationships/image" Target="../media/image1164.png"/><Relationship Id="rId87" Type="http://schemas.openxmlformats.org/officeDocument/2006/relationships/image" Target="../media/image1186.png"/><Relationship Id="rId110" Type="http://schemas.openxmlformats.org/officeDocument/2006/relationships/customXml" Target="../ink/ink1193.xml"/><Relationship Id="rId152" Type="http://schemas.openxmlformats.org/officeDocument/2006/relationships/customXml" Target="../ink/ink1214.xml"/><Relationship Id="rId194" Type="http://schemas.openxmlformats.org/officeDocument/2006/relationships/customXml" Target="../ink/ink1235.xml"/><Relationship Id="rId208" Type="http://schemas.openxmlformats.org/officeDocument/2006/relationships/customXml" Target="../ink/ink1242.xml"/><Relationship Id="rId240" Type="http://schemas.openxmlformats.org/officeDocument/2006/relationships/image" Target="../media/image117.png"/><Relationship Id="rId261" Type="http://schemas.openxmlformats.org/officeDocument/2006/relationships/customXml" Target="../ink/ink1269.xml"/><Relationship Id="rId14" Type="http://schemas.openxmlformats.org/officeDocument/2006/relationships/customXml" Target="../ink/ink1145.xml"/><Relationship Id="rId35" Type="http://schemas.openxmlformats.org/officeDocument/2006/relationships/image" Target="../media/image1160.png"/><Relationship Id="rId56" Type="http://schemas.openxmlformats.org/officeDocument/2006/relationships/customXml" Target="../ink/ink1166.xml"/><Relationship Id="rId77" Type="http://schemas.openxmlformats.org/officeDocument/2006/relationships/image" Target="../media/image1181.png"/><Relationship Id="rId100" Type="http://schemas.openxmlformats.org/officeDocument/2006/relationships/customXml" Target="../ink/ink1188.xml"/><Relationship Id="rId282" Type="http://schemas.openxmlformats.org/officeDocument/2006/relationships/image" Target="../media/image1266.png"/><Relationship Id="rId317" Type="http://schemas.openxmlformats.org/officeDocument/2006/relationships/customXml" Target="../ink/ink1297.xml"/><Relationship Id="rId338" Type="http://schemas.openxmlformats.org/officeDocument/2006/relationships/image" Target="../media/image1294.png"/><Relationship Id="rId8" Type="http://schemas.openxmlformats.org/officeDocument/2006/relationships/customXml" Target="../ink/ink1142.xml"/><Relationship Id="rId98" Type="http://schemas.openxmlformats.org/officeDocument/2006/relationships/customXml" Target="../ink/ink1187.xml"/><Relationship Id="rId121" Type="http://schemas.openxmlformats.org/officeDocument/2006/relationships/image" Target="../media/image1203.png"/><Relationship Id="rId142" Type="http://schemas.openxmlformats.org/officeDocument/2006/relationships/customXml" Target="../ink/ink1209.xml"/><Relationship Id="rId163" Type="http://schemas.openxmlformats.org/officeDocument/2006/relationships/image" Target="../media/image1224.png"/><Relationship Id="rId184" Type="http://schemas.openxmlformats.org/officeDocument/2006/relationships/customXml" Target="../ink/ink1230.xml"/><Relationship Id="rId219" Type="http://schemas.openxmlformats.org/officeDocument/2006/relationships/customXml" Target="../ink/ink1248.xml"/><Relationship Id="rId230" Type="http://schemas.openxmlformats.org/officeDocument/2006/relationships/image" Target="../media/image93.png"/><Relationship Id="rId251" Type="http://schemas.openxmlformats.org/officeDocument/2006/relationships/customXml" Target="../ink/ink1264.xml"/><Relationship Id="rId25" Type="http://schemas.openxmlformats.org/officeDocument/2006/relationships/image" Target="../media/image1155.png"/><Relationship Id="rId46" Type="http://schemas.openxmlformats.org/officeDocument/2006/relationships/customXml" Target="../ink/ink1161.xml"/><Relationship Id="rId67" Type="http://schemas.openxmlformats.org/officeDocument/2006/relationships/image" Target="../media/image1176.png"/><Relationship Id="rId272" Type="http://schemas.openxmlformats.org/officeDocument/2006/relationships/image" Target="../media/image1261.png"/><Relationship Id="rId293" Type="http://schemas.openxmlformats.org/officeDocument/2006/relationships/customXml" Target="../ink/ink1285.xml"/><Relationship Id="rId307" Type="http://schemas.openxmlformats.org/officeDocument/2006/relationships/customXml" Target="../ink/ink1292.xml"/><Relationship Id="rId328" Type="http://schemas.openxmlformats.org/officeDocument/2006/relationships/image" Target="../media/image1289.png"/><Relationship Id="rId88" Type="http://schemas.openxmlformats.org/officeDocument/2006/relationships/customXml" Target="../ink/ink1182.xml"/><Relationship Id="rId111" Type="http://schemas.openxmlformats.org/officeDocument/2006/relationships/image" Target="../media/image1198.png"/><Relationship Id="rId132" Type="http://schemas.openxmlformats.org/officeDocument/2006/relationships/customXml" Target="../ink/ink1204.xml"/><Relationship Id="rId153" Type="http://schemas.openxmlformats.org/officeDocument/2006/relationships/image" Target="../media/image1219.png"/><Relationship Id="rId174" Type="http://schemas.openxmlformats.org/officeDocument/2006/relationships/customXml" Target="../ink/ink1225.xml"/><Relationship Id="rId195" Type="http://schemas.openxmlformats.org/officeDocument/2006/relationships/image" Target="../media/image1241.png"/><Relationship Id="rId209" Type="http://schemas.openxmlformats.org/officeDocument/2006/relationships/image" Target="../media/image1248.png"/><Relationship Id="rId220" Type="http://schemas.openxmlformats.org/officeDocument/2006/relationships/image" Target="../media/image8810.png"/><Relationship Id="rId241" Type="http://schemas.openxmlformats.org/officeDocument/2006/relationships/customXml" Target="../ink/ink1259.xml"/><Relationship Id="rId15" Type="http://schemas.openxmlformats.org/officeDocument/2006/relationships/image" Target="../media/image1150.png"/><Relationship Id="rId36" Type="http://schemas.openxmlformats.org/officeDocument/2006/relationships/customXml" Target="../ink/ink1156.xml"/><Relationship Id="rId57" Type="http://schemas.openxmlformats.org/officeDocument/2006/relationships/image" Target="../media/image1170.png"/><Relationship Id="rId262" Type="http://schemas.openxmlformats.org/officeDocument/2006/relationships/image" Target="../media/image1256.png"/><Relationship Id="rId283" Type="http://schemas.openxmlformats.org/officeDocument/2006/relationships/customXml" Target="../ink/ink1280.xml"/><Relationship Id="rId318" Type="http://schemas.openxmlformats.org/officeDocument/2006/relationships/image" Target="../media/image1284.png"/><Relationship Id="rId339" Type="http://schemas.openxmlformats.org/officeDocument/2006/relationships/customXml" Target="../ink/ink1308.xml"/><Relationship Id="rId78" Type="http://schemas.openxmlformats.org/officeDocument/2006/relationships/customXml" Target="../ink/ink1177.xml"/><Relationship Id="rId99" Type="http://schemas.openxmlformats.org/officeDocument/2006/relationships/image" Target="../media/image1192.png"/><Relationship Id="rId101" Type="http://schemas.openxmlformats.org/officeDocument/2006/relationships/image" Target="../media/image1193.png"/><Relationship Id="rId122" Type="http://schemas.openxmlformats.org/officeDocument/2006/relationships/customXml" Target="../ink/ink1199.xml"/><Relationship Id="rId143" Type="http://schemas.openxmlformats.org/officeDocument/2006/relationships/image" Target="../media/image1214.png"/><Relationship Id="rId164" Type="http://schemas.openxmlformats.org/officeDocument/2006/relationships/customXml" Target="../ink/ink1220.xml"/><Relationship Id="rId185" Type="http://schemas.openxmlformats.org/officeDocument/2006/relationships/image" Target="../media/image1235.png"/><Relationship Id="rId9" Type="http://schemas.openxmlformats.org/officeDocument/2006/relationships/image" Target="../media/image1147.png"/><Relationship Id="rId210" Type="http://schemas.openxmlformats.org/officeDocument/2006/relationships/customXml" Target="../ink/ink1243.xml"/><Relationship Id="rId26" Type="http://schemas.openxmlformats.org/officeDocument/2006/relationships/customXml" Target="../ink/ink1151.xml"/><Relationship Id="rId231" Type="http://schemas.openxmlformats.org/officeDocument/2006/relationships/customXml" Target="../ink/ink1254.xml"/><Relationship Id="rId252" Type="http://schemas.openxmlformats.org/officeDocument/2006/relationships/image" Target="../media/image1251.png"/><Relationship Id="rId273" Type="http://schemas.openxmlformats.org/officeDocument/2006/relationships/customXml" Target="../ink/ink1275.xml"/><Relationship Id="rId294" Type="http://schemas.openxmlformats.org/officeDocument/2006/relationships/image" Target="../media/image1272.png"/><Relationship Id="rId308" Type="http://schemas.openxmlformats.org/officeDocument/2006/relationships/image" Target="../media/image1279.png"/><Relationship Id="rId329" Type="http://schemas.openxmlformats.org/officeDocument/2006/relationships/customXml" Target="../ink/ink1303.xml"/><Relationship Id="rId47" Type="http://schemas.openxmlformats.org/officeDocument/2006/relationships/image" Target="../media/image1165.png"/><Relationship Id="rId68" Type="http://schemas.openxmlformats.org/officeDocument/2006/relationships/customXml" Target="../ink/ink1172.xml"/><Relationship Id="rId89" Type="http://schemas.openxmlformats.org/officeDocument/2006/relationships/image" Target="../media/image1187.png"/><Relationship Id="rId112" Type="http://schemas.openxmlformats.org/officeDocument/2006/relationships/customXml" Target="../ink/ink1194.xml"/><Relationship Id="rId133" Type="http://schemas.openxmlformats.org/officeDocument/2006/relationships/image" Target="../media/image1209.png"/><Relationship Id="rId154" Type="http://schemas.openxmlformats.org/officeDocument/2006/relationships/customXml" Target="../ink/ink1215.xml"/><Relationship Id="rId175" Type="http://schemas.openxmlformats.org/officeDocument/2006/relationships/image" Target="../media/image1230.png"/><Relationship Id="rId340" Type="http://schemas.openxmlformats.org/officeDocument/2006/relationships/image" Target="../media/image1295.png"/><Relationship Id="rId196" Type="http://schemas.openxmlformats.org/officeDocument/2006/relationships/customXml" Target="../ink/ink1236.xml"/><Relationship Id="rId200" Type="http://schemas.openxmlformats.org/officeDocument/2006/relationships/customXml" Target="../ink/ink1238.xml"/><Relationship Id="rId16" Type="http://schemas.openxmlformats.org/officeDocument/2006/relationships/customXml" Target="../ink/ink1146.xml"/><Relationship Id="rId221" Type="http://schemas.openxmlformats.org/officeDocument/2006/relationships/customXml" Target="../ink/ink1249.xml"/><Relationship Id="rId242" Type="http://schemas.openxmlformats.org/officeDocument/2006/relationships/image" Target="../media/image11810.png"/><Relationship Id="rId263" Type="http://schemas.openxmlformats.org/officeDocument/2006/relationships/customXml" Target="../ink/ink1270.xml"/><Relationship Id="rId284" Type="http://schemas.openxmlformats.org/officeDocument/2006/relationships/image" Target="../media/image1267.png"/><Relationship Id="rId319" Type="http://schemas.openxmlformats.org/officeDocument/2006/relationships/customXml" Target="../ink/ink1298.xml"/><Relationship Id="rId37" Type="http://schemas.openxmlformats.org/officeDocument/2006/relationships/image" Target="../media/image312.png"/><Relationship Id="rId58" Type="http://schemas.openxmlformats.org/officeDocument/2006/relationships/customXml" Target="../ink/ink1167.xml"/><Relationship Id="rId79" Type="http://schemas.openxmlformats.org/officeDocument/2006/relationships/image" Target="../media/image1182.png"/><Relationship Id="rId102" Type="http://schemas.openxmlformats.org/officeDocument/2006/relationships/customXml" Target="../ink/ink1189.xml"/><Relationship Id="rId123" Type="http://schemas.openxmlformats.org/officeDocument/2006/relationships/image" Target="../media/image1204.png"/><Relationship Id="rId144" Type="http://schemas.openxmlformats.org/officeDocument/2006/relationships/customXml" Target="../ink/ink1210.xml"/><Relationship Id="rId330" Type="http://schemas.openxmlformats.org/officeDocument/2006/relationships/image" Target="../media/image1290.png"/><Relationship Id="rId90" Type="http://schemas.openxmlformats.org/officeDocument/2006/relationships/customXml" Target="../ink/ink1183.xml"/><Relationship Id="rId165" Type="http://schemas.openxmlformats.org/officeDocument/2006/relationships/image" Target="../media/image1225.png"/><Relationship Id="rId186" Type="http://schemas.openxmlformats.org/officeDocument/2006/relationships/customXml" Target="../ink/ink1231.xml"/><Relationship Id="rId211" Type="http://schemas.openxmlformats.org/officeDocument/2006/relationships/image" Target="../media/image1249.png"/><Relationship Id="rId232" Type="http://schemas.openxmlformats.org/officeDocument/2006/relationships/image" Target="../media/image94.png"/><Relationship Id="rId253" Type="http://schemas.openxmlformats.org/officeDocument/2006/relationships/customXml" Target="../ink/ink1265.xml"/><Relationship Id="rId274" Type="http://schemas.openxmlformats.org/officeDocument/2006/relationships/image" Target="../media/image1262.png"/><Relationship Id="rId295" Type="http://schemas.openxmlformats.org/officeDocument/2006/relationships/customXml" Target="../ink/ink1286.xml"/><Relationship Id="rId309" Type="http://schemas.openxmlformats.org/officeDocument/2006/relationships/customXml" Target="../ink/ink1293.xml"/><Relationship Id="rId27" Type="http://schemas.openxmlformats.org/officeDocument/2006/relationships/image" Target="../media/image1156.png"/><Relationship Id="rId48" Type="http://schemas.openxmlformats.org/officeDocument/2006/relationships/customXml" Target="../ink/ink1162.xml"/><Relationship Id="rId69" Type="http://schemas.openxmlformats.org/officeDocument/2006/relationships/image" Target="../media/image1177.png"/><Relationship Id="rId113" Type="http://schemas.openxmlformats.org/officeDocument/2006/relationships/image" Target="../media/image1199.png"/><Relationship Id="rId134" Type="http://schemas.openxmlformats.org/officeDocument/2006/relationships/customXml" Target="../ink/ink1205.xml"/><Relationship Id="rId320" Type="http://schemas.openxmlformats.org/officeDocument/2006/relationships/image" Target="../media/image1285.png"/><Relationship Id="rId80" Type="http://schemas.openxmlformats.org/officeDocument/2006/relationships/customXml" Target="../ink/ink1178.xml"/><Relationship Id="rId155" Type="http://schemas.openxmlformats.org/officeDocument/2006/relationships/image" Target="../media/image1220.png"/><Relationship Id="rId176" Type="http://schemas.openxmlformats.org/officeDocument/2006/relationships/customXml" Target="../ink/ink1226.xml"/><Relationship Id="rId197" Type="http://schemas.openxmlformats.org/officeDocument/2006/relationships/image" Target="../media/image1242.png"/><Relationship Id="rId341" Type="http://schemas.openxmlformats.org/officeDocument/2006/relationships/customXml" Target="../ink/ink1309.xml"/><Relationship Id="rId201" Type="http://schemas.openxmlformats.org/officeDocument/2006/relationships/image" Target="../media/image1244.png"/><Relationship Id="rId222" Type="http://schemas.openxmlformats.org/officeDocument/2006/relationships/image" Target="../media/image8910.png"/><Relationship Id="rId243" Type="http://schemas.openxmlformats.org/officeDocument/2006/relationships/customXml" Target="../ink/ink1260.xml"/><Relationship Id="rId264" Type="http://schemas.openxmlformats.org/officeDocument/2006/relationships/image" Target="../media/image1257.png"/><Relationship Id="rId285" Type="http://schemas.openxmlformats.org/officeDocument/2006/relationships/customXml" Target="../ink/ink1281.xml"/><Relationship Id="rId17" Type="http://schemas.openxmlformats.org/officeDocument/2006/relationships/image" Target="../media/image1151.png"/><Relationship Id="rId38" Type="http://schemas.openxmlformats.org/officeDocument/2006/relationships/customXml" Target="../ink/ink1157.xml"/><Relationship Id="rId59" Type="http://schemas.openxmlformats.org/officeDocument/2006/relationships/image" Target="../media/image1171.png"/><Relationship Id="rId103" Type="http://schemas.openxmlformats.org/officeDocument/2006/relationships/image" Target="../media/image1194.png"/><Relationship Id="rId124" Type="http://schemas.openxmlformats.org/officeDocument/2006/relationships/customXml" Target="../ink/ink1200.xml"/><Relationship Id="rId310" Type="http://schemas.openxmlformats.org/officeDocument/2006/relationships/image" Target="../media/image1280.png"/><Relationship Id="rId70" Type="http://schemas.openxmlformats.org/officeDocument/2006/relationships/customXml" Target="../ink/ink1173.xml"/><Relationship Id="rId91" Type="http://schemas.openxmlformats.org/officeDocument/2006/relationships/image" Target="../media/image1188.png"/><Relationship Id="rId145" Type="http://schemas.openxmlformats.org/officeDocument/2006/relationships/image" Target="../media/image1215.png"/><Relationship Id="rId166" Type="http://schemas.openxmlformats.org/officeDocument/2006/relationships/customXml" Target="../ink/ink1221.xml"/><Relationship Id="rId187" Type="http://schemas.openxmlformats.org/officeDocument/2006/relationships/image" Target="../media/image1237.png"/><Relationship Id="rId331" Type="http://schemas.openxmlformats.org/officeDocument/2006/relationships/customXml" Target="../ink/ink130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44.xml"/><Relationship Id="rId233" Type="http://schemas.openxmlformats.org/officeDocument/2006/relationships/customXml" Target="../ink/ink1255.xml"/><Relationship Id="rId254" Type="http://schemas.openxmlformats.org/officeDocument/2006/relationships/image" Target="../media/image1252.png"/><Relationship Id="rId28" Type="http://schemas.openxmlformats.org/officeDocument/2006/relationships/customXml" Target="../ink/ink1152.xml"/><Relationship Id="rId49" Type="http://schemas.openxmlformats.org/officeDocument/2006/relationships/image" Target="../media/image1166.png"/><Relationship Id="rId114" Type="http://schemas.openxmlformats.org/officeDocument/2006/relationships/customXml" Target="../ink/ink1195.xml"/><Relationship Id="rId275" Type="http://schemas.openxmlformats.org/officeDocument/2006/relationships/customXml" Target="../ink/ink1276.xml"/><Relationship Id="rId296" Type="http://schemas.openxmlformats.org/officeDocument/2006/relationships/image" Target="../media/image1273.png"/><Relationship Id="rId300" Type="http://schemas.openxmlformats.org/officeDocument/2006/relationships/image" Target="../media/image1275.png"/><Relationship Id="rId60" Type="http://schemas.openxmlformats.org/officeDocument/2006/relationships/customXml" Target="../ink/ink1168.xml"/><Relationship Id="rId81" Type="http://schemas.openxmlformats.org/officeDocument/2006/relationships/image" Target="../media/image1183.png"/><Relationship Id="rId135" Type="http://schemas.openxmlformats.org/officeDocument/2006/relationships/image" Target="../media/image1210.png"/><Relationship Id="rId156" Type="http://schemas.openxmlformats.org/officeDocument/2006/relationships/customXml" Target="../ink/ink1216.xml"/><Relationship Id="rId177" Type="http://schemas.openxmlformats.org/officeDocument/2006/relationships/image" Target="../media/image1231.png"/><Relationship Id="rId198" Type="http://schemas.openxmlformats.org/officeDocument/2006/relationships/customXml" Target="../ink/ink1237.xml"/><Relationship Id="rId321" Type="http://schemas.openxmlformats.org/officeDocument/2006/relationships/customXml" Target="../ink/ink1299.xml"/><Relationship Id="rId342" Type="http://schemas.openxmlformats.org/officeDocument/2006/relationships/image" Target="../media/image1296.png"/><Relationship Id="rId202" Type="http://schemas.openxmlformats.org/officeDocument/2006/relationships/customXml" Target="../ink/ink1239.xml"/><Relationship Id="rId223" Type="http://schemas.openxmlformats.org/officeDocument/2006/relationships/customXml" Target="../ink/ink1250.xml"/><Relationship Id="rId244" Type="http://schemas.openxmlformats.org/officeDocument/2006/relationships/image" Target="../media/image11910.png"/><Relationship Id="rId18" Type="http://schemas.openxmlformats.org/officeDocument/2006/relationships/customXml" Target="../ink/ink1147.xml"/><Relationship Id="rId39" Type="http://schemas.openxmlformats.org/officeDocument/2006/relationships/image" Target="../media/image1161.png"/><Relationship Id="rId265" Type="http://schemas.openxmlformats.org/officeDocument/2006/relationships/customXml" Target="../ink/ink1271.xml"/><Relationship Id="rId286" Type="http://schemas.openxmlformats.org/officeDocument/2006/relationships/image" Target="../media/image1268.png"/><Relationship Id="rId50" Type="http://schemas.openxmlformats.org/officeDocument/2006/relationships/customXml" Target="../ink/ink1163.xml"/><Relationship Id="rId104" Type="http://schemas.openxmlformats.org/officeDocument/2006/relationships/customXml" Target="../ink/ink1190.xml"/><Relationship Id="rId125" Type="http://schemas.openxmlformats.org/officeDocument/2006/relationships/image" Target="../media/image1205.png"/><Relationship Id="rId146" Type="http://schemas.openxmlformats.org/officeDocument/2006/relationships/customXml" Target="../ink/ink1211.xml"/><Relationship Id="rId167" Type="http://schemas.openxmlformats.org/officeDocument/2006/relationships/image" Target="../media/image1226.png"/><Relationship Id="rId188" Type="http://schemas.openxmlformats.org/officeDocument/2006/relationships/customXml" Target="../ink/ink1232.xml"/><Relationship Id="rId311" Type="http://schemas.openxmlformats.org/officeDocument/2006/relationships/customXml" Target="../ink/ink1294.xml"/><Relationship Id="rId332" Type="http://schemas.openxmlformats.org/officeDocument/2006/relationships/image" Target="../media/image1291.png"/><Relationship Id="rId71" Type="http://schemas.openxmlformats.org/officeDocument/2006/relationships/image" Target="../media/image1178.png"/><Relationship Id="rId92" Type="http://schemas.openxmlformats.org/officeDocument/2006/relationships/customXml" Target="../ink/ink1184.xml"/><Relationship Id="rId213" Type="http://schemas.openxmlformats.org/officeDocument/2006/relationships/image" Target="../media/image1250.png"/><Relationship Id="rId234" Type="http://schemas.openxmlformats.org/officeDocument/2006/relationships/image" Target="../media/image11410.png"/><Relationship Id="rId2" Type="http://schemas.openxmlformats.org/officeDocument/2006/relationships/customXml" Target="../ink/ink1139.xml"/><Relationship Id="rId29" Type="http://schemas.openxmlformats.org/officeDocument/2006/relationships/image" Target="../media/image1157.png"/><Relationship Id="rId255" Type="http://schemas.openxmlformats.org/officeDocument/2006/relationships/customXml" Target="../ink/ink1266.xml"/><Relationship Id="rId276" Type="http://schemas.openxmlformats.org/officeDocument/2006/relationships/image" Target="../media/image1263.png"/><Relationship Id="rId297" Type="http://schemas.openxmlformats.org/officeDocument/2006/relationships/customXml" Target="../ink/ink1287.xml"/><Relationship Id="rId40" Type="http://schemas.openxmlformats.org/officeDocument/2006/relationships/customXml" Target="../ink/ink1158.xml"/><Relationship Id="rId115" Type="http://schemas.openxmlformats.org/officeDocument/2006/relationships/image" Target="../media/image1200.png"/><Relationship Id="rId136" Type="http://schemas.openxmlformats.org/officeDocument/2006/relationships/customXml" Target="../ink/ink1206.xml"/><Relationship Id="rId157" Type="http://schemas.openxmlformats.org/officeDocument/2006/relationships/image" Target="../media/image1221.png"/><Relationship Id="rId178" Type="http://schemas.openxmlformats.org/officeDocument/2006/relationships/customXml" Target="../ink/ink1227.xml"/><Relationship Id="rId301" Type="http://schemas.openxmlformats.org/officeDocument/2006/relationships/customXml" Target="../ink/ink1289.xml"/><Relationship Id="rId322" Type="http://schemas.openxmlformats.org/officeDocument/2006/relationships/image" Target="../media/image1286.png"/><Relationship Id="rId61" Type="http://schemas.openxmlformats.org/officeDocument/2006/relationships/image" Target="../media/image1172.png"/><Relationship Id="rId82" Type="http://schemas.openxmlformats.org/officeDocument/2006/relationships/customXml" Target="../ink/ink1179.xml"/><Relationship Id="rId199" Type="http://schemas.openxmlformats.org/officeDocument/2006/relationships/image" Target="../media/image1243.png"/><Relationship Id="rId203" Type="http://schemas.openxmlformats.org/officeDocument/2006/relationships/image" Target="../media/image1245.png"/><Relationship Id="rId19" Type="http://schemas.openxmlformats.org/officeDocument/2006/relationships/image" Target="../media/image1152.png"/><Relationship Id="rId224" Type="http://schemas.openxmlformats.org/officeDocument/2006/relationships/image" Target="../media/image9010.png"/><Relationship Id="rId245" Type="http://schemas.openxmlformats.org/officeDocument/2006/relationships/customXml" Target="../ink/ink1261.xml"/><Relationship Id="rId266" Type="http://schemas.openxmlformats.org/officeDocument/2006/relationships/image" Target="../media/image1258.png"/><Relationship Id="rId287" Type="http://schemas.openxmlformats.org/officeDocument/2006/relationships/customXml" Target="../ink/ink1282.xml"/><Relationship Id="rId30" Type="http://schemas.openxmlformats.org/officeDocument/2006/relationships/customXml" Target="../ink/ink1153.xml"/><Relationship Id="rId105" Type="http://schemas.openxmlformats.org/officeDocument/2006/relationships/image" Target="../media/image1195.png"/><Relationship Id="rId126" Type="http://schemas.openxmlformats.org/officeDocument/2006/relationships/customXml" Target="../ink/ink1201.xml"/><Relationship Id="rId147" Type="http://schemas.openxmlformats.org/officeDocument/2006/relationships/image" Target="../media/image1216.png"/><Relationship Id="rId168" Type="http://schemas.openxmlformats.org/officeDocument/2006/relationships/customXml" Target="../ink/ink1222.xml"/><Relationship Id="rId312" Type="http://schemas.openxmlformats.org/officeDocument/2006/relationships/image" Target="../media/image1281.png"/><Relationship Id="rId333" Type="http://schemas.openxmlformats.org/officeDocument/2006/relationships/customXml" Target="../ink/ink1305.xml"/><Relationship Id="rId51" Type="http://schemas.openxmlformats.org/officeDocument/2006/relationships/image" Target="../media/image1167.png"/><Relationship Id="rId72" Type="http://schemas.openxmlformats.org/officeDocument/2006/relationships/customXml" Target="../ink/ink1174.xml"/><Relationship Id="rId93" Type="http://schemas.openxmlformats.org/officeDocument/2006/relationships/image" Target="../media/image1189.png"/><Relationship Id="rId189" Type="http://schemas.openxmlformats.org/officeDocument/2006/relationships/image" Target="../media/image1238.png"/><Relationship Id="rId3" Type="http://schemas.openxmlformats.org/officeDocument/2006/relationships/image" Target="../media/image1144.png"/><Relationship Id="rId214" Type="http://schemas.openxmlformats.org/officeDocument/2006/relationships/customXml" Target="../ink/ink1245.xml"/><Relationship Id="rId235" Type="http://schemas.openxmlformats.org/officeDocument/2006/relationships/customXml" Target="../ink/ink1256.xml"/><Relationship Id="rId256" Type="http://schemas.openxmlformats.org/officeDocument/2006/relationships/image" Target="../media/image1253.png"/><Relationship Id="rId277" Type="http://schemas.openxmlformats.org/officeDocument/2006/relationships/customXml" Target="../ink/ink1277.xml"/><Relationship Id="rId298" Type="http://schemas.openxmlformats.org/officeDocument/2006/relationships/image" Target="../media/image1274.png"/><Relationship Id="rId116" Type="http://schemas.openxmlformats.org/officeDocument/2006/relationships/customXml" Target="../ink/ink1196.xml"/><Relationship Id="rId137" Type="http://schemas.openxmlformats.org/officeDocument/2006/relationships/image" Target="../media/image1211.png"/><Relationship Id="rId158" Type="http://schemas.openxmlformats.org/officeDocument/2006/relationships/customXml" Target="../ink/ink1217.xml"/><Relationship Id="rId302" Type="http://schemas.openxmlformats.org/officeDocument/2006/relationships/image" Target="../media/image1276.png"/><Relationship Id="rId323" Type="http://schemas.openxmlformats.org/officeDocument/2006/relationships/customXml" Target="../ink/ink1300.xml"/><Relationship Id="rId20" Type="http://schemas.openxmlformats.org/officeDocument/2006/relationships/customXml" Target="../ink/ink1148.xml"/><Relationship Id="rId41" Type="http://schemas.openxmlformats.org/officeDocument/2006/relationships/image" Target="../media/image1162.png"/><Relationship Id="rId62" Type="http://schemas.openxmlformats.org/officeDocument/2006/relationships/customXml" Target="../ink/ink1169.xml"/><Relationship Id="rId83" Type="http://schemas.openxmlformats.org/officeDocument/2006/relationships/image" Target="../media/image1184.png"/><Relationship Id="rId179" Type="http://schemas.openxmlformats.org/officeDocument/2006/relationships/image" Target="../media/image1232.png"/><Relationship Id="rId190" Type="http://schemas.openxmlformats.org/officeDocument/2006/relationships/customXml" Target="../ink/ink1233.xml"/><Relationship Id="rId204" Type="http://schemas.openxmlformats.org/officeDocument/2006/relationships/customXml" Target="../ink/ink1240.xml"/><Relationship Id="rId225" Type="http://schemas.openxmlformats.org/officeDocument/2006/relationships/customXml" Target="../ink/ink1251.xml"/><Relationship Id="rId246" Type="http://schemas.openxmlformats.org/officeDocument/2006/relationships/image" Target="../media/image23010.png"/><Relationship Id="rId267" Type="http://schemas.openxmlformats.org/officeDocument/2006/relationships/customXml" Target="../ink/ink1272.xml"/><Relationship Id="rId288" Type="http://schemas.openxmlformats.org/officeDocument/2006/relationships/image" Target="../media/image1269.png"/><Relationship Id="rId106" Type="http://schemas.openxmlformats.org/officeDocument/2006/relationships/customXml" Target="../ink/ink1191.xml"/><Relationship Id="rId127" Type="http://schemas.openxmlformats.org/officeDocument/2006/relationships/image" Target="../media/image1206.png"/><Relationship Id="rId313" Type="http://schemas.openxmlformats.org/officeDocument/2006/relationships/customXml" Target="../ink/ink1295.xml"/><Relationship Id="rId10" Type="http://schemas.openxmlformats.org/officeDocument/2006/relationships/customXml" Target="../ink/ink1143.xml"/><Relationship Id="rId31" Type="http://schemas.openxmlformats.org/officeDocument/2006/relationships/image" Target="../media/image1158.png"/><Relationship Id="rId52" Type="http://schemas.openxmlformats.org/officeDocument/2006/relationships/customXml" Target="../ink/ink1164.xml"/><Relationship Id="rId73" Type="http://schemas.openxmlformats.org/officeDocument/2006/relationships/image" Target="../media/image1179.png"/><Relationship Id="rId94" Type="http://schemas.openxmlformats.org/officeDocument/2006/relationships/customXml" Target="../ink/ink1185.xml"/><Relationship Id="rId148" Type="http://schemas.openxmlformats.org/officeDocument/2006/relationships/customXml" Target="../ink/ink1212.xml"/><Relationship Id="rId169" Type="http://schemas.openxmlformats.org/officeDocument/2006/relationships/image" Target="../media/image1227.png"/><Relationship Id="rId334" Type="http://schemas.openxmlformats.org/officeDocument/2006/relationships/image" Target="../media/image1292.png"/><Relationship Id="rId4" Type="http://schemas.openxmlformats.org/officeDocument/2006/relationships/customXml" Target="../ink/ink1140.xml"/><Relationship Id="rId180" Type="http://schemas.openxmlformats.org/officeDocument/2006/relationships/customXml" Target="../ink/ink1228.xml"/><Relationship Id="rId215" Type="http://schemas.openxmlformats.org/officeDocument/2006/relationships/image" Target="../media/image843.png"/><Relationship Id="rId236" Type="http://schemas.openxmlformats.org/officeDocument/2006/relationships/image" Target="../media/image115.png"/><Relationship Id="rId257" Type="http://schemas.openxmlformats.org/officeDocument/2006/relationships/customXml" Target="../ink/ink1267.xml"/><Relationship Id="rId278" Type="http://schemas.openxmlformats.org/officeDocument/2006/relationships/image" Target="../media/image1264.png"/><Relationship Id="rId303" Type="http://schemas.openxmlformats.org/officeDocument/2006/relationships/customXml" Target="../ink/ink1290.xml"/><Relationship Id="rId42" Type="http://schemas.openxmlformats.org/officeDocument/2006/relationships/customXml" Target="../ink/ink1159.xml"/><Relationship Id="rId84" Type="http://schemas.openxmlformats.org/officeDocument/2006/relationships/customXml" Target="../ink/ink1180.xml"/><Relationship Id="rId138" Type="http://schemas.openxmlformats.org/officeDocument/2006/relationships/customXml" Target="../ink/ink1207.xml"/><Relationship Id="rId191" Type="http://schemas.openxmlformats.org/officeDocument/2006/relationships/image" Target="../media/image1239.png"/><Relationship Id="rId205" Type="http://schemas.openxmlformats.org/officeDocument/2006/relationships/image" Target="../media/image1246.png"/><Relationship Id="rId247" Type="http://schemas.openxmlformats.org/officeDocument/2006/relationships/customXml" Target="../ink/ink1262.xml"/><Relationship Id="rId107" Type="http://schemas.openxmlformats.org/officeDocument/2006/relationships/image" Target="../media/image1196.png"/><Relationship Id="rId289" Type="http://schemas.openxmlformats.org/officeDocument/2006/relationships/customXml" Target="../ink/ink1283.xml"/><Relationship Id="rId11" Type="http://schemas.openxmlformats.org/officeDocument/2006/relationships/image" Target="../media/image1148.png"/><Relationship Id="rId53" Type="http://schemas.openxmlformats.org/officeDocument/2006/relationships/image" Target="../media/image1168.png"/><Relationship Id="rId149" Type="http://schemas.openxmlformats.org/officeDocument/2006/relationships/image" Target="../media/image1217.png"/><Relationship Id="rId314" Type="http://schemas.openxmlformats.org/officeDocument/2006/relationships/image" Target="../media/image1282.png"/><Relationship Id="rId95" Type="http://schemas.openxmlformats.org/officeDocument/2006/relationships/image" Target="../media/image1190.png"/><Relationship Id="rId160" Type="http://schemas.openxmlformats.org/officeDocument/2006/relationships/customXml" Target="../ink/ink1218.xml"/><Relationship Id="rId216" Type="http://schemas.openxmlformats.org/officeDocument/2006/relationships/customXml" Target="../ink/ink1246.xml"/><Relationship Id="rId258" Type="http://schemas.openxmlformats.org/officeDocument/2006/relationships/image" Target="../media/image1254.png"/><Relationship Id="rId22" Type="http://schemas.openxmlformats.org/officeDocument/2006/relationships/customXml" Target="../ink/ink1149.xml"/><Relationship Id="rId64" Type="http://schemas.openxmlformats.org/officeDocument/2006/relationships/customXml" Target="../ink/ink1170.xml"/><Relationship Id="rId118" Type="http://schemas.openxmlformats.org/officeDocument/2006/relationships/customXml" Target="../ink/ink1197.xml"/><Relationship Id="rId325" Type="http://schemas.openxmlformats.org/officeDocument/2006/relationships/customXml" Target="../ink/ink1301.xml"/><Relationship Id="rId171" Type="http://schemas.openxmlformats.org/officeDocument/2006/relationships/image" Target="../media/image1228.png"/><Relationship Id="rId227" Type="http://schemas.openxmlformats.org/officeDocument/2006/relationships/customXml" Target="../ink/ink1252.xml"/><Relationship Id="rId269" Type="http://schemas.openxmlformats.org/officeDocument/2006/relationships/customXml" Target="../ink/ink1273.xml"/><Relationship Id="rId33" Type="http://schemas.openxmlformats.org/officeDocument/2006/relationships/image" Target="../media/image1159.png"/><Relationship Id="rId129" Type="http://schemas.openxmlformats.org/officeDocument/2006/relationships/image" Target="../media/image1207.png"/><Relationship Id="rId280" Type="http://schemas.openxmlformats.org/officeDocument/2006/relationships/image" Target="../media/image1265.png"/><Relationship Id="rId336" Type="http://schemas.openxmlformats.org/officeDocument/2006/relationships/image" Target="../media/image1293.png"/><Relationship Id="rId75" Type="http://schemas.openxmlformats.org/officeDocument/2006/relationships/image" Target="../media/image1180.png"/><Relationship Id="rId140" Type="http://schemas.openxmlformats.org/officeDocument/2006/relationships/customXml" Target="../ink/ink1208.xml"/><Relationship Id="rId182" Type="http://schemas.openxmlformats.org/officeDocument/2006/relationships/customXml" Target="../ink/ink1229.xml"/><Relationship Id="rId6" Type="http://schemas.openxmlformats.org/officeDocument/2006/relationships/customXml" Target="../ink/ink1141.xml"/><Relationship Id="rId238" Type="http://schemas.openxmlformats.org/officeDocument/2006/relationships/image" Target="../media/image116.png"/><Relationship Id="rId291" Type="http://schemas.openxmlformats.org/officeDocument/2006/relationships/customXml" Target="../ink/ink1284.xml"/><Relationship Id="rId305" Type="http://schemas.openxmlformats.org/officeDocument/2006/relationships/customXml" Target="../ink/ink1291.xml"/><Relationship Id="rId44" Type="http://schemas.openxmlformats.org/officeDocument/2006/relationships/customXml" Target="../ink/ink1160.xml"/><Relationship Id="rId86" Type="http://schemas.openxmlformats.org/officeDocument/2006/relationships/customXml" Target="../ink/ink1181.xml"/><Relationship Id="rId151" Type="http://schemas.openxmlformats.org/officeDocument/2006/relationships/image" Target="../media/image1218.png"/><Relationship Id="rId193" Type="http://schemas.openxmlformats.org/officeDocument/2006/relationships/image" Target="../media/image1240.png"/><Relationship Id="rId207" Type="http://schemas.openxmlformats.org/officeDocument/2006/relationships/image" Target="../media/image1247.png"/><Relationship Id="rId249" Type="http://schemas.openxmlformats.org/officeDocument/2006/relationships/customXml" Target="../ink/ink1263.xml"/><Relationship Id="rId13" Type="http://schemas.openxmlformats.org/officeDocument/2006/relationships/image" Target="../media/image1149.png"/><Relationship Id="rId109" Type="http://schemas.openxmlformats.org/officeDocument/2006/relationships/image" Target="../media/image1197.png"/><Relationship Id="rId260" Type="http://schemas.openxmlformats.org/officeDocument/2006/relationships/image" Target="../media/image1255.png"/><Relationship Id="rId316" Type="http://schemas.openxmlformats.org/officeDocument/2006/relationships/image" Target="../media/image1283.png"/><Relationship Id="rId55" Type="http://schemas.openxmlformats.org/officeDocument/2006/relationships/image" Target="../media/image1169.png"/><Relationship Id="rId97" Type="http://schemas.openxmlformats.org/officeDocument/2006/relationships/image" Target="../media/image1191.png"/><Relationship Id="rId120" Type="http://schemas.openxmlformats.org/officeDocument/2006/relationships/customXml" Target="../ink/ink1198.xml"/><Relationship Id="rId162" Type="http://schemas.openxmlformats.org/officeDocument/2006/relationships/customXml" Target="../ink/ink1219.xml"/><Relationship Id="rId218" Type="http://schemas.openxmlformats.org/officeDocument/2006/relationships/customXml" Target="../ink/ink1247.xml"/><Relationship Id="rId271" Type="http://schemas.openxmlformats.org/officeDocument/2006/relationships/customXml" Target="../ink/ink1274.xml"/><Relationship Id="rId24" Type="http://schemas.openxmlformats.org/officeDocument/2006/relationships/customXml" Target="../ink/ink1150.xml"/><Relationship Id="rId66" Type="http://schemas.openxmlformats.org/officeDocument/2006/relationships/customXml" Target="../ink/ink1171.xml"/><Relationship Id="rId131" Type="http://schemas.openxmlformats.org/officeDocument/2006/relationships/image" Target="../media/image1208.png"/><Relationship Id="rId327" Type="http://schemas.openxmlformats.org/officeDocument/2006/relationships/customXml" Target="../ink/ink1302.xml"/><Relationship Id="rId173" Type="http://schemas.openxmlformats.org/officeDocument/2006/relationships/image" Target="../media/image1229.png"/><Relationship Id="rId229" Type="http://schemas.openxmlformats.org/officeDocument/2006/relationships/customXml" Target="../ink/ink125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7.xml"/><Relationship Id="rId21" Type="http://schemas.openxmlformats.org/officeDocument/2006/relationships/customXml" Target="../ink/ink1319.xml"/><Relationship Id="rId324" Type="http://schemas.openxmlformats.org/officeDocument/2006/relationships/image" Target="../media/image1457.png"/><Relationship Id="rId170" Type="http://schemas.openxmlformats.org/officeDocument/2006/relationships/image" Target="../media/image1380.png"/><Relationship Id="rId226" Type="http://schemas.openxmlformats.org/officeDocument/2006/relationships/image" Target="../media/image1408.png"/><Relationship Id="rId433" Type="http://schemas.openxmlformats.org/officeDocument/2006/relationships/customXml" Target="../ink/ink1525.xml"/><Relationship Id="rId268" Type="http://schemas.openxmlformats.org/officeDocument/2006/relationships/image" Target="../media/image1429.png"/><Relationship Id="rId475" Type="http://schemas.openxmlformats.org/officeDocument/2006/relationships/customXml" Target="../ink/ink1546.xml"/><Relationship Id="rId32" Type="http://schemas.openxmlformats.org/officeDocument/2006/relationships/image" Target="../media/image1311.png"/><Relationship Id="rId74" Type="http://schemas.openxmlformats.org/officeDocument/2006/relationships/image" Target="../media/image1332.png"/><Relationship Id="rId128" Type="http://schemas.openxmlformats.org/officeDocument/2006/relationships/image" Target="../media/image1359.png"/><Relationship Id="rId335" Type="http://schemas.openxmlformats.org/officeDocument/2006/relationships/customXml" Target="../ink/ink1476.xml"/><Relationship Id="rId377" Type="http://schemas.openxmlformats.org/officeDocument/2006/relationships/customXml" Target="../ink/ink1497.xml"/><Relationship Id="rId500" Type="http://schemas.openxmlformats.org/officeDocument/2006/relationships/image" Target="../media/image1548.png"/><Relationship Id="rId5" Type="http://schemas.openxmlformats.org/officeDocument/2006/relationships/customXml" Target="../ink/ink1311.xml"/><Relationship Id="rId181" Type="http://schemas.openxmlformats.org/officeDocument/2006/relationships/customXml" Target="../ink/ink1399.xml"/><Relationship Id="rId237" Type="http://schemas.openxmlformats.org/officeDocument/2006/relationships/customXml" Target="../ink/ink1427.xml"/><Relationship Id="rId402" Type="http://schemas.openxmlformats.org/officeDocument/2006/relationships/image" Target="../media/image1499.png"/><Relationship Id="rId279" Type="http://schemas.openxmlformats.org/officeDocument/2006/relationships/customXml" Target="../ink/ink1448.xml"/><Relationship Id="rId444" Type="http://schemas.openxmlformats.org/officeDocument/2006/relationships/image" Target="../media/image1520.png"/><Relationship Id="rId486" Type="http://schemas.openxmlformats.org/officeDocument/2006/relationships/image" Target="../media/image1541.png"/><Relationship Id="rId43" Type="http://schemas.openxmlformats.org/officeDocument/2006/relationships/customXml" Target="../ink/ink1330.xml"/><Relationship Id="rId139" Type="http://schemas.openxmlformats.org/officeDocument/2006/relationships/customXml" Target="../ink/ink1378.xml"/><Relationship Id="rId290" Type="http://schemas.openxmlformats.org/officeDocument/2006/relationships/image" Target="../media/image1440.png"/><Relationship Id="rId304" Type="http://schemas.openxmlformats.org/officeDocument/2006/relationships/image" Target="../media/image1447.png"/><Relationship Id="rId346" Type="http://schemas.openxmlformats.org/officeDocument/2006/relationships/image" Target="../media/image1469.png"/><Relationship Id="rId388" Type="http://schemas.openxmlformats.org/officeDocument/2006/relationships/image" Target="../media/image1491.png"/><Relationship Id="rId511" Type="http://schemas.openxmlformats.org/officeDocument/2006/relationships/customXml" Target="../ink/ink1564.xml"/><Relationship Id="rId85" Type="http://schemas.openxmlformats.org/officeDocument/2006/relationships/customXml" Target="../ink/ink1351.xml"/><Relationship Id="rId150" Type="http://schemas.openxmlformats.org/officeDocument/2006/relationships/image" Target="../media/image1370.png"/><Relationship Id="rId192" Type="http://schemas.openxmlformats.org/officeDocument/2006/relationships/image" Target="../media/image1391.png"/><Relationship Id="rId206" Type="http://schemas.openxmlformats.org/officeDocument/2006/relationships/image" Target="../media/image1398.png"/><Relationship Id="rId413" Type="http://schemas.openxmlformats.org/officeDocument/2006/relationships/customXml" Target="../ink/ink1515.xml"/><Relationship Id="rId248" Type="http://schemas.openxmlformats.org/officeDocument/2006/relationships/image" Target="../media/image1419.png"/><Relationship Id="rId455" Type="http://schemas.openxmlformats.org/officeDocument/2006/relationships/customXml" Target="../ink/ink1536.xml"/><Relationship Id="rId497" Type="http://schemas.openxmlformats.org/officeDocument/2006/relationships/customXml" Target="../ink/ink1557.xml"/><Relationship Id="rId12" Type="http://schemas.openxmlformats.org/officeDocument/2006/relationships/image" Target="../media/image1301.png"/><Relationship Id="rId108" Type="http://schemas.openxmlformats.org/officeDocument/2006/relationships/image" Target="../media/image1349.png"/><Relationship Id="rId315" Type="http://schemas.openxmlformats.org/officeDocument/2006/relationships/customXml" Target="../ink/ink1466.xml"/><Relationship Id="rId357" Type="http://schemas.openxmlformats.org/officeDocument/2006/relationships/customXml" Target="../ink/ink1487.xml"/><Relationship Id="rId54" Type="http://schemas.openxmlformats.org/officeDocument/2006/relationships/image" Target="../media/image1322.png"/><Relationship Id="rId96" Type="http://schemas.openxmlformats.org/officeDocument/2006/relationships/image" Target="../media/image1343.png"/><Relationship Id="rId161" Type="http://schemas.openxmlformats.org/officeDocument/2006/relationships/customXml" Target="../ink/ink1389.xml"/><Relationship Id="rId217" Type="http://schemas.openxmlformats.org/officeDocument/2006/relationships/customXml" Target="../ink/ink1417.xml"/><Relationship Id="rId399" Type="http://schemas.openxmlformats.org/officeDocument/2006/relationships/customXml" Target="../ink/ink1508.xml"/><Relationship Id="rId259" Type="http://schemas.openxmlformats.org/officeDocument/2006/relationships/customXml" Target="../ink/ink1438.xml"/><Relationship Id="rId424" Type="http://schemas.openxmlformats.org/officeDocument/2006/relationships/image" Target="../media/image1510.png"/><Relationship Id="rId466" Type="http://schemas.openxmlformats.org/officeDocument/2006/relationships/image" Target="../media/image1531.png"/><Relationship Id="rId23" Type="http://schemas.openxmlformats.org/officeDocument/2006/relationships/customXml" Target="../ink/ink1320.xml"/><Relationship Id="rId119" Type="http://schemas.openxmlformats.org/officeDocument/2006/relationships/customXml" Target="../ink/ink1368.xml"/><Relationship Id="rId270" Type="http://schemas.openxmlformats.org/officeDocument/2006/relationships/image" Target="../media/image1430.png"/><Relationship Id="rId326" Type="http://schemas.openxmlformats.org/officeDocument/2006/relationships/image" Target="../media/image1458.png"/><Relationship Id="rId65" Type="http://schemas.openxmlformats.org/officeDocument/2006/relationships/customXml" Target="../ink/ink1341.xml"/><Relationship Id="rId130" Type="http://schemas.openxmlformats.org/officeDocument/2006/relationships/image" Target="../media/image1360.png"/><Relationship Id="rId368" Type="http://schemas.openxmlformats.org/officeDocument/2006/relationships/image" Target="../media/image1481.png"/><Relationship Id="rId172" Type="http://schemas.openxmlformats.org/officeDocument/2006/relationships/image" Target="../media/image1381.png"/><Relationship Id="rId228" Type="http://schemas.openxmlformats.org/officeDocument/2006/relationships/image" Target="../media/image1409.png"/><Relationship Id="rId435" Type="http://schemas.openxmlformats.org/officeDocument/2006/relationships/customXml" Target="../ink/ink1526.xml"/><Relationship Id="rId477" Type="http://schemas.openxmlformats.org/officeDocument/2006/relationships/customXml" Target="../ink/ink1547.xml"/><Relationship Id="rId281" Type="http://schemas.openxmlformats.org/officeDocument/2006/relationships/customXml" Target="../ink/ink1449.xml"/><Relationship Id="rId337" Type="http://schemas.openxmlformats.org/officeDocument/2006/relationships/customXml" Target="../ink/ink1477.xml"/><Relationship Id="rId502" Type="http://schemas.openxmlformats.org/officeDocument/2006/relationships/image" Target="../media/image1549.png"/><Relationship Id="rId34" Type="http://schemas.openxmlformats.org/officeDocument/2006/relationships/image" Target="../media/image1312.png"/><Relationship Id="rId76" Type="http://schemas.openxmlformats.org/officeDocument/2006/relationships/image" Target="../media/image1333.png"/><Relationship Id="rId141" Type="http://schemas.openxmlformats.org/officeDocument/2006/relationships/customXml" Target="../ink/ink1379.xml"/><Relationship Id="rId379" Type="http://schemas.openxmlformats.org/officeDocument/2006/relationships/customXml" Target="../ink/ink1498.xml"/><Relationship Id="rId7" Type="http://schemas.openxmlformats.org/officeDocument/2006/relationships/customXml" Target="../ink/ink1312.xml"/><Relationship Id="rId183" Type="http://schemas.openxmlformats.org/officeDocument/2006/relationships/customXml" Target="../ink/ink1400.xml"/><Relationship Id="rId239" Type="http://schemas.openxmlformats.org/officeDocument/2006/relationships/customXml" Target="../ink/ink1428.xml"/><Relationship Id="rId390" Type="http://schemas.openxmlformats.org/officeDocument/2006/relationships/image" Target="../media/image1492.png"/><Relationship Id="rId404" Type="http://schemas.openxmlformats.org/officeDocument/2006/relationships/image" Target="../media/image1500.png"/><Relationship Id="rId446" Type="http://schemas.openxmlformats.org/officeDocument/2006/relationships/image" Target="../media/image1521.png"/><Relationship Id="rId250" Type="http://schemas.openxmlformats.org/officeDocument/2006/relationships/image" Target="../media/image1420.png"/><Relationship Id="rId292" Type="http://schemas.openxmlformats.org/officeDocument/2006/relationships/image" Target="../media/image1441.png"/><Relationship Id="rId306" Type="http://schemas.openxmlformats.org/officeDocument/2006/relationships/image" Target="../media/image1448.png"/><Relationship Id="rId488" Type="http://schemas.openxmlformats.org/officeDocument/2006/relationships/image" Target="../media/image1542.png"/><Relationship Id="rId45" Type="http://schemas.openxmlformats.org/officeDocument/2006/relationships/customXml" Target="../ink/ink1331.xml"/><Relationship Id="rId87" Type="http://schemas.openxmlformats.org/officeDocument/2006/relationships/customXml" Target="../ink/ink1352.xml"/><Relationship Id="rId110" Type="http://schemas.openxmlformats.org/officeDocument/2006/relationships/image" Target="../media/image1350.png"/><Relationship Id="rId348" Type="http://schemas.openxmlformats.org/officeDocument/2006/relationships/image" Target="../media/image1470.png"/><Relationship Id="rId513" Type="http://schemas.openxmlformats.org/officeDocument/2006/relationships/customXml" Target="../ink/ink1565.xml"/><Relationship Id="rId152" Type="http://schemas.openxmlformats.org/officeDocument/2006/relationships/image" Target="../media/image1371.png"/><Relationship Id="rId194" Type="http://schemas.openxmlformats.org/officeDocument/2006/relationships/image" Target="../media/image1392.png"/><Relationship Id="rId208" Type="http://schemas.openxmlformats.org/officeDocument/2006/relationships/image" Target="../media/image1399.png"/><Relationship Id="rId415" Type="http://schemas.openxmlformats.org/officeDocument/2006/relationships/customXml" Target="../ink/ink1516.xml"/><Relationship Id="rId457" Type="http://schemas.openxmlformats.org/officeDocument/2006/relationships/customXml" Target="../ink/ink1537.xml"/><Relationship Id="rId261" Type="http://schemas.openxmlformats.org/officeDocument/2006/relationships/customXml" Target="../ink/ink1439.xml"/><Relationship Id="rId499" Type="http://schemas.openxmlformats.org/officeDocument/2006/relationships/customXml" Target="../ink/ink1558.xml"/><Relationship Id="rId14" Type="http://schemas.openxmlformats.org/officeDocument/2006/relationships/image" Target="../media/image1302.png"/><Relationship Id="rId56" Type="http://schemas.openxmlformats.org/officeDocument/2006/relationships/image" Target="../media/image1323.png"/><Relationship Id="rId317" Type="http://schemas.openxmlformats.org/officeDocument/2006/relationships/customXml" Target="../ink/ink1467.xml"/><Relationship Id="rId359" Type="http://schemas.openxmlformats.org/officeDocument/2006/relationships/customXml" Target="../ink/ink1488.xml"/><Relationship Id="rId98" Type="http://schemas.openxmlformats.org/officeDocument/2006/relationships/image" Target="../media/image1344.png"/><Relationship Id="rId121" Type="http://schemas.openxmlformats.org/officeDocument/2006/relationships/customXml" Target="../ink/ink1369.xml"/><Relationship Id="rId163" Type="http://schemas.openxmlformats.org/officeDocument/2006/relationships/customXml" Target="../ink/ink1390.xml"/><Relationship Id="rId219" Type="http://schemas.openxmlformats.org/officeDocument/2006/relationships/customXml" Target="../ink/ink1418.xml"/><Relationship Id="rId370" Type="http://schemas.openxmlformats.org/officeDocument/2006/relationships/image" Target="../media/image1482.png"/><Relationship Id="rId426" Type="http://schemas.openxmlformats.org/officeDocument/2006/relationships/image" Target="../media/image1511.png"/><Relationship Id="rId230" Type="http://schemas.openxmlformats.org/officeDocument/2006/relationships/image" Target="../media/image1410.png"/><Relationship Id="rId468" Type="http://schemas.openxmlformats.org/officeDocument/2006/relationships/image" Target="../media/image1532.png"/><Relationship Id="rId25" Type="http://schemas.openxmlformats.org/officeDocument/2006/relationships/customXml" Target="../ink/ink1321.xml"/><Relationship Id="rId67" Type="http://schemas.openxmlformats.org/officeDocument/2006/relationships/customXml" Target="../ink/ink1342.xml"/><Relationship Id="rId272" Type="http://schemas.openxmlformats.org/officeDocument/2006/relationships/image" Target="../media/image1431.png"/><Relationship Id="rId328" Type="http://schemas.openxmlformats.org/officeDocument/2006/relationships/image" Target="../media/image1459.png"/><Relationship Id="rId132" Type="http://schemas.openxmlformats.org/officeDocument/2006/relationships/image" Target="../media/image1361.png"/><Relationship Id="rId174" Type="http://schemas.openxmlformats.org/officeDocument/2006/relationships/image" Target="../media/image1382.png"/><Relationship Id="rId381" Type="http://schemas.openxmlformats.org/officeDocument/2006/relationships/customXml" Target="../ink/ink1499.xml"/><Relationship Id="rId241" Type="http://schemas.openxmlformats.org/officeDocument/2006/relationships/customXml" Target="../ink/ink1429.xml"/><Relationship Id="rId437" Type="http://schemas.openxmlformats.org/officeDocument/2006/relationships/customXml" Target="../ink/ink1527.xml"/><Relationship Id="rId479" Type="http://schemas.openxmlformats.org/officeDocument/2006/relationships/customXml" Target="../ink/ink1548.xml"/><Relationship Id="rId36" Type="http://schemas.openxmlformats.org/officeDocument/2006/relationships/image" Target="../media/image1313.png"/><Relationship Id="rId283" Type="http://schemas.openxmlformats.org/officeDocument/2006/relationships/customXml" Target="../ink/ink1450.xml"/><Relationship Id="rId339" Type="http://schemas.openxmlformats.org/officeDocument/2006/relationships/customXml" Target="../ink/ink1478.xml"/><Relationship Id="rId490" Type="http://schemas.openxmlformats.org/officeDocument/2006/relationships/image" Target="../media/image1543.png"/><Relationship Id="rId504" Type="http://schemas.openxmlformats.org/officeDocument/2006/relationships/image" Target="../media/image1550.png"/><Relationship Id="rId78" Type="http://schemas.openxmlformats.org/officeDocument/2006/relationships/image" Target="../media/image1334.png"/><Relationship Id="rId101" Type="http://schemas.openxmlformats.org/officeDocument/2006/relationships/customXml" Target="../ink/ink1359.xml"/><Relationship Id="rId143" Type="http://schemas.openxmlformats.org/officeDocument/2006/relationships/customXml" Target="../ink/ink1380.xml"/><Relationship Id="rId185" Type="http://schemas.openxmlformats.org/officeDocument/2006/relationships/customXml" Target="../ink/ink1401.xml"/><Relationship Id="rId350" Type="http://schemas.openxmlformats.org/officeDocument/2006/relationships/image" Target="../media/image1471.png"/><Relationship Id="rId406" Type="http://schemas.openxmlformats.org/officeDocument/2006/relationships/image" Target="../media/image1501.png"/><Relationship Id="rId9" Type="http://schemas.openxmlformats.org/officeDocument/2006/relationships/customXml" Target="../ink/ink1313.xml"/><Relationship Id="rId210" Type="http://schemas.openxmlformats.org/officeDocument/2006/relationships/image" Target="../media/image1400.png"/><Relationship Id="rId392" Type="http://schemas.openxmlformats.org/officeDocument/2006/relationships/image" Target="../media/image1493.png"/><Relationship Id="rId448" Type="http://schemas.openxmlformats.org/officeDocument/2006/relationships/image" Target="../media/image1522.png"/><Relationship Id="rId252" Type="http://schemas.openxmlformats.org/officeDocument/2006/relationships/image" Target="../media/image1421.png"/><Relationship Id="rId294" Type="http://schemas.openxmlformats.org/officeDocument/2006/relationships/image" Target="../media/image1442.png"/><Relationship Id="rId308" Type="http://schemas.openxmlformats.org/officeDocument/2006/relationships/image" Target="../media/image1449.png"/><Relationship Id="rId515" Type="http://schemas.openxmlformats.org/officeDocument/2006/relationships/customXml" Target="../ink/ink1566.xml"/><Relationship Id="rId47" Type="http://schemas.openxmlformats.org/officeDocument/2006/relationships/customXml" Target="../ink/ink1332.xml"/><Relationship Id="rId89" Type="http://schemas.openxmlformats.org/officeDocument/2006/relationships/customXml" Target="../ink/ink1353.xml"/><Relationship Id="rId112" Type="http://schemas.openxmlformats.org/officeDocument/2006/relationships/image" Target="../media/image1351.png"/><Relationship Id="rId154" Type="http://schemas.openxmlformats.org/officeDocument/2006/relationships/image" Target="../media/image1372.png"/><Relationship Id="rId361" Type="http://schemas.openxmlformats.org/officeDocument/2006/relationships/customXml" Target="../ink/ink1489.xml"/><Relationship Id="rId196" Type="http://schemas.openxmlformats.org/officeDocument/2006/relationships/image" Target="../media/image1393.png"/><Relationship Id="rId417" Type="http://schemas.openxmlformats.org/officeDocument/2006/relationships/customXml" Target="../ink/ink1517.xml"/><Relationship Id="rId459" Type="http://schemas.openxmlformats.org/officeDocument/2006/relationships/customXml" Target="../ink/ink1538.xml"/><Relationship Id="rId16" Type="http://schemas.openxmlformats.org/officeDocument/2006/relationships/image" Target="../media/image1303.png"/><Relationship Id="rId221" Type="http://schemas.openxmlformats.org/officeDocument/2006/relationships/customXml" Target="../ink/ink1419.xml"/><Relationship Id="rId263" Type="http://schemas.openxmlformats.org/officeDocument/2006/relationships/customXml" Target="../ink/ink1440.xml"/><Relationship Id="rId319" Type="http://schemas.openxmlformats.org/officeDocument/2006/relationships/customXml" Target="../ink/ink1468.xml"/><Relationship Id="rId470" Type="http://schemas.openxmlformats.org/officeDocument/2006/relationships/image" Target="../media/image1533.png"/><Relationship Id="rId58" Type="http://schemas.openxmlformats.org/officeDocument/2006/relationships/image" Target="../media/image1324.png"/><Relationship Id="rId123" Type="http://schemas.openxmlformats.org/officeDocument/2006/relationships/customXml" Target="../ink/ink1370.xml"/><Relationship Id="rId330" Type="http://schemas.openxmlformats.org/officeDocument/2006/relationships/image" Target="../media/image1460.png"/><Relationship Id="rId165" Type="http://schemas.openxmlformats.org/officeDocument/2006/relationships/customXml" Target="../ink/ink1391.xml"/><Relationship Id="rId372" Type="http://schemas.openxmlformats.org/officeDocument/2006/relationships/image" Target="../media/image1483.png"/><Relationship Id="rId428" Type="http://schemas.openxmlformats.org/officeDocument/2006/relationships/image" Target="../media/image1512.png"/><Relationship Id="rId232" Type="http://schemas.openxmlformats.org/officeDocument/2006/relationships/image" Target="../media/image1411.png"/><Relationship Id="rId274" Type="http://schemas.openxmlformats.org/officeDocument/2006/relationships/image" Target="../media/image1432.png"/><Relationship Id="rId481" Type="http://schemas.openxmlformats.org/officeDocument/2006/relationships/customXml" Target="../ink/ink1549.xml"/><Relationship Id="rId27" Type="http://schemas.openxmlformats.org/officeDocument/2006/relationships/customXml" Target="../ink/ink1322.xml"/><Relationship Id="rId69" Type="http://schemas.openxmlformats.org/officeDocument/2006/relationships/customXml" Target="../ink/ink1343.xml"/><Relationship Id="rId134" Type="http://schemas.openxmlformats.org/officeDocument/2006/relationships/image" Target="../media/image1362.png"/><Relationship Id="rId80" Type="http://schemas.openxmlformats.org/officeDocument/2006/relationships/image" Target="../media/image1335.png"/><Relationship Id="rId176" Type="http://schemas.openxmlformats.org/officeDocument/2006/relationships/image" Target="../media/image1383.png"/><Relationship Id="rId341" Type="http://schemas.openxmlformats.org/officeDocument/2006/relationships/customXml" Target="../ink/ink1479.xml"/><Relationship Id="rId383" Type="http://schemas.openxmlformats.org/officeDocument/2006/relationships/customXml" Target="../ink/ink1500.xml"/><Relationship Id="rId439" Type="http://schemas.openxmlformats.org/officeDocument/2006/relationships/customXml" Target="../ink/ink1528.xml"/><Relationship Id="rId201" Type="http://schemas.openxmlformats.org/officeDocument/2006/relationships/customXml" Target="../ink/ink1409.xml"/><Relationship Id="rId243" Type="http://schemas.openxmlformats.org/officeDocument/2006/relationships/customXml" Target="../ink/ink1430.xml"/><Relationship Id="rId285" Type="http://schemas.openxmlformats.org/officeDocument/2006/relationships/customXml" Target="../ink/ink1451.xml"/><Relationship Id="rId450" Type="http://schemas.openxmlformats.org/officeDocument/2006/relationships/image" Target="../media/image1523.png"/><Relationship Id="rId506" Type="http://schemas.openxmlformats.org/officeDocument/2006/relationships/image" Target="../media/image1551.png"/><Relationship Id="rId38" Type="http://schemas.openxmlformats.org/officeDocument/2006/relationships/image" Target="../media/image1314.png"/><Relationship Id="rId103" Type="http://schemas.openxmlformats.org/officeDocument/2006/relationships/customXml" Target="../ink/ink1360.xml"/><Relationship Id="rId310" Type="http://schemas.openxmlformats.org/officeDocument/2006/relationships/image" Target="../media/image1450.png"/><Relationship Id="rId492" Type="http://schemas.openxmlformats.org/officeDocument/2006/relationships/image" Target="../media/image1544.png"/><Relationship Id="rId91" Type="http://schemas.openxmlformats.org/officeDocument/2006/relationships/customXml" Target="../ink/ink1354.xml"/><Relationship Id="rId145" Type="http://schemas.openxmlformats.org/officeDocument/2006/relationships/customXml" Target="../ink/ink1381.xml"/><Relationship Id="rId187" Type="http://schemas.openxmlformats.org/officeDocument/2006/relationships/customXml" Target="../ink/ink1402.xml"/><Relationship Id="rId352" Type="http://schemas.openxmlformats.org/officeDocument/2006/relationships/image" Target="../media/image1472.png"/><Relationship Id="rId394" Type="http://schemas.openxmlformats.org/officeDocument/2006/relationships/image" Target="../media/image1494.png"/><Relationship Id="rId408" Type="http://schemas.openxmlformats.org/officeDocument/2006/relationships/image" Target="../media/image1502.png"/><Relationship Id="rId212" Type="http://schemas.openxmlformats.org/officeDocument/2006/relationships/image" Target="../media/image1401.png"/><Relationship Id="rId254" Type="http://schemas.openxmlformats.org/officeDocument/2006/relationships/image" Target="../media/image1422.png"/><Relationship Id="rId49" Type="http://schemas.openxmlformats.org/officeDocument/2006/relationships/customXml" Target="../ink/ink1333.xml"/><Relationship Id="rId114" Type="http://schemas.openxmlformats.org/officeDocument/2006/relationships/image" Target="../media/image1352.png"/><Relationship Id="rId296" Type="http://schemas.openxmlformats.org/officeDocument/2006/relationships/image" Target="../media/image1443.png"/><Relationship Id="rId461" Type="http://schemas.openxmlformats.org/officeDocument/2006/relationships/customXml" Target="../ink/ink1539.xml"/><Relationship Id="rId517" Type="http://schemas.openxmlformats.org/officeDocument/2006/relationships/customXml" Target="../ink/ink1567.xml"/><Relationship Id="rId60" Type="http://schemas.openxmlformats.org/officeDocument/2006/relationships/image" Target="../media/image1325.png"/><Relationship Id="rId156" Type="http://schemas.openxmlformats.org/officeDocument/2006/relationships/image" Target="../media/image1373.png"/><Relationship Id="rId198" Type="http://schemas.openxmlformats.org/officeDocument/2006/relationships/image" Target="../media/image1394.png"/><Relationship Id="rId321" Type="http://schemas.openxmlformats.org/officeDocument/2006/relationships/customXml" Target="../ink/ink1469.xml"/><Relationship Id="rId363" Type="http://schemas.openxmlformats.org/officeDocument/2006/relationships/customXml" Target="../ink/ink1490.xml"/><Relationship Id="rId419" Type="http://schemas.openxmlformats.org/officeDocument/2006/relationships/customXml" Target="../ink/ink1518.xml"/><Relationship Id="rId223" Type="http://schemas.openxmlformats.org/officeDocument/2006/relationships/customXml" Target="../ink/ink1420.xml"/><Relationship Id="rId430" Type="http://schemas.openxmlformats.org/officeDocument/2006/relationships/image" Target="../media/image1513.png"/><Relationship Id="rId18" Type="http://schemas.openxmlformats.org/officeDocument/2006/relationships/image" Target="../media/image1304.png"/><Relationship Id="rId265" Type="http://schemas.openxmlformats.org/officeDocument/2006/relationships/customXml" Target="../ink/ink1441.xml"/><Relationship Id="rId472" Type="http://schemas.openxmlformats.org/officeDocument/2006/relationships/image" Target="../media/image1534.png"/><Relationship Id="rId125" Type="http://schemas.openxmlformats.org/officeDocument/2006/relationships/customXml" Target="../ink/ink1371.xml"/><Relationship Id="rId167" Type="http://schemas.openxmlformats.org/officeDocument/2006/relationships/customXml" Target="../ink/ink1392.xml"/><Relationship Id="rId332" Type="http://schemas.openxmlformats.org/officeDocument/2006/relationships/image" Target="../media/image1462.png"/><Relationship Id="rId374" Type="http://schemas.openxmlformats.org/officeDocument/2006/relationships/image" Target="../media/image1484.png"/><Relationship Id="rId71" Type="http://schemas.openxmlformats.org/officeDocument/2006/relationships/customXml" Target="../ink/ink1344.xml"/><Relationship Id="rId234" Type="http://schemas.openxmlformats.org/officeDocument/2006/relationships/image" Target="../media/image1412.png"/><Relationship Id="rId2" Type="http://schemas.openxmlformats.org/officeDocument/2006/relationships/image" Target="../media/image2323.png"/><Relationship Id="rId29" Type="http://schemas.openxmlformats.org/officeDocument/2006/relationships/customXml" Target="../ink/ink1323.xml"/><Relationship Id="rId276" Type="http://schemas.openxmlformats.org/officeDocument/2006/relationships/image" Target="../media/image1433.png"/><Relationship Id="rId441" Type="http://schemas.openxmlformats.org/officeDocument/2006/relationships/customXml" Target="../ink/ink1529.xml"/><Relationship Id="rId483" Type="http://schemas.openxmlformats.org/officeDocument/2006/relationships/customXml" Target="../ink/ink1550.xml"/><Relationship Id="rId40" Type="http://schemas.openxmlformats.org/officeDocument/2006/relationships/image" Target="../media/image1315.png"/><Relationship Id="rId136" Type="http://schemas.openxmlformats.org/officeDocument/2006/relationships/image" Target="../media/image1363.png"/><Relationship Id="rId178" Type="http://schemas.openxmlformats.org/officeDocument/2006/relationships/image" Target="../media/image1384.png"/><Relationship Id="rId301" Type="http://schemas.openxmlformats.org/officeDocument/2006/relationships/customXml" Target="../ink/ink1459.xml"/><Relationship Id="rId343" Type="http://schemas.openxmlformats.org/officeDocument/2006/relationships/customXml" Target="../ink/ink1480.xml"/><Relationship Id="rId82" Type="http://schemas.openxmlformats.org/officeDocument/2006/relationships/image" Target="../media/image1336.png"/><Relationship Id="rId203" Type="http://schemas.openxmlformats.org/officeDocument/2006/relationships/customXml" Target="../ink/ink1410.xml"/><Relationship Id="rId385" Type="http://schemas.openxmlformats.org/officeDocument/2006/relationships/customXml" Target="../ink/ink1501.xml"/><Relationship Id="rId245" Type="http://schemas.openxmlformats.org/officeDocument/2006/relationships/customXml" Target="../ink/ink1431.xml"/><Relationship Id="rId287" Type="http://schemas.openxmlformats.org/officeDocument/2006/relationships/customXml" Target="../ink/ink1452.xml"/><Relationship Id="rId410" Type="http://schemas.openxmlformats.org/officeDocument/2006/relationships/image" Target="../media/image1503.png"/><Relationship Id="rId452" Type="http://schemas.openxmlformats.org/officeDocument/2006/relationships/image" Target="../media/image1524.png"/><Relationship Id="rId494" Type="http://schemas.openxmlformats.org/officeDocument/2006/relationships/image" Target="../media/image1545.png"/><Relationship Id="rId508" Type="http://schemas.openxmlformats.org/officeDocument/2006/relationships/image" Target="../media/image1552.png"/><Relationship Id="rId105" Type="http://schemas.openxmlformats.org/officeDocument/2006/relationships/customXml" Target="../ink/ink1361.xml"/><Relationship Id="rId147" Type="http://schemas.openxmlformats.org/officeDocument/2006/relationships/customXml" Target="../ink/ink1382.xml"/><Relationship Id="rId312" Type="http://schemas.openxmlformats.org/officeDocument/2006/relationships/image" Target="../media/image1451.png"/><Relationship Id="rId354" Type="http://schemas.openxmlformats.org/officeDocument/2006/relationships/image" Target="../media/image1473.png"/><Relationship Id="rId51" Type="http://schemas.openxmlformats.org/officeDocument/2006/relationships/customXml" Target="../ink/ink1334.xml"/><Relationship Id="rId93" Type="http://schemas.openxmlformats.org/officeDocument/2006/relationships/customXml" Target="../ink/ink1355.xml"/><Relationship Id="rId189" Type="http://schemas.openxmlformats.org/officeDocument/2006/relationships/customXml" Target="../ink/ink1403.xml"/><Relationship Id="rId396" Type="http://schemas.openxmlformats.org/officeDocument/2006/relationships/image" Target="../media/image1495.png"/><Relationship Id="rId214" Type="http://schemas.openxmlformats.org/officeDocument/2006/relationships/image" Target="../media/image1402.png"/><Relationship Id="rId256" Type="http://schemas.openxmlformats.org/officeDocument/2006/relationships/image" Target="../media/image1423.png"/><Relationship Id="rId298" Type="http://schemas.openxmlformats.org/officeDocument/2006/relationships/image" Target="../media/image1444.png"/><Relationship Id="rId421" Type="http://schemas.openxmlformats.org/officeDocument/2006/relationships/customXml" Target="../ink/ink1519.xml"/><Relationship Id="rId463" Type="http://schemas.openxmlformats.org/officeDocument/2006/relationships/customXml" Target="../ink/ink1540.xml"/><Relationship Id="rId116" Type="http://schemas.openxmlformats.org/officeDocument/2006/relationships/image" Target="../media/image1353.png"/><Relationship Id="rId158" Type="http://schemas.openxmlformats.org/officeDocument/2006/relationships/image" Target="../media/image1374.png"/><Relationship Id="rId323" Type="http://schemas.openxmlformats.org/officeDocument/2006/relationships/customXml" Target="../ink/ink1470.xml"/><Relationship Id="rId20" Type="http://schemas.openxmlformats.org/officeDocument/2006/relationships/image" Target="../media/image1305.png"/><Relationship Id="rId62" Type="http://schemas.openxmlformats.org/officeDocument/2006/relationships/image" Target="../media/image1326.png"/><Relationship Id="rId365" Type="http://schemas.openxmlformats.org/officeDocument/2006/relationships/customXml" Target="../ink/ink1491.xml"/><Relationship Id="rId225" Type="http://schemas.openxmlformats.org/officeDocument/2006/relationships/customXml" Target="../ink/ink1421.xml"/><Relationship Id="rId267" Type="http://schemas.openxmlformats.org/officeDocument/2006/relationships/customXml" Target="../ink/ink1442.xml"/><Relationship Id="rId432" Type="http://schemas.openxmlformats.org/officeDocument/2006/relationships/image" Target="../media/image1514.png"/><Relationship Id="rId474" Type="http://schemas.openxmlformats.org/officeDocument/2006/relationships/image" Target="../media/image1535.png"/><Relationship Id="rId127" Type="http://schemas.openxmlformats.org/officeDocument/2006/relationships/customXml" Target="../ink/ink1372.xml"/><Relationship Id="rId31" Type="http://schemas.openxmlformats.org/officeDocument/2006/relationships/customXml" Target="../ink/ink1324.xml"/><Relationship Id="rId73" Type="http://schemas.openxmlformats.org/officeDocument/2006/relationships/customXml" Target="../ink/ink1345.xml"/><Relationship Id="rId169" Type="http://schemas.openxmlformats.org/officeDocument/2006/relationships/customXml" Target="../ink/ink1393.xml"/><Relationship Id="rId334" Type="http://schemas.openxmlformats.org/officeDocument/2006/relationships/image" Target="../media/image1463.png"/><Relationship Id="rId376" Type="http://schemas.openxmlformats.org/officeDocument/2006/relationships/image" Target="../media/image1485.png"/><Relationship Id="rId4" Type="http://schemas.openxmlformats.org/officeDocument/2006/relationships/image" Target="../media/image1297.png"/><Relationship Id="rId180" Type="http://schemas.openxmlformats.org/officeDocument/2006/relationships/image" Target="../media/image1385.png"/><Relationship Id="rId236" Type="http://schemas.openxmlformats.org/officeDocument/2006/relationships/image" Target="../media/image1413.png"/><Relationship Id="rId278" Type="http://schemas.openxmlformats.org/officeDocument/2006/relationships/image" Target="../media/image1434.png"/><Relationship Id="rId401" Type="http://schemas.openxmlformats.org/officeDocument/2006/relationships/customXml" Target="../ink/ink1509.xml"/><Relationship Id="rId443" Type="http://schemas.openxmlformats.org/officeDocument/2006/relationships/customXml" Target="../ink/ink1530.xml"/><Relationship Id="rId303" Type="http://schemas.openxmlformats.org/officeDocument/2006/relationships/customXml" Target="../ink/ink1460.xml"/><Relationship Id="rId485" Type="http://schemas.openxmlformats.org/officeDocument/2006/relationships/customXml" Target="../ink/ink1551.xml"/><Relationship Id="rId42" Type="http://schemas.openxmlformats.org/officeDocument/2006/relationships/image" Target="../media/image1316.png"/><Relationship Id="rId84" Type="http://schemas.openxmlformats.org/officeDocument/2006/relationships/image" Target="../media/image1337.png"/><Relationship Id="rId138" Type="http://schemas.openxmlformats.org/officeDocument/2006/relationships/image" Target="../media/image1364.png"/><Relationship Id="rId345" Type="http://schemas.openxmlformats.org/officeDocument/2006/relationships/customXml" Target="../ink/ink1481.xml"/><Relationship Id="rId387" Type="http://schemas.openxmlformats.org/officeDocument/2006/relationships/customXml" Target="../ink/ink1502.xml"/><Relationship Id="rId510" Type="http://schemas.openxmlformats.org/officeDocument/2006/relationships/image" Target="../media/image1553.png"/><Relationship Id="rId191" Type="http://schemas.openxmlformats.org/officeDocument/2006/relationships/customXml" Target="../ink/ink1404.xml"/><Relationship Id="rId205" Type="http://schemas.openxmlformats.org/officeDocument/2006/relationships/customXml" Target="../ink/ink1411.xml"/><Relationship Id="rId247" Type="http://schemas.openxmlformats.org/officeDocument/2006/relationships/customXml" Target="../ink/ink1432.xml"/><Relationship Id="rId412" Type="http://schemas.openxmlformats.org/officeDocument/2006/relationships/image" Target="../media/image1504.png"/><Relationship Id="rId107" Type="http://schemas.openxmlformats.org/officeDocument/2006/relationships/customXml" Target="../ink/ink1362.xml"/><Relationship Id="rId289" Type="http://schemas.openxmlformats.org/officeDocument/2006/relationships/customXml" Target="../ink/ink1453.xml"/><Relationship Id="rId454" Type="http://schemas.openxmlformats.org/officeDocument/2006/relationships/image" Target="../media/image1525.png"/><Relationship Id="rId496" Type="http://schemas.openxmlformats.org/officeDocument/2006/relationships/image" Target="../media/image1546.png"/><Relationship Id="rId11" Type="http://schemas.openxmlformats.org/officeDocument/2006/relationships/customXml" Target="../ink/ink1314.xml"/><Relationship Id="rId53" Type="http://schemas.openxmlformats.org/officeDocument/2006/relationships/customXml" Target="../ink/ink1335.xml"/><Relationship Id="rId149" Type="http://schemas.openxmlformats.org/officeDocument/2006/relationships/customXml" Target="../ink/ink1383.xml"/><Relationship Id="rId314" Type="http://schemas.openxmlformats.org/officeDocument/2006/relationships/image" Target="../media/image1452.png"/><Relationship Id="rId356" Type="http://schemas.openxmlformats.org/officeDocument/2006/relationships/image" Target="../media/image1474.png"/><Relationship Id="rId398" Type="http://schemas.openxmlformats.org/officeDocument/2006/relationships/image" Target="../media/image1496.png"/><Relationship Id="rId95" Type="http://schemas.openxmlformats.org/officeDocument/2006/relationships/customXml" Target="../ink/ink1356.xml"/><Relationship Id="rId160" Type="http://schemas.openxmlformats.org/officeDocument/2006/relationships/image" Target="../media/image1375.png"/><Relationship Id="rId216" Type="http://schemas.openxmlformats.org/officeDocument/2006/relationships/image" Target="../media/image1403.png"/><Relationship Id="rId423" Type="http://schemas.openxmlformats.org/officeDocument/2006/relationships/customXml" Target="../ink/ink1520.xml"/><Relationship Id="rId258" Type="http://schemas.openxmlformats.org/officeDocument/2006/relationships/image" Target="../media/image1424.png"/><Relationship Id="rId465" Type="http://schemas.openxmlformats.org/officeDocument/2006/relationships/customXml" Target="../ink/ink1541.xml"/><Relationship Id="rId22" Type="http://schemas.openxmlformats.org/officeDocument/2006/relationships/image" Target="../media/image1306.png"/><Relationship Id="rId64" Type="http://schemas.openxmlformats.org/officeDocument/2006/relationships/image" Target="../media/image1327.png"/><Relationship Id="rId118" Type="http://schemas.openxmlformats.org/officeDocument/2006/relationships/image" Target="../media/image1354.png"/><Relationship Id="rId325" Type="http://schemas.openxmlformats.org/officeDocument/2006/relationships/customXml" Target="../ink/ink1471.xml"/><Relationship Id="rId367" Type="http://schemas.openxmlformats.org/officeDocument/2006/relationships/customXml" Target="../ink/ink1492.xml"/><Relationship Id="rId171" Type="http://schemas.openxmlformats.org/officeDocument/2006/relationships/customXml" Target="../ink/ink1394.xml"/><Relationship Id="rId227" Type="http://schemas.openxmlformats.org/officeDocument/2006/relationships/customXml" Target="../ink/ink1422.xml"/><Relationship Id="rId269" Type="http://schemas.openxmlformats.org/officeDocument/2006/relationships/customXml" Target="../ink/ink1443.xml"/><Relationship Id="rId434" Type="http://schemas.openxmlformats.org/officeDocument/2006/relationships/image" Target="../media/image1515.png"/><Relationship Id="rId476" Type="http://schemas.openxmlformats.org/officeDocument/2006/relationships/image" Target="../media/image1536.png"/><Relationship Id="rId33" Type="http://schemas.openxmlformats.org/officeDocument/2006/relationships/customXml" Target="../ink/ink1325.xml"/><Relationship Id="rId129" Type="http://schemas.openxmlformats.org/officeDocument/2006/relationships/customXml" Target="../ink/ink1373.xml"/><Relationship Id="rId280" Type="http://schemas.openxmlformats.org/officeDocument/2006/relationships/image" Target="../media/image1435.png"/><Relationship Id="rId336" Type="http://schemas.openxmlformats.org/officeDocument/2006/relationships/image" Target="../media/image1464.png"/><Relationship Id="rId501" Type="http://schemas.openxmlformats.org/officeDocument/2006/relationships/customXml" Target="../ink/ink1559.xml"/><Relationship Id="rId75" Type="http://schemas.openxmlformats.org/officeDocument/2006/relationships/customXml" Target="../ink/ink1346.xml"/><Relationship Id="rId140" Type="http://schemas.openxmlformats.org/officeDocument/2006/relationships/image" Target="../media/image1365.png"/><Relationship Id="rId182" Type="http://schemas.openxmlformats.org/officeDocument/2006/relationships/image" Target="../media/image1386.png"/><Relationship Id="rId378" Type="http://schemas.openxmlformats.org/officeDocument/2006/relationships/image" Target="../media/image1486.png"/><Relationship Id="rId403" Type="http://schemas.openxmlformats.org/officeDocument/2006/relationships/customXml" Target="../ink/ink1510.xml"/><Relationship Id="rId6" Type="http://schemas.openxmlformats.org/officeDocument/2006/relationships/image" Target="../media/image1298.png"/><Relationship Id="rId238" Type="http://schemas.openxmlformats.org/officeDocument/2006/relationships/image" Target="../media/image1414.png"/><Relationship Id="rId445" Type="http://schemas.openxmlformats.org/officeDocument/2006/relationships/customXml" Target="../ink/ink1531.xml"/><Relationship Id="rId487" Type="http://schemas.openxmlformats.org/officeDocument/2006/relationships/customXml" Target="../ink/ink1552.xml"/><Relationship Id="rId291" Type="http://schemas.openxmlformats.org/officeDocument/2006/relationships/customXml" Target="../ink/ink1454.xml"/><Relationship Id="rId305" Type="http://schemas.openxmlformats.org/officeDocument/2006/relationships/customXml" Target="../ink/ink1461.xml"/><Relationship Id="rId347" Type="http://schemas.openxmlformats.org/officeDocument/2006/relationships/customXml" Target="../ink/ink1482.xml"/><Relationship Id="rId512" Type="http://schemas.openxmlformats.org/officeDocument/2006/relationships/image" Target="../media/image1175.png"/><Relationship Id="rId44" Type="http://schemas.openxmlformats.org/officeDocument/2006/relationships/image" Target="../media/image1317.png"/><Relationship Id="rId86" Type="http://schemas.openxmlformats.org/officeDocument/2006/relationships/image" Target="../media/image1338.png"/><Relationship Id="rId151" Type="http://schemas.openxmlformats.org/officeDocument/2006/relationships/customXml" Target="../ink/ink1384.xml"/><Relationship Id="rId389" Type="http://schemas.openxmlformats.org/officeDocument/2006/relationships/customXml" Target="../ink/ink1503.xml"/><Relationship Id="rId193" Type="http://schemas.openxmlformats.org/officeDocument/2006/relationships/customXml" Target="../ink/ink1405.xml"/><Relationship Id="rId207" Type="http://schemas.openxmlformats.org/officeDocument/2006/relationships/customXml" Target="../ink/ink1412.xml"/><Relationship Id="rId249" Type="http://schemas.openxmlformats.org/officeDocument/2006/relationships/customXml" Target="../ink/ink1433.xml"/><Relationship Id="rId414" Type="http://schemas.openxmlformats.org/officeDocument/2006/relationships/image" Target="../media/image1505.png"/><Relationship Id="rId456" Type="http://schemas.openxmlformats.org/officeDocument/2006/relationships/image" Target="../media/image1526.png"/><Relationship Id="rId498" Type="http://schemas.openxmlformats.org/officeDocument/2006/relationships/image" Target="../media/image1547.png"/><Relationship Id="rId13" Type="http://schemas.openxmlformats.org/officeDocument/2006/relationships/customXml" Target="../ink/ink1315.xml"/><Relationship Id="rId109" Type="http://schemas.openxmlformats.org/officeDocument/2006/relationships/customXml" Target="../ink/ink1363.xml"/><Relationship Id="rId260" Type="http://schemas.openxmlformats.org/officeDocument/2006/relationships/image" Target="../media/image1425.png"/><Relationship Id="rId316" Type="http://schemas.openxmlformats.org/officeDocument/2006/relationships/image" Target="../media/image1453.png"/><Relationship Id="rId55" Type="http://schemas.openxmlformats.org/officeDocument/2006/relationships/customXml" Target="../ink/ink1336.xml"/><Relationship Id="rId97" Type="http://schemas.openxmlformats.org/officeDocument/2006/relationships/customXml" Target="../ink/ink1357.xml"/><Relationship Id="rId120" Type="http://schemas.openxmlformats.org/officeDocument/2006/relationships/image" Target="../media/image1355.png"/><Relationship Id="rId358" Type="http://schemas.openxmlformats.org/officeDocument/2006/relationships/image" Target="../media/image1476.png"/><Relationship Id="rId162" Type="http://schemas.openxmlformats.org/officeDocument/2006/relationships/image" Target="../media/image1376.png"/><Relationship Id="rId218" Type="http://schemas.openxmlformats.org/officeDocument/2006/relationships/image" Target="../media/image1404.png"/><Relationship Id="rId425" Type="http://schemas.openxmlformats.org/officeDocument/2006/relationships/customXml" Target="../ink/ink1521.xml"/><Relationship Id="rId467" Type="http://schemas.openxmlformats.org/officeDocument/2006/relationships/customXml" Target="../ink/ink1542.xml"/><Relationship Id="rId271" Type="http://schemas.openxmlformats.org/officeDocument/2006/relationships/customXml" Target="../ink/ink1444.xml"/><Relationship Id="rId24" Type="http://schemas.openxmlformats.org/officeDocument/2006/relationships/image" Target="../media/image1307.png"/><Relationship Id="rId66" Type="http://schemas.openxmlformats.org/officeDocument/2006/relationships/image" Target="../media/image1328.png"/><Relationship Id="rId131" Type="http://schemas.openxmlformats.org/officeDocument/2006/relationships/customXml" Target="../ink/ink1374.xml"/><Relationship Id="rId327" Type="http://schemas.openxmlformats.org/officeDocument/2006/relationships/customXml" Target="../ink/ink1472.xml"/><Relationship Id="rId369" Type="http://schemas.openxmlformats.org/officeDocument/2006/relationships/customXml" Target="../ink/ink1493.xml"/><Relationship Id="rId173" Type="http://schemas.openxmlformats.org/officeDocument/2006/relationships/customXml" Target="../ink/ink1395.xml"/><Relationship Id="rId229" Type="http://schemas.openxmlformats.org/officeDocument/2006/relationships/customXml" Target="../ink/ink1423.xml"/><Relationship Id="rId380" Type="http://schemas.openxmlformats.org/officeDocument/2006/relationships/image" Target="../media/image1487.png"/><Relationship Id="rId436" Type="http://schemas.openxmlformats.org/officeDocument/2006/relationships/image" Target="../media/image1516.png"/><Relationship Id="rId240" Type="http://schemas.openxmlformats.org/officeDocument/2006/relationships/image" Target="../media/image1415.png"/><Relationship Id="rId478" Type="http://schemas.openxmlformats.org/officeDocument/2006/relationships/image" Target="../media/image1537.png"/><Relationship Id="rId35" Type="http://schemas.openxmlformats.org/officeDocument/2006/relationships/customXml" Target="../ink/ink1326.xml"/><Relationship Id="rId77" Type="http://schemas.openxmlformats.org/officeDocument/2006/relationships/customXml" Target="../ink/ink1347.xml"/><Relationship Id="rId100" Type="http://schemas.openxmlformats.org/officeDocument/2006/relationships/image" Target="../media/image1345.png"/><Relationship Id="rId282" Type="http://schemas.openxmlformats.org/officeDocument/2006/relationships/image" Target="../media/image1436.png"/><Relationship Id="rId338" Type="http://schemas.openxmlformats.org/officeDocument/2006/relationships/image" Target="../media/image1465.png"/><Relationship Id="rId503" Type="http://schemas.openxmlformats.org/officeDocument/2006/relationships/customXml" Target="../ink/ink1560.xml"/><Relationship Id="rId8" Type="http://schemas.openxmlformats.org/officeDocument/2006/relationships/image" Target="../media/image1299.png"/><Relationship Id="rId142" Type="http://schemas.openxmlformats.org/officeDocument/2006/relationships/image" Target="../media/image1366.png"/><Relationship Id="rId184" Type="http://schemas.openxmlformats.org/officeDocument/2006/relationships/image" Target="../media/image1387.png"/><Relationship Id="rId391" Type="http://schemas.openxmlformats.org/officeDocument/2006/relationships/customXml" Target="../ink/ink1504.xml"/><Relationship Id="rId405" Type="http://schemas.openxmlformats.org/officeDocument/2006/relationships/customXml" Target="../ink/ink1511.xml"/><Relationship Id="rId447" Type="http://schemas.openxmlformats.org/officeDocument/2006/relationships/customXml" Target="../ink/ink1532.xml"/><Relationship Id="rId251" Type="http://schemas.openxmlformats.org/officeDocument/2006/relationships/customXml" Target="../ink/ink1434.xml"/><Relationship Id="rId489" Type="http://schemas.openxmlformats.org/officeDocument/2006/relationships/customXml" Target="../ink/ink1553.xml"/><Relationship Id="rId46" Type="http://schemas.openxmlformats.org/officeDocument/2006/relationships/image" Target="../media/image1318.png"/><Relationship Id="rId293" Type="http://schemas.openxmlformats.org/officeDocument/2006/relationships/customXml" Target="../ink/ink1455.xml"/><Relationship Id="rId307" Type="http://schemas.openxmlformats.org/officeDocument/2006/relationships/customXml" Target="../ink/ink1462.xml"/><Relationship Id="rId349" Type="http://schemas.openxmlformats.org/officeDocument/2006/relationships/customXml" Target="../ink/ink1483.xml"/><Relationship Id="rId514" Type="http://schemas.openxmlformats.org/officeDocument/2006/relationships/image" Target="../media/image1236.png"/><Relationship Id="rId88" Type="http://schemas.openxmlformats.org/officeDocument/2006/relationships/image" Target="../media/image1339.png"/><Relationship Id="rId111" Type="http://schemas.openxmlformats.org/officeDocument/2006/relationships/customXml" Target="../ink/ink1364.xml"/><Relationship Id="rId153" Type="http://schemas.openxmlformats.org/officeDocument/2006/relationships/customXml" Target="../ink/ink1385.xml"/><Relationship Id="rId195" Type="http://schemas.openxmlformats.org/officeDocument/2006/relationships/customXml" Target="../ink/ink1406.xml"/><Relationship Id="rId209" Type="http://schemas.openxmlformats.org/officeDocument/2006/relationships/customXml" Target="../ink/ink1413.xml"/><Relationship Id="rId360" Type="http://schemas.openxmlformats.org/officeDocument/2006/relationships/image" Target="../media/image1477.png"/><Relationship Id="rId416" Type="http://schemas.openxmlformats.org/officeDocument/2006/relationships/image" Target="../media/image1506.png"/><Relationship Id="rId220" Type="http://schemas.openxmlformats.org/officeDocument/2006/relationships/image" Target="../media/image1405.png"/><Relationship Id="rId458" Type="http://schemas.openxmlformats.org/officeDocument/2006/relationships/image" Target="../media/image1527.png"/><Relationship Id="rId15" Type="http://schemas.openxmlformats.org/officeDocument/2006/relationships/customXml" Target="../ink/ink1316.xml"/><Relationship Id="rId57" Type="http://schemas.openxmlformats.org/officeDocument/2006/relationships/customXml" Target="../ink/ink1337.xml"/><Relationship Id="rId262" Type="http://schemas.openxmlformats.org/officeDocument/2006/relationships/image" Target="../media/image1426.png"/><Relationship Id="rId318" Type="http://schemas.openxmlformats.org/officeDocument/2006/relationships/image" Target="../media/image1454.png"/><Relationship Id="rId99" Type="http://schemas.openxmlformats.org/officeDocument/2006/relationships/customXml" Target="../ink/ink1358.xml"/><Relationship Id="rId122" Type="http://schemas.openxmlformats.org/officeDocument/2006/relationships/image" Target="../media/image1356.png"/><Relationship Id="rId164" Type="http://schemas.openxmlformats.org/officeDocument/2006/relationships/image" Target="../media/image1377.png"/><Relationship Id="rId371" Type="http://schemas.openxmlformats.org/officeDocument/2006/relationships/customXml" Target="../ink/ink1494.xml"/><Relationship Id="rId427" Type="http://schemas.openxmlformats.org/officeDocument/2006/relationships/customXml" Target="../ink/ink1522.xml"/><Relationship Id="rId469" Type="http://schemas.openxmlformats.org/officeDocument/2006/relationships/customXml" Target="../ink/ink1543.xml"/><Relationship Id="rId26" Type="http://schemas.openxmlformats.org/officeDocument/2006/relationships/image" Target="../media/image1308.png"/><Relationship Id="rId231" Type="http://schemas.openxmlformats.org/officeDocument/2006/relationships/customXml" Target="../ink/ink1424.xml"/><Relationship Id="rId273" Type="http://schemas.openxmlformats.org/officeDocument/2006/relationships/customXml" Target="../ink/ink1445.xml"/><Relationship Id="rId329" Type="http://schemas.openxmlformats.org/officeDocument/2006/relationships/customXml" Target="../ink/ink1473.xml"/><Relationship Id="rId480" Type="http://schemas.openxmlformats.org/officeDocument/2006/relationships/image" Target="../media/image1538.png"/><Relationship Id="rId68" Type="http://schemas.openxmlformats.org/officeDocument/2006/relationships/image" Target="../media/image1329.png"/><Relationship Id="rId133" Type="http://schemas.openxmlformats.org/officeDocument/2006/relationships/customXml" Target="../ink/ink1375.xml"/><Relationship Id="rId175" Type="http://schemas.openxmlformats.org/officeDocument/2006/relationships/customXml" Target="../ink/ink1396.xml"/><Relationship Id="rId340" Type="http://schemas.openxmlformats.org/officeDocument/2006/relationships/image" Target="../media/image1466.png"/><Relationship Id="rId200" Type="http://schemas.openxmlformats.org/officeDocument/2006/relationships/image" Target="../media/image1395.png"/><Relationship Id="rId382" Type="http://schemas.openxmlformats.org/officeDocument/2006/relationships/image" Target="../media/image1488.png"/><Relationship Id="rId438" Type="http://schemas.openxmlformats.org/officeDocument/2006/relationships/image" Target="../media/image1517.png"/><Relationship Id="rId242" Type="http://schemas.openxmlformats.org/officeDocument/2006/relationships/image" Target="../media/image1416.png"/><Relationship Id="rId284" Type="http://schemas.openxmlformats.org/officeDocument/2006/relationships/image" Target="../media/image1437.png"/><Relationship Id="rId491" Type="http://schemas.openxmlformats.org/officeDocument/2006/relationships/customXml" Target="../ink/ink1554.xml"/><Relationship Id="rId505" Type="http://schemas.openxmlformats.org/officeDocument/2006/relationships/customXml" Target="../ink/ink1561.xml"/><Relationship Id="rId37" Type="http://schemas.openxmlformats.org/officeDocument/2006/relationships/customXml" Target="../ink/ink1327.xml"/><Relationship Id="rId79" Type="http://schemas.openxmlformats.org/officeDocument/2006/relationships/customXml" Target="../ink/ink1348.xml"/><Relationship Id="rId102" Type="http://schemas.openxmlformats.org/officeDocument/2006/relationships/image" Target="../media/image1346.png"/><Relationship Id="rId144" Type="http://schemas.openxmlformats.org/officeDocument/2006/relationships/image" Target="../media/image1367.png"/><Relationship Id="rId90" Type="http://schemas.openxmlformats.org/officeDocument/2006/relationships/image" Target="../media/image1340.png"/><Relationship Id="rId186" Type="http://schemas.openxmlformats.org/officeDocument/2006/relationships/image" Target="../media/image1388.png"/><Relationship Id="rId351" Type="http://schemas.openxmlformats.org/officeDocument/2006/relationships/customXml" Target="../ink/ink1484.xml"/><Relationship Id="rId393" Type="http://schemas.openxmlformats.org/officeDocument/2006/relationships/customXml" Target="../ink/ink1505.xml"/><Relationship Id="rId407" Type="http://schemas.openxmlformats.org/officeDocument/2006/relationships/customXml" Target="../ink/ink1512.xml"/><Relationship Id="rId449" Type="http://schemas.openxmlformats.org/officeDocument/2006/relationships/customXml" Target="../ink/ink1533.xml"/><Relationship Id="rId211" Type="http://schemas.openxmlformats.org/officeDocument/2006/relationships/customXml" Target="../ink/ink1414.xml"/><Relationship Id="rId253" Type="http://schemas.openxmlformats.org/officeDocument/2006/relationships/customXml" Target="../ink/ink1435.xml"/><Relationship Id="rId295" Type="http://schemas.openxmlformats.org/officeDocument/2006/relationships/customXml" Target="../ink/ink1456.xml"/><Relationship Id="rId309" Type="http://schemas.openxmlformats.org/officeDocument/2006/relationships/customXml" Target="../ink/ink1463.xml"/><Relationship Id="rId460" Type="http://schemas.openxmlformats.org/officeDocument/2006/relationships/image" Target="../media/image1528.png"/><Relationship Id="rId516" Type="http://schemas.openxmlformats.org/officeDocument/2006/relationships/image" Target="../media/image1461.png"/><Relationship Id="rId48" Type="http://schemas.openxmlformats.org/officeDocument/2006/relationships/image" Target="../media/image1319.png"/><Relationship Id="rId113" Type="http://schemas.openxmlformats.org/officeDocument/2006/relationships/customXml" Target="../ink/ink1365.xml"/><Relationship Id="rId320" Type="http://schemas.openxmlformats.org/officeDocument/2006/relationships/image" Target="../media/image1455.png"/><Relationship Id="rId155" Type="http://schemas.openxmlformats.org/officeDocument/2006/relationships/customXml" Target="../ink/ink1386.xml"/><Relationship Id="rId197" Type="http://schemas.openxmlformats.org/officeDocument/2006/relationships/customXml" Target="../ink/ink1407.xml"/><Relationship Id="rId362" Type="http://schemas.openxmlformats.org/officeDocument/2006/relationships/image" Target="../media/image1478.png"/><Relationship Id="rId418" Type="http://schemas.openxmlformats.org/officeDocument/2006/relationships/image" Target="../media/image1507.png"/><Relationship Id="rId222" Type="http://schemas.openxmlformats.org/officeDocument/2006/relationships/image" Target="../media/image1406.png"/><Relationship Id="rId264" Type="http://schemas.openxmlformats.org/officeDocument/2006/relationships/image" Target="../media/image1427.png"/><Relationship Id="rId471" Type="http://schemas.openxmlformats.org/officeDocument/2006/relationships/customXml" Target="../ink/ink1544.xml"/><Relationship Id="rId17" Type="http://schemas.openxmlformats.org/officeDocument/2006/relationships/customXml" Target="../ink/ink1317.xml"/><Relationship Id="rId59" Type="http://schemas.openxmlformats.org/officeDocument/2006/relationships/customXml" Target="../ink/ink1338.xml"/><Relationship Id="rId124" Type="http://schemas.openxmlformats.org/officeDocument/2006/relationships/image" Target="../media/image1357.png"/><Relationship Id="rId70" Type="http://schemas.openxmlformats.org/officeDocument/2006/relationships/image" Target="../media/image1330.png"/><Relationship Id="rId166" Type="http://schemas.openxmlformats.org/officeDocument/2006/relationships/image" Target="../media/image1378.png"/><Relationship Id="rId331" Type="http://schemas.openxmlformats.org/officeDocument/2006/relationships/customXml" Target="../ink/ink1474.xml"/><Relationship Id="rId373" Type="http://schemas.openxmlformats.org/officeDocument/2006/relationships/customXml" Target="../ink/ink1495.xml"/><Relationship Id="rId429" Type="http://schemas.openxmlformats.org/officeDocument/2006/relationships/customXml" Target="../ink/ink152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425.xml"/><Relationship Id="rId440" Type="http://schemas.openxmlformats.org/officeDocument/2006/relationships/image" Target="../media/image1518.png"/><Relationship Id="rId28" Type="http://schemas.openxmlformats.org/officeDocument/2006/relationships/image" Target="../media/image1309.png"/><Relationship Id="rId275" Type="http://schemas.openxmlformats.org/officeDocument/2006/relationships/customXml" Target="../ink/ink1446.xml"/><Relationship Id="rId300" Type="http://schemas.openxmlformats.org/officeDocument/2006/relationships/image" Target="../media/image1445.png"/><Relationship Id="rId482" Type="http://schemas.openxmlformats.org/officeDocument/2006/relationships/image" Target="../media/image1539.png"/><Relationship Id="rId81" Type="http://schemas.openxmlformats.org/officeDocument/2006/relationships/customXml" Target="../ink/ink1349.xml"/><Relationship Id="rId135" Type="http://schemas.openxmlformats.org/officeDocument/2006/relationships/customXml" Target="../ink/ink1376.xml"/><Relationship Id="rId177" Type="http://schemas.openxmlformats.org/officeDocument/2006/relationships/customXml" Target="../ink/ink1397.xml"/><Relationship Id="rId342" Type="http://schemas.openxmlformats.org/officeDocument/2006/relationships/image" Target="../media/image1467.png"/><Relationship Id="rId384" Type="http://schemas.openxmlformats.org/officeDocument/2006/relationships/image" Target="../media/image1489.png"/><Relationship Id="rId202" Type="http://schemas.openxmlformats.org/officeDocument/2006/relationships/image" Target="../media/image1396.png"/><Relationship Id="rId244" Type="http://schemas.openxmlformats.org/officeDocument/2006/relationships/image" Target="../media/image1417.png"/><Relationship Id="rId39" Type="http://schemas.openxmlformats.org/officeDocument/2006/relationships/customXml" Target="../ink/ink1328.xml"/><Relationship Id="rId286" Type="http://schemas.openxmlformats.org/officeDocument/2006/relationships/image" Target="../media/image1438.png"/><Relationship Id="rId451" Type="http://schemas.openxmlformats.org/officeDocument/2006/relationships/customXml" Target="../ink/ink1534.xml"/><Relationship Id="rId493" Type="http://schemas.openxmlformats.org/officeDocument/2006/relationships/customXml" Target="../ink/ink1555.xml"/><Relationship Id="rId507" Type="http://schemas.openxmlformats.org/officeDocument/2006/relationships/customXml" Target="../ink/ink1562.xml"/><Relationship Id="rId50" Type="http://schemas.openxmlformats.org/officeDocument/2006/relationships/image" Target="../media/image1320.png"/><Relationship Id="rId104" Type="http://schemas.openxmlformats.org/officeDocument/2006/relationships/image" Target="../media/image1347.png"/><Relationship Id="rId146" Type="http://schemas.openxmlformats.org/officeDocument/2006/relationships/image" Target="../media/image1368.png"/><Relationship Id="rId188" Type="http://schemas.openxmlformats.org/officeDocument/2006/relationships/image" Target="../media/image1389.png"/><Relationship Id="rId311" Type="http://schemas.openxmlformats.org/officeDocument/2006/relationships/customXml" Target="../ink/ink1464.xml"/><Relationship Id="rId353" Type="http://schemas.openxmlformats.org/officeDocument/2006/relationships/customXml" Target="../ink/ink1485.xml"/><Relationship Id="rId395" Type="http://schemas.openxmlformats.org/officeDocument/2006/relationships/customXml" Target="../ink/ink1506.xml"/><Relationship Id="rId409" Type="http://schemas.openxmlformats.org/officeDocument/2006/relationships/customXml" Target="../ink/ink1513.xml"/><Relationship Id="rId92" Type="http://schemas.openxmlformats.org/officeDocument/2006/relationships/image" Target="../media/image1341.png"/><Relationship Id="rId213" Type="http://schemas.openxmlformats.org/officeDocument/2006/relationships/customXml" Target="../ink/ink1415.xml"/><Relationship Id="rId420" Type="http://schemas.openxmlformats.org/officeDocument/2006/relationships/image" Target="../media/image1508.png"/><Relationship Id="rId255" Type="http://schemas.openxmlformats.org/officeDocument/2006/relationships/customXml" Target="../ink/ink1436.xml"/><Relationship Id="rId297" Type="http://schemas.openxmlformats.org/officeDocument/2006/relationships/customXml" Target="../ink/ink1457.xml"/><Relationship Id="rId462" Type="http://schemas.openxmlformats.org/officeDocument/2006/relationships/image" Target="../media/image1529.png"/><Relationship Id="rId518" Type="http://schemas.openxmlformats.org/officeDocument/2006/relationships/image" Target="../media/image1475.png"/><Relationship Id="rId115" Type="http://schemas.openxmlformats.org/officeDocument/2006/relationships/customXml" Target="../ink/ink1366.xml"/><Relationship Id="rId157" Type="http://schemas.openxmlformats.org/officeDocument/2006/relationships/customXml" Target="../ink/ink1387.xml"/><Relationship Id="rId322" Type="http://schemas.openxmlformats.org/officeDocument/2006/relationships/image" Target="../media/image1456.png"/><Relationship Id="rId364" Type="http://schemas.openxmlformats.org/officeDocument/2006/relationships/image" Target="../media/image1479.png"/><Relationship Id="rId61" Type="http://schemas.openxmlformats.org/officeDocument/2006/relationships/customXml" Target="../ink/ink1339.xml"/><Relationship Id="rId199" Type="http://schemas.openxmlformats.org/officeDocument/2006/relationships/customXml" Target="../ink/ink1408.xml"/><Relationship Id="rId19" Type="http://schemas.openxmlformats.org/officeDocument/2006/relationships/customXml" Target="../ink/ink1318.xml"/><Relationship Id="rId224" Type="http://schemas.openxmlformats.org/officeDocument/2006/relationships/image" Target="../media/image1407.png"/><Relationship Id="rId266" Type="http://schemas.openxmlformats.org/officeDocument/2006/relationships/image" Target="../media/image1428.png"/><Relationship Id="rId431" Type="http://schemas.openxmlformats.org/officeDocument/2006/relationships/customXml" Target="../ink/ink1524.xml"/><Relationship Id="rId473" Type="http://schemas.openxmlformats.org/officeDocument/2006/relationships/customXml" Target="../ink/ink1545.xml"/><Relationship Id="rId30" Type="http://schemas.openxmlformats.org/officeDocument/2006/relationships/image" Target="../media/image1310.png"/><Relationship Id="rId126" Type="http://schemas.openxmlformats.org/officeDocument/2006/relationships/image" Target="../media/image1358.png"/><Relationship Id="rId168" Type="http://schemas.openxmlformats.org/officeDocument/2006/relationships/image" Target="../media/image1379.png"/><Relationship Id="rId333" Type="http://schemas.openxmlformats.org/officeDocument/2006/relationships/customXml" Target="../ink/ink1475.xml"/><Relationship Id="rId72" Type="http://schemas.openxmlformats.org/officeDocument/2006/relationships/image" Target="../media/image1331.png"/><Relationship Id="rId375" Type="http://schemas.openxmlformats.org/officeDocument/2006/relationships/customXml" Target="../ink/ink1496.xml"/><Relationship Id="rId3" Type="http://schemas.openxmlformats.org/officeDocument/2006/relationships/customXml" Target="../ink/ink1310.xml"/><Relationship Id="rId235" Type="http://schemas.openxmlformats.org/officeDocument/2006/relationships/customXml" Target="../ink/ink1426.xml"/><Relationship Id="rId277" Type="http://schemas.openxmlformats.org/officeDocument/2006/relationships/customXml" Target="../ink/ink1447.xml"/><Relationship Id="rId400" Type="http://schemas.openxmlformats.org/officeDocument/2006/relationships/image" Target="../media/image1498.png"/><Relationship Id="rId442" Type="http://schemas.openxmlformats.org/officeDocument/2006/relationships/image" Target="../media/image1519.png"/><Relationship Id="rId484" Type="http://schemas.openxmlformats.org/officeDocument/2006/relationships/image" Target="../media/image1540.png"/><Relationship Id="rId137" Type="http://schemas.openxmlformats.org/officeDocument/2006/relationships/customXml" Target="../ink/ink1377.xml"/><Relationship Id="rId302" Type="http://schemas.openxmlformats.org/officeDocument/2006/relationships/image" Target="../media/image1446.png"/><Relationship Id="rId344" Type="http://schemas.openxmlformats.org/officeDocument/2006/relationships/image" Target="../media/image1468.png"/><Relationship Id="rId41" Type="http://schemas.openxmlformats.org/officeDocument/2006/relationships/customXml" Target="../ink/ink1329.xml"/><Relationship Id="rId83" Type="http://schemas.openxmlformats.org/officeDocument/2006/relationships/customXml" Target="../ink/ink1350.xml"/><Relationship Id="rId179" Type="http://schemas.openxmlformats.org/officeDocument/2006/relationships/customXml" Target="../ink/ink1398.xml"/><Relationship Id="rId386" Type="http://schemas.openxmlformats.org/officeDocument/2006/relationships/image" Target="../media/image1490.png"/><Relationship Id="rId190" Type="http://schemas.openxmlformats.org/officeDocument/2006/relationships/image" Target="../media/image1390.png"/><Relationship Id="rId204" Type="http://schemas.openxmlformats.org/officeDocument/2006/relationships/image" Target="../media/image1397.png"/><Relationship Id="rId246" Type="http://schemas.openxmlformats.org/officeDocument/2006/relationships/image" Target="../media/image1418.png"/><Relationship Id="rId288" Type="http://schemas.openxmlformats.org/officeDocument/2006/relationships/image" Target="../media/image1439.png"/><Relationship Id="rId411" Type="http://schemas.openxmlformats.org/officeDocument/2006/relationships/customXml" Target="../ink/ink1514.xml"/><Relationship Id="rId453" Type="http://schemas.openxmlformats.org/officeDocument/2006/relationships/customXml" Target="../ink/ink1535.xml"/><Relationship Id="rId509" Type="http://schemas.openxmlformats.org/officeDocument/2006/relationships/customXml" Target="../ink/ink1563.xml"/><Relationship Id="rId106" Type="http://schemas.openxmlformats.org/officeDocument/2006/relationships/image" Target="../media/image1348.png"/><Relationship Id="rId313" Type="http://schemas.openxmlformats.org/officeDocument/2006/relationships/customXml" Target="../ink/ink1465.xml"/><Relationship Id="rId495" Type="http://schemas.openxmlformats.org/officeDocument/2006/relationships/customXml" Target="../ink/ink1556.xml"/><Relationship Id="rId10" Type="http://schemas.openxmlformats.org/officeDocument/2006/relationships/image" Target="../media/image1300.png"/><Relationship Id="rId52" Type="http://schemas.openxmlformats.org/officeDocument/2006/relationships/image" Target="../media/image1321.png"/><Relationship Id="rId94" Type="http://schemas.openxmlformats.org/officeDocument/2006/relationships/image" Target="../media/image1342.png"/><Relationship Id="rId148" Type="http://schemas.openxmlformats.org/officeDocument/2006/relationships/image" Target="../media/image1369.png"/><Relationship Id="rId355" Type="http://schemas.openxmlformats.org/officeDocument/2006/relationships/customXml" Target="../ink/ink1486.xml"/><Relationship Id="rId397" Type="http://schemas.openxmlformats.org/officeDocument/2006/relationships/customXml" Target="../ink/ink1507.xml"/><Relationship Id="rId215" Type="http://schemas.openxmlformats.org/officeDocument/2006/relationships/customXml" Target="../ink/ink1416.xml"/><Relationship Id="rId257" Type="http://schemas.openxmlformats.org/officeDocument/2006/relationships/customXml" Target="../ink/ink1437.xml"/><Relationship Id="rId422" Type="http://schemas.openxmlformats.org/officeDocument/2006/relationships/image" Target="../media/image1509.png"/><Relationship Id="rId464" Type="http://schemas.openxmlformats.org/officeDocument/2006/relationships/image" Target="../media/image1530.png"/><Relationship Id="rId299" Type="http://schemas.openxmlformats.org/officeDocument/2006/relationships/customXml" Target="../ink/ink1458.xml"/><Relationship Id="rId63" Type="http://schemas.openxmlformats.org/officeDocument/2006/relationships/customXml" Target="../ink/ink1340.xml"/><Relationship Id="rId159" Type="http://schemas.openxmlformats.org/officeDocument/2006/relationships/customXml" Target="../ink/ink1388.xml"/><Relationship Id="rId366" Type="http://schemas.openxmlformats.org/officeDocument/2006/relationships/image" Target="../media/image148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5.xml"/><Relationship Id="rId21" Type="http://schemas.openxmlformats.org/officeDocument/2006/relationships/customXml" Target="../ink/ink1577.xml"/><Relationship Id="rId42" Type="http://schemas.openxmlformats.org/officeDocument/2006/relationships/image" Target="../media/image1573.png"/><Relationship Id="rId63" Type="http://schemas.openxmlformats.org/officeDocument/2006/relationships/customXml" Target="../ink/ink1598.xml"/><Relationship Id="rId84" Type="http://schemas.openxmlformats.org/officeDocument/2006/relationships/image" Target="../media/image1594.png"/><Relationship Id="rId16" Type="http://schemas.openxmlformats.org/officeDocument/2006/relationships/image" Target="../media/image1560.png"/><Relationship Id="rId107" Type="http://schemas.openxmlformats.org/officeDocument/2006/relationships/customXml" Target="../ink/ink1620.xml"/><Relationship Id="rId11" Type="http://schemas.openxmlformats.org/officeDocument/2006/relationships/customXml" Target="../ink/ink1572.xml"/><Relationship Id="rId32" Type="http://schemas.openxmlformats.org/officeDocument/2006/relationships/image" Target="../media/image1568.png"/><Relationship Id="rId37" Type="http://schemas.openxmlformats.org/officeDocument/2006/relationships/customXml" Target="../ink/ink1585.xml"/><Relationship Id="rId53" Type="http://schemas.openxmlformats.org/officeDocument/2006/relationships/customXml" Target="../ink/ink1593.xml"/><Relationship Id="rId58" Type="http://schemas.openxmlformats.org/officeDocument/2006/relationships/image" Target="../media/image1581.png"/><Relationship Id="rId74" Type="http://schemas.openxmlformats.org/officeDocument/2006/relationships/image" Target="../media/image1589.png"/><Relationship Id="rId79" Type="http://schemas.openxmlformats.org/officeDocument/2006/relationships/customXml" Target="../ink/ink1606.xml"/><Relationship Id="rId102" Type="http://schemas.openxmlformats.org/officeDocument/2006/relationships/image" Target="../media/image1603.png"/><Relationship Id="rId123" Type="http://schemas.openxmlformats.org/officeDocument/2006/relationships/customXml" Target="../ink/ink1628.xml"/><Relationship Id="rId128" Type="http://schemas.openxmlformats.org/officeDocument/2006/relationships/image" Target="../media/image1616.png"/><Relationship Id="rId5" Type="http://schemas.openxmlformats.org/officeDocument/2006/relationships/customXml" Target="../ink/ink1569.xml"/><Relationship Id="rId90" Type="http://schemas.openxmlformats.org/officeDocument/2006/relationships/image" Target="../media/image1597.png"/><Relationship Id="rId95" Type="http://schemas.openxmlformats.org/officeDocument/2006/relationships/customXml" Target="../ink/ink1614.xml"/><Relationship Id="rId22" Type="http://schemas.openxmlformats.org/officeDocument/2006/relationships/image" Target="../media/image1563.png"/><Relationship Id="rId27" Type="http://schemas.openxmlformats.org/officeDocument/2006/relationships/customXml" Target="../ink/ink1580.xml"/><Relationship Id="rId43" Type="http://schemas.openxmlformats.org/officeDocument/2006/relationships/customXml" Target="../ink/ink1588.xml"/><Relationship Id="rId48" Type="http://schemas.openxmlformats.org/officeDocument/2006/relationships/image" Target="../media/image1576.png"/><Relationship Id="rId64" Type="http://schemas.openxmlformats.org/officeDocument/2006/relationships/image" Target="../media/image1584.png"/><Relationship Id="rId69" Type="http://schemas.openxmlformats.org/officeDocument/2006/relationships/customXml" Target="../ink/ink1601.xml"/><Relationship Id="rId113" Type="http://schemas.openxmlformats.org/officeDocument/2006/relationships/customXml" Target="../ink/ink1623.xml"/><Relationship Id="rId118" Type="http://schemas.openxmlformats.org/officeDocument/2006/relationships/image" Target="../media/image1611.png"/><Relationship Id="rId134" Type="http://schemas.openxmlformats.org/officeDocument/2006/relationships/image" Target="../media/image1619.png"/><Relationship Id="rId80" Type="http://schemas.openxmlformats.org/officeDocument/2006/relationships/image" Target="../media/image1592.png"/><Relationship Id="rId85" Type="http://schemas.openxmlformats.org/officeDocument/2006/relationships/customXml" Target="../ink/ink1609.xml"/><Relationship Id="rId12" Type="http://schemas.openxmlformats.org/officeDocument/2006/relationships/image" Target="../media/image1558.png"/><Relationship Id="rId17" Type="http://schemas.openxmlformats.org/officeDocument/2006/relationships/customXml" Target="../ink/ink1575.xml"/><Relationship Id="rId33" Type="http://schemas.openxmlformats.org/officeDocument/2006/relationships/customXml" Target="../ink/ink1583.xml"/><Relationship Id="rId38" Type="http://schemas.openxmlformats.org/officeDocument/2006/relationships/image" Target="../media/image1571.png"/><Relationship Id="rId59" Type="http://schemas.openxmlformats.org/officeDocument/2006/relationships/customXml" Target="../ink/ink1596.xml"/><Relationship Id="rId103" Type="http://schemas.openxmlformats.org/officeDocument/2006/relationships/customXml" Target="../ink/ink1618.xml"/><Relationship Id="rId108" Type="http://schemas.openxmlformats.org/officeDocument/2006/relationships/image" Target="../media/image1606.png"/><Relationship Id="rId124" Type="http://schemas.openxmlformats.org/officeDocument/2006/relationships/image" Target="../media/image1614.png"/><Relationship Id="rId129" Type="http://schemas.openxmlformats.org/officeDocument/2006/relationships/customXml" Target="../ink/ink1631.xml"/><Relationship Id="rId54" Type="http://schemas.openxmlformats.org/officeDocument/2006/relationships/image" Target="../media/image1579.png"/><Relationship Id="rId70" Type="http://schemas.openxmlformats.org/officeDocument/2006/relationships/image" Target="../media/image1587.png"/><Relationship Id="rId75" Type="http://schemas.openxmlformats.org/officeDocument/2006/relationships/customXml" Target="../ink/ink1604.xml"/><Relationship Id="rId91" Type="http://schemas.openxmlformats.org/officeDocument/2006/relationships/customXml" Target="../ink/ink1612.xml"/><Relationship Id="rId96" Type="http://schemas.openxmlformats.org/officeDocument/2006/relationships/image" Target="../media/image16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5.png"/><Relationship Id="rId23" Type="http://schemas.openxmlformats.org/officeDocument/2006/relationships/customXml" Target="../ink/ink1578.xml"/><Relationship Id="rId28" Type="http://schemas.openxmlformats.org/officeDocument/2006/relationships/image" Target="../media/image1566.png"/><Relationship Id="rId49" Type="http://schemas.openxmlformats.org/officeDocument/2006/relationships/customXml" Target="../ink/ink1591.xml"/><Relationship Id="rId114" Type="http://schemas.openxmlformats.org/officeDocument/2006/relationships/image" Target="../media/image1609.png"/><Relationship Id="rId119" Type="http://schemas.openxmlformats.org/officeDocument/2006/relationships/customXml" Target="../ink/ink1626.xml"/><Relationship Id="rId44" Type="http://schemas.openxmlformats.org/officeDocument/2006/relationships/image" Target="../media/image1574.png"/><Relationship Id="rId60" Type="http://schemas.openxmlformats.org/officeDocument/2006/relationships/image" Target="../media/image1582.png"/><Relationship Id="rId65" Type="http://schemas.openxmlformats.org/officeDocument/2006/relationships/customXml" Target="../ink/ink1599.xml"/><Relationship Id="rId81" Type="http://schemas.openxmlformats.org/officeDocument/2006/relationships/customXml" Target="../ink/ink1607.xml"/><Relationship Id="rId86" Type="http://schemas.openxmlformats.org/officeDocument/2006/relationships/image" Target="../media/image1595.png"/><Relationship Id="rId130" Type="http://schemas.openxmlformats.org/officeDocument/2006/relationships/image" Target="../media/image1617.png"/><Relationship Id="rId13" Type="http://schemas.openxmlformats.org/officeDocument/2006/relationships/customXml" Target="../ink/ink1573.xml"/><Relationship Id="rId18" Type="http://schemas.openxmlformats.org/officeDocument/2006/relationships/image" Target="../media/image1561.png"/><Relationship Id="rId39" Type="http://schemas.openxmlformats.org/officeDocument/2006/relationships/customXml" Target="../ink/ink1586.xml"/><Relationship Id="rId109" Type="http://schemas.openxmlformats.org/officeDocument/2006/relationships/customXml" Target="../ink/ink1621.xml"/><Relationship Id="rId34" Type="http://schemas.openxmlformats.org/officeDocument/2006/relationships/image" Target="../media/image1569.png"/><Relationship Id="rId50" Type="http://schemas.openxmlformats.org/officeDocument/2006/relationships/image" Target="../media/image1577.png"/><Relationship Id="rId55" Type="http://schemas.openxmlformats.org/officeDocument/2006/relationships/customXml" Target="../ink/ink1594.xml"/><Relationship Id="rId76" Type="http://schemas.openxmlformats.org/officeDocument/2006/relationships/image" Target="../media/image1590.png"/><Relationship Id="rId97" Type="http://schemas.openxmlformats.org/officeDocument/2006/relationships/customXml" Target="../ink/ink1615.xml"/><Relationship Id="rId104" Type="http://schemas.openxmlformats.org/officeDocument/2006/relationships/image" Target="../media/image1604.png"/><Relationship Id="rId120" Type="http://schemas.openxmlformats.org/officeDocument/2006/relationships/image" Target="../media/image1612.png"/><Relationship Id="rId125" Type="http://schemas.openxmlformats.org/officeDocument/2006/relationships/customXml" Target="../ink/ink1629.xml"/><Relationship Id="rId7" Type="http://schemas.openxmlformats.org/officeDocument/2006/relationships/customXml" Target="../ink/ink1570.xml"/><Relationship Id="rId71" Type="http://schemas.openxmlformats.org/officeDocument/2006/relationships/customXml" Target="../ink/ink1602.xml"/><Relationship Id="rId92" Type="http://schemas.openxmlformats.org/officeDocument/2006/relationships/image" Target="../media/image1598.png"/><Relationship Id="rId2" Type="http://schemas.openxmlformats.org/officeDocument/2006/relationships/image" Target="../media/image1497.png"/><Relationship Id="rId29" Type="http://schemas.openxmlformats.org/officeDocument/2006/relationships/customXml" Target="../ink/ink1581.xml"/><Relationship Id="rId24" Type="http://schemas.openxmlformats.org/officeDocument/2006/relationships/image" Target="../media/image1564.png"/><Relationship Id="rId40" Type="http://schemas.openxmlformats.org/officeDocument/2006/relationships/image" Target="../media/image1572.png"/><Relationship Id="rId45" Type="http://schemas.openxmlformats.org/officeDocument/2006/relationships/customXml" Target="../ink/ink1589.xml"/><Relationship Id="rId66" Type="http://schemas.openxmlformats.org/officeDocument/2006/relationships/image" Target="../media/image1585.png"/><Relationship Id="rId87" Type="http://schemas.openxmlformats.org/officeDocument/2006/relationships/customXml" Target="../ink/ink1610.xml"/><Relationship Id="rId110" Type="http://schemas.openxmlformats.org/officeDocument/2006/relationships/image" Target="../media/image1607.png"/><Relationship Id="rId115" Type="http://schemas.openxmlformats.org/officeDocument/2006/relationships/customXml" Target="../ink/ink1624.xml"/><Relationship Id="rId131" Type="http://schemas.openxmlformats.org/officeDocument/2006/relationships/customXml" Target="../ink/ink1632.xml"/><Relationship Id="rId61" Type="http://schemas.openxmlformats.org/officeDocument/2006/relationships/customXml" Target="../ink/ink1597.xml"/><Relationship Id="rId82" Type="http://schemas.openxmlformats.org/officeDocument/2006/relationships/image" Target="../media/image1593.png"/><Relationship Id="rId19" Type="http://schemas.openxmlformats.org/officeDocument/2006/relationships/customXml" Target="../ink/ink1576.xml"/><Relationship Id="rId14" Type="http://schemas.openxmlformats.org/officeDocument/2006/relationships/image" Target="../media/image1559.png"/><Relationship Id="rId30" Type="http://schemas.openxmlformats.org/officeDocument/2006/relationships/image" Target="../media/image1567.png"/><Relationship Id="rId35" Type="http://schemas.openxmlformats.org/officeDocument/2006/relationships/customXml" Target="../ink/ink1584.xml"/><Relationship Id="rId56" Type="http://schemas.openxmlformats.org/officeDocument/2006/relationships/image" Target="../media/image1580.png"/><Relationship Id="rId77" Type="http://schemas.openxmlformats.org/officeDocument/2006/relationships/customXml" Target="../ink/ink1605.xml"/><Relationship Id="rId100" Type="http://schemas.openxmlformats.org/officeDocument/2006/relationships/image" Target="../media/image1602.png"/><Relationship Id="rId105" Type="http://schemas.openxmlformats.org/officeDocument/2006/relationships/customXml" Target="../ink/ink1619.xml"/><Relationship Id="rId126" Type="http://schemas.openxmlformats.org/officeDocument/2006/relationships/image" Target="../media/image1615.png"/><Relationship Id="rId8" Type="http://schemas.openxmlformats.org/officeDocument/2006/relationships/image" Target="../media/image1556.png"/><Relationship Id="rId51" Type="http://schemas.openxmlformats.org/officeDocument/2006/relationships/customXml" Target="../ink/ink1592.xml"/><Relationship Id="rId72" Type="http://schemas.openxmlformats.org/officeDocument/2006/relationships/image" Target="../media/image1588.png"/><Relationship Id="rId93" Type="http://schemas.openxmlformats.org/officeDocument/2006/relationships/customXml" Target="../ink/ink1613.xml"/><Relationship Id="rId98" Type="http://schemas.openxmlformats.org/officeDocument/2006/relationships/image" Target="../media/image1601.png"/><Relationship Id="rId121" Type="http://schemas.openxmlformats.org/officeDocument/2006/relationships/customXml" Target="../ink/ink1627.xml"/><Relationship Id="rId3" Type="http://schemas.openxmlformats.org/officeDocument/2006/relationships/customXml" Target="../ink/ink1568.xml"/><Relationship Id="rId25" Type="http://schemas.openxmlformats.org/officeDocument/2006/relationships/customXml" Target="../ink/ink1579.xml"/><Relationship Id="rId46" Type="http://schemas.openxmlformats.org/officeDocument/2006/relationships/image" Target="../media/image1575.png"/><Relationship Id="rId67" Type="http://schemas.openxmlformats.org/officeDocument/2006/relationships/customXml" Target="../ink/ink1600.xml"/><Relationship Id="rId116" Type="http://schemas.openxmlformats.org/officeDocument/2006/relationships/image" Target="../media/image1610.png"/><Relationship Id="rId20" Type="http://schemas.openxmlformats.org/officeDocument/2006/relationships/image" Target="../media/image1562.png"/><Relationship Id="rId41" Type="http://schemas.openxmlformats.org/officeDocument/2006/relationships/customXml" Target="../ink/ink1587.xml"/><Relationship Id="rId62" Type="http://schemas.openxmlformats.org/officeDocument/2006/relationships/image" Target="../media/image1583.png"/><Relationship Id="rId83" Type="http://schemas.openxmlformats.org/officeDocument/2006/relationships/customXml" Target="../ink/ink1608.xml"/><Relationship Id="rId88" Type="http://schemas.openxmlformats.org/officeDocument/2006/relationships/image" Target="../media/image1596.png"/><Relationship Id="rId111" Type="http://schemas.openxmlformats.org/officeDocument/2006/relationships/customXml" Target="../ink/ink1622.xml"/><Relationship Id="rId132" Type="http://schemas.openxmlformats.org/officeDocument/2006/relationships/image" Target="../media/image1618.png"/><Relationship Id="rId15" Type="http://schemas.openxmlformats.org/officeDocument/2006/relationships/customXml" Target="../ink/ink1574.xml"/><Relationship Id="rId36" Type="http://schemas.openxmlformats.org/officeDocument/2006/relationships/image" Target="../media/image1570.png"/><Relationship Id="rId57" Type="http://schemas.openxmlformats.org/officeDocument/2006/relationships/customXml" Target="../ink/ink1595.xml"/><Relationship Id="rId106" Type="http://schemas.openxmlformats.org/officeDocument/2006/relationships/image" Target="../media/image1605.png"/><Relationship Id="rId127" Type="http://schemas.openxmlformats.org/officeDocument/2006/relationships/customXml" Target="../ink/ink1630.xml"/><Relationship Id="rId10" Type="http://schemas.openxmlformats.org/officeDocument/2006/relationships/image" Target="../media/image1557.png"/><Relationship Id="rId31" Type="http://schemas.openxmlformats.org/officeDocument/2006/relationships/customXml" Target="../ink/ink1582.xml"/><Relationship Id="rId52" Type="http://schemas.openxmlformats.org/officeDocument/2006/relationships/image" Target="../media/image1578.png"/><Relationship Id="rId73" Type="http://schemas.openxmlformats.org/officeDocument/2006/relationships/customXml" Target="../ink/ink1603.xml"/><Relationship Id="rId78" Type="http://schemas.openxmlformats.org/officeDocument/2006/relationships/image" Target="../media/image1591.png"/><Relationship Id="rId94" Type="http://schemas.openxmlformats.org/officeDocument/2006/relationships/image" Target="../media/image1599.png"/><Relationship Id="rId99" Type="http://schemas.openxmlformats.org/officeDocument/2006/relationships/customXml" Target="../ink/ink1616.xml"/><Relationship Id="rId101" Type="http://schemas.openxmlformats.org/officeDocument/2006/relationships/customXml" Target="../ink/ink1617.xml"/><Relationship Id="rId122" Type="http://schemas.openxmlformats.org/officeDocument/2006/relationships/image" Target="../media/image1613.png"/><Relationship Id="rId4" Type="http://schemas.openxmlformats.org/officeDocument/2006/relationships/image" Target="../media/image1554.png"/><Relationship Id="rId9" Type="http://schemas.openxmlformats.org/officeDocument/2006/relationships/customXml" Target="../ink/ink1571.xml"/><Relationship Id="rId26" Type="http://schemas.openxmlformats.org/officeDocument/2006/relationships/image" Target="../media/image1565.png"/><Relationship Id="rId47" Type="http://schemas.openxmlformats.org/officeDocument/2006/relationships/customXml" Target="../ink/ink1590.xml"/><Relationship Id="rId68" Type="http://schemas.openxmlformats.org/officeDocument/2006/relationships/image" Target="../media/image1586.png"/><Relationship Id="rId89" Type="http://schemas.openxmlformats.org/officeDocument/2006/relationships/customXml" Target="../ink/ink1611.xml"/><Relationship Id="rId112" Type="http://schemas.openxmlformats.org/officeDocument/2006/relationships/image" Target="../media/image1608.png"/><Relationship Id="rId133" Type="http://schemas.openxmlformats.org/officeDocument/2006/relationships/customXml" Target="../ink/ink163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88.xml"/><Relationship Id="rId21" Type="http://schemas.openxmlformats.org/officeDocument/2006/relationships/image" Target="../media/image1628.png"/><Relationship Id="rId324" Type="http://schemas.openxmlformats.org/officeDocument/2006/relationships/customXml" Target="../ink/ink1793.xml"/><Relationship Id="rId531" Type="http://schemas.openxmlformats.org/officeDocument/2006/relationships/image" Target="../media/image1877.png"/><Relationship Id="rId170" Type="http://schemas.openxmlformats.org/officeDocument/2006/relationships/image" Target="../media/image1702.png"/><Relationship Id="rId268" Type="http://schemas.openxmlformats.org/officeDocument/2006/relationships/image" Target="../media/image1749.png"/><Relationship Id="rId475" Type="http://schemas.openxmlformats.org/officeDocument/2006/relationships/image" Target="../media/image1851.png"/><Relationship Id="rId32" Type="http://schemas.openxmlformats.org/officeDocument/2006/relationships/customXml" Target="../ink/ink1645.xml"/><Relationship Id="rId128" Type="http://schemas.openxmlformats.org/officeDocument/2006/relationships/image" Target="../media/image1681.png"/><Relationship Id="rId335" Type="http://schemas.openxmlformats.org/officeDocument/2006/relationships/image" Target="../media/image1782.png"/><Relationship Id="rId542" Type="http://schemas.openxmlformats.org/officeDocument/2006/relationships/customXml" Target="../ink/ink1905.xml"/><Relationship Id="rId181" Type="http://schemas.openxmlformats.org/officeDocument/2006/relationships/customXml" Target="../ink/ink1720.xml"/><Relationship Id="rId402" Type="http://schemas.openxmlformats.org/officeDocument/2006/relationships/customXml" Target="../ink/ink1832.xml"/><Relationship Id="rId279" Type="http://schemas.openxmlformats.org/officeDocument/2006/relationships/customXml" Target="../ink/ink1770.xml"/><Relationship Id="rId486" Type="http://schemas.openxmlformats.org/officeDocument/2006/relationships/customXml" Target="../ink/ink1875.xml"/><Relationship Id="rId43" Type="http://schemas.openxmlformats.org/officeDocument/2006/relationships/image" Target="../media/image1639.png"/><Relationship Id="rId139" Type="http://schemas.openxmlformats.org/officeDocument/2006/relationships/customXml" Target="../ink/ink1699.xml"/><Relationship Id="rId346" Type="http://schemas.openxmlformats.org/officeDocument/2006/relationships/customXml" Target="../ink/ink1804.xml"/><Relationship Id="rId553" Type="http://schemas.openxmlformats.org/officeDocument/2006/relationships/image" Target="../media/image1888.png"/><Relationship Id="rId192" Type="http://schemas.openxmlformats.org/officeDocument/2006/relationships/customXml" Target="../ink/ink1726.xml"/><Relationship Id="rId206" Type="http://schemas.openxmlformats.org/officeDocument/2006/relationships/customXml" Target="../ink/ink1733.xml"/><Relationship Id="rId413" Type="http://schemas.openxmlformats.org/officeDocument/2006/relationships/image" Target="../media/image1821.png"/><Relationship Id="rId497" Type="http://schemas.openxmlformats.org/officeDocument/2006/relationships/image" Target="../media/image1862.png"/><Relationship Id="rId357" Type="http://schemas.openxmlformats.org/officeDocument/2006/relationships/image" Target="../media/image1793.png"/><Relationship Id="rId54" Type="http://schemas.openxmlformats.org/officeDocument/2006/relationships/customXml" Target="../ink/ink1656.xml"/><Relationship Id="rId217" Type="http://schemas.openxmlformats.org/officeDocument/2006/relationships/image" Target="../media/image1724.png"/><Relationship Id="rId424" Type="http://schemas.openxmlformats.org/officeDocument/2006/relationships/image" Target="../media/image1826.png"/><Relationship Id="rId23" Type="http://schemas.openxmlformats.org/officeDocument/2006/relationships/image" Target="../media/image1629.png"/><Relationship Id="rId119" Type="http://schemas.openxmlformats.org/officeDocument/2006/relationships/customXml" Target="../ink/ink1689.xml"/><Relationship Id="rId270" Type="http://schemas.openxmlformats.org/officeDocument/2006/relationships/image" Target="../media/image1750.png"/><Relationship Id="rId326" Type="http://schemas.openxmlformats.org/officeDocument/2006/relationships/customXml" Target="../ink/ink1794.xml"/><Relationship Id="rId533" Type="http://schemas.openxmlformats.org/officeDocument/2006/relationships/image" Target="../media/image1878.png"/><Relationship Id="rId65" Type="http://schemas.openxmlformats.org/officeDocument/2006/relationships/image" Target="../media/image1650.png"/><Relationship Id="rId130" Type="http://schemas.openxmlformats.org/officeDocument/2006/relationships/image" Target="../media/image1682.png"/><Relationship Id="rId368" Type="http://schemas.openxmlformats.org/officeDocument/2006/relationships/customXml" Target="../ink/ink1815.xml"/><Relationship Id="rId172" Type="http://schemas.openxmlformats.org/officeDocument/2006/relationships/image" Target="../media/image1703.png"/><Relationship Id="rId228" Type="http://schemas.openxmlformats.org/officeDocument/2006/relationships/customXml" Target="../ink/ink1744.xml"/><Relationship Id="rId435" Type="http://schemas.openxmlformats.org/officeDocument/2006/relationships/customXml" Target="../ink/ink1849.xml"/><Relationship Id="rId477" Type="http://schemas.openxmlformats.org/officeDocument/2006/relationships/image" Target="../media/image1852.png"/><Relationship Id="rId281" Type="http://schemas.openxmlformats.org/officeDocument/2006/relationships/customXml" Target="../ink/ink1771.xml"/><Relationship Id="rId337" Type="http://schemas.openxmlformats.org/officeDocument/2006/relationships/image" Target="../media/image1783.png"/><Relationship Id="rId502" Type="http://schemas.openxmlformats.org/officeDocument/2006/relationships/image" Target="../media/image1864.png"/><Relationship Id="rId34" Type="http://schemas.openxmlformats.org/officeDocument/2006/relationships/customXml" Target="../ink/ink1646.xml"/><Relationship Id="rId76" Type="http://schemas.openxmlformats.org/officeDocument/2006/relationships/customXml" Target="../ink/ink1667.xml"/><Relationship Id="rId141" Type="http://schemas.openxmlformats.org/officeDocument/2006/relationships/customXml" Target="../ink/ink1700.xml"/><Relationship Id="rId379" Type="http://schemas.openxmlformats.org/officeDocument/2006/relationships/image" Target="../media/image1804.png"/><Relationship Id="rId544" Type="http://schemas.openxmlformats.org/officeDocument/2006/relationships/customXml" Target="../ink/ink1906.xml"/><Relationship Id="rId7" Type="http://schemas.openxmlformats.org/officeDocument/2006/relationships/image" Target="../media/image1621.wmf"/><Relationship Id="rId183" Type="http://schemas.openxmlformats.org/officeDocument/2006/relationships/customXml" Target="../ink/ink1721.xml"/><Relationship Id="rId239" Type="http://schemas.openxmlformats.org/officeDocument/2006/relationships/image" Target="../media/image1735.png"/><Relationship Id="rId390" Type="http://schemas.openxmlformats.org/officeDocument/2006/relationships/customXml" Target="../ink/ink1826.xml"/><Relationship Id="rId404" Type="http://schemas.openxmlformats.org/officeDocument/2006/relationships/customXml" Target="../ink/ink1833.xml"/><Relationship Id="rId446" Type="http://schemas.openxmlformats.org/officeDocument/2006/relationships/image" Target="../media/image1837.png"/><Relationship Id="rId250" Type="http://schemas.openxmlformats.org/officeDocument/2006/relationships/image" Target="../media/image1740.png"/><Relationship Id="rId292" Type="http://schemas.openxmlformats.org/officeDocument/2006/relationships/image" Target="../media/image1761.png"/><Relationship Id="rId306" Type="http://schemas.openxmlformats.org/officeDocument/2006/relationships/customXml" Target="../ink/ink1784.xml"/><Relationship Id="rId488" Type="http://schemas.openxmlformats.org/officeDocument/2006/relationships/customXml" Target="../ink/ink1876.xml"/><Relationship Id="rId45" Type="http://schemas.openxmlformats.org/officeDocument/2006/relationships/image" Target="../media/image1640.png"/><Relationship Id="rId87" Type="http://schemas.openxmlformats.org/officeDocument/2006/relationships/image" Target="../media/image1661.png"/><Relationship Id="rId110" Type="http://schemas.openxmlformats.org/officeDocument/2006/relationships/customXml" Target="../ink/ink1684.xml"/><Relationship Id="rId348" Type="http://schemas.openxmlformats.org/officeDocument/2006/relationships/customXml" Target="../ink/ink1805.xml"/><Relationship Id="rId513" Type="http://schemas.openxmlformats.org/officeDocument/2006/relationships/customXml" Target="../ink/ink1889.xml"/><Relationship Id="rId555" Type="http://schemas.openxmlformats.org/officeDocument/2006/relationships/image" Target="../media/image1889.png"/><Relationship Id="rId152" Type="http://schemas.openxmlformats.org/officeDocument/2006/relationships/image" Target="../media/image1693.png"/><Relationship Id="rId194" Type="http://schemas.openxmlformats.org/officeDocument/2006/relationships/customXml" Target="../ink/ink1727.xml"/><Relationship Id="rId208" Type="http://schemas.openxmlformats.org/officeDocument/2006/relationships/customXml" Target="../ink/ink1734.xml"/><Relationship Id="rId415" Type="http://schemas.openxmlformats.org/officeDocument/2006/relationships/image" Target="../media/image1822.png"/><Relationship Id="rId457" Type="http://schemas.openxmlformats.org/officeDocument/2006/relationships/customXml" Target="../ink/ink1860.xml"/><Relationship Id="rId261" Type="http://schemas.openxmlformats.org/officeDocument/2006/relationships/customXml" Target="../ink/ink1761.xml"/><Relationship Id="rId499" Type="http://schemas.openxmlformats.org/officeDocument/2006/relationships/customXml" Target="../ink/ink1882.xml"/><Relationship Id="rId14" Type="http://schemas.openxmlformats.org/officeDocument/2006/relationships/customXml" Target="../ink/ink1636.xml"/><Relationship Id="rId56" Type="http://schemas.openxmlformats.org/officeDocument/2006/relationships/customXml" Target="../ink/ink1657.xml"/><Relationship Id="rId317" Type="http://schemas.openxmlformats.org/officeDocument/2006/relationships/image" Target="../media/image1773.png"/><Relationship Id="rId359" Type="http://schemas.openxmlformats.org/officeDocument/2006/relationships/image" Target="../media/image1794.png"/><Relationship Id="rId524" Type="http://schemas.openxmlformats.org/officeDocument/2006/relationships/image" Target="../media/image1874.png"/><Relationship Id="rId98" Type="http://schemas.openxmlformats.org/officeDocument/2006/relationships/customXml" Target="../ink/ink1678.xml"/><Relationship Id="rId121" Type="http://schemas.openxmlformats.org/officeDocument/2006/relationships/customXml" Target="../ink/ink1690.xml"/><Relationship Id="rId163" Type="http://schemas.openxmlformats.org/officeDocument/2006/relationships/customXml" Target="../ink/ink1711.xml"/><Relationship Id="rId219" Type="http://schemas.openxmlformats.org/officeDocument/2006/relationships/image" Target="../media/image1725.png"/><Relationship Id="rId370" Type="http://schemas.openxmlformats.org/officeDocument/2006/relationships/customXml" Target="../ink/ink1816.xml"/><Relationship Id="rId426" Type="http://schemas.openxmlformats.org/officeDocument/2006/relationships/image" Target="../media/image1827.png"/><Relationship Id="rId230" Type="http://schemas.openxmlformats.org/officeDocument/2006/relationships/customXml" Target="../ink/ink1745.xml"/><Relationship Id="rId468" Type="http://schemas.openxmlformats.org/officeDocument/2006/relationships/image" Target="../media/image1848.png"/><Relationship Id="rId25" Type="http://schemas.openxmlformats.org/officeDocument/2006/relationships/image" Target="../media/image1630.png"/><Relationship Id="rId67" Type="http://schemas.openxmlformats.org/officeDocument/2006/relationships/image" Target="../media/image1651.png"/><Relationship Id="rId272" Type="http://schemas.openxmlformats.org/officeDocument/2006/relationships/image" Target="../media/image1751.png"/><Relationship Id="rId328" Type="http://schemas.openxmlformats.org/officeDocument/2006/relationships/customXml" Target="../ink/ink1795.xml"/><Relationship Id="rId535" Type="http://schemas.openxmlformats.org/officeDocument/2006/relationships/image" Target="../media/image1879.png"/><Relationship Id="rId132" Type="http://schemas.openxmlformats.org/officeDocument/2006/relationships/image" Target="../media/image1683.png"/><Relationship Id="rId174" Type="http://schemas.openxmlformats.org/officeDocument/2006/relationships/image" Target="../media/image1704.png"/><Relationship Id="rId381" Type="http://schemas.openxmlformats.org/officeDocument/2006/relationships/image" Target="../media/image1805.png"/><Relationship Id="rId241" Type="http://schemas.openxmlformats.org/officeDocument/2006/relationships/image" Target="../media/image1736.png"/><Relationship Id="rId437" Type="http://schemas.openxmlformats.org/officeDocument/2006/relationships/customXml" Target="../ink/ink1850.xml"/><Relationship Id="rId479" Type="http://schemas.openxmlformats.org/officeDocument/2006/relationships/image" Target="../media/image1853.png"/><Relationship Id="rId36" Type="http://schemas.openxmlformats.org/officeDocument/2006/relationships/customXml" Target="../ink/ink1647.xml"/><Relationship Id="rId283" Type="http://schemas.openxmlformats.org/officeDocument/2006/relationships/customXml" Target="../ink/ink1772.xml"/><Relationship Id="rId339" Type="http://schemas.openxmlformats.org/officeDocument/2006/relationships/image" Target="../media/image1784.png"/><Relationship Id="rId490" Type="http://schemas.openxmlformats.org/officeDocument/2006/relationships/customXml" Target="../ink/ink1877.xml"/><Relationship Id="rId504" Type="http://schemas.openxmlformats.org/officeDocument/2006/relationships/image" Target="../media/image1865.png"/><Relationship Id="rId546" Type="http://schemas.openxmlformats.org/officeDocument/2006/relationships/customXml" Target="../ink/ink1907.xml"/><Relationship Id="rId78" Type="http://schemas.openxmlformats.org/officeDocument/2006/relationships/customXml" Target="../ink/ink1668.xml"/><Relationship Id="rId101" Type="http://schemas.openxmlformats.org/officeDocument/2006/relationships/image" Target="../media/image1668.png"/><Relationship Id="rId143" Type="http://schemas.openxmlformats.org/officeDocument/2006/relationships/customXml" Target="../ink/ink1701.xml"/><Relationship Id="rId185" Type="http://schemas.openxmlformats.org/officeDocument/2006/relationships/customXml" Target="../ink/ink1722.xml"/><Relationship Id="rId350" Type="http://schemas.openxmlformats.org/officeDocument/2006/relationships/customXml" Target="../ink/ink1806.xml"/><Relationship Id="rId406" Type="http://schemas.openxmlformats.org/officeDocument/2006/relationships/customXml" Target="../ink/ink1834.xml"/><Relationship Id="rId9" Type="http://schemas.openxmlformats.org/officeDocument/2006/relationships/image" Target="../media/image1622.wmf"/><Relationship Id="rId210" Type="http://schemas.openxmlformats.org/officeDocument/2006/relationships/customXml" Target="../ink/ink1735.xml"/><Relationship Id="rId392" Type="http://schemas.openxmlformats.org/officeDocument/2006/relationships/customXml" Target="../ink/ink1827.xml"/><Relationship Id="rId448" Type="http://schemas.openxmlformats.org/officeDocument/2006/relationships/image" Target="../media/image1838.png"/><Relationship Id="rId252" Type="http://schemas.openxmlformats.org/officeDocument/2006/relationships/image" Target="../media/image1741.png"/><Relationship Id="rId294" Type="http://schemas.openxmlformats.org/officeDocument/2006/relationships/image" Target="../media/image1762.png"/><Relationship Id="rId308" Type="http://schemas.openxmlformats.org/officeDocument/2006/relationships/customXml" Target="../ink/ink1785.xml"/><Relationship Id="rId515" Type="http://schemas.openxmlformats.org/officeDocument/2006/relationships/image" Target="../media/image1870.png"/><Relationship Id="rId47" Type="http://schemas.openxmlformats.org/officeDocument/2006/relationships/image" Target="../media/image1641.png"/><Relationship Id="rId89" Type="http://schemas.openxmlformats.org/officeDocument/2006/relationships/image" Target="../media/image1662.png"/><Relationship Id="rId112" Type="http://schemas.openxmlformats.org/officeDocument/2006/relationships/image" Target="../media/image1673.png"/><Relationship Id="rId154" Type="http://schemas.openxmlformats.org/officeDocument/2006/relationships/image" Target="../media/image1694.png"/><Relationship Id="rId361" Type="http://schemas.openxmlformats.org/officeDocument/2006/relationships/image" Target="../media/image1795.png"/><Relationship Id="rId557" Type="http://schemas.openxmlformats.org/officeDocument/2006/relationships/image" Target="../media/image1890.png"/><Relationship Id="rId196" Type="http://schemas.openxmlformats.org/officeDocument/2006/relationships/customXml" Target="../ink/ink1728.xml"/><Relationship Id="rId417" Type="http://schemas.openxmlformats.org/officeDocument/2006/relationships/image" Target="../media/image1823.png"/><Relationship Id="rId459" Type="http://schemas.openxmlformats.org/officeDocument/2006/relationships/customXml" Target="../ink/ink1861.xml"/><Relationship Id="rId16" Type="http://schemas.openxmlformats.org/officeDocument/2006/relationships/customXml" Target="../ink/ink1637.xml"/><Relationship Id="rId221" Type="http://schemas.openxmlformats.org/officeDocument/2006/relationships/image" Target="../media/image1726.png"/><Relationship Id="rId263" Type="http://schemas.openxmlformats.org/officeDocument/2006/relationships/customXml" Target="../ink/ink1762.xml"/><Relationship Id="rId319" Type="http://schemas.openxmlformats.org/officeDocument/2006/relationships/image" Target="../media/image1774.png"/><Relationship Id="rId470" Type="http://schemas.openxmlformats.org/officeDocument/2006/relationships/image" Target="../media/image1849.png"/><Relationship Id="rId526" Type="http://schemas.openxmlformats.org/officeDocument/2006/relationships/customXml" Target="../ink/ink1897.xml"/><Relationship Id="rId58" Type="http://schemas.openxmlformats.org/officeDocument/2006/relationships/customXml" Target="../ink/ink1658.xml"/><Relationship Id="rId123" Type="http://schemas.openxmlformats.org/officeDocument/2006/relationships/customXml" Target="../ink/ink1691.xml"/><Relationship Id="rId330" Type="http://schemas.openxmlformats.org/officeDocument/2006/relationships/customXml" Target="../ink/ink1796.xml"/><Relationship Id="rId165" Type="http://schemas.openxmlformats.org/officeDocument/2006/relationships/customXml" Target="../ink/ink1712.xml"/><Relationship Id="rId372" Type="http://schemas.openxmlformats.org/officeDocument/2006/relationships/customXml" Target="../ink/ink1817.xml"/><Relationship Id="rId428" Type="http://schemas.openxmlformats.org/officeDocument/2006/relationships/image" Target="../media/image1828.png"/><Relationship Id="rId232" Type="http://schemas.openxmlformats.org/officeDocument/2006/relationships/customXml" Target="../ink/ink1746.xml"/><Relationship Id="rId274" Type="http://schemas.openxmlformats.org/officeDocument/2006/relationships/image" Target="../media/image1752.png"/><Relationship Id="rId481" Type="http://schemas.openxmlformats.org/officeDocument/2006/relationships/image" Target="../media/image1854.png"/><Relationship Id="rId27" Type="http://schemas.openxmlformats.org/officeDocument/2006/relationships/image" Target="../media/image1631.png"/><Relationship Id="rId69" Type="http://schemas.openxmlformats.org/officeDocument/2006/relationships/image" Target="../media/image1652.png"/><Relationship Id="rId134" Type="http://schemas.openxmlformats.org/officeDocument/2006/relationships/image" Target="../media/image1684.png"/><Relationship Id="rId537" Type="http://schemas.openxmlformats.org/officeDocument/2006/relationships/image" Target="../media/image1880.png"/><Relationship Id="rId80" Type="http://schemas.openxmlformats.org/officeDocument/2006/relationships/customXml" Target="../ink/ink1669.xml"/><Relationship Id="rId176" Type="http://schemas.openxmlformats.org/officeDocument/2006/relationships/image" Target="../media/image1705.png"/><Relationship Id="rId341" Type="http://schemas.openxmlformats.org/officeDocument/2006/relationships/image" Target="../media/image1785.png"/><Relationship Id="rId383" Type="http://schemas.openxmlformats.org/officeDocument/2006/relationships/image" Target="../media/image1806.png"/><Relationship Id="rId439" Type="http://schemas.openxmlformats.org/officeDocument/2006/relationships/customXml" Target="../ink/ink1851.xml"/><Relationship Id="rId201" Type="http://schemas.openxmlformats.org/officeDocument/2006/relationships/image" Target="../media/image1717.png"/><Relationship Id="rId243" Type="http://schemas.openxmlformats.org/officeDocument/2006/relationships/customXml" Target="../ink/ink1752.xml"/><Relationship Id="rId285" Type="http://schemas.openxmlformats.org/officeDocument/2006/relationships/customXml" Target="../ink/ink1773.xml"/><Relationship Id="rId450" Type="http://schemas.openxmlformats.org/officeDocument/2006/relationships/image" Target="../media/image1839.png"/><Relationship Id="rId506" Type="http://schemas.openxmlformats.org/officeDocument/2006/relationships/image" Target="../media/image1866.png"/><Relationship Id="rId38" Type="http://schemas.openxmlformats.org/officeDocument/2006/relationships/customXml" Target="../ink/ink1648.xml"/><Relationship Id="rId103" Type="http://schemas.openxmlformats.org/officeDocument/2006/relationships/image" Target="../media/image1669.png"/><Relationship Id="rId310" Type="http://schemas.openxmlformats.org/officeDocument/2006/relationships/customXml" Target="../ink/ink1786.xml"/><Relationship Id="rId492" Type="http://schemas.openxmlformats.org/officeDocument/2006/relationships/customXml" Target="../ink/ink1878.xml"/><Relationship Id="rId548" Type="http://schemas.openxmlformats.org/officeDocument/2006/relationships/customXml" Target="../ink/ink1908.xml"/><Relationship Id="rId91" Type="http://schemas.openxmlformats.org/officeDocument/2006/relationships/image" Target="../media/image1663.png"/><Relationship Id="rId145" Type="http://schemas.openxmlformats.org/officeDocument/2006/relationships/customXml" Target="../ink/ink1702.xml"/><Relationship Id="rId187" Type="http://schemas.openxmlformats.org/officeDocument/2006/relationships/customXml" Target="../ink/ink1723.xml"/><Relationship Id="rId352" Type="http://schemas.openxmlformats.org/officeDocument/2006/relationships/customXml" Target="../ink/ink1807.xml"/><Relationship Id="rId394" Type="http://schemas.openxmlformats.org/officeDocument/2006/relationships/customXml" Target="../ink/ink1828.xml"/><Relationship Id="rId408" Type="http://schemas.openxmlformats.org/officeDocument/2006/relationships/customXml" Target="../ink/ink1835.xml"/><Relationship Id="rId212" Type="http://schemas.openxmlformats.org/officeDocument/2006/relationships/customXml" Target="../ink/ink1736.xml"/><Relationship Id="rId254" Type="http://schemas.openxmlformats.org/officeDocument/2006/relationships/image" Target="../media/image1742.png"/><Relationship Id="rId49" Type="http://schemas.openxmlformats.org/officeDocument/2006/relationships/image" Target="../media/image1642.png"/><Relationship Id="rId114" Type="http://schemas.openxmlformats.org/officeDocument/2006/relationships/image" Target="../media/image1674.png"/><Relationship Id="rId296" Type="http://schemas.openxmlformats.org/officeDocument/2006/relationships/customXml" Target="../ink/ink1779.xml"/><Relationship Id="rId461" Type="http://schemas.openxmlformats.org/officeDocument/2006/relationships/customXml" Target="../ink/ink1862.xml"/><Relationship Id="rId517" Type="http://schemas.openxmlformats.org/officeDocument/2006/relationships/image" Target="../media/image1871.png"/><Relationship Id="rId559" Type="http://schemas.openxmlformats.org/officeDocument/2006/relationships/image" Target="../media/image1891.png"/><Relationship Id="rId60" Type="http://schemas.openxmlformats.org/officeDocument/2006/relationships/customXml" Target="../ink/ink1659.xml"/><Relationship Id="rId156" Type="http://schemas.openxmlformats.org/officeDocument/2006/relationships/image" Target="../media/image1695.png"/><Relationship Id="rId198" Type="http://schemas.openxmlformats.org/officeDocument/2006/relationships/customXml" Target="../ink/ink1729.xml"/><Relationship Id="rId321" Type="http://schemas.openxmlformats.org/officeDocument/2006/relationships/image" Target="../media/image1775.png"/><Relationship Id="rId363" Type="http://schemas.openxmlformats.org/officeDocument/2006/relationships/image" Target="../media/image1796.png"/><Relationship Id="rId419" Type="http://schemas.openxmlformats.org/officeDocument/2006/relationships/customXml" Target="../ink/ink1841.xml"/><Relationship Id="rId223" Type="http://schemas.openxmlformats.org/officeDocument/2006/relationships/image" Target="../media/image1727.png"/><Relationship Id="rId430" Type="http://schemas.openxmlformats.org/officeDocument/2006/relationships/image" Target="../media/image1829.png"/><Relationship Id="rId18" Type="http://schemas.openxmlformats.org/officeDocument/2006/relationships/customXml" Target="../ink/ink1638.xml"/><Relationship Id="rId265" Type="http://schemas.openxmlformats.org/officeDocument/2006/relationships/customXml" Target="../ink/ink1763.xml"/><Relationship Id="rId472" Type="http://schemas.openxmlformats.org/officeDocument/2006/relationships/image" Target="../media/image1850.png"/><Relationship Id="rId528" Type="http://schemas.openxmlformats.org/officeDocument/2006/relationships/customXml" Target="../ink/ink1898.xml"/><Relationship Id="rId125" Type="http://schemas.openxmlformats.org/officeDocument/2006/relationships/customXml" Target="../ink/ink1692.xml"/><Relationship Id="rId167" Type="http://schemas.openxmlformats.org/officeDocument/2006/relationships/customXml" Target="../ink/ink1713.xml"/><Relationship Id="rId332" Type="http://schemas.openxmlformats.org/officeDocument/2006/relationships/customXml" Target="../ink/ink1797.xml"/><Relationship Id="rId374" Type="http://schemas.openxmlformats.org/officeDocument/2006/relationships/customXml" Target="../ink/ink1818.xml"/><Relationship Id="rId71" Type="http://schemas.openxmlformats.org/officeDocument/2006/relationships/image" Target="../media/image1653.png"/><Relationship Id="rId234" Type="http://schemas.openxmlformats.org/officeDocument/2006/relationships/customXml" Target="../ink/ink1747.xml"/><Relationship Id="rId29" Type="http://schemas.openxmlformats.org/officeDocument/2006/relationships/image" Target="../media/image1632.png"/><Relationship Id="rId276" Type="http://schemas.openxmlformats.org/officeDocument/2006/relationships/image" Target="../media/image1753.png"/><Relationship Id="rId441" Type="http://schemas.openxmlformats.org/officeDocument/2006/relationships/customXml" Target="../ink/ink1852.xml"/><Relationship Id="rId483" Type="http://schemas.openxmlformats.org/officeDocument/2006/relationships/image" Target="../media/image1855.png"/><Relationship Id="rId539" Type="http://schemas.openxmlformats.org/officeDocument/2006/relationships/image" Target="../media/image1881.png"/><Relationship Id="rId40" Type="http://schemas.openxmlformats.org/officeDocument/2006/relationships/customXml" Target="../ink/ink1649.xml"/><Relationship Id="rId136" Type="http://schemas.openxmlformats.org/officeDocument/2006/relationships/image" Target="../media/image1685.png"/><Relationship Id="rId178" Type="http://schemas.openxmlformats.org/officeDocument/2006/relationships/image" Target="../media/image1706.png"/><Relationship Id="rId301" Type="http://schemas.openxmlformats.org/officeDocument/2006/relationships/image" Target="../media/image1765.png"/><Relationship Id="rId343" Type="http://schemas.openxmlformats.org/officeDocument/2006/relationships/image" Target="../media/image1786.png"/><Relationship Id="rId550" Type="http://schemas.openxmlformats.org/officeDocument/2006/relationships/customXml" Target="../ink/ink1909.xml"/><Relationship Id="rId82" Type="http://schemas.openxmlformats.org/officeDocument/2006/relationships/customXml" Target="../ink/ink1670.xml"/><Relationship Id="rId203" Type="http://schemas.openxmlformats.org/officeDocument/2006/relationships/image" Target="../media/image1718.png"/><Relationship Id="rId385" Type="http://schemas.openxmlformats.org/officeDocument/2006/relationships/image" Target="../media/image1807.png"/><Relationship Id="rId245" Type="http://schemas.openxmlformats.org/officeDocument/2006/relationships/customXml" Target="../ink/ink1753.xml"/><Relationship Id="rId287" Type="http://schemas.openxmlformats.org/officeDocument/2006/relationships/customXml" Target="../ink/ink1774.xml"/><Relationship Id="rId410" Type="http://schemas.openxmlformats.org/officeDocument/2006/relationships/customXml" Target="../ink/ink1836.xml"/><Relationship Id="rId452" Type="http://schemas.openxmlformats.org/officeDocument/2006/relationships/image" Target="../media/image1840.png"/><Relationship Id="rId494" Type="http://schemas.openxmlformats.org/officeDocument/2006/relationships/customXml" Target="../ink/ink1879.xml"/><Relationship Id="rId508" Type="http://schemas.openxmlformats.org/officeDocument/2006/relationships/image" Target="../media/image1867.png"/><Relationship Id="rId105" Type="http://schemas.openxmlformats.org/officeDocument/2006/relationships/image" Target="../media/image1670.png"/><Relationship Id="rId147" Type="http://schemas.openxmlformats.org/officeDocument/2006/relationships/customXml" Target="../ink/ink1703.xml"/><Relationship Id="rId312" Type="http://schemas.openxmlformats.org/officeDocument/2006/relationships/customXml" Target="../ink/ink1787.xml"/><Relationship Id="rId354" Type="http://schemas.openxmlformats.org/officeDocument/2006/relationships/customXml" Target="../ink/ink1808.xml"/><Relationship Id="rId51" Type="http://schemas.openxmlformats.org/officeDocument/2006/relationships/image" Target="../media/image1643.png"/><Relationship Id="rId93" Type="http://schemas.openxmlformats.org/officeDocument/2006/relationships/image" Target="../media/image1664.png"/><Relationship Id="rId189" Type="http://schemas.openxmlformats.org/officeDocument/2006/relationships/customXml" Target="../ink/ink1724.xml"/><Relationship Id="rId396" Type="http://schemas.openxmlformats.org/officeDocument/2006/relationships/customXml" Target="../ink/ink1829.xml"/><Relationship Id="rId561" Type="http://schemas.openxmlformats.org/officeDocument/2006/relationships/image" Target="../media/image1892.png"/><Relationship Id="rId214" Type="http://schemas.openxmlformats.org/officeDocument/2006/relationships/customXml" Target="../ink/ink1737.xml"/><Relationship Id="rId256" Type="http://schemas.openxmlformats.org/officeDocument/2006/relationships/image" Target="../media/image1743.png"/><Relationship Id="rId298" Type="http://schemas.openxmlformats.org/officeDocument/2006/relationships/customXml" Target="../ink/ink1780.xml"/><Relationship Id="rId421" Type="http://schemas.openxmlformats.org/officeDocument/2006/relationships/customXml" Target="../ink/ink1842.xml"/><Relationship Id="rId463" Type="http://schemas.openxmlformats.org/officeDocument/2006/relationships/customXml" Target="../ink/ink1863.xml"/><Relationship Id="rId519" Type="http://schemas.openxmlformats.org/officeDocument/2006/relationships/image" Target="../media/image1872.png"/><Relationship Id="rId116" Type="http://schemas.openxmlformats.org/officeDocument/2006/relationships/image" Target="../media/image1675.png"/><Relationship Id="rId158" Type="http://schemas.openxmlformats.org/officeDocument/2006/relationships/image" Target="../media/image1696.png"/><Relationship Id="rId323" Type="http://schemas.openxmlformats.org/officeDocument/2006/relationships/image" Target="../media/image1776.png"/><Relationship Id="rId530" Type="http://schemas.openxmlformats.org/officeDocument/2006/relationships/customXml" Target="../ink/ink1899.xml"/><Relationship Id="rId20" Type="http://schemas.openxmlformats.org/officeDocument/2006/relationships/customXml" Target="../ink/ink1639.xml"/><Relationship Id="rId62" Type="http://schemas.openxmlformats.org/officeDocument/2006/relationships/customXml" Target="../ink/ink1660.xml"/><Relationship Id="rId365" Type="http://schemas.openxmlformats.org/officeDocument/2006/relationships/image" Target="../media/image1797.png"/><Relationship Id="rId225" Type="http://schemas.openxmlformats.org/officeDocument/2006/relationships/image" Target="../media/image1728.png"/><Relationship Id="rId267" Type="http://schemas.openxmlformats.org/officeDocument/2006/relationships/customXml" Target="../ink/ink1764.xml"/><Relationship Id="rId432" Type="http://schemas.openxmlformats.org/officeDocument/2006/relationships/image" Target="../media/image1830.png"/><Relationship Id="rId474" Type="http://schemas.openxmlformats.org/officeDocument/2006/relationships/customXml" Target="../ink/ink1869.xml"/><Relationship Id="rId127" Type="http://schemas.openxmlformats.org/officeDocument/2006/relationships/customXml" Target="../ink/ink1693.xml"/><Relationship Id="rId31" Type="http://schemas.openxmlformats.org/officeDocument/2006/relationships/image" Target="../media/image1633.png"/><Relationship Id="rId73" Type="http://schemas.openxmlformats.org/officeDocument/2006/relationships/image" Target="../media/image1654.png"/><Relationship Id="rId169" Type="http://schemas.openxmlformats.org/officeDocument/2006/relationships/customXml" Target="../ink/ink1714.xml"/><Relationship Id="rId334" Type="http://schemas.openxmlformats.org/officeDocument/2006/relationships/customXml" Target="../ink/ink1798.xml"/><Relationship Id="rId376" Type="http://schemas.openxmlformats.org/officeDocument/2006/relationships/customXml" Target="../ink/ink1819.xml"/><Relationship Id="rId541" Type="http://schemas.openxmlformats.org/officeDocument/2006/relationships/image" Target="../media/image1882.png"/><Relationship Id="rId4" Type="http://schemas.openxmlformats.org/officeDocument/2006/relationships/oleObject" Target="../embeddings/oleObject19.bin"/><Relationship Id="rId180" Type="http://schemas.openxmlformats.org/officeDocument/2006/relationships/image" Target="../media/image1707.png"/><Relationship Id="rId236" Type="http://schemas.openxmlformats.org/officeDocument/2006/relationships/customXml" Target="../ink/ink1748.xml"/><Relationship Id="rId278" Type="http://schemas.openxmlformats.org/officeDocument/2006/relationships/image" Target="../media/image1754.png"/><Relationship Id="rId401" Type="http://schemas.openxmlformats.org/officeDocument/2006/relationships/image" Target="../media/image1815.png"/><Relationship Id="rId443" Type="http://schemas.openxmlformats.org/officeDocument/2006/relationships/customXml" Target="../ink/ink1853.xml"/><Relationship Id="rId303" Type="http://schemas.openxmlformats.org/officeDocument/2006/relationships/image" Target="../media/image1766.png"/><Relationship Id="rId485" Type="http://schemas.openxmlformats.org/officeDocument/2006/relationships/image" Target="../media/image1856.png"/><Relationship Id="rId42" Type="http://schemas.openxmlformats.org/officeDocument/2006/relationships/customXml" Target="../ink/ink1650.xml"/><Relationship Id="rId84" Type="http://schemas.openxmlformats.org/officeDocument/2006/relationships/customXml" Target="../ink/ink1671.xml"/><Relationship Id="rId138" Type="http://schemas.openxmlformats.org/officeDocument/2006/relationships/image" Target="../media/image1686.png"/><Relationship Id="rId345" Type="http://schemas.openxmlformats.org/officeDocument/2006/relationships/image" Target="../media/image1787.png"/><Relationship Id="rId387" Type="http://schemas.openxmlformats.org/officeDocument/2006/relationships/image" Target="../media/image1808.png"/><Relationship Id="rId510" Type="http://schemas.openxmlformats.org/officeDocument/2006/relationships/image" Target="../media/image1868.png"/><Relationship Id="rId552" Type="http://schemas.openxmlformats.org/officeDocument/2006/relationships/customXml" Target="../ink/ink1910.xml"/><Relationship Id="rId191" Type="http://schemas.openxmlformats.org/officeDocument/2006/relationships/image" Target="../media/image1712.png"/><Relationship Id="rId205" Type="http://schemas.openxmlformats.org/officeDocument/2006/relationships/image" Target="../media/image1719.png"/><Relationship Id="rId247" Type="http://schemas.openxmlformats.org/officeDocument/2006/relationships/customXml" Target="../ink/ink1754.xml"/><Relationship Id="rId412" Type="http://schemas.openxmlformats.org/officeDocument/2006/relationships/customXml" Target="../ink/ink1837.xml"/><Relationship Id="rId107" Type="http://schemas.openxmlformats.org/officeDocument/2006/relationships/image" Target="../media/image1671.png"/><Relationship Id="rId289" Type="http://schemas.openxmlformats.org/officeDocument/2006/relationships/customXml" Target="../ink/ink1775.xml"/><Relationship Id="rId454" Type="http://schemas.openxmlformats.org/officeDocument/2006/relationships/image" Target="../media/image1841.png"/><Relationship Id="rId496" Type="http://schemas.openxmlformats.org/officeDocument/2006/relationships/customXml" Target="../ink/ink1880.xml"/><Relationship Id="rId11" Type="http://schemas.openxmlformats.org/officeDocument/2006/relationships/image" Target="../media/image1623.png"/><Relationship Id="rId53" Type="http://schemas.openxmlformats.org/officeDocument/2006/relationships/image" Target="../media/image1644.png"/><Relationship Id="rId149" Type="http://schemas.openxmlformats.org/officeDocument/2006/relationships/customXml" Target="../ink/ink1704.xml"/><Relationship Id="rId314" Type="http://schemas.openxmlformats.org/officeDocument/2006/relationships/customXml" Target="../ink/ink1788.xml"/><Relationship Id="rId356" Type="http://schemas.openxmlformats.org/officeDocument/2006/relationships/customXml" Target="../ink/ink1809.xml"/><Relationship Id="rId398" Type="http://schemas.openxmlformats.org/officeDocument/2006/relationships/customXml" Target="../ink/ink1830.xml"/><Relationship Id="rId521" Type="http://schemas.openxmlformats.org/officeDocument/2006/relationships/customXml" Target="../ink/ink1894.xml"/><Relationship Id="rId563" Type="http://schemas.openxmlformats.org/officeDocument/2006/relationships/image" Target="../media/image1893.png"/><Relationship Id="rId95" Type="http://schemas.openxmlformats.org/officeDocument/2006/relationships/image" Target="../media/image1665.png"/><Relationship Id="rId160" Type="http://schemas.openxmlformats.org/officeDocument/2006/relationships/image" Target="../media/image1697.png"/><Relationship Id="rId216" Type="http://schemas.openxmlformats.org/officeDocument/2006/relationships/customXml" Target="../ink/ink1738.xml"/><Relationship Id="rId423" Type="http://schemas.openxmlformats.org/officeDocument/2006/relationships/customXml" Target="../ink/ink1843.xml"/><Relationship Id="rId258" Type="http://schemas.openxmlformats.org/officeDocument/2006/relationships/image" Target="../media/image1744.png"/><Relationship Id="rId465" Type="http://schemas.openxmlformats.org/officeDocument/2006/relationships/customXml" Target="../ink/ink1864.xml"/><Relationship Id="rId22" Type="http://schemas.openxmlformats.org/officeDocument/2006/relationships/customXml" Target="../ink/ink1640.xml"/><Relationship Id="rId64" Type="http://schemas.openxmlformats.org/officeDocument/2006/relationships/customXml" Target="../ink/ink1661.xml"/><Relationship Id="rId118" Type="http://schemas.openxmlformats.org/officeDocument/2006/relationships/image" Target="../media/image1676.png"/><Relationship Id="rId325" Type="http://schemas.openxmlformats.org/officeDocument/2006/relationships/image" Target="../media/image1777.png"/><Relationship Id="rId367" Type="http://schemas.openxmlformats.org/officeDocument/2006/relationships/image" Target="../media/image1798.png"/><Relationship Id="rId532" Type="http://schemas.openxmlformats.org/officeDocument/2006/relationships/customXml" Target="../ink/ink1900.xml"/><Relationship Id="rId171" Type="http://schemas.openxmlformats.org/officeDocument/2006/relationships/customXml" Target="../ink/ink1715.xml"/><Relationship Id="rId227" Type="http://schemas.openxmlformats.org/officeDocument/2006/relationships/image" Target="../media/image1729.png"/><Relationship Id="rId269" Type="http://schemas.openxmlformats.org/officeDocument/2006/relationships/customXml" Target="../ink/ink1765.xml"/><Relationship Id="rId434" Type="http://schemas.openxmlformats.org/officeDocument/2006/relationships/image" Target="../media/image1831.png"/><Relationship Id="rId476" Type="http://schemas.openxmlformats.org/officeDocument/2006/relationships/customXml" Target="../ink/ink1870.xml"/><Relationship Id="rId33" Type="http://schemas.openxmlformats.org/officeDocument/2006/relationships/image" Target="../media/image1634.png"/><Relationship Id="rId129" Type="http://schemas.openxmlformats.org/officeDocument/2006/relationships/customXml" Target="../ink/ink1694.xml"/><Relationship Id="rId280" Type="http://schemas.openxmlformats.org/officeDocument/2006/relationships/image" Target="../media/image1755.png"/><Relationship Id="rId336" Type="http://schemas.openxmlformats.org/officeDocument/2006/relationships/customXml" Target="../ink/ink1799.xml"/><Relationship Id="rId501" Type="http://schemas.openxmlformats.org/officeDocument/2006/relationships/customXml" Target="../ink/ink1883.xml"/><Relationship Id="rId543" Type="http://schemas.openxmlformats.org/officeDocument/2006/relationships/image" Target="../media/image1883.png"/><Relationship Id="rId75" Type="http://schemas.openxmlformats.org/officeDocument/2006/relationships/image" Target="../media/image1655.png"/><Relationship Id="rId140" Type="http://schemas.openxmlformats.org/officeDocument/2006/relationships/image" Target="../media/image1687.png"/><Relationship Id="rId182" Type="http://schemas.openxmlformats.org/officeDocument/2006/relationships/image" Target="../media/image1708.png"/><Relationship Id="rId378" Type="http://schemas.openxmlformats.org/officeDocument/2006/relationships/customXml" Target="../ink/ink1820.xml"/><Relationship Id="rId403" Type="http://schemas.openxmlformats.org/officeDocument/2006/relationships/image" Target="../media/image1816.png"/><Relationship Id="rId6" Type="http://schemas.openxmlformats.org/officeDocument/2006/relationships/oleObject" Target="../embeddings/oleObject20.bin"/><Relationship Id="rId238" Type="http://schemas.openxmlformats.org/officeDocument/2006/relationships/customXml" Target="../ink/ink1749.xml"/><Relationship Id="rId445" Type="http://schemas.openxmlformats.org/officeDocument/2006/relationships/customXml" Target="../ink/ink1854.xml"/><Relationship Id="rId487" Type="http://schemas.openxmlformats.org/officeDocument/2006/relationships/image" Target="../media/image1857.png"/><Relationship Id="rId291" Type="http://schemas.openxmlformats.org/officeDocument/2006/relationships/customXml" Target="../ink/ink1776.xml"/><Relationship Id="rId305" Type="http://schemas.openxmlformats.org/officeDocument/2006/relationships/image" Target="../media/image1767.png"/><Relationship Id="rId347" Type="http://schemas.openxmlformats.org/officeDocument/2006/relationships/image" Target="../media/image1788.png"/><Relationship Id="rId512" Type="http://schemas.openxmlformats.org/officeDocument/2006/relationships/image" Target="../media/image1869.png"/><Relationship Id="rId44" Type="http://schemas.openxmlformats.org/officeDocument/2006/relationships/customXml" Target="../ink/ink1651.xml"/><Relationship Id="rId86" Type="http://schemas.openxmlformats.org/officeDocument/2006/relationships/customXml" Target="../ink/ink1672.xml"/><Relationship Id="rId151" Type="http://schemas.openxmlformats.org/officeDocument/2006/relationships/customXml" Target="../ink/ink1705.xml"/><Relationship Id="rId389" Type="http://schemas.openxmlformats.org/officeDocument/2006/relationships/image" Target="../media/image1809.png"/><Relationship Id="rId554" Type="http://schemas.openxmlformats.org/officeDocument/2006/relationships/customXml" Target="../ink/ink1911.xml"/><Relationship Id="rId193" Type="http://schemas.openxmlformats.org/officeDocument/2006/relationships/image" Target="../media/image1713.png"/><Relationship Id="rId207" Type="http://schemas.openxmlformats.org/officeDocument/2006/relationships/image" Target="../media/image1720.png"/><Relationship Id="rId249" Type="http://schemas.openxmlformats.org/officeDocument/2006/relationships/customXml" Target="../ink/ink1755.xml"/><Relationship Id="rId414" Type="http://schemas.openxmlformats.org/officeDocument/2006/relationships/customXml" Target="../ink/ink1838.xml"/><Relationship Id="rId456" Type="http://schemas.openxmlformats.org/officeDocument/2006/relationships/image" Target="../media/image1842.png"/><Relationship Id="rId498" Type="http://schemas.openxmlformats.org/officeDocument/2006/relationships/customXml" Target="../ink/ink1881.xml"/><Relationship Id="rId13" Type="http://schemas.openxmlformats.org/officeDocument/2006/relationships/image" Target="../media/image1624.png"/><Relationship Id="rId109" Type="http://schemas.openxmlformats.org/officeDocument/2006/relationships/image" Target="../media/image1672.png"/><Relationship Id="rId260" Type="http://schemas.openxmlformats.org/officeDocument/2006/relationships/image" Target="../media/image1745.png"/><Relationship Id="rId316" Type="http://schemas.openxmlformats.org/officeDocument/2006/relationships/customXml" Target="../ink/ink1789.xml"/><Relationship Id="rId523" Type="http://schemas.openxmlformats.org/officeDocument/2006/relationships/customXml" Target="../ink/ink1895.xml"/><Relationship Id="rId55" Type="http://schemas.openxmlformats.org/officeDocument/2006/relationships/image" Target="../media/image1645.png"/><Relationship Id="rId97" Type="http://schemas.openxmlformats.org/officeDocument/2006/relationships/image" Target="../media/image1666.png"/><Relationship Id="rId120" Type="http://schemas.openxmlformats.org/officeDocument/2006/relationships/image" Target="../media/image1677.png"/><Relationship Id="rId358" Type="http://schemas.openxmlformats.org/officeDocument/2006/relationships/customXml" Target="../ink/ink1810.xml"/><Relationship Id="rId162" Type="http://schemas.openxmlformats.org/officeDocument/2006/relationships/image" Target="../media/image1698.png"/><Relationship Id="rId218" Type="http://schemas.openxmlformats.org/officeDocument/2006/relationships/customXml" Target="../ink/ink1739.xml"/><Relationship Id="rId425" Type="http://schemas.openxmlformats.org/officeDocument/2006/relationships/customXml" Target="../ink/ink1844.xml"/><Relationship Id="rId467" Type="http://schemas.openxmlformats.org/officeDocument/2006/relationships/customXml" Target="../ink/ink1865.xml"/><Relationship Id="rId271" Type="http://schemas.openxmlformats.org/officeDocument/2006/relationships/customXml" Target="../ink/ink1766.xml"/><Relationship Id="rId24" Type="http://schemas.openxmlformats.org/officeDocument/2006/relationships/customXml" Target="../ink/ink1641.xml"/><Relationship Id="rId66" Type="http://schemas.openxmlformats.org/officeDocument/2006/relationships/customXml" Target="../ink/ink1662.xml"/><Relationship Id="rId131" Type="http://schemas.openxmlformats.org/officeDocument/2006/relationships/customXml" Target="../ink/ink1695.xml"/><Relationship Id="rId327" Type="http://schemas.openxmlformats.org/officeDocument/2006/relationships/image" Target="../media/image1778.png"/><Relationship Id="rId369" Type="http://schemas.openxmlformats.org/officeDocument/2006/relationships/image" Target="../media/image1799.png"/><Relationship Id="rId534" Type="http://schemas.openxmlformats.org/officeDocument/2006/relationships/customXml" Target="../ink/ink1901.xml"/><Relationship Id="rId173" Type="http://schemas.openxmlformats.org/officeDocument/2006/relationships/customXml" Target="../ink/ink1716.xml"/><Relationship Id="rId229" Type="http://schemas.openxmlformats.org/officeDocument/2006/relationships/image" Target="../media/image1730.png"/><Relationship Id="rId380" Type="http://schemas.openxmlformats.org/officeDocument/2006/relationships/customXml" Target="../ink/ink1821.xml"/><Relationship Id="rId436" Type="http://schemas.openxmlformats.org/officeDocument/2006/relationships/image" Target="../media/image1832.png"/><Relationship Id="rId240" Type="http://schemas.openxmlformats.org/officeDocument/2006/relationships/customXml" Target="../ink/ink1750.xml"/><Relationship Id="rId478" Type="http://schemas.openxmlformats.org/officeDocument/2006/relationships/customXml" Target="../ink/ink1871.xml"/><Relationship Id="rId35" Type="http://schemas.openxmlformats.org/officeDocument/2006/relationships/image" Target="../media/image1635.png"/><Relationship Id="rId77" Type="http://schemas.openxmlformats.org/officeDocument/2006/relationships/image" Target="../media/image1656.png"/><Relationship Id="rId100" Type="http://schemas.openxmlformats.org/officeDocument/2006/relationships/customXml" Target="../ink/ink1679.xml"/><Relationship Id="rId282" Type="http://schemas.openxmlformats.org/officeDocument/2006/relationships/image" Target="../media/image1756.png"/><Relationship Id="rId338" Type="http://schemas.openxmlformats.org/officeDocument/2006/relationships/customXml" Target="../ink/ink1800.xml"/><Relationship Id="rId503" Type="http://schemas.openxmlformats.org/officeDocument/2006/relationships/customXml" Target="../ink/ink1884.xml"/><Relationship Id="rId545" Type="http://schemas.openxmlformats.org/officeDocument/2006/relationships/image" Target="../media/image1884.png"/><Relationship Id="rId8" Type="http://schemas.openxmlformats.org/officeDocument/2006/relationships/oleObject" Target="../embeddings/oleObject21.bin"/><Relationship Id="rId142" Type="http://schemas.openxmlformats.org/officeDocument/2006/relationships/image" Target="../media/image1688.png"/><Relationship Id="rId184" Type="http://schemas.openxmlformats.org/officeDocument/2006/relationships/image" Target="../media/image1709.png"/><Relationship Id="rId391" Type="http://schemas.openxmlformats.org/officeDocument/2006/relationships/image" Target="../media/image1810.png"/><Relationship Id="rId405" Type="http://schemas.openxmlformats.org/officeDocument/2006/relationships/image" Target="../media/image1817.png"/><Relationship Id="rId447" Type="http://schemas.openxmlformats.org/officeDocument/2006/relationships/customXml" Target="../ink/ink1855.xml"/><Relationship Id="rId251" Type="http://schemas.openxmlformats.org/officeDocument/2006/relationships/customXml" Target="../ink/ink1756.xml"/><Relationship Id="rId489" Type="http://schemas.openxmlformats.org/officeDocument/2006/relationships/image" Target="../media/image1858.png"/><Relationship Id="rId46" Type="http://schemas.openxmlformats.org/officeDocument/2006/relationships/customXml" Target="../ink/ink1652.xml"/><Relationship Id="rId293" Type="http://schemas.openxmlformats.org/officeDocument/2006/relationships/customXml" Target="../ink/ink1777.xml"/><Relationship Id="rId307" Type="http://schemas.openxmlformats.org/officeDocument/2006/relationships/image" Target="../media/image1768.png"/><Relationship Id="rId349" Type="http://schemas.openxmlformats.org/officeDocument/2006/relationships/image" Target="../media/image1789.png"/><Relationship Id="rId514" Type="http://schemas.openxmlformats.org/officeDocument/2006/relationships/customXml" Target="../ink/ink1890.xml"/><Relationship Id="rId556" Type="http://schemas.openxmlformats.org/officeDocument/2006/relationships/customXml" Target="../ink/ink1912.xml"/><Relationship Id="rId88" Type="http://schemas.openxmlformats.org/officeDocument/2006/relationships/customXml" Target="../ink/ink1673.xml"/><Relationship Id="rId111" Type="http://schemas.openxmlformats.org/officeDocument/2006/relationships/customXml" Target="../ink/ink1685.xml"/><Relationship Id="rId153" Type="http://schemas.openxmlformats.org/officeDocument/2006/relationships/customXml" Target="../ink/ink1706.xml"/><Relationship Id="rId195" Type="http://schemas.openxmlformats.org/officeDocument/2006/relationships/image" Target="../media/image1714.png"/><Relationship Id="rId209" Type="http://schemas.openxmlformats.org/officeDocument/2006/relationships/image" Target="../media/image1721.png"/><Relationship Id="rId360" Type="http://schemas.openxmlformats.org/officeDocument/2006/relationships/customXml" Target="../ink/ink1811.xml"/><Relationship Id="rId416" Type="http://schemas.openxmlformats.org/officeDocument/2006/relationships/customXml" Target="../ink/ink1839.xml"/><Relationship Id="rId220" Type="http://schemas.openxmlformats.org/officeDocument/2006/relationships/customXml" Target="../ink/ink1740.xml"/><Relationship Id="rId458" Type="http://schemas.openxmlformats.org/officeDocument/2006/relationships/image" Target="../media/image1843.png"/><Relationship Id="rId15" Type="http://schemas.openxmlformats.org/officeDocument/2006/relationships/image" Target="../media/image1625.png"/><Relationship Id="rId57" Type="http://schemas.openxmlformats.org/officeDocument/2006/relationships/image" Target="../media/image1646.png"/><Relationship Id="rId262" Type="http://schemas.openxmlformats.org/officeDocument/2006/relationships/image" Target="../media/image1746.png"/><Relationship Id="rId318" Type="http://schemas.openxmlformats.org/officeDocument/2006/relationships/customXml" Target="../ink/ink1790.xml"/><Relationship Id="rId525" Type="http://schemas.openxmlformats.org/officeDocument/2006/relationships/customXml" Target="../ink/ink1896.xml"/><Relationship Id="rId99" Type="http://schemas.openxmlformats.org/officeDocument/2006/relationships/image" Target="../media/image1667.png"/><Relationship Id="rId122" Type="http://schemas.openxmlformats.org/officeDocument/2006/relationships/image" Target="../media/image1678.png"/><Relationship Id="rId164" Type="http://schemas.openxmlformats.org/officeDocument/2006/relationships/image" Target="../media/image1699.png"/><Relationship Id="rId371" Type="http://schemas.openxmlformats.org/officeDocument/2006/relationships/image" Target="../media/image1800.png"/><Relationship Id="rId427" Type="http://schemas.openxmlformats.org/officeDocument/2006/relationships/customXml" Target="../ink/ink1845.xml"/><Relationship Id="rId469" Type="http://schemas.openxmlformats.org/officeDocument/2006/relationships/customXml" Target="../ink/ink1866.xml"/><Relationship Id="rId26" Type="http://schemas.openxmlformats.org/officeDocument/2006/relationships/customXml" Target="../ink/ink1642.xml"/><Relationship Id="rId231" Type="http://schemas.openxmlformats.org/officeDocument/2006/relationships/image" Target="../media/image1731.png"/><Relationship Id="rId273" Type="http://schemas.openxmlformats.org/officeDocument/2006/relationships/customXml" Target="../ink/ink1767.xml"/><Relationship Id="rId329" Type="http://schemas.openxmlformats.org/officeDocument/2006/relationships/image" Target="../media/image1779.png"/><Relationship Id="rId480" Type="http://schemas.openxmlformats.org/officeDocument/2006/relationships/customXml" Target="../ink/ink1872.xml"/><Relationship Id="rId536" Type="http://schemas.openxmlformats.org/officeDocument/2006/relationships/customXml" Target="../ink/ink1902.xml"/><Relationship Id="rId68" Type="http://schemas.openxmlformats.org/officeDocument/2006/relationships/customXml" Target="../ink/ink1663.xml"/><Relationship Id="rId133" Type="http://schemas.openxmlformats.org/officeDocument/2006/relationships/customXml" Target="../ink/ink1696.xml"/><Relationship Id="rId175" Type="http://schemas.openxmlformats.org/officeDocument/2006/relationships/customXml" Target="../ink/ink1717.xml"/><Relationship Id="rId340" Type="http://schemas.openxmlformats.org/officeDocument/2006/relationships/customXml" Target="../ink/ink1801.xml"/><Relationship Id="rId200" Type="http://schemas.openxmlformats.org/officeDocument/2006/relationships/customXml" Target="../ink/ink1730.xml"/><Relationship Id="rId382" Type="http://schemas.openxmlformats.org/officeDocument/2006/relationships/customXml" Target="../ink/ink1822.xml"/><Relationship Id="rId438" Type="http://schemas.openxmlformats.org/officeDocument/2006/relationships/image" Target="../media/image1833.png"/><Relationship Id="rId242" Type="http://schemas.openxmlformats.org/officeDocument/2006/relationships/customXml" Target="../ink/ink1751.xml"/><Relationship Id="rId284" Type="http://schemas.openxmlformats.org/officeDocument/2006/relationships/image" Target="../media/image1757.png"/><Relationship Id="rId491" Type="http://schemas.openxmlformats.org/officeDocument/2006/relationships/image" Target="../media/image1859.png"/><Relationship Id="rId505" Type="http://schemas.openxmlformats.org/officeDocument/2006/relationships/customXml" Target="../ink/ink1885.xml"/><Relationship Id="rId37" Type="http://schemas.openxmlformats.org/officeDocument/2006/relationships/image" Target="../media/image1636.png"/><Relationship Id="rId79" Type="http://schemas.openxmlformats.org/officeDocument/2006/relationships/image" Target="../media/image1657.png"/><Relationship Id="rId102" Type="http://schemas.openxmlformats.org/officeDocument/2006/relationships/customXml" Target="../ink/ink1680.xml"/><Relationship Id="rId144" Type="http://schemas.openxmlformats.org/officeDocument/2006/relationships/image" Target="../media/image1689.png"/><Relationship Id="rId547" Type="http://schemas.openxmlformats.org/officeDocument/2006/relationships/image" Target="../media/image1885.png"/><Relationship Id="rId90" Type="http://schemas.openxmlformats.org/officeDocument/2006/relationships/customXml" Target="../ink/ink1674.xml"/><Relationship Id="rId186" Type="http://schemas.openxmlformats.org/officeDocument/2006/relationships/image" Target="../media/image1710.png"/><Relationship Id="rId351" Type="http://schemas.openxmlformats.org/officeDocument/2006/relationships/image" Target="../media/image1790.png"/><Relationship Id="rId393" Type="http://schemas.openxmlformats.org/officeDocument/2006/relationships/image" Target="../media/image1811.png"/><Relationship Id="rId407" Type="http://schemas.openxmlformats.org/officeDocument/2006/relationships/image" Target="../media/image1818.png"/><Relationship Id="rId449" Type="http://schemas.openxmlformats.org/officeDocument/2006/relationships/customXml" Target="../ink/ink1856.xml"/><Relationship Id="rId211" Type="http://schemas.openxmlformats.org/officeDocument/2006/relationships/image" Target="../media/image1575.png"/><Relationship Id="rId253" Type="http://schemas.openxmlformats.org/officeDocument/2006/relationships/customXml" Target="../ink/ink1757.xml"/><Relationship Id="rId295" Type="http://schemas.openxmlformats.org/officeDocument/2006/relationships/customXml" Target="../ink/ink1778.xml"/><Relationship Id="rId309" Type="http://schemas.openxmlformats.org/officeDocument/2006/relationships/image" Target="../media/image1769.png"/><Relationship Id="rId460" Type="http://schemas.openxmlformats.org/officeDocument/2006/relationships/image" Target="../media/image1844.png"/><Relationship Id="rId516" Type="http://schemas.openxmlformats.org/officeDocument/2006/relationships/customXml" Target="../ink/ink1891.xml"/><Relationship Id="rId48" Type="http://schemas.openxmlformats.org/officeDocument/2006/relationships/customXml" Target="../ink/ink1653.xml"/><Relationship Id="rId113" Type="http://schemas.openxmlformats.org/officeDocument/2006/relationships/customXml" Target="../ink/ink1686.xml"/><Relationship Id="rId320" Type="http://schemas.openxmlformats.org/officeDocument/2006/relationships/customXml" Target="../ink/ink1791.xml"/><Relationship Id="rId558" Type="http://schemas.openxmlformats.org/officeDocument/2006/relationships/customXml" Target="../ink/ink1913.xml"/><Relationship Id="rId155" Type="http://schemas.openxmlformats.org/officeDocument/2006/relationships/customXml" Target="../ink/ink1707.xml"/><Relationship Id="rId197" Type="http://schemas.openxmlformats.org/officeDocument/2006/relationships/image" Target="../media/image1715.png"/><Relationship Id="rId362" Type="http://schemas.openxmlformats.org/officeDocument/2006/relationships/customXml" Target="../ink/ink1812.xml"/><Relationship Id="rId418" Type="http://schemas.openxmlformats.org/officeDocument/2006/relationships/customXml" Target="../ink/ink1840.xml"/><Relationship Id="rId222" Type="http://schemas.openxmlformats.org/officeDocument/2006/relationships/customXml" Target="../ink/ink1741.xml"/><Relationship Id="rId264" Type="http://schemas.openxmlformats.org/officeDocument/2006/relationships/image" Target="../media/image1747.png"/><Relationship Id="rId471" Type="http://schemas.openxmlformats.org/officeDocument/2006/relationships/customXml" Target="../ink/ink1867.xml"/><Relationship Id="rId17" Type="http://schemas.openxmlformats.org/officeDocument/2006/relationships/image" Target="../media/image1626.png"/><Relationship Id="rId59" Type="http://schemas.openxmlformats.org/officeDocument/2006/relationships/image" Target="../media/image1647.png"/><Relationship Id="rId124" Type="http://schemas.openxmlformats.org/officeDocument/2006/relationships/image" Target="../media/image1679.png"/><Relationship Id="rId527" Type="http://schemas.openxmlformats.org/officeDocument/2006/relationships/image" Target="../media/image1875.png"/><Relationship Id="rId70" Type="http://schemas.openxmlformats.org/officeDocument/2006/relationships/customXml" Target="../ink/ink1664.xml"/><Relationship Id="rId166" Type="http://schemas.openxmlformats.org/officeDocument/2006/relationships/image" Target="../media/image1700.png"/><Relationship Id="rId331" Type="http://schemas.openxmlformats.org/officeDocument/2006/relationships/image" Target="../media/image1780.png"/><Relationship Id="rId373" Type="http://schemas.openxmlformats.org/officeDocument/2006/relationships/image" Target="../media/image1801.png"/><Relationship Id="rId429" Type="http://schemas.openxmlformats.org/officeDocument/2006/relationships/customXml" Target="../ink/ink184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732.png"/><Relationship Id="rId440" Type="http://schemas.openxmlformats.org/officeDocument/2006/relationships/image" Target="../media/image1834.png"/><Relationship Id="rId28" Type="http://schemas.openxmlformats.org/officeDocument/2006/relationships/customXml" Target="../ink/ink1643.xml"/><Relationship Id="rId275" Type="http://schemas.openxmlformats.org/officeDocument/2006/relationships/customXml" Target="../ink/ink1768.xml"/><Relationship Id="rId300" Type="http://schemas.openxmlformats.org/officeDocument/2006/relationships/customXml" Target="../ink/ink1781.xml"/><Relationship Id="rId482" Type="http://schemas.openxmlformats.org/officeDocument/2006/relationships/customXml" Target="../ink/ink1873.xml"/><Relationship Id="rId538" Type="http://schemas.openxmlformats.org/officeDocument/2006/relationships/customXml" Target="../ink/ink1903.xml"/><Relationship Id="rId81" Type="http://schemas.openxmlformats.org/officeDocument/2006/relationships/image" Target="../media/image1658.png"/><Relationship Id="rId135" Type="http://schemas.openxmlformats.org/officeDocument/2006/relationships/customXml" Target="../ink/ink1697.xml"/><Relationship Id="rId177" Type="http://schemas.openxmlformats.org/officeDocument/2006/relationships/customXml" Target="../ink/ink1718.xml"/><Relationship Id="rId342" Type="http://schemas.openxmlformats.org/officeDocument/2006/relationships/customXml" Target="../ink/ink1802.xml"/><Relationship Id="rId384" Type="http://schemas.openxmlformats.org/officeDocument/2006/relationships/customXml" Target="../ink/ink1823.xml"/><Relationship Id="rId202" Type="http://schemas.openxmlformats.org/officeDocument/2006/relationships/customXml" Target="../ink/ink1731.xml"/><Relationship Id="rId244" Type="http://schemas.openxmlformats.org/officeDocument/2006/relationships/image" Target="../media/image1737.png"/><Relationship Id="rId39" Type="http://schemas.openxmlformats.org/officeDocument/2006/relationships/image" Target="../media/image1637.png"/><Relationship Id="rId286" Type="http://schemas.openxmlformats.org/officeDocument/2006/relationships/image" Target="../media/image1758.png"/><Relationship Id="rId451" Type="http://schemas.openxmlformats.org/officeDocument/2006/relationships/customXml" Target="../ink/ink1857.xml"/><Relationship Id="rId493" Type="http://schemas.openxmlformats.org/officeDocument/2006/relationships/image" Target="../media/image1860.png"/><Relationship Id="rId507" Type="http://schemas.openxmlformats.org/officeDocument/2006/relationships/customXml" Target="../ink/ink1886.xml"/><Relationship Id="rId549" Type="http://schemas.openxmlformats.org/officeDocument/2006/relationships/image" Target="../media/image1886.png"/><Relationship Id="rId50" Type="http://schemas.openxmlformats.org/officeDocument/2006/relationships/customXml" Target="../ink/ink1654.xml"/><Relationship Id="rId104" Type="http://schemas.openxmlformats.org/officeDocument/2006/relationships/customXml" Target="../ink/ink1681.xml"/><Relationship Id="rId146" Type="http://schemas.openxmlformats.org/officeDocument/2006/relationships/image" Target="../media/image1690.png"/><Relationship Id="rId188" Type="http://schemas.openxmlformats.org/officeDocument/2006/relationships/image" Target="../media/image1711.png"/><Relationship Id="rId311" Type="http://schemas.openxmlformats.org/officeDocument/2006/relationships/image" Target="../media/image1770.png"/><Relationship Id="rId353" Type="http://schemas.openxmlformats.org/officeDocument/2006/relationships/image" Target="../media/image1791.png"/><Relationship Id="rId395" Type="http://schemas.openxmlformats.org/officeDocument/2006/relationships/image" Target="../media/image1812.png"/><Relationship Id="rId409" Type="http://schemas.openxmlformats.org/officeDocument/2006/relationships/image" Target="../media/image1819.png"/><Relationship Id="rId560" Type="http://schemas.openxmlformats.org/officeDocument/2006/relationships/customXml" Target="../ink/ink1914.xml"/><Relationship Id="rId92" Type="http://schemas.openxmlformats.org/officeDocument/2006/relationships/customXml" Target="../ink/ink1675.xml"/><Relationship Id="rId213" Type="http://schemas.openxmlformats.org/officeDocument/2006/relationships/image" Target="../media/image1722.png"/><Relationship Id="rId420" Type="http://schemas.openxmlformats.org/officeDocument/2006/relationships/image" Target="../media/image1824.png"/><Relationship Id="rId255" Type="http://schemas.openxmlformats.org/officeDocument/2006/relationships/customXml" Target="../ink/ink1758.xml"/><Relationship Id="rId297" Type="http://schemas.openxmlformats.org/officeDocument/2006/relationships/image" Target="../media/image1763.png"/><Relationship Id="rId462" Type="http://schemas.openxmlformats.org/officeDocument/2006/relationships/image" Target="../media/image1845.png"/><Relationship Id="rId518" Type="http://schemas.openxmlformats.org/officeDocument/2006/relationships/customXml" Target="../ink/ink1892.xml"/><Relationship Id="rId115" Type="http://schemas.openxmlformats.org/officeDocument/2006/relationships/customXml" Target="../ink/ink1687.xml"/><Relationship Id="rId157" Type="http://schemas.openxmlformats.org/officeDocument/2006/relationships/customXml" Target="../ink/ink1708.xml"/><Relationship Id="rId322" Type="http://schemas.openxmlformats.org/officeDocument/2006/relationships/customXml" Target="../ink/ink1792.xml"/><Relationship Id="rId364" Type="http://schemas.openxmlformats.org/officeDocument/2006/relationships/customXml" Target="../ink/ink1813.xml"/><Relationship Id="rId61" Type="http://schemas.openxmlformats.org/officeDocument/2006/relationships/image" Target="../media/image1648.png"/><Relationship Id="rId199" Type="http://schemas.openxmlformats.org/officeDocument/2006/relationships/image" Target="../media/image1716.png"/><Relationship Id="rId19" Type="http://schemas.openxmlformats.org/officeDocument/2006/relationships/image" Target="../media/image1627.png"/><Relationship Id="rId224" Type="http://schemas.openxmlformats.org/officeDocument/2006/relationships/customXml" Target="../ink/ink1742.xml"/><Relationship Id="rId266" Type="http://schemas.openxmlformats.org/officeDocument/2006/relationships/image" Target="../media/image1748.png"/><Relationship Id="rId431" Type="http://schemas.openxmlformats.org/officeDocument/2006/relationships/customXml" Target="../ink/ink1847.xml"/><Relationship Id="rId473" Type="http://schemas.openxmlformats.org/officeDocument/2006/relationships/customXml" Target="../ink/ink1868.xml"/><Relationship Id="rId529" Type="http://schemas.openxmlformats.org/officeDocument/2006/relationships/image" Target="../media/image1876.png"/><Relationship Id="rId30" Type="http://schemas.openxmlformats.org/officeDocument/2006/relationships/customXml" Target="../ink/ink1644.xml"/><Relationship Id="rId126" Type="http://schemas.openxmlformats.org/officeDocument/2006/relationships/image" Target="../media/image1680.png"/><Relationship Id="rId168" Type="http://schemas.openxmlformats.org/officeDocument/2006/relationships/image" Target="../media/image1701.png"/><Relationship Id="rId333" Type="http://schemas.openxmlformats.org/officeDocument/2006/relationships/image" Target="../media/image1781.png"/><Relationship Id="rId540" Type="http://schemas.openxmlformats.org/officeDocument/2006/relationships/customXml" Target="../ink/ink1904.xml"/><Relationship Id="rId72" Type="http://schemas.openxmlformats.org/officeDocument/2006/relationships/customXml" Target="../ink/ink1665.xml"/><Relationship Id="rId375" Type="http://schemas.openxmlformats.org/officeDocument/2006/relationships/image" Target="../media/image1802.png"/><Relationship Id="rId3" Type="http://schemas.openxmlformats.org/officeDocument/2006/relationships/image" Target="../media/image2610.png"/><Relationship Id="rId235" Type="http://schemas.openxmlformats.org/officeDocument/2006/relationships/image" Target="../media/image1733.png"/><Relationship Id="rId277" Type="http://schemas.openxmlformats.org/officeDocument/2006/relationships/customXml" Target="../ink/ink1769.xml"/><Relationship Id="rId400" Type="http://schemas.openxmlformats.org/officeDocument/2006/relationships/customXml" Target="../ink/ink1831.xml"/><Relationship Id="rId442" Type="http://schemas.openxmlformats.org/officeDocument/2006/relationships/image" Target="../media/image1835.png"/><Relationship Id="rId484" Type="http://schemas.openxmlformats.org/officeDocument/2006/relationships/customXml" Target="../ink/ink1874.xml"/><Relationship Id="rId137" Type="http://schemas.openxmlformats.org/officeDocument/2006/relationships/customXml" Target="../ink/ink1698.xml"/><Relationship Id="rId302" Type="http://schemas.openxmlformats.org/officeDocument/2006/relationships/customXml" Target="../ink/ink1782.xml"/><Relationship Id="rId344" Type="http://schemas.openxmlformats.org/officeDocument/2006/relationships/customXml" Target="../ink/ink1803.xml"/><Relationship Id="rId41" Type="http://schemas.openxmlformats.org/officeDocument/2006/relationships/image" Target="../media/image1638.png"/><Relationship Id="rId83" Type="http://schemas.openxmlformats.org/officeDocument/2006/relationships/image" Target="../media/image1659.png"/><Relationship Id="rId179" Type="http://schemas.openxmlformats.org/officeDocument/2006/relationships/customXml" Target="../ink/ink1719.xml"/><Relationship Id="rId386" Type="http://schemas.openxmlformats.org/officeDocument/2006/relationships/customXml" Target="../ink/ink1824.xml"/><Relationship Id="rId551" Type="http://schemas.openxmlformats.org/officeDocument/2006/relationships/image" Target="../media/image1887.png"/><Relationship Id="rId190" Type="http://schemas.openxmlformats.org/officeDocument/2006/relationships/customXml" Target="../ink/ink1725.xml"/><Relationship Id="rId204" Type="http://schemas.openxmlformats.org/officeDocument/2006/relationships/customXml" Target="../ink/ink1732.xml"/><Relationship Id="rId246" Type="http://schemas.openxmlformats.org/officeDocument/2006/relationships/image" Target="../media/image1738.png"/><Relationship Id="rId288" Type="http://schemas.openxmlformats.org/officeDocument/2006/relationships/image" Target="../media/image1759.png"/><Relationship Id="rId411" Type="http://schemas.openxmlformats.org/officeDocument/2006/relationships/image" Target="../media/image1820.png"/><Relationship Id="rId453" Type="http://schemas.openxmlformats.org/officeDocument/2006/relationships/customXml" Target="../ink/ink1858.xml"/><Relationship Id="rId509" Type="http://schemas.openxmlformats.org/officeDocument/2006/relationships/customXml" Target="../ink/ink1887.xml"/><Relationship Id="rId106" Type="http://schemas.openxmlformats.org/officeDocument/2006/relationships/customXml" Target="../ink/ink1682.xml"/><Relationship Id="rId313" Type="http://schemas.openxmlformats.org/officeDocument/2006/relationships/image" Target="../media/image1771.png"/><Relationship Id="rId495" Type="http://schemas.openxmlformats.org/officeDocument/2006/relationships/image" Target="../media/image1861.png"/><Relationship Id="rId10" Type="http://schemas.openxmlformats.org/officeDocument/2006/relationships/customXml" Target="../ink/ink1634.xml"/><Relationship Id="rId52" Type="http://schemas.openxmlformats.org/officeDocument/2006/relationships/customXml" Target="../ink/ink1655.xml"/><Relationship Id="rId94" Type="http://schemas.openxmlformats.org/officeDocument/2006/relationships/customXml" Target="../ink/ink1676.xml"/><Relationship Id="rId148" Type="http://schemas.openxmlformats.org/officeDocument/2006/relationships/image" Target="../media/image1691.png"/><Relationship Id="rId355" Type="http://schemas.openxmlformats.org/officeDocument/2006/relationships/image" Target="../media/image1792.png"/><Relationship Id="rId397" Type="http://schemas.openxmlformats.org/officeDocument/2006/relationships/image" Target="../media/image1813.png"/><Relationship Id="rId520" Type="http://schemas.openxmlformats.org/officeDocument/2006/relationships/customXml" Target="../ink/ink1893.xml"/><Relationship Id="rId562" Type="http://schemas.openxmlformats.org/officeDocument/2006/relationships/customXml" Target="../ink/ink1915.xml"/><Relationship Id="rId215" Type="http://schemas.openxmlformats.org/officeDocument/2006/relationships/image" Target="../media/image1723.png"/><Relationship Id="rId257" Type="http://schemas.openxmlformats.org/officeDocument/2006/relationships/customXml" Target="../ink/ink1759.xml"/><Relationship Id="rId422" Type="http://schemas.openxmlformats.org/officeDocument/2006/relationships/image" Target="../media/image1825.png"/><Relationship Id="rId464" Type="http://schemas.openxmlformats.org/officeDocument/2006/relationships/image" Target="../media/image1846.png"/><Relationship Id="rId299" Type="http://schemas.openxmlformats.org/officeDocument/2006/relationships/image" Target="../media/image1764.png"/><Relationship Id="rId63" Type="http://schemas.openxmlformats.org/officeDocument/2006/relationships/image" Target="../media/image1649.png"/><Relationship Id="rId159" Type="http://schemas.openxmlformats.org/officeDocument/2006/relationships/customXml" Target="../ink/ink1709.xml"/><Relationship Id="rId366" Type="http://schemas.openxmlformats.org/officeDocument/2006/relationships/customXml" Target="../ink/ink1814.xml"/><Relationship Id="rId226" Type="http://schemas.openxmlformats.org/officeDocument/2006/relationships/customXml" Target="../ink/ink1743.xml"/><Relationship Id="rId433" Type="http://schemas.openxmlformats.org/officeDocument/2006/relationships/customXml" Target="../ink/ink1848.xml"/><Relationship Id="rId74" Type="http://schemas.openxmlformats.org/officeDocument/2006/relationships/customXml" Target="../ink/ink1666.xml"/><Relationship Id="rId377" Type="http://schemas.openxmlformats.org/officeDocument/2006/relationships/image" Target="../media/image1803.png"/><Relationship Id="rId500" Type="http://schemas.openxmlformats.org/officeDocument/2006/relationships/image" Target="../media/image1863.png"/><Relationship Id="rId5" Type="http://schemas.openxmlformats.org/officeDocument/2006/relationships/image" Target="../media/image1620.wmf"/><Relationship Id="rId237" Type="http://schemas.openxmlformats.org/officeDocument/2006/relationships/image" Target="../media/image1734.png"/><Relationship Id="rId444" Type="http://schemas.openxmlformats.org/officeDocument/2006/relationships/image" Target="../media/image1836.png"/><Relationship Id="rId290" Type="http://schemas.openxmlformats.org/officeDocument/2006/relationships/image" Target="../media/image1760.png"/><Relationship Id="rId304" Type="http://schemas.openxmlformats.org/officeDocument/2006/relationships/customXml" Target="../ink/ink1783.xml"/><Relationship Id="rId388" Type="http://schemas.openxmlformats.org/officeDocument/2006/relationships/customXml" Target="../ink/ink1825.xml"/><Relationship Id="rId511" Type="http://schemas.openxmlformats.org/officeDocument/2006/relationships/customXml" Target="../ink/ink1888.xml"/><Relationship Id="rId85" Type="http://schemas.openxmlformats.org/officeDocument/2006/relationships/image" Target="../media/image1660.png"/><Relationship Id="rId150" Type="http://schemas.openxmlformats.org/officeDocument/2006/relationships/image" Target="../media/image1692.png"/><Relationship Id="rId248" Type="http://schemas.openxmlformats.org/officeDocument/2006/relationships/image" Target="../media/image1739.png"/><Relationship Id="rId455" Type="http://schemas.openxmlformats.org/officeDocument/2006/relationships/customXml" Target="../ink/ink1859.xml"/><Relationship Id="rId12" Type="http://schemas.openxmlformats.org/officeDocument/2006/relationships/customXml" Target="../ink/ink1635.xml"/><Relationship Id="rId108" Type="http://schemas.openxmlformats.org/officeDocument/2006/relationships/customXml" Target="../ink/ink1683.xml"/><Relationship Id="rId315" Type="http://schemas.openxmlformats.org/officeDocument/2006/relationships/image" Target="../media/image1772.png"/><Relationship Id="rId522" Type="http://schemas.openxmlformats.org/officeDocument/2006/relationships/image" Target="../media/image1873.png"/><Relationship Id="rId96" Type="http://schemas.openxmlformats.org/officeDocument/2006/relationships/customXml" Target="../ink/ink1677.xml"/><Relationship Id="rId161" Type="http://schemas.openxmlformats.org/officeDocument/2006/relationships/customXml" Target="../ink/ink1710.xml"/><Relationship Id="rId399" Type="http://schemas.openxmlformats.org/officeDocument/2006/relationships/image" Target="../media/image1814.png"/><Relationship Id="rId259" Type="http://schemas.openxmlformats.org/officeDocument/2006/relationships/customXml" Target="../ink/ink1760.xml"/><Relationship Id="rId466" Type="http://schemas.openxmlformats.org/officeDocument/2006/relationships/image" Target="../media/image1847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3.xml"/><Relationship Id="rId21" Type="http://schemas.openxmlformats.org/officeDocument/2006/relationships/customXml" Target="../ink/ink1925.xml"/><Relationship Id="rId42" Type="http://schemas.openxmlformats.org/officeDocument/2006/relationships/image" Target="../media/image1914.png"/><Relationship Id="rId63" Type="http://schemas.openxmlformats.org/officeDocument/2006/relationships/customXml" Target="../ink/ink1946.xml"/><Relationship Id="rId84" Type="http://schemas.openxmlformats.org/officeDocument/2006/relationships/image" Target="../media/image1935.png"/><Relationship Id="rId138" Type="http://schemas.openxmlformats.org/officeDocument/2006/relationships/image" Target="../media/image1962.png"/><Relationship Id="rId159" Type="http://schemas.openxmlformats.org/officeDocument/2006/relationships/customXml" Target="../ink/ink1994.xml"/><Relationship Id="rId170" Type="http://schemas.openxmlformats.org/officeDocument/2006/relationships/image" Target="../media/image1977.png"/><Relationship Id="rId191" Type="http://schemas.openxmlformats.org/officeDocument/2006/relationships/customXml" Target="../ink/ink2010.xml"/><Relationship Id="rId205" Type="http://schemas.openxmlformats.org/officeDocument/2006/relationships/customXml" Target="../ink/ink2017.xml"/><Relationship Id="rId226" Type="http://schemas.openxmlformats.org/officeDocument/2006/relationships/image" Target="../media/image2003.png"/><Relationship Id="rId107" Type="http://schemas.openxmlformats.org/officeDocument/2006/relationships/customXml" Target="../ink/ink1968.xml"/><Relationship Id="rId11" Type="http://schemas.openxmlformats.org/officeDocument/2006/relationships/customXml" Target="../ink/ink1920.xml"/><Relationship Id="rId32" Type="http://schemas.openxmlformats.org/officeDocument/2006/relationships/image" Target="../media/image1909.png"/><Relationship Id="rId53" Type="http://schemas.openxmlformats.org/officeDocument/2006/relationships/customXml" Target="../ink/ink1941.xml"/><Relationship Id="rId74" Type="http://schemas.openxmlformats.org/officeDocument/2006/relationships/image" Target="../media/image1930.png"/><Relationship Id="rId128" Type="http://schemas.openxmlformats.org/officeDocument/2006/relationships/image" Target="../media/image1957.png"/><Relationship Id="rId149" Type="http://schemas.openxmlformats.org/officeDocument/2006/relationships/customXml" Target="../ink/ink1989.xml"/><Relationship Id="rId5" Type="http://schemas.openxmlformats.org/officeDocument/2006/relationships/customXml" Target="../ink/ink1917.xml"/><Relationship Id="rId95" Type="http://schemas.openxmlformats.org/officeDocument/2006/relationships/customXml" Target="../ink/ink1962.xml"/><Relationship Id="rId160" Type="http://schemas.openxmlformats.org/officeDocument/2006/relationships/image" Target="../media/image1973.png"/><Relationship Id="rId181" Type="http://schemas.openxmlformats.org/officeDocument/2006/relationships/customXml" Target="../ink/ink2005.xml"/><Relationship Id="rId216" Type="http://schemas.openxmlformats.org/officeDocument/2006/relationships/image" Target="../media/image1998.png"/><Relationship Id="rId22" Type="http://schemas.openxmlformats.org/officeDocument/2006/relationships/image" Target="../media/image1904.png"/><Relationship Id="rId43" Type="http://schemas.openxmlformats.org/officeDocument/2006/relationships/customXml" Target="../ink/ink1936.xml"/><Relationship Id="rId64" Type="http://schemas.openxmlformats.org/officeDocument/2006/relationships/image" Target="../media/image1925.png"/><Relationship Id="rId118" Type="http://schemas.openxmlformats.org/officeDocument/2006/relationships/image" Target="../media/image1952.png"/><Relationship Id="rId139" Type="http://schemas.openxmlformats.org/officeDocument/2006/relationships/customXml" Target="../ink/ink1984.xml"/><Relationship Id="rId85" Type="http://schemas.openxmlformats.org/officeDocument/2006/relationships/customXml" Target="../ink/ink1957.xml"/><Relationship Id="rId150" Type="http://schemas.openxmlformats.org/officeDocument/2006/relationships/image" Target="../media/image1968.png"/><Relationship Id="rId171" Type="http://schemas.openxmlformats.org/officeDocument/2006/relationships/customXml" Target="../ink/ink2000.xml"/><Relationship Id="rId192" Type="http://schemas.openxmlformats.org/officeDocument/2006/relationships/image" Target="../media/image1986.png"/><Relationship Id="rId206" Type="http://schemas.openxmlformats.org/officeDocument/2006/relationships/image" Target="../media/image1993.png"/><Relationship Id="rId227" Type="http://schemas.openxmlformats.org/officeDocument/2006/relationships/customXml" Target="../ink/ink2028.xml"/><Relationship Id="rId12" Type="http://schemas.openxmlformats.org/officeDocument/2006/relationships/image" Target="../media/image1899.png"/><Relationship Id="rId33" Type="http://schemas.openxmlformats.org/officeDocument/2006/relationships/customXml" Target="../ink/ink1931.xml"/><Relationship Id="rId108" Type="http://schemas.openxmlformats.org/officeDocument/2006/relationships/image" Target="../media/image1947.png"/><Relationship Id="rId129" Type="http://schemas.openxmlformats.org/officeDocument/2006/relationships/customXml" Target="../ink/ink1979.xml"/><Relationship Id="rId54" Type="http://schemas.openxmlformats.org/officeDocument/2006/relationships/image" Target="../media/image1920.png"/><Relationship Id="rId75" Type="http://schemas.openxmlformats.org/officeDocument/2006/relationships/customXml" Target="../ink/ink1952.xml"/><Relationship Id="rId96" Type="http://schemas.openxmlformats.org/officeDocument/2006/relationships/image" Target="../media/image1941.png"/><Relationship Id="rId140" Type="http://schemas.openxmlformats.org/officeDocument/2006/relationships/image" Target="../media/image1963.png"/><Relationship Id="rId161" Type="http://schemas.openxmlformats.org/officeDocument/2006/relationships/customXml" Target="../ink/ink1995.xml"/><Relationship Id="rId182" Type="http://schemas.openxmlformats.org/officeDocument/2006/relationships/image" Target="../media/image1982.png"/><Relationship Id="rId217" Type="http://schemas.openxmlformats.org/officeDocument/2006/relationships/customXml" Target="../ink/ink2023.xml"/><Relationship Id="rId6" Type="http://schemas.openxmlformats.org/officeDocument/2006/relationships/image" Target="../media/image1896.png"/><Relationship Id="rId23" Type="http://schemas.openxmlformats.org/officeDocument/2006/relationships/customXml" Target="../ink/ink1926.xml"/><Relationship Id="rId119" Type="http://schemas.openxmlformats.org/officeDocument/2006/relationships/customXml" Target="../ink/ink1974.xml"/><Relationship Id="rId44" Type="http://schemas.openxmlformats.org/officeDocument/2006/relationships/image" Target="../media/image1915.png"/><Relationship Id="rId65" Type="http://schemas.openxmlformats.org/officeDocument/2006/relationships/customXml" Target="../ink/ink1947.xml"/><Relationship Id="rId86" Type="http://schemas.openxmlformats.org/officeDocument/2006/relationships/image" Target="../media/image1936.png"/><Relationship Id="rId130" Type="http://schemas.openxmlformats.org/officeDocument/2006/relationships/image" Target="../media/image1958.png"/><Relationship Id="rId151" Type="http://schemas.openxmlformats.org/officeDocument/2006/relationships/customXml" Target="../ink/ink1990.xml"/><Relationship Id="rId172" Type="http://schemas.openxmlformats.org/officeDocument/2006/relationships/image" Target="../media/image1629.png"/><Relationship Id="rId193" Type="http://schemas.openxmlformats.org/officeDocument/2006/relationships/customXml" Target="../ink/ink2011.xml"/><Relationship Id="rId207" Type="http://schemas.openxmlformats.org/officeDocument/2006/relationships/customXml" Target="../ink/ink2018.xml"/><Relationship Id="rId228" Type="http://schemas.openxmlformats.org/officeDocument/2006/relationships/image" Target="../media/image2004.png"/><Relationship Id="rId13" Type="http://schemas.openxmlformats.org/officeDocument/2006/relationships/customXml" Target="../ink/ink1921.xml"/><Relationship Id="rId109" Type="http://schemas.openxmlformats.org/officeDocument/2006/relationships/customXml" Target="../ink/ink1969.xml"/><Relationship Id="rId34" Type="http://schemas.openxmlformats.org/officeDocument/2006/relationships/image" Target="../media/image1910.png"/><Relationship Id="rId55" Type="http://schemas.openxmlformats.org/officeDocument/2006/relationships/customXml" Target="../ink/ink1942.xml"/><Relationship Id="rId76" Type="http://schemas.openxmlformats.org/officeDocument/2006/relationships/image" Target="../media/image1931.png"/><Relationship Id="rId97" Type="http://schemas.openxmlformats.org/officeDocument/2006/relationships/customXml" Target="../ink/ink1963.xml"/><Relationship Id="rId120" Type="http://schemas.openxmlformats.org/officeDocument/2006/relationships/image" Target="../media/image1953.png"/><Relationship Id="rId141" Type="http://schemas.openxmlformats.org/officeDocument/2006/relationships/customXml" Target="../ink/ink1985.xml"/><Relationship Id="rId7" Type="http://schemas.openxmlformats.org/officeDocument/2006/relationships/customXml" Target="../ink/ink1918.xml"/><Relationship Id="rId162" Type="http://schemas.openxmlformats.org/officeDocument/2006/relationships/image" Target="../media/image1974.png"/><Relationship Id="rId183" Type="http://schemas.openxmlformats.org/officeDocument/2006/relationships/customXml" Target="../ink/ink2006.xml"/><Relationship Id="rId218" Type="http://schemas.openxmlformats.org/officeDocument/2006/relationships/image" Target="../media/image1999.png"/><Relationship Id="rId24" Type="http://schemas.openxmlformats.org/officeDocument/2006/relationships/image" Target="../media/image1905.png"/><Relationship Id="rId45" Type="http://schemas.openxmlformats.org/officeDocument/2006/relationships/customXml" Target="../ink/ink1937.xml"/><Relationship Id="rId66" Type="http://schemas.openxmlformats.org/officeDocument/2006/relationships/image" Target="../media/image1926.png"/><Relationship Id="rId87" Type="http://schemas.openxmlformats.org/officeDocument/2006/relationships/customXml" Target="../ink/ink1958.xml"/><Relationship Id="rId110" Type="http://schemas.openxmlformats.org/officeDocument/2006/relationships/image" Target="../media/image1948.png"/><Relationship Id="rId131" Type="http://schemas.openxmlformats.org/officeDocument/2006/relationships/customXml" Target="../ink/ink1980.xml"/><Relationship Id="rId152" Type="http://schemas.openxmlformats.org/officeDocument/2006/relationships/image" Target="../media/image1969.png"/><Relationship Id="rId173" Type="http://schemas.openxmlformats.org/officeDocument/2006/relationships/customXml" Target="../ink/ink2001.xml"/><Relationship Id="rId194" Type="http://schemas.openxmlformats.org/officeDocument/2006/relationships/image" Target="../media/image1987.png"/><Relationship Id="rId208" Type="http://schemas.openxmlformats.org/officeDocument/2006/relationships/image" Target="../media/image1994.png"/><Relationship Id="rId229" Type="http://schemas.openxmlformats.org/officeDocument/2006/relationships/customXml" Target="../ink/ink2029.xml"/><Relationship Id="rId14" Type="http://schemas.openxmlformats.org/officeDocument/2006/relationships/image" Target="../media/image1900.png"/><Relationship Id="rId35" Type="http://schemas.openxmlformats.org/officeDocument/2006/relationships/customXml" Target="../ink/ink1932.xml"/><Relationship Id="rId56" Type="http://schemas.openxmlformats.org/officeDocument/2006/relationships/image" Target="../media/image1921.png"/><Relationship Id="rId77" Type="http://schemas.openxmlformats.org/officeDocument/2006/relationships/customXml" Target="../ink/ink1953.xml"/><Relationship Id="rId100" Type="http://schemas.openxmlformats.org/officeDocument/2006/relationships/image" Target="../media/image1943.png"/><Relationship Id="rId8" Type="http://schemas.openxmlformats.org/officeDocument/2006/relationships/image" Target="../media/image1897.png"/><Relationship Id="rId98" Type="http://schemas.openxmlformats.org/officeDocument/2006/relationships/image" Target="../media/image1942.png"/><Relationship Id="rId121" Type="http://schemas.openxmlformats.org/officeDocument/2006/relationships/customXml" Target="../ink/ink1975.xml"/><Relationship Id="rId142" Type="http://schemas.openxmlformats.org/officeDocument/2006/relationships/image" Target="../media/image1964.png"/><Relationship Id="rId163" Type="http://schemas.openxmlformats.org/officeDocument/2006/relationships/customXml" Target="../ink/ink1996.xml"/><Relationship Id="rId184" Type="http://schemas.openxmlformats.org/officeDocument/2006/relationships/image" Target="../media/image1983.png"/><Relationship Id="rId219" Type="http://schemas.openxmlformats.org/officeDocument/2006/relationships/customXml" Target="../ink/ink2024.xml"/><Relationship Id="rId230" Type="http://schemas.openxmlformats.org/officeDocument/2006/relationships/image" Target="../media/image2005.png"/><Relationship Id="rId25" Type="http://schemas.openxmlformats.org/officeDocument/2006/relationships/customXml" Target="../ink/ink1927.xml"/><Relationship Id="rId46" Type="http://schemas.openxmlformats.org/officeDocument/2006/relationships/image" Target="../media/image1916.png"/><Relationship Id="rId67" Type="http://schemas.openxmlformats.org/officeDocument/2006/relationships/customXml" Target="../ink/ink1948.xml"/><Relationship Id="rId20" Type="http://schemas.openxmlformats.org/officeDocument/2006/relationships/image" Target="../media/image1903.png"/><Relationship Id="rId41" Type="http://schemas.openxmlformats.org/officeDocument/2006/relationships/customXml" Target="../ink/ink1935.xml"/><Relationship Id="rId62" Type="http://schemas.openxmlformats.org/officeDocument/2006/relationships/image" Target="../media/image1924.png"/><Relationship Id="rId83" Type="http://schemas.openxmlformats.org/officeDocument/2006/relationships/customXml" Target="../ink/ink1956.xml"/><Relationship Id="rId88" Type="http://schemas.openxmlformats.org/officeDocument/2006/relationships/image" Target="../media/image1937.png"/><Relationship Id="rId111" Type="http://schemas.openxmlformats.org/officeDocument/2006/relationships/customXml" Target="../ink/ink1970.xml"/><Relationship Id="rId132" Type="http://schemas.openxmlformats.org/officeDocument/2006/relationships/image" Target="../media/image1959.png"/><Relationship Id="rId153" Type="http://schemas.openxmlformats.org/officeDocument/2006/relationships/customXml" Target="../ink/ink1991.xml"/><Relationship Id="rId174" Type="http://schemas.openxmlformats.org/officeDocument/2006/relationships/image" Target="../media/image1978.png"/><Relationship Id="rId179" Type="http://schemas.openxmlformats.org/officeDocument/2006/relationships/customXml" Target="../ink/ink2004.xml"/><Relationship Id="rId195" Type="http://schemas.openxmlformats.org/officeDocument/2006/relationships/customXml" Target="../ink/ink2012.xml"/><Relationship Id="rId209" Type="http://schemas.openxmlformats.org/officeDocument/2006/relationships/customXml" Target="../ink/ink2019.xml"/><Relationship Id="rId190" Type="http://schemas.openxmlformats.org/officeDocument/2006/relationships/image" Target="../media/image1985.png"/><Relationship Id="rId204" Type="http://schemas.openxmlformats.org/officeDocument/2006/relationships/image" Target="../media/image1992.png"/><Relationship Id="rId220" Type="http://schemas.openxmlformats.org/officeDocument/2006/relationships/image" Target="../media/image2000.png"/><Relationship Id="rId225" Type="http://schemas.openxmlformats.org/officeDocument/2006/relationships/customXml" Target="../ink/ink2027.xml"/><Relationship Id="rId15" Type="http://schemas.openxmlformats.org/officeDocument/2006/relationships/customXml" Target="../ink/ink1922.xml"/><Relationship Id="rId36" Type="http://schemas.openxmlformats.org/officeDocument/2006/relationships/image" Target="../media/image1911.png"/><Relationship Id="rId57" Type="http://schemas.openxmlformats.org/officeDocument/2006/relationships/customXml" Target="../ink/ink1943.xml"/><Relationship Id="rId106" Type="http://schemas.openxmlformats.org/officeDocument/2006/relationships/image" Target="../media/image1946.png"/><Relationship Id="rId127" Type="http://schemas.openxmlformats.org/officeDocument/2006/relationships/customXml" Target="../ink/ink1978.xml"/><Relationship Id="rId10" Type="http://schemas.openxmlformats.org/officeDocument/2006/relationships/image" Target="../media/image1898.png"/><Relationship Id="rId31" Type="http://schemas.openxmlformats.org/officeDocument/2006/relationships/customXml" Target="../ink/ink1930.xml"/><Relationship Id="rId52" Type="http://schemas.openxmlformats.org/officeDocument/2006/relationships/image" Target="../media/image1919.png"/><Relationship Id="rId73" Type="http://schemas.openxmlformats.org/officeDocument/2006/relationships/customXml" Target="../ink/ink1951.xml"/><Relationship Id="rId78" Type="http://schemas.openxmlformats.org/officeDocument/2006/relationships/image" Target="../media/image1932.png"/><Relationship Id="rId94" Type="http://schemas.openxmlformats.org/officeDocument/2006/relationships/image" Target="../media/image1940.png"/><Relationship Id="rId99" Type="http://schemas.openxmlformats.org/officeDocument/2006/relationships/customXml" Target="../ink/ink1964.xml"/><Relationship Id="rId101" Type="http://schemas.openxmlformats.org/officeDocument/2006/relationships/customXml" Target="../ink/ink1965.xml"/><Relationship Id="rId122" Type="http://schemas.openxmlformats.org/officeDocument/2006/relationships/image" Target="../media/image1954.png"/><Relationship Id="rId143" Type="http://schemas.openxmlformats.org/officeDocument/2006/relationships/customXml" Target="../ink/ink1986.xml"/><Relationship Id="rId148" Type="http://schemas.openxmlformats.org/officeDocument/2006/relationships/image" Target="../media/image1967.png"/><Relationship Id="rId164" Type="http://schemas.openxmlformats.org/officeDocument/2006/relationships/image" Target="../media/image1975.png"/><Relationship Id="rId169" Type="http://schemas.openxmlformats.org/officeDocument/2006/relationships/customXml" Target="../ink/ink1999.xml"/><Relationship Id="rId185" Type="http://schemas.openxmlformats.org/officeDocument/2006/relationships/customXml" Target="../ink/ink2007.xml"/><Relationship Id="rId4" Type="http://schemas.openxmlformats.org/officeDocument/2006/relationships/image" Target="../media/image1895.png"/><Relationship Id="rId9" Type="http://schemas.openxmlformats.org/officeDocument/2006/relationships/customXml" Target="../ink/ink1919.xml"/><Relationship Id="rId180" Type="http://schemas.openxmlformats.org/officeDocument/2006/relationships/image" Target="../media/image1981.png"/><Relationship Id="rId210" Type="http://schemas.openxmlformats.org/officeDocument/2006/relationships/image" Target="../media/image1995.png"/><Relationship Id="rId215" Type="http://schemas.openxmlformats.org/officeDocument/2006/relationships/customXml" Target="../ink/ink2022.xml"/><Relationship Id="rId236" Type="http://schemas.openxmlformats.org/officeDocument/2006/relationships/image" Target="../media/image2008.png"/><Relationship Id="rId26" Type="http://schemas.openxmlformats.org/officeDocument/2006/relationships/image" Target="../media/image1906.png"/><Relationship Id="rId231" Type="http://schemas.openxmlformats.org/officeDocument/2006/relationships/customXml" Target="../ink/ink2030.xml"/><Relationship Id="rId47" Type="http://schemas.openxmlformats.org/officeDocument/2006/relationships/customXml" Target="../ink/ink1938.xml"/><Relationship Id="rId68" Type="http://schemas.openxmlformats.org/officeDocument/2006/relationships/image" Target="../media/image1927.png"/><Relationship Id="rId89" Type="http://schemas.openxmlformats.org/officeDocument/2006/relationships/customXml" Target="../ink/ink1959.xml"/><Relationship Id="rId112" Type="http://schemas.openxmlformats.org/officeDocument/2006/relationships/image" Target="../media/image1949.png"/><Relationship Id="rId133" Type="http://schemas.openxmlformats.org/officeDocument/2006/relationships/customXml" Target="../ink/ink1981.xml"/><Relationship Id="rId154" Type="http://schemas.openxmlformats.org/officeDocument/2006/relationships/image" Target="../media/image1970.png"/><Relationship Id="rId175" Type="http://schemas.openxmlformats.org/officeDocument/2006/relationships/customXml" Target="../ink/ink2002.xml"/><Relationship Id="rId196" Type="http://schemas.openxmlformats.org/officeDocument/2006/relationships/image" Target="../media/image1988.png"/><Relationship Id="rId200" Type="http://schemas.openxmlformats.org/officeDocument/2006/relationships/image" Target="../media/image1990.png"/><Relationship Id="rId16" Type="http://schemas.openxmlformats.org/officeDocument/2006/relationships/image" Target="../media/image1901.png"/><Relationship Id="rId221" Type="http://schemas.openxmlformats.org/officeDocument/2006/relationships/customXml" Target="../ink/ink2025.xml"/><Relationship Id="rId37" Type="http://schemas.openxmlformats.org/officeDocument/2006/relationships/customXml" Target="../ink/ink1933.xml"/><Relationship Id="rId58" Type="http://schemas.openxmlformats.org/officeDocument/2006/relationships/image" Target="../media/image1922.png"/><Relationship Id="rId79" Type="http://schemas.openxmlformats.org/officeDocument/2006/relationships/customXml" Target="../ink/ink1954.xml"/><Relationship Id="rId102" Type="http://schemas.openxmlformats.org/officeDocument/2006/relationships/image" Target="../media/image1944.png"/><Relationship Id="rId123" Type="http://schemas.openxmlformats.org/officeDocument/2006/relationships/customXml" Target="../ink/ink1976.xml"/><Relationship Id="rId144" Type="http://schemas.openxmlformats.org/officeDocument/2006/relationships/image" Target="../media/image1965.png"/><Relationship Id="rId90" Type="http://schemas.openxmlformats.org/officeDocument/2006/relationships/image" Target="../media/image1938.png"/><Relationship Id="rId165" Type="http://schemas.openxmlformats.org/officeDocument/2006/relationships/customXml" Target="../ink/ink1997.xml"/><Relationship Id="rId186" Type="http://schemas.openxmlformats.org/officeDocument/2006/relationships/image" Target="../media/image1834.png"/><Relationship Id="rId211" Type="http://schemas.openxmlformats.org/officeDocument/2006/relationships/customXml" Target="../ink/ink2020.xml"/><Relationship Id="rId232" Type="http://schemas.openxmlformats.org/officeDocument/2006/relationships/image" Target="../media/image2006.png"/><Relationship Id="rId27" Type="http://schemas.openxmlformats.org/officeDocument/2006/relationships/customXml" Target="../ink/ink1928.xml"/><Relationship Id="rId48" Type="http://schemas.openxmlformats.org/officeDocument/2006/relationships/image" Target="../media/image1917.png"/><Relationship Id="rId69" Type="http://schemas.openxmlformats.org/officeDocument/2006/relationships/customXml" Target="../ink/ink1949.xml"/><Relationship Id="rId113" Type="http://schemas.openxmlformats.org/officeDocument/2006/relationships/customXml" Target="../ink/ink1971.xml"/><Relationship Id="rId134" Type="http://schemas.openxmlformats.org/officeDocument/2006/relationships/image" Target="../media/image1960.png"/><Relationship Id="rId80" Type="http://schemas.openxmlformats.org/officeDocument/2006/relationships/image" Target="../media/image1933.png"/><Relationship Id="rId155" Type="http://schemas.openxmlformats.org/officeDocument/2006/relationships/customXml" Target="../ink/ink1992.xml"/><Relationship Id="rId176" Type="http://schemas.openxmlformats.org/officeDocument/2006/relationships/image" Target="../media/image1979.png"/><Relationship Id="rId197" Type="http://schemas.openxmlformats.org/officeDocument/2006/relationships/customXml" Target="../ink/ink2013.xml"/><Relationship Id="rId201" Type="http://schemas.openxmlformats.org/officeDocument/2006/relationships/customXml" Target="../ink/ink2015.xml"/><Relationship Id="rId222" Type="http://schemas.openxmlformats.org/officeDocument/2006/relationships/image" Target="../media/image2001.png"/><Relationship Id="rId17" Type="http://schemas.openxmlformats.org/officeDocument/2006/relationships/customXml" Target="../ink/ink1923.xml"/><Relationship Id="rId38" Type="http://schemas.openxmlformats.org/officeDocument/2006/relationships/image" Target="../media/image1912.png"/><Relationship Id="rId59" Type="http://schemas.openxmlformats.org/officeDocument/2006/relationships/customXml" Target="../ink/ink1944.xml"/><Relationship Id="rId103" Type="http://schemas.openxmlformats.org/officeDocument/2006/relationships/customXml" Target="../ink/ink1966.xml"/><Relationship Id="rId124" Type="http://schemas.openxmlformats.org/officeDocument/2006/relationships/image" Target="../media/image1955.png"/><Relationship Id="rId70" Type="http://schemas.openxmlformats.org/officeDocument/2006/relationships/image" Target="../media/image1928.png"/><Relationship Id="rId91" Type="http://schemas.openxmlformats.org/officeDocument/2006/relationships/customXml" Target="../ink/ink1960.xml"/><Relationship Id="rId145" Type="http://schemas.openxmlformats.org/officeDocument/2006/relationships/customXml" Target="../ink/ink1987.xml"/><Relationship Id="rId166" Type="http://schemas.openxmlformats.org/officeDocument/2006/relationships/image" Target="../media/image1781.png"/><Relationship Id="rId187" Type="http://schemas.openxmlformats.org/officeDocument/2006/relationships/customXml" Target="../ink/ink200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996.png"/><Relationship Id="rId233" Type="http://schemas.openxmlformats.org/officeDocument/2006/relationships/customXml" Target="../ink/ink2031.xml"/><Relationship Id="rId28" Type="http://schemas.openxmlformats.org/officeDocument/2006/relationships/image" Target="../media/image1907.png"/><Relationship Id="rId49" Type="http://schemas.openxmlformats.org/officeDocument/2006/relationships/customXml" Target="../ink/ink1939.xml"/><Relationship Id="rId114" Type="http://schemas.openxmlformats.org/officeDocument/2006/relationships/image" Target="../media/image1950.png"/><Relationship Id="rId60" Type="http://schemas.openxmlformats.org/officeDocument/2006/relationships/image" Target="../media/image1923.png"/><Relationship Id="rId81" Type="http://schemas.openxmlformats.org/officeDocument/2006/relationships/customXml" Target="../ink/ink1955.xml"/><Relationship Id="rId135" Type="http://schemas.openxmlformats.org/officeDocument/2006/relationships/customXml" Target="../ink/ink1982.xml"/><Relationship Id="rId156" Type="http://schemas.openxmlformats.org/officeDocument/2006/relationships/image" Target="../media/image1971.png"/><Relationship Id="rId177" Type="http://schemas.openxmlformats.org/officeDocument/2006/relationships/customXml" Target="../ink/ink2003.xml"/><Relationship Id="rId198" Type="http://schemas.openxmlformats.org/officeDocument/2006/relationships/image" Target="../media/image1989.png"/><Relationship Id="rId202" Type="http://schemas.openxmlformats.org/officeDocument/2006/relationships/image" Target="../media/image1991.png"/><Relationship Id="rId223" Type="http://schemas.openxmlformats.org/officeDocument/2006/relationships/customXml" Target="../ink/ink2026.xml"/><Relationship Id="rId18" Type="http://schemas.openxmlformats.org/officeDocument/2006/relationships/image" Target="../media/image1902.png"/><Relationship Id="rId39" Type="http://schemas.openxmlformats.org/officeDocument/2006/relationships/customXml" Target="../ink/ink1934.xml"/><Relationship Id="rId50" Type="http://schemas.openxmlformats.org/officeDocument/2006/relationships/image" Target="../media/image1918.png"/><Relationship Id="rId104" Type="http://schemas.openxmlformats.org/officeDocument/2006/relationships/image" Target="../media/image1945.png"/><Relationship Id="rId125" Type="http://schemas.openxmlformats.org/officeDocument/2006/relationships/customXml" Target="../ink/ink1977.xml"/><Relationship Id="rId146" Type="http://schemas.openxmlformats.org/officeDocument/2006/relationships/image" Target="../media/image1966.png"/><Relationship Id="rId167" Type="http://schemas.openxmlformats.org/officeDocument/2006/relationships/customXml" Target="../ink/ink1998.xml"/><Relationship Id="rId188" Type="http://schemas.openxmlformats.org/officeDocument/2006/relationships/image" Target="../media/image1984.png"/><Relationship Id="rId71" Type="http://schemas.openxmlformats.org/officeDocument/2006/relationships/customXml" Target="../ink/ink1950.xml"/><Relationship Id="rId92" Type="http://schemas.openxmlformats.org/officeDocument/2006/relationships/image" Target="../media/image1939.png"/><Relationship Id="rId213" Type="http://schemas.openxmlformats.org/officeDocument/2006/relationships/customXml" Target="../ink/ink2021.xml"/><Relationship Id="rId234" Type="http://schemas.openxmlformats.org/officeDocument/2006/relationships/image" Target="../media/image2007.png"/><Relationship Id="rId2" Type="http://schemas.openxmlformats.org/officeDocument/2006/relationships/image" Target="../media/image1894.png"/><Relationship Id="rId29" Type="http://schemas.openxmlformats.org/officeDocument/2006/relationships/customXml" Target="../ink/ink1929.xml"/><Relationship Id="rId40" Type="http://schemas.openxmlformats.org/officeDocument/2006/relationships/image" Target="../media/image1913.png"/><Relationship Id="rId115" Type="http://schemas.openxmlformats.org/officeDocument/2006/relationships/customXml" Target="../ink/ink1972.xml"/><Relationship Id="rId136" Type="http://schemas.openxmlformats.org/officeDocument/2006/relationships/image" Target="../media/image1961.png"/><Relationship Id="rId157" Type="http://schemas.openxmlformats.org/officeDocument/2006/relationships/customXml" Target="../ink/ink1993.xml"/><Relationship Id="rId178" Type="http://schemas.openxmlformats.org/officeDocument/2006/relationships/image" Target="../media/image1980.png"/><Relationship Id="rId61" Type="http://schemas.openxmlformats.org/officeDocument/2006/relationships/customXml" Target="../ink/ink1945.xml"/><Relationship Id="rId82" Type="http://schemas.openxmlformats.org/officeDocument/2006/relationships/image" Target="../media/image1934.png"/><Relationship Id="rId199" Type="http://schemas.openxmlformats.org/officeDocument/2006/relationships/customXml" Target="../ink/ink2014.xml"/><Relationship Id="rId203" Type="http://schemas.openxmlformats.org/officeDocument/2006/relationships/customXml" Target="../ink/ink2016.xml"/><Relationship Id="rId19" Type="http://schemas.openxmlformats.org/officeDocument/2006/relationships/customXml" Target="../ink/ink1924.xml"/><Relationship Id="rId224" Type="http://schemas.openxmlformats.org/officeDocument/2006/relationships/image" Target="../media/image2002.png"/><Relationship Id="rId30" Type="http://schemas.openxmlformats.org/officeDocument/2006/relationships/image" Target="../media/image1908.png"/><Relationship Id="rId105" Type="http://schemas.openxmlformats.org/officeDocument/2006/relationships/customXml" Target="../ink/ink1967.xml"/><Relationship Id="rId126" Type="http://schemas.openxmlformats.org/officeDocument/2006/relationships/image" Target="../media/image1956.png"/><Relationship Id="rId147" Type="http://schemas.openxmlformats.org/officeDocument/2006/relationships/customXml" Target="../ink/ink1988.xml"/><Relationship Id="rId168" Type="http://schemas.openxmlformats.org/officeDocument/2006/relationships/image" Target="../media/image1976.png"/><Relationship Id="rId51" Type="http://schemas.openxmlformats.org/officeDocument/2006/relationships/customXml" Target="../ink/ink1940.xml"/><Relationship Id="rId72" Type="http://schemas.openxmlformats.org/officeDocument/2006/relationships/image" Target="../media/image1929.png"/><Relationship Id="rId93" Type="http://schemas.openxmlformats.org/officeDocument/2006/relationships/customXml" Target="../ink/ink1961.xml"/><Relationship Id="rId189" Type="http://schemas.openxmlformats.org/officeDocument/2006/relationships/customXml" Target="../ink/ink2009.xml"/><Relationship Id="rId3" Type="http://schemas.openxmlformats.org/officeDocument/2006/relationships/customXml" Target="../ink/ink1916.xml"/><Relationship Id="rId214" Type="http://schemas.openxmlformats.org/officeDocument/2006/relationships/image" Target="../media/image1997.png"/><Relationship Id="rId235" Type="http://schemas.openxmlformats.org/officeDocument/2006/relationships/customXml" Target="../ink/ink2032.xml"/><Relationship Id="rId116" Type="http://schemas.openxmlformats.org/officeDocument/2006/relationships/image" Target="../media/image1951.png"/><Relationship Id="rId137" Type="http://schemas.openxmlformats.org/officeDocument/2006/relationships/customXml" Target="../ink/ink1983.xml"/><Relationship Id="rId158" Type="http://schemas.openxmlformats.org/officeDocument/2006/relationships/image" Target="../media/image1972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91.xml"/><Relationship Id="rId21" Type="http://schemas.openxmlformats.org/officeDocument/2006/relationships/image" Target="../media/image2016.png"/><Relationship Id="rId324" Type="http://schemas.openxmlformats.org/officeDocument/2006/relationships/image" Target="../media/image2161.png"/><Relationship Id="rId170" Type="http://schemas.openxmlformats.org/officeDocument/2006/relationships/image" Target="../media/image2086.png"/><Relationship Id="rId226" Type="http://schemas.openxmlformats.org/officeDocument/2006/relationships/customXml" Target="../ink/ink2147.xml"/><Relationship Id="rId433" Type="http://schemas.openxmlformats.org/officeDocument/2006/relationships/customXml" Target="../ink/ink2254.xml"/><Relationship Id="rId268" Type="http://schemas.openxmlformats.org/officeDocument/2006/relationships/image" Target="../media/image2133.png"/><Relationship Id="rId475" Type="http://schemas.openxmlformats.org/officeDocument/2006/relationships/customXml" Target="../ink/ink2275.xml"/><Relationship Id="rId32" Type="http://schemas.openxmlformats.org/officeDocument/2006/relationships/customXml" Target="../ink/ink2048.xml"/><Relationship Id="rId74" Type="http://schemas.openxmlformats.org/officeDocument/2006/relationships/customXml" Target="../ink/ink2069.xml"/><Relationship Id="rId128" Type="http://schemas.openxmlformats.org/officeDocument/2006/relationships/image" Target="../media/image2066.png"/><Relationship Id="rId335" Type="http://schemas.openxmlformats.org/officeDocument/2006/relationships/customXml" Target="../ink/ink2203.xml"/><Relationship Id="rId377" Type="http://schemas.openxmlformats.org/officeDocument/2006/relationships/customXml" Target="../ink/ink2224.xml"/><Relationship Id="rId500" Type="http://schemas.openxmlformats.org/officeDocument/2006/relationships/image" Target="../media/image2247.png"/><Relationship Id="rId5" Type="http://schemas.openxmlformats.org/officeDocument/2006/relationships/image" Target="../media/image1695.png"/><Relationship Id="rId181" Type="http://schemas.openxmlformats.org/officeDocument/2006/relationships/image" Target="../media/image2091.png"/><Relationship Id="rId237" Type="http://schemas.openxmlformats.org/officeDocument/2006/relationships/image" Target="../media/image2119.png"/><Relationship Id="rId402" Type="http://schemas.openxmlformats.org/officeDocument/2006/relationships/customXml" Target="../ink/ink2238.xml"/><Relationship Id="rId279" Type="http://schemas.openxmlformats.org/officeDocument/2006/relationships/customXml" Target="../ink/ink2175.xml"/><Relationship Id="rId444" Type="http://schemas.openxmlformats.org/officeDocument/2006/relationships/image" Target="../media/image2219.png"/><Relationship Id="rId486" Type="http://schemas.openxmlformats.org/officeDocument/2006/relationships/image" Target="../media/image2240.png"/><Relationship Id="rId43" Type="http://schemas.openxmlformats.org/officeDocument/2006/relationships/image" Target="../media/image2026.png"/><Relationship Id="rId139" Type="http://schemas.openxmlformats.org/officeDocument/2006/relationships/customXml" Target="../ink/ink2103.xml"/><Relationship Id="rId290" Type="http://schemas.openxmlformats.org/officeDocument/2006/relationships/image" Target="../media/image2144.png"/><Relationship Id="rId304" Type="http://schemas.openxmlformats.org/officeDocument/2006/relationships/image" Target="../media/image2151.png"/><Relationship Id="rId346" Type="http://schemas.openxmlformats.org/officeDocument/2006/relationships/image" Target="../media/image2172.png"/><Relationship Id="rId388" Type="http://schemas.openxmlformats.org/officeDocument/2006/relationships/customXml" Target="../ink/ink2230.xml"/><Relationship Id="rId511" Type="http://schemas.openxmlformats.org/officeDocument/2006/relationships/customXml" Target="../ink/ink2293.xml"/><Relationship Id="rId85" Type="http://schemas.openxmlformats.org/officeDocument/2006/relationships/image" Target="../media/image2047.png"/><Relationship Id="rId150" Type="http://schemas.openxmlformats.org/officeDocument/2006/relationships/image" Target="../media/image2076.png"/><Relationship Id="rId192" Type="http://schemas.openxmlformats.org/officeDocument/2006/relationships/customXml" Target="../ink/ink2130.xml"/><Relationship Id="rId206" Type="http://schemas.openxmlformats.org/officeDocument/2006/relationships/customXml" Target="../ink/ink2137.xml"/><Relationship Id="rId413" Type="http://schemas.openxmlformats.org/officeDocument/2006/relationships/image" Target="../media/image2204.png"/><Relationship Id="rId248" Type="http://schemas.openxmlformats.org/officeDocument/2006/relationships/customXml" Target="../ink/ink2158.xml"/><Relationship Id="rId455" Type="http://schemas.openxmlformats.org/officeDocument/2006/relationships/customXml" Target="../ink/ink2265.xml"/><Relationship Id="rId497" Type="http://schemas.openxmlformats.org/officeDocument/2006/relationships/customXml" Target="../ink/ink2286.xml"/><Relationship Id="rId12" Type="http://schemas.openxmlformats.org/officeDocument/2006/relationships/customXml" Target="../ink/ink2038.xml"/><Relationship Id="rId108" Type="http://schemas.openxmlformats.org/officeDocument/2006/relationships/image" Target="../media/image2057.png"/><Relationship Id="rId315" Type="http://schemas.openxmlformats.org/officeDocument/2006/relationships/customXml" Target="../ink/ink2193.xml"/><Relationship Id="rId357" Type="http://schemas.openxmlformats.org/officeDocument/2006/relationships/customXml" Target="../ink/ink2214.xml"/><Relationship Id="rId54" Type="http://schemas.openxmlformats.org/officeDocument/2006/relationships/customXml" Target="../ink/ink2059.xml"/><Relationship Id="rId96" Type="http://schemas.openxmlformats.org/officeDocument/2006/relationships/image" Target="../media/image2051.png"/><Relationship Id="rId161" Type="http://schemas.openxmlformats.org/officeDocument/2006/relationships/customXml" Target="../ink/ink2114.xml"/><Relationship Id="rId217" Type="http://schemas.openxmlformats.org/officeDocument/2006/relationships/image" Target="../media/image2109.png"/><Relationship Id="rId399" Type="http://schemas.openxmlformats.org/officeDocument/2006/relationships/image" Target="../media/image2198.png"/><Relationship Id="rId259" Type="http://schemas.openxmlformats.org/officeDocument/2006/relationships/customXml" Target="../ink/ink2164.xml"/><Relationship Id="rId424" Type="http://schemas.openxmlformats.org/officeDocument/2006/relationships/customXml" Target="../ink/ink2249.xml"/><Relationship Id="rId466" Type="http://schemas.openxmlformats.org/officeDocument/2006/relationships/image" Target="../media/image2230.png"/><Relationship Id="rId23" Type="http://schemas.openxmlformats.org/officeDocument/2006/relationships/image" Target="../media/image2017.png"/><Relationship Id="rId119" Type="http://schemas.openxmlformats.org/officeDocument/2006/relationships/customXml" Target="../ink/ink2092.xml"/><Relationship Id="rId270" Type="http://schemas.openxmlformats.org/officeDocument/2006/relationships/image" Target="../media/image2134.png"/><Relationship Id="rId326" Type="http://schemas.openxmlformats.org/officeDocument/2006/relationships/image" Target="../media/image2162.png"/><Relationship Id="rId65" Type="http://schemas.openxmlformats.org/officeDocument/2006/relationships/image" Target="../media/image2037.png"/><Relationship Id="rId130" Type="http://schemas.openxmlformats.org/officeDocument/2006/relationships/customXml" Target="../ink/ink2098.xml"/><Relationship Id="rId368" Type="http://schemas.openxmlformats.org/officeDocument/2006/relationships/image" Target="../media/image2183.png"/><Relationship Id="rId172" Type="http://schemas.openxmlformats.org/officeDocument/2006/relationships/image" Target="../media/image2087.png"/><Relationship Id="rId228" Type="http://schemas.openxmlformats.org/officeDocument/2006/relationships/customXml" Target="../ink/ink2148.xml"/><Relationship Id="rId435" Type="http://schemas.openxmlformats.org/officeDocument/2006/relationships/customXml" Target="../ink/ink2255.xml"/><Relationship Id="rId477" Type="http://schemas.openxmlformats.org/officeDocument/2006/relationships/customXml" Target="../ink/ink2276.xml"/><Relationship Id="rId281" Type="http://schemas.openxmlformats.org/officeDocument/2006/relationships/customXml" Target="../ink/ink2176.xml"/><Relationship Id="rId337" Type="http://schemas.openxmlformats.org/officeDocument/2006/relationships/customXml" Target="../ink/ink2204.xml"/><Relationship Id="rId502" Type="http://schemas.openxmlformats.org/officeDocument/2006/relationships/image" Target="../media/image2248.png"/><Relationship Id="rId34" Type="http://schemas.openxmlformats.org/officeDocument/2006/relationships/customXml" Target="../ink/ink2049.xml"/><Relationship Id="rId76" Type="http://schemas.openxmlformats.org/officeDocument/2006/relationships/customXml" Target="../ink/ink2070.xml"/><Relationship Id="rId141" Type="http://schemas.openxmlformats.org/officeDocument/2006/relationships/customXml" Target="../ink/ink2104.xml"/><Relationship Id="rId379" Type="http://schemas.openxmlformats.org/officeDocument/2006/relationships/customXml" Target="../ink/ink2225.xml"/><Relationship Id="rId7" Type="http://schemas.openxmlformats.org/officeDocument/2006/relationships/image" Target="../media/image2009.png"/><Relationship Id="rId183" Type="http://schemas.openxmlformats.org/officeDocument/2006/relationships/image" Target="../media/image2092.png"/><Relationship Id="rId239" Type="http://schemas.openxmlformats.org/officeDocument/2006/relationships/image" Target="../media/image2120.png"/><Relationship Id="rId390" Type="http://schemas.openxmlformats.org/officeDocument/2006/relationships/customXml" Target="../ink/ink2231.xml"/><Relationship Id="rId404" Type="http://schemas.openxmlformats.org/officeDocument/2006/relationships/customXml" Target="../ink/ink2239.xml"/><Relationship Id="rId446" Type="http://schemas.openxmlformats.org/officeDocument/2006/relationships/image" Target="../media/image2220.png"/><Relationship Id="rId250" Type="http://schemas.openxmlformats.org/officeDocument/2006/relationships/customXml" Target="../ink/ink2159.xml"/><Relationship Id="rId292" Type="http://schemas.openxmlformats.org/officeDocument/2006/relationships/image" Target="../media/image2145.png"/><Relationship Id="rId306" Type="http://schemas.openxmlformats.org/officeDocument/2006/relationships/image" Target="../media/image2152.png"/><Relationship Id="rId488" Type="http://schemas.openxmlformats.org/officeDocument/2006/relationships/image" Target="../media/image2241.png"/><Relationship Id="rId45" Type="http://schemas.openxmlformats.org/officeDocument/2006/relationships/image" Target="../media/image2027.png"/><Relationship Id="rId87" Type="http://schemas.openxmlformats.org/officeDocument/2006/relationships/image" Target="../media/image2048.png"/><Relationship Id="rId110" Type="http://schemas.openxmlformats.org/officeDocument/2006/relationships/image" Target="../media/image2058.png"/><Relationship Id="rId348" Type="http://schemas.openxmlformats.org/officeDocument/2006/relationships/image" Target="../media/image2173.png"/><Relationship Id="rId513" Type="http://schemas.openxmlformats.org/officeDocument/2006/relationships/customXml" Target="../ink/ink2294.xml"/><Relationship Id="rId152" Type="http://schemas.openxmlformats.org/officeDocument/2006/relationships/image" Target="../media/image2077.png"/><Relationship Id="rId194" Type="http://schemas.openxmlformats.org/officeDocument/2006/relationships/customXml" Target="../ink/ink2131.xml"/><Relationship Id="rId208" Type="http://schemas.openxmlformats.org/officeDocument/2006/relationships/customXml" Target="../ink/ink2138.xml"/><Relationship Id="rId415" Type="http://schemas.openxmlformats.org/officeDocument/2006/relationships/image" Target="../media/image2205.png"/><Relationship Id="rId457" Type="http://schemas.openxmlformats.org/officeDocument/2006/relationships/customXml" Target="../ink/ink2266.xml"/><Relationship Id="rId261" Type="http://schemas.openxmlformats.org/officeDocument/2006/relationships/customXml" Target="../ink/ink2165.xml"/><Relationship Id="rId499" Type="http://schemas.openxmlformats.org/officeDocument/2006/relationships/customXml" Target="../ink/ink2287.xml"/><Relationship Id="rId14" Type="http://schemas.openxmlformats.org/officeDocument/2006/relationships/customXml" Target="../ink/ink2039.xml"/><Relationship Id="rId56" Type="http://schemas.openxmlformats.org/officeDocument/2006/relationships/customXml" Target="../ink/ink2060.xml"/><Relationship Id="rId317" Type="http://schemas.openxmlformats.org/officeDocument/2006/relationships/customXml" Target="../ink/ink2194.xml"/><Relationship Id="rId359" Type="http://schemas.openxmlformats.org/officeDocument/2006/relationships/customXml" Target="../ink/ink2215.xml"/><Relationship Id="rId98" Type="http://schemas.openxmlformats.org/officeDocument/2006/relationships/image" Target="../media/image2052.png"/><Relationship Id="rId121" Type="http://schemas.openxmlformats.org/officeDocument/2006/relationships/customXml" Target="../ink/ink2093.xml"/><Relationship Id="rId163" Type="http://schemas.openxmlformats.org/officeDocument/2006/relationships/customXml" Target="../ink/ink2115.xml"/><Relationship Id="rId219" Type="http://schemas.openxmlformats.org/officeDocument/2006/relationships/image" Target="../media/image2110.png"/><Relationship Id="rId370" Type="http://schemas.openxmlformats.org/officeDocument/2006/relationships/image" Target="../media/image2184.png"/><Relationship Id="rId426" Type="http://schemas.openxmlformats.org/officeDocument/2006/relationships/image" Target="../media/image2210.png"/><Relationship Id="rId230" Type="http://schemas.openxmlformats.org/officeDocument/2006/relationships/customXml" Target="../ink/ink2149.xml"/><Relationship Id="rId468" Type="http://schemas.openxmlformats.org/officeDocument/2006/relationships/image" Target="../media/image2231.png"/><Relationship Id="rId25" Type="http://schemas.openxmlformats.org/officeDocument/2006/relationships/image" Target="../media/image2018.png"/><Relationship Id="rId67" Type="http://schemas.openxmlformats.org/officeDocument/2006/relationships/image" Target="../media/image2038.png"/><Relationship Id="rId272" Type="http://schemas.openxmlformats.org/officeDocument/2006/relationships/image" Target="../media/image2135.png"/><Relationship Id="rId328" Type="http://schemas.openxmlformats.org/officeDocument/2006/relationships/image" Target="../media/image2163.png"/><Relationship Id="rId132" Type="http://schemas.openxmlformats.org/officeDocument/2006/relationships/customXml" Target="../ink/ink2099.xml"/><Relationship Id="rId174" Type="http://schemas.openxmlformats.org/officeDocument/2006/relationships/customXml" Target="../ink/ink2121.xml"/><Relationship Id="rId381" Type="http://schemas.openxmlformats.org/officeDocument/2006/relationships/customXml" Target="../ink/ink2226.xml"/><Relationship Id="rId241" Type="http://schemas.openxmlformats.org/officeDocument/2006/relationships/image" Target="../media/image2121.png"/><Relationship Id="rId437" Type="http://schemas.openxmlformats.org/officeDocument/2006/relationships/customXml" Target="../ink/ink2256.xml"/><Relationship Id="rId479" Type="http://schemas.openxmlformats.org/officeDocument/2006/relationships/customXml" Target="../ink/ink2277.xml"/><Relationship Id="rId36" Type="http://schemas.openxmlformats.org/officeDocument/2006/relationships/customXml" Target="../ink/ink2050.xml"/><Relationship Id="rId283" Type="http://schemas.openxmlformats.org/officeDocument/2006/relationships/customXml" Target="../ink/ink2177.xml"/><Relationship Id="rId339" Type="http://schemas.openxmlformats.org/officeDocument/2006/relationships/customXml" Target="../ink/ink2205.xml"/><Relationship Id="rId490" Type="http://schemas.openxmlformats.org/officeDocument/2006/relationships/image" Target="../media/image2242.png"/><Relationship Id="rId504" Type="http://schemas.openxmlformats.org/officeDocument/2006/relationships/image" Target="../media/image2249.png"/><Relationship Id="rId78" Type="http://schemas.openxmlformats.org/officeDocument/2006/relationships/customXml" Target="../ink/ink2071.xml"/><Relationship Id="rId101" Type="http://schemas.openxmlformats.org/officeDocument/2006/relationships/customXml" Target="../ink/ink2083.xml"/><Relationship Id="rId143" Type="http://schemas.openxmlformats.org/officeDocument/2006/relationships/customXml" Target="../ink/ink2105.xml"/><Relationship Id="rId185" Type="http://schemas.openxmlformats.org/officeDocument/2006/relationships/image" Target="../media/image2093.png"/><Relationship Id="rId350" Type="http://schemas.openxmlformats.org/officeDocument/2006/relationships/image" Target="../media/image2174.png"/><Relationship Id="rId406" Type="http://schemas.openxmlformats.org/officeDocument/2006/relationships/customXml" Target="../ink/ink2240.xml"/><Relationship Id="rId9" Type="http://schemas.openxmlformats.org/officeDocument/2006/relationships/image" Target="../media/image2010.png"/><Relationship Id="rId210" Type="http://schemas.openxmlformats.org/officeDocument/2006/relationships/customXml" Target="../ink/ink2139.xml"/><Relationship Id="rId392" Type="http://schemas.openxmlformats.org/officeDocument/2006/relationships/customXml" Target="../ink/ink2232.xml"/><Relationship Id="rId448" Type="http://schemas.openxmlformats.org/officeDocument/2006/relationships/image" Target="../media/image2221.png"/><Relationship Id="rId252" Type="http://schemas.openxmlformats.org/officeDocument/2006/relationships/customXml" Target="../ink/ink2160.xml"/><Relationship Id="rId294" Type="http://schemas.openxmlformats.org/officeDocument/2006/relationships/image" Target="../media/image2146.png"/><Relationship Id="rId308" Type="http://schemas.openxmlformats.org/officeDocument/2006/relationships/image" Target="../media/image2153.png"/><Relationship Id="rId515" Type="http://schemas.openxmlformats.org/officeDocument/2006/relationships/customXml" Target="../ink/ink2295.xml"/><Relationship Id="rId47" Type="http://schemas.openxmlformats.org/officeDocument/2006/relationships/image" Target="../media/image2028.png"/><Relationship Id="rId89" Type="http://schemas.openxmlformats.org/officeDocument/2006/relationships/image" Target="../media/image2049.png"/><Relationship Id="rId112" Type="http://schemas.openxmlformats.org/officeDocument/2006/relationships/image" Target="../media/image2059.png"/><Relationship Id="rId154" Type="http://schemas.openxmlformats.org/officeDocument/2006/relationships/image" Target="../media/image2078.png"/><Relationship Id="rId361" Type="http://schemas.openxmlformats.org/officeDocument/2006/relationships/customXml" Target="../ink/ink2216.xml"/><Relationship Id="rId196" Type="http://schemas.openxmlformats.org/officeDocument/2006/relationships/customXml" Target="../ink/ink2132.xml"/><Relationship Id="rId417" Type="http://schemas.openxmlformats.org/officeDocument/2006/relationships/image" Target="../media/image2206.png"/><Relationship Id="rId459" Type="http://schemas.openxmlformats.org/officeDocument/2006/relationships/customXml" Target="../ink/ink2267.xml"/><Relationship Id="rId16" Type="http://schemas.openxmlformats.org/officeDocument/2006/relationships/customXml" Target="../ink/ink2040.xml"/><Relationship Id="rId221" Type="http://schemas.openxmlformats.org/officeDocument/2006/relationships/image" Target="../media/image2111.png"/><Relationship Id="rId263" Type="http://schemas.openxmlformats.org/officeDocument/2006/relationships/image" Target="../media/image2131.png"/><Relationship Id="rId319" Type="http://schemas.openxmlformats.org/officeDocument/2006/relationships/customXml" Target="../ink/ink2195.xml"/><Relationship Id="rId470" Type="http://schemas.openxmlformats.org/officeDocument/2006/relationships/image" Target="../media/image2232.png"/><Relationship Id="rId58" Type="http://schemas.openxmlformats.org/officeDocument/2006/relationships/customXml" Target="../ink/ink2061.xml"/><Relationship Id="rId123" Type="http://schemas.openxmlformats.org/officeDocument/2006/relationships/customXml" Target="../ink/ink2094.xml"/><Relationship Id="rId330" Type="http://schemas.openxmlformats.org/officeDocument/2006/relationships/image" Target="../media/image2164.png"/><Relationship Id="rId165" Type="http://schemas.openxmlformats.org/officeDocument/2006/relationships/customXml" Target="../ink/ink2116.xml"/><Relationship Id="rId372" Type="http://schemas.openxmlformats.org/officeDocument/2006/relationships/image" Target="../media/image2185.png"/><Relationship Id="rId428" Type="http://schemas.openxmlformats.org/officeDocument/2006/relationships/image" Target="../media/image2211.png"/><Relationship Id="rId232" Type="http://schemas.openxmlformats.org/officeDocument/2006/relationships/customXml" Target="../ink/ink2150.xml"/><Relationship Id="rId274" Type="http://schemas.openxmlformats.org/officeDocument/2006/relationships/image" Target="../media/image2136.png"/><Relationship Id="rId481" Type="http://schemas.openxmlformats.org/officeDocument/2006/relationships/customXml" Target="../ink/ink2278.xml"/><Relationship Id="rId27" Type="http://schemas.openxmlformats.org/officeDocument/2006/relationships/image" Target="../media/image2019.png"/><Relationship Id="rId69" Type="http://schemas.openxmlformats.org/officeDocument/2006/relationships/image" Target="../media/image2039.png"/><Relationship Id="rId134" Type="http://schemas.openxmlformats.org/officeDocument/2006/relationships/image" Target="../media/image2068.png"/><Relationship Id="rId80" Type="http://schemas.openxmlformats.org/officeDocument/2006/relationships/customXml" Target="../ink/ink2072.xml"/><Relationship Id="rId176" Type="http://schemas.openxmlformats.org/officeDocument/2006/relationships/customXml" Target="../ink/ink2122.xml"/><Relationship Id="rId341" Type="http://schemas.openxmlformats.org/officeDocument/2006/relationships/customXml" Target="../ink/ink2206.xml"/><Relationship Id="rId383" Type="http://schemas.openxmlformats.org/officeDocument/2006/relationships/customXml" Target="../ink/ink2227.xml"/><Relationship Id="rId439" Type="http://schemas.openxmlformats.org/officeDocument/2006/relationships/customXml" Target="../ink/ink2257.xml"/><Relationship Id="rId201" Type="http://schemas.openxmlformats.org/officeDocument/2006/relationships/image" Target="../media/image2101.png"/><Relationship Id="rId243" Type="http://schemas.openxmlformats.org/officeDocument/2006/relationships/image" Target="../media/image2122.png"/><Relationship Id="rId285" Type="http://schemas.openxmlformats.org/officeDocument/2006/relationships/customXml" Target="../ink/ink2178.xml"/><Relationship Id="rId450" Type="http://schemas.openxmlformats.org/officeDocument/2006/relationships/image" Target="../media/image2222.png"/><Relationship Id="rId506" Type="http://schemas.openxmlformats.org/officeDocument/2006/relationships/image" Target="../media/image2250.png"/><Relationship Id="rId38" Type="http://schemas.openxmlformats.org/officeDocument/2006/relationships/customXml" Target="../ink/ink2051.xml"/><Relationship Id="rId103" Type="http://schemas.openxmlformats.org/officeDocument/2006/relationships/customXml" Target="../ink/ink2084.xml"/><Relationship Id="rId310" Type="http://schemas.openxmlformats.org/officeDocument/2006/relationships/image" Target="../media/image2154.png"/><Relationship Id="rId492" Type="http://schemas.openxmlformats.org/officeDocument/2006/relationships/image" Target="../media/image2243.png"/><Relationship Id="rId91" Type="http://schemas.openxmlformats.org/officeDocument/2006/relationships/image" Target="../media/image2050.png"/><Relationship Id="rId145" Type="http://schemas.openxmlformats.org/officeDocument/2006/relationships/customXml" Target="../ink/ink2106.xml"/><Relationship Id="rId187" Type="http://schemas.openxmlformats.org/officeDocument/2006/relationships/image" Target="../media/image2094.png"/><Relationship Id="rId352" Type="http://schemas.openxmlformats.org/officeDocument/2006/relationships/image" Target="../media/image2175.png"/><Relationship Id="rId394" Type="http://schemas.openxmlformats.org/officeDocument/2006/relationships/customXml" Target="../ink/ink2233.xml"/><Relationship Id="rId408" Type="http://schemas.openxmlformats.org/officeDocument/2006/relationships/customXml" Target="../ink/ink2241.xml"/><Relationship Id="rId212" Type="http://schemas.openxmlformats.org/officeDocument/2006/relationships/customXml" Target="../ink/ink2140.xml"/><Relationship Id="rId254" Type="http://schemas.openxmlformats.org/officeDocument/2006/relationships/image" Target="../media/image2127.png"/><Relationship Id="rId49" Type="http://schemas.openxmlformats.org/officeDocument/2006/relationships/image" Target="../media/image2029.png"/><Relationship Id="rId114" Type="http://schemas.openxmlformats.org/officeDocument/2006/relationships/image" Target="../media/image2060.png"/><Relationship Id="rId296" Type="http://schemas.openxmlformats.org/officeDocument/2006/relationships/image" Target="../media/image2147.png"/><Relationship Id="rId461" Type="http://schemas.openxmlformats.org/officeDocument/2006/relationships/customXml" Target="../ink/ink2268.xml"/><Relationship Id="rId517" Type="http://schemas.openxmlformats.org/officeDocument/2006/relationships/customXml" Target="../ink/ink2296.xml"/><Relationship Id="rId60" Type="http://schemas.openxmlformats.org/officeDocument/2006/relationships/customXml" Target="../ink/ink2062.xml"/><Relationship Id="rId156" Type="http://schemas.openxmlformats.org/officeDocument/2006/relationships/image" Target="../media/image2079.png"/><Relationship Id="rId198" Type="http://schemas.openxmlformats.org/officeDocument/2006/relationships/customXml" Target="../ink/ink2133.xml"/><Relationship Id="rId321" Type="http://schemas.openxmlformats.org/officeDocument/2006/relationships/customXml" Target="../ink/ink2196.xml"/><Relationship Id="rId363" Type="http://schemas.openxmlformats.org/officeDocument/2006/relationships/customXml" Target="../ink/ink2217.xml"/><Relationship Id="rId419" Type="http://schemas.openxmlformats.org/officeDocument/2006/relationships/image" Target="../media/image2207.png"/><Relationship Id="rId223" Type="http://schemas.openxmlformats.org/officeDocument/2006/relationships/image" Target="../media/image2112.png"/><Relationship Id="rId430" Type="http://schemas.openxmlformats.org/officeDocument/2006/relationships/image" Target="../media/image2212.png"/><Relationship Id="rId18" Type="http://schemas.openxmlformats.org/officeDocument/2006/relationships/customXml" Target="../ink/ink2041.xml"/><Relationship Id="rId265" Type="http://schemas.openxmlformats.org/officeDocument/2006/relationships/customXml" Target="../ink/ink2168.xml"/><Relationship Id="rId472" Type="http://schemas.openxmlformats.org/officeDocument/2006/relationships/image" Target="../media/image2233.png"/><Relationship Id="rId125" Type="http://schemas.openxmlformats.org/officeDocument/2006/relationships/customXml" Target="../ink/ink2095.xml"/><Relationship Id="rId167" Type="http://schemas.openxmlformats.org/officeDocument/2006/relationships/customXml" Target="../ink/ink2117.xml"/><Relationship Id="rId332" Type="http://schemas.openxmlformats.org/officeDocument/2006/relationships/image" Target="../media/image2165.png"/><Relationship Id="rId374" Type="http://schemas.openxmlformats.org/officeDocument/2006/relationships/image" Target="../media/image2186.png"/><Relationship Id="rId71" Type="http://schemas.openxmlformats.org/officeDocument/2006/relationships/image" Target="../media/image2040.png"/><Relationship Id="rId234" Type="http://schemas.openxmlformats.org/officeDocument/2006/relationships/customXml" Target="../ink/ink2151.xml"/><Relationship Id="rId2" Type="http://schemas.openxmlformats.org/officeDocument/2006/relationships/customXml" Target="../ink/ink2033.xml"/><Relationship Id="rId29" Type="http://schemas.openxmlformats.org/officeDocument/2006/relationships/image" Target="../media/image2020.png"/><Relationship Id="rId276" Type="http://schemas.openxmlformats.org/officeDocument/2006/relationships/image" Target="../media/image2137.png"/><Relationship Id="rId441" Type="http://schemas.openxmlformats.org/officeDocument/2006/relationships/customXml" Target="../ink/ink2258.xml"/><Relationship Id="rId483" Type="http://schemas.openxmlformats.org/officeDocument/2006/relationships/customXml" Target="../ink/ink2279.xml"/><Relationship Id="rId40" Type="http://schemas.openxmlformats.org/officeDocument/2006/relationships/customXml" Target="../ink/ink2052.xml"/><Relationship Id="rId136" Type="http://schemas.openxmlformats.org/officeDocument/2006/relationships/image" Target="../media/image2069.png"/><Relationship Id="rId178" Type="http://schemas.openxmlformats.org/officeDocument/2006/relationships/customXml" Target="../ink/ink2123.xml"/><Relationship Id="rId301" Type="http://schemas.openxmlformats.org/officeDocument/2006/relationships/customXml" Target="../ink/ink2186.xml"/><Relationship Id="rId343" Type="http://schemas.openxmlformats.org/officeDocument/2006/relationships/customXml" Target="../ink/ink2207.xml"/><Relationship Id="rId82" Type="http://schemas.openxmlformats.org/officeDocument/2006/relationships/customXml" Target="../ink/ink2073.xml"/><Relationship Id="rId203" Type="http://schemas.openxmlformats.org/officeDocument/2006/relationships/image" Target="../media/image2102.png"/><Relationship Id="rId385" Type="http://schemas.openxmlformats.org/officeDocument/2006/relationships/image" Target="../media/image2191.png"/><Relationship Id="rId245" Type="http://schemas.openxmlformats.org/officeDocument/2006/relationships/image" Target="../media/image2123.png"/><Relationship Id="rId287" Type="http://schemas.openxmlformats.org/officeDocument/2006/relationships/customXml" Target="../ink/ink2179.xml"/><Relationship Id="rId410" Type="http://schemas.openxmlformats.org/officeDocument/2006/relationships/customXml" Target="../ink/ink2242.xml"/><Relationship Id="rId452" Type="http://schemas.openxmlformats.org/officeDocument/2006/relationships/image" Target="../media/image2223.png"/><Relationship Id="rId494" Type="http://schemas.openxmlformats.org/officeDocument/2006/relationships/image" Target="../media/image2244.png"/><Relationship Id="rId508" Type="http://schemas.openxmlformats.org/officeDocument/2006/relationships/image" Target="../media/image2251.png"/><Relationship Id="rId105" Type="http://schemas.openxmlformats.org/officeDocument/2006/relationships/customXml" Target="../ink/ink2085.xml"/><Relationship Id="rId147" Type="http://schemas.openxmlformats.org/officeDocument/2006/relationships/customXml" Target="../ink/ink2107.xml"/><Relationship Id="rId312" Type="http://schemas.openxmlformats.org/officeDocument/2006/relationships/image" Target="../media/image2155.png"/><Relationship Id="rId354" Type="http://schemas.openxmlformats.org/officeDocument/2006/relationships/image" Target="../media/image2176.png"/><Relationship Id="rId51" Type="http://schemas.openxmlformats.org/officeDocument/2006/relationships/image" Target="../media/image2030.png"/><Relationship Id="rId93" Type="http://schemas.openxmlformats.org/officeDocument/2006/relationships/image" Target="../media/image1781.png"/><Relationship Id="rId189" Type="http://schemas.openxmlformats.org/officeDocument/2006/relationships/image" Target="../media/image2095.png"/><Relationship Id="rId396" Type="http://schemas.openxmlformats.org/officeDocument/2006/relationships/customXml" Target="../ink/ink2234.xml"/><Relationship Id="rId214" Type="http://schemas.openxmlformats.org/officeDocument/2006/relationships/customXml" Target="../ink/ink2141.xml"/><Relationship Id="rId256" Type="http://schemas.openxmlformats.org/officeDocument/2006/relationships/image" Target="../media/image2128.png"/><Relationship Id="rId298" Type="http://schemas.openxmlformats.org/officeDocument/2006/relationships/image" Target="../media/image2148.png"/><Relationship Id="rId421" Type="http://schemas.openxmlformats.org/officeDocument/2006/relationships/image" Target="../media/image2208.png"/><Relationship Id="rId463" Type="http://schemas.openxmlformats.org/officeDocument/2006/relationships/customXml" Target="../ink/ink2269.xml"/><Relationship Id="rId519" Type="http://schemas.openxmlformats.org/officeDocument/2006/relationships/customXml" Target="../ink/ink2297.xml"/><Relationship Id="rId116" Type="http://schemas.openxmlformats.org/officeDocument/2006/relationships/image" Target="../media/image2061.png"/><Relationship Id="rId158" Type="http://schemas.openxmlformats.org/officeDocument/2006/relationships/image" Target="../media/image2080.png"/><Relationship Id="rId323" Type="http://schemas.openxmlformats.org/officeDocument/2006/relationships/customXml" Target="../ink/ink2197.xml"/><Relationship Id="rId20" Type="http://schemas.openxmlformats.org/officeDocument/2006/relationships/customXml" Target="../ink/ink2042.xml"/><Relationship Id="rId62" Type="http://schemas.openxmlformats.org/officeDocument/2006/relationships/customXml" Target="../ink/ink2063.xml"/><Relationship Id="rId365" Type="http://schemas.openxmlformats.org/officeDocument/2006/relationships/customXml" Target="../ink/ink2218.xml"/><Relationship Id="rId225" Type="http://schemas.openxmlformats.org/officeDocument/2006/relationships/image" Target="../media/image2113.png"/><Relationship Id="rId267" Type="http://schemas.openxmlformats.org/officeDocument/2006/relationships/customXml" Target="../ink/ink2169.xml"/><Relationship Id="rId432" Type="http://schemas.openxmlformats.org/officeDocument/2006/relationships/image" Target="../media/image2213.png"/><Relationship Id="rId474" Type="http://schemas.openxmlformats.org/officeDocument/2006/relationships/image" Target="../media/image2234.png"/><Relationship Id="rId127" Type="http://schemas.openxmlformats.org/officeDocument/2006/relationships/customXml" Target="../ink/ink2096.xml"/><Relationship Id="rId31" Type="http://schemas.openxmlformats.org/officeDocument/2006/relationships/image" Target="../media/image2021.png"/><Relationship Id="rId73" Type="http://schemas.openxmlformats.org/officeDocument/2006/relationships/image" Target="../media/image2041.png"/><Relationship Id="rId169" Type="http://schemas.openxmlformats.org/officeDocument/2006/relationships/customXml" Target="../ink/ink2118.xml"/><Relationship Id="rId334" Type="http://schemas.openxmlformats.org/officeDocument/2006/relationships/image" Target="../media/image2166.png"/><Relationship Id="rId376" Type="http://schemas.openxmlformats.org/officeDocument/2006/relationships/image" Target="../media/image2187.png"/><Relationship Id="rId4" Type="http://schemas.openxmlformats.org/officeDocument/2006/relationships/customXml" Target="../ink/ink2034.xml"/><Relationship Id="rId180" Type="http://schemas.openxmlformats.org/officeDocument/2006/relationships/customXml" Target="../ink/ink2124.xml"/><Relationship Id="rId236" Type="http://schemas.openxmlformats.org/officeDocument/2006/relationships/customXml" Target="../ink/ink2152.xml"/><Relationship Id="rId278" Type="http://schemas.openxmlformats.org/officeDocument/2006/relationships/image" Target="../media/image2138.png"/><Relationship Id="rId401" Type="http://schemas.openxmlformats.org/officeDocument/2006/relationships/customXml" Target="../ink/ink2237.xml"/><Relationship Id="rId443" Type="http://schemas.openxmlformats.org/officeDocument/2006/relationships/customXml" Target="../ink/ink2259.xml"/><Relationship Id="rId303" Type="http://schemas.openxmlformats.org/officeDocument/2006/relationships/customXml" Target="../ink/ink2187.xml"/><Relationship Id="rId485" Type="http://schemas.openxmlformats.org/officeDocument/2006/relationships/customXml" Target="../ink/ink2280.xml"/><Relationship Id="rId42" Type="http://schemas.openxmlformats.org/officeDocument/2006/relationships/customXml" Target="../ink/ink2053.xml"/><Relationship Id="rId84" Type="http://schemas.openxmlformats.org/officeDocument/2006/relationships/customXml" Target="../ink/ink2074.xml"/><Relationship Id="rId138" Type="http://schemas.openxmlformats.org/officeDocument/2006/relationships/image" Target="../media/image2070.png"/><Relationship Id="rId345" Type="http://schemas.openxmlformats.org/officeDocument/2006/relationships/customXml" Target="../ink/ink2208.xml"/><Relationship Id="rId387" Type="http://schemas.openxmlformats.org/officeDocument/2006/relationships/image" Target="../media/image2192.png"/><Relationship Id="rId510" Type="http://schemas.openxmlformats.org/officeDocument/2006/relationships/image" Target="../media/image2252.png"/><Relationship Id="rId191" Type="http://schemas.openxmlformats.org/officeDocument/2006/relationships/image" Target="../media/image2096.png"/><Relationship Id="rId205" Type="http://schemas.openxmlformats.org/officeDocument/2006/relationships/image" Target="../media/image2103.png"/><Relationship Id="rId247" Type="http://schemas.openxmlformats.org/officeDocument/2006/relationships/image" Target="../media/image2124.png"/><Relationship Id="rId412" Type="http://schemas.openxmlformats.org/officeDocument/2006/relationships/customXml" Target="../ink/ink2243.xml"/><Relationship Id="rId107" Type="http://schemas.openxmlformats.org/officeDocument/2006/relationships/customXml" Target="../ink/ink2086.xml"/><Relationship Id="rId289" Type="http://schemas.openxmlformats.org/officeDocument/2006/relationships/customXml" Target="../ink/ink2180.xml"/><Relationship Id="rId454" Type="http://schemas.openxmlformats.org/officeDocument/2006/relationships/image" Target="../media/image2224.png"/><Relationship Id="rId496" Type="http://schemas.openxmlformats.org/officeDocument/2006/relationships/image" Target="../media/image2245.png"/><Relationship Id="rId11" Type="http://schemas.openxmlformats.org/officeDocument/2006/relationships/image" Target="../media/image2011.png"/><Relationship Id="rId53" Type="http://schemas.openxmlformats.org/officeDocument/2006/relationships/image" Target="../media/image2031.png"/><Relationship Id="rId149" Type="http://schemas.openxmlformats.org/officeDocument/2006/relationships/customXml" Target="../ink/ink2108.xml"/><Relationship Id="rId314" Type="http://schemas.openxmlformats.org/officeDocument/2006/relationships/image" Target="../media/image2156.png"/><Relationship Id="rId356" Type="http://schemas.openxmlformats.org/officeDocument/2006/relationships/image" Target="../media/image2177.png"/><Relationship Id="rId398" Type="http://schemas.openxmlformats.org/officeDocument/2006/relationships/customXml" Target="../ink/ink2235.xml"/><Relationship Id="rId95" Type="http://schemas.openxmlformats.org/officeDocument/2006/relationships/customXml" Target="../ink/ink2080.xml"/><Relationship Id="rId160" Type="http://schemas.openxmlformats.org/officeDocument/2006/relationships/image" Target="../media/image2081.png"/><Relationship Id="rId216" Type="http://schemas.openxmlformats.org/officeDocument/2006/relationships/customXml" Target="../ink/ink2142.xml"/><Relationship Id="rId423" Type="http://schemas.openxmlformats.org/officeDocument/2006/relationships/image" Target="../media/image2209.png"/><Relationship Id="rId258" Type="http://schemas.openxmlformats.org/officeDocument/2006/relationships/image" Target="../media/image2129.png"/><Relationship Id="rId465" Type="http://schemas.openxmlformats.org/officeDocument/2006/relationships/customXml" Target="../ink/ink2270.xml"/><Relationship Id="rId22" Type="http://schemas.openxmlformats.org/officeDocument/2006/relationships/customXml" Target="../ink/ink2043.xml"/><Relationship Id="rId64" Type="http://schemas.openxmlformats.org/officeDocument/2006/relationships/customXml" Target="../ink/ink2064.xml"/><Relationship Id="rId118" Type="http://schemas.openxmlformats.org/officeDocument/2006/relationships/image" Target="../media/image1575.png"/><Relationship Id="rId325" Type="http://schemas.openxmlformats.org/officeDocument/2006/relationships/customXml" Target="../ink/ink2198.xml"/><Relationship Id="rId367" Type="http://schemas.openxmlformats.org/officeDocument/2006/relationships/customXml" Target="../ink/ink2219.xml"/><Relationship Id="rId171" Type="http://schemas.openxmlformats.org/officeDocument/2006/relationships/customXml" Target="../ink/ink2119.xml"/><Relationship Id="rId227" Type="http://schemas.openxmlformats.org/officeDocument/2006/relationships/image" Target="../media/image2114.png"/><Relationship Id="rId269" Type="http://schemas.openxmlformats.org/officeDocument/2006/relationships/customXml" Target="../ink/ink2170.xml"/><Relationship Id="rId434" Type="http://schemas.openxmlformats.org/officeDocument/2006/relationships/image" Target="../media/image2214.png"/><Relationship Id="rId476" Type="http://schemas.openxmlformats.org/officeDocument/2006/relationships/image" Target="../media/image2235.png"/><Relationship Id="rId33" Type="http://schemas.openxmlformats.org/officeDocument/2006/relationships/image" Target="../media/image2022.png"/><Relationship Id="rId129" Type="http://schemas.openxmlformats.org/officeDocument/2006/relationships/customXml" Target="../ink/ink2097.xml"/><Relationship Id="rId280" Type="http://schemas.openxmlformats.org/officeDocument/2006/relationships/image" Target="../media/image2139.png"/><Relationship Id="rId336" Type="http://schemas.openxmlformats.org/officeDocument/2006/relationships/image" Target="../media/image2167.png"/><Relationship Id="rId501" Type="http://schemas.openxmlformats.org/officeDocument/2006/relationships/customXml" Target="../ink/ink2288.xml"/><Relationship Id="rId75" Type="http://schemas.openxmlformats.org/officeDocument/2006/relationships/image" Target="../media/image2042.png"/><Relationship Id="rId140" Type="http://schemas.openxmlformats.org/officeDocument/2006/relationships/image" Target="../media/image2071.png"/><Relationship Id="rId182" Type="http://schemas.openxmlformats.org/officeDocument/2006/relationships/customXml" Target="../ink/ink2125.xml"/><Relationship Id="rId378" Type="http://schemas.openxmlformats.org/officeDocument/2006/relationships/image" Target="../media/image2188.png"/><Relationship Id="rId403" Type="http://schemas.openxmlformats.org/officeDocument/2006/relationships/image" Target="../media/image2199.png"/><Relationship Id="rId6" Type="http://schemas.openxmlformats.org/officeDocument/2006/relationships/customXml" Target="../ink/ink2035.xml"/><Relationship Id="rId238" Type="http://schemas.openxmlformats.org/officeDocument/2006/relationships/customXml" Target="../ink/ink2153.xml"/><Relationship Id="rId445" Type="http://schemas.openxmlformats.org/officeDocument/2006/relationships/customXml" Target="../ink/ink2260.xml"/><Relationship Id="rId487" Type="http://schemas.openxmlformats.org/officeDocument/2006/relationships/customXml" Target="../ink/ink2281.xml"/><Relationship Id="rId291" Type="http://schemas.openxmlformats.org/officeDocument/2006/relationships/customXml" Target="../ink/ink2181.xml"/><Relationship Id="rId305" Type="http://schemas.openxmlformats.org/officeDocument/2006/relationships/customXml" Target="../ink/ink2188.xml"/><Relationship Id="rId347" Type="http://schemas.openxmlformats.org/officeDocument/2006/relationships/customXml" Target="../ink/ink2209.xml"/><Relationship Id="rId512" Type="http://schemas.openxmlformats.org/officeDocument/2006/relationships/image" Target="../media/image2253.png"/><Relationship Id="rId44" Type="http://schemas.openxmlformats.org/officeDocument/2006/relationships/customXml" Target="../ink/ink2054.xml"/><Relationship Id="rId86" Type="http://schemas.openxmlformats.org/officeDocument/2006/relationships/customXml" Target="../ink/ink2075.xml"/><Relationship Id="rId151" Type="http://schemas.openxmlformats.org/officeDocument/2006/relationships/customXml" Target="../ink/ink2109.xml"/><Relationship Id="rId389" Type="http://schemas.openxmlformats.org/officeDocument/2006/relationships/image" Target="../media/image2193.png"/><Relationship Id="rId193" Type="http://schemas.openxmlformats.org/officeDocument/2006/relationships/image" Target="../media/image2097.png"/><Relationship Id="rId207" Type="http://schemas.openxmlformats.org/officeDocument/2006/relationships/image" Target="../media/image2104.png"/><Relationship Id="rId249" Type="http://schemas.openxmlformats.org/officeDocument/2006/relationships/image" Target="../media/image2125.png"/><Relationship Id="rId414" Type="http://schemas.openxmlformats.org/officeDocument/2006/relationships/customXml" Target="../ink/ink2244.xml"/><Relationship Id="rId456" Type="http://schemas.openxmlformats.org/officeDocument/2006/relationships/image" Target="../media/image2225.png"/><Relationship Id="rId498" Type="http://schemas.openxmlformats.org/officeDocument/2006/relationships/image" Target="../media/image2246.png"/><Relationship Id="rId13" Type="http://schemas.openxmlformats.org/officeDocument/2006/relationships/image" Target="../media/image2012.png"/><Relationship Id="rId109" Type="http://schemas.openxmlformats.org/officeDocument/2006/relationships/customXml" Target="../ink/ink2087.xml"/><Relationship Id="rId260" Type="http://schemas.openxmlformats.org/officeDocument/2006/relationships/image" Target="../media/image2130.png"/><Relationship Id="rId316" Type="http://schemas.openxmlformats.org/officeDocument/2006/relationships/image" Target="../media/image2157.png"/><Relationship Id="rId55" Type="http://schemas.openxmlformats.org/officeDocument/2006/relationships/image" Target="../media/image2032.png"/><Relationship Id="rId97" Type="http://schemas.openxmlformats.org/officeDocument/2006/relationships/customXml" Target="../ink/ink2081.xml"/><Relationship Id="rId120" Type="http://schemas.openxmlformats.org/officeDocument/2006/relationships/image" Target="../media/image2062.png"/><Relationship Id="rId358" Type="http://schemas.openxmlformats.org/officeDocument/2006/relationships/image" Target="../media/image2178.png"/><Relationship Id="rId162" Type="http://schemas.openxmlformats.org/officeDocument/2006/relationships/image" Target="../media/image2082.png"/><Relationship Id="rId218" Type="http://schemas.openxmlformats.org/officeDocument/2006/relationships/customXml" Target="../ink/ink2143.xml"/><Relationship Id="rId425" Type="http://schemas.openxmlformats.org/officeDocument/2006/relationships/customXml" Target="../ink/ink2250.xml"/><Relationship Id="rId467" Type="http://schemas.openxmlformats.org/officeDocument/2006/relationships/customXml" Target="../ink/ink2271.xml"/><Relationship Id="rId271" Type="http://schemas.openxmlformats.org/officeDocument/2006/relationships/customXml" Target="../ink/ink2171.xml"/><Relationship Id="rId24" Type="http://schemas.openxmlformats.org/officeDocument/2006/relationships/customXml" Target="../ink/ink2044.xml"/><Relationship Id="rId66" Type="http://schemas.openxmlformats.org/officeDocument/2006/relationships/customXml" Target="../ink/ink2065.xml"/><Relationship Id="rId131" Type="http://schemas.openxmlformats.org/officeDocument/2006/relationships/image" Target="../media/image2067.png"/><Relationship Id="rId327" Type="http://schemas.openxmlformats.org/officeDocument/2006/relationships/customXml" Target="../ink/ink2199.xml"/><Relationship Id="rId369" Type="http://schemas.openxmlformats.org/officeDocument/2006/relationships/customXml" Target="../ink/ink2220.xml"/><Relationship Id="rId173" Type="http://schemas.openxmlformats.org/officeDocument/2006/relationships/customXml" Target="../ink/ink2120.xml"/><Relationship Id="rId229" Type="http://schemas.openxmlformats.org/officeDocument/2006/relationships/image" Target="../media/image2115.png"/><Relationship Id="rId380" Type="http://schemas.openxmlformats.org/officeDocument/2006/relationships/image" Target="../media/image2189.png"/><Relationship Id="rId436" Type="http://schemas.openxmlformats.org/officeDocument/2006/relationships/image" Target="../media/image2215.png"/><Relationship Id="rId240" Type="http://schemas.openxmlformats.org/officeDocument/2006/relationships/customXml" Target="../ink/ink2154.xml"/><Relationship Id="rId478" Type="http://schemas.openxmlformats.org/officeDocument/2006/relationships/image" Target="../media/image2236.png"/><Relationship Id="rId35" Type="http://schemas.openxmlformats.org/officeDocument/2006/relationships/image" Target="../media/image2023.png"/><Relationship Id="rId77" Type="http://schemas.openxmlformats.org/officeDocument/2006/relationships/image" Target="../media/image2043.png"/><Relationship Id="rId100" Type="http://schemas.openxmlformats.org/officeDocument/2006/relationships/image" Target="../media/image2053.png"/><Relationship Id="rId282" Type="http://schemas.openxmlformats.org/officeDocument/2006/relationships/image" Target="../media/image2140.png"/><Relationship Id="rId338" Type="http://schemas.openxmlformats.org/officeDocument/2006/relationships/image" Target="../media/image2168.png"/><Relationship Id="rId503" Type="http://schemas.openxmlformats.org/officeDocument/2006/relationships/customXml" Target="../ink/ink2289.xml"/><Relationship Id="rId8" Type="http://schemas.openxmlformats.org/officeDocument/2006/relationships/customXml" Target="../ink/ink2036.xml"/><Relationship Id="rId142" Type="http://schemas.openxmlformats.org/officeDocument/2006/relationships/image" Target="../media/image2072.png"/><Relationship Id="rId184" Type="http://schemas.openxmlformats.org/officeDocument/2006/relationships/customXml" Target="../ink/ink2126.xml"/><Relationship Id="rId391" Type="http://schemas.openxmlformats.org/officeDocument/2006/relationships/image" Target="../media/image2194.png"/><Relationship Id="rId405" Type="http://schemas.openxmlformats.org/officeDocument/2006/relationships/image" Target="../media/image2200.png"/><Relationship Id="rId447" Type="http://schemas.openxmlformats.org/officeDocument/2006/relationships/customXml" Target="../ink/ink2261.xml"/><Relationship Id="rId251" Type="http://schemas.openxmlformats.org/officeDocument/2006/relationships/image" Target="../media/image2126.png"/><Relationship Id="rId489" Type="http://schemas.openxmlformats.org/officeDocument/2006/relationships/customXml" Target="../ink/ink2282.xml"/><Relationship Id="rId46" Type="http://schemas.openxmlformats.org/officeDocument/2006/relationships/customXml" Target="../ink/ink2055.xml"/><Relationship Id="rId293" Type="http://schemas.openxmlformats.org/officeDocument/2006/relationships/customXml" Target="../ink/ink2182.xml"/><Relationship Id="rId307" Type="http://schemas.openxmlformats.org/officeDocument/2006/relationships/customXml" Target="../ink/ink2189.xml"/><Relationship Id="rId349" Type="http://schemas.openxmlformats.org/officeDocument/2006/relationships/customXml" Target="../ink/ink2210.xml"/><Relationship Id="rId514" Type="http://schemas.openxmlformats.org/officeDocument/2006/relationships/image" Target="../media/image2254.png"/><Relationship Id="rId88" Type="http://schemas.openxmlformats.org/officeDocument/2006/relationships/customXml" Target="../ink/ink2076.xml"/><Relationship Id="rId111" Type="http://schemas.openxmlformats.org/officeDocument/2006/relationships/customXml" Target="../ink/ink2088.xml"/><Relationship Id="rId153" Type="http://schemas.openxmlformats.org/officeDocument/2006/relationships/customXml" Target="../ink/ink2110.xml"/><Relationship Id="rId195" Type="http://schemas.openxmlformats.org/officeDocument/2006/relationships/image" Target="../media/image2098.png"/><Relationship Id="rId209" Type="http://schemas.openxmlformats.org/officeDocument/2006/relationships/image" Target="../media/image2105.png"/><Relationship Id="rId360" Type="http://schemas.openxmlformats.org/officeDocument/2006/relationships/image" Target="../media/image2179.png"/><Relationship Id="rId416" Type="http://schemas.openxmlformats.org/officeDocument/2006/relationships/customXml" Target="../ink/ink2245.xml"/><Relationship Id="rId220" Type="http://schemas.openxmlformats.org/officeDocument/2006/relationships/customXml" Target="../ink/ink2144.xml"/><Relationship Id="rId458" Type="http://schemas.openxmlformats.org/officeDocument/2006/relationships/image" Target="../media/image2226.png"/><Relationship Id="rId15" Type="http://schemas.openxmlformats.org/officeDocument/2006/relationships/image" Target="../media/image2013.png"/><Relationship Id="rId57" Type="http://schemas.openxmlformats.org/officeDocument/2006/relationships/image" Target="../media/image2033.png"/><Relationship Id="rId262" Type="http://schemas.openxmlformats.org/officeDocument/2006/relationships/customXml" Target="../ink/ink2166.xml"/><Relationship Id="rId318" Type="http://schemas.openxmlformats.org/officeDocument/2006/relationships/image" Target="../media/image2158.png"/><Relationship Id="rId99" Type="http://schemas.openxmlformats.org/officeDocument/2006/relationships/customXml" Target="../ink/ink2082.xml"/><Relationship Id="rId122" Type="http://schemas.openxmlformats.org/officeDocument/2006/relationships/image" Target="../media/image2063.png"/><Relationship Id="rId164" Type="http://schemas.openxmlformats.org/officeDocument/2006/relationships/image" Target="../media/image2083.png"/><Relationship Id="rId371" Type="http://schemas.openxmlformats.org/officeDocument/2006/relationships/customXml" Target="../ink/ink2221.xml"/><Relationship Id="rId427" Type="http://schemas.openxmlformats.org/officeDocument/2006/relationships/customXml" Target="../ink/ink2251.xml"/><Relationship Id="rId469" Type="http://schemas.openxmlformats.org/officeDocument/2006/relationships/customXml" Target="../ink/ink2272.xml"/><Relationship Id="rId26" Type="http://schemas.openxmlformats.org/officeDocument/2006/relationships/customXml" Target="../ink/ink2045.xml"/><Relationship Id="rId231" Type="http://schemas.openxmlformats.org/officeDocument/2006/relationships/image" Target="../media/image2116.png"/><Relationship Id="rId273" Type="http://schemas.openxmlformats.org/officeDocument/2006/relationships/customXml" Target="../ink/ink2172.xml"/><Relationship Id="rId329" Type="http://schemas.openxmlformats.org/officeDocument/2006/relationships/customXml" Target="../ink/ink2200.xml"/><Relationship Id="rId480" Type="http://schemas.openxmlformats.org/officeDocument/2006/relationships/image" Target="../media/image2237.png"/><Relationship Id="rId68" Type="http://schemas.openxmlformats.org/officeDocument/2006/relationships/customXml" Target="../ink/ink2066.xml"/><Relationship Id="rId133" Type="http://schemas.openxmlformats.org/officeDocument/2006/relationships/customXml" Target="../ink/ink2100.xml"/><Relationship Id="rId175" Type="http://schemas.openxmlformats.org/officeDocument/2006/relationships/image" Target="../media/image2088.png"/><Relationship Id="rId340" Type="http://schemas.openxmlformats.org/officeDocument/2006/relationships/image" Target="../media/image2169.png"/><Relationship Id="rId200" Type="http://schemas.openxmlformats.org/officeDocument/2006/relationships/customXml" Target="../ink/ink2134.xml"/><Relationship Id="rId382" Type="http://schemas.openxmlformats.org/officeDocument/2006/relationships/image" Target="../media/image2190.png"/><Relationship Id="rId438" Type="http://schemas.openxmlformats.org/officeDocument/2006/relationships/image" Target="../media/image2216.png"/><Relationship Id="rId242" Type="http://schemas.openxmlformats.org/officeDocument/2006/relationships/customXml" Target="../ink/ink2155.xml"/><Relationship Id="rId284" Type="http://schemas.openxmlformats.org/officeDocument/2006/relationships/image" Target="../media/image2141.png"/><Relationship Id="rId491" Type="http://schemas.openxmlformats.org/officeDocument/2006/relationships/customXml" Target="../ink/ink2283.xml"/><Relationship Id="rId505" Type="http://schemas.openxmlformats.org/officeDocument/2006/relationships/customXml" Target="../ink/ink2290.xml"/><Relationship Id="rId37" Type="http://schemas.openxmlformats.org/officeDocument/2006/relationships/image" Target="../media/image2024.png"/><Relationship Id="rId79" Type="http://schemas.openxmlformats.org/officeDocument/2006/relationships/image" Target="../media/image2044.png"/><Relationship Id="rId102" Type="http://schemas.openxmlformats.org/officeDocument/2006/relationships/image" Target="../media/image2054.png"/><Relationship Id="rId144" Type="http://schemas.openxmlformats.org/officeDocument/2006/relationships/image" Target="../media/image2073.png"/><Relationship Id="rId90" Type="http://schemas.openxmlformats.org/officeDocument/2006/relationships/customXml" Target="../ink/ink2077.xml"/><Relationship Id="rId186" Type="http://schemas.openxmlformats.org/officeDocument/2006/relationships/customXml" Target="../ink/ink2127.xml"/><Relationship Id="rId351" Type="http://schemas.openxmlformats.org/officeDocument/2006/relationships/customXml" Target="../ink/ink2211.xml"/><Relationship Id="rId393" Type="http://schemas.openxmlformats.org/officeDocument/2006/relationships/image" Target="../media/image2195.png"/><Relationship Id="rId407" Type="http://schemas.openxmlformats.org/officeDocument/2006/relationships/image" Target="../media/image2201.png"/><Relationship Id="rId449" Type="http://schemas.openxmlformats.org/officeDocument/2006/relationships/customXml" Target="../ink/ink2262.xml"/><Relationship Id="rId211" Type="http://schemas.openxmlformats.org/officeDocument/2006/relationships/image" Target="../media/image2106.png"/><Relationship Id="rId253" Type="http://schemas.openxmlformats.org/officeDocument/2006/relationships/customXml" Target="../ink/ink2161.xml"/><Relationship Id="rId295" Type="http://schemas.openxmlformats.org/officeDocument/2006/relationships/customXml" Target="../ink/ink2183.xml"/><Relationship Id="rId309" Type="http://schemas.openxmlformats.org/officeDocument/2006/relationships/customXml" Target="../ink/ink2190.xml"/><Relationship Id="rId460" Type="http://schemas.openxmlformats.org/officeDocument/2006/relationships/image" Target="../media/image2227.png"/><Relationship Id="rId516" Type="http://schemas.openxmlformats.org/officeDocument/2006/relationships/image" Target="../media/image2255.png"/><Relationship Id="rId48" Type="http://schemas.openxmlformats.org/officeDocument/2006/relationships/customXml" Target="../ink/ink2056.xml"/><Relationship Id="rId113" Type="http://schemas.openxmlformats.org/officeDocument/2006/relationships/customXml" Target="../ink/ink2089.xml"/><Relationship Id="rId320" Type="http://schemas.openxmlformats.org/officeDocument/2006/relationships/image" Target="../media/image2159.png"/><Relationship Id="rId155" Type="http://schemas.openxmlformats.org/officeDocument/2006/relationships/customXml" Target="../ink/ink2111.xml"/><Relationship Id="rId197" Type="http://schemas.openxmlformats.org/officeDocument/2006/relationships/image" Target="../media/image2099.png"/><Relationship Id="rId362" Type="http://schemas.openxmlformats.org/officeDocument/2006/relationships/image" Target="../media/image2180.png"/><Relationship Id="rId418" Type="http://schemas.openxmlformats.org/officeDocument/2006/relationships/customXml" Target="../ink/ink2246.xml"/><Relationship Id="rId222" Type="http://schemas.openxmlformats.org/officeDocument/2006/relationships/customXml" Target="../ink/ink2145.xml"/><Relationship Id="rId264" Type="http://schemas.openxmlformats.org/officeDocument/2006/relationships/customXml" Target="../ink/ink2167.xml"/><Relationship Id="rId471" Type="http://schemas.openxmlformats.org/officeDocument/2006/relationships/customXml" Target="../ink/ink2273.xml"/><Relationship Id="rId17" Type="http://schemas.openxmlformats.org/officeDocument/2006/relationships/image" Target="../media/image2014.png"/><Relationship Id="rId59" Type="http://schemas.openxmlformats.org/officeDocument/2006/relationships/image" Target="../media/image2034.png"/><Relationship Id="rId124" Type="http://schemas.openxmlformats.org/officeDocument/2006/relationships/image" Target="../media/image2064.png"/><Relationship Id="rId70" Type="http://schemas.openxmlformats.org/officeDocument/2006/relationships/customXml" Target="../ink/ink2067.xml"/><Relationship Id="rId166" Type="http://schemas.openxmlformats.org/officeDocument/2006/relationships/image" Target="../media/image2084.png"/><Relationship Id="rId331" Type="http://schemas.openxmlformats.org/officeDocument/2006/relationships/customXml" Target="../ink/ink2201.xml"/><Relationship Id="rId373" Type="http://schemas.openxmlformats.org/officeDocument/2006/relationships/customXml" Target="../ink/ink2222.xml"/><Relationship Id="rId429" Type="http://schemas.openxmlformats.org/officeDocument/2006/relationships/customXml" Target="../ink/ink2252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117.png"/><Relationship Id="rId440" Type="http://schemas.openxmlformats.org/officeDocument/2006/relationships/image" Target="../media/image2217.png"/><Relationship Id="rId28" Type="http://schemas.openxmlformats.org/officeDocument/2006/relationships/customXml" Target="../ink/ink2046.xml"/><Relationship Id="rId275" Type="http://schemas.openxmlformats.org/officeDocument/2006/relationships/customXml" Target="../ink/ink2173.xml"/><Relationship Id="rId300" Type="http://schemas.openxmlformats.org/officeDocument/2006/relationships/image" Target="../media/image2149.png"/><Relationship Id="rId482" Type="http://schemas.openxmlformats.org/officeDocument/2006/relationships/image" Target="../media/image2238.png"/><Relationship Id="rId81" Type="http://schemas.openxmlformats.org/officeDocument/2006/relationships/image" Target="../media/image2045.png"/><Relationship Id="rId135" Type="http://schemas.openxmlformats.org/officeDocument/2006/relationships/customXml" Target="../ink/ink2101.xml"/><Relationship Id="rId177" Type="http://schemas.openxmlformats.org/officeDocument/2006/relationships/image" Target="../media/image2089.png"/><Relationship Id="rId342" Type="http://schemas.openxmlformats.org/officeDocument/2006/relationships/image" Target="../media/image2170.png"/><Relationship Id="rId384" Type="http://schemas.openxmlformats.org/officeDocument/2006/relationships/customXml" Target="../ink/ink2228.xml"/><Relationship Id="rId202" Type="http://schemas.openxmlformats.org/officeDocument/2006/relationships/customXml" Target="../ink/ink2135.xml"/><Relationship Id="rId244" Type="http://schemas.openxmlformats.org/officeDocument/2006/relationships/customXml" Target="../ink/ink2156.xml"/><Relationship Id="rId39" Type="http://schemas.openxmlformats.org/officeDocument/2006/relationships/image" Target="../media/image1643.png"/><Relationship Id="rId286" Type="http://schemas.openxmlformats.org/officeDocument/2006/relationships/image" Target="../media/image2142.png"/><Relationship Id="rId451" Type="http://schemas.openxmlformats.org/officeDocument/2006/relationships/customXml" Target="../ink/ink2263.xml"/><Relationship Id="rId493" Type="http://schemas.openxmlformats.org/officeDocument/2006/relationships/customXml" Target="../ink/ink2284.xml"/><Relationship Id="rId507" Type="http://schemas.openxmlformats.org/officeDocument/2006/relationships/customXml" Target="../ink/ink2291.xml"/><Relationship Id="rId50" Type="http://schemas.openxmlformats.org/officeDocument/2006/relationships/customXml" Target="../ink/ink2057.xml"/><Relationship Id="rId104" Type="http://schemas.openxmlformats.org/officeDocument/2006/relationships/image" Target="../media/image2055.png"/><Relationship Id="rId146" Type="http://schemas.openxmlformats.org/officeDocument/2006/relationships/image" Target="../media/image2074.png"/><Relationship Id="rId188" Type="http://schemas.openxmlformats.org/officeDocument/2006/relationships/customXml" Target="../ink/ink2128.xml"/><Relationship Id="rId311" Type="http://schemas.openxmlformats.org/officeDocument/2006/relationships/customXml" Target="../ink/ink2191.xml"/><Relationship Id="rId353" Type="http://schemas.openxmlformats.org/officeDocument/2006/relationships/customXml" Target="../ink/ink2212.xml"/><Relationship Id="rId395" Type="http://schemas.openxmlformats.org/officeDocument/2006/relationships/image" Target="../media/image2196.png"/><Relationship Id="rId409" Type="http://schemas.openxmlformats.org/officeDocument/2006/relationships/image" Target="../media/image2202.png"/><Relationship Id="rId92" Type="http://schemas.openxmlformats.org/officeDocument/2006/relationships/customXml" Target="../ink/ink2078.xml"/><Relationship Id="rId213" Type="http://schemas.openxmlformats.org/officeDocument/2006/relationships/image" Target="../media/image2107.png"/><Relationship Id="rId420" Type="http://schemas.openxmlformats.org/officeDocument/2006/relationships/customXml" Target="../ink/ink2247.xml"/><Relationship Id="rId255" Type="http://schemas.openxmlformats.org/officeDocument/2006/relationships/customXml" Target="../ink/ink2162.xml"/><Relationship Id="rId297" Type="http://schemas.openxmlformats.org/officeDocument/2006/relationships/customXml" Target="../ink/ink2184.xml"/><Relationship Id="rId462" Type="http://schemas.openxmlformats.org/officeDocument/2006/relationships/image" Target="../media/image2228.png"/><Relationship Id="rId518" Type="http://schemas.openxmlformats.org/officeDocument/2006/relationships/image" Target="../media/image2256.png"/><Relationship Id="rId115" Type="http://schemas.openxmlformats.org/officeDocument/2006/relationships/customXml" Target="../ink/ink2090.xml"/><Relationship Id="rId157" Type="http://schemas.openxmlformats.org/officeDocument/2006/relationships/customXml" Target="../ink/ink2112.xml"/><Relationship Id="rId322" Type="http://schemas.openxmlformats.org/officeDocument/2006/relationships/image" Target="../media/image2160.png"/><Relationship Id="rId364" Type="http://schemas.openxmlformats.org/officeDocument/2006/relationships/image" Target="../media/image2181.png"/><Relationship Id="rId61" Type="http://schemas.openxmlformats.org/officeDocument/2006/relationships/image" Target="../media/image2035.png"/><Relationship Id="rId199" Type="http://schemas.openxmlformats.org/officeDocument/2006/relationships/image" Target="../media/image2100.png"/><Relationship Id="rId19" Type="http://schemas.openxmlformats.org/officeDocument/2006/relationships/image" Target="../media/image2015.png"/><Relationship Id="rId224" Type="http://schemas.openxmlformats.org/officeDocument/2006/relationships/customXml" Target="../ink/ink2146.xml"/><Relationship Id="rId266" Type="http://schemas.openxmlformats.org/officeDocument/2006/relationships/image" Target="../media/image2132.png"/><Relationship Id="rId431" Type="http://schemas.openxmlformats.org/officeDocument/2006/relationships/customXml" Target="../ink/ink2253.xml"/><Relationship Id="rId473" Type="http://schemas.openxmlformats.org/officeDocument/2006/relationships/customXml" Target="../ink/ink2274.xml"/><Relationship Id="rId30" Type="http://schemas.openxmlformats.org/officeDocument/2006/relationships/customXml" Target="../ink/ink2047.xml"/><Relationship Id="rId126" Type="http://schemas.openxmlformats.org/officeDocument/2006/relationships/image" Target="../media/image2065.png"/><Relationship Id="rId168" Type="http://schemas.openxmlformats.org/officeDocument/2006/relationships/image" Target="../media/image2085.png"/><Relationship Id="rId333" Type="http://schemas.openxmlformats.org/officeDocument/2006/relationships/customXml" Target="../ink/ink2202.xml"/><Relationship Id="rId72" Type="http://schemas.openxmlformats.org/officeDocument/2006/relationships/customXml" Target="../ink/ink2068.xml"/><Relationship Id="rId375" Type="http://schemas.openxmlformats.org/officeDocument/2006/relationships/customXml" Target="../ink/ink2223.xml"/><Relationship Id="rId3" Type="http://schemas.openxmlformats.org/officeDocument/2006/relationships/image" Target="../media/image1900.png"/><Relationship Id="rId235" Type="http://schemas.openxmlformats.org/officeDocument/2006/relationships/image" Target="../media/image2118.png"/><Relationship Id="rId277" Type="http://schemas.openxmlformats.org/officeDocument/2006/relationships/customXml" Target="../ink/ink2174.xml"/><Relationship Id="rId400" Type="http://schemas.openxmlformats.org/officeDocument/2006/relationships/customXml" Target="../ink/ink2236.xml"/><Relationship Id="rId442" Type="http://schemas.openxmlformats.org/officeDocument/2006/relationships/image" Target="../media/image2218.png"/><Relationship Id="rId484" Type="http://schemas.openxmlformats.org/officeDocument/2006/relationships/image" Target="../media/image2239.png"/><Relationship Id="rId137" Type="http://schemas.openxmlformats.org/officeDocument/2006/relationships/customXml" Target="../ink/ink2102.xml"/><Relationship Id="rId302" Type="http://schemas.openxmlformats.org/officeDocument/2006/relationships/image" Target="../media/image2150.png"/><Relationship Id="rId344" Type="http://schemas.openxmlformats.org/officeDocument/2006/relationships/image" Target="../media/image2171.png"/><Relationship Id="rId41" Type="http://schemas.openxmlformats.org/officeDocument/2006/relationships/image" Target="../media/image2025.png"/><Relationship Id="rId83" Type="http://schemas.openxmlformats.org/officeDocument/2006/relationships/image" Target="../media/image2046.png"/><Relationship Id="rId179" Type="http://schemas.openxmlformats.org/officeDocument/2006/relationships/image" Target="../media/image2090.png"/><Relationship Id="rId386" Type="http://schemas.openxmlformats.org/officeDocument/2006/relationships/customXml" Target="../ink/ink2229.xml"/><Relationship Id="rId190" Type="http://schemas.openxmlformats.org/officeDocument/2006/relationships/customXml" Target="../ink/ink2129.xml"/><Relationship Id="rId204" Type="http://schemas.openxmlformats.org/officeDocument/2006/relationships/customXml" Target="../ink/ink2136.xml"/><Relationship Id="rId246" Type="http://schemas.openxmlformats.org/officeDocument/2006/relationships/customXml" Target="../ink/ink2157.xml"/><Relationship Id="rId288" Type="http://schemas.openxmlformats.org/officeDocument/2006/relationships/image" Target="../media/image2143.png"/><Relationship Id="rId411" Type="http://schemas.openxmlformats.org/officeDocument/2006/relationships/image" Target="../media/image2203.png"/><Relationship Id="rId453" Type="http://schemas.openxmlformats.org/officeDocument/2006/relationships/customXml" Target="../ink/ink2264.xml"/><Relationship Id="rId509" Type="http://schemas.openxmlformats.org/officeDocument/2006/relationships/customXml" Target="../ink/ink2292.xml"/><Relationship Id="rId106" Type="http://schemas.openxmlformats.org/officeDocument/2006/relationships/image" Target="../media/image2056.png"/><Relationship Id="rId313" Type="http://schemas.openxmlformats.org/officeDocument/2006/relationships/customXml" Target="../ink/ink2192.xml"/><Relationship Id="rId495" Type="http://schemas.openxmlformats.org/officeDocument/2006/relationships/customXml" Target="../ink/ink2285.xml"/><Relationship Id="rId10" Type="http://schemas.openxmlformats.org/officeDocument/2006/relationships/customXml" Target="../ink/ink2037.xml"/><Relationship Id="rId52" Type="http://schemas.openxmlformats.org/officeDocument/2006/relationships/customXml" Target="../ink/ink2058.xml"/><Relationship Id="rId94" Type="http://schemas.openxmlformats.org/officeDocument/2006/relationships/customXml" Target="../ink/ink2079.xml"/><Relationship Id="rId148" Type="http://schemas.openxmlformats.org/officeDocument/2006/relationships/image" Target="../media/image2075.png"/><Relationship Id="rId355" Type="http://schemas.openxmlformats.org/officeDocument/2006/relationships/customXml" Target="../ink/ink2213.xml"/><Relationship Id="rId397" Type="http://schemas.openxmlformats.org/officeDocument/2006/relationships/image" Target="../media/image2197.png"/><Relationship Id="rId520" Type="http://schemas.openxmlformats.org/officeDocument/2006/relationships/image" Target="../media/image2257.png"/><Relationship Id="rId215" Type="http://schemas.openxmlformats.org/officeDocument/2006/relationships/image" Target="../media/image2108.png"/><Relationship Id="rId257" Type="http://schemas.openxmlformats.org/officeDocument/2006/relationships/customXml" Target="../ink/ink2163.xml"/><Relationship Id="rId422" Type="http://schemas.openxmlformats.org/officeDocument/2006/relationships/customXml" Target="../ink/ink2248.xml"/><Relationship Id="rId464" Type="http://schemas.openxmlformats.org/officeDocument/2006/relationships/image" Target="../media/image2229.png"/><Relationship Id="rId299" Type="http://schemas.openxmlformats.org/officeDocument/2006/relationships/customXml" Target="../ink/ink2185.xml"/><Relationship Id="rId63" Type="http://schemas.openxmlformats.org/officeDocument/2006/relationships/image" Target="../media/image2036.png"/><Relationship Id="rId159" Type="http://schemas.openxmlformats.org/officeDocument/2006/relationships/customXml" Target="../ink/ink2113.xml"/><Relationship Id="rId366" Type="http://schemas.openxmlformats.org/officeDocument/2006/relationships/image" Target="../media/image21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2.png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54.xml"/><Relationship Id="rId21" Type="http://schemas.openxmlformats.org/officeDocument/2006/relationships/image" Target="../media/image2266.png"/><Relationship Id="rId324" Type="http://schemas.openxmlformats.org/officeDocument/2006/relationships/customXml" Target="../ink/ink2456.xml"/><Relationship Id="rId531" Type="http://schemas.openxmlformats.org/officeDocument/2006/relationships/image" Target="../media/image2510.png"/><Relationship Id="rId629" Type="http://schemas.openxmlformats.org/officeDocument/2006/relationships/customXml" Target="../ink/ink2610.xml"/><Relationship Id="rId170" Type="http://schemas.openxmlformats.org/officeDocument/2006/relationships/image" Target="../media/image2336.png"/><Relationship Id="rId268" Type="http://schemas.openxmlformats.org/officeDocument/2006/relationships/customXml" Target="../ink/ink2428.xml"/><Relationship Id="rId475" Type="http://schemas.openxmlformats.org/officeDocument/2006/relationships/image" Target="../media/image2483.png"/><Relationship Id="rId32" Type="http://schemas.openxmlformats.org/officeDocument/2006/relationships/customXml" Target="../ink/ink2313.xml"/><Relationship Id="rId128" Type="http://schemas.openxmlformats.org/officeDocument/2006/relationships/image" Target="../media/image2316.png"/><Relationship Id="rId335" Type="http://schemas.openxmlformats.org/officeDocument/2006/relationships/image" Target="../media/image2416.png"/><Relationship Id="rId542" Type="http://schemas.openxmlformats.org/officeDocument/2006/relationships/image" Target="../media/image2515.png"/><Relationship Id="rId181" Type="http://schemas.openxmlformats.org/officeDocument/2006/relationships/customXml" Target="../ink/ink2385.xml"/><Relationship Id="rId402" Type="http://schemas.openxmlformats.org/officeDocument/2006/relationships/customXml" Target="../ink/ink2495.xml"/><Relationship Id="rId279" Type="http://schemas.openxmlformats.org/officeDocument/2006/relationships/image" Target="../media/image2388.png"/><Relationship Id="rId486" Type="http://schemas.openxmlformats.org/officeDocument/2006/relationships/customXml" Target="../ink/ink2537.xml"/><Relationship Id="rId43" Type="http://schemas.openxmlformats.org/officeDocument/2006/relationships/customXml" Target="../ink/ink2319.xml"/><Relationship Id="rId139" Type="http://schemas.openxmlformats.org/officeDocument/2006/relationships/customXml" Target="../ink/ink2365.xml"/><Relationship Id="rId346" Type="http://schemas.openxmlformats.org/officeDocument/2006/relationships/customXml" Target="../ink/ink2467.xml"/><Relationship Id="rId553" Type="http://schemas.openxmlformats.org/officeDocument/2006/relationships/customXml" Target="../ink/ink2572.xml"/><Relationship Id="rId192" Type="http://schemas.openxmlformats.org/officeDocument/2006/relationships/image" Target="../media/image2346.png"/><Relationship Id="rId206" Type="http://schemas.openxmlformats.org/officeDocument/2006/relationships/image" Target="../media/image2353.png"/><Relationship Id="rId413" Type="http://schemas.openxmlformats.org/officeDocument/2006/relationships/image" Target="../media/image2453.png"/><Relationship Id="rId497" Type="http://schemas.openxmlformats.org/officeDocument/2006/relationships/image" Target="../media/image2494.png"/><Relationship Id="rId620" Type="http://schemas.openxmlformats.org/officeDocument/2006/relationships/image" Target="../media/image2554.png"/><Relationship Id="rId357" Type="http://schemas.openxmlformats.org/officeDocument/2006/relationships/image" Target="../media/image2427.png"/><Relationship Id="rId54" Type="http://schemas.openxmlformats.org/officeDocument/2006/relationships/image" Target="../media/image2281.png"/><Relationship Id="rId217" Type="http://schemas.openxmlformats.org/officeDocument/2006/relationships/customXml" Target="../ink/ink2403.xml"/><Relationship Id="rId564" Type="http://schemas.openxmlformats.org/officeDocument/2006/relationships/image" Target="../media/image2526.png"/><Relationship Id="rId424" Type="http://schemas.openxmlformats.org/officeDocument/2006/relationships/customXml" Target="../ink/ink2506.xml"/><Relationship Id="rId631" Type="http://schemas.openxmlformats.org/officeDocument/2006/relationships/customXml" Target="../ink/ink2611.xml"/><Relationship Id="rId270" Type="http://schemas.openxmlformats.org/officeDocument/2006/relationships/customXml" Target="../ink/ink2429.xml"/><Relationship Id="rId65" Type="http://schemas.openxmlformats.org/officeDocument/2006/relationships/oleObject" Target="../embeddings/oleObject21.bin"/><Relationship Id="rId130" Type="http://schemas.openxmlformats.org/officeDocument/2006/relationships/image" Target="../media/image2317.png"/><Relationship Id="rId368" Type="http://schemas.openxmlformats.org/officeDocument/2006/relationships/customXml" Target="../ink/ink2478.xml"/><Relationship Id="rId575" Type="http://schemas.openxmlformats.org/officeDocument/2006/relationships/customXml" Target="../ink/ink2583.xml"/><Relationship Id="rId228" Type="http://schemas.openxmlformats.org/officeDocument/2006/relationships/image" Target="../media/image2364.png"/><Relationship Id="rId435" Type="http://schemas.openxmlformats.org/officeDocument/2006/relationships/image" Target="../media/image2464.png"/><Relationship Id="rId642" Type="http://schemas.openxmlformats.org/officeDocument/2006/relationships/image" Target="../media/image2564.png"/><Relationship Id="rId281" Type="http://schemas.openxmlformats.org/officeDocument/2006/relationships/image" Target="../media/image2389.png"/><Relationship Id="rId502" Type="http://schemas.openxmlformats.org/officeDocument/2006/relationships/customXml" Target="../ink/ink2545.xml"/><Relationship Id="rId76" Type="http://schemas.openxmlformats.org/officeDocument/2006/relationships/image" Target="../media/image2290.png"/><Relationship Id="rId141" Type="http://schemas.openxmlformats.org/officeDocument/2006/relationships/customXml" Target="../ink/ink2366.xml"/><Relationship Id="rId379" Type="http://schemas.openxmlformats.org/officeDocument/2006/relationships/image" Target="../media/image1575.png"/><Relationship Id="rId586" Type="http://schemas.openxmlformats.org/officeDocument/2006/relationships/image" Target="../media/image2537.png"/><Relationship Id="rId7" Type="http://schemas.openxmlformats.org/officeDocument/2006/relationships/image" Target="../media/image2259.png"/><Relationship Id="rId239" Type="http://schemas.openxmlformats.org/officeDocument/2006/relationships/customXml" Target="../ink/ink2414.xml"/><Relationship Id="rId446" Type="http://schemas.openxmlformats.org/officeDocument/2006/relationships/customXml" Target="../ink/ink2517.xml"/><Relationship Id="rId292" Type="http://schemas.openxmlformats.org/officeDocument/2006/relationships/customXml" Target="../ink/ink2440.xml"/><Relationship Id="rId306" Type="http://schemas.openxmlformats.org/officeDocument/2006/relationships/customXml" Target="../ink/ink2447.xml"/><Relationship Id="rId87" Type="http://schemas.openxmlformats.org/officeDocument/2006/relationships/customXml" Target="../ink/ink2339.xml"/><Relationship Id="rId513" Type="http://schemas.openxmlformats.org/officeDocument/2006/relationships/customXml" Target="../ink/ink2551.xml"/><Relationship Id="rId597" Type="http://schemas.openxmlformats.org/officeDocument/2006/relationships/customXml" Target="../ink/ink2594.xml"/><Relationship Id="rId152" Type="http://schemas.openxmlformats.org/officeDocument/2006/relationships/image" Target="../media/image2327.png"/><Relationship Id="rId457" Type="http://schemas.openxmlformats.org/officeDocument/2006/relationships/image" Target="../media/image2475.png"/><Relationship Id="rId14" Type="http://schemas.openxmlformats.org/officeDocument/2006/relationships/customXml" Target="../ink/ink2304.xml"/><Relationship Id="rId317" Type="http://schemas.openxmlformats.org/officeDocument/2006/relationships/image" Target="../media/image2407.png"/><Relationship Id="rId524" Type="http://schemas.openxmlformats.org/officeDocument/2006/relationships/image" Target="../media/image2507.png"/><Relationship Id="rId98" Type="http://schemas.openxmlformats.org/officeDocument/2006/relationships/image" Target="../media/image2301.png"/><Relationship Id="rId163" Type="http://schemas.openxmlformats.org/officeDocument/2006/relationships/customXml" Target="../ink/ink2377.xml"/><Relationship Id="rId370" Type="http://schemas.openxmlformats.org/officeDocument/2006/relationships/customXml" Target="../ink/ink2479.xml"/><Relationship Id="rId230" Type="http://schemas.openxmlformats.org/officeDocument/2006/relationships/image" Target="../media/image2365.png"/><Relationship Id="rId468" Type="http://schemas.openxmlformats.org/officeDocument/2006/relationships/customXml" Target="../ink/ink2528.xml"/><Relationship Id="rId25" Type="http://schemas.openxmlformats.org/officeDocument/2006/relationships/image" Target="../media/image2268.png"/><Relationship Id="rId328" Type="http://schemas.openxmlformats.org/officeDocument/2006/relationships/customXml" Target="../ink/ink2458.xml"/><Relationship Id="rId535" Type="http://schemas.openxmlformats.org/officeDocument/2006/relationships/customXml" Target="../ink/ink2563.xml"/><Relationship Id="rId174" Type="http://schemas.openxmlformats.org/officeDocument/2006/relationships/image" Target="../media/image2338.png"/><Relationship Id="rId381" Type="http://schemas.openxmlformats.org/officeDocument/2006/relationships/image" Target="../media/image2438.png"/><Relationship Id="rId602" Type="http://schemas.openxmlformats.org/officeDocument/2006/relationships/image" Target="../media/image2545.png"/><Relationship Id="rId241" Type="http://schemas.openxmlformats.org/officeDocument/2006/relationships/customXml" Target="../ink/ink2415.xml"/><Relationship Id="rId479" Type="http://schemas.openxmlformats.org/officeDocument/2006/relationships/image" Target="../media/image2485.png"/><Relationship Id="rId36" Type="http://schemas.openxmlformats.org/officeDocument/2006/relationships/customXml" Target="../ink/ink2315.xml"/><Relationship Id="rId339" Type="http://schemas.openxmlformats.org/officeDocument/2006/relationships/image" Target="../media/image2418.png"/><Relationship Id="rId546" Type="http://schemas.openxmlformats.org/officeDocument/2006/relationships/image" Target="../media/image2517.png"/><Relationship Id="rId101" Type="http://schemas.openxmlformats.org/officeDocument/2006/relationships/customXml" Target="../ink/ink2346.xml"/><Relationship Id="rId185" Type="http://schemas.openxmlformats.org/officeDocument/2006/relationships/customXml" Target="../ink/ink2387.xml"/><Relationship Id="rId406" Type="http://schemas.openxmlformats.org/officeDocument/2006/relationships/customXml" Target="../ink/ink2497.xml"/><Relationship Id="rId392" Type="http://schemas.openxmlformats.org/officeDocument/2006/relationships/customXml" Target="../ink/ink2490.xml"/><Relationship Id="rId613" Type="http://schemas.openxmlformats.org/officeDocument/2006/relationships/customXml" Target="../ink/ink2602.xml"/><Relationship Id="rId252" Type="http://schemas.openxmlformats.org/officeDocument/2006/relationships/image" Target="../media/image2375.png"/><Relationship Id="rId47" Type="http://schemas.openxmlformats.org/officeDocument/2006/relationships/customXml" Target="../ink/ink2321.xml"/><Relationship Id="rId112" Type="http://schemas.openxmlformats.org/officeDocument/2006/relationships/image" Target="../media/image2308.png"/><Relationship Id="rId557" Type="http://schemas.openxmlformats.org/officeDocument/2006/relationships/customXml" Target="../ink/ink2574.xml"/><Relationship Id="rId196" Type="http://schemas.openxmlformats.org/officeDocument/2006/relationships/image" Target="../media/image2348.png"/><Relationship Id="rId417" Type="http://schemas.openxmlformats.org/officeDocument/2006/relationships/image" Target="../media/image2455.png"/><Relationship Id="rId624" Type="http://schemas.openxmlformats.org/officeDocument/2006/relationships/image" Target="../media/image2556.png"/><Relationship Id="rId16" Type="http://schemas.openxmlformats.org/officeDocument/2006/relationships/customXml" Target="../ink/ink2305.xml"/><Relationship Id="rId221" Type="http://schemas.openxmlformats.org/officeDocument/2006/relationships/customXml" Target="../ink/ink2405.xml"/><Relationship Id="rId263" Type="http://schemas.openxmlformats.org/officeDocument/2006/relationships/customXml" Target="../ink/ink2426.xml"/><Relationship Id="rId319" Type="http://schemas.openxmlformats.org/officeDocument/2006/relationships/image" Target="../media/image2408.png"/><Relationship Id="rId470" Type="http://schemas.openxmlformats.org/officeDocument/2006/relationships/customXml" Target="../ink/ink2529.xml"/><Relationship Id="rId526" Type="http://schemas.openxmlformats.org/officeDocument/2006/relationships/customXml" Target="../ink/ink2558.xml"/><Relationship Id="rId58" Type="http://schemas.openxmlformats.org/officeDocument/2006/relationships/image" Target="../media/image2283.png"/><Relationship Id="rId123" Type="http://schemas.openxmlformats.org/officeDocument/2006/relationships/customXml" Target="../ink/ink2357.xml"/><Relationship Id="rId330" Type="http://schemas.openxmlformats.org/officeDocument/2006/relationships/customXml" Target="../ink/ink2459.xml"/><Relationship Id="rId568" Type="http://schemas.openxmlformats.org/officeDocument/2006/relationships/image" Target="../media/image2528.png"/><Relationship Id="rId165" Type="http://schemas.openxmlformats.org/officeDocument/2006/relationships/customXml" Target="../ink/ink2378.xml"/><Relationship Id="rId372" Type="http://schemas.openxmlformats.org/officeDocument/2006/relationships/customXml" Target="../ink/ink2480.xml"/><Relationship Id="rId428" Type="http://schemas.openxmlformats.org/officeDocument/2006/relationships/customXml" Target="../ink/ink2508.xml"/><Relationship Id="rId635" Type="http://schemas.openxmlformats.org/officeDocument/2006/relationships/customXml" Target="../ink/ink2613.xml"/><Relationship Id="rId232" Type="http://schemas.openxmlformats.org/officeDocument/2006/relationships/image" Target="../media/image2366.png"/><Relationship Id="rId274" Type="http://schemas.openxmlformats.org/officeDocument/2006/relationships/customXml" Target="../ink/ink2431.xml"/><Relationship Id="rId481" Type="http://schemas.openxmlformats.org/officeDocument/2006/relationships/image" Target="../media/image2486.png"/><Relationship Id="rId27" Type="http://schemas.openxmlformats.org/officeDocument/2006/relationships/image" Target="../media/image2269.png"/><Relationship Id="rId69" Type="http://schemas.openxmlformats.org/officeDocument/2006/relationships/customXml" Target="../ink/ink2330.xml"/><Relationship Id="rId134" Type="http://schemas.openxmlformats.org/officeDocument/2006/relationships/image" Target="../media/image2319.png"/><Relationship Id="rId537" Type="http://schemas.openxmlformats.org/officeDocument/2006/relationships/customXml" Target="../ink/ink2564.xml"/><Relationship Id="rId579" Type="http://schemas.openxmlformats.org/officeDocument/2006/relationships/customXml" Target="../ink/ink2585.xml"/><Relationship Id="rId80" Type="http://schemas.openxmlformats.org/officeDocument/2006/relationships/image" Target="../media/image2292.png"/><Relationship Id="rId176" Type="http://schemas.openxmlformats.org/officeDocument/2006/relationships/image" Target="../media/image2339.png"/><Relationship Id="rId341" Type="http://schemas.openxmlformats.org/officeDocument/2006/relationships/image" Target="../media/image2419.png"/><Relationship Id="rId383" Type="http://schemas.openxmlformats.org/officeDocument/2006/relationships/image" Target="../media/image2439.png"/><Relationship Id="rId439" Type="http://schemas.openxmlformats.org/officeDocument/2006/relationships/image" Target="../media/image2466.png"/><Relationship Id="rId590" Type="http://schemas.openxmlformats.org/officeDocument/2006/relationships/image" Target="../media/image2539.png"/><Relationship Id="rId604" Type="http://schemas.openxmlformats.org/officeDocument/2006/relationships/image" Target="../media/image2546.png"/><Relationship Id="rId646" Type="http://schemas.openxmlformats.org/officeDocument/2006/relationships/image" Target="../media/image2566.png"/><Relationship Id="rId201" Type="http://schemas.openxmlformats.org/officeDocument/2006/relationships/customXml" Target="../ink/ink2395.xml"/><Relationship Id="rId243" Type="http://schemas.openxmlformats.org/officeDocument/2006/relationships/customXml" Target="../ink/ink2416.xml"/><Relationship Id="rId285" Type="http://schemas.openxmlformats.org/officeDocument/2006/relationships/image" Target="../media/image2391.png"/><Relationship Id="rId450" Type="http://schemas.openxmlformats.org/officeDocument/2006/relationships/customXml" Target="../ink/ink2519.xml"/><Relationship Id="rId506" Type="http://schemas.openxmlformats.org/officeDocument/2006/relationships/customXml" Target="../ink/ink2547.xml"/><Relationship Id="rId38" Type="http://schemas.openxmlformats.org/officeDocument/2006/relationships/customXml" Target="../ink/ink2316.xml"/><Relationship Id="rId103" Type="http://schemas.openxmlformats.org/officeDocument/2006/relationships/customXml" Target="../ink/ink2347.xml"/><Relationship Id="rId310" Type="http://schemas.openxmlformats.org/officeDocument/2006/relationships/customXml" Target="../ink/ink2449.xml"/><Relationship Id="rId492" Type="http://schemas.openxmlformats.org/officeDocument/2006/relationships/customXml" Target="../ink/ink2540.xml"/><Relationship Id="rId548" Type="http://schemas.openxmlformats.org/officeDocument/2006/relationships/image" Target="../media/image2518.png"/><Relationship Id="rId91" Type="http://schemas.openxmlformats.org/officeDocument/2006/relationships/customXml" Target="../ink/ink2341.xml"/><Relationship Id="rId145" Type="http://schemas.openxmlformats.org/officeDocument/2006/relationships/customXml" Target="../ink/ink2368.xml"/><Relationship Id="rId187" Type="http://schemas.openxmlformats.org/officeDocument/2006/relationships/customXml" Target="../ink/ink2388.xml"/><Relationship Id="rId352" Type="http://schemas.openxmlformats.org/officeDocument/2006/relationships/customXml" Target="../ink/ink2470.xml"/><Relationship Id="rId394" Type="http://schemas.openxmlformats.org/officeDocument/2006/relationships/customXml" Target="../ink/ink2491.xml"/><Relationship Id="rId408" Type="http://schemas.openxmlformats.org/officeDocument/2006/relationships/customXml" Target="../ink/ink2498.xml"/><Relationship Id="rId615" Type="http://schemas.openxmlformats.org/officeDocument/2006/relationships/customXml" Target="../ink/ink2603.xml"/><Relationship Id="rId212" Type="http://schemas.openxmlformats.org/officeDocument/2006/relationships/image" Target="../media/image2356.png"/><Relationship Id="rId254" Type="http://schemas.openxmlformats.org/officeDocument/2006/relationships/image" Target="../media/image2376.png"/><Relationship Id="rId49" Type="http://schemas.openxmlformats.org/officeDocument/2006/relationships/customXml" Target="../ink/ink2322.xml"/><Relationship Id="rId114" Type="http://schemas.openxmlformats.org/officeDocument/2006/relationships/image" Target="../media/image2309.png"/><Relationship Id="rId296" Type="http://schemas.openxmlformats.org/officeDocument/2006/relationships/customXml" Target="../ink/ink2442.xml"/><Relationship Id="rId461" Type="http://schemas.openxmlformats.org/officeDocument/2006/relationships/image" Target="../media/image2477.png"/><Relationship Id="rId517" Type="http://schemas.openxmlformats.org/officeDocument/2006/relationships/customXml" Target="../ink/ink2553.xml"/><Relationship Id="rId559" Type="http://schemas.openxmlformats.org/officeDocument/2006/relationships/customXml" Target="../ink/ink2575.xml"/><Relationship Id="rId60" Type="http://schemas.openxmlformats.org/officeDocument/2006/relationships/image" Target="../media/image2284.png"/><Relationship Id="rId156" Type="http://schemas.openxmlformats.org/officeDocument/2006/relationships/image" Target="../media/image2329.png"/><Relationship Id="rId198" Type="http://schemas.openxmlformats.org/officeDocument/2006/relationships/image" Target="../media/image2349.png"/><Relationship Id="rId321" Type="http://schemas.openxmlformats.org/officeDocument/2006/relationships/image" Target="../media/image2409.png"/><Relationship Id="rId363" Type="http://schemas.openxmlformats.org/officeDocument/2006/relationships/image" Target="../media/image2430.png"/><Relationship Id="rId419" Type="http://schemas.openxmlformats.org/officeDocument/2006/relationships/image" Target="../media/image2456.png"/><Relationship Id="rId570" Type="http://schemas.openxmlformats.org/officeDocument/2006/relationships/image" Target="../media/image2529.png"/><Relationship Id="rId626" Type="http://schemas.openxmlformats.org/officeDocument/2006/relationships/image" Target="../media/image2557.png"/><Relationship Id="rId223" Type="http://schemas.openxmlformats.org/officeDocument/2006/relationships/customXml" Target="../ink/ink2406.xml"/><Relationship Id="rId430" Type="http://schemas.openxmlformats.org/officeDocument/2006/relationships/customXml" Target="../ink/ink2509.xml"/><Relationship Id="rId18" Type="http://schemas.openxmlformats.org/officeDocument/2006/relationships/customXml" Target="../ink/ink2306.xml"/><Relationship Id="rId265" Type="http://schemas.openxmlformats.org/officeDocument/2006/relationships/customXml" Target="../ink/ink2427.xml"/><Relationship Id="rId472" Type="http://schemas.openxmlformats.org/officeDocument/2006/relationships/customXml" Target="../ink/ink2530.xml"/><Relationship Id="rId528" Type="http://schemas.openxmlformats.org/officeDocument/2006/relationships/customXml" Target="../ink/ink2559.xml"/><Relationship Id="rId125" Type="http://schemas.openxmlformats.org/officeDocument/2006/relationships/customXml" Target="../ink/ink2358.xml"/><Relationship Id="rId167" Type="http://schemas.openxmlformats.org/officeDocument/2006/relationships/customXml" Target="../ink/ink2379.xml"/><Relationship Id="rId332" Type="http://schemas.openxmlformats.org/officeDocument/2006/relationships/customXml" Target="../ink/ink2460.xml"/><Relationship Id="rId374" Type="http://schemas.openxmlformats.org/officeDocument/2006/relationships/customXml" Target="../ink/ink2481.xml"/><Relationship Id="rId581" Type="http://schemas.openxmlformats.org/officeDocument/2006/relationships/customXml" Target="../ink/ink2586.xml"/><Relationship Id="rId71" Type="http://schemas.openxmlformats.org/officeDocument/2006/relationships/customXml" Target="../ink/ink2331.xml"/><Relationship Id="rId234" Type="http://schemas.openxmlformats.org/officeDocument/2006/relationships/image" Target="../media/image2367.png"/><Relationship Id="rId637" Type="http://schemas.openxmlformats.org/officeDocument/2006/relationships/customXml" Target="../ink/ink2614.xml"/><Relationship Id="rId2" Type="http://schemas.openxmlformats.org/officeDocument/2006/relationships/customXml" Target="../ink/ink2298.xml"/><Relationship Id="rId29" Type="http://schemas.openxmlformats.org/officeDocument/2006/relationships/image" Target="../media/image2270.png"/><Relationship Id="rId276" Type="http://schemas.openxmlformats.org/officeDocument/2006/relationships/customXml" Target="../ink/ink2432.xml"/><Relationship Id="rId441" Type="http://schemas.openxmlformats.org/officeDocument/2006/relationships/image" Target="../media/image2467.png"/><Relationship Id="rId483" Type="http://schemas.openxmlformats.org/officeDocument/2006/relationships/image" Target="../media/image2487.png"/><Relationship Id="rId539" Type="http://schemas.openxmlformats.org/officeDocument/2006/relationships/customXml" Target="../ink/ink2565.xml"/><Relationship Id="rId40" Type="http://schemas.openxmlformats.org/officeDocument/2006/relationships/customXml" Target="../ink/ink2317.xml"/><Relationship Id="rId136" Type="http://schemas.openxmlformats.org/officeDocument/2006/relationships/image" Target="../media/image2320.png"/><Relationship Id="rId178" Type="http://schemas.openxmlformats.org/officeDocument/2006/relationships/image" Target="../media/image15.wmf"/><Relationship Id="rId301" Type="http://schemas.openxmlformats.org/officeDocument/2006/relationships/image" Target="../media/image2399.png"/><Relationship Id="rId343" Type="http://schemas.openxmlformats.org/officeDocument/2006/relationships/image" Target="../media/image2420.png"/><Relationship Id="rId550" Type="http://schemas.openxmlformats.org/officeDocument/2006/relationships/image" Target="../media/image2519.png"/><Relationship Id="rId82" Type="http://schemas.openxmlformats.org/officeDocument/2006/relationships/image" Target="../media/image2293.png"/><Relationship Id="rId203" Type="http://schemas.openxmlformats.org/officeDocument/2006/relationships/customXml" Target="../ink/ink2396.xml"/><Relationship Id="rId385" Type="http://schemas.openxmlformats.org/officeDocument/2006/relationships/image" Target="../media/image2440.png"/><Relationship Id="rId592" Type="http://schemas.openxmlformats.org/officeDocument/2006/relationships/image" Target="../media/image2540.png"/><Relationship Id="rId606" Type="http://schemas.openxmlformats.org/officeDocument/2006/relationships/image" Target="../media/image2547.png"/><Relationship Id="rId648" Type="http://schemas.openxmlformats.org/officeDocument/2006/relationships/image" Target="../media/image2567.png"/><Relationship Id="rId245" Type="http://schemas.openxmlformats.org/officeDocument/2006/relationships/customXml" Target="../ink/ink2417.xml"/><Relationship Id="rId287" Type="http://schemas.openxmlformats.org/officeDocument/2006/relationships/image" Target="../media/image2392.png"/><Relationship Id="rId410" Type="http://schemas.openxmlformats.org/officeDocument/2006/relationships/customXml" Target="../ink/ink2499.xml"/><Relationship Id="rId452" Type="http://schemas.openxmlformats.org/officeDocument/2006/relationships/customXml" Target="../ink/ink2520.xml"/><Relationship Id="rId494" Type="http://schemas.openxmlformats.org/officeDocument/2006/relationships/customXml" Target="../ink/ink2541.xml"/><Relationship Id="rId508" Type="http://schemas.openxmlformats.org/officeDocument/2006/relationships/customXml" Target="../ink/ink2548.xml"/><Relationship Id="rId105" Type="http://schemas.openxmlformats.org/officeDocument/2006/relationships/customXml" Target="../ink/ink2348.xml"/><Relationship Id="rId147" Type="http://schemas.openxmlformats.org/officeDocument/2006/relationships/customXml" Target="../ink/ink2369.xml"/><Relationship Id="rId312" Type="http://schemas.openxmlformats.org/officeDocument/2006/relationships/customXml" Target="../ink/ink2450.xml"/><Relationship Id="rId354" Type="http://schemas.openxmlformats.org/officeDocument/2006/relationships/customXml" Target="../ink/ink2471.xml"/><Relationship Id="rId51" Type="http://schemas.openxmlformats.org/officeDocument/2006/relationships/customXml" Target="../ink/ink2323.xml"/><Relationship Id="rId93" Type="http://schemas.openxmlformats.org/officeDocument/2006/relationships/customXml" Target="../ink/ink2342.xml"/><Relationship Id="rId189" Type="http://schemas.openxmlformats.org/officeDocument/2006/relationships/customXml" Target="../ink/ink2389.xml"/><Relationship Id="rId396" Type="http://schemas.openxmlformats.org/officeDocument/2006/relationships/customXml" Target="../ink/ink2492.xml"/><Relationship Id="rId561" Type="http://schemas.openxmlformats.org/officeDocument/2006/relationships/customXml" Target="../ink/ink2576.xml"/><Relationship Id="rId617" Type="http://schemas.openxmlformats.org/officeDocument/2006/relationships/customXml" Target="../ink/ink2604.xml"/><Relationship Id="rId214" Type="http://schemas.openxmlformats.org/officeDocument/2006/relationships/image" Target="../media/image2357.png"/><Relationship Id="rId256" Type="http://schemas.openxmlformats.org/officeDocument/2006/relationships/image" Target="../media/image2377.png"/><Relationship Id="rId298" Type="http://schemas.openxmlformats.org/officeDocument/2006/relationships/customXml" Target="../ink/ink2443.xml"/><Relationship Id="rId421" Type="http://schemas.openxmlformats.org/officeDocument/2006/relationships/image" Target="../media/image2457.png"/><Relationship Id="rId463" Type="http://schemas.openxmlformats.org/officeDocument/2006/relationships/image" Target="../media/image2478.png"/><Relationship Id="rId519" Type="http://schemas.openxmlformats.org/officeDocument/2006/relationships/customXml" Target="../ink/ink2554.xml"/><Relationship Id="rId116" Type="http://schemas.openxmlformats.org/officeDocument/2006/relationships/image" Target="../media/image2310.png"/><Relationship Id="rId158" Type="http://schemas.openxmlformats.org/officeDocument/2006/relationships/image" Target="../media/image2330.png"/><Relationship Id="rId323" Type="http://schemas.openxmlformats.org/officeDocument/2006/relationships/image" Target="../media/image2410.png"/><Relationship Id="rId530" Type="http://schemas.openxmlformats.org/officeDocument/2006/relationships/customXml" Target="../ink/ink2560.xml"/><Relationship Id="rId20" Type="http://schemas.openxmlformats.org/officeDocument/2006/relationships/customXml" Target="../ink/ink2307.xml"/><Relationship Id="rId62" Type="http://schemas.openxmlformats.org/officeDocument/2006/relationships/image" Target="../media/image2285.png"/><Relationship Id="rId365" Type="http://schemas.openxmlformats.org/officeDocument/2006/relationships/image" Target="../media/image2431.png"/><Relationship Id="rId572" Type="http://schemas.openxmlformats.org/officeDocument/2006/relationships/image" Target="../media/image2530.png"/><Relationship Id="rId628" Type="http://schemas.openxmlformats.org/officeDocument/2006/relationships/image" Target="../media/image2558.png"/><Relationship Id="rId225" Type="http://schemas.openxmlformats.org/officeDocument/2006/relationships/customXml" Target="../ink/ink2407.xml"/><Relationship Id="rId267" Type="http://schemas.openxmlformats.org/officeDocument/2006/relationships/image" Target="../media/image2383.png"/><Relationship Id="rId432" Type="http://schemas.openxmlformats.org/officeDocument/2006/relationships/customXml" Target="../ink/ink2510.xml"/><Relationship Id="rId474" Type="http://schemas.openxmlformats.org/officeDocument/2006/relationships/customXml" Target="../ink/ink2531.xml"/><Relationship Id="rId127" Type="http://schemas.openxmlformats.org/officeDocument/2006/relationships/customXml" Target="../ink/ink2359.xml"/><Relationship Id="rId31" Type="http://schemas.openxmlformats.org/officeDocument/2006/relationships/image" Target="../media/image2271.png"/><Relationship Id="rId73" Type="http://schemas.openxmlformats.org/officeDocument/2006/relationships/customXml" Target="../ink/ink2332.xml"/><Relationship Id="rId169" Type="http://schemas.openxmlformats.org/officeDocument/2006/relationships/customXml" Target="../ink/ink2380.xml"/><Relationship Id="rId334" Type="http://schemas.openxmlformats.org/officeDocument/2006/relationships/customXml" Target="../ink/ink2461.xml"/><Relationship Id="rId376" Type="http://schemas.openxmlformats.org/officeDocument/2006/relationships/customXml" Target="../ink/ink2482.xml"/><Relationship Id="rId541" Type="http://schemas.openxmlformats.org/officeDocument/2006/relationships/customXml" Target="../ink/ink2566.xml"/><Relationship Id="rId583" Type="http://schemas.openxmlformats.org/officeDocument/2006/relationships/customXml" Target="../ink/ink2587.xml"/><Relationship Id="rId639" Type="http://schemas.openxmlformats.org/officeDocument/2006/relationships/customXml" Target="../ink/ink2615.xml"/><Relationship Id="rId4" Type="http://schemas.openxmlformats.org/officeDocument/2006/relationships/customXml" Target="../ink/ink2299.xml"/><Relationship Id="rId180" Type="http://schemas.openxmlformats.org/officeDocument/2006/relationships/image" Target="../media/image2340.png"/><Relationship Id="rId236" Type="http://schemas.openxmlformats.org/officeDocument/2006/relationships/image" Target="../media/image2368.png"/><Relationship Id="rId278" Type="http://schemas.openxmlformats.org/officeDocument/2006/relationships/customXml" Target="../ink/ink2433.xml"/><Relationship Id="rId401" Type="http://schemas.openxmlformats.org/officeDocument/2006/relationships/image" Target="../media/image2447.png"/><Relationship Id="rId443" Type="http://schemas.openxmlformats.org/officeDocument/2006/relationships/image" Target="../media/image2468.png"/><Relationship Id="rId650" Type="http://schemas.openxmlformats.org/officeDocument/2006/relationships/image" Target="../media/image2568.png"/><Relationship Id="rId303" Type="http://schemas.openxmlformats.org/officeDocument/2006/relationships/image" Target="../media/image2400.png"/><Relationship Id="rId485" Type="http://schemas.openxmlformats.org/officeDocument/2006/relationships/image" Target="../media/image2488.png"/><Relationship Id="rId42" Type="http://schemas.openxmlformats.org/officeDocument/2006/relationships/image" Target="../media/image2275.png"/><Relationship Id="rId84" Type="http://schemas.openxmlformats.org/officeDocument/2006/relationships/image" Target="../media/image2294.png"/><Relationship Id="rId138" Type="http://schemas.openxmlformats.org/officeDocument/2006/relationships/image" Target="../media/image2321.png"/><Relationship Id="rId345" Type="http://schemas.openxmlformats.org/officeDocument/2006/relationships/image" Target="../media/image2421.png"/><Relationship Id="rId387" Type="http://schemas.openxmlformats.org/officeDocument/2006/relationships/image" Target="../media/image2441.png"/><Relationship Id="rId510" Type="http://schemas.openxmlformats.org/officeDocument/2006/relationships/customXml" Target="../ink/ink2549.xml"/><Relationship Id="rId552" Type="http://schemas.openxmlformats.org/officeDocument/2006/relationships/image" Target="../media/image2520.png"/><Relationship Id="rId594" Type="http://schemas.openxmlformats.org/officeDocument/2006/relationships/image" Target="../media/image2541.png"/><Relationship Id="rId608" Type="http://schemas.openxmlformats.org/officeDocument/2006/relationships/image" Target="../media/image2548.png"/><Relationship Id="rId191" Type="http://schemas.openxmlformats.org/officeDocument/2006/relationships/customXml" Target="../ink/ink2390.xml"/><Relationship Id="rId205" Type="http://schemas.openxmlformats.org/officeDocument/2006/relationships/customXml" Target="../ink/ink2397.xml"/><Relationship Id="rId247" Type="http://schemas.openxmlformats.org/officeDocument/2006/relationships/customXml" Target="../ink/ink2418.xml"/><Relationship Id="rId412" Type="http://schemas.openxmlformats.org/officeDocument/2006/relationships/customXml" Target="../ink/ink2500.xml"/><Relationship Id="rId107" Type="http://schemas.openxmlformats.org/officeDocument/2006/relationships/customXml" Target="../ink/ink2349.xml"/><Relationship Id="rId289" Type="http://schemas.openxmlformats.org/officeDocument/2006/relationships/image" Target="../media/image2393.png"/><Relationship Id="rId454" Type="http://schemas.openxmlformats.org/officeDocument/2006/relationships/customXml" Target="../ink/ink2521.xml"/><Relationship Id="rId496" Type="http://schemas.openxmlformats.org/officeDocument/2006/relationships/customXml" Target="../ink/ink2542.xml"/><Relationship Id="rId11" Type="http://schemas.openxmlformats.org/officeDocument/2006/relationships/image" Target="../media/image2261.png"/><Relationship Id="rId53" Type="http://schemas.openxmlformats.org/officeDocument/2006/relationships/customXml" Target="../ink/ink2324.xml"/><Relationship Id="rId149" Type="http://schemas.openxmlformats.org/officeDocument/2006/relationships/customXml" Target="../ink/ink2370.xml"/><Relationship Id="rId314" Type="http://schemas.openxmlformats.org/officeDocument/2006/relationships/customXml" Target="../ink/ink2451.xml"/><Relationship Id="rId356" Type="http://schemas.openxmlformats.org/officeDocument/2006/relationships/customXml" Target="../ink/ink2472.xml"/><Relationship Id="rId398" Type="http://schemas.openxmlformats.org/officeDocument/2006/relationships/customXml" Target="../ink/ink2493.xml"/><Relationship Id="rId521" Type="http://schemas.openxmlformats.org/officeDocument/2006/relationships/customXml" Target="../ink/ink2555.xml"/><Relationship Id="rId563" Type="http://schemas.openxmlformats.org/officeDocument/2006/relationships/customXml" Target="../ink/ink2577.xml"/><Relationship Id="rId619" Type="http://schemas.openxmlformats.org/officeDocument/2006/relationships/customXml" Target="../ink/ink2605.xml"/><Relationship Id="rId95" Type="http://schemas.openxmlformats.org/officeDocument/2006/relationships/customXml" Target="../ink/ink2343.xml"/><Relationship Id="rId160" Type="http://schemas.openxmlformats.org/officeDocument/2006/relationships/image" Target="../media/image2331.png"/><Relationship Id="rId216" Type="http://schemas.openxmlformats.org/officeDocument/2006/relationships/image" Target="../media/image2358.png"/><Relationship Id="rId423" Type="http://schemas.openxmlformats.org/officeDocument/2006/relationships/image" Target="../media/image2458.png"/><Relationship Id="rId258" Type="http://schemas.openxmlformats.org/officeDocument/2006/relationships/image" Target="../media/image2378.png"/><Relationship Id="rId465" Type="http://schemas.openxmlformats.org/officeDocument/2006/relationships/image" Target="../media/image2479.png"/><Relationship Id="rId630" Type="http://schemas.openxmlformats.org/officeDocument/2006/relationships/image" Target="../media/image1562.png"/><Relationship Id="rId22" Type="http://schemas.openxmlformats.org/officeDocument/2006/relationships/customXml" Target="../ink/ink2308.xml"/><Relationship Id="rId64" Type="http://schemas.openxmlformats.org/officeDocument/2006/relationships/image" Target="../media/image1621.wmf"/><Relationship Id="rId118" Type="http://schemas.openxmlformats.org/officeDocument/2006/relationships/image" Target="../media/image2311.png"/><Relationship Id="rId325" Type="http://schemas.openxmlformats.org/officeDocument/2006/relationships/image" Target="../media/image2411.png"/><Relationship Id="rId367" Type="http://schemas.openxmlformats.org/officeDocument/2006/relationships/image" Target="../media/image2432.png"/><Relationship Id="rId532" Type="http://schemas.openxmlformats.org/officeDocument/2006/relationships/customXml" Target="../ink/ink2561.xml"/><Relationship Id="rId574" Type="http://schemas.openxmlformats.org/officeDocument/2006/relationships/image" Target="../media/image2531.png"/><Relationship Id="rId171" Type="http://schemas.openxmlformats.org/officeDocument/2006/relationships/customXml" Target="../ink/ink2381.xml"/><Relationship Id="rId227" Type="http://schemas.openxmlformats.org/officeDocument/2006/relationships/customXml" Target="../ink/ink2408.xml"/><Relationship Id="rId269" Type="http://schemas.openxmlformats.org/officeDocument/2006/relationships/image" Target="../media/image1991.png"/><Relationship Id="rId434" Type="http://schemas.openxmlformats.org/officeDocument/2006/relationships/customXml" Target="../ink/ink2511.xml"/><Relationship Id="rId476" Type="http://schemas.openxmlformats.org/officeDocument/2006/relationships/customXml" Target="../ink/ink2532.xml"/><Relationship Id="rId641" Type="http://schemas.openxmlformats.org/officeDocument/2006/relationships/customXml" Target="../ink/ink2616.xml"/><Relationship Id="rId33" Type="http://schemas.openxmlformats.org/officeDocument/2006/relationships/image" Target="../media/image2272.png"/><Relationship Id="rId129" Type="http://schemas.openxmlformats.org/officeDocument/2006/relationships/customXml" Target="../ink/ink2360.xml"/><Relationship Id="rId280" Type="http://schemas.openxmlformats.org/officeDocument/2006/relationships/customXml" Target="../ink/ink2434.xml"/><Relationship Id="rId336" Type="http://schemas.openxmlformats.org/officeDocument/2006/relationships/customXml" Target="../ink/ink2462.xml"/><Relationship Id="rId501" Type="http://schemas.openxmlformats.org/officeDocument/2006/relationships/image" Target="../media/image2496.png"/><Relationship Id="rId543" Type="http://schemas.openxmlformats.org/officeDocument/2006/relationships/customXml" Target="../ink/ink2567.xml"/><Relationship Id="rId75" Type="http://schemas.openxmlformats.org/officeDocument/2006/relationships/customXml" Target="../ink/ink2333.xml"/><Relationship Id="rId140" Type="http://schemas.openxmlformats.org/officeDocument/2006/relationships/image" Target="../media/image1801.png"/><Relationship Id="rId182" Type="http://schemas.openxmlformats.org/officeDocument/2006/relationships/image" Target="../media/image2341.png"/><Relationship Id="rId378" Type="http://schemas.openxmlformats.org/officeDocument/2006/relationships/customXml" Target="../ink/ink2483.xml"/><Relationship Id="rId403" Type="http://schemas.openxmlformats.org/officeDocument/2006/relationships/image" Target="../media/image2448.png"/><Relationship Id="rId585" Type="http://schemas.openxmlformats.org/officeDocument/2006/relationships/customXml" Target="../ink/ink2588.xml"/><Relationship Id="rId6" Type="http://schemas.openxmlformats.org/officeDocument/2006/relationships/customXml" Target="../ink/ink2300.xml"/><Relationship Id="rId238" Type="http://schemas.openxmlformats.org/officeDocument/2006/relationships/image" Target="../media/image2369.png"/><Relationship Id="rId445" Type="http://schemas.openxmlformats.org/officeDocument/2006/relationships/image" Target="../media/image2469.png"/><Relationship Id="rId487" Type="http://schemas.openxmlformats.org/officeDocument/2006/relationships/image" Target="../media/image2489.png"/><Relationship Id="rId610" Type="http://schemas.openxmlformats.org/officeDocument/2006/relationships/image" Target="../media/image2549.png"/><Relationship Id="rId652" Type="http://schemas.openxmlformats.org/officeDocument/2006/relationships/image" Target="../media/image2569.png"/><Relationship Id="rId291" Type="http://schemas.openxmlformats.org/officeDocument/2006/relationships/image" Target="../media/image2394.png"/><Relationship Id="rId305" Type="http://schemas.openxmlformats.org/officeDocument/2006/relationships/image" Target="../media/image2401.png"/><Relationship Id="rId347" Type="http://schemas.openxmlformats.org/officeDocument/2006/relationships/image" Target="../media/image2422.png"/><Relationship Id="rId512" Type="http://schemas.openxmlformats.org/officeDocument/2006/relationships/image" Target="../media/image2501.png"/><Relationship Id="rId44" Type="http://schemas.openxmlformats.org/officeDocument/2006/relationships/image" Target="../media/image2276.png"/><Relationship Id="rId86" Type="http://schemas.openxmlformats.org/officeDocument/2006/relationships/image" Target="../media/image2295.png"/><Relationship Id="rId151" Type="http://schemas.openxmlformats.org/officeDocument/2006/relationships/customXml" Target="../ink/ink2371.xml"/><Relationship Id="rId389" Type="http://schemas.openxmlformats.org/officeDocument/2006/relationships/image" Target="../media/image2442.png"/><Relationship Id="rId554" Type="http://schemas.openxmlformats.org/officeDocument/2006/relationships/image" Target="../media/image2521.png"/><Relationship Id="rId596" Type="http://schemas.openxmlformats.org/officeDocument/2006/relationships/image" Target="../media/image2542.png"/><Relationship Id="rId193" Type="http://schemas.openxmlformats.org/officeDocument/2006/relationships/customXml" Target="../ink/ink2391.xml"/><Relationship Id="rId207" Type="http://schemas.openxmlformats.org/officeDocument/2006/relationships/customXml" Target="../ink/ink2398.xml"/><Relationship Id="rId249" Type="http://schemas.openxmlformats.org/officeDocument/2006/relationships/customXml" Target="../ink/ink2419.xml"/><Relationship Id="rId414" Type="http://schemas.openxmlformats.org/officeDocument/2006/relationships/customXml" Target="../ink/ink2501.xml"/><Relationship Id="rId456" Type="http://schemas.openxmlformats.org/officeDocument/2006/relationships/customXml" Target="../ink/ink2522.xml"/><Relationship Id="rId498" Type="http://schemas.openxmlformats.org/officeDocument/2006/relationships/customXml" Target="../ink/ink2543.xml"/><Relationship Id="rId621" Type="http://schemas.openxmlformats.org/officeDocument/2006/relationships/customXml" Target="../ink/ink2606.xml"/><Relationship Id="rId13" Type="http://schemas.openxmlformats.org/officeDocument/2006/relationships/image" Target="../media/image2262.png"/><Relationship Id="rId109" Type="http://schemas.openxmlformats.org/officeDocument/2006/relationships/customXml" Target="../ink/ink2350.xml"/><Relationship Id="rId260" Type="http://schemas.openxmlformats.org/officeDocument/2006/relationships/image" Target="../media/image2379.png"/><Relationship Id="rId316" Type="http://schemas.openxmlformats.org/officeDocument/2006/relationships/customXml" Target="../ink/ink2452.xml"/><Relationship Id="rId523" Type="http://schemas.openxmlformats.org/officeDocument/2006/relationships/customXml" Target="../ink/ink2556.xml"/><Relationship Id="rId55" Type="http://schemas.openxmlformats.org/officeDocument/2006/relationships/customXml" Target="../ink/ink2325.xml"/><Relationship Id="rId97" Type="http://schemas.openxmlformats.org/officeDocument/2006/relationships/customXml" Target="../ink/ink2344.xml"/><Relationship Id="rId120" Type="http://schemas.openxmlformats.org/officeDocument/2006/relationships/image" Target="../media/image2312.png"/><Relationship Id="rId358" Type="http://schemas.openxmlformats.org/officeDocument/2006/relationships/customXml" Target="../ink/ink2473.xml"/><Relationship Id="rId565" Type="http://schemas.openxmlformats.org/officeDocument/2006/relationships/customXml" Target="../ink/ink2578.xml"/><Relationship Id="rId162" Type="http://schemas.openxmlformats.org/officeDocument/2006/relationships/image" Target="../media/image2332.png"/><Relationship Id="rId218" Type="http://schemas.openxmlformats.org/officeDocument/2006/relationships/image" Target="../media/image2359.png"/><Relationship Id="rId425" Type="http://schemas.openxmlformats.org/officeDocument/2006/relationships/image" Target="../media/image2459.png"/><Relationship Id="rId467" Type="http://schemas.openxmlformats.org/officeDocument/2006/relationships/image" Target="../media/image2480.png"/><Relationship Id="rId632" Type="http://schemas.openxmlformats.org/officeDocument/2006/relationships/image" Target="../media/image2559.png"/><Relationship Id="rId271" Type="http://schemas.openxmlformats.org/officeDocument/2006/relationships/image" Target="../media/image2384.png"/><Relationship Id="rId24" Type="http://schemas.openxmlformats.org/officeDocument/2006/relationships/customXml" Target="../ink/ink2309.xml"/><Relationship Id="rId66" Type="http://schemas.openxmlformats.org/officeDocument/2006/relationships/image" Target="../media/image1622.wmf"/><Relationship Id="rId131" Type="http://schemas.openxmlformats.org/officeDocument/2006/relationships/customXml" Target="../ink/ink2361.xml"/><Relationship Id="rId327" Type="http://schemas.openxmlformats.org/officeDocument/2006/relationships/image" Target="../media/image2412.png"/><Relationship Id="rId369" Type="http://schemas.openxmlformats.org/officeDocument/2006/relationships/image" Target="../media/image2433.png"/><Relationship Id="rId534" Type="http://schemas.openxmlformats.org/officeDocument/2006/relationships/image" Target="../media/image2511.png"/><Relationship Id="rId576" Type="http://schemas.openxmlformats.org/officeDocument/2006/relationships/image" Target="../media/image2532.png"/><Relationship Id="rId173" Type="http://schemas.openxmlformats.org/officeDocument/2006/relationships/customXml" Target="../ink/ink2382.xml"/><Relationship Id="rId229" Type="http://schemas.openxmlformats.org/officeDocument/2006/relationships/customXml" Target="../ink/ink2409.xml"/><Relationship Id="rId380" Type="http://schemas.openxmlformats.org/officeDocument/2006/relationships/customXml" Target="../ink/ink2484.xml"/><Relationship Id="rId436" Type="http://schemas.openxmlformats.org/officeDocument/2006/relationships/customXml" Target="../ink/ink2512.xml"/><Relationship Id="rId601" Type="http://schemas.openxmlformats.org/officeDocument/2006/relationships/customXml" Target="../ink/ink2596.xml"/><Relationship Id="rId643" Type="http://schemas.openxmlformats.org/officeDocument/2006/relationships/customXml" Target="../ink/ink2617.xml"/><Relationship Id="rId240" Type="http://schemas.openxmlformats.org/officeDocument/2006/relationships/image" Target="../media/image2370.png"/><Relationship Id="rId478" Type="http://schemas.openxmlformats.org/officeDocument/2006/relationships/customXml" Target="../ink/ink2533.xml"/><Relationship Id="rId35" Type="http://schemas.openxmlformats.org/officeDocument/2006/relationships/image" Target="../media/image1695.png"/><Relationship Id="rId77" Type="http://schemas.openxmlformats.org/officeDocument/2006/relationships/customXml" Target="../ink/ink2334.xml"/><Relationship Id="rId100" Type="http://schemas.openxmlformats.org/officeDocument/2006/relationships/image" Target="../media/image2302.png"/><Relationship Id="rId282" Type="http://schemas.openxmlformats.org/officeDocument/2006/relationships/customXml" Target="../ink/ink2435.xml"/><Relationship Id="rId338" Type="http://schemas.openxmlformats.org/officeDocument/2006/relationships/customXml" Target="../ink/ink2463.xml"/><Relationship Id="rId503" Type="http://schemas.openxmlformats.org/officeDocument/2006/relationships/image" Target="../media/image2497.png"/><Relationship Id="rId545" Type="http://schemas.openxmlformats.org/officeDocument/2006/relationships/customXml" Target="../ink/ink2568.xml"/><Relationship Id="rId587" Type="http://schemas.openxmlformats.org/officeDocument/2006/relationships/customXml" Target="../ink/ink2589.xml"/><Relationship Id="rId8" Type="http://schemas.openxmlformats.org/officeDocument/2006/relationships/customXml" Target="../ink/ink2301.xml"/><Relationship Id="rId142" Type="http://schemas.openxmlformats.org/officeDocument/2006/relationships/image" Target="../media/image2322.png"/><Relationship Id="rId184" Type="http://schemas.openxmlformats.org/officeDocument/2006/relationships/image" Target="../media/image2342.png"/><Relationship Id="rId391" Type="http://schemas.openxmlformats.org/officeDocument/2006/relationships/image" Target="../media/image2443.png"/><Relationship Id="rId405" Type="http://schemas.openxmlformats.org/officeDocument/2006/relationships/image" Target="../media/image2449.png"/><Relationship Id="rId447" Type="http://schemas.openxmlformats.org/officeDocument/2006/relationships/image" Target="../media/image2470.png"/><Relationship Id="rId612" Type="http://schemas.openxmlformats.org/officeDocument/2006/relationships/image" Target="../media/image2550.png"/><Relationship Id="rId251" Type="http://schemas.openxmlformats.org/officeDocument/2006/relationships/customXml" Target="../ink/ink2420.xml"/><Relationship Id="rId489" Type="http://schemas.openxmlformats.org/officeDocument/2006/relationships/image" Target="../media/image2490.png"/><Relationship Id="rId46" Type="http://schemas.openxmlformats.org/officeDocument/2006/relationships/image" Target="../media/image2277.png"/><Relationship Id="rId293" Type="http://schemas.openxmlformats.org/officeDocument/2006/relationships/image" Target="../media/image2395.png"/><Relationship Id="rId307" Type="http://schemas.openxmlformats.org/officeDocument/2006/relationships/image" Target="../media/image2402.png"/><Relationship Id="rId349" Type="http://schemas.openxmlformats.org/officeDocument/2006/relationships/image" Target="../media/image2423.png"/><Relationship Id="rId514" Type="http://schemas.openxmlformats.org/officeDocument/2006/relationships/image" Target="../media/image2502.png"/><Relationship Id="rId556" Type="http://schemas.openxmlformats.org/officeDocument/2006/relationships/image" Target="../media/image2522.png"/><Relationship Id="rId88" Type="http://schemas.openxmlformats.org/officeDocument/2006/relationships/image" Target="../media/image2296.png"/><Relationship Id="rId111" Type="http://schemas.openxmlformats.org/officeDocument/2006/relationships/customXml" Target="../ink/ink2351.xml"/><Relationship Id="rId153" Type="http://schemas.openxmlformats.org/officeDocument/2006/relationships/customXml" Target="../ink/ink2372.xml"/><Relationship Id="rId195" Type="http://schemas.openxmlformats.org/officeDocument/2006/relationships/customXml" Target="../ink/ink2392.xml"/><Relationship Id="rId209" Type="http://schemas.openxmlformats.org/officeDocument/2006/relationships/customXml" Target="../ink/ink2399.xml"/><Relationship Id="rId360" Type="http://schemas.openxmlformats.org/officeDocument/2006/relationships/customXml" Target="../ink/ink2474.xml"/><Relationship Id="rId416" Type="http://schemas.openxmlformats.org/officeDocument/2006/relationships/customXml" Target="../ink/ink2502.xml"/><Relationship Id="rId598" Type="http://schemas.openxmlformats.org/officeDocument/2006/relationships/image" Target="../media/image2543.png"/><Relationship Id="rId220" Type="http://schemas.openxmlformats.org/officeDocument/2006/relationships/image" Target="../media/image2360.png"/><Relationship Id="rId458" Type="http://schemas.openxmlformats.org/officeDocument/2006/relationships/customXml" Target="../ink/ink2523.xml"/><Relationship Id="rId623" Type="http://schemas.openxmlformats.org/officeDocument/2006/relationships/customXml" Target="../ink/ink2607.xml"/><Relationship Id="rId15" Type="http://schemas.openxmlformats.org/officeDocument/2006/relationships/image" Target="../media/image2263.png"/><Relationship Id="rId57" Type="http://schemas.openxmlformats.org/officeDocument/2006/relationships/customXml" Target="../ink/ink2326.xml"/><Relationship Id="rId262" Type="http://schemas.openxmlformats.org/officeDocument/2006/relationships/image" Target="../media/image2380.png"/><Relationship Id="rId318" Type="http://schemas.openxmlformats.org/officeDocument/2006/relationships/customXml" Target="../ink/ink2453.xml"/><Relationship Id="rId525" Type="http://schemas.openxmlformats.org/officeDocument/2006/relationships/customXml" Target="../ink/ink2557.xml"/><Relationship Id="rId567" Type="http://schemas.openxmlformats.org/officeDocument/2006/relationships/customXml" Target="../ink/ink2579.xml"/><Relationship Id="rId99" Type="http://schemas.openxmlformats.org/officeDocument/2006/relationships/customXml" Target="../ink/ink2345.xml"/><Relationship Id="rId122" Type="http://schemas.openxmlformats.org/officeDocument/2006/relationships/image" Target="../media/image2313.png"/><Relationship Id="rId164" Type="http://schemas.openxmlformats.org/officeDocument/2006/relationships/image" Target="../media/image2333.png"/><Relationship Id="rId371" Type="http://schemas.openxmlformats.org/officeDocument/2006/relationships/image" Target="../media/image2434.png"/><Relationship Id="rId427" Type="http://schemas.openxmlformats.org/officeDocument/2006/relationships/image" Target="../media/image2460.png"/><Relationship Id="rId469" Type="http://schemas.openxmlformats.org/officeDocument/2006/relationships/image" Target="../media/image2151.png"/><Relationship Id="rId634" Type="http://schemas.openxmlformats.org/officeDocument/2006/relationships/image" Target="../media/image2560.png"/><Relationship Id="rId26" Type="http://schemas.openxmlformats.org/officeDocument/2006/relationships/customXml" Target="../ink/ink2310.xml"/><Relationship Id="rId231" Type="http://schemas.openxmlformats.org/officeDocument/2006/relationships/customXml" Target="../ink/ink2410.xml"/><Relationship Id="rId273" Type="http://schemas.openxmlformats.org/officeDocument/2006/relationships/image" Target="../media/image2385.png"/><Relationship Id="rId329" Type="http://schemas.openxmlformats.org/officeDocument/2006/relationships/image" Target="../media/image2413.png"/><Relationship Id="rId480" Type="http://schemas.openxmlformats.org/officeDocument/2006/relationships/customXml" Target="../ink/ink2534.xml"/><Relationship Id="rId536" Type="http://schemas.openxmlformats.org/officeDocument/2006/relationships/image" Target="../media/image2512.png"/><Relationship Id="rId68" Type="http://schemas.openxmlformats.org/officeDocument/2006/relationships/image" Target="../media/image2286.png"/><Relationship Id="rId133" Type="http://schemas.openxmlformats.org/officeDocument/2006/relationships/customXml" Target="../ink/ink2362.xml"/><Relationship Id="rId175" Type="http://schemas.openxmlformats.org/officeDocument/2006/relationships/customXml" Target="../ink/ink2383.xml"/><Relationship Id="rId340" Type="http://schemas.openxmlformats.org/officeDocument/2006/relationships/customXml" Target="../ink/ink2464.xml"/><Relationship Id="rId578" Type="http://schemas.openxmlformats.org/officeDocument/2006/relationships/image" Target="../media/image2533.png"/><Relationship Id="rId200" Type="http://schemas.openxmlformats.org/officeDocument/2006/relationships/image" Target="../media/image2350.png"/><Relationship Id="rId382" Type="http://schemas.openxmlformats.org/officeDocument/2006/relationships/customXml" Target="../ink/ink2485.xml"/><Relationship Id="rId438" Type="http://schemas.openxmlformats.org/officeDocument/2006/relationships/customXml" Target="../ink/ink2513.xml"/><Relationship Id="rId603" Type="http://schemas.openxmlformats.org/officeDocument/2006/relationships/customXml" Target="../ink/ink2597.xml"/><Relationship Id="rId645" Type="http://schemas.openxmlformats.org/officeDocument/2006/relationships/customXml" Target="../ink/ink2618.xml"/><Relationship Id="rId242" Type="http://schemas.openxmlformats.org/officeDocument/2006/relationships/image" Target="../media/image2371.png"/><Relationship Id="rId284" Type="http://schemas.openxmlformats.org/officeDocument/2006/relationships/customXml" Target="../ink/ink2436.xml"/><Relationship Id="rId491" Type="http://schemas.openxmlformats.org/officeDocument/2006/relationships/image" Target="../media/image2491.png"/><Relationship Id="rId505" Type="http://schemas.openxmlformats.org/officeDocument/2006/relationships/image" Target="../media/image2498.png"/><Relationship Id="rId37" Type="http://schemas.openxmlformats.org/officeDocument/2006/relationships/image" Target="../media/image2273.png"/><Relationship Id="rId79" Type="http://schemas.openxmlformats.org/officeDocument/2006/relationships/customXml" Target="../ink/ink2335.xml"/><Relationship Id="rId102" Type="http://schemas.openxmlformats.org/officeDocument/2006/relationships/image" Target="../media/image2303.png"/><Relationship Id="rId144" Type="http://schemas.openxmlformats.org/officeDocument/2006/relationships/image" Target="../media/image2324.png"/><Relationship Id="rId547" Type="http://schemas.openxmlformats.org/officeDocument/2006/relationships/customXml" Target="../ink/ink2569.xml"/><Relationship Id="rId589" Type="http://schemas.openxmlformats.org/officeDocument/2006/relationships/customXml" Target="../ink/ink2590.xml"/><Relationship Id="rId90" Type="http://schemas.openxmlformats.org/officeDocument/2006/relationships/image" Target="../media/image2297.png"/><Relationship Id="rId186" Type="http://schemas.openxmlformats.org/officeDocument/2006/relationships/image" Target="../media/image2343.png"/><Relationship Id="rId351" Type="http://schemas.openxmlformats.org/officeDocument/2006/relationships/image" Target="../media/image2424.png"/><Relationship Id="rId393" Type="http://schemas.openxmlformats.org/officeDocument/2006/relationships/image" Target="../media/image2444.png"/><Relationship Id="rId407" Type="http://schemas.openxmlformats.org/officeDocument/2006/relationships/image" Target="../media/image2450.png"/><Relationship Id="rId449" Type="http://schemas.openxmlformats.org/officeDocument/2006/relationships/image" Target="../media/image2471.png"/><Relationship Id="rId614" Type="http://schemas.openxmlformats.org/officeDocument/2006/relationships/image" Target="../media/image2551.png"/><Relationship Id="rId211" Type="http://schemas.openxmlformats.org/officeDocument/2006/relationships/customXml" Target="../ink/ink2400.xml"/><Relationship Id="rId253" Type="http://schemas.openxmlformats.org/officeDocument/2006/relationships/customXml" Target="../ink/ink2421.xml"/><Relationship Id="rId295" Type="http://schemas.openxmlformats.org/officeDocument/2006/relationships/image" Target="../media/image2396.png"/><Relationship Id="rId309" Type="http://schemas.openxmlformats.org/officeDocument/2006/relationships/image" Target="../media/image2403.png"/><Relationship Id="rId460" Type="http://schemas.openxmlformats.org/officeDocument/2006/relationships/customXml" Target="../ink/ink2524.xml"/><Relationship Id="rId516" Type="http://schemas.openxmlformats.org/officeDocument/2006/relationships/image" Target="../media/image2503.png"/><Relationship Id="rId48" Type="http://schemas.openxmlformats.org/officeDocument/2006/relationships/image" Target="../media/image2278.png"/><Relationship Id="rId113" Type="http://schemas.openxmlformats.org/officeDocument/2006/relationships/customXml" Target="../ink/ink2352.xml"/><Relationship Id="rId320" Type="http://schemas.openxmlformats.org/officeDocument/2006/relationships/customXml" Target="../ink/ink2454.xml"/><Relationship Id="rId558" Type="http://schemas.openxmlformats.org/officeDocument/2006/relationships/image" Target="../media/image2523.png"/><Relationship Id="rId155" Type="http://schemas.openxmlformats.org/officeDocument/2006/relationships/customXml" Target="../ink/ink2373.xml"/><Relationship Id="rId197" Type="http://schemas.openxmlformats.org/officeDocument/2006/relationships/customXml" Target="../ink/ink2393.xml"/><Relationship Id="rId362" Type="http://schemas.openxmlformats.org/officeDocument/2006/relationships/customXml" Target="../ink/ink2475.xml"/><Relationship Id="rId418" Type="http://schemas.openxmlformats.org/officeDocument/2006/relationships/customXml" Target="../ink/ink2503.xml"/><Relationship Id="rId625" Type="http://schemas.openxmlformats.org/officeDocument/2006/relationships/customXml" Target="../ink/ink2608.xml"/><Relationship Id="rId222" Type="http://schemas.openxmlformats.org/officeDocument/2006/relationships/image" Target="../media/image2361.png"/><Relationship Id="rId264" Type="http://schemas.openxmlformats.org/officeDocument/2006/relationships/image" Target="../media/image2381.png"/><Relationship Id="rId471" Type="http://schemas.openxmlformats.org/officeDocument/2006/relationships/image" Target="../media/image2481.png"/><Relationship Id="rId17" Type="http://schemas.openxmlformats.org/officeDocument/2006/relationships/image" Target="../media/image2264.png"/><Relationship Id="rId59" Type="http://schemas.openxmlformats.org/officeDocument/2006/relationships/customXml" Target="../ink/ink2327.xml"/><Relationship Id="rId124" Type="http://schemas.openxmlformats.org/officeDocument/2006/relationships/image" Target="../media/image2314.png"/><Relationship Id="rId527" Type="http://schemas.openxmlformats.org/officeDocument/2006/relationships/image" Target="../media/image2508.png"/><Relationship Id="rId569" Type="http://schemas.openxmlformats.org/officeDocument/2006/relationships/customXml" Target="../ink/ink2580.xml"/><Relationship Id="rId70" Type="http://schemas.openxmlformats.org/officeDocument/2006/relationships/image" Target="../media/image2287.png"/><Relationship Id="rId166" Type="http://schemas.openxmlformats.org/officeDocument/2006/relationships/image" Target="../media/image2334.png"/><Relationship Id="rId331" Type="http://schemas.openxmlformats.org/officeDocument/2006/relationships/image" Target="../media/image2414.png"/><Relationship Id="rId373" Type="http://schemas.openxmlformats.org/officeDocument/2006/relationships/image" Target="../media/image2435.png"/><Relationship Id="rId429" Type="http://schemas.openxmlformats.org/officeDocument/2006/relationships/image" Target="../media/image2461.png"/><Relationship Id="rId580" Type="http://schemas.openxmlformats.org/officeDocument/2006/relationships/image" Target="../media/image2534.png"/><Relationship Id="rId636" Type="http://schemas.openxmlformats.org/officeDocument/2006/relationships/image" Target="../media/image256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411.xml"/><Relationship Id="rId440" Type="http://schemas.openxmlformats.org/officeDocument/2006/relationships/customXml" Target="../ink/ink2514.xml"/><Relationship Id="rId28" Type="http://schemas.openxmlformats.org/officeDocument/2006/relationships/customXml" Target="../ink/ink2311.xml"/><Relationship Id="rId275" Type="http://schemas.openxmlformats.org/officeDocument/2006/relationships/image" Target="../media/image2386.png"/><Relationship Id="rId300" Type="http://schemas.openxmlformats.org/officeDocument/2006/relationships/customXml" Target="../ink/ink2444.xml"/><Relationship Id="rId482" Type="http://schemas.openxmlformats.org/officeDocument/2006/relationships/customXml" Target="../ink/ink2535.xml"/><Relationship Id="rId538" Type="http://schemas.openxmlformats.org/officeDocument/2006/relationships/image" Target="../media/image2513.png"/><Relationship Id="rId81" Type="http://schemas.openxmlformats.org/officeDocument/2006/relationships/customXml" Target="../ink/ink2336.xml"/><Relationship Id="rId135" Type="http://schemas.openxmlformats.org/officeDocument/2006/relationships/customXml" Target="../ink/ink2363.xml"/><Relationship Id="rId177" Type="http://schemas.openxmlformats.org/officeDocument/2006/relationships/oleObject" Target="../embeddings/oleObject14.bin"/><Relationship Id="rId342" Type="http://schemas.openxmlformats.org/officeDocument/2006/relationships/customXml" Target="../ink/ink2465.xml"/><Relationship Id="rId384" Type="http://schemas.openxmlformats.org/officeDocument/2006/relationships/customXml" Target="../ink/ink2486.xml"/><Relationship Id="rId591" Type="http://schemas.openxmlformats.org/officeDocument/2006/relationships/customXml" Target="../ink/ink2591.xml"/><Relationship Id="rId605" Type="http://schemas.openxmlformats.org/officeDocument/2006/relationships/customXml" Target="../ink/ink2598.xml"/><Relationship Id="rId202" Type="http://schemas.openxmlformats.org/officeDocument/2006/relationships/image" Target="../media/image2351.png"/><Relationship Id="rId244" Type="http://schemas.openxmlformats.org/officeDocument/2006/relationships/image" Target="../media/image2372.png"/><Relationship Id="rId647" Type="http://schemas.openxmlformats.org/officeDocument/2006/relationships/customXml" Target="../ink/ink2619.xml"/><Relationship Id="rId39" Type="http://schemas.openxmlformats.org/officeDocument/2006/relationships/image" Target="../media/image2274.png"/><Relationship Id="rId286" Type="http://schemas.openxmlformats.org/officeDocument/2006/relationships/customXml" Target="../ink/ink2437.xml"/><Relationship Id="rId451" Type="http://schemas.openxmlformats.org/officeDocument/2006/relationships/image" Target="../media/image2472.png"/><Relationship Id="rId493" Type="http://schemas.openxmlformats.org/officeDocument/2006/relationships/image" Target="../media/image2492.png"/><Relationship Id="rId507" Type="http://schemas.openxmlformats.org/officeDocument/2006/relationships/image" Target="../media/image2499.png"/><Relationship Id="rId549" Type="http://schemas.openxmlformats.org/officeDocument/2006/relationships/customXml" Target="../ink/ink2570.xml"/><Relationship Id="rId50" Type="http://schemas.openxmlformats.org/officeDocument/2006/relationships/image" Target="../media/image2279.png"/><Relationship Id="rId104" Type="http://schemas.openxmlformats.org/officeDocument/2006/relationships/image" Target="../media/image2304.png"/><Relationship Id="rId146" Type="http://schemas.openxmlformats.org/officeDocument/2006/relationships/image" Target="../media/image2325.png"/><Relationship Id="rId188" Type="http://schemas.openxmlformats.org/officeDocument/2006/relationships/image" Target="../media/image2344.png"/><Relationship Id="rId311" Type="http://schemas.openxmlformats.org/officeDocument/2006/relationships/image" Target="../media/image2404.png"/><Relationship Id="rId353" Type="http://schemas.openxmlformats.org/officeDocument/2006/relationships/image" Target="../media/image2425.png"/><Relationship Id="rId395" Type="http://schemas.openxmlformats.org/officeDocument/2006/relationships/image" Target="../media/image2445.png"/><Relationship Id="rId409" Type="http://schemas.openxmlformats.org/officeDocument/2006/relationships/image" Target="../media/image2451.png"/><Relationship Id="rId560" Type="http://schemas.openxmlformats.org/officeDocument/2006/relationships/image" Target="../media/image2524.png"/><Relationship Id="rId92" Type="http://schemas.openxmlformats.org/officeDocument/2006/relationships/image" Target="../media/image2298.png"/><Relationship Id="rId213" Type="http://schemas.openxmlformats.org/officeDocument/2006/relationships/customXml" Target="../ink/ink2401.xml"/><Relationship Id="rId420" Type="http://schemas.openxmlformats.org/officeDocument/2006/relationships/customXml" Target="../ink/ink2504.xml"/><Relationship Id="rId616" Type="http://schemas.openxmlformats.org/officeDocument/2006/relationships/image" Target="../media/image2552.png"/><Relationship Id="rId255" Type="http://schemas.openxmlformats.org/officeDocument/2006/relationships/customXml" Target="../ink/ink2422.xml"/><Relationship Id="rId297" Type="http://schemas.openxmlformats.org/officeDocument/2006/relationships/image" Target="../media/image2397.png"/><Relationship Id="rId462" Type="http://schemas.openxmlformats.org/officeDocument/2006/relationships/customXml" Target="../ink/ink2525.xml"/><Relationship Id="rId518" Type="http://schemas.openxmlformats.org/officeDocument/2006/relationships/image" Target="../media/image2504.png"/><Relationship Id="rId115" Type="http://schemas.openxmlformats.org/officeDocument/2006/relationships/customXml" Target="../ink/ink2353.xml"/><Relationship Id="rId157" Type="http://schemas.openxmlformats.org/officeDocument/2006/relationships/customXml" Target="../ink/ink2374.xml"/><Relationship Id="rId322" Type="http://schemas.openxmlformats.org/officeDocument/2006/relationships/customXml" Target="../ink/ink2455.xml"/><Relationship Id="rId364" Type="http://schemas.openxmlformats.org/officeDocument/2006/relationships/customXml" Target="../ink/ink2476.xml"/><Relationship Id="rId61" Type="http://schemas.openxmlformats.org/officeDocument/2006/relationships/customXml" Target="../ink/ink2328.xml"/><Relationship Id="rId199" Type="http://schemas.openxmlformats.org/officeDocument/2006/relationships/customXml" Target="../ink/ink2394.xml"/><Relationship Id="rId571" Type="http://schemas.openxmlformats.org/officeDocument/2006/relationships/customXml" Target="../ink/ink2581.xml"/><Relationship Id="rId627" Type="http://schemas.openxmlformats.org/officeDocument/2006/relationships/customXml" Target="../ink/ink2609.xml"/><Relationship Id="rId19" Type="http://schemas.openxmlformats.org/officeDocument/2006/relationships/image" Target="../media/image2265.png"/><Relationship Id="rId224" Type="http://schemas.openxmlformats.org/officeDocument/2006/relationships/image" Target="../media/image2362.png"/><Relationship Id="rId266" Type="http://schemas.openxmlformats.org/officeDocument/2006/relationships/image" Target="../media/image2382.png"/><Relationship Id="rId431" Type="http://schemas.openxmlformats.org/officeDocument/2006/relationships/image" Target="../media/image2462.png"/><Relationship Id="rId473" Type="http://schemas.openxmlformats.org/officeDocument/2006/relationships/image" Target="../media/image2482.png"/><Relationship Id="rId529" Type="http://schemas.openxmlformats.org/officeDocument/2006/relationships/image" Target="../media/image2509.png"/><Relationship Id="rId30" Type="http://schemas.openxmlformats.org/officeDocument/2006/relationships/customXml" Target="../ink/ink2312.xml"/><Relationship Id="rId126" Type="http://schemas.openxmlformats.org/officeDocument/2006/relationships/image" Target="../media/image2315.png"/><Relationship Id="rId168" Type="http://schemas.openxmlformats.org/officeDocument/2006/relationships/image" Target="../media/image2335.png"/><Relationship Id="rId333" Type="http://schemas.openxmlformats.org/officeDocument/2006/relationships/image" Target="../media/image2415.png"/><Relationship Id="rId540" Type="http://schemas.openxmlformats.org/officeDocument/2006/relationships/image" Target="../media/image2514.png"/><Relationship Id="rId72" Type="http://schemas.openxmlformats.org/officeDocument/2006/relationships/image" Target="../media/image2288.png"/><Relationship Id="rId375" Type="http://schemas.openxmlformats.org/officeDocument/2006/relationships/image" Target="../media/image2436.png"/><Relationship Id="rId582" Type="http://schemas.openxmlformats.org/officeDocument/2006/relationships/image" Target="../media/image2535.png"/><Relationship Id="rId638" Type="http://schemas.openxmlformats.org/officeDocument/2006/relationships/image" Target="../media/image2562.png"/><Relationship Id="rId3" Type="http://schemas.openxmlformats.org/officeDocument/2006/relationships/image" Target="../media/image1643.png"/><Relationship Id="rId235" Type="http://schemas.openxmlformats.org/officeDocument/2006/relationships/customXml" Target="../ink/ink2412.xml"/><Relationship Id="rId277" Type="http://schemas.openxmlformats.org/officeDocument/2006/relationships/image" Target="../media/image2387.png"/><Relationship Id="rId400" Type="http://schemas.openxmlformats.org/officeDocument/2006/relationships/customXml" Target="../ink/ink2494.xml"/><Relationship Id="rId442" Type="http://schemas.openxmlformats.org/officeDocument/2006/relationships/customXml" Target="../ink/ink2515.xml"/><Relationship Id="rId484" Type="http://schemas.openxmlformats.org/officeDocument/2006/relationships/customXml" Target="../ink/ink2536.xml"/><Relationship Id="rId137" Type="http://schemas.openxmlformats.org/officeDocument/2006/relationships/customXml" Target="../ink/ink2364.xml"/><Relationship Id="rId302" Type="http://schemas.openxmlformats.org/officeDocument/2006/relationships/customXml" Target="../ink/ink2445.xml"/><Relationship Id="rId344" Type="http://schemas.openxmlformats.org/officeDocument/2006/relationships/customXml" Target="../ink/ink2466.xml"/><Relationship Id="rId41" Type="http://schemas.openxmlformats.org/officeDocument/2006/relationships/customXml" Target="../ink/ink2318.xml"/><Relationship Id="rId83" Type="http://schemas.openxmlformats.org/officeDocument/2006/relationships/customXml" Target="../ink/ink2337.xml"/><Relationship Id="rId179" Type="http://schemas.openxmlformats.org/officeDocument/2006/relationships/customXml" Target="../ink/ink2384.xml"/><Relationship Id="rId386" Type="http://schemas.openxmlformats.org/officeDocument/2006/relationships/customXml" Target="../ink/ink2487.xml"/><Relationship Id="rId551" Type="http://schemas.openxmlformats.org/officeDocument/2006/relationships/customXml" Target="../ink/ink2571.xml"/><Relationship Id="rId593" Type="http://schemas.openxmlformats.org/officeDocument/2006/relationships/customXml" Target="../ink/ink2592.xml"/><Relationship Id="rId607" Type="http://schemas.openxmlformats.org/officeDocument/2006/relationships/customXml" Target="../ink/ink2599.xml"/><Relationship Id="rId649" Type="http://schemas.openxmlformats.org/officeDocument/2006/relationships/customXml" Target="../ink/ink2620.xml"/><Relationship Id="rId190" Type="http://schemas.openxmlformats.org/officeDocument/2006/relationships/image" Target="../media/image2345.png"/><Relationship Id="rId204" Type="http://schemas.openxmlformats.org/officeDocument/2006/relationships/image" Target="../media/image2352.png"/><Relationship Id="rId246" Type="http://schemas.openxmlformats.org/officeDocument/2006/relationships/image" Target="../media/image2373.png"/><Relationship Id="rId288" Type="http://schemas.openxmlformats.org/officeDocument/2006/relationships/customXml" Target="../ink/ink2438.xml"/><Relationship Id="rId411" Type="http://schemas.openxmlformats.org/officeDocument/2006/relationships/image" Target="../media/image2452.png"/><Relationship Id="rId453" Type="http://schemas.openxmlformats.org/officeDocument/2006/relationships/image" Target="../media/image2473.png"/><Relationship Id="rId509" Type="http://schemas.openxmlformats.org/officeDocument/2006/relationships/image" Target="../media/image2500.png"/><Relationship Id="rId106" Type="http://schemas.openxmlformats.org/officeDocument/2006/relationships/image" Target="../media/image2305.png"/><Relationship Id="rId313" Type="http://schemas.openxmlformats.org/officeDocument/2006/relationships/image" Target="../media/image2405.png"/><Relationship Id="rId495" Type="http://schemas.openxmlformats.org/officeDocument/2006/relationships/image" Target="../media/image2493.png"/><Relationship Id="rId10" Type="http://schemas.openxmlformats.org/officeDocument/2006/relationships/customXml" Target="../ink/ink2302.xml"/><Relationship Id="rId52" Type="http://schemas.openxmlformats.org/officeDocument/2006/relationships/image" Target="../media/image2280.png"/><Relationship Id="rId94" Type="http://schemas.openxmlformats.org/officeDocument/2006/relationships/image" Target="../media/image2299.png"/><Relationship Id="rId148" Type="http://schemas.openxmlformats.org/officeDocument/2006/relationships/image" Target="../media/image2326.png"/><Relationship Id="rId355" Type="http://schemas.openxmlformats.org/officeDocument/2006/relationships/image" Target="../media/image2426.png"/><Relationship Id="rId397" Type="http://schemas.openxmlformats.org/officeDocument/2006/relationships/image" Target="../media/image2446.png"/><Relationship Id="rId520" Type="http://schemas.openxmlformats.org/officeDocument/2006/relationships/image" Target="../media/image2505.png"/><Relationship Id="rId562" Type="http://schemas.openxmlformats.org/officeDocument/2006/relationships/image" Target="../media/image2525.png"/><Relationship Id="rId618" Type="http://schemas.openxmlformats.org/officeDocument/2006/relationships/image" Target="../media/image2553.png"/><Relationship Id="rId215" Type="http://schemas.openxmlformats.org/officeDocument/2006/relationships/customXml" Target="../ink/ink2402.xml"/><Relationship Id="rId257" Type="http://schemas.openxmlformats.org/officeDocument/2006/relationships/customXml" Target="../ink/ink2423.xml"/><Relationship Id="rId422" Type="http://schemas.openxmlformats.org/officeDocument/2006/relationships/customXml" Target="../ink/ink2505.xml"/><Relationship Id="rId464" Type="http://schemas.openxmlformats.org/officeDocument/2006/relationships/customXml" Target="../ink/ink2526.xml"/><Relationship Id="rId299" Type="http://schemas.openxmlformats.org/officeDocument/2006/relationships/image" Target="../media/image2398.png"/><Relationship Id="rId63" Type="http://schemas.openxmlformats.org/officeDocument/2006/relationships/oleObject" Target="../embeddings/oleObject20.bin"/><Relationship Id="rId159" Type="http://schemas.openxmlformats.org/officeDocument/2006/relationships/customXml" Target="../ink/ink2375.xml"/><Relationship Id="rId366" Type="http://schemas.openxmlformats.org/officeDocument/2006/relationships/customXml" Target="../ink/ink2477.xml"/><Relationship Id="rId573" Type="http://schemas.openxmlformats.org/officeDocument/2006/relationships/customXml" Target="../ink/ink2582.xml"/><Relationship Id="rId226" Type="http://schemas.openxmlformats.org/officeDocument/2006/relationships/image" Target="../media/image2363.png"/><Relationship Id="rId433" Type="http://schemas.openxmlformats.org/officeDocument/2006/relationships/image" Target="../media/image2463.png"/><Relationship Id="rId640" Type="http://schemas.openxmlformats.org/officeDocument/2006/relationships/image" Target="../media/image2563.png"/><Relationship Id="rId74" Type="http://schemas.openxmlformats.org/officeDocument/2006/relationships/image" Target="../media/image2289.png"/><Relationship Id="rId377" Type="http://schemas.openxmlformats.org/officeDocument/2006/relationships/image" Target="../media/image2437.png"/><Relationship Id="rId500" Type="http://schemas.openxmlformats.org/officeDocument/2006/relationships/customXml" Target="../ink/ink2544.xml"/><Relationship Id="rId584" Type="http://schemas.openxmlformats.org/officeDocument/2006/relationships/image" Target="../media/image2536.png"/><Relationship Id="rId5" Type="http://schemas.openxmlformats.org/officeDocument/2006/relationships/image" Target="../media/image2258.png"/><Relationship Id="rId237" Type="http://schemas.openxmlformats.org/officeDocument/2006/relationships/customXml" Target="../ink/ink2413.xml"/><Relationship Id="rId444" Type="http://schemas.openxmlformats.org/officeDocument/2006/relationships/customXml" Target="../ink/ink2516.xml"/><Relationship Id="rId651" Type="http://schemas.openxmlformats.org/officeDocument/2006/relationships/customXml" Target="../ink/ink2621.xml"/><Relationship Id="rId290" Type="http://schemas.openxmlformats.org/officeDocument/2006/relationships/customXml" Target="../ink/ink2439.xml"/><Relationship Id="rId304" Type="http://schemas.openxmlformats.org/officeDocument/2006/relationships/customXml" Target="../ink/ink2446.xml"/><Relationship Id="rId388" Type="http://schemas.openxmlformats.org/officeDocument/2006/relationships/customXml" Target="../ink/ink2488.xml"/><Relationship Id="rId511" Type="http://schemas.openxmlformats.org/officeDocument/2006/relationships/customXml" Target="../ink/ink2550.xml"/><Relationship Id="rId609" Type="http://schemas.openxmlformats.org/officeDocument/2006/relationships/customXml" Target="../ink/ink2600.xml"/><Relationship Id="rId85" Type="http://schemas.openxmlformats.org/officeDocument/2006/relationships/customXml" Target="../ink/ink2338.xml"/><Relationship Id="rId150" Type="http://schemas.openxmlformats.org/officeDocument/2006/relationships/image" Target="../media/image1964.png"/><Relationship Id="rId595" Type="http://schemas.openxmlformats.org/officeDocument/2006/relationships/customXml" Target="../ink/ink2593.xml"/><Relationship Id="rId248" Type="http://schemas.openxmlformats.org/officeDocument/2006/relationships/image" Target="../media/image1807.png"/><Relationship Id="rId455" Type="http://schemas.openxmlformats.org/officeDocument/2006/relationships/image" Target="../media/image2474.png"/><Relationship Id="rId12" Type="http://schemas.openxmlformats.org/officeDocument/2006/relationships/customXml" Target="../ink/ink2303.xml"/><Relationship Id="rId108" Type="http://schemas.openxmlformats.org/officeDocument/2006/relationships/image" Target="../media/image2306.png"/><Relationship Id="rId315" Type="http://schemas.openxmlformats.org/officeDocument/2006/relationships/image" Target="../media/image2406.png"/><Relationship Id="rId522" Type="http://schemas.openxmlformats.org/officeDocument/2006/relationships/image" Target="../media/image2506.png"/><Relationship Id="rId96" Type="http://schemas.openxmlformats.org/officeDocument/2006/relationships/image" Target="../media/image2300.png"/><Relationship Id="rId161" Type="http://schemas.openxmlformats.org/officeDocument/2006/relationships/customXml" Target="../ink/ink2376.xml"/><Relationship Id="rId399" Type="http://schemas.openxmlformats.org/officeDocument/2006/relationships/image" Target="../media/image1781.png"/><Relationship Id="rId259" Type="http://schemas.openxmlformats.org/officeDocument/2006/relationships/customXml" Target="../ink/ink2424.xml"/><Relationship Id="rId466" Type="http://schemas.openxmlformats.org/officeDocument/2006/relationships/customXml" Target="../ink/ink2527.xml"/><Relationship Id="rId23" Type="http://schemas.openxmlformats.org/officeDocument/2006/relationships/image" Target="../media/image2267.png"/><Relationship Id="rId119" Type="http://schemas.openxmlformats.org/officeDocument/2006/relationships/customXml" Target="../ink/ink2355.xml"/><Relationship Id="rId326" Type="http://schemas.openxmlformats.org/officeDocument/2006/relationships/customXml" Target="../ink/ink2457.xml"/><Relationship Id="rId533" Type="http://schemas.openxmlformats.org/officeDocument/2006/relationships/customXml" Target="../ink/ink2562.xml"/><Relationship Id="rId172" Type="http://schemas.openxmlformats.org/officeDocument/2006/relationships/image" Target="../media/image2337.png"/><Relationship Id="rId477" Type="http://schemas.openxmlformats.org/officeDocument/2006/relationships/image" Target="../media/image2484.png"/><Relationship Id="rId600" Type="http://schemas.openxmlformats.org/officeDocument/2006/relationships/image" Target="../media/image2544.png"/><Relationship Id="rId337" Type="http://schemas.openxmlformats.org/officeDocument/2006/relationships/image" Target="../media/image2417.png"/><Relationship Id="rId34" Type="http://schemas.openxmlformats.org/officeDocument/2006/relationships/customXml" Target="../ink/ink2314.xml"/><Relationship Id="rId544" Type="http://schemas.openxmlformats.org/officeDocument/2006/relationships/image" Target="../media/image2516.png"/><Relationship Id="rId183" Type="http://schemas.openxmlformats.org/officeDocument/2006/relationships/customXml" Target="../ink/ink2386.xml"/><Relationship Id="rId390" Type="http://schemas.openxmlformats.org/officeDocument/2006/relationships/customXml" Target="../ink/ink2489.xml"/><Relationship Id="rId404" Type="http://schemas.openxmlformats.org/officeDocument/2006/relationships/customXml" Target="../ink/ink2496.xml"/><Relationship Id="rId611" Type="http://schemas.openxmlformats.org/officeDocument/2006/relationships/customXml" Target="../ink/ink2601.xml"/><Relationship Id="rId250" Type="http://schemas.openxmlformats.org/officeDocument/2006/relationships/image" Target="../media/image2374.png"/><Relationship Id="rId488" Type="http://schemas.openxmlformats.org/officeDocument/2006/relationships/customXml" Target="../ink/ink2538.xml"/><Relationship Id="rId45" Type="http://schemas.openxmlformats.org/officeDocument/2006/relationships/customXml" Target="../ink/ink2320.xml"/><Relationship Id="rId110" Type="http://schemas.openxmlformats.org/officeDocument/2006/relationships/image" Target="../media/image2307.png"/><Relationship Id="rId348" Type="http://schemas.openxmlformats.org/officeDocument/2006/relationships/customXml" Target="../ink/ink2468.xml"/><Relationship Id="rId555" Type="http://schemas.openxmlformats.org/officeDocument/2006/relationships/customXml" Target="../ink/ink2573.xml"/><Relationship Id="rId194" Type="http://schemas.openxmlformats.org/officeDocument/2006/relationships/image" Target="../media/image2347.png"/><Relationship Id="rId208" Type="http://schemas.openxmlformats.org/officeDocument/2006/relationships/image" Target="../media/image2354.png"/><Relationship Id="rId415" Type="http://schemas.openxmlformats.org/officeDocument/2006/relationships/image" Target="../media/image2454.png"/><Relationship Id="rId622" Type="http://schemas.openxmlformats.org/officeDocument/2006/relationships/image" Target="../media/image2555.png"/><Relationship Id="rId261" Type="http://schemas.openxmlformats.org/officeDocument/2006/relationships/customXml" Target="../ink/ink2425.xml"/><Relationship Id="rId499" Type="http://schemas.openxmlformats.org/officeDocument/2006/relationships/image" Target="../media/image2495.png"/><Relationship Id="rId56" Type="http://schemas.openxmlformats.org/officeDocument/2006/relationships/image" Target="../media/image2282.png"/><Relationship Id="rId359" Type="http://schemas.openxmlformats.org/officeDocument/2006/relationships/image" Target="../media/image2428.png"/><Relationship Id="rId566" Type="http://schemas.openxmlformats.org/officeDocument/2006/relationships/image" Target="../media/image2527.png"/><Relationship Id="rId121" Type="http://schemas.openxmlformats.org/officeDocument/2006/relationships/customXml" Target="../ink/ink2356.xml"/><Relationship Id="rId219" Type="http://schemas.openxmlformats.org/officeDocument/2006/relationships/customXml" Target="../ink/ink2404.xml"/><Relationship Id="rId426" Type="http://schemas.openxmlformats.org/officeDocument/2006/relationships/customXml" Target="../ink/ink2507.xml"/><Relationship Id="rId633" Type="http://schemas.openxmlformats.org/officeDocument/2006/relationships/customXml" Target="../ink/ink2612.xml"/><Relationship Id="rId67" Type="http://schemas.openxmlformats.org/officeDocument/2006/relationships/customXml" Target="../ink/ink2329.xml"/><Relationship Id="rId272" Type="http://schemas.openxmlformats.org/officeDocument/2006/relationships/customXml" Target="../ink/ink2430.xml"/><Relationship Id="rId577" Type="http://schemas.openxmlformats.org/officeDocument/2006/relationships/customXml" Target="../ink/ink2584.xml"/><Relationship Id="rId132" Type="http://schemas.openxmlformats.org/officeDocument/2006/relationships/image" Target="../media/image2318.png"/><Relationship Id="rId437" Type="http://schemas.openxmlformats.org/officeDocument/2006/relationships/image" Target="../media/image2465.png"/><Relationship Id="rId644" Type="http://schemas.openxmlformats.org/officeDocument/2006/relationships/image" Target="../media/image2565.png"/><Relationship Id="rId283" Type="http://schemas.openxmlformats.org/officeDocument/2006/relationships/image" Target="../media/image2390.png"/><Relationship Id="rId490" Type="http://schemas.openxmlformats.org/officeDocument/2006/relationships/customXml" Target="../ink/ink2539.xml"/><Relationship Id="rId504" Type="http://schemas.openxmlformats.org/officeDocument/2006/relationships/customXml" Target="../ink/ink2546.xml"/><Relationship Id="rId78" Type="http://schemas.openxmlformats.org/officeDocument/2006/relationships/image" Target="../media/image2291.png"/><Relationship Id="rId143" Type="http://schemas.openxmlformats.org/officeDocument/2006/relationships/customXml" Target="../ink/ink2367.xml"/><Relationship Id="rId350" Type="http://schemas.openxmlformats.org/officeDocument/2006/relationships/customXml" Target="../ink/ink2469.xml"/><Relationship Id="rId588" Type="http://schemas.openxmlformats.org/officeDocument/2006/relationships/image" Target="../media/image2538.png"/><Relationship Id="rId9" Type="http://schemas.openxmlformats.org/officeDocument/2006/relationships/image" Target="../media/image2260.png"/><Relationship Id="rId210" Type="http://schemas.openxmlformats.org/officeDocument/2006/relationships/image" Target="../media/image2355.png"/><Relationship Id="rId448" Type="http://schemas.openxmlformats.org/officeDocument/2006/relationships/customXml" Target="../ink/ink2518.xml"/><Relationship Id="rId294" Type="http://schemas.openxmlformats.org/officeDocument/2006/relationships/customXml" Target="../ink/ink2441.xml"/><Relationship Id="rId308" Type="http://schemas.openxmlformats.org/officeDocument/2006/relationships/customXml" Target="../ink/ink2448.xml"/><Relationship Id="rId515" Type="http://schemas.openxmlformats.org/officeDocument/2006/relationships/customXml" Target="../ink/ink2552.xml"/><Relationship Id="rId89" Type="http://schemas.openxmlformats.org/officeDocument/2006/relationships/customXml" Target="../ink/ink2340.xml"/><Relationship Id="rId154" Type="http://schemas.openxmlformats.org/officeDocument/2006/relationships/image" Target="../media/image2328.png"/><Relationship Id="rId361" Type="http://schemas.openxmlformats.org/officeDocument/2006/relationships/image" Target="../media/image2429.png"/><Relationship Id="rId599" Type="http://schemas.openxmlformats.org/officeDocument/2006/relationships/customXml" Target="../ink/ink2595.xml"/><Relationship Id="rId459" Type="http://schemas.openxmlformats.org/officeDocument/2006/relationships/image" Target="../media/image24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24.xml"/><Relationship Id="rId3" Type="http://schemas.openxmlformats.org/officeDocument/2006/relationships/image" Target="../media/image2570.wmf"/><Relationship Id="rId7" Type="http://schemas.openxmlformats.org/officeDocument/2006/relationships/image" Target="../media/image2572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23.xml"/><Relationship Id="rId11" Type="http://schemas.openxmlformats.org/officeDocument/2006/relationships/image" Target="../media/image2574.png"/><Relationship Id="rId5" Type="http://schemas.openxmlformats.org/officeDocument/2006/relationships/image" Target="../media/image2571.png"/><Relationship Id="rId10" Type="http://schemas.openxmlformats.org/officeDocument/2006/relationships/customXml" Target="../ink/ink2625.xml"/><Relationship Id="rId4" Type="http://schemas.openxmlformats.org/officeDocument/2006/relationships/customXml" Target="../ink/ink2622.xml"/><Relationship Id="rId9" Type="http://schemas.openxmlformats.org/officeDocument/2006/relationships/image" Target="../media/image2573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37.xml"/><Relationship Id="rId21" Type="http://schemas.openxmlformats.org/officeDocument/2006/relationships/image" Target="../media/image2584.png"/><Relationship Id="rId42" Type="http://schemas.openxmlformats.org/officeDocument/2006/relationships/customXml" Target="../ink/ink2645.xml"/><Relationship Id="rId47" Type="http://schemas.openxmlformats.org/officeDocument/2006/relationships/image" Target="../media/image2597.png"/><Relationship Id="rId63" Type="http://schemas.openxmlformats.org/officeDocument/2006/relationships/image" Target="../media/image2605.png"/><Relationship Id="rId68" Type="http://schemas.openxmlformats.org/officeDocument/2006/relationships/customXml" Target="../ink/ink2658.xml"/><Relationship Id="rId84" Type="http://schemas.openxmlformats.org/officeDocument/2006/relationships/customXml" Target="../ink/ink2666.xml"/><Relationship Id="rId89" Type="http://schemas.openxmlformats.org/officeDocument/2006/relationships/image" Target="../media/image2619.png"/><Relationship Id="rId16" Type="http://schemas.openxmlformats.org/officeDocument/2006/relationships/customXml" Target="../ink/ink2632.xml"/><Relationship Id="rId11" Type="http://schemas.openxmlformats.org/officeDocument/2006/relationships/image" Target="../media/image2579.png"/><Relationship Id="rId32" Type="http://schemas.openxmlformats.org/officeDocument/2006/relationships/customXml" Target="../ink/ink2640.xml"/><Relationship Id="rId37" Type="http://schemas.openxmlformats.org/officeDocument/2006/relationships/image" Target="../media/image2592.png"/><Relationship Id="rId53" Type="http://schemas.openxmlformats.org/officeDocument/2006/relationships/image" Target="../media/image2600.png"/><Relationship Id="rId58" Type="http://schemas.openxmlformats.org/officeDocument/2006/relationships/customXml" Target="../ink/ink2653.xml"/><Relationship Id="rId74" Type="http://schemas.openxmlformats.org/officeDocument/2006/relationships/customXml" Target="../ink/ink2661.xml"/><Relationship Id="rId79" Type="http://schemas.openxmlformats.org/officeDocument/2006/relationships/image" Target="../media/image2614.png"/><Relationship Id="rId5" Type="http://schemas.openxmlformats.org/officeDocument/2006/relationships/image" Target="../media/image2576.png"/><Relationship Id="rId90" Type="http://schemas.openxmlformats.org/officeDocument/2006/relationships/customXml" Target="../ink/ink2669.xml"/><Relationship Id="rId95" Type="http://schemas.openxmlformats.org/officeDocument/2006/relationships/image" Target="../media/image2622.png"/><Relationship Id="rId22" Type="http://schemas.openxmlformats.org/officeDocument/2006/relationships/customXml" Target="../ink/ink2635.xml"/><Relationship Id="rId27" Type="http://schemas.openxmlformats.org/officeDocument/2006/relationships/image" Target="../media/image2587.png"/><Relationship Id="rId43" Type="http://schemas.openxmlformats.org/officeDocument/2006/relationships/image" Target="../media/image2595.png"/><Relationship Id="rId48" Type="http://schemas.openxmlformats.org/officeDocument/2006/relationships/customXml" Target="../ink/ink2648.xml"/><Relationship Id="rId64" Type="http://schemas.openxmlformats.org/officeDocument/2006/relationships/customXml" Target="../ink/ink2656.xml"/><Relationship Id="rId69" Type="http://schemas.openxmlformats.org/officeDocument/2006/relationships/image" Target="../media/image2608.png"/><Relationship Id="rId80" Type="http://schemas.openxmlformats.org/officeDocument/2006/relationships/customXml" Target="../ink/ink2664.xml"/><Relationship Id="rId85" Type="http://schemas.openxmlformats.org/officeDocument/2006/relationships/image" Target="../media/image2617.png"/><Relationship Id="rId3" Type="http://schemas.openxmlformats.org/officeDocument/2006/relationships/image" Target="../media/image2575.wmf"/><Relationship Id="rId12" Type="http://schemas.openxmlformats.org/officeDocument/2006/relationships/customXml" Target="../ink/ink2630.xml"/><Relationship Id="rId17" Type="http://schemas.openxmlformats.org/officeDocument/2006/relationships/image" Target="../media/image2582.png"/><Relationship Id="rId25" Type="http://schemas.openxmlformats.org/officeDocument/2006/relationships/image" Target="../media/image2586.png"/><Relationship Id="rId33" Type="http://schemas.openxmlformats.org/officeDocument/2006/relationships/image" Target="../media/image2590.png"/><Relationship Id="rId38" Type="http://schemas.openxmlformats.org/officeDocument/2006/relationships/customXml" Target="../ink/ink2643.xml"/><Relationship Id="rId46" Type="http://schemas.openxmlformats.org/officeDocument/2006/relationships/customXml" Target="../ink/ink2647.xml"/><Relationship Id="rId59" Type="http://schemas.openxmlformats.org/officeDocument/2006/relationships/image" Target="../media/image2603.png"/><Relationship Id="rId67" Type="http://schemas.openxmlformats.org/officeDocument/2006/relationships/image" Target="../media/image2607.png"/><Relationship Id="rId20" Type="http://schemas.openxmlformats.org/officeDocument/2006/relationships/customXml" Target="../ink/ink2634.xml"/><Relationship Id="rId41" Type="http://schemas.openxmlformats.org/officeDocument/2006/relationships/image" Target="../media/image2594.png"/><Relationship Id="rId54" Type="http://schemas.openxmlformats.org/officeDocument/2006/relationships/customXml" Target="../ink/ink2651.xml"/><Relationship Id="rId62" Type="http://schemas.openxmlformats.org/officeDocument/2006/relationships/customXml" Target="../ink/ink2655.xml"/><Relationship Id="rId70" Type="http://schemas.openxmlformats.org/officeDocument/2006/relationships/customXml" Target="../ink/ink2659.xml"/><Relationship Id="rId75" Type="http://schemas.openxmlformats.org/officeDocument/2006/relationships/image" Target="../media/image2612.png"/><Relationship Id="rId83" Type="http://schemas.openxmlformats.org/officeDocument/2006/relationships/image" Target="../media/image2616.png"/><Relationship Id="rId88" Type="http://schemas.openxmlformats.org/officeDocument/2006/relationships/customXml" Target="../ink/ink2668.xml"/><Relationship Id="rId91" Type="http://schemas.openxmlformats.org/officeDocument/2006/relationships/image" Target="../media/image2620.png"/><Relationship Id="rId96" Type="http://schemas.openxmlformats.org/officeDocument/2006/relationships/customXml" Target="../ink/ink267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27.xml"/><Relationship Id="rId15" Type="http://schemas.openxmlformats.org/officeDocument/2006/relationships/image" Target="../media/image2581.png"/><Relationship Id="rId23" Type="http://schemas.openxmlformats.org/officeDocument/2006/relationships/image" Target="../media/image2585.png"/><Relationship Id="rId28" Type="http://schemas.openxmlformats.org/officeDocument/2006/relationships/customXml" Target="../ink/ink2638.xml"/><Relationship Id="rId36" Type="http://schemas.openxmlformats.org/officeDocument/2006/relationships/customXml" Target="../ink/ink2642.xml"/><Relationship Id="rId49" Type="http://schemas.openxmlformats.org/officeDocument/2006/relationships/image" Target="../media/image2598.png"/><Relationship Id="rId57" Type="http://schemas.openxmlformats.org/officeDocument/2006/relationships/image" Target="../media/image2602.png"/><Relationship Id="rId10" Type="http://schemas.openxmlformats.org/officeDocument/2006/relationships/customXml" Target="../ink/ink2629.xml"/><Relationship Id="rId31" Type="http://schemas.openxmlformats.org/officeDocument/2006/relationships/image" Target="../media/image2589.png"/><Relationship Id="rId44" Type="http://schemas.openxmlformats.org/officeDocument/2006/relationships/customXml" Target="../ink/ink2646.xml"/><Relationship Id="rId52" Type="http://schemas.openxmlformats.org/officeDocument/2006/relationships/customXml" Target="../ink/ink2650.xml"/><Relationship Id="rId60" Type="http://schemas.openxmlformats.org/officeDocument/2006/relationships/customXml" Target="../ink/ink2654.xml"/><Relationship Id="rId65" Type="http://schemas.openxmlformats.org/officeDocument/2006/relationships/image" Target="../media/image2606.png"/><Relationship Id="rId73" Type="http://schemas.openxmlformats.org/officeDocument/2006/relationships/image" Target="../media/image2611.png"/><Relationship Id="rId78" Type="http://schemas.openxmlformats.org/officeDocument/2006/relationships/customXml" Target="../ink/ink2663.xml"/><Relationship Id="rId81" Type="http://schemas.openxmlformats.org/officeDocument/2006/relationships/image" Target="../media/image2615.png"/><Relationship Id="rId86" Type="http://schemas.openxmlformats.org/officeDocument/2006/relationships/customXml" Target="../ink/ink2667.xml"/><Relationship Id="rId94" Type="http://schemas.openxmlformats.org/officeDocument/2006/relationships/customXml" Target="../ink/ink2671.xml"/><Relationship Id="rId99" Type="http://schemas.openxmlformats.org/officeDocument/2006/relationships/image" Target="../media/image2624.png"/><Relationship Id="rId4" Type="http://schemas.openxmlformats.org/officeDocument/2006/relationships/customXml" Target="../ink/ink2626.xml"/><Relationship Id="rId9" Type="http://schemas.openxmlformats.org/officeDocument/2006/relationships/image" Target="../media/image2578.png"/><Relationship Id="rId13" Type="http://schemas.openxmlformats.org/officeDocument/2006/relationships/image" Target="../media/image2580.png"/><Relationship Id="rId18" Type="http://schemas.openxmlformats.org/officeDocument/2006/relationships/customXml" Target="../ink/ink2633.xml"/><Relationship Id="rId39" Type="http://schemas.openxmlformats.org/officeDocument/2006/relationships/image" Target="../media/image2593.png"/><Relationship Id="rId34" Type="http://schemas.openxmlformats.org/officeDocument/2006/relationships/customXml" Target="../ink/ink2641.xml"/><Relationship Id="rId50" Type="http://schemas.openxmlformats.org/officeDocument/2006/relationships/customXml" Target="../ink/ink2649.xml"/><Relationship Id="rId55" Type="http://schemas.openxmlformats.org/officeDocument/2006/relationships/image" Target="../media/image2601.png"/><Relationship Id="rId76" Type="http://schemas.openxmlformats.org/officeDocument/2006/relationships/customXml" Target="../ink/ink2662.xml"/><Relationship Id="rId97" Type="http://schemas.openxmlformats.org/officeDocument/2006/relationships/image" Target="../media/image2623.png"/><Relationship Id="rId7" Type="http://schemas.openxmlformats.org/officeDocument/2006/relationships/image" Target="../media/image2577.png"/><Relationship Id="rId71" Type="http://schemas.openxmlformats.org/officeDocument/2006/relationships/image" Target="../media/image2609.png"/><Relationship Id="rId92" Type="http://schemas.openxmlformats.org/officeDocument/2006/relationships/customXml" Target="../ink/ink2670.xml"/><Relationship Id="rId2" Type="http://schemas.openxmlformats.org/officeDocument/2006/relationships/oleObject" Target="../embeddings/oleObject23.bin"/><Relationship Id="rId29" Type="http://schemas.openxmlformats.org/officeDocument/2006/relationships/image" Target="../media/image2588.png"/><Relationship Id="rId24" Type="http://schemas.openxmlformats.org/officeDocument/2006/relationships/customXml" Target="../ink/ink2636.xml"/><Relationship Id="rId40" Type="http://schemas.openxmlformats.org/officeDocument/2006/relationships/customXml" Target="../ink/ink2644.xml"/><Relationship Id="rId45" Type="http://schemas.openxmlformats.org/officeDocument/2006/relationships/image" Target="../media/image2596.png"/><Relationship Id="rId66" Type="http://schemas.openxmlformats.org/officeDocument/2006/relationships/customXml" Target="../ink/ink2657.xml"/><Relationship Id="rId87" Type="http://schemas.openxmlformats.org/officeDocument/2006/relationships/image" Target="../media/image2618.png"/><Relationship Id="rId61" Type="http://schemas.openxmlformats.org/officeDocument/2006/relationships/image" Target="../media/image2604.png"/><Relationship Id="rId82" Type="http://schemas.openxmlformats.org/officeDocument/2006/relationships/customXml" Target="../ink/ink2665.xml"/><Relationship Id="rId19" Type="http://schemas.openxmlformats.org/officeDocument/2006/relationships/image" Target="../media/image2583.png"/><Relationship Id="rId14" Type="http://schemas.openxmlformats.org/officeDocument/2006/relationships/customXml" Target="../ink/ink2631.xml"/><Relationship Id="rId30" Type="http://schemas.openxmlformats.org/officeDocument/2006/relationships/customXml" Target="../ink/ink2639.xml"/><Relationship Id="rId35" Type="http://schemas.openxmlformats.org/officeDocument/2006/relationships/image" Target="../media/image2591.png"/><Relationship Id="rId56" Type="http://schemas.openxmlformats.org/officeDocument/2006/relationships/customXml" Target="../ink/ink2652.xml"/><Relationship Id="rId77" Type="http://schemas.openxmlformats.org/officeDocument/2006/relationships/image" Target="../media/image2613.png"/><Relationship Id="rId8" Type="http://schemas.openxmlformats.org/officeDocument/2006/relationships/customXml" Target="../ink/ink2628.xml"/><Relationship Id="rId51" Type="http://schemas.openxmlformats.org/officeDocument/2006/relationships/image" Target="../media/image2599.png"/><Relationship Id="rId72" Type="http://schemas.openxmlformats.org/officeDocument/2006/relationships/customXml" Target="../ink/ink2660.xml"/><Relationship Id="rId93" Type="http://schemas.openxmlformats.org/officeDocument/2006/relationships/image" Target="../media/image2621.png"/><Relationship Id="rId98" Type="http://schemas.openxmlformats.org/officeDocument/2006/relationships/customXml" Target="../ink/ink2673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31.xml"/><Relationship Id="rId299" Type="http://schemas.openxmlformats.org/officeDocument/2006/relationships/customXml" Target="../ink/ink2822.xml"/><Relationship Id="rId21" Type="http://schemas.openxmlformats.org/officeDocument/2006/relationships/customXml" Target="../ink/ink2683.xml"/><Relationship Id="rId63" Type="http://schemas.openxmlformats.org/officeDocument/2006/relationships/customXml" Target="../ink/ink2704.xml"/><Relationship Id="rId159" Type="http://schemas.openxmlformats.org/officeDocument/2006/relationships/customXml" Target="../ink/ink2752.xml"/><Relationship Id="rId324" Type="http://schemas.openxmlformats.org/officeDocument/2006/relationships/image" Target="../media/image2782.png"/><Relationship Id="rId170" Type="http://schemas.openxmlformats.org/officeDocument/2006/relationships/image" Target="../media/image2706.png"/><Relationship Id="rId226" Type="http://schemas.openxmlformats.org/officeDocument/2006/relationships/image" Target="../media/image2734.png"/><Relationship Id="rId268" Type="http://schemas.openxmlformats.org/officeDocument/2006/relationships/image" Target="../media/image2754.png"/><Relationship Id="rId32" Type="http://schemas.openxmlformats.org/officeDocument/2006/relationships/image" Target="../media/image2640.png"/><Relationship Id="rId74" Type="http://schemas.openxmlformats.org/officeDocument/2006/relationships/image" Target="../media/image2660.png"/><Relationship Id="rId128" Type="http://schemas.openxmlformats.org/officeDocument/2006/relationships/image" Target="../media/image2685.png"/><Relationship Id="rId5" Type="http://schemas.openxmlformats.org/officeDocument/2006/relationships/customXml" Target="../ink/ink2675.xml"/><Relationship Id="rId181" Type="http://schemas.openxmlformats.org/officeDocument/2006/relationships/customXml" Target="../ink/ink2763.xml"/><Relationship Id="rId237" Type="http://schemas.openxmlformats.org/officeDocument/2006/relationships/customXml" Target="../ink/ink2791.xml"/><Relationship Id="rId279" Type="http://schemas.openxmlformats.org/officeDocument/2006/relationships/customXml" Target="../ink/ink2812.xml"/><Relationship Id="rId43" Type="http://schemas.openxmlformats.org/officeDocument/2006/relationships/customXml" Target="../ink/ink2694.xml"/><Relationship Id="rId139" Type="http://schemas.openxmlformats.org/officeDocument/2006/relationships/customXml" Target="../ink/ink2742.xml"/><Relationship Id="rId290" Type="http://schemas.openxmlformats.org/officeDocument/2006/relationships/image" Target="../media/image2765.png"/><Relationship Id="rId304" Type="http://schemas.openxmlformats.org/officeDocument/2006/relationships/image" Target="../media/image2772.png"/><Relationship Id="rId85" Type="http://schemas.openxmlformats.org/officeDocument/2006/relationships/customXml" Target="../ink/ink2715.xml"/><Relationship Id="rId150" Type="http://schemas.openxmlformats.org/officeDocument/2006/relationships/image" Target="../media/image2696.png"/><Relationship Id="rId192" Type="http://schemas.openxmlformats.org/officeDocument/2006/relationships/image" Target="../media/image2717.png"/><Relationship Id="rId206" Type="http://schemas.openxmlformats.org/officeDocument/2006/relationships/image" Target="../media/image2724.png"/><Relationship Id="rId248" Type="http://schemas.openxmlformats.org/officeDocument/2006/relationships/image" Target="../media/image2744.png"/><Relationship Id="rId12" Type="http://schemas.openxmlformats.org/officeDocument/2006/relationships/image" Target="../media/image2630.png"/><Relationship Id="rId108" Type="http://schemas.openxmlformats.org/officeDocument/2006/relationships/image" Target="../media/image2675.png"/><Relationship Id="rId315" Type="http://schemas.openxmlformats.org/officeDocument/2006/relationships/customXml" Target="../ink/ink2830.xml"/><Relationship Id="rId54" Type="http://schemas.openxmlformats.org/officeDocument/2006/relationships/image" Target="../media/image2651.png"/><Relationship Id="rId96" Type="http://schemas.openxmlformats.org/officeDocument/2006/relationships/image" Target="../media/image2669.png"/><Relationship Id="rId161" Type="http://schemas.openxmlformats.org/officeDocument/2006/relationships/customXml" Target="../ink/ink2753.xml"/><Relationship Id="rId217" Type="http://schemas.openxmlformats.org/officeDocument/2006/relationships/customXml" Target="../ink/ink2781.xml"/><Relationship Id="rId259" Type="http://schemas.openxmlformats.org/officeDocument/2006/relationships/customXml" Target="../ink/ink2802.xml"/><Relationship Id="rId23" Type="http://schemas.openxmlformats.org/officeDocument/2006/relationships/customXml" Target="../ink/ink2684.xml"/><Relationship Id="rId119" Type="http://schemas.openxmlformats.org/officeDocument/2006/relationships/customXml" Target="../ink/ink2732.xml"/><Relationship Id="rId270" Type="http://schemas.openxmlformats.org/officeDocument/2006/relationships/image" Target="../media/image2755.png"/><Relationship Id="rId326" Type="http://schemas.openxmlformats.org/officeDocument/2006/relationships/image" Target="../media/image2783.png"/><Relationship Id="rId65" Type="http://schemas.openxmlformats.org/officeDocument/2006/relationships/customXml" Target="../ink/ink2705.xml"/><Relationship Id="rId130" Type="http://schemas.openxmlformats.org/officeDocument/2006/relationships/image" Target="../media/image2686.png"/><Relationship Id="rId172" Type="http://schemas.openxmlformats.org/officeDocument/2006/relationships/image" Target="../media/image2707.png"/><Relationship Id="rId228" Type="http://schemas.openxmlformats.org/officeDocument/2006/relationships/image" Target="../media/image2735.png"/><Relationship Id="rId281" Type="http://schemas.openxmlformats.org/officeDocument/2006/relationships/customXml" Target="../ink/ink2813.xml"/><Relationship Id="rId34" Type="http://schemas.openxmlformats.org/officeDocument/2006/relationships/image" Target="../media/image2641.png"/><Relationship Id="rId76" Type="http://schemas.openxmlformats.org/officeDocument/2006/relationships/image" Target="../media/image2613.png"/><Relationship Id="rId141" Type="http://schemas.openxmlformats.org/officeDocument/2006/relationships/customXml" Target="../ink/ink2743.xml"/><Relationship Id="rId7" Type="http://schemas.openxmlformats.org/officeDocument/2006/relationships/customXml" Target="../ink/ink2676.xml"/><Relationship Id="rId162" Type="http://schemas.openxmlformats.org/officeDocument/2006/relationships/image" Target="../media/image2702.png"/><Relationship Id="rId183" Type="http://schemas.openxmlformats.org/officeDocument/2006/relationships/customXml" Target="../ink/ink2764.xml"/><Relationship Id="rId218" Type="http://schemas.openxmlformats.org/officeDocument/2006/relationships/image" Target="../media/image2730.png"/><Relationship Id="rId239" Type="http://schemas.openxmlformats.org/officeDocument/2006/relationships/customXml" Target="../ink/ink2792.xml"/><Relationship Id="rId250" Type="http://schemas.openxmlformats.org/officeDocument/2006/relationships/image" Target="../media/image2745.png"/><Relationship Id="rId271" Type="http://schemas.openxmlformats.org/officeDocument/2006/relationships/customXml" Target="../ink/ink2808.xml"/><Relationship Id="rId292" Type="http://schemas.openxmlformats.org/officeDocument/2006/relationships/image" Target="../media/image2766.png"/><Relationship Id="rId306" Type="http://schemas.openxmlformats.org/officeDocument/2006/relationships/image" Target="../media/image2773.png"/><Relationship Id="rId24" Type="http://schemas.openxmlformats.org/officeDocument/2006/relationships/image" Target="../media/image2636.png"/><Relationship Id="rId45" Type="http://schemas.openxmlformats.org/officeDocument/2006/relationships/customXml" Target="../ink/ink2695.xml"/><Relationship Id="rId66" Type="http://schemas.openxmlformats.org/officeDocument/2006/relationships/image" Target="../media/image2656.png"/><Relationship Id="rId87" Type="http://schemas.openxmlformats.org/officeDocument/2006/relationships/customXml" Target="../ink/ink2716.xml"/><Relationship Id="rId110" Type="http://schemas.openxmlformats.org/officeDocument/2006/relationships/image" Target="../media/image2676.png"/><Relationship Id="rId131" Type="http://schemas.openxmlformats.org/officeDocument/2006/relationships/customXml" Target="../ink/ink2738.xml"/><Relationship Id="rId327" Type="http://schemas.openxmlformats.org/officeDocument/2006/relationships/customXml" Target="../ink/ink2836.xml"/><Relationship Id="rId152" Type="http://schemas.openxmlformats.org/officeDocument/2006/relationships/image" Target="../media/image2697.png"/><Relationship Id="rId173" Type="http://schemas.openxmlformats.org/officeDocument/2006/relationships/customXml" Target="../ink/ink2759.xml"/><Relationship Id="rId194" Type="http://schemas.openxmlformats.org/officeDocument/2006/relationships/image" Target="../media/image2718.png"/><Relationship Id="rId208" Type="http://schemas.openxmlformats.org/officeDocument/2006/relationships/image" Target="../media/image2725.png"/><Relationship Id="rId229" Type="http://schemas.openxmlformats.org/officeDocument/2006/relationships/customXml" Target="../ink/ink2787.xml"/><Relationship Id="rId240" Type="http://schemas.openxmlformats.org/officeDocument/2006/relationships/image" Target="../media/image2740.png"/><Relationship Id="rId261" Type="http://schemas.openxmlformats.org/officeDocument/2006/relationships/customXml" Target="../ink/ink2803.xml"/><Relationship Id="rId14" Type="http://schemas.openxmlformats.org/officeDocument/2006/relationships/image" Target="../media/image2631.png"/><Relationship Id="rId35" Type="http://schemas.openxmlformats.org/officeDocument/2006/relationships/customXml" Target="../ink/ink2690.xml"/><Relationship Id="rId56" Type="http://schemas.openxmlformats.org/officeDocument/2006/relationships/image" Target="../media/image2652.png"/><Relationship Id="rId77" Type="http://schemas.openxmlformats.org/officeDocument/2006/relationships/customXml" Target="../ink/ink2711.xml"/><Relationship Id="rId100" Type="http://schemas.openxmlformats.org/officeDocument/2006/relationships/image" Target="../media/image2671.png"/><Relationship Id="rId282" Type="http://schemas.openxmlformats.org/officeDocument/2006/relationships/image" Target="../media/image2761.png"/><Relationship Id="rId317" Type="http://schemas.openxmlformats.org/officeDocument/2006/relationships/customXml" Target="../ink/ink2831.xml"/><Relationship Id="rId8" Type="http://schemas.openxmlformats.org/officeDocument/2006/relationships/image" Target="../media/image2628.png"/><Relationship Id="rId98" Type="http://schemas.openxmlformats.org/officeDocument/2006/relationships/image" Target="../media/image2670.png"/><Relationship Id="rId121" Type="http://schemas.openxmlformats.org/officeDocument/2006/relationships/customXml" Target="../ink/ink2733.xml"/><Relationship Id="rId142" Type="http://schemas.openxmlformats.org/officeDocument/2006/relationships/image" Target="../media/image2692.png"/><Relationship Id="rId163" Type="http://schemas.openxmlformats.org/officeDocument/2006/relationships/customXml" Target="../ink/ink2754.xml"/><Relationship Id="rId184" Type="http://schemas.openxmlformats.org/officeDocument/2006/relationships/image" Target="../media/image2713.png"/><Relationship Id="rId219" Type="http://schemas.openxmlformats.org/officeDocument/2006/relationships/customXml" Target="../ink/ink2782.xml"/><Relationship Id="rId230" Type="http://schemas.openxmlformats.org/officeDocument/2006/relationships/image" Target="../media/image1643.png"/><Relationship Id="rId251" Type="http://schemas.openxmlformats.org/officeDocument/2006/relationships/customXml" Target="../ink/ink2798.xml"/><Relationship Id="rId25" Type="http://schemas.openxmlformats.org/officeDocument/2006/relationships/customXml" Target="../ink/ink2685.xml"/><Relationship Id="rId46" Type="http://schemas.openxmlformats.org/officeDocument/2006/relationships/image" Target="../media/image2647.png"/><Relationship Id="rId67" Type="http://schemas.openxmlformats.org/officeDocument/2006/relationships/customXml" Target="../ink/ink2706.xml"/><Relationship Id="rId272" Type="http://schemas.openxmlformats.org/officeDocument/2006/relationships/image" Target="../media/image2756.png"/><Relationship Id="rId293" Type="http://schemas.openxmlformats.org/officeDocument/2006/relationships/customXml" Target="../ink/ink2819.xml"/><Relationship Id="rId307" Type="http://schemas.openxmlformats.org/officeDocument/2006/relationships/customXml" Target="../ink/ink2826.xml"/><Relationship Id="rId328" Type="http://schemas.openxmlformats.org/officeDocument/2006/relationships/image" Target="../media/image2784.png"/><Relationship Id="rId88" Type="http://schemas.openxmlformats.org/officeDocument/2006/relationships/image" Target="../media/image2665.png"/><Relationship Id="rId111" Type="http://schemas.openxmlformats.org/officeDocument/2006/relationships/customXml" Target="../ink/ink2728.xml"/><Relationship Id="rId132" Type="http://schemas.openxmlformats.org/officeDocument/2006/relationships/image" Target="../media/image2687.png"/><Relationship Id="rId153" Type="http://schemas.openxmlformats.org/officeDocument/2006/relationships/customXml" Target="../ink/ink2749.xml"/><Relationship Id="rId174" Type="http://schemas.openxmlformats.org/officeDocument/2006/relationships/image" Target="../media/image2708.png"/><Relationship Id="rId195" Type="http://schemas.openxmlformats.org/officeDocument/2006/relationships/customXml" Target="../ink/ink2770.xml"/><Relationship Id="rId209" Type="http://schemas.openxmlformats.org/officeDocument/2006/relationships/customXml" Target="../ink/ink2777.xml"/><Relationship Id="rId220" Type="http://schemas.openxmlformats.org/officeDocument/2006/relationships/image" Target="../media/image2731.png"/><Relationship Id="rId241" Type="http://schemas.openxmlformats.org/officeDocument/2006/relationships/customXml" Target="../ink/ink2793.xml"/><Relationship Id="rId15" Type="http://schemas.openxmlformats.org/officeDocument/2006/relationships/customXml" Target="../ink/ink2680.xml"/><Relationship Id="rId36" Type="http://schemas.openxmlformats.org/officeDocument/2006/relationships/image" Target="../media/image2642.png"/><Relationship Id="rId57" Type="http://schemas.openxmlformats.org/officeDocument/2006/relationships/customXml" Target="../ink/ink2701.xml"/><Relationship Id="rId262" Type="http://schemas.openxmlformats.org/officeDocument/2006/relationships/image" Target="../media/image2751.png"/><Relationship Id="rId283" Type="http://schemas.openxmlformats.org/officeDocument/2006/relationships/customXml" Target="../ink/ink2814.xml"/><Relationship Id="rId318" Type="http://schemas.openxmlformats.org/officeDocument/2006/relationships/image" Target="../media/image2779.png"/><Relationship Id="rId78" Type="http://schemas.openxmlformats.org/officeDocument/2006/relationships/image" Target="../media/image2661.png"/><Relationship Id="rId99" Type="http://schemas.openxmlformats.org/officeDocument/2006/relationships/customXml" Target="../ink/ink2722.xml"/><Relationship Id="rId101" Type="http://schemas.openxmlformats.org/officeDocument/2006/relationships/customXml" Target="../ink/ink2723.xml"/><Relationship Id="rId122" Type="http://schemas.openxmlformats.org/officeDocument/2006/relationships/image" Target="../media/image2682.png"/><Relationship Id="rId143" Type="http://schemas.openxmlformats.org/officeDocument/2006/relationships/customXml" Target="../ink/ink2744.xml"/><Relationship Id="rId164" Type="http://schemas.openxmlformats.org/officeDocument/2006/relationships/image" Target="../media/image2703.png"/><Relationship Id="rId185" Type="http://schemas.openxmlformats.org/officeDocument/2006/relationships/customXml" Target="../ink/ink2765.xml"/><Relationship Id="rId9" Type="http://schemas.openxmlformats.org/officeDocument/2006/relationships/customXml" Target="../ink/ink2677.xml"/><Relationship Id="rId210" Type="http://schemas.openxmlformats.org/officeDocument/2006/relationships/image" Target="../media/image2726.png"/><Relationship Id="rId26" Type="http://schemas.openxmlformats.org/officeDocument/2006/relationships/image" Target="../media/image2637.png"/><Relationship Id="rId231" Type="http://schemas.openxmlformats.org/officeDocument/2006/relationships/customXml" Target="../ink/ink2788.xml"/><Relationship Id="rId252" Type="http://schemas.openxmlformats.org/officeDocument/2006/relationships/image" Target="../media/image2746.png"/><Relationship Id="rId273" Type="http://schemas.openxmlformats.org/officeDocument/2006/relationships/customXml" Target="../ink/ink2809.xml"/><Relationship Id="rId294" Type="http://schemas.openxmlformats.org/officeDocument/2006/relationships/image" Target="../media/image2767.png"/><Relationship Id="rId308" Type="http://schemas.openxmlformats.org/officeDocument/2006/relationships/image" Target="../media/image2774.png"/><Relationship Id="rId47" Type="http://schemas.openxmlformats.org/officeDocument/2006/relationships/customXml" Target="../ink/ink2696.xml"/><Relationship Id="rId68" Type="http://schemas.openxmlformats.org/officeDocument/2006/relationships/image" Target="../media/image2657.png"/><Relationship Id="rId89" Type="http://schemas.openxmlformats.org/officeDocument/2006/relationships/customXml" Target="../ink/ink2717.xml"/><Relationship Id="rId112" Type="http://schemas.openxmlformats.org/officeDocument/2006/relationships/image" Target="../media/image2677.png"/><Relationship Id="rId133" Type="http://schemas.openxmlformats.org/officeDocument/2006/relationships/customXml" Target="../ink/ink2739.xml"/><Relationship Id="rId154" Type="http://schemas.openxmlformats.org/officeDocument/2006/relationships/image" Target="../media/image2698.png"/><Relationship Id="rId175" Type="http://schemas.openxmlformats.org/officeDocument/2006/relationships/customXml" Target="../ink/ink2760.xml"/><Relationship Id="rId196" Type="http://schemas.openxmlformats.org/officeDocument/2006/relationships/image" Target="../media/image2719.png"/><Relationship Id="rId200" Type="http://schemas.openxmlformats.org/officeDocument/2006/relationships/image" Target="../media/image2721.png"/><Relationship Id="rId16" Type="http://schemas.openxmlformats.org/officeDocument/2006/relationships/image" Target="../media/image2632.png"/><Relationship Id="rId221" Type="http://schemas.openxmlformats.org/officeDocument/2006/relationships/customXml" Target="../ink/ink2783.xml"/><Relationship Id="rId242" Type="http://schemas.openxmlformats.org/officeDocument/2006/relationships/image" Target="../media/image2741.png"/><Relationship Id="rId263" Type="http://schemas.openxmlformats.org/officeDocument/2006/relationships/customXml" Target="../ink/ink2804.xml"/><Relationship Id="rId284" Type="http://schemas.openxmlformats.org/officeDocument/2006/relationships/image" Target="../media/image2762.png"/><Relationship Id="rId319" Type="http://schemas.openxmlformats.org/officeDocument/2006/relationships/customXml" Target="../ink/ink2832.xml"/><Relationship Id="rId37" Type="http://schemas.openxmlformats.org/officeDocument/2006/relationships/customXml" Target="../ink/ink2691.xml"/><Relationship Id="rId58" Type="http://schemas.openxmlformats.org/officeDocument/2006/relationships/image" Target="../media/image1991.png"/><Relationship Id="rId79" Type="http://schemas.openxmlformats.org/officeDocument/2006/relationships/customXml" Target="../ink/ink2712.xml"/><Relationship Id="rId102" Type="http://schemas.openxmlformats.org/officeDocument/2006/relationships/image" Target="../media/image2672.png"/><Relationship Id="rId123" Type="http://schemas.openxmlformats.org/officeDocument/2006/relationships/customXml" Target="../ink/ink2734.xml"/><Relationship Id="rId144" Type="http://schemas.openxmlformats.org/officeDocument/2006/relationships/image" Target="../media/image2693.png"/><Relationship Id="rId90" Type="http://schemas.openxmlformats.org/officeDocument/2006/relationships/image" Target="../media/image2666.png"/><Relationship Id="rId165" Type="http://schemas.openxmlformats.org/officeDocument/2006/relationships/customXml" Target="../ink/ink2755.xml"/><Relationship Id="rId186" Type="http://schemas.openxmlformats.org/officeDocument/2006/relationships/image" Target="../media/image2714.png"/><Relationship Id="rId211" Type="http://schemas.openxmlformats.org/officeDocument/2006/relationships/customXml" Target="../ink/ink2778.xml"/><Relationship Id="rId232" Type="http://schemas.openxmlformats.org/officeDocument/2006/relationships/image" Target="../media/image2736.png"/><Relationship Id="rId253" Type="http://schemas.openxmlformats.org/officeDocument/2006/relationships/customXml" Target="../ink/ink2799.xml"/><Relationship Id="rId274" Type="http://schemas.openxmlformats.org/officeDocument/2006/relationships/image" Target="../media/image2757.png"/><Relationship Id="rId295" Type="http://schemas.openxmlformats.org/officeDocument/2006/relationships/customXml" Target="../ink/ink2820.xml"/><Relationship Id="rId309" Type="http://schemas.openxmlformats.org/officeDocument/2006/relationships/customXml" Target="../ink/ink2827.xml"/><Relationship Id="rId27" Type="http://schemas.openxmlformats.org/officeDocument/2006/relationships/customXml" Target="../ink/ink2686.xml"/><Relationship Id="rId48" Type="http://schemas.openxmlformats.org/officeDocument/2006/relationships/image" Target="../media/image2648.png"/><Relationship Id="rId69" Type="http://schemas.openxmlformats.org/officeDocument/2006/relationships/customXml" Target="../ink/ink2707.xml"/><Relationship Id="rId113" Type="http://schemas.openxmlformats.org/officeDocument/2006/relationships/customXml" Target="../ink/ink2729.xml"/><Relationship Id="rId134" Type="http://schemas.openxmlformats.org/officeDocument/2006/relationships/image" Target="../media/image2688.png"/><Relationship Id="rId320" Type="http://schemas.openxmlformats.org/officeDocument/2006/relationships/image" Target="../media/image2780.png"/><Relationship Id="rId80" Type="http://schemas.openxmlformats.org/officeDocument/2006/relationships/image" Target="../media/image2662.png"/><Relationship Id="rId155" Type="http://schemas.openxmlformats.org/officeDocument/2006/relationships/customXml" Target="../ink/ink2750.xml"/><Relationship Id="rId176" Type="http://schemas.openxmlformats.org/officeDocument/2006/relationships/image" Target="../media/image2709.png"/><Relationship Id="rId197" Type="http://schemas.openxmlformats.org/officeDocument/2006/relationships/customXml" Target="../ink/ink2771.xml"/><Relationship Id="rId201" Type="http://schemas.openxmlformats.org/officeDocument/2006/relationships/customXml" Target="../ink/ink2773.xml"/><Relationship Id="rId222" Type="http://schemas.openxmlformats.org/officeDocument/2006/relationships/image" Target="../media/image2732.png"/><Relationship Id="rId243" Type="http://schemas.openxmlformats.org/officeDocument/2006/relationships/customXml" Target="../ink/ink2794.xml"/><Relationship Id="rId264" Type="http://schemas.openxmlformats.org/officeDocument/2006/relationships/image" Target="../media/image2752.png"/><Relationship Id="rId285" Type="http://schemas.openxmlformats.org/officeDocument/2006/relationships/customXml" Target="../ink/ink2815.xml"/><Relationship Id="rId17" Type="http://schemas.openxmlformats.org/officeDocument/2006/relationships/customXml" Target="../ink/ink2681.xml"/><Relationship Id="rId38" Type="http://schemas.openxmlformats.org/officeDocument/2006/relationships/image" Target="../media/image2643.png"/><Relationship Id="rId59" Type="http://schemas.openxmlformats.org/officeDocument/2006/relationships/customXml" Target="../ink/ink2702.xml"/><Relationship Id="rId103" Type="http://schemas.openxmlformats.org/officeDocument/2006/relationships/customXml" Target="../ink/ink2724.xml"/><Relationship Id="rId124" Type="http://schemas.openxmlformats.org/officeDocument/2006/relationships/image" Target="../media/image2683.png"/><Relationship Id="rId310" Type="http://schemas.openxmlformats.org/officeDocument/2006/relationships/image" Target="../media/image2775.png"/><Relationship Id="rId70" Type="http://schemas.openxmlformats.org/officeDocument/2006/relationships/image" Target="../media/image2658.png"/><Relationship Id="rId91" Type="http://schemas.openxmlformats.org/officeDocument/2006/relationships/customXml" Target="../ink/ink2718.xml"/><Relationship Id="rId145" Type="http://schemas.openxmlformats.org/officeDocument/2006/relationships/customXml" Target="../ink/ink2745.xml"/><Relationship Id="rId166" Type="http://schemas.openxmlformats.org/officeDocument/2006/relationships/image" Target="../media/image2704.png"/><Relationship Id="rId187" Type="http://schemas.openxmlformats.org/officeDocument/2006/relationships/customXml" Target="../ink/ink276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727.png"/><Relationship Id="rId233" Type="http://schemas.openxmlformats.org/officeDocument/2006/relationships/customXml" Target="../ink/ink2789.xml"/><Relationship Id="rId254" Type="http://schemas.openxmlformats.org/officeDocument/2006/relationships/image" Target="../media/image2747.png"/><Relationship Id="rId28" Type="http://schemas.openxmlformats.org/officeDocument/2006/relationships/image" Target="../media/image2638.png"/><Relationship Id="rId49" Type="http://schemas.openxmlformats.org/officeDocument/2006/relationships/customXml" Target="../ink/ink2697.xml"/><Relationship Id="rId114" Type="http://schemas.openxmlformats.org/officeDocument/2006/relationships/image" Target="../media/image2678.png"/><Relationship Id="rId275" Type="http://schemas.openxmlformats.org/officeDocument/2006/relationships/customXml" Target="../ink/ink2810.xml"/><Relationship Id="rId296" Type="http://schemas.openxmlformats.org/officeDocument/2006/relationships/image" Target="../media/image2768.png"/><Relationship Id="rId300" Type="http://schemas.openxmlformats.org/officeDocument/2006/relationships/image" Target="../media/image2770.png"/><Relationship Id="rId60" Type="http://schemas.openxmlformats.org/officeDocument/2006/relationships/image" Target="../media/image2653.png"/><Relationship Id="rId81" Type="http://schemas.openxmlformats.org/officeDocument/2006/relationships/customXml" Target="../ink/ink2713.xml"/><Relationship Id="rId135" Type="http://schemas.openxmlformats.org/officeDocument/2006/relationships/customXml" Target="../ink/ink2740.xml"/><Relationship Id="rId156" Type="http://schemas.openxmlformats.org/officeDocument/2006/relationships/image" Target="../media/image2699.png"/><Relationship Id="rId177" Type="http://schemas.openxmlformats.org/officeDocument/2006/relationships/customXml" Target="../ink/ink2761.xml"/><Relationship Id="rId198" Type="http://schemas.openxmlformats.org/officeDocument/2006/relationships/image" Target="../media/image2720.png"/><Relationship Id="rId321" Type="http://schemas.openxmlformats.org/officeDocument/2006/relationships/customXml" Target="../ink/ink2833.xml"/><Relationship Id="rId202" Type="http://schemas.openxmlformats.org/officeDocument/2006/relationships/image" Target="../media/image2722.png"/><Relationship Id="rId223" Type="http://schemas.openxmlformats.org/officeDocument/2006/relationships/customXml" Target="../ink/ink2784.xml"/><Relationship Id="rId244" Type="http://schemas.openxmlformats.org/officeDocument/2006/relationships/image" Target="../media/image2742.png"/><Relationship Id="rId18" Type="http://schemas.openxmlformats.org/officeDocument/2006/relationships/image" Target="../media/image2633.png"/><Relationship Id="rId39" Type="http://schemas.openxmlformats.org/officeDocument/2006/relationships/customXml" Target="../ink/ink2692.xml"/><Relationship Id="rId265" Type="http://schemas.openxmlformats.org/officeDocument/2006/relationships/customXml" Target="../ink/ink2805.xml"/><Relationship Id="rId286" Type="http://schemas.openxmlformats.org/officeDocument/2006/relationships/image" Target="../media/image2763.png"/><Relationship Id="rId50" Type="http://schemas.openxmlformats.org/officeDocument/2006/relationships/image" Target="../media/image2649.png"/><Relationship Id="rId104" Type="http://schemas.openxmlformats.org/officeDocument/2006/relationships/image" Target="../media/image2673.png"/><Relationship Id="rId125" Type="http://schemas.openxmlformats.org/officeDocument/2006/relationships/customXml" Target="../ink/ink2735.xml"/><Relationship Id="rId146" Type="http://schemas.openxmlformats.org/officeDocument/2006/relationships/image" Target="../media/image2694.png"/><Relationship Id="rId167" Type="http://schemas.openxmlformats.org/officeDocument/2006/relationships/customXml" Target="../ink/ink2756.xml"/><Relationship Id="rId188" Type="http://schemas.openxmlformats.org/officeDocument/2006/relationships/image" Target="../media/image2715.png"/><Relationship Id="rId311" Type="http://schemas.openxmlformats.org/officeDocument/2006/relationships/customXml" Target="../ink/ink2828.xml"/><Relationship Id="rId71" Type="http://schemas.openxmlformats.org/officeDocument/2006/relationships/customXml" Target="../ink/ink2708.xml"/><Relationship Id="rId92" Type="http://schemas.openxmlformats.org/officeDocument/2006/relationships/image" Target="../media/image2667.png"/><Relationship Id="rId213" Type="http://schemas.openxmlformats.org/officeDocument/2006/relationships/customXml" Target="../ink/ink2779.xml"/><Relationship Id="rId234" Type="http://schemas.openxmlformats.org/officeDocument/2006/relationships/image" Target="../media/image2737.png"/><Relationship Id="rId2" Type="http://schemas.openxmlformats.org/officeDocument/2006/relationships/image" Target="../media/image2625.png"/><Relationship Id="rId29" Type="http://schemas.openxmlformats.org/officeDocument/2006/relationships/customXml" Target="../ink/ink2687.xml"/><Relationship Id="rId255" Type="http://schemas.openxmlformats.org/officeDocument/2006/relationships/customXml" Target="../ink/ink2800.xml"/><Relationship Id="rId276" Type="http://schemas.openxmlformats.org/officeDocument/2006/relationships/image" Target="../media/image2758.png"/><Relationship Id="rId297" Type="http://schemas.openxmlformats.org/officeDocument/2006/relationships/customXml" Target="../ink/ink2821.xml"/><Relationship Id="rId40" Type="http://schemas.openxmlformats.org/officeDocument/2006/relationships/image" Target="../media/image2644.png"/><Relationship Id="rId115" Type="http://schemas.openxmlformats.org/officeDocument/2006/relationships/customXml" Target="../ink/ink2730.xml"/><Relationship Id="rId136" Type="http://schemas.openxmlformats.org/officeDocument/2006/relationships/image" Target="../media/image2689.png"/><Relationship Id="rId157" Type="http://schemas.openxmlformats.org/officeDocument/2006/relationships/customXml" Target="../ink/ink2751.xml"/><Relationship Id="rId178" Type="http://schemas.openxmlformats.org/officeDocument/2006/relationships/image" Target="../media/image2710.png"/><Relationship Id="rId301" Type="http://schemas.openxmlformats.org/officeDocument/2006/relationships/customXml" Target="../ink/ink2823.xml"/><Relationship Id="rId322" Type="http://schemas.openxmlformats.org/officeDocument/2006/relationships/image" Target="../media/image2781.png"/><Relationship Id="rId61" Type="http://schemas.openxmlformats.org/officeDocument/2006/relationships/customXml" Target="../ink/ink2703.xml"/><Relationship Id="rId82" Type="http://schemas.openxmlformats.org/officeDocument/2006/relationships/image" Target="../media/image2663.png"/><Relationship Id="rId199" Type="http://schemas.openxmlformats.org/officeDocument/2006/relationships/customXml" Target="../ink/ink2772.xml"/><Relationship Id="rId203" Type="http://schemas.openxmlformats.org/officeDocument/2006/relationships/customXml" Target="../ink/ink2774.xml"/><Relationship Id="rId19" Type="http://schemas.openxmlformats.org/officeDocument/2006/relationships/customXml" Target="../ink/ink2682.xml"/><Relationship Id="rId224" Type="http://schemas.openxmlformats.org/officeDocument/2006/relationships/image" Target="../media/image2733.png"/><Relationship Id="rId245" Type="http://schemas.openxmlformats.org/officeDocument/2006/relationships/customXml" Target="../ink/ink2795.xml"/><Relationship Id="rId266" Type="http://schemas.openxmlformats.org/officeDocument/2006/relationships/image" Target="../media/image2753.png"/><Relationship Id="rId287" Type="http://schemas.openxmlformats.org/officeDocument/2006/relationships/customXml" Target="../ink/ink2816.xml"/><Relationship Id="rId30" Type="http://schemas.openxmlformats.org/officeDocument/2006/relationships/image" Target="../media/image2639.png"/><Relationship Id="rId105" Type="http://schemas.openxmlformats.org/officeDocument/2006/relationships/customXml" Target="../ink/ink2725.xml"/><Relationship Id="rId126" Type="http://schemas.openxmlformats.org/officeDocument/2006/relationships/image" Target="../media/image2684.png"/><Relationship Id="rId147" Type="http://schemas.openxmlformats.org/officeDocument/2006/relationships/customXml" Target="../ink/ink2746.xml"/><Relationship Id="rId168" Type="http://schemas.openxmlformats.org/officeDocument/2006/relationships/image" Target="../media/image2705.png"/><Relationship Id="rId312" Type="http://schemas.openxmlformats.org/officeDocument/2006/relationships/image" Target="../media/image2776.png"/><Relationship Id="rId51" Type="http://schemas.openxmlformats.org/officeDocument/2006/relationships/customXml" Target="../ink/ink2698.xml"/><Relationship Id="rId72" Type="http://schemas.openxmlformats.org/officeDocument/2006/relationships/image" Target="../media/image2659.png"/><Relationship Id="rId93" Type="http://schemas.openxmlformats.org/officeDocument/2006/relationships/customXml" Target="../ink/ink2719.xml"/><Relationship Id="rId189" Type="http://schemas.openxmlformats.org/officeDocument/2006/relationships/customXml" Target="../ink/ink2767.xml"/><Relationship Id="rId3" Type="http://schemas.openxmlformats.org/officeDocument/2006/relationships/customXml" Target="../ink/ink2674.xml"/><Relationship Id="rId214" Type="http://schemas.openxmlformats.org/officeDocument/2006/relationships/image" Target="../media/image2728.png"/><Relationship Id="rId235" Type="http://schemas.openxmlformats.org/officeDocument/2006/relationships/customXml" Target="../ink/ink2790.xml"/><Relationship Id="rId256" Type="http://schemas.openxmlformats.org/officeDocument/2006/relationships/image" Target="../media/image2748.png"/><Relationship Id="rId277" Type="http://schemas.openxmlformats.org/officeDocument/2006/relationships/customXml" Target="../ink/ink2811.xml"/><Relationship Id="rId298" Type="http://schemas.openxmlformats.org/officeDocument/2006/relationships/image" Target="../media/image2769.png"/><Relationship Id="rId116" Type="http://schemas.openxmlformats.org/officeDocument/2006/relationships/image" Target="../media/image2679.png"/><Relationship Id="rId137" Type="http://schemas.openxmlformats.org/officeDocument/2006/relationships/customXml" Target="../ink/ink2741.xml"/><Relationship Id="rId158" Type="http://schemas.openxmlformats.org/officeDocument/2006/relationships/image" Target="../media/image2700.png"/><Relationship Id="rId302" Type="http://schemas.openxmlformats.org/officeDocument/2006/relationships/image" Target="../media/image2771.png"/><Relationship Id="rId323" Type="http://schemas.openxmlformats.org/officeDocument/2006/relationships/customXml" Target="../ink/ink2834.xml"/><Relationship Id="rId20" Type="http://schemas.openxmlformats.org/officeDocument/2006/relationships/image" Target="../media/image2634.png"/><Relationship Id="rId41" Type="http://schemas.openxmlformats.org/officeDocument/2006/relationships/customXml" Target="../ink/ink2693.xml"/><Relationship Id="rId62" Type="http://schemas.openxmlformats.org/officeDocument/2006/relationships/image" Target="../media/image2654.png"/><Relationship Id="rId83" Type="http://schemas.openxmlformats.org/officeDocument/2006/relationships/customXml" Target="../ink/ink2714.xml"/><Relationship Id="rId179" Type="http://schemas.openxmlformats.org/officeDocument/2006/relationships/customXml" Target="../ink/ink2762.xml"/><Relationship Id="rId190" Type="http://schemas.openxmlformats.org/officeDocument/2006/relationships/image" Target="../media/image2716.png"/><Relationship Id="rId204" Type="http://schemas.openxmlformats.org/officeDocument/2006/relationships/image" Target="../media/image2723.png"/><Relationship Id="rId225" Type="http://schemas.openxmlformats.org/officeDocument/2006/relationships/customXml" Target="../ink/ink2785.xml"/><Relationship Id="rId246" Type="http://schemas.openxmlformats.org/officeDocument/2006/relationships/image" Target="../media/image2743.png"/><Relationship Id="rId267" Type="http://schemas.openxmlformats.org/officeDocument/2006/relationships/customXml" Target="../ink/ink2806.xml"/><Relationship Id="rId288" Type="http://schemas.openxmlformats.org/officeDocument/2006/relationships/image" Target="../media/image2764.png"/><Relationship Id="rId106" Type="http://schemas.openxmlformats.org/officeDocument/2006/relationships/image" Target="../media/image2674.png"/><Relationship Id="rId127" Type="http://schemas.openxmlformats.org/officeDocument/2006/relationships/customXml" Target="../ink/ink2736.xml"/><Relationship Id="rId313" Type="http://schemas.openxmlformats.org/officeDocument/2006/relationships/customXml" Target="../ink/ink2829.xml"/><Relationship Id="rId10" Type="http://schemas.openxmlformats.org/officeDocument/2006/relationships/image" Target="../media/image2629.png"/><Relationship Id="rId31" Type="http://schemas.openxmlformats.org/officeDocument/2006/relationships/customXml" Target="../ink/ink2688.xml"/><Relationship Id="rId52" Type="http://schemas.openxmlformats.org/officeDocument/2006/relationships/image" Target="../media/image2650.png"/><Relationship Id="rId73" Type="http://schemas.openxmlformats.org/officeDocument/2006/relationships/customXml" Target="../ink/ink2709.xml"/><Relationship Id="rId94" Type="http://schemas.openxmlformats.org/officeDocument/2006/relationships/image" Target="../media/image2668.png"/><Relationship Id="rId148" Type="http://schemas.openxmlformats.org/officeDocument/2006/relationships/image" Target="../media/image2695.png"/><Relationship Id="rId169" Type="http://schemas.openxmlformats.org/officeDocument/2006/relationships/customXml" Target="../ink/ink2757.xml"/><Relationship Id="rId4" Type="http://schemas.openxmlformats.org/officeDocument/2006/relationships/image" Target="../media/image2626.png"/><Relationship Id="rId180" Type="http://schemas.openxmlformats.org/officeDocument/2006/relationships/image" Target="../media/image2711.png"/><Relationship Id="rId215" Type="http://schemas.openxmlformats.org/officeDocument/2006/relationships/customXml" Target="../ink/ink2780.xml"/><Relationship Id="rId236" Type="http://schemas.openxmlformats.org/officeDocument/2006/relationships/image" Target="../media/image2738.png"/><Relationship Id="rId257" Type="http://schemas.openxmlformats.org/officeDocument/2006/relationships/customXml" Target="../ink/ink2801.xml"/><Relationship Id="rId278" Type="http://schemas.openxmlformats.org/officeDocument/2006/relationships/image" Target="../media/image2759.png"/><Relationship Id="rId303" Type="http://schemas.openxmlformats.org/officeDocument/2006/relationships/customXml" Target="../ink/ink2824.xml"/><Relationship Id="rId42" Type="http://schemas.openxmlformats.org/officeDocument/2006/relationships/image" Target="../media/image2645.png"/><Relationship Id="rId84" Type="http://schemas.openxmlformats.org/officeDocument/2006/relationships/image" Target="../media/image2664.png"/><Relationship Id="rId138" Type="http://schemas.openxmlformats.org/officeDocument/2006/relationships/image" Target="../media/image2690.png"/><Relationship Id="rId191" Type="http://schemas.openxmlformats.org/officeDocument/2006/relationships/customXml" Target="../ink/ink2768.xml"/><Relationship Id="rId205" Type="http://schemas.openxmlformats.org/officeDocument/2006/relationships/customXml" Target="../ink/ink2775.xml"/><Relationship Id="rId247" Type="http://schemas.openxmlformats.org/officeDocument/2006/relationships/customXml" Target="../ink/ink2796.xml"/><Relationship Id="rId107" Type="http://schemas.openxmlformats.org/officeDocument/2006/relationships/customXml" Target="../ink/ink2726.xml"/><Relationship Id="rId289" Type="http://schemas.openxmlformats.org/officeDocument/2006/relationships/customXml" Target="../ink/ink2817.xml"/><Relationship Id="rId11" Type="http://schemas.openxmlformats.org/officeDocument/2006/relationships/customXml" Target="../ink/ink2678.xml"/><Relationship Id="rId53" Type="http://schemas.openxmlformats.org/officeDocument/2006/relationships/customXml" Target="../ink/ink2699.xml"/><Relationship Id="rId149" Type="http://schemas.openxmlformats.org/officeDocument/2006/relationships/customXml" Target="../ink/ink2747.xml"/><Relationship Id="rId314" Type="http://schemas.openxmlformats.org/officeDocument/2006/relationships/image" Target="../media/image2777.png"/><Relationship Id="rId95" Type="http://schemas.openxmlformats.org/officeDocument/2006/relationships/customXml" Target="../ink/ink2720.xml"/><Relationship Id="rId160" Type="http://schemas.openxmlformats.org/officeDocument/2006/relationships/image" Target="../media/image2701.png"/><Relationship Id="rId216" Type="http://schemas.openxmlformats.org/officeDocument/2006/relationships/image" Target="../media/image2729.png"/><Relationship Id="rId258" Type="http://schemas.openxmlformats.org/officeDocument/2006/relationships/image" Target="../media/image2749.png"/><Relationship Id="rId22" Type="http://schemas.openxmlformats.org/officeDocument/2006/relationships/image" Target="../media/image2635.png"/><Relationship Id="rId64" Type="http://schemas.openxmlformats.org/officeDocument/2006/relationships/image" Target="../media/image2655.png"/><Relationship Id="rId118" Type="http://schemas.openxmlformats.org/officeDocument/2006/relationships/image" Target="../media/image2680.png"/><Relationship Id="rId325" Type="http://schemas.openxmlformats.org/officeDocument/2006/relationships/customXml" Target="../ink/ink2835.xml"/><Relationship Id="rId171" Type="http://schemas.openxmlformats.org/officeDocument/2006/relationships/customXml" Target="../ink/ink2758.xml"/><Relationship Id="rId227" Type="http://schemas.openxmlformats.org/officeDocument/2006/relationships/customXml" Target="../ink/ink2786.xml"/><Relationship Id="rId269" Type="http://schemas.openxmlformats.org/officeDocument/2006/relationships/customXml" Target="../ink/ink2807.xml"/><Relationship Id="rId33" Type="http://schemas.openxmlformats.org/officeDocument/2006/relationships/customXml" Target="../ink/ink2689.xml"/><Relationship Id="rId129" Type="http://schemas.openxmlformats.org/officeDocument/2006/relationships/customXml" Target="../ink/ink2737.xml"/><Relationship Id="rId280" Type="http://schemas.openxmlformats.org/officeDocument/2006/relationships/image" Target="../media/image2760.png"/><Relationship Id="rId75" Type="http://schemas.openxmlformats.org/officeDocument/2006/relationships/customXml" Target="../ink/ink2710.xml"/><Relationship Id="rId140" Type="http://schemas.openxmlformats.org/officeDocument/2006/relationships/image" Target="../media/image2691.png"/><Relationship Id="rId182" Type="http://schemas.openxmlformats.org/officeDocument/2006/relationships/image" Target="../media/image2712.png"/><Relationship Id="rId6" Type="http://schemas.openxmlformats.org/officeDocument/2006/relationships/image" Target="../media/image2627.png"/><Relationship Id="rId238" Type="http://schemas.openxmlformats.org/officeDocument/2006/relationships/image" Target="../media/image2739.png"/><Relationship Id="rId291" Type="http://schemas.openxmlformats.org/officeDocument/2006/relationships/customXml" Target="../ink/ink2818.xml"/><Relationship Id="rId305" Type="http://schemas.openxmlformats.org/officeDocument/2006/relationships/customXml" Target="../ink/ink2825.xml"/><Relationship Id="rId44" Type="http://schemas.openxmlformats.org/officeDocument/2006/relationships/image" Target="../media/image2646.png"/><Relationship Id="rId86" Type="http://schemas.openxmlformats.org/officeDocument/2006/relationships/image" Target="../media/image1954.png"/><Relationship Id="rId151" Type="http://schemas.openxmlformats.org/officeDocument/2006/relationships/customXml" Target="../ink/ink2748.xml"/><Relationship Id="rId193" Type="http://schemas.openxmlformats.org/officeDocument/2006/relationships/customXml" Target="../ink/ink2769.xml"/><Relationship Id="rId207" Type="http://schemas.openxmlformats.org/officeDocument/2006/relationships/customXml" Target="../ink/ink2776.xml"/><Relationship Id="rId249" Type="http://schemas.openxmlformats.org/officeDocument/2006/relationships/customXml" Target="../ink/ink2797.xml"/><Relationship Id="rId13" Type="http://schemas.openxmlformats.org/officeDocument/2006/relationships/customXml" Target="../ink/ink2679.xml"/><Relationship Id="rId109" Type="http://schemas.openxmlformats.org/officeDocument/2006/relationships/customXml" Target="../ink/ink2727.xml"/><Relationship Id="rId260" Type="http://schemas.openxmlformats.org/officeDocument/2006/relationships/image" Target="../media/image2750.png"/><Relationship Id="rId316" Type="http://schemas.openxmlformats.org/officeDocument/2006/relationships/image" Target="../media/image2778.png"/><Relationship Id="rId55" Type="http://schemas.openxmlformats.org/officeDocument/2006/relationships/customXml" Target="../ink/ink2700.xml"/><Relationship Id="rId97" Type="http://schemas.openxmlformats.org/officeDocument/2006/relationships/customXml" Target="../ink/ink2721.xml"/><Relationship Id="rId120" Type="http://schemas.openxmlformats.org/officeDocument/2006/relationships/image" Target="../media/image2681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94.xml"/><Relationship Id="rId21" Type="http://schemas.openxmlformats.org/officeDocument/2006/relationships/customXml" Target="../ink/ink2846.xml"/><Relationship Id="rId324" Type="http://schemas.openxmlformats.org/officeDocument/2006/relationships/image" Target="../media/image2943.png"/><Relationship Id="rId531" Type="http://schemas.openxmlformats.org/officeDocument/2006/relationships/customXml" Target="../ink/ink3102.xml"/><Relationship Id="rId170" Type="http://schemas.openxmlformats.org/officeDocument/2006/relationships/customXml" Target="../ink/ink2921.xml"/><Relationship Id="rId268" Type="http://schemas.openxmlformats.org/officeDocument/2006/relationships/image" Target="../media/image2915.png"/><Relationship Id="rId475" Type="http://schemas.openxmlformats.org/officeDocument/2006/relationships/customXml" Target="../ink/ink3074.xml"/><Relationship Id="rId32" Type="http://schemas.openxmlformats.org/officeDocument/2006/relationships/image" Target="../media/image2798.png"/><Relationship Id="rId128" Type="http://schemas.openxmlformats.org/officeDocument/2006/relationships/image" Target="../media/image2847.png"/><Relationship Id="rId335" Type="http://schemas.openxmlformats.org/officeDocument/2006/relationships/customXml" Target="../ink/ink3004.xml"/><Relationship Id="rId542" Type="http://schemas.openxmlformats.org/officeDocument/2006/relationships/image" Target="../media/image3052.png"/><Relationship Id="rId181" Type="http://schemas.openxmlformats.org/officeDocument/2006/relationships/image" Target="../media/image2872.png"/><Relationship Id="rId402" Type="http://schemas.openxmlformats.org/officeDocument/2006/relationships/image" Target="../media/image2982.png"/><Relationship Id="rId279" Type="http://schemas.openxmlformats.org/officeDocument/2006/relationships/customXml" Target="../ink/ink2976.xml"/><Relationship Id="rId486" Type="http://schemas.openxmlformats.org/officeDocument/2006/relationships/image" Target="../media/image3024.png"/><Relationship Id="rId43" Type="http://schemas.openxmlformats.org/officeDocument/2006/relationships/customXml" Target="../ink/ink2857.xml"/><Relationship Id="rId139" Type="http://schemas.openxmlformats.org/officeDocument/2006/relationships/customXml" Target="../ink/ink2905.xml"/><Relationship Id="rId346" Type="http://schemas.openxmlformats.org/officeDocument/2006/relationships/image" Target="../media/image2954.png"/><Relationship Id="rId553" Type="http://schemas.openxmlformats.org/officeDocument/2006/relationships/customXml" Target="../ink/ink3113.xml"/><Relationship Id="rId192" Type="http://schemas.openxmlformats.org/officeDocument/2006/relationships/customXml" Target="../ink/ink2932.xml"/><Relationship Id="rId206" Type="http://schemas.openxmlformats.org/officeDocument/2006/relationships/customXml" Target="../ink/ink2939.xml"/><Relationship Id="rId413" Type="http://schemas.openxmlformats.org/officeDocument/2006/relationships/customXml" Target="../ink/ink3043.xml"/><Relationship Id="rId497" Type="http://schemas.openxmlformats.org/officeDocument/2006/relationships/customXml" Target="../ink/ink3085.xml"/><Relationship Id="rId357" Type="http://schemas.openxmlformats.org/officeDocument/2006/relationships/customXml" Target="../ink/ink3015.xml"/><Relationship Id="rId54" Type="http://schemas.openxmlformats.org/officeDocument/2006/relationships/image" Target="../media/image2809.png"/><Relationship Id="rId217" Type="http://schemas.openxmlformats.org/officeDocument/2006/relationships/image" Target="../media/image2890.png"/><Relationship Id="rId564" Type="http://schemas.openxmlformats.org/officeDocument/2006/relationships/image" Target="../media/image3063.png"/><Relationship Id="rId424" Type="http://schemas.openxmlformats.org/officeDocument/2006/relationships/image" Target="../media/image2993.png"/><Relationship Id="rId270" Type="http://schemas.openxmlformats.org/officeDocument/2006/relationships/image" Target="../media/image2916.png"/><Relationship Id="rId65" Type="http://schemas.openxmlformats.org/officeDocument/2006/relationships/customXml" Target="../ink/ink2868.xml"/><Relationship Id="rId130" Type="http://schemas.openxmlformats.org/officeDocument/2006/relationships/image" Target="../media/image1643.png"/><Relationship Id="rId368" Type="http://schemas.openxmlformats.org/officeDocument/2006/relationships/image" Target="../media/image2965.png"/><Relationship Id="rId575" Type="http://schemas.openxmlformats.org/officeDocument/2006/relationships/customXml" Target="../ink/ink3124.xml"/><Relationship Id="rId228" Type="http://schemas.openxmlformats.org/officeDocument/2006/relationships/customXml" Target="../ink/ink2950.xml"/><Relationship Id="rId435" Type="http://schemas.openxmlformats.org/officeDocument/2006/relationships/customXml" Target="../ink/ink3054.xml"/><Relationship Id="rId281" Type="http://schemas.openxmlformats.org/officeDocument/2006/relationships/customXml" Target="../ink/ink2977.xml"/><Relationship Id="rId502" Type="http://schemas.openxmlformats.org/officeDocument/2006/relationships/image" Target="../media/image3032.png"/><Relationship Id="rId76" Type="http://schemas.openxmlformats.org/officeDocument/2006/relationships/image" Target="../media/image2821.png"/><Relationship Id="rId141" Type="http://schemas.openxmlformats.org/officeDocument/2006/relationships/image" Target="../media/image2852.png"/><Relationship Id="rId379" Type="http://schemas.openxmlformats.org/officeDocument/2006/relationships/customXml" Target="../ink/ink3026.xml"/><Relationship Id="rId586" Type="http://schemas.openxmlformats.org/officeDocument/2006/relationships/image" Target="../media/image3074.png"/><Relationship Id="rId7" Type="http://schemas.openxmlformats.org/officeDocument/2006/relationships/customXml" Target="../ink/ink2839.xml"/><Relationship Id="rId239" Type="http://schemas.openxmlformats.org/officeDocument/2006/relationships/image" Target="../media/image2901.png"/><Relationship Id="rId446" Type="http://schemas.openxmlformats.org/officeDocument/2006/relationships/image" Target="../media/image3004.png"/><Relationship Id="rId292" Type="http://schemas.openxmlformats.org/officeDocument/2006/relationships/image" Target="../media/image2927.png"/><Relationship Id="rId306" Type="http://schemas.openxmlformats.org/officeDocument/2006/relationships/image" Target="../media/image2934.png"/><Relationship Id="rId87" Type="http://schemas.openxmlformats.org/officeDocument/2006/relationships/customXml" Target="../ink/ink2879.xml"/><Relationship Id="rId513" Type="http://schemas.openxmlformats.org/officeDocument/2006/relationships/customXml" Target="../ink/ink3093.xml"/><Relationship Id="rId597" Type="http://schemas.openxmlformats.org/officeDocument/2006/relationships/customXml" Target="../ink/ink3135.xml"/><Relationship Id="rId152" Type="http://schemas.openxmlformats.org/officeDocument/2006/relationships/customXml" Target="../ink/ink2912.xml"/><Relationship Id="rId457" Type="http://schemas.openxmlformats.org/officeDocument/2006/relationships/customXml" Target="../ink/ink3065.xml"/><Relationship Id="rId14" Type="http://schemas.openxmlformats.org/officeDocument/2006/relationships/image" Target="../media/image2790.png"/><Relationship Id="rId56" Type="http://schemas.openxmlformats.org/officeDocument/2006/relationships/image" Target="../media/image2811.png"/><Relationship Id="rId317" Type="http://schemas.openxmlformats.org/officeDocument/2006/relationships/customXml" Target="../ink/ink2995.xml"/><Relationship Id="rId359" Type="http://schemas.openxmlformats.org/officeDocument/2006/relationships/customXml" Target="../ink/ink3016.xml"/><Relationship Id="rId524" Type="http://schemas.openxmlformats.org/officeDocument/2006/relationships/image" Target="../media/image3043.png"/><Relationship Id="rId566" Type="http://schemas.openxmlformats.org/officeDocument/2006/relationships/image" Target="../media/image3064.png"/><Relationship Id="rId98" Type="http://schemas.openxmlformats.org/officeDocument/2006/relationships/image" Target="../media/image2832.png"/><Relationship Id="rId121" Type="http://schemas.openxmlformats.org/officeDocument/2006/relationships/customXml" Target="../ink/ink2896.xml"/><Relationship Id="rId163" Type="http://schemas.openxmlformats.org/officeDocument/2006/relationships/image" Target="../media/image2863.png"/><Relationship Id="rId219" Type="http://schemas.openxmlformats.org/officeDocument/2006/relationships/image" Target="../media/image2891.png"/><Relationship Id="rId370" Type="http://schemas.openxmlformats.org/officeDocument/2006/relationships/image" Target="../media/image2966.png"/><Relationship Id="rId426" Type="http://schemas.openxmlformats.org/officeDocument/2006/relationships/image" Target="../media/image2994.png"/><Relationship Id="rId230" Type="http://schemas.openxmlformats.org/officeDocument/2006/relationships/customXml" Target="../ink/ink2951.xml"/><Relationship Id="rId468" Type="http://schemas.openxmlformats.org/officeDocument/2006/relationships/image" Target="../media/image3015.png"/><Relationship Id="rId25" Type="http://schemas.openxmlformats.org/officeDocument/2006/relationships/customXml" Target="../ink/ink2848.xml"/><Relationship Id="rId67" Type="http://schemas.openxmlformats.org/officeDocument/2006/relationships/customXml" Target="../ink/ink2869.xml"/><Relationship Id="rId272" Type="http://schemas.openxmlformats.org/officeDocument/2006/relationships/image" Target="../media/image2917.png"/><Relationship Id="rId328" Type="http://schemas.openxmlformats.org/officeDocument/2006/relationships/image" Target="../media/image2945.png"/><Relationship Id="rId535" Type="http://schemas.openxmlformats.org/officeDocument/2006/relationships/customXml" Target="../ink/ink3104.xml"/><Relationship Id="rId577" Type="http://schemas.openxmlformats.org/officeDocument/2006/relationships/customXml" Target="../ink/ink3125.xml"/><Relationship Id="rId132" Type="http://schemas.openxmlformats.org/officeDocument/2006/relationships/image" Target="../media/image2848.png"/><Relationship Id="rId174" Type="http://schemas.openxmlformats.org/officeDocument/2006/relationships/customXml" Target="../ink/ink2923.xml"/><Relationship Id="rId381" Type="http://schemas.openxmlformats.org/officeDocument/2006/relationships/customXml" Target="../ink/ink3027.xml"/><Relationship Id="rId602" Type="http://schemas.openxmlformats.org/officeDocument/2006/relationships/image" Target="../media/image3082.png"/><Relationship Id="rId241" Type="http://schemas.openxmlformats.org/officeDocument/2006/relationships/image" Target="../media/image2902.png"/><Relationship Id="rId437" Type="http://schemas.openxmlformats.org/officeDocument/2006/relationships/customXml" Target="../ink/ink3055.xml"/><Relationship Id="rId479" Type="http://schemas.openxmlformats.org/officeDocument/2006/relationships/customXml" Target="../ink/ink3076.xml"/><Relationship Id="rId36" Type="http://schemas.openxmlformats.org/officeDocument/2006/relationships/image" Target="../media/image2800.png"/><Relationship Id="rId283" Type="http://schemas.openxmlformats.org/officeDocument/2006/relationships/customXml" Target="../ink/ink2978.xml"/><Relationship Id="rId339" Type="http://schemas.openxmlformats.org/officeDocument/2006/relationships/customXml" Target="../ink/ink3006.xml"/><Relationship Id="rId490" Type="http://schemas.openxmlformats.org/officeDocument/2006/relationships/image" Target="../media/image3026.png"/><Relationship Id="rId504" Type="http://schemas.openxmlformats.org/officeDocument/2006/relationships/image" Target="../media/image3033.png"/><Relationship Id="rId546" Type="http://schemas.openxmlformats.org/officeDocument/2006/relationships/image" Target="../media/image3054.png"/><Relationship Id="rId78" Type="http://schemas.openxmlformats.org/officeDocument/2006/relationships/image" Target="../media/image2822.png"/><Relationship Id="rId101" Type="http://schemas.openxmlformats.org/officeDocument/2006/relationships/customXml" Target="../ink/ink2886.xml"/><Relationship Id="rId143" Type="http://schemas.openxmlformats.org/officeDocument/2006/relationships/image" Target="../media/image2853.png"/><Relationship Id="rId185" Type="http://schemas.openxmlformats.org/officeDocument/2006/relationships/image" Target="../media/image2874.png"/><Relationship Id="rId350" Type="http://schemas.openxmlformats.org/officeDocument/2006/relationships/image" Target="../media/image2956.png"/><Relationship Id="rId406" Type="http://schemas.openxmlformats.org/officeDocument/2006/relationships/image" Target="../media/image2984.png"/><Relationship Id="rId588" Type="http://schemas.openxmlformats.org/officeDocument/2006/relationships/image" Target="../media/image3075.png"/><Relationship Id="rId9" Type="http://schemas.openxmlformats.org/officeDocument/2006/relationships/customXml" Target="../ink/ink2840.xml"/><Relationship Id="rId210" Type="http://schemas.openxmlformats.org/officeDocument/2006/relationships/customXml" Target="../ink/ink2941.xml"/><Relationship Id="rId392" Type="http://schemas.openxmlformats.org/officeDocument/2006/relationships/image" Target="../media/image2977.png"/><Relationship Id="rId448" Type="http://schemas.openxmlformats.org/officeDocument/2006/relationships/image" Target="../media/image3005.png"/><Relationship Id="rId252" Type="http://schemas.openxmlformats.org/officeDocument/2006/relationships/image" Target="../media/image2907.png"/><Relationship Id="rId294" Type="http://schemas.openxmlformats.org/officeDocument/2006/relationships/image" Target="../media/image2928.png"/><Relationship Id="rId308" Type="http://schemas.openxmlformats.org/officeDocument/2006/relationships/image" Target="../media/image2935.png"/><Relationship Id="rId515" Type="http://schemas.openxmlformats.org/officeDocument/2006/relationships/customXml" Target="../ink/ink3094.xml"/><Relationship Id="rId47" Type="http://schemas.openxmlformats.org/officeDocument/2006/relationships/customXml" Target="../ink/ink2859.xml"/><Relationship Id="rId89" Type="http://schemas.openxmlformats.org/officeDocument/2006/relationships/customXml" Target="../ink/ink2880.xml"/><Relationship Id="rId112" Type="http://schemas.openxmlformats.org/officeDocument/2006/relationships/image" Target="../media/image2839.png"/><Relationship Id="rId154" Type="http://schemas.openxmlformats.org/officeDocument/2006/relationships/customXml" Target="../ink/ink2913.xml"/><Relationship Id="rId361" Type="http://schemas.openxmlformats.org/officeDocument/2006/relationships/customXml" Target="../ink/ink3017.xml"/><Relationship Id="rId557" Type="http://schemas.openxmlformats.org/officeDocument/2006/relationships/customXml" Target="../ink/ink3115.xml"/><Relationship Id="rId599" Type="http://schemas.openxmlformats.org/officeDocument/2006/relationships/customXml" Target="../ink/ink3136.xml"/><Relationship Id="rId196" Type="http://schemas.openxmlformats.org/officeDocument/2006/relationships/customXml" Target="../ink/ink2934.xml"/><Relationship Id="rId417" Type="http://schemas.openxmlformats.org/officeDocument/2006/relationships/customXml" Target="../ink/ink3045.xml"/><Relationship Id="rId459" Type="http://schemas.openxmlformats.org/officeDocument/2006/relationships/customXml" Target="../ink/ink3066.xml"/><Relationship Id="rId16" Type="http://schemas.openxmlformats.org/officeDocument/2006/relationships/image" Target="../media/image2791.png"/><Relationship Id="rId221" Type="http://schemas.openxmlformats.org/officeDocument/2006/relationships/image" Target="../media/image2892.png"/><Relationship Id="rId263" Type="http://schemas.openxmlformats.org/officeDocument/2006/relationships/customXml" Target="../ink/ink2968.xml"/><Relationship Id="rId319" Type="http://schemas.openxmlformats.org/officeDocument/2006/relationships/customXml" Target="../ink/ink2996.xml"/><Relationship Id="rId470" Type="http://schemas.openxmlformats.org/officeDocument/2006/relationships/image" Target="../media/image3016.png"/><Relationship Id="rId526" Type="http://schemas.openxmlformats.org/officeDocument/2006/relationships/image" Target="../media/image3044.png"/><Relationship Id="rId58" Type="http://schemas.openxmlformats.org/officeDocument/2006/relationships/image" Target="../media/image2812.png"/><Relationship Id="rId123" Type="http://schemas.openxmlformats.org/officeDocument/2006/relationships/customXml" Target="../ink/ink2897.xml"/><Relationship Id="rId330" Type="http://schemas.openxmlformats.org/officeDocument/2006/relationships/image" Target="../media/image2946.png"/><Relationship Id="rId568" Type="http://schemas.openxmlformats.org/officeDocument/2006/relationships/image" Target="../media/image3065.png"/><Relationship Id="rId165" Type="http://schemas.openxmlformats.org/officeDocument/2006/relationships/image" Target="../media/image2864.png"/><Relationship Id="rId372" Type="http://schemas.openxmlformats.org/officeDocument/2006/relationships/image" Target="../media/image2967.png"/><Relationship Id="rId428" Type="http://schemas.openxmlformats.org/officeDocument/2006/relationships/image" Target="../media/image2995.png"/><Relationship Id="rId232" Type="http://schemas.openxmlformats.org/officeDocument/2006/relationships/customXml" Target="../ink/ink2952.xml"/><Relationship Id="rId274" Type="http://schemas.openxmlformats.org/officeDocument/2006/relationships/image" Target="../media/image2918.png"/><Relationship Id="rId481" Type="http://schemas.openxmlformats.org/officeDocument/2006/relationships/customXml" Target="../ink/ink3077.xml"/><Relationship Id="rId27" Type="http://schemas.openxmlformats.org/officeDocument/2006/relationships/customXml" Target="../ink/ink2849.xml"/><Relationship Id="rId69" Type="http://schemas.openxmlformats.org/officeDocument/2006/relationships/customXml" Target="../ink/ink2870.xml"/><Relationship Id="rId134" Type="http://schemas.openxmlformats.org/officeDocument/2006/relationships/image" Target="../media/image2849.png"/><Relationship Id="rId537" Type="http://schemas.openxmlformats.org/officeDocument/2006/relationships/customXml" Target="../ink/ink3105.xml"/><Relationship Id="rId579" Type="http://schemas.openxmlformats.org/officeDocument/2006/relationships/customXml" Target="../ink/ink3126.xml"/><Relationship Id="rId80" Type="http://schemas.openxmlformats.org/officeDocument/2006/relationships/image" Target="../media/image2823.png"/><Relationship Id="rId176" Type="http://schemas.openxmlformats.org/officeDocument/2006/relationships/customXml" Target="../ink/ink2924.xml"/><Relationship Id="rId341" Type="http://schemas.openxmlformats.org/officeDocument/2006/relationships/customXml" Target="../ink/ink3007.xml"/><Relationship Id="rId383" Type="http://schemas.openxmlformats.org/officeDocument/2006/relationships/customXml" Target="../ink/ink3028.xml"/><Relationship Id="rId439" Type="http://schemas.openxmlformats.org/officeDocument/2006/relationships/customXml" Target="../ink/ink3056.xml"/><Relationship Id="rId590" Type="http://schemas.openxmlformats.org/officeDocument/2006/relationships/image" Target="../media/image3076.png"/><Relationship Id="rId604" Type="http://schemas.openxmlformats.org/officeDocument/2006/relationships/image" Target="../media/image3083.png"/><Relationship Id="rId201" Type="http://schemas.openxmlformats.org/officeDocument/2006/relationships/image" Target="../media/image2882.png"/><Relationship Id="rId243" Type="http://schemas.openxmlformats.org/officeDocument/2006/relationships/image" Target="../media/image2903.png"/><Relationship Id="rId285" Type="http://schemas.openxmlformats.org/officeDocument/2006/relationships/customXml" Target="../ink/ink2979.xml"/><Relationship Id="rId450" Type="http://schemas.openxmlformats.org/officeDocument/2006/relationships/image" Target="../media/image3006.png"/><Relationship Id="rId506" Type="http://schemas.openxmlformats.org/officeDocument/2006/relationships/image" Target="../media/image3034.png"/><Relationship Id="rId38" Type="http://schemas.openxmlformats.org/officeDocument/2006/relationships/image" Target="../media/image2801.png"/><Relationship Id="rId103" Type="http://schemas.openxmlformats.org/officeDocument/2006/relationships/customXml" Target="../ink/ink2887.xml"/><Relationship Id="rId310" Type="http://schemas.openxmlformats.org/officeDocument/2006/relationships/image" Target="../media/image2936.png"/><Relationship Id="rId492" Type="http://schemas.openxmlformats.org/officeDocument/2006/relationships/image" Target="../media/image3027.png"/><Relationship Id="rId548" Type="http://schemas.openxmlformats.org/officeDocument/2006/relationships/image" Target="../media/image3055.png"/><Relationship Id="rId91" Type="http://schemas.openxmlformats.org/officeDocument/2006/relationships/customXml" Target="../ink/ink2881.xml"/><Relationship Id="rId145" Type="http://schemas.openxmlformats.org/officeDocument/2006/relationships/image" Target="../media/image2854.png"/><Relationship Id="rId187" Type="http://schemas.openxmlformats.org/officeDocument/2006/relationships/image" Target="../media/image2875.png"/><Relationship Id="rId352" Type="http://schemas.openxmlformats.org/officeDocument/2006/relationships/image" Target="../media/image2957.png"/><Relationship Id="rId394" Type="http://schemas.openxmlformats.org/officeDocument/2006/relationships/image" Target="../media/image2978.png"/><Relationship Id="rId408" Type="http://schemas.openxmlformats.org/officeDocument/2006/relationships/image" Target="../media/image2985.png"/><Relationship Id="rId212" Type="http://schemas.openxmlformats.org/officeDocument/2006/relationships/customXml" Target="../ink/ink2942.xml"/><Relationship Id="rId254" Type="http://schemas.openxmlformats.org/officeDocument/2006/relationships/image" Target="../media/image2908.png"/><Relationship Id="rId49" Type="http://schemas.openxmlformats.org/officeDocument/2006/relationships/customXml" Target="../ink/ink2860.xml"/><Relationship Id="rId114" Type="http://schemas.openxmlformats.org/officeDocument/2006/relationships/image" Target="../media/image2840.png"/><Relationship Id="rId296" Type="http://schemas.openxmlformats.org/officeDocument/2006/relationships/image" Target="../media/image2929.png"/><Relationship Id="rId461" Type="http://schemas.openxmlformats.org/officeDocument/2006/relationships/customXml" Target="../ink/ink3067.xml"/><Relationship Id="rId517" Type="http://schemas.openxmlformats.org/officeDocument/2006/relationships/customXml" Target="../ink/ink3095.xml"/><Relationship Id="rId559" Type="http://schemas.openxmlformats.org/officeDocument/2006/relationships/customXml" Target="../ink/ink3116.xml"/><Relationship Id="rId60" Type="http://schemas.openxmlformats.org/officeDocument/2006/relationships/image" Target="../media/image2813.png"/><Relationship Id="rId156" Type="http://schemas.openxmlformats.org/officeDocument/2006/relationships/customXml" Target="../ink/ink2914.xml"/><Relationship Id="rId198" Type="http://schemas.openxmlformats.org/officeDocument/2006/relationships/customXml" Target="../ink/ink2935.xml"/><Relationship Id="rId321" Type="http://schemas.openxmlformats.org/officeDocument/2006/relationships/customXml" Target="../ink/ink2997.xml"/><Relationship Id="rId363" Type="http://schemas.openxmlformats.org/officeDocument/2006/relationships/customXml" Target="../ink/ink3018.xml"/><Relationship Id="rId419" Type="http://schemas.openxmlformats.org/officeDocument/2006/relationships/customXml" Target="../ink/ink3046.xml"/><Relationship Id="rId570" Type="http://schemas.openxmlformats.org/officeDocument/2006/relationships/image" Target="../media/image3066.png"/><Relationship Id="rId223" Type="http://schemas.openxmlformats.org/officeDocument/2006/relationships/image" Target="../media/image2893.png"/><Relationship Id="rId430" Type="http://schemas.openxmlformats.org/officeDocument/2006/relationships/image" Target="../media/image2996.png"/><Relationship Id="rId18" Type="http://schemas.openxmlformats.org/officeDocument/2006/relationships/image" Target="../media/image2792.png"/><Relationship Id="rId265" Type="http://schemas.openxmlformats.org/officeDocument/2006/relationships/customXml" Target="../ink/ink2969.xml"/><Relationship Id="rId472" Type="http://schemas.openxmlformats.org/officeDocument/2006/relationships/image" Target="../media/image3017.png"/><Relationship Id="rId528" Type="http://schemas.openxmlformats.org/officeDocument/2006/relationships/image" Target="../media/image3045.png"/><Relationship Id="rId125" Type="http://schemas.openxmlformats.org/officeDocument/2006/relationships/customXml" Target="../ink/ink2898.xml"/><Relationship Id="rId167" Type="http://schemas.openxmlformats.org/officeDocument/2006/relationships/image" Target="../media/image2865.png"/><Relationship Id="rId332" Type="http://schemas.openxmlformats.org/officeDocument/2006/relationships/image" Target="../media/image2947.png"/><Relationship Id="rId374" Type="http://schemas.openxmlformats.org/officeDocument/2006/relationships/image" Target="../media/image2968.png"/><Relationship Id="rId581" Type="http://schemas.openxmlformats.org/officeDocument/2006/relationships/customXml" Target="../ink/ink3127.xml"/><Relationship Id="rId71" Type="http://schemas.openxmlformats.org/officeDocument/2006/relationships/customXml" Target="../ink/ink2871.xml"/><Relationship Id="rId234" Type="http://schemas.openxmlformats.org/officeDocument/2006/relationships/customXml" Target="../ink/ink2953.xml"/><Relationship Id="rId2" Type="http://schemas.openxmlformats.org/officeDocument/2006/relationships/image" Target="../media/image2810.png"/><Relationship Id="rId29" Type="http://schemas.openxmlformats.org/officeDocument/2006/relationships/customXml" Target="../ink/ink2850.xml"/><Relationship Id="rId276" Type="http://schemas.openxmlformats.org/officeDocument/2006/relationships/image" Target="../media/image2919.png"/><Relationship Id="rId441" Type="http://schemas.openxmlformats.org/officeDocument/2006/relationships/customXml" Target="../ink/ink3057.xml"/><Relationship Id="rId483" Type="http://schemas.openxmlformats.org/officeDocument/2006/relationships/customXml" Target="../ink/ink3078.xml"/><Relationship Id="rId539" Type="http://schemas.openxmlformats.org/officeDocument/2006/relationships/customXml" Target="../ink/ink3106.xml"/><Relationship Id="rId40" Type="http://schemas.openxmlformats.org/officeDocument/2006/relationships/image" Target="../media/image2802.png"/><Relationship Id="rId136" Type="http://schemas.openxmlformats.org/officeDocument/2006/relationships/image" Target="../media/image2850.png"/><Relationship Id="rId178" Type="http://schemas.openxmlformats.org/officeDocument/2006/relationships/customXml" Target="../ink/ink2925.xml"/><Relationship Id="rId301" Type="http://schemas.openxmlformats.org/officeDocument/2006/relationships/customXml" Target="../ink/ink2987.xml"/><Relationship Id="rId343" Type="http://schemas.openxmlformats.org/officeDocument/2006/relationships/customXml" Target="../ink/ink3008.xml"/><Relationship Id="rId550" Type="http://schemas.openxmlformats.org/officeDocument/2006/relationships/image" Target="../media/image3056.png"/><Relationship Id="rId82" Type="http://schemas.openxmlformats.org/officeDocument/2006/relationships/image" Target="../media/image2824.png"/><Relationship Id="rId203" Type="http://schemas.openxmlformats.org/officeDocument/2006/relationships/image" Target="../media/image2883.png"/><Relationship Id="rId385" Type="http://schemas.openxmlformats.org/officeDocument/2006/relationships/customXml" Target="../ink/ink3029.xml"/><Relationship Id="rId592" Type="http://schemas.openxmlformats.org/officeDocument/2006/relationships/image" Target="../media/image3077.png"/><Relationship Id="rId245" Type="http://schemas.openxmlformats.org/officeDocument/2006/relationships/customXml" Target="../ink/ink2959.xml"/><Relationship Id="rId287" Type="http://schemas.openxmlformats.org/officeDocument/2006/relationships/customXml" Target="../ink/ink2980.xml"/><Relationship Id="rId410" Type="http://schemas.openxmlformats.org/officeDocument/2006/relationships/image" Target="../media/image2986.png"/><Relationship Id="rId452" Type="http://schemas.openxmlformats.org/officeDocument/2006/relationships/image" Target="../media/image3007.png"/><Relationship Id="rId494" Type="http://schemas.openxmlformats.org/officeDocument/2006/relationships/image" Target="../media/image3028.png"/><Relationship Id="rId508" Type="http://schemas.openxmlformats.org/officeDocument/2006/relationships/image" Target="../media/image3035.png"/><Relationship Id="rId105" Type="http://schemas.openxmlformats.org/officeDocument/2006/relationships/customXml" Target="../ink/ink2888.xml"/><Relationship Id="rId147" Type="http://schemas.openxmlformats.org/officeDocument/2006/relationships/image" Target="../media/image2855.png"/><Relationship Id="rId312" Type="http://schemas.openxmlformats.org/officeDocument/2006/relationships/image" Target="../media/image2937.png"/><Relationship Id="rId354" Type="http://schemas.openxmlformats.org/officeDocument/2006/relationships/image" Target="../media/image2958.png"/><Relationship Id="rId51" Type="http://schemas.openxmlformats.org/officeDocument/2006/relationships/customXml" Target="../ink/ink2861.xml"/><Relationship Id="rId93" Type="http://schemas.openxmlformats.org/officeDocument/2006/relationships/customXml" Target="../ink/ink2882.xml"/><Relationship Id="rId189" Type="http://schemas.openxmlformats.org/officeDocument/2006/relationships/image" Target="../media/image2876.png"/><Relationship Id="rId396" Type="http://schemas.openxmlformats.org/officeDocument/2006/relationships/image" Target="../media/image2979.png"/><Relationship Id="rId561" Type="http://schemas.openxmlformats.org/officeDocument/2006/relationships/customXml" Target="../ink/ink3117.xml"/><Relationship Id="rId214" Type="http://schemas.openxmlformats.org/officeDocument/2006/relationships/customXml" Target="../ink/ink2943.xml"/><Relationship Id="rId256" Type="http://schemas.openxmlformats.org/officeDocument/2006/relationships/image" Target="../media/image2909.png"/><Relationship Id="rId298" Type="http://schemas.openxmlformats.org/officeDocument/2006/relationships/image" Target="../media/image2930.png"/><Relationship Id="rId421" Type="http://schemas.openxmlformats.org/officeDocument/2006/relationships/customXml" Target="../ink/ink3047.xml"/><Relationship Id="rId463" Type="http://schemas.openxmlformats.org/officeDocument/2006/relationships/customXml" Target="../ink/ink3068.xml"/><Relationship Id="rId519" Type="http://schemas.openxmlformats.org/officeDocument/2006/relationships/customXml" Target="../ink/ink3096.xml"/><Relationship Id="rId116" Type="http://schemas.openxmlformats.org/officeDocument/2006/relationships/image" Target="../media/image2841.png"/><Relationship Id="rId158" Type="http://schemas.openxmlformats.org/officeDocument/2006/relationships/customXml" Target="../ink/ink2915.xml"/><Relationship Id="rId323" Type="http://schemas.openxmlformats.org/officeDocument/2006/relationships/customXml" Target="../ink/ink2998.xml"/><Relationship Id="rId530" Type="http://schemas.openxmlformats.org/officeDocument/2006/relationships/image" Target="../media/image3046.png"/><Relationship Id="rId20" Type="http://schemas.openxmlformats.org/officeDocument/2006/relationships/image" Target="../media/image2793.png"/><Relationship Id="rId62" Type="http://schemas.openxmlformats.org/officeDocument/2006/relationships/image" Target="../media/image2814.png"/><Relationship Id="rId365" Type="http://schemas.openxmlformats.org/officeDocument/2006/relationships/customXml" Target="../ink/ink3019.xml"/><Relationship Id="rId572" Type="http://schemas.openxmlformats.org/officeDocument/2006/relationships/image" Target="../media/image3067.png"/><Relationship Id="rId225" Type="http://schemas.openxmlformats.org/officeDocument/2006/relationships/image" Target="../media/image2894.png"/><Relationship Id="rId267" Type="http://schemas.openxmlformats.org/officeDocument/2006/relationships/customXml" Target="../ink/ink2970.xml"/><Relationship Id="rId432" Type="http://schemas.openxmlformats.org/officeDocument/2006/relationships/image" Target="../media/image2997.png"/><Relationship Id="rId474" Type="http://schemas.openxmlformats.org/officeDocument/2006/relationships/image" Target="../media/image3018.png"/><Relationship Id="rId127" Type="http://schemas.openxmlformats.org/officeDocument/2006/relationships/customXml" Target="../ink/ink2899.xml"/><Relationship Id="rId31" Type="http://schemas.openxmlformats.org/officeDocument/2006/relationships/customXml" Target="../ink/ink2851.xml"/><Relationship Id="rId73" Type="http://schemas.openxmlformats.org/officeDocument/2006/relationships/customXml" Target="../ink/ink2872.xml"/><Relationship Id="rId169" Type="http://schemas.openxmlformats.org/officeDocument/2006/relationships/image" Target="../media/image2866.png"/><Relationship Id="rId334" Type="http://schemas.openxmlformats.org/officeDocument/2006/relationships/image" Target="../media/image2948.png"/><Relationship Id="rId376" Type="http://schemas.openxmlformats.org/officeDocument/2006/relationships/image" Target="../media/image2969.png"/><Relationship Id="rId541" Type="http://schemas.openxmlformats.org/officeDocument/2006/relationships/customXml" Target="../ink/ink3107.xml"/><Relationship Id="rId583" Type="http://schemas.openxmlformats.org/officeDocument/2006/relationships/customXml" Target="../ink/ink3128.xml"/><Relationship Id="rId4" Type="http://schemas.openxmlformats.org/officeDocument/2006/relationships/image" Target="../media/image2785.png"/><Relationship Id="rId180" Type="http://schemas.openxmlformats.org/officeDocument/2006/relationships/customXml" Target="../ink/ink2926.xml"/><Relationship Id="rId236" Type="http://schemas.openxmlformats.org/officeDocument/2006/relationships/customXml" Target="../ink/ink2954.xml"/><Relationship Id="rId278" Type="http://schemas.openxmlformats.org/officeDocument/2006/relationships/image" Target="../media/image2920.png"/><Relationship Id="rId401" Type="http://schemas.openxmlformats.org/officeDocument/2006/relationships/customXml" Target="../ink/ink3037.xml"/><Relationship Id="rId443" Type="http://schemas.openxmlformats.org/officeDocument/2006/relationships/customXml" Target="../ink/ink3058.xml"/><Relationship Id="rId303" Type="http://schemas.openxmlformats.org/officeDocument/2006/relationships/customXml" Target="../ink/ink2988.xml"/><Relationship Id="rId485" Type="http://schemas.openxmlformats.org/officeDocument/2006/relationships/customXml" Target="../ink/ink3079.xml"/><Relationship Id="rId42" Type="http://schemas.openxmlformats.org/officeDocument/2006/relationships/image" Target="../media/image2803.png"/><Relationship Id="rId84" Type="http://schemas.openxmlformats.org/officeDocument/2006/relationships/image" Target="../media/image2825.png"/><Relationship Id="rId138" Type="http://schemas.openxmlformats.org/officeDocument/2006/relationships/image" Target="../media/image2851.png"/><Relationship Id="rId345" Type="http://schemas.openxmlformats.org/officeDocument/2006/relationships/customXml" Target="../ink/ink3009.xml"/><Relationship Id="rId387" Type="http://schemas.openxmlformats.org/officeDocument/2006/relationships/customXml" Target="../ink/ink3030.xml"/><Relationship Id="rId510" Type="http://schemas.openxmlformats.org/officeDocument/2006/relationships/image" Target="../media/image3036.png"/><Relationship Id="rId552" Type="http://schemas.openxmlformats.org/officeDocument/2006/relationships/image" Target="../media/image3057.png"/><Relationship Id="rId594" Type="http://schemas.openxmlformats.org/officeDocument/2006/relationships/image" Target="../media/image3078.png"/><Relationship Id="rId191" Type="http://schemas.openxmlformats.org/officeDocument/2006/relationships/image" Target="../media/image2877.png"/><Relationship Id="rId205" Type="http://schemas.openxmlformats.org/officeDocument/2006/relationships/image" Target="../media/image2884.png"/><Relationship Id="rId247" Type="http://schemas.openxmlformats.org/officeDocument/2006/relationships/customXml" Target="../ink/ink2960.xml"/><Relationship Id="rId412" Type="http://schemas.openxmlformats.org/officeDocument/2006/relationships/image" Target="../media/image2987.png"/><Relationship Id="rId107" Type="http://schemas.openxmlformats.org/officeDocument/2006/relationships/customXml" Target="../ink/ink2889.xml"/><Relationship Id="rId289" Type="http://schemas.openxmlformats.org/officeDocument/2006/relationships/customXml" Target="../ink/ink2981.xml"/><Relationship Id="rId454" Type="http://schemas.openxmlformats.org/officeDocument/2006/relationships/image" Target="../media/image3008.png"/><Relationship Id="rId496" Type="http://schemas.openxmlformats.org/officeDocument/2006/relationships/image" Target="../media/image3029.png"/><Relationship Id="rId11" Type="http://schemas.openxmlformats.org/officeDocument/2006/relationships/customXml" Target="../ink/ink2841.xml"/><Relationship Id="rId53" Type="http://schemas.openxmlformats.org/officeDocument/2006/relationships/customXml" Target="../ink/ink2862.xml"/><Relationship Id="rId149" Type="http://schemas.openxmlformats.org/officeDocument/2006/relationships/image" Target="../media/image2856.png"/><Relationship Id="rId314" Type="http://schemas.openxmlformats.org/officeDocument/2006/relationships/image" Target="../media/image2938.png"/><Relationship Id="rId356" Type="http://schemas.openxmlformats.org/officeDocument/2006/relationships/image" Target="../media/image2959.png"/><Relationship Id="rId398" Type="http://schemas.openxmlformats.org/officeDocument/2006/relationships/image" Target="../media/image2980.png"/><Relationship Id="rId521" Type="http://schemas.openxmlformats.org/officeDocument/2006/relationships/customXml" Target="../ink/ink3097.xml"/><Relationship Id="rId563" Type="http://schemas.openxmlformats.org/officeDocument/2006/relationships/customXml" Target="../ink/ink3118.xml"/><Relationship Id="rId95" Type="http://schemas.openxmlformats.org/officeDocument/2006/relationships/customXml" Target="../ink/ink2883.xml"/><Relationship Id="rId160" Type="http://schemas.openxmlformats.org/officeDocument/2006/relationships/customXml" Target="../ink/ink2916.xml"/><Relationship Id="rId216" Type="http://schemas.openxmlformats.org/officeDocument/2006/relationships/customXml" Target="../ink/ink2944.xml"/><Relationship Id="rId423" Type="http://schemas.openxmlformats.org/officeDocument/2006/relationships/customXml" Target="../ink/ink3048.xml"/><Relationship Id="rId258" Type="http://schemas.openxmlformats.org/officeDocument/2006/relationships/image" Target="../media/image2910.png"/><Relationship Id="rId465" Type="http://schemas.openxmlformats.org/officeDocument/2006/relationships/customXml" Target="../ink/ink3069.xml"/><Relationship Id="rId22" Type="http://schemas.openxmlformats.org/officeDocument/2006/relationships/image" Target="../media/image2794.png"/><Relationship Id="rId64" Type="http://schemas.openxmlformats.org/officeDocument/2006/relationships/image" Target="../media/image2815.png"/><Relationship Id="rId118" Type="http://schemas.openxmlformats.org/officeDocument/2006/relationships/image" Target="../media/image2842.png"/><Relationship Id="rId325" Type="http://schemas.openxmlformats.org/officeDocument/2006/relationships/customXml" Target="../ink/ink2999.xml"/><Relationship Id="rId367" Type="http://schemas.openxmlformats.org/officeDocument/2006/relationships/customXml" Target="../ink/ink3020.xml"/><Relationship Id="rId532" Type="http://schemas.openxmlformats.org/officeDocument/2006/relationships/image" Target="../media/image3047.png"/><Relationship Id="rId574" Type="http://schemas.openxmlformats.org/officeDocument/2006/relationships/image" Target="../media/image3068.png"/><Relationship Id="rId171" Type="http://schemas.openxmlformats.org/officeDocument/2006/relationships/image" Target="../media/image2867.png"/><Relationship Id="rId227" Type="http://schemas.openxmlformats.org/officeDocument/2006/relationships/image" Target="../media/image2895.png"/><Relationship Id="rId269" Type="http://schemas.openxmlformats.org/officeDocument/2006/relationships/customXml" Target="../ink/ink2971.xml"/><Relationship Id="rId434" Type="http://schemas.openxmlformats.org/officeDocument/2006/relationships/image" Target="../media/image2998.png"/><Relationship Id="rId476" Type="http://schemas.openxmlformats.org/officeDocument/2006/relationships/image" Target="../media/image3019.png"/><Relationship Id="rId33" Type="http://schemas.openxmlformats.org/officeDocument/2006/relationships/customXml" Target="../ink/ink2852.xml"/><Relationship Id="rId129" Type="http://schemas.openxmlformats.org/officeDocument/2006/relationships/customXml" Target="../ink/ink2900.xml"/><Relationship Id="rId280" Type="http://schemas.openxmlformats.org/officeDocument/2006/relationships/image" Target="../media/image2921.png"/><Relationship Id="rId336" Type="http://schemas.openxmlformats.org/officeDocument/2006/relationships/image" Target="../media/image2949.png"/><Relationship Id="rId501" Type="http://schemas.openxmlformats.org/officeDocument/2006/relationships/customXml" Target="../ink/ink3087.xml"/><Relationship Id="rId543" Type="http://schemas.openxmlformats.org/officeDocument/2006/relationships/customXml" Target="../ink/ink3108.xml"/><Relationship Id="rId75" Type="http://schemas.openxmlformats.org/officeDocument/2006/relationships/customXml" Target="../ink/ink2873.xml"/><Relationship Id="rId140" Type="http://schemas.openxmlformats.org/officeDocument/2006/relationships/customXml" Target="../ink/ink2906.xml"/><Relationship Id="rId182" Type="http://schemas.openxmlformats.org/officeDocument/2006/relationships/customXml" Target="../ink/ink2927.xml"/><Relationship Id="rId378" Type="http://schemas.openxmlformats.org/officeDocument/2006/relationships/image" Target="../media/image2970.png"/><Relationship Id="rId403" Type="http://schemas.openxmlformats.org/officeDocument/2006/relationships/customXml" Target="../ink/ink3038.xml"/><Relationship Id="rId585" Type="http://schemas.openxmlformats.org/officeDocument/2006/relationships/customXml" Target="../ink/ink3129.xml"/><Relationship Id="rId6" Type="http://schemas.openxmlformats.org/officeDocument/2006/relationships/image" Target="../media/image2786.png"/><Relationship Id="rId238" Type="http://schemas.openxmlformats.org/officeDocument/2006/relationships/customXml" Target="../ink/ink2955.xml"/><Relationship Id="rId445" Type="http://schemas.openxmlformats.org/officeDocument/2006/relationships/customXml" Target="../ink/ink3059.xml"/><Relationship Id="rId487" Type="http://schemas.openxmlformats.org/officeDocument/2006/relationships/customXml" Target="../ink/ink3080.xml"/><Relationship Id="rId291" Type="http://schemas.openxmlformats.org/officeDocument/2006/relationships/customXml" Target="../ink/ink2982.xml"/><Relationship Id="rId305" Type="http://schemas.openxmlformats.org/officeDocument/2006/relationships/customXml" Target="../ink/ink2989.xml"/><Relationship Id="rId347" Type="http://schemas.openxmlformats.org/officeDocument/2006/relationships/customXml" Target="../ink/ink3010.xml"/><Relationship Id="rId512" Type="http://schemas.openxmlformats.org/officeDocument/2006/relationships/image" Target="../media/image3037.png"/><Relationship Id="rId44" Type="http://schemas.openxmlformats.org/officeDocument/2006/relationships/image" Target="../media/image2804.png"/><Relationship Id="rId86" Type="http://schemas.openxmlformats.org/officeDocument/2006/relationships/image" Target="../media/image2826.png"/><Relationship Id="rId151" Type="http://schemas.openxmlformats.org/officeDocument/2006/relationships/image" Target="../media/image2857.png"/><Relationship Id="rId389" Type="http://schemas.openxmlformats.org/officeDocument/2006/relationships/customXml" Target="../ink/ink3031.xml"/><Relationship Id="rId554" Type="http://schemas.openxmlformats.org/officeDocument/2006/relationships/image" Target="../media/image3058.png"/><Relationship Id="rId596" Type="http://schemas.openxmlformats.org/officeDocument/2006/relationships/image" Target="../media/image3079.png"/><Relationship Id="rId193" Type="http://schemas.openxmlformats.org/officeDocument/2006/relationships/image" Target="../media/image2878.png"/><Relationship Id="rId207" Type="http://schemas.openxmlformats.org/officeDocument/2006/relationships/image" Target="../media/image2885.png"/><Relationship Id="rId249" Type="http://schemas.openxmlformats.org/officeDocument/2006/relationships/customXml" Target="../ink/ink2961.xml"/><Relationship Id="rId414" Type="http://schemas.openxmlformats.org/officeDocument/2006/relationships/image" Target="../media/image2988.png"/><Relationship Id="rId456" Type="http://schemas.openxmlformats.org/officeDocument/2006/relationships/image" Target="../media/image3009.png"/><Relationship Id="rId498" Type="http://schemas.openxmlformats.org/officeDocument/2006/relationships/image" Target="../media/image3030.png"/><Relationship Id="rId13" Type="http://schemas.openxmlformats.org/officeDocument/2006/relationships/customXml" Target="../ink/ink2842.xml"/><Relationship Id="rId109" Type="http://schemas.openxmlformats.org/officeDocument/2006/relationships/customXml" Target="../ink/ink2890.xml"/><Relationship Id="rId260" Type="http://schemas.openxmlformats.org/officeDocument/2006/relationships/image" Target="../media/image2911.png"/><Relationship Id="rId316" Type="http://schemas.openxmlformats.org/officeDocument/2006/relationships/image" Target="../media/image2939.png"/><Relationship Id="rId523" Type="http://schemas.openxmlformats.org/officeDocument/2006/relationships/customXml" Target="../ink/ink3098.xml"/><Relationship Id="rId55" Type="http://schemas.openxmlformats.org/officeDocument/2006/relationships/customXml" Target="../ink/ink2863.xml"/><Relationship Id="rId97" Type="http://schemas.openxmlformats.org/officeDocument/2006/relationships/customXml" Target="../ink/ink2884.xml"/><Relationship Id="rId120" Type="http://schemas.openxmlformats.org/officeDocument/2006/relationships/image" Target="../media/image2843.png"/><Relationship Id="rId358" Type="http://schemas.openxmlformats.org/officeDocument/2006/relationships/image" Target="../media/image2960.png"/><Relationship Id="rId565" Type="http://schemas.openxmlformats.org/officeDocument/2006/relationships/customXml" Target="../ink/ink3119.xml"/><Relationship Id="rId162" Type="http://schemas.openxmlformats.org/officeDocument/2006/relationships/customXml" Target="../ink/ink2917.xml"/><Relationship Id="rId218" Type="http://schemas.openxmlformats.org/officeDocument/2006/relationships/customXml" Target="../ink/ink2945.xml"/><Relationship Id="rId425" Type="http://schemas.openxmlformats.org/officeDocument/2006/relationships/customXml" Target="../ink/ink3049.xml"/><Relationship Id="rId467" Type="http://schemas.openxmlformats.org/officeDocument/2006/relationships/customXml" Target="../ink/ink3070.xml"/><Relationship Id="rId271" Type="http://schemas.openxmlformats.org/officeDocument/2006/relationships/customXml" Target="../ink/ink2972.xml"/><Relationship Id="rId24" Type="http://schemas.openxmlformats.org/officeDocument/2006/relationships/image" Target="../media/image1991.png"/><Relationship Id="rId66" Type="http://schemas.openxmlformats.org/officeDocument/2006/relationships/image" Target="../media/image2816.png"/><Relationship Id="rId131" Type="http://schemas.openxmlformats.org/officeDocument/2006/relationships/customXml" Target="../ink/ink2901.xml"/><Relationship Id="rId327" Type="http://schemas.openxmlformats.org/officeDocument/2006/relationships/customXml" Target="../ink/ink3000.xml"/><Relationship Id="rId369" Type="http://schemas.openxmlformats.org/officeDocument/2006/relationships/customXml" Target="../ink/ink3021.xml"/><Relationship Id="rId534" Type="http://schemas.openxmlformats.org/officeDocument/2006/relationships/image" Target="../media/image3048.png"/><Relationship Id="rId576" Type="http://schemas.openxmlformats.org/officeDocument/2006/relationships/image" Target="../media/image3069.png"/><Relationship Id="rId173" Type="http://schemas.openxmlformats.org/officeDocument/2006/relationships/image" Target="../media/image2868.png"/><Relationship Id="rId229" Type="http://schemas.openxmlformats.org/officeDocument/2006/relationships/image" Target="../media/image2896.png"/><Relationship Id="rId380" Type="http://schemas.openxmlformats.org/officeDocument/2006/relationships/image" Target="../media/image2971.png"/><Relationship Id="rId436" Type="http://schemas.openxmlformats.org/officeDocument/2006/relationships/image" Target="../media/image2999.png"/><Relationship Id="rId601" Type="http://schemas.openxmlformats.org/officeDocument/2006/relationships/customXml" Target="../ink/ink3137.xml"/><Relationship Id="rId240" Type="http://schemas.openxmlformats.org/officeDocument/2006/relationships/customXml" Target="../ink/ink2956.xml"/><Relationship Id="rId478" Type="http://schemas.openxmlformats.org/officeDocument/2006/relationships/image" Target="../media/image3020.png"/><Relationship Id="rId35" Type="http://schemas.openxmlformats.org/officeDocument/2006/relationships/customXml" Target="../ink/ink2853.xml"/><Relationship Id="rId77" Type="http://schemas.openxmlformats.org/officeDocument/2006/relationships/customXml" Target="../ink/ink2874.xml"/><Relationship Id="rId100" Type="http://schemas.openxmlformats.org/officeDocument/2006/relationships/image" Target="../media/image2833.png"/><Relationship Id="rId282" Type="http://schemas.openxmlformats.org/officeDocument/2006/relationships/image" Target="../media/image2922.png"/><Relationship Id="rId338" Type="http://schemas.openxmlformats.org/officeDocument/2006/relationships/image" Target="../media/image2950.png"/><Relationship Id="rId503" Type="http://schemas.openxmlformats.org/officeDocument/2006/relationships/customXml" Target="../ink/ink3088.xml"/><Relationship Id="rId545" Type="http://schemas.openxmlformats.org/officeDocument/2006/relationships/customXml" Target="../ink/ink3109.xml"/><Relationship Id="rId587" Type="http://schemas.openxmlformats.org/officeDocument/2006/relationships/customXml" Target="../ink/ink3130.xml"/><Relationship Id="rId8" Type="http://schemas.openxmlformats.org/officeDocument/2006/relationships/image" Target="../media/image2787.png"/><Relationship Id="rId142" Type="http://schemas.openxmlformats.org/officeDocument/2006/relationships/customXml" Target="../ink/ink2907.xml"/><Relationship Id="rId184" Type="http://schemas.openxmlformats.org/officeDocument/2006/relationships/customXml" Target="../ink/ink2928.xml"/><Relationship Id="rId391" Type="http://schemas.openxmlformats.org/officeDocument/2006/relationships/customXml" Target="../ink/ink3032.xml"/><Relationship Id="rId405" Type="http://schemas.openxmlformats.org/officeDocument/2006/relationships/customXml" Target="../ink/ink3039.xml"/><Relationship Id="rId447" Type="http://schemas.openxmlformats.org/officeDocument/2006/relationships/customXml" Target="../ink/ink3060.xml"/><Relationship Id="rId251" Type="http://schemas.openxmlformats.org/officeDocument/2006/relationships/customXml" Target="../ink/ink2962.xml"/><Relationship Id="rId489" Type="http://schemas.openxmlformats.org/officeDocument/2006/relationships/customXml" Target="../ink/ink3081.xml"/><Relationship Id="rId46" Type="http://schemas.openxmlformats.org/officeDocument/2006/relationships/image" Target="../media/image2805.png"/><Relationship Id="rId293" Type="http://schemas.openxmlformats.org/officeDocument/2006/relationships/customXml" Target="../ink/ink2983.xml"/><Relationship Id="rId307" Type="http://schemas.openxmlformats.org/officeDocument/2006/relationships/customXml" Target="../ink/ink2990.xml"/><Relationship Id="rId349" Type="http://schemas.openxmlformats.org/officeDocument/2006/relationships/customXml" Target="../ink/ink3011.xml"/><Relationship Id="rId514" Type="http://schemas.openxmlformats.org/officeDocument/2006/relationships/image" Target="../media/image3038.png"/><Relationship Id="rId556" Type="http://schemas.openxmlformats.org/officeDocument/2006/relationships/image" Target="../media/image3059.png"/><Relationship Id="rId88" Type="http://schemas.openxmlformats.org/officeDocument/2006/relationships/image" Target="../media/image2827.png"/><Relationship Id="rId111" Type="http://schemas.openxmlformats.org/officeDocument/2006/relationships/customXml" Target="../ink/ink2891.xml"/><Relationship Id="rId153" Type="http://schemas.openxmlformats.org/officeDocument/2006/relationships/image" Target="../media/image2858.png"/><Relationship Id="rId195" Type="http://schemas.openxmlformats.org/officeDocument/2006/relationships/image" Target="../media/image2879.png"/><Relationship Id="rId209" Type="http://schemas.openxmlformats.org/officeDocument/2006/relationships/image" Target="../media/image2886.png"/><Relationship Id="rId360" Type="http://schemas.openxmlformats.org/officeDocument/2006/relationships/image" Target="../media/image2961.png"/><Relationship Id="rId416" Type="http://schemas.openxmlformats.org/officeDocument/2006/relationships/image" Target="../media/image2989.png"/><Relationship Id="rId598" Type="http://schemas.openxmlformats.org/officeDocument/2006/relationships/image" Target="../media/image3080.png"/><Relationship Id="rId220" Type="http://schemas.openxmlformats.org/officeDocument/2006/relationships/customXml" Target="../ink/ink2946.xml"/><Relationship Id="rId458" Type="http://schemas.openxmlformats.org/officeDocument/2006/relationships/image" Target="../media/image3010.png"/><Relationship Id="rId15" Type="http://schemas.openxmlformats.org/officeDocument/2006/relationships/customXml" Target="../ink/ink2843.xml"/><Relationship Id="rId57" Type="http://schemas.openxmlformats.org/officeDocument/2006/relationships/customXml" Target="../ink/ink2864.xml"/><Relationship Id="rId262" Type="http://schemas.openxmlformats.org/officeDocument/2006/relationships/image" Target="../media/image2912.png"/><Relationship Id="rId318" Type="http://schemas.openxmlformats.org/officeDocument/2006/relationships/image" Target="../media/image2940.png"/><Relationship Id="rId525" Type="http://schemas.openxmlformats.org/officeDocument/2006/relationships/customXml" Target="../ink/ink3099.xml"/><Relationship Id="rId567" Type="http://schemas.openxmlformats.org/officeDocument/2006/relationships/customXml" Target="../ink/ink3120.xml"/><Relationship Id="rId99" Type="http://schemas.openxmlformats.org/officeDocument/2006/relationships/customXml" Target="../ink/ink2885.xml"/><Relationship Id="rId122" Type="http://schemas.openxmlformats.org/officeDocument/2006/relationships/image" Target="../media/image2844.png"/><Relationship Id="rId164" Type="http://schemas.openxmlformats.org/officeDocument/2006/relationships/customXml" Target="../ink/ink2918.xml"/><Relationship Id="rId371" Type="http://schemas.openxmlformats.org/officeDocument/2006/relationships/customXml" Target="../ink/ink3022.xml"/><Relationship Id="rId427" Type="http://schemas.openxmlformats.org/officeDocument/2006/relationships/customXml" Target="../ink/ink3050.xml"/><Relationship Id="rId469" Type="http://schemas.openxmlformats.org/officeDocument/2006/relationships/customXml" Target="../ink/ink3071.xml"/><Relationship Id="rId26" Type="http://schemas.openxmlformats.org/officeDocument/2006/relationships/image" Target="../media/image2795.png"/><Relationship Id="rId231" Type="http://schemas.openxmlformats.org/officeDocument/2006/relationships/image" Target="../media/image2897.png"/><Relationship Id="rId273" Type="http://schemas.openxmlformats.org/officeDocument/2006/relationships/customXml" Target="../ink/ink2973.xml"/><Relationship Id="rId329" Type="http://schemas.openxmlformats.org/officeDocument/2006/relationships/customXml" Target="../ink/ink3001.xml"/><Relationship Id="rId480" Type="http://schemas.openxmlformats.org/officeDocument/2006/relationships/image" Target="../media/image3021.png"/><Relationship Id="rId536" Type="http://schemas.openxmlformats.org/officeDocument/2006/relationships/image" Target="../media/image3049.png"/><Relationship Id="rId68" Type="http://schemas.openxmlformats.org/officeDocument/2006/relationships/image" Target="../media/image2817.png"/><Relationship Id="rId133" Type="http://schemas.openxmlformats.org/officeDocument/2006/relationships/customXml" Target="../ink/ink2902.xml"/><Relationship Id="rId175" Type="http://schemas.openxmlformats.org/officeDocument/2006/relationships/image" Target="../media/image2869.png"/><Relationship Id="rId340" Type="http://schemas.openxmlformats.org/officeDocument/2006/relationships/image" Target="../media/image2951.png"/><Relationship Id="rId578" Type="http://schemas.openxmlformats.org/officeDocument/2006/relationships/image" Target="../media/image3070.png"/><Relationship Id="rId200" Type="http://schemas.openxmlformats.org/officeDocument/2006/relationships/customXml" Target="../ink/ink2936.xml"/><Relationship Id="rId382" Type="http://schemas.openxmlformats.org/officeDocument/2006/relationships/image" Target="../media/image2972.png"/><Relationship Id="rId438" Type="http://schemas.openxmlformats.org/officeDocument/2006/relationships/image" Target="../media/image3000.png"/><Relationship Id="rId603" Type="http://schemas.openxmlformats.org/officeDocument/2006/relationships/customXml" Target="../ink/ink3138.xml"/><Relationship Id="rId242" Type="http://schemas.openxmlformats.org/officeDocument/2006/relationships/customXml" Target="../ink/ink2957.xml"/><Relationship Id="rId284" Type="http://schemas.openxmlformats.org/officeDocument/2006/relationships/image" Target="../media/image2923.png"/><Relationship Id="rId491" Type="http://schemas.openxmlformats.org/officeDocument/2006/relationships/customXml" Target="../ink/ink3082.xml"/><Relationship Id="rId505" Type="http://schemas.openxmlformats.org/officeDocument/2006/relationships/customXml" Target="../ink/ink3089.xml"/><Relationship Id="rId37" Type="http://schemas.openxmlformats.org/officeDocument/2006/relationships/customXml" Target="../ink/ink2854.xml"/><Relationship Id="rId79" Type="http://schemas.openxmlformats.org/officeDocument/2006/relationships/customXml" Target="../ink/ink2875.xml"/><Relationship Id="rId102" Type="http://schemas.openxmlformats.org/officeDocument/2006/relationships/image" Target="../media/image2834.png"/><Relationship Id="rId144" Type="http://schemas.openxmlformats.org/officeDocument/2006/relationships/customXml" Target="../ink/ink2908.xml"/><Relationship Id="rId547" Type="http://schemas.openxmlformats.org/officeDocument/2006/relationships/customXml" Target="../ink/ink3110.xml"/><Relationship Id="rId589" Type="http://schemas.openxmlformats.org/officeDocument/2006/relationships/customXml" Target="../ink/ink3131.xml"/><Relationship Id="rId90" Type="http://schemas.openxmlformats.org/officeDocument/2006/relationships/image" Target="../media/image2828.png"/><Relationship Id="rId186" Type="http://schemas.openxmlformats.org/officeDocument/2006/relationships/customXml" Target="../ink/ink2929.xml"/><Relationship Id="rId351" Type="http://schemas.openxmlformats.org/officeDocument/2006/relationships/customXml" Target="../ink/ink3012.xml"/><Relationship Id="rId393" Type="http://schemas.openxmlformats.org/officeDocument/2006/relationships/customXml" Target="../ink/ink3033.xml"/><Relationship Id="rId407" Type="http://schemas.openxmlformats.org/officeDocument/2006/relationships/customXml" Target="../ink/ink3040.xml"/><Relationship Id="rId449" Type="http://schemas.openxmlformats.org/officeDocument/2006/relationships/customXml" Target="../ink/ink3061.xml"/><Relationship Id="rId211" Type="http://schemas.openxmlformats.org/officeDocument/2006/relationships/image" Target="../media/image2887.png"/><Relationship Id="rId253" Type="http://schemas.openxmlformats.org/officeDocument/2006/relationships/customXml" Target="../ink/ink2963.xml"/><Relationship Id="rId295" Type="http://schemas.openxmlformats.org/officeDocument/2006/relationships/customXml" Target="../ink/ink2984.xml"/><Relationship Id="rId309" Type="http://schemas.openxmlformats.org/officeDocument/2006/relationships/customXml" Target="../ink/ink2991.xml"/><Relationship Id="rId460" Type="http://schemas.openxmlformats.org/officeDocument/2006/relationships/image" Target="../media/image3011.png"/><Relationship Id="rId516" Type="http://schemas.openxmlformats.org/officeDocument/2006/relationships/image" Target="../media/image3039.png"/><Relationship Id="rId48" Type="http://schemas.openxmlformats.org/officeDocument/2006/relationships/image" Target="../media/image2806.png"/><Relationship Id="rId113" Type="http://schemas.openxmlformats.org/officeDocument/2006/relationships/customXml" Target="../ink/ink2892.xml"/><Relationship Id="rId320" Type="http://schemas.openxmlformats.org/officeDocument/2006/relationships/image" Target="../media/image2941.png"/><Relationship Id="rId558" Type="http://schemas.openxmlformats.org/officeDocument/2006/relationships/image" Target="../media/image3060.png"/><Relationship Id="rId155" Type="http://schemas.openxmlformats.org/officeDocument/2006/relationships/image" Target="../media/image2859.png"/><Relationship Id="rId197" Type="http://schemas.openxmlformats.org/officeDocument/2006/relationships/image" Target="../media/image2880.png"/><Relationship Id="rId362" Type="http://schemas.openxmlformats.org/officeDocument/2006/relationships/image" Target="../media/image2962.png"/><Relationship Id="rId418" Type="http://schemas.openxmlformats.org/officeDocument/2006/relationships/image" Target="../media/image2990.png"/><Relationship Id="rId222" Type="http://schemas.openxmlformats.org/officeDocument/2006/relationships/customXml" Target="../ink/ink2947.xml"/><Relationship Id="rId264" Type="http://schemas.openxmlformats.org/officeDocument/2006/relationships/image" Target="../media/image2913.png"/><Relationship Id="rId471" Type="http://schemas.openxmlformats.org/officeDocument/2006/relationships/customXml" Target="../ink/ink3072.xml"/><Relationship Id="rId17" Type="http://schemas.openxmlformats.org/officeDocument/2006/relationships/customXml" Target="../ink/ink2844.xml"/><Relationship Id="rId59" Type="http://schemas.openxmlformats.org/officeDocument/2006/relationships/customXml" Target="../ink/ink2865.xml"/><Relationship Id="rId124" Type="http://schemas.openxmlformats.org/officeDocument/2006/relationships/image" Target="../media/image2845.png"/><Relationship Id="rId527" Type="http://schemas.openxmlformats.org/officeDocument/2006/relationships/customXml" Target="../ink/ink3100.xml"/><Relationship Id="rId569" Type="http://schemas.openxmlformats.org/officeDocument/2006/relationships/customXml" Target="../ink/ink3121.xml"/><Relationship Id="rId70" Type="http://schemas.openxmlformats.org/officeDocument/2006/relationships/image" Target="../media/image2818.png"/><Relationship Id="rId166" Type="http://schemas.openxmlformats.org/officeDocument/2006/relationships/customXml" Target="../ink/ink2919.xml"/><Relationship Id="rId331" Type="http://schemas.openxmlformats.org/officeDocument/2006/relationships/customXml" Target="../ink/ink3002.xml"/><Relationship Id="rId373" Type="http://schemas.openxmlformats.org/officeDocument/2006/relationships/customXml" Target="../ink/ink3023.xml"/><Relationship Id="rId429" Type="http://schemas.openxmlformats.org/officeDocument/2006/relationships/customXml" Target="../ink/ink3051.xml"/><Relationship Id="rId580" Type="http://schemas.openxmlformats.org/officeDocument/2006/relationships/image" Target="../media/image3071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898.png"/><Relationship Id="rId440" Type="http://schemas.openxmlformats.org/officeDocument/2006/relationships/image" Target="../media/image3001.png"/><Relationship Id="rId28" Type="http://schemas.openxmlformats.org/officeDocument/2006/relationships/image" Target="../media/image2796.png"/><Relationship Id="rId275" Type="http://schemas.openxmlformats.org/officeDocument/2006/relationships/customXml" Target="../ink/ink2974.xml"/><Relationship Id="rId300" Type="http://schemas.openxmlformats.org/officeDocument/2006/relationships/image" Target="../media/image2931.png"/><Relationship Id="rId482" Type="http://schemas.openxmlformats.org/officeDocument/2006/relationships/image" Target="../media/image3022.png"/><Relationship Id="rId538" Type="http://schemas.openxmlformats.org/officeDocument/2006/relationships/image" Target="../media/image3050.png"/><Relationship Id="rId81" Type="http://schemas.openxmlformats.org/officeDocument/2006/relationships/customXml" Target="../ink/ink2876.xml"/><Relationship Id="rId135" Type="http://schemas.openxmlformats.org/officeDocument/2006/relationships/customXml" Target="../ink/ink2903.xml"/><Relationship Id="rId177" Type="http://schemas.openxmlformats.org/officeDocument/2006/relationships/image" Target="../media/image2870.png"/><Relationship Id="rId342" Type="http://schemas.openxmlformats.org/officeDocument/2006/relationships/image" Target="../media/image2952.png"/><Relationship Id="rId384" Type="http://schemas.openxmlformats.org/officeDocument/2006/relationships/image" Target="../media/image2973.png"/><Relationship Id="rId591" Type="http://schemas.openxmlformats.org/officeDocument/2006/relationships/customXml" Target="../ink/ink3132.xml"/><Relationship Id="rId202" Type="http://schemas.openxmlformats.org/officeDocument/2006/relationships/customXml" Target="../ink/ink2937.xml"/><Relationship Id="rId244" Type="http://schemas.openxmlformats.org/officeDocument/2006/relationships/customXml" Target="../ink/ink2958.xml"/><Relationship Id="rId39" Type="http://schemas.openxmlformats.org/officeDocument/2006/relationships/customXml" Target="../ink/ink2855.xml"/><Relationship Id="rId286" Type="http://schemas.openxmlformats.org/officeDocument/2006/relationships/image" Target="../media/image2924.png"/><Relationship Id="rId451" Type="http://schemas.openxmlformats.org/officeDocument/2006/relationships/customXml" Target="../ink/ink3062.xml"/><Relationship Id="rId493" Type="http://schemas.openxmlformats.org/officeDocument/2006/relationships/customXml" Target="../ink/ink3083.xml"/><Relationship Id="rId507" Type="http://schemas.openxmlformats.org/officeDocument/2006/relationships/customXml" Target="../ink/ink3090.xml"/><Relationship Id="rId549" Type="http://schemas.openxmlformats.org/officeDocument/2006/relationships/customXml" Target="../ink/ink3111.xml"/><Relationship Id="rId50" Type="http://schemas.openxmlformats.org/officeDocument/2006/relationships/image" Target="../media/image2807.png"/><Relationship Id="rId104" Type="http://schemas.openxmlformats.org/officeDocument/2006/relationships/image" Target="../media/image2835.png"/><Relationship Id="rId146" Type="http://schemas.openxmlformats.org/officeDocument/2006/relationships/customXml" Target="../ink/ink2909.xml"/><Relationship Id="rId188" Type="http://schemas.openxmlformats.org/officeDocument/2006/relationships/customXml" Target="../ink/ink2930.xml"/><Relationship Id="rId311" Type="http://schemas.openxmlformats.org/officeDocument/2006/relationships/customXml" Target="../ink/ink2992.xml"/><Relationship Id="rId353" Type="http://schemas.openxmlformats.org/officeDocument/2006/relationships/customXml" Target="../ink/ink3013.xml"/><Relationship Id="rId395" Type="http://schemas.openxmlformats.org/officeDocument/2006/relationships/customXml" Target="../ink/ink3034.xml"/><Relationship Id="rId409" Type="http://schemas.openxmlformats.org/officeDocument/2006/relationships/customXml" Target="../ink/ink3041.xml"/><Relationship Id="rId560" Type="http://schemas.openxmlformats.org/officeDocument/2006/relationships/image" Target="../media/image3061.png"/><Relationship Id="rId92" Type="http://schemas.openxmlformats.org/officeDocument/2006/relationships/image" Target="../media/image2829.png"/><Relationship Id="rId213" Type="http://schemas.openxmlformats.org/officeDocument/2006/relationships/image" Target="../media/image2888.png"/><Relationship Id="rId420" Type="http://schemas.openxmlformats.org/officeDocument/2006/relationships/image" Target="../media/image2991.png"/><Relationship Id="rId255" Type="http://schemas.openxmlformats.org/officeDocument/2006/relationships/customXml" Target="../ink/ink2964.xml"/><Relationship Id="rId297" Type="http://schemas.openxmlformats.org/officeDocument/2006/relationships/customXml" Target="../ink/ink2985.xml"/><Relationship Id="rId462" Type="http://schemas.openxmlformats.org/officeDocument/2006/relationships/image" Target="../media/image3012.png"/><Relationship Id="rId518" Type="http://schemas.openxmlformats.org/officeDocument/2006/relationships/image" Target="../media/image3040.png"/><Relationship Id="rId115" Type="http://schemas.openxmlformats.org/officeDocument/2006/relationships/customXml" Target="../ink/ink2893.xml"/><Relationship Id="rId157" Type="http://schemas.openxmlformats.org/officeDocument/2006/relationships/image" Target="../media/image2860.png"/><Relationship Id="rId322" Type="http://schemas.openxmlformats.org/officeDocument/2006/relationships/image" Target="../media/image2942.png"/><Relationship Id="rId364" Type="http://schemas.openxmlformats.org/officeDocument/2006/relationships/image" Target="../media/image2963.png"/><Relationship Id="rId61" Type="http://schemas.openxmlformats.org/officeDocument/2006/relationships/customXml" Target="../ink/ink2866.xml"/><Relationship Id="rId199" Type="http://schemas.openxmlformats.org/officeDocument/2006/relationships/image" Target="../media/image2881.png"/><Relationship Id="rId571" Type="http://schemas.openxmlformats.org/officeDocument/2006/relationships/customXml" Target="../ink/ink3122.xml"/><Relationship Id="rId19" Type="http://schemas.openxmlformats.org/officeDocument/2006/relationships/customXml" Target="../ink/ink2845.xml"/><Relationship Id="rId224" Type="http://schemas.openxmlformats.org/officeDocument/2006/relationships/customXml" Target="../ink/ink2948.xml"/><Relationship Id="rId266" Type="http://schemas.openxmlformats.org/officeDocument/2006/relationships/image" Target="../media/image2914.png"/><Relationship Id="rId431" Type="http://schemas.openxmlformats.org/officeDocument/2006/relationships/customXml" Target="../ink/ink3052.xml"/><Relationship Id="rId473" Type="http://schemas.openxmlformats.org/officeDocument/2006/relationships/customXml" Target="../ink/ink3073.xml"/><Relationship Id="rId529" Type="http://schemas.openxmlformats.org/officeDocument/2006/relationships/customXml" Target="../ink/ink3101.xml"/><Relationship Id="rId30" Type="http://schemas.openxmlformats.org/officeDocument/2006/relationships/image" Target="../media/image2797.png"/><Relationship Id="rId126" Type="http://schemas.openxmlformats.org/officeDocument/2006/relationships/image" Target="../media/image2846.png"/><Relationship Id="rId168" Type="http://schemas.openxmlformats.org/officeDocument/2006/relationships/customXml" Target="../ink/ink2920.xml"/><Relationship Id="rId333" Type="http://schemas.openxmlformats.org/officeDocument/2006/relationships/customXml" Target="../ink/ink3003.xml"/><Relationship Id="rId540" Type="http://schemas.openxmlformats.org/officeDocument/2006/relationships/image" Target="../media/image3051.png"/><Relationship Id="rId72" Type="http://schemas.openxmlformats.org/officeDocument/2006/relationships/image" Target="../media/image2819.png"/><Relationship Id="rId375" Type="http://schemas.openxmlformats.org/officeDocument/2006/relationships/customXml" Target="../ink/ink3024.xml"/><Relationship Id="rId582" Type="http://schemas.openxmlformats.org/officeDocument/2006/relationships/image" Target="../media/image3072.png"/><Relationship Id="rId3" Type="http://schemas.openxmlformats.org/officeDocument/2006/relationships/customXml" Target="../ink/ink2837.xml"/><Relationship Id="rId235" Type="http://schemas.openxmlformats.org/officeDocument/2006/relationships/image" Target="../media/image2899.png"/><Relationship Id="rId277" Type="http://schemas.openxmlformats.org/officeDocument/2006/relationships/customXml" Target="../ink/ink2975.xml"/><Relationship Id="rId400" Type="http://schemas.openxmlformats.org/officeDocument/2006/relationships/image" Target="../media/image2981.png"/><Relationship Id="rId442" Type="http://schemas.openxmlformats.org/officeDocument/2006/relationships/image" Target="../media/image3002.png"/><Relationship Id="rId484" Type="http://schemas.openxmlformats.org/officeDocument/2006/relationships/image" Target="../media/image3023.png"/><Relationship Id="rId137" Type="http://schemas.openxmlformats.org/officeDocument/2006/relationships/customXml" Target="../ink/ink2904.xml"/><Relationship Id="rId302" Type="http://schemas.openxmlformats.org/officeDocument/2006/relationships/image" Target="../media/image2932.png"/><Relationship Id="rId344" Type="http://schemas.openxmlformats.org/officeDocument/2006/relationships/image" Target="../media/image2953.png"/><Relationship Id="rId41" Type="http://schemas.openxmlformats.org/officeDocument/2006/relationships/customXml" Target="../ink/ink2856.xml"/><Relationship Id="rId83" Type="http://schemas.openxmlformats.org/officeDocument/2006/relationships/customXml" Target="../ink/ink2877.xml"/><Relationship Id="rId179" Type="http://schemas.openxmlformats.org/officeDocument/2006/relationships/image" Target="../media/image2871.png"/><Relationship Id="rId386" Type="http://schemas.openxmlformats.org/officeDocument/2006/relationships/image" Target="../media/image2974.png"/><Relationship Id="rId551" Type="http://schemas.openxmlformats.org/officeDocument/2006/relationships/customXml" Target="../ink/ink3112.xml"/><Relationship Id="rId593" Type="http://schemas.openxmlformats.org/officeDocument/2006/relationships/customXml" Target="../ink/ink3133.xml"/><Relationship Id="rId190" Type="http://schemas.openxmlformats.org/officeDocument/2006/relationships/customXml" Target="../ink/ink2931.xml"/><Relationship Id="rId204" Type="http://schemas.openxmlformats.org/officeDocument/2006/relationships/customXml" Target="../ink/ink2938.xml"/><Relationship Id="rId246" Type="http://schemas.openxmlformats.org/officeDocument/2006/relationships/image" Target="../media/image2904.png"/><Relationship Id="rId288" Type="http://schemas.openxmlformats.org/officeDocument/2006/relationships/image" Target="../media/image2925.png"/><Relationship Id="rId411" Type="http://schemas.openxmlformats.org/officeDocument/2006/relationships/customXml" Target="../ink/ink3042.xml"/><Relationship Id="rId453" Type="http://schemas.openxmlformats.org/officeDocument/2006/relationships/customXml" Target="../ink/ink3063.xml"/><Relationship Id="rId509" Type="http://schemas.openxmlformats.org/officeDocument/2006/relationships/customXml" Target="../ink/ink3091.xml"/><Relationship Id="rId106" Type="http://schemas.openxmlformats.org/officeDocument/2006/relationships/image" Target="../media/image2836.png"/><Relationship Id="rId313" Type="http://schemas.openxmlformats.org/officeDocument/2006/relationships/customXml" Target="../ink/ink2993.xml"/><Relationship Id="rId495" Type="http://schemas.openxmlformats.org/officeDocument/2006/relationships/customXml" Target="../ink/ink3084.xml"/><Relationship Id="rId10" Type="http://schemas.openxmlformats.org/officeDocument/2006/relationships/image" Target="../media/image2788.png"/><Relationship Id="rId52" Type="http://schemas.openxmlformats.org/officeDocument/2006/relationships/image" Target="../media/image2808.png"/><Relationship Id="rId94" Type="http://schemas.openxmlformats.org/officeDocument/2006/relationships/image" Target="../media/image2830.png"/><Relationship Id="rId148" Type="http://schemas.openxmlformats.org/officeDocument/2006/relationships/customXml" Target="../ink/ink2910.xml"/><Relationship Id="rId355" Type="http://schemas.openxmlformats.org/officeDocument/2006/relationships/customXml" Target="../ink/ink3014.xml"/><Relationship Id="rId397" Type="http://schemas.openxmlformats.org/officeDocument/2006/relationships/customXml" Target="../ink/ink3035.xml"/><Relationship Id="rId520" Type="http://schemas.openxmlformats.org/officeDocument/2006/relationships/image" Target="../media/image3041.png"/><Relationship Id="rId562" Type="http://schemas.openxmlformats.org/officeDocument/2006/relationships/image" Target="../media/image3062.png"/><Relationship Id="rId215" Type="http://schemas.openxmlformats.org/officeDocument/2006/relationships/image" Target="../media/image2889.png"/><Relationship Id="rId257" Type="http://schemas.openxmlformats.org/officeDocument/2006/relationships/customXml" Target="../ink/ink2965.xml"/><Relationship Id="rId422" Type="http://schemas.openxmlformats.org/officeDocument/2006/relationships/image" Target="../media/image2992.png"/><Relationship Id="rId464" Type="http://schemas.openxmlformats.org/officeDocument/2006/relationships/image" Target="../media/image3013.png"/><Relationship Id="rId299" Type="http://schemas.openxmlformats.org/officeDocument/2006/relationships/customXml" Target="../ink/ink2986.xml"/><Relationship Id="rId63" Type="http://schemas.openxmlformats.org/officeDocument/2006/relationships/customXml" Target="../ink/ink2867.xml"/><Relationship Id="rId159" Type="http://schemas.openxmlformats.org/officeDocument/2006/relationships/image" Target="../media/image2861.png"/><Relationship Id="rId366" Type="http://schemas.openxmlformats.org/officeDocument/2006/relationships/image" Target="../media/image2964.png"/><Relationship Id="rId573" Type="http://schemas.openxmlformats.org/officeDocument/2006/relationships/customXml" Target="../ink/ink3123.xml"/><Relationship Id="rId226" Type="http://schemas.openxmlformats.org/officeDocument/2006/relationships/customXml" Target="../ink/ink2949.xml"/><Relationship Id="rId433" Type="http://schemas.openxmlformats.org/officeDocument/2006/relationships/customXml" Target="../ink/ink3053.xml"/><Relationship Id="rId74" Type="http://schemas.openxmlformats.org/officeDocument/2006/relationships/image" Target="../media/image2820.png"/><Relationship Id="rId377" Type="http://schemas.openxmlformats.org/officeDocument/2006/relationships/customXml" Target="../ink/ink3025.xml"/><Relationship Id="rId500" Type="http://schemas.openxmlformats.org/officeDocument/2006/relationships/image" Target="../media/image3031.png"/><Relationship Id="rId584" Type="http://schemas.openxmlformats.org/officeDocument/2006/relationships/image" Target="../media/image3073.png"/><Relationship Id="rId5" Type="http://schemas.openxmlformats.org/officeDocument/2006/relationships/customXml" Target="../ink/ink2838.xml"/><Relationship Id="rId237" Type="http://schemas.openxmlformats.org/officeDocument/2006/relationships/image" Target="../media/image2900.png"/><Relationship Id="rId444" Type="http://schemas.openxmlformats.org/officeDocument/2006/relationships/image" Target="../media/image3003.png"/><Relationship Id="rId290" Type="http://schemas.openxmlformats.org/officeDocument/2006/relationships/image" Target="../media/image2926.png"/><Relationship Id="rId304" Type="http://schemas.openxmlformats.org/officeDocument/2006/relationships/image" Target="../media/image2933.png"/><Relationship Id="rId388" Type="http://schemas.openxmlformats.org/officeDocument/2006/relationships/image" Target="../media/image2975.png"/><Relationship Id="rId511" Type="http://schemas.openxmlformats.org/officeDocument/2006/relationships/customXml" Target="../ink/ink3092.xml"/><Relationship Id="rId85" Type="http://schemas.openxmlformats.org/officeDocument/2006/relationships/customXml" Target="../ink/ink2878.xml"/><Relationship Id="rId150" Type="http://schemas.openxmlformats.org/officeDocument/2006/relationships/customXml" Target="../ink/ink2911.xml"/><Relationship Id="rId595" Type="http://schemas.openxmlformats.org/officeDocument/2006/relationships/customXml" Target="../ink/ink3134.xml"/><Relationship Id="rId248" Type="http://schemas.openxmlformats.org/officeDocument/2006/relationships/image" Target="../media/image2905.png"/><Relationship Id="rId455" Type="http://schemas.openxmlformats.org/officeDocument/2006/relationships/customXml" Target="../ink/ink3064.xml"/><Relationship Id="rId12" Type="http://schemas.openxmlformats.org/officeDocument/2006/relationships/image" Target="../media/image2789.png"/><Relationship Id="rId108" Type="http://schemas.openxmlformats.org/officeDocument/2006/relationships/image" Target="../media/image2837.png"/><Relationship Id="rId315" Type="http://schemas.openxmlformats.org/officeDocument/2006/relationships/customXml" Target="../ink/ink2994.xml"/><Relationship Id="rId522" Type="http://schemas.openxmlformats.org/officeDocument/2006/relationships/image" Target="../media/image3042.png"/><Relationship Id="rId96" Type="http://schemas.openxmlformats.org/officeDocument/2006/relationships/image" Target="../media/image2831.png"/><Relationship Id="rId161" Type="http://schemas.openxmlformats.org/officeDocument/2006/relationships/image" Target="../media/image2862.png"/><Relationship Id="rId399" Type="http://schemas.openxmlformats.org/officeDocument/2006/relationships/customXml" Target="../ink/ink3036.xml"/><Relationship Id="rId259" Type="http://schemas.openxmlformats.org/officeDocument/2006/relationships/customXml" Target="../ink/ink2966.xml"/><Relationship Id="rId466" Type="http://schemas.openxmlformats.org/officeDocument/2006/relationships/image" Target="../media/image3014.png"/><Relationship Id="rId23" Type="http://schemas.openxmlformats.org/officeDocument/2006/relationships/customXml" Target="../ink/ink2847.xml"/><Relationship Id="rId119" Type="http://schemas.openxmlformats.org/officeDocument/2006/relationships/customXml" Target="../ink/ink2895.xml"/><Relationship Id="rId326" Type="http://schemas.openxmlformats.org/officeDocument/2006/relationships/image" Target="../media/image2944.png"/><Relationship Id="rId533" Type="http://schemas.openxmlformats.org/officeDocument/2006/relationships/customXml" Target="../ink/ink3103.xml"/><Relationship Id="rId172" Type="http://schemas.openxmlformats.org/officeDocument/2006/relationships/customXml" Target="../ink/ink2922.xml"/><Relationship Id="rId477" Type="http://schemas.openxmlformats.org/officeDocument/2006/relationships/customXml" Target="../ink/ink3075.xml"/><Relationship Id="rId600" Type="http://schemas.openxmlformats.org/officeDocument/2006/relationships/image" Target="../media/image3081.png"/><Relationship Id="rId337" Type="http://schemas.openxmlformats.org/officeDocument/2006/relationships/customXml" Target="../ink/ink3005.xml"/><Relationship Id="rId34" Type="http://schemas.openxmlformats.org/officeDocument/2006/relationships/image" Target="../media/image2799.png"/><Relationship Id="rId544" Type="http://schemas.openxmlformats.org/officeDocument/2006/relationships/image" Target="../media/image3053.png"/><Relationship Id="rId183" Type="http://schemas.openxmlformats.org/officeDocument/2006/relationships/image" Target="../media/image2873.png"/><Relationship Id="rId390" Type="http://schemas.openxmlformats.org/officeDocument/2006/relationships/image" Target="../media/image2976.png"/><Relationship Id="rId404" Type="http://schemas.openxmlformats.org/officeDocument/2006/relationships/image" Target="../media/image2983.png"/><Relationship Id="rId250" Type="http://schemas.openxmlformats.org/officeDocument/2006/relationships/image" Target="../media/image2906.png"/><Relationship Id="rId488" Type="http://schemas.openxmlformats.org/officeDocument/2006/relationships/image" Target="../media/image3025.png"/><Relationship Id="rId45" Type="http://schemas.openxmlformats.org/officeDocument/2006/relationships/customXml" Target="../ink/ink2858.xml"/><Relationship Id="rId110" Type="http://schemas.openxmlformats.org/officeDocument/2006/relationships/image" Target="../media/image2838.png"/><Relationship Id="rId348" Type="http://schemas.openxmlformats.org/officeDocument/2006/relationships/image" Target="../media/image2955.png"/><Relationship Id="rId555" Type="http://schemas.openxmlformats.org/officeDocument/2006/relationships/customXml" Target="../ink/ink3114.xml"/><Relationship Id="rId194" Type="http://schemas.openxmlformats.org/officeDocument/2006/relationships/customXml" Target="../ink/ink2933.xml"/><Relationship Id="rId208" Type="http://schemas.openxmlformats.org/officeDocument/2006/relationships/customXml" Target="../ink/ink2940.xml"/><Relationship Id="rId415" Type="http://schemas.openxmlformats.org/officeDocument/2006/relationships/customXml" Target="../ink/ink3044.xml"/><Relationship Id="rId261" Type="http://schemas.openxmlformats.org/officeDocument/2006/relationships/customXml" Target="../ink/ink2967.xml"/><Relationship Id="rId499" Type="http://schemas.openxmlformats.org/officeDocument/2006/relationships/customXml" Target="../ink/ink308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4.wmf"/><Relationship Id="rId7" Type="http://schemas.openxmlformats.org/officeDocument/2006/relationships/image" Target="../media/image3110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85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510.png"/><Relationship Id="rId7" Type="http://schemas.openxmlformats.org/officeDocument/2006/relationships/image" Target="../media/image3087.wmf"/><Relationship Id="rId12" Type="http://schemas.openxmlformats.org/officeDocument/2006/relationships/image" Target="../media/image381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10.png"/><Relationship Id="rId5" Type="http://schemas.openxmlformats.org/officeDocument/2006/relationships/image" Target="../media/image3086.wmf"/><Relationship Id="rId10" Type="http://schemas.openxmlformats.org/officeDocument/2006/relationships/image" Target="../media/image3610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8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.xml"/><Relationship Id="rId21" Type="http://schemas.openxmlformats.org/officeDocument/2006/relationships/image" Target="../media/image35.png"/><Relationship Id="rId42" Type="http://schemas.openxmlformats.org/officeDocument/2006/relationships/customXml" Target="../ink/ink28.xml"/><Relationship Id="rId47" Type="http://schemas.openxmlformats.org/officeDocument/2006/relationships/image" Target="../media/image48.png"/><Relationship Id="rId63" Type="http://schemas.openxmlformats.org/officeDocument/2006/relationships/image" Target="../media/image56.png"/><Relationship Id="rId68" Type="http://schemas.openxmlformats.org/officeDocument/2006/relationships/customXml" Target="../ink/ink41.xml"/><Relationship Id="rId84" Type="http://schemas.openxmlformats.org/officeDocument/2006/relationships/customXml" Target="../ink/ink49.xml"/><Relationship Id="rId16" Type="http://schemas.openxmlformats.org/officeDocument/2006/relationships/customXml" Target="../ink/ink15.xml"/><Relationship Id="rId11" Type="http://schemas.openxmlformats.org/officeDocument/2006/relationships/image" Target="../media/image30.png"/><Relationship Id="rId32" Type="http://schemas.openxmlformats.org/officeDocument/2006/relationships/customXml" Target="../ink/ink23.xml"/><Relationship Id="rId37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customXml" Target="../ink/ink36.xml"/><Relationship Id="rId74" Type="http://schemas.openxmlformats.org/officeDocument/2006/relationships/customXml" Target="../ink/ink44.xml"/><Relationship Id="rId79" Type="http://schemas.openxmlformats.org/officeDocument/2006/relationships/image" Target="../media/image64.png"/><Relationship Id="rId5" Type="http://schemas.openxmlformats.org/officeDocument/2006/relationships/image" Target="../media/image27.png"/><Relationship Id="rId19" Type="http://schemas.openxmlformats.org/officeDocument/2006/relationships/image" Target="../media/image34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38.png"/><Relationship Id="rId30" Type="http://schemas.openxmlformats.org/officeDocument/2006/relationships/customXml" Target="../ink/ink22.xml"/><Relationship Id="rId35" Type="http://schemas.openxmlformats.org/officeDocument/2006/relationships/image" Target="../media/image42.png"/><Relationship Id="rId43" Type="http://schemas.openxmlformats.org/officeDocument/2006/relationships/image" Target="../media/image46.png"/><Relationship Id="rId48" Type="http://schemas.openxmlformats.org/officeDocument/2006/relationships/customXml" Target="../ink/ink31.xml"/><Relationship Id="rId56" Type="http://schemas.openxmlformats.org/officeDocument/2006/relationships/customXml" Target="../ink/ink35.xml"/><Relationship Id="rId64" Type="http://schemas.openxmlformats.org/officeDocument/2006/relationships/customXml" Target="../ink/ink39.xml"/><Relationship Id="rId69" Type="http://schemas.openxmlformats.org/officeDocument/2006/relationships/image" Target="../media/image59.png"/><Relationship Id="rId77" Type="http://schemas.openxmlformats.org/officeDocument/2006/relationships/image" Target="../media/image63.png"/><Relationship Id="rId8" Type="http://schemas.openxmlformats.org/officeDocument/2006/relationships/customXml" Target="../ink/ink11.xml"/><Relationship Id="rId51" Type="http://schemas.openxmlformats.org/officeDocument/2006/relationships/image" Target="../media/image50.png"/><Relationship Id="rId72" Type="http://schemas.openxmlformats.org/officeDocument/2006/relationships/customXml" Target="../ink/ink43.xml"/><Relationship Id="rId80" Type="http://schemas.openxmlformats.org/officeDocument/2006/relationships/customXml" Target="../ink/ink47.xml"/><Relationship Id="rId85" Type="http://schemas.openxmlformats.org/officeDocument/2006/relationships/image" Target="../media/image67.png"/><Relationship Id="rId3" Type="http://schemas.openxmlformats.org/officeDocument/2006/relationships/image" Target="../media/image26.png"/><Relationship Id="rId12" Type="http://schemas.openxmlformats.org/officeDocument/2006/relationships/customXml" Target="../ink/ink13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38" Type="http://schemas.openxmlformats.org/officeDocument/2006/relationships/customXml" Target="../ink/ink26.xml"/><Relationship Id="rId46" Type="http://schemas.openxmlformats.org/officeDocument/2006/relationships/customXml" Target="../ink/ink30.xml"/><Relationship Id="rId59" Type="http://schemas.openxmlformats.org/officeDocument/2006/relationships/image" Target="../media/image54.png"/><Relationship Id="rId67" Type="http://schemas.openxmlformats.org/officeDocument/2006/relationships/image" Target="../media/image58.png"/><Relationship Id="rId20" Type="http://schemas.openxmlformats.org/officeDocument/2006/relationships/customXml" Target="../ink/ink17.xml"/><Relationship Id="rId41" Type="http://schemas.openxmlformats.org/officeDocument/2006/relationships/image" Target="../media/image45.png"/><Relationship Id="rId54" Type="http://schemas.openxmlformats.org/officeDocument/2006/relationships/customXml" Target="../ink/ink34.xml"/><Relationship Id="rId62" Type="http://schemas.openxmlformats.org/officeDocument/2006/relationships/customXml" Target="../ink/ink38.xml"/><Relationship Id="rId70" Type="http://schemas.openxmlformats.org/officeDocument/2006/relationships/customXml" Target="../ink/ink42.xml"/><Relationship Id="rId75" Type="http://schemas.openxmlformats.org/officeDocument/2006/relationships/image" Target="../media/image62.png"/><Relationship Id="rId83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49" Type="http://schemas.openxmlformats.org/officeDocument/2006/relationships/image" Target="../media/image49.png"/><Relationship Id="rId57" Type="http://schemas.openxmlformats.org/officeDocument/2006/relationships/image" Target="../media/image53.png"/><Relationship Id="rId10" Type="http://schemas.openxmlformats.org/officeDocument/2006/relationships/customXml" Target="../ink/ink12.xml"/><Relationship Id="rId31" Type="http://schemas.openxmlformats.org/officeDocument/2006/relationships/image" Target="../media/image40.png"/><Relationship Id="rId44" Type="http://schemas.openxmlformats.org/officeDocument/2006/relationships/customXml" Target="../ink/ink29.xml"/><Relationship Id="rId52" Type="http://schemas.openxmlformats.org/officeDocument/2006/relationships/customXml" Target="../ink/ink33.xml"/><Relationship Id="rId60" Type="http://schemas.openxmlformats.org/officeDocument/2006/relationships/customXml" Target="../ink/ink37.xml"/><Relationship Id="rId65" Type="http://schemas.openxmlformats.org/officeDocument/2006/relationships/image" Target="../media/image57.png"/><Relationship Id="rId73" Type="http://schemas.openxmlformats.org/officeDocument/2006/relationships/image" Target="../media/image61.png"/><Relationship Id="rId78" Type="http://schemas.openxmlformats.org/officeDocument/2006/relationships/customXml" Target="../ink/ink46.xml"/><Relationship Id="rId81" Type="http://schemas.openxmlformats.org/officeDocument/2006/relationships/image" Target="../media/image65.png"/><Relationship Id="rId4" Type="http://schemas.openxmlformats.org/officeDocument/2006/relationships/customXml" Target="../ink/ink9.xml"/><Relationship Id="rId9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customXml" Target="../ink/ink16.xml"/><Relationship Id="rId39" Type="http://schemas.openxmlformats.org/officeDocument/2006/relationships/image" Target="../media/image44.png"/><Relationship Id="rId34" Type="http://schemas.openxmlformats.org/officeDocument/2006/relationships/customXml" Target="../ink/ink24.xml"/><Relationship Id="rId50" Type="http://schemas.openxmlformats.org/officeDocument/2006/relationships/customXml" Target="../ink/ink32.xml"/><Relationship Id="rId55" Type="http://schemas.openxmlformats.org/officeDocument/2006/relationships/image" Target="../media/image52.png"/><Relationship Id="rId76" Type="http://schemas.openxmlformats.org/officeDocument/2006/relationships/customXml" Target="../ink/ink45.xml"/><Relationship Id="rId7" Type="http://schemas.openxmlformats.org/officeDocument/2006/relationships/image" Target="../media/image28.png"/><Relationship Id="rId71" Type="http://schemas.openxmlformats.org/officeDocument/2006/relationships/image" Target="../media/image60.png"/><Relationship Id="rId2" Type="http://schemas.openxmlformats.org/officeDocument/2006/relationships/customXml" Target="../ink/ink8.xml"/><Relationship Id="rId29" Type="http://schemas.openxmlformats.org/officeDocument/2006/relationships/image" Target="../media/image39.png"/><Relationship Id="rId24" Type="http://schemas.openxmlformats.org/officeDocument/2006/relationships/customXml" Target="../ink/ink19.xml"/><Relationship Id="rId40" Type="http://schemas.openxmlformats.org/officeDocument/2006/relationships/customXml" Target="../ink/ink27.xml"/><Relationship Id="rId45" Type="http://schemas.openxmlformats.org/officeDocument/2006/relationships/image" Target="../media/image47.png"/><Relationship Id="rId66" Type="http://schemas.openxmlformats.org/officeDocument/2006/relationships/customXml" Target="../ink/ink40.xml"/><Relationship Id="rId61" Type="http://schemas.openxmlformats.org/officeDocument/2006/relationships/image" Target="../media/image55.png"/><Relationship Id="rId82" Type="http://schemas.openxmlformats.org/officeDocument/2006/relationships/customXml" Target="../ink/ink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9.wmf"/><Relationship Id="rId7" Type="http://schemas.openxmlformats.org/officeDocument/2006/relationships/image" Target="../media/image3092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1.wmf"/><Relationship Id="rId5" Type="http://schemas.openxmlformats.org/officeDocument/2006/relationships/image" Target="../media/image3090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3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094.wmf"/><Relationship Id="rId7" Type="http://schemas.openxmlformats.org/officeDocument/2006/relationships/image" Target="../media/image3096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098.wmf"/><Relationship Id="rId5" Type="http://schemas.openxmlformats.org/officeDocument/2006/relationships/image" Target="../media/image309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09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9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1.wmf"/><Relationship Id="rId5" Type="http://schemas.openxmlformats.org/officeDocument/2006/relationships/image" Target="../media/image3100.wmf"/><Relationship Id="rId4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customXml" Target="../ink/ink313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108.wmf"/><Relationship Id="rId3" Type="http://schemas.openxmlformats.org/officeDocument/2006/relationships/image" Target="../media/image3103.wmf"/><Relationship Id="rId7" Type="http://schemas.openxmlformats.org/officeDocument/2006/relationships/image" Target="../media/image3105.w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107.wmf"/><Relationship Id="rId5" Type="http://schemas.openxmlformats.org/officeDocument/2006/relationships/image" Target="../media/image310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10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86.png"/><Relationship Id="rId21" Type="http://schemas.openxmlformats.org/officeDocument/2006/relationships/image" Target="../media/image77.png"/><Relationship Id="rId34" Type="http://schemas.openxmlformats.org/officeDocument/2006/relationships/customXml" Target="../ink/ink66.xml"/><Relationship Id="rId7" Type="http://schemas.openxmlformats.org/officeDocument/2006/relationships/image" Target="../media/image70.png"/><Relationship Id="rId12" Type="http://schemas.openxmlformats.org/officeDocument/2006/relationships/customXml" Target="../ink/ink55.xml"/><Relationship Id="rId17" Type="http://schemas.openxmlformats.org/officeDocument/2006/relationships/image" Target="../media/image75.png"/><Relationship Id="rId25" Type="http://schemas.openxmlformats.org/officeDocument/2006/relationships/image" Target="../media/image79.png"/><Relationship Id="rId33" Type="http://schemas.openxmlformats.org/officeDocument/2006/relationships/image" Target="../media/image83.png"/><Relationship Id="rId38" Type="http://schemas.openxmlformats.org/officeDocument/2006/relationships/customXml" Target="../ink/ink68.xml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.xml"/><Relationship Id="rId11" Type="http://schemas.openxmlformats.org/officeDocument/2006/relationships/image" Target="../media/image72.png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85.png"/><Relationship Id="rId5" Type="http://schemas.openxmlformats.org/officeDocument/2006/relationships/image" Target="../media/image69.png"/><Relationship Id="rId15" Type="http://schemas.openxmlformats.org/officeDocument/2006/relationships/image" Target="../media/image74.png"/><Relationship Id="rId23" Type="http://schemas.openxmlformats.org/officeDocument/2006/relationships/image" Target="../media/image78.png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10" Type="http://schemas.openxmlformats.org/officeDocument/2006/relationships/customXml" Target="../ink/ink54.xml"/><Relationship Id="rId19" Type="http://schemas.openxmlformats.org/officeDocument/2006/relationships/image" Target="../media/image76.png"/><Relationship Id="rId31" Type="http://schemas.openxmlformats.org/officeDocument/2006/relationships/image" Target="../media/image82.png"/><Relationship Id="rId4" Type="http://schemas.openxmlformats.org/officeDocument/2006/relationships/customXml" Target="../ink/ink51.xml"/><Relationship Id="rId9" Type="http://schemas.openxmlformats.org/officeDocument/2006/relationships/image" Target="../media/image71.png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80.png"/><Relationship Id="rId30" Type="http://schemas.openxmlformats.org/officeDocument/2006/relationships/customXml" Target="../ink/ink64.xml"/><Relationship Id="rId35" Type="http://schemas.openxmlformats.org/officeDocument/2006/relationships/image" Target="../media/image84.png"/><Relationship Id="rId8" Type="http://schemas.openxmlformats.org/officeDocument/2006/relationships/customXml" Target="../ink/ink53.xml"/><Relationship Id="rId3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39" Type="http://schemas.openxmlformats.org/officeDocument/2006/relationships/image" Target="../media/image105.png"/><Relationship Id="rId21" Type="http://schemas.openxmlformats.org/officeDocument/2006/relationships/image" Target="../media/image96.png"/><Relationship Id="rId34" Type="http://schemas.openxmlformats.org/officeDocument/2006/relationships/customXml" Target="../ink/ink77.xml"/><Relationship Id="rId42" Type="http://schemas.openxmlformats.org/officeDocument/2006/relationships/customXml" Target="../ink/ink81.xml"/><Relationship Id="rId47" Type="http://schemas.openxmlformats.org/officeDocument/2006/relationships/image" Target="../media/image109.png"/><Relationship Id="rId50" Type="http://schemas.openxmlformats.org/officeDocument/2006/relationships/customXml" Target="../ink/ink85.xml"/><Relationship Id="rId55" Type="http://schemas.openxmlformats.org/officeDocument/2006/relationships/image" Target="../media/image113.png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9" Type="http://schemas.openxmlformats.org/officeDocument/2006/relationships/image" Target="../media/image100.png"/><Relationship Id="rId11" Type="http://schemas.openxmlformats.org/officeDocument/2006/relationships/image" Target="../media/image6.wmf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104.png"/><Relationship Id="rId40" Type="http://schemas.openxmlformats.org/officeDocument/2006/relationships/customXml" Target="../ink/ink80.xml"/><Relationship Id="rId45" Type="http://schemas.openxmlformats.org/officeDocument/2006/relationships/image" Target="../media/image108.png"/><Relationship Id="rId53" Type="http://schemas.openxmlformats.org/officeDocument/2006/relationships/image" Target="../media/image112.png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5.png"/><Relationship Id="rId31" Type="http://schemas.openxmlformats.org/officeDocument/2006/relationships/image" Target="../media/image101.png"/><Relationship Id="rId44" Type="http://schemas.openxmlformats.org/officeDocument/2006/relationships/customXml" Target="../ink/ink82.xml"/><Relationship Id="rId52" Type="http://schemas.openxmlformats.org/officeDocument/2006/relationships/customXml" Target="../ink/ink86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22" Type="http://schemas.openxmlformats.org/officeDocument/2006/relationships/customXml" Target="../ink/ink71.xml"/><Relationship Id="rId27" Type="http://schemas.openxmlformats.org/officeDocument/2006/relationships/image" Target="../media/image99.png"/><Relationship Id="rId30" Type="http://schemas.openxmlformats.org/officeDocument/2006/relationships/customXml" Target="../ink/ink75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48" Type="http://schemas.openxmlformats.org/officeDocument/2006/relationships/customXml" Target="../ink/ink84.xml"/><Relationship Id="rId8" Type="http://schemas.openxmlformats.org/officeDocument/2006/relationships/oleObject" Target="../embeddings/oleObject4.bin"/><Relationship Id="rId51" Type="http://schemas.openxmlformats.org/officeDocument/2006/relationships/image" Target="../media/image111.png"/><Relationship Id="rId3" Type="http://schemas.openxmlformats.org/officeDocument/2006/relationships/image" Target="../media/image2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38" Type="http://schemas.openxmlformats.org/officeDocument/2006/relationships/customXml" Target="../ink/ink79.xml"/><Relationship Id="rId46" Type="http://schemas.openxmlformats.org/officeDocument/2006/relationships/customXml" Target="../ink/ink83.xml"/><Relationship Id="rId20" Type="http://schemas.openxmlformats.org/officeDocument/2006/relationships/customXml" Target="../ink/ink70.xml"/><Relationship Id="rId41" Type="http://schemas.openxmlformats.org/officeDocument/2006/relationships/image" Target="../media/image106.png"/><Relationship Id="rId54" Type="http://schemas.openxmlformats.org/officeDocument/2006/relationships/customXml" Target="../ink/ink87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5" Type="http://schemas.openxmlformats.org/officeDocument/2006/relationships/image" Target="../media/image8.wmf"/><Relationship Id="rId23" Type="http://schemas.openxmlformats.org/officeDocument/2006/relationships/image" Target="../media/image97.png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49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1.png"/><Relationship Id="rId21" Type="http://schemas.openxmlformats.org/officeDocument/2006/relationships/image" Target="../media/image123.png"/><Relationship Id="rId42" Type="http://schemas.openxmlformats.org/officeDocument/2006/relationships/customXml" Target="../ink/ink102.xml"/><Relationship Id="rId63" Type="http://schemas.openxmlformats.org/officeDocument/2006/relationships/image" Target="../media/image144.png"/><Relationship Id="rId84" Type="http://schemas.openxmlformats.org/officeDocument/2006/relationships/customXml" Target="../ink/ink123.xml"/><Relationship Id="rId138" Type="http://schemas.openxmlformats.org/officeDocument/2006/relationships/customXml" Target="../ink/ink150.xml"/><Relationship Id="rId107" Type="http://schemas.openxmlformats.org/officeDocument/2006/relationships/image" Target="../media/image166.png"/><Relationship Id="rId11" Type="http://schemas.openxmlformats.org/officeDocument/2006/relationships/image" Target="../media/image14.wmf"/><Relationship Id="rId32" Type="http://schemas.openxmlformats.org/officeDocument/2006/relationships/customXml" Target="../ink/ink97.xml"/><Relationship Id="rId53" Type="http://schemas.openxmlformats.org/officeDocument/2006/relationships/image" Target="../media/image139.png"/><Relationship Id="rId74" Type="http://schemas.openxmlformats.org/officeDocument/2006/relationships/customXml" Target="../ink/ink118.xml"/><Relationship Id="rId128" Type="http://schemas.openxmlformats.org/officeDocument/2006/relationships/customXml" Target="../ink/ink145.xml"/><Relationship Id="rId149" Type="http://schemas.openxmlformats.org/officeDocument/2006/relationships/image" Target="../media/image18.png"/><Relationship Id="rId5" Type="http://schemas.openxmlformats.org/officeDocument/2006/relationships/image" Target="../media/image11.wmf"/><Relationship Id="rId95" Type="http://schemas.openxmlformats.org/officeDocument/2006/relationships/image" Target="../media/image160.png"/><Relationship Id="rId22" Type="http://schemas.openxmlformats.org/officeDocument/2006/relationships/customXml" Target="../ink/ink92.xml"/><Relationship Id="rId43" Type="http://schemas.openxmlformats.org/officeDocument/2006/relationships/image" Target="../media/image134.png"/><Relationship Id="rId64" Type="http://schemas.openxmlformats.org/officeDocument/2006/relationships/customXml" Target="../ink/ink113.xml"/><Relationship Id="rId118" Type="http://schemas.openxmlformats.org/officeDocument/2006/relationships/customXml" Target="../ink/ink140.xml"/><Relationship Id="rId139" Type="http://schemas.openxmlformats.org/officeDocument/2006/relationships/image" Target="../media/image182.png"/><Relationship Id="rId80" Type="http://schemas.openxmlformats.org/officeDocument/2006/relationships/customXml" Target="../ink/ink121.xml"/><Relationship Id="rId85" Type="http://schemas.openxmlformats.org/officeDocument/2006/relationships/image" Target="../media/image155.png"/><Relationship Id="rId150" Type="http://schemas.openxmlformats.org/officeDocument/2006/relationships/customXml" Target="../ink/ink156.xml"/><Relationship Id="rId155" Type="http://schemas.openxmlformats.org/officeDocument/2006/relationships/image" Target="../media/image89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21.png"/><Relationship Id="rId33" Type="http://schemas.openxmlformats.org/officeDocument/2006/relationships/image" Target="../media/image129.png"/><Relationship Id="rId38" Type="http://schemas.openxmlformats.org/officeDocument/2006/relationships/customXml" Target="../ink/ink100.xml"/><Relationship Id="rId59" Type="http://schemas.openxmlformats.org/officeDocument/2006/relationships/image" Target="../media/image142.png"/><Relationship Id="rId103" Type="http://schemas.openxmlformats.org/officeDocument/2006/relationships/image" Target="../media/image164.png"/><Relationship Id="rId108" Type="http://schemas.openxmlformats.org/officeDocument/2006/relationships/customXml" Target="../ink/ink135.xml"/><Relationship Id="rId124" Type="http://schemas.openxmlformats.org/officeDocument/2006/relationships/customXml" Target="../ink/ink143.xml"/><Relationship Id="rId129" Type="http://schemas.openxmlformats.org/officeDocument/2006/relationships/image" Target="../media/image177.png"/><Relationship Id="rId54" Type="http://schemas.openxmlformats.org/officeDocument/2006/relationships/customXml" Target="../ink/ink108.xml"/><Relationship Id="rId70" Type="http://schemas.openxmlformats.org/officeDocument/2006/relationships/customXml" Target="../ink/ink116.xml"/><Relationship Id="rId75" Type="http://schemas.openxmlformats.org/officeDocument/2006/relationships/image" Target="../media/image150.png"/><Relationship Id="rId91" Type="http://schemas.openxmlformats.org/officeDocument/2006/relationships/image" Target="../media/image158.png"/><Relationship Id="rId96" Type="http://schemas.openxmlformats.org/officeDocument/2006/relationships/customXml" Target="../ink/ink129.xml"/><Relationship Id="rId140" Type="http://schemas.openxmlformats.org/officeDocument/2006/relationships/customXml" Target="../ink/ink151.xml"/><Relationship Id="rId14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23" Type="http://schemas.openxmlformats.org/officeDocument/2006/relationships/image" Target="../media/image124.png"/><Relationship Id="rId28" Type="http://schemas.openxmlformats.org/officeDocument/2006/relationships/customXml" Target="../ink/ink95.xml"/><Relationship Id="rId49" Type="http://schemas.openxmlformats.org/officeDocument/2006/relationships/image" Target="../media/image137.png"/><Relationship Id="rId114" Type="http://schemas.openxmlformats.org/officeDocument/2006/relationships/customXml" Target="../ink/ink138.xml"/><Relationship Id="rId119" Type="http://schemas.openxmlformats.org/officeDocument/2006/relationships/image" Target="../media/image172.png"/><Relationship Id="rId44" Type="http://schemas.openxmlformats.org/officeDocument/2006/relationships/customXml" Target="../ink/ink103.xml"/><Relationship Id="rId60" Type="http://schemas.openxmlformats.org/officeDocument/2006/relationships/customXml" Target="../ink/ink111.xml"/><Relationship Id="rId65" Type="http://schemas.openxmlformats.org/officeDocument/2006/relationships/image" Target="../media/image145.png"/><Relationship Id="rId81" Type="http://schemas.openxmlformats.org/officeDocument/2006/relationships/image" Target="../media/image153.png"/><Relationship Id="rId86" Type="http://schemas.openxmlformats.org/officeDocument/2006/relationships/customXml" Target="../ink/ink124.xml"/><Relationship Id="rId130" Type="http://schemas.openxmlformats.org/officeDocument/2006/relationships/customXml" Target="../ink/ink146.xml"/><Relationship Id="rId135" Type="http://schemas.openxmlformats.org/officeDocument/2006/relationships/image" Target="../media/image180.png"/><Relationship Id="rId151" Type="http://schemas.openxmlformats.org/officeDocument/2006/relationships/image" Target="../media/image87.png"/><Relationship Id="rId156" Type="http://schemas.openxmlformats.org/officeDocument/2006/relationships/customXml" Target="../ink/ink159.xml"/><Relationship Id="rId13" Type="http://schemas.openxmlformats.org/officeDocument/2006/relationships/image" Target="../media/image15.wmf"/><Relationship Id="rId18" Type="http://schemas.openxmlformats.org/officeDocument/2006/relationships/customXml" Target="../ink/ink90.xml"/><Relationship Id="rId39" Type="http://schemas.openxmlformats.org/officeDocument/2006/relationships/image" Target="../media/image132.png"/><Relationship Id="rId109" Type="http://schemas.openxmlformats.org/officeDocument/2006/relationships/image" Target="../media/image167.png"/><Relationship Id="rId34" Type="http://schemas.openxmlformats.org/officeDocument/2006/relationships/customXml" Target="../ink/ink98.xml"/><Relationship Id="rId50" Type="http://schemas.openxmlformats.org/officeDocument/2006/relationships/customXml" Target="../ink/ink106.xml"/><Relationship Id="rId55" Type="http://schemas.openxmlformats.org/officeDocument/2006/relationships/image" Target="../media/image140.png"/><Relationship Id="rId76" Type="http://schemas.openxmlformats.org/officeDocument/2006/relationships/customXml" Target="../ink/ink119.xml"/><Relationship Id="rId97" Type="http://schemas.openxmlformats.org/officeDocument/2006/relationships/image" Target="../media/image161.png"/><Relationship Id="rId104" Type="http://schemas.openxmlformats.org/officeDocument/2006/relationships/customXml" Target="../ink/ink133.xml"/><Relationship Id="rId120" Type="http://schemas.openxmlformats.org/officeDocument/2006/relationships/customXml" Target="../ink/ink141.xml"/><Relationship Id="rId125" Type="http://schemas.openxmlformats.org/officeDocument/2006/relationships/image" Target="../media/image175.png"/><Relationship Id="rId141" Type="http://schemas.openxmlformats.org/officeDocument/2006/relationships/image" Target="../media/image183.png"/><Relationship Id="rId146" Type="http://schemas.openxmlformats.org/officeDocument/2006/relationships/customXml" Target="../ink/ink154.xml"/><Relationship Id="rId7" Type="http://schemas.openxmlformats.org/officeDocument/2006/relationships/image" Target="../media/image12.wmf"/><Relationship Id="rId71" Type="http://schemas.openxmlformats.org/officeDocument/2006/relationships/image" Target="../media/image148.png"/><Relationship Id="rId92" Type="http://schemas.openxmlformats.org/officeDocument/2006/relationships/customXml" Target="../ink/ink127.xml"/><Relationship Id="rId2" Type="http://schemas.openxmlformats.org/officeDocument/2006/relationships/oleObject" Target="../embeddings/oleObject9.bin"/><Relationship Id="rId29" Type="http://schemas.openxmlformats.org/officeDocument/2006/relationships/image" Target="../media/image127.png"/><Relationship Id="rId24" Type="http://schemas.openxmlformats.org/officeDocument/2006/relationships/customXml" Target="../ink/ink93.xml"/><Relationship Id="rId40" Type="http://schemas.openxmlformats.org/officeDocument/2006/relationships/customXml" Target="../ink/ink101.xml"/><Relationship Id="rId45" Type="http://schemas.openxmlformats.org/officeDocument/2006/relationships/image" Target="../media/image135.png"/><Relationship Id="rId66" Type="http://schemas.openxmlformats.org/officeDocument/2006/relationships/customXml" Target="../ink/ink114.xml"/><Relationship Id="rId87" Type="http://schemas.openxmlformats.org/officeDocument/2006/relationships/image" Target="../media/image156.png"/><Relationship Id="rId110" Type="http://schemas.openxmlformats.org/officeDocument/2006/relationships/customXml" Target="../ink/ink136.xml"/><Relationship Id="rId115" Type="http://schemas.openxmlformats.org/officeDocument/2006/relationships/image" Target="../media/image170.png"/><Relationship Id="rId131" Type="http://schemas.openxmlformats.org/officeDocument/2006/relationships/image" Target="../media/image178.png"/><Relationship Id="rId136" Type="http://schemas.openxmlformats.org/officeDocument/2006/relationships/customXml" Target="../ink/ink149.xml"/><Relationship Id="rId157" Type="http://schemas.openxmlformats.org/officeDocument/2006/relationships/image" Target="../media/image90.png"/><Relationship Id="rId61" Type="http://schemas.openxmlformats.org/officeDocument/2006/relationships/image" Target="../media/image143.png"/><Relationship Id="rId82" Type="http://schemas.openxmlformats.org/officeDocument/2006/relationships/customXml" Target="../ink/ink122.xml"/><Relationship Id="rId152" Type="http://schemas.openxmlformats.org/officeDocument/2006/relationships/customXml" Target="../ink/ink157.xml"/><Relationship Id="rId19" Type="http://schemas.openxmlformats.org/officeDocument/2006/relationships/image" Target="../media/image122.png"/><Relationship Id="rId14" Type="http://schemas.openxmlformats.org/officeDocument/2006/relationships/customXml" Target="../ink/ink88.xml"/><Relationship Id="rId30" Type="http://schemas.openxmlformats.org/officeDocument/2006/relationships/customXml" Target="../ink/ink96.xml"/><Relationship Id="rId35" Type="http://schemas.openxmlformats.org/officeDocument/2006/relationships/image" Target="../media/image130.png"/><Relationship Id="rId56" Type="http://schemas.openxmlformats.org/officeDocument/2006/relationships/customXml" Target="../ink/ink109.xml"/><Relationship Id="rId77" Type="http://schemas.openxmlformats.org/officeDocument/2006/relationships/image" Target="../media/image151.png"/><Relationship Id="rId100" Type="http://schemas.openxmlformats.org/officeDocument/2006/relationships/customXml" Target="../ink/ink131.xml"/><Relationship Id="rId105" Type="http://schemas.openxmlformats.org/officeDocument/2006/relationships/image" Target="../media/image165.png"/><Relationship Id="rId126" Type="http://schemas.openxmlformats.org/officeDocument/2006/relationships/customXml" Target="../ink/ink144.xml"/><Relationship Id="rId147" Type="http://schemas.openxmlformats.org/officeDocument/2006/relationships/image" Target="../media/image17.png"/><Relationship Id="rId8" Type="http://schemas.openxmlformats.org/officeDocument/2006/relationships/oleObject" Target="../embeddings/oleObject12.bin"/><Relationship Id="rId51" Type="http://schemas.openxmlformats.org/officeDocument/2006/relationships/image" Target="../media/image138.png"/><Relationship Id="rId72" Type="http://schemas.openxmlformats.org/officeDocument/2006/relationships/customXml" Target="../ink/ink117.xml"/><Relationship Id="rId93" Type="http://schemas.openxmlformats.org/officeDocument/2006/relationships/image" Target="../media/image159.png"/><Relationship Id="rId98" Type="http://schemas.openxmlformats.org/officeDocument/2006/relationships/customXml" Target="../ink/ink130.xml"/><Relationship Id="rId121" Type="http://schemas.openxmlformats.org/officeDocument/2006/relationships/image" Target="../media/image173.png"/><Relationship Id="rId142" Type="http://schemas.openxmlformats.org/officeDocument/2006/relationships/customXml" Target="../ink/ink152.xml"/><Relationship Id="rId3" Type="http://schemas.openxmlformats.org/officeDocument/2006/relationships/image" Target="../media/image10.wmf"/><Relationship Id="rId25" Type="http://schemas.openxmlformats.org/officeDocument/2006/relationships/image" Target="../media/image125.png"/><Relationship Id="rId46" Type="http://schemas.openxmlformats.org/officeDocument/2006/relationships/customXml" Target="../ink/ink104.xml"/><Relationship Id="rId67" Type="http://schemas.openxmlformats.org/officeDocument/2006/relationships/image" Target="../media/image146.png"/><Relationship Id="rId116" Type="http://schemas.openxmlformats.org/officeDocument/2006/relationships/customXml" Target="../ink/ink139.xml"/><Relationship Id="rId137" Type="http://schemas.openxmlformats.org/officeDocument/2006/relationships/image" Target="../media/image181.png"/><Relationship Id="rId20" Type="http://schemas.openxmlformats.org/officeDocument/2006/relationships/customXml" Target="../ink/ink91.xml"/><Relationship Id="rId41" Type="http://schemas.openxmlformats.org/officeDocument/2006/relationships/image" Target="../media/image133.png"/><Relationship Id="rId62" Type="http://schemas.openxmlformats.org/officeDocument/2006/relationships/customXml" Target="../ink/ink112.xml"/><Relationship Id="rId83" Type="http://schemas.openxmlformats.org/officeDocument/2006/relationships/image" Target="../media/image154.png"/><Relationship Id="rId88" Type="http://schemas.openxmlformats.org/officeDocument/2006/relationships/customXml" Target="../ink/ink125.xml"/><Relationship Id="rId111" Type="http://schemas.openxmlformats.org/officeDocument/2006/relationships/image" Target="../media/image168.png"/><Relationship Id="rId132" Type="http://schemas.openxmlformats.org/officeDocument/2006/relationships/customXml" Target="../ink/ink147.xml"/><Relationship Id="rId153" Type="http://schemas.openxmlformats.org/officeDocument/2006/relationships/image" Target="../media/image88.png"/><Relationship Id="rId15" Type="http://schemas.openxmlformats.org/officeDocument/2006/relationships/image" Target="../media/image120.png"/><Relationship Id="rId36" Type="http://schemas.openxmlformats.org/officeDocument/2006/relationships/customXml" Target="../ink/ink99.xml"/><Relationship Id="rId57" Type="http://schemas.openxmlformats.org/officeDocument/2006/relationships/image" Target="../media/image141.png"/><Relationship Id="rId106" Type="http://schemas.openxmlformats.org/officeDocument/2006/relationships/customXml" Target="../ink/ink134.xml"/><Relationship Id="rId127" Type="http://schemas.openxmlformats.org/officeDocument/2006/relationships/image" Target="../media/image176.png"/><Relationship Id="rId10" Type="http://schemas.openxmlformats.org/officeDocument/2006/relationships/oleObject" Target="../embeddings/oleObject13.bin"/><Relationship Id="rId31" Type="http://schemas.openxmlformats.org/officeDocument/2006/relationships/image" Target="../media/image128.png"/><Relationship Id="rId52" Type="http://schemas.openxmlformats.org/officeDocument/2006/relationships/customXml" Target="../ink/ink107.xml"/><Relationship Id="rId73" Type="http://schemas.openxmlformats.org/officeDocument/2006/relationships/image" Target="../media/image149.png"/><Relationship Id="rId78" Type="http://schemas.openxmlformats.org/officeDocument/2006/relationships/customXml" Target="../ink/ink120.xml"/><Relationship Id="rId94" Type="http://schemas.openxmlformats.org/officeDocument/2006/relationships/customXml" Target="../ink/ink128.xml"/><Relationship Id="rId99" Type="http://schemas.openxmlformats.org/officeDocument/2006/relationships/image" Target="../media/image162.png"/><Relationship Id="rId101" Type="http://schemas.openxmlformats.org/officeDocument/2006/relationships/image" Target="../media/image163.png"/><Relationship Id="rId122" Type="http://schemas.openxmlformats.org/officeDocument/2006/relationships/customXml" Target="../ink/ink142.xml"/><Relationship Id="rId143" Type="http://schemas.openxmlformats.org/officeDocument/2006/relationships/image" Target="../media/image184.png"/><Relationship Id="rId148" Type="http://schemas.openxmlformats.org/officeDocument/2006/relationships/customXml" Target="../ink/ink155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26" Type="http://schemas.openxmlformats.org/officeDocument/2006/relationships/customXml" Target="../ink/ink94.xml"/><Relationship Id="rId47" Type="http://schemas.openxmlformats.org/officeDocument/2006/relationships/image" Target="../media/image136.png"/><Relationship Id="rId68" Type="http://schemas.openxmlformats.org/officeDocument/2006/relationships/customXml" Target="../ink/ink115.xml"/><Relationship Id="rId89" Type="http://schemas.openxmlformats.org/officeDocument/2006/relationships/image" Target="../media/image157.png"/><Relationship Id="rId112" Type="http://schemas.openxmlformats.org/officeDocument/2006/relationships/customXml" Target="../ink/ink137.xml"/><Relationship Id="rId133" Type="http://schemas.openxmlformats.org/officeDocument/2006/relationships/image" Target="../media/image179.png"/><Relationship Id="rId154" Type="http://schemas.openxmlformats.org/officeDocument/2006/relationships/customXml" Target="../ink/ink158.xml"/><Relationship Id="rId16" Type="http://schemas.openxmlformats.org/officeDocument/2006/relationships/customXml" Target="../ink/ink89.xml"/><Relationship Id="rId37" Type="http://schemas.openxmlformats.org/officeDocument/2006/relationships/image" Target="../media/image131.png"/><Relationship Id="rId58" Type="http://schemas.openxmlformats.org/officeDocument/2006/relationships/customXml" Target="../ink/ink110.xml"/><Relationship Id="rId79" Type="http://schemas.openxmlformats.org/officeDocument/2006/relationships/image" Target="../media/image152.png"/><Relationship Id="rId102" Type="http://schemas.openxmlformats.org/officeDocument/2006/relationships/customXml" Target="../ink/ink132.xml"/><Relationship Id="rId123" Type="http://schemas.openxmlformats.org/officeDocument/2006/relationships/image" Target="../media/image174.png"/><Relationship Id="rId144" Type="http://schemas.openxmlformats.org/officeDocument/2006/relationships/customXml" Target="../ink/ink153.xml"/><Relationship Id="rId90" Type="http://schemas.openxmlformats.org/officeDocument/2006/relationships/customXml" Target="../ink/ink126.xml"/><Relationship Id="rId27" Type="http://schemas.openxmlformats.org/officeDocument/2006/relationships/image" Target="../media/image126.png"/><Relationship Id="rId48" Type="http://schemas.openxmlformats.org/officeDocument/2006/relationships/customXml" Target="../ink/ink105.xml"/><Relationship Id="rId69" Type="http://schemas.openxmlformats.org/officeDocument/2006/relationships/image" Target="../media/image147.png"/><Relationship Id="rId113" Type="http://schemas.openxmlformats.org/officeDocument/2006/relationships/image" Target="../media/image169.png"/><Relationship Id="rId134" Type="http://schemas.openxmlformats.org/officeDocument/2006/relationships/customXml" Target="../ink/ink1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customXml" Target="../ink/ink165.xml"/><Relationship Id="rId3" Type="http://schemas.openxmlformats.org/officeDocument/2006/relationships/customXml" Target="../ink/ink160.xml"/><Relationship Id="rId7" Type="http://schemas.openxmlformats.org/officeDocument/2006/relationships/customXml" Target="../ink/ink162.xml"/><Relationship Id="rId12" Type="http://schemas.openxmlformats.org/officeDocument/2006/relationships/image" Target="../media/image189.png"/><Relationship Id="rId2" Type="http://schemas.openxmlformats.org/officeDocument/2006/relationships/image" Target="../media/image18100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customXml" Target="../ink/ink164.xml"/><Relationship Id="rId5" Type="http://schemas.openxmlformats.org/officeDocument/2006/relationships/customXml" Target="../ink/ink161.xml"/><Relationship Id="rId15" Type="http://schemas.openxmlformats.org/officeDocument/2006/relationships/customXml" Target="../ink/ink166.xml"/><Relationship Id="rId10" Type="http://schemas.openxmlformats.org/officeDocument/2006/relationships/image" Target="../media/image188.png"/><Relationship Id="rId4" Type="http://schemas.openxmlformats.org/officeDocument/2006/relationships/image" Target="../media/image185.png"/><Relationship Id="rId9" Type="http://schemas.openxmlformats.org/officeDocument/2006/relationships/customXml" Target="../ink/ink163.xml"/><Relationship Id="rId1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2.png"/><Relationship Id="rId21" Type="http://schemas.openxmlformats.org/officeDocument/2006/relationships/customXml" Target="../ink/ink176.xml"/><Relationship Id="rId42" Type="http://schemas.openxmlformats.org/officeDocument/2006/relationships/image" Target="../media/image210.png"/><Relationship Id="rId47" Type="http://schemas.openxmlformats.org/officeDocument/2006/relationships/customXml" Target="../ink/ink189.xml"/><Relationship Id="rId63" Type="http://schemas.openxmlformats.org/officeDocument/2006/relationships/customXml" Target="../ink/ink197.xml"/><Relationship Id="rId68" Type="http://schemas.openxmlformats.org/officeDocument/2006/relationships/image" Target="../media/image223.png"/><Relationship Id="rId7" Type="http://schemas.openxmlformats.org/officeDocument/2006/relationships/customXml" Target="../ink/ink169.xml"/><Relationship Id="rId71" Type="http://schemas.openxmlformats.org/officeDocument/2006/relationships/customXml" Target="../ink/ink201.xml"/><Relationship Id="rId2" Type="http://schemas.openxmlformats.org/officeDocument/2006/relationships/image" Target="../media/image190.png"/><Relationship Id="rId16" Type="http://schemas.openxmlformats.org/officeDocument/2006/relationships/image" Target="../media/image197.png"/><Relationship Id="rId29" Type="http://schemas.openxmlformats.org/officeDocument/2006/relationships/customXml" Target="../ink/ink180.xml"/><Relationship Id="rId11" Type="http://schemas.openxmlformats.org/officeDocument/2006/relationships/customXml" Target="../ink/ink171.xml"/><Relationship Id="rId24" Type="http://schemas.openxmlformats.org/officeDocument/2006/relationships/image" Target="../media/image201.png"/><Relationship Id="rId32" Type="http://schemas.openxmlformats.org/officeDocument/2006/relationships/image" Target="../media/image205.png"/><Relationship Id="rId37" Type="http://schemas.openxmlformats.org/officeDocument/2006/relationships/customXml" Target="../ink/ink184.xml"/><Relationship Id="rId40" Type="http://schemas.openxmlformats.org/officeDocument/2006/relationships/image" Target="../media/image209.png"/><Relationship Id="rId45" Type="http://schemas.openxmlformats.org/officeDocument/2006/relationships/customXml" Target="../ink/ink188.xml"/><Relationship Id="rId53" Type="http://schemas.openxmlformats.org/officeDocument/2006/relationships/customXml" Target="../ink/ink192.xml"/><Relationship Id="rId58" Type="http://schemas.openxmlformats.org/officeDocument/2006/relationships/image" Target="../media/image218.png"/><Relationship Id="rId66" Type="http://schemas.openxmlformats.org/officeDocument/2006/relationships/image" Target="../media/image222.png"/><Relationship Id="rId5" Type="http://schemas.openxmlformats.org/officeDocument/2006/relationships/customXml" Target="../ink/ink168.xml"/><Relationship Id="rId61" Type="http://schemas.openxmlformats.org/officeDocument/2006/relationships/customXml" Target="../ink/ink196.xml"/><Relationship Id="rId19" Type="http://schemas.openxmlformats.org/officeDocument/2006/relationships/customXml" Target="../ink/ink175.xml"/><Relationship Id="rId14" Type="http://schemas.openxmlformats.org/officeDocument/2006/relationships/image" Target="../media/image196.png"/><Relationship Id="rId22" Type="http://schemas.openxmlformats.org/officeDocument/2006/relationships/image" Target="../media/image200.png"/><Relationship Id="rId27" Type="http://schemas.openxmlformats.org/officeDocument/2006/relationships/customXml" Target="../ink/ink179.xml"/><Relationship Id="rId30" Type="http://schemas.openxmlformats.org/officeDocument/2006/relationships/image" Target="../media/image204.png"/><Relationship Id="rId35" Type="http://schemas.openxmlformats.org/officeDocument/2006/relationships/customXml" Target="../ink/ink183.xml"/><Relationship Id="rId43" Type="http://schemas.openxmlformats.org/officeDocument/2006/relationships/customXml" Target="../ink/ink187.xml"/><Relationship Id="rId48" Type="http://schemas.openxmlformats.org/officeDocument/2006/relationships/image" Target="../media/image213.png"/><Relationship Id="rId56" Type="http://schemas.openxmlformats.org/officeDocument/2006/relationships/image" Target="../media/image217.png"/><Relationship Id="rId64" Type="http://schemas.openxmlformats.org/officeDocument/2006/relationships/image" Target="../media/image221.png"/><Relationship Id="rId69" Type="http://schemas.openxmlformats.org/officeDocument/2006/relationships/customXml" Target="../ink/ink200.xml"/><Relationship Id="rId8" Type="http://schemas.openxmlformats.org/officeDocument/2006/relationships/image" Target="../media/image193.png"/><Relationship Id="rId51" Type="http://schemas.openxmlformats.org/officeDocument/2006/relationships/customXml" Target="../ink/ink191.xml"/><Relationship Id="rId72" Type="http://schemas.openxmlformats.org/officeDocument/2006/relationships/image" Target="../media/image225.png"/><Relationship Id="rId3" Type="http://schemas.openxmlformats.org/officeDocument/2006/relationships/customXml" Target="../ink/ink167.xml"/><Relationship Id="rId12" Type="http://schemas.openxmlformats.org/officeDocument/2006/relationships/image" Target="../media/image195.png"/><Relationship Id="rId17" Type="http://schemas.openxmlformats.org/officeDocument/2006/relationships/customXml" Target="../ink/ink174.xml"/><Relationship Id="rId25" Type="http://schemas.openxmlformats.org/officeDocument/2006/relationships/customXml" Target="../ink/ink178.xml"/><Relationship Id="rId33" Type="http://schemas.openxmlformats.org/officeDocument/2006/relationships/customXml" Target="../ink/ink182.xml"/><Relationship Id="rId38" Type="http://schemas.openxmlformats.org/officeDocument/2006/relationships/image" Target="../media/image208.png"/><Relationship Id="rId46" Type="http://schemas.openxmlformats.org/officeDocument/2006/relationships/image" Target="../media/image212.png"/><Relationship Id="rId59" Type="http://schemas.openxmlformats.org/officeDocument/2006/relationships/customXml" Target="../ink/ink195.xml"/><Relationship Id="rId67" Type="http://schemas.openxmlformats.org/officeDocument/2006/relationships/customXml" Target="../ink/ink199.xml"/><Relationship Id="rId20" Type="http://schemas.openxmlformats.org/officeDocument/2006/relationships/image" Target="../media/image199.png"/><Relationship Id="rId41" Type="http://schemas.openxmlformats.org/officeDocument/2006/relationships/customXml" Target="../ink/ink186.xml"/><Relationship Id="rId54" Type="http://schemas.openxmlformats.org/officeDocument/2006/relationships/image" Target="../media/image216.png"/><Relationship Id="rId62" Type="http://schemas.openxmlformats.org/officeDocument/2006/relationships/image" Target="../media/image220.png"/><Relationship Id="rId70" Type="http://schemas.openxmlformats.org/officeDocument/2006/relationships/image" Target="../media/image2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28" Type="http://schemas.openxmlformats.org/officeDocument/2006/relationships/image" Target="../media/image203.png"/><Relationship Id="rId36" Type="http://schemas.openxmlformats.org/officeDocument/2006/relationships/image" Target="../media/image207.png"/><Relationship Id="rId49" Type="http://schemas.openxmlformats.org/officeDocument/2006/relationships/customXml" Target="../ink/ink190.xml"/><Relationship Id="rId57" Type="http://schemas.openxmlformats.org/officeDocument/2006/relationships/customXml" Target="../ink/ink194.xml"/><Relationship Id="rId10" Type="http://schemas.openxmlformats.org/officeDocument/2006/relationships/image" Target="../media/image194.png"/><Relationship Id="rId31" Type="http://schemas.openxmlformats.org/officeDocument/2006/relationships/customXml" Target="../ink/ink181.xml"/><Relationship Id="rId44" Type="http://schemas.openxmlformats.org/officeDocument/2006/relationships/image" Target="../media/image211.png"/><Relationship Id="rId52" Type="http://schemas.openxmlformats.org/officeDocument/2006/relationships/image" Target="../media/image215.png"/><Relationship Id="rId60" Type="http://schemas.openxmlformats.org/officeDocument/2006/relationships/image" Target="../media/image219.png"/><Relationship Id="rId65" Type="http://schemas.openxmlformats.org/officeDocument/2006/relationships/customXml" Target="../ink/ink198.xml"/><Relationship Id="rId4" Type="http://schemas.openxmlformats.org/officeDocument/2006/relationships/image" Target="../media/image191.png"/><Relationship Id="rId9" Type="http://schemas.openxmlformats.org/officeDocument/2006/relationships/customXml" Target="../ink/ink170.xml"/><Relationship Id="rId13" Type="http://schemas.openxmlformats.org/officeDocument/2006/relationships/customXml" Target="../ink/ink172.xml"/><Relationship Id="rId18" Type="http://schemas.openxmlformats.org/officeDocument/2006/relationships/image" Target="../media/image198.png"/><Relationship Id="rId39" Type="http://schemas.openxmlformats.org/officeDocument/2006/relationships/customXml" Target="../ink/ink185.xml"/><Relationship Id="rId34" Type="http://schemas.openxmlformats.org/officeDocument/2006/relationships/image" Target="../media/image206.png"/><Relationship Id="rId50" Type="http://schemas.openxmlformats.org/officeDocument/2006/relationships/image" Target="../media/image214.png"/><Relationship Id="rId55" Type="http://schemas.openxmlformats.org/officeDocument/2006/relationships/customXml" Target="../ink/ink1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229.png"/><Relationship Id="rId3" Type="http://schemas.openxmlformats.org/officeDocument/2006/relationships/image" Target="../media/image93.wmf"/><Relationship Id="rId7" Type="http://schemas.openxmlformats.org/officeDocument/2006/relationships/image" Target="../media/image226.png"/><Relationship Id="rId12" Type="http://schemas.openxmlformats.org/officeDocument/2006/relationships/customXml" Target="../ink/ink205.xml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2.xml"/><Relationship Id="rId11" Type="http://schemas.openxmlformats.org/officeDocument/2006/relationships/image" Target="../media/image228.png"/><Relationship Id="rId5" Type="http://schemas.openxmlformats.org/officeDocument/2006/relationships/image" Target="../media/image94.wmf"/><Relationship Id="rId15" Type="http://schemas.openxmlformats.org/officeDocument/2006/relationships/image" Target="../media/image114.png"/><Relationship Id="rId10" Type="http://schemas.openxmlformats.org/officeDocument/2006/relationships/customXml" Target="../ink/ink204.xml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7.png"/><Relationship Id="rId14" Type="http://schemas.openxmlformats.org/officeDocument/2006/relationships/customXml" Target="../ink/ink2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BEAC-D420-5F18-45DB-CA6CF7FBA8D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828ED33-53B9-7608-9BEC-FD140EF1852A}"/>
              </a:ext>
            </a:extLst>
          </p:cNvPr>
          <p:cNvGrpSpPr/>
          <p:nvPr/>
        </p:nvGrpSpPr>
        <p:grpSpPr>
          <a:xfrm>
            <a:off x="3695596" y="3312425"/>
            <a:ext cx="1604880" cy="219960"/>
            <a:chOff x="3695596" y="3312425"/>
            <a:chExt cx="160488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CD0375-6C76-9704-48B9-E61E080A2488}"/>
                    </a:ext>
                  </a:extLst>
                </p14:cNvPr>
                <p14:cNvContentPartPr/>
                <p14:nvPr/>
              </p14:nvContentPartPr>
              <p14:xfrm>
                <a:off x="3695596" y="3483065"/>
                <a:ext cx="90720" cy="19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CD0375-6C76-9704-48B9-E61E080A248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86596" y="3474425"/>
                  <a:ext cx="108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572627-D202-0E4B-5F79-F0C54ADFE8E2}"/>
                    </a:ext>
                  </a:extLst>
                </p14:cNvPr>
                <p14:cNvContentPartPr/>
                <p14:nvPr/>
              </p14:nvContentPartPr>
              <p14:xfrm>
                <a:off x="3983956" y="3367865"/>
                <a:ext cx="6120" cy="127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572627-D202-0E4B-5F79-F0C54ADFE8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74956" y="3359225"/>
                  <a:ext cx="23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93FB0FC-716D-EF79-0A74-E0B49BB9EF84}"/>
                    </a:ext>
                  </a:extLst>
                </p14:cNvPr>
                <p14:cNvContentPartPr/>
                <p14:nvPr/>
              </p14:nvContentPartPr>
              <p14:xfrm>
                <a:off x="3867676" y="3329345"/>
                <a:ext cx="240480" cy="107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93FB0FC-716D-EF79-0A74-E0B49BB9EF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59036" y="3320345"/>
                  <a:ext cx="258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845EC4-AED3-5361-1E9F-866E9259D515}"/>
                    </a:ext>
                  </a:extLst>
                </p14:cNvPr>
                <p14:cNvContentPartPr/>
                <p14:nvPr/>
              </p14:nvContentPartPr>
              <p14:xfrm>
                <a:off x="4144516" y="3312425"/>
                <a:ext cx="111600" cy="19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845EC4-AED3-5361-1E9F-866E9259D5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35516" y="3303425"/>
                  <a:ext cx="129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089AE4-B77A-3C02-2666-3C09BF8CED6D}"/>
                    </a:ext>
                  </a:extLst>
                </p14:cNvPr>
                <p14:cNvContentPartPr/>
                <p14:nvPr/>
              </p14:nvContentPartPr>
              <p14:xfrm>
                <a:off x="4294276" y="3317465"/>
                <a:ext cx="140760" cy="209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089AE4-B77A-3C02-2666-3C09BF8CED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85636" y="3308465"/>
                  <a:ext cx="158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E6E1C24-7EDD-2770-5A16-EA9135F1C471}"/>
                    </a:ext>
                  </a:extLst>
                </p14:cNvPr>
                <p14:cNvContentPartPr/>
                <p14:nvPr/>
              </p14:nvContentPartPr>
              <p14:xfrm>
                <a:off x="4469956" y="3419705"/>
                <a:ext cx="105480" cy="96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E6E1C24-7EDD-2770-5A16-EA9135F1C4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61316" y="3410705"/>
                  <a:ext cx="123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E872586-D7CF-66C7-EE86-5714B4D76629}"/>
                    </a:ext>
                  </a:extLst>
                </p14:cNvPr>
                <p14:cNvContentPartPr/>
                <p14:nvPr/>
              </p14:nvContentPartPr>
              <p14:xfrm>
                <a:off x="4795396" y="3338705"/>
                <a:ext cx="2520" cy="146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E872586-D7CF-66C7-EE86-5714B4D766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86756" y="3329705"/>
                  <a:ext cx="20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E62CDB9-2BB5-CD41-9088-4F341DC7EDAE}"/>
                    </a:ext>
                  </a:extLst>
                </p14:cNvPr>
                <p14:cNvContentPartPr/>
                <p14:nvPr/>
              </p14:nvContentPartPr>
              <p14:xfrm>
                <a:off x="4705396" y="3330425"/>
                <a:ext cx="182880" cy="20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E62CDB9-2BB5-CD41-9088-4F341DC7ED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96396" y="3321425"/>
                  <a:ext cx="200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68ED774-1A4D-21C0-FFC2-9856C25427BB}"/>
                    </a:ext>
                  </a:extLst>
                </p14:cNvPr>
                <p14:cNvContentPartPr/>
                <p14:nvPr/>
              </p14:nvContentPartPr>
              <p14:xfrm>
                <a:off x="4893676" y="3334385"/>
                <a:ext cx="82800" cy="198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68ED774-1A4D-21C0-FFC2-9856C25427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84676" y="3325745"/>
                  <a:ext cx="100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47DF1C-974A-0FA4-66A6-33A1359DBB48}"/>
                    </a:ext>
                  </a:extLst>
                </p14:cNvPr>
                <p14:cNvContentPartPr/>
                <p14:nvPr/>
              </p14:nvContentPartPr>
              <p14:xfrm>
                <a:off x="5117596" y="3400625"/>
                <a:ext cx="174240" cy="29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47DF1C-974A-0FA4-66A6-33A1359DBB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08596" y="3391625"/>
                  <a:ext cx="19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C203E85-8EE0-3BDF-D704-E776C346B649}"/>
                    </a:ext>
                  </a:extLst>
                </p14:cNvPr>
                <p14:cNvContentPartPr/>
                <p14:nvPr/>
              </p14:nvContentPartPr>
              <p14:xfrm>
                <a:off x="5140636" y="3453545"/>
                <a:ext cx="159840" cy="20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C203E85-8EE0-3BDF-D704-E776C346B6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31996" y="3444905"/>
                  <a:ext cx="1774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FD1FC9F-749B-F4A9-557A-00751A76CAA0}"/>
              </a:ext>
            </a:extLst>
          </p:cNvPr>
          <p:cNvGrpSpPr/>
          <p:nvPr/>
        </p:nvGrpSpPr>
        <p:grpSpPr>
          <a:xfrm>
            <a:off x="5520076" y="3299465"/>
            <a:ext cx="924120" cy="211320"/>
            <a:chOff x="5520076" y="3299465"/>
            <a:chExt cx="9241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E99EA45-4AC9-5C03-4F61-145BF49252C8}"/>
                    </a:ext>
                  </a:extLst>
                </p14:cNvPr>
                <p14:cNvContentPartPr/>
                <p14:nvPr/>
              </p14:nvContentPartPr>
              <p14:xfrm>
                <a:off x="5520076" y="3321425"/>
                <a:ext cx="110520" cy="112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E99EA45-4AC9-5C03-4F61-145BF49252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11436" y="3312425"/>
                  <a:ext cx="128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180796B-78B5-D708-905A-8DCEA042CC6F}"/>
                    </a:ext>
                  </a:extLst>
                </p14:cNvPr>
                <p14:cNvContentPartPr/>
                <p14:nvPr/>
              </p14:nvContentPartPr>
              <p14:xfrm>
                <a:off x="5669476" y="3398465"/>
                <a:ext cx="26280" cy="83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180796B-78B5-D708-905A-8DCEA042CC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0836" y="3389465"/>
                  <a:ext cx="43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416921F-BC89-E58E-2E69-89B6ACA2AFEF}"/>
                    </a:ext>
                  </a:extLst>
                </p14:cNvPr>
                <p14:cNvContentPartPr/>
                <p14:nvPr/>
              </p14:nvContentPartPr>
              <p14:xfrm>
                <a:off x="5737156" y="3309185"/>
                <a:ext cx="191880" cy="151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416921F-BC89-E58E-2E69-89B6ACA2AF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8516" y="3300545"/>
                  <a:ext cx="209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B14AC6F-1F00-5812-81BD-1C720D9DB341}"/>
                    </a:ext>
                  </a:extLst>
                </p14:cNvPr>
                <p14:cNvContentPartPr/>
                <p14:nvPr/>
              </p14:nvContentPartPr>
              <p14:xfrm>
                <a:off x="5956396" y="3313865"/>
                <a:ext cx="143640" cy="127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B14AC6F-1F00-5812-81BD-1C720D9DB3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47756" y="3304865"/>
                  <a:ext cx="161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852229F-43CC-D66D-B503-99D0201A5F5C}"/>
                    </a:ext>
                  </a:extLst>
                </p14:cNvPr>
                <p14:cNvContentPartPr/>
                <p14:nvPr/>
              </p14:nvContentPartPr>
              <p14:xfrm>
                <a:off x="6131356" y="3327185"/>
                <a:ext cx="145800" cy="183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852229F-43CC-D66D-B503-99D0201A5F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22716" y="3318185"/>
                  <a:ext cx="163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117F4A-1530-BAED-A1FA-11A78CC627C6}"/>
                    </a:ext>
                  </a:extLst>
                </p14:cNvPr>
                <p14:cNvContentPartPr/>
                <p14:nvPr/>
              </p14:nvContentPartPr>
              <p14:xfrm>
                <a:off x="6370396" y="3299465"/>
                <a:ext cx="73800" cy="146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117F4A-1530-BAED-A1FA-11A78CC627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61396" y="3290465"/>
                  <a:ext cx="914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9CABF1A8-11C0-5A34-1130-9632334837A4}"/>
              </a:ext>
            </a:extLst>
          </p:cNvPr>
          <p:cNvGrpSpPr/>
          <p:nvPr/>
        </p:nvGrpSpPr>
        <p:grpSpPr>
          <a:xfrm>
            <a:off x="6612316" y="3270305"/>
            <a:ext cx="255240" cy="240480"/>
            <a:chOff x="6612316" y="3270305"/>
            <a:chExt cx="2552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A506995-3235-0DA3-30A6-03AF45CF767E}"/>
                    </a:ext>
                  </a:extLst>
                </p14:cNvPr>
                <p14:cNvContentPartPr/>
                <p14:nvPr/>
              </p14:nvContentPartPr>
              <p14:xfrm>
                <a:off x="6612316" y="3342305"/>
                <a:ext cx="82800" cy="14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A506995-3235-0DA3-30A6-03AF45CF76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3676" y="3333305"/>
                  <a:ext cx="100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9D1FD2A-1115-8E7D-BB4E-B998AA349677}"/>
                    </a:ext>
                  </a:extLst>
                </p14:cNvPr>
                <p14:cNvContentPartPr/>
                <p14:nvPr/>
              </p14:nvContentPartPr>
              <p14:xfrm>
                <a:off x="6773956" y="3270305"/>
                <a:ext cx="93600" cy="148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9D1FD2A-1115-8E7D-BB4E-B998AA3496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65316" y="3261665"/>
                  <a:ext cx="11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0A62D49-0B28-DE5F-893A-F443FEF49F86}"/>
                    </a:ext>
                  </a:extLst>
                </p14:cNvPr>
                <p14:cNvContentPartPr/>
                <p14:nvPr/>
              </p14:nvContentPartPr>
              <p14:xfrm>
                <a:off x="6706636" y="3281825"/>
                <a:ext cx="74880" cy="9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0A62D49-0B28-DE5F-893A-F443FEF49F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97996" y="3272825"/>
                  <a:ext cx="92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712C6FA-A15D-4C6C-F589-EA1D61FE773D}"/>
                    </a:ext>
                  </a:extLst>
                </p14:cNvPr>
                <p14:cNvContentPartPr/>
                <p14:nvPr/>
              </p14:nvContentPartPr>
              <p14:xfrm>
                <a:off x="6715636" y="3429065"/>
                <a:ext cx="36000" cy="81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712C6FA-A15D-4C6C-F589-EA1D61FE77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06636" y="3420065"/>
                  <a:ext cx="536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88F0B563-3782-CC68-ED15-1474FC9CD388}"/>
              </a:ext>
            </a:extLst>
          </p:cNvPr>
          <p:cNvGrpSpPr/>
          <p:nvPr/>
        </p:nvGrpSpPr>
        <p:grpSpPr>
          <a:xfrm>
            <a:off x="7021996" y="3283265"/>
            <a:ext cx="617400" cy="239040"/>
            <a:chOff x="7021996" y="3283265"/>
            <a:chExt cx="61740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F182D4F-6D54-D6B2-B2AA-84021A469D1D}"/>
                    </a:ext>
                  </a:extLst>
                </p14:cNvPr>
                <p14:cNvContentPartPr/>
                <p14:nvPr/>
              </p14:nvContentPartPr>
              <p14:xfrm>
                <a:off x="7021996" y="3339785"/>
                <a:ext cx="136440" cy="1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F182D4F-6D54-D6B2-B2AA-84021A469D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13356" y="3330785"/>
                  <a:ext cx="15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D771624-445A-5007-4B6B-0C92210BCC70}"/>
                    </a:ext>
                  </a:extLst>
                </p14:cNvPr>
                <p14:cNvContentPartPr/>
                <p14:nvPr/>
              </p14:nvContentPartPr>
              <p14:xfrm>
                <a:off x="7022716" y="3422585"/>
                <a:ext cx="110160" cy="2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D771624-445A-5007-4B6B-0C92210BCC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13716" y="3413945"/>
                  <a:ext cx="12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16853C8-9444-8A86-8199-82AE6C3EE714}"/>
                    </a:ext>
                  </a:extLst>
                </p14:cNvPr>
                <p14:cNvContentPartPr/>
                <p14:nvPr/>
              </p14:nvContentPartPr>
              <p14:xfrm>
                <a:off x="7290196" y="3295505"/>
                <a:ext cx="109800" cy="137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16853C8-9444-8A86-8199-82AE6C3EE71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81556" y="3286505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5C91845-F832-2B4F-AA9E-204AD511320D}"/>
                    </a:ext>
                  </a:extLst>
                </p14:cNvPr>
                <p14:cNvContentPartPr/>
                <p14:nvPr/>
              </p14:nvContentPartPr>
              <p14:xfrm>
                <a:off x="7428076" y="3424385"/>
                <a:ext cx="5040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5C91845-F832-2B4F-AA9E-204AD51132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19436" y="3415385"/>
                  <a:ext cx="68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0D1F3B-E121-E518-4191-3E7BA5AF199D}"/>
                    </a:ext>
                  </a:extLst>
                </p14:cNvPr>
                <p14:cNvContentPartPr/>
                <p14:nvPr/>
              </p14:nvContentPartPr>
              <p14:xfrm>
                <a:off x="7525996" y="3283265"/>
                <a:ext cx="113400" cy="162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0D1F3B-E121-E518-4191-3E7BA5AF19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17356" y="3274625"/>
                  <a:ext cx="1310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1E8C291-BAC9-B618-E8DA-35C30C3E717F}"/>
              </a:ext>
            </a:extLst>
          </p:cNvPr>
          <p:cNvGrpSpPr/>
          <p:nvPr/>
        </p:nvGrpSpPr>
        <p:grpSpPr>
          <a:xfrm>
            <a:off x="7805716" y="3223505"/>
            <a:ext cx="867960" cy="261000"/>
            <a:chOff x="7805716" y="3223505"/>
            <a:chExt cx="8679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1F8F33-949E-CC14-97BD-52D23FCB7764}"/>
                    </a:ext>
                  </a:extLst>
                </p14:cNvPr>
                <p14:cNvContentPartPr/>
                <p14:nvPr/>
              </p14:nvContentPartPr>
              <p14:xfrm>
                <a:off x="7823356" y="3331505"/>
                <a:ext cx="172080" cy="15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1F8F33-949E-CC14-97BD-52D23FCB77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14716" y="3322505"/>
                  <a:ext cx="189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439741E-5A38-1831-EED8-061830CB78FC}"/>
                    </a:ext>
                  </a:extLst>
                </p14:cNvPr>
                <p14:cNvContentPartPr/>
                <p14:nvPr/>
              </p14:nvContentPartPr>
              <p14:xfrm>
                <a:off x="7805716" y="3424385"/>
                <a:ext cx="110880" cy="23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439741E-5A38-1831-EED8-061830CB78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97076" y="3415385"/>
                  <a:ext cx="12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50C82C-8B9F-4948-5BAE-3B56DFBD7996}"/>
                    </a:ext>
                  </a:extLst>
                </p14:cNvPr>
                <p14:cNvContentPartPr/>
                <p14:nvPr/>
              </p14:nvContentPartPr>
              <p14:xfrm>
                <a:off x="8112076" y="3296225"/>
                <a:ext cx="98280" cy="188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50C82C-8B9F-4948-5BAE-3B56DFBD79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3076" y="3287225"/>
                  <a:ext cx="11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C76F7FC-70E6-A8EE-009D-AFDA802320AF}"/>
                    </a:ext>
                  </a:extLst>
                </p14:cNvPr>
                <p14:cNvContentPartPr/>
                <p14:nvPr/>
              </p14:nvContentPartPr>
              <p14:xfrm>
                <a:off x="8303596" y="3315305"/>
                <a:ext cx="83160" cy="121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C76F7FC-70E6-A8EE-009D-AFDA802320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94596" y="3306665"/>
                  <a:ext cx="100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F4E4440-F2C9-EBE9-73FE-614B5CF6C0F3}"/>
                    </a:ext>
                  </a:extLst>
                </p14:cNvPr>
                <p14:cNvContentPartPr/>
                <p14:nvPr/>
              </p14:nvContentPartPr>
              <p14:xfrm>
                <a:off x="8509156" y="3292265"/>
                <a:ext cx="94680" cy="120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F4E4440-F2C9-EBE9-73FE-614B5CF6C0F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00156" y="3283265"/>
                  <a:ext cx="11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DECCEED-F1B0-031C-3C04-B2A633A28390}"/>
                    </a:ext>
                  </a:extLst>
                </p14:cNvPr>
                <p14:cNvContentPartPr/>
                <p14:nvPr/>
              </p14:nvContentPartPr>
              <p14:xfrm>
                <a:off x="8435356" y="3223505"/>
                <a:ext cx="72360" cy="72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DECCEED-F1B0-031C-3C04-B2A633A283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26356" y="3214865"/>
                  <a:ext cx="90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3194716-A410-39D8-63B8-E330C0EABEEF}"/>
                    </a:ext>
                  </a:extLst>
                </p14:cNvPr>
                <p14:cNvContentPartPr/>
                <p14:nvPr/>
              </p14:nvContentPartPr>
              <p14:xfrm>
                <a:off x="8590516" y="3336545"/>
                <a:ext cx="83160" cy="82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3194716-A410-39D8-63B8-E330C0EABE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81876" y="3327905"/>
                  <a:ext cx="10080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E9C2ECE-D076-1AEF-17EF-823FA231FE26}"/>
                  </a:ext>
                </a:extLst>
              </p14:cNvPr>
              <p14:cNvContentPartPr/>
              <p14:nvPr/>
            </p14:nvContentPartPr>
            <p14:xfrm>
              <a:off x="9230956" y="3193462"/>
              <a:ext cx="109080" cy="2174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E9C2ECE-D076-1AEF-17EF-823FA231FE2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222316" y="3184462"/>
                <a:ext cx="12672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D6DD8266-2A71-3867-CAB8-CC58A55DE6AC}"/>
              </a:ext>
            </a:extLst>
          </p:cNvPr>
          <p:cNvGrpSpPr/>
          <p:nvPr/>
        </p:nvGrpSpPr>
        <p:grpSpPr>
          <a:xfrm>
            <a:off x="9514636" y="3064942"/>
            <a:ext cx="913680" cy="406800"/>
            <a:chOff x="9514636" y="3064942"/>
            <a:chExt cx="9136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C06A4D0-A586-2CAE-717D-A76E4E489397}"/>
                    </a:ext>
                  </a:extLst>
                </p14:cNvPr>
                <p14:cNvContentPartPr/>
                <p14:nvPr/>
              </p14:nvContentPartPr>
              <p14:xfrm>
                <a:off x="9537316" y="3194542"/>
                <a:ext cx="19440" cy="156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C06A4D0-A586-2CAE-717D-A76E4E4893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28676" y="3185542"/>
                  <a:ext cx="37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81FA5C9-7C84-5554-3FBE-BB9E1436D404}"/>
                    </a:ext>
                  </a:extLst>
                </p14:cNvPr>
                <p14:cNvContentPartPr/>
                <p14:nvPr/>
              </p14:nvContentPartPr>
              <p14:xfrm>
                <a:off x="9514636" y="3173302"/>
                <a:ext cx="132840" cy="153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81FA5C9-7C84-5554-3FBE-BB9E1436D4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05996" y="3164662"/>
                  <a:ext cx="150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8AA2686-9073-FB3C-0929-F6146FC92B15}"/>
                    </a:ext>
                  </a:extLst>
                </p14:cNvPr>
                <p14:cNvContentPartPr/>
                <p14:nvPr/>
              </p14:nvContentPartPr>
              <p14:xfrm>
                <a:off x="9728476" y="3260422"/>
                <a:ext cx="64800" cy="53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8AA2686-9073-FB3C-0929-F6146FC92B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19476" y="3251782"/>
                  <a:ext cx="82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F0C0625-C0E9-7436-5646-503441F8D244}"/>
                    </a:ext>
                  </a:extLst>
                </p14:cNvPr>
                <p14:cNvContentPartPr/>
                <p14:nvPr/>
              </p14:nvContentPartPr>
              <p14:xfrm>
                <a:off x="9829996" y="3162142"/>
                <a:ext cx="244440" cy="309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F0C0625-C0E9-7436-5646-503441F8D2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20996" y="3153502"/>
                  <a:ext cx="262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304EC3C-3A72-E6DD-F335-00A390223159}"/>
                    </a:ext>
                  </a:extLst>
                </p14:cNvPr>
                <p14:cNvContentPartPr/>
                <p14:nvPr/>
              </p14:nvContentPartPr>
              <p14:xfrm>
                <a:off x="10128796" y="3130822"/>
                <a:ext cx="214200" cy="17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304EC3C-3A72-E6DD-F335-00A39022315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19796" y="3122182"/>
                  <a:ext cx="231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EA4FCF2-1BF5-8C64-28F2-17FB40F90649}"/>
                    </a:ext>
                  </a:extLst>
                </p14:cNvPr>
                <p14:cNvContentPartPr/>
                <p14:nvPr/>
              </p14:nvContentPartPr>
              <p14:xfrm>
                <a:off x="10265956" y="3064942"/>
                <a:ext cx="162360" cy="35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EA4FCF2-1BF5-8C64-28F2-17FB40F906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57316" y="3056302"/>
                  <a:ext cx="18000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E53BD0C-4398-102B-1C77-B6AC2626FCB1}"/>
              </a:ext>
            </a:extLst>
          </p:cNvPr>
          <p:cNvGrpSpPr/>
          <p:nvPr/>
        </p:nvGrpSpPr>
        <p:grpSpPr>
          <a:xfrm>
            <a:off x="221956" y="3295865"/>
            <a:ext cx="3306600" cy="910637"/>
            <a:chOff x="221956" y="3295865"/>
            <a:chExt cx="3306600" cy="9106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3F40238-8660-5BD2-2C40-CE1ABCB9B9E2}"/>
                    </a:ext>
                  </a:extLst>
                </p14:cNvPr>
                <p14:cNvContentPartPr/>
                <p14:nvPr/>
              </p14:nvContentPartPr>
              <p14:xfrm>
                <a:off x="272356" y="3460385"/>
                <a:ext cx="152640" cy="105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3F40238-8660-5BD2-2C40-CE1ABCB9B9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3716" y="3451745"/>
                  <a:ext cx="170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F1F2EDD-D864-7D39-00A1-4288C76678B3}"/>
                    </a:ext>
                  </a:extLst>
                </p14:cNvPr>
                <p14:cNvContentPartPr/>
                <p14:nvPr/>
              </p14:nvContentPartPr>
              <p14:xfrm>
                <a:off x="370996" y="3359225"/>
                <a:ext cx="119520" cy="385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F1F2EDD-D864-7D39-00A1-4288C76678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1996" y="3350585"/>
                  <a:ext cx="137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9364EE-BD0A-3E74-A1D3-0D38C44CCBDB}"/>
                    </a:ext>
                  </a:extLst>
                </p14:cNvPr>
                <p14:cNvContentPartPr/>
                <p14:nvPr/>
              </p14:nvContentPartPr>
              <p14:xfrm>
                <a:off x="649996" y="3443465"/>
                <a:ext cx="31680" cy="153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9364EE-BD0A-3E74-A1D3-0D38C44CCBD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1356" y="3434825"/>
                  <a:ext cx="49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4CF09A2-A850-F96B-49F8-8B2D51FC2CC7}"/>
                    </a:ext>
                  </a:extLst>
                </p14:cNvPr>
                <p14:cNvContentPartPr/>
                <p14:nvPr/>
              </p14:nvContentPartPr>
              <p14:xfrm>
                <a:off x="571876" y="3396665"/>
                <a:ext cx="173880" cy="101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4CF09A2-A850-F96B-49F8-8B2D51FC2C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3236" y="3387665"/>
                  <a:ext cx="191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E31AC5D-651A-D7EB-982A-FE907DDDEC2C}"/>
                    </a:ext>
                  </a:extLst>
                </p14:cNvPr>
                <p14:cNvContentPartPr/>
                <p14:nvPr/>
              </p14:nvContentPartPr>
              <p14:xfrm>
                <a:off x="769516" y="3353105"/>
                <a:ext cx="121320" cy="242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E31AC5D-651A-D7EB-982A-FE907DDDEC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0876" y="3344105"/>
                  <a:ext cx="138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ECDB125-6CED-9757-62DB-833998F8AF6B}"/>
                    </a:ext>
                  </a:extLst>
                </p14:cNvPr>
                <p14:cNvContentPartPr/>
                <p14:nvPr/>
              </p14:nvContentPartPr>
              <p14:xfrm>
                <a:off x="925036" y="3398105"/>
                <a:ext cx="91800" cy="153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ECDB125-6CED-9757-62DB-833998F8AF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6396" y="3389465"/>
                  <a:ext cx="109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F0D55D4-9BE6-F8E6-F3CA-253C3BD34B2E}"/>
                    </a:ext>
                  </a:extLst>
                </p14:cNvPr>
                <p14:cNvContentPartPr/>
                <p14:nvPr/>
              </p14:nvContentPartPr>
              <p14:xfrm>
                <a:off x="958516" y="3379745"/>
                <a:ext cx="89280" cy="177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F0D55D4-9BE6-F8E6-F3CA-253C3BD34B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9876" y="3371105"/>
                  <a:ext cx="106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AE2AA33-0643-A138-5B07-1B9711EED055}"/>
                    </a:ext>
                  </a:extLst>
                </p14:cNvPr>
                <p14:cNvContentPartPr/>
                <p14:nvPr/>
              </p14:nvContentPartPr>
              <p14:xfrm>
                <a:off x="1142116" y="3468305"/>
                <a:ext cx="93960" cy="74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AE2AA33-0643-A138-5B07-1B9711EED05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3476" y="3459665"/>
                  <a:ext cx="111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2C046D6-C862-F0CD-BD60-3611708FB43A}"/>
                    </a:ext>
                  </a:extLst>
                </p14:cNvPr>
                <p14:cNvContentPartPr/>
                <p14:nvPr/>
              </p14:nvContentPartPr>
              <p14:xfrm>
                <a:off x="1360276" y="3396305"/>
                <a:ext cx="36360" cy="137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2C046D6-C862-F0CD-BD60-3611708FB43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51276" y="3387665"/>
                  <a:ext cx="54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56B31CB-0DD7-34F5-C298-8344045DD30D}"/>
                    </a:ext>
                  </a:extLst>
                </p14:cNvPr>
                <p14:cNvContentPartPr/>
                <p14:nvPr/>
              </p14:nvContentPartPr>
              <p14:xfrm>
                <a:off x="1341196" y="3357425"/>
                <a:ext cx="96120" cy="209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56B31CB-0DD7-34F5-C298-8344045DD3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32196" y="3348785"/>
                  <a:ext cx="113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C96A19-DAC9-2905-3E47-1CECB49E8B8A}"/>
                    </a:ext>
                  </a:extLst>
                </p14:cNvPr>
                <p14:cNvContentPartPr/>
                <p14:nvPr/>
              </p14:nvContentPartPr>
              <p14:xfrm>
                <a:off x="1432996" y="3311705"/>
                <a:ext cx="144360" cy="396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C96A19-DAC9-2905-3E47-1CECB49E8B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23996" y="3303065"/>
                  <a:ext cx="162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FEDAB24-3D17-80A7-865A-5C896056F8FD}"/>
                    </a:ext>
                  </a:extLst>
                </p14:cNvPr>
                <p14:cNvContentPartPr/>
                <p14:nvPr/>
              </p14:nvContentPartPr>
              <p14:xfrm>
                <a:off x="1726396" y="3462905"/>
                <a:ext cx="170280" cy="11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FEDAB24-3D17-80A7-865A-5C896056F8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17756" y="3454265"/>
                  <a:ext cx="18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56318D-CB84-FB05-DF72-DF773C695DAE}"/>
                    </a:ext>
                  </a:extLst>
                </p14:cNvPr>
                <p14:cNvContentPartPr/>
                <p14:nvPr/>
              </p14:nvContentPartPr>
              <p14:xfrm>
                <a:off x="1782556" y="3512945"/>
                <a:ext cx="135000" cy="14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56318D-CB84-FB05-DF72-DF773C695D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73916" y="3504305"/>
                  <a:ext cx="15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B96730C-A1DC-7199-AA40-864118E30196}"/>
                    </a:ext>
                  </a:extLst>
                </p14:cNvPr>
                <p14:cNvContentPartPr/>
                <p14:nvPr/>
              </p14:nvContentPartPr>
              <p14:xfrm>
                <a:off x="2101516" y="3384065"/>
                <a:ext cx="21960" cy="18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B96730C-A1DC-7199-AA40-864118E301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92876" y="3375065"/>
                  <a:ext cx="3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61F905E-A5A8-5BFF-5DD6-63AF0DE879BA}"/>
                    </a:ext>
                  </a:extLst>
                </p14:cNvPr>
                <p14:cNvContentPartPr/>
                <p14:nvPr/>
              </p14:nvContentPartPr>
              <p14:xfrm>
                <a:off x="2052556" y="3358865"/>
                <a:ext cx="195480" cy="109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61F905E-A5A8-5BFF-5DD6-63AF0DE879B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43916" y="3350225"/>
                  <a:ext cx="213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C15A86-4CD6-B776-9A87-1271CB26A4EE}"/>
                    </a:ext>
                  </a:extLst>
                </p14:cNvPr>
                <p14:cNvContentPartPr/>
                <p14:nvPr/>
              </p14:nvContentPartPr>
              <p14:xfrm>
                <a:off x="2267116" y="3324665"/>
                <a:ext cx="230760" cy="22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C15A86-4CD6-B776-9A87-1271CB26A4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58116" y="3315665"/>
                  <a:ext cx="248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58BFE2-E394-BCED-7D7F-25584207484D}"/>
                    </a:ext>
                  </a:extLst>
                </p14:cNvPr>
                <p14:cNvContentPartPr/>
                <p14:nvPr/>
              </p14:nvContentPartPr>
              <p14:xfrm>
                <a:off x="2427316" y="3387665"/>
                <a:ext cx="100800" cy="138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58BFE2-E394-BCED-7D7F-25584207484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18316" y="3378665"/>
                  <a:ext cx="118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365E0D-5A76-CFE6-127D-79138F6F3BFE}"/>
                    </a:ext>
                  </a:extLst>
                </p14:cNvPr>
                <p14:cNvContentPartPr/>
                <p14:nvPr/>
              </p14:nvContentPartPr>
              <p14:xfrm>
                <a:off x="2568436" y="3321065"/>
                <a:ext cx="57600" cy="226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365E0D-5A76-CFE6-127D-79138F6F3B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59796" y="3312425"/>
                  <a:ext cx="75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5037B44-2917-699F-0225-F068AB74925D}"/>
                    </a:ext>
                  </a:extLst>
                </p14:cNvPr>
                <p14:cNvContentPartPr/>
                <p14:nvPr/>
              </p14:nvContentPartPr>
              <p14:xfrm>
                <a:off x="2803516" y="3411425"/>
                <a:ext cx="10080" cy="147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5037B44-2917-699F-0225-F068AB74925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94516" y="3402425"/>
                  <a:ext cx="27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4AC748B-C208-98D7-8B57-9CAD0F0723E0}"/>
                    </a:ext>
                  </a:extLst>
                </p14:cNvPr>
                <p14:cNvContentPartPr/>
                <p14:nvPr/>
              </p14:nvContentPartPr>
              <p14:xfrm>
                <a:off x="2751316" y="3389105"/>
                <a:ext cx="254880" cy="129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4AC748B-C208-98D7-8B57-9CAD0F0723E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42316" y="3380465"/>
                  <a:ext cx="272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4531C1-B8DE-4D96-4AE0-7A92B4A4D214}"/>
                    </a:ext>
                  </a:extLst>
                </p14:cNvPr>
                <p14:cNvContentPartPr/>
                <p14:nvPr/>
              </p14:nvContentPartPr>
              <p14:xfrm>
                <a:off x="2903596" y="3315665"/>
                <a:ext cx="195120" cy="123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4531C1-B8DE-4D96-4AE0-7A92B4A4D21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94956" y="3306665"/>
                  <a:ext cx="212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E094BF7-F42F-F70F-275B-2C6FD4CB50AB}"/>
                    </a:ext>
                  </a:extLst>
                </p14:cNvPr>
                <p14:cNvContentPartPr/>
                <p14:nvPr/>
              </p14:nvContentPartPr>
              <p14:xfrm>
                <a:off x="3208516" y="3295865"/>
                <a:ext cx="51120" cy="215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E094BF7-F42F-F70F-275B-2C6FD4CB50A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99516" y="3286865"/>
                  <a:ext cx="68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21BB79C-FBE0-5A3A-9686-F6A48EA2D57B}"/>
                    </a:ext>
                  </a:extLst>
                </p14:cNvPr>
                <p14:cNvContentPartPr/>
                <p14:nvPr/>
              </p14:nvContentPartPr>
              <p14:xfrm>
                <a:off x="3351436" y="3331505"/>
                <a:ext cx="45720" cy="134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21BB79C-FBE0-5A3A-9686-F6A48EA2D57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42436" y="3322505"/>
                  <a:ext cx="6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D4A5966-54BF-92D7-0003-E972BB61F82B}"/>
                    </a:ext>
                  </a:extLst>
                </p14:cNvPr>
                <p14:cNvContentPartPr/>
                <p14:nvPr/>
              </p14:nvContentPartPr>
              <p14:xfrm>
                <a:off x="3315796" y="3325025"/>
                <a:ext cx="137880" cy="18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D4A5966-54BF-92D7-0003-E972BB61F82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06796" y="3316385"/>
                  <a:ext cx="155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8B4C08-9691-3861-9557-43B8FDB29D42}"/>
                    </a:ext>
                  </a:extLst>
                </p14:cNvPr>
                <p14:cNvContentPartPr/>
                <p14:nvPr/>
              </p14:nvContentPartPr>
              <p14:xfrm>
                <a:off x="3399316" y="3323225"/>
                <a:ext cx="129240" cy="254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8B4C08-9691-3861-9557-43B8FDB29D4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0316" y="3314225"/>
                  <a:ext cx="14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4D552C2-66D6-344F-B37D-5A5EB56C6341}"/>
                    </a:ext>
                  </a:extLst>
                </p14:cNvPr>
                <p14:cNvContentPartPr/>
                <p14:nvPr/>
              </p14:nvContentPartPr>
              <p14:xfrm>
                <a:off x="221956" y="3947302"/>
                <a:ext cx="120960" cy="231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4D552C2-66D6-344F-B37D-5A5EB56C634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3316" y="3938662"/>
                  <a:ext cx="138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44484DE-34AF-8116-7140-917C1EF11C99}"/>
                    </a:ext>
                  </a:extLst>
                </p14:cNvPr>
                <p14:cNvContentPartPr/>
                <p14:nvPr/>
              </p14:nvContentPartPr>
              <p14:xfrm>
                <a:off x="367756" y="3929662"/>
                <a:ext cx="105480" cy="271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44484DE-34AF-8116-7140-917C1EF11C9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9116" y="3920662"/>
                  <a:ext cx="123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98563BB-30C2-414C-1FC1-E1AA5C6A319D}"/>
                    </a:ext>
                  </a:extLst>
                </p14:cNvPr>
                <p14:cNvContentPartPr/>
                <p14:nvPr/>
              </p14:nvContentPartPr>
              <p14:xfrm>
                <a:off x="691396" y="3963862"/>
                <a:ext cx="14400" cy="177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98563BB-30C2-414C-1FC1-E1AA5C6A31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2756" y="3954862"/>
                  <a:ext cx="32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3AA190F-FAF6-16A9-DD3F-DB0E0395E3CF}"/>
                    </a:ext>
                  </a:extLst>
                </p14:cNvPr>
                <p14:cNvContentPartPr/>
                <p14:nvPr/>
              </p14:nvContentPartPr>
              <p14:xfrm>
                <a:off x="600676" y="3912022"/>
                <a:ext cx="177840" cy="111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3AA190F-FAF6-16A9-DD3F-DB0E0395E3C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1676" y="3903382"/>
                  <a:ext cx="195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C48646B-6693-DA31-7018-90A5F7A80121}"/>
                    </a:ext>
                  </a:extLst>
                </p14:cNvPr>
                <p14:cNvContentPartPr/>
                <p14:nvPr/>
              </p14:nvContentPartPr>
              <p14:xfrm>
                <a:off x="811636" y="3905182"/>
                <a:ext cx="129240" cy="245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C48646B-6693-DA31-7018-90A5F7A801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2636" y="3896542"/>
                  <a:ext cx="146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98015D-A4DB-8FCA-3916-8FEDCFFF0B9A}"/>
                    </a:ext>
                  </a:extLst>
                </p14:cNvPr>
                <p14:cNvContentPartPr/>
                <p14:nvPr/>
              </p14:nvContentPartPr>
              <p14:xfrm>
                <a:off x="993076" y="3930022"/>
                <a:ext cx="144000" cy="184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98015D-A4DB-8FCA-3916-8FEDCFFF0B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4436" y="3921022"/>
                  <a:ext cx="161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D92CBC8-F577-E7F8-DC6A-6A97C0978EDE}"/>
                    </a:ext>
                  </a:extLst>
                </p14:cNvPr>
                <p14:cNvContentPartPr/>
                <p14:nvPr/>
              </p14:nvContentPartPr>
              <p14:xfrm>
                <a:off x="1041316" y="3946582"/>
                <a:ext cx="100080" cy="145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D92CBC8-F577-E7F8-DC6A-6A97C0978E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2316" y="3937582"/>
                  <a:ext cx="117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B6B266-707B-EA40-8A45-23F35E7807E2}"/>
                    </a:ext>
                  </a:extLst>
                </p14:cNvPr>
                <p14:cNvContentPartPr/>
                <p14:nvPr/>
              </p14:nvContentPartPr>
              <p14:xfrm>
                <a:off x="1225996" y="3916342"/>
                <a:ext cx="32400" cy="210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B6B266-707B-EA40-8A45-23F35E7807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16996" y="3907702"/>
                  <a:ext cx="50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AD4E753-32F0-E069-1E89-130F7769094C}"/>
                    </a:ext>
                  </a:extLst>
                </p14:cNvPr>
                <p14:cNvContentPartPr/>
                <p14:nvPr/>
              </p14:nvContentPartPr>
              <p14:xfrm>
                <a:off x="1366396" y="3942982"/>
                <a:ext cx="31680" cy="127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AD4E753-32F0-E069-1E89-130F776909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57396" y="3934342"/>
                  <a:ext cx="49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CF90FB9-031F-3203-4EFD-1F29F4DC8F09}"/>
                    </a:ext>
                  </a:extLst>
                </p14:cNvPr>
                <p14:cNvContentPartPr/>
                <p14:nvPr/>
              </p14:nvContentPartPr>
              <p14:xfrm>
                <a:off x="1336516" y="3919222"/>
                <a:ext cx="117720" cy="198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CF90FB9-031F-3203-4EFD-1F29F4DC8F0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27516" y="3910582"/>
                  <a:ext cx="135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B3648F8-FD14-9FD7-B75A-59D8C36AA139}"/>
                    </a:ext>
                  </a:extLst>
                </p14:cNvPr>
                <p14:cNvContentPartPr/>
                <p14:nvPr/>
              </p14:nvContentPartPr>
              <p14:xfrm>
                <a:off x="1498516" y="3862342"/>
                <a:ext cx="102240" cy="344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B3648F8-FD14-9FD7-B75A-59D8C36AA13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89516" y="3853342"/>
                  <a:ext cx="119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830CF86-79EA-90E6-69C9-BC7FD9AC726A}"/>
                    </a:ext>
                  </a:extLst>
                </p14:cNvPr>
                <p14:cNvContentPartPr/>
                <p14:nvPr/>
              </p14:nvContentPartPr>
              <p14:xfrm>
                <a:off x="1802356" y="3947662"/>
                <a:ext cx="133560" cy="12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830CF86-79EA-90E6-69C9-BC7FD9AC726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93356" y="3939022"/>
                  <a:ext cx="151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FEF4EEC-6AD8-5529-F963-954FAD9EABD3}"/>
                    </a:ext>
                  </a:extLst>
                </p14:cNvPr>
                <p14:cNvContentPartPr/>
                <p14:nvPr/>
              </p14:nvContentPartPr>
              <p14:xfrm>
                <a:off x="1840876" y="3990862"/>
                <a:ext cx="103680" cy="22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FEF4EEC-6AD8-5529-F963-954FAD9EAB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32236" y="3982222"/>
                  <a:ext cx="121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8E1666-CDB0-5110-8B0A-4C16842A3DB8}"/>
                    </a:ext>
                  </a:extLst>
                </p14:cNvPr>
                <p14:cNvContentPartPr/>
                <p14:nvPr/>
              </p14:nvContentPartPr>
              <p14:xfrm>
                <a:off x="1570876" y="3650302"/>
                <a:ext cx="101520" cy="140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8E1666-CDB0-5110-8B0A-4C16842A3DB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62236" y="3641662"/>
                  <a:ext cx="119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477202D-EC30-7937-7170-A75739748429}"/>
                    </a:ext>
                  </a:extLst>
                </p14:cNvPr>
                <p14:cNvContentPartPr/>
                <p14:nvPr/>
              </p14:nvContentPartPr>
              <p14:xfrm>
                <a:off x="1736836" y="3710422"/>
                <a:ext cx="92160" cy="63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477202D-EC30-7937-7170-A757397484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28196" y="3701422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FF19CD5-B0A0-247C-3D6B-9F57CEF49756}"/>
                    </a:ext>
                  </a:extLst>
                </p14:cNvPr>
                <p14:cNvContentPartPr/>
                <p14:nvPr/>
              </p14:nvContentPartPr>
              <p14:xfrm>
                <a:off x="1848796" y="3671182"/>
                <a:ext cx="90000" cy="95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FF19CD5-B0A0-247C-3D6B-9F57CEF4975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39796" y="3662182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36324C9-1BAC-79AE-E2FD-C8B9F3EB28CA}"/>
                    </a:ext>
                  </a:extLst>
                </p14:cNvPr>
                <p14:cNvContentPartPr/>
                <p14:nvPr/>
              </p14:nvContentPartPr>
              <p14:xfrm>
                <a:off x="2009356" y="3729502"/>
                <a:ext cx="4320" cy="5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36324C9-1BAC-79AE-E2FD-C8B9F3EB28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00356" y="3720502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03440BA-8410-0BFF-D753-CA63D7C6C3A0}"/>
                    </a:ext>
                  </a:extLst>
                </p14:cNvPr>
                <p14:cNvContentPartPr/>
                <p14:nvPr/>
              </p14:nvContentPartPr>
              <p14:xfrm>
                <a:off x="1593916" y="3854062"/>
                <a:ext cx="133920" cy="93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03440BA-8410-0BFF-D753-CA63D7C6C3A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84916" y="3845422"/>
                  <a:ext cx="151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BE9346-4C7A-386C-90C1-4D8E75ECE5C1}"/>
                    </a:ext>
                  </a:extLst>
                </p14:cNvPr>
                <p14:cNvContentPartPr/>
                <p14:nvPr/>
              </p14:nvContentPartPr>
              <p14:xfrm>
                <a:off x="1762756" y="3876022"/>
                <a:ext cx="75960" cy="59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BE9346-4C7A-386C-90C1-4D8E75ECE5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54116" y="3867022"/>
                  <a:ext cx="93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353F00B-1C98-CF94-B5EC-A3897278FC25}"/>
                    </a:ext>
                  </a:extLst>
                </p14:cNvPr>
                <p14:cNvContentPartPr/>
                <p14:nvPr/>
              </p14:nvContentPartPr>
              <p14:xfrm>
                <a:off x="1852756" y="3805822"/>
                <a:ext cx="146880" cy="92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353F00B-1C98-CF94-B5EC-A3897278FC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43756" y="3796822"/>
                  <a:ext cx="164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F9A838C-563D-3717-0EDC-E872C1A18120}"/>
                    </a:ext>
                  </a:extLst>
                </p14:cNvPr>
                <p14:cNvContentPartPr/>
                <p14:nvPr/>
              </p14:nvContentPartPr>
              <p14:xfrm>
                <a:off x="1934836" y="3798622"/>
                <a:ext cx="36000" cy="3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F9A838C-563D-3717-0EDC-E872C1A181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26196" y="3789622"/>
                  <a:ext cx="53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BF7BF0-5D5A-DA5F-09B7-B70B87D5FAB6}"/>
                    </a:ext>
                  </a:extLst>
                </p14:cNvPr>
                <p14:cNvContentPartPr/>
                <p14:nvPr/>
              </p14:nvContentPartPr>
              <p14:xfrm>
                <a:off x="2020516" y="3821302"/>
                <a:ext cx="46080" cy="70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BF7BF0-5D5A-DA5F-09B7-B70B87D5FAB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011516" y="3812302"/>
                  <a:ext cx="63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FC353B3-4886-B9CE-826A-DCC3E1CE9CFB}"/>
                    </a:ext>
                  </a:extLst>
                </p14:cNvPr>
                <p14:cNvContentPartPr/>
                <p14:nvPr/>
              </p14:nvContentPartPr>
              <p14:xfrm>
                <a:off x="2084596" y="3718702"/>
                <a:ext cx="75240" cy="174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FC353B3-4886-B9CE-826A-DCC3E1CE9C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75596" y="3710062"/>
                  <a:ext cx="92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23B5A08-0F23-3DED-E96C-2E897337E71A}"/>
                    </a:ext>
                  </a:extLst>
                </p14:cNvPr>
                <p14:cNvContentPartPr/>
                <p14:nvPr/>
              </p14:nvContentPartPr>
              <p14:xfrm>
                <a:off x="2185396" y="3796822"/>
                <a:ext cx="138240" cy="56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23B5A08-0F23-3DED-E96C-2E897337E71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76756" y="3787822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2F07FB-29A0-171B-F6E4-94131D4A5794}"/>
                    </a:ext>
                  </a:extLst>
                </p14:cNvPr>
                <p14:cNvContentPartPr/>
                <p14:nvPr/>
              </p14:nvContentPartPr>
              <p14:xfrm>
                <a:off x="2277916" y="3718702"/>
                <a:ext cx="19800" cy="9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2F07FB-29A0-171B-F6E4-94131D4A579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69276" y="3709702"/>
                  <a:ext cx="37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7B991DC-BFEA-482A-1F4C-B9D429A6D7D6}"/>
                    </a:ext>
                  </a:extLst>
                </p14:cNvPr>
                <p14:cNvContentPartPr/>
                <p14:nvPr/>
              </p14:nvContentPartPr>
              <p14:xfrm>
                <a:off x="2343436" y="3704302"/>
                <a:ext cx="114120" cy="140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7B991DC-BFEA-482A-1F4C-B9D429A6D7D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34436" y="3695302"/>
                  <a:ext cx="131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8940946-5336-D529-E9E9-C19D40B41E55}"/>
                    </a:ext>
                  </a:extLst>
                </p14:cNvPr>
                <p14:cNvContentPartPr/>
                <p14:nvPr/>
              </p14:nvContentPartPr>
              <p14:xfrm>
                <a:off x="2442076" y="3723382"/>
                <a:ext cx="46440" cy="23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8940946-5336-D529-E9E9-C19D40B41E5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33436" y="3714382"/>
                  <a:ext cx="64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EBC1E22-4C98-9A0A-9080-C498AF9EC04F}"/>
                    </a:ext>
                  </a:extLst>
                </p14:cNvPr>
                <p14:cNvContentPartPr/>
                <p14:nvPr/>
              </p14:nvContentPartPr>
              <p14:xfrm>
                <a:off x="2510116" y="3679462"/>
                <a:ext cx="175320" cy="135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EBC1E22-4C98-9A0A-9080-C498AF9EC0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01476" y="3670822"/>
                  <a:ext cx="19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DC2E92E-824E-789A-C78C-A34320821174}"/>
                    </a:ext>
                  </a:extLst>
                </p14:cNvPr>
                <p14:cNvContentPartPr/>
                <p14:nvPr/>
              </p14:nvContentPartPr>
              <p14:xfrm>
                <a:off x="2676796" y="3742822"/>
                <a:ext cx="70920" cy="83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DC2E92E-824E-789A-C78C-A343208211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68156" y="3734182"/>
                  <a:ext cx="885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4DFB9310-DBC4-694A-B26A-5D541CF9C4F4}"/>
              </a:ext>
            </a:extLst>
          </p:cNvPr>
          <p:cNvGrpSpPr/>
          <p:nvPr/>
        </p:nvGrpSpPr>
        <p:grpSpPr>
          <a:xfrm>
            <a:off x="3090796" y="3710782"/>
            <a:ext cx="1050120" cy="325440"/>
            <a:chOff x="3090796" y="3710782"/>
            <a:chExt cx="10501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F6D5342-EA32-396C-0415-9CFF190EE4BF}"/>
                    </a:ext>
                  </a:extLst>
                </p14:cNvPr>
                <p14:cNvContentPartPr/>
                <p14:nvPr/>
              </p14:nvContentPartPr>
              <p14:xfrm>
                <a:off x="3168556" y="3800062"/>
                <a:ext cx="13320" cy="131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F6D5342-EA32-396C-0415-9CFF190EE4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59916" y="3791422"/>
                  <a:ext cx="30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BA4062B-8FA6-441D-4D63-B1DBB0ADEE25}"/>
                    </a:ext>
                  </a:extLst>
                </p14:cNvPr>
                <p14:cNvContentPartPr/>
                <p14:nvPr/>
              </p14:nvContentPartPr>
              <p14:xfrm>
                <a:off x="3090796" y="3727702"/>
                <a:ext cx="216720" cy="119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BA4062B-8FA6-441D-4D63-B1DBB0ADEE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81796" y="3719062"/>
                  <a:ext cx="234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9047EB8-A067-D181-2D9E-D2466817FC26}"/>
                    </a:ext>
                  </a:extLst>
                </p14:cNvPr>
                <p14:cNvContentPartPr/>
                <p14:nvPr/>
              </p14:nvContentPartPr>
              <p14:xfrm>
                <a:off x="3366196" y="3735262"/>
                <a:ext cx="89640" cy="1861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9047EB8-A067-D181-2D9E-D2466817FC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57556" y="3726262"/>
                  <a:ext cx="10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77DB400-4E2E-66D4-912E-D735FFA1D34B}"/>
                    </a:ext>
                  </a:extLst>
                </p14:cNvPr>
                <p14:cNvContentPartPr/>
                <p14:nvPr/>
              </p14:nvContentPartPr>
              <p14:xfrm>
                <a:off x="3517036" y="3753262"/>
                <a:ext cx="106560" cy="154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77DB400-4E2E-66D4-912E-D735FFA1D3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08036" y="3744262"/>
                  <a:ext cx="124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A7058C4-EEBC-AE68-DDB5-43253C445462}"/>
                    </a:ext>
                  </a:extLst>
                </p14:cNvPr>
                <p14:cNvContentPartPr/>
                <p14:nvPr/>
              </p14:nvContentPartPr>
              <p14:xfrm>
                <a:off x="3555196" y="3857302"/>
                <a:ext cx="74520" cy="13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A7058C4-EEBC-AE68-DDB5-43253C4454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46196" y="3848662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7448C4B-47DD-ECFB-65E9-FEA1E289464C}"/>
                    </a:ext>
                  </a:extLst>
                </p14:cNvPr>
                <p14:cNvContentPartPr/>
                <p14:nvPr/>
              </p14:nvContentPartPr>
              <p14:xfrm>
                <a:off x="3724756" y="3788182"/>
                <a:ext cx="117000" cy="1328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7448C4B-47DD-ECFB-65E9-FEA1E289464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16116" y="3779542"/>
                  <a:ext cx="134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311ECE7-47A2-3157-7AEC-DD3B3576000B}"/>
                    </a:ext>
                  </a:extLst>
                </p14:cNvPr>
                <p14:cNvContentPartPr/>
                <p14:nvPr/>
              </p14:nvContentPartPr>
              <p14:xfrm>
                <a:off x="3943276" y="3754342"/>
                <a:ext cx="24480" cy="142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311ECE7-47A2-3157-7AEC-DD3B357600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34276" y="3745342"/>
                  <a:ext cx="4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9A57705-FACB-B4BF-EFEF-DBC7CEF5CDFC}"/>
                    </a:ext>
                  </a:extLst>
                </p14:cNvPr>
                <p14:cNvContentPartPr/>
                <p14:nvPr/>
              </p14:nvContentPartPr>
              <p14:xfrm>
                <a:off x="3923116" y="3725902"/>
                <a:ext cx="137880" cy="192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9A57705-FACB-B4BF-EFEF-DBC7CEF5CDF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14116" y="3716902"/>
                  <a:ext cx="155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2CFE9AF-EA14-B11B-C17D-986E4F86198F}"/>
                    </a:ext>
                  </a:extLst>
                </p14:cNvPr>
                <p14:cNvContentPartPr/>
                <p14:nvPr/>
              </p14:nvContentPartPr>
              <p14:xfrm>
                <a:off x="4068916" y="3710782"/>
                <a:ext cx="72000" cy="231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2CFE9AF-EA14-B11B-C17D-986E4F86198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60276" y="3702142"/>
                  <a:ext cx="89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5C57F48-C11D-1DDD-D6D5-E578FD25FC37}"/>
                    </a:ext>
                  </a:extLst>
                </p14:cNvPr>
                <p14:cNvContentPartPr/>
                <p14:nvPr/>
              </p14:nvContentPartPr>
              <p14:xfrm>
                <a:off x="3243436" y="3981142"/>
                <a:ext cx="843480" cy="55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5C57F48-C11D-1DDD-D6D5-E578FD25FC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34796" y="3972502"/>
                  <a:ext cx="8611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7ECE0C7-D9A3-20D7-6083-23CE44ED1C71}"/>
              </a:ext>
            </a:extLst>
          </p:cNvPr>
          <p:cNvGrpSpPr/>
          <p:nvPr/>
        </p:nvGrpSpPr>
        <p:grpSpPr>
          <a:xfrm>
            <a:off x="3454036" y="4147822"/>
            <a:ext cx="532800" cy="260640"/>
            <a:chOff x="3454036" y="4147822"/>
            <a:chExt cx="5328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584F14F-9665-20AF-CA15-E030183C081C}"/>
                    </a:ext>
                  </a:extLst>
                </p14:cNvPr>
                <p14:cNvContentPartPr/>
                <p14:nvPr/>
              </p14:nvContentPartPr>
              <p14:xfrm>
                <a:off x="3547996" y="4207222"/>
                <a:ext cx="11160" cy="201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584F14F-9665-20AF-CA15-E030183C081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38996" y="4198222"/>
                  <a:ext cx="28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E999430-E920-9298-5B7A-C4B1F023405C}"/>
                    </a:ext>
                  </a:extLst>
                </p14:cNvPr>
                <p14:cNvContentPartPr/>
                <p14:nvPr/>
              </p14:nvContentPartPr>
              <p14:xfrm>
                <a:off x="3454036" y="4172662"/>
                <a:ext cx="183240" cy="110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E999430-E920-9298-5B7A-C4B1F023405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45036" y="4163662"/>
                  <a:ext cx="200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27906EF-A0E6-F5C2-3493-8B53AF63B7A0}"/>
                    </a:ext>
                  </a:extLst>
                </p14:cNvPr>
                <p14:cNvContentPartPr/>
                <p14:nvPr/>
              </p14:nvContentPartPr>
              <p14:xfrm>
                <a:off x="3695956" y="4164382"/>
                <a:ext cx="148320" cy="163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27906EF-A0E6-F5C2-3493-8B53AF63B7A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87316" y="4155742"/>
                  <a:ext cx="165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5B92EB8-5935-9ECF-D5BF-591EB6DFB46D}"/>
                    </a:ext>
                  </a:extLst>
                </p14:cNvPr>
                <p14:cNvContentPartPr/>
                <p14:nvPr/>
              </p14:nvContentPartPr>
              <p14:xfrm>
                <a:off x="3809356" y="4160782"/>
                <a:ext cx="118080" cy="192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5B92EB8-5935-9ECF-D5BF-591EB6DFB4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00716" y="4152142"/>
                  <a:ext cx="135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9EE992F-89A6-2729-7299-A4DC5511B616}"/>
                    </a:ext>
                  </a:extLst>
                </p14:cNvPr>
                <p14:cNvContentPartPr/>
                <p14:nvPr/>
              </p14:nvContentPartPr>
              <p14:xfrm>
                <a:off x="3938956" y="4147822"/>
                <a:ext cx="47880" cy="222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9EE992F-89A6-2729-7299-A4DC5511B61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30316" y="4139182"/>
                  <a:ext cx="655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A9546B18-0599-7F17-4CBF-F14C8326AF3C}"/>
              </a:ext>
            </a:extLst>
          </p:cNvPr>
          <p:cNvGrpSpPr/>
          <p:nvPr/>
        </p:nvGrpSpPr>
        <p:grpSpPr>
          <a:xfrm>
            <a:off x="4307956" y="3963502"/>
            <a:ext cx="131040" cy="85320"/>
            <a:chOff x="4307956" y="3963502"/>
            <a:chExt cx="13104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43A6BBB-4D19-BC8E-A2F3-601A51A5B1F0}"/>
                    </a:ext>
                  </a:extLst>
                </p14:cNvPr>
                <p14:cNvContentPartPr/>
                <p14:nvPr/>
              </p14:nvContentPartPr>
              <p14:xfrm>
                <a:off x="4307956" y="3963502"/>
                <a:ext cx="131040" cy="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43A6BBB-4D19-BC8E-A2F3-601A51A5B1F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98956" y="3954862"/>
                  <a:ext cx="148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D094B52-4DF7-4E4E-29C9-9C7233C3D5C8}"/>
                    </a:ext>
                  </a:extLst>
                </p14:cNvPr>
                <p14:cNvContentPartPr/>
                <p14:nvPr/>
              </p14:nvContentPartPr>
              <p14:xfrm>
                <a:off x="4336756" y="4038022"/>
                <a:ext cx="85320" cy="10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D094B52-4DF7-4E4E-29C9-9C7233C3D5C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28116" y="4029022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C1966AD-5F6E-5E63-1AD8-405C75FFA2D7}"/>
              </a:ext>
            </a:extLst>
          </p:cNvPr>
          <p:cNvGrpSpPr/>
          <p:nvPr/>
        </p:nvGrpSpPr>
        <p:grpSpPr>
          <a:xfrm>
            <a:off x="4666156" y="3730222"/>
            <a:ext cx="591480" cy="271440"/>
            <a:chOff x="4666156" y="3730222"/>
            <a:chExt cx="5914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8E9EADB-E26D-9205-EEEA-7B3EEF6F6790}"/>
                    </a:ext>
                  </a:extLst>
                </p14:cNvPr>
                <p14:cNvContentPartPr/>
                <p14:nvPr/>
              </p14:nvContentPartPr>
              <p14:xfrm>
                <a:off x="4760836" y="3730222"/>
                <a:ext cx="128520" cy="138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8E9EADB-E26D-9205-EEEA-7B3EEF6F67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51836" y="3721222"/>
                  <a:ext cx="146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B1F9925-DC36-C9A7-EA5C-70A217C07C3A}"/>
                    </a:ext>
                  </a:extLst>
                </p14:cNvPr>
                <p14:cNvContentPartPr/>
                <p14:nvPr/>
              </p14:nvContentPartPr>
              <p14:xfrm>
                <a:off x="4934356" y="3853342"/>
                <a:ext cx="16920" cy="84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B1F9925-DC36-C9A7-EA5C-70A217C07C3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25356" y="3844342"/>
                  <a:ext cx="34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3D8ECCC-2087-CA3A-0433-D99626CA55F5}"/>
                    </a:ext>
                  </a:extLst>
                </p14:cNvPr>
                <p14:cNvContentPartPr/>
                <p14:nvPr/>
              </p14:nvContentPartPr>
              <p14:xfrm>
                <a:off x="5046316" y="3733462"/>
                <a:ext cx="99360" cy="121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3D8ECCC-2087-CA3A-0433-D99626CA55F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37676" y="3724822"/>
                  <a:ext cx="117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B02703-F00D-C434-8CD9-A5AEB787D56C}"/>
                    </a:ext>
                  </a:extLst>
                </p14:cNvPr>
                <p14:cNvContentPartPr/>
                <p14:nvPr/>
              </p14:nvContentPartPr>
              <p14:xfrm>
                <a:off x="4666156" y="3959902"/>
                <a:ext cx="591480" cy="417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B02703-F00D-C434-8CD9-A5AEB787D56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57156" y="3951262"/>
                  <a:ext cx="6091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364E9EB8-1857-BAFE-8DD9-AF40AC372E64}"/>
              </a:ext>
            </a:extLst>
          </p:cNvPr>
          <p:cNvGrpSpPr/>
          <p:nvPr/>
        </p:nvGrpSpPr>
        <p:grpSpPr>
          <a:xfrm>
            <a:off x="4749316" y="4120822"/>
            <a:ext cx="424800" cy="217800"/>
            <a:chOff x="4749316" y="4120822"/>
            <a:chExt cx="42480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3CB1EF-CD82-2631-FBA0-4F9210F2C306}"/>
                    </a:ext>
                  </a:extLst>
                </p14:cNvPr>
                <p14:cNvContentPartPr/>
                <p14:nvPr/>
              </p14:nvContentPartPr>
              <p14:xfrm>
                <a:off x="4749316" y="4142782"/>
                <a:ext cx="112320" cy="129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3CB1EF-CD82-2631-FBA0-4F9210F2C30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40676" y="4134142"/>
                  <a:ext cx="129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83B8F58-EC65-6C68-08FA-0C2435C66810}"/>
                    </a:ext>
                  </a:extLst>
                </p14:cNvPr>
                <p14:cNvContentPartPr/>
                <p14:nvPr/>
              </p14:nvContentPartPr>
              <p14:xfrm>
                <a:off x="4957036" y="4227742"/>
                <a:ext cx="3960" cy="110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83B8F58-EC65-6C68-08FA-0C2435C668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48396" y="4219102"/>
                  <a:ext cx="21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18C1D7-DA81-0CCB-05AD-D29CFC0E86DF}"/>
                    </a:ext>
                  </a:extLst>
                </p14:cNvPr>
                <p14:cNvContentPartPr/>
                <p14:nvPr/>
              </p14:nvContentPartPr>
              <p14:xfrm>
                <a:off x="5054236" y="4120822"/>
                <a:ext cx="119880" cy="120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18C1D7-DA81-0CCB-05AD-D29CFC0E86D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45236" y="4112182"/>
                  <a:ext cx="1375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73AC2995-1D1E-5756-B623-FFDDB4E5B0C4}"/>
              </a:ext>
            </a:extLst>
          </p:cNvPr>
          <p:cNvGrpSpPr/>
          <p:nvPr/>
        </p:nvGrpSpPr>
        <p:grpSpPr>
          <a:xfrm>
            <a:off x="5532316" y="3941902"/>
            <a:ext cx="162360" cy="91440"/>
            <a:chOff x="5532316" y="3941902"/>
            <a:chExt cx="16236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759AE88-1EC5-5793-5CEA-91A98C9E38A5}"/>
                    </a:ext>
                  </a:extLst>
                </p14:cNvPr>
                <p14:cNvContentPartPr/>
                <p14:nvPr/>
              </p14:nvContentPartPr>
              <p14:xfrm>
                <a:off x="5532316" y="3941902"/>
                <a:ext cx="162360" cy="2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759AE88-1EC5-5793-5CEA-91A98C9E38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23676" y="3933262"/>
                  <a:ext cx="180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64C7B77-92FB-866D-AEA8-267B1D344EF9}"/>
                    </a:ext>
                  </a:extLst>
                </p14:cNvPr>
                <p14:cNvContentPartPr/>
                <p14:nvPr/>
              </p14:nvContentPartPr>
              <p14:xfrm>
                <a:off x="5533396" y="4015342"/>
                <a:ext cx="140040" cy="18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64C7B77-92FB-866D-AEA8-267B1D344E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24756" y="4006342"/>
                  <a:ext cx="1576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A1757BF-CB89-EAA0-7188-2BAB70C2AB98}"/>
              </a:ext>
            </a:extLst>
          </p:cNvPr>
          <p:cNvGrpSpPr/>
          <p:nvPr/>
        </p:nvGrpSpPr>
        <p:grpSpPr>
          <a:xfrm>
            <a:off x="5917156" y="3768382"/>
            <a:ext cx="465120" cy="410400"/>
            <a:chOff x="5917156" y="3768382"/>
            <a:chExt cx="4651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C3D6AC2-E219-5F01-7148-D61CB7EB85AA}"/>
                    </a:ext>
                  </a:extLst>
                </p14:cNvPr>
                <p14:cNvContentPartPr/>
                <p14:nvPr/>
              </p14:nvContentPartPr>
              <p14:xfrm>
                <a:off x="5917156" y="3768382"/>
                <a:ext cx="125640" cy="114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C3D6AC2-E219-5F01-7148-D61CB7EB85A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08516" y="3759742"/>
                  <a:ext cx="143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7D4D428-2C59-A48F-9704-5C3ED2047428}"/>
                    </a:ext>
                  </a:extLst>
                </p14:cNvPr>
                <p14:cNvContentPartPr/>
                <p14:nvPr/>
              </p14:nvContentPartPr>
              <p14:xfrm>
                <a:off x="5945236" y="3933262"/>
                <a:ext cx="107280" cy="9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7D4D428-2C59-A48F-9704-5C3ED20474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36236" y="3924262"/>
                  <a:ext cx="12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4009C04-8A91-709D-F325-5A7F0B985CAA}"/>
                    </a:ext>
                  </a:extLst>
                </p14:cNvPr>
                <p14:cNvContentPartPr/>
                <p14:nvPr/>
              </p14:nvContentPartPr>
              <p14:xfrm>
                <a:off x="5948836" y="3982942"/>
                <a:ext cx="83160" cy="195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4009C04-8A91-709D-F325-5A7F0B985CA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40196" y="3973942"/>
                  <a:ext cx="10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F2E532E-00FC-1265-FC05-D98D6A728E47}"/>
                    </a:ext>
                  </a:extLst>
                </p14:cNvPr>
                <p14:cNvContentPartPr/>
                <p14:nvPr/>
              </p14:nvContentPartPr>
              <p14:xfrm>
                <a:off x="6202276" y="3913102"/>
                <a:ext cx="180000" cy="12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F2E532E-00FC-1265-FC05-D98D6A728E4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93276" y="3904462"/>
                  <a:ext cx="19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6BE45A0-E916-D8C8-8CA2-6A3F55113CDD}"/>
                    </a:ext>
                  </a:extLst>
                </p14:cNvPr>
                <p14:cNvContentPartPr/>
                <p14:nvPr/>
              </p14:nvContentPartPr>
              <p14:xfrm>
                <a:off x="6214516" y="3956302"/>
                <a:ext cx="142920" cy="1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6BE45A0-E916-D8C8-8CA2-6A3F55113C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05516" y="3947662"/>
                  <a:ext cx="160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853E08E-0571-FF16-86D3-1452829625C0}"/>
              </a:ext>
            </a:extLst>
          </p:cNvPr>
          <p:cNvGrpSpPr/>
          <p:nvPr/>
        </p:nvGrpSpPr>
        <p:grpSpPr>
          <a:xfrm>
            <a:off x="6548236" y="3743902"/>
            <a:ext cx="1001880" cy="316080"/>
            <a:chOff x="6548236" y="3743902"/>
            <a:chExt cx="10018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678F465-D66A-FD49-8070-9F20FCEC1AE5}"/>
                    </a:ext>
                  </a:extLst>
                </p14:cNvPr>
                <p14:cNvContentPartPr/>
                <p14:nvPr/>
              </p14:nvContentPartPr>
              <p14:xfrm>
                <a:off x="6548236" y="3799702"/>
                <a:ext cx="107640" cy="200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678F465-D66A-FD49-8070-9F20FCEC1A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39236" y="3791062"/>
                  <a:ext cx="125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1F77092-E281-449C-226D-B69537736A1F}"/>
                    </a:ext>
                  </a:extLst>
                </p14:cNvPr>
                <p14:cNvContentPartPr/>
                <p14:nvPr/>
              </p14:nvContentPartPr>
              <p14:xfrm>
                <a:off x="6748756" y="3842542"/>
                <a:ext cx="99720" cy="133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1F77092-E281-449C-226D-B69537736A1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40116" y="3833542"/>
                  <a:ext cx="117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F072E8D-87FC-7353-BF12-04213E847DF4}"/>
                    </a:ext>
                  </a:extLst>
                </p14:cNvPr>
                <p14:cNvContentPartPr/>
                <p14:nvPr/>
              </p14:nvContentPartPr>
              <p14:xfrm>
                <a:off x="6930196" y="3959542"/>
                <a:ext cx="58320" cy="100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F072E8D-87FC-7353-BF12-04213E847DF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21196" y="3950902"/>
                  <a:ext cx="75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3F9A5E0-7500-2FA3-D9CA-7E85DE9A2FED}"/>
                    </a:ext>
                  </a:extLst>
                </p14:cNvPr>
                <p14:cNvContentPartPr/>
                <p14:nvPr/>
              </p14:nvContentPartPr>
              <p14:xfrm>
                <a:off x="7083556" y="3818062"/>
                <a:ext cx="79920" cy="136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3F9A5E0-7500-2FA3-D9CA-7E85DE9A2F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74556" y="3809422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85E49D0-581B-40B3-EA74-017CA190A9EE}"/>
                    </a:ext>
                  </a:extLst>
                </p14:cNvPr>
                <p14:cNvContentPartPr/>
                <p14:nvPr/>
              </p14:nvContentPartPr>
              <p14:xfrm>
                <a:off x="7027036" y="3743902"/>
                <a:ext cx="162360" cy="21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85E49D0-581B-40B3-EA74-017CA190A9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18396" y="3734902"/>
                  <a:ext cx="180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F84BD67-ED60-66EE-1CE6-41C53FAE1238}"/>
                    </a:ext>
                  </a:extLst>
                </p14:cNvPr>
                <p14:cNvContentPartPr/>
                <p14:nvPr/>
              </p14:nvContentPartPr>
              <p14:xfrm>
                <a:off x="7354276" y="3846502"/>
                <a:ext cx="90720" cy="1170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F84BD67-ED60-66EE-1CE6-41C53FAE12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45636" y="3837862"/>
                  <a:ext cx="108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3C157A1-D0D5-8362-065D-7284442E6D52}"/>
                    </a:ext>
                  </a:extLst>
                </p14:cNvPr>
                <p14:cNvContentPartPr/>
                <p14:nvPr/>
              </p14:nvContentPartPr>
              <p14:xfrm>
                <a:off x="7297036" y="3752182"/>
                <a:ext cx="104400" cy="84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3C157A1-D0D5-8362-065D-7284442E6D5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88036" y="3743182"/>
                  <a:ext cx="12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9709EBA-6D51-2A69-E28F-4ED1592EDD8F}"/>
                    </a:ext>
                  </a:extLst>
                </p14:cNvPr>
                <p14:cNvContentPartPr/>
                <p14:nvPr/>
              </p14:nvContentPartPr>
              <p14:xfrm>
                <a:off x="7461556" y="3954502"/>
                <a:ext cx="88560" cy="702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9709EBA-6D51-2A69-E28F-4ED1592EDD8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52556" y="3945862"/>
                  <a:ext cx="106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0ED27A7B-EDEB-6022-EF98-84902AC71A6E}"/>
              </a:ext>
            </a:extLst>
          </p:cNvPr>
          <p:cNvGrpSpPr/>
          <p:nvPr/>
        </p:nvGrpSpPr>
        <p:grpSpPr>
          <a:xfrm>
            <a:off x="260476" y="4701502"/>
            <a:ext cx="261000" cy="351360"/>
            <a:chOff x="260476" y="4701502"/>
            <a:chExt cx="2610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61D629D-A724-6595-CF96-382934B32680}"/>
                    </a:ext>
                  </a:extLst>
                </p14:cNvPr>
                <p14:cNvContentPartPr/>
                <p14:nvPr/>
              </p14:nvContentPartPr>
              <p14:xfrm>
                <a:off x="260476" y="4809862"/>
                <a:ext cx="150120" cy="1497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61D629D-A724-6595-CF96-382934B3268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1476" y="4800862"/>
                  <a:ext cx="167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37F0061-529E-CEF8-0524-9AD9FB6B5E81}"/>
                    </a:ext>
                  </a:extLst>
                </p14:cNvPr>
                <p14:cNvContentPartPr/>
                <p14:nvPr/>
              </p14:nvContentPartPr>
              <p14:xfrm>
                <a:off x="428956" y="4701502"/>
                <a:ext cx="92520" cy="351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37F0061-529E-CEF8-0524-9AD9FB6B5E8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9956" y="4692502"/>
                  <a:ext cx="11016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BF203748-1A44-029C-DDC5-E63A504675B7}"/>
              </a:ext>
            </a:extLst>
          </p:cNvPr>
          <p:cNvGrpSpPr/>
          <p:nvPr/>
        </p:nvGrpSpPr>
        <p:grpSpPr>
          <a:xfrm>
            <a:off x="614356" y="4527622"/>
            <a:ext cx="1490400" cy="500760"/>
            <a:chOff x="614356" y="4527622"/>
            <a:chExt cx="14904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406527A-DFB9-8BC4-BD8F-7A562B526F4B}"/>
                    </a:ext>
                  </a:extLst>
                </p14:cNvPr>
                <p14:cNvContentPartPr/>
                <p14:nvPr/>
              </p14:nvContentPartPr>
              <p14:xfrm>
                <a:off x="740356" y="4770982"/>
                <a:ext cx="21600" cy="202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406527A-DFB9-8BC4-BD8F-7A562B526F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1716" y="4762342"/>
                  <a:ext cx="39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DF1E2D0-46E0-E376-47B6-986D91F26311}"/>
                    </a:ext>
                  </a:extLst>
                </p14:cNvPr>
                <p14:cNvContentPartPr/>
                <p14:nvPr/>
              </p14:nvContentPartPr>
              <p14:xfrm>
                <a:off x="614356" y="4727062"/>
                <a:ext cx="249840" cy="1317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DF1E2D0-46E0-E376-47B6-986D91F2631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5716" y="4718062"/>
                  <a:ext cx="267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251AAAB-A451-7622-7049-720FD0653935}"/>
                    </a:ext>
                  </a:extLst>
                </p14:cNvPr>
                <p14:cNvContentPartPr/>
                <p14:nvPr/>
              </p14:nvContentPartPr>
              <p14:xfrm>
                <a:off x="972556" y="4637422"/>
                <a:ext cx="143280" cy="390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251AAAB-A451-7622-7049-720FD065393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3556" y="4628422"/>
                  <a:ext cx="1609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139611C-7267-817D-0DF2-6410B45179C0}"/>
                    </a:ext>
                  </a:extLst>
                </p14:cNvPr>
                <p14:cNvContentPartPr/>
                <p14:nvPr/>
              </p14:nvContentPartPr>
              <p14:xfrm>
                <a:off x="1210516" y="4674502"/>
                <a:ext cx="168120" cy="231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139611C-7267-817D-0DF2-6410B45179C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01516" y="4665502"/>
                  <a:ext cx="185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2660FDF-4F6E-D3D3-091D-431FC158F7BB}"/>
                    </a:ext>
                  </a:extLst>
                </p14:cNvPr>
                <p14:cNvContentPartPr/>
                <p14:nvPr/>
              </p14:nvContentPartPr>
              <p14:xfrm>
                <a:off x="1276396" y="4847662"/>
                <a:ext cx="93240" cy="7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2660FDF-4F6E-D3D3-091D-431FC158F7B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67756" y="4838662"/>
                  <a:ext cx="11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79899D8-D59F-8DC9-CEF1-88C7F7A5FD38}"/>
                    </a:ext>
                  </a:extLst>
                </p14:cNvPr>
                <p14:cNvContentPartPr/>
                <p14:nvPr/>
              </p14:nvContentPartPr>
              <p14:xfrm>
                <a:off x="1515796" y="4782502"/>
                <a:ext cx="169560" cy="111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79899D8-D59F-8DC9-CEF1-88C7F7A5FD3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07156" y="4773502"/>
                  <a:ext cx="187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EF07578-9538-0C79-EE33-466467DF9B94}"/>
                    </a:ext>
                  </a:extLst>
                </p14:cNvPr>
                <p14:cNvContentPartPr/>
                <p14:nvPr/>
              </p14:nvContentPartPr>
              <p14:xfrm>
                <a:off x="1852756" y="4707622"/>
                <a:ext cx="15840" cy="170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EF07578-9538-0C79-EE33-466467DF9B9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44116" y="4698982"/>
                  <a:ext cx="33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E9168C1-FB09-DC05-2F3F-B114A7C725B7}"/>
                    </a:ext>
                  </a:extLst>
                </p14:cNvPr>
                <p14:cNvContentPartPr/>
                <p14:nvPr/>
              </p14:nvContentPartPr>
              <p14:xfrm>
                <a:off x="1804516" y="4678462"/>
                <a:ext cx="145440" cy="2372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E9168C1-FB09-DC05-2F3F-B114A7C725B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95516" y="4669462"/>
                  <a:ext cx="163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077611-E1A1-E958-F8F3-C59FEA7E812F}"/>
                    </a:ext>
                  </a:extLst>
                </p14:cNvPr>
                <p14:cNvContentPartPr/>
                <p14:nvPr/>
              </p14:nvContentPartPr>
              <p14:xfrm>
                <a:off x="1997476" y="4616902"/>
                <a:ext cx="107280" cy="286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077611-E1A1-E958-F8F3-C59FEA7E81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88476" y="4607902"/>
                  <a:ext cx="124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A477377-09F6-3519-37BB-B4ED4806A691}"/>
                    </a:ext>
                  </a:extLst>
                </p14:cNvPr>
                <p14:cNvContentPartPr/>
                <p14:nvPr/>
              </p14:nvContentPartPr>
              <p14:xfrm>
                <a:off x="1272796" y="4527622"/>
                <a:ext cx="659160" cy="28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A477377-09F6-3519-37BB-B4ED4806A69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63796" y="4518982"/>
                  <a:ext cx="6768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C07E91B-A006-3481-CBB9-D0328D3ECE1A}"/>
              </a:ext>
            </a:extLst>
          </p:cNvPr>
          <p:cNvGrpSpPr/>
          <p:nvPr/>
        </p:nvGrpSpPr>
        <p:grpSpPr>
          <a:xfrm>
            <a:off x="2327596" y="4751182"/>
            <a:ext cx="170640" cy="100800"/>
            <a:chOff x="2327596" y="4751182"/>
            <a:chExt cx="17064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95B0EF-39C6-D6DC-DB9C-02726D83213F}"/>
                    </a:ext>
                  </a:extLst>
                </p14:cNvPr>
                <p14:cNvContentPartPr/>
                <p14:nvPr/>
              </p14:nvContentPartPr>
              <p14:xfrm>
                <a:off x="2327596" y="4751182"/>
                <a:ext cx="170640" cy="34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95B0EF-39C6-D6DC-DB9C-02726D8321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18956" y="4742542"/>
                  <a:ext cx="188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5EE2656-57CB-AF56-16F6-41287FCE1DE3}"/>
                    </a:ext>
                  </a:extLst>
                </p14:cNvPr>
                <p14:cNvContentPartPr/>
                <p14:nvPr/>
              </p14:nvContentPartPr>
              <p14:xfrm>
                <a:off x="2361076" y="4835062"/>
                <a:ext cx="137160" cy="16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5EE2656-57CB-AF56-16F6-41287FCE1DE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52436" y="4826422"/>
                  <a:ext cx="1548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C108B9C1-7782-0950-F8B9-4CC06EA4730B}"/>
              </a:ext>
            </a:extLst>
          </p:cNvPr>
          <p:cNvGrpSpPr/>
          <p:nvPr/>
        </p:nvGrpSpPr>
        <p:grpSpPr>
          <a:xfrm>
            <a:off x="2736916" y="4698262"/>
            <a:ext cx="378360" cy="203040"/>
            <a:chOff x="2736916" y="4698262"/>
            <a:chExt cx="3783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98BF2E7-C7E0-9A06-B778-E4ADC9FF6D0F}"/>
                    </a:ext>
                  </a:extLst>
                </p14:cNvPr>
                <p14:cNvContentPartPr/>
                <p14:nvPr/>
              </p14:nvContentPartPr>
              <p14:xfrm>
                <a:off x="2736916" y="4698262"/>
                <a:ext cx="133920" cy="203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98BF2E7-C7E0-9A06-B778-E4ADC9FF6D0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27916" y="4689622"/>
                  <a:ext cx="151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DB2739B-EB7D-95A7-D3DA-7E80C1011A86}"/>
                    </a:ext>
                  </a:extLst>
                </p14:cNvPr>
                <p14:cNvContentPartPr/>
                <p14:nvPr/>
              </p14:nvContentPartPr>
              <p14:xfrm>
                <a:off x="3001876" y="4789702"/>
                <a:ext cx="113400" cy="23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DB2739B-EB7D-95A7-D3DA-7E80C1011A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993236" y="4781062"/>
                  <a:ext cx="1310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B226508E-9AD3-68C8-AD1D-34CBB1A0C0FF}"/>
              </a:ext>
            </a:extLst>
          </p:cNvPr>
          <p:cNvGrpSpPr/>
          <p:nvPr/>
        </p:nvGrpSpPr>
        <p:grpSpPr>
          <a:xfrm>
            <a:off x="3280516" y="4609342"/>
            <a:ext cx="684000" cy="258120"/>
            <a:chOff x="3280516" y="4609342"/>
            <a:chExt cx="68400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EE16094-1240-C440-6784-9E9A09C54BF4}"/>
                    </a:ext>
                  </a:extLst>
                </p14:cNvPr>
                <p14:cNvContentPartPr/>
                <p14:nvPr/>
              </p14:nvContentPartPr>
              <p14:xfrm>
                <a:off x="3385996" y="4706542"/>
                <a:ext cx="25560" cy="1465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EE16094-1240-C440-6784-9E9A09C54BF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76996" y="4697902"/>
                  <a:ext cx="43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E74119B-7370-ADD0-5B3E-E7112EB890EB}"/>
                    </a:ext>
                  </a:extLst>
                </p14:cNvPr>
                <p14:cNvContentPartPr/>
                <p14:nvPr/>
              </p14:nvContentPartPr>
              <p14:xfrm>
                <a:off x="3280516" y="4628062"/>
                <a:ext cx="267480" cy="128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E74119B-7370-ADD0-5B3E-E7112EB890E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71516" y="4619422"/>
                  <a:ext cx="285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C02E1FB-D2A6-A956-FC1E-B2335915CF76}"/>
                    </a:ext>
                  </a:extLst>
                </p14:cNvPr>
                <p14:cNvContentPartPr/>
                <p14:nvPr/>
              </p14:nvContentPartPr>
              <p14:xfrm>
                <a:off x="3624316" y="4609342"/>
                <a:ext cx="114480" cy="258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C02E1FB-D2A6-A956-FC1E-B2335915CF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15676" y="4600342"/>
                  <a:ext cx="132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794F049-76D1-672B-3EE9-E2B86E4DC250}"/>
                    </a:ext>
                  </a:extLst>
                </p14:cNvPr>
                <p14:cNvContentPartPr/>
                <p14:nvPr/>
              </p14:nvContentPartPr>
              <p14:xfrm>
                <a:off x="3821956" y="4637422"/>
                <a:ext cx="142560" cy="202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794F049-76D1-672B-3EE9-E2B86E4DC25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812956" y="4628782"/>
                  <a:ext cx="160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16015E0-13DE-BEC0-7D8C-168D59165BC1}"/>
                    </a:ext>
                  </a:extLst>
                </p14:cNvPr>
                <p14:cNvContentPartPr/>
                <p14:nvPr/>
              </p14:nvContentPartPr>
              <p14:xfrm>
                <a:off x="3855436" y="4742182"/>
                <a:ext cx="95400" cy="19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16015E0-13DE-BEC0-7D8C-168D59165BC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46436" y="4733542"/>
                  <a:ext cx="1130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4BD4DC76-597C-17C0-1352-5D7A2BD26D84}"/>
              </a:ext>
            </a:extLst>
          </p:cNvPr>
          <p:cNvGrpSpPr/>
          <p:nvPr/>
        </p:nvGrpSpPr>
        <p:grpSpPr>
          <a:xfrm>
            <a:off x="4118596" y="4592062"/>
            <a:ext cx="899640" cy="293400"/>
            <a:chOff x="4118596" y="4592062"/>
            <a:chExt cx="8996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6ECA6D1-9087-A2E2-1622-FF11BE71A13E}"/>
                    </a:ext>
                  </a:extLst>
                </p14:cNvPr>
                <p14:cNvContentPartPr/>
                <p14:nvPr/>
              </p14:nvContentPartPr>
              <p14:xfrm>
                <a:off x="4118596" y="4749022"/>
                <a:ext cx="136080" cy="116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6ECA6D1-9087-A2E2-1622-FF11BE71A13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09956" y="4740382"/>
                  <a:ext cx="153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640A591-F404-D872-3EA9-86DEAD34DC3D}"/>
                    </a:ext>
                  </a:extLst>
                </p14:cNvPr>
                <p14:cNvContentPartPr/>
                <p14:nvPr/>
              </p14:nvContentPartPr>
              <p14:xfrm>
                <a:off x="4417756" y="4648942"/>
                <a:ext cx="54360" cy="186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640A591-F404-D872-3EA9-86DEAD34DC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409116" y="4639942"/>
                  <a:ext cx="7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66B50E0-853F-D67F-CFB7-036FBE6EF60F}"/>
                    </a:ext>
                  </a:extLst>
                </p14:cNvPr>
                <p14:cNvContentPartPr/>
                <p14:nvPr/>
              </p14:nvContentPartPr>
              <p14:xfrm>
                <a:off x="4367356" y="4641742"/>
                <a:ext cx="163080" cy="230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66B50E0-853F-D67F-CFB7-036FBE6EF60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58356" y="4633102"/>
                  <a:ext cx="180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1DC8768-C846-FB46-9539-C3FE26F526E5}"/>
                    </a:ext>
                  </a:extLst>
                </p14:cNvPr>
                <p14:cNvContentPartPr/>
                <p14:nvPr/>
              </p14:nvContentPartPr>
              <p14:xfrm>
                <a:off x="4581556" y="4592062"/>
                <a:ext cx="78120" cy="293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1DC8768-C846-FB46-9539-C3FE26F526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572556" y="4583422"/>
                  <a:ext cx="95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D59FB7C-47A8-44C6-97F8-59E79A219642}"/>
                    </a:ext>
                  </a:extLst>
                </p14:cNvPr>
                <p14:cNvContentPartPr/>
                <p14:nvPr/>
              </p14:nvContentPartPr>
              <p14:xfrm>
                <a:off x="4793956" y="4734982"/>
                <a:ext cx="194400" cy="21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D59FB7C-47A8-44C6-97F8-59E79A2196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85316" y="4726342"/>
                  <a:ext cx="212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D5A220B-C515-AFCE-8851-CC6742C0B433}"/>
                    </a:ext>
                  </a:extLst>
                </p14:cNvPr>
                <p14:cNvContentPartPr/>
                <p14:nvPr/>
              </p14:nvContentPartPr>
              <p14:xfrm>
                <a:off x="4840396" y="4803022"/>
                <a:ext cx="177840" cy="15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D5A220B-C515-AFCE-8851-CC6742C0B4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31756" y="4794382"/>
                  <a:ext cx="1954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2EC474F5-5EA5-ED14-31F4-05682C87CB06}"/>
              </a:ext>
            </a:extLst>
          </p:cNvPr>
          <p:cNvGrpSpPr/>
          <p:nvPr/>
        </p:nvGrpSpPr>
        <p:grpSpPr>
          <a:xfrm>
            <a:off x="5222716" y="4606102"/>
            <a:ext cx="376920" cy="174960"/>
            <a:chOff x="5222716" y="4606102"/>
            <a:chExt cx="37692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5CADD44-455C-1838-113E-E8AD39298A3B}"/>
                    </a:ext>
                  </a:extLst>
                </p14:cNvPr>
                <p14:cNvContentPartPr/>
                <p14:nvPr/>
              </p14:nvContentPartPr>
              <p14:xfrm>
                <a:off x="5222716" y="4606102"/>
                <a:ext cx="200880" cy="174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5CADD44-455C-1838-113E-E8AD39298A3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213716" y="4597102"/>
                  <a:ext cx="218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06635E9-FEFA-C962-2868-420273A8AC1E}"/>
                    </a:ext>
                  </a:extLst>
                </p14:cNvPr>
                <p14:cNvContentPartPr/>
                <p14:nvPr/>
              </p14:nvContentPartPr>
              <p14:xfrm>
                <a:off x="5525116" y="4662262"/>
                <a:ext cx="74520" cy="13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06635E9-FEFA-C962-2868-420273A8AC1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516476" y="4653622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D5DDFB7-B603-7AE3-E116-8E150DAA0E9D}"/>
              </a:ext>
            </a:extLst>
          </p:cNvPr>
          <p:cNvGrpSpPr/>
          <p:nvPr/>
        </p:nvGrpSpPr>
        <p:grpSpPr>
          <a:xfrm>
            <a:off x="5778196" y="4517902"/>
            <a:ext cx="1363320" cy="312120"/>
            <a:chOff x="5778196" y="4517902"/>
            <a:chExt cx="13633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1FCFC6E-8E53-8D3E-968A-805621150F5F}"/>
                    </a:ext>
                  </a:extLst>
                </p14:cNvPr>
                <p14:cNvContentPartPr/>
                <p14:nvPr/>
              </p14:nvContentPartPr>
              <p14:xfrm>
                <a:off x="5778196" y="4618702"/>
                <a:ext cx="130320" cy="118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1FCFC6E-8E53-8D3E-968A-805621150F5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769196" y="4609702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F40534B-27DF-C50B-A35C-748B5BD87B65}"/>
                    </a:ext>
                  </a:extLst>
                </p14:cNvPr>
                <p14:cNvContentPartPr/>
                <p14:nvPr/>
              </p14:nvContentPartPr>
              <p14:xfrm>
                <a:off x="5934796" y="4761982"/>
                <a:ext cx="11160" cy="68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F40534B-27DF-C50B-A35C-748B5BD87B6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26156" y="4752982"/>
                  <a:ext cx="28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85F65D5-A66F-C769-9ABB-C7CA5ADC5CA5}"/>
                    </a:ext>
                  </a:extLst>
                </p14:cNvPr>
                <p14:cNvContentPartPr/>
                <p14:nvPr/>
              </p14:nvContentPartPr>
              <p14:xfrm>
                <a:off x="6020116" y="4609702"/>
                <a:ext cx="325440" cy="152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85F65D5-A66F-C769-9ABB-C7CA5ADC5CA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011116" y="4601062"/>
                  <a:ext cx="343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49CE700-0927-A545-77DB-5F2F76C4D33B}"/>
                    </a:ext>
                  </a:extLst>
                </p14:cNvPr>
                <p14:cNvContentPartPr/>
                <p14:nvPr/>
              </p14:nvContentPartPr>
              <p14:xfrm>
                <a:off x="6205156" y="4713382"/>
                <a:ext cx="151920" cy="35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49CE700-0927-A545-77DB-5F2F76C4D33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96516" y="4704382"/>
                  <a:ext cx="16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32228E0-0FC8-1470-78E8-8AE3BAC62975}"/>
                    </a:ext>
                  </a:extLst>
                </p14:cNvPr>
                <p14:cNvContentPartPr/>
                <p14:nvPr/>
              </p14:nvContentPartPr>
              <p14:xfrm>
                <a:off x="6505396" y="4590982"/>
                <a:ext cx="160200" cy="1328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32228E0-0FC8-1470-78E8-8AE3BAC6297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96756" y="4581982"/>
                  <a:ext cx="177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40A9D2F-ADB4-876D-BC7F-D8DBC5B09E98}"/>
                    </a:ext>
                  </a:extLst>
                </p14:cNvPr>
                <p14:cNvContentPartPr/>
                <p14:nvPr/>
              </p14:nvContentPartPr>
              <p14:xfrm>
                <a:off x="6699076" y="4725622"/>
                <a:ext cx="18000" cy="72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40A9D2F-ADB4-876D-BC7F-D8DBC5B09E9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90076" y="4716982"/>
                  <a:ext cx="35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39D5D84-8AA3-CE13-CD0C-C6212F4777A6}"/>
                    </a:ext>
                  </a:extLst>
                </p14:cNvPr>
                <p14:cNvContentPartPr/>
                <p14:nvPr/>
              </p14:nvContentPartPr>
              <p14:xfrm>
                <a:off x="6786556" y="4517902"/>
                <a:ext cx="155160" cy="2606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39D5D84-8AA3-CE13-CD0C-C6212F4777A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77916" y="4508902"/>
                  <a:ext cx="172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648F57B-F77A-F1F7-39A9-DCAB0D322F24}"/>
                    </a:ext>
                  </a:extLst>
                </p14:cNvPr>
                <p14:cNvContentPartPr/>
                <p14:nvPr/>
              </p14:nvContentPartPr>
              <p14:xfrm>
                <a:off x="7026676" y="4595302"/>
                <a:ext cx="114840" cy="104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648F57B-F77A-F1F7-39A9-DCAB0D322F2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17676" y="4586302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2F450C40-377A-C071-E165-B0F324C9E5B2}"/>
              </a:ext>
            </a:extLst>
          </p:cNvPr>
          <p:cNvGrpSpPr/>
          <p:nvPr/>
        </p:nvGrpSpPr>
        <p:grpSpPr>
          <a:xfrm>
            <a:off x="7336996" y="4442302"/>
            <a:ext cx="752400" cy="266760"/>
            <a:chOff x="7336996" y="4442302"/>
            <a:chExt cx="75240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A5595C7-C7B2-10A5-E383-051F076D2907}"/>
                    </a:ext>
                  </a:extLst>
                </p14:cNvPr>
                <p14:cNvContentPartPr/>
                <p14:nvPr/>
              </p14:nvContentPartPr>
              <p14:xfrm>
                <a:off x="7336996" y="4484062"/>
                <a:ext cx="180720" cy="225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A5595C7-C7B2-10A5-E383-051F076D29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28356" y="4475422"/>
                  <a:ext cx="198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00BF293-EC10-AF7C-A4AA-160DF633DB13}"/>
                    </a:ext>
                  </a:extLst>
                </p14:cNvPr>
                <p14:cNvContentPartPr/>
                <p14:nvPr/>
              </p14:nvContentPartPr>
              <p14:xfrm>
                <a:off x="7570276" y="4515742"/>
                <a:ext cx="205200" cy="141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00BF293-EC10-AF7C-A4AA-160DF633DB1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61636" y="4506742"/>
                  <a:ext cx="222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D37FCB0-31F0-40D1-352E-9AE308EE330B}"/>
                    </a:ext>
                  </a:extLst>
                </p14:cNvPr>
                <p14:cNvContentPartPr/>
                <p14:nvPr/>
              </p14:nvContentPartPr>
              <p14:xfrm>
                <a:off x="7880596" y="4511062"/>
                <a:ext cx="135720" cy="167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D37FCB0-31F0-40D1-352E-9AE308EE330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71956" y="4502422"/>
                  <a:ext cx="153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711D0C1-091B-9FCD-12A9-A157A2FFCF52}"/>
                    </a:ext>
                  </a:extLst>
                </p14:cNvPr>
                <p14:cNvContentPartPr/>
                <p14:nvPr/>
              </p14:nvContentPartPr>
              <p14:xfrm>
                <a:off x="7834516" y="4442302"/>
                <a:ext cx="105480" cy="97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711D0C1-091B-9FCD-12A9-A157A2FFCF5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25516" y="4433662"/>
                  <a:ext cx="123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7BD8E72-493A-5B9E-165F-47FEC329E828}"/>
                    </a:ext>
                  </a:extLst>
                </p14:cNvPr>
                <p14:cNvContentPartPr/>
                <p14:nvPr/>
              </p14:nvContentPartPr>
              <p14:xfrm>
                <a:off x="7997596" y="4617982"/>
                <a:ext cx="91800" cy="89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7BD8E72-493A-5B9E-165F-47FEC329E8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88596" y="4609342"/>
                  <a:ext cx="1094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63990548-4177-C683-E7BD-EDE1B5FDB279}"/>
              </a:ext>
            </a:extLst>
          </p:cNvPr>
          <p:cNvGrpSpPr/>
          <p:nvPr/>
        </p:nvGrpSpPr>
        <p:grpSpPr>
          <a:xfrm>
            <a:off x="268036" y="5390182"/>
            <a:ext cx="275760" cy="334800"/>
            <a:chOff x="268036" y="5390182"/>
            <a:chExt cx="27576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DCFB410-0D41-D4BC-2BB6-81BB56CEE7E9}"/>
                    </a:ext>
                  </a:extLst>
                </p14:cNvPr>
                <p14:cNvContentPartPr/>
                <p14:nvPr/>
              </p14:nvContentPartPr>
              <p14:xfrm>
                <a:off x="268036" y="5479102"/>
                <a:ext cx="166680" cy="215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DCFB410-0D41-D4BC-2BB6-81BB56CEE7E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9036" y="5470462"/>
                  <a:ext cx="184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389CE9E-BCEE-D1A9-7FDC-ABA9D59918D9}"/>
                    </a:ext>
                  </a:extLst>
                </p14:cNvPr>
                <p14:cNvContentPartPr/>
                <p14:nvPr/>
              </p14:nvContentPartPr>
              <p14:xfrm>
                <a:off x="500596" y="5390182"/>
                <a:ext cx="43200" cy="3348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389CE9E-BCEE-D1A9-7FDC-ABA9D59918D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1596" y="5381542"/>
                  <a:ext cx="6084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1E4F6AAC-CD2E-3720-F2DC-459368902C9F}"/>
              </a:ext>
            </a:extLst>
          </p:cNvPr>
          <p:cNvGrpSpPr/>
          <p:nvPr/>
        </p:nvGrpSpPr>
        <p:grpSpPr>
          <a:xfrm>
            <a:off x="721276" y="5298742"/>
            <a:ext cx="1058400" cy="329760"/>
            <a:chOff x="721276" y="5298742"/>
            <a:chExt cx="10584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148A23C-B3AA-772A-C9E4-ABD34077A42F}"/>
                    </a:ext>
                  </a:extLst>
                </p14:cNvPr>
                <p14:cNvContentPartPr/>
                <p14:nvPr/>
              </p14:nvContentPartPr>
              <p14:xfrm>
                <a:off x="804436" y="5386582"/>
                <a:ext cx="26640" cy="226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148A23C-B3AA-772A-C9E4-ABD34077A42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5436" y="5377582"/>
                  <a:ext cx="44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A53257D-C502-6556-7E54-D03042300344}"/>
                    </a:ext>
                  </a:extLst>
                </p14:cNvPr>
                <p14:cNvContentPartPr/>
                <p14:nvPr/>
              </p14:nvContentPartPr>
              <p14:xfrm>
                <a:off x="721276" y="5335462"/>
                <a:ext cx="207720" cy="175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A53257D-C502-6556-7E54-D0304230034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2636" y="5326822"/>
                  <a:ext cx="225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D1A4704-FF1F-81DF-2451-36ED57BE67F1}"/>
                    </a:ext>
                  </a:extLst>
                </p14:cNvPr>
                <p14:cNvContentPartPr/>
                <p14:nvPr/>
              </p14:nvContentPartPr>
              <p14:xfrm>
                <a:off x="996316" y="5319982"/>
                <a:ext cx="106200" cy="308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D1A4704-FF1F-81DF-2451-36ED57BE67F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7676" y="5310982"/>
                  <a:ext cx="123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9273AE2-AE5D-5BA4-F67E-D1B79A820175}"/>
                    </a:ext>
                  </a:extLst>
                </p14:cNvPr>
                <p14:cNvContentPartPr/>
                <p14:nvPr/>
              </p14:nvContentPartPr>
              <p14:xfrm>
                <a:off x="1220956" y="5344822"/>
                <a:ext cx="159840" cy="243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9273AE2-AE5D-5BA4-F67E-D1B79A82017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11956" y="5336182"/>
                  <a:ext cx="177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431A9D1-9DFF-16D3-AAA6-39A3D85C9AA4}"/>
                    </a:ext>
                  </a:extLst>
                </p14:cNvPr>
                <p14:cNvContentPartPr/>
                <p14:nvPr/>
              </p14:nvContentPartPr>
              <p14:xfrm>
                <a:off x="1298716" y="5377942"/>
                <a:ext cx="81360" cy="1911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431A9D1-9DFF-16D3-AAA6-39A3D85C9AA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90076" y="5369302"/>
                  <a:ext cx="99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C71851C-F27C-FF3A-2546-0D1F83851707}"/>
                    </a:ext>
                  </a:extLst>
                </p14:cNvPr>
                <p14:cNvContentPartPr/>
                <p14:nvPr/>
              </p14:nvContentPartPr>
              <p14:xfrm>
                <a:off x="1484836" y="5298742"/>
                <a:ext cx="136080" cy="250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C71851C-F27C-FF3A-2546-0D1F838517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75836" y="5290102"/>
                  <a:ext cx="153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0B08837-9862-7399-DED9-758C9A66A663}"/>
                    </a:ext>
                  </a:extLst>
                </p14:cNvPr>
                <p14:cNvContentPartPr/>
                <p14:nvPr/>
              </p14:nvContentPartPr>
              <p14:xfrm>
                <a:off x="1761676" y="5361022"/>
                <a:ext cx="18000" cy="177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0B08837-9862-7399-DED9-758C9A66A66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752676" y="5352022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1D62AB28-33DC-A47D-A380-055564C51621}"/>
                  </a:ext>
                </a:extLst>
              </p14:cNvPr>
              <p14:cNvContentPartPr/>
              <p14:nvPr/>
            </p14:nvContentPartPr>
            <p14:xfrm>
              <a:off x="1663036" y="5335102"/>
              <a:ext cx="193320" cy="2516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1D62AB28-33DC-A47D-A380-055564C5162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654036" y="5326102"/>
                <a:ext cx="2109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1DA9A48-A69F-7EA6-99C9-817DA9EC3C2B}"/>
                  </a:ext>
                </a:extLst>
              </p14:cNvPr>
              <p14:cNvContentPartPr/>
              <p14:nvPr/>
            </p14:nvContentPartPr>
            <p14:xfrm>
              <a:off x="1881916" y="5307382"/>
              <a:ext cx="96120" cy="34920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1DA9A48-A69F-7EA6-99C9-817DA9EC3C2B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872916" y="5298382"/>
                <a:ext cx="1137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6D105376-D61F-463A-78BE-75953A303114}"/>
                  </a:ext>
                </a:extLst>
              </p14:cNvPr>
              <p14:cNvContentPartPr/>
              <p14:nvPr/>
            </p14:nvContentPartPr>
            <p14:xfrm>
              <a:off x="2298796" y="5387302"/>
              <a:ext cx="207360" cy="2520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6D105376-D61F-463A-78BE-75953A30311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289796" y="5378302"/>
                <a:ext cx="225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3832865-C261-FB71-B348-5AC662266D41}"/>
                  </a:ext>
                </a:extLst>
              </p14:cNvPr>
              <p14:cNvContentPartPr/>
              <p14:nvPr/>
            </p14:nvContentPartPr>
            <p14:xfrm>
              <a:off x="2356036" y="5445622"/>
              <a:ext cx="146520" cy="277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3832865-C261-FB71-B348-5AC662266D41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347036" y="5436622"/>
                <a:ext cx="164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099C35F-0F9F-2819-0CF8-4D9AA1C74E2A}"/>
                  </a:ext>
                </a:extLst>
              </p14:cNvPr>
              <p14:cNvContentPartPr/>
              <p14:nvPr/>
            </p14:nvContentPartPr>
            <p14:xfrm>
              <a:off x="2761396" y="5298742"/>
              <a:ext cx="16560" cy="2480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099C35F-0F9F-2819-0CF8-4D9AA1C74E2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752756" y="5290102"/>
                <a:ext cx="342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0BE81839-06AD-2F34-6B3E-465ADC1B2EEF}"/>
                  </a:ext>
                </a:extLst>
              </p14:cNvPr>
              <p14:cNvContentPartPr/>
              <p14:nvPr/>
            </p14:nvContentPartPr>
            <p14:xfrm>
              <a:off x="2679676" y="5258782"/>
              <a:ext cx="201240" cy="1137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0BE81839-06AD-2F34-6B3E-465ADC1B2EE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670676" y="5249782"/>
                <a:ext cx="218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1699A33-2650-2F3D-99A6-6B6E887CDD9D}"/>
                  </a:ext>
                </a:extLst>
              </p14:cNvPr>
              <p14:cNvContentPartPr/>
              <p14:nvPr/>
            </p14:nvContentPartPr>
            <p14:xfrm>
              <a:off x="2969836" y="5220982"/>
              <a:ext cx="110880" cy="2826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1699A33-2650-2F3D-99A6-6B6E887CDD9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960836" y="5212342"/>
                <a:ext cx="128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FD554ACD-581E-8202-94D9-DD658EF5C3CE}"/>
                  </a:ext>
                </a:extLst>
              </p14:cNvPr>
              <p14:cNvContentPartPr/>
              <p14:nvPr/>
            </p14:nvContentPartPr>
            <p14:xfrm>
              <a:off x="3178996" y="5305222"/>
              <a:ext cx="25200" cy="146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FD554ACD-581E-8202-94D9-DD658EF5C3C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169996" y="5296222"/>
                <a:ext cx="4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22716E7-753C-76AA-DB59-C50C35CDD15E}"/>
                  </a:ext>
                </a:extLst>
              </p14:cNvPr>
              <p14:cNvContentPartPr/>
              <p14:nvPr/>
            </p14:nvContentPartPr>
            <p14:xfrm>
              <a:off x="3133636" y="5272822"/>
              <a:ext cx="134280" cy="2534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22716E7-753C-76AA-DB59-C50C35CDD15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124636" y="5263822"/>
                <a:ext cx="1519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8EA43AB-7ADE-866E-F9B1-61E88AAEEE07}"/>
                  </a:ext>
                </a:extLst>
              </p14:cNvPr>
              <p14:cNvContentPartPr/>
              <p14:nvPr/>
            </p14:nvContentPartPr>
            <p14:xfrm>
              <a:off x="3330556" y="5235382"/>
              <a:ext cx="78120" cy="2862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8EA43AB-7ADE-866E-F9B1-61E88AAEEE07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321916" y="5226742"/>
                <a:ext cx="95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0B9D53EA-F025-5FBA-C28C-1B214F56BF79}"/>
                  </a:ext>
                </a:extLst>
              </p14:cNvPr>
              <p14:cNvContentPartPr/>
              <p14:nvPr/>
            </p14:nvContentPartPr>
            <p14:xfrm>
              <a:off x="3528916" y="5359942"/>
              <a:ext cx="110880" cy="79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0B9D53EA-F025-5FBA-C28C-1B214F56BF7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519916" y="5350942"/>
                <a:ext cx="128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E10838C-A0AC-724B-9F2A-44BF0F0C128A}"/>
                  </a:ext>
                </a:extLst>
              </p14:cNvPr>
              <p14:cNvContentPartPr/>
              <p14:nvPr/>
            </p14:nvContentPartPr>
            <p14:xfrm>
              <a:off x="3890356" y="5250502"/>
              <a:ext cx="7200" cy="1792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E10838C-A0AC-724B-9F2A-44BF0F0C128A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881716" y="5241502"/>
                <a:ext cx="248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9E5B43E-8453-F0E6-DDD2-80164841AEAA}"/>
                  </a:ext>
                </a:extLst>
              </p14:cNvPr>
              <p14:cNvContentPartPr/>
              <p14:nvPr/>
            </p14:nvContentPartPr>
            <p14:xfrm>
              <a:off x="3786676" y="5169502"/>
              <a:ext cx="201600" cy="1504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9E5B43E-8453-F0E6-DDD2-80164841AEAA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777676" y="5160502"/>
                <a:ext cx="219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9184F127-3027-E072-BA55-431E5A13C466}"/>
                  </a:ext>
                </a:extLst>
              </p14:cNvPr>
              <p14:cNvContentPartPr/>
              <p14:nvPr/>
            </p14:nvContentPartPr>
            <p14:xfrm>
              <a:off x="4071076" y="5147542"/>
              <a:ext cx="77760" cy="2808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9184F127-3027-E072-BA55-431E5A13C466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062436" y="5138902"/>
                <a:ext cx="9540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93ACC981-7AA5-FCD3-F9CE-5C70FFC61E25}"/>
              </a:ext>
            </a:extLst>
          </p:cNvPr>
          <p:cNvGrpSpPr/>
          <p:nvPr/>
        </p:nvGrpSpPr>
        <p:grpSpPr>
          <a:xfrm>
            <a:off x="4301476" y="5164462"/>
            <a:ext cx="1720800" cy="305640"/>
            <a:chOff x="4301476" y="5164462"/>
            <a:chExt cx="17208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287B161-3BC6-A33D-A354-8F9834315D93}"/>
                    </a:ext>
                  </a:extLst>
                </p14:cNvPr>
                <p14:cNvContentPartPr/>
                <p14:nvPr/>
              </p14:nvContentPartPr>
              <p14:xfrm>
                <a:off x="4301476" y="5198662"/>
                <a:ext cx="63720" cy="154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287B161-3BC6-A33D-A354-8F9834315D9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92836" y="5190022"/>
                  <a:ext cx="81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71C9700-ADCF-0730-4C00-C0D0F1DFEE83}"/>
                    </a:ext>
                  </a:extLst>
                </p14:cNvPr>
                <p14:cNvContentPartPr/>
                <p14:nvPr/>
              </p14:nvContentPartPr>
              <p14:xfrm>
                <a:off x="4373476" y="5178142"/>
                <a:ext cx="31680" cy="1684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71C9700-ADCF-0730-4C00-C0D0F1DFEE8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64836" y="5169502"/>
                  <a:ext cx="49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5C76FE1-043C-F397-0E7C-366280CBABDD}"/>
                    </a:ext>
                  </a:extLst>
                </p14:cNvPr>
                <p14:cNvContentPartPr/>
                <p14:nvPr/>
              </p14:nvContentPartPr>
              <p14:xfrm>
                <a:off x="4343956" y="5277862"/>
                <a:ext cx="275400" cy="93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5C76FE1-043C-F397-0E7C-366280CBABD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35316" y="5269222"/>
                  <a:ext cx="293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31CC6B1-FB2B-7002-E213-B0EF39A69F72}"/>
                    </a:ext>
                  </a:extLst>
                </p14:cNvPr>
                <p14:cNvContentPartPr/>
                <p14:nvPr/>
              </p14:nvContentPartPr>
              <p14:xfrm>
                <a:off x="4800076" y="5217382"/>
                <a:ext cx="7200" cy="143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31CC6B1-FB2B-7002-E213-B0EF39A69F7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91436" y="5208742"/>
                  <a:ext cx="24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4369827-0E19-A1CF-5AF9-FA81C270CEDC}"/>
                    </a:ext>
                  </a:extLst>
                </p14:cNvPr>
                <p14:cNvContentPartPr/>
                <p14:nvPr/>
              </p14:nvContentPartPr>
              <p14:xfrm>
                <a:off x="4729516" y="5176342"/>
                <a:ext cx="144360" cy="233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4369827-0E19-A1CF-5AF9-FA81C270CED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720516" y="5167702"/>
                  <a:ext cx="162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04472BE-10E9-01A6-DB37-0561E8E991BA}"/>
                    </a:ext>
                  </a:extLst>
                </p14:cNvPr>
                <p14:cNvContentPartPr/>
                <p14:nvPr/>
              </p14:nvContentPartPr>
              <p14:xfrm>
                <a:off x="4901956" y="5164462"/>
                <a:ext cx="91080" cy="268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04472BE-10E9-01A6-DB37-0561E8E991B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92956" y="5155462"/>
                  <a:ext cx="108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EC57DC7-90D8-E8EA-880D-DACF6750C34B}"/>
                    </a:ext>
                  </a:extLst>
                </p14:cNvPr>
                <p14:cNvContentPartPr/>
                <p14:nvPr/>
              </p14:nvContentPartPr>
              <p14:xfrm>
                <a:off x="5085556" y="5288662"/>
                <a:ext cx="206280" cy="97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EC57DC7-90D8-E8EA-880D-DACF6750C34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76556" y="5280022"/>
                  <a:ext cx="22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F25F4FC-AD90-A6AC-3603-C9C71CFAD4A3}"/>
                    </a:ext>
                  </a:extLst>
                </p14:cNvPr>
                <p14:cNvContentPartPr/>
                <p14:nvPr/>
              </p14:nvContentPartPr>
              <p14:xfrm>
                <a:off x="5137036" y="5325742"/>
                <a:ext cx="111960" cy="15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F25F4FC-AD90-A6AC-3603-C9C71CFAD4A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28396" y="5317102"/>
                  <a:ext cx="12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638DD78-3B36-439C-FD4E-EE61BE005D9C}"/>
                    </a:ext>
                  </a:extLst>
                </p14:cNvPr>
                <p14:cNvContentPartPr/>
                <p14:nvPr/>
              </p14:nvContentPartPr>
              <p14:xfrm>
                <a:off x="5443396" y="5217022"/>
                <a:ext cx="156240" cy="153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638DD78-3B36-439C-FD4E-EE61BE005D9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434756" y="5208022"/>
                  <a:ext cx="173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F14B832-A2D7-E44C-0719-1FEB2B627360}"/>
                    </a:ext>
                  </a:extLst>
                </p14:cNvPr>
                <p14:cNvContentPartPr/>
                <p14:nvPr/>
              </p14:nvContentPartPr>
              <p14:xfrm>
                <a:off x="5671276" y="5371822"/>
                <a:ext cx="18000" cy="982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F14B832-A2D7-E44C-0719-1FEB2B6273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662276" y="5362822"/>
                  <a:ext cx="35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ADA032F-1C7E-12CD-1FA9-D97E12490667}"/>
                    </a:ext>
                  </a:extLst>
                </p14:cNvPr>
                <p14:cNvContentPartPr/>
                <p14:nvPr/>
              </p14:nvContentPartPr>
              <p14:xfrm>
                <a:off x="5750476" y="5172742"/>
                <a:ext cx="147960" cy="197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ADA032F-1C7E-12CD-1FA9-D97E1249066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741836" y="5164102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E1EEEE4-A083-88A9-00B5-7E37D48B61E2}"/>
                    </a:ext>
                  </a:extLst>
                </p14:cNvPr>
                <p14:cNvContentPartPr/>
                <p14:nvPr/>
              </p14:nvContentPartPr>
              <p14:xfrm>
                <a:off x="5963596" y="5271022"/>
                <a:ext cx="58680" cy="108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E1EEEE4-A083-88A9-00B5-7E37D48B61E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54956" y="5262382"/>
                  <a:ext cx="763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A394FB0D-567D-9B31-4540-3BFD92064D72}"/>
              </a:ext>
            </a:extLst>
          </p:cNvPr>
          <p:cNvGrpSpPr/>
          <p:nvPr/>
        </p:nvGrpSpPr>
        <p:grpSpPr>
          <a:xfrm>
            <a:off x="6186436" y="5023342"/>
            <a:ext cx="2343600" cy="441360"/>
            <a:chOff x="6186436" y="5023342"/>
            <a:chExt cx="23436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8B2A4B-0B08-0954-DBC9-8038C6F15BCE}"/>
                    </a:ext>
                  </a:extLst>
                </p14:cNvPr>
                <p14:cNvContentPartPr/>
                <p14:nvPr/>
              </p14:nvContentPartPr>
              <p14:xfrm>
                <a:off x="6186436" y="5206222"/>
                <a:ext cx="169200" cy="144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8B2A4B-0B08-0954-DBC9-8038C6F15BC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177436" y="5197222"/>
                  <a:ext cx="186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443D562-2A10-0EA0-3CC7-F9FCA46C1AFE}"/>
                    </a:ext>
                  </a:extLst>
                </p14:cNvPr>
                <p14:cNvContentPartPr/>
                <p14:nvPr/>
              </p14:nvContentPartPr>
              <p14:xfrm>
                <a:off x="6408916" y="5346622"/>
                <a:ext cx="14400" cy="94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443D562-2A10-0EA0-3CC7-F9FCA46C1AF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400276" y="5337622"/>
                  <a:ext cx="32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2F57AEF-D833-7747-E2A1-F9AB368C331F}"/>
                    </a:ext>
                  </a:extLst>
                </p14:cNvPr>
                <p14:cNvContentPartPr/>
                <p14:nvPr/>
              </p14:nvContentPartPr>
              <p14:xfrm>
                <a:off x="6501076" y="5161942"/>
                <a:ext cx="109080" cy="1803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2F57AEF-D833-7747-E2A1-F9AB368C331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492076" y="5153302"/>
                  <a:ext cx="12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FB22AE7-359F-AEBC-BC1F-C67A8B85590C}"/>
                    </a:ext>
                  </a:extLst>
                </p14:cNvPr>
                <p14:cNvContentPartPr/>
                <p14:nvPr/>
              </p14:nvContentPartPr>
              <p14:xfrm>
                <a:off x="6751276" y="5229982"/>
                <a:ext cx="167400" cy="13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FB22AE7-359F-AEBC-BC1F-C67A8B85590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742276" y="5220982"/>
                  <a:ext cx="185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904B4B6-A1F7-4A49-2BC3-5936467FB614}"/>
                    </a:ext>
                  </a:extLst>
                </p14:cNvPr>
                <p14:cNvContentPartPr/>
                <p14:nvPr/>
              </p14:nvContentPartPr>
              <p14:xfrm>
                <a:off x="6813916" y="5293342"/>
                <a:ext cx="135000" cy="54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904B4B6-A1F7-4A49-2BC3-5936467FB61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05276" y="5284342"/>
                  <a:ext cx="15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7589427-5020-5616-9C6E-9B1848C4E1A8}"/>
                    </a:ext>
                  </a:extLst>
                </p14:cNvPr>
                <p14:cNvContentPartPr/>
                <p14:nvPr/>
              </p14:nvContentPartPr>
              <p14:xfrm>
                <a:off x="7090036" y="5215942"/>
                <a:ext cx="155520" cy="1260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7589427-5020-5616-9C6E-9B1848C4E1A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081396" y="5206942"/>
                  <a:ext cx="173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C2BB495-2163-30B2-A289-4CA5CBA46E90}"/>
                    </a:ext>
                  </a:extLst>
                </p14:cNvPr>
                <p14:cNvContentPartPr/>
                <p14:nvPr/>
              </p14:nvContentPartPr>
              <p14:xfrm>
                <a:off x="7288396" y="5356342"/>
                <a:ext cx="7200" cy="108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C2BB495-2163-30B2-A289-4CA5CBA46E9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279396" y="5347342"/>
                  <a:ext cx="2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D279E91-A9F1-740A-09AE-A823325EAC00}"/>
                    </a:ext>
                  </a:extLst>
                </p14:cNvPr>
                <p14:cNvContentPartPr/>
                <p14:nvPr/>
              </p14:nvContentPartPr>
              <p14:xfrm>
                <a:off x="7354996" y="5169502"/>
                <a:ext cx="341280" cy="1702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D279E91-A9F1-740A-09AE-A823325EAC0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346356" y="5160862"/>
                  <a:ext cx="358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79BEC33-EEA0-DD76-CD9C-AB6B949F7611}"/>
                    </a:ext>
                  </a:extLst>
                </p14:cNvPr>
                <p14:cNvContentPartPr/>
                <p14:nvPr/>
              </p14:nvContentPartPr>
              <p14:xfrm>
                <a:off x="7593676" y="5300182"/>
                <a:ext cx="107640" cy="5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79BEC33-EEA0-DD76-CD9C-AB6B949F761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85036" y="5291182"/>
                  <a:ext cx="125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6C6BBAD-4B09-5950-9BA6-71E83A958350}"/>
                    </a:ext>
                  </a:extLst>
                </p14:cNvPr>
                <p14:cNvContentPartPr/>
                <p14:nvPr/>
              </p14:nvContentPartPr>
              <p14:xfrm>
                <a:off x="7841356" y="5105062"/>
                <a:ext cx="200880" cy="2275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6C6BBAD-4B09-5950-9BA6-71E83A95835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832716" y="5096062"/>
                  <a:ext cx="218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E5ED84-7CA2-AC7C-5033-1B0DB8ABC5B1}"/>
                    </a:ext>
                  </a:extLst>
                </p14:cNvPr>
                <p14:cNvContentPartPr/>
                <p14:nvPr/>
              </p14:nvContentPartPr>
              <p14:xfrm>
                <a:off x="8101276" y="5116222"/>
                <a:ext cx="113760" cy="1771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E5ED84-7CA2-AC7C-5033-1B0DB8ABC5B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92276" y="5107582"/>
                  <a:ext cx="131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1FE73F9-57F3-4037-1DAF-CFBEF63060A6}"/>
                    </a:ext>
                  </a:extLst>
                </p14:cNvPr>
                <p14:cNvContentPartPr/>
                <p14:nvPr/>
              </p14:nvContentPartPr>
              <p14:xfrm>
                <a:off x="8351116" y="5109742"/>
                <a:ext cx="111960" cy="1674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1FE73F9-57F3-4037-1DAF-CFBEF63060A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342476" y="5100742"/>
                  <a:ext cx="12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DCE4273-75FC-78EC-C053-86FC6CB87C9C}"/>
                    </a:ext>
                  </a:extLst>
                </p14:cNvPr>
                <p14:cNvContentPartPr/>
                <p14:nvPr/>
              </p14:nvContentPartPr>
              <p14:xfrm>
                <a:off x="8293876" y="5023342"/>
                <a:ext cx="99720" cy="94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DCE4273-75FC-78EC-C053-86FC6CB87C9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85236" y="5014702"/>
                  <a:ext cx="117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077A9B3-E5E0-46E4-37DA-B362740DCFF3}"/>
                    </a:ext>
                  </a:extLst>
                </p14:cNvPr>
                <p14:cNvContentPartPr/>
                <p14:nvPr/>
              </p14:nvContentPartPr>
              <p14:xfrm>
                <a:off x="8424916" y="5215942"/>
                <a:ext cx="105120" cy="83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077A9B3-E5E0-46E4-37DA-B362740DCFF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416276" y="5207302"/>
                  <a:ext cx="122760" cy="1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473200" imgH="203200" progId="Equation.3">
                  <p:embed/>
                </p:oleObj>
              </mc:Choice>
              <mc:Fallback>
                <p:oleObj name="Formel" r:id="rId2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05AB145-2F6E-61E9-23A1-304339744F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4BF7923-EB92-B0DF-069B-5D384ACF0CA3}"/>
                  </a:ext>
                </a:extLst>
              </p14:cNvPr>
              <p14:cNvContentPartPr/>
              <p14:nvPr/>
            </p14:nvContentPartPr>
            <p14:xfrm>
              <a:off x="5518276" y="645022"/>
              <a:ext cx="3281400" cy="72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4BF7923-EB92-B0DF-069B-5D384ACF0C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9636" y="636382"/>
                <a:ext cx="32990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BC7D13-5D78-62CE-2BBD-9AE12935F14E}"/>
                  </a:ext>
                </a:extLst>
              </p14:cNvPr>
              <p14:cNvContentPartPr/>
              <p14:nvPr/>
            </p14:nvContentPartPr>
            <p14:xfrm>
              <a:off x="2643676" y="2415142"/>
              <a:ext cx="2418120" cy="124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BC7D13-5D78-62CE-2BBD-9AE12935F1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5036" y="2406502"/>
                <a:ext cx="24357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D367585-4F38-9E2E-BDA1-17864D94F6EC}"/>
                  </a:ext>
                </a:extLst>
              </p14:cNvPr>
              <p14:cNvContentPartPr/>
              <p14:nvPr/>
            </p14:nvContentPartPr>
            <p14:xfrm>
              <a:off x="4634836" y="4686382"/>
              <a:ext cx="1053000" cy="827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D367585-4F38-9E2E-BDA1-17864D94F6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6196" y="4677742"/>
                <a:ext cx="107064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A961703-E615-D024-C381-498F852D168B}"/>
                  </a:ext>
                </a:extLst>
              </p14:cNvPr>
              <p14:cNvContentPartPr/>
              <p14:nvPr/>
            </p14:nvContentPartPr>
            <p14:xfrm>
              <a:off x="6113356" y="4440142"/>
              <a:ext cx="1826640" cy="1270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A961703-E615-D024-C381-498F852D16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4716" y="4431142"/>
                <a:ext cx="1844280" cy="12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35EA5C5-C044-4239-3FB5-659C0F764793}"/>
                  </a:ext>
                </a:extLst>
              </p14:cNvPr>
              <p14:cNvContentPartPr/>
              <p14:nvPr/>
            </p14:nvContentPartPr>
            <p14:xfrm>
              <a:off x="3694156" y="4117582"/>
              <a:ext cx="4578840" cy="2000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35EA5C5-C044-4239-3FB5-659C0F764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85516" y="4108582"/>
                <a:ext cx="4596480" cy="20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EB46F01-5BF5-0472-1AE9-47F1BE56A31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570FEBE-F189-326C-4C8F-D29176F6A3B4}"/>
                  </a:ext>
                </a:extLst>
              </p14:cNvPr>
              <p14:cNvContentPartPr/>
              <p14:nvPr/>
            </p14:nvContentPartPr>
            <p14:xfrm>
              <a:off x="2114836" y="1777942"/>
              <a:ext cx="901080" cy="651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570FEBE-F189-326C-4C8F-D29176F6A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5836" y="1769302"/>
                <a:ext cx="9187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85C37DD-7F74-B542-D155-1E10D2CAEDAD}"/>
                  </a:ext>
                </a:extLst>
              </p14:cNvPr>
              <p14:cNvContentPartPr/>
              <p14:nvPr/>
            </p14:nvContentPartPr>
            <p14:xfrm>
              <a:off x="2394196" y="2276902"/>
              <a:ext cx="137520" cy="478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85C37DD-7F74-B542-D155-1E10D2CAED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5556" y="2267902"/>
                <a:ext cx="1551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8D6308FE-4DEB-0E99-789C-53616C076591}"/>
                  </a:ext>
                </a:extLst>
              </p14:cNvPr>
              <p14:cNvContentPartPr/>
              <p14:nvPr/>
            </p14:nvContentPartPr>
            <p14:xfrm>
              <a:off x="3032836" y="2160982"/>
              <a:ext cx="2111760" cy="12888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8D6308FE-4DEB-0E99-789C-53616C0765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196" y="2151982"/>
                <a:ext cx="2129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9CC9880E-7B6C-DA64-91A2-26860F6F759B}"/>
                  </a:ext>
                </a:extLst>
              </p14:cNvPr>
              <p14:cNvContentPartPr/>
              <p14:nvPr/>
            </p14:nvContentPartPr>
            <p14:xfrm>
              <a:off x="92716" y="6317902"/>
              <a:ext cx="158400" cy="4608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9CC9880E-7B6C-DA64-91A2-26860F6F75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16" y="6309262"/>
                <a:ext cx="1760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A990D842-885A-6BE7-E8C5-2966BEB4ECEE}"/>
                  </a:ext>
                </a:extLst>
              </p14:cNvPr>
              <p14:cNvContentPartPr/>
              <p14:nvPr/>
            </p14:nvContentPartPr>
            <p14:xfrm>
              <a:off x="634516" y="4795822"/>
              <a:ext cx="1073520" cy="532440"/>
            </p14:xfrm>
          </p:contentPart>
        </mc:Choice>
        <mc:Fallback xmlns=""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A990D842-885A-6BE7-E8C5-2966BEB4EC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876" y="4786822"/>
                <a:ext cx="1091160" cy="55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5" name="Gruppieren 744">
            <a:extLst>
              <a:ext uri="{FF2B5EF4-FFF2-40B4-BE49-F238E27FC236}">
                <a16:creationId xmlns:a16="http://schemas.microsoft.com/office/drawing/2014/main" id="{9D248E29-9BED-334D-7641-C13CEDCA0017}"/>
              </a:ext>
            </a:extLst>
          </p:cNvPr>
          <p:cNvGrpSpPr/>
          <p:nvPr/>
        </p:nvGrpSpPr>
        <p:grpSpPr>
          <a:xfrm>
            <a:off x="55636" y="49647"/>
            <a:ext cx="11836080" cy="6809335"/>
            <a:chOff x="55636" y="49647"/>
            <a:chExt cx="11836080" cy="68093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0F293D8-3B56-6973-9E93-5ABF76CF5838}"/>
                    </a:ext>
                  </a:extLst>
                </p14:cNvPr>
                <p14:cNvContentPartPr/>
                <p14:nvPr/>
              </p14:nvContentPartPr>
              <p14:xfrm>
                <a:off x="2550436" y="728542"/>
                <a:ext cx="1518480" cy="1110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0F293D8-3B56-6973-9E93-5ABF76CF58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1796" y="719902"/>
                  <a:ext cx="1536120" cy="11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03E404-6CAD-BD63-D69A-61830ACBF6D4}"/>
                    </a:ext>
                  </a:extLst>
                </p14:cNvPr>
                <p14:cNvContentPartPr/>
                <p14:nvPr/>
              </p14:nvContentPartPr>
              <p14:xfrm>
                <a:off x="4143076" y="702622"/>
                <a:ext cx="313920" cy="194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03E404-6CAD-BD63-D69A-61830ACBF6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34436" y="693982"/>
                  <a:ext cx="331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24C2895-9152-C892-737B-09009CEC9310}"/>
                    </a:ext>
                  </a:extLst>
                </p14:cNvPr>
                <p14:cNvContentPartPr/>
                <p14:nvPr/>
              </p14:nvContentPartPr>
              <p14:xfrm>
                <a:off x="4838236" y="737182"/>
                <a:ext cx="18000" cy="177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24C2895-9152-C892-737B-09009CEC93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9596" y="728542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52124C8-57E5-EFCE-2C65-8BFDA66E48B4}"/>
                    </a:ext>
                  </a:extLst>
                </p14:cNvPr>
                <p14:cNvContentPartPr/>
                <p14:nvPr/>
              </p14:nvContentPartPr>
              <p14:xfrm>
                <a:off x="4747516" y="696862"/>
                <a:ext cx="213840" cy="85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52124C8-57E5-EFCE-2C65-8BFDA66E48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38516" y="687862"/>
                  <a:ext cx="23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3D1790D-30A4-F8CA-4E34-09838AFDBE20}"/>
                    </a:ext>
                  </a:extLst>
                </p14:cNvPr>
                <p14:cNvContentPartPr/>
                <p14:nvPr/>
              </p14:nvContentPartPr>
              <p14:xfrm>
                <a:off x="4782796" y="737542"/>
                <a:ext cx="123120" cy="211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3D1790D-30A4-F8CA-4E34-09838AFDBE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73796" y="728902"/>
                  <a:ext cx="140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79EC52-B9DE-8086-FD80-28EB2FD0CF59}"/>
                    </a:ext>
                  </a:extLst>
                </p14:cNvPr>
                <p14:cNvContentPartPr/>
                <p14:nvPr/>
              </p14:nvContentPartPr>
              <p14:xfrm>
                <a:off x="5234236" y="719182"/>
                <a:ext cx="125640" cy="200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79EC52-B9DE-8086-FD80-28EB2FD0CF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25236" y="710542"/>
                  <a:ext cx="14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121219C-B837-36EC-7733-0E37F042CBAE}"/>
                    </a:ext>
                  </a:extLst>
                </p14:cNvPr>
                <p14:cNvContentPartPr/>
                <p14:nvPr/>
              </p14:nvContentPartPr>
              <p14:xfrm>
                <a:off x="5292916" y="723862"/>
                <a:ext cx="126720" cy="168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121219C-B837-36EC-7733-0E37F042CB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84276" y="715222"/>
                  <a:ext cx="144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7039A7-F5F4-F7BB-111E-9495C0F504FD}"/>
                    </a:ext>
                  </a:extLst>
                </p14:cNvPr>
                <p14:cNvContentPartPr/>
                <p14:nvPr/>
              </p14:nvContentPartPr>
              <p14:xfrm>
                <a:off x="5528356" y="755542"/>
                <a:ext cx="158760" cy="84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7039A7-F5F4-F7BB-111E-9495C0F504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19356" y="746542"/>
                  <a:ext cx="176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16F99B-1B4A-F416-F2AC-7BE578E8F2C8}"/>
                    </a:ext>
                  </a:extLst>
                </p14:cNvPr>
                <p14:cNvContentPartPr/>
                <p14:nvPr/>
              </p14:nvContentPartPr>
              <p14:xfrm>
                <a:off x="5876836" y="724582"/>
                <a:ext cx="82800" cy="115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16F99B-1B4A-F416-F2AC-7BE578E8F2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68196" y="715582"/>
                  <a:ext cx="100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D71D79F-B87C-45BF-1984-5545003CEAB3}"/>
                    </a:ext>
                  </a:extLst>
                </p14:cNvPr>
                <p14:cNvContentPartPr/>
                <p14:nvPr/>
              </p14:nvContentPartPr>
              <p14:xfrm>
                <a:off x="6409636" y="746182"/>
                <a:ext cx="235800" cy="9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D71D79F-B87C-45BF-1984-5545003CEA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00636" y="737182"/>
                  <a:ext cx="253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B6A0746-26A8-5344-83E6-95EBEE5AFA50}"/>
                    </a:ext>
                  </a:extLst>
                </p14:cNvPr>
                <p14:cNvContentPartPr/>
                <p14:nvPr/>
              </p14:nvContentPartPr>
              <p14:xfrm>
                <a:off x="6718516" y="705862"/>
                <a:ext cx="144720" cy="79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B6A0746-26A8-5344-83E6-95EBEE5AFA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9876" y="696862"/>
                  <a:ext cx="162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166747C-01B2-AE18-040D-ABBB20C07313}"/>
                    </a:ext>
                  </a:extLst>
                </p14:cNvPr>
                <p14:cNvContentPartPr/>
                <p14:nvPr/>
              </p14:nvContentPartPr>
              <p14:xfrm>
                <a:off x="7213156" y="628462"/>
                <a:ext cx="125640" cy="161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166747C-01B2-AE18-040D-ABBB20C073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04516" y="619822"/>
                  <a:ext cx="14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07C7917-6028-A351-32E9-838868B035EE}"/>
                    </a:ext>
                  </a:extLst>
                </p14:cNvPr>
                <p14:cNvContentPartPr/>
                <p14:nvPr/>
              </p14:nvContentPartPr>
              <p14:xfrm>
                <a:off x="7321876" y="640702"/>
                <a:ext cx="6120" cy="151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07C7917-6028-A351-32E9-838868B035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12876" y="632062"/>
                  <a:ext cx="2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B2FCCC8-177C-174E-0F3D-309A2B7134A7}"/>
                    </a:ext>
                  </a:extLst>
                </p14:cNvPr>
                <p14:cNvContentPartPr/>
                <p14:nvPr/>
              </p14:nvContentPartPr>
              <p14:xfrm>
                <a:off x="7275796" y="731782"/>
                <a:ext cx="61920" cy="19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B2FCCC8-177C-174E-0F3D-309A2B7134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67156" y="722782"/>
                  <a:ext cx="7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74DFB92-397A-BF73-3959-4037C23EBC57}"/>
                    </a:ext>
                  </a:extLst>
                </p14:cNvPr>
                <p14:cNvContentPartPr/>
                <p14:nvPr/>
              </p14:nvContentPartPr>
              <p14:xfrm>
                <a:off x="7255636" y="618742"/>
                <a:ext cx="50040" cy="233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74DFB92-397A-BF73-3959-4037C23EBC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46636" y="610102"/>
                  <a:ext cx="67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B1B8AC-1EA2-4581-FC96-FE8C85758FE2}"/>
                    </a:ext>
                  </a:extLst>
                </p14:cNvPr>
                <p14:cNvContentPartPr/>
                <p14:nvPr/>
              </p14:nvContentPartPr>
              <p14:xfrm>
                <a:off x="7201636" y="612982"/>
                <a:ext cx="164880" cy="27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B1B8AC-1EA2-4581-FC96-FE8C85758F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92996" y="603982"/>
                  <a:ext cx="182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EB6AD6-37C6-D257-F0E8-1391D314A47E}"/>
                    </a:ext>
                  </a:extLst>
                </p14:cNvPr>
                <p14:cNvContentPartPr/>
                <p14:nvPr/>
              </p14:nvContentPartPr>
              <p14:xfrm>
                <a:off x="7556596" y="703342"/>
                <a:ext cx="159120" cy="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EB6AD6-37C6-D257-F0E8-1391D314A4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47596" y="694342"/>
                  <a:ext cx="176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F89481-2DF3-8A5B-7B95-12952D53786F}"/>
                    </a:ext>
                  </a:extLst>
                </p14:cNvPr>
                <p14:cNvContentPartPr/>
                <p14:nvPr/>
              </p14:nvContentPartPr>
              <p14:xfrm>
                <a:off x="7562356" y="729622"/>
                <a:ext cx="146880" cy="19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F89481-2DF3-8A5B-7B95-12952D5378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53356" y="720622"/>
                  <a:ext cx="164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1FEB720-01EE-493C-CE60-567E0D281F59}"/>
                    </a:ext>
                  </a:extLst>
                </p14:cNvPr>
                <p14:cNvContentPartPr/>
                <p14:nvPr/>
              </p14:nvContentPartPr>
              <p14:xfrm>
                <a:off x="7780876" y="651142"/>
                <a:ext cx="128520" cy="157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1FEB720-01EE-493C-CE60-567E0D281F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72236" y="642502"/>
                  <a:ext cx="146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30BB9FF-EF6D-B595-52F0-1A11B8CF674F}"/>
                    </a:ext>
                  </a:extLst>
                </p14:cNvPr>
                <p14:cNvContentPartPr/>
                <p14:nvPr/>
              </p14:nvContentPartPr>
              <p14:xfrm>
                <a:off x="8213236" y="707302"/>
                <a:ext cx="97920" cy="143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30BB9FF-EF6D-B595-52F0-1A11B8CF67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04236" y="698662"/>
                  <a:ext cx="11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E82AB7-7696-DB74-0518-F3C4C8448FBD}"/>
                    </a:ext>
                  </a:extLst>
                </p14:cNvPr>
                <p14:cNvContentPartPr/>
                <p14:nvPr/>
              </p14:nvContentPartPr>
              <p14:xfrm>
                <a:off x="8396476" y="744022"/>
                <a:ext cx="208080" cy="72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E82AB7-7696-DB74-0518-F3C4C8448F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7476" y="735382"/>
                  <a:ext cx="225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6A48A5-EA67-6B20-4C6E-0B69F57605C1}"/>
                    </a:ext>
                  </a:extLst>
                </p14:cNvPr>
                <p14:cNvContentPartPr/>
                <p14:nvPr/>
              </p14:nvContentPartPr>
              <p14:xfrm>
                <a:off x="8603476" y="695422"/>
                <a:ext cx="30960" cy="24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6A48A5-EA67-6B20-4C6E-0B69F57605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94836" y="686782"/>
                  <a:ext cx="4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225E94-C76D-BA2F-BFCA-BE7AC176A29C}"/>
                    </a:ext>
                  </a:extLst>
                </p14:cNvPr>
                <p14:cNvContentPartPr/>
                <p14:nvPr/>
              </p14:nvContentPartPr>
              <p14:xfrm>
                <a:off x="8659996" y="678142"/>
                <a:ext cx="174960" cy="124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225E94-C76D-BA2F-BFCA-BE7AC176A2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50996" y="669142"/>
                  <a:ext cx="192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BA410C1-16FA-EC4A-6BB9-39CC8552275F}"/>
                    </a:ext>
                  </a:extLst>
                </p14:cNvPr>
                <p14:cNvContentPartPr/>
                <p14:nvPr/>
              </p14:nvContentPartPr>
              <p14:xfrm>
                <a:off x="9045916" y="723502"/>
                <a:ext cx="91800" cy="100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BA410C1-16FA-EC4A-6BB9-39CC855227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36916" y="714862"/>
                  <a:ext cx="109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E8746D3-F888-40BA-DA22-D100E907837E}"/>
                    </a:ext>
                  </a:extLst>
                </p14:cNvPr>
                <p14:cNvContentPartPr/>
                <p14:nvPr/>
              </p14:nvContentPartPr>
              <p14:xfrm>
                <a:off x="9198556" y="654742"/>
                <a:ext cx="112320" cy="164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E8746D3-F888-40BA-DA22-D100E90783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89556" y="646102"/>
                  <a:ext cx="129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2AA668E-A3ED-AC89-E75E-42355FF064C9}"/>
                    </a:ext>
                  </a:extLst>
                </p14:cNvPr>
                <p14:cNvContentPartPr/>
                <p14:nvPr/>
              </p14:nvContentPartPr>
              <p14:xfrm>
                <a:off x="9171196" y="680662"/>
                <a:ext cx="144720" cy="135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2AA668E-A3ED-AC89-E75E-42355FF064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62556" y="671662"/>
                  <a:ext cx="162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F0EAC5A-D83B-7539-1824-0526DBEA0F48}"/>
                    </a:ext>
                  </a:extLst>
                </p14:cNvPr>
                <p14:cNvContentPartPr/>
                <p14:nvPr/>
              </p14:nvContentPartPr>
              <p14:xfrm>
                <a:off x="9369556" y="718102"/>
                <a:ext cx="13320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F0EAC5A-D83B-7539-1824-0526DBEA0F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60556" y="709102"/>
                  <a:ext cx="150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AFF7656-94BF-A491-9FEC-DABB23FFE38D}"/>
                    </a:ext>
                  </a:extLst>
                </p14:cNvPr>
                <p14:cNvContentPartPr/>
                <p14:nvPr/>
              </p14:nvContentPartPr>
              <p14:xfrm>
                <a:off x="9533716" y="658702"/>
                <a:ext cx="96480" cy="165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AFF7656-94BF-A491-9FEC-DABB23FFE3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24716" y="649702"/>
                  <a:ext cx="114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0EDE839-A86A-89D1-F5AC-FA031CA1F1C9}"/>
                    </a:ext>
                  </a:extLst>
                </p14:cNvPr>
                <p14:cNvContentPartPr/>
                <p14:nvPr/>
              </p14:nvContentPartPr>
              <p14:xfrm>
                <a:off x="9666916" y="629182"/>
                <a:ext cx="135720" cy="198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0EDE839-A86A-89D1-F5AC-FA031CA1F1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58276" y="620182"/>
                  <a:ext cx="153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E952870-F746-1A39-3B69-88FF869C56AD}"/>
                    </a:ext>
                  </a:extLst>
                </p14:cNvPr>
                <p14:cNvContentPartPr/>
                <p14:nvPr/>
              </p14:nvContentPartPr>
              <p14:xfrm>
                <a:off x="9805156" y="703702"/>
                <a:ext cx="441720" cy="233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E952870-F746-1A39-3B69-88FF869C56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96516" y="695062"/>
                  <a:ext cx="459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30797D4-D6A0-2A40-CD2E-8441DCFED5AF}"/>
                    </a:ext>
                  </a:extLst>
                </p14:cNvPr>
                <p14:cNvContentPartPr/>
                <p14:nvPr/>
              </p14:nvContentPartPr>
              <p14:xfrm>
                <a:off x="10230316" y="663022"/>
                <a:ext cx="219600" cy="272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30797D4-D6A0-2A40-CD2E-8441DCFED5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21676" y="654382"/>
                  <a:ext cx="237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612B007-E12C-694B-71B9-83E67437E757}"/>
                    </a:ext>
                  </a:extLst>
                </p14:cNvPr>
                <p14:cNvContentPartPr/>
                <p14:nvPr/>
              </p14:nvContentPartPr>
              <p14:xfrm>
                <a:off x="9924316" y="555382"/>
                <a:ext cx="135000" cy="16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612B007-E12C-694B-71B9-83E67437E7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15676" y="546382"/>
                  <a:ext cx="152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4DF896-1691-57BB-1080-1983BB218580}"/>
                    </a:ext>
                  </a:extLst>
                </p14:cNvPr>
                <p14:cNvContentPartPr/>
                <p14:nvPr/>
              </p14:nvContentPartPr>
              <p14:xfrm>
                <a:off x="10696516" y="677062"/>
                <a:ext cx="11880" cy="104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4DF896-1691-57BB-1080-1983BB2185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87516" y="668062"/>
                  <a:ext cx="29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75AE0F-23E5-7A5D-FABB-E058A97795A6}"/>
                    </a:ext>
                  </a:extLst>
                </p14:cNvPr>
                <p14:cNvContentPartPr/>
                <p14:nvPr/>
              </p14:nvContentPartPr>
              <p14:xfrm>
                <a:off x="10705156" y="626302"/>
                <a:ext cx="162000" cy="104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75AE0F-23E5-7A5D-FABB-E058A97795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96156" y="617662"/>
                  <a:ext cx="17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450A15-263C-76CD-D402-D0EDA784B827}"/>
                    </a:ext>
                  </a:extLst>
                </p14:cNvPr>
                <p14:cNvContentPartPr/>
                <p14:nvPr/>
              </p14:nvContentPartPr>
              <p14:xfrm>
                <a:off x="10708396" y="755542"/>
                <a:ext cx="144720" cy="37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450A15-263C-76CD-D402-D0EDA784B8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99396" y="746542"/>
                  <a:ext cx="162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C8DCF27-3CC6-3D1C-2ED3-F4629750043D}"/>
                    </a:ext>
                  </a:extLst>
                </p14:cNvPr>
                <p14:cNvContentPartPr/>
                <p14:nvPr/>
              </p14:nvContentPartPr>
              <p14:xfrm>
                <a:off x="10891276" y="697582"/>
                <a:ext cx="283320" cy="70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C8DCF27-3CC6-3D1C-2ED3-F462975004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2636" y="688582"/>
                  <a:ext cx="30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75E89BA-E4A0-35EB-1166-9BC3EC89598E}"/>
                    </a:ext>
                  </a:extLst>
                </p14:cNvPr>
                <p14:cNvContentPartPr/>
                <p14:nvPr/>
              </p14:nvContentPartPr>
              <p14:xfrm>
                <a:off x="11187556" y="630622"/>
                <a:ext cx="23040" cy="57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75E89BA-E4A0-35EB-1166-9BC3EC8959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78916" y="621622"/>
                  <a:ext cx="40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E9DB03-E179-8817-394E-6F240CEC2138}"/>
                    </a:ext>
                  </a:extLst>
                </p14:cNvPr>
                <p14:cNvContentPartPr/>
                <p14:nvPr/>
              </p14:nvContentPartPr>
              <p14:xfrm>
                <a:off x="11192596" y="699022"/>
                <a:ext cx="326520" cy="239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E9DB03-E179-8817-394E-6F240CEC21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83956" y="690022"/>
                  <a:ext cx="344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15CC6B5-F7D4-0AFE-77BE-BC54ED47B5DE}"/>
                    </a:ext>
                  </a:extLst>
                </p14:cNvPr>
                <p14:cNvContentPartPr/>
                <p14:nvPr/>
              </p14:nvContentPartPr>
              <p14:xfrm>
                <a:off x="11543596" y="622342"/>
                <a:ext cx="121680" cy="125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15CC6B5-F7D4-0AFE-77BE-BC54ED47B5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34956" y="613342"/>
                  <a:ext cx="13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662E7FC-36CC-AB1D-592C-CB4F7124CED0}"/>
                    </a:ext>
                  </a:extLst>
                </p14:cNvPr>
                <p14:cNvContentPartPr/>
                <p14:nvPr/>
              </p14:nvContentPartPr>
              <p14:xfrm>
                <a:off x="11700196" y="660142"/>
                <a:ext cx="57240" cy="96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662E7FC-36CC-AB1D-592C-CB4F7124CE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91556" y="651142"/>
                  <a:ext cx="74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AB3FE8B-C4E4-FC17-DD50-B751BB4DA7B0}"/>
                    </a:ext>
                  </a:extLst>
                </p14:cNvPr>
                <p14:cNvContentPartPr/>
                <p14:nvPr/>
              </p14:nvContentPartPr>
              <p14:xfrm>
                <a:off x="11808916" y="670942"/>
                <a:ext cx="82800" cy="81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AB3FE8B-C4E4-FC17-DD50-B751BB4DA7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99916" y="661942"/>
                  <a:ext cx="100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F8B02EF-1DC9-24DB-298D-CA1837AB099F}"/>
                    </a:ext>
                  </a:extLst>
                </p14:cNvPr>
                <p14:cNvContentPartPr/>
                <p14:nvPr/>
              </p14:nvContentPartPr>
              <p14:xfrm>
                <a:off x="7789516" y="990982"/>
                <a:ext cx="100080" cy="177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F8B02EF-1DC9-24DB-298D-CA1837AB09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80516" y="982342"/>
                  <a:ext cx="117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CBC672C-B17E-4CA9-8D87-809CFCE4FC51}"/>
                    </a:ext>
                  </a:extLst>
                </p14:cNvPr>
                <p14:cNvContentPartPr/>
                <p14:nvPr/>
              </p14:nvContentPartPr>
              <p14:xfrm>
                <a:off x="7951516" y="1052902"/>
                <a:ext cx="213480" cy="10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CBC672C-B17E-4CA9-8D87-809CFCE4FC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42516" y="1044262"/>
                  <a:ext cx="231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4219A73-618A-C932-16F9-CBFC1C7C4B61}"/>
                    </a:ext>
                  </a:extLst>
                </p14:cNvPr>
                <p14:cNvContentPartPr/>
                <p14:nvPr/>
              </p14:nvContentPartPr>
              <p14:xfrm>
                <a:off x="8179036" y="967582"/>
                <a:ext cx="10080" cy="4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4219A73-618A-C932-16F9-CBFC1C7C4B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70036" y="958582"/>
                  <a:ext cx="2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97D294F-0488-4AEC-EBD9-8C15F75B3389}"/>
                    </a:ext>
                  </a:extLst>
                </p14:cNvPr>
                <p14:cNvContentPartPr/>
                <p14:nvPr/>
              </p14:nvContentPartPr>
              <p14:xfrm>
                <a:off x="8258596" y="1023022"/>
                <a:ext cx="427680" cy="14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97D294F-0488-4AEC-EBD9-8C15F75B33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49956" y="1014022"/>
                  <a:ext cx="445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FBBDA4D-A47B-A238-B229-BB6CCC20B9C3}"/>
                    </a:ext>
                  </a:extLst>
                </p14:cNvPr>
                <p14:cNvContentPartPr/>
                <p14:nvPr/>
              </p14:nvContentPartPr>
              <p14:xfrm>
                <a:off x="8656036" y="986662"/>
                <a:ext cx="15840" cy="19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FBBDA4D-A47B-A238-B229-BB6CCC20B9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47396" y="977662"/>
                  <a:ext cx="3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C7337A-39D4-C95B-182F-F53A706F9788}"/>
                    </a:ext>
                  </a:extLst>
                </p14:cNvPr>
                <p14:cNvContentPartPr/>
                <p14:nvPr/>
              </p14:nvContentPartPr>
              <p14:xfrm>
                <a:off x="8703196" y="1039222"/>
                <a:ext cx="421560" cy="121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C7337A-39D4-C95B-182F-F53A706F9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94196" y="1030582"/>
                  <a:ext cx="439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117E708-9BA5-4575-B9E4-3EACF8D08AC5}"/>
                    </a:ext>
                  </a:extLst>
                </p14:cNvPr>
                <p14:cNvContentPartPr/>
                <p14:nvPr/>
              </p14:nvContentPartPr>
              <p14:xfrm>
                <a:off x="9342916" y="965782"/>
                <a:ext cx="100800" cy="277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117E708-9BA5-4575-B9E4-3EACF8D08A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33916" y="956782"/>
                  <a:ext cx="118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80E19E-CDC8-BC47-EC3B-5D2E3D97B8ED}"/>
                    </a:ext>
                  </a:extLst>
                </p14:cNvPr>
                <p14:cNvContentPartPr/>
                <p14:nvPr/>
              </p14:nvContentPartPr>
              <p14:xfrm>
                <a:off x="9442996" y="1030942"/>
                <a:ext cx="558360" cy="135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80E19E-CDC8-BC47-EC3B-5D2E3D97B8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33996" y="1021942"/>
                  <a:ext cx="57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2297E2D-33B1-9155-F941-719F3103A517}"/>
                    </a:ext>
                  </a:extLst>
                </p14:cNvPr>
                <p14:cNvContentPartPr/>
                <p14:nvPr/>
              </p14:nvContentPartPr>
              <p14:xfrm>
                <a:off x="9837196" y="942022"/>
                <a:ext cx="1800" cy="7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2297E2D-33B1-9155-F941-719F3103A5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28556" y="933382"/>
                  <a:ext cx="1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C36D30-D646-093F-2938-FF1AE055A8E2}"/>
                    </a:ext>
                  </a:extLst>
                </p14:cNvPr>
                <p14:cNvContentPartPr/>
                <p14:nvPr/>
              </p14:nvContentPartPr>
              <p14:xfrm>
                <a:off x="10188556" y="1032382"/>
                <a:ext cx="46800" cy="157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C36D30-D646-093F-2938-FF1AE055A8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79916" y="1023742"/>
                  <a:ext cx="64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79EEE0A-5866-AEC4-32B6-CCAD2E003E5E}"/>
                    </a:ext>
                  </a:extLst>
                </p14:cNvPr>
                <p14:cNvContentPartPr/>
                <p14:nvPr/>
              </p14:nvContentPartPr>
              <p14:xfrm>
                <a:off x="10159756" y="971182"/>
                <a:ext cx="132480" cy="191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79EEE0A-5866-AEC4-32B6-CCAD2E003E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50756" y="962542"/>
                  <a:ext cx="150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5459DA9-E124-8986-4868-4AC5123E7067}"/>
                    </a:ext>
                  </a:extLst>
                </p14:cNvPr>
                <p14:cNvContentPartPr/>
                <p14:nvPr/>
              </p14:nvContentPartPr>
              <p14:xfrm>
                <a:off x="10313836" y="1065862"/>
                <a:ext cx="254520" cy="102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5459DA9-E124-8986-4868-4AC5123E70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04836" y="1057222"/>
                  <a:ext cx="272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5AE3FC-AC51-0417-50B1-D39BD0ACD722}"/>
                    </a:ext>
                  </a:extLst>
                </p14:cNvPr>
                <p14:cNvContentPartPr/>
                <p14:nvPr/>
              </p14:nvContentPartPr>
              <p14:xfrm>
                <a:off x="10610476" y="972622"/>
                <a:ext cx="123840" cy="191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5AE3FC-AC51-0417-50B1-D39BD0ACD7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01476" y="963982"/>
                  <a:ext cx="141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8F04B9-0E94-DE2B-76C3-1AB9FF2D7E53}"/>
                    </a:ext>
                  </a:extLst>
                </p14:cNvPr>
                <p14:cNvContentPartPr/>
                <p14:nvPr/>
              </p14:nvContentPartPr>
              <p14:xfrm>
                <a:off x="10749436" y="1047142"/>
                <a:ext cx="159840" cy="128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8F04B9-0E94-DE2B-76C3-1AB9FF2D7E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40796" y="1038142"/>
                  <a:ext cx="177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A88ECD2-EC13-FCA7-2705-F52B309AABE1}"/>
                    </a:ext>
                  </a:extLst>
                </p14:cNvPr>
                <p14:cNvContentPartPr/>
                <p14:nvPr/>
              </p14:nvContentPartPr>
              <p14:xfrm>
                <a:off x="10883356" y="925102"/>
                <a:ext cx="82440" cy="262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A88ECD2-EC13-FCA7-2705-F52B309AAB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74356" y="916462"/>
                  <a:ext cx="100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E020D2A-07B2-8C17-1151-14E5A3D69765}"/>
                    </a:ext>
                  </a:extLst>
                </p14:cNvPr>
                <p14:cNvContentPartPr/>
                <p14:nvPr/>
              </p14:nvContentPartPr>
              <p14:xfrm>
                <a:off x="10985956" y="938062"/>
                <a:ext cx="161280" cy="249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E020D2A-07B2-8C17-1151-14E5A3D697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77316" y="929422"/>
                  <a:ext cx="178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2F22C89-6E12-8929-99DC-57F9E6CD9347}"/>
                    </a:ext>
                  </a:extLst>
                </p14:cNvPr>
                <p14:cNvContentPartPr/>
                <p14:nvPr/>
              </p14:nvContentPartPr>
              <p14:xfrm>
                <a:off x="11215276" y="1105102"/>
                <a:ext cx="104760" cy="21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2F22C89-6E12-8929-99DC-57F9E6CD93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06636" y="1096462"/>
                  <a:ext cx="12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B5D9AA2-49AC-486F-4970-0D023F9E0270}"/>
                    </a:ext>
                  </a:extLst>
                </p14:cNvPr>
                <p14:cNvContentPartPr/>
                <p14:nvPr/>
              </p14:nvContentPartPr>
              <p14:xfrm>
                <a:off x="11355676" y="948862"/>
                <a:ext cx="129960" cy="207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B5D9AA2-49AC-486F-4970-0D023F9E02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46676" y="940222"/>
                  <a:ext cx="147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A2EAF0E-A165-CDDD-638C-4AF3D5047DEF}"/>
                    </a:ext>
                  </a:extLst>
                </p14:cNvPr>
                <p14:cNvContentPartPr/>
                <p14:nvPr/>
              </p14:nvContentPartPr>
              <p14:xfrm>
                <a:off x="11534956" y="959662"/>
                <a:ext cx="90360" cy="166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A2EAF0E-A165-CDDD-638C-4AF3D5047D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26316" y="951022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24D93AA-0B59-DD2A-C5BF-C1C681D71553}"/>
                    </a:ext>
                  </a:extLst>
                </p14:cNvPr>
                <p14:cNvContentPartPr/>
                <p14:nvPr/>
              </p14:nvContentPartPr>
              <p14:xfrm>
                <a:off x="11663476" y="910342"/>
                <a:ext cx="163080" cy="238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24D93AA-0B59-DD2A-C5BF-C1C681D715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54476" y="901342"/>
                  <a:ext cx="180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EB39C7-2447-0155-7E68-2FEAFF8BB71F}"/>
                    </a:ext>
                  </a:extLst>
                </p14:cNvPr>
                <p14:cNvContentPartPr/>
                <p14:nvPr/>
              </p14:nvContentPartPr>
              <p14:xfrm>
                <a:off x="10226356" y="1330102"/>
                <a:ext cx="1418760" cy="70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EB39C7-2447-0155-7E68-2FEAFF8BB7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17356" y="1321102"/>
                  <a:ext cx="143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7B0F281-CF87-2BA3-7E51-984A5C67884E}"/>
                    </a:ext>
                  </a:extLst>
                </p14:cNvPr>
                <p14:cNvContentPartPr/>
                <p14:nvPr/>
              </p14:nvContentPartPr>
              <p14:xfrm>
                <a:off x="2958676" y="2385982"/>
                <a:ext cx="26640" cy="159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7B0F281-CF87-2BA3-7E51-984A5C6788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49676" y="2376982"/>
                  <a:ext cx="44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57224C-FCE9-873A-1C0C-BF806654E142}"/>
                    </a:ext>
                  </a:extLst>
                </p14:cNvPr>
                <p14:cNvContentPartPr/>
                <p14:nvPr/>
              </p14:nvContentPartPr>
              <p14:xfrm>
                <a:off x="2906116" y="2358982"/>
                <a:ext cx="130680" cy="204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57224C-FCE9-873A-1C0C-BF806654E1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97116" y="2350342"/>
                  <a:ext cx="148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FE14150-D4DC-D492-3007-EBC2E692A127}"/>
                    </a:ext>
                  </a:extLst>
                </p14:cNvPr>
                <p14:cNvContentPartPr/>
                <p14:nvPr/>
              </p14:nvContentPartPr>
              <p14:xfrm>
                <a:off x="3074596" y="2442862"/>
                <a:ext cx="209160" cy="96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FE14150-D4DC-D492-3007-EBC2E692A1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5956" y="2433862"/>
                  <a:ext cx="226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47090B5-E518-BC65-790C-18CEEF6EDFAF}"/>
                    </a:ext>
                  </a:extLst>
                </p14:cNvPr>
                <p14:cNvContentPartPr/>
                <p14:nvPr/>
              </p14:nvContentPartPr>
              <p14:xfrm>
                <a:off x="3287356" y="2380222"/>
                <a:ext cx="14400" cy="5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47090B5-E518-BC65-790C-18CEEF6EDF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78356" y="2371222"/>
                  <a:ext cx="32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592B3B5-ACDE-12E1-4017-1CD47233797F}"/>
                    </a:ext>
                  </a:extLst>
                </p14:cNvPr>
                <p14:cNvContentPartPr/>
                <p14:nvPr/>
              </p14:nvContentPartPr>
              <p14:xfrm>
                <a:off x="3477436" y="2451862"/>
                <a:ext cx="219600" cy="273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592B3B5-ACDE-12E1-4017-1CD4723379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68436" y="2442862"/>
                  <a:ext cx="237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52EC54-1C7F-2787-0E62-9421BC009AAF}"/>
                    </a:ext>
                  </a:extLst>
                </p14:cNvPr>
                <p14:cNvContentPartPr/>
                <p14:nvPr/>
              </p14:nvContentPartPr>
              <p14:xfrm>
                <a:off x="3719356" y="2381302"/>
                <a:ext cx="246960" cy="14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52EC54-1C7F-2787-0E62-9421BC009A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10716" y="2372302"/>
                  <a:ext cx="264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EF4BA78-888F-5D2D-52FF-7AF6BC91334A}"/>
                    </a:ext>
                  </a:extLst>
                </p14:cNvPr>
                <p14:cNvContentPartPr/>
                <p14:nvPr/>
              </p14:nvContentPartPr>
              <p14:xfrm>
                <a:off x="3709276" y="2279422"/>
                <a:ext cx="13320" cy="24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EF4BA78-888F-5D2D-52FF-7AF6BC9133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00636" y="2270782"/>
                  <a:ext cx="30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52F2E83-C1A1-85FE-02E3-0E059C740FC6}"/>
                    </a:ext>
                  </a:extLst>
                </p14:cNvPr>
                <p14:cNvContentPartPr/>
                <p14:nvPr/>
              </p14:nvContentPartPr>
              <p14:xfrm>
                <a:off x="4235236" y="2346742"/>
                <a:ext cx="27720" cy="181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52F2E83-C1A1-85FE-02E3-0E059C740F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26236" y="2337742"/>
                  <a:ext cx="4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93E3642-25FA-FEC7-010A-CF0D4DB8FAAF}"/>
                    </a:ext>
                  </a:extLst>
                </p14:cNvPr>
                <p14:cNvContentPartPr/>
                <p14:nvPr/>
              </p14:nvContentPartPr>
              <p14:xfrm>
                <a:off x="4142716" y="2313262"/>
                <a:ext cx="208440" cy="222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93E3642-25FA-FEC7-010A-CF0D4DB8FA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33716" y="2304622"/>
                  <a:ext cx="226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44B6B58-083B-7ED7-BFDA-EE6D9350A088}"/>
                    </a:ext>
                  </a:extLst>
                </p14:cNvPr>
                <p14:cNvContentPartPr/>
                <p14:nvPr/>
              </p14:nvContentPartPr>
              <p14:xfrm>
                <a:off x="4389316" y="2313622"/>
                <a:ext cx="545400" cy="293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44B6B58-083B-7ED7-BFDA-EE6D9350A08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80316" y="2304982"/>
                  <a:ext cx="563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33F4CEE-FA71-B9D0-6C3E-488422361E38}"/>
                    </a:ext>
                  </a:extLst>
                </p14:cNvPr>
                <p14:cNvContentPartPr/>
                <p14:nvPr/>
              </p14:nvContentPartPr>
              <p14:xfrm>
                <a:off x="1690396" y="2730142"/>
                <a:ext cx="116640" cy="197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33F4CEE-FA71-B9D0-6C3E-488422361E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81396" y="2721142"/>
                  <a:ext cx="134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2B16D4E-040D-895B-08DD-3B71455EF105}"/>
                    </a:ext>
                  </a:extLst>
                </p14:cNvPr>
                <p14:cNvContentPartPr/>
                <p14:nvPr/>
              </p14:nvContentPartPr>
              <p14:xfrm>
                <a:off x="1848796" y="2801062"/>
                <a:ext cx="167400" cy="100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2B16D4E-040D-895B-08DD-3B71455EF1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40156" y="2792422"/>
                  <a:ext cx="185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4B6ACD2-12F1-8EA9-A327-FD7C9619ADFE}"/>
                    </a:ext>
                  </a:extLst>
                </p14:cNvPr>
                <p14:cNvContentPartPr/>
                <p14:nvPr/>
              </p14:nvContentPartPr>
              <p14:xfrm>
                <a:off x="1970476" y="2738422"/>
                <a:ext cx="34560" cy="25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4B6ACD2-12F1-8EA9-A327-FD7C9619AD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61836" y="2729422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8FDD998-1CB5-69D5-8BFC-A7445F42FD91}"/>
                    </a:ext>
                  </a:extLst>
                </p14:cNvPr>
                <p14:cNvContentPartPr/>
                <p14:nvPr/>
              </p14:nvContentPartPr>
              <p14:xfrm>
                <a:off x="2145076" y="2765782"/>
                <a:ext cx="461880" cy="120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8FDD998-1CB5-69D5-8BFC-A7445F42FD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36076" y="2756782"/>
                  <a:ext cx="479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15F5BBE-D6F5-BF21-D155-6F49DEBF25E4}"/>
                    </a:ext>
                  </a:extLst>
                </p14:cNvPr>
                <p14:cNvContentPartPr/>
                <p14:nvPr/>
              </p14:nvContentPartPr>
              <p14:xfrm>
                <a:off x="2540716" y="2651662"/>
                <a:ext cx="4320" cy="9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15F5BBE-D6F5-BF21-D155-6F49DEBF25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31716" y="2642662"/>
                  <a:ext cx="2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CEC569-2F2B-BB96-D0DC-4E0C80AAABB4}"/>
                    </a:ext>
                  </a:extLst>
                </p14:cNvPr>
                <p14:cNvContentPartPr/>
                <p14:nvPr/>
              </p14:nvContentPartPr>
              <p14:xfrm>
                <a:off x="2936356" y="2743462"/>
                <a:ext cx="24480" cy="117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CEC569-2F2B-BB96-D0DC-4E0C80AAAB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27716" y="2734462"/>
                  <a:ext cx="42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C2DBE14-1D93-FF9E-B812-1F0773A37C79}"/>
                    </a:ext>
                  </a:extLst>
                </p14:cNvPr>
                <p14:cNvContentPartPr/>
                <p14:nvPr/>
              </p14:nvContentPartPr>
              <p14:xfrm>
                <a:off x="2840956" y="2705302"/>
                <a:ext cx="178920" cy="188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C2DBE14-1D93-FF9E-B812-1F0773A37C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32316" y="2696662"/>
                  <a:ext cx="19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15C5DEC-EF91-51CA-086C-AEAFCFD64902}"/>
                    </a:ext>
                  </a:extLst>
                </p14:cNvPr>
                <p14:cNvContentPartPr/>
                <p14:nvPr/>
              </p14:nvContentPartPr>
              <p14:xfrm>
                <a:off x="3079276" y="2775862"/>
                <a:ext cx="147240" cy="118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15C5DEC-EF91-51CA-086C-AEAFCFD649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70636" y="2767222"/>
                  <a:ext cx="16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6C68D84-4B21-875F-0267-C4E2CD34F022}"/>
                    </a:ext>
                  </a:extLst>
                </p14:cNvPr>
                <p14:cNvContentPartPr/>
                <p14:nvPr/>
              </p14:nvContentPartPr>
              <p14:xfrm>
                <a:off x="3226516" y="2675422"/>
                <a:ext cx="355680" cy="320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6C68D84-4B21-875F-0267-C4E2CD34F0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17876" y="2666422"/>
                  <a:ext cx="373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26EE12B-764F-57B8-FFE5-A88CF8E0EA20}"/>
                    </a:ext>
                  </a:extLst>
                </p14:cNvPr>
                <p14:cNvContentPartPr/>
                <p14:nvPr/>
              </p14:nvContentPartPr>
              <p14:xfrm>
                <a:off x="3918076" y="2748502"/>
                <a:ext cx="125280" cy="111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26EE12B-764F-57B8-FFE5-A88CF8E0EA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9076" y="2739502"/>
                  <a:ext cx="142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8A5AB03-A2BA-2E71-4D36-C1C86CC1518B}"/>
                    </a:ext>
                  </a:extLst>
                </p14:cNvPr>
                <p14:cNvContentPartPr/>
                <p14:nvPr/>
              </p14:nvContentPartPr>
              <p14:xfrm>
                <a:off x="4238836" y="2794582"/>
                <a:ext cx="2880" cy="1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8A5AB03-A2BA-2E71-4D36-C1C86CC151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29836" y="2785582"/>
                  <a:ext cx="20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28F5A53-1C2F-190A-4144-8D3BF98BAA6F}"/>
                    </a:ext>
                  </a:extLst>
                </p14:cNvPr>
                <p14:cNvContentPartPr/>
                <p14:nvPr/>
              </p14:nvContentPartPr>
              <p14:xfrm>
                <a:off x="4211116" y="2774782"/>
                <a:ext cx="91440" cy="89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28F5A53-1C2F-190A-4144-8D3BF98BAA6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02476" y="2765782"/>
                  <a:ext cx="10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5800CF7-12EC-16A8-FC56-7E9BEAA1665A}"/>
                    </a:ext>
                  </a:extLst>
                </p14:cNvPr>
                <p14:cNvContentPartPr/>
                <p14:nvPr/>
              </p14:nvContentPartPr>
              <p14:xfrm>
                <a:off x="4378156" y="2714302"/>
                <a:ext cx="300240" cy="118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5800CF7-12EC-16A8-FC56-7E9BEAA166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69156" y="2705662"/>
                  <a:ext cx="317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576262-AE6D-817D-827A-EE36828C1530}"/>
                    </a:ext>
                  </a:extLst>
                </p14:cNvPr>
                <p14:cNvContentPartPr/>
                <p14:nvPr/>
              </p14:nvContentPartPr>
              <p14:xfrm>
                <a:off x="4840396" y="2688022"/>
                <a:ext cx="118440" cy="148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576262-AE6D-817D-827A-EE36828C15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31756" y="2679382"/>
                  <a:ext cx="136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FBFE68B-1EC3-4289-3E01-6A89EA1D4C0A}"/>
                    </a:ext>
                  </a:extLst>
                </p14:cNvPr>
                <p14:cNvContentPartPr/>
                <p14:nvPr/>
              </p14:nvContentPartPr>
              <p14:xfrm>
                <a:off x="9382516" y="2311462"/>
                <a:ext cx="213840" cy="174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FBFE68B-1EC3-4289-3E01-6A89EA1D4C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73876" y="2302822"/>
                  <a:ext cx="231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DCFE83-F3EA-3739-7F8A-068CBB13E9A9}"/>
                    </a:ext>
                  </a:extLst>
                </p14:cNvPr>
                <p14:cNvContentPartPr/>
                <p14:nvPr/>
              </p14:nvContentPartPr>
              <p14:xfrm>
                <a:off x="9598516" y="2391382"/>
                <a:ext cx="102960" cy="96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DCFE83-F3EA-3739-7F8A-068CBB13E9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89516" y="2382382"/>
                  <a:ext cx="120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5EF4ECC-C2BB-7DD8-0378-11B8CFBB65B0}"/>
                    </a:ext>
                  </a:extLst>
                </p14:cNvPr>
                <p14:cNvContentPartPr/>
                <p14:nvPr/>
              </p14:nvContentPartPr>
              <p14:xfrm>
                <a:off x="9749356" y="2310382"/>
                <a:ext cx="154800" cy="144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5EF4ECC-C2BB-7DD8-0378-11B8CFBB65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40716" y="2301742"/>
                  <a:ext cx="172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634A04F-9630-A250-CAA0-B746D4699411}"/>
                    </a:ext>
                  </a:extLst>
                </p14:cNvPr>
                <p14:cNvContentPartPr/>
                <p14:nvPr/>
              </p14:nvContentPartPr>
              <p14:xfrm>
                <a:off x="9922156" y="2348182"/>
                <a:ext cx="72000" cy="99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634A04F-9630-A250-CAA0-B746D46994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13156" y="2339542"/>
                  <a:ext cx="8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6A51A8-5940-629B-27B5-A4698BD8E1A5}"/>
                    </a:ext>
                  </a:extLst>
                </p14:cNvPr>
                <p14:cNvContentPartPr/>
                <p14:nvPr/>
              </p14:nvContentPartPr>
              <p14:xfrm>
                <a:off x="10016836" y="2261782"/>
                <a:ext cx="127440" cy="190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6A51A8-5940-629B-27B5-A4698BD8E1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07836" y="2253142"/>
                  <a:ext cx="145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F37F21F-BD9F-03F3-10B4-F82EF328554C}"/>
                    </a:ext>
                  </a:extLst>
                </p14:cNvPr>
                <p14:cNvContentPartPr/>
                <p14:nvPr/>
              </p14:nvContentPartPr>
              <p14:xfrm>
                <a:off x="10163716" y="2332702"/>
                <a:ext cx="266760" cy="77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F37F21F-BD9F-03F3-10B4-F82EF32855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55076" y="2323702"/>
                  <a:ext cx="284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E606361-8EE9-29BE-B247-BFE778BF03B9}"/>
                    </a:ext>
                  </a:extLst>
                </p14:cNvPr>
                <p14:cNvContentPartPr/>
                <p14:nvPr/>
              </p14:nvContentPartPr>
              <p14:xfrm>
                <a:off x="10414996" y="2217142"/>
                <a:ext cx="12240" cy="18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E606361-8EE9-29BE-B247-BFE778BF03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06356" y="2208142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4ADAB0-BD5E-EE37-7290-75DB395D1B29}"/>
                    </a:ext>
                  </a:extLst>
                </p14:cNvPr>
                <p14:cNvContentPartPr/>
                <p14:nvPr/>
              </p14:nvContentPartPr>
              <p14:xfrm>
                <a:off x="10482676" y="2177902"/>
                <a:ext cx="152280" cy="201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4ADAB0-BD5E-EE37-7290-75DB395D1B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74036" y="2169262"/>
                  <a:ext cx="169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4E6D3B9-1B5C-5A80-51C5-286B06C58E72}"/>
                    </a:ext>
                  </a:extLst>
                </p14:cNvPr>
                <p14:cNvContentPartPr/>
                <p14:nvPr/>
              </p14:nvContentPartPr>
              <p14:xfrm>
                <a:off x="10609036" y="2196982"/>
                <a:ext cx="15840" cy="22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4E6D3B9-1B5C-5A80-51C5-286B06C58E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00396" y="2188342"/>
                  <a:ext cx="3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BF9D220-CEB0-0E0F-05FA-736D7C8CF7B5}"/>
                    </a:ext>
                  </a:extLst>
                </p14:cNvPr>
                <p14:cNvContentPartPr/>
                <p14:nvPr/>
              </p14:nvContentPartPr>
              <p14:xfrm>
                <a:off x="10645036" y="2155582"/>
                <a:ext cx="160200" cy="199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BF9D220-CEB0-0E0F-05FA-736D7C8CF7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36396" y="2146582"/>
                  <a:ext cx="17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09B6EE-E204-59CE-0C70-8CCFA7E0B6A6}"/>
                    </a:ext>
                  </a:extLst>
                </p14:cNvPr>
                <p14:cNvContentPartPr/>
                <p14:nvPr/>
              </p14:nvContentPartPr>
              <p14:xfrm>
                <a:off x="10819636" y="2122822"/>
                <a:ext cx="125280" cy="227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09B6EE-E204-59CE-0C70-8CCFA7E0B6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10996" y="2113822"/>
                  <a:ext cx="142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0EE0BDE-23B8-9EBB-CD34-745336C30675}"/>
                    </a:ext>
                  </a:extLst>
                </p14:cNvPr>
                <p14:cNvContentPartPr/>
                <p14:nvPr/>
              </p14:nvContentPartPr>
              <p14:xfrm>
                <a:off x="10947436" y="2162782"/>
                <a:ext cx="226080" cy="179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0EE0BDE-23B8-9EBB-CD34-745336C306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38436" y="2153782"/>
                  <a:ext cx="243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465BEB-D567-B7F9-7E28-5D16747E4DB3}"/>
                    </a:ext>
                  </a:extLst>
                </p14:cNvPr>
                <p14:cNvContentPartPr/>
                <p14:nvPr/>
              </p14:nvContentPartPr>
              <p14:xfrm>
                <a:off x="11118076" y="2151262"/>
                <a:ext cx="96840" cy="235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465BEB-D567-B7F9-7E28-5D16747E4D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09076" y="2142262"/>
                  <a:ext cx="114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7034CD9-338D-76B7-D3BB-B1CF0B3A9383}"/>
                    </a:ext>
                  </a:extLst>
                </p14:cNvPr>
                <p14:cNvContentPartPr/>
                <p14:nvPr/>
              </p14:nvContentPartPr>
              <p14:xfrm>
                <a:off x="11374756" y="2203102"/>
                <a:ext cx="153720" cy="117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7034CD9-338D-76B7-D3BB-B1CF0B3A93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66116" y="2194102"/>
                  <a:ext cx="171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1173327-C8A8-02EB-2557-1040E4DFC35A}"/>
                    </a:ext>
                  </a:extLst>
                </p14:cNvPr>
                <p14:cNvContentPartPr/>
                <p14:nvPr/>
              </p14:nvContentPartPr>
              <p14:xfrm>
                <a:off x="11546836" y="2162062"/>
                <a:ext cx="219960" cy="215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1173327-C8A8-02EB-2557-1040E4DFC3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37836" y="2153422"/>
                  <a:ext cx="237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4A03933-E2D4-1973-CC81-BBDF6D87F87D}"/>
                    </a:ext>
                  </a:extLst>
                </p14:cNvPr>
                <p14:cNvContentPartPr/>
                <p14:nvPr/>
              </p14:nvContentPartPr>
              <p14:xfrm>
                <a:off x="5177716" y="2414062"/>
                <a:ext cx="241200" cy="268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4A03933-E2D4-1973-CC81-BBDF6D87F8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69076" y="2405062"/>
                  <a:ext cx="258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5954E2-81B1-92FE-EAB2-3F1BB3BB0895}"/>
                    </a:ext>
                  </a:extLst>
                </p14:cNvPr>
                <p14:cNvContentPartPr/>
                <p14:nvPr/>
              </p14:nvContentPartPr>
              <p14:xfrm>
                <a:off x="5433676" y="2303182"/>
                <a:ext cx="77760" cy="205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5954E2-81B1-92FE-EAB2-3F1BB3BB08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24676" y="2294542"/>
                  <a:ext cx="95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21396D5-AC5E-9F80-99D6-1A2C8DB9D894}"/>
                    </a:ext>
                  </a:extLst>
                </p14:cNvPr>
                <p14:cNvContentPartPr/>
                <p14:nvPr/>
              </p14:nvContentPartPr>
              <p14:xfrm>
                <a:off x="5529796" y="2312902"/>
                <a:ext cx="82800" cy="189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21396D5-AC5E-9F80-99D6-1A2C8DB9D8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21156" y="2304262"/>
                  <a:ext cx="100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FAF9103-8C4C-2F02-6D0D-6ED8852594E3}"/>
                    </a:ext>
                  </a:extLst>
                </p14:cNvPr>
                <p14:cNvContentPartPr/>
                <p14:nvPr/>
              </p14:nvContentPartPr>
              <p14:xfrm>
                <a:off x="5367436" y="2290582"/>
                <a:ext cx="35280" cy="2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FAF9103-8C4C-2F02-6D0D-6ED8852594E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58436" y="2281582"/>
                  <a:ext cx="52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4A2F394-5A5C-F9FF-5C32-E78DDABA7B83}"/>
                    </a:ext>
                  </a:extLst>
                </p14:cNvPr>
                <p14:cNvContentPartPr/>
                <p14:nvPr/>
              </p14:nvContentPartPr>
              <p14:xfrm>
                <a:off x="5762356" y="2361502"/>
                <a:ext cx="111240" cy="128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4A2F394-5A5C-F9FF-5C32-E78DDABA7B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53716" y="2352502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AD47470-8C20-EC6B-FEA6-6C828B00A4FD}"/>
                    </a:ext>
                  </a:extLst>
                </p14:cNvPr>
                <p14:cNvContentPartPr/>
                <p14:nvPr/>
              </p14:nvContentPartPr>
              <p14:xfrm>
                <a:off x="5929036" y="2340982"/>
                <a:ext cx="67320" cy="178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AD47470-8C20-EC6B-FEA6-6C828B00A4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0396" y="2331982"/>
                  <a:ext cx="84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25216F-579A-C0FF-423F-69B07CC180F0}"/>
                    </a:ext>
                  </a:extLst>
                </p14:cNvPr>
                <p14:cNvContentPartPr/>
                <p14:nvPr/>
              </p14:nvContentPartPr>
              <p14:xfrm>
                <a:off x="6294076" y="2331982"/>
                <a:ext cx="101520" cy="177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25216F-579A-C0FF-423F-69B07CC180F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85076" y="2323342"/>
                  <a:ext cx="119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C7697DD-32AB-CBEA-9E27-007ACDB591F1}"/>
                    </a:ext>
                  </a:extLst>
                </p14:cNvPr>
                <p14:cNvContentPartPr/>
                <p14:nvPr/>
              </p14:nvContentPartPr>
              <p14:xfrm>
                <a:off x="6539596" y="2302822"/>
                <a:ext cx="104040" cy="222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C7697DD-32AB-CBEA-9E27-007ACDB591F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30596" y="2294182"/>
                  <a:ext cx="121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FCADE8-D976-2290-9FD7-60A3712CB0C0}"/>
                    </a:ext>
                  </a:extLst>
                </p14:cNvPr>
                <p14:cNvContentPartPr/>
                <p14:nvPr/>
              </p14:nvContentPartPr>
              <p14:xfrm>
                <a:off x="6932356" y="2375542"/>
                <a:ext cx="165960" cy="128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FCADE8-D976-2290-9FD7-60A3712CB0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23356" y="2366542"/>
                  <a:ext cx="183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53FEC3F-85E8-DA99-48CE-59481C08E54E}"/>
                    </a:ext>
                  </a:extLst>
                </p14:cNvPr>
                <p14:cNvContentPartPr/>
                <p14:nvPr/>
              </p14:nvContentPartPr>
              <p14:xfrm>
                <a:off x="7143316" y="2392102"/>
                <a:ext cx="57600" cy="17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53FEC3F-85E8-DA99-48CE-59481C08E5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34316" y="2383102"/>
                  <a:ext cx="75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8A8BDE5-5106-067C-13DA-5E19B2A89452}"/>
                    </a:ext>
                  </a:extLst>
                </p14:cNvPr>
                <p14:cNvContentPartPr/>
                <p14:nvPr/>
              </p14:nvContentPartPr>
              <p14:xfrm>
                <a:off x="6902836" y="2282302"/>
                <a:ext cx="207000" cy="226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8A8BDE5-5106-067C-13DA-5E19B2A894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93836" y="2273302"/>
                  <a:ext cx="224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5FA8141-7706-CEC3-738C-2FF2A23557D9}"/>
                    </a:ext>
                  </a:extLst>
                </p14:cNvPr>
                <p14:cNvContentPartPr/>
                <p14:nvPr/>
              </p14:nvContentPartPr>
              <p14:xfrm>
                <a:off x="7120276" y="2385982"/>
                <a:ext cx="78120" cy="105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5FA8141-7706-CEC3-738C-2FF2A23557D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11276" y="2377342"/>
                  <a:ext cx="95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990D3CE-723E-DF10-D445-AA4D1851BD8A}"/>
                    </a:ext>
                  </a:extLst>
                </p14:cNvPr>
                <p14:cNvContentPartPr/>
                <p14:nvPr/>
              </p14:nvContentPartPr>
              <p14:xfrm>
                <a:off x="7239436" y="2338102"/>
                <a:ext cx="190080" cy="281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990D3CE-723E-DF10-D445-AA4D1851BD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30796" y="2329462"/>
                  <a:ext cx="207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3C59F5E-B439-A734-849B-826F85D06D33}"/>
                    </a:ext>
                  </a:extLst>
                </p14:cNvPr>
                <p14:cNvContentPartPr/>
                <p14:nvPr/>
              </p14:nvContentPartPr>
              <p14:xfrm>
                <a:off x="7442116" y="2297782"/>
                <a:ext cx="12600" cy="32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3C59F5E-B439-A734-849B-826F85D06D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33116" y="2288782"/>
                  <a:ext cx="30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FAF42F6-60CC-1735-04B7-2FBB9112139D}"/>
                    </a:ext>
                  </a:extLst>
                </p14:cNvPr>
                <p14:cNvContentPartPr/>
                <p14:nvPr/>
              </p14:nvContentPartPr>
              <p14:xfrm>
                <a:off x="7507276" y="2245222"/>
                <a:ext cx="96480" cy="200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FAF42F6-60CC-1735-04B7-2FBB9112139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98276" y="2236582"/>
                  <a:ext cx="114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72FF1D-C2E0-2F89-F057-2F33AC1C7C20}"/>
                    </a:ext>
                  </a:extLst>
                </p14:cNvPr>
                <p14:cNvContentPartPr/>
                <p14:nvPr/>
              </p14:nvContentPartPr>
              <p14:xfrm>
                <a:off x="7662436" y="2279422"/>
                <a:ext cx="118440" cy="200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72FF1D-C2E0-2F89-F057-2F33AC1C7C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53436" y="2270782"/>
                  <a:ext cx="136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E50F348-78B8-E988-B7F0-87AABB4E9CD1}"/>
                    </a:ext>
                  </a:extLst>
                </p14:cNvPr>
                <p14:cNvContentPartPr/>
                <p14:nvPr/>
              </p14:nvContentPartPr>
              <p14:xfrm>
                <a:off x="7788076" y="2349622"/>
                <a:ext cx="151200" cy="101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E50F348-78B8-E988-B7F0-87AABB4E9C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79436" y="2340622"/>
                  <a:ext cx="16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915CB6-F899-E7EA-BDF4-FDE4A5EA2BAF}"/>
                    </a:ext>
                  </a:extLst>
                </p14:cNvPr>
                <p14:cNvContentPartPr/>
                <p14:nvPr/>
              </p14:nvContentPartPr>
              <p14:xfrm>
                <a:off x="7932436" y="2294542"/>
                <a:ext cx="233280" cy="167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915CB6-F899-E7EA-BDF4-FDE4A5EA2B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23796" y="2285542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7CF45A2-5B63-41DA-F570-07ED298AB0DA}"/>
                    </a:ext>
                  </a:extLst>
                </p14:cNvPr>
                <p14:cNvContentPartPr/>
                <p14:nvPr/>
              </p14:nvContentPartPr>
              <p14:xfrm>
                <a:off x="7154116" y="2280142"/>
                <a:ext cx="20520" cy="8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7CF45A2-5B63-41DA-F570-07ED298AB0D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45476" y="2271142"/>
                  <a:ext cx="3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87A486B-2DD5-A551-3D7F-3D33CEA86BA4}"/>
                    </a:ext>
                  </a:extLst>
                </p14:cNvPr>
                <p14:cNvContentPartPr/>
                <p14:nvPr/>
              </p14:nvContentPartPr>
              <p14:xfrm>
                <a:off x="7246636" y="2284822"/>
                <a:ext cx="7560" cy="7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87A486B-2DD5-A551-3D7F-3D33CEA86B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37636" y="2275822"/>
                  <a:ext cx="2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90B9178-E2CE-3A9B-BCC8-A79889E996DE}"/>
                    </a:ext>
                  </a:extLst>
                </p14:cNvPr>
                <p14:cNvContentPartPr/>
                <p14:nvPr/>
              </p14:nvContentPartPr>
              <p14:xfrm>
                <a:off x="8387476" y="2410462"/>
                <a:ext cx="99000" cy="12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90B9178-E2CE-3A9B-BCC8-A79889E996D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78476" y="2401822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F680CAF-80DA-A60A-1CED-B5F9C6F7BC21}"/>
                    </a:ext>
                  </a:extLst>
                </p14:cNvPr>
                <p14:cNvContentPartPr/>
                <p14:nvPr/>
              </p14:nvContentPartPr>
              <p14:xfrm>
                <a:off x="8383876" y="2462302"/>
                <a:ext cx="99000" cy="16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F680CAF-80DA-A60A-1CED-B5F9C6F7BC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74876" y="2453302"/>
                  <a:ext cx="11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04BE05-0DBF-8A7D-6D5A-BD7BCEBEF83E}"/>
                    </a:ext>
                  </a:extLst>
                </p14:cNvPr>
                <p14:cNvContentPartPr/>
                <p14:nvPr/>
              </p14:nvContentPartPr>
              <p14:xfrm>
                <a:off x="8506636" y="2376982"/>
                <a:ext cx="68040" cy="149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04BE05-0DBF-8A7D-6D5A-BD7BCEBEF8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97636" y="2368342"/>
                  <a:ext cx="85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AEEC7C2-0EA5-0958-8C2F-7FF193F2C81B}"/>
                    </a:ext>
                  </a:extLst>
                </p14:cNvPr>
                <p14:cNvContentPartPr/>
                <p14:nvPr/>
              </p14:nvContentPartPr>
              <p14:xfrm>
                <a:off x="8843956" y="2389942"/>
                <a:ext cx="6480" cy="105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AEEC7C2-0EA5-0958-8C2F-7FF193F2C8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35316" y="2381302"/>
                  <a:ext cx="24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007B2C8-1D8C-87D0-0854-D819D0A07A26}"/>
                    </a:ext>
                  </a:extLst>
                </p14:cNvPr>
                <p14:cNvContentPartPr/>
                <p14:nvPr/>
              </p14:nvContentPartPr>
              <p14:xfrm>
                <a:off x="8756116" y="2333782"/>
                <a:ext cx="143640" cy="177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007B2C8-1D8C-87D0-0854-D819D0A07A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47476" y="2325142"/>
                  <a:ext cx="16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7AE9B06-553C-D08C-C451-A510E55E1796}"/>
                    </a:ext>
                  </a:extLst>
                </p14:cNvPr>
                <p14:cNvContentPartPr/>
                <p14:nvPr/>
              </p14:nvContentPartPr>
              <p14:xfrm>
                <a:off x="8985076" y="2359342"/>
                <a:ext cx="151560" cy="1486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7AE9B06-553C-D08C-C451-A510E55E179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76436" y="2350342"/>
                  <a:ext cx="169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9474277-812C-9A43-4A01-BD77BD0E1E4C}"/>
                    </a:ext>
                  </a:extLst>
                </p14:cNvPr>
                <p14:cNvContentPartPr/>
                <p14:nvPr/>
              </p14:nvContentPartPr>
              <p14:xfrm>
                <a:off x="9106756" y="2287702"/>
                <a:ext cx="11880" cy="7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9474277-812C-9A43-4A01-BD77BD0E1E4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97756" y="2279062"/>
                  <a:ext cx="29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64E722E-6197-F3AE-FEBA-CE30C6440AF5}"/>
                    </a:ext>
                  </a:extLst>
                </p14:cNvPr>
                <p14:cNvContentPartPr/>
                <p14:nvPr/>
              </p14:nvContentPartPr>
              <p14:xfrm>
                <a:off x="5209396" y="2755342"/>
                <a:ext cx="115200" cy="130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64E722E-6197-F3AE-FEBA-CE30C6440AF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00756" y="2746342"/>
                  <a:ext cx="13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04A31D-F9C6-93DD-C50D-5C191A9EF137}"/>
                    </a:ext>
                  </a:extLst>
                </p14:cNvPr>
                <p14:cNvContentPartPr/>
                <p14:nvPr/>
              </p14:nvContentPartPr>
              <p14:xfrm>
                <a:off x="5305156" y="2764702"/>
                <a:ext cx="119880" cy="61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04A31D-F9C6-93DD-C50D-5C191A9EF1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96516" y="2756062"/>
                  <a:ext cx="137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1518AB0-794A-D767-76CA-F81A9F6164CE}"/>
                    </a:ext>
                  </a:extLst>
                </p14:cNvPr>
                <p14:cNvContentPartPr/>
                <p14:nvPr/>
              </p14:nvContentPartPr>
              <p14:xfrm>
                <a:off x="5482996" y="2651662"/>
                <a:ext cx="98280" cy="165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1518AB0-794A-D767-76CA-F81A9F6164C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3996" y="2642662"/>
                  <a:ext cx="115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F2ADCAD-37BC-6920-8608-6C477DECFE09}"/>
                    </a:ext>
                  </a:extLst>
                </p14:cNvPr>
                <p14:cNvContentPartPr/>
                <p14:nvPr/>
              </p14:nvContentPartPr>
              <p14:xfrm>
                <a:off x="5638156" y="2665342"/>
                <a:ext cx="95760" cy="159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F2ADCAD-37BC-6920-8608-6C477DECFE0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29516" y="2656702"/>
                  <a:ext cx="113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B536197-836A-52A2-A0AC-ED2708ACCFB7}"/>
                    </a:ext>
                  </a:extLst>
                </p14:cNvPr>
                <p14:cNvContentPartPr/>
                <p14:nvPr/>
              </p14:nvContentPartPr>
              <p14:xfrm>
                <a:off x="5309836" y="2627902"/>
                <a:ext cx="97920" cy="27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B536197-836A-52A2-A0AC-ED2708ACCF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01196" y="2618902"/>
                  <a:ext cx="115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E700239-948D-CCE6-7857-AF6D0A31ECE3}"/>
                    </a:ext>
                  </a:extLst>
                </p14:cNvPr>
                <p14:cNvContentPartPr/>
                <p14:nvPr/>
              </p14:nvContentPartPr>
              <p14:xfrm>
                <a:off x="5934796" y="2745982"/>
                <a:ext cx="6120" cy="74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E700239-948D-CCE6-7857-AF6D0A31EC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26156" y="2737342"/>
                  <a:ext cx="23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6F671FD-53BD-79D3-4CF5-96AF65BE5D39}"/>
                    </a:ext>
                  </a:extLst>
                </p14:cNvPr>
                <p14:cNvContentPartPr/>
                <p14:nvPr/>
              </p14:nvContentPartPr>
              <p14:xfrm>
                <a:off x="5929756" y="2682982"/>
                <a:ext cx="38520" cy="14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6F671FD-53BD-79D3-4CF5-96AF65BE5D3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20756" y="2674342"/>
                  <a:ext cx="56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FCC1155-D7E9-CD22-7D22-8438FA102147}"/>
                    </a:ext>
                  </a:extLst>
                </p14:cNvPr>
                <p14:cNvContentPartPr/>
                <p14:nvPr/>
              </p14:nvContentPartPr>
              <p14:xfrm>
                <a:off x="5983396" y="2599822"/>
                <a:ext cx="159840" cy="225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FCC1155-D7E9-CD22-7D22-8438FA10214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74396" y="2591182"/>
                  <a:ext cx="177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D9D447C-B4C1-CD65-2842-198A3831EF4F}"/>
                    </a:ext>
                  </a:extLst>
                </p14:cNvPr>
                <p14:cNvContentPartPr/>
                <p14:nvPr/>
              </p14:nvContentPartPr>
              <p14:xfrm>
                <a:off x="6084916" y="2694502"/>
                <a:ext cx="95400" cy="313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D9D447C-B4C1-CD65-2842-198A3831EF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76276" y="2685502"/>
                  <a:ext cx="11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7C02356-8C75-0460-26E0-1681A67972BE}"/>
                    </a:ext>
                  </a:extLst>
                </p14:cNvPr>
                <p14:cNvContentPartPr/>
                <p14:nvPr/>
              </p14:nvContentPartPr>
              <p14:xfrm>
                <a:off x="6371476" y="2649142"/>
                <a:ext cx="147960" cy="158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7C02356-8C75-0460-26E0-1681A67972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62476" y="2640502"/>
                  <a:ext cx="165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5316CF6-CF7B-71E9-8BC0-15215F23EEFA}"/>
                    </a:ext>
                  </a:extLst>
                </p14:cNvPr>
                <p14:cNvContentPartPr/>
                <p14:nvPr/>
              </p14:nvContentPartPr>
              <p14:xfrm>
                <a:off x="6539236" y="2704582"/>
                <a:ext cx="276120" cy="94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5316CF6-CF7B-71E9-8BC0-15215F23EE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30236" y="2695582"/>
                  <a:ext cx="293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971756E-CC95-FC37-1789-C97C8F0720D2}"/>
                    </a:ext>
                  </a:extLst>
                </p14:cNvPr>
                <p14:cNvContentPartPr/>
                <p14:nvPr/>
              </p14:nvContentPartPr>
              <p14:xfrm>
                <a:off x="6849196" y="2726542"/>
                <a:ext cx="113760" cy="70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971756E-CC95-FC37-1789-C97C8F0720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40196" y="2717542"/>
                  <a:ext cx="131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7E98C40-1DB5-D3DF-1AE6-CE4F0D787EDD}"/>
                    </a:ext>
                  </a:extLst>
                </p14:cNvPr>
                <p14:cNvContentPartPr/>
                <p14:nvPr/>
              </p14:nvContentPartPr>
              <p14:xfrm>
                <a:off x="7387756" y="2651662"/>
                <a:ext cx="28080" cy="171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7E98C40-1DB5-D3DF-1AE6-CE4F0D787E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79116" y="2642662"/>
                  <a:ext cx="45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A57C14E-C0C8-768B-5918-0A19A690917C}"/>
                    </a:ext>
                  </a:extLst>
                </p14:cNvPr>
                <p14:cNvContentPartPr/>
                <p14:nvPr/>
              </p14:nvContentPartPr>
              <p14:xfrm>
                <a:off x="7306756" y="2600182"/>
                <a:ext cx="194760" cy="99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A57C14E-C0C8-768B-5918-0A19A69091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98116" y="2591542"/>
                  <a:ext cx="212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AAA8067-C163-BE64-16B1-F90B334875CE}"/>
                    </a:ext>
                  </a:extLst>
                </p14:cNvPr>
                <p14:cNvContentPartPr/>
                <p14:nvPr/>
              </p14:nvContentPartPr>
              <p14:xfrm>
                <a:off x="7601956" y="2588302"/>
                <a:ext cx="87480" cy="22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AAA8067-C163-BE64-16B1-F90B334875C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92956" y="2579662"/>
                  <a:ext cx="105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26189D4-6F7C-C0FA-4857-05F249BE014A}"/>
                    </a:ext>
                  </a:extLst>
                </p14:cNvPr>
                <p14:cNvContentPartPr/>
                <p14:nvPr/>
              </p14:nvContentPartPr>
              <p14:xfrm>
                <a:off x="7807156" y="2606302"/>
                <a:ext cx="115920" cy="188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26189D4-6F7C-C0FA-4857-05F249BE014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98156" y="2597302"/>
                  <a:ext cx="133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D397A9D-3267-B26B-71A3-ACF3B3501F7E}"/>
                    </a:ext>
                  </a:extLst>
                </p14:cNvPr>
                <p14:cNvContentPartPr/>
                <p14:nvPr/>
              </p14:nvContentPartPr>
              <p14:xfrm>
                <a:off x="7814716" y="2706742"/>
                <a:ext cx="108720" cy="13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D397A9D-3267-B26B-71A3-ACF3B3501F7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05716" y="2698102"/>
                  <a:ext cx="126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C34AECC-ED1B-821B-7F96-11F69444AD87}"/>
                    </a:ext>
                  </a:extLst>
                </p14:cNvPr>
                <p14:cNvContentPartPr/>
                <p14:nvPr/>
              </p14:nvContentPartPr>
              <p14:xfrm>
                <a:off x="7975636" y="2720062"/>
                <a:ext cx="110160" cy="49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C34AECC-ED1B-821B-7F96-11F69444AD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66636" y="2711422"/>
                  <a:ext cx="127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00F8F7D-134B-30F4-BA5C-EC8BB2F46125}"/>
                    </a:ext>
                  </a:extLst>
                </p14:cNvPr>
                <p14:cNvContentPartPr/>
                <p14:nvPr/>
              </p14:nvContentPartPr>
              <p14:xfrm>
                <a:off x="8217556" y="2590822"/>
                <a:ext cx="10080" cy="13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00F8F7D-134B-30F4-BA5C-EC8BB2F4612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08916" y="2581822"/>
                  <a:ext cx="2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3C3D545-75BC-1243-A0A0-A455547F2175}"/>
                    </a:ext>
                  </a:extLst>
                </p14:cNvPr>
                <p14:cNvContentPartPr/>
                <p14:nvPr/>
              </p14:nvContentPartPr>
              <p14:xfrm>
                <a:off x="8158876" y="2582902"/>
                <a:ext cx="79200" cy="235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3C3D545-75BC-1243-A0A0-A455547F217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49876" y="2574262"/>
                  <a:ext cx="96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7FFE1A9-A4D2-311B-A1BE-86D5C4DEC3D0}"/>
                    </a:ext>
                  </a:extLst>
                </p14:cNvPr>
                <p14:cNvContentPartPr/>
                <p14:nvPr/>
              </p14:nvContentPartPr>
              <p14:xfrm>
                <a:off x="8249236" y="2687302"/>
                <a:ext cx="109080" cy="80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7FFE1A9-A4D2-311B-A1BE-86D5C4DEC3D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40236" y="2678662"/>
                  <a:ext cx="126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E862585-D185-7962-2252-B985B91FBC2F}"/>
                    </a:ext>
                  </a:extLst>
                </p14:cNvPr>
                <p14:cNvContentPartPr/>
                <p14:nvPr/>
              </p14:nvContentPartPr>
              <p14:xfrm>
                <a:off x="8344996" y="2781982"/>
                <a:ext cx="3600" cy="68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E862585-D185-7962-2252-B985B91FBC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36356" y="2773342"/>
                  <a:ext cx="21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85AC0DC-3C1E-09FB-1B75-182F84E9C910}"/>
                    </a:ext>
                  </a:extLst>
                </p14:cNvPr>
                <p14:cNvContentPartPr/>
                <p14:nvPr/>
              </p14:nvContentPartPr>
              <p14:xfrm>
                <a:off x="8414116" y="2644102"/>
                <a:ext cx="57240" cy="137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85AC0DC-3C1E-09FB-1B75-182F84E9C91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05116" y="2635102"/>
                  <a:ext cx="74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110673-CC13-DA78-961C-76692FF3426C}"/>
                    </a:ext>
                  </a:extLst>
                </p14:cNvPr>
                <p14:cNvContentPartPr/>
                <p14:nvPr/>
              </p14:nvContentPartPr>
              <p14:xfrm>
                <a:off x="8520316" y="2587582"/>
                <a:ext cx="63720" cy="207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110673-CC13-DA78-961C-76692FF342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11316" y="2578942"/>
                  <a:ext cx="81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D55A78E-034B-42B5-DB1D-026A09734135}"/>
                    </a:ext>
                  </a:extLst>
                </p14:cNvPr>
                <p14:cNvContentPartPr/>
                <p14:nvPr/>
              </p14:nvContentPartPr>
              <p14:xfrm>
                <a:off x="8626156" y="2581822"/>
                <a:ext cx="68400" cy="209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D55A78E-034B-42B5-DB1D-026A097341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17156" y="2573182"/>
                  <a:ext cx="86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8CC9B8C-B9F3-DC03-7C65-A26D289E66EA}"/>
                    </a:ext>
                  </a:extLst>
                </p14:cNvPr>
                <p14:cNvContentPartPr/>
                <p14:nvPr/>
              </p14:nvContentPartPr>
              <p14:xfrm>
                <a:off x="8832796" y="2666422"/>
                <a:ext cx="87480" cy="309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8CC9B8C-B9F3-DC03-7C65-A26D289E66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23796" y="2657782"/>
                  <a:ext cx="105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52902CF-5118-43DE-F0C0-9653F7B33829}"/>
                    </a:ext>
                  </a:extLst>
                </p14:cNvPr>
                <p14:cNvContentPartPr/>
                <p14:nvPr/>
              </p14:nvContentPartPr>
              <p14:xfrm>
                <a:off x="8804356" y="2756782"/>
                <a:ext cx="117000" cy="9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52902CF-5118-43DE-F0C0-9653F7B3382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95356" y="2748142"/>
                  <a:ext cx="13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63588CB-873F-FFC6-43E3-E3800E9B41F0}"/>
                    </a:ext>
                  </a:extLst>
                </p14:cNvPr>
                <p14:cNvContentPartPr/>
                <p14:nvPr/>
              </p14:nvContentPartPr>
              <p14:xfrm>
                <a:off x="9170116" y="2542222"/>
                <a:ext cx="158400" cy="99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63588CB-873F-FFC6-43E3-E3800E9B41F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61116" y="2533222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B62EC6A-86D1-CEDE-6D36-8B8ECACB60F6}"/>
                    </a:ext>
                  </a:extLst>
                </p14:cNvPr>
                <p14:cNvContentPartPr/>
                <p14:nvPr/>
              </p14:nvContentPartPr>
              <p14:xfrm>
                <a:off x="9142756" y="2670742"/>
                <a:ext cx="259920" cy="37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B62EC6A-86D1-CEDE-6D36-8B8ECACB60F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33756" y="2661742"/>
                  <a:ext cx="277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089FA2B-A74C-B851-D4E8-2BED6F2C2B69}"/>
                    </a:ext>
                  </a:extLst>
                </p14:cNvPr>
                <p14:cNvContentPartPr/>
                <p14:nvPr/>
              </p14:nvContentPartPr>
              <p14:xfrm>
                <a:off x="9097396" y="2789542"/>
                <a:ext cx="80640" cy="159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089FA2B-A74C-B851-D4E8-2BED6F2C2B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88756" y="2780542"/>
                  <a:ext cx="98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A043047-BFC8-C37A-32AD-E4CA060EE749}"/>
                    </a:ext>
                  </a:extLst>
                </p14:cNvPr>
                <p14:cNvContentPartPr/>
                <p14:nvPr/>
              </p14:nvContentPartPr>
              <p14:xfrm>
                <a:off x="9253636" y="2775502"/>
                <a:ext cx="110160" cy="188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A043047-BFC8-C37A-32AD-E4CA060EE74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44996" y="2766862"/>
                  <a:ext cx="12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773E1B3-EFF3-E33F-1BCB-9A4B565F4BAE}"/>
                    </a:ext>
                  </a:extLst>
                </p14:cNvPr>
                <p14:cNvContentPartPr/>
                <p14:nvPr/>
              </p14:nvContentPartPr>
              <p14:xfrm>
                <a:off x="9286036" y="2852182"/>
                <a:ext cx="105120" cy="266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773E1B3-EFF3-E33F-1BCB-9A4B565F4BA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77396" y="2843542"/>
                  <a:ext cx="12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D12E29D-443E-E224-8F2C-96648E55B16A}"/>
                    </a:ext>
                  </a:extLst>
                </p14:cNvPr>
                <p14:cNvContentPartPr/>
                <p14:nvPr/>
              </p14:nvContentPartPr>
              <p14:xfrm>
                <a:off x="9750436" y="2792422"/>
                <a:ext cx="16200" cy="10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D12E29D-443E-E224-8F2C-96648E55B16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41796" y="2783782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ADD0AA0-ABAE-A058-F43F-EA1CB8874128}"/>
                    </a:ext>
                  </a:extLst>
                </p14:cNvPr>
                <p14:cNvContentPartPr/>
                <p14:nvPr/>
              </p14:nvContentPartPr>
              <p14:xfrm>
                <a:off x="9982636" y="2639782"/>
                <a:ext cx="209880" cy="266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ADD0AA0-ABAE-A058-F43F-EA1CB88741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73996" y="2631142"/>
                  <a:ext cx="227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8826546-66BF-EA09-6B5D-947A5EC51F18}"/>
                    </a:ext>
                  </a:extLst>
                </p14:cNvPr>
                <p14:cNvContentPartPr/>
                <p14:nvPr/>
              </p14:nvContentPartPr>
              <p14:xfrm>
                <a:off x="10229956" y="2530702"/>
                <a:ext cx="259920" cy="2343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8826546-66BF-EA09-6B5D-947A5EC51F1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20956" y="2522062"/>
                  <a:ext cx="277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8A674DD-6BA9-5F99-C4A5-1D77F053246B}"/>
                    </a:ext>
                  </a:extLst>
                </p14:cNvPr>
                <p14:cNvContentPartPr/>
                <p14:nvPr/>
              </p14:nvContentPartPr>
              <p14:xfrm>
                <a:off x="10659436" y="2603422"/>
                <a:ext cx="101160" cy="118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8A674DD-6BA9-5F99-C4A5-1D77F053246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50436" y="2594422"/>
                  <a:ext cx="11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2F16176-F1AC-1341-6D8A-316B06474383}"/>
                    </a:ext>
                  </a:extLst>
                </p14:cNvPr>
                <p14:cNvContentPartPr/>
                <p14:nvPr/>
              </p14:nvContentPartPr>
              <p14:xfrm>
                <a:off x="10785436" y="2598742"/>
                <a:ext cx="105120" cy="1299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2F16176-F1AC-1341-6D8A-316B0647438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76796" y="2590102"/>
                  <a:ext cx="12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4FAB2E3-D2BC-396C-E2AF-A8BC0B83FB75}"/>
                    </a:ext>
                  </a:extLst>
                </p14:cNvPr>
                <p14:cNvContentPartPr/>
                <p14:nvPr/>
              </p14:nvContentPartPr>
              <p14:xfrm>
                <a:off x="10961116" y="2528542"/>
                <a:ext cx="128880" cy="167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4FAB2E3-D2BC-396C-E2AF-A8BC0B83FB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52116" y="2519902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DC71AFD-6E16-5BDF-CBBC-3A281449F315}"/>
                    </a:ext>
                  </a:extLst>
                </p14:cNvPr>
                <p14:cNvContentPartPr/>
                <p14:nvPr/>
              </p14:nvContentPartPr>
              <p14:xfrm>
                <a:off x="11219596" y="2567782"/>
                <a:ext cx="223200" cy="271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DC71AFD-6E16-5BDF-CBBC-3A281449F3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10596" y="2558782"/>
                  <a:ext cx="240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60AE8F4-8C5E-0E78-ECD4-C592D9DE61D4}"/>
                    </a:ext>
                  </a:extLst>
                </p14:cNvPr>
                <p14:cNvContentPartPr/>
                <p14:nvPr/>
              </p14:nvContentPartPr>
              <p14:xfrm>
                <a:off x="11431636" y="2498302"/>
                <a:ext cx="28080" cy="493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60AE8F4-8C5E-0E78-ECD4-C592D9DE61D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422636" y="2489662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793B354-4719-8971-3001-BBD815013DF4}"/>
                    </a:ext>
                  </a:extLst>
                </p14:cNvPr>
                <p14:cNvContentPartPr/>
                <p14:nvPr/>
              </p14:nvContentPartPr>
              <p14:xfrm>
                <a:off x="11490316" y="2552302"/>
                <a:ext cx="237960" cy="1404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793B354-4719-8971-3001-BBD815013DF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81316" y="2543662"/>
                  <a:ext cx="255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B0AD30F-2E6B-EA75-77CF-AE822DC5D8BD}"/>
                    </a:ext>
                  </a:extLst>
                </p14:cNvPr>
                <p14:cNvContentPartPr/>
                <p14:nvPr/>
              </p14:nvContentPartPr>
              <p14:xfrm>
                <a:off x="1592476" y="3074662"/>
                <a:ext cx="16920" cy="174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B0AD30F-2E6B-EA75-77CF-AE822DC5D8B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83476" y="3066022"/>
                  <a:ext cx="3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0EE43BA-DE3E-0835-3F45-78AB1C4BC55A}"/>
                    </a:ext>
                  </a:extLst>
                </p14:cNvPr>
                <p14:cNvContentPartPr/>
                <p14:nvPr/>
              </p14:nvContentPartPr>
              <p14:xfrm>
                <a:off x="1484836" y="3052702"/>
                <a:ext cx="218880" cy="197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0EE43BA-DE3E-0835-3F45-78AB1C4BC5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76196" y="3044062"/>
                  <a:ext cx="236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D1F8BC9-C2DC-71B0-2A0A-987F5F2B80AC}"/>
                    </a:ext>
                  </a:extLst>
                </p14:cNvPr>
                <p14:cNvContentPartPr/>
                <p14:nvPr/>
              </p14:nvContentPartPr>
              <p14:xfrm>
                <a:off x="1781476" y="2936422"/>
                <a:ext cx="453240" cy="343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D1F8BC9-C2DC-71B0-2A0A-987F5F2B80A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72476" y="2927422"/>
                  <a:ext cx="470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03FD061-740C-F879-DC9F-E863F5690B42}"/>
                    </a:ext>
                  </a:extLst>
                </p14:cNvPr>
                <p14:cNvContentPartPr/>
                <p14:nvPr/>
              </p14:nvContentPartPr>
              <p14:xfrm>
                <a:off x="2470516" y="3071062"/>
                <a:ext cx="101160" cy="129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03FD061-740C-F879-DC9F-E863F5690B4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61516" y="3062062"/>
                  <a:ext cx="118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FB1F3F0-D884-0CC3-C105-01ADC53E753D}"/>
                    </a:ext>
                  </a:extLst>
                </p14:cNvPr>
                <p14:cNvContentPartPr/>
                <p14:nvPr/>
              </p14:nvContentPartPr>
              <p14:xfrm>
                <a:off x="2646196" y="3065662"/>
                <a:ext cx="104040" cy="115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FB1F3F0-D884-0CC3-C105-01ADC53E753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37556" y="3057022"/>
                  <a:ext cx="121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EEC5044-8CA1-D19B-24CB-C72B35BFE7BD}"/>
                    </a:ext>
                  </a:extLst>
                </p14:cNvPr>
                <p14:cNvContentPartPr/>
                <p14:nvPr/>
              </p14:nvContentPartPr>
              <p14:xfrm>
                <a:off x="2796676" y="3081862"/>
                <a:ext cx="102960" cy="1119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EEC5044-8CA1-D19B-24CB-C72B35BFE7B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787676" y="3073222"/>
                  <a:ext cx="120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D1E85E1-9F63-23B1-6E2D-79B564D0D0CB}"/>
                    </a:ext>
                  </a:extLst>
                </p14:cNvPr>
                <p14:cNvContentPartPr/>
                <p14:nvPr/>
              </p14:nvContentPartPr>
              <p14:xfrm>
                <a:off x="2954716" y="3009502"/>
                <a:ext cx="87120" cy="144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D1E85E1-9F63-23B1-6E2D-79B564D0D0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945716" y="3000862"/>
                  <a:ext cx="10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A5EC758-4773-85E3-8BB9-CA41E922C27E}"/>
                    </a:ext>
                  </a:extLst>
                </p14:cNvPr>
                <p14:cNvContentPartPr/>
                <p14:nvPr/>
              </p14:nvContentPartPr>
              <p14:xfrm>
                <a:off x="3058036" y="2978542"/>
                <a:ext cx="116640" cy="171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A5EC758-4773-85E3-8BB9-CA41E922C27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49036" y="2969542"/>
                  <a:ext cx="13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3F281F9-9F37-35C4-7455-DD12CF292C2E}"/>
                    </a:ext>
                  </a:extLst>
                </p14:cNvPr>
                <p14:cNvContentPartPr/>
                <p14:nvPr/>
              </p14:nvContentPartPr>
              <p14:xfrm>
                <a:off x="3178996" y="3060622"/>
                <a:ext cx="338400" cy="182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3F281F9-9F37-35C4-7455-DD12CF292C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169996" y="3051622"/>
                  <a:ext cx="356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5EECF71-055A-9C2A-AF1C-393EFBA24DAC}"/>
                    </a:ext>
                  </a:extLst>
                </p14:cNvPr>
                <p14:cNvContentPartPr/>
                <p14:nvPr/>
              </p14:nvContentPartPr>
              <p14:xfrm>
                <a:off x="3514876" y="3036862"/>
                <a:ext cx="19080" cy="9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5EECF71-055A-9C2A-AF1C-393EFBA24DA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06236" y="3028222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E2C293D-1C4D-5BAE-EC45-8A82C6366B01}"/>
                    </a:ext>
                  </a:extLst>
                </p14:cNvPr>
                <p14:cNvContentPartPr/>
                <p14:nvPr/>
              </p14:nvContentPartPr>
              <p14:xfrm>
                <a:off x="3286636" y="2972422"/>
                <a:ext cx="309600" cy="291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E2C293D-1C4D-5BAE-EC45-8A82C6366B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77996" y="2963782"/>
                  <a:ext cx="327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61AAF5E-87DD-D655-4C66-545861970F46}"/>
                    </a:ext>
                  </a:extLst>
                </p14:cNvPr>
                <p14:cNvContentPartPr/>
                <p14:nvPr/>
              </p14:nvContentPartPr>
              <p14:xfrm>
                <a:off x="3752116" y="3054862"/>
                <a:ext cx="192960" cy="120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61AAF5E-87DD-D655-4C66-545861970F4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43116" y="3045862"/>
                  <a:ext cx="21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F84CD98-3D68-A01A-4CE4-B3156B019901}"/>
                    </a:ext>
                  </a:extLst>
                </p14:cNvPr>
                <p14:cNvContentPartPr/>
                <p14:nvPr/>
              </p14:nvContentPartPr>
              <p14:xfrm>
                <a:off x="3959836" y="3071422"/>
                <a:ext cx="185040" cy="55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F84CD98-3D68-A01A-4CE4-B3156B0199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50836" y="3062422"/>
                  <a:ext cx="20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F7BD3DF-E710-24EE-032E-84617A98B23B}"/>
                    </a:ext>
                  </a:extLst>
                </p14:cNvPr>
                <p14:cNvContentPartPr/>
                <p14:nvPr/>
              </p14:nvContentPartPr>
              <p14:xfrm>
                <a:off x="4327756" y="3006622"/>
                <a:ext cx="265680" cy="132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F7BD3DF-E710-24EE-032E-84617A98B23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19116" y="2997982"/>
                  <a:ext cx="283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A732372-C1A1-5D3A-2E19-2A1427CC488B}"/>
                    </a:ext>
                  </a:extLst>
                </p14:cNvPr>
                <p14:cNvContentPartPr/>
                <p14:nvPr/>
              </p14:nvContentPartPr>
              <p14:xfrm>
                <a:off x="4820236" y="3055222"/>
                <a:ext cx="133200" cy="90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A732372-C1A1-5D3A-2E19-2A1427CC488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11236" y="3046222"/>
                  <a:ext cx="150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0492AAC-6DAC-BECD-D119-0CD5CA44500E}"/>
                    </a:ext>
                  </a:extLst>
                </p14:cNvPr>
                <p14:cNvContentPartPr/>
                <p14:nvPr/>
              </p14:nvContentPartPr>
              <p14:xfrm>
                <a:off x="4966756" y="3053062"/>
                <a:ext cx="63360" cy="878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0492AAC-6DAC-BECD-D119-0CD5CA4450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58116" y="3044062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E236D49-0BA0-0289-6088-0B6202C9DE9F}"/>
                    </a:ext>
                  </a:extLst>
                </p14:cNvPr>
                <p14:cNvContentPartPr/>
                <p14:nvPr/>
              </p14:nvContentPartPr>
              <p14:xfrm>
                <a:off x="5096356" y="2990062"/>
                <a:ext cx="130320" cy="155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E236D49-0BA0-0289-6088-0B6202C9DE9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87716" y="2981062"/>
                  <a:ext cx="14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6C64F4B-2277-E584-F9FB-A5799AA8BFE2}"/>
                    </a:ext>
                  </a:extLst>
                </p14:cNvPr>
                <p14:cNvContentPartPr/>
                <p14:nvPr/>
              </p14:nvContentPartPr>
              <p14:xfrm>
                <a:off x="5251516" y="3033262"/>
                <a:ext cx="83160" cy="1080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6C64F4B-2277-E584-F9FB-A5799AA8BF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42876" y="3024622"/>
                  <a:ext cx="100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20DAC1A-8460-90E3-1E28-5E33C834CAAE}"/>
                    </a:ext>
                  </a:extLst>
                </p14:cNvPr>
                <p14:cNvContentPartPr/>
                <p14:nvPr/>
              </p14:nvContentPartPr>
              <p14:xfrm>
                <a:off x="5347276" y="2964862"/>
                <a:ext cx="286920" cy="1573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20DAC1A-8460-90E3-1E28-5E33C834CA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38276" y="2955862"/>
                  <a:ext cx="30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A106031-867D-BCAD-D406-F5476FC5C08F}"/>
                    </a:ext>
                  </a:extLst>
                </p14:cNvPr>
                <p14:cNvContentPartPr/>
                <p14:nvPr/>
              </p14:nvContentPartPr>
              <p14:xfrm>
                <a:off x="4991236" y="2958022"/>
                <a:ext cx="69840" cy="11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A106031-867D-BCAD-D406-F5476FC5C08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982236" y="2949382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5E08A5D-22E1-B6C0-5B87-FF5DE143CF7C}"/>
                    </a:ext>
                  </a:extLst>
                </p14:cNvPr>
                <p14:cNvContentPartPr/>
                <p14:nvPr/>
              </p14:nvContentPartPr>
              <p14:xfrm>
                <a:off x="5794396" y="3006982"/>
                <a:ext cx="132480" cy="150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5E08A5D-22E1-B6C0-5B87-FF5DE143CF7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85396" y="2998342"/>
                  <a:ext cx="15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63BEC76-9AAE-2F3D-99F8-925BA054E58A}"/>
                    </a:ext>
                  </a:extLst>
                </p14:cNvPr>
                <p14:cNvContentPartPr/>
                <p14:nvPr/>
              </p14:nvContentPartPr>
              <p14:xfrm>
                <a:off x="5955316" y="3029662"/>
                <a:ext cx="389520" cy="105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63BEC76-9AAE-2F3D-99F8-925BA054E5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46316" y="3021022"/>
                  <a:ext cx="407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D5A6E05-2198-94FD-125D-6DD0B538565F}"/>
                    </a:ext>
                  </a:extLst>
                </p14:cNvPr>
                <p14:cNvContentPartPr/>
                <p14:nvPr/>
              </p14:nvContentPartPr>
              <p14:xfrm>
                <a:off x="6236836" y="2946862"/>
                <a:ext cx="2880" cy="10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D5A6E05-2198-94FD-125D-6DD0B538565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27836" y="2937862"/>
                  <a:ext cx="2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A542A1B-732F-96EF-A3DB-D23037041268}"/>
                    </a:ext>
                  </a:extLst>
                </p14:cNvPr>
                <p14:cNvContentPartPr/>
                <p14:nvPr/>
              </p14:nvContentPartPr>
              <p14:xfrm>
                <a:off x="6486316" y="3048382"/>
                <a:ext cx="33480" cy="185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A542A1B-732F-96EF-A3DB-D230370412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77676" y="3039382"/>
                  <a:ext cx="5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DD2434B-063B-8498-C9D3-28275D1A5A9E}"/>
                    </a:ext>
                  </a:extLst>
                </p14:cNvPr>
                <p14:cNvContentPartPr/>
                <p14:nvPr/>
              </p14:nvContentPartPr>
              <p14:xfrm>
                <a:off x="6391636" y="2927782"/>
                <a:ext cx="245880" cy="199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DD2434B-063B-8498-C9D3-28275D1A5A9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82636" y="2918782"/>
                  <a:ext cx="263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3C4D31D-427E-7BD4-8462-0A60C262D6F5}"/>
                    </a:ext>
                  </a:extLst>
                </p14:cNvPr>
                <p14:cNvContentPartPr/>
                <p14:nvPr/>
              </p14:nvContentPartPr>
              <p14:xfrm>
                <a:off x="6673156" y="2934262"/>
                <a:ext cx="157680" cy="298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3C4D31D-427E-7BD4-8462-0A60C262D6F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64156" y="2925262"/>
                  <a:ext cx="175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7ED2BFB-4B7E-6BBA-134E-E235EAB7683C}"/>
                    </a:ext>
                  </a:extLst>
                </p14:cNvPr>
                <p14:cNvContentPartPr/>
                <p14:nvPr/>
              </p14:nvContentPartPr>
              <p14:xfrm>
                <a:off x="6876916" y="2997982"/>
                <a:ext cx="96120" cy="2235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7ED2BFB-4B7E-6BBA-134E-E235EAB7683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67916" y="2989342"/>
                  <a:ext cx="113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475BA58-8B83-4FC9-4BD7-0C2C7CC3360D}"/>
                    </a:ext>
                  </a:extLst>
                </p14:cNvPr>
                <p14:cNvContentPartPr/>
                <p14:nvPr/>
              </p14:nvContentPartPr>
              <p14:xfrm>
                <a:off x="7060156" y="3061702"/>
                <a:ext cx="79920" cy="138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475BA58-8B83-4FC9-4BD7-0C2C7CC3360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51516" y="3053062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AF87B0D-D0B4-57DB-8AE5-32FC03AD33CF}"/>
                    </a:ext>
                  </a:extLst>
                </p14:cNvPr>
                <p14:cNvContentPartPr/>
                <p14:nvPr/>
              </p14:nvContentPartPr>
              <p14:xfrm>
                <a:off x="7242316" y="2994022"/>
                <a:ext cx="249120" cy="178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AF87B0D-D0B4-57DB-8AE5-32FC03AD33C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33316" y="2985382"/>
                  <a:ext cx="266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A282D49-7322-B524-E4D2-9C2858C6E7D6}"/>
                    </a:ext>
                  </a:extLst>
                </p14:cNvPr>
                <p14:cNvContentPartPr/>
                <p14:nvPr/>
              </p14:nvContentPartPr>
              <p14:xfrm>
                <a:off x="7443196" y="3002302"/>
                <a:ext cx="25200" cy="5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A282D49-7322-B524-E4D2-9C2858C6E7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34196" y="2993662"/>
                  <a:ext cx="42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AA1DFA8-DA0E-95EF-8991-1E4E99CEB37E}"/>
                    </a:ext>
                  </a:extLst>
                </p14:cNvPr>
                <p14:cNvContentPartPr/>
                <p14:nvPr/>
              </p14:nvContentPartPr>
              <p14:xfrm>
                <a:off x="7512676" y="2969902"/>
                <a:ext cx="36360" cy="202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AA1DFA8-DA0E-95EF-8991-1E4E99CEB37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04036" y="2961262"/>
                  <a:ext cx="54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17E5A73-06A7-0414-51F3-A2B3EB21D86E}"/>
                    </a:ext>
                  </a:extLst>
                </p14:cNvPr>
                <p14:cNvContentPartPr/>
                <p14:nvPr/>
              </p14:nvContentPartPr>
              <p14:xfrm>
                <a:off x="7484956" y="3052342"/>
                <a:ext cx="104760" cy="23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17E5A73-06A7-0414-51F3-A2B3EB21D86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75956" y="3043702"/>
                  <a:ext cx="12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D97679F-A62B-587D-4B5B-D013B82B734F}"/>
                    </a:ext>
                  </a:extLst>
                </p14:cNvPr>
                <p14:cNvContentPartPr/>
                <p14:nvPr/>
              </p14:nvContentPartPr>
              <p14:xfrm>
                <a:off x="7588636" y="3054142"/>
                <a:ext cx="161640" cy="871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D97679F-A62B-587D-4B5B-D013B82B734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579636" y="3045142"/>
                  <a:ext cx="17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F5AB1C3-BBF7-DE64-DA57-594F88A7707D}"/>
                    </a:ext>
                  </a:extLst>
                </p14:cNvPr>
                <p14:cNvContentPartPr/>
                <p14:nvPr/>
              </p14:nvContentPartPr>
              <p14:xfrm>
                <a:off x="7833076" y="3049462"/>
                <a:ext cx="233640" cy="842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F5AB1C3-BBF7-DE64-DA57-594F88A7707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24436" y="3040462"/>
                  <a:ext cx="251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2EF87B3-B6FC-F439-F4DD-3DA8719991E2}"/>
                    </a:ext>
                  </a:extLst>
                </p14:cNvPr>
                <p14:cNvContentPartPr/>
                <p14:nvPr/>
              </p14:nvContentPartPr>
              <p14:xfrm>
                <a:off x="8062756" y="3014902"/>
                <a:ext cx="34560" cy="19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2EF87B3-B6FC-F439-F4DD-3DA8719991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054116" y="3005902"/>
                  <a:ext cx="52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B2BBD4E-FC9B-C1F8-C3C8-EEC84D7FEC02}"/>
                    </a:ext>
                  </a:extLst>
                </p14:cNvPr>
                <p14:cNvContentPartPr/>
                <p14:nvPr/>
              </p14:nvContentPartPr>
              <p14:xfrm>
                <a:off x="8083636" y="3044422"/>
                <a:ext cx="112320" cy="69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B2BBD4E-FC9B-C1F8-C3C8-EEC84D7FEC0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74996" y="3035782"/>
                  <a:ext cx="12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6198696-404A-B2BC-AB75-A989B33AEC5D}"/>
                    </a:ext>
                  </a:extLst>
                </p14:cNvPr>
                <p14:cNvContentPartPr/>
                <p14:nvPr/>
              </p14:nvContentPartPr>
              <p14:xfrm>
                <a:off x="8219716" y="3048382"/>
                <a:ext cx="140040" cy="81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6198696-404A-B2BC-AB75-A989B33AEC5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211076" y="3039382"/>
                  <a:ext cx="157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7C19470-E813-937F-EF8C-11D3C379C445}"/>
                    </a:ext>
                  </a:extLst>
                </p14:cNvPr>
                <p14:cNvContentPartPr/>
                <p14:nvPr/>
              </p14:nvContentPartPr>
              <p14:xfrm>
                <a:off x="8357956" y="3013102"/>
                <a:ext cx="274320" cy="111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7C19470-E813-937F-EF8C-11D3C379C44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48956" y="3004102"/>
                  <a:ext cx="29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F9D9951-449C-E702-1531-2AF604E78DC4}"/>
                    </a:ext>
                  </a:extLst>
                </p14:cNvPr>
                <p14:cNvContentPartPr/>
                <p14:nvPr/>
              </p14:nvContentPartPr>
              <p14:xfrm>
                <a:off x="8776636" y="3009862"/>
                <a:ext cx="117720" cy="105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F9D9951-449C-E702-1531-2AF604E78DC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67996" y="3000862"/>
                  <a:ext cx="13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E664EC0-8733-B518-7409-4C26EB6A6F98}"/>
                    </a:ext>
                  </a:extLst>
                </p14:cNvPr>
                <p14:cNvContentPartPr/>
                <p14:nvPr/>
              </p14:nvContentPartPr>
              <p14:xfrm>
                <a:off x="8927116" y="3091222"/>
                <a:ext cx="24120" cy="133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E664EC0-8733-B518-7409-4C26EB6A6F9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18116" y="3082222"/>
                  <a:ext cx="41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F06F9B1-3B00-9F9F-8AA5-E888BE9A93CD}"/>
                    </a:ext>
                  </a:extLst>
                </p14:cNvPr>
                <p14:cNvContentPartPr/>
                <p14:nvPr/>
              </p14:nvContentPartPr>
              <p14:xfrm>
                <a:off x="9018916" y="3009862"/>
                <a:ext cx="86760" cy="107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F06F9B1-3B00-9F9F-8AA5-E888BE9A93C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09916" y="3000862"/>
                  <a:ext cx="104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0E648BA-8C17-79F1-26F2-1AC0479C541C}"/>
                    </a:ext>
                  </a:extLst>
                </p14:cNvPr>
                <p14:cNvContentPartPr/>
                <p14:nvPr/>
              </p14:nvContentPartPr>
              <p14:xfrm>
                <a:off x="9154996" y="2975662"/>
                <a:ext cx="88920" cy="2156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0E648BA-8C17-79F1-26F2-1AC0479C541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146356" y="2966662"/>
                  <a:ext cx="106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24F1D2F-144A-BC62-BE3A-C8DFEEE85F07}"/>
                    </a:ext>
                  </a:extLst>
                </p14:cNvPr>
                <p14:cNvContentPartPr/>
                <p14:nvPr/>
              </p14:nvContentPartPr>
              <p14:xfrm>
                <a:off x="9371356" y="3061702"/>
                <a:ext cx="165600" cy="25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24F1D2F-144A-BC62-BE3A-C8DFEEE85F0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362356" y="3053062"/>
                  <a:ext cx="18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2F55103-FE66-97CF-DA24-B012444E7A34}"/>
                    </a:ext>
                  </a:extLst>
                </p14:cNvPr>
                <p14:cNvContentPartPr/>
                <p14:nvPr/>
              </p14:nvContentPartPr>
              <p14:xfrm>
                <a:off x="9381796" y="3114262"/>
                <a:ext cx="149040" cy="41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2F55103-FE66-97CF-DA24-B012444E7A3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372796" y="3105622"/>
                  <a:ext cx="16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8D37F1C-610B-5C35-310F-B11270985667}"/>
                    </a:ext>
                  </a:extLst>
                </p14:cNvPr>
                <p14:cNvContentPartPr/>
                <p14:nvPr/>
              </p14:nvContentPartPr>
              <p14:xfrm>
                <a:off x="9764476" y="2870902"/>
                <a:ext cx="200160" cy="127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8D37F1C-610B-5C35-310F-B1127098566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755836" y="2861902"/>
                  <a:ext cx="217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68FE563-AA78-665B-39BF-A73625BDB080}"/>
                    </a:ext>
                  </a:extLst>
                </p14:cNvPr>
                <p14:cNvContentPartPr/>
                <p14:nvPr/>
              </p14:nvContentPartPr>
              <p14:xfrm>
                <a:off x="9768436" y="3027142"/>
                <a:ext cx="235080" cy="37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68FE563-AA78-665B-39BF-A73625BDB08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59796" y="3018502"/>
                  <a:ext cx="25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36ABFCD-B688-554A-5C3E-5C734F838512}"/>
                    </a:ext>
                  </a:extLst>
                </p14:cNvPr>
                <p14:cNvContentPartPr/>
                <p14:nvPr/>
              </p14:nvContentPartPr>
              <p14:xfrm>
                <a:off x="9731716" y="3144502"/>
                <a:ext cx="77760" cy="1357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36ABFCD-B688-554A-5C3E-5C734F83851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22716" y="3135862"/>
                  <a:ext cx="95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5538000-C2A6-D1D9-5A44-4ABB29456176}"/>
                    </a:ext>
                  </a:extLst>
                </p14:cNvPr>
                <p14:cNvContentPartPr/>
                <p14:nvPr/>
              </p14:nvContentPartPr>
              <p14:xfrm>
                <a:off x="9870676" y="3125782"/>
                <a:ext cx="128880" cy="1652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5538000-C2A6-D1D9-5A44-4ABB2945617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862036" y="3117142"/>
                  <a:ext cx="146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FE00873-3115-3008-2914-63983827D3F8}"/>
                    </a:ext>
                  </a:extLst>
                </p14:cNvPr>
                <p14:cNvContentPartPr/>
                <p14:nvPr/>
              </p14:nvContentPartPr>
              <p14:xfrm>
                <a:off x="9932236" y="3191302"/>
                <a:ext cx="85320" cy="1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FE00873-3115-3008-2914-63983827D3F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923236" y="3182302"/>
                  <a:ext cx="102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EE98B22-FB7A-FCDC-F027-AC2BAAC942E0}"/>
                    </a:ext>
                  </a:extLst>
                </p14:cNvPr>
                <p14:cNvContentPartPr/>
                <p14:nvPr/>
              </p14:nvContentPartPr>
              <p14:xfrm>
                <a:off x="10039516" y="2927782"/>
                <a:ext cx="135720" cy="3718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EE98B22-FB7A-FCDC-F027-AC2BAAC942E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30516" y="2918782"/>
                  <a:ext cx="1533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18F9413-C19E-95FC-B42A-68C028713314}"/>
                    </a:ext>
                  </a:extLst>
                </p14:cNvPr>
                <p14:cNvContentPartPr/>
                <p14:nvPr/>
              </p14:nvContentPartPr>
              <p14:xfrm>
                <a:off x="9548836" y="2857582"/>
                <a:ext cx="121680" cy="439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18F9413-C19E-95FC-B42A-68C02871331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39836" y="2848582"/>
                  <a:ext cx="1393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0A28C3B-2567-D46C-F9A4-D8FBBA9524D6}"/>
                    </a:ext>
                  </a:extLst>
                </p14:cNvPr>
                <p14:cNvContentPartPr/>
                <p14:nvPr/>
              </p14:nvContentPartPr>
              <p14:xfrm>
                <a:off x="10205836" y="2820502"/>
                <a:ext cx="155880" cy="193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0A28C3B-2567-D46C-F9A4-D8FBBA9524D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196836" y="2811862"/>
                  <a:ext cx="173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8475F45-F33D-B4C4-A63F-82A4C2A5BF11}"/>
                    </a:ext>
                  </a:extLst>
                </p14:cNvPr>
                <p14:cNvContentPartPr/>
                <p14:nvPr/>
              </p14:nvContentPartPr>
              <p14:xfrm>
                <a:off x="10301236" y="3075742"/>
                <a:ext cx="164520" cy="41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8475F45-F33D-B4C4-A63F-82A4C2A5BF1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92236" y="3066742"/>
                  <a:ext cx="182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C16A9A7-2495-951C-E20B-8CD4078BD254}"/>
                    </a:ext>
                  </a:extLst>
                </p14:cNvPr>
                <p14:cNvContentPartPr/>
                <p14:nvPr/>
              </p14:nvContentPartPr>
              <p14:xfrm>
                <a:off x="10298356" y="3126862"/>
                <a:ext cx="153000" cy="370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C16A9A7-2495-951C-E20B-8CD4078BD25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89716" y="3117862"/>
                  <a:ext cx="170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18CF46F-1288-87A6-A422-F33284356421}"/>
                    </a:ext>
                  </a:extLst>
                </p14:cNvPr>
                <p14:cNvContentPartPr/>
                <p14:nvPr/>
              </p14:nvContentPartPr>
              <p14:xfrm>
                <a:off x="10534876" y="2876662"/>
                <a:ext cx="116280" cy="138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18CF46F-1288-87A6-A422-F3328435642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25876" y="2867662"/>
                  <a:ext cx="133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51A4A47-0AC8-0C23-70B2-AD4B58026647}"/>
                    </a:ext>
                  </a:extLst>
                </p14:cNvPr>
                <p14:cNvContentPartPr/>
                <p14:nvPr/>
              </p14:nvContentPartPr>
              <p14:xfrm>
                <a:off x="10520836" y="3046942"/>
                <a:ext cx="214560" cy="385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51A4A47-0AC8-0C23-70B2-AD4B580266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512196" y="3037942"/>
                  <a:ext cx="232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634A001-ACFB-1777-3EA9-8CE53B105863}"/>
                    </a:ext>
                  </a:extLst>
                </p14:cNvPr>
                <p14:cNvContentPartPr/>
                <p14:nvPr/>
              </p14:nvContentPartPr>
              <p14:xfrm>
                <a:off x="10520116" y="3158182"/>
                <a:ext cx="59760" cy="1285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634A001-ACFB-1777-3EA9-8CE53B10586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11476" y="3149542"/>
                  <a:ext cx="77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AF00328-005E-B5C3-E321-701F9A102A0B}"/>
                    </a:ext>
                  </a:extLst>
                </p14:cNvPr>
                <p14:cNvContentPartPr/>
                <p14:nvPr/>
              </p14:nvContentPartPr>
              <p14:xfrm>
                <a:off x="10643596" y="3069622"/>
                <a:ext cx="194400" cy="2077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AF00328-005E-B5C3-E321-701F9A102A0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634956" y="3060622"/>
                  <a:ext cx="212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3A05011-DD1B-6034-1D25-B39B598EEA14}"/>
                    </a:ext>
                  </a:extLst>
                </p14:cNvPr>
                <p14:cNvContentPartPr/>
                <p14:nvPr/>
              </p14:nvContentPartPr>
              <p14:xfrm>
                <a:off x="10899556" y="2857942"/>
                <a:ext cx="100080" cy="137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3A05011-DD1B-6034-1D25-B39B598EEA1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890916" y="2849302"/>
                  <a:ext cx="117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E92DDF1-2B16-BE28-6B82-5B2A0858A5C2}"/>
                    </a:ext>
                  </a:extLst>
                </p14:cNvPr>
                <p14:cNvContentPartPr/>
                <p14:nvPr/>
              </p14:nvContentPartPr>
              <p14:xfrm>
                <a:off x="10903876" y="3044782"/>
                <a:ext cx="96840" cy="18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E92DDF1-2B16-BE28-6B82-5B2A0858A5C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894876" y="3035782"/>
                  <a:ext cx="11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B19BB5E-8AE9-8F03-DE72-72AC87AC5FC4}"/>
                    </a:ext>
                  </a:extLst>
                </p14:cNvPr>
                <p14:cNvContentPartPr/>
                <p14:nvPr/>
              </p14:nvContentPartPr>
              <p14:xfrm>
                <a:off x="10893076" y="3148462"/>
                <a:ext cx="53280" cy="138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B19BB5E-8AE9-8F03-DE72-72AC87AC5FC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884076" y="3139822"/>
                  <a:ext cx="7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ACF3752-43A6-0070-11C7-BDAAB94EFB13}"/>
                    </a:ext>
                  </a:extLst>
                </p14:cNvPr>
                <p14:cNvContentPartPr/>
                <p14:nvPr/>
              </p14:nvContentPartPr>
              <p14:xfrm>
                <a:off x="10998556" y="3113182"/>
                <a:ext cx="43200" cy="1530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ACF3752-43A6-0070-11C7-BDAAB94EFB1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989916" y="3104542"/>
                  <a:ext cx="60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29A25DB-1199-2330-7D78-53A2EA76716E}"/>
                    </a:ext>
                  </a:extLst>
                </p14:cNvPr>
                <p14:cNvContentPartPr/>
                <p14:nvPr/>
              </p14:nvContentPartPr>
              <p14:xfrm>
                <a:off x="10974436" y="3062782"/>
                <a:ext cx="178200" cy="1584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29A25DB-1199-2330-7D78-53A2EA76716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965796" y="3054142"/>
                  <a:ext cx="19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DE99613-8E3B-30FA-1A6F-AF2C5A4DD2EE}"/>
                    </a:ext>
                  </a:extLst>
                </p14:cNvPr>
                <p14:cNvContentPartPr/>
                <p14:nvPr/>
              </p14:nvContentPartPr>
              <p14:xfrm>
                <a:off x="11244796" y="3091582"/>
                <a:ext cx="121680" cy="291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DE99613-8E3B-30FA-1A6F-AF2C5A4DD2E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236156" y="3082942"/>
                  <a:ext cx="139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FD8754F-83A6-E1C5-A002-767793DA3EBA}"/>
                    </a:ext>
                  </a:extLst>
                </p14:cNvPr>
                <p14:cNvContentPartPr/>
                <p14:nvPr/>
              </p14:nvContentPartPr>
              <p14:xfrm>
                <a:off x="11401036" y="3083302"/>
                <a:ext cx="11880" cy="16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FD8754F-83A6-E1C5-A002-767793DA3EB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392396" y="3074662"/>
                  <a:ext cx="2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F95C05F-C3B4-B12B-CF46-DC9E2DD22972}"/>
                    </a:ext>
                  </a:extLst>
                </p14:cNvPr>
                <p14:cNvContentPartPr/>
                <p14:nvPr/>
              </p14:nvContentPartPr>
              <p14:xfrm>
                <a:off x="11439196" y="3044782"/>
                <a:ext cx="23760" cy="12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F95C05F-C3B4-B12B-CF46-DC9E2DD2297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430556" y="3035782"/>
                  <a:ext cx="4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0F44E33-0B9D-8014-F429-2BBD9709743B}"/>
                    </a:ext>
                  </a:extLst>
                </p14:cNvPr>
                <p14:cNvContentPartPr/>
                <p14:nvPr/>
              </p14:nvContentPartPr>
              <p14:xfrm>
                <a:off x="11499676" y="2810782"/>
                <a:ext cx="126360" cy="127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0F44E33-0B9D-8014-F429-2BBD9709743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491036" y="2802142"/>
                  <a:ext cx="144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F8921E8-BAE1-FE24-87DE-73619538B972}"/>
                    </a:ext>
                  </a:extLst>
                </p14:cNvPr>
                <p14:cNvContentPartPr/>
                <p14:nvPr/>
              </p14:nvContentPartPr>
              <p14:xfrm>
                <a:off x="11462596" y="2997262"/>
                <a:ext cx="142920" cy="13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F8921E8-BAE1-FE24-87DE-73619538B97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453596" y="2988622"/>
                  <a:ext cx="16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4B90778-82AD-A899-71DC-97602480576C}"/>
                    </a:ext>
                  </a:extLst>
                </p14:cNvPr>
                <p14:cNvContentPartPr/>
                <p14:nvPr/>
              </p14:nvContentPartPr>
              <p14:xfrm>
                <a:off x="11427316" y="3105262"/>
                <a:ext cx="95040" cy="152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4B90778-82AD-A899-71DC-97602480576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18316" y="3096262"/>
                  <a:ext cx="112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1A00E6D-3CD1-84E4-D94F-5B12BB16DF92}"/>
                    </a:ext>
                  </a:extLst>
                </p14:cNvPr>
                <p14:cNvContentPartPr/>
                <p14:nvPr/>
              </p14:nvContentPartPr>
              <p14:xfrm>
                <a:off x="11540356" y="3072502"/>
                <a:ext cx="69120" cy="1472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1A00E6D-3CD1-84E4-D94F-5B12BB16DF9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31716" y="3063862"/>
                  <a:ext cx="86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64A75D8-6C83-C3F3-A4F2-980848A8536E}"/>
                    </a:ext>
                  </a:extLst>
                </p14:cNvPr>
                <p14:cNvContentPartPr/>
                <p14:nvPr/>
              </p14:nvContentPartPr>
              <p14:xfrm>
                <a:off x="11542156" y="3153502"/>
                <a:ext cx="68400" cy="144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64A75D8-6C83-C3F3-A4F2-980848A8536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533156" y="3144862"/>
                  <a:ext cx="86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C3F8D43-2949-6938-9F03-221A4CA22ED3}"/>
                    </a:ext>
                  </a:extLst>
                </p14:cNvPr>
                <p14:cNvContentPartPr/>
                <p14:nvPr/>
              </p14:nvContentPartPr>
              <p14:xfrm>
                <a:off x="10449196" y="3360502"/>
                <a:ext cx="520920" cy="127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C3F8D43-2949-6938-9F03-221A4CA22ED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440556" y="3351862"/>
                  <a:ext cx="538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46333DF-603A-0604-5FCE-511C6F4273E5}"/>
                    </a:ext>
                  </a:extLst>
                </p14:cNvPr>
                <p14:cNvContentPartPr/>
                <p14:nvPr/>
              </p14:nvContentPartPr>
              <p14:xfrm>
                <a:off x="10985236" y="3371302"/>
                <a:ext cx="482040" cy="720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46333DF-603A-0604-5FCE-511C6F4273E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976596" y="3362662"/>
                  <a:ext cx="499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6A3168E-E706-4D32-5F9B-3889335D9878}"/>
                    </a:ext>
                  </a:extLst>
                </p14:cNvPr>
                <p14:cNvContentPartPr/>
                <p14:nvPr/>
              </p14:nvContentPartPr>
              <p14:xfrm>
                <a:off x="10908196" y="3530422"/>
                <a:ext cx="100440" cy="1980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6A3168E-E706-4D32-5F9B-3889335D987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99556" y="3521782"/>
                  <a:ext cx="118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22BB788-431D-4B8C-3D9F-A81C3771EC6A}"/>
                    </a:ext>
                  </a:extLst>
                </p14:cNvPr>
                <p14:cNvContentPartPr/>
                <p14:nvPr/>
              </p14:nvContentPartPr>
              <p14:xfrm>
                <a:off x="11037796" y="3579382"/>
                <a:ext cx="110880" cy="114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22BB788-431D-4B8C-3D9F-A81C3771EC6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029156" y="3570382"/>
                  <a:ext cx="128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E137F82-8113-F031-CE7C-E5407EC57642}"/>
                    </a:ext>
                  </a:extLst>
                </p14:cNvPr>
                <p14:cNvContentPartPr/>
                <p14:nvPr/>
              </p14:nvContentPartPr>
              <p14:xfrm>
                <a:off x="10756636" y="3804742"/>
                <a:ext cx="144000" cy="158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E137F82-8113-F031-CE7C-E5407EC5764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747636" y="3795742"/>
                  <a:ext cx="161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8FBA8D4-82E2-EBC2-6776-6505796DB993}"/>
                    </a:ext>
                  </a:extLst>
                </p14:cNvPr>
                <p14:cNvContentPartPr/>
                <p14:nvPr/>
              </p14:nvContentPartPr>
              <p14:xfrm>
                <a:off x="10863196" y="3887182"/>
                <a:ext cx="37080" cy="163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8FBA8D4-82E2-EBC2-6776-6505796DB99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54196" y="3878542"/>
                  <a:ext cx="54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A79398C-D970-3D69-1922-3B777FEEB8A2}"/>
                    </a:ext>
                  </a:extLst>
                </p14:cNvPr>
                <p14:cNvContentPartPr/>
                <p14:nvPr/>
              </p14:nvContentPartPr>
              <p14:xfrm>
                <a:off x="10984156" y="3921022"/>
                <a:ext cx="100800" cy="662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A79398C-D970-3D69-1922-3B777FEEB8A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975516" y="3912022"/>
                  <a:ext cx="118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77F48C1-DF52-CE0A-E26E-DFF005100C5A}"/>
                    </a:ext>
                  </a:extLst>
                </p14:cNvPr>
                <p14:cNvContentPartPr/>
                <p14:nvPr/>
              </p14:nvContentPartPr>
              <p14:xfrm>
                <a:off x="10994956" y="3931822"/>
                <a:ext cx="87120" cy="406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77F48C1-DF52-CE0A-E26E-DFF005100C5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986316" y="3922822"/>
                  <a:ext cx="10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8A5FE56-1686-294E-9F98-736704AF659E}"/>
                    </a:ext>
                  </a:extLst>
                </p14:cNvPr>
                <p14:cNvContentPartPr/>
                <p14:nvPr/>
              </p14:nvContentPartPr>
              <p14:xfrm>
                <a:off x="11186476" y="3860542"/>
                <a:ext cx="21600" cy="110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8A5FE56-1686-294E-9F98-736704AF659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177836" y="3851542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4287F6C-7D03-FB25-DD86-07F00943FA0F}"/>
                    </a:ext>
                  </a:extLst>
                </p14:cNvPr>
                <p14:cNvContentPartPr/>
                <p14:nvPr/>
              </p14:nvContentPartPr>
              <p14:xfrm>
                <a:off x="11245876" y="3868102"/>
                <a:ext cx="123480" cy="1342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4287F6C-7D03-FB25-DD86-07F00943FA0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37236" y="3859462"/>
                  <a:ext cx="141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18C1C16-0CBA-7E42-A859-E92C45AFC6A7}"/>
                    </a:ext>
                  </a:extLst>
                </p14:cNvPr>
                <p14:cNvContentPartPr/>
                <p14:nvPr/>
              </p14:nvContentPartPr>
              <p14:xfrm>
                <a:off x="11354236" y="3841462"/>
                <a:ext cx="96840" cy="17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18C1C16-0CBA-7E42-A859-E92C45AFC6A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345236" y="3832462"/>
                  <a:ext cx="114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6DE3E08-1D79-F177-1464-A8FE5F139AF5}"/>
                    </a:ext>
                  </a:extLst>
                </p14:cNvPr>
                <p14:cNvContentPartPr/>
                <p14:nvPr/>
              </p14:nvContentPartPr>
              <p14:xfrm>
                <a:off x="11519836" y="3740662"/>
                <a:ext cx="20880" cy="117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6DE3E08-1D79-F177-1464-A8FE5F139AF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11196" y="3732022"/>
                  <a:ext cx="38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480DFF2-CA22-5393-BD99-49002B3D082A}"/>
                    </a:ext>
                  </a:extLst>
                </p14:cNvPr>
                <p14:cNvContentPartPr/>
                <p14:nvPr/>
              </p14:nvContentPartPr>
              <p14:xfrm>
                <a:off x="10414276" y="3941902"/>
                <a:ext cx="154080" cy="6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480DFF2-CA22-5393-BD99-49002B3D082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405276" y="3933262"/>
                  <a:ext cx="171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79EE72F-0A86-C7FF-9C77-F75DF5275E0C}"/>
                    </a:ext>
                  </a:extLst>
                </p14:cNvPr>
                <p14:cNvContentPartPr/>
                <p14:nvPr/>
              </p14:nvContentPartPr>
              <p14:xfrm>
                <a:off x="10444156" y="3973942"/>
                <a:ext cx="220320" cy="22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79EE72F-0A86-C7FF-9C77-F75DF5275E0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435156" y="3965302"/>
                  <a:ext cx="237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5F4D725-E08A-3414-96E7-862F52151BF2}"/>
                    </a:ext>
                  </a:extLst>
                </p14:cNvPr>
                <p14:cNvContentPartPr/>
                <p14:nvPr/>
              </p14:nvContentPartPr>
              <p14:xfrm>
                <a:off x="10395556" y="3923182"/>
                <a:ext cx="156240" cy="44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5F4D725-E08A-3414-96E7-862F52151BF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386556" y="3914182"/>
                  <a:ext cx="173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1D57117-2C21-5135-FE48-CEBE8BE06509}"/>
                    </a:ext>
                  </a:extLst>
                </p14:cNvPr>
                <p14:cNvContentPartPr/>
                <p14:nvPr/>
              </p14:nvContentPartPr>
              <p14:xfrm>
                <a:off x="10440916" y="3987262"/>
                <a:ext cx="126000" cy="48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1D57117-2C21-5135-FE48-CEBE8BE0650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431916" y="3978622"/>
                  <a:ext cx="143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2F8B8A3-F2B0-9246-E82C-E0B0B406A654}"/>
                    </a:ext>
                  </a:extLst>
                </p14:cNvPr>
                <p14:cNvContentPartPr/>
                <p14:nvPr/>
              </p14:nvContentPartPr>
              <p14:xfrm>
                <a:off x="11581396" y="3738862"/>
                <a:ext cx="74520" cy="1202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2F8B8A3-F2B0-9246-E82C-E0B0B406A65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572396" y="3729862"/>
                  <a:ext cx="92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7638660-1240-6315-D921-227CD4D46375}"/>
                    </a:ext>
                  </a:extLst>
                </p14:cNvPr>
                <p14:cNvContentPartPr/>
                <p14:nvPr/>
              </p14:nvContentPartPr>
              <p14:xfrm>
                <a:off x="11242276" y="3879262"/>
                <a:ext cx="144720" cy="1296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7638660-1240-6315-D921-227CD4D4637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33276" y="3870622"/>
                  <a:ext cx="162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9290D82-C47E-63BC-E654-838C3056A17D}"/>
                    </a:ext>
                  </a:extLst>
                </p14:cNvPr>
                <p14:cNvContentPartPr/>
                <p14:nvPr/>
              </p14:nvContentPartPr>
              <p14:xfrm>
                <a:off x="294676" y="5087422"/>
                <a:ext cx="176760" cy="298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9290D82-C47E-63BC-E654-838C3056A17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5676" y="5078782"/>
                  <a:ext cx="194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7365034-0467-7B3B-9751-3B5BF7BB1DCE}"/>
                    </a:ext>
                  </a:extLst>
                </p14:cNvPr>
                <p14:cNvContentPartPr/>
                <p14:nvPr/>
              </p14:nvContentPartPr>
              <p14:xfrm>
                <a:off x="319516" y="5144662"/>
                <a:ext cx="137160" cy="464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7365034-0467-7B3B-9751-3B5BF7BB1DC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10516" y="5136022"/>
                  <a:ext cx="154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4BE574D-A3FA-950A-0B89-5A075209DB0A}"/>
                    </a:ext>
                  </a:extLst>
                </p14:cNvPr>
                <p14:cNvContentPartPr/>
                <p14:nvPr/>
              </p14:nvContentPartPr>
              <p14:xfrm>
                <a:off x="500596" y="5013982"/>
                <a:ext cx="78120" cy="1101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4BE574D-A3FA-950A-0B89-5A075209DB0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1596" y="5005342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F480647-A00A-B264-ED5F-BE8366FF67C7}"/>
                    </a:ext>
                  </a:extLst>
                </p14:cNvPr>
                <p14:cNvContentPartPr/>
                <p14:nvPr/>
              </p14:nvContentPartPr>
              <p14:xfrm>
                <a:off x="469636" y="5022982"/>
                <a:ext cx="134280" cy="2250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F480647-A00A-B264-ED5F-BE8366FF67C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60636" y="5013982"/>
                  <a:ext cx="151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07CDFA4-428D-27DD-7CCE-A02F48813EBE}"/>
                    </a:ext>
                  </a:extLst>
                </p14:cNvPr>
                <p14:cNvContentPartPr/>
                <p14:nvPr/>
              </p14:nvContentPartPr>
              <p14:xfrm>
                <a:off x="887236" y="5051782"/>
                <a:ext cx="108360" cy="1940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07CDFA4-428D-27DD-7CCE-A02F48813EB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78596" y="5042782"/>
                  <a:ext cx="126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C056BE9-4247-29CD-44BA-A476A49F1F0C}"/>
                    </a:ext>
                  </a:extLst>
                </p14:cNvPr>
                <p14:cNvContentPartPr/>
                <p14:nvPr/>
              </p14:nvContentPartPr>
              <p14:xfrm>
                <a:off x="1083076" y="5053942"/>
                <a:ext cx="120600" cy="1836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C056BE9-4247-29CD-44BA-A476A49F1F0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74076" y="5044942"/>
                  <a:ext cx="138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F8C9303-577D-0FDC-B903-E1AA0E499C8E}"/>
                    </a:ext>
                  </a:extLst>
                </p14:cNvPr>
                <p14:cNvContentPartPr/>
                <p14:nvPr/>
              </p14:nvContentPartPr>
              <p14:xfrm>
                <a:off x="1242556" y="5074102"/>
                <a:ext cx="90000" cy="1465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F8C9303-577D-0FDC-B903-E1AA0E499C8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233556" y="5065102"/>
                  <a:ext cx="107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88180A8-F00B-71B7-0D4E-4790C489289C}"/>
                    </a:ext>
                  </a:extLst>
                </p14:cNvPr>
                <p14:cNvContentPartPr/>
                <p14:nvPr/>
              </p14:nvContentPartPr>
              <p14:xfrm>
                <a:off x="1272796" y="5061502"/>
                <a:ext cx="118440" cy="180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88180A8-F00B-71B7-0D4E-4790C489289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264156" y="5052862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32D8D9F-9A06-AE5D-88BA-5726A326CFF6}"/>
                    </a:ext>
                  </a:extLst>
                </p14:cNvPr>
                <p14:cNvContentPartPr/>
                <p14:nvPr/>
              </p14:nvContentPartPr>
              <p14:xfrm>
                <a:off x="1438396" y="4949182"/>
                <a:ext cx="115560" cy="1292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32D8D9F-9A06-AE5D-88BA-5726A326CFF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29396" y="4940182"/>
                  <a:ext cx="133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FC1BEB2-7603-40CB-CBEB-FCFBD19CBFBA}"/>
                    </a:ext>
                  </a:extLst>
                </p14:cNvPr>
                <p14:cNvContentPartPr/>
                <p14:nvPr/>
              </p14:nvContentPartPr>
              <p14:xfrm>
                <a:off x="5966836" y="4295422"/>
                <a:ext cx="150480" cy="167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FC1BEB2-7603-40CB-CBEB-FCFBD19CBFB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57836" y="4286782"/>
                  <a:ext cx="168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4B781B1-DBCB-7D62-472C-5369A6263270}"/>
                    </a:ext>
                  </a:extLst>
                </p14:cNvPr>
                <p14:cNvContentPartPr/>
                <p14:nvPr/>
              </p14:nvContentPartPr>
              <p14:xfrm>
                <a:off x="6155836" y="4343662"/>
                <a:ext cx="63360" cy="1040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4B781B1-DBCB-7D62-472C-5369A626327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47196" y="4335022"/>
                  <a:ext cx="81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E8C4E6E-AAF2-B76C-7821-4C5C0A841623}"/>
                    </a:ext>
                  </a:extLst>
                </p14:cNvPr>
                <p14:cNvContentPartPr/>
                <p14:nvPr/>
              </p14:nvContentPartPr>
              <p14:xfrm>
                <a:off x="6259156" y="4257622"/>
                <a:ext cx="97920" cy="1605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E8C4E6E-AAF2-B76C-7821-4C5C0A84162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50156" y="4248982"/>
                  <a:ext cx="115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92B35EC-6E18-7FE2-E910-F81314BC9C97}"/>
                    </a:ext>
                  </a:extLst>
                </p14:cNvPr>
                <p14:cNvContentPartPr/>
                <p14:nvPr/>
              </p14:nvContentPartPr>
              <p14:xfrm>
                <a:off x="6376156" y="4218022"/>
                <a:ext cx="198000" cy="1958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92B35EC-6E18-7FE2-E910-F81314BC9C9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367156" y="4209022"/>
                  <a:ext cx="215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6A469F9-39D7-A4A0-88C8-F32006F5C5D2}"/>
                    </a:ext>
                  </a:extLst>
                </p14:cNvPr>
                <p14:cNvContentPartPr/>
                <p14:nvPr/>
              </p14:nvContentPartPr>
              <p14:xfrm>
                <a:off x="6589636" y="4314502"/>
                <a:ext cx="84240" cy="99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6A469F9-39D7-A4A0-88C8-F32006F5C5D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580636" y="4305502"/>
                  <a:ext cx="101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61D5E53-74EF-D48F-C02D-A4F7BDF55830}"/>
                    </a:ext>
                  </a:extLst>
                </p14:cNvPr>
                <p14:cNvContentPartPr/>
                <p14:nvPr/>
              </p14:nvContentPartPr>
              <p14:xfrm>
                <a:off x="6722116" y="4216222"/>
                <a:ext cx="146880" cy="189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61D5E53-74EF-D48F-C02D-A4F7BDF5583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713476" y="4207222"/>
                  <a:ext cx="164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9031A73-91A2-875C-B1F7-ED65D4ADDE3B}"/>
                    </a:ext>
                  </a:extLst>
                </p14:cNvPr>
                <p14:cNvContentPartPr/>
                <p14:nvPr/>
              </p14:nvContentPartPr>
              <p14:xfrm>
                <a:off x="6894556" y="4333582"/>
                <a:ext cx="52200" cy="205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9031A73-91A2-875C-B1F7-ED65D4ADDE3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885556" y="4324942"/>
                  <a:ext cx="69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1EF2207-FB2E-C755-0457-1CDADAF2F1AE}"/>
                    </a:ext>
                  </a:extLst>
                </p14:cNvPr>
                <p14:cNvContentPartPr/>
                <p14:nvPr/>
              </p14:nvContentPartPr>
              <p14:xfrm>
                <a:off x="7080316" y="4315222"/>
                <a:ext cx="250560" cy="1166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1EF2207-FB2E-C755-0457-1CDADAF2F1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71676" y="4306582"/>
                  <a:ext cx="26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17830DF-83A3-0A39-D06E-5480A384AF75}"/>
                    </a:ext>
                  </a:extLst>
                </p14:cNvPr>
                <p14:cNvContentPartPr/>
                <p14:nvPr/>
              </p14:nvContentPartPr>
              <p14:xfrm>
                <a:off x="7286236" y="4294342"/>
                <a:ext cx="32400" cy="37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17830DF-83A3-0A39-D06E-5480A384AF7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77236" y="4285702"/>
                  <a:ext cx="50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5206EF7-E2D5-B024-D19E-A580355C3B50}"/>
                    </a:ext>
                  </a:extLst>
                </p14:cNvPr>
                <p14:cNvContentPartPr/>
                <p14:nvPr/>
              </p14:nvContentPartPr>
              <p14:xfrm>
                <a:off x="7396036" y="4319182"/>
                <a:ext cx="202320" cy="117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5206EF7-E2D5-B024-D19E-A580355C3B5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87396" y="4310182"/>
                  <a:ext cx="219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5C18BE0-7E6D-B4D7-2B14-D4C7B224F33F}"/>
                    </a:ext>
                  </a:extLst>
                </p14:cNvPr>
                <p14:cNvContentPartPr/>
                <p14:nvPr/>
              </p14:nvContentPartPr>
              <p14:xfrm>
                <a:off x="4293916" y="4426462"/>
                <a:ext cx="219240" cy="1105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5C18BE0-7E6D-B4D7-2B14-D4C7B224F33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284916" y="4417822"/>
                  <a:ext cx="236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F226BE3-1DFC-4145-F0C3-A1E61B49292C}"/>
                    </a:ext>
                  </a:extLst>
                </p14:cNvPr>
                <p14:cNvContentPartPr/>
                <p14:nvPr/>
              </p14:nvContentPartPr>
              <p14:xfrm>
                <a:off x="4554556" y="4423582"/>
                <a:ext cx="87480" cy="903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F226BE3-1DFC-4145-F0C3-A1E61B49292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545916" y="4414942"/>
                  <a:ext cx="10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B360B18-D735-F4BE-A398-E9476D62657A}"/>
                    </a:ext>
                  </a:extLst>
                </p14:cNvPr>
                <p14:cNvContentPartPr/>
                <p14:nvPr/>
              </p14:nvContentPartPr>
              <p14:xfrm>
                <a:off x="4667236" y="4350142"/>
                <a:ext cx="93600" cy="158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B360B18-D735-F4BE-A398-E9476D62657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58236" y="4341142"/>
                  <a:ext cx="111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5A1F242-5411-D034-4F59-6AA49237450F}"/>
                    </a:ext>
                  </a:extLst>
                </p14:cNvPr>
                <p14:cNvContentPartPr/>
                <p14:nvPr/>
              </p14:nvContentPartPr>
              <p14:xfrm>
                <a:off x="4829596" y="4358422"/>
                <a:ext cx="303840" cy="2260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5A1F242-5411-D034-4F59-6AA49237450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820956" y="4349422"/>
                  <a:ext cx="321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8E727A0-D417-3E96-9192-CC074A694B2A}"/>
                    </a:ext>
                  </a:extLst>
                </p14:cNvPr>
                <p14:cNvContentPartPr/>
                <p14:nvPr/>
              </p14:nvContentPartPr>
              <p14:xfrm>
                <a:off x="5145316" y="4315942"/>
                <a:ext cx="42840" cy="691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8E727A0-D417-3E96-9192-CC074A694B2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136676" y="4307302"/>
                  <a:ext cx="60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7D80B65-D70C-C9D6-F5C8-FAFF89BAC391}"/>
                    </a:ext>
                  </a:extLst>
                </p14:cNvPr>
                <p14:cNvContentPartPr/>
                <p14:nvPr/>
              </p14:nvContentPartPr>
              <p14:xfrm>
                <a:off x="5163316" y="4401262"/>
                <a:ext cx="82800" cy="210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7D80B65-D70C-C9D6-F5C8-FAFF89BAC39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154316" y="4392262"/>
                  <a:ext cx="100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EEEADF7-ADA4-E42D-D607-8A35A7F2C242}"/>
                    </a:ext>
                  </a:extLst>
                </p14:cNvPr>
                <p14:cNvContentPartPr/>
                <p14:nvPr/>
              </p14:nvContentPartPr>
              <p14:xfrm>
                <a:off x="5425396" y="4386502"/>
                <a:ext cx="116640" cy="68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EEEADF7-ADA4-E42D-D607-8A35A7F2C24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416756" y="4377862"/>
                  <a:ext cx="134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763F5E2-C0C0-FBCC-7735-BC853DDD1E69}"/>
                    </a:ext>
                  </a:extLst>
                </p14:cNvPr>
                <p14:cNvContentPartPr/>
                <p14:nvPr/>
              </p14:nvContentPartPr>
              <p14:xfrm>
                <a:off x="5571916" y="4397662"/>
                <a:ext cx="233280" cy="468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763F5E2-C0C0-FBCC-7735-BC853DDD1E6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563276" y="4388662"/>
                  <a:ext cx="250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55C8C78-6745-3225-3B12-BCD75740F2BE}"/>
                    </a:ext>
                  </a:extLst>
                </p14:cNvPr>
                <p14:cNvContentPartPr/>
                <p14:nvPr/>
              </p14:nvContentPartPr>
              <p14:xfrm>
                <a:off x="1731796" y="4453462"/>
                <a:ext cx="94680" cy="191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55C8C78-6745-3225-3B12-BCD75740F2B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722796" y="4444822"/>
                  <a:ext cx="112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75FC830-E1D3-261F-F8ED-46790DC23A3E}"/>
                    </a:ext>
                  </a:extLst>
                </p14:cNvPr>
                <p14:cNvContentPartPr/>
                <p14:nvPr/>
              </p14:nvContentPartPr>
              <p14:xfrm>
                <a:off x="1857436" y="4522222"/>
                <a:ext cx="89640" cy="831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75FC830-E1D3-261F-F8ED-46790DC23A3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848796" y="4513582"/>
                  <a:ext cx="107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FD57C2D-0A36-E862-5179-6928E3F03695}"/>
                    </a:ext>
                  </a:extLst>
                </p14:cNvPr>
                <p14:cNvContentPartPr/>
                <p14:nvPr/>
              </p14:nvContentPartPr>
              <p14:xfrm>
                <a:off x="1981636" y="4424302"/>
                <a:ext cx="291600" cy="165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FD57C2D-0A36-E862-5179-6928E3F036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972636" y="4415662"/>
                  <a:ext cx="309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91C7EDC-8F46-541D-01BF-F26EA674B639}"/>
                    </a:ext>
                  </a:extLst>
                </p14:cNvPr>
                <p14:cNvContentPartPr/>
                <p14:nvPr/>
              </p14:nvContentPartPr>
              <p14:xfrm>
                <a:off x="2460076" y="4440862"/>
                <a:ext cx="120240" cy="191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91C7EDC-8F46-541D-01BF-F26EA674B63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451436" y="4431862"/>
                  <a:ext cx="137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046CFAD-1F01-0AB0-90DD-A3547CDDC4E0}"/>
                    </a:ext>
                  </a:extLst>
                </p14:cNvPr>
                <p14:cNvContentPartPr/>
                <p14:nvPr/>
              </p14:nvContentPartPr>
              <p14:xfrm>
                <a:off x="2650516" y="4522582"/>
                <a:ext cx="78120" cy="95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046CFAD-1F01-0AB0-90DD-A3547CDDC4E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641876" y="4513942"/>
                  <a:ext cx="95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0086D9B-6913-F58C-D3AF-65476992A355}"/>
                    </a:ext>
                  </a:extLst>
                </p14:cNvPr>
                <p14:cNvContentPartPr/>
                <p14:nvPr/>
              </p14:nvContentPartPr>
              <p14:xfrm>
                <a:off x="2764636" y="4458862"/>
                <a:ext cx="85320" cy="1458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0086D9B-6913-F58C-D3AF-65476992A35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755636" y="4450222"/>
                  <a:ext cx="102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A484C30-C6CD-CD6F-7929-77404595F61F}"/>
                    </a:ext>
                  </a:extLst>
                </p14:cNvPr>
                <p14:cNvContentPartPr/>
                <p14:nvPr/>
              </p14:nvContentPartPr>
              <p14:xfrm>
                <a:off x="2903236" y="4514662"/>
                <a:ext cx="136800" cy="95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A484C30-C6CD-CD6F-7929-77404595F61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94236" y="4506022"/>
                  <a:ext cx="154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5F30755-66F4-6902-0E5A-FEE7B707B9C9}"/>
                    </a:ext>
                  </a:extLst>
                </p14:cNvPr>
                <p14:cNvContentPartPr/>
                <p14:nvPr/>
              </p14:nvContentPartPr>
              <p14:xfrm>
                <a:off x="3034636" y="4424662"/>
                <a:ext cx="176760" cy="1641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5F30755-66F4-6902-0E5A-FEE7B707B9C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025996" y="4415662"/>
                  <a:ext cx="194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68BC85F-7DD3-0C51-25D2-51DD9E19D384}"/>
                    </a:ext>
                  </a:extLst>
                </p14:cNvPr>
                <p14:cNvContentPartPr/>
                <p14:nvPr/>
              </p14:nvContentPartPr>
              <p14:xfrm>
                <a:off x="3278716" y="4435822"/>
                <a:ext cx="172800" cy="1382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68BC85F-7DD3-0C51-25D2-51DD9E19D38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270076" y="4426822"/>
                  <a:ext cx="190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52B81EC-677E-1CD3-1DD1-F54C4C5FEADA}"/>
                    </a:ext>
                  </a:extLst>
                </p14:cNvPr>
                <p14:cNvContentPartPr/>
                <p14:nvPr/>
              </p14:nvContentPartPr>
              <p14:xfrm>
                <a:off x="3470236" y="4507462"/>
                <a:ext cx="75240" cy="209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52B81EC-677E-1CD3-1DD1-F54C4C5FEAD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461596" y="4498822"/>
                  <a:ext cx="92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393E203-7662-2291-B7CB-9FFC0CB8E873}"/>
                    </a:ext>
                  </a:extLst>
                </p14:cNvPr>
                <p14:cNvContentPartPr/>
                <p14:nvPr/>
              </p14:nvContentPartPr>
              <p14:xfrm>
                <a:off x="3707116" y="4478302"/>
                <a:ext cx="102240" cy="1188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393E203-7662-2291-B7CB-9FFC0CB8E87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698116" y="4469662"/>
                  <a:ext cx="119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4CA2718-38CB-4725-3B54-71771BA3F318}"/>
                    </a:ext>
                  </a:extLst>
                </p14:cNvPr>
                <p14:cNvContentPartPr/>
                <p14:nvPr/>
              </p14:nvContentPartPr>
              <p14:xfrm>
                <a:off x="3847156" y="4466062"/>
                <a:ext cx="73800" cy="96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4CA2718-38CB-4725-3B54-71771BA3F31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838516" y="4457422"/>
                  <a:ext cx="91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1437DA8-DE0A-BCEA-BCDC-327006C9A42D}"/>
                    </a:ext>
                  </a:extLst>
                </p14:cNvPr>
                <p14:cNvContentPartPr/>
                <p14:nvPr/>
              </p14:nvContentPartPr>
              <p14:xfrm>
                <a:off x="4006636" y="4402342"/>
                <a:ext cx="77760" cy="1540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1437DA8-DE0A-BCEA-BCDC-327006C9A42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997636" y="4393342"/>
                  <a:ext cx="95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C265811-F4D0-F7C6-6AA1-8F89610D2FB8}"/>
                    </a:ext>
                  </a:extLst>
                </p14:cNvPr>
                <p14:cNvContentPartPr/>
                <p14:nvPr/>
              </p14:nvContentPartPr>
              <p14:xfrm>
                <a:off x="1760236" y="4784302"/>
                <a:ext cx="203760" cy="939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C265811-F4D0-F7C6-6AA1-8F89610D2FB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751596" y="4775662"/>
                  <a:ext cx="221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2FB8ECB-1DC1-015E-8464-0775D0EC7D21}"/>
                    </a:ext>
                  </a:extLst>
                </p14:cNvPr>
                <p14:cNvContentPartPr/>
                <p14:nvPr/>
              </p14:nvContentPartPr>
              <p14:xfrm>
                <a:off x="2031316" y="4739302"/>
                <a:ext cx="445320" cy="1231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2FB8ECB-1DC1-015E-8464-0775D0EC7D2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022676" y="4730662"/>
                  <a:ext cx="462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0D09F0A-BA94-AFC1-55C1-F8993A3A0830}"/>
                    </a:ext>
                  </a:extLst>
                </p14:cNvPr>
                <p14:cNvContentPartPr/>
                <p14:nvPr/>
              </p14:nvContentPartPr>
              <p14:xfrm>
                <a:off x="2608756" y="4761982"/>
                <a:ext cx="102960" cy="1094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0D09F0A-BA94-AFC1-55C1-F8993A3A083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599756" y="4753342"/>
                  <a:ext cx="120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D11E539-86C4-453C-F7F7-FCC3161E3D4A}"/>
                    </a:ext>
                  </a:extLst>
                </p14:cNvPr>
                <p14:cNvContentPartPr/>
                <p14:nvPr/>
              </p14:nvContentPartPr>
              <p14:xfrm>
                <a:off x="2757796" y="4770982"/>
                <a:ext cx="282600" cy="108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D11E539-86C4-453C-F7F7-FCC3161E3D4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749156" y="4762342"/>
                  <a:ext cx="300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F029776-0D7F-CDEA-1E46-57D4C0B1B54F}"/>
                    </a:ext>
                  </a:extLst>
                </p14:cNvPr>
                <p14:cNvContentPartPr/>
                <p14:nvPr/>
              </p14:nvContentPartPr>
              <p14:xfrm>
                <a:off x="2977756" y="4652542"/>
                <a:ext cx="204840" cy="111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F029776-0D7F-CDEA-1E46-57D4C0B1B54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968756" y="4643542"/>
                  <a:ext cx="222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63CCE8F-884A-0B69-D001-DF6965D5D848}"/>
                    </a:ext>
                  </a:extLst>
                </p14:cNvPr>
                <p14:cNvContentPartPr/>
                <p14:nvPr/>
              </p14:nvContentPartPr>
              <p14:xfrm>
                <a:off x="3157396" y="4857742"/>
                <a:ext cx="4320" cy="6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63CCE8F-884A-0B69-D001-DF6965D5D84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48396" y="4849102"/>
                  <a:ext cx="2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3CB35A3-49D6-FA93-8948-8C11B359B2D1}"/>
                    </a:ext>
                  </a:extLst>
                </p14:cNvPr>
                <p14:cNvContentPartPr/>
                <p14:nvPr/>
              </p14:nvContentPartPr>
              <p14:xfrm>
                <a:off x="3718276" y="4698622"/>
                <a:ext cx="98280" cy="1850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3CB35A3-49D6-FA93-8948-8C11B359B2D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709636" y="4689622"/>
                  <a:ext cx="115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312942F-90A1-4E3B-76F9-77503D899236}"/>
                    </a:ext>
                  </a:extLst>
                </p14:cNvPr>
                <p14:cNvContentPartPr/>
                <p14:nvPr/>
              </p14:nvContentPartPr>
              <p14:xfrm>
                <a:off x="3861556" y="4760902"/>
                <a:ext cx="226800" cy="92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312942F-90A1-4E3B-76F9-77503D89923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852916" y="4751902"/>
                  <a:ext cx="244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1023BF8-A548-28EC-C78A-261E8858CB00}"/>
                    </a:ext>
                  </a:extLst>
                </p14:cNvPr>
                <p14:cNvContentPartPr/>
                <p14:nvPr/>
              </p14:nvContentPartPr>
              <p14:xfrm>
                <a:off x="4045876" y="4677382"/>
                <a:ext cx="19080" cy="5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1023BF8-A548-28EC-C78A-261E8858CB0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036876" y="4668382"/>
                  <a:ext cx="3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CA1E6F3-9015-94B8-8F30-D5577AC1FDA4}"/>
                    </a:ext>
                  </a:extLst>
                </p14:cNvPr>
                <p14:cNvContentPartPr/>
                <p14:nvPr/>
              </p14:nvContentPartPr>
              <p14:xfrm>
                <a:off x="4218316" y="4690702"/>
                <a:ext cx="322920" cy="152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CA1E6F3-9015-94B8-8F30-D5577AC1FDA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09316" y="4682062"/>
                  <a:ext cx="340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9AF3FB6-23C1-0EC1-B866-6FCAA2F899CA}"/>
                    </a:ext>
                  </a:extLst>
                </p14:cNvPr>
                <p14:cNvContentPartPr/>
                <p14:nvPr/>
              </p14:nvContentPartPr>
              <p14:xfrm>
                <a:off x="4478236" y="4645342"/>
                <a:ext cx="10080" cy="5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9AF3FB6-23C1-0EC1-B866-6FCAA2F899C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469236" y="4636342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2FD8250-9926-C011-B935-5295AE016C1A}"/>
                    </a:ext>
                  </a:extLst>
                </p14:cNvPr>
                <p14:cNvContentPartPr/>
                <p14:nvPr/>
              </p14:nvContentPartPr>
              <p14:xfrm>
                <a:off x="4684156" y="4648222"/>
                <a:ext cx="116280" cy="196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2FD8250-9926-C011-B935-5295AE016C1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675156" y="4639222"/>
                  <a:ext cx="133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CBDF64E-C167-B053-E9C2-1B1A41F57219}"/>
                    </a:ext>
                  </a:extLst>
                </p14:cNvPr>
                <p14:cNvContentPartPr/>
                <p14:nvPr/>
              </p14:nvContentPartPr>
              <p14:xfrm>
                <a:off x="4765156" y="4746142"/>
                <a:ext cx="189720" cy="730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CBDF64E-C167-B053-E9C2-1B1A41F5721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756516" y="4737142"/>
                  <a:ext cx="20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ECCDDCB-C86A-9DE6-1691-49987D9DBB15}"/>
                    </a:ext>
                  </a:extLst>
                </p14:cNvPr>
                <p14:cNvContentPartPr/>
                <p14:nvPr/>
              </p14:nvContentPartPr>
              <p14:xfrm>
                <a:off x="5021116" y="4706542"/>
                <a:ext cx="74160" cy="112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ECCDDCB-C86A-9DE6-1691-49987D9DBB1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012476" y="4697902"/>
                  <a:ext cx="91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488A2F3-A4AA-D549-74CE-EC8326F61FD7}"/>
                    </a:ext>
                  </a:extLst>
                </p14:cNvPr>
                <p14:cNvContentPartPr/>
                <p14:nvPr/>
              </p14:nvContentPartPr>
              <p14:xfrm>
                <a:off x="5030836" y="4601782"/>
                <a:ext cx="277920" cy="2073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488A2F3-A4AA-D549-74CE-EC8326F61FD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022196" y="4592782"/>
                  <a:ext cx="295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9B464DA-3B82-1149-A802-E5BD63CC5F8E}"/>
                    </a:ext>
                  </a:extLst>
                </p14:cNvPr>
                <p14:cNvContentPartPr/>
                <p14:nvPr/>
              </p14:nvContentPartPr>
              <p14:xfrm>
                <a:off x="5363116" y="4618342"/>
                <a:ext cx="33120" cy="179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9B464DA-3B82-1149-A802-E5BD63CC5F8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354116" y="4609702"/>
                  <a:ext cx="50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73C2988-1B77-D661-BD2F-7683B4FA8133}"/>
                    </a:ext>
                  </a:extLst>
                </p14:cNvPr>
                <p14:cNvContentPartPr/>
                <p14:nvPr/>
              </p14:nvContentPartPr>
              <p14:xfrm>
                <a:off x="5483716" y="4648222"/>
                <a:ext cx="284040" cy="155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73C2988-1B77-D661-BD2F-7683B4FA813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474716" y="4639222"/>
                  <a:ext cx="301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3B244DE-7C7B-C62B-C0E0-C28DAE68FEF4}"/>
                    </a:ext>
                  </a:extLst>
                </p14:cNvPr>
                <p14:cNvContentPartPr/>
                <p14:nvPr/>
              </p14:nvContentPartPr>
              <p14:xfrm>
                <a:off x="5964676" y="4612582"/>
                <a:ext cx="88920" cy="1566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3B244DE-7C7B-C62B-C0E0-C28DAE68FEF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956036" y="4603942"/>
                  <a:ext cx="10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0F6C5B1-314F-1710-223A-6AD688F28C70}"/>
                    </a:ext>
                  </a:extLst>
                </p14:cNvPr>
                <p14:cNvContentPartPr/>
                <p14:nvPr/>
              </p14:nvContentPartPr>
              <p14:xfrm>
                <a:off x="6074116" y="4600342"/>
                <a:ext cx="190440" cy="1792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0F6C5B1-314F-1710-223A-6AD688F28C7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065116" y="4591702"/>
                  <a:ext cx="208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D292CC0-2129-C1A6-8863-3995BE815DEE}"/>
                    </a:ext>
                  </a:extLst>
                </p14:cNvPr>
                <p14:cNvContentPartPr/>
                <p14:nvPr/>
              </p14:nvContentPartPr>
              <p14:xfrm>
                <a:off x="6332956" y="4598542"/>
                <a:ext cx="429480" cy="1648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D292CC0-2129-C1A6-8863-3995BE815DE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324316" y="4589902"/>
                  <a:ext cx="447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7086D28-BC3B-1C48-9475-6CC99C81A77D}"/>
                    </a:ext>
                  </a:extLst>
                </p14:cNvPr>
                <p14:cNvContentPartPr/>
                <p14:nvPr/>
              </p14:nvContentPartPr>
              <p14:xfrm>
                <a:off x="6690796" y="4570822"/>
                <a:ext cx="25560" cy="5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7086D28-BC3B-1C48-9475-6CC99C81A77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681796" y="4562182"/>
                  <a:ext cx="43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47F8175-6B42-DF0D-0778-2DCCF096FFA6}"/>
                    </a:ext>
                  </a:extLst>
                </p14:cNvPr>
                <p14:cNvContentPartPr/>
                <p14:nvPr/>
              </p14:nvContentPartPr>
              <p14:xfrm>
                <a:off x="6908956" y="4666582"/>
                <a:ext cx="117360" cy="601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47F8175-6B42-DF0D-0778-2DCCF096FFA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900316" y="4657582"/>
                  <a:ext cx="135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75D4096-FB3C-1552-AEBC-1F52748D8DC4}"/>
                    </a:ext>
                  </a:extLst>
                </p14:cNvPr>
                <p14:cNvContentPartPr/>
                <p14:nvPr/>
              </p14:nvContentPartPr>
              <p14:xfrm>
                <a:off x="7183276" y="4611142"/>
                <a:ext cx="115560" cy="939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75D4096-FB3C-1552-AEBC-1F52748D8DC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74276" y="4602502"/>
                  <a:ext cx="133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16648F2-E179-9FB3-D6F1-8CE8273A8398}"/>
                    </a:ext>
                  </a:extLst>
                </p14:cNvPr>
                <p14:cNvContentPartPr/>
                <p14:nvPr/>
              </p14:nvContentPartPr>
              <p14:xfrm>
                <a:off x="1810996" y="5100742"/>
                <a:ext cx="131040" cy="1026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16648F2-E179-9FB3-D6F1-8CE8273A839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802356" y="5092102"/>
                  <a:ext cx="148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9EEE3D-A22B-07E1-EA8B-B1629E7FC8D1}"/>
                    </a:ext>
                  </a:extLst>
                </p14:cNvPr>
                <p14:cNvContentPartPr/>
                <p14:nvPr/>
              </p14:nvContentPartPr>
              <p14:xfrm>
                <a:off x="2013316" y="5106142"/>
                <a:ext cx="75960" cy="925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9EEE3D-A22B-07E1-EA8B-B1629E7FC8D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004316" y="5097502"/>
                  <a:ext cx="93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9CBF5A8-5D9B-7607-0BA4-39769E8A86C2}"/>
                    </a:ext>
                  </a:extLst>
                </p14:cNvPr>
                <p14:cNvContentPartPr/>
                <p14:nvPr/>
              </p14:nvContentPartPr>
              <p14:xfrm>
                <a:off x="2138596" y="5008582"/>
                <a:ext cx="253080" cy="3049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9CBF5A8-5D9B-7607-0BA4-39769E8A86C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129596" y="4999582"/>
                  <a:ext cx="270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4E54DA4-36E2-2A3F-D80B-E10F618FA40D}"/>
                    </a:ext>
                  </a:extLst>
                </p14:cNvPr>
                <p14:cNvContentPartPr/>
                <p14:nvPr/>
              </p14:nvContentPartPr>
              <p14:xfrm>
                <a:off x="2414716" y="5001382"/>
                <a:ext cx="13680" cy="20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4E54DA4-36E2-2A3F-D80B-E10F618FA4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06076" y="4992382"/>
                  <a:ext cx="3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FECE2CE-A2CA-A9BD-8046-B0BE284C5305}"/>
                    </a:ext>
                  </a:extLst>
                </p14:cNvPr>
                <p14:cNvContentPartPr/>
                <p14:nvPr/>
              </p14:nvContentPartPr>
              <p14:xfrm>
                <a:off x="2452156" y="4968622"/>
                <a:ext cx="135360" cy="198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FECE2CE-A2CA-A9BD-8046-B0BE284C530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443516" y="4959622"/>
                  <a:ext cx="153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5E23778-790C-7BBE-803F-F4F18B05813E}"/>
                    </a:ext>
                  </a:extLst>
                </p14:cNvPr>
                <p14:cNvContentPartPr/>
                <p14:nvPr/>
              </p14:nvContentPartPr>
              <p14:xfrm>
                <a:off x="2632516" y="5069422"/>
                <a:ext cx="73080" cy="669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5E23778-790C-7BBE-803F-F4F18B05813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623876" y="5060422"/>
                  <a:ext cx="90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7BB6F33-DD9C-7679-965A-98BADE490670}"/>
                    </a:ext>
                  </a:extLst>
                </p14:cNvPr>
                <p14:cNvContentPartPr/>
                <p14:nvPr/>
              </p14:nvContentPartPr>
              <p14:xfrm>
                <a:off x="2097556" y="4994182"/>
                <a:ext cx="75600" cy="226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7BB6F33-DD9C-7679-965A-98BADE49067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088556" y="4985182"/>
                  <a:ext cx="93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E848DD3-800C-9AC2-55E1-6AD1B197E3D3}"/>
                    </a:ext>
                  </a:extLst>
                </p14:cNvPr>
                <p14:cNvContentPartPr/>
                <p14:nvPr/>
              </p14:nvContentPartPr>
              <p14:xfrm>
                <a:off x="2968756" y="4996702"/>
                <a:ext cx="119160" cy="1461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E848DD3-800C-9AC2-55E1-6AD1B197E3D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959756" y="4988062"/>
                  <a:ext cx="136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A33685C-17FD-0CC0-039F-07EA9ED31608}"/>
                    </a:ext>
                  </a:extLst>
                </p14:cNvPr>
                <p14:cNvContentPartPr/>
                <p14:nvPr/>
              </p14:nvContentPartPr>
              <p14:xfrm>
                <a:off x="3090076" y="5039902"/>
                <a:ext cx="135000" cy="108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A33685C-17FD-0CC0-039F-07EA9ED3160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081436" y="5031262"/>
                  <a:ext cx="152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9F9A3A6-6BDF-69B4-D633-90D4A22601F5}"/>
                    </a:ext>
                  </a:extLst>
                </p14:cNvPr>
                <p14:cNvContentPartPr/>
                <p14:nvPr/>
              </p14:nvContentPartPr>
              <p14:xfrm>
                <a:off x="3261796" y="4954222"/>
                <a:ext cx="209160" cy="1879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9F9A3A6-6BDF-69B4-D633-90D4A22601F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252796" y="4945582"/>
                  <a:ext cx="226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4F20A67-67F5-6E8D-4934-DB9FF7B76C50}"/>
                    </a:ext>
                  </a:extLst>
                </p14:cNvPr>
                <p14:cNvContentPartPr/>
                <p14:nvPr/>
              </p14:nvContentPartPr>
              <p14:xfrm>
                <a:off x="3471676" y="4919302"/>
                <a:ext cx="720" cy="183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4F20A67-67F5-6E8D-4934-DB9FF7B76C5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462676" y="4910302"/>
                  <a:ext cx="18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2CD7599-108A-9750-CAFF-21A58636322E}"/>
                    </a:ext>
                  </a:extLst>
                </p14:cNvPr>
                <p14:cNvContentPartPr/>
                <p14:nvPr/>
              </p14:nvContentPartPr>
              <p14:xfrm>
                <a:off x="3573916" y="4923982"/>
                <a:ext cx="548640" cy="356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2CD7599-108A-9750-CAFF-21A58636322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565276" y="4915342"/>
                  <a:ext cx="566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EB0E320-AF87-BC29-CE03-A2D40BA6D17B}"/>
                    </a:ext>
                  </a:extLst>
                </p14:cNvPr>
                <p14:cNvContentPartPr/>
                <p14:nvPr/>
              </p14:nvContentPartPr>
              <p14:xfrm>
                <a:off x="4311196" y="4975102"/>
                <a:ext cx="275040" cy="135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EB0E320-AF87-BC29-CE03-A2D40BA6D17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302556" y="4966102"/>
                  <a:ext cx="292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8DD223A-4D85-ABB0-63E1-3BD6353A5A44}"/>
                    </a:ext>
                  </a:extLst>
                </p14:cNvPr>
                <p14:cNvContentPartPr/>
                <p14:nvPr/>
              </p14:nvContentPartPr>
              <p14:xfrm>
                <a:off x="4784956" y="4958182"/>
                <a:ext cx="158040" cy="178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8DD223A-4D85-ABB0-63E1-3BD6353A5A4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776316" y="4949182"/>
                  <a:ext cx="175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C30429C-70EF-FEB1-D638-4046C15A5AB1}"/>
                    </a:ext>
                  </a:extLst>
                </p14:cNvPr>
                <p14:cNvContentPartPr/>
                <p14:nvPr/>
              </p14:nvContentPartPr>
              <p14:xfrm>
                <a:off x="5008156" y="4981582"/>
                <a:ext cx="89280" cy="1148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C30429C-70EF-FEB1-D638-4046C15A5AB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999156" y="4972942"/>
                  <a:ext cx="10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FB929D5-2BF6-E7C4-C5AE-5FA7EC2C3E15}"/>
                    </a:ext>
                  </a:extLst>
                </p14:cNvPr>
                <p14:cNvContentPartPr/>
                <p14:nvPr/>
              </p14:nvContentPartPr>
              <p14:xfrm>
                <a:off x="5121916" y="4931542"/>
                <a:ext cx="103680" cy="1710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FB929D5-2BF6-E7C4-C5AE-5FA7EC2C3E1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13276" y="4922902"/>
                  <a:ext cx="121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E7892F5-363A-F5A4-B1CB-62C9EB48A255}"/>
                    </a:ext>
                  </a:extLst>
                </p14:cNvPr>
                <p14:cNvContentPartPr/>
                <p14:nvPr/>
              </p14:nvContentPartPr>
              <p14:xfrm>
                <a:off x="5256196" y="4969342"/>
                <a:ext cx="176400" cy="1292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E7892F5-363A-F5A4-B1CB-62C9EB48A25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47196" y="4960342"/>
                  <a:ext cx="194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BE5DFCB-E6EA-A52D-8B32-BFB81F19044B}"/>
                    </a:ext>
                  </a:extLst>
                </p14:cNvPr>
                <p14:cNvContentPartPr/>
                <p14:nvPr/>
              </p14:nvContentPartPr>
              <p14:xfrm>
                <a:off x="5434036" y="4879342"/>
                <a:ext cx="163080" cy="2059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BE5DFCB-E6EA-A52D-8B32-BFB81F19044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25036" y="4870702"/>
                  <a:ext cx="180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8BA142B-EF55-0FAF-9FD2-462B739666D9}"/>
                    </a:ext>
                  </a:extLst>
                </p14:cNvPr>
                <p14:cNvContentPartPr/>
                <p14:nvPr/>
              </p14:nvContentPartPr>
              <p14:xfrm>
                <a:off x="5657236" y="4889782"/>
                <a:ext cx="169200" cy="1969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8BA142B-EF55-0FAF-9FD2-462B739666D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648236" y="4881142"/>
                  <a:ext cx="186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9250BE3-3B6B-9D75-00F8-A0B108D9CAC1}"/>
                    </a:ext>
                  </a:extLst>
                </p14:cNvPr>
                <p14:cNvContentPartPr/>
                <p14:nvPr/>
              </p14:nvContentPartPr>
              <p14:xfrm>
                <a:off x="5857396" y="4952422"/>
                <a:ext cx="124560" cy="2923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9250BE3-3B6B-9D75-00F8-A0B108D9CAC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848756" y="4943422"/>
                  <a:ext cx="142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0C8406B-1B2E-8FD1-777D-F1B1CACE05DA}"/>
                    </a:ext>
                  </a:extLst>
                </p14:cNvPr>
                <p14:cNvContentPartPr/>
                <p14:nvPr/>
              </p14:nvContentPartPr>
              <p14:xfrm>
                <a:off x="5997436" y="4912462"/>
                <a:ext cx="181440" cy="1634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0C8406B-1B2E-8FD1-777D-F1B1CACE05D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988796" y="4903462"/>
                  <a:ext cx="19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4C8FDAE-A466-ED0E-9EE9-DDA5B40E5B39}"/>
                    </a:ext>
                  </a:extLst>
                </p14:cNvPr>
                <p14:cNvContentPartPr/>
                <p14:nvPr/>
              </p14:nvContentPartPr>
              <p14:xfrm>
                <a:off x="270196" y="5403142"/>
                <a:ext cx="3960" cy="1375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4C8FDAE-A466-ED0E-9EE9-DDA5B40E5B3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61556" y="5394502"/>
                  <a:ext cx="21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8B55FCB-1D0E-BD24-2403-A323C3107C99}"/>
                    </a:ext>
                  </a:extLst>
                </p14:cNvPr>
                <p14:cNvContentPartPr/>
                <p14:nvPr/>
              </p14:nvContentPartPr>
              <p14:xfrm>
                <a:off x="184156" y="5371822"/>
                <a:ext cx="132120" cy="1566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8B55FCB-1D0E-BD24-2403-A323C3107C9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75516" y="5362822"/>
                  <a:ext cx="149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439BE81-107C-AC34-E64B-86AB31AC4596}"/>
                    </a:ext>
                  </a:extLst>
                </p14:cNvPr>
                <p14:cNvContentPartPr/>
                <p14:nvPr/>
              </p14:nvContentPartPr>
              <p14:xfrm>
                <a:off x="352276" y="5442742"/>
                <a:ext cx="139320" cy="900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439BE81-107C-AC34-E64B-86AB31AC459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43636" y="5434102"/>
                  <a:ext cx="15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8EE8B9A-A804-AAAB-46D6-E8632B90ED13}"/>
                    </a:ext>
                  </a:extLst>
                </p14:cNvPr>
                <p14:cNvContentPartPr/>
                <p14:nvPr/>
              </p14:nvContentPartPr>
              <p14:xfrm>
                <a:off x="634156" y="5411062"/>
                <a:ext cx="138600" cy="950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8EE8B9A-A804-AAAB-46D6-E8632B90ED1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25156" y="5402422"/>
                  <a:ext cx="156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808FC11-6A01-BF44-62AC-5B6595C0DDEC}"/>
                    </a:ext>
                  </a:extLst>
                </p14:cNvPr>
                <p14:cNvContentPartPr/>
                <p14:nvPr/>
              </p14:nvContentPartPr>
              <p14:xfrm>
                <a:off x="815956" y="5409982"/>
                <a:ext cx="88560" cy="86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808FC11-6A01-BF44-62AC-5B6595C0DDE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07316" y="5400982"/>
                  <a:ext cx="106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3EECCC8-77E2-DB7F-3535-ED2D3E12EB5E}"/>
                    </a:ext>
                  </a:extLst>
                </p14:cNvPr>
                <p14:cNvContentPartPr/>
                <p14:nvPr/>
              </p14:nvContentPartPr>
              <p14:xfrm>
                <a:off x="925396" y="5331142"/>
                <a:ext cx="112320" cy="1584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3EECCC8-77E2-DB7F-3535-ED2D3E12EB5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16396" y="5322142"/>
                  <a:ext cx="129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FF8622C-65A2-838B-68C9-8667529C3F3D}"/>
                    </a:ext>
                  </a:extLst>
                </p14:cNvPr>
                <p14:cNvContentPartPr/>
                <p14:nvPr/>
              </p14:nvContentPartPr>
              <p14:xfrm>
                <a:off x="1216276" y="5318182"/>
                <a:ext cx="98640" cy="190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FF8622C-65A2-838B-68C9-8667529C3F3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207276" y="5309542"/>
                  <a:ext cx="116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ADD9CA6-71F4-BAAD-5C9B-61A024A216BA}"/>
                    </a:ext>
                  </a:extLst>
                </p14:cNvPr>
                <p14:cNvContentPartPr/>
                <p14:nvPr/>
              </p14:nvContentPartPr>
              <p14:xfrm>
                <a:off x="1340476" y="5312422"/>
                <a:ext cx="183240" cy="163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ADD9CA6-71F4-BAAD-5C9B-61A024A216B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331836" y="5303422"/>
                  <a:ext cx="200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1BC87B9-83A8-A583-5CA0-FB2CC488401E}"/>
                    </a:ext>
                  </a:extLst>
                </p14:cNvPr>
                <p14:cNvContentPartPr/>
                <p14:nvPr/>
              </p14:nvContentPartPr>
              <p14:xfrm>
                <a:off x="1588876" y="5332942"/>
                <a:ext cx="92520" cy="1342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1BC87B9-83A8-A583-5CA0-FB2CC488401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580236" y="5324302"/>
                  <a:ext cx="110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FB70863-9461-2FA4-6114-7D7EAEE1D1EF}"/>
                    </a:ext>
                  </a:extLst>
                </p14:cNvPr>
                <p14:cNvContentPartPr/>
                <p14:nvPr/>
              </p14:nvContentPartPr>
              <p14:xfrm>
                <a:off x="1725316" y="5319622"/>
                <a:ext cx="195840" cy="163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FB70863-9461-2FA4-6114-7D7EAEE1D1E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716676" y="5310622"/>
                  <a:ext cx="213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B3DCDFF-02F5-27E4-074B-5CFA0DA3E43C}"/>
                    </a:ext>
                  </a:extLst>
                </p14:cNvPr>
                <p14:cNvContentPartPr/>
                <p14:nvPr/>
              </p14:nvContentPartPr>
              <p14:xfrm>
                <a:off x="2231836" y="5310622"/>
                <a:ext cx="82800" cy="1328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B3DCDFF-02F5-27E4-074B-5CFA0DA3E43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223196" y="5301622"/>
                  <a:ext cx="100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607F495-810B-DC30-EA0D-196F39733DC1}"/>
                    </a:ext>
                  </a:extLst>
                </p14:cNvPr>
                <p14:cNvContentPartPr/>
                <p14:nvPr/>
              </p14:nvContentPartPr>
              <p14:xfrm>
                <a:off x="2327236" y="5285062"/>
                <a:ext cx="199080" cy="1681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607F495-810B-DC30-EA0D-196F39733DC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318596" y="5276062"/>
                  <a:ext cx="216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D547A3C-887F-C296-F8D3-AFF8427DD7CF}"/>
                    </a:ext>
                  </a:extLst>
                </p14:cNvPr>
                <p14:cNvContentPartPr/>
                <p14:nvPr/>
              </p14:nvContentPartPr>
              <p14:xfrm>
                <a:off x="2707396" y="5329702"/>
                <a:ext cx="209520" cy="928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D547A3C-887F-C296-F8D3-AFF8427DD7C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698396" y="5320702"/>
                  <a:ext cx="227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7FFFB4C-2DC9-061B-1176-8D4B4E4555DF}"/>
                    </a:ext>
                  </a:extLst>
                </p14:cNvPr>
                <p14:cNvContentPartPr/>
                <p14:nvPr/>
              </p14:nvContentPartPr>
              <p14:xfrm>
                <a:off x="3072076" y="5322502"/>
                <a:ext cx="348840" cy="982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7FFFB4C-2DC9-061B-1176-8D4B4E4555D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063076" y="5313502"/>
                  <a:ext cx="366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A501B29-D993-0AF6-8C4B-3C387C616308}"/>
                    </a:ext>
                  </a:extLst>
                </p14:cNvPr>
                <p14:cNvContentPartPr/>
                <p14:nvPr/>
              </p14:nvContentPartPr>
              <p14:xfrm>
                <a:off x="3369436" y="5292262"/>
                <a:ext cx="23040" cy="13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A501B29-D993-0AF6-8C4B-3C387C61630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360436" y="5283622"/>
                  <a:ext cx="40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F713B6C-60E1-88F0-0744-BB2DFD290B95}"/>
                    </a:ext>
                  </a:extLst>
                </p14:cNvPr>
                <p14:cNvContentPartPr/>
                <p14:nvPr/>
              </p14:nvContentPartPr>
              <p14:xfrm>
                <a:off x="3455476" y="5326102"/>
                <a:ext cx="273600" cy="820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F713B6C-60E1-88F0-0744-BB2DFD290B9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446836" y="5317462"/>
                  <a:ext cx="29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FC590C5-E9C9-367D-1BDF-8503E006EFDE}"/>
                    </a:ext>
                  </a:extLst>
                </p14:cNvPr>
                <p14:cNvContentPartPr/>
                <p14:nvPr/>
              </p14:nvContentPartPr>
              <p14:xfrm>
                <a:off x="3947236" y="5296942"/>
                <a:ext cx="90720" cy="1022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FC590C5-E9C9-367D-1BDF-8503E006EFD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938596" y="5287942"/>
                  <a:ext cx="108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E079AF4-6736-3844-704C-8104F0739437}"/>
                    </a:ext>
                  </a:extLst>
                </p14:cNvPr>
                <p14:cNvContentPartPr/>
                <p14:nvPr/>
              </p14:nvContentPartPr>
              <p14:xfrm>
                <a:off x="4039756" y="5311342"/>
                <a:ext cx="89280" cy="2077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E079AF4-6736-3844-704C-8104F073943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030756" y="5302702"/>
                  <a:ext cx="106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D0424C6-57DF-7E07-DDDC-91B3D5E80113}"/>
                    </a:ext>
                  </a:extLst>
                </p14:cNvPr>
                <p14:cNvContentPartPr/>
                <p14:nvPr/>
              </p14:nvContentPartPr>
              <p14:xfrm>
                <a:off x="4163596" y="5285422"/>
                <a:ext cx="101160" cy="1033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D0424C6-57DF-7E07-DDDC-91B3D5E8011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154596" y="5276782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111FC13-AE8C-BEC3-1B68-BA25B62D19B0}"/>
                    </a:ext>
                  </a:extLst>
                </p14:cNvPr>
                <p14:cNvContentPartPr/>
                <p14:nvPr/>
              </p14:nvContentPartPr>
              <p14:xfrm>
                <a:off x="4301116" y="5280382"/>
                <a:ext cx="67320" cy="1083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111FC13-AE8C-BEC3-1B68-BA25B62D19B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292476" y="5271382"/>
                  <a:ext cx="84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9D4A13E-5B9B-C355-693C-6AFB8C784D4F}"/>
                    </a:ext>
                  </a:extLst>
                </p14:cNvPr>
                <p14:cNvContentPartPr/>
                <p14:nvPr/>
              </p14:nvContentPartPr>
              <p14:xfrm>
                <a:off x="4293556" y="5293702"/>
                <a:ext cx="143280" cy="561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9D4A13E-5B9B-C355-693C-6AFB8C784D4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284556" y="5285062"/>
                  <a:ext cx="16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315A87E-6770-E9C3-5029-F7324768D0DD}"/>
                    </a:ext>
                  </a:extLst>
                </p14:cNvPr>
                <p14:cNvContentPartPr/>
                <p14:nvPr/>
              </p14:nvContentPartPr>
              <p14:xfrm>
                <a:off x="4545196" y="5212342"/>
                <a:ext cx="111600" cy="1994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315A87E-6770-E9C3-5029-F7324768D0D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536196" y="5203342"/>
                  <a:ext cx="129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023E45E-057E-C93C-7058-AA6B2FB5068A}"/>
                    </a:ext>
                  </a:extLst>
                </p14:cNvPr>
                <p14:cNvContentPartPr/>
                <p14:nvPr/>
              </p14:nvContentPartPr>
              <p14:xfrm>
                <a:off x="4658956" y="5225662"/>
                <a:ext cx="105840" cy="1371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023E45E-057E-C93C-7058-AA6B2FB5068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649956" y="5217022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A823F77-2FB0-7711-BEC7-8567166292A1}"/>
                    </a:ext>
                  </a:extLst>
                </p14:cNvPr>
                <p14:cNvContentPartPr/>
                <p14:nvPr/>
              </p14:nvContentPartPr>
              <p14:xfrm>
                <a:off x="4805836" y="5166982"/>
                <a:ext cx="116280" cy="1713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A823F77-2FB0-7711-BEC7-8567166292A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797196" y="5158342"/>
                  <a:ext cx="133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E960DB2-693D-4C67-B8A9-9F211E138FF9}"/>
                    </a:ext>
                  </a:extLst>
                </p14:cNvPr>
                <p14:cNvContentPartPr/>
                <p14:nvPr/>
              </p14:nvContentPartPr>
              <p14:xfrm>
                <a:off x="4944076" y="5241862"/>
                <a:ext cx="226440" cy="101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E960DB2-693D-4C67-B8A9-9F211E138FF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935436" y="5233222"/>
                  <a:ext cx="244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831E6A4-B5D4-65FC-AF3A-544E74D699AA}"/>
                    </a:ext>
                  </a:extLst>
                </p14:cNvPr>
                <p14:cNvContentPartPr/>
                <p14:nvPr/>
              </p14:nvContentPartPr>
              <p14:xfrm>
                <a:off x="4459156" y="5172742"/>
                <a:ext cx="23040" cy="79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831E6A4-B5D4-65FC-AF3A-544E74D699A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450156" y="5163742"/>
                  <a:ext cx="40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C47BC55-FEFE-A679-7AD2-1D9107A96A2D}"/>
                    </a:ext>
                  </a:extLst>
                </p14:cNvPr>
                <p14:cNvContentPartPr/>
                <p14:nvPr/>
              </p14:nvContentPartPr>
              <p14:xfrm>
                <a:off x="5365636" y="5229982"/>
                <a:ext cx="23760" cy="120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C47BC55-FEFE-A679-7AD2-1D9107A96A2D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356996" y="5220982"/>
                  <a:ext cx="41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75E71B4-E978-BFDF-CBDA-5143996D0CFF}"/>
                    </a:ext>
                  </a:extLst>
                </p14:cNvPr>
                <p14:cNvContentPartPr/>
                <p14:nvPr/>
              </p14:nvContentPartPr>
              <p14:xfrm>
                <a:off x="5279956" y="5210902"/>
                <a:ext cx="160920" cy="262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75E71B4-E978-BFDF-CBDA-5143996D0CF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271316" y="5201902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81199F6-EB31-403D-4AD8-FE6E34E6B138}"/>
                    </a:ext>
                  </a:extLst>
                </p14:cNvPr>
                <p14:cNvContentPartPr/>
                <p14:nvPr/>
              </p14:nvContentPartPr>
              <p14:xfrm>
                <a:off x="5442676" y="5261302"/>
                <a:ext cx="104760" cy="784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81199F6-EB31-403D-4AD8-FE6E34E6B13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434036" y="5252662"/>
                  <a:ext cx="122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7AF5166-DC73-DB67-8484-FA43A5BBDD90}"/>
                    </a:ext>
                  </a:extLst>
                </p14:cNvPr>
                <p14:cNvContentPartPr/>
                <p14:nvPr/>
              </p14:nvContentPartPr>
              <p14:xfrm>
                <a:off x="5564716" y="5255542"/>
                <a:ext cx="68760" cy="224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7AF5166-DC73-DB67-8484-FA43A5BBDD9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556076" y="5246902"/>
                  <a:ext cx="86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E6FC60B-CFE5-6636-CC42-5F8B39928CE4}"/>
                    </a:ext>
                  </a:extLst>
                </p14:cNvPr>
                <p14:cNvContentPartPr/>
                <p14:nvPr/>
              </p14:nvContentPartPr>
              <p14:xfrm>
                <a:off x="5959636" y="5213062"/>
                <a:ext cx="133200" cy="1422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E6FC60B-CFE5-6636-CC42-5F8B39928CE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950636" y="5204062"/>
                  <a:ext cx="15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795F668-29B4-A1C1-5303-972C8347AA07}"/>
                    </a:ext>
                  </a:extLst>
                </p14:cNvPr>
                <p14:cNvContentPartPr/>
                <p14:nvPr/>
              </p14:nvContentPartPr>
              <p14:xfrm>
                <a:off x="6123436" y="5237542"/>
                <a:ext cx="81000" cy="889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795F668-29B4-A1C1-5303-972C8347AA0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114796" y="5228542"/>
                  <a:ext cx="9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CF2A49C-6782-07C0-A0C6-9279DC8DC4D6}"/>
                    </a:ext>
                  </a:extLst>
                </p14:cNvPr>
                <p14:cNvContentPartPr/>
                <p14:nvPr/>
              </p14:nvContentPartPr>
              <p14:xfrm>
                <a:off x="6231796" y="5141782"/>
                <a:ext cx="87480" cy="1699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CF2A49C-6782-07C0-A0C6-9279DC8DC4D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223156" y="5132782"/>
                  <a:ext cx="105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6CEB59F-CDD4-386A-F756-7EE711E32D98}"/>
                    </a:ext>
                  </a:extLst>
                </p14:cNvPr>
                <p14:cNvContentPartPr/>
                <p14:nvPr/>
              </p14:nvContentPartPr>
              <p14:xfrm>
                <a:off x="6343036" y="5118382"/>
                <a:ext cx="289800" cy="1904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6CEB59F-CDD4-386A-F756-7EE711E32D9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334396" y="5109382"/>
                  <a:ext cx="30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7CC5C3D-DAC1-DC66-2591-8E2E974B35BA}"/>
                    </a:ext>
                  </a:extLst>
                </p14:cNvPr>
                <p14:cNvContentPartPr/>
                <p14:nvPr/>
              </p14:nvContentPartPr>
              <p14:xfrm>
                <a:off x="6633916" y="5106502"/>
                <a:ext cx="383040" cy="3193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7CC5C3D-DAC1-DC66-2591-8E2E974B35B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625276" y="5097502"/>
                  <a:ext cx="400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CECF7E8-276A-3AE4-4C3B-E0B0C0CEBA1D}"/>
                    </a:ext>
                  </a:extLst>
                </p14:cNvPr>
                <p14:cNvContentPartPr/>
                <p14:nvPr/>
              </p14:nvContentPartPr>
              <p14:xfrm>
                <a:off x="55636" y="5493142"/>
                <a:ext cx="74520" cy="97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CECF7E8-276A-3AE4-4C3B-E0B0C0CEBA1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6996" y="5484142"/>
                  <a:ext cx="92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A715CA7F-A171-E607-47A0-6888E5BB76B8}"/>
                    </a:ext>
                  </a:extLst>
                </p14:cNvPr>
                <p14:cNvContentPartPr/>
                <p14:nvPr/>
              </p14:nvContentPartPr>
              <p14:xfrm>
                <a:off x="62476" y="5720662"/>
                <a:ext cx="100080" cy="100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A715CA7F-A171-E607-47A0-6888E5BB76B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3476" y="5711662"/>
                  <a:ext cx="11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6723C8AC-7CF2-EF10-7AFD-8184886E04B3}"/>
                    </a:ext>
                  </a:extLst>
                </p14:cNvPr>
                <p14:cNvContentPartPr/>
                <p14:nvPr/>
              </p14:nvContentPartPr>
              <p14:xfrm>
                <a:off x="273076" y="5671342"/>
                <a:ext cx="8280" cy="1209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6723C8AC-7CF2-EF10-7AFD-8184886E04B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64076" y="5662702"/>
                  <a:ext cx="25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63238CA-DD47-5825-EAB5-857C12331332}"/>
                    </a:ext>
                  </a:extLst>
                </p14:cNvPr>
                <p14:cNvContentPartPr/>
                <p14:nvPr/>
              </p14:nvContentPartPr>
              <p14:xfrm>
                <a:off x="200356" y="5653342"/>
                <a:ext cx="123120" cy="159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63238CA-DD47-5825-EAB5-857C12331332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91356" y="5644702"/>
                  <a:ext cx="140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A029C1E-F7BB-B683-B7C4-08DDB1D89667}"/>
                    </a:ext>
                  </a:extLst>
                </p14:cNvPr>
                <p14:cNvContentPartPr/>
                <p14:nvPr/>
              </p14:nvContentPartPr>
              <p14:xfrm>
                <a:off x="350116" y="5611222"/>
                <a:ext cx="361800" cy="188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A029C1E-F7BB-B683-B7C4-08DDB1D8966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41116" y="5602222"/>
                  <a:ext cx="379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8F232A7-9642-0590-304B-EDB505DC4C62}"/>
                    </a:ext>
                  </a:extLst>
                </p14:cNvPr>
                <p14:cNvContentPartPr/>
                <p14:nvPr/>
              </p14:nvContentPartPr>
              <p14:xfrm>
                <a:off x="572236" y="5619862"/>
                <a:ext cx="10800" cy="82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8F232A7-9642-0590-304B-EDB505DC4C6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63236" y="5611222"/>
                  <a:ext cx="28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CB7D807-D5E6-9808-4653-76DD44FF8FF8}"/>
                    </a:ext>
                  </a:extLst>
                </p14:cNvPr>
                <p14:cNvContentPartPr/>
                <p14:nvPr/>
              </p14:nvContentPartPr>
              <p14:xfrm>
                <a:off x="845116" y="5656222"/>
                <a:ext cx="288720" cy="106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CB7D807-D5E6-9808-4653-76DD44FF8FF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6476" y="5647222"/>
                  <a:ext cx="306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D990130-7FF5-8AB2-7D78-3DBDD8C99421}"/>
                    </a:ext>
                  </a:extLst>
                </p14:cNvPr>
                <p14:cNvContentPartPr/>
                <p14:nvPr/>
              </p14:nvContentPartPr>
              <p14:xfrm>
                <a:off x="1058956" y="5586382"/>
                <a:ext cx="1800" cy="64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D990130-7FF5-8AB2-7D78-3DBDD8C9942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9956" y="5577382"/>
                  <a:ext cx="19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1B31CA9-8560-833D-0EE3-27F3ABE89362}"/>
                    </a:ext>
                  </a:extLst>
                </p14:cNvPr>
                <p14:cNvContentPartPr/>
                <p14:nvPr/>
              </p14:nvContentPartPr>
              <p14:xfrm>
                <a:off x="1264516" y="5581342"/>
                <a:ext cx="568080" cy="1785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1B31CA9-8560-833D-0EE3-27F3ABE8936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255876" y="5572702"/>
                  <a:ext cx="585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FD22F32-1B94-3E86-D353-BD67DF5CC2DF}"/>
                    </a:ext>
                  </a:extLst>
                </p14:cNvPr>
                <p14:cNvContentPartPr/>
                <p14:nvPr/>
              </p14:nvContentPartPr>
              <p14:xfrm>
                <a:off x="1628836" y="5550742"/>
                <a:ext cx="10800" cy="36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FD22F32-1B94-3E86-D353-BD67DF5CC2D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620196" y="5542102"/>
                  <a:ext cx="28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E55582C-E3AF-E07D-A1FB-CC2A6C1F372A}"/>
                    </a:ext>
                  </a:extLst>
                </p14:cNvPr>
                <p14:cNvContentPartPr/>
                <p14:nvPr/>
              </p14:nvContentPartPr>
              <p14:xfrm>
                <a:off x="2002516" y="5567662"/>
                <a:ext cx="109440" cy="1814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E55582C-E3AF-E07D-A1FB-CC2A6C1F372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993876" y="5558662"/>
                  <a:ext cx="127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365322D-C12A-D3C5-0508-9FE82DD004DC}"/>
                    </a:ext>
                  </a:extLst>
                </p14:cNvPr>
                <p14:cNvContentPartPr/>
                <p14:nvPr/>
              </p14:nvContentPartPr>
              <p14:xfrm>
                <a:off x="2123476" y="5561542"/>
                <a:ext cx="189720" cy="1900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365322D-C12A-D3C5-0508-9FE82DD004D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114476" y="5552902"/>
                  <a:ext cx="207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48639C6-3BC1-FBFA-8FCB-23EEB32020F3}"/>
                    </a:ext>
                  </a:extLst>
                </p14:cNvPr>
                <p14:cNvContentPartPr/>
                <p14:nvPr/>
              </p14:nvContentPartPr>
              <p14:xfrm>
                <a:off x="2388436" y="5548582"/>
                <a:ext cx="502200" cy="1738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48639C6-3BC1-FBFA-8FCB-23EEB32020F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379436" y="5539942"/>
                  <a:ext cx="519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82CEBB8-D1B7-EB83-38BE-5647BA0CC6A7}"/>
                    </a:ext>
                  </a:extLst>
                </p14:cNvPr>
                <p14:cNvContentPartPr/>
                <p14:nvPr/>
              </p14:nvContentPartPr>
              <p14:xfrm>
                <a:off x="2770756" y="5540302"/>
                <a:ext cx="19800" cy="126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82CEBB8-D1B7-EB83-38BE-5647BA0CC6A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762116" y="5531662"/>
                  <a:ext cx="37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148D756-33C1-F40A-1474-A4C6B125E28A}"/>
                    </a:ext>
                  </a:extLst>
                </p14:cNvPr>
                <p14:cNvContentPartPr/>
                <p14:nvPr/>
              </p14:nvContentPartPr>
              <p14:xfrm>
                <a:off x="2975236" y="5581702"/>
                <a:ext cx="187920" cy="1281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148D756-33C1-F40A-1474-A4C6B125E28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966236" y="5572702"/>
                  <a:ext cx="20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4C98D69-F241-A1AF-D06D-0B5CCC060F73}"/>
                    </a:ext>
                  </a:extLst>
                </p14:cNvPr>
                <p14:cNvContentPartPr/>
                <p14:nvPr/>
              </p14:nvContentPartPr>
              <p14:xfrm>
                <a:off x="3342796" y="5585302"/>
                <a:ext cx="157680" cy="1105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4C98D69-F241-A1AF-D06D-0B5CCC060F7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333796" y="5576662"/>
                  <a:ext cx="17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177B2CC-80B6-9F68-0831-ED5F57D93141}"/>
                    </a:ext>
                  </a:extLst>
                </p14:cNvPr>
                <p14:cNvContentPartPr/>
                <p14:nvPr/>
              </p14:nvContentPartPr>
              <p14:xfrm>
                <a:off x="3501916" y="5544622"/>
                <a:ext cx="46800" cy="280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177B2CC-80B6-9F68-0831-ED5F57D93141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493276" y="5535622"/>
                  <a:ext cx="6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EBC32C3-28ED-77B3-DE8E-CEFE94D2A87D}"/>
                    </a:ext>
                  </a:extLst>
                </p14:cNvPr>
                <p14:cNvContentPartPr/>
                <p14:nvPr/>
              </p14:nvContentPartPr>
              <p14:xfrm>
                <a:off x="3566356" y="5519062"/>
                <a:ext cx="227520" cy="15912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EBC32C3-28ED-77B3-DE8E-CEFE94D2A87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557716" y="5510422"/>
                  <a:ext cx="245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4703AEC-BFFE-45FF-3D78-BE00C0496ACA}"/>
                    </a:ext>
                  </a:extLst>
                </p14:cNvPr>
                <p14:cNvContentPartPr/>
                <p14:nvPr/>
              </p14:nvContentPartPr>
              <p14:xfrm>
                <a:off x="3942916" y="5585302"/>
                <a:ext cx="279720" cy="1044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4703AEC-BFFE-45FF-3D78-BE00C0496AC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933916" y="5576662"/>
                  <a:ext cx="29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80774E3-B8DF-29ED-6413-18BBBFA98E92}"/>
                    </a:ext>
                  </a:extLst>
                </p14:cNvPr>
                <p14:cNvContentPartPr/>
                <p14:nvPr/>
              </p14:nvContentPartPr>
              <p14:xfrm>
                <a:off x="3281236" y="5715262"/>
                <a:ext cx="339840" cy="468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80774E3-B8DF-29ED-6413-18BBBFA98E9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272236" y="5706622"/>
                  <a:ext cx="357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BF30D22-4AFF-3E62-E9CB-60096C798FE9}"/>
                    </a:ext>
                  </a:extLst>
                </p14:cNvPr>
                <p14:cNvContentPartPr/>
                <p14:nvPr/>
              </p14:nvContentPartPr>
              <p14:xfrm>
                <a:off x="4217596" y="5619502"/>
                <a:ext cx="89640" cy="633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BF30D22-4AFF-3E62-E9CB-60096C798FE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208956" y="5610502"/>
                  <a:ext cx="107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587E41D-A3C2-31FA-EEC4-7357358925D1}"/>
                    </a:ext>
                  </a:extLst>
                </p14:cNvPr>
                <p14:cNvContentPartPr/>
                <p14:nvPr/>
              </p14:nvContentPartPr>
              <p14:xfrm>
                <a:off x="4446916" y="5508622"/>
                <a:ext cx="302760" cy="3398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587E41D-A3C2-31FA-EEC4-7357358925D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438276" y="5499982"/>
                  <a:ext cx="320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A6DDB2F-6EF8-17AB-4F76-6EFA744A540D}"/>
                    </a:ext>
                  </a:extLst>
                </p14:cNvPr>
                <p14:cNvContentPartPr/>
                <p14:nvPr/>
              </p14:nvContentPartPr>
              <p14:xfrm>
                <a:off x="4765156" y="5474062"/>
                <a:ext cx="10080" cy="421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A6DDB2F-6EF8-17AB-4F76-6EFA744A540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756156" y="5465062"/>
                  <a:ext cx="27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87C7A78-8DE7-288A-E549-C43B8FEB8C60}"/>
                    </a:ext>
                  </a:extLst>
                </p14:cNvPr>
                <p14:cNvContentPartPr/>
                <p14:nvPr/>
              </p14:nvContentPartPr>
              <p14:xfrm>
                <a:off x="4834276" y="5446342"/>
                <a:ext cx="147240" cy="1652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87C7A78-8DE7-288A-E549-C43B8FEB8C60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825276" y="5437342"/>
                  <a:ext cx="16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A1AF785-E280-1408-0909-AE4016F5F9C0}"/>
                    </a:ext>
                  </a:extLst>
                </p14:cNvPr>
                <p14:cNvContentPartPr/>
                <p14:nvPr/>
              </p14:nvContentPartPr>
              <p14:xfrm>
                <a:off x="5023276" y="5523022"/>
                <a:ext cx="208800" cy="720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A1AF785-E280-1408-0909-AE4016F5F9C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14636" y="5514382"/>
                  <a:ext cx="226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40F4F1A-14E0-E2B1-2D96-3E7AF3128A7A}"/>
                    </a:ext>
                  </a:extLst>
                </p14:cNvPr>
                <p14:cNvContentPartPr/>
                <p14:nvPr/>
              </p14:nvContentPartPr>
              <p14:xfrm>
                <a:off x="5436916" y="5499262"/>
                <a:ext cx="23400" cy="1360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40F4F1A-14E0-E2B1-2D96-3E7AF3128A7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428276" y="5490262"/>
                  <a:ext cx="41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50E8466-2BE2-8297-77CE-0763BEEF0FF7}"/>
                    </a:ext>
                  </a:extLst>
                </p14:cNvPr>
                <p14:cNvContentPartPr/>
                <p14:nvPr/>
              </p14:nvContentPartPr>
              <p14:xfrm>
                <a:off x="5359156" y="5472262"/>
                <a:ext cx="155520" cy="219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50E8466-2BE2-8297-77CE-0763BEEF0FF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350156" y="5463622"/>
                  <a:ext cx="173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1D71F67-6F3B-1A84-CC50-FBFE574851A8}"/>
                    </a:ext>
                  </a:extLst>
                </p14:cNvPr>
                <p14:cNvContentPartPr/>
                <p14:nvPr/>
              </p14:nvContentPartPr>
              <p14:xfrm>
                <a:off x="5503516" y="5538862"/>
                <a:ext cx="123120" cy="759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1D71F67-6F3B-1A84-CC50-FBFE574851A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494516" y="5530222"/>
                  <a:ext cx="140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1E6C14A-BB27-8F3F-2D54-A98E8C920B04}"/>
                    </a:ext>
                  </a:extLst>
                </p14:cNvPr>
                <p14:cNvContentPartPr/>
                <p14:nvPr/>
              </p14:nvContentPartPr>
              <p14:xfrm>
                <a:off x="5627356" y="5523022"/>
                <a:ext cx="74880" cy="2602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1E6C14A-BB27-8F3F-2D54-A98E8C920B04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618716" y="5514022"/>
                  <a:ext cx="9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0279969-A6B6-E371-D8EC-E395FEF30C3E}"/>
                    </a:ext>
                  </a:extLst>
                </p14:cNvPr>
                <p14:cNvContentPartPr/>
                <p14:nvPr/>
              </p14:nvContentPartPr>
              <p14:xfrm>
                <a:off x="5920036" y="5480542"/>
                <a:ext cx="2880" cy="162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0279969-A6B6-E371-D8EC-E395FEF30C3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911036" y="5471902"/>
                  <a:ext cx="2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F8E8B28-6176-B7A4-2146-39EC807CF52E}"/>
                    </a:ext>
                  </a:extLst>
                </p14:cNvPr>
                <p14:cNvContentPartPr/>
                <p14:nvPr/>
              </p14:nvContentPartPr>
              <p14:xfrm>
                <a:off x="5868916" y="5453902"/>
                <a:ext cx="133560" cy="1767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F8E8B28-6176-B7A4-2146-39EC807CF52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859916" y="5445262"/>
                  <a:ext cx="151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5597140C-1A40-61D4-C5AD-6CC1541727D9}"/>
                    </a:ext>
                  </a:extLst>
                </p14:cNvPr>
                <p14:cNvContentPartPr/>
                <p14:nvPr/>
              </p14:nvContentPartPr>
              <p14:xfrm>
                <a:off x="6042796" y="5502142"/>
                <a:ext cx="74520" cy="10368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5597140C-1A40-61D4-C5AD-6CC1541727D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034156" y="5493502"/>
                  <a:ext cx="92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4E8A102-87B8-CC7D-9881-35A40A1741C4}"/>
                    </a:ext>
                  </a:extLst>
                </p14:cNvPr>
                <p14:cNvContentPartPr/>
                <p14:nvPr/>
              </p14:nvContentPartPr>
              <p14:xfrm>
                <a:off x="6179236" y="5420782"/>
                <a:ext cx="78120" cy="1580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4E8A102-87B8-CC7D-9881-35A40A1741C4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170236" y="5411782"/>
                  <a:ext cx="9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4EDF8BF-9A27-1DE9-6F7A-CEE3D3033615}"/>
                    </a:ext>
                  </a:extLst>
                </p14:cNvPr>
                <p14:cNvContentPartPr/>
                <p14:nvPr/>
              </p14:nvContentPartPr>
              <p14:xfrm>
                <a:off x="6289756" y="5399182"/>
                <a:ext cx="288360" cy="1785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4EDF8BF-9A27-1DE9-6F7A-CEE3D303361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280756" y="5390182"/>
                  <a:ext cx="306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7FA09D1-DF16-C538-8636-E824A6C6E8E2}"/>
                    </a:ext>
                  </a:extLst>
                </p14:cNvPr>
                <p14:cNvContentPartPr/>
                <p14:nvPr/>
              </p14:nvContentPartPr>
              <p14:xfrm>
                <a:off x="6652276" y="5388382"/>
                <a:ext cx="177840" cy="1656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7FA09D1-DF16-C538-8636-E824A6C6E8E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643276" y="5379382"/>
                  <a:ext cx="195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629F1D1-18FA-48F9-61B9-2FA6DEE617ED}"/>
                    </a:ext>
                  </a:extLst>
                </p14:cNvPr>
                <p14:cNvContentPartPr/>
                <p14:nvPr/>
              </p14:nvContentPartPr>
              <p14:xfrm>
                <a:off x="6838396" y="5474422"/>
                <a:ext cx="51840" cy="2394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629F1D1-18FA-48F9-61B9-2FA6DEE617E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829756" y="5465422"/>
                  <a:ext cx="69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4C200D7F-C9FC-0C39-9D71-76C0C6FA3A18}"/>
                    </a:ext>
                  </a:extLst>
                </p14:cNvPr>
                <p14:cNvContentPartPr/>
                <p14:nvPr/>
              </p14:nvContentPartPr>
              <p14:xfrm>
                <a:off x="7046836" y="5451742"/>
                <a:ext cx="71280" cy="1033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4C200D7F-C9FC-0C39-9D71-76C0C6FA3A1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038196" y="5443102"/>
                  <a:ext cx="88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BE8C0E84-5925-07A2-05E5-2AE9A3907357}"/>
                    </a:ext>
                  </a:extLst>
                </p14:cNvPr>
                <p14:cNvContentPartPr/>
                <p14:nvPr/>
              </p14:nvContentPartPr>
              <p14:xfrm>
                <a:off x="7163836" y="5470102"/>
                <a:ext cx="173520" cy="903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BE8C0E84-5925-07A2-05E5-2AE9A390735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154836" y="5461462"/>
                  <a:ext cx="191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AE8355F-511B-8AB3-8667-7FAAAE13822C}"/>
                    </a:ext>
                  </a:extLst>
                </p14:cNvPr>
                <p14:cNvContentPartPr/>
                <p14:nvPr/>
              </p14:nvContentPartPr>
              <p14:xfrm>
                <a:off x="7314676" y="5370022"/>
                <a:ext cx="3960" cy="61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AE8355F-511B-8AB3-8667-7FAAAE13822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05676" y="5361382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F5F9D98F-C863-D08F-B842-D30D70D2F5CD}"/>
                    </a:ext>
                  </a:extLst>
                </p14:cNvPr>
                <p14:cNvContentPartPr/>
                <p14:nvPr/>
              </p14:nvContentPartPr>
              <p14:xfrm>
                <a:off x="7398556" y="5377942"/>
                <a:ext cx="129600" cy="1522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F5F9D98F-C863-D08F-B842-D30D70D2F5C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389556" y="5369302"/>
                  <a:ext cx="147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09C9F889-20E4-59CE-4B92-6B662BD047CE}"/>
                    </a:ext>
                  </a:extLst>
                </p14:cNvPr>
                <p14:cNvContentPartPr/>
                <p14:nvPr/>
              </p14:nvContentPartPr>
              <p14:xfrm>
                <a:off x="7730476" y="5397382"/>
                <a:ext cx="100440" cy="1123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09C9F889-20E4-59CE-4B92-6B662BD047CE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721476" y="5388742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18998E2E-399A-0298-B254-650F8EB35D52}"/>
                    </a:ext>
                  </a:extLst>
                </p14:cNvPr>
                <p14:cNvContentPartPr/>
                <p14:nvPr/>
              </p14:nvContentPartPr>
              <p14:xfrm>
                <a:off x="7836316" y="5396302"/>
                <a:ext cx="95040" cy="1108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18998E2E-399A-0298-B254-650F8EB35D5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827316" y="5387302"/>
                  <a:ext cx="112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AC8127D2-4305-0BEB-C540-89BDB6DA9E76}"/>
                    </a:ext>
                  </a:extLst>
                </p14:cNvPr>
                <p14:cNvContentPartPr/>
                <p14:nvPr/>
              </p14:nvContentPartPr>
              <p14:xfrm>
                <a:off x="7990756" y="5286502"/>
                <a:ext cx="148320" cy="2016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AC8127D2-4305-0BEB-C540-89BDB6DA9E7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982116" y="5277502"/>
                  <a:ext cx="165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316A395-57B9-8C7F-F9DA-CCD92D4BA030}"/>
                    </a:ext>
                  </a:extLst>
                </p14:cNvPr>
                <p14:cNvContentPartPr/>
                <p14:nvPr/>
              </p14:nvContentPartPr>
              <p14:xfrm>
                <a:off x="331036" y="5927662"/>
                <a:ext cx="133920" cy="1764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316A395-57B9-8C7F-F9DA-CCD92D4BA03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22036" y="5918662"/>
                  <a:ext cx="151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39731B9-3FC5-046E-E230-68D324E3A881}"/>
                    </a:ext>
                  </a:extLst>
                </p14:cNvPr>
                <p14:cNvContentPartPr/>
                <p14:nvPr/>
              </p14:nvContentPartPr>
              <p14:xfrm>
                <a:off x="507796" y="5934502"/>
                <a:ext cx="75240" cy="1443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39731B9-3FC5-046E-E230-68D324E3A881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99156" y="5925502"/>
                  <a:ext cx="92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AC8D14D-5456-7F71-7561-8E15C3939DFA}"/>
                    </a:ext>
                  </a:extLst>
                </p14:cNvPr>
                <p14:cNvContentPartPr/>
                <p14:nvPr/>
              </p14:nvContentPartPr>
              <p14:xfrm>
                <a:off x="630196" y="5912902"/>
                <a:ext cx="94320" cy="1980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AC8D14D-5456-7F71-7561-8E15C3939DF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21556" y="5904262"/>
                  <a:ext cx="111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3AB8346-A930-921B-3903-D470E10FD7E6}"/>
                    </a:ext>
                  </a:extLst>
                </p14:cNvPr>
                <p14:cNvContentPartPr/>
                <p14:nvPr/>
              </p14:nvContentPartPr>
              <p14:xfrm>
                <a:off x="918916" y="5936662"/>
                <a:ext cx="7920" cy="1339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3AB8346-A930-921B-3903-D470E10FD7E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09916" y="5928022"/>
                  <a:ext cx="25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2C6FFE4-13CD-C84E-3C1A-96ECC2265549}"/>
                    </a:ext>
                  </a:extLst>
                </p14:cNvPr>
                <p14:cNvContentPartPr/>
                <p14:nvPr/>
              </p14:nvContentPartPr>
              <p14:xfrm>
                <a:off x="820276" y="5894902"/>
                <a:ext cx="149400" cy="241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2C6FFE4-13CD-C84E-3C1A-96ECC226554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11636" y="5886262"/>
                  <a:ext cx="16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A3E95D3-B2F8-8C7A-3A58-76E6D8A5E9B0}"/>
                    </a:ext>
                  </a:extLst>
                </p14:cNvPr>
                <p14:cNvContentPartPr/>
                <p14:nvPr/>
              </p14:nvContentPartPr>
              <p14:xfrm>
                <a:off x="1031236" y="5940262"/>
                <a:ext cx="124920" cy="1065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A3E95D3-B2F8-8C7A-3A58-76E6D8A5E9B0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22236" y="5931262"/>
                  <a:ext cx="142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83AD611-F85F-DDE7-99B1-B8C64C81C161}"/>
                    </a:ext>
                  </a:extLst>
                </p14:cNvPr>
                <p14:cNvContentPartPr/>
                <p14:nvPr/>
              </p14:nvContentPartPr>
              <p14:xfrm>
                <a:off x="1161556" y="5919022"/>
                <a:ext cx="133560" cy="2538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83AD611-F85F-DDE7-99B1-B8C64C81C16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152916" y="5910022"/>
                  <a:ext cx="151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7F98CE3-94DA-E216-B659-1AF0F82D4366}"/>
                    </a:ext>
                  </a:extLst>
                </p14:cNvPr>
                <p14:cNvContentPartPr/>
                <p14:nvPr/>
              </p14:nvContentPartPr>
              <p14:xfrm>
                <a:off x="1462876" y="5965462"/>
                <a:ext cx="145080" cy="565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7F98CE3-94DA-E216-B659-1AF0F82D436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453876" y="5956822"/>
                  <a:ext cx="162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B3E7FB2-54FA-A58C-8C90-EA432040CED0}"/>
                    </a:ext>
                  </a:extLst>
                </p14:cNvPr>
                <p14:cNvContentPartPr/>
                <p14:nvPr/>
              </p14:nvContentPartPr>
              <p14:xfrm>
                <a:off x="1655836" y="5952502"/>
                <a:ext cx="94680" cy="954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B3E7FB2-54FA-A58C-8C90-EA432040CED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647196" y="5943862"/>
                  <a:ext cx="11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A24487F-5C30-F6ED-D5E1-B2B8B5A25F24}"/>
                    </a:ext>
                  </a:extLst>
                </p14:cNvPr>
                <p14:cNvContentPartPr/>
                <p14:nvPr/>
              </p14:nvContentPartPr>
              <p14:xfrm>
                <a:off x="1758436" y="5866822"/>
                <a:ext cx="235800" cy="3268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A24487F-5C30-F6ED-D5E1-B2B8B5A25F2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749796" y="5858182"/>
                  <a:ext cx="2534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1AF067E-3235-599F-2939-C7DD1BF93451}"/>
                    </a:ext>
                  </a:extLst>
                </p14:cNvPr>
                <p14:cNvContentPartPr/>
                <p14:nvPr/>
              </p14:nvContentPartPr>
              <p14:xfrm>
                <a:off x="1998916" y="5859982"/>
                <a:ext cx="11880" cy="352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1AF067E-3235-599F-2939-C7DD1BF9345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990276" y="5850982"/>
                  <a:ext cx="29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DB23946-2BC5-F4BF-0317-A91C7F544460}"/>
                    </a:ext>
                  </a:extLst>
                </p14:cNvPr>
                <p14:cNvContentPartPr/>
                <p14:nvPr/>
              </p14:nvContentPartPr>
              <p14:xfrm>
                <a:off x="2063716" y="5797702"/>
                <a:ext cx="157320" cy="19728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DB23946-2BC5-F4BF-0317-A91C7F544460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055076" y="5788702"/>
                  <a:ext cx="174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57F1580-B40D-D122-AE30-0AECC6858312}"/>
                    </a:ext>
                  </a:extLst>
                </p14:cNvPr>
                <p14:cNvContentPartPr/>
                <p14:nvPr/>
              </p14:nvContentPartPr>
              <p14:xfrm>
                <a:off x="1706236" y="5862502"/>
                <a:ext cx="110880" cy="97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57F1580-B40D-D122-AE30-0AECC685831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697596" y="5853502"/>
                  <a:ext cx="12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5A55E20-2D75-6417-A399-499E266A2D63}"/>
                    </a:ext>
                  </a:extLst>
                </p14:cNvPr>
                <p14:cNvContentPartPr/>
                <p14:nvPr/>
              </p14:nvContentPartPr>
              <p14:xfrm>
                <a:off x="7115956" y="5141782"/>
                <a:ext cx="171360" cy="975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5A55E20-2D75-6417-A399-499E266A2D6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106956" y="5132782"/>
                  <a:ext cx="189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80F70DF-6C2A-7CB3-DA19-4479B1032811}"/>
                    </a:ext>
                  </a:extLst>
                </p14:cNvPr>
                <p14:cNvContentPartPr/>
                <p14:nvPr/>
              </p14:nvContentPartPr>
              <p14:xfrm>
                <a:off x="7320436" y="5120542"/>
                <a:ext cx="82080" cy="932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80F70DF-6C2A-7CB3-DA19-4479B1032811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311796" y="5111542"/>
                  <a:ext cx="9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9E3A700-F697-23E9-C92D-3B31691F05B4}"/>
                    </a:ext>
                  </a:extLst>
                </p14:cNvPr>
                <p14:cNvContentPartPr/>
                <p14:nvPr/>
              </p14:nvContentPartPr>
              <p14:xfrm>
                <a:off x="7487116" y="5051782"/>
                <a:ext cx="79560" cy="1335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9E3A700-F697-23E9-C92D-3B31691F05B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478116" y="5043142"/>
                  <a:ext cx="9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C8C9C72-C557-3823-6992-A61D827CCE57}"/>
                    </a:ext>
                  </a:extLst>
                </p14:cNvPr>
                <p14:cNvContentPartPr/>
                <p14:nvPr/>
              </p14:nvContentPartPr>
              <p14:xfrm>
                <a:off x="7563076" y="5022982"/>
                <a:ext cx="111960" cy="1530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C8C9C72-C557-3823-6992-A61D827CCE57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554076" y="5013982"/>
                  <a:ext cx="12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94973B7-7113-D5FE-1272-4FF46717E0CB}"/>
                    </a:ext>
                  </a:extLst>
                </p14:cNvPr>
                <p14:cNvContentPartPr/>
                <p14:nvPr/>
              </p14:nvContentPartPr>
              <p14:xfrm>
                <a:off x="7700596" y="5037382"/>
                <a:ext cx="64080" cy="1134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94973B7-7113-D5FE-1272-4FF46717E0C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691596" y="5028742"/>
                  <a:ext cx="81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ECFAA06-142D-94E4-0AC4-5ABE7FC55786}"/>
                    </a:ext>
                  </a:extLst>
                </p14:cNvPr>
                <p14:cNvContentPartPr/>
                <p14:nvPr/>
              </p14:nvContentPartPr>
              <p14:xfrm>
                <a:off x="7711036" y="5010382"/>
                <a:ext cx="94320" cy="133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ECFAA06-142D-94E4-0AC4-5ABE7FC5578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702036" y="5001742"/>
                  <a:ext cx="111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9D17F34-9BFE-2CCC-A814-DF6CADEE78E0}"/>
                    </a:ext>
                  </a:extLst>
                </p14:cNvPr>
                <p14:cNvContentPartPr/>
                <p14:nvPr/>
              </p14:nvContentPartPr>
              <p14:xfrm>
                <a:off x="7889236" y="4952422"/>
                <a:ext cx="80280" cy="1627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9D17F34-9BFE-2CCC-A814-DF6CADEE78E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880236" y="4943782"/>
                  <a:ext cx="97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D4D9A06-6744-E79A-8426-7D9F9042C9A3}"/>
                    </a:ext>
                  </a:extLst>
                </p14:cNvPr>
                <p14:cNvContentPartPr/>
                <p14:nvPr/>
              </p14:nvContentPartPr>
              <p14:xfrm>
                <a:off x="7985716" y="5039542"/>
                <a:ext cx="39960" cy="709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D4D9A06-6744-E79A-8426-7D9F9042C9A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977076" y="5030902"/>
                  <a:ext cx="5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33E8D24-78EB-FDFE-B9A7-46D78F289EBF}"/>
                    </a:ext>
                  </a:extLst>
                </p14:cNvPr>
                <p14:cNvContentPartPr/>
                <p14:nvPr/>
              </p14:nvContentPartPr>
              <p14:xfrm>
                <a:off x="8053396" y="4969342"/>
                <a:ext cx="140400" cy="2152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33E8D24-78EB-FDFE-B9A7-46D78F289EB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044396" y="4960342"/>
                  <a:ext cx="158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925AC33C-AAB5-B0F5-41A8-3F535DBA66F9}"/>
                    </a:ext>
                  </a:extLst>
                </p14:cNvPr>
                <p14:cNvContentPartPr/>
                <p14:nvPr/>
              </p14:nvContentPartPr>
              <p14:xfrm>
                <a:off x="8186236" y="4936222"/>
                <a:ext cx="13680" cy="493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925AC33C-AAB5-B0F5-41A8-3F535DBA66F9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177236" y="4927582"/>
                  <a:ext cx="31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0F3431C-4BA2-FA0C-B19A-3F2CFF3D5C5E}"/>
                    </a:ext>
                  </a:extLst>
                </p14:cNvPr>
                <p14:cNvContentPartPr/>
                <p14:nvPr/>
              </p14:nvContentPartPr>
              <p14:xfrm>
                <a:off x="8237356" y="4889062"/>
                <a:ext cx="65160" cy="17856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0F3431C-4BA2-FA0C-B19A-3F2CFF3D5C5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228356" y="4880422"/>
                  <a:ext cx="82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80630B5-9F0F-0D1B-7F80-76B05B388E8D}"/>
                    </a:ext>
                  </a:extLst>
                </p14:cNvPr>
                <p14:cNvContentPartPr/>
                <p14:nvPr/>
              </p14:nvContentPartPr>
              <p14:xfrm>
                <a:off x="8308276" y="4856662"/>
                <a:ext cx="87840" cy="2016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80630B5-9F0F-0D1B-7F80-76B05B388E8D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299276" y="4848022"/>
                  <a:ext cx="10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3778EDAE-B383-7C70-F647-D8389B3CAEA1}"/>
                    </a:ext>
                  </a:extLst>
                </p14:cNvPr>
                <p14:cNvContentPartPr/>
                <p14:nvPr/>
              </p14:nvContentPartPr>
              <p14:xfrm>
                <a:off x="8402596" y="4871782"/>
                <a:ext cx="267840" cy="1879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3778EDAE-B383-7C70-F647-D8389B3CAEA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393956" y="4862782"/>
                  <a:ext cx="285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D29D4B4-0BB3-76CC-4FFD-26B8000FE42D}"/>
                    </a:ext>
                  </a:extLst>
                </p14:cNvPr>
                <p14:cNvContentPartPr/>
                <p14:nvPr/>
              </p14:nvContentPartPr>
              <p14:xfrm>
                <a:off x="8021356" y="4833262"/>
                <a:ext cx="63360" cy="748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D29D4B4-0BB3-76CC-4FFD-26B8000FE42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012716" y="4824622"/>
                  <a:ext cx="8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3D0D570-BDFE-5F6D-6641-D349FA08F06E}"/>
                    </a:ext>
                  </a:extLst>
                </p14:cNvPr>
                <p14:cNvContentPartPr/>
                <p14:nvPr/>
              </p14:nvContentPartPr>
              <p14:xfrm>
                <a:off x="391876" y="6243382"/>
                <a:ext cx="261000" cy="1346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3D0D570-BDFE-5F6D-6641-D349FA08F06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82876" y="6234742"/>
                  <a:ext cx="278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79F1816-AFB9-F2F1-F396-D7ADEC812A31}"/>
                    </a:ext>
                  </a:extLst>
                </p14:cNvPr>
                <p14:cNvContentPartPr/>
                <p14:nvPr/>
              </p14:nvContentPartPr>
              <p14:xfrm>
                <a:off x="543796" y="6186502"/>
                <a:ext cx="4320" cy="136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79F1816-AFB9-F2F1-F396-D7ADEC812A31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35156" y="6177502"/>
                  <a:ext cx="2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447D365-3F5E-E222-277B-F4F6CD0F68F5}"/>
                    </a:ext>
                  </a:extLst>
                </p14:cNvPr>
                <p14:cNvContentPartPr/>
                <p14:nvPr/>
              </p14:nvContentPartPr>
              <p14:xfrm>
                <a:off x="846916" y="6144382"/>
                <a:ext cx="497160" cy="1900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447D365-3F5E-E222-277B-F4F6CD0F68F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38276" y="6135742"/>
                  <a:ext cx="514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BDCA013-D34D-420A-B4FB-C501F3D100BE}"/>
                    </a:ext>
                  </a:extLst>
                </p14:cNvPr>
                <p14:cNvContentPartPr/>
                <p14:nvPr/>
              </p14:nvContentPartPr>
              <p14:xfrm>
                <a:off x="1138156" y="6207742"/>
                <a:ext cx="69840" cy="1080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BDCA013-D34D-420A-B4FB-C501F3D100B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29516" y="6198742"/>
                  <a:ext cx="87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0A5070F-9594-F3D5-079D-CAF38DEBFA19}"/>
                    </a:ext>
                  </a:extLst>
                </p14:cNvPr>
                <p14:cNvContentPartPr/>
                <p14:nvPr/>
              </p14:nvContentPartPr>
              <p14:xfrm>
                <a:off x="1057156" y="6140422"/>
                <a:ext cx="7920" cy="147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0A5070F-9594-F3D5-079D-CAF38DEBFA1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48516" y="6131782"/>
                  <a:ext cx="2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ABAE933A-9CF3-8A40-1DBC-BE80A54EBD92}"/>
                    </a:ext>
                  </a:extLst>
                </p14:cNvPr>
                <p14:cNvContentPartPr/>
                <p14:nvPr/>
              </p14:nvContentPartPr>
              <p14:xfrm>
                <a:off x="1507156" y="6149062"/>
                <a:ext cx="119160" cy="174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ABAE933A-9CF3-8A40-1DBC-BE80A54EBD9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498156" y="6140062"/>
                  <a:ext cx="136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6ECE962-AB7E-A262-F4C7-DE40672C0139}"/>
                    </a:ext>
                  </a:extLst>
                </p14:cNvPr>
                <p14:cNvContentPartPr/>
                <p14:nvPr/>
              </p14:nvContentPartPr>
              <p14:xfrm>
                <a:off x="1672396" y="6129982"/>
                <a:ext cx="205920" cy="1670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6ECE962-AB7E-A262-F4C7-DE40672C0139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663756" y="6120982"/>
                  <a:ext cx="22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FE686D2-48D5-05A7-9CC1-960C29E84CB9}"/>
                    </a:ext>
                  </a:extLst>
                </p14:cNvPr>
                <p14:cNvContentPartPr/>
                <p14:nvPr/>
              </p14:nvContentPartPr>
              <p14:xfrm>
                <a:off x="1935916" y="6106582"/>
                <a:ext cx="558360" cy="1638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FE686D2-48D5-05A7-9CC1-960C29E84CB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926916" y="6097942"/>
                  <a:ext cx="57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26B7D5A6-847D-E293-C9DF-D1E9FDF3DE13}"/>
                    </a:ext>
                  </a:extLst>
                </p14:cNvPr>
                <p14:cNvContentPartPr/>
                <p14:nvPr/>
              </p14:nvContentPartPr>
              <p14:xfrm>
                <a:off x="2516236" y="6114502"/>
                <a:ext cx="97560" cy="1245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26B7D5A6-847D-E293-C9DF-D1E9FDF3DE13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507596" y="6105862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5874611-E3BD-C69D-87AD-3D3A91BA6FF8}"/>
                    </a:ext>
                  </a:extLst>
                </p14:cNvPr>
                <p14:cNvContentPartPr/>
                <p14:nvPr/>
              </p14:nvContentPartPr>
              <p14:xfrm>
                <a:off x="2275036" y="6025582"/>
                <a:ext cx="26280" cy="72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5874611-E3BD-C69D-87AD-3D3A91BA6FF8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266036" y="6016582"/>
                  <a:ext cx="4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BF18177-629A-D163-C670-BEE8A10FB4A4}"/>
                    </a:ext>
                  </a:extLst>
                </p14:cNvPr>
                <p14:cNvContentPartPr/>
                <p14:nvPr/>
              </p14:nvContentPartPr>
              <p14:xfrm>
                <a:off x="2643316" y="6163462"/>
                <a:ext cx="118080" cy="936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BF18177-629A-D163-C670-BEE8A10FB4A4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634676" y="6154822"/>
                  <a:ext cx="135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79791ED-1F86-C3F1-20B2-7EABA1C04B23}"/>
                    </a:ext>
                  </a:extLst>
                </p14:cNvPr>
                <p14:cNvContentPartPr/>
                <p14:nvPr/>
              </p14:nvContentPartPr>
              <p14:xfrm>
                <a:off x="2921956" y="6046462"/>
                <a:ext cx="126720" cy="1738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79791ED-1F86-C3F1-20B2-7EABA1C04B2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913316" y="6037822"/>
                  <a:ext cx="14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39D8F8E1-71AE-8A68-E766-F02D77DCC1B0}"/>
                    </a:ext>
                  </a:extLst>
                </p14:cNvPr>
                <p14:cNvContentPartPr/>
                <p14:nvPr/>
              </p14:nvContentPartPr>
              <p14:xfrm>
                <a:off x="3070276" y="6013702"/>
                <a:ext cx="185760" cy="2005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39D8F8E1-71AE-8A68-E766-F02D77DCC1B0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061636" y="6005062"/>
                  <a:ext cx="203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6ECB6F2E-5E8F-4781-BD8C-6595D09F9DA3}"/>
                    </a:ext>
                  </a:extLst>
                </p14:cNvPr>
                <p14:cNvContentPartPr/>
                <p14:nvPr/>
              </p14:nvContentPartPr>
              <p14:xfrm>
                <a:off x="3447196" y="6039622"/>
                <a:ext cx="111960" cy="1605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6ECB6F2E-5E8F-4781-BD8C-6595D09F9DA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438196" y="6030622"/>
                  <a:ext cx="129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9C331738-2B36-A81D-6E3A-E8570C70F219}"/>
                    </a:ext>
                  </a:extLst>
                </p14:cNvPr>
                <p14:cNvContentPartPr/>
                <p14:nvPr/>
              </p14:nvContentPartPr>
              <p14:xfrm>
                <a:off x="3603796" y="6081742"/>
                <a:ext cx="164880" cy="1216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9C331738-2B36-A81D-6E3A-E8570C70F219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595156" y="6072742"/>
                  <a:ext cx="182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731B2C3C-2EC7-2F28-861C-0A6ECEDF5A64}"/>
                    </a:ext>
                  </a:extLst>
                </p14:cNvPr>
                <p14:cNvContentPartPr/>
                <p14:nvPr/>
              </p14:nvContentPartPr>
              <p14:xfrm>
                <a:off x="3802156" y="6116662"/>
                <a:ext cx="93240" cy="838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731B2C3C-2EC7-2F28-861C-0A6ECEDF5A64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793516" y="6108022"/>
                  <a:ext cx="110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56D985B7-4365-75B1-19DF-945D616503E3}"/>
                    </a:ext>
                  </a:extLst>
                </p14:cNvPr>
                <p14:cNvContentPartPr/>
                <p14:nvPr/>
              </p14:nvContentPartPr>
              <p14:xfrm>
                <a:off x="3953356" y="6117742"/>
                <a:ext cx="88200" cy="612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56D985B7-4365-75B1-19DF-945D616503E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944716" y="6109102"/>
                  <a:ext cx="105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541C4433-BCCE-CA81-7B54-8A2884DB9827}"/>
                    </a:ext>
                  </a:extLst>
                </p14:cNvPr>
                <p14:cNvContentPartPr/>
                <p14:nvPr/>
              </p14:nvContentPartPr>
              <p14:xfrm>
                <a:off x="4103836" y="5952142"/>
                <a:ext cx="136080" cy="2329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541C4433-BCCE-CA81-7B54-8A2884DB982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095196" y="5943142"/>
                  <a:ext cx="15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5142524-BC9B-160C-701E-10A90AA7A4A3}"/>
                    </a:ext>
                  </a:extLst>
                </p14:cNvPr>
                <p14:cNvContentPartPr/>
                <p14:nvPr/>
              </p14:nvContentPartPr>
              <p14:xfrm>
                <a:off x="4449796" y="5992822"/>
                <a:ext cx="126720" cy="2077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5142524-BC9B-160C-701E-10A90AA7A4A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440796" y="5984182"/>
                  <a:ext cx="144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64763D7-3EDB-591A-FEA2-CFC51CD34950}"/>
                    </a:ext>
                  </a:extLst>
                </p14:cNvPr>
                <p14:cNvContentPartPr/>
                <p14:nvPr/>
              </p14:nvContentPartPr>
              <p14:xfrm>
                <a:off x="4678756" y="5983822"/>
                <a:ext cx="98640" cy="1695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64763D7-3EDB-591A-FEA2-CFC51CD3495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670116" y="5975182"/>
                  <a:ext cx="11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F44AFB1-D885-6687-B23F-C7CC7917A2A1}"/>
                    </a:ext>
                  </a:extLst>
                </p14:cNvPr>
                <p14:cNvContentPartPr/>
                <p14:nvPr/>
              </p14:nvContentPartPr>
              <p14:xfrm>
                <a:off x="4835716" y="5973382"/>
                <a:ext cx="108360" cy="1695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F44AFB1-D885-6687-B23F-C7CC7917A2A1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826716" y="5964742"/>
                  <a:ext cx="126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87CA242-828D-E3A3-B83D-03A8DFE08BDB}"/>
                    </a:ext>
                  </a:extLst>
                </p14:cNvPr>
                <p14:cNvContentPartPr/>
                <p14:nvPr/>
              </p14:nvContentPartPr>
              <p14:xfrm>
                <a:off x="5198596" y="5939542"/>
                <a:ext cx="115920" cy="1508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87CA242-828D-E3A3-B83D-03A8DFE08BD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189596" y="5930902"/>
                  <a:ext cx="133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5674CB1-EC2E-72B9-0621-ECAF819115E1}"/>
                    </a:ext>
                  </a:extLst>
                </p14:cNvPr>
                <p14:cNvContentPartPr/>
                <p14:nvPr/>
              </p14:nvContentPartPr>
              <p14:xfrm>
                <a:off x="5362036" y="5988862"/>
                <a:ext cx="81360" cy="10080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5674CB1-EC2E-72B9-0621-ECAF819115E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353396" y="5979862"/>
                  <a:ext cx="99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0FF8CA1-0FED-00B1-EA22-EE9C064EA55C}"/>
                    </a:ext>
                  </a:extLst>
                </p14:cNvPr>
                <p14:cNvContentPartPr/>
                <p14:nvPr/>
              </p14:nvContentPartPr>
              <p14:xfrm>
                <a:off x="5468236" y="5895982"/>
                <a:ext cx="250560" cy="3304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0FF8CA1-0FED-00B1-EA22-EE9C064EA55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459596" y="5886982"/>
                  <a:ext cx="268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478AD6F5-4C5D-0A0E-17A8-1C13E2055A8C}"/>
                    </a:ext>
                  </a:extLst>
                </p14:cNvPr>
                <p14:cNvContentPartPr/>
                <p14:nvPr/>
              </p14:nvContentPartPr>
              <p14:xfrm>
                <a:off x="5701156" y="5844862"/>
                <a:ext cx="12240" cy="385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478AD6F5-4C5D-0A0E-17A8-1C13E2055A8C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692156" y="5836222"/>
                  <a:ext cx="29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4B3275E-D21A-39F7-8496-F259CFF16B31}"/>
                    </a:ext>
                  </a:extLst>
                </p14:cNvPr>
                <p14:cNvContentPartPr/>
                <p14:nvPr/>
              </p14:nvContentPartPr>
              <p14:xfrm>
                <a:off x="5776756" y="5820742"/>
                <a:ext cx="144000" cy="2098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4B3275E-D21A-39F7-8496-F259CFF16B3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767756" y="5811742"/>
                  <a:ext cx="161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3317FA6F-8601-0F69-0E01-A5793BAB1001}"/>
                    </a:ext>
                  </a:extLst>
                </p14:cNvPr>
                <p14:cNvContentPartPr/>
                <p14:nvPr/>
              </p14:nvContentPartPr>
              <p14:xfrm>
                <a:off x="5957116" y="5793742"/>
                <a:ext cx="115920" cy="2433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3317FA6F-8601-0F69-0E01-A5793BAB100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948116" y="5785102"/>
                  <a:ext cx="133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75F9B46C-07EB-D365-9515-33AA0829BBE6}"/>
                    </a:ext>
                  </a:extLst>
                </p14:cNvPr>
                <p14:cNvContentPartPr/>
                <p14:nvPr/>
              </p14:nvContentPartPr>
              <p14:xfrm>
                <a:off x="6029836" y="5946382"/>
                <a:ext cx="28800" cy="752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75F9B46C-07EB-D365-9515-33AA0829BBE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020836" y="5937742"/>
                  <a:ext cx="46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7A1B0A9-106E-B054-633D-110D4EC3692D}"/>
                    </a:ext>
                  </a:extLst>
                </p14:cNvPr>
                <p14:cNvContentPartPr/>
                <p14:nvPr/>
              </p14:nvContentPartPr>
              <p14:xfrm>
                <a:off x="6092476" y="5895622"/>
                <a:ext cx="166680" cy="1040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7A1B0A9-106E-B054-633D-110D4EC3692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083836" y="5886982"/>
                  <a:ext cx="18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C1CC676-0E55-266E-867E-14636F7327A0}"/>
                    </a:ext>
                  </a:extLst>
                </p14:cNvPr>
                <p14:cNvContentPartPr/>
                <p14:nvPr/>
              </p14:nvContentPartPr>
              <p14:xfrm>
                <a:off x="6262756" y="5796982"/>
                <a:ext cx="258120" cy="1926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C1CC676-0E55-266E-867E-14636F7327A0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253756" y="5787982"/>
                  <a:ext cx="275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814592C0-76A1-4467-0B73-EA414D41FDC9}"/>
                    </a:ext>
                  </a:extLst>
                </p14:cNvPr>
                <p14:cNvContentPartPr/>
                <p14:nvPr/>
              </p14:nvContentPartPr>
              <p14:xfrm>
                <a:off x="6198676" y="5748022"/>
                <a:ext cx="12240" cy="54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814592C0-76A1-4467-0B73-EA414D41FDC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189676" y="5739022"/>
                  <a:ext cx="29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68862B8-B9F7-BF8F-A1A5-AE16D693A591}"/>
                    </a:ext>
                  </a:extLst>
                </p14:cNvPr>
                <p14:cNvContentPartPr/>
                <p14:nvPr/>
              </p14:nvContentPartPr>
              <p14:xfrm>
                <a:off x="6643276" y="5987782"/>
                <a:ext cx="68400" cy="205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68862B8-B9F7-BF8F-A1A5-AE16D693A591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6634636" y="5979142"/>
                  <a:ext cx="86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FE57530-6D72-5D48-89DC-DF8AE3E76002}"/>
                    </a:ext>
                  </a:extLst>
                </p14:cNvPr>
                <p14:cNvContentPartPr/>
                <p14:nvPr/>
              </p14:nvContentPartPr>
              <p14:xfrm>
                <a:off x="6839836" y="5993542"/>
                <a:ext cx="163800" cy="1476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FE57530-6D72-5D48-89DC-DF8AE3E7600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831196" y="5984542"/>
                  <a:ext cx="181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1D36AA7-EBC1-6DE2-CC9B-3B2254C80620}"/>
                    </a:ext>
                  </a:extLst>
                </p14:cNvPr>
                <p14:cNvContentPartPr/>
                <p14:nvPr/>
              </p14:nvContentPartPr>
              <p14:xfrm>
                <a:off x="7027756" y="6009382"/>
                <a:ext cx="30960" cy="244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1D36AA7-EBC1-6DE2-CC9B-3B2254C8062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018756" y="6000742"/>
                  <a:ext cx="4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DA3B034E-AFB4-5AFB-8972-991B657F9CC6}"/>
                    </a:ext>
                  </a:extLst>
                </p14:cNvPr>
                <p14:cNvContentPartPr/>
                <p14:nvPr/>
              </p14:nvContentPartPr>
              <p14:xfrm>
                <a:off x="104236" y="6606982"/>
                <a:ext cx="126720" cy="118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DA3B034E-AFB4-5AFB-8972-991B657F9CC6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95236" y="6597982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C1AB7152-0E22-B891-1923-0AAEE1A4BDBE}"/>
                    </a:ext>
                  </a:extLst>
                </p14:cNvPr>
                <p14:cNvContentPartPr/>
                <p14:nvPr/>
              </p14:nvContentPartPr>
              <p14:xfrm>
                <a:off x="121156" y="6538222"/>
                <a:ext cx="138240" cy="111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C1AB7152-0E22-B891-1923-0AAEE1A4BDB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12156" y="6529582"/>
                  <a:ext cx="15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A53841E-1831-8831-E1EC-0E04CB67FDEE}"/>
                    </a:ext>
                  </a:extLst>
                </p14:cNvPr>
                <p14:cNvContentPartPr/>
                <p14:nvPr/>
              </p14:nvContentPartPr>
              <p14:xfrm>
                <a:off x="259036" y="6461542"/>
                <a:ext cx="83160" cy="2073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A53841E-1831-8831-E1EC-0E04CB67FDE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250036" y="6452542"/>
                  <a:ext cx="10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9A15161-27DD-90E1-DC35-C31C07DF6F2E}"/>
                    </a:ext>
                  </a:extLst>
                </p14:cNvPr>
                <p14:cNvContentPartPr/>
                <p14:nvPr/>
              </p14:nvContentPartPr>
              <p14:xfrm>
                <a:off x="495916" y="6492862"/>
                <a:ext cx="18360" cy="11124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9A15161-27DD-90E1-DC35-C31C07DF6F2E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86916" y="6484222"/>
                  <a:ext cx="3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A39ED75-5459-7AAA-332C-6A1EB5EB6B57}"/>
                    </a:ext>
                  </a:extLst>
                </p14:cNvPr>
                <p14:cNvContentPartPr/>
                <p14:nvPr/>
              </p14:nvContentPartPr>
              <p14:xfrm>
                <a:off x="485476" y="6449662"/>
                <a:ext cx="47160" cy="108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A39ED75-5459-7AAA-332C-6A1EB5EB6B5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76836" y="6440662"/>
                  <a:ext cx="64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CBE1703-E68E-6175-D89E-4D59B39B32F5}"/>
                    </a:ext>
                  </a:extLst>
                </p14:cNvPr>
                <p14:cNvContentPartPr/>
                <p14:nvPr/>
              </p14:nvContentPartPr>
              <p14:xfrm>
                <a:off x="563596" y="6463342"/>
                <a:ext cx="68040" cy="1126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CBE1703-E68E-6175-D89E-4D59B39B32F5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54956" y="6454702"/>
                  <a:ext cx="8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437BD5F3-A382-AC0B-C214-A776F19E3045}"/>
                    </a:ext>
                  </a:extLst>
                </p14:cNvPr>
                <p14:cNvContentPartPr/>
                <p14:nvPr/>
              </p14:nvContentPartPr>
              <p14:xfrm>
                <a:off x="656836" y="6419422"/>
                <a:ext cx="41760" cy="120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437BD5F3-A382-AC0B-C214-A776F19E3045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47836" y="6410422"/>
                  <a:ext cx="59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698FE74-38A1-ED1F-019C-34F312C31D4B}"/>
                    </a:ext>
                  </a:extLst>
                </p14:cNvPr>
                <p14:cNvContentPartPr/>
                <p14:nvPr/>
              </p14:nvContentPartPr>
              <p14:xfrm>
                <a:off x="812356" y="6419062"/>
                <a:ext cx="231840" cy="997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698FE74-38A1-ED1F-019C-34F312C31D4B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3716" y="6410062"/>
                  <a:ext cx="249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DA3C3827-A6D9-6872-BCAC-8C54ABDEC735}"/>
                    </a:ext>
                  </a:extLst>
                </p14:cNvPr>
                <p14:cNvContentPartPr/>
                <p14:nvPr/>
              </p14:nvContentPartPr>
              <p14:xfrm>
                <a:off x="973636" y="6360382"/>
                <a:ext cx="5400" cy="72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DA3C3827-A6D9-6872-BCAC-8C54ABDEC73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64996" y="6351382"/>
                  <a:ext cx="23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DD060A4-B7E3-83E0-1CCF-9DBA7BEA8170}"/>
                    </a:ext>
                  </a:extLst>
                </p14:cNvPr>
                <p14:cNvContentPartPr/>
                <p14:nvPr/>
              </p14:nvContentPartPr>
              <p14:xfrm>
                <a:off x="1196476" y="6394942"/>
                <a:ext cx="154800" cy="10908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DD060A4-B7E3-83E0-1CCF-9DBA7BEA8170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87836" y="6385942"/>
                  <a:ext cx="172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30CD236-AEC2-BDAD-16C4-878B0F79B388}"/>
                    </a:ext>
                  </a:extLst>
                </p14:cNvPr>
                <p14:cNvContentPartPr/>
                <p14:nvPr/>
              </p14:nvContentPartPr>
              <p14:xfrm>
                <a:off x="1403836" y="6445702"/>
                <a:ext cx="102240" cy="759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30CD236-AEC2-BDAD-16C4-878B0F79B38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394836" y="6436702"/>
                  <a:ext cx="119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6F1F65A2-8FF5-E408-645C-DE86E18D7829}"/>
                    </a:ext>
                  </a:extLst>
                </p14:cNvPr>
                <p14:cNvContentPartPr/>
                <p14:nvPr/>
              </p14:nvContentPartPr>
              <p14:xfrm>
                <a:off x="1512196" y="6386662"/>
                <a:ext cx="114840" cy="968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6F1F65A2-8FF5-E408-645C-DE86E18D7829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503556" y="6377662"/>
                  <a:ext cx="132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A0C5F686-78D0-BB1B-9BD2-5969BF73F34A}"/>
                    </a:ext>
                  </a:extLst>
                </p14:cNvPr>
                <p14:cNvContentPartPr/>
                <p14:nvPr/>
              </p14:nvContentPartPr>
              <p14:xfrm>
                <a:off x="1659076" y="6416182"/>
                <a:ext cx="66600" cy="7848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A0C5F686-78D0-BB1B-9BD2-5969BF73F34A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650076" y="6407182"/>
                  <a:ext cx="84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9290ECA-F567-7291-DA72-D0F79EE2931A}"/>
                    </a:ext>
                  </a:extLst>
                </p14:cNvPr>
                <p14:cNvContentPartPr/>
                <p14:nvPr/>
              </p14:nvContentPartPr>
              <p14:xfrm>
                <a:off x="1787596" y="6368302"/>
                <a:ext cx="119520" cy="1314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9290ECA-F567-7291-DA72-D0F79EE2931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778596" y="6359662"/>
                  <a:ext cx="137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5672CA9F-3AAE-FCE3-E0AD-410A60344F6E}"/>
                    </a:ext>
                  </a:extLst>
                </p14:cNvPr>
                <p14:cNvContentPartPr/>
                <p14:nvPr/>
              </p14:nvContentPartPr>
              <p14:xfrm>
                <a:off x="1966876" y="6410422"/>
                <a:ext cx="199080" cy="694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5672CA9F-3AAE-FCE3-E0AD-410A60344F6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957876" y="6401782"/>
                  <a:ext cx="216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5984E664-4B36-D9E8-FB04-135587C2AD78}"/>
                    </a:ext>
                  </a:extLst>
                </p14:cNvPr>
                <p14:cNvContentPartPr/>
                <p14:nvPr/>
              </p14:nvContentPartPr>
              <p14:xfrm>
                <a:off x="2131036" y="6339142"/>
                <a:ext cx="8280" cy="100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5984E664-4B36-D9E8-FB04-135587C2AD78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122036" y="6330502"/>
                  <a:ext cx="2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8E86E3A0-F2F5-7FB5-555B-C96042F36BC2}"/>
                    </a:ext>
                  </a:extLst>
                </p14:cNvPr>
                <p14:cNvContentPartPr/>
                <p14:nvPr/>
              </p14:nvContentPartPr>
              <p14:xfrm>
                <a:off x="2250556" y="6339142"/>
                <a:ext cx="105120" cy="1206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8E86E3A0-F2F5-7FB5-555B-C96042F36BC2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241556" y="6330502"/>
                  <a:ext cx="122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0E1D3FB-36CA-173D-E54D-5A61ECAD0B84}"/>
                    </a:ext>
                  </a:extLst>
                </p14:cNvPr>
                <p14:cNvContentPartPr/>
                <p14:nvPr/>
              </p14:nvContentPartPr>
              <p14:xfrm>
                <a:off x="2332276" y="6327262"/>
                <a:ext cx="33840" cy="410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0E1D3FB-36CA-173D-E54D-5A61ECAD0B8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323276" y="6318622"/>
                  <a:ext cx="51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7DD59FB1-46DC-D1C8-C4A8-6E35F6F9E9C5}"/>
                    </a:ext>
                  </a:extLst>
                </p14:cNvPr>
                <p14:cNvContentPartPr/>
                <p14:nvPr/>
              </p14:nvContentPartPr>
              <p14:xfrm>
                <a:off x="2405716" y="6298102"/>
                <a:ext cx="232560" cy="1483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7DD59FB1-46DC-D1C8-C4A8-6E35F6F9E9C5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2396716" y="6289102"/>
                  <a:ext cx="250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3FB623DB-DBD9-6683-ED40-2AA50CAB9643}"/>
                    </a:ext>
                  </a:extLst>
                </p14:cNvPr>
                <p14:cNvContentPartPr/>
                <p14:nvPr/>
              </p14:nvContentPartPr>
              <p14:xfrm>
                <a:off x="2600476" y="6417982"/>
                <a:ext cx="11160" cy="388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3FB623DB-DBD9-6683-ED40-2AA50CAB964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591836" y="6409342"/>
                  <a:ext cx="28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CCE8607-8DEA-1388-07CB-DA961844C491}"/>
                    </a:ext>
                  </a:extLst>
                </p14:cNvPr>
                <p14:cNvContentPartPr/>
                <p14:nvPr/>
              </p14:nvContentPartPr>
              <p14:xfrm>
                <a:off x="2667076" y="6315742"/>
                <a:ext cx="174240" cy="1440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CCE8607-8DEA-1388-07CB-DA961844C491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2658436" y="6307102"/>
                  <a:ext cx="191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DC0DCF4E-33C9-1EAC-87A1-76959D336B80}"/>
                    </a:ext>
                  </a:extLst>
                </p14:cNvPr>
                <p14:cNvContentPartPr/>
                <p14:nvPr/>
              </p14:nvContentPartPr>
              <p14:xfrm>
                <a:off x="2753836" y="6284422"/>
                <a:ext cx="17280" cy="864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DC0DCF4E-33C9-1EAC-87A1-76959D336B80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744836" y="6275782"/>
                  <a:ext cx="3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DE60FDB-864A-CEE6-A6D9-2D5E8D53F931}"/>
                    </a:ext>
                  </a:extLst>
                </p14:cNvPr>
                <p14:cNvContentPartPr/>
                <p14:nvPr/>
              </p14:nvContentPartPr>
              <p14:xfrm>
                <a:off x="2939956" y="6438142"/>
                <a:ext cx="8280" cy="4104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DE60FDB-864A-CEE6-A6D9-2D5E8D53F931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931316" y="6429502"/>
                  <a:ext cx="2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9BA6738-4DB3-BF9C-FCB4-903035CCB2FA}"/>
                    </a:ext>
                  </a:extLst>
                </p14:cNvPr>
                <p14:cNvContentPartPr/>
                <p14:nvPr/>
              </p14:nvContentPartPr>
              <p14:xfrm>
                <a:off x="3002596" y="6329062"/>
                <a:ext cx="99720" cy="1184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9BA6738-4DB3-BF9C-FCB4-903035CCB2FA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2993956" y="6320422"/>
                  <a:ext cx="117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D4205002-8D89-89C9-695B-790FC71321AD}"/>
                    </a:ext>
                  </a:extLst>
                </p14:cNvPr>
                <p14:cNvContentPartPr/>
                <p14:nvPr/>
              </p14:nvContentPartPr>
              <p14:xfrm>
                <a:off x="3137596" y="6295222"/>
                <a:ext cx="116640" cy="1821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D4205002-8D89-89C9-695B-790FC71321A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3128956" y="6286222"/>
                  <a:ext cx="134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515982-894D-312F-C00E-500CE635DA0C}"/>
                    </a:ext>
                  </a:extLst>
                </p14:cNvPr>
                <p14:cNvContentPartPr/>
                <p14:nvPr/>
              </p14:nvContentPartPr>
              <p14:xfrm>
                <a:off x="3402556" y="6275422"/>
                <a:ext cx="303480" cy="1573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515982-894D-312F-C00E-500CE635DA0C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3393916" y="6266782"/>
                  <a:ext cx="321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FE20276-3DFA-A196-25E8-F9B8FFCB704D}"/>
                    </a:ext>
                  </a:extLst>
                </p14:cNvPr>
                <p14:cNvContentPartPr/>
                <p14:nvPr/>
              </p14:nvContentPartPr>
              <p14:xfrm>
                <a:off x="3685156" y="6240502"/>
                <a:ext cx="7560" cy="154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FE20276-3DFA-A196-25E8-F9B8FFCB704D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3676156" y="6231862"/>
                  <a:ext cx="2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5AAD521-53AE-867E-AF6C-5EFEFD906A84}"/>
                    </a:ext>
                  </a:extLst>
                </p14:cNvPr>
                <p14:cNvContentPartPr/>
                <p14:nvPr/>
              </p14:nvContentPartPr>
              <p14:xfrm>
                <a:off x="3828436" y="6300982"/>
                <a:ext cx="126000" cy="1033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5AAD521-53AE-867E-AF6C-5EFEFD906A84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819796" y="6291982"/>
                  <a:ext cx="143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D698BEBE-D86E-B12A-7FC4-07414DED6835}"/>
                    </a:ext>
                  </a:extLst>
                </p14:cNvPr>
                <p14:cNvContentPartPr/>
                <p14:nvPr/>
              </p14:nvContentPartPr>
              <p14:xfrm>
                <a:off x="4128676" y="6242662"/>
                <a:ext cx="103680" cy="1818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D698BEBE-D86E-B12A-7FC4-07414DED6835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119676" y="6234022"/>
                  <a:ext cx="121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AC141D41-DA21-F8AE-6387-C71AEC6FFE8B}"/>
                    </a:ext>
                  </a:extLst>
                </p14:cNvPr>
                <p14:cNvContentPartPr/>
                <p14:nvPr/>
              </p14:nvContentPartPr>
              <p14:xfrm>
                <a:off x="4270876" y="6239422"/>
                <a:ext cx="147600" cy="1947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AC141D41-DA21-F8AE-6387-C71AEC6FFE8B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4262236" y="6230782"/>
                  <a:ext cx="165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84804867-8EBB-349D-FEF5-BF6A7F1F920F}"/>
                    </a:ext>
                  </a:extLst>
                </p14:cNvPr>
                <p14:cNvContentPartPr/>
                <p14:nvPr/>
              </p14:nvContentPartPr>
              <p14:xfrm>
                <a:off x="4498036" y="6228982"/>
                <a:ext cx="327960" cy="1749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84804867-8EBB-349D-FEF5-BF6A7F1F920F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4489036" y="6220342"/>
                  <a:ext cx="34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F6A73E20-6C94-1847-7D97-92379A591BB4}"/>
                    </a:ext>
                  </a:extLst>
                </p14:cNvPr>
                <p14:cNvContentPartPr/>
                <p14:nvPr/>
              </p14:nvContentPartPr>
              <p14:xfrm>
                <a:off x="4824916" y="6263542"/>
                <a:ext cx="199440" cy="1033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F6A73E20-6C94-1847-7D97-92379A591BB4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4816276" y="6254542"/>
                  <a:ext cx="217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A251AA7-8F58-8D43-F825-3E6D847C7BD9}"/>
                    </a:ext>
                  </a:extLst>
                </p14:cNvPr>
                <p14:cNvContentPartPr/>
                <p14:nvPr/>
              </p14:nvContentPartPr>
              <p14:xfrm>
                <a:off x="4791436" y="6172102"/>
                <a:ext cx="4320" cy="1116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A251AA7-8F58-8D43-F825-3E6D847C7BD9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4782436" y="6163102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D5C1441-416C-F98F-ACB0-DF5D21B34D82}"/>
                    </a:ext>
                  </a:extLst>
                </p14:cNvPr>
                <p14:cNvContentPartPr/>
                <p14:nvPr/>
              </p14:nvContentPartPr>
              <p14:xfrm>
                <a:off x="5064676" y="6188302"/>
                <a:ext cx="105480" cy="1328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D5C1441-416C-F98F-ACB0-DF5D21B34D82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056036" y="6179302"/>
                  <a:ext cx="123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A310C64-7639-83EC-57E2-FC5A7D0DD600}"/>
                    </a:ext>
                  </a:extLst>
                </p14:cNvPr>
                <p14:cNvContentPartPr/>
                <p14:nvPr/>
              </p14:nvContentPartPr>
              <p14:xfrm>
                <a:off x="5208316" y="6242302"/>
                <a:ext cx="155520" cy="838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A310C64-7639-83EC-57E2-FC5A7D0DD600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5199676" y="6233662"/>
                  <a:ext cx="173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29FB021B-233A-2EC3-047D-E133C36E88B1}"/>
                    </a:ext>
                  </a:extLst>
                </p14:cNvPr>
                <p14:cNvContentPartPr/>
                <p14:nvPr/>
              </p14:nvContentPartPr>
              <p14:xfrm>
                <a:off x="5599636" y="6229342"/>
                <a:ext cx="334440" cy="1202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29FB021B-233A-2EC3-047D-E133C36E88B1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5590636" y="6220342"/>
                  <a:ext cx="352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580B1E6-8054-2FBD-FAD6-52460851BB57}"/>
                    </a:ext>
                  </a:extLst>
                </p14:cNvPr>
                <p14:cNvContentPartPr/>
                <p14:nvPr/>
              </p14:nvContentPartPr>
              <p14:xfrm>
                <a:off x="5801236" y="6218182"/>
                <a:ext cx="257400" cy="1090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580B1E6-8054-2FBD-FAD6-52460851BB57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792236" y="6209542"/>
                  <a:ext cx="275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7D83FFB-741D-6225-87F8-9D9CB0A78EE9}"/>
                    </a:ext>
                  </a:extLst>
                </p14:cNvPr>
                <p14:cNvContentPartPr/>
                <p14:nvPr/>
              </p14:nvContentPartPr>
              <p14:xfrm>
                <a:off x="5949916" y="6119542"/>
                <a:ext cx="11880" cy="316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7D83FFB-741D-6225-87F8-9D9CB0A78E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40916" y="6110542"/>
                  <a:ext cx="2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CF30A06-C75E-B651-736F-E0942002CFDE}"/>
                    </a:ext>
                  </a:extLst>
                </p14:cNvPr>
                <p14:cNvContentPartPr/>
                <p14:nvPr/>
              </p14:nvContentPartPr>
              <p14:xfrm>
                <a:off x="6085636" y="6229342"/>
                <a:ext cx="230040" cy="6012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CF30A06-C75E-B651-736F-E0942002CFDE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6076636" y="6220342"/>
                  <a:ext cx="247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05BD102-24E4-3E32-D156-50B9614DA6EA}"/>
                    </a:ext>
                  </a:extLst>
                </p14:cNvPr>
                <p14:cNvContentPartPr/>
                <p14:nvPr/>
              </p14:nvContentPartPr>
              <p14:xfrm>
                <a:off x="6349876" y="6146902"/>
                <a:ext cx="95400" cy="1562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05BD102-24E4-3E32-D156-50B9614DA6E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340876" y="6137902"/>
                  <a:ext cx="113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891A37C7-2310-6D78-3273-8F7D5042CDFF}"/>
                    </a:ext>
                  </a:extLst>
                </p14:cNvPr>
                <p14:cNvContentPartPr/>
                <p14:nvPr/>
              </p14:nvContentPartPr>
              <p14:xfrm>
                <a:off x="6705196" y="6159862"/>
                <a:ext cx="284400" cy="950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891A37C7-2310-6D78-3273-8F7D5042CDFF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696556" y="6151222"/>
                  <a:ext cx="302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551EF1C8-1A56-248C-49FA-8A648CB19C06}"/>
                    </a:ext>
                  </a:extLst>
                </p14:cNvPr>
                <p14:cNvContentPartPr/>
                <p14:nvPr/>
              </p14:nvContentPartPr>
              <p14:xfrm>
                <a:off x="7156636" y="6017302"/>
                <a:ext cx="335880" cy="40608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551EF1C8-1A56-248C-49FA-8A648CB19C06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147636" y="6008662"/>
                  <a:ext cx="3535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3FEBA33-569C-23DB-CA23-3076F75ABC5A}"/>
                    </a:ext>
                  </a:extLst>
                </p14:cNvPr>
                <p14:cNvContentPartPr/>
                <p14:nvPr/>
              </p14:nvContentPartPr>
              <p14:xfrm>
                <a:off x="7492156" y="6028102"/>
                <a:ext cx="7560" cy="327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3FEBA33-569C-23DB-CA23-3076F75ABC5A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483156" y="6019102"/>
                  <a:ext cx="2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FE421BE-D5E0-FA07-5BE4-2A9A4C6604FB}"/>
                    </a:ext>
                  </a:extLst>
                </p14:cNvPr>
                <p14:cNvContentPartPr/>
                <p14:nvPr/>
              </p14:nvContentPartPr>
              <p14:xfrm>
                <a:off x="7577836" y="5955022"/>
                <a:ext cx="126360" cy="23040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FE421BE-D5E0-FA07-5BE4-2A9A4C6604F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568836" y="5946382"/>
                  <a:ext cx="144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3CD09833-1DBA-A117-72B2-851217869FBC}"/>
                    </a:ext>
                  </a:extLst>
                </p14:cNvPr>
                <p14:cNvContentPartPr/>
                <p14:nvPr/>
              </p14:nvContentPartPr>
              <p14:xfrm>
                <a:off x="7719316" y="6056182"/>
                <a:ext cx="199800" cy="11880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3CD09833-1DBA-A117-72B2-851217869FBC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710316" y="6047182"/>
                  <a:ext cx="217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1B5D688-5F77-19C4-27C9-A04CE6912FC4}"/>
                    </a:ext>
                  </a:extLst>
                </p14:cNvPr>
                <p14:cNvContentPartPr/>
                <p14:nvPr/>
              </p14:nvContentPartPr>
              <p14:xfrm>
                <a:off x="8101996" y="5944942"/>
                <a:ext cx="35280" cy="19944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1B5D688-5F77-19C4-27C9-A04CE6912FC4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8092996" y="5936302"/>
                  <a:ext cx="52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2A0649A-5087-CD8A-8692-9DEEA303CE11}"/>
                    </a:ext>
                  </a:extLst>
                </p14:cNvPr>
                <p14:cNvContentPartPr/>
                <p14:nvPr/>
              </p14:nvContentPartPr>
              <p14:xfrm>
                <a:off x="8025676" y="5936662"/>
                <a:ext cx="273240" cy="1767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2A0649A-5087-CD8A-8692-9DEEA303CE11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8016676" y="5928022"/>
                  <a:ext cx="290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E7E39CA5-CE5D-EE49-CB85-B9802284DD91}"/>
                    </a:ext>
                  </a:extLst>
                </p14:cNvPr>
                <p14:cNvContentPartPr/>
                <p14:nvPr/>
              </p14:nvContentPartPr>
              <p14:xfrm>
                <a:off x="8318716" y="5996422"/>
                <a:ext cx="101520" cy="26532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E7E39CA5-CE5D-EE49-CB85-B9802284DD91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310076" y="5987782"/>
                  <a:ext cx="119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BFF02F47-F4CC-5F9E-FE57-01B8173C7437}"/>
                    </a:ext>
                  </a:extLst>
                </p14:cNvPr>
                <p14:cNvContentPartPr/>
                <p14:nvPr/>
              </p14:nvContentPartPr>
              <p14:xfrm>
                <a:off x="563956" y="6639742"/>
                <a:ext cx="147240" cy="1580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BFF02F47-F4CC-5F9E-FE57-01B8173C7437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55316" y="6630742"/>
                  <a:ext cx="164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987A23B-9128-F97C-2544-00B1C91D9B05}"/>
                    </a:ext>
                  </a:extLst>
                </p14:cNvPr>
                <p14:cNvContentPartPr/>
                <p14:nvPr/>
              </p14:nvContentPartPr>
              <p14:xfrm>
                <a:off x="746836" y="6669262"/>
                <a:ext cx="50400" cy="1126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987A23B-9128-F97C-2544-00B1C91D9B05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38196" y="6660622"/>
                  <a:ext cx="68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C88149F3-F46D-5EAD-39D0-DC29DD4690BF}"/>
                    </a:ext>
                  </a:extLst>
                </p14:cNvPr>
                <p14:cNvContentPartPr/>
                <p14:nvPr/>
              </p14:nvContentPartPr>
              <p14:xfrm>
                <a:off x="828196" y="6615982"/>
                <a:ext cx="72000" cy="1425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C88149F3-F46D-5EAD-39D0-DC29DD4690BF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19556" y="6607342"/>
                  <a:ext cx="89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27809B81-2FF9-4884-5969-E9953399C1DC}"/>
                    </a:ext>
                  </a:extLst>
                </p14:cNvPr>
                <p14:cNvContentPartPr/>
                <p14:nvPr/>
              </p14:nvContentPartPr>
              <p14:xfrm>
                <a:off x="940876" y="6561262"/>
                <a:ext cx="210240" cy="1857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27809B81-2FF9-4884-5969-E9953399C1DC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31876" y="6552262"/>
                  <a:ext cx="227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2564C7D-DF15-1D0F-C6CF-EE2497229907}"/>
                    </a:ext>
                  </a:extLst>
                </p14:cNvPr>
                <p14:cNvContentPartPr/>
                <p14:nvPr/>
              </p14:nvContentPartPr>
              <p14:xfrm>
                <a:off x="1179556" y="6611662"/>
                <a:ext cx="50040" cy="925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2564C7D-DF15-1D0F-C6CF-EE249722990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170556" y="6602662"/>
                  <a:ext cx="67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1171F987-DFF4-9B61-E086-0BB2221D88B5}"/>
                    </a:ext>
                  </a:extLst>
                </p14:cNvPr>
                <p14:cNvContentPartPr/>
                <p14:nvPr/>
              </p14:nvContentPartPr>
              <p14:xfrm>
                <a:off x="1273876" y="6567382"/>
                <a:ext cx="192240" cy="1454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1171F987-DFF4-9B61-E086-0BB2221D88B5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265236" y="6558382"/>
                  <a:ext cx="209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3B22FE8-2928-2FD4-0625-0CDB0C93422A}"/>
                    </a:ext>
                  </a:extLst>
                </p14:cNvPr>
                <p14:cNvContentPartPr/>
                <p14:nvPr/>
              </p14:nvContentPartPr>
              <p14:xfrm>
                <a:off x="1516156" y="6627502"/>
                <a:ext cx="84600" cy="1404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3B22FE8-2928-2FD4-0625-0CDB0C93422A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507516" y="6618862"/>
                  <a:ext cx="102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FB77C1C4-CFA8-AD57-FDCE-A7D5976124FE}"/>
                    </a:ext>
                  </a:extLst>
                </p14:cNvPr>
                <p14:cNvContentPartPr/>
                <p14:nvPr/>
              </p14:nvContentPartPr>
              <p14:xfrm>
                <a:off x="1799116" y="6579262"/>
                <a:ext cx="90000" cy="1321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FB77C1C4-CFA8-AD57-FDCE-A7D5976124F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790476" y="6570262"/>
                  <a:ext cx="107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00DC365F-9404-33D3-188B-943163093FA7}"/>
                    </a:ext>
                  </a:extLst>
                </p14:cNvPr>
                <p14:cNvContentPartPr/>
                <p14:nvPr/>
              </p14:nvContentPartPr>
              <p14:xfrm>
                <a:off x="1921516" y="6540022"/>
                <a:ext cx="209880" cy="1771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00DC365F-9404-33D3-188B-943163093FA7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912516" y="6531382"/>
                  <a:ext cx="227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D77EA9A3-B613-5A77-369F-70643F52B3B8}"/>
                    </a:ext>
                  </a:extLst>
                </p14:cNvPr>
                <p14:cNvContentPartPr/>
                <p14:nvPr/>
              </p14:nvContentPartPr>
              <p14:xfrm>
                <a:off x="2715676" y="6546142"/>
                <a:ext cx="62640" cy="1098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D77EA9A3-B613-5A77-369F-70643F52B3B8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2706676" y="6537142"/>
                  <a:ext cx="8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CDCAB58B-C772-C469-4D8C-84887E5A8A2E}"/>
                    </a:ext>
                  </a:extLst>
                </p14:cNvPr>
                <p14:cNvContentPartPr/>
                <p14:nvPr/>
              </p14:nvContentPartPr>
              <p14:xfrm>
                <a:off x="2826556" y="6549022"/>
                <a:ext cx="65160" cy="9396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CDCAB58B-C772-C469-4D8C-84887E5A8A2E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2817916" y="6540022"/>
                  <a:ext cx="82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FFA8865-8D11-6DB5-9D7F-87214A6F6387}"/>
                    </a:ext>
                  </a:extLst>
                </p14:cNvPr>
                <p14:cNvContentPartPr/>
                <p14:nvPr/>
              </p14:nvContentPartPr>
              <p14:xfrm>
                <a:off x="2964436" y="6522742"/>
                <a:ext cx="64800" cy="11340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FFA8865-8D11-6DB5-9D7F-87214A6F638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2955436" y="6514102"/>
                  <a:ext cx="82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742EB215-4F71-2DE7-72A4-DA31A2A98616}"/>
                    </a:ext>
                  </a:extLst>
                </p14:cNvPr>
                <p14:cNvContentPartPr/>
                <p14:nvPr/>
              </p14:nvContentPartPr>
              <p14:xfrm>
                <a:off x="2978836" y="6499702"/>
                <a:ext cx="52560" cy="118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742EB215-4F71-2DE7-72A4-DA31A2A9861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2969836" y="6490702"/>
                  <a:ext cx="70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11C5633-7614-FB7F-BEFE-C6BD89DF3BD9}"/>
                    </a:ext>
                  </a:extLst>
                </p14:cNvPr>
                <p14:cNvContentPartPr/>
                <p14:nvPr/>
              </p14:nvContentPartPr>
              <p14:xfrm>
                <a:off x="3120676" y="6553342"/>
                <a:ext cx="36000" cy="349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11C5633-7614-FB7F-BEFE-C6BD89DF3BD9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3111676" y="6544342"/>
                  <a:ext cx="53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641C9F0-047B-27CB-2753-1B1937938753}"/>
                    </a:ext>
                  </a:extLst>
                </p14:cNvPr>
                <p14:cNvContentPartPr/>
                <p14:nvPr/>
              </p14:nvContentPartPr>
              <p14:xfrm>
                <a:off x="3231916" y="6515542"/>
                <a:ext cx="60120" cy="1011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641C9F0-047B-27CB-2753-1B1937938753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3223276" y="6506542"/>
                  <a:ext cx="7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8457A757-024E-E6A4-7199-687C32CFCC80}"/>
                    </a:ext>
                  </a:extLst>
                </p14:cNvPr>
                <p14:cNvContentPartPr/>
                <p14:nvPr/>
              </p14:nvContentPartPr>
              <p14:xfrm>
                <a:off x="3379156" y="6497902"/>
                <a:ext cx="60840" cy="14256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8457A757-024E-E6A4-7199-687C32CFCC80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370516" y="6489262"/>
                  <a:ext cx="78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399C2021-50A2-ADCC-C36A-6E4F7B5D4A8D}"/>
                    </a:ext>
                  </a:extLst>
                </p14:cNvPr>
                <p14:cNvContentPartPr/>
                <p14:nvPr/>
              </p14:nvContentPartPr>
              <p14:xfrm>
                <a:off x="3510916" y="6488902"/>
                <a:ext cx="73080" cy="14328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399C2021-50A2-ADCC-C36A-6E4F7B5D4A8D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501916" y="6479902"/>
                  <a:ext cx="9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43D36F49-48D2-36B1-09EE-FFD2729C5705}"/>
                    </a:ext>
                  </a:extLst>
                </p14:cNvPr>
                <p14:cNvContentPartPr/>
                <p14:nvPr/>
              </p14:nvContentPartPr>
              <p14:xfrm>
                <a:off x="3660316" y="6556942"/>
                <a:ext cx="10800" cy="1224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43D36F49-48D2-36B1-09EE-FFD2729C570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51676" y="6547942"/>
                  <a:ext cx="2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30B7F8BB-E26D-3C88-CB4B-B95AAE0221C9}"/>
                    </a:ext>
                  </a:extLst>
                </p14:cNvPr>
                <p14:cNvContentPartPr/>
                <p14:nvPr/>
              </p14:nvContentPartPr>
              <p14:xfrm>
                <a:off x="3720076" y="6471622"/>
                <a:ext cx="66600" cy="14184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30B7F8BB-E26D-3C88-CB4B-B95AAE0221C9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3711436" y="6462982"/>
                  <a:ext cx="84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173052A-DF5F-0D05-765A-1384E5D9100E}"/>
                    </a:ext>
                  </a:extLst>
                </p14:cNvPr>
                <p14:cNvContentPartPr/>
                <p14:nvPr/>
              </p14:nvContentPartPr>
              <p14:xfrm>
                <a:off x="3851116" y="6477742"/>
                <a:ext cx="60840" cy="1429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173052A-DF5F-0D05-765A-1384E5D9100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3842116" y="6468742"/>
                  <a:ext cx="78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43E53B6C-5459-4257-924C-7F1FFE5C232A}"/>
                    </a:ext>
                  </a:extLst>
                </p14:cNvPr>
                <p14:cNvContentPartPr/>
                <p14:nvPr/>
              </p14:nvContentPartPr>
              <p14:xfrm>
                <a:off x="3939676" y="6474862"/>
                <a:ext cx="80280" cy="1544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43E53B6C-5459-4257-924C-7F1FFE5C232A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3930676" y="6465862"/>
                  <a:ext cx="97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F9EFDB57-AB3A-AF4C-B71C-1A3456588A0F}"/>
                    </a:ext>
                  </a:extLst>
                </p14:cNvPr>
                <p14:cNvContentPartPr/>
                <p14:nvPr/>
              </p14:nvContentPartPr>
              <p14:xfrm>
                <a:off x="4093396" y="6551902"/>
                <a:ext cx="18360" cy="194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F9EFDB57-AB3A-AF4C-B71C-1A3456588A0F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4084396" y="6542902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3389EC4A-7928-A9C1-884A-C7B8943C58D1}"/>
                    </a:ext>
                  </a:extLst>
                </p14:cNvPr>
                <p14:cNvContentPartPr/>
                <p14:nvPr/>
              </p14:nvContentPartPr>
              <p14:xfrm>
                <a:off x="4263676" y="6615262"/>
                <a:ext cx="43560" cy="82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3389EC4A-7928-A9C1-884A-C7B8943C58D1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4254676" y="6606262"/>
                  <a:ext cx="61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D77C3A8-F81F-8B3B-CEFA-D3E0DBFDFB17}"/>
                    </a:ext>
                  </a:extLst>
                </p14:cNvPr>
                <p14:cNvContentPartPr/>
                <p14:nvPr/>
              </p14:nvContentPartPr>
              <p14:xfrm>
                <a:off x="4381756" y="6591862"/>
                <a:ext cx="15480" cy="2268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D77C3A8-F81F-8B3B-CEFA-D3E0DBFDFB17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4372756" y="6583222"/>
                  <a:ext cx="3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BBA07ED-95D7-EE90-A2BC-85B2A1736D1B}"/>
                    </a:ext>
                  </a:extLst>
                </p14:cNvPr>
                <p14:cNvContentPartPr/>
                <p14:nvPr/>
              </p14:nvContentPartPr>
              <p14:xfrm>
                <a:off x="4460596" y="6600862"/>
                <a:ext cx="24120" cy="2196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BBA07ED-95D7-EE90-A2BC-85B2A1736D1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4451956" y="6591862"/>
                  <a:ext cx="4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9DCACE8B-D3FA-BA2D-01FA-46EB051FD81F}"/>
                    </a:ext>
                  </a:extLst>
                </p14:cNvPr>
                <p14:cNvContentPartPr/>
                <p14:nvPr/>
              </p14:nvContentPartPr>
              <p14:xfrm>
                <a:off x="4584076" y="6516622"/>
                <a:ext cx="10080" cy="2088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9DCACE8B-D3FA-BA2D-01FA-46EB051FD81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4575076" y="6507982"/>
                  <a:ext cx="27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56489352-332E-1C45-0E83-A1BDA5AE4E65}"/>
                    </a:ext>
                  </a:extLst>
                </p14:cNvPr>
                <p14:cNvContentPartPr/>
                <p14:nvPr/>
              </p14:nvContentPartPr>
              <p14:xfrm>
                <a:off x="4690276" y="6442102"/>
                <a:ext cx="92520" cy="14184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56489352-332E-1C45-0E83-A1BDA5AE4E65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4681636" y="6433462"/>
                  <a:ext cx="110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F6E0D8EA-362F-A343-3ADF-02412C0115AF}"/>
                    </a:ext>
                  </a:extLst>
                </p14:cNvPr>
                <p14:cNvContentPartPr/>
                <p14:nvPr/>
              </p14:nvContentPartPr>
              <p14:xfrm>
                <a:off x="4842196" y="6410782"/>
                <a:ext cx="73800" cy="1519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F6E0D8EA-362F-A343-3ADF-02412C0115AF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833556" y="6401782"/>
                  <a:ext cx="91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FAC8863C-55CC-152C-779C-2B42FD7D97A7}"/>
                    </a:ext>
                  </a:extLst>
                </p14:cNvPr>
                <p14:cNvContentPartPr/>
                <p14:nvPr/>
              </p14:nvContentPartPr>
              <p14:xfrm>
                <a:off x="4959196" y="6430582"/>
                <a:ext cx="79920" cy="1180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FAC8863C-55CC-152C-779C-2B42FD7D97A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950196" y="6421582"/>
                  <a:ext cx="97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E440D42-8EC6-5E9E-61C1-F63F5013F74F}"/>
                    </a:ext>
                  </a:extLst>
                </p14:cNvPr>
                <p14:cNvContentPartPr/>
                <p14:nvPr/>
              </p14:nvContentPartPr>
              <p14:xfrm>
                <a:off x="4989076" y="6417622"/>
                <a:ext cx="50040" cy="64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E440D42-8EC6-5E9E-61C1-F63F5013F74F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4980076" y="6408622"/>
                  <a:ext cx="67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0A51CBA-55FA-BE06-B193-3B108B97C96B}"/>
                    </a:ext>
                  </a:extLst>
                </p14:cNvPr>
                <p14:cNvContentPartPr/>
                <p14:nvPr/>
              </p14:nvContentPartPr>
              <p14:xfrm>
                <a:off x="5074756" y="6488182"/>
                <a:ext cx="94680" cy="50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0A51CBA-55FA-BE06-B193-3B108B97C96B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065756" y="6479542"/>
                  <a:ext cx="11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6D89E6CF-F1F7-8778-9852-64A75AD0E555}"/>
                    </a:ext>
                  </a:extLst>
                </p14:cNvPr>
                <p14:cNvContentPartPr/>
                <p14:nvPr/>
              </p14:nvContentPartPr>
              <p14:xfrm>
                <a:off x="4617196" y="6387382"/>
                <a:ext cx="71280" cy="24444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6D89E6CF-F1F7-8778-9852-64A75AD0E555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4608196" y="6378382"/>
                  <a:ext cx="88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03D93430-E917-B4E2-29FB-5954CF144BE7}"/>
                    </a:ext>
                  </a:extLst>
                </p14:cNvPr>
                <p14:cNvContentPartPr/>
                <p14:nvPr/>
              </p14:nvContentPartPr>
              <p14:xfrm>
                <a:off x="5245036" y="6430582"/>
                <a:ext cx="97920" cy="10368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03D93430-E917-B4E2-29FB-5954CF144BE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236396" y="6421582"/>
                  <a:ext cx="115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7D6EF27E-FCE5-51B6-BD15-BECE9B15106C}"/>
                    </a:ext>
                  </a:extLst>
                </p14:cNvPr>
                <p14:cNvContentPartPr/>
                <p14:nvPr/>
              </p14:nvContentPartPr>
              <p14:xfrm>
                <a:off x="5480476" y="6453262"/>
                <a:ext cx="49320" cy="100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7D6EF27E-FCE5-51B6-BD15-BECE9B15106C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471836" y="6444262"/>
                  <a:ext cx="6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262C4A5-62EE-E248-1475-AC4EA71AEE16}"/>
                    </a:ext>
                  </a:extLst>
                </p14:cNvPr>
                <p14:cNvContentPartPr/>
                <p14:nvPr/>
              </p14:nvContentPartPr>
              <p14:xfrm>
                <a:off x="5599276" y="6419782"/>
                <a:ext cx="54360" cy="6984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262C4A5-62EE-E248-1475-AC4EA71AEE16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590276" y="6411142"/>
                  <a:ext cx="72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2594870-1E07-AB29-6B53-B4F082FEEE95}"/>
                    </a:ext>
                  </a:extLst>
                </p14:cNvPr>
                <p14:cNvContentPartPr/>
                <p14:nvPr/>
              </p14:nvContentPartPr>
              <p14:xfrm>
                <a:off x="5697916" y="6379462"/>
                <a:ext cx="47880" cy="13428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2594870-1E07-AB29-6B53-B4F082FEEE95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5689276" y="6370462"/>
                  <a:ext cx="65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A09B0B7-4A00-13B5-EEA3-0B9C2B9AB273}"/>
                    </a:ext>
                  </a:extLst>
                </p14:cNvPr>
                <p14:cNvContentPartPr/>
                <p14:nvPr/>
              </p14:nvContentPartPr>
              <p14:xfrm>
                <a:off x="5188156" y="6372622"/>
                <a:ext cx="69840" cy="2142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A09B0B7-4A00-13B5-EEA3-0B9C2B9AB273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5179516" y="6363982"/>
                  <a:ext cx="87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25A7931-0D0C-DA8B-7CDE-7543BA3C44FA}"/>
                    </a:ext>
                  </a:extLst>
                </p14:cNvPr>
                <p14:cNvContentPartPr/>
                <p14:nvPr/>
              </p14:nvContentPartPr>
              <p14:xfrm>
                <a:off x="5764516" y="6350302"/>
                <a:ext cx="83160" cy="2066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25A7931-0D0C-DA8B-7CDE-7543BA3C44FA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5755876" y="6341302"/>
                  <a:ext cx="100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89F3055F-3C71-47B3-F369-EB12CECAB7CA}"/>
                    </a:ext>
                  </a:extLst>
                </p14:cNvPr>
                <p14:cNvContentPartPr/>
                <p14:nvPr/>
              </p14:nvContentPartPr>
              <p14:xfrm>
                <a:off x="2610556" y="6562702"/>
                <a:ext cx="3438360" cy="1728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89F3055F-3C71-47B3-F369-EB12CECAB7CA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601556" y="6553702"/>
                  <a:ext cx="3456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5A7C650B-513E-F9AA-F551-F2BDE3324927}"/>
                    </a:ext>
                  </a:extLst>
                </p14:cNvPr>
                <p14:cNvContentPartPr/>
                <p14:nvPr/>
              </p14:nvContentPartPr>
              <p14:xfrm>
                <a:off x="4756876" y="6702382"/>
                <a:ext cx="84600" cy="1566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5A7C650B-513E-F9AA-F551-F2BDE332492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748236" y="6693382"/>
                  <a:ext cx="10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9800F70C-7EBB-FB53-337C-97FB3D552D23}"/>
                    </a:ext>
                  </a:extLst>
                </p14:cNvPr>
                <p14:cNvContentPartPr/>
                <p14:nvPr/>
              </p14:nvContentPartPr>
              <p14:xfrm>
                <a:off x="4919236" y="6701367"/>
                <a:ext cx="74880" cy="1497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9800F70C-7EBB-FB53-337C-97FB3D552D23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4910596" y="6692727"/>
                  <a:ext cx="92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6BF2297-49C8-8EE8-5093-46531C12C314}"/>
                    </a:ext>
                  </a:extLst>
                </p14:cNvPr>
                <p14:cNvContentPartPr/>
                <p14:nvPr/>
              </p14:nvContentPartPr>
              <p14:xfrm>
                <a:off x="5035876" y="6713247"/>
                <a:ext cx="100800" cy="1332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6BF2297-49C8-8EE8-5093-46531C12C314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5026876" y="6704607"/>
                  <a:ext cx="11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F971B45F-DB8B-64A3-0BEC-05BF2DF9A236}"/>
                    </a:ext>
                  </a:extLst>
                </p14:cNvPr>
                <p14:cNvContentPartPr/>
                <p14:nvPr/>
              </p14:nvContentPartPr>
              <p14:xfrm>
                <a:off x="5065036" y="6692367"/>
                <a:ext cx="62280" cy="1008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F971B45F-DB8B-64A3-0BEC-05BF2DF9A23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5056036" y="6683367"/>
                  <a:ext cx="79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86702F79-9074-4B57-1F1B-7694A3E4A8D0}"/>
                    </a:ext>
                  </a:extLst>
                </p14:cNvPr>
                <p14:cNvContentPartPr/>
                <p14:nvPr/>
              </p14:nvContentPartPr>
              <p14:xfrm>
                <a:off x="5192476" y="6666087"/>
                <a:ext cx="75960" cy="565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86702F79-9074-4B57-1F1B-7694A3E4A8D0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183476" y="6657447"/>
                  <a:ext cx="93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ABD7F5E0-D3BB-E130-5886-0794B3B91396}"/>
                    </a:ext>
                  </a:extLst>
                </p14:cNvPr>
                <p14:cNvContentPartPr/>
                <p14:nvPr/>
              </p14:nvContentPartPr>
              <p14:xfrm>
                <a:off x="6259876" y="6508407"/>
                <a:ext cx="142560" cy="18576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ABD7F5E0-D3BB-E130-5886-0794B3B91396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6250876" y="6499407"/>
                  <a:ext cx="160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0BCF214E-8E0B-F915-C278-98CAE1FCE5B8}"/>
                    </a:ext>
                  </a:extLst>
                </p14:cNvPr>
                <p14:cNvContentPartPr/>
                <p14:nvPr/>
              </p14:nvContentPartPr>
              <p14:xfrm>
                <a:off x="6170956" y="6439287"/>
                <a:ext cx="311400" cy="2646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0BCF214E-8E0B-F915-C278-98CAE1FCE5B8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162316" y="6430647"/>
                  <a:ext cx="329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E564E1B5-C2DC-47E3-5D62-842C78F917C0}"/>
                    </a:ext>
                  </a:extLst>
                </p14:cNvPr>
                <p14:cNvContentPartPr/>
                <p14:nvPr/>
              </p14:nvContentPartPr>
              <p14:xfrm>
                <a:off x="1434076" y="152247"/>
                <a:ext cx="1249200" cy="410472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E564E1B5-C2DC-47E3-5D62-842C78F917C0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425076" y="143607"/>
                  <a:ext cx="1266840" cy="41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EA150009-E85B-83C2-2802-884F3ABAA0C6}"/>
                    </a:ext>
                  </a:extLst>
                </p14:cNvPr>
                <p14:cNvContentPartPr/>
                <p14:nvPr/>
              </p14:nvContentPartPr>
              <p14:xfrm>
                <a:off x="185236" y="204447"/>
                <a:ext cx="94680" cy="1029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EA150009-E85B-83C2-2802-884F3ABAA0C6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76236" y="195807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8614B06-0B2B-3BC0-BCED-3117C502476C}"/>
                    </a:ext>
                  </a:extLst>
                </p14:cNvPr>
                <p14:cNvContentPartPr/>
                <p14:nvPr/>
              </p14:nvContentPartPr>
              <p14:xfrm>
                <a:off x="166516" y="99327"/>
                <a:ext cx="106560" cy="1980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8614B06-0B2B-3BC0-BCED-3117C502476C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57876" y="90327"/>
                  <a:ext cx="12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088643F5-F51E-FEF7-DB48-EF56A2BC5A15}"/>
                    </a:ext>
                  </a:extLst>
                </p14:cNvPr>
                <p14:cNvContentPartPr/>
                <p14:nvPr/>
              </p14:nvContentPartPr>
              <p14:xfrm>
                <a:off x="79036" y="72687"/>
                <a:ext cx="262440" cy="3614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088643F5-F51E-FEF7-DB48-EF56A2BC5A15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70396" y="63687"/>
                  <a:ext cx="2800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3F2A15F8-A000-98BF-53A5-90F6EE07B92E}"/>
                    </a:ext>
                  </a:extLst>
                </p14:cNvPr>
                <p14:cNvContentPartPr/>
                <p14:nvPr/>
              </p14:nvContentPartPr>
              <p14:xfrm>
                <a:off x="556756" y="120927"/>
                <a:ext cx="10800" cy="1454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3F2A15F8-A000-98BF-53A5-90F6EE07B92E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547756" y="11192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5C64BB8-C8A3-F608-8355-62E1A640C3BA}"/>
                    </a:ext>
                  </a:extLst>
                </p14:cNvPr>
                <p14:cNvContentPartPr/>
                <p14:nvPr/>
              </p14:nvContentPartPr>
              <p14:xfrm>
                <a:off x="466036" y="82767"/>
                <a:ext cx="170280" cy="1872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5C64BB8-C8A3-F608-8355-62E1A640C3BA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57036" y="74127"/>
                  <a:ext cx="187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D30CC5A6-3998-30FA-8A24-873BD334B054}"/>
                    </a:ext>
                  </a:extLst>
                </p14:cNvPr>
                <p14:cNvContentPartPr/>
                <p14:nvPr/>
              </p14:nvContentPartPr>
              <p14:xfrm>
                <a:off x="669436" y="172407"/>
                <a:ext cx="255240" cy="651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D30CC5A6-3998-30FA-8A24-873BD334B054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60796" y="163407"/>
                  <a:ext cx="272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97E03D7D-FE4E-7E7B-1465-37EB286319D0}"/>
                    </a:ext>
                  </a:extLst>
                </p14:cNvPr>
                <p14:cNvContentPartPr/>
                <p14:nvPr/>
              </p14:nvContentPartPr>
              <p14:xfrm>
                <a:off x="1134556" y="143967"/>
                <a:ext cx="4320" cy="813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97E03D7D-FE4E-7E7B-1465-37EB286319D0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125916" y="135327"/>
                  <a:ext cx="21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4EF79839-36CD-9F4E-E7CB-981B9B3EE8B2}"/>
                    </a:ext>
                  </a:extLst>
                </p14:cNvPr>
                <p14:cNvContentPartPr/>
                <p14:nvPr/>
              </p14:nvContentPartPr>
              <p14:xfrm>
                <a:off x="1096036" y="87447"/>
                <a:ext cx="35280" cy="864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4EF79839-36CD-9F4E-E7CB-981B9B3EE8B2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087036" y="78447"/>
                  <a:ext cx="5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83ACB30-74D4-F4C5-0C87-2DB8ADF4DA72}"/>
                    </a:ext>
                  </a:extLst>
                </p14:cNvPr>
                <p14:cNvContentPartPr/>
                <p14:nvPr/>
              </p14:nvContentPartPr>
              <p14:xfrm>
                <a:off x="1188196" y="66567"/>
                <a:ext cx="126360" cy="1544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83ACB30-74D4-F4C5-0C87-2DB8ADF4DA72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179196" y="57927"/>
                  <a:ext cx="144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9266444-AE10-0B76-DD8C-2D0CDF7480C7}"/>
                    </a:ext>
                  </a:extLst>
                </p14:cNvPr>
                <p14:cNvContentPartPr/>
                <p14:nvPr/>
              </p14:nvContentPartPr>
              <p14:xfrm>
                <a:off x="1519036" y="70527"/>
                <a:ext cx="286920" cy="1274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9266444-AE10-0B76-DD8C-2D0CDF7480C7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510036" y="61527"/>
                  <a:ext cx="30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1F2B9F6-24B2-4C1F-F579-7B9E6265B839}"/>
                    </a:ext>
                  </a:extLst>
                </p14:cNvPr>
                <p14:cNvContentPartPr/>
                <p14:nvPr/>
              </p14:nvContentPartPr>
              <p14:xfrm>
                <a:off x="1716316" y="49647"/>
                <a:ext cx="2880" cy="50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1F2B9F6-24B2-4C1F-F579-7B9E6265B8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7316" y="41007"/>
                  <a:ext cx="2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9825727E-B61C-0DD3-A24B-4FD484C65B89}"/>
                    </a:ext>
                  </a:extLst>
                </p14:cNvPr>
                <p14:cNvContentPartPr/>
                <p14:nvPr/>
              </p14:nvContentPartPr>
              <p14:xfrm>
                <a:off x="401956" y="382287"/>
                <a:ext cx="158040" cy="1386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9825727E-B61C-0DD3-A24B-4FD484C65B89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392956" y="373647"/>
                  <a:ext cx="175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C9A842B5-0F0E-DB54-9885-CD840A34FD0A}"/>
                    </a:ext>
                  </a:extLst>
                </p14:cNvPr>
                <p14:cNvContentPartPr/>
                <p14:nvPr/>
              </p14:nvContentPartPr>
              <p14:xfrm>
                <a:off x="584116" y="465447"/>
                <a:ext cx="102240" cy="6624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C9A842B5-0F0E-DB54-9885-CD840A34FD0A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75476" y="456447"/>
                  <a:ext cx="119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72E5B25F-0C9F-2AD0-9E81-994F2F54013A}"/>
                    </a:ext>
                  </a:extLst>
                </p14:cNvPr>
                <p14:cNvContentPartPr/>
                <p14:nvPr/>
              </p14:nvContentPartPr>
              <p14:xfrm>
                <a:off x="711196" y="369687"/>
                <a:ext cx="87840" cy="13356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72E5B25F-0C9F-2AD0-9E81-994F2F54013A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02196" y="360687"/>
                  <a:ext cx="105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8E37EF08-4C7E-EF5C-FA43-31AE5BF09C2F}"/>
                    </a:ext>
                  </a:extLst>
                </p14:cNvPr>
                <p14:cNvContentPartPr/>
                <p14:nvPr/>
              </p14:nvContentPartPr>
              <p14:xfrm>
                <a:off x="845476" y="401007"/>
                <a:ext cx="75960" cy="10476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8E37EF08-4C7E-EF5C-FA43-31AE5BF09C2F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836476" y="392367"/>
                  <a:ext cx="93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81C8F881-A272-E221-9312-BFB816159129}"/>
                    </a:ext>
                  </a:extLst>
                </p14:cNvPr>
                <p14:cNvContentPartPr/>
                <p14:nvPr/>
              </p14:nvContentPartPr>
              <p14:xfrm>
                <a:off x="950596" y="320007"/>
                <a:ext cx="110880" cy="18144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81C8F881-A272-E221-9312-BFB81615912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941596" y="311007"/>
                  <a:ext cx="128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D89CE06A-F9B8-BA06-62CF-1079972D0395}"/>
                    </a:ext>
                  </a:extLst>
                </p14:cNvPr>
                <p14:cNvContentPartPr/>
                <p14:nvPr/>
              </p14:nvContentPartPr>
              <p14:xfrm>
                <a:off x="1134196" y="372927"/>
                <a:ext cx="216000" cy="11808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D89CE06A-F9B8-BA06-62CF-1079972D039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1125196" y="363927"/>
                  <a:ext cx="233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F16A9F1-8FE5-AE33-9991-4A5E6107AD5B}"/>
                    </a:ext>
                  </a:extLst>
                </p14:cNvPr>
                <p14:cNvContentPartPr/>
                <p14:nvPr/>
              </p14:nvContentPartPr>
              <p14:xfrm>
                <a:off x="1334716" y="342327"/>
                <a:ext cx="24480" cy="1008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F16A9F1-8FE5-AE33-9991-4A5E6107AD5B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1326076" y="333327"/>
                  <a:ext cx="4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7D9F46E8-DF67-32FE-68BB-C25509D362FD}"/>
                    </a:ext>
                  </a:extLst>
                </p14:cNvPr>
                <p14:cNvContentPartPr/>
                <p14:nvPr/>
              </p14:nvContentPartPr>
              <p14:xfrm>
                <a:off x="1403116" y="325767"/>
                <a:ext cx="118800" cy="15660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7D9F46E8-DF67-32FE-68BB-C25509D362FD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1394116" y="316767"/>
                  <a:ext cx="136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179D7855-4621-CEC6-BDC3-8819FAA84614}"/>
                    </a:ext>
                  </a:extLst>
                </p14:cNvPr>
                <p14:cNvContentPartPr/>
                <p14:nvPr/>
              </p14:nvContentPartPr>
              <p14:xfrm>
                <a:off x="1601836" y="281847"/>
                <a:ext cx="120240" cy="20268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179D7855-4621-CEC6-BDC3-8819FAA84614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1592836" y="272847"/>
                  <a:ext cx="137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CA3C5750-6483-B7CD-488D-5842C0353B97}"/>
                    </a:ext>
                  </a:extLst>
                </p14:cNvPr>
                <p14:cNvContentPartPr/>
                <p14:nvPr/>
              </p14:nvContentPartPr>
              <p14:xfrm>
                <a:off x="1741156" y="279327"/>
                <a:ext cx="114480" cy="17748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CA3C5750-6483-B7CD-488D-5842C0353B97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1732156" y="270327"/>
                  <a:ext cx="13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D9442923-5E99-7006-CFCC-F8D2D314145F}"/>
                    </a:ext>
                  </a:extLst>
                </p14:cNvPr>
                <p14:cNvContentPartPr/>
                <p14:nvPr/>
              </p14:nvContentPartPr>
              <p14:xfrm>
                <a:off x="1812076" y="436287"/>
                <a:ext cx="37080" cy="3636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D9442923-5E99-7006-CFCC-F8D2D314145F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803436" y="427287"/>
                  <a:ext cx="54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B6BFF86-B6D1-626E-753B-355E8255A7C9}"/>
                    </a:ext>
                  </a:extLst>
                </p14:cNvPr>
                <p14:cNvContentPartPr/>
                <p14:nvPr/>
              </p14:nvContentPartPr>
              <p14:xfrm>
                <a:off x="1908556" y="286527"/>
                <a:ext cx="235800" cy="1875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B6BFF86-B6D1-626E-753B-355E8255A7C9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899556" y="277887"/>
                  <a:ext cx="253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E9DA490F-6D6B-B278-C663-BA62BE1BE099}"/>
                    </a:ext>
                  </a:extLst>
                </p14:cNvPr>
                <p14:cNvContentPartPr/>
                <p14:nvPr/>
              </p14:nvContentPartPr>
              <p14:xfrm>
                <a:off x="2011876" y="186807"/>
                <a:ext cx="3960" cy="61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E9DA490F-6D6B-B278-C663-BA62BE1BE0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02876" y="178167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86DCE1F0-04BF-2312-598B-93F9457F0B28}"/>
                    </a:ext>
                  </a:extLst>
                </p14:cNvPr>
                <p14:cNvContentPartPr/>
                <p14:nvPr/>
              </p14:nvContentPartPr>
              <p14:xfrm>
                <a:off x="118636" y="659127"/>
                <a:ext cx="129240" cy="14904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86DCE1F0-04BF-2312-598B-93F9457F0B28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109636" y="650487"/>
                  <a:ext cx="146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6C230B6B-865B-5E1F-DA10-F9875398CD89}"/>
                    </a:ext>
                  </a:extLst>
                </p14:cNvPr>
                <p14:cNvContentPartPr/>
                <p14:nvPr/>
              </p14:nvContentPartPr>
              <p14:xfrm>
                <a:off x="286756" y="730407"/>
                <a:ext cx="60120" cy="8028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6C230B6B-865B-5E1F-DA10-F9875398CD89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278116" y="721767"/>
                  <a:ext cx="77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87EC36BF-9F2C-6E48-BCB7-D6181C061DFB}"/>
                    </a:ext>
                  </a:extLst>
                </p14:cNvPr>
                <p14:cNvContentPartPr/>
                <p14:nvPr/>
              </p14:nvContentPartPr>
              <p14:xfrm>
                <a:off x="372796" y="681447"/>
                <a:ext cx="121320" cy="21564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87EC36BF-9F2C-6E48-BCB7-D6181C061DFB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63796" y="672447"/>
                  <a:ext cx="138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D2838CEF-AC96-C606-8CBD-AC70B5FEC345}"/>
                    </a:ext>
                  </a:extLst>
                </p14:cNvPr>
                <p14:cNvContentPartPr/>
                <p14:nvPr/>
              </p14:nvContentPartPr>
              <p14:xfrm>
                <a:off x="636316" y="700887"/>
                <a:ext cx="356760" cy="9576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D2838CEF-AC96-C606-8CBD-AC70B5FEC345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627316" y="691887"/>
                  <a:ext cx="374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6172B482-4EE2-7708-B17E-1676394E34A3}"/>
                    </a:ext>
                  </a:extLst>
                </p14:cNvPr>
                <p14:cNvContentPartPr/>
                <p14:nvPr/>
              </p14:nvContentPartPr>
              <p14:xfrm>
                <a:off x="985516" y="623487"/>
                <a:ext cx="7200" cy="100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6172B482-4EE2-7708-B17E-1676394E34A3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976876" y="614487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4BDDB066-ABE6-59A0-5819-C0A0608E24ED}"/>
                    </a:ext>
                  </a:extLst>
                </p14:cNvPr>
                <p14:cNvContentPartPr/>
                <p14:nvPr/>
              </p14:nvContentPartPr>
              <p14:xfrm>
                <a:off x="1134556" y="646527"/>
                <a:ext cx="74520" cy="1263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4BDDB066-ABE6-59A0-5819-C0A0608E24ED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1125916" y="637887"/>
                  <a:ext cx="92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C175E560-11D1-F0D2-7464-2562197A60F7}"/>
                    </a:ext>
                  </a:extLst>
                </p14:cNvPr>
                <p14:cNvContentPartPr/>
                <p14:nvPr/>
              </p14:nvContentPartPr>
              <p14:xfrm>
                <a:off x="1261276" y="600807"/>
                <a:ext cx="148320" cy="1738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C175E560-11D1-F0D2-7464-2562197A60F7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1252276" y="591807"/>
                  <a:ext cx="165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A3DE87F6-BF9A-54AF-0D60-871AE80E20A5}"/>
                    </a:ext>
                  </a:extLst>
                </p14:cNvPr>
                <p14:cNvContentPartPr/>
                <p14:nvPr/>
              </p14:nvContentPartPr>
              <p14:xfrm>
                <a:off x="1458196" y="654087"/>
                <a:ext cx="505080" cy="11304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A3DE87F6-BF9A-54AF-0D60-871AE80E20A5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1449556" y="645087"/>
                  <a:ext cx="52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D490060-DED7-800B-BFB9-E0F9AF5733BE}"/>
                    </a:ext>
                  </a:extLst>
                </p14:cNvPr>
                <p14:cNvContentPartPr/>
                <p14:nvPr/>
              </p14:nvContentPartPr>
              <p14:xfrm>
                <a:off x="2000716" y="609447"/>
                <a:ext cx="174240" cy="1170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D490060-DED7-800B-BFB9-E0F9AF5733BE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1991716" y="600447"/>
                  <a:ext cx="19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C6167638-2ECF-3AC8-41BD-F7FA19BC5299}"/>
                    </a:ext>
                  </a:extLst>
                </p14:cNvPr>
                <p14:cNvContentPartPr/>
                <p14:nvPr/>
              </p14:nvContentPartPr>
              <p14:xfrm>
                <a:off x="1831876" y="537447"/>
                <a:ext cx="21960" cy="3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C6167638-2ECF-3AC8-41BD-F7FA19BC529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22876" y="528447"/>
                  <a:ext cx="39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EFFB3A71-82DE-F127-F81D-969EA7499E3C}"/>
                    </a:ext>
                  </a:extLst>
                </p14:cNvPr>
                <p14:cNvContentPartPr/>
                <p14:nvPr/>
              </p14:nvContentPartPr>
              <p14:xfrm>
                <a:off x="126556" y="985287"/>
                <a:ext cx="290520" cy="954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EFFB3A71-82DE-F127-F81D-969EA7499E3C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17556" y="976287"/>
                  <a:ext cx="308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EB779765-F265-26E2-9541-E9C30A482FFC}"/>
                    </a:ext>
                  </a:extLst>
                </p14:cNvPr>
                <p14:cNvContentPartPr/>
                <p14:nvPr/>
              </p14:nvContentPartPr>
              <p14:xfrm>
                <a:off x="647836" y="921207"/>
                <a:ext cx="284760" cy="2995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EB779765-F265-26E2-9541-E9C30A482FFC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639196" y="912207"/>
                  <a:ext cx="302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161848DD-9F5B-C57E-17BE-2E6DC0950FD2}"/>
                    </a:ext>
                  </a:extLst>
                </p14:cNvPr>
                <p14:cNvContentPartPr/>
                <p14:nvPr/>
              </p14:nvContentPartPr>
              <p14:xfrm>
                <a:off x="945196" y="925887"/>
                <a:ext cx="3600" cy="2664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161848DD-9F5B-C57E-17BE-2E6DC0950FD2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936556" y="916887"/>
                  <a:ext cx="21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10B9B9B2-8F1A-90C1-C107-4AEC09C9F2D6}"/>
                    </a:ext>
                  </a:extLst>
                </p14:cNvPr>
                <p14:cNvContentPartPr/>
                <p14:nvPr/>
              </p14:nvContentPartPr>
              <p14:xfrm>
                <a:off x="1009276" y="870447"/>
                <a:ext cx="150840" cy="18720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10B9B9B2-8F1A-90C1-C107-4AEC09C9F2D6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000636" y="861807"/>
                  <a:ext cx="168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8FF48013-EC91-20EB-2C1F-CBE0DFFBC75F}"/>
                    </a:ext>
                  </a:extLst>
                </p14:cNvPr>
                <p14:cNvContentPartPr/>
                <p14:nvPr/>
              </p14:nvContentPartPr>
              <p14:xfrm>
                <a:off x="1206196" y="965847"/>
                <a:ext cx="187560" cy="828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8FF48013-EC91-20EB-2C1F-CBE0DFFBC75F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197196" y="956847"/>
                  <a:ext cx="20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EFBDDE0-D520-804C-F896-0A634FB8C3BA}"/>
                    </a:ext>
                  </a:extLst>
                </p14:cNvPr>
                <p14:cNvContentPartPr/>
                <p14:nvPr/>
              </p14:nvContentPartPr>
              <p14:xfrm>
                <a:off x="1521196" y="867567"/>
                <a:ext cx="34200" cy="17892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EFBDDE0-D520-804C-F896-0A634FB8C3BA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1512196" y="858567"/>
                  <a:ext cx="51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CADFA81C-D3FC-8394-4269-3C16AA556678}"/>
                    </a:ext>
                  </a:extLst>
                </p14:cNvPr>
                <p14:cNvContentPartPr/>
                <p14:nvPr/>
              </p14:nvContentPartPr>
              <p14:xfrm>
                <a:off x="1437676" y="848487"/>
                <a:ext cx="159120" cy="363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CADFA81C-D3FC-8394-4269-3C16AA556678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428676" y="839487"/>
                  <a:ext cx="176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2AB1903-23D2-9E71-7C21-5568122B1726}"/>
                    </a:ext>
                  </a:extLst>
                </p14:cNvPr>
                <p14:cNvContentPartPr/>
                <p14:nvPr/>
              </p14:nvContentPartPr>
              <p14:xfrm>
                <a:off x="1626676" y="950007"/>
                <a:ext cx="60480" cy="604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2AB1903-23D2-9E71-7C21-5568122B1726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1617676" y="941367"/>
                  <a:ext cx="7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195B12FB-8539-59E0-D7E4-1DE91900B27A}"/>
                    </a:ext>
                  </a:extLst>
                </p14:cNvPr>
                <p14:cNvContentPartPr/>
                <p14:nvPr/>
              </p14:nvContentPartPr>
              <p14:xfrm>
                <a:off x="1751236" y="952527"/>
                <a:ext cx="121680" cy="226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195B12FB-8539-59E0-D7E4-1DE91900B27A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1742596" y="943527"/>
                  <a:ext cx="139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12B01D0-7E3C-89C4-80AF-2F8A5D2C05B7}"/>
                    </a:ext>
                  </a:extLst>
                </p14:cNvPr>
                <p14:cNvContentPartPr/>
                <p14:nvPr/>
              </p14:nvContentPartPr>
              <p14:xfrm>
                <a:off x="1979836" y="860367"/>
                <a:ext cx="125280" cy="1782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12B01D0-7E3C-89C4-80AF-2F8A5D2C05B7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1971196" y="851367"/>
                  <a:ext cx="142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D2EC1D5A-1C8C-1BAE-C136-9AEA77B2E384}"/>
                    </a:ext>
                  </a:extLst>
                </p14:cNvPr>
                <p14:cNvContentPartPr/>
                <p14:nvPr/>
              </p14:nvContentPartPr>
              <p14:xfrm>
                <a:off x="2220676" y="855687"/>
                <a:ext cx="12240" cy="13752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D2EC1D5A-1C8C-1BAE-C136-9AEA77B2E384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2212036" y="846687"/>
                  <a:ext cx="29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FBCC10BC-7EE2-E7D1-216B-BD4795178C9C}"/>
                    </a:ext>
                  </a:extLst>
                </p14:cNvPr>
                <p14:cNvContentPartPr/>
                <p14:nvPr/>
              </p14:nvContentPartPr>
              <p14:xfrm>
                <a:off x="2134276" y="849927"/>
                <a:ext cx="175680" cy="20268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FBCC10BC-7EE2-E7D1-216B-BD4795178C9C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2125276" y="841287"/>
                  <a:ext cx="193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B0E04142-7174-CE33-29BA-7347B55D5527}"/>
                    </a:ext>
                  </a:extLst>
                </p14:cNvPr>
                <p14:cNvContentPartPr/>
                <p14:nvPr/>
              </p14:nvContentPartPr>
              <p14:xfrm>
                <a:off x="176956" y="1220727"/>
                <a:ext cx="118080" cy="1483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B0E04142-7174-CE33-29BA-7347B55D5527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168316" y="1212087"/>
                  <a:ext cx="13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C02AEE7F-45A0-060F-E0EF-88C60B7D10FE}"/>
                    </a:ext>
                  </a:extLst>
                </p14:cNvPr>
                <p14:cNvContentPartPr/>
                <p14:nvPr/>
              </p14:nvContentPartPr>
              <p14:xfrm>
                <a:off x="346876" y="1276887"/>
                <a:ext cx="77760" cy="997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C02AEE7F-45A0-060F-E0EF-88C60B7D10FE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338236" y="1267887"/>
                  <a:ext cx="95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8541109B-CB36-2E38-7FCE-59D797104A60}"/>
                    </a:ext>
                  </a:extLst>
                </p14:cNvPr>
                <p14:cNvContentPartPr/>
                <p14:nvPr/>
              </p14:nvContentPartPr>
              <p14:xfrm>
                <a:off x="482596" y="1208127"/>
                <a:ext cx="60120" cy="13500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8541109B-CB36-2E38-7FCE-59D797104A60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473956" y="1199127"/>
                  <a:ext cx="77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E5777C1A-C98E-7C44-FCB2-30FDFD7A7A4D}"/>
                    </a:ext>
                  </a:extLst>
                </p14:cNvPr>
                <p14:cNvContentPartPr/>
                <p14:nvPr/>
              </p14:nvContentPartPr>
              <p14:xfrm>
                <a:off x="647116" y="1237287"/>
                <a:ext cx="213480" cy="9504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E5777C1A-C98E-7C44-FCB2-30FDFD7A7A4D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38116" y="1228647"/>
                  <a:ext cx="2311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8" name="Gruppieren 747">
            <a:extLst>
              <a:ext uri="{FF2B5EF4-FFF2-40B4-BE49-F238E27FC236}">
                <a16:creationId xmlns:a16="http://schemas.microsoft.com/office/drawing/2014/main" id="{6BB1583B-5151-2A5A-7E82-9692024A1EEF}"/>
              </a:ext>
            </a:extLst>
          </p:cNvPr>
          <p:cNvGrpSpPr/>
          <p:nvPr/>
        </p:nvGrpSpPr>
        <p:grpSpPr>
          <a:xfrm>
            <a:off x="498436" y="1501527"/>
            <a:ext cx="139320" cy="129960"/>
            <a:chOff x="498436" y="1501527"/>
            <a:chExt cx="13932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0DD3B56E-2561-9947-5456-31B52141AD45}"/>
                    </a:ext>
                  </a:extLst>
                </p14:cNvPr>
                <p14:cNvContentPartPr/>
                <p14:nvPr/>
              </p14:nvContentPartPr>
              <p14:xfrm>
                <a:off x="498436" y="1501527"/>
                <a:ext cx="135000" cy="3888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0DD3B56E-2561-9947-5456-31B52141AD45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489436" y="1492887"/>
                  <a:ext cx="152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CE461A49-127E-27A8-FEEA-3F116A1FA6A9}"/>
                    </a:ext>
                  </a:extLst>
                </p14:cNvPr>
                <p14:cNvContentPartPr/>
                <p14:nvPr/>
              </p14:nvContentPartPr>
              <p14:xfrm>
                <a:off x="517156" y="1609527"/>
                <a:ext cx="120600" cy="219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CE461A49-127E-27A8-FEEA-3F116A1FA6A9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508156" y="1600527"/>
                  <a:ext cx="138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2" name="Gruppieren 781">
            <a:extLst>
              <a:ext uri="{FF2B5EF4-FFF2-40B4-BE49-F238E27FC236}">
                <a16:creationId xmlns:a16="http://schemas.microsoft.com/office/drawing/2014/main" id="{7B839561-7C38-3A41-54C2-B80DFDEB87E4}"/>
              </a:ext>
            </a:extLst>
          </p:cNvPr>
          <p:cNvGrpSpPr/>
          <p:nvPr/>
        </p:nvGrpSpPr>
        <p:grpSpPr>
          <a:xfrm>
            <a:off x="124756" y="1824447"/>
            <a:ext cx="1390320" cy="941760"/>
            <a:chOff x="124756" y="1824447"/>
            <a:chExt cx="139032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AFAD6ED6-C617-42F4-0E08-9CFDC064E87B}"/>
                    </a:ext>
                  </a:extLst>
                </p14:cNvPr>
                <p14:cNvContentPartPr/>
                <p14:nvPr/>
              </p14:nvContentPartPr>
              <p14:xfrm>
                <a:off x="161836" y="1824447"/>
                <a:ext cx="118440" cy="15336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AFAD6ED6-C617-42F4-0E08-9CFDC064E87B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153196" y="1815807"/>
                  <a:ext cx="136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D8AABEF5-640B-2F49-E9E5-4D2B4510A10F}"/>
                    </a:ext>
                  </a:extLst>
                </p14:cNvPr>
                <p14:cNvContentPartPr/>
                <p14:nvPr/>
              </p14:nvContentPartPr>
              <p14:xfrm>
                <a:off x="602836" y="1889607"/>
                <a:ext cx="206640" cy="190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D8AABEF5-640B-2F49-E9E5-4D2B4510A10F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593836" y="1880967"/>
                  <a:ext cx="22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915ECF7-6377-97AF-AFA9-FA16138CEB86}"/>
                    </a:ext>
                  </a:extLst>
                </p14:cNvPr>
                <p14:cNvContentPartPr/>
                <p14:nvPr/>
              </p14:nvContentPartPr>
              <p14:xfrm>
                <a:off x="124756" y="2139447"/>
                <a:ext cx="72720" cy="1594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915ECF7-6377-97AF-AFA9-FA16138CEB86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116116" y="2130807"/>
                  <a:ext cx="90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0A573A34-3C02-7119-4755-A41686079EC6}"/>
                    </a:ext>
                  </a:extLst>
                </p14:cNvPr>
                <p14:cNvContentPartPr/>
                <p14:nvPr/>
              </p14:nvContentPartPr>
              <p14:xfrm>
                <a:off x="265876" y="2137647"/>
                <a:ext cx="61920" cy="14544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0A573A34-3C02-7119-4755-A41686079EC6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257236" y="2129007"/>
                  <a:ext cx="79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2E357B39-B648-4971-FF64-A428427F9B0B}"/>
                    </a:ext>
                  </a:extLst>
                </p14:cNvPr>
                <p14:cNvContentPartPr/>
                <p14:nvPr/>
              </p14:nvContentPartPr>
              <p14:xfrm>
                <a:off x="378196" y="2144487"/>
                <a:ext cx="62280" cy="14292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2E357B39-B648-4971-FF64-A428427F9B0B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369556" y="2135847"/>
                  <a:ext cx="79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DA0ED09-7C23-8880-0C7B-6E507EA71CD5}"/>
                    </a:ext>
                  </a:extLst>
                </p14:cNvPr>
                <p14:cNvContentPartPr/>
                <p14:nvPr/>
              </p14:nvContentPartPr>
              <p14:xfrm>
                <a:off x="392596" y="2145927"/>
                <a:ext cx="61920" cy="180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DA0ED09-7C23-8880-0C7B-6E507EA71CD5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383956" y="2137287"/>
                  <a:ext cx="79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B7FD6E07-9934-392C-D515-DD598704BE57}"/>
                    </a:ext>
                  </a:extLst>
                </p14:cNvPr>
                <p14:cNvContentPartPr/>
                <p14:nvPr/>
              </p14:nvContentPartPr>
              <p14:xfrm>
                <a:off x="493756" y="2196687"/>
                <a:ext cx="25560" cy="5004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B7FD6E07-9934-392C-D515-DD598704BE57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485116" y="2187687"/>
                  <a:ext cx="43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190745D2-B3EC-B124-7B13-672DB30164BB}"/>
                    </a:ext>
                  </a:extLst>
                </p14:cNvPr>
                <p14:cNvContentPartPr/>
                <p14:nvPr/>
              </p14:nvContentPartPr>
              <p14:xfrm>
                <a:off x="555676" y="2127567"/>
                <a:ext cx="55440" cy="1584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190745D2-B3EC-B124-7B13-672DB30164BB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47036" y="2118567"/>
                  <a:ext cx="73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665BFE63-AEE0-5C8C-5B0E-260ABF712D99}"/>
                    </a:ext>
                  </a:extLst>
                </p14:cNvPr>
                <p14:cNvContentPartPr/>
                <p14:nvPr/>
              </p14:nvContentPartPr>
              <p14:xfrm>
                <a:off x="670876" y="2127567"/>
                <a:ext cx="62640" cy="12564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665BFE63-AEE0-5C8C-5B0E-260ABF712D99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662236" y="2118567"/>
                  <a:ext cx="80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A8B9D4A5-F89D-CCAA-2364-30202D3D69CB}"/>
                    </a:ext>
                  </a:extLst>
                </p14:cNvPr>
                <p14:cNvContentPartPr/>
                <p14:nvPr/>
              </p14:nvContentPartPr>
              <p14:xfrm>
                <a:off x="768076" y="2119287"/>
                <a:ext cx="72000" cy="13248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A8B9D4A5-F89D-CCAA-2364-30202D3D69CB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759076" y="2110287"/>
                  <a:ext cx="8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D73B9E01-AC3B-3C94-F9DC-C2F9FF64FF47}"/>
                    </a:ext>
                  </a:extLst>
                </p14:cNvPr>
                <p14:cNvContentPartPr/>
                <p14:nvPr/>
              </p14:nvContentPartPr>
              <p14:xfrm>
                <a:off x="891556" y="2181207"/>
                <a:ext cx="10800" cy="612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D73B9E01-AC3B-3C94-F9DC-C2F9FF64FF4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82916" y="2172207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A0428B25-0FBA-FA24-B86C-AD5756636921}"/>
                    </a:ext>
                  </a:extLst>
                </p14:cNvPr>
                <p14:cNvContentPartPr/>
                <p14:nvPr/>
              </p14:nvContentPartPr>
              <p14:xfrm>
                <a:off x="985876" y="2120727"/>
                <a:ext cx="60480" cy="140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A0428B25-0FBA-FA24-B86C-AD5756636921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977236" y="2111727"/>
                  <a:ext cx="78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28C53C42-3385-143E-4803-6F274799C53F}"/>
                    </a:ext>
                  </a:extLst>
                </p14:cNvPr>
                <p14:cNvContentPartPr/>
                <p14:nvPr/>
              </p14:nvContentPartPr>
              <p14:xfrm>
                <a:off x="944836" y="2197047"/>
                <a:ext cx="1800" cy="25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28C53C42-3385-143E-4803-6F274799C5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5836" y="2188407"/>
                  <a:ext cx="19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CCF48AC2-BE9B-9201-2E0E-6661A555F73B}"/>
                    </a:ext>
                  </a:extLst>
                </p14:cNvPr>
                <p14:cNvContentPartPr/>
                <p14:nvPr/>
              </p14:nvContentPartPr>
              <p14:xfrm>
                <a:off x="954196" y="2193447"/>
                <a:ext cx="17280" cy="2880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CCF48AC2-BE9B-9201-2E0E-6661A555F73B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945196" y="2184807"/>
                  <a:ext cx="34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E1ACC924-3BD9-3E1A-448D-0808CD09B437}"/>
                    </a:ext>
                  </a:extLst>
                </p14:cNvPr>
                <p14:cNvContentPartPr/>
                <p14:nvPr/>
              </p14:nvContentPartPr>
              <p14:xfrm>
                <a:off x="1094956" y="2123247"/>
                <a:ext cx="48240" cy="1360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E1ACC924-3BD9-3E1A-448D-0808CD09B437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1085956" y="2114247"/>
                  <a:ext cx="65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8F77DDDA-5E9A-1EB2-B3D1-88DF6FBBA31F}"/>
                    </a:ext>
                  </a:extLst>
                </p14:cNvPr>
                <p14:cNvContentPartPr/>
                <p14:nvPr/>
              </p14:nvContentPartPr>
              <p14:xfrm>
                <a:off x="1165516" y="2140887"/>
                <a:ext cx="51480" cy="9324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8F77DDDA-5E9A-1EB2-B3D1-88DF6FBBA31F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1156876" y="2132247"/>
                  <a:ext cx="69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C341E000-0A4F-FD84-C758-4E52148C4062}"/>
                    </a:ext>
                  </a:extLst>
                </p14:cNvPr>
                <p14:cNvContentPartPr/>
                <p14:nvPr/>
              </p14:nvContentPartPr>
              <p14:xfrm>
                <a:off x="1177396" y="2143407"/>
                <a:ext cx="87480" cy="5904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C341E000-0A4F-FD84-C758-4E52148C4062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1168756" y="2134767"/>
                  <a:ext cx="105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DD0DEEA9-AB3A-21F5-25D1-FB26C9DBDB67}"/>
                    </a:ext>
                  </a:extLst>
                </p14:cNvPr>
                <p14:cNvContentPartPr/>
                <p14:nvPr/>
              </p14:nvContentPartPr>
              <p14:xfrm>
                <a:off x="1263076" y="2094087"/>
                <a:ext cx="51480" cy="1720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DD0DEEA9-AB3A-21F5-25D1-FB26C9DBDB67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1254436" y="2085087"/>
                  <a:ext cx="69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229D27C2-49EC-BC36-E86F-3E082C18C37D}"/>
                    </a:ext>
                  </a:extLst>
                </p14:cNvPr>
                <p14:cNvContentPartPr/>
                <p14:nvPr/>
              </p14:nvContentPartPr>
              <p14:xfrm>
                <a:off x="1312036" y="2158887"/>
                <a:ext cx="48960" cy="9612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229D27C2-49EC-BC36-E86F-3E082C18C37D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1303036" y="2150247"/>
                  <a:ext cx="66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D5B3AB7F-FC36-C445-369B-6B45F4E666BA}"/>
                    </a:ext>
                  </a:extLst>
                </p14:cNvPr>
                <p14:cNvContentPartPr/>
                <p14:nvPr/>
              </p14:nvContentPartPr>
              <p14:xfrm>
                <a:off x="1382236" y="2189487"/>
                <a:ext cx="21960" cy="1008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D5B3AB7F-FC36-C445-369B-6B45F4E666BA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1373596" y="2180487"/>
                  <a:ext cx="39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D4224325-8A02-7B44-D281-DF23A431D713}"/>
                    </a:ext>
                  </a:extLst>
                </p14:cNvPr>
                <p14:cNvContentPartPr/>
                <p14:nvPr/>
              </p14:nvContentPartPr>
              <p14:xfrm>
                <a:off x="1406716" y="2113887"/>
                <a:ext cx="36360" cy="12276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D4224325-8A02-7B44-D281-DF23A431D71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1397716" y="2104887"/>
                  <a:ext cx="54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B0430D18-9D13-F525-AFD5-A8E68483F0CB}"/>
                    </a:ext>
                  </a:extLst>
                </p14:cNvPr>
                <p14:cNvContentPartPr/>
                <p14:nvPr/>
              </p14:nvContentPartPr>
              <p14:xfrm>
                <a:off x="1439476" y="2059887"/>
                <a:ext cx="39600" cy="20844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B0430D18-9D13-F525-AFD5-A8E68483F0CB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1430836" y="2050887"/>
                  <a:ext cx="57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76BD54A7-6AA5-466F-EB7A-E2ABDE865877}"/>
                    </a:ext>
                  </a:extLst>
                </p14:cNvPr>
                <p14:cNvContentPartPr/>
                <p14:nvPr/>
              </p14:nvContentPartPr>
              <p14:xfrm>
                <a:off x="1457476" y="2044767"/>
                <a:ext cx="57600" cy="2563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76BD54A7-6AA5-466F-EB7A-E2ABDE865877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448836" y="2036127"/>
                  <a:ext cx="75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B7682062-F52B-554C-3799-1F4490EFB78A}"/>
                    </a:ext>
                  </a:extLst>
                </p14:cNvPr>
                <p14:cNvContentPartPr/>
                <p14:nvPr/>
              </p14:nvContentPartPr>
              <p14:xfrm>
                <a:off x="958516" y="2027487"/>
                <a:ext cx="37080" cy="30420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B7682062-F52B-554C-3799-1F4490EFB78A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49516" y="2018487"/>
                  <a:ext cx="54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BF521099-9C46-9500-965C-8EC0AC9D0D3A}"/>
                    </a:ext>
                  </a:extLst>
                </p14:cNvPr>
                <p14:cNvContentPartPr/>
                <p14:nvPr/>
              </p14:nvContentPartPr>
              <p14:xfrm>
                <a:off x="199636" y="2380647"/>
                <a:ext cx="1204200" cy="496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BF521099-9C46-9500-965C-8EC0AC9D0D3A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90636" y="2371647"/>
                  <a:ext cx="1221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DD82AEB0-3097-588A-EB78-6801ACD5074E}"/>
                    </a:ext>
                  </a:extLst>
                </p14:cNvPr>
                <p14:cNvContentPartPr/>
                <p14:nvPr/>
              </p14:nvContentPartPr>
              <p14:xfrm>
                <a:off x="480436" y="2559927"/>
                <a:ext cx="80640" cy="20628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DD82AEB0-3097-588A-EB78-6801ACD5074E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471796" y="2550927"/>
                  <a:ext cx="98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6D670A22-4600-0BA4-7284-AA0EC7EC3E61}"/>
                    </a:ext>
                  </a:extLst>
                </p14:cNvPr>
                <p14:cNvContentPartPr/>
                <p14:nvPr/>
              </p14:nvContentPartPr>
              <p14:xfrm>
                <a:off x="641356" y="2565327"/>
                <a:ext cx="82080" cy="19548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6D670A22-4600-0BA4-7284-AA0EC7EC3E61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32716" y="2556687"/>
                  <a:ext cx="99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F91C3F6C-A911-BA3C-45DE-5CBDADE187EC}"/>
                    </a:ext>
                  </a:extLst>
                </p14:cNvPr>
                <p14:cNvContentPartPr/>
                <p14:nvPr/>
              </p14:nvContentPartPr>
              <p14:xfrm>
                <a:off x="753676" y="2565687"/>
                <a:ext cx="100080" cy="14796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F91C3F6C-A911-BA3C-45DE-5CBDADE187E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45036" y="2556687"/>
                  <a:ext cx="117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3920AF09-2C1D-A751-BC66-0057BE42C998}"/>
                    </a:ext>
                  </a:extLst>
                </p14:cNvPr>
                <p14:cNvContentPartPr/>
                <p14:nvPr/>
              </p14:nvContentPartPr>
              <p14:xfrm>
                <a:off x="773836" y="2546607"/>
                <a:ext cx="105120" cy="1188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3920AF09-2C1D-A751-BC66-0057BE42C998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765196" y="2537607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51642105-3685-9E7D-2BF5-D8AE60C026BA}"/>
                    </a:ext>
                  </a:extLst>
                </p14:cNvPr>
                <p14:cNvContentPartPr/>
                <p14:nvPr/>
              </p14:nvContentPartPr>
              <p14:xfrm>
                <a:off x="930076" y="2485407"/>
                <a:ext cx="61200" cy="10548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51642105-3685-9E7D-2BF5-D8AE60C026BA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921436" y="2476767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1" name="Gruppieren 790">
            <a:extLst>
              <a:ext uri="{FF2B5EF4-FFF2-40B4-BE49-F238E27FC236}">
                <a16:creationId xmlns:a16="http://schemas.microsoft.com/office/drawing/2014/main" id="{5448B8ED-6ADF-0FB7-BC85-625741EC0E88}"/>
              </a:ext>
            </a:extLst>
          </p:cNvPr>
          <p:cNvGrpSpPr/>
          <p:nvPr/>
        </p:nvGrpSpPr>
        <p:grpSpPr>
          <a:xfrm>
            <a:off x="400876" y="2855847"/>
            <a:ext cx="979560" cy="461520"/>
            <a:chOff x="400876" y="2855847"/>
            <a:chExt cx="9795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DBE3D40E-F544-E60C-72CC-D4EE13EEEF36}"/>
                    </a:ext>
                  </a:extLst>
                </p14:cNvPr>
                <p14:cNvContentPartPr/>
                <p14:nvPr/>
              </p14:nvContentPartPr>
              <p14:xfrm>
                <a:off x="400876" y="2956647"/>
                <a:ext cx="92520" cy="1364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DBE3D40E-F544-E60C-72CC-D4EE13EEEF36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391876" y="2947647"/>
                  <a:ext cx="110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0AA3CEEF-58FE-0D1F-CAA7-2C9FC391CED4}"/>
                    </a:ext>
                  </a:extLst>
                </p14:cNvPr>
                <p14:cNvContentPartPr/>
                <p14:nvPr/>
              </p14:nvContentPartPr>
              <p14:xfrm>
                <a:off x="522916" y="2855847"/>
                <a:ext cx="412200" cy="4590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0AA3CEEF-58FE-0D1F-CAA7-2C9FC391CED4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514276" y="2847207"/>
                  <a:ext cx="4298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6B1C3CA7-F2C9-78D2-950B-92ABB5130F68}"/>
                    </a:ext>
                  </a:extLst>
                </p14:cNvPr>
                <p14:cNvContentPartPr/>
                <p14:nvPr/>
              </p14:nvContentPartPr>
              <p14:xfrm>
                <a:off x="868516" y="3188487"/>
                <a:ext cx="94320" cy="12888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6B1C3CA7-F2C9-78D2-950B-92ABB5130F68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859516" y="3179487"/>
                  <a:ext cx="111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4DE47DDF-43B5-5411-F013-A5F7048DA634}"/>
                    </a:ext>
                  </a:extLst>
                </p14:cNvPr>
                <p14:cNvContentPartPr/>
                <p14:nvPr/>
              </p14:nvContentPartPr>
              <p14:xfrm>
                <a:off x="883276" y="3133047"/>
                <a:ext cx="99000" cy="1620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4DE47DDF-43B5-5411-F013-A5F7048DA634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874636" y="3124407"/>
                  <a:ext cx="11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90256B6C-F6EA-F676-6D2C-C11DADEE66EC}"/>
                    </a:ext>
                  </a:extLst>
                </p14:cNvPr>
                <p14:cNvContentPartPr/>
                <p14:nvPr/>
              </p14:nvContentPartPr>
              <p14:xfrm>
                <a:off x="1021156" y="3144567"/>
                <a:ext cx="123840" cy="15516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90256B6C-F6EA-F676-6D2C-C11DADEE66EC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1012516" y="3135567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5A2BE428-97C0-6E74-891A-B018B8368550}"/>
                    </a:ext>
                  </a:extLst>
                </p14:cNvPr>
                <p14:cNvContentPartPr/>
                <p14:nvPr/>
              </p14:nvContentPartPr>
              <p14:xfrm>
                <a:off x="1223116" y="3124047"/>
                <a:ext cx="89640" cy="1548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5A2BE428-97C0-6E74-891A-B018B8368550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214476" y="3115047"/>
                  <a:ext cx="107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AD4A1C9E-F4B6-463C-E661-3339D29CC434}"/>
                    </a:ext>
                  </a:extLst>
                </p14:cNvPr>
                <p14:cNvContentPartPr/>
                <p14:nvPr/>
              </p14:nvContentPartPr>
              <p14:xfrm>
                <a:off x="1168036" y="3036207"/>
                <a:ext cx="82080" cy="10080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AD4A1C9E-F4B6-463C-E661-3339D29CC434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1159036" y="3027567"/>
                  <a:ext cx="99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CFD77036-FF00-E8B9-453B-770C58DF5ED9}"/>
                    </a:ext>
                  </a:extLst>
                </p14:cNvPr>
                <p14:cNvContentPartPr/>
                <p14:nvPr/>
              </p14:nvContentPartPr>
              <p14:xfrm>
                <a:off x="1286476" y="3219807"/>
                <a:ext cx="93960" cy="828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CFD77036-FF00-E8B9-453B-770C58DF5ED9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1277476" y="3211167"/>
                  <a:ext cx="1116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9" name="Gruppieren 808">
            <a:extLst>
              <a:ext uri="{FF2B5EF4-FFF2-40B4-BE49-F238E27FC236}">
                <a16:creationId xmlns:a16="http://schemas.microsoft.com/office/drawing/2014/main" id="{9EC55658-DEE6-A1E5-7F5B-68637D8BB66B}"/>
              </a:ext>
            </a:extLst>
          </p:cNvPr>
          <p:cNvGrpSpPr/>
          <p:nvPr/>
        </p:nvGrpSpPr>
        <p:grpSpPr>
          <a:xfrm>
            <a:off x="89116" y="3470367"/>
            <a:ext cx="1211040" cy="587160"/>
            <a:chOff x="89116" y="3470367"/>
            <a:chExt cx="12110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007C279C-9741-AC28-417B-B01A97A91E2E}"/>
                    </a:ext>
                  </a:extLst>
                </p14:cNvPr>
                <p14:cNvContentPartPr/>
                <p14:nvPr/>
              </p14:nvContentPartPr>
              <p14:xfrm>
                <a:off x="142756" y="3580887"/>
                <a:ext cx="146880" cy="2088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007C279C-9741-AC28-417B-B01A97A91E2E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34116" y="3572247"/>
                  <a:ext cx="16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753177DA-9FA8-48B5-9165-54F8C25824E0}"/>
                    </a:ext>
                  </a:extLst>
                </p14:cNvPr>
                <p14:cNvContentPartPr/>
                <p14:nvPr/>
              </p14:nvContentPartPr>
              <p14:xfrm>
                <a:off x="137716" y="3653607"/>
                <a:ext cx="134640" cy="1440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753177DA-9FA8-48B5-9165-54F8C25824E0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129076" y="3644967"/>
                  <a:ext cx="152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B342DA1C-0C97-6E39-A3E8-3B3E484CCDF5}"/>
                    </a:ext>
                  </a:extLst>
                </p14:cNvPr>
                <p14:cNvContentPartPr/>
                <p14:nvPr/>
              </p14:nvContentPartPr>
              <p14:xfrm>
                <a:off x="285316" y="3532287"/>
                <a:ext cx="61560" cy="19224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B342DA1C-0C97-6E39-A3E8-3B3E484CCDF5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276676" y="3523647"/>
                  <a:ext cx="79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D3FA1991-967D-4E39-7BF3-A70D2E5B923F}"/>
                    </a:ext>
                  </a:extLst>
                </p14:cNvPr>
                <p14:cNvContentPartPr/>
                <p14:nvPr/>
              </p14:nvContentPartPr>
              <p14:xfrm>
                <a:off x="533356" y="3502767"/>
                <a:ext cx="171000" cy="17928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D3FA1991-967D-4E39-7BF3-A70D2E5B923F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524356" y="3494127"/>
                  <a:ext cx="18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9C47621E-3A93-A564-F600-7CA379670BDF}"/>
                    </a:ext>
                  </a:extLst>
                </p14:cNvPr>
                <p14:cNvContentPartPr/>
                <p14:nvPr/>
              </p14:nvContentPartPr>
              <p14:xfrm>
                <a:off x="716596" y="3563247"/>
                <a:ext cx="55080" cy="13176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9C47621E-3A93-A564-F600-7CA379670BDF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707956" y="3554247"/>
                  <a:ext cx="72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7413168-C3A9-6299-E6DD-79072CB7B1A4}"/>
                    </a:ext>
                  </a:extLst>
                </p14:cNvPr>
                <p14:cNvContentPartPr/>
                <p14:nvPr/>
              </p14:nvContentPartPr>
              <p14:xfrm>
                <a:off x="824956" y="3566487"/>
                <a:ext cx="97560" cy="10728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7413168-C3A9-6299-E6DD-79072CB7B1A4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815956" y="3557847"/>
                  <a:ext cx="115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42D24D3-00FA-89E2-0D10-8D664835F041}"/>
                    </a:ext>
                  </a:extLst>
                </p14:cNvPr>
                <p14:cNvContentPartPr/>
                <p14:nvPr/>
              </p14:nvContentPartPr>
              <p14:xfrm>
                <a:off x="665116" y="3471447"/>
                <a:ext cx="21600" cy="432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42D24D3-00FA-89E2-0D10-8D664835F041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656116" y="3462807"/>
                  <a:ext cx="39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81E8872C-D0CA-D896-33B2-93F78EF6A18D}"/>
                    </a:ext>
                  </a:extLst>
                </p14:cNvPr>
                <p14:cNvContentPartPr/>
                <p14:nvPr/>
              </p14:nvContentPartPr>
              <p14:xfrm>
                <a:off x="721996" y="3470367"/>
                <a:ext cx="6120" cy="118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81E8872C-D0CA-D896-33B2-93F78EF6A18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12996" y="3461727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86265206-750B-0069-A68A-7AE7BCACE130}"/>
                    </a:ext>
                  </a:extLst>
                </p14:cNvPr>
                <p14:cNvContentPartPr/>
                <p14:nvPr/>
              </p14:nvContentPartPr>
              <p14:xfrm>
                <a:off x="89116" y="3893007"/>
                <a:ext cx="99000" cy="972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86265206-750B-0069-A68A-7AE7BCACE130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80476" y="3884367"/>
                  <a:ext cx="116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888D9C21-9AEB-8710-0BEF-01A391D58C2F}"/>
                    </a:ext>
                  </a:extLst>
                </p14:cNvPr>
                <p14:cNvContentPartPr/>
                <p14:nvPr/>
              </p14:nvContentPartPr>
              <p14:xfrm>
                <a:off x="227356" y="3908487"/>
                <a:ext cx="75960" cy="7668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888D9C21-9AEB-8710-0BEF-01A391D58C2F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218356" y="3899847"/>
                  <a:ext cx="93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D1F74468-231A-194F-0FF6-B8EF996B4F4B}"/>
                    </a:ext>
                  </a:extLst>
                </p14:cNvPr>
                <p14:cNvContentPartPr/>
                <p14:nvPr/>
              </p14:nvContentPartPr>
              <p14:xfrm>
                <a:off x="355516" y="3813087"/>
                <a:ext cx="134280" cy="16380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D1F74468-231A-194F-0FF6-B8EF996B4F4B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346876" y="3804087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C4F6678-8390-02AA-343B-CD9091813499}"/>
                    </a:ext>
                  </a:extLst>
                </p14:cNvPr>
                <p14:cNvContentPartPr/>
                <p14:nvPr/>
              </p14:nvContentPartPr>
              <p14:xfrm>
                <a:off x="700396" y="3875367"/>
                <a:ext cx="109080" cy="8892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C4F6678-8390-02AA-343B-CD9091813499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691756" y="3866367"/>
                  <a:ext cx="126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4F6C9A6E-B11B-B2F2-9217-A61802ACD1BA}"/>
                    </a:ext>
                  </a:extLst>
                </p14:cNvPr>
                <p14:cNvContentPartPr/>
                <p14:nvPr/>
              </p14:nvContentPartPr>
              <p14:xfrm>
                <a:off x="969676" y="3875727"/>
                <a:ext cx="225000" cy="9360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4F6C9A6E-B11B-B2F2-9217-A61802ACD1BA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961036" y="3867087"/>
                  <a:ext cx="24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3AF7FE47-23DE-4C74-13D7-E4E58DDACAFA}"/>
                    </a:ext>
                  </a:extLst>
                </p14:cNvPr>
                <p14:cNvContentPartPr/>
                <p14:nvPr/>
              </p14:nvContentPartPr>
              <p14:xfrm>
                <a:off x="1202596" y="3753327"/>
                <a:ext cx="97560" cy="30420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3AF7FE47-23DE-4C74-13D7-E4E58DDACAFA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1193596" y="3744327"/>
                  <a:ext cx="11520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" name="Gruppieren 821">
            <a:extLst>
              <a:ext uri="{FF2B5EF4-FFF2-40B4-BE49-F238E27FC236}">
                <a16:creationId xmlns:a16="http://schemas.microsoft.com/office/drawing/2014/main" id="{1E2A826B-C81F-E5BA-4079-836A27A41C6E}"/>
              </a:ext>
            </a:extLst>
          </p:cNvPr>
          <p:cNvGrpSpPr/>
          <p:nvPr/>
        </p:nvGrpSpPr>
        <p:grpSpPr>
          <a:xfrm>
            <a:off x="80836" y="4141407"/>
            <a:ext cx="946800" cy="628560"/>
            <a:chOff x="80836" y="4141407"/>
            <a:chExt cx="9468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8BD2C37B-7E6F-2060-44CC-73CC624D9684}"/>
                    </a:ext>
                  </a:extLst>
                </p14:cNvPr>
                <p14:cNvContentPartPr/>
                <p14:nvPr/>
              </p14:nvContentPartPr>
              <p14:xfrm>
                <a:off x="80836" y="4198647"/>
                <a:ext cx="228960" cy="2664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8BD2C37B-7E6F-2060-44CC-73CC624D9684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72196" y="4189647"/>
                  <a:ext cx="246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617FDFDE-0D7E-7ABB-5922-835B7156E823}"/>
                    </a:ext>
                  </a:extLst>
                </p14:cNvPr>
                <p14:cNvContentPartPr/>
                <p14:nvPr/>
              </p14:nvContentPartPr>
              <p14:xfrm>
                <a:off x="94516" y="4236807"/>
                <a:ext cx="198360" cy="4284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617FDFDE-0D7E-7ABB-5922-835B7156E823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85516" y="4227807"/>
                  <a:ext cx="21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BD3F09F9-3129-EBD4-3CE3-805FDFD9881D}"/>
                    </a:ext>
                  </a:extLst>
                </p14:cNvPr>
                <p14:cNvContentPartPr/>
                <p14:nvPr/>
              </p14:nvContentPartPr>
              <p14:xfrm>
                <a:off x="282076" y="4141407"/>
                <a:ext cx="142920" cy="1836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BD3F09F9-3129-EBD4-3CE3-805FDFD9881D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273436" y="4132407"/>
                  <a:ext cx="160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93C909C8-3A94-2661-95B8-620CFEDB9A79}"/>
                    </a:ext>
                  </a:extLst>
                </p14:cNvPr>
                <p14:cNvContentPartPr/>
                <p14:nvPr/>
              </p14:nvContentPartPr>
              <p14:xfrm>
                <a:off x="210076" y="4394127"/>
                <a:ext cx="151200" cy="1382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93C909C8-3A94-2661-95B8-620CFEDB9A79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201076" y="4385487"/>
                  <a:ext cx="168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507F76FA-12E1-3A1C-7AAA-A85B8D2BD6EA}"/>
                    </a:ext>
                  </a:extLst>
                </p14:cNvPr>
                <p14:cNvContentPartPr/>
                <p14:nvPr/>
              </p14:nvContentPartPr>
              <p14:xfrm>
                <a:off x="407716" y="4334727"/>
                <a:ext cx="106200" cy="1501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507F76FA-12E1-3A1C-7AAA-A85B8D2BD6EA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398716" y="4325727"/>
                  <a:ext cx="123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E34CABB1-5DEC-E9F7-C254-6C0C1A54982B}"/>
                    </a:ext>
                  </a:extLst>
                </p14:cNvPr>
                <p14:cNvContentPartPr/>
                <p14:nvPr/>
              </p14:nvContentPartPr>
              <p14:xfrm>
                <a:off x="579796" y="4355967"/>
                <a:ext cx="158400" cy="309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E34CABB1-5DEC-E9F7-C254-6C0C1A54982B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571156" y="4346967"/>
                  <a:ext cx="176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7314270D-BBF6-1202-30F3-019FE925A896}"/>
                    </a:ext>
                  </a:extLst>
                </p14:cNvPr>
                <p14:cNvContentPartPr/>
                <p14:nvPr/>
              </p14:nvContentPartPr>
              <p14:xfrm>
                <a:off x="620116" y="4414287"/>
                <a:ext cx="127440" cy="2556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7314270D-BBF6-1202-30F3-019FE925A896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611476" y="4405287"/>
                  <a:ext cx="145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7B187DFF-4D24-E933-828B-C34E91AF57F3}"/>
                    </a:ext>
                  </a:extLst>
                </p14:cNvPr>
                <p14:cNvContentPartPr/>
                <p14:nvPr/>
              </p14:nvContentPartPr>
              <p14:xfrm>
                <a:off x="823876" y="4305207"/>
                <a:ext cx="119160" cy="10008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7B187DFF-4D24-E933-828B-C34E91AF57F3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815236" y="4296567"/>
                  <a:ext cx="13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8F0FFA86-0B9A-4751-16A9-FE7D1A0C40DB}"/>
                    </a:ext>
                  </a:extLst>
                </p14:cNvPr>
                <p14:cNvContentPartPr/>
                <p14:nvPr/>
              </p14:nvContentPartPr>
              <p14:xfrm>
                <a:off x="172636" y="4472607"/>
                <a:ext cx="855000" cy="17712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8F0FFA86-0B9A-4751-16A9-FE7D1A0C40DB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163636" y="4463967"/>
                  <a:ext cx="87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2CA3F8C5-A317-5EA9-2A8C-8082DD2F4617}"/>
                    </a:ext>
                  </a:extLst>
                </p14:cNvPr>
                <p14:cNvContentPartPr/>
                <p14:nvPr/>
              </p14:nvContentPartPr>
              <p14:xfrm>
                <a:off x="149596" y="4537407"/>
                <a:ext cx="866160" cy="23256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2CA3F8C5-A317-5EA9-2A8C-8082DD2F4617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40596" y="4528767"/>
                  <a:ext cx="88380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51000" imgH="431800" progId="Equation.3">
                  <p:embed/>
                </p:oleObj>
              </mc:Choice>
              <mc:Fallback>
                <p:oleObj name="Formel" r:id="rId2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90127D5-96D2-9ABC-CCD3-4550AE44B98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FB7B2B0-CEC8-4BB5-D5F1-AC602DA64666}"/>
                  </a:ext>
                </a:extLst>
              </p14:cNvPr>
              <p14:cNvContentPartPr/>
              <p14:nvPr/>
            </p14:nvContentPartPr>
            <p14:xfrm>
              <a:off x="5892676" y="1897102"/>
              <a:ext cx="3190320" cy="40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FB7B2B0-CEC8-4BB5-D5F1-AC602DA646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3676" y="1888462"/>
                <a:ext cx="3207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F89FD6E-8053-88B6-F829-4ACC3861DD77}"/>
                  </a:ext>
                </a:extLst>
              </p14:cNvPr>
              <p14:cNvContentPartPr/>
              <p14:nvPr/>
            </p14:nvContentPartPr>
            <p14:xfrm>
              <a:off x="4029316" y="3608182"/>
              <a:ext cx="634680" cy="42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F89FD6E-8053-88B6-F829-4ACC3861D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0316" y="3599182"/>
                <a:ext cx="652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0EA9A35-EB96-47F8-5E98-4FE70FA270B6}"/>
                  </a:ext>
                </a:extLst>
              </p14:cNvPr>
              <p14:cNvContentPartPr/>
              <p14:nvPr/>
            </p14:nvContentPartPr>
            <p14:xfrm>
              <a:off x="5184196" y="3630502"/>
              <a:ext cx="798120" cy="72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0EA9A35-EB96-47F8-5E98-4FE70FA270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5196" y="3621502"/>
                <a:ext cx="81576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B17FB6-9807-56BB-B7EB-6B3CF1754B6A}"/>
              </a:ext>
            </a:extLst>
          </p:cNvPr>
          <p:cNvGrpSpPr/>
          <p:nvPr/>
        </p:nvGrpSpPr>
        <p:grpSpPr>
          <a:xfrm>
            <a:off x="5783236" y="3580462"/>
            <a:ext cx="822600" cy="115200"/>
            <a:chOff x="5783236" y="3580462"/>
            <a:chExt cx="8226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FE5374B-8312-18F5-EB5D-26584FB46EE7}"/>
                    </a:ext>
                  </a:extLst>
                </p14:cNvPr>
                <p14:cNvContentPartPr/>
                <p14:nvPr/>
              </p14:nvContentPartPr>
              <p14:xfrm>
                <a:off x="5783236" y="3580462"/>
                <a:ext cx="171720" cy="45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FE5374B-8312-18F5-EB5D-26584FB46E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74236" y="3571462"/>
                  <a:ext cx="189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07CA12B-8299-4242-5F4F-7B15D10B8934}"/>
                    </a:ext>
                  </a:extLst>
                </p14:cNvPr>
                <p14:cNvContentPartPr/>
                <p14:nvPr/>
              </p14:nvContentPartPr>
              <p14:xfrm>
                <a:off x="6234316" y="3631222"/>
                <a:ext cx="371520" cy="64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07CA12B-8299-4242-5F4F-7B15D10B89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25676" y="3622582"/>
                  <a:ext cx="38916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AEB7B7C-AF29-1B28-A8C2-C4D03E430A64}"/>
                  </a:ext>
                </a:extLst>
              </p14:cNvPr>
              <p14:cNvContentPartPr/>
              <p14:nvPr/>
            </p14:nvContentPartPr>
            <p14:xfrm>
              <a:off x="4604236" y="713782"/>
              <a:ext cx="3376800" cy="101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AEB7B7C-AF29-1B28-A8C2-C4D03E430A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95236" y="704782"/>
                <a:ext cx="3394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B735F8-18AC-56CF-9ECF-17BA3E069960}"/>
                  </a:ext>
                </a:extLst>
              </p14:cNvPr>
              <p14:cNvContentPartPr/>
              <p14:nvPr/>
            </p14:nvContentPartPr>
            <p14:xfrm>
              <a:off x="3931036" y="2980342"/>
              <a:ext cx="905400" cy="878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B735F8-18AC-56CF-9ECF-17BA3E0699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2396" y="2971702"/>
                <a:ext cx="92304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E1C8697-0AD5-CA6C-3DA4-B13699CE4200}"/>
                  </a:ext>
                </a:extLst>
              </p14:cNvPr>
              <p14:cNvContentPartPr/>
              <p14:nvPr/>
            </p14:nvContentPartPr>
            <p14:xfrm>
              <a:off x="4566436" y="3044782"/>
              <a:ext cx="2490120" cy="840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E1C8697-0AD5-CA6C-3DA4-B13699CE42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57436" y="3036142"/>
                <a:ext cx="2507760" cy="8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B9AADDF-A0C4-29BA-102F-DB3520E7814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2055252-56AA-1E70-87DD-340ACCCE5104}"/>
                  </a:ext>
                </a:extLst>
              </p14:cNvPr>
              <p14:cNvContentPartPr/>
              <p14:nvPr/>
            </p14:nvContentPartPr>
            <p14:xfrm>
              <a:off x="3032836" y="3334582"/>
              <a:ext cx="3835080" cy="97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2055252-56AA-1E70-87DD-340ACCCE51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196" y="3325942"/>
                <a:ext cx="385272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01F8E05A-25B4-BDC0-0559-83FAC3F5A004}"/>
              </a:ext>
            </a:extLst>
          </p:cNvPr>
          <p:cNvGrpSpPr/>
          <p:nvPr/>
        </p:nvGrpSpPr>
        <p:grpSpPr>
          <a:xfrm>
            <a:off x="421036" y="3706102"/>
            <a:ext cx="7333920" cy="1605600"/>
            <a:chOff x="421036" y="3706102"/>
            <a:chExt cx="7333920" cy="16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8222283-3CB3-5526-F8E3-5AA1D20E0049}"/>
                    </a:ext>
                  </a:extLst>
                </p14:cNvPr>
                <p14:cNvContentPartPr/>
                <p14:nvPr/>
              </p14:nvContentPartPr>
              <p14:xfrm>
                <a:off x="530836" y="3870982"/>
                <a:ext cx="49680" cy="272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8222283-3CB3-5526-F8E3-5AA1D20E00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2196" y="3861982"/>
                  <a:ext cx="67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710DF56-5957-4782-2CD7-F9B05499EF06}"/>
                    </a:ext>
                  </a:extLst>
                </p14:cNvPr>
                <p14:cNvContentPartPr/>
                <p14:nvPr/>
              </p14:nvContentPartPr>
              <p14:xfrm>
                <a:off x="421036" y="3815902"/>
                <a:ext cx="271800" cy="151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710DF56-5957-4782-2CD7-F9B05499EF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2036" y="3807262"/>
                  <a:ext cx="28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871FA0-AA7C-41C8-4EB1-1D03CDF759C8}"/>
                    </a:ext>
                  </a:extLst>
                </p14:cNvPr>
                <p14:cNvContentPartPr/>
                <p14:nvPr/>
              </p14:nvContentPartPr>
              <p14:xfrm>
                <a:off x="751156" y="3797902"/>
                <a:ext cx="127800" cy="38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871FA0-AA7C-41C8-4EB1-1D03CDF759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2516" y="3789262"/>
                  <a:ext cx="1454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8B406A0-63F0-D80B-14D0-63B28163308D}"/>
                    </a:ext>
                  </a:extLst>
                </p14:cNvPr>
                <p14:cNvContentPartPr/>
                <p14:nvPr/>
              </p14:nvContentPartPr>
              <p14:xfrm>
                <a:off x="961756" y="3919942"/>
                <a:ext cx="25200" cy="180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8B406A0-63F0-D80B-14D0-63B2816330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3116" y="3910942"/>
                  <a:ext cx="42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A344A54-AA98-F143-B58E-BC8303F4DF6B}"/>
                    </a:ext>
                  </a:extLst>
                </p14:cNvPr>
                <p14:cNvContentPartPr/>
                <p14:nvPr/>
              </p14:nvContentPartPr>
              <p14:xfrm>
                <a:off x="897316" y="3847942"/>
                <a:ext cx="177840" cy="126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A344A54-AA98-F143-B58E-BC8303F4DF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676" y="3839302"/>
                  <a:ext cx="195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97AD0B-7163-55F3-D987-1C1F8AFC86F2}"/>
                    </a:ext>
                  </a:extLst>
                </p14:cNvPr>
                <p14:cNvContentPartPr/>
                <p14:nvPr/>
              </p14:nvContentPartPr>
              <p14:xfrm>
                <a:off x="1083436" y="3978622"/>
                <a:ext cx="96480" cy="123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97AD0B-7163-55F3-D987-1C1F8AFC86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4436" y="3969982"/>
                  <a:ext cx="114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B6492D-81AE-FA55-8013-D81AAE17F3DF}"/>
                    </a:ext>
                  </a:extLst>
                </p14:cNvPr>
                <p14:cNvContentPartPr/>
                <p14:nvPr/>
              </p14:nvContentPartPr>
              <p14:xfrm>
                <a:off x="1212676" y="3959182"/>
                <a:ext cx="83880" cy="121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B6492D-81AE-FA55-8013-D81AAE17F3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03676" y="3950182"/>
                  <a:ext cx="101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4741B0-B233-5808-4F9C-E1531E71E14B}"/>
                    </a:ext>
                  </a:extLst>
                </p14:cNvPr>
                <p14:cNvContentPartPr/>
                <p14:nvPr/>
              </p14:nvContentPartPr>
              <p14:xfrm>
                <a:off x="1315276" y="3862702"/>
                <a:ext cx="93960" cy="217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4741B0-B233-5808-4F9C-E1531E71E1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6276" y="3853702"/>
                  <a:ext cx="111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6580FB0-8979-28F2-81B5-8DE84DA8885B}"/>
                    </a:ext>
                  </a:extLst>
                </p14:cNvPr>
                <p14:cNvContentPartPr/>
                <p14:nvPr/>
              </p14:nvContentPartPr>
              <p14:xfrm>
                <a:off x="1472236" y="3861622"/>
                <a:ext cx="115560" cy="181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6580FB0-8979-28F2-81B5-8DE84DA888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3596" y="3852982"/>
                  <a:ext cx="133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F6ED7F-D3E4-E9EA-5C9A-2BCEA08306AD}"/>
                    </a:ext>
                  </a:extLst>
                </p14:cNvPr>
                <p14:cNvContentPartPr/>
                <p14:nvPr/>
              </p14:nvContentPartPr>
              <p14:xfrm>
                <a:off x="1628836" y="3834262"/>
                <a:ext cx="326520" cy="204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F6ED7F-D3E4-E9EA-5C9A-2BCEA08306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20196" y="3825622"/>
                  <a:ext cx="344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DEDB3B6-6E87-9CC3-2F56-B7C5475358CD}"/>
                    </a:ext>
                  </a:extLst>
                </p14:cNvPr>
                <p14:cNvContentPartPr/>
                <p14:nvPr/>
              </p14:nvContentPartPr>
              <p14:xfrm>
                <a:off x="2194756" y="3914182"/>
                <a:ext cx="263160" cy="11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DEDB3B6-6E87-9CC3-2F56-B7C5475358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5756" y="3905182"/>
                  <a:ext cx="280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90BF3FE-E377-09B2-DDAB-1D8AD9917CAB}"/>
                    </a:ext>
                  </a:extLst>
                </p14:cNvPr>
                <p14:cNvContentPartPr/>
                <p14:nvPr/>
              </p14:nvContentPartPr>
              <p14:xfrm>
                <a:off x="2505436" y="3912382"/>
                <a:ext cx="92880" cy="99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90BF3FE-E377-09B2-DDAB-1D8AD9917C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6796" y="3903742"/>
                  <a:ext cx="110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B99CF3E-F310-CA38-89D1-E9337BDBECF4}"/>
                    </a:ext>
                  </a:extLst>
                </p14:cNvPr>
                <p14:cNvContentPartPr/>
                <p14:nvPr/>
              </p14:nvContentPartPr>
              <p14:xfrm>
                <a:off x="2606956" y="3909142"/>
                <a:ext cx="108720" cy="218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B99CF3E-F310-CA38-89D1-E9337BDBEC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7956" y="3900142"/>
                  <a:ext cx="126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7272AD0-675B-51DE-8754-A8B4EB61A952}"/>
                    </a:ext>
                  </a:extLst>
                </p14:cNvPr>
                <p14:cNvContentPartPr/>
                <p14:nvPr/>
              </p14:nvContentPartPr>
              <p14:xfrm>
                <a:off x="2775796" y="3890062"/>
                <a:ext cx="102240" cy="100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7272AD0-675B-51DE-8754-A8B4EB61A9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7156" y="3881422"/>
                  <a:ext cx="11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F3B0068-6953-16FC-C229-46B320492F6C}"/>
                    </a:ext>
                  </a:extLst>
                </p14:cNvPr>
                <p14:cNvContentPartPr/>
                <p14:nvPr/>
              </p14:nvContentPartPr>
              <p14:xfrm>
                <a:off x="2921596" y="3733102"/>
                <a:ext cx="273240" cy="23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F3B0068-6953-16FC-C229-46B320492F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12596" y="3724462"/>
                  <a:ext cx="290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ABA955-3A72-514B-CFB3-69489F83FD2C}"/>
                    </a:ext>
                  </a:extLst>
                </p14:cNvPr>
                <p14:cNvContentPartPr/>
                <p14:nvPr/>
              </p14:nvContentPartPr>
              <p14:xfrm>
                <a:off x="2788396" y="3759742"/>
                <a:ext cx="14400" cy="11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ABA955-3A72-514B-CFB3-69489F83FD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9396" y="3751102"/>
                  <a:ext cx="3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DCD938-D93C-B15A-B59F-ED9136DDE4DD}"/>
                    </a:ext>
                  </a:extLst>
                </p14:cNvPr>
                <p14:cNvContentPartPr/>
                <p14:nvPr/>
              </p14:nvContentPartPr>
              <p14:xfrm>
                <a:off x="2852836" y="3753262"/>
                <a:ext cx="3960" cy="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DCD938-D93C-B15A-B59F-ED9136DDE4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4196" y="3744262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3EC63F9-023D-3CD5-77CC-F8A2A0B3F534}"/>
                    </a:ext>
                  </a:extLst>
                </p14:cNvPr>
                <p14:cNvContentPartPr/>
                <p14:nvPr/>
              </p14:nvContentPartPr>
              <p14:xfrm>
                <a:off x="3336676" y="3834982"/>
                <a:ext cx="102960" cy="134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3EC63F9-023D-3CD5-77CC-F8A2A0B3F5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28036" y="3825982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964D3B4-AF8D-17AE-6649-E94054C78560}"/>
                    </a:ext>
                  </a:extLst>
                </p14:cNvPr>
                <p14:cNvContentPartPr/>
                <p14:nvPr/>
              </p14:nvContentPartPr>
              <p14:xfrm>
                <a:off x="3499396" y="3771622"/>
                <a:ext cx="38520" cy="19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964D3B4-AF8D-17AE-6649-E94054C785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0756" y="3762982"/>
                  <a:ext cx="56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598F913-93B3-2FE9-FBE3-35EAE920CAEF}"/>
                    </a:ext>
                  </a:extLst>
                </p14:cNvPr>
                <p14:cNvContentPartPr/>
                <p14:nvPr/>
              </p14:nvContentPartPr>
              <p14:xfrm>
                <a:off x="3601636" y="3729862"/>
                <a:ext cx="127080" cy="233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598F913-93B3-2FE9-FBE3-35EAE920CA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2636" y="3720862"/>
                  <a:ext cx="144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6A2A97-A673-2257-EC4F-12B83B437E24}"/>
                    </a:ext>
                  </a:extLst>
                </p14:cNvPr>
                <p14:cNvContentPartPr/>
                <p14:nvPr/>
              </p14:nvContentPartPr>
              <p14:xfrm>
                <a:off x="3727996" y="3706102"/>
                <a:ext cx="101520" cy="349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6A2A97-A673-2257-EC4F-12B83B437E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18996" y="3697462"/>
                  <a:ext cx="1191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610170-2097-10F9-B40E-81E3BC34FE5C}"/>
                    </a:ext>
                  </a:extLst>
                </p14:cNvPr>
                <p14:cNvContentPartPr/>
                <p14:nvPr/>
              </p14:nvContentPartPr>
              <p14:xfrm>
                <a:off x="840076" y="4565422"/>
                <a:ext cx="195840" cy="16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610170-2097-10F9-B40E-81E3BC34FE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1076" y="4556422"/>
                  <a:ext cx="213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CA523D-FC73-49D3-3421-B2CF4A71FCD2}"/>
                    </a:ext>
                  </a:extLst>
                </p14:cNvPr>
                <p14:cNvContentPartPr/>
                <p14:nvPr/>
              </p14:nvContentPartPr>
              <p14:xfrm>
                <a:off x="883996" y="4629142"/>
                <a:ext cx="132480" cy="1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CA523D-FC73-49D3-3421-B2CF4A71FC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4996" y="4620502"/>
                  <a:ext cx="150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7B7EB11-F056-D2BC-5C87-542B67FBD03E}"/>
                    </a:ext>
                  </a:extLst>
                </p14:cNvPr>
                <p14:cNvContentPartPr/>
                <p14:nvPr/>
              </p14:nvContentPartPr>
              <p14:xfrm>
                <a:off x="1245436" y="4439782"/>
                <a:ext cx="34560" cy="196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7B7EB11-F056-D2BC-5C87-542B67FBD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36796" y="4430782"/>
                  <a:ext cx="52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1241EB0-9A2A-A1EF-70EB-C9ECC539EEAF}"/>
                    </a:ext>
                  </a:extLst>
                </p14:cNvPr>
                <p14:cNvContentPartPr/>
                <p14:nvPr/>
              </p14:nvContentPartPr>
              <p14:xfrm>
                <a:off x="1141396" y="4381462"/>
                <a:ext cx="231840" cy="108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1241EB0-9A2A-A1EF-70EB-C9ECC539EE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2396" y="4372822"/>
                  <a:ext cx="249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065B6E-384B-D36D-C140-AB72345C4D57}"/>
                    </a:ext>
                  </a:extLst>
                </p14:cNvPr>
                <p14:cNvContentPartPr/>
                <p14:nvPr/>
              </p14:nvContentPartPr>
              <p14:xfrm>
                <a:off x="1437676" y="4321702"/>
                <a:ext cx="128160" cy="334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065B6E-384B-D36D-C140-AB72345C4D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28676" y="4313062"/>
                  <a:ext cx="145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BFFB60B-DD7E-F87C-BDCD-F7898172A375}"/>
                    </a:ext>
                  </a:extLst>
                </p14:cNvPr>
                <p14:cNvContentPartPr/>
                <p14:nvPr/>
              </p14:nvContentPartPr>
              <p14:xfrm>
                <a:off x="1657996" y="4399102"/>
                <a:ext cx="20880" cy="183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BFFB60B-DD7E-F87C-BDCD-F7898172A3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48996" y="4390462"/>
                  <a:ext cx="38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A276BF-2E85-D2F5-54A3-C406A1981A1F}"/>
                    </a:ext>
                  </a:extLst>
                </p14:cNvPr>
                <p14:cNvContentPartPr/>
                <p14:nvPr/>
              </p14:nvContentPartPr>
              <p14:xfrm>
                <a:off x="1598236" y="4369582"/>
                <a:ext cx="161280" cy="86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A276BF-2E85-D2F5-54A3-C406A1981A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89596" y="4360582"/>
                  <a:ext cx="178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E841BBC-5359-A9BF-21F4-E10E7A21C65A}"/>
                    </a:ext>
                  </a:extLst>
                </p14:cNvPr>
                <p14:cNvContentPartPr/>
                <p14:nvPr/>
              </p14:nvContentPartPr>
              <p14:xfrm>
                <a:off x="1758436" y="4463542"/>
                <a:ext cx="93960" cy="142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E841BBC-5359-A9BF-21F4-E10E7A21C6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49796" y="4454542"/>
                  <a:ext cx="111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4CD8D49-DA7F-D383-AD94-333D5050BBCE}"/>
                    </a:ext>
                  </a:extLst>
                </p14:cNvPr>
                <p14:cNvContentPartPr/>
                <p14:nvPr/>
              </p14:nvContentPartPr>
              <p14:xfrm>
                <a:off x="1868596" y="4448062"/>
                <a:ext cx="90360" cy="136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4CD8D49-DA7F-D383-AD94-333D5050BB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59956" y="4439422"/>
                  <a:ext cx="108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91E742B-1967-09B9-2035-3C278014C1F6}"/>
                    </a:ext>
                  </a:extLst>
                </p14:cNvPr>
                <p14:cNvContentPartPr/>
                <p14:nvPr/>
              </p14:nvContentPartPr>
              <p14:xfrm>
                <a:off x="1951756" y="4357342"/>
                <a:ext cx="101520" cy="220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91E742B-1967-09B9-2035-3C278014C1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43116" y="4348702"/>
                  <a:ext cx="119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1FBB86-FB0B-10A2-FF69-01E986ED69FA}"/>
                    </a:ext>
                  </a:extLst>
                </p14:cNvPr>
                <p14:cNvContentPartPr/>
                <p14:nvPr/>
              </p14:nvContentPartPr>
              <p14:xfrm>
                <a:off x="2128876" y="4363462"/>
                <a:ext cx="81720" cy="177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1FBB86-FB0B-10A2-FF69-01E986ED69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20236" y="4354822"/>
                  <a:ext cx="99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8E8B703-9FE3-1E6B-7BEA-3EC82DF7355F}"/>
                    </a:ext>
                  </a:extLst>
                </p14:cNvPr>
                <p14:cNvContentPartPr/>
                <p14:nvPr/>
              </p14:nvContentPartPr>
              <p14:xfrm>
                <a:off x="2240476" y="4432222"/>
                <a:ext cx="6372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8E8B703-9FE3-1E6B-7BEA-3EC82DF735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31836" y="4423222"/>
                  <a:ext cx="81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49488F-5ECB-409B-5ECF-0B7B7CAE40F3}"/>
                    </a:ext>
                  </a:extLst>
                </p14:cNvPr>
                <p14:cNvContentPartPr/>
                <p14:nvPr/>
              </p14:nvContentPartPr>
              <p14:xfrm>
                <a:off x="2336956" y="4352302"/>
                <a:ext cx="131400" cy="141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49488F-5ECB-409B-5ECF-0B7B7CAE40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8316" y="4343662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917B3C-B295-C81E-BE40-44280DDC1880}"/>
                    </a:ext>
                  </a:extLst>
                </p14:cNvPr>
                <p14:cNvContentPartPr/>
                <p14:nvPr/>
              </p14:nvContentPartPr>
              <p14:xfrm>
                <a:off x="2631436" y="4403782"/>
                <a:ext cx="212040" cy="11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917B3C-B295-C81E-BE40-44280DDC18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22436" y="4395142"/>
                  <a:ext cx="229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0B1D41B-A55F-176E-0EB7-CA13240B93B4}"/>
                    </a:ext>
                  </a:extLst>
                </p14:cNvPr>
                <p14:cNvContentPartPr/>
                <p14:nvPr/>
              </p14:nvContentPartPr>
              <p14:xfrm>
                <a:off x="2899996" y="4377502"/>
                <a:ext cx="86040" cy="223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0B1D41B-A55F-176E-0EB7-CA13240B93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90996" y="4368502"/>
                  <a:ext cx="103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8C46742-9DD2-3914-4C3A-6D5C60AF953C}"/>
                    </a:ext>
                  </a:extLst>
                </p14:cNvPr>
                <p14:cNvContentPartPr/>
                <p14:nvPr/>
              </p14:nvContentPartPr>
              <p14:xfrm>
                <a:off x="3014476" y="4395142"/>
                <a:ext cx="112680" cy="85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8C46742-9DD2-3914-4C3A-6D5C60AF95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05476" y="4386502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8CADD4-1657-4752-C28C-ED457CFC3419}"/>
                    </a:ext>
                  </a:extLst>
                </p14:cNvPr>
                <p14:cNvContentPartPr/>
                <p14:nvPr/>
              </p14:nvContentPartPr>
              <p14:xfrm>
                <a:off x="3163156" y="4247902"/>
                <a:ext cx="176040" cy="232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8CADD4-1657-4752-C28C-ED457CFC341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54516" y="4239262"/>
                  <a:ext cx="193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1CAF575-DBC6-6EEC-06F4-01D520E8610B}"/>
                    </a:ext>
                  </a:extLst>
                </p14:cNvPr>
                <p14:cNvContentPartPr/>
                <p14:nvPr/>
              </p14:nvContentPartPr>
              <p14:xfrm>
                <a:off x="3327676" y="4228462"/>
                <a:ext cx="83160" cy="207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1CAF575-DBC6-6EEC-06F4-01D520E861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19036" y="4219462"/>
                  <a:ext cx="100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DA42FAD-39E5-8C75-6891-DF92BA0A9ADD}"/>
                    </a:ext>
                  </a:extLst>
                </p14:cNvPr>
                <p14:cNvContentPartPr/>
                <p14:nvPr/>
              </p14:nvContentPartPr>
              <p14:xfrm>
                <a:off x="3044716" y="4271302"/>
                <a:ext cx="24480" cy="15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DA42FAD-39E5-8C75-6891-DF92BA0A9A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36076" y="4262302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FB3F5A-E078-8D29-E44B-8295D91EB1F3}"/>
                    </a:ext>
                  </a:extLst>
                </p14:cNvPr>
                <p14:cNvContentPartPr/>
                <p14:nvPr/>
              </p14:nvContentPartPr>
              <p14:xfrm>
                <a:off x="3094756" y="4261942"/>
                <a:ext cx="10800" cy="24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FB3F5A-E078-8D29-E44B-8295D91EB1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86116" y="4252942"/>
                  <a:ext cx="2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82031D-EA32-ADE6-53A3-DADA0B3F7724}"/>
                    </a:ext>
                  </a:extLst>
                </p14:cNvPr>
                <p14:cNvContentPartPr/>
                <p14:nvPr/>
              </p14:nvContentPartPr>
              <p14:xfrm>
                <a:off x="3520636" y="4188142"/>
                <a:ext cx="19440" cy="349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82031D-EA32-ADE6-53A3-DADA0B3F77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1636" y="4179142"/>
                  <a:ext cx="37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9A36844-0215-DE1B-9260-082BFBD9E2C6}"/>
                    </a:ext>
                  </a:extLst>
                </p14:cNvPr>
                <p14:cNvContentPartPr/>
                <p14:nvPr/>
              </p14:nvContentPartPr>
              <p14:xfrm>
                <a:off x="3675436" y="4205782"/>
                <a:ext cx="429120" cy="369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9A36844-0215-DE1B-9260-082BFBD9E2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66436" y="4197142"/>
                  <a:ext cx="446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11BC6E9-E35D-86A9-7657-28836792B96B}"/>
                    </a:ext>
                  </a:extLst>
                </p14:cNvPr>
                <p14:cNvContentPartPr/>
                <p14:nvPr/>
              </p14:nvContentPartPr>
              <p14:xfrm>
                <a:off x="4237396" y="4175542"/>
                <a:ext cx="83520" cy="209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11BC6E9-E35D-86A9-7657-28836792B9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28756" y="4166542"/>
                  <a:ext cx="101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9DD71C-F5C4-0F28-0F75-6DDC81009201}"/>
                    </a:ext>
                  </a:extLst>
                </p14:cNvPr>
                <p14:cNvContentPartPr/>
                <p14:nvPr/>
              </p14:nvContentPartPr>
              <p14:xfrm>
                <a:off x="4342516" y="4264462"/>
                <a:ext cx="192240" cy="121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9DD71C-F5C4-0F28-0F75-6DDC810092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33876" y="4255822"/>
                  <a:ext cx="209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A2B6319-81AC-3836-06DC-93751D7D8BE4}"/>
                    </a:ext>
                  </a:extLst>
                </p14:cNvPr>
                <p14:cNvContentPartPr/>
                <p14:nvPr/>
              </p14:nvContentPartPr>
              <p14:xfrm>
                <a:off x="4582636" y="4298662"/>
                <a:ext cx="85320" cy="91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A2B6319-81AC-3836-06DC-93751D7D8BE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73996" y="4289662"/>
                  <a:ext cx="102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2338E3-D245-E73F-DED8-1A8B9FA08168}"/>
                    </a:ext>
                  </a:extLst>
                </p14:cNvPr>
                <p14:cNvContentPartPr/>
                <p14:nvPr/>
              </p14:nvContentPartPr>
              <p14:xfrm>
                <a:off x="4726276" y="4290022"/>
                <a:ext cx="81360" cy="99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2338E3-D245-E73F-DED8-1A8B9FA081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17276" y="4281022"/>
                  <a:ext cx="99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96AD654-05F0-A9F7-34A6-74734EC9C691}"/>
                    </a:ext>
                  </a:extLst>
                </p14:cNvPr>
                <p14:cNvContentPartPr/>
                <p14:nvPr/>
              </p14:nvContentPartPr>
              <p14:xfrm>
                <a:off x="4812676" y="4133422"/>
                <a:ext cx="131400" cy="325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96AD654-05F0-A9F7-34A6-74734EC9C6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03676" y="4124782"/>
                  <a:ext cx="149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ABDF3F6-B498-2045-F326-0F7A472F75C4}"/>
                    </a:ext>
                  </a:extLst>
                </p14:cNvPr>
                <p14:cNvContentPartPr/>
                <p14:nvPr/>
              </p14:nvContentPartPr>
              <p14:xfrm>
                <a:off x="5105716" y="4282102"/>
                <a:ext cx="7920" cy="19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ABDF3F6-B498-2045-F326-0F7A472F75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96716" y="4273102"/>
                  <a:ext cx="25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80429D1-87E9-CDA3-AC72-824BA1744B83}"/>
                    </a:ext>
                  </a:extLst>
                </p14:cNvPr>
                <p14:cNvContentPartPr/>
                <p14:nvPr/>
              </p14:nvContentPartPr>
              <p14:xfrm>
                <a:off x="5296516" y="4140982"/>
                <a:ext cx="24840" cy="228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80429D1-87E9-CDA3-AC72-824BA1744B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87876" y="4132342"/>
                  <a:ext cx="42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33427F3-5C84-B95A-10E5-A9FC5AD8AE82}"/>
                    </a:ext>
                  </a:extLst>
                </p14:cNvPr>
                <p14:cNvContentPartPr/>
                <p14:nvPr/>
              </p14:nvContentPartPr>
              <p14:xfrm>
                <a:off x="5188156" y="4045942"/>
                <a:ext cx="227880" cy="16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33427F3-5C84-B95A-10E5-A9FC5AD8AE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79156" y="4036942"/>
                  <a:ext cx="245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A989A14-E142-1F4E-1D14-6356BF8349FC}"/>
                    </a:ext>
                  </a:extLst>
                </p14:cNvPr>
                <p14:cNvContentPartPr/>
                <p14:nvPr/>
              </p14:nvContentPartPr>
              <p14:xfrm>
                <a:off x="5484796" y="4038742"/>
                <a:ext cx="96840" cy="32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A989A14-E142-1F4E-1D14-6356BF8349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76156" y="4029742"/>
                  <a:ext cx="114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38654C9-A5BC-C9C7-199D-8E25B0D2A401}"/>
                    </a:ext>
                  </a:extLst>
                </p14:cNvPr>
                <p14:cNvContentPartPr/>
                <p14:nvPr/>
              </p14:nvContentPartPr>
              <p14:xfrm>
                <a:off x="5706556" y="4149622"/>
                <a:ext cx="296280" cy="378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38654C9-A5BC-C9C7-199D-8E25B0D2A4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97916" y="4140622"/>
                  <a:ext cx="313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6985E3-57C4-C851-E1B4-AC965FE7EF3A}"/>
                    </a:ext>
                  </a:extLst>
                </p14:cNvPr>
                <p14:cNvContentPartPr/>
                <p14:nvPr/>
              </p14:nvContentPartPr>
              <p14:xfrm>
                <a:off x="6048916" y="4055662"/>
                <a:ext cx="144720" cy="195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6985E3-57C4-C851-E1B4-AC965FE7EF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39916" y="4047022"/>
                  <a:ext cx="162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F23105A-87C5-0903-F141-2E5B58B1AF1D}"/>
                    </a:ext>
                  </a:extLst>
                </p14:cNvPr>
                <p14:cNvContentPartPr/>
                <p14:nvPr/>
              </p14:nvContentPartPr>
              <p14:xfrm>
                <a:off x="6302356" y="3959542"/>
                <a:ext cx="36000" cy="280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F23105A-87C5-0903-F141-2E5B58B1AF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93356" y="3950542"/>
                  <a:ext cx="53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A13FC69-A761-1BDC-69E9-34955699102B}"/>
                    </a:ext>
                  </a:extLst>
                </p14:cNvPr>
                <p14:cNvContentPartPr/>
                <p14:nvPr/>
              </p14:nvContentPartPr>
              <p14:xfrm>
                <a:off x="6380476" y="4109662"/>
                <a:ext cx="335520" cy="125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A13FC69-A761-1BDC-69E9-3495569910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71476" y="4101022"/>
                  <a:ext cx="353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85F9373-7A5B-D3FF-E0EF-0882F9F36D0A}"/>
                    </a:ext>
                  </a:extLst>
                </p14:cNvPr>
                <p14:cNvContentPartPr/>
                <p14:nvPr/>
              </p14:nvContentPartPr>
              <p14:xfrm>
                <a:off x="6747316" y="4130902"/>
                <a:ext cx="101520" cy="91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85F9373-7A5B-D3FF-E0EF-0882F9F36D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38316" y="4122262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1926183-6712-B39D-F4A9-92B0B0FB6F0C}"/>
                    </a:ext>
                  </a:extLst>
                </p14:cNvPr>
                <p14:cNvContentPartPr/>
                <p14:nvPr/>
              </p14:nvContentPartPr>
              <p14:xfrm>
                <a:off x="6839836" y="3963502"/>
                <a:ext cx="122760" cy="404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1926183-6712-B39D-F4A9-92B0B0FB6F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31196" y="3954862"/>
                  <a:ext cx="140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D8C11CD-91CD-EBB0-974A-1FCDDE06D973}"/>
                    </a:ext>
                  </a:extLst>
                </p14:cNvPr>
                <p14:cNvContentPartPr/>
                <p14:nvPr/>
              </p14:nvContentPartPr>
              <p14:xfrm>
                <a:off x="1119076" y="5082382"/>
                <a:ext cx="29160" cy="2293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D8C11CD-91CD-EBB0-974A-1FCDDE06D9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0436" y="5073742"/>
                  <a:ext cx="46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A7DFAFF-52D4-0437-E519-9088C2DF5F5E}"/>
                    </a:ext>
                  </a:extLst>
                </p14:cNvPr>
                <p14:cNvContentPartPr/>
                <p14:nvPr/>
              </p14:nvContentPartPr>
              <p14:xfrm>
                <a:off x="1052116" y="5152942"/>
                <a:ext cx="138240" cy="20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A7DFAFF-52D4-0437-E519-9088C2DF5F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3116" y="5144302"/>
                  <a:ext cx="15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F57EF05-99B2-ED79-6D96-8B8DDD1F1E00}"/>
                    </a:ext>
                  </a:extLst>
                </p14:cNvPr>
                <p14:cNvContentPartPr/>
                <p14:nvPr/>
              </p14:nvContentPartPr>
              <p14:xfrm>
                <a:off x="1274236" y="5006782"/>
                <a:ext cx="152640" cy="263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F57EF05-99B2-ED79-6D96-8B8DDD1F1E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65236" y="4998142"/>
                  <a:ext cx="170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6CC22B5-D2BD-4D67-D986-F1B2400DE20C}"/>
                    </a:ext>
                  </a:extLst>
                </p14:cNvPr>
                <p14:cNvContentPartPr/>
                <p14:nvPr/>
              </p14:nvContentPartPr>
              <p14:xfrm>
                <a:off x="1593556" y="4948822"/>
                <a:ext cx="70200" cy="284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6CC22B5-D2BD-4D67-D986-F1B2400DE2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84916" y="4940182"/>
                  <a:ext cx="87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E66D4E-5B9D-130F-76A3-9B253C6B69D0}"/>
                    </a:ext>
                  </a:extLst>
                </p14:cNvPr>
                <p14:cNvContentPartPr/>
                <p14:nvPr/>
              </p14:nvContentPartPr>
              <p14:xfrm>
                <a:off x="1832236" y="4958902"/>
                <a:ext cx="12600" cy="201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E66D4E-5B9D-130F-76A3-9B253C6B69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23596" y="4950262"/>
                  <a:ext cx="30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A8C6621-30FE-9505-54F4-3FD33E678EB1}"/>
                    </a:ext>
                  </a:extLst>
                </p14:cNvPr>
                <p14:cNvContentPartPr/>
                <p14:nvPr/>
              </p14:nvContentPartPr>
              <p14:xfrm>
                <a:off x="1751236" y="4921822"/>
                <a:ext cx="136440" cy="155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A8C6621-30FE-9505-54F4-3FD33E678EB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42596" y="4912822"/>
                  <a:ext cx="154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63179F4-69D5-6A38-AC70-C8E9125F415E}"/>
                    </a:ext>
                  </a:extLst>
                </p14:cNvPr>
                <p14:cNvContentPartPr/>
                <p14:nvPr/>
              </p14:nvContentPartPr>
              <p14:xfrm>
                <a:off x="1924756" y="5045302"/>
                <a:ext cx="65520" cy="98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63179F4-69D5-6A38-AC70-C8E9125F41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15756" y="5036662"/>
                  <a:ext cx="83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C205017-5CE5-5230-F3E0-778758D230EA}"/>
                    </a:ext>
                  </a:extLst>
                </p14:cNvPr>
                <p14:cNvContentPartPr/>
                <p14:nvPr/>
              </p14:nvContentPartPr>
              <p14:xfrm>
                <a:off x="2025196" y="5018662"/>
                <a:ext cx="94320" cy="111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C205017-5CE5-5230-F3E0-778758D230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16196" y="5010022"/>
                  <a:ext cx="11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652E1A9-2E07-C5D7-54AE-8C3E8C541864}"/>
                    </a:ext>
                  </a:extLst>
                </p14:cNvPr>
                <p14:cNvContentPartPr/>
                <p14:nvPr/>
              </p14:nvContentPartPr>
              <p14:xfrm>
                <a:off x="2109076" y="4863502"/>
                <a:ext cx="222480" cy="226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652E1A9-2E07-C5D7-54AE-8C3E8C5418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00436" y="4854862"/>
                  <a:ext cx="240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16A5912-F2C9-F797-AB61-40823B4C2D7C}"/>
                    </a:ext>
                  </a:extLst>
                </p14:cNvPr>
                <p14:cNvContentPartPr/>
                <p14:nvPr/>
              </p14:nvContentPartPr>
              <p14:xfrm>
                <a:off x="2356756" y="4805902"/>
                <a:ext cx="195120" cy="246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16A5912-F2C9-F797-AB61-40823B4C2D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47756" y="4797262"/>
                  <a:ext cx="212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79A82A5-3F8F-3FB3-F2F5-817C8675F914}"/>
                    </a:ext>
                  </a:extLst>
                </p14:cNvPr>
                <p14:cNvContentPartPr/>
                <p14:nvPr/>
              </p14:nvContentPartPr>
              <p14:xfrm>
                <a:off x="2697676" y="4892302"/>
                <a:ext cx="77760" cy="147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79A82A5-3F8F-3FB3-F2F5-817C8675F9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88676" y="4883662"/>
                  <a:ext cx="9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8367248-4B5F-5C70-B40A-DDF7B30DB77C}"/>
                    </a:ext>
                  </a:extLst>
                </p14:cNvPr>
                <p14:cNvContentPartPr/>
                <p14:nvPr/>
              </p14:nvContentPartPr>
              <p14:xfrm>
                <a:off x="2581036" y="4899142"/>
                <a:ext cx="61560" cy="119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8367248-4B5F-5C70-B40A-DDF7B30DB7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72036" y="4890142"/>
                  <a:ext cx="79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C72219A-5A9A-C96F-E5A1-EEFA814317CE}"/>
                    </a:ext>
                  </a:extLst>
                </p14:cNvPr>
                <p14:cNvContentPartPr/>
                <p14:nvPr/>
              </p14:nvContentPartPr>
              <p14:xfrm>
                <a:off x="2840596" y="4891222"/>
                <a:ext cx="127440" cy="110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C72219A-5A9A-C96F-E5A1-EEFA814317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31596" y="4882222"/>
                  <a:ext cx="14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8D5B5C1-533A-AAC5-2CBC-1A8AE3D8C272}"/>
                    </a:ext>
                  </a:extLst>
                </p14:cNvPr>
                <p14:cNvContentPartPr/>
                <p14:nvPr/>
              </p14:nvContentPartPr>
              <p14:xfrm>
                <a:off x="3003316" y="4875382"/>
                <a:ext cx="59040" cy="149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8D5B5C1-533A-AAC5-2CBC-1A8AE3D8C2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94316" y="4866382"/>
                  <a:ext cx="7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227EADF-2BC0-1670-7180-FABCB8D4A5CB}"/>
                    </a:ext>
                  </a:extLst>
                </p14:cNvPr>
                <p14:cNvContentPartPr/>
                <p14:nvPr/>
              </p14:nvContentPartPr>
              <p14:xfrm>
                <a:off x="3068116" y="4876462"/>
                <a:ext cx="114840" cy="28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227EADF-2BC0-1670-7180-FABCB8D4A5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59116" y="4867462"/>
                  <a:ext cx="132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1465035-9005-E982-F23A-CB2627D767D0}"/>
                    </a:ext>
                  </a:extLst>
                </p14:cNvPr>
                <p14:cNvContentPartPr/>
                <p14:nvPr/>
              </p14:nvContentPartPr>
              <p14:xfrm>
                <a:off x="3195916" y="4877542"/>
                <a:ext cx="91800" cy="119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1465035-9005-E982-F23A-CB2627D767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86916" y="4868542"/>
                  <a:ext cx="109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6998B30-F455-18F9-4E2E-E008146C55B2}"/>
                    </a:ext>
                  </a:extLst>
                </p14:cNvPr>
                <p14:cNvContentPartPr/>
                <p14:nvPr/>
              </p14:nvContentPartPr>
              <p14:xfrm>
                <a:off x="3332356" y="4726342"/>
                <a:ext cx="207000" cy="218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6998B30-F455-18F9-4E2E-E008146C55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23356" y="4717342"/>
                  <a:ext cx="224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2985DF1-1919-7569-2B8F-4B9E4EE6ACCF}"/>
                    </a:ext>
                  </a:extLst>
                </p14:cNvPr>
                <p14:cNvContentPartPr/>
                <p14:nvPr/>
              </p14:nvContentPartPr>
              <p14:xfrm>
                <a:off x="3183676" y="4721662"/>
                <a:ext cx="78840" cy="30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2985DF1-1919-7569-2B8F-4B9E4EE6AC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74676" y="4712662"/>
                  <a:ext cx="96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986C3A-84EC-19B8-3AB7-F2CB605EC592}"/>
                    </a:ext>
                  </a:extLst>
                </p14:cNvPr>
                <p14:cNvContentPartPr/>
                <p14:nvPr/>
              </p14:nvContentPartPr>
              <p14:xfrm>
                <a:off x="3580036" y="4661182"/>
                <a:ext cx="31320" cy="347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986C3A-84EC-19B8-3AB7-F2CB605EC5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71036" y="4652542"/>
                  <a:ext cx="48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16FB0D7-02E3-F6D2-51D7-948A960C105E}"/>
                    </a:ext>
                  </a:extLst>
                </p14:cNvPr>
                <p14:cNvContentPartPr/>
                <p14:nvPr/>
              </p14:nvContentPartPr>
              <p14:xfrm>
                <a:off x="3734476" y="4771342"/>
                <a:ext cx="79200" cy="129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16FB0D7-02E3-F6D2-51D7-948A960C10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25476" y="4762342"/>
                  <a:ext cx="96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5A28B09-DECB-666E-D8A1-9EB722004DA4}"/>
                    </a:ext>
                  </a:extLst>
                </p14:cNvPr>
                <p14:cNvContentPartPr/>
                <p14:nvPr/>
              </p14:nvContentPartPr>
              <p14:xfrm>
                <a:off x="3893236" y="4670542"/>
                <a:ext cx="155880" cy="248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5A28B09-DECB-666E-D8A1-9EB722004D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84596" y="4661542"/>
                  <a:ext cx="173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91728B4-51D5-9423-DA86-2DFDFC6CFB50}"/>
                    </a:ext>
                  </a:extLst>
                </p14:cNvPr>
                <p14:cNvContentPartPr/>
                <p14:nvPr/>
              </p14:nvContentPartPr>
              <p14:xfrm>
                <a:off x="4091236" y="4679542"/>
                <a:ext cx="18360" cy="217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91728B4-51D5-9423-DA86-2DFDFC6CFB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82596" y="4670542"/>
                  <a:ext cx="36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9A7E6CE-0FA1-97A9-0661-1BC4C764DBAB}"/>
                    </a:ext>
                  </a:extLst>
                </p14:cNvPr>
                <p14:cNvContentPartPr/>
                <p14:nvPr/>
              </p14:nvContentPartPr>
              <p14:xfrm>
                <a:off x="4135156" y="4763422"/>
                <a:ext cx="80280" cy="110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9A7E6CE-0FA1-97A9-0661-1BC4C764DB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26516" y="4754422"/>
                  <a:ext cx="97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619B0F0-B92D-C66C-382A-DDA3E093CE13}"/>
                    </a:ext>
                  </a:extLst>
                </p14:cNvPr>
                <p14:cNvContentPartPr/>
                <p14:nvPr/>
              </p14:nvContentPartPr>
              <p14:xfrm>
                <a:off x="4262956" y="4632022"/>
                <a:ext cx="145800" cy="230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619B0F0-B92D-C66C-382A-DDA3E093CE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53956" y="4623382"/>
                  <a:ext cx="163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454EA5A-A811-488F-BEBF-4F799EB9E886}"/>
                    </a:ext>
                  </a:extLst>
                </p14:cNvPr>
                <p14:cNvContentPartPr/>
                <p14:nvPr/>
              </p14:nvContentPartPr>
              <p14:xfrm>
                <a:off x="4478596" y="4642102"/>
                <a:ext cx="109080" cy="187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454EA5A-A811-488F-BEBF-4F799EB9E8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69956" y="4633462"/>
                  <a:ext cx="126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A0B97D-870C-533A-243A-D8364E9B9B0A}"/>
                    </a:ext>
                  </a:extLst>
                </p14:cNvPr>
                <p14:cNvContentPartPr/>
                <p14:nvPr/>
              </p14:nvContentPartPr>
              <p14:xfrm>
                <a:off x="4667956" y="4615822"/>
                <a:ext cx="47160" cy="236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A0B97D-870C-533A-243A-D8364E9B9B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59316" y="4606822"/>
                  <a:ext cx="64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F1834F1-B30D-0A1F-B77D-35A11CC8C52B}"/>
                    </a:ext>
                  </a:extLst>
                </p14:cNvPr>
                <p14:cNvContentPartPr/>
                <p14:nvPr/>
              </p14:nvContentPartPr>
              <p14:xfrm>
                <a:off x="4755796" y="4723822"/>
                <a:ext cx="207720" cy="114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F1834F1-B30D-0A1F-B77D-35A11CC8C5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47156" y="4714822"/>
                  <a:ext cx="22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1505ED9-B9CD-73F7-6D55-DE01C76793AC}"/>
                    </a:ext>
                  </a:extLst>
                </p14:cNvPr>
                <p14:cNvContentPartPr/>
                <p14:nvPr/>
              </p14:nvContentPartPr>
              <p14:xfrm>
                <a:off x="4958476" y="4733902"/>
                <a:ext cx="72000" cy="97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1505ED9-B9CD-73F7-6D55-DE01C76793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49836" y="4724902"/>
                  <a:ext cx="89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4C5FFE5-8766-7C74-1F8E-A5F7A2F81CA8}"/>
                    </a:ext>
                  </a:extLst>
                </p14:cNvPr>
                <p14:cNvContentPartPr/>
                <p14:nvPr/>
              </p14:nvContentPartPr>
              <p14:xfrm>
                <a:off x="5057476" y="4713742"/>
                <a:ext cx="82440" cy="129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4C5FFE5-8766-7C74-1F8E-A5F7A2F81CA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48476" y="4704742"/>
                  <a:ext cx="100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CDDD105-63B3-E3B7-DD81-83789C5CDD8E}"/>
                    </a:ext>
                  </a:extLst>
                </p14:cNvPr>
                <p14:cNvContentPartPr/>
                <p14:nvPr/>
              </p14:nvContentPartPr>
              <p14:xfrm>
                <a:off x="5143876" y="4601062"/>
                <a:ext cx="104760" cy="309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CDDD105-63B3-E3B7-DD81-83789C5CDD8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34876" y="4592062"/>
                  <a:ext cx="122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BB7CC5-ACDC-4B4B-1F19-058916839322}"/>
                    </a:ext>
                  </a:extLst>
                </p14:cNvPr>
                <p14:cNvContentPartPr/>
                <p14:nvPr/>
              </p14:nvContentPartPr>
              <p14:xfrm>
                <a:off x="5404516" y="4752262"/>
                <a:ext cx="30960" cy="40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BB7CC5-ACDC-4B4B-1F19-0589168393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5876" y="4743622"/>
                  <a:ext cx="4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CC9194A-3D5B-D5DF-B386-7E69FEC090D1}"/>
                    </a:ext>
                  </a:extLst>
                </p14:cNvPr>
                <p14:cNvContentPartPr/>
                <p14:nvPr/>
              </p14:nvContentPartPr>
              <p14:xfrm>
                <a:off x="5642836" y="4633462"/>
                <a:ext cx="42120" cy="236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CC9194A-3D5B-D5DF-B386-7E69FEC090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33836" y="4624462"/>
                  <a:ext cx="59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2BFD98B-F269-56DF-9AEC-24D0E6D425F5}"/>
                    </a:ext>
                  </a:extLst>
                </p14:cNvPr>
                <p14:cNvContentPartPr/>
                <p14:nvPr/>
              </p14:nvContentPartPr>
              <p14:xfrm>
                <a:off x="5546356" y="4578022"/>
                <a:ext cx="207720" cy="165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2BFD98B-F269-56DF-9AEC-24D0E6D425F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37356" y="4569382"/>
                  <a:ext cx="225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4052311-F007-5813-A840-F99C4AB3167F}"/>
                    </a:ext>
                  </a:extLst>
                </p14:cNvPr>
                <p14:cNvContentPartPr/>
                <p14:nvPr/>
              </p14:nvContentPartPr>
              <p14:xfrm>
                <a:off x="5847676" y="4554982"/>
                <a:ext cx="107640" cy="297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4052311-F007-5813-A840-F99C4AB316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39036" y="4546342"/>
                  <a:ext cx="125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9313807-87BA-BEBD-4BA6-4DB9EF4FCBC6}"/>
                    </a:ext>
                  </a:extLst>
                </p14:cNvPr>
                <p14:cNvContentPartPr/>
                <p14:nvPr/>
              </p14:nvContentPartPr>
              <p14:xfrm>
                <a:off x="6024436" y="4658662"/>
                <a:ext cx="94320" cy="124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9313807-87BA-BEBD-4BA6-4DB9EF4FCB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15436" y="4649662"/>
                  <a:ext cx="111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CDF8D5-C50A-66C2-E707-ED614C54A8B4}"/>
                    </a:ext>
                  </a:extLst>
                </p14:cNvPr>
                <p14:cNvContentPartPr/>
                <p14:nvPr/>
              </p14:nvContentPartPr>
              <p14:xfrm>
                <a:off x="6156916" y="4533742"/>
                <a:ext cx="165240" cy="233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CDF8D5-C50A-66C2-E707-ED614C54A8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47916" y="4525102"/>
                  <a:ext cx="182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777B0D2-0099-0796-BE18-32D70FA38C87}"/>
                    </a:ext>
                  </a:extLst>
                </p14:cNvPr>
                <p14:cNvContentPartPr/>
                <p14:nvPr/>
              </p14:nvContentPartPr>
              <p14:xfrm>
                <a:off x="6368956" y="4533742"/>
                <a:ext cx="30600" cy="234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777B0D2-0099-0796-BE18-32D70FA38C8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60316" y="4525102"/>
                  <a:ext cx="4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E9E263F-1B18-6EB8-E076-83A7D3A9BBB7}"/>
                    </a:ext>
                  </a:extLst>
                </p14:cNvPr>
                <p14:cNvContentPartPr/>
                <p14:nvPr/>
              </p14:nvContentPartPr>
              <p14:xfrm>
                <a:off x="6416116" y="4608982"/>
                <a:ext cx="104040" cy="137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E9E263F-1B18-6EB8-E076-83A7D3A9BB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07116" y="4600342"/>
                  <a:ext cx="12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8427E2-04F9-1709-E34A-BA3B940DD9E8}"/>
                    </a:ext>
                  </a:extLst>
                </p14:cNvPr>
                <p14:cNvContentPartPr/>
                <p14:nvPr/>
              </p14:nvContentPartPr>
              <p14:xfrm>
                <a:off x="6562276" y="4512862"/>
                <a:ext cx="149760" cy="214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8427E2-04F9-1709-E34A-BA3B940DD9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53276" y="4504222"/>
                  <a:ext cx="167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A96C48E-9BE7-8A76-5183-30BAA7D78714}"/>
                    </a:ext>
                  </a:extLst>
                </p14:cNvPr>
                <p14:cNvContentPartPr/>
                <p14:nvPr/>
              </p14:nvContentPartPr>
              <p14:xfrm>
                <a:off x="6750556" y="4522942"/>
                <a:ext cx="139680" cy="172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A96C48E-9BE7-8A76-5183-30BAA7D787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41916" y="4514302"/>
                  <a:ext cx="157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0CDC7F8-05DF-E123-84E6-1B80BE39AEF5}"/>
                    </a:ext>
                  </a:extLst>
                </p14:cNvPr>
                <p14:cNvContentPartPr/>
                <p14:nvPr/>
              </p14:nvContentPartPr>
              <p14:xfrm>
                <a:off x="6983836" y="4500262"/>
                <a:ext cx="31680" cy="190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0CDC7F8-05DF-E123-84E6-1B80BE39AEF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75196" y="4491622"/>
                  <a:ext cx="49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77A9AC2-0262-A970-FFFF-7CD2DDE82B3A}"/>
                    </a:ext>
                  </a:extLst>
                </p14:cNvPr>
                <p14:cNvContentPartPr/>
                <p14:nvPr/>
              </p14:nvContentPartPr>
              <p14:xfrm>
                <a:off x="7047556" y="4575502"/>
                <a:ext cx="243360" cy="102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77A9AC2-0262-A970-FFFF-7CD2DDE82B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38556" y="4566862"/>
                  <a:ext cx="261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945BE84-2C61-C8C3-8D3C-A2438642CF96}"/>
                    </a:ext>
                  </a:extLst>
                </p14:cNvPr>
                <p14:cNvContentPartPr/>
                <p14:nvPr/>
              </p14:nvContentPartPr>
              <p14:xfrm>
                <a:off x="7350676" y="4570822"/>
                <a:ext cx="111600" cy="81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945BE84-2C61-C8C3-8D3C-A2438642CF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41676" y="4562182"/>
                  <a:ext cx="129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7492EC8-0F0F-10A5-C8A5-5C71E0102011}"/>
                    </a:ext>
                  </a:extLst>
                </p14:cNvPr>
                <p14:cNvContentPartPr/>
                <p14:nvPr/>
              </p14:nvContentPartPr>
              <p14:xfrm>
                <a:off x="7514836" y="4538422"/>
                <a:ext cx="99360" cy="111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7492EC8-0F0F-10A5-C8A5-5C71E01020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06196" y="4529422"/>
                  <a:ext cx="11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DD048FA-5E41-48F0-BB4B-C7C0B71113D9}"/>
                    </a:ext>
                  </a:extLst>
                </p14:cNvPr>
                <p14:cNvContentPartPr/>
                <p14:nvPr/>
              </p14:nvContentPartPr>
              <p14:xfrm>
                <a:off x="7610236" y="4415302"/>
                <a:ext cx="144720" cy="325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DD048FA-5E41-48F0-BB4B-C7C0B71113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01596" y="4406302"/>
                  <a:ext cx="1623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C36982FA-CEFF-8154-F396-70D1B49227C3}"/>
              </a:ext>
            </a:extLst>
          </p:cNvPr>
          <p:cNvGrpSpPr/>
          <p:nvPr/>
        </p:nvGrpSpPr>
        <p:grpSpPr>
          <a:xfrm>
            <a:off x="841156" y="5874742"/>
            <a:ext cx="232920" cy="98640"/>
            <a:chOff x="841156" y="5874742"/>
            <a:chExt cx="2329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3789F2A-5CBC-2B47-615D-5F70727C7FEC}"/>
                    </a:ext>
                  </a:extLst>
                </p14:cNvPr>
                <p14:cNvContentPartPr/>
                <p14:nvPr/>
              </p14:nvContentPartPr>
              <p14:xfrm>
                <a:off x="841156" y="5874742"/>
                <a:ext cx="232920" cy="31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3789F2A-5CBC-2B47-615D-5F70727C7F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2156" y="5866102"/>
                  <a:ext cx="250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D8534C-7E4F-48F0-2847-2C037E7B2CAF}"/>
                    </a:ext>
                  </a:extLst>
                </p14:cNvPr>
                <p14:cNvContentPartPr/>
                <p14:nvPr/>
              </p14:nvContentPartPr>
              <p14:xfrm>
                <a:off x="880396" y="5963662"/>
                <a:ext cx="185040" cy="9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D8534C-7E4F-48F0-2847-2C037E7B2C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1396" y="5954662"/>
                  <a:ext cx="2026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7A6D73C-4A30-08A4-07CB-51B2DFB1490D}"/>
                  </a:ext>
                </a:extLst>
              </p14:cNvPr>
              <p14:cNvContentPartPr/>
              <p14:nvPr/>
            </p14:nvContentPartPr>
            <p14:xfrm>
              <a:off x="118276" y="454582"/>
              <a:ext cx="14400" cy="86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7A6D73C-4A30-08A4-07CB-51B2DFB1490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9276" y="445942"/>
                <a:ext cx="32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14988AA-D984-A77F-5EA9-F23A94610703}"/>
                  </a:ext>
                </a:extLst>
              </p14:cNvPr>
              <p14:cNvContentPartPr/>
              <p14:nvPr/>
            </p14:nvContentPartPr>
            <p14:xfrm>
              <a:off x="997396" y="656542"/>
              <a:ext cx="1800" cy="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14988AA-D984-A77F-5EA9-F23A9461070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88396" y="64754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C4B44A0-477B-F154-0D1F-8E9FC4C6ECFF}"/>
                  </a:ext>
                </a:extLst>
              </p14:cNvPr>
              <p14:cNvContentPartPr/>
              <p14:nvPr/>
            </p14:nvContentPartPr>
            <p14:xfrm>
              <a:off x="58156" y="714862"/>
              <a:ext cx="360" cy="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C4B44A0-477B-F154-0D1F-8E9FC4C6ECF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9156" y="7062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78C55D1-9354-3878-063A-77AAEC9271C4}"/>
                  </a:ext>
                </a:extLst>
              </p14:cNvPr>
              <p14:cNvContentPartPr/>
              <p14:nvPr/>
            </p14:nvContentPartPr>
            <p14:xfrm>
              <a:off x="1275676" y="4135942"/>
              <a:ext cx="2019960" cy="1832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78C55D1-9354-3878-063A-77AAEC9271C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266676" y="4127302"/>
                <a:ext cx="203760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3016FC9E-39C1-0C58-BBBE-C75C939A33DD}"/>
              </a:ext>
            </a:extLst>
          </p:cNvPr>
          <p:cNvGrpSpPr/>
          <p:nvPr/>
        </p:nvGrpSpPr>
        <p:grpSpPr>
          <a:xfrm>
            <a:off x="1310236" y="3915982"/>
            <a:ext cx="3284640" cy="413640"/>
            <a:chOff x="1310236" y="3915982"/>
            <a:chExt cx="32846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4ECCBE-0C19-03AD-C7AA-3ABB530D1579}"/>
                    </a:ext>
                  </a:extLst>
                </p14:cNvPr>
                <p14:cNvContentPartPr/>
                <p14:nvPr/>
              </p14:nvContentPartPr>
              <p14:xfrm>
                <a:off x="1310236" y="4104982"/>
                <a:ext cx="3284640" cy="224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4ECCBE-0C19-03AD-C7AA-3ABB530D157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01236" y="4096342"/>
                  <a:ext cx="3302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2EA735A-2D98-EE3E-ADA8-54923D9CC607}"/>
                    </a:ext>
                  </a:extLst>
                </p14:cNvPr>
                <p14:cNvContentPartPr/>
                <p14:nvPr/>
              </p14:nvContentPartPr>
              <p14:xfrm>
                <a:off x="3844276" y="3930022"/>
                <a:ext cx="121680" cy="126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2EA735A-2D98-EE3E-ADA8-54923D9CC60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35636" y="3921022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A4908D7-DD09-5D1A-7FCF-76299BF2433A}"/>
                    </a:ext>
                  </a:extLst>
                </p14:cNvPr>
                <p14:cNvContentPartPr/>
                <p14:nvPr/>
              </p14:nvContentPartPr>
              <p14:xfrm>
                <a:off x="4001956" y="4028662"/>
                <a:ext cx="14400" cy="46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A4908D7-DD09-5D1A-7FCF-76299BF2433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93316" y="4020022"/>
                  <a:ext cx="32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934FBE5-FBDC-FF8E-C8A1-52530D381DF0}"/>
                    </a:ext>
                  </a:extLst>
                </p14:cNvPr>
                <p14:cNvContentPartPr/>
                <p14:nvPr/>
              </p14:nvContentPartPr>
              <p14:xfrm>
                <a:off x="4099516" y="3931102"/>
                <a:ext cx="57960" cy="97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934FBE5-FBDC-FF8E-C8A1-52530D381D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90516" y="3922462"/>
                  <a:ext cx="75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C80D76D-007A-9A64-30C0-B381A0DC091F}"/>
                    </a:ext>
                  </a:extLst>
                </p14:cNvPr>
                <p14:cNvContentPartPr/>
                <p14:nvPr/>
              </p14:nvContentPartPr>
              <p14:xfrm>
                <a:off x="3984316" y="3969262"/>
                <a:ext cx="92160" cy="29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C80D76D-007A-9A64-30C0-B381A0DC091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75676" y="3960622"/>
                  <a:ext cx="109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933B406-0CF5-19ED-2A2E-696A72681827}"/>
                    </a:ext>
                  </a:extLst>
                </p14:cNvPr>
                <p14:cNvContentPartPr/>
                <p14:nvPr/>
              </p14:nvContentPartPr>
              <p14:xfrm>
                <a:off x="4210756" y="3926782"/>
                <a:ext cx="61920" cy="14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933B406-0CF5-19ED-2A2E-696A7268182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02116" y="3918142"/>
                  <a:ext cx="79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B6F47D-CFF1-FFD2-D992-01F16EB0E1DC}"/>
                    </a:ext>
                  </a:extLst>
                </p14:cNvPr>
                <p14:cNvContentPartPr/>
                <p14:nvPr/>
              </p14:nvContentPartPr>
              <p14:xfrm>
                <a:off x="4186636" y="4005982"/>
                <a:ext cx="12960" cy="82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B6F47D-CFF1-FFD2-D992-01F16EB0E1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77996" y="3996982"/>
                  <a:ext cx="30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3AD41A-510E-D033-799B-CA3575965CDE}"/>
                    </a:ext>
                  </a:extLst>
                </p14:cNvPr>
                <p14:cNvContentPartPr/>
                <p14:nvPr/>
              </p14:nvContentPartPr>
              <p14:xfrm>
                <a:off x="4227316" y="3915982"/>
                <a:ext cx="146880" cy="1317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3AD41A-510E-D033-799B-CA3575965C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18316" y="3906982"/>
                  <a:ext cx="1645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8AB4AE3A-D258-A6AF-852A-59B719355E26}"/>
              </a:ext>
            </a:extLst>
          </p:cNvPr>
          <p:cNvGrpSpPr/>
          <p:nvPr/>
        </p:nvGrpSpPr>
        <p:grpSpPr>
          <a:xfrm>
            <a:off x="5306236" y="3513502"/>
            <a:ext cx="1338840" cy="435960"/>
            <a:chOff x="5306236" y="3513502"/>
            <a:chExt cx="13388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7FF3C13-DF22-C019-C9A9-88DB6561D26B}"/>
                    </a:ext>
                  </a:extLst>
                </p14:cNvPr>
                <p14:cNvContentPartPr/>
                <p14:nvPr/>
              </p14:nvContentPartPr>
              <p14:xfrm>
                <a:off x="5306236" y="3782062"/>
                <a:ext cx="1338840" cy="167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7FF3C13-DF22-C019-C9A9-88DB6561D26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97596" y="3773062"/>
                  <a:ext cx="1356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500245F-23DA-C781-26D7-0C2B23262223}"/>
                    </a:ext>
                  </a:extLst>
                </p14:cNvPr>
                <p14:cNvContentPartPr/>
                <p14:nvPr/>
              </p14:nvContentPartPr>
              <p14:xfrm>
                <a:off x="5927956" y="3570022"/>
                <a:ext cx="102600" cy="119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500245F-23DA-C781-26D7-0C2B232622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19316" y="3561382"/>
                  <a:ext cx="120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E2D7207-1ED6-4CEF-9970-9CB9253D5399}"/>
                    </a:ext>
                  </a:extLst>
                </p14:cNvPr>
                <p14:cNvContentPartPr/>
                <p14:nvPr/>
              </p14:nvContentPartPr>
              <p14:xfrm>
                <a:off x="6108316" y="3681982"/>
                <a:ext cx="13680" cy="61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E2D7207-1ED6-4CEF-9970-9CB9253D53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99316" y="3672982"/>
                  <a:ext cx="31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1E2F5F3-4680-999C-81F4-1F8CEC9314FE}"/>
                    </a:ext>
                  </a:extLst>
                </p14:cNvPr>
                <p14:cNvContentPartPr/>
                <p14:nvPr/>
              </p14:nvContentPartPr>
              <p14:xfrm>
                <a:off x="6173116" y="3513502"/>
                <a:ext cx="152280" cy="188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1E2F5F3-4680-999C-81F4-1F8CEC9314F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64116" y="3504862"/>
                  <a:ext cx="1699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F95DE750-C816-9466-B868-2F9BE24B7DAC}"/>
              </a:ext>
            </a:extLst>
          </p:cNvPr>
          <p:cNvGrpSpPr/>
          <p:nvPr/>
        </p:nvGrpSpPr>
        <p:grpSpPr>
          <a:xfrm>
            <a:off x="1367116" y="4943062"/>
            <a:ext cx="3439080" cy="1095840"/>
            <a:chOff x="1367116" y="4943062"/>
            <a:chExt cx="343908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9AC8CD1-8276-2648-0478-A57E38EDD086}"/>
                    </a:ext>
                  </a:extLst>
                </p14:cNvPr>
                <p14:cNvContentPartPr/>
                <p14:nvPr/>
              </p14:nvContentPartPr>
              <p14:xfrm>
                <a:off x="1402396" y="5758822"/>
                <a:ext cx="111960" cy="142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9AC8CD1-8276-2648-0478-A57E38EDD0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393396" y="5750182"/>
                  <a:ext cx="12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A2C5556-C03A-10E3-4C89-948307BC5C62}"/>
                    </a:ext>
                  </a:extLst>
                </p14:cNvPr>
                <p14:cNvContentPartPr/>
                <p14:nvPr/>
              </p14:nvContentPartPr>
              <p14:xfrm>
                <a:off x="1631356" y="5790862"/>
                <a:ext cx="182520" cy="49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A2C5556-C03A-10E3-4C89-948307BC5C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22716" y="5781862"/>
                  <a:ext cx="200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B0D4FA-FAF7-04A4-1437-0829590B22CD}"/>
                    </a:ext>
                  </a:extLst>
                </p14:cNvPr>
                <p14:cNvContentPartPr/>
                <p14:nvPr/>
              </p14:nvContentPartPr>
              <p14:xfrm>
                <a:off x="1938436" y="5723902"/>
                <a:ext cx="99000" cy="98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B0D4FA-FAF7-04A4-1437-0829590B22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29436" y="5714902"/>
                  <a:ext cx="11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046C2FF-632A-197D-AFD9-B16BDB87AE85}"/>
                    </a:ext>
                  </a:extLst>
                </p14:cNvPr>
                <p14:cNvContentPartPr/>
                <p14:nvPr/>
              </p14:nvContentPartPr>
              <p14:xfrm>
                <a:off x="2079556" y="5808862"/>
                <a:ext cx="10080" cy="81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046C2FF-632A-197D-AFD9-B16BDB87AE8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70556" y="5799862"/>
                  <a:ext cx="27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2E6E7FE-B611-C3C9-F2A0-AB5FA12BC3C9}"/>
                    </a:ext>
                  </a:extLst>
                </p14:cNvPr>
                <p14:cNvContentPartPr/>
                <p14:nvPr/>
              </p14:nvContentPartPr>
              <p14:xfrm>
                <a:off x="2124916" y="5670262"/>
                <a:ext cx="142560" cy="166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2E6E7FE-B611-C3C9-F2A0-AB5FA12BC3C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15916" y="5661262"/>
                  <a:ext cx="160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4C3A812-405E-E254-41CA-0D9701881065}"/>
                    </a:ext>
                  </a:extLst>
                </p14:cNvPr>
                <p14:cNvContentPartPr/>
                <p14:nvPr/>
              </p14:nvContentPartPr>
              <p14:xfrm>
                <a:off x="2308516" y="5620942"/>
                <a:ext cx="48960" cy="269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4C3A812-405E-E254-41CA-0D97018810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299516" y="5612302"/>
                  <a:ext cx="66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CEB1876-FFC5-5DF6-6EC1-177E30C514DC}"/>
                    </a:ext>
                  </a:extLst>
                </p14:cNvPr>
                <p14:cNvContentPartPr/>
                <p14:nvPr/>
              </p14:nvContentPartPr>
              <p14:xfrm>
                <a:off x="1367116" y="5648662"/>
                <a:ext cx="57600" cy="390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CEB1876-FFC5-5DF6-6EC1-177E30C514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58116" y="5639662"/>
                  <a:ext cx="752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5BBF2B2-D925-3828-E0A0-31C2FB72DA76}"/>
                    </a:ext>
                  </a:extLst>
                </p14:cNvPr>
                <p14:cNvContentPartPr/>
                <p14:nvPr/>
              </p14:nvContentPartPr>
              <p14:xfrm>
                <a:off x="2532796" y="5718502"/>
                <a:ext cx="7200" cy="21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5BBF2B2-D925-3828-E0A0-31C2FB72DA7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24156" y="5709502"/>
                  <a:ext cx="24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1700289-0AD2-DF35-7071-01668F9D449B}"/>
                    </a:ext>
                  </a:extLst>
                </p14:cNvPr>
                <p14:cNvContentPartPr/>
                <p14:nvPr/>
              </p14:nvContentPartPr>
              <p14:xfrm>
                <a:off x="2716756" y="5571982"/>
                <a:ext cx="84600" cy="133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1700289-0AD2-DF35-7071-01668F9D449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07756" y="5562982"/>
                  <a:ext cx="102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4C257C3-AF2C-B183-7D07-75D1E1D52F9C}"/>
                    </a:ext>
                  </a:extLst>
                </p14:cNvPr>
                <p14:cNvContentPartPr/>
                <p14:nvPr/>
              </p14:nvContentPartPr>
              <p14:xfrm>
                <a:off x="2888476" y="5644342"/>
                <a:ext cx="16200" cy="131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4C257C3-AF2C-B183-7D07-75D1E1D52F9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79476" y="5635342"/>
                  <a:ext cx="33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01E27E5-CF8C-24CD-D895-9F386DA3D534}"/>
                    </a:ext>
                  </a:extLst>
                </p14:cNvPr>
                <p14:cNvContentPartPr/>
                <p14:nvPr/>
              </p14:nvContentPartPr>
              <p14:xfrm>
                <a:off x="2942836" y="5495662"/>
                <a:ext cx="173880" cy="199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01E27E5-CF8C-24CD-D895-9F386DA3D53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34196" y="5486662"/>
                  <a:ext cx="19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AAE54F2-7833-5196-B714-15C21839EB03}"/>
                    </a:ext>
                  </a:extLst>
                </p14:cNvPr>
                <p14:cNvContentPartPr/>
                <p14:nvPr/>
              </p14:nvContentPartPr>
              <p14:xfrm>
                <a:off x="3488956" y="5522302"/>
                <a:ext cx="20520" cy="149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AAE54F2-7833-5196-B714-15C21839EB0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80316" y="5513662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482E723-F46B-5AB0-E61B-97C18A10CD14}"/>
                    </a:ext>
                  </a:extLst>
                </p14:cNvPr>
                <p14:cNvContentPartPr/>
                <p14:nvPr/>
              </p14:nvContentPartPr>
              <p14:xfrm>
                <a:off x="3437116" y="5565862"/>
                <a:ext cx="179280" cy="14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482E723-F46B-5AB0-E61B-97C18A10CD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28116" y="5556862"/>
                  <a:ext cx="196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1CEB979-14D4-80EE-A5BB-33938100F1B2}"/>
                    </a:ext>
                  </a:extLst>
                </p14:cNvPr>
                <p14:cNvContentPartPr/>
                <p14:nvPr/>
              </p14:nvContentPartPr>
              <p14:xfrm>
                <a:off x="3967756" y="5447062"/>
                <a:ext cx="128520" cy="165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1CEB979-14D4-80EE-A5BB-33938100F1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958756" y="5438422"/>
                  <a:ext cx="146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65A55D0-B719-B12A-BDD9-D53E7ECD1F9C}"/>
                    </a:ext>
                  </a:extLst>
                </p14:cNvPr>
                <p14:cNvContentPartPr/>
                <p14:nvPr/>
              </p14:nvContentPartPr>
              <p14:xfrm>
                <a:off x="4137676" y="5598622"/>
                <a:ext cx="15840" cy="91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65A55D0-B719-B12A-BDD9-D53E7ECD1F9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28676" y="5589982"/>
                  <a:ext cx="3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C5ECB68-9039-7D62-3D39-CE915A5EA18B}"/>
                    </a:ext>
                  </a:extLst>
                </p14:cNvPr>
                <p14:cNvContentPartPr/>
                <p14:nvPr/>
              </p14:nvContentPartPr>
              <p14:xfrm>
                <a:off x="4216876" y="5391262"/>
                <a:ext cx="117360" cy="218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C5ECB68-9039-7D62-3D39-CE915A5EA18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07876" y="5382622"/>
                  <a:ext cx="135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CB83B9A-E3A3-F8A5-CB28-4183E8D0F495}"/>
                    </a:ext>
                  </a:extLst>
                </p14:cNvPr>
                <p14:cNvContentPartPr/>
                <p14:nvPr/>
              </p14:nvContentPartPr>
              <p14:xfrm>
                <a:off x="1652236" y="5084902"/>
                <a:ext cx="1803240" cy="263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CB83B9A-E3A3-F8A5-CB28-4183E8D0F49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43236" y="5076262"/>
                  <a:ext cx="1820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C67F82B-25F1-9A51-3CD7-29BCA508DC1B}"/>
                    </a:ext>
                  </a:extLst>
                </p14:cNvPr>
                <p14:cNvContentPartPr/>
                <p14:nvPr/>
              </p14:nvContentPartPr>
              <p14:xfrm>
                <a:off x="3482836" y="4943062"/>
                <a:ext cx="1323360" cy="1861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C67F82B-25F1-9A51-3CD7-29BCA508DC1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73836" y="4934062"/>
                  <a:ext cx="1341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4FD9003-6354-B80E-6B24-7F062E9E40EB}"/>
                    </a:ext>
                  </a:extLst>
                </p14:cNvPr>
                <p14:cNvContentPartPr/>
                <p14:nvPr/>
              </p14:nvContentPartPr>
              <p14:xfrm>
                <a:off x="3663556" y="5097502"/>
                <a:ext cx="94320" cy="1044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4FD9003-6354-B80E-6B24-7F062E9E40E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54916" y="5088862"/>
                  <a:ext cx="11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BAD8C3D-7E17-96F5-0957-0ED2099A2256}"/>
                    </a:ext>
                  </a:extLst>
                </p14:cNvPr>
                <p14:cNvContentPartPr/>
                <p14:nvPr/>
              </p14:nvContentPartPr>
              <p14:xfrm>
                <a:off x="3793156" y="5132422"/>
                <a:ext cx="21960" cy="96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BAD8C3D-7E17-96F5-0957-0ED2099A225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84156" y="5123422"/>
                  <a:ext cx="39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9CE3815-D340-D790-0D86-624866364686}"/>
                    </a:ext>
                  </a:extLst>
                </p14:cNvPr>
                <p14:cNvContentPartPr/>
                <p14:nvPr/>
              </p14:nvContentPartPr>
              <p14:xfrm>
                <a:off x="3886036" y="5058622"/>
                <a:ext cx="70920" cy="162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9CE3815-D340-D790-0D86-62486636468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77036" y="5049982"/>
                  <a:ext cx="88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3E3050B-4D75-798B-0770-FE6819EBA1A1}"/>
                    </a:ext>
                  </a:extLst>
                </p14:cNvPr>
                <p14:cNvContentPartPr/>
                <p14:nvPr/>
              </p14:nvContentPartPr>
              <p14:xfrm>
                <a:off x="4529716" y="5498902"/>
                <a:ext cx="26640" cy="432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3E3050B-4D75-798B-0770-FE6819EBA1A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20716" y="5490262"/>
                  <a:ext cx="442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CF6B6D42-070C-CA74-B12D-71756A7B08C3}"/>
              </a:ext>
            </a:extLst>
          </p:cNvPr>
          <p:cNvGrpSpPr/>
          <p:nvPr/>
        </p:nvGrpSpPr>
        <p:grpSpPr>
          <a:xfrm>
            <a:off x="5583436" y="4745422"/>
            <a:ext cx="2207160" cy="301680"/>
            <a:chOff x="5583436" y="4745422"/>
            <a:chExt cx="22071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0F5ABE5-3AB7-7C81-1A9E-F55D1F8507EE}"/>
                    </a:ext>
                  </a:extLst>
                </p14:cNvPr>
                <p14:cNvContentPartPr/>
                <p14:nvPr/>
              </p14:nvContentPartPr>
              <p14:xfrm>
                <a:off x="5583436" y="4849462"/>
                <a:ext cx="1514880" cy="147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0F5ABE5-3AB7-7C81-1A9E-F55D1F8507E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74796" y="4840822"/>
                  <a:ext cx="1532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799E254-739A-4A85-F3A3-B01077E30047}"/>
                    </a:ext>
                  </a:extLst>
                </p14:cNvPr>
                <p14:cNvContentPartPr/>
                <p14:nvPr/>
              </p14:nvContentPartPr>
              <p14:xfrm>
                <a:off x="7039996" y="4745422"/>
                <a:ext cx="750600" cy="1551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799E254-739A-4A85-F3A3-B01077E300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31356" y="4736422"/>
                  <a:ext cx="768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0E6351F-BBCC-972F-1D11-0E8E273B7CDF}"/>
                    </a:ext>
                  </a:extLst>
                </p14:cNvPr>
                <p14:cNvContentPartPr/>
                <p14:nvPr/>
              </p14:nvContentPartPr>
              <p14:xfrm>
                <a:off x="6730036" y="4915702"/>
                <a:ext cx="118080" cy="131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0E6351F-BBCC-972F-1D11-0E8E273B7CD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21036" y="4907062"/>
                  <a:ext cx="13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A0FCA36-6508-4780-CF2E-B1BE45CCEFB6}"/>
                    </a:ext>
                  </a:extLst>
                </p14:cNvPr>
                <p14:cNvContentPartPr/>
                <p14:nvPr/>
              </p14:nvContentPartPr>
              <p14:xfrm>
                <a:off x="6900676" y="4952782"/>
                <a:ext cx="53640" cy="183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A0FCA36-6508-4780-CF2E-B1BE45CCEFB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92036" y="4943782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BE9CD92-171A-737F-FFBB-98D587ACBE6A}"/>
                    </a:ext>
                  </a:extLst>
                </p14:cNvPr>
                <p14:cNvContentPartPr/>
                <p14:nvPr/>
              </p14:nvContentPartPr>
              <p14:xfrm>
                <a:off x="7064836" y="4893742"/>
                <a:ext cx="151920" cy="146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BE9CD92-171A-737F-FFBB-98D587ACBE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56196" y="4884742"/>
                  <a:ext cx="169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E717DD6-8ED3-B903-5CBD-22C37C03D03A}"/>
                    </a:ext>
                  </a:extLst>
                </p14:cNvPr>
                <p14:cNvContentPartPr/>
                <p14:nvPr/>
              </p14:nvContentPartPr>
              <p14:xfrm>
                <a:off x="7261396" y="4863142"/>
                <a:ext cx="84240" cy="111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E717DD6-8ED3-B903-5CBD-22C37C03D03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52756" y="4854502"/>
                  <a:ext cx="101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8FEE43C-CCEC-01C4-A2D8-98BAED3FEC3C}"/>
                    </a:ext>
                  </a:extLst>
                </p14:cNvPr>
                <p14:cNvContentPartPr/>
                <p14:nvPr/>
              </p14:nvContentPartPr>
              <p14:xfrm>
                <a:off x="7284796" y="4900222"/>
                <a:ext cx="93240" cy="20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8FEE43C-CCEC-01C4-A2D8-98BAED3FEC3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75796" y="4891222"/>
                  <a:ext cx="110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820448F6-848E-323C-EAF9-787A4AB84782}"/>
              </a:ext>
            </a:extLst>
          </p:cNvPr>
          <p:cNvGrpSpPr/>
          <p:nvPr/>
        </p:nvGrpSpPr>
        <p:grpSpPr>
          <a:xfrm>
            <a:off x="4650316" y="5272102"/>
            <a:ext cx="1227600" cy="356400"/>
            <a:chOff x="4650316" y="5272102"/>
            <a:chExt cx="122760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52CACA7-CA2C-C0C5-58EE-024ED5592123}"/>
                    </a:ext>
                  </a:extLst>
                </p14:cNvPr>
                <p14:cNvContentPartPr/>
                <p14:nvPr/>
              </p14:nvContentPartPr>
              <p14:xfrm>
                <a:off x="4650316" y="5338342"/>
                <a:ext cx="81720" cy="290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52CACA7-CA2C-C0C5-58EE-024ED55921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41316" y="5329342"/>
                  <a:ext cx="99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4DBE51D-A1A3-F7C4-09C5-75E4598662A0}"/>
                    </a:ext>
                  </a:extLst>
                </p14:cNvPr>
                <p14:cNvContentPartPr/>
                <p14:nvPr/>
              </p14:nvContentPartPr>
              <p14:xfrm>
                <a:off x="4814116" y="5388382"/>
                <a:ext cx="108360" cy="146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4DBE51D-A1A3-F7C4-09C5-75E4598662A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05116" y="5379382"/>
                  <a:ext cx="12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E6EB033-18BD-149D-BEF8-2B2EC71DE4FD}"/>
                    </a:ext>
                  </a:extLst>
                </p14:cNvPr>
                <p14:cNvContentPartPr/>
                <p14:nvPr/>
              </p14:nvContentPartPr>
              <p14:xfrm>
                <a:off x="5015716" y="5462542"/>
                <a:ext cx="61920" cy="12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E6EB033-18BD-149D-BEF8-2B2EC71DE4F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07076" y="5453902"/>
                  <a:ext cx="7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84415C2-7142-0CF3-6040-C0FC697B008D}"/>
                    </a:ext>
                  </a:extLst>
                </p14:cNvPr>
                <p14:cNvContentPartPr/>
                <p14:nvPr/>
              </p14:nvContentPartPr>
              <p14:xfrm>
                <a:off x="5190316" y="5332582"/>
                <a:ext cx="83160" cy="147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84415C2-7142-0CF3-6040-C0FC697B00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81316" y="5323582"/>
                  <a:ext cx="100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B97E7E-D829-68E5-A3A5-4B76862E35B7}"/>
                    </a:ext>
                  </a:extLst>
                </p14:cNvPr>
                <p14:cNvContentPartPr/>
                <p14:nvPr/>
              </p14:nvContentPartPr>
              <p14:xfrm>
                <a:off x="5301196" y="5480182"/>
                <a:ext cx="16200" cy="65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B97E7E-D829-68E5-A3A5-4B76862E35B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92556" y="5471182"/>
                  <a:ext cx="33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896CB5F-1337-6686-AE88-2AFA05E1618A}"/>
                    </a:ext>
                  </a:extLst>
                </p14:cNvPr>
                <p14:cNvContentPartPr/>
                <p14:nvPr/>
              </p14:nvContentPartPr>
              <p14:xfrm>
                <a:off x="5360956" y="5323222"/>
                <a:ext cx="128880" cy="1587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896CB5F-1337-6686-AE88-2AFA05E1618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52316" y="5314582"/>
                  <a:ext cx="146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F516A2B-904A-ECB9-7F2A-1674CFEFB2E2}"/>
                    </a:ext>
                  </a:extLst>
                </p14:cNvPr>
                <p14:cNvContentPartPr/>
                <p14:nvPr/>
              </p14:nvContentPartPr>
              <p14:xfrm>
                <a:off x="5521516" y="5272102"/>
                <a:ext cx="51480" cy="2520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F516A2B-904A-ECB9-7F2A-1674CFEFB2E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12876" y="5263462"/>
                  <a:ext cx="69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62187FA-0F54-8DBE-C2B0-6B80F1F273DB}"/>
                    </a:ext>
                  </a:extLst>
                </p14:cNvPr>
                <p14:cNvContentPartPr/>
                <p14:nvPr/>
              </p14:nvContentPartPr>
              <p14:xfrm>
                <a:off x="5725276" y="5374342"/>
                <a:ext cx="152640" cy="24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62187FA-0F54-8DBE-C2B0-6B80F1F273D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16636" y="5365342"/>
                  <a:ext cx="170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A58B22A-48F6-341E-C8AE-195D81DB85A6}"/>
                    </a:ext>
                  </a:extLst>
                </p14:cNvPr>
                <p14:cNvContentPartPr/>
                <p14:nvPr/>
              </p14:nvContentPartPr>
              <p14:xfrm>
                <a:off x="5741836" y="5436262"/>
                <a:ext cx="122760" cy="21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A58B22A-48F6-341E-C8AE-195D81DB85A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33196" y="5427262"/>
                  <a:ext cx="140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2480473E-50AA-B8DC-5936-3B0113D59693}"/>
              </a:ext>
            </a:extLst>
          </p:cNvPr>
          <p:cNvGrpSpPr/>
          <p:nvPr/>
        </p:nvGrpSpPr>
        <p:grpSpPr>
          <a:xfrm>
            <a:off x="6069076" y="5248342"/>
            <a:ext cx="1443960" cy="282240"/>
            <a:chOff x="6069076" y="5248342"/>
            <a:chExt cx="14439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F2B5F62-EDEF-DF75-34BF-98EF0EA83EF1}"/>
                    </a:ext>
                  </a:extLst>
                </p14:cNvPr>
                <p14:cNvContentPartPr/>
                <p14:nvPr/>
              </p14:nvContentPartPr>
              <p14:xfrm>
                <a:off x="6069076" y="5294422"/>
                <a:ext cx="112680" cy="158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F2B5F62-EDEF-DF75-34BF-98EF0EA83EF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060076" y="5285782"/>
                  <a:ext cx="130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F276456-52AB-68D9-11A6-CFC176AAD371}"/>
                    </a:ext>
                  </a:extLst>
                </p14:cNvPr>
                <p14:cNvContentPartPr/>
                <p14:nvPr/>
              </p14:nvContentPartPr>
              <p14:xfrm>
                <a:off x="6232516" y="5412142"/>
                <a:ext cx="20880" cy="118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F276456-52AB-68D9-11A6-CFC176AAD37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223876" y="5403142"/>
                  <a:ext cx="38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5995F39-CCC6-14C9-BDB9-D7BA97D53212}"/>
                    </a:ext>
                  </a:extLst>
                </p14:cNvPr>
                <p14:cNvContentPartPr/>
                <p14:nvPr/>
              </p14:nvContentPartPr>
              <p14:xfrm>
                <a:off x="6373996" y="5248342"/>
                <a:ext cx="33480" cy="1954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5995F39-CCC6-14C9-BDB9-D7BA97D5321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64996" y="5239702"/>
                  <a:ext cx="51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4DC4BB4-19CF-A7F0-AED6-135E4B12CBBE}"/>
                    </a:ext>
                  </a:extLst>
                </p14:cNvPr>
                <p14:cNvContentPartPr/>
                <p14:nvPr/>
              </p14:nvContentPartPr>
              <p14:xfrm>
                <a:off x="6459316" y="5260222"/>
                <a:ext cx="122760" cy="190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4DC4BB4-19CF-A7F0-AED6-135E4B12CBB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450316" y="5251222"/>
                  <a:ext cx="140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96D3147-A1F4-7F2A-375B-CD4BE92D33E0}"/>
                    </a:ext>
                  </a:extLst>
                </p14:cNvPr>
                <p14:cNvContentPartPr/>
                <p14:nvPr/>
              </p14:nvContentPartPr>
              <p14:xfrm>
                <a:off x="6659116" y="5327182"/>
                <a:ext cx="100080" cy="7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96D3147-A1F4-7F2A-375B-CD4BE92D33E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50476" y="5318542"/>
                  <a:ext cx="11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B7DF875-D3CD-062E-DE49-56EB768A673B}"/>
                    </a:ext>
                  </a:extLst>
                </p14:cNvPr>
                <p14:cNvContentPartPr/>
                <p14:nvPr/>
              </p14:nvContentPartPr>
              <p14:xfrm>
                <a:off x="6667396" y="5354182"/>
                <a:ext cx="78120" cy="16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B7DF875-D3CD-062E-DE49-56EB768A67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58756" y="5345542"/>
                  <a:ext cx="9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EBD6C92-6E9F-F630-26BD-43A59F6D6137}"/>
                    </a:ext>
                  </a:extLst>
                </p14:cNvPr>
                <p14:cNvContentPartPr/>
                <p14:nvPr/>
              </p14:nvContentPartPr>
              <p14:xfrm>
                <a:off x="6885196" y="5267422"/>
                <a:ext cx="152640" cy="144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EBD6C92-6E9F-F630-26BD-43A59F6D613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76556" y="5258422"/>
                  <a:ext cx="170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D9765BD-5F38-ECFB-7C4F-409AFED61338}"/>
                    </a:ext>
                  </a:extLst>
                </p14:cNvPr>
                <p14:cNvContentPartPr/>
                <p14:nvPr/>
              </p14:nvContentPartPr>
              <p14:xfrm>
                <a:off x="7092916" y="5266342"/>
                <a:ext cx="118440" cy="185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D9765BD-5F38-ECFB-7C4F-409AFED6133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83916" y="5257702"/>
                  <a:ext cx="136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56F897-CB6B-F221-4A8D-87C9C7A563A5}"/>
                    </a:ext>
                  </a:extLst>
                </p14:cNvPr>
                <p14:cNvContentPartPr/>
                <p14:nvPr/>
              </p14:nvContentPartPr>
              <p14:xfrm>
                <a:off x="7356796" y="5284702"/>
                <a:ext cx="96480" cy="144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56F897-CB6B-F221-4A8D-87C9C7A563A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48156" y="5275702"/>
                  <a:ext cx="114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13CE116-CD1B-E452-C76E-1933AE692ACD}"/>
                    </a:ext>
                  </a:extLst>
                </p14:cNvPr>
                <p14:cNvContentPartPr/>
                <p14:nvPr/>
              </p14:nvContentPartPr>
              <p14:xfrm>
                <a:off x="7286956" y="5253022"/>
                <a:ext cx="77760" cy="69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13CE116-CD1B-E452-C76E-1933AE692AC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78316" y="5244382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14825F7-069C-AEDD-A5E0-597BBFA6124F}"/>
                    </a:ext>
                  </a:extLst>
                </p14:cNvPr>
                <p14:cNvContentPartPr/>
                <p14:nvPr/>
              </p14:nvContentPartPr>
              <p14:xfrm>
                <a:off x="7412236" y="5385142"/>
                <a:ext cx="100800" cy="1062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14825F7-069C-AEDD-A5E0-597BBFA6124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03236" y="5376142"/>
                  <a:ext cx="118440" cy="12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57926" y="1091279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6" y="1091279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20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53AE92-CAD8-83A0-0873-6821507D64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3D29383-2B42-4719-5B59-D341C1501E8A}"/>
                  </a:ext>
                </a:extLst>
              </p14:cNvPr>
              <p14:cNvContentPartPr/>
              <p14:nvPr/>
            </p14:nvContentPartPr>
            <p14:xfrm>
              <a:off x="2089276" y="3258262"/>
              <a:ext cx="190080" cy="417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3D29383-2B42-4719-5B59-D341C1501E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636" y="3249262"/>
                <a:ext cx="2077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12E3165-1AA9-5B47-241F-8ECEB194CA1E}"/>
                  </a:ext>
                </a:extLst>
              </p14:cNvPr>
              <p14:cNvContentPartPr/>
              <p14:nvPr/>
            </p14:nvContentPartPr>
            <p14:xfrm>
              <a:off x="1596076" y="3302182"/>
              <a:ext cx="1635120" cy="3600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12E3165-1AA9-5B47-241F-8ECEB194CA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7076" y="3293542"/>
                <a:ext cx="1652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62CD4BFB-A5EB-8CC5-A3B3-2C066A4355D6}"/>
                  </a:ext>
                </a:extLst>
              </p14:cNvPr>
              <p14:cNvContentPartPr/>
              <p14:nvPr/>
            </p14:nvContentPartPr>
            <p14:xfrm>
              <a:off x="3870916" y="2541142"/>
              <a:ext cx="1243080" cy="543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62CD4BFB-A5EB-8CC5-A3B3-2C066A4355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2276" y="2532142"/>
                <a:ext cx="1260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77814DB-DDD6-7F0B-338F-8088D7D888C7}"/>
                  </a:ext>
                </a:extLst>
              </p14:cNvPr>
              <p14:cNvContentPartPr/>
              <p14:nvPr/>
            </p14:nvContentPartPr>
            <p14:xfrm>
              <a:off x="6378316" y="5149342"/>
              <a:ext cx="1775160" cy="1105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77814DB-DDD6-7F0B-338F-8088D7D888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69676" y="5140702"/>
                <a:ext cx="1792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50E824B3-D506-B7DA-1729-665BE432E477}"/>
                  </a:ext>
                </a:extLst>
              </p14:cNvPr>
              <p14:cNvContentPartPr/>
              <p14:nvPr/>
            </p14:nvContentPartPr>
            <p14:xfrm>
              <a:off x="1569796" y="3572182"/>
              <a:ext cx="1384920" cy="1051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50E824B3-D506-B7DA-1729-665BE432E4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61156" y="3563182"/>
                <a:ext cx="1402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6CEFFA7-D41E-E07F-2CC1-08E833F382E1}"/>
                  </a:ext>
                </a:extLst>
              </p14:cNvPr>
              <p14:cNvContentPartPr/>
              <p14:nvPr/>
            </p14:nvContentPartPr>
            <p14:xfrm>
              <a:off x="6789796" y="5434822"/>
              <a:ext cx="32760" cy="3348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6CEFFA7-D41E-E07F-2CC1-08E833F382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1156" y="5426182"/>
                <a:ext cx="50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04AA269-0DBB-3B36-BAE3-96FA476C1481}"/>
                  </a:ext>
                </a:extLst>
              </p14:cNvPr>
              <p14:cNvContentPartPr/>
              <p14:nvPr/>
            </p14:nvContentPartPr>
            <p14:xfrm>
              <a:off x="1551436" y="3688462"/>
              <a:ext cx="1552320" cy="338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04AA269-0DBB-3B36-BAE3-96FA476C14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42796" y="3679822"/>
                <a:ext cx="15699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0C9A9B58-EBBC-F445-BC25-109C927CEAD0}"/>
              </a:ext>
            </a:extLst>
          </p:cNvPr>
          <p:cNvGrpSpPr/>
          <p:nvPr/>
        </p:nvGrpSpPr>
        <p:grpSpPr>
          <a:xfrm>
            <a:off x="8110276" y="1584982"/>
            <a:ext cx="1373400" cy="610560"/>
            <a:chOff x="8110276" y="1584982"/>
            <a:chExt cx="137340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7CD9779-2F8B-2C83-A97B-47E348D0DF6A}"/>
                    </a:ext>
                  </a:extLst>
                </p14:cNvPr>
                <p14:cNvContentPartPr/>
                <p14:nvPr/>
              </p14:nvContentPartPr>
              <p14:xfrm>
                <a:off x="8289916" y="1913302"/>
                <a:ext cx="41040" cy="2822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7CD9779-2F8B-2C83-A97B-47E348D0DF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0916" y="1904662"/>
                  <a:ext cx="58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4595655-07BD-45EF-F7AA-588FA04109DD}"/>
                    </a:ext>
                  </a:extLst>
                </p14:cNvPr>
                <p14:cNvContentPartPr/>
                <p14:nvPr/>
              </p14:nvContentPartPr>
              <p14:xfrm>
                <a:off x="8110276" y="1824022"/>
                <a:ext cx="339120" cy="237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4595655-07BD-45EF-F7AA-588FA04109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01636" y="1815382"/>
                  <a:ext cx="356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FEF8B34-FFAE-2B76-6EF6-F84E764A4142}"/>
                    </a:ext>
                  </a:extLst>
                </p14:cNvPr>
                <p14:cNvContentPartPr/>
                <p14:nvPr/>
              </p14:nvContentPartPr>
              <p14:xfrm>
                <a:off x="8492596" y="1736542"/>
                <a:ext cx="111240" cy="362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FEF8B34-FFAE-2B76-6EF6-F84E764A41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83596" y="1727542"/>
                  <a:ext cx="128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FEDC249-2EF6-E25B-DC6D-6882F3E54649}"/>
                    </a:ext>
                  </a:extLst>
                </p14:cNvPr>
                <p14:cNvContentPartPr/>
                <p14:nvPr/>
              </p14:nvContentPartPr>
              <p14:xfrm>
                <a:off x="8734516" y="1725022"/>
                <a:ext cx="134280" cy="240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FEDC249-2EF6-E25B-DC6D-6882F3E546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25516" y="1716022"/>
                  <a:ext cx="151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D5C2361-04A8-2AB0-2AE0-7CAD0EF004CF}"/>
                    </a:ext>
                  </a:extLst>
                </p14:cNvPr>
                <p14:cNvContentPartPr/>
                <p14:nvPr/>
              </p14:nvContentPartPr>
              <p14:xfrm>
                <a:off x="8787076" y="1747702"/>
                <a:ext cx="119160" cy="2044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D5C2361-04A8-2AB0-2AE0-7CAD0EF004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78436" y="1738702"/>
                  <a:ext cx="13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275B219-D05E-2AB3-D8FC-3B06D903724C}"/>
                    </a:ext>
                  </a:extLst>
                </p14:cNvPr>
                <p14:cNvContentPartPr/>
                <p14:nvPr/>
              </p14:nvContentPartPr>
              <p14:xfrm>
                <a:off x="8723716" y="1641502"/>
                <a:ext cx="181440" cy="126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275B219-D05E-2AB3-D8FC-3B06D90372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15076" y="1632502"/>
                  <a:ext cx="199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0BA006A-6B31-884E-96F5-204D06EE46FA}"/>
                    </a:ext>
                  </a:extLst>
                </p14:cNvPr>
                <p14:cNvContentPartPr/>
                <p14:nvPr/>
              </p14:nvContentPartPr>
              <p14:xfrm>
                <a:off x="9017476" y="1584982"/>
                <a:ext cx="85680" cy="444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0BA006A-6B31-884E-96F5-204D06EE46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08476" y="1576342"/>
                  <a:ext cx="103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4A978C4-7BB0-B950-9C12-EE18157ACB7C}"/>
                    </a:ext>
                  </a:extLst>
                </p14:cNvPr>
                <p14:cNvContentPartPr/>
                <p14:nvPr/>
              </p14:nvContentPartPr>
              <p14:xfrm>
                <a:off x="9275236" y="1664542"/>
                <a:ext cx="208440" cy="124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4A978C4-7BB0-B950-9C12-EE18157ACB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66596" y="1655902"/>
                  <a:ext cx="2260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2EBD0796-7F4A-2C30-8FEF-6B1533D86AA5}"/>
                  </a:ext>
                </a:extLst>
              </p14:cNvPr>
              <p14:cNvContentPartPr/>
              <p14:nvPr/>
            </p14:nvContentPartPr>
            <p14:xfrm>
              <a:off x="3857596" y="2528182"/>
              <a:ext cx="1184760" cy="8244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2EBD0796-7F4A-2C30-8FEF-6B1533D86AA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48956" y="2519182"/>
                <a:ext cx="120240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554C22E0-E6E4-B677-4508-9343FD442A21}"/>
              </a:ext>
            </a:extLst>
          </p:cNvPr>
          <p:cNvGrpSpPr/>
          <p:nvPr/>
        </p:nvGrpSpPr>
        <p:grpSpPr>
          <a:xfrm>
            <a:off x="9574036" y="1161982"/>
            <a:ext cx="909360" cy="564120"/>
            <a:chOff x="9574036" y="1161982"/>
            <a:chExt cx="90936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214C668-A00F-3A22-7DA7-EA417EEE027A}"/>
                    </a:ext>
                  </a:extLst>
                </p14:cNvPr>
                <p14:cNvContentPartPr/>
                <p14:nvPr/>
              </p14:nvContentPartPr>
              <p14:xfrm>
                <a:off x="9574036" y="1492102"/>
                <a:ext cx="195480" cy="234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214C668-A00F-3A22-7DA7-EA417EEE02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65396" y="1483462"/>
                  <a:ext cx="21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223F799-C8F6-25D9-A5A4-A09E14EF1EA8}"/>
                    </a:ext>
                  </a:extLst>
                </p14:cNvPr>
                <p14:cNvContentPartPr/>
                <p14:nvPr/>
              </p14:nvContentPartPr>
              <p14:xfrm>
                <a:off x="9793636" y="1421902"/>
                <a:ext cx="180000" cy="204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223F799-C8F6-25D9-A5A4-A09E14EF1E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4636" y="1413262"/>
                  <a:ext cx="197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8664093-0C70-55D6-3E72-03AC40E56BA9}"/>
                    </a:ext>
                  </a:extLst>
                </p14:cNvPr>
                <p14:cNvContentPartPr/>
                <p14:nvPr/>
              </p14:nvContentPartPr>
              <p14:xfrm>
                <a:off x="10037356" y="1529542"/>
                <a:ext cx="15480" cy="119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8664093-0C70-55D6-3E72-03AC40E56B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28716" y="1520542"/>
                  <a:ext cx="33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DB2FCBB-8B25-E553-D98E-7686D92E1C84}"/>
                    </a:ext>
                  </a:extLst>
                </p14:cNvPr>
                <p14:cNvContentPartPr/>
                <p14:nvPr/>
              </p14:nvContentPartPr>
              <p14:xfrm>
                <a:off x="10022956" y="1310302"/>
                <a:ext cx="205200" cy="2412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DB2FCBB-8B25-E553-D98E-7686D92E1C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13956" y="1301302"/>
                  <a:ext cx="222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FD7C0EA-2B37-EC91-9255-A7E7CBC1AD05}"/>
                    </a:ext>
                  </a:extLst>
                </p14:cNvPr>
                <p14:cNvContentPartPr/>
                <p14:nvPr/>
              </p14:nvContentPartPr>
              <p14:xfrm>
                <a:off x="10292236" y="1192582"/>
                <a:ext cx="65160" cy="217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FD7C0EA-2B37-EC91-9255-A7E7CBC1AD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83596" y="1183942"/>
                  <a:ext cx="82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1ACB548-CD50-72C2-568D-150949B07506}"/>
                    </a:ext>
                  </a:extLst>
                </p14:cNvPr>
                <p14:cNvContentPartPr/>
                <p14:nvPr/>
              </p14:nvContentPartPr>
              <p14:xfrm>
                <a:off x="10134556" y="1161982"/>
                <a:ext cx="81000" cy="856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1ACB548-CD50-72C2-568D-150949B075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25556" y="1152982"/>
                  <a:ext cx="98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8450F41-1A37-AEA1-F143-9F190BE43D9F}"/>
                    </a:ext>
                  </a:extLst>
                </p14:cNvPr>
                <p14:cNvContentPartPr/>
                <p14:nvPr/>
              </p14:nvContentPartPr>
              <p14:xfrm>
                <a:off x="10443436" y="1347382"/>
                <a:ext cx="39960" cy="70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8450F41-1A37-AEA1-F143-9F190BE43D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4796" y="1338382"/>
                  <a:ext cx="576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582F8CA9-A2DD-C616-B01F-5D2FC0010938}"/>
              </a:ext>
            </a:extLst>
          </p:cNvPr>
          <p:cNvGrpSpPr/>
          <p:nvPr/>
        </p:nvGrpSpPr>
        <p:grpSpPr>
          <a:xfrm>
            <a:off x="3656716" y="2533222"/>
            <a:ext cx="1519200" cy="106920"/>
            <a:chOff x="3656716" y="2533222"/>
            <a:chExt cx="151920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81BD7CC-A2EB-5F5E-551B-D8AFC8BE5C3C}"/>
                    </a:ext>
                  </a:extLst>
                </p14:cNvPr>
                <p14:cNvContentPartPr/>
                <p14:nvPr/>
              </p14:nvContentPartPr>
              <p14:xfrm>
                <a:off x="3656716" y="2563462"/>
                <a:ext cx="21600" cy="338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81BD7CC-A2EB-5F5E-551B-D8AFC8BE5C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48076" y="2554462"/>
                  <a:ext cx="39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409A8B7-B2C4-EB08-1410-DF924499B17B}"/>
                    </a:ext>
                  </a:extLst>
                </p14:cNvPr>
                <p14:cNvContentPartPr/>
                <p14:nvPr/>
              </p14:nvContentPartPr>
              <p14:xfrm>
                <a:off x="3712876" y="2533222"/>
                <a:ext cx="1463040" cy="106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409A8B7-B2C4-EB08-1410-DF924499B17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04236" y="2524222"/>
                  <a:ext cx="14806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C7D3C55-1E49-6BD2-F3F8-95DC32FB74FE}"/>
                  </a:ext>
                </a:extLst>
              </p14:cNvPr>
              <p14:cNvContentPartPr/>
              <p14:nvPr/>
            </p14:nvContentPartPr>
            <p14:xfrm>
              <a:off x="1232116" y="2962342"/>
              <a:ext cx="2076480" cy="5043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C7D3C55-1E49-6BD2-F3F8-95DC32FB74F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23116" y="2953702"/>
                <a:ext cx="20941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2134D3F-5384-C552-A925-FCFC9A387C06}"/>
                  </a:ext>
                </a:extLst>
              </p14:cNvPr>
              <p14:cNvContentPartPr/>
              <p14:nvPr/>
            </p14:nvContentPartPr>
            <p14:xfrm>
              <a:off x="7486396" y="5548582"/>
              <a:ext cx="1107720" cy="17856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2134D3F-5384-C552-A925-FCFC9A387C0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77396" y="5539942"/>
                <a:ext cx="11253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5003DB82-2859-A553-C5EC-8FE4A6232A5F}"/>
              </a:ext>
            </a:extLst>
          </p:cNvPr>
          <p:cNvGrpSpPr/>
          <p:nvPr/>
        </p:nvGrpSpPr>
        <p:grpSpPr>
          <a:xfrm>
            <a:off x="386116" y="2851822"/>
            <a:ext cx="10389240" cy="3641040"/>
            <a:chOff x="386116" y="2851822"/>
            <a:chExt cx="10389240" cy="36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DDD1C9A-E9FC-72F3-7C18-EA2809846433}"/>
                    </a:ext>
                  </a:extLst>
                </p14:cNvPr>
                <p14:cNvContentPartPr/>
                <p14:nvPr/>
              </p14:nvContentPartPr>
              <p14:xfrm>
                <a:off x="1086676" y="4413142"/>
                <a:ext cx="19080" cy="241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DDD1C9A-E9FC-72F3-7C18-EA280984643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7676" y="4404142"/>
                  <a:ext cx="36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A9A2144-22D8-B6E6-1DFA-0ACB9E32AD18}"/>
                    </a:ext>
                  </a:extLst>
                </p14:cNvPr>
                <p14:cNvContentPartPr/>
                <p14:nvPr/>
              </p14:nvContentPartPr>
              <p14:xfrm>
                <a:off x="965356" y="4371382"/>
                <a:ext cx="218160" cy="11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A9A2144-22D8-B6E6-1DFA-0ACB9E32AD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6356" y="4362382"/>
                  <a:ext cx="235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9D24CE-EEEF-264F-728D-EA83D466389F}"/>
                    </a:ext>
                  </a:extLst>
                </p14:cNvPr>
                <p14:cNvContentPartPr/>
                <p14:nvPr/>
              </p14:nvContentPartPr>
              <p14:xfrm>
                <a:off x="1259476" y="4400902"/>
                <a:ext cx="107280" cy="224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9D24CE-EEEF-264F-728D-EA83D46638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50836" y="4391902"/>
                  <a:ext cx="124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6B39121-4BA3-35ED-24E9-568D43B77458}"/>
                    </a:ext>
                  </a:extLst>
                </p14:cNvPr>
                <p14:cNvContentPartPr/>
                <p14:nvPr/>
              </p14:nvContentPartPr>
              <p14:xfrm>
                <a:off x="1526956" y="4427902"/>
                <a:ext cx="6840" cy="137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6B39121-4BA3-35ED-24E9-568D43B774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17956" y="4418902"/>
                  <a:ext cx="24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8BDC1B-2EA8-76FF-167A-0439AE91B2AD}"/>
                    </a:ext>
                  </a:extLst>
                </p14:cNvPr>
                <p14:cNvContentPartPr/>
                <p14:nvPr/>
              </p14:nvContentPartPr>
              <p14:xfrm>
                <a:off x="1457836" y="4386862"/>
                <a:ext cx="146160" cy="218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8BDC1B-2EA8-76FF-167A-0439AE91B2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48836" y="4378222"/>
                  <a:ext cx="163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FA8EAA-3036-9472-91C4-9BB6FE3E4806}"/>
                    </a:ext>
                  </a:extLst>
                </p14:cNvPr>
                <p14:cNvContentPartPr/>
                <p14:nvPr/>
              </p14:nvContentPartPr>
              <p14:xfrm>
                <a:off x="1659796" y="4376422"/>
                <a:ext cx="100800" cy="279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FA8EAA-3036-9472-91C4-9BB6FE3E48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51156" y="4367782"/>
                  <a:ext cx="118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8F03752-D85A-0BC6-868F-D1D4F4AB0178}"/>
                    </a:ext>
                  </a:extLst>
                </p14:cNvPr>
                <p14:cNvContentPartPr/>
                <p14:nvPr/>
              </p14:nvContentPartPr>
              <p14:xfrm>
                <a:off x="1863556" y="4496302"/>
                <a:ext cx="182520" cy="18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8F03752-D85A-0BC6-868F-D1D4F4AB01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54916" y="4487302"/>
                  <a:ext cx="200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A5EC97-F354-3724-3218-087C84F48432}"/>
                    </a:ext>
                  </a:extLst>
                </p14:cNvPr>
                <p14:cNvContentPartPr/>
                <p14:nvPr/>
              </p14:nvContentPartPr>
              <p14:xfrm>
                <a:off x="1881196" y="4568302"/>
                <a:ext cx="138600" cy="10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A5EC97-F354-3724-3218-087C84F484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2556" y="4559662"/>
                  <a:ext cx="156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07235B2-B40B-EBA8-7ED2-C21A733CAAB5}"/>
                    </a:ext>
                  </a:extLst>
                </p14:cNvPr>
                <p14:cNvContentPartPr/>
                <p14:nvPr/>
              </p14:nvContentPartPr>
              <p14:xfrm>
                <a:off x="2276476" y="4376062"/>
                <a:ext cx="15120" cy="185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7235B2-B40B-EBA8-7ED2-C21A733CAA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67836" y="4367422"/>
                  <a:ext cx="3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493555-FF82-A685-AF37-D7B9CE4ACCFA}"/>
                    </a:ext>
                  </a:extLst>
                </p14:cNvPr>
                <p14:cNvContentPartPr/>
                <p14:nvPr/>
              </p14:nvContentPartPr>
              <p14:xfrm>
                <a:off x="2151556" y="4317022"/>
                <a:ext cx="217080" cy="10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493555-FF82-A685-AF37-D7B9CE4ACCF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42916" y="4308382"/>
                  <a:ext cx="234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AC6D32-C904-63C1-B0BC-8C4B401CD2AA}"/>
                    </a:ext>
                  </a:extLst>
                </p14:cNvPr>
                <p14:cNvContentPartPr/>
                <p14:nvPr/>
              </p14:nvContentPartPr>
              <p14:xfrm>
                <a:off x="2478076" y="4320622"/>
                <a:ext cx="82080" cy="249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AC6D32-C904-63C1-B0BC-8C4B401CD2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69076" y="4311622"/>
                  <a:ext cx="99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C75EBBD-377F-63F2-CF94-C2CF717283EF}"/>
                    </a:ext>
                  </a:extLst>
                </p14:cNvPr>
                <p14:cNvContentPartPr/>
                <p14:nvPr/>
              </p14:nvContentPartPr>
              <p14:xfrm>
                <a:off x="2692996" y="4374982"/>
                <a:ext cx="17280" cy="111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C75EBBD-377F-63F2-CF94-C2CF717283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83996" y="4365982"/>
                  <a:ext cx="3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32ED97-2CE5-A20D-923B-E0556982D9F7}"/>
                    </a:ext>
                  </a:extLst>
                </p14:cNvPr>
                <p14:cNvContentPartPr/>
                <p14:nvPr/>
              </p14:nvContentPartPr>
              <p14:xfrm>
                <a:off x="2617036" y="4323502"/>
                <a:ext cx="177120" cy="192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32ED97-2CE5-A20D-923B-E0556982D9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08036" y="4314502"/>
                  <a:ext cx="19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7B5B80A-E68B-5465-65D2-88C6107CAB14}"/>
                    </a:ext>
                  </a:extLst>
                </p14:cNvPr>
                <p14:cNvContentPartPr/>
                <p14:nvPr/>
              </p14:nvContentPartPr>
              <p14:xfrm>
                <a:off x="2881276" y="4310542"/>
                <a:ext cx="4680" cy="241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7B5B80A-E68B-5465-65D2-88C6107CAB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2636" y="4301902"/>
                  <a:ext cx="22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CF5976-FD86-CC2C-966A-0B66E35CC37E}"/>
                    </a:ext>
                  </a:extLst>
                </p14:cNvPr>
                <p14:cNvContentPartPr/>
                <p14:nvPr/>
              </p14:nvContentPartPr>
              <p14:xfrm>
                <a:off x="2977396" y="4346542"/>
                <a:ext cx="109080" cy="157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CF5976-FD86-CC2C-966A-0B66E35CC3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68396" y="4337542"/>
                  <a:ext cx="126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DA71215-6FFE-29DF-60F2-B346CC0D8A00}"/>
                    </a:ext>
                  </a:extLst>
                </p14:cNvPr>
                <p14:cNvContentPartPr/>
                <p14:nvPr/>
              </p14:nvContentPartPr>
              <p14:xfrm>
                <a:off x="3020596" y="4353742"/>
                <a:ext cx="126720" cy="141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DA71215-6FFE-29DF-60F2-B346CC0D8A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11596" y="4345102"/>
                  <a:ext cx="144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DE3BA0C-36E7-EF85-3FCE-E9E2B73A406D}"/>
                    </a:ext>
                  </a:extLst>
                </p14:cNvPr>
                <p14:cNvContentPartPr/>
                <p14:nvPr/>
              </p14:nvContentPartPr>
              <p14:xfrm>
                <a:off x="3149476" y="4300462"/>
                <a:ext cx="78840" cy="302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DE3BA0C-36E7-EF85-3FCE-E9E2B73A40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40836" y="4291822"/>
                  <a:ext cx="96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34EDC2-5BCC-96CD-6354-0FFF9C474D05}"/>
                    </a:ext>
                  </a:extLst>
                </p14:cNvPr>
                <p14:cNvContentPartPr/>
                <p14:nvPr/>
              </p14:nvContentPartPr>
              <p14:xfrm>
                <a:off x="3356116" y="4433302"/>
                <a:ext cx="18360" cy="28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34EDC2-5BCC-96CD-6354-0FFF9C474D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47476" y="4424302"/>
                  <a:ext cx="3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02E7E3-D58E-83AB-7BED-12C2DDE508D3}"/>
                    </a:ext>
                  </a:extLst>
                </p14:cNvPr>
                <p14:cNvContentPartPr/>
                <p14:nvPr/>
              </p14:nvContentPartPr>
              <p14:xfrm>
                <a:off x="3485356" y="4345102"/>
                <a:ext cx="35280" cy="131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02E7E3-D58E-83AB-7BED-12C2DDE508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76716" y="4336102"/>
                  <a:ext cx="52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D55FD54-EC96-3D12-EBD9-AA1B36ACD6DA}"/>
                    </a:ext>
                  </a:extLst>
                </p14:cNvPr>
                <p14:cNvContentPartPr/>
                <p14:nvPr/>
              </p14:nvContentPartPr>
              <p14:xfrm>
                <a:off x="3406156" y="4293262"/>
                <a:ext cx="215280" cy="11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D55FD54-EC96-3D12-EBD9-AA1B36ACD6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97156" y="4284262"/>
                  <a:ext cx="232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D6114A-F5B3-480A-4B0D-AA32EA03D050}"/>
                    </a:ext>
                  </a:extLst>
                </p14:cNvPr>
                <p14:cNvContentPartPr/>
                <p14:nvPr/>
              </p14:nvContentPartPr>
              <p14:xfrm>
                <a:off x="3635116" y="4278862"/>
                <a:ext cx="92520" cy="235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D6114A-F5B3-480A-4B0D-AA32EA03D0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26476" y="4270222"/>
                  <a:ext cx="110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0A80B2-99B6-60B2-ADD6-3BEDE7AFFCE3}"/>
                    </a:ext>
                  </a:extLst>
                </p14:cNvPr>
                <p14:cNvContentPartPr/>
                <p14:nvPr/>
              </p14:nvContentPartPr>
              <p14:xfrm>
                <a:off x="3739156" y="4307662"/>
                <a:ext cx="119160" cy="195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0A80B2-99B6-60B2-ADD6-3BEDE7AFFC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30516" y="4299022"/>
                  <a:ext cx="136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3B51CCB-CCF4-E623-CC07-FA6F26AFEC85}"/>
                    </a:ext>
                  </a:extLst>
                </p14:cNvPr>
                <p14:cNvContentPartPr/>
                <p14:nvPr/>
              </p14:nvContentPartPr>
              <p14:xfrm>
                <a:off x="3768676" y="4404142"/>
                <a:ext cx="128880" cy="2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3B51CCB-CCF4-E623-CC07-FA6F26AFEC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60036" y="4395502"/>
                  <a:ext cx="146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C697CB5-D7B1-D1DF-00F8-D4E765D429D6}"/>
                    </a:ext>
                  </a:extLst>
                </p14:cNvPr>
                <p14:cNvContentPartPr/>
                <p14:nvPr/>
              </p14:nvContentPartPr>
              <p14:xfrm>
                <a:off x="3918796" y="4295062"/>
                <a:ext cx="81720" cy="275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C697CB5-D7B1-D1DF-00F8-D4E765D429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10156" y="4286062"/>
                  <a:ext cx="99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18B640B-0D74-6F78-6AF9-FF36D30C89AA}"/>
                    </a:ext>
                  </a:extLst>
                </p14:cNvPr>
                <p14:cNvContentPartPr/>
                <p14:nvPr/>
              </p14:nvContentPartPr>
              <p14:xfrm>
                <a:off x="4147036" y="4314142"/>
                <a:ext cx="17640" cy="178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18B640B-0D74-6F78-6AF9-FF36D30C89A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38036" y="4305502"/>
                  <a:ext cx="3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13EF97-4816-B6DC-2D46-60345AEE4A06}"/>
                    </a:ext>
                  </a:extLst>
                </p14:cNvPr>
                <p14:cNvContentPartPr/>
                <p14:nvPr/>
              </p14:nvContentPartPr>
              <p14:xfrm>
                <a:off x="4107796" y="4386862"/>
                <a:ext cx="101880" cy="9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13EF97-4816-B6DC-2D46-60345AEE4A0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98796" y="4377862"/>
                  <a:ext cx="11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3ADA227-F0B0-3720-E410-5AE87A670650}"/>
                    </a:ext>
                  </a:extLst>
                </p14:cNvPr>
                <p14:cNvContentPartPr/>
                <p14:nvPr/>
              </p14:nvContentPartPr>
              <p14:xfrm>
                <a:off x="4454116" y="4317022"/>
                <a:ext cx="7920" cy="117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3ADA227-F0B0-3720-E410-5AE87A6706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45116" y="4308382"/>
                  <a:ext cx="2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9604C8B-5A62-FEBD-ECD8-519E8439042D}"/>
                    </a:ext>
                  </a:extLst>
                </p14:cNvPr>
                <p14:cNvContentPartPr/>
                <p14:nvPr/>
              </p14:nvContentPartPr>
              <p14:xfrm>
                <a:off x="4360516" y="4245742"/>
                <a:ext cx="204840" cy="125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9604C8B-5A62-FEBD-ECD8-519E843904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51876" y="4237102"/>
                  <a:ext cx="222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46264AA-48CF-3578-FD99-76A7D12BB42B}"/>
                    </a:ext>
                  </a:extLst>
                </p14:cNvPr>
                <p14:cNvContentPartPr/>
                <p14:nvPr/>
              </p14:nvContentPartPr>
              <p14:xfrm>
                <a:off x="4596676" y="4215142"/>
                <a:ext cx="88200" cy="222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46264AA-48CF-3578-FD99-76A7D12BB4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88036" y="4206142"/>
                  <a:ext cx="105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55A8CDA-D746-5A37-2132-A4787977F099}"/>
                    </a:ext>
                  </a:extLst>
                </p14:cNvPr>
                <p14:cNvContentPartPr/>
                <p14:nvPr/>
              </p14:nvContentPartPr>
              <p14:xfrm>
                <a:off x="4762996" y="4257262"/>
                <a:ext cx="24480" cy="156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55A8CDA-D746-5A37-2132-A4787977F09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54356" y="4248262"/>
                  <a:ext cx="42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47109DC-1328-E9CE-C350-6256F8F6F42A}"/>
                    </a:ext>
                  </a:extLst>
                </p14:cNvPr>
                <p14:cNvContentPartPr/>
                <p14:nvPr/>
              </p14:nvContentPartPr>
              <p14:xfrm>
                <a:off x="4712596" y="4241062"/>
                <a:ext cx="137520" cy="189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47109DC-1328-E9CE-C350-6256F8F6F4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03596" y="4232422"/>
                  <a:ext cx="155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BD16834-6ABC-F929-D74F-C00A28A1C5CD}"/>
                    </a:ext>
                  </a:extLst>
                </p14:cNvPr>
                <p14:cNvContentPartPr/>
                <p14:nvPr/>
              </p14:nvContentPartPr>
              <p14:xfrm>
                <a:off x="4945156" y="4206142"/>
                <a:ext cx="21960" cy="249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BD16834-6ABC-F929-D74F-C00A28A1C5C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36516" y="4197502"/>
                  <a:ext cx="39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7E3EC6B-DBD6-C49E-6EB7-76011B5BD4F2}"/>
                    </a:ext>
                  </a:extLst>
                </p14:cNvPr>
                <p14:cNvContentPartPr/>
                <p14:nvPr/>
              </p14:nvContentPartPr>
              <p14:xfrm>
                <a:off x="5044156" y="4244662"/>
                <a:ext cx="107640" cy="169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7E3EC6B-DBD6-C49E-6EB7-76011B5BD4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35156" y="4235662"/>
                  <a:ext cx="125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24E159-A6ED-23FE-324C-44EEBA492278}"/>
                    </a:ext>
                  </a:extLst>
                </p14:cNvPr>
                <p14:cNvContentPartPr/>
                <p14:nvPr/>
              </p14:nvContentPartPr>
              <p14:xfrm>
                <a:off x="5069716" y="4269142"/>
                <a:ext cx="120240" cy="136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24E159-A6ED-23FE-324C-44EEBA49227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60716" y="4260142"/>
                  <a:ext cx="137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4F11F96-8155-EE31-9785-67EC8BAC2D1E}"/>
                    </a:ext>
                  </a:extLst>
                </p14:cNvPr>
                <p14:cNvContentPartPr/>
                <p14:nvPr/>
              </p14:nvContentPartPr>
              <p14:xfrm>
                <a:off x="5034796" y="4181302"/>
                <a:ext cx="190080" cy="33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4F11F96-8155-EE31-9785-67EC8BAC2D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26156" y="4172662"/>
                  <a:ext cx="20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032247-AD54-9DAB-AFBA-61FDF8E476E4}"/>
                    </a:ext>
                  </a:extLst>
                </p14:cNvPr>
                <p14:cNvContentPartPr/>
                <p14:nvPr/>
              </p14:nvContentPartPr>
              <p14:xfrm>
                <a:off x="5264476" y="4169422"/>
                <a:ext cx="82080" cy="329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032247-AD54-9DAB-AFBA-61FDF8E476E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55836" y="4160782"/>
                  <a:ext cx="99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56C7D27-F2BC-F1D3-F61B-E3E4A0AA14A1}"/>
                    </a:ext>
                  </a:extLst>
                </p14:cNvPr>
                <p14:cNvContentPartPr/>
                <p14:nvPr/>
              </p14:nvContentPartPr>
              <p14:xfrm>
                <a:off x="5471476" y="4341502"/>
                <a:ext cx="10800" cy="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56C7D27-F2BC-F1D3-F61B-E3E4A0AA14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62836" y="4332502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7AD7CB-9234-02E9-52FA-13DA6898852F}"/>
                    </a:ext>
                  </a:extLst>
                </p14:cNvPr>
                <p14:cNvContentPartPr/>
                <p14:nvPr/>
              </p14:nvContentPartPr>
              <p14:xfrm>
                <a:off x="5570476" y="4214062"/>
                <a:ext cx="28080" cy="19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7AD7CB-9234-02E9-52FA-13DA6898852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61836" y="4205062"/>
                  <a:ext cx="4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D50CD2B-6D39-4ECA-563F-FB62D530ADB1}"/>
                    </a:ext>
                  </a:extLst>
                </p14:cNvPr>
                <p14:cNvContentPartPr/>
                <p14:nvPr/>
              </p14:nvContentPartPr>
              <p14:xfrm>
                <a:off x="5490196" y="4167982"/>
                <a:ext cx="203400" cy="137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D50CD2B-6D39-4ECA-563F-FB62D530AD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81196" y="4159342"/>
                  <a:ext cx="221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3568007-CB6B-5780-7034-FFC569D1D24A}"/>
                    </a:ext>
                  </a:extLst>
                </p14:cNvPr>
                <p14:cNvContentPartPr/>
                <p14:nvPr/>
              </p14:nvContentPartPr>
              <p14:xfrm>
                <a:off x="5722396" y="4201102"/>
                <a:ext cx="149400" cy="216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3568007-CB6B-5780-7034-FFC569D1D2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13396" y="4192462"/>
                  <a:ext cx="167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10442D8-80F1-0746-162B-F9D4A02E51AD}"/>
                    </a:ext>
                  </a:extLst>
                </p14:cNvPr>
                <p14:cNvContentPartPr/>
                <p14:nvPr/>
              </p14:nvContentPartPr>
              <p14:xfrm>
                <a:off x="5902036" y="4201462"/>
                <a:ext cx="92880" cy="189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10442D8-80F1-0746-162B-F9D4A02E51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93396" y="4192822"/>
                  <a:ext cx="110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FCE3482-38DB-49EA-9299-85BC27BC8677}"/>
                    </a:ext>
                  </a:extLst>
                </p14:cNvPr>
                <p14:cNvContentPartPr/>
                <p14:nvPr/>
              </p14:nvContentPartPr>
              <p14:xfrm>
                <a:off x="5907436" y="4303342"/>
                <a:ext cx="94680" cy="19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FCE3482-38DB-49EA-9299-85BC27BC86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98796" y="4294342"/>
                  <a:ext cx="112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0820A0C-B41E-1F88-3207-FBF60ACB3EDE}"/>
                    </a:ext>
                  </a:extLst>
                </p14:cNvPr>
                <p14:cNvContentPartPr/>
                <p14:nvPr/>
              </p14:nvContentPartPr>
              <p14:xfrm>
                <a:off x="5907436" y="4156822"/>
                <a:ext cx="128880" cy="14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0820A0C-B41E-1F88-3207-FBF60ACB3E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8796" y="4147822"/>
                  <a:ext cx="146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C34A37D-5443-F8E3-57C9-4EAA97AC1D0A}"/>
                    </a:ext>
                  </a:extLst>
                </p14:cNvPr>
                <p14:cNvContentPartPr/>
                <p14:nvPr/>
              </p14:nvContentPartPr>
              <p14:xfrm>
                <a:off x="5990596" y="4146742"/>
                <a:ext cx="131040" cy="309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C34A37D-5443-F8E3-57C9-4EAA97AC1D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81596" y="4138102"/>
                  <a:ext cx="148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18E47CF-FF64-1A53-E95B-90702054F9E1}"/>
                    </a:ext>
                  </a:extLst>
                </p14:cNvPr>
                <p14:cNvContentPartPr/>
                <p14:nvPr/>
              </p14:nvContentPartPr>
              <p14:xfrm>
                <a:off x="2114836" y="3983662"/>
                <a:ext cx="2452320" cy="295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18E47CF-FF64-1A53-E95B-90702054F9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06196" y="3975022"/>
                  <a:ext cx="2469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98E2F0E-3600-9588-91E4-5819BEBF6380}"/>
                    </a:ext>
                  </a:extLst>
                </p14:cNvPr>
                <p14:cNvContentPartPr/>
                <p14:nvPr/>
              </p14:nvContentPartPr>
              <p14:xfrm>
                <a:off x="4560316" y="3937582"/>
                <a:ext cx="967680" cy="181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98E2F0E-3600-9588-91E4-5819BEBF63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51316" y="3928942"/>
                  <a:ext cx="985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8A65F50-4BE7-0B89-22F2-4354B1A5BD97}"/>
                    </a:ext>
                  </a:extLst>
                </p14:cNvPr>
                <p14:cNvContentPartPr/>
                <p14:nvPr/>
              </p14:nvContentPartPr>
              <p14:xfrm>
                <a:off x="4625836" y="3363742"/>
                <a:ext cx="930960" cy="568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8A65F50-4BE7-0B89-22F2-4354B1A5BD9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16836" y="3355102"/>
                  <a:ext cx="9486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A181C4-453C-D8C6-733E-2B38ADE5AEC9}"/>
                    </a:ext>
                  </a:extLst>
                </p14:cNvPr>
                <p14:cNvContentPartPr/>
                <p14:nvPr/>
              </p14:nvContentPartPr>
              <p14:xfrm>
                <a:off x="5858836" y="3230542"/>
                <a:ext cx="30960" cy="132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A181C4-453C-D8C6-733E-2B38ADE5AE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50196" y="3221542"/>
                  <a:ext cx="48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9E91911-E30B-E69F-82BC-A0E9D2798B9A}"/>
                    </a:ext>
                  </a:extLst>
                </p14:cNvPr>
                <p14:cNvContentPartPr/>
                <p14:nvPr/>
              </p14:nvContentPartPr>
              <p14:xfrm>
                <a:off x="5732116" y="3183742"/>
                <a:ext cx="197280" cy="178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9E91911-E30B-E69F-82BC-A0E9D2798B9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23116" y="3175102"/>
                  <a:ext cx="214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2418CE3-7AA9-0BB4-31F0-1B73CB7CCE44}"/>
                    </a:ext>
                  </a:extLst>
                </p14:cNvPr>
                <p14:cNvContentPartPr/>
                <p14:nvPr/>
              </p14:nvContentPartPr>
              <p14:xfrm>
                <a:off x="5976556" y="3267982"/>
                <a:ext cx="105120" cy="88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2418CE3-7AA9-0BB4-31F0-1B73CB7CCE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67916" y="3259342"/>
                  <a:ext cx="12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48C908-2178-A6C0-DE1E-9E4339BA087D}"/>
                    </a:ext>
                  </a:extLst>
                </p14:cNvPr>
                <p14:cNvContentPartPr/>
                <p14:nvPr/>
              </p14:nvContentPartPr>
              <p14:xfrm>
                <a:off x="6057556" y="3150262"/>
                <a:ext cx="311040" cy="294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48C908-2178-A6C0-DE1E-9E4339BA087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48916" y="3141262"/>
                  <a:ext cx="328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D5B85B9-8B3E-F749-737C-C7F3558A400B}"/>
                    </a:ext>
                  </a:extLst>
                </p14:cNvPr>
                <p14:cNvContentPartPr/>
                <p14:nvPr/>
              </p14:nvContentPartPr>
              <p14:xfrm>
                <a:off x="6400276" y="3142342"/>
                <a:ext cx="116640" cy="200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D5B85B9-8B3E-F749-737C-C7F3558A400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91636" y="3133342"/>
                  <a:ext cx="134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5D1290-8977-5BC2-1D57-CF93ADFAE569}"/>
                    </a:ext>
                  </a:extLst>
                </p14:cNvPr>
                <p14:cNvContentPartPr/>
                <p14:nvPr/>
              </p14:nvContentPartPr>
              <p14:xfrm>
                <a:off x="6555436" y="3191302"/>
                <a:ext cx="10080" cy="40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5D1290-8977-5BC2-1D57-CF93ADFAE56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46796" y="3182302"/>
                  <a:ext cx="2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48EE2E-7653-1A44-30DE-4A72EBAEA305}"/>
                    </a:ext>
                  </a:extLst>
                </p14:cNvPr>
                <p14:cNvContentPartPr/>
                <p14:nvPr/>
              </p14:nvContentPartPr>
              <p14:xfrm>
                <a:off x="6550036" y="3264022"/>
                <a:ext cx="198360" cy="51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48EE2E-7653-1A44-30DE-4A72EBAEA3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41396" y="3255382"/>
                  <a:ext cx="21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5C736B3-7AC0-2133-8F0C-938FA619943D}"/>
                    </a:ext>
                  </a:extLst>
                </p14:cNvPr>
                <p14:cNvContentPartPr/>
                <p14:nvPr/>
              </p14:nvContentPartPr>
              <p14:xfrm>
                <a:off x="6240796" y="3084022"/>
                <a:ext cx="62280" cy="11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5C736B3-7AC0-2133-8F0C-938FA619943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32156" y="3075022"/>
                  <a:ext cx="79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DC491AE-969B-30BA-569D-ECD13EA7C196}"/>
                    </a:ext>
                  </a:extLst>
                </p14:cNvPr>
                <p14:cNvContentPartPr/>
                <p14:nvPr/>
              </p14:nvContentPartPr>
              <p14:xfrm>
                <a:off x="6941716" y="3181582"/>
                <a:ext cx="299520" cy="136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DC491AE-969B-30BA-569D-ECD13EA7C1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33076" y="3172942"/>
                  <a:ext cx="317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677477F-9C65-E5FD-71F3-3D3B37F0C2E7}"/>
                    </a:ext>
                  </a:extLst>
                </p14:cNvPr>
                <p14:cNvContentPartPr/>
                <p14:nvPr/>
              </p14:nvContentPartPr>
              <p14:xfrm>
                <a:off x="7351396" y="3096982"/>
                <a:ext cx="104400" cy="228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677477F-9C65-E5FD-71F3-3D3B37F0C2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42756" y="3087982"/>
                  <a:ext cx="122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07E18FD-6ED1-41DD-ECD4-C3B70038A042}"/>
                    </a:ext>
                  </a:extLst>
                </p14:cNvPr>
                <p14:cNvContentPartPr/>
                <p14:nvPr/>
              </p14:nvContentPartPr>
              <p14:xfrm>
                <a:off x="7454716" y="3198862"/>
                <a:ext cx="116280" cy="99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07E18FD-6ED1-41DD-ECD4-C3B70038A04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46076" y="3190222"/>
                  <a:ext cx="133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594AF15-EA13-A4CC-659F-D860D963EF96}"/>
                    </a:ext>
                  </a:extLst>
                </p14:cNvPr>
                <p14:cNvContentPartPr/>
                <p14:nvPr/>
              </p14:nvContentPartPr>
              <p14:xfrm>
                <a:off x="7628956" y="3052342"/>
                <a:ext cx="541440" cy="214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594AF15-EA13-A4CC-659F-D860D963EF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20316" y="3043702"/>
                  <a:ext cx="559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178D3A1-9FCD-410B-36AE-F24FBAF7B843}"/>
                    </a:ext>
                  </a:extLst>
                </p14:cNvPr>
                <p14:cNvContentPartPr/>
                <p14:nvPr/>
              </p14:nvContentPartPr>
              <p14:xfrm>
                <a:off x="8399356" y="3061342"/>
                <a:ext cx="267120" cy="184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178D3A1-9FCD-410B-36AE-F24FBAF7B84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90716" y="3052702"/>
                  <a:ext cx="284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5AADC7C-E1CD-1F07-47F9-DBE178EEEC72}"/>
                    </a:ext>
                  </a:extLst>
                </p14:cNvPr>
                <p14:cNvContentPartPr/>
                <p14:nvPr/>
              </p14:nvContentPartPr>
              <p14:xfrm>
                <a:off x="8669716" y="3145582"/>
                <a:ext cx="138960" cy="97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5AADC7C-E1CD-1F07-47F9-DBE178EEEC7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61076" y="3136942"/>
                  <a:ext cx="156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6CACB0-F4E9-2AB9-586F-D6D4DFB10168}"/>
                    </a:ext>
                  </a:extLst>
                </p14:cNvPr>
                <p14:cNvContentPartPr/>
                <p14:nvPr/>
              </p14:nvContentPartPr>
              <p14:xfrm>
                <a:off x="8861236" y="3047662"/>
                <a:ext cx="236520" cy="178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6CACB0-F4E9-2AB9-586F-D6D4DFB101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52596" y="3039022"/>
                  <a:ext cx="254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F45E0CE-9200-67A7-C93B-B925B22C9549}"/>
                    </a:ext>
                  </a:extLst>
                </p14:cNvPr>
                <p14:cNvContentPartPr/>
                <p14:nvPr/>
              </p14:nvContentPartPr>
              <p14:xfrm>
                <a:off x="9078316" y="3116422"/>
                <a:ext cx="98280" cy="127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F45E0CE-9200-67A7-C93B-B925B22C954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69316" y="3107782"/>
                  <a:ext cx="115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B119E44-0231-28F1-748A-D8BD6E5BC7EA}"/>
                    </a:ext>
                  </a:extLst>
                </p14:cNvPr>
                <p14:cNvContentPartPr/>
                <p14:nvPr/>
              </p14:nvContentPartPr>
              <p14:xfrm>
                <a:off x="9204676" y="3024262"/>
                <a:ext cx="187920" cy="209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B119E44-0231-28F1-748A-D8BD6E5BC7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96036" y="3015622"/>
                  <a:ext cx="205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B5A9E17-CCEF-0308-08E6-801478C68C5F}"/>
                    </a:ext>
                  </a:extLst>
                </p14:cNvPr>
                <p14:cNvContentPartPr/>
                <p14:nvPr/>
              </p14:nvContentPartPr>
              <p14:xfrm>
                <a:off x="9446596" y="3096262"/>
                <a:ext cx="277560" cy="145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B5A9E17-CCEF-0308-08E6-801478C68C5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37956" y="3087622"/>
                  <a:ext cx="295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36208D1-20D1-2160-52EA-D6C757D6B247}"/>
                    </a:ext>
                  </a:extLst>
                </p14:cNvPr>
                <p14:cNvContentPartPr/>
                <p14:nvPr/>
              </p14:nvContentPartPr>
              <p14:xfrm>
                <a:off x="9791836" y="3017782"/>
                <a:ext cx="26280" cy="1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36208D1-20D1-2160-52EA-D6C757D6B24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82836" y="3009142"/>
                  <a:ext cx="4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6D09C86-C0D2-7591-EE3A-816509C20031}"/>
                    </a:ext>
                  </a:extLst>
                </p14:cNvPr>
                <p14:cNvContentPartPr/>
                <p14:nvPr/>
              </p14:nvContentPartPr>
              <p14:xfrm>
                <a:off x="9824596" y="2995102"/>
                <a:ext cx="194400" cy="204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6D09C86-C0D2-7591-EE3A-816509C200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15596" y="2986462"/>
                  <a:ext cx="212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DD437C-5548-3C88-6BDC-6FF539ADEDF6}"/>
                    </a:ext>
                  </a:extLst>
                </p14:cNvPr>
                <p14:cNvContentPartPr/>
                <p14:nvPr/>
              </p14:nvContentPartPr>
              <p14:xfrm>
                <a:off x="10035196" y="2944342"/>
                <a:ext cx="161280" cy="246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DD437C-5548-3C88-6BDC-6FF539ADED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26556" y="2935702"/>
                  <a:ext cx="178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F978EE9-4C22-86B8-9222-B0CF1DB326B4}"/>
                    </a:ext>
                  </a:extLst>
                </p14:cNvPr>
                <p14:cNvContentPartPr/>
                <p14:nvPr/>
              </p14:nvContentPartPr>
              <p14:xfrm>
                <a:off x="10232116" y="2965222"/>
                <a:ext cx="128880" cy="186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F978EE9-4C22-86B8-9222-B0CF1DB326B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23116" y="2956582"/>
                  <a:ext cx="146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D30FAE4-B41C-3734-1EBD-9FAB7F3E9970}"/>
                    </a:ext>
                  </a:extLst>
                </p14:cNvPr>
                <p14:cNvContentPartPr/>
                <p14:nvPr/>
              </p14:nvContentPartPr>
              <p14:xfrm>
                <a:off x="10305916" y="3097342"/>
                <a:ext cx="28800" cy="81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D30FAE4-B41C-3734-1EBD-9FAB7F3E99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96916" y="3088702"/>
                  <a:ext cx="46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48DE86C-D930-BA89-DFB9-832833436C85}"/>
                    </a:ext>
                  </a:extLst>
                </p14:cNvPr>
                <p14:cNvContentPartPr/>
                <p14:nvPr/>
              </p14:nvContentPartPr>
              <p14:xfrm>
                <a:off x="10381876" y="3046222"/>
                <a:ext cx="257760" cy="133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48DE86C-D930-BA89-DFB9-832833436C8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72876" y="3037222"/>
                  <a:ext cx="275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4AB7052-387B-EAE6-4667-6DBA754682E0}"/>
                    </a:ext>
                  </a:extLst>
                </p14:cNvPr>
                <p14:cNvContentPartPr/>
                <p14:nvPr/>
              </p14:nvContentPartPr>
              <p14:xfrm>
                <a:off x="10652956" y="2851822"/>
                <a:ext cx="122400" cy="295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4AB7052-387B-EAE6-4667-6DBA754682E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44316" y="2842822"/>
                  <a:ext cx="140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7F7DB7-F663-64DD-32C4-7316ACCE1DC1}"/>
                    </a:ext>
                  </a:extLst>
                </p14:cNvPr>
                <p14:cNvContentPartPr/>
                <p14:nvPr/>
              </p14:nvContentPartPr>
              <p14:xfrm>
                <a:off x="5983396" y="3576862"/>
                <a:ext cx="18000" cy="125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7F7DB7-F663-64DD-32C4-7316ACCE1D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74396" y="3567862"/>
                  <a:ext cx="3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5620C1B-CC7A-13C2-14B3-5C55E6D0E7D9}"/>
                    </a:ext>
                  </a:extLst>
                </p14:cNvPr>
                <p14:cNvContentPartPr/>
                <p14:nvPr/>
              </p14:nvContentPartPr>
              <p14:xfrm>
                <a:off x="5974756" y="3555622"/>
                <a:ext cx="150480" cy="62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5620C1B-CC7A-13C2-14B3-5C55E6D0E7D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65756" y="3546622"/>
                  <a:ext cx="16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073871D-30DF-708D-4767-71EDD74053BA}"/>
                    </a:ext>
                  </a:extLst>
                </p14:cNvPr>
                <p14:cNvContentPartPr/>
                <p14:nvPr/>
              </p14:nvContentPartPr>
              <p14:xfrm>
                <a:off x="5986996" y="3524662"/>
                <a:ext cx="228960" cy="181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073871D-30DF-708D-4767-71EDD74053B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77996" y="3515662"/>
                  <a:ext cx="24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2099B47-6FD4-55B8-7CFF-3209658A410B}"/>
                    </a:ext>
                  </a:extLst>
                </p14:cNvPr>
                <p14:cNvContentPartPr/>
                <p14:nvPr/>
              </p14:nvContentPartPr>
              <p14:xfrm>
                <a:off x="6234676" y="3604222"/>
                <a:ext cx="344880" cy="100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2099B47-6FD4-55B8-7CFF-3209658A410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26036" y="3595222"/>
                  <a:ext cx="36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CC480CE-F49C-FFC4-F2C2-202E6D940E10}"/>
                    </a:ext>
                  </a:extLst>
                </p14:cNvPr>
                <p14:cNvContentPartPr/>
                <p14:nvPr/>
              </p14:nvContentPartPr>
              <p14:xfrm>
                <a:off x="6620596" y="3618622"/>
                <a:ext cx="218520" cy="88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CC480CE-F49C-FFC4-F2C2-202E6D940E1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11596" y="3609982"/>
                  <a:ext cx="236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953C1F2-2C01-4E55-47C3-6473DD1C2D55}"/>
                    </a:ext>
                  </a:extLst>
                </p14:cNvPr>
                <p14:cNvContentPartPr/>
                <p14:nvPr/>
              </p14:nvContentPartPr>
              <p14:xfrm>
                <a:off x="6865036" y="3517822"/>
                <a:ext cx="212400" cy="178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953C1F2-2C01-4E55-47C3-6473DD1C2D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56396" y="3508822"/>
                  <a:ext cx="23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89C82DB-7394-1FA5-DC6D-743E8E2621ED}"/>
                    </a:ext>
                  </a:extLst>
                </p14:cNvPr>
                <p14:cNvContentPartPr/>
                <p14:nvPr/>
              </p14:nvContentPartPr>
              <p14:xfrm>
                <a:off x="7129636" y="3571822"/>
                <a:ext cx="204120" cy="105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89C82DB-7394-1FA5-DC6D-743E8E2621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20636" y="3563182"/>
                  <a:ext cx="22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80EC037-5C10-1A55-718C-23864E4B232C}"/>
                    </a:ext>
                  </a:extLst>
                </p14:cNvPr>
                <p14:cNvContentPartPr/>
                <p14:nvPr/>
              </p14:nvContentPartPr>
              <p14:xfrm>
                <a:off x="7403236" y="3562822"/>
                <a:ext cx="170640" cy="99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80EC037-5C10-1A55-718C-23864E4B232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94596" y="3553822"/>
                  <a:ext cx="188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3470BC8-4332-33F6-7A30-EC6160D49712}"/>
                    </a:ext>
                  </a:extLst>
                </p14:cNvPr>
                <p14:cNvContentPartPr/>
                <p14:nvPr/>
              </p14:nvContentPartPr>
              <p14:xfrm>
                <a:off x="7602676" y="3502342"/>
                <a:ext cx="25200" cy="50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3470BC8-4332-33F6-7A30-EC6160D4971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93676" y="3493702"/>
                  <a:ext cx="4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C4FD7CC-D67E-F5D7-2CF7-CC7F31DD9EE5}"/>
                    </a:ext>
                  </a:extLst>
                </p14:cNvPr>
                <p14:cNvContentPartPr/>
                <p14:nvPr/>
              </p14:nvContentPartPr>
              <p14:xfrm>
                <a:off x="7609876" y="3543742"/>
                <a:ext cx="351360" cy="2350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C4FD7CC-D67E-F5D7-2CF7-CC7F31DD9E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00876" y="3534742"/>
                  <a:ext cx="369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561D41C-6E7C-7EF9-B741-C2EF8721E6C7}"/>
                    </a:ext>
                  </a:extLst>
                </p14:cNvPr>
                <p14:cNvContentPartPr/>
                <p14:nvPr/>
              </p14:nvContentPartPr>
              <p14:xfrm>
                <a:off x="7987876" y="3500182"/>
                <a:ext cx="5400" cy="12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561D41C-6E7C-7EF9-B741-C2EF8721E6C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79236" y="3491542"/>
                  <a:ext cx="23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2B85139-D2A0-4076-D507-659542AE1328}"/>
                    </a:ext>
                  </a:extLst>
                </p14:cNvPr>
                <p14:cNvContentPartPr/>
                <p14:nvPr/>
              </p14:nvContentPartPr>
              <p14:xfrm>
                <a:off x="8014876" y="3544102"/>
                <a:ext cx="74880" cy="108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2B85139-D2A0-4076-D507-659542AE132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6236" y="3535462"/>
                  <a:ext cx="92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6B25283-3894-E821-988D-383D24C8E8E0}"/>
                    </a:ext>
                  </a:extLst>
                </p14:cNvPr>
                <p14:cNvContentPartPr/>
                <p14:nvPr/>
              </p14:nvContentPartPr>
              <p14:xfrm>
                <a:off x="8126836" y="3550582"/>
                <a:ext cx="78120" cy="1054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6B25283-3894-E821-988D-383D24C8E8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17836" y="3541582"/>
                  <a:ext cx="95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432CDF-25B0-01A4-C9F6-58671FFFC68F}"/>
                    </a:ext>
                  </a:extLst>
                </p14:cNvPr>
                <p14:cNvContentPartPr/>
                <p14:nvPr/>
              </p14:nvContentPartPr>
              <p14:xfrm>
                <a:off x="8275156" y="3545902"/>
                <a:ext cx="84960" cy="97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432CDF-25B0-01A4-C9F6-58671FFFC68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66516" y="3536902"/>
                  <a:ext cx="10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DB5A65A-C4BF-FC7D-4890-9156A2EB48A2}"/>
                    </a:ext>
                  </a:extLst>
                </p14:cNvPr>
                <p14:cNvContentPartPr/>
                <p14:nvPr/>
              </p14:nvContentPartPr>
              <p14:xfrm>
                <a:off x="8513836" y="3535462"/>
                <a:ext cx="120240" cy="117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DB5A65A-C4BF-FC7D-4890-9156A2EB48A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05196" y="3526462"/>
                  <a:ext cx="137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20D1DFB-EE8A-42EA-6D83-17BB5243EA8C}"/>
                    </a:ext>
                  </a:extLst>
                </p14:cNvPr>
                <p14:cNvContentPartPr/>
                <p14:nvPr/>
              </p14:nvContentPartPr>
              <p14:xfrm>
                <a:off x="8678356" y="3521422"/>
                <a:ext cx="240120" cy="110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20D1DFB-EE8A-42EA-6D83-17BB5243EA8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69356" y="3512782"/>
                  <a:ext cx="257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F92B234-E367-6554-C9BE-6A78EB454492}"/>
                    </a:ext>
                  </a:extLst>
                </p14:cNvPr>
                <p14:cNvContentPartPr/>
                <p14:nvPr/>
              </p14:nvContentPartPr>
              <p14:xfrm>
                <a:off x="8908036" y="3455542"/>
                <a:ext cx="8640" cy="5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F92B234-E367-6554-C9BE-6A78EB45449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99036" y="3446542"/>
                  <a:ext cx="26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2652795-1561-42B0-52BA-A54E403B0075}"/>
                    </a:ext>
                  </a:extLst>
                </p14:cNvPr>
                <p14:cNvContentPartPr/>
                <p14:nvPr/>
              </p14:nvContentPartPr>
              <p14:xfrm>
                <a:off x="8978236" y="3469942"/>
                <a:ext cx="163080" cy="173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2652795-1561-42B0-52BA-A54E403B00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69596" y="3461302"/>
                  <a:ext cx="180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F2F60-359E-4380-6E12-FB2E7A21C77C}"/>
                    </a:ext>
                  </a:extLst>
                </p14:cNvPr>
                <p14:cNvContentPartPr/>
                <p14:nvPr/>
              </p14:nvContentPartPr>
              <p14:xfrm>
                <a:off x="9330316" y="3452302"/>
                <a:ext cx="142920" cy="193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F2F60-359E-4380-6E12-FB2E7A21C7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21316" y="3443662"/>
                  <a:ext cx="160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B8B4013-7713-1FAC-C6F4-5414D29A570B}"/>
                    </a:ext>
                  </a:extLst>
                </p14:cNvPr>
                <p14:cNvContentPartPr/>
                <p14:nvPr/>
              </p14:nvContentPartPr>
              <p14:xfrm>
                <a:off x="9371356" y="3541582"/>
                <a:ext cx="99000" cy="7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B8B4013-7713-1FAC-C6F4-5414D29A570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62356" y="3532942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434DA1C-4F12-78B3-537E-33C7042FB14C}"/>
                    </a:ext>
                  </a:extLst>
                </p14:cNvPr>
                <p14:cNvContentPartPr/>
                <p14:nvPr/>
              </p14:nvContentPartPr>
              <p14:xfrm>
                <a:off x="9665476" y="3498382"/>
                <a:ext cx="299880" cy="142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434DA1C-4F12-78B3-537E-33C7042FB14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56836" y="3489382"/>
                  <a:ext cx="317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7D6CC1D-A4F9-4340-C6B7-89832B38CB35}"/>
                    </a:ext>
                  </a:extLst>
                </p14:cNvPr>
                <p14:cNvContentPartPr/>
                <p14:nvPr/>
              </p14:nvContentPartPr>
              <p14:xfrm>
                <a:off x="10002076" y="3418102"/>
                <a:ext cx="146880" cy="158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7D6CC1D-A4F9-4340-C6B7-89832B38CB3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93076" y="3409462"/>
                  <a:ext cx="164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EECFC79-ABC3-B505-8A96-8A54BC7CD25D}"/>
                    </a:ext>
                  </a:extLst>
                </p14:cNvPr>
                <p14:cNvContentPartPr/>
                <p14:nvPr/>
              </p14:nvContentPartPr>
              <p14:xfrm>
                <a:off x="10371796" y="3396142"/>
                <a:ext cx="164880" cy="200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EECFC79-ABC3-B505-8A96-8A54BC7CD25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63156" y="3387502"/>
                  <a:ext cx="18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2E5A911-4F0E-2F93-ACC7-4F761AFA43D4}"/>
                    </a:ext>
                  </a:extLst>
                </p14:cNvPr>
                <p14:cNvContentPartPr/>
                <p14:nvPr/>
              </p14:nvContentPartPr>
              <p14:xfrm>
                <a:off x="10414636" y="3494782"/>
                <a:ext cx="141840" cy="9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2E5A911-4F0E-2F93-ACC7-4F761AFA43D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405636" y="3485782"/>
                  <a:ext cx="159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E2793B0-59FA-44B7-8D57-6C90234F9410}"/>
                    </a:ext>
                  </a:extLst>
                </p14:cNvPr>
                <p14:cNvContentPartPr/>
                <p14:nvPr/>
              </p14:nvContentPartPr>
              <p14:xfrm>
                <a:off x="10409956" y="3302182"/>
                <a:ext cx="228600" cy="50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E2793B0-59FA-44B7-8D57-6C90234F941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01316" y="3293542"/>
                  <a:ext cx="246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885999-8F74-1354-3582-83120C3D84A6}"/>
                    </a:ext>
                  </a:extLst>
                </p14:cNvPr>
                <p14:cNvContentPartPr/>
                <p14:nvPr/>
              </p14:nvContentPartPr>
              <p14:xfrm>
                <a:off x="386116" y="4812382"/>
                <a:ext cx="155160" cy="270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885999-8F74-1354-3582-83120C3D84A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7116" y="4803742"/>
                  <a:ext cx="172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F29F45C-4B0B-FF33-78D8-FDAAD2F28A24}"/>
                    </a:ext>
                  </a:extLst>
                </p14:cNvPr>
                <p14:cNvContentPartPr/>
                <p14:nvPr/>
              </p14:nvContentPartPr>
              <p14:xfrm>
                <a:off x="645316" y="4884742"/>
                <a:ext cx="96480" cy="152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F29F45C-4B0B-FF33-78D8-FDAAD2F28A2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6316" y="4876102"/>
                  <a:ext cx="11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6477C2E-8FA7-904F-6FC3-A11288111B5C}"/>
                    </a:ext>
                  </a:extLst>
                </p14:cNvPr>
                <p14:cNvContentPartPr/>
                <p14:nvPr/>
              </p14:nvContentPartPr>
              <p14:xfrm>
                <a:off x="780316" y="4785382"/>
                <a:ext cx="219240" cy="329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6477C2E-8FA7-904F-6FC3-A11288111B5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1316" y="4776382"/>
                  <a:ext cx="236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3D9C524-1CBD-CCD4-4CF9-565C1B97A59C}"/>
                    </a:ext>
                  </a:extLst>
                </p14:cNvPr>
                <p14:cNvContentPartPr/>
                <p14:nvPr/>
              </p14:nvContentPartPr>
              <p14:xfrm>
                <a:off x="1032316" y="4896622"/>
                <a:ext cx="123480" cy="88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3D9C524-1CBD-CCD4-4CF9-565C1B97A59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3676" y="4887622"/>
                  <a:ext cx="141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654545F-B2C7-F0A1-4702-D2B47C0194B7}"/>
                    </a:ext>
                  </a:extLst>
                </p14:cNvPr>
                <p14:cNvContentPartPr/>
                <p14:nvPr/>
              </p14:nvContentPartPr>
              <p14:xfrm>
                <a:off x="1165516" y="4813462"/>
                <a:ext cx="219960" cy="314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654545F-B2C7-F0A1-4702-D2B47C0194B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56516" y="4804822"/>
                  <a:ext cx="237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ABF350A-6777-0315-0246-4D4783EAD240}"/>
                    </a:ext>
                  </a:extLst>
                </p14:cNvPr>
                <p14:cNvContentPartPr/>
                <p14:nvPr/>
              </p14:nvContentPartPr>
              <p14:xfrm>
                <a:off x="1499956" y="4885822"/>
                <a:ext cx="9000" cy="102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ABF350A-6777-0315-0246-4D4783EAD24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491316" y="4876822"/>
                  <a:ext cx="26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531C21F-345C-010C-DD26-6CBB10CDF543}"/>
                    </a:ext>
                  </a:extLst>
                </p14:cNvPr>
                <p14:cNvContentPartPr/>
                <p14:nvPr/>
              </p14:nvContentPartPr>
              <p14:xfrm>
                <a:off x="1976236" y="4801582"/>
                <a:ext cx="48600" cy="191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531C21F-345C-010C-DD26-6CBB10CDF54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67236" y="4792942"/>
                  <a:ext cx="66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7C5B8B3-A435-F0AF-4FE5-9BB93659D8DF}"/>
                    </a:ext>
                  </a:extLst>
                </p14:cNvPr>
                <p14:cNvContentPartPr/>
                <p14:nvPr/>
              </p14:nvContentPartPr>
              <p14:xfrm>
                <a:off x="1866076" y="4754782"/>
                <a:ext cx="249120" cy="116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7C5B8B3-A435-F0AF-4FE5-9BB93659D8D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57436" y="4745782"/>
                  <a:ext cx="266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866E370-5538-10FD-3335-4DD389A25402}"/>
                    </a:ext>
                  </a:extLst>
                </p14:cNvPr>
                <p14:cNvContentPartPr/>
                <p14:nvPr/>
              </p14:nvContentPartPr>
              <p14:xfrm>
                <a:off x="2168476" y="4680622"/>
                <a:ext cx="149040" cy="353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866E370-5538-10FD-3335-4DD389A2540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59836" y="4671622"/>
                  <a:ext cx="166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144A611-FD1B-7678-E032-7F9C3E37B698}"/>
                    </a:ext>
                  </a:extLst>
                </p14:cNvPr>
                <p14:cNvContentPartPr/>
                <p14:nvPr/>
              </p14:nvContentPartPr>
              <p14:xfrm>
                <a:off x="2361796" y="4801582"/>
                <a:ext cx="34560" cy="135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144A611-FD1B-7678-E032-7F9C3E37B69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352796" y="4792942"/>
                  <a:ext cx="52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D4EDA90-7B8C-9D85-9265-6E524CF4CECF}"/>
                    </a:ext>
                  </a:extLst>
                </p14:cNvPr>
                <p14:cNvContentPartPr/>
                <p14:nvPr/>
              </p14:nvContentPartPr>
              <p14:xfrm>
                <a:off x="2317156" y="4745422"/>
                <a:ext cx="151560" cy="112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D4EDA90-7B8C-9D85-9265-6E524CF4CEC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308516" y="4736422"/>
                  <a:ext cx="169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4244837-D95D-4993-8A6D-21F799E51087}"/>
                    </a:ext>
                  </a:extLst>
                </p14:cNvPr>
                <p14:cNvContentPartPr/>
                <p14:nvPr/>
              </p14:nvContentPartPr>
              <p14:xfrm>
                <a:off x="2450716" y="4741822"/>
                <a:ext cx="290880" cy="181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4244837-D95D-4993-8A6D-21F799E5108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42076" y="4733182"/>
                  <a:ext cx="308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D43C467-6FB1-DDDE-49C5-BF17467976BB}"/>
                    </a:ext>
                  </a:extLst>
                </p14:cNvPr>
                <p14:cNvContentPartPr/>
                <p14:nvPr/>
              </p14:nvContentPartPr>
              <p14:xfrm>
                <a:off x="2770756" y="4734982"/>
                <a:ext cx="245160" cy="163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D43C467-6FB1-DDDE-49C5-BF17467976B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62116" y="4726342"/>
                  <a:ext cx="262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48774B0-716C-9FFD-6822-AB8DBBCFE153}"/>
                    </a:ext>
                  </a:extLst>
                </p14:cNvPr>
                <p14:cNvContentPartPr/>
                <p14:nvPr/>
              </p14:nvContentPartPr>
              <p14:xfrm>
                <a:off x="2871556" y="4718422"/>
                <a:ext cx="18000" cy="10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48774B0-716C-9FFD-6822-AB8DBBCFE15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2556" y="4709782"/>
                  <a:ext cx="35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4668F22-54A7-924C-F62F-F7C9244040BC}"/>
                    </a:ext>
                  </a:extLst>
                </p14:cNvPr>
                <p14:cNvContentPartPr/>
                <p14:nvPr/>
              </p14:nvContentPartPr>
              <p14:xfrm>
                <a:off x="3183676" y="4782142"/>
                <a:ext cx="40680" cy="123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4668F22-54A7-924C-F62F-F7C9244040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74676" y="4773142"/>
                  <a:ext cx="58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4E8E57C-2A0C-14A6-23D1-66C3C867C856}"/>
                    </a:ext>
                  </a:extLst>
                </p14:cNvPr>
                <p14:cNvContentPartPr/>
                <p14:nvPr/>
              </p14:nvContentPartPr>
              <p14:xfrm>
                <a:off x="3254956" y="4819222"/>
                <a:ext cx="73080" cy="82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4E8E57C-2A0C-14A6-23D1-66C3C867C85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46316" y="4810222"/>
                  <a:ext cx="9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74BF63-C84F-C885-248B-02EACAF7529A}"/>
                    </a:ext>
                  </a:extLst>
                </p14:cNvPr>
                <p14:cNvContentPartPr/>
                <p14:nvPr/>
              </p14:nvContentPartPr>
              <p14:xfrm>
                <a:off x="3355396" y="4735702"/>
                <a:ext cx="98640" cy="141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74BF63-C84F-C885-248B-02EACAF7529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46756" y="4727062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B67209B-88E2-E17B-DE6E-E93F6F3963EC}"/>
                    </a:ext>
                  </a:extLst>
                </p14:cNvPr>
                <p14:cNvContentPartPr/>
                <p14:nvPr/>
              </p14:nvContentPartPr>
              <p14:xfrm>
                <a:off x="3607036" y="4717342"/>
                <a:ext cx="115920" cy="150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B67209B-88E2-E17B-DE6E-E93F6F3963E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98396" y="4708342"/>
                  <a:ext cx="133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5993146-8092-CC51-F11E-3EC613CDB788}"/>
                    </a:ext>
                  </a:extLst>
                </p14:cNvPr>
                <p14:cNvContentPartPr/>
                <p14:nvPr/>
              </p14:nvContentPartPr>
              <p14:xfrm>
                <a:off x="3667156" y="4837222"/>
                <a:ext cx="37080" cy="30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5993146-8092-CC51-F11E-3EC613CDB7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658156" y="4828222"/>
                  <a:ext cx="54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ABE7640-EC44-6AB0-3113-ECC4910E6F1A}"/>
                    </a:ext>
                  </a:extLst>
                </p14:cNvPr>
                <p14:cNvContentPartPr/>
                <p14:nvPr/>
              </p14:nvContentPartPr>
              <p14:xfrm>
                <a:off x="3756436" y="4781782"/>
                <a:ext cx="104760" cy="82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ABE7640-EC44-6AB0-3113-ECC4910E6F1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47436" y="4773142"/>
                  <a:ext cx="122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E5947D8-CFB4-D101-ED46-9EEE540E6AA7}"/>
                    </a:ext>
                  </a:extLst>
                </p14:cNvPr>
                <p14:cNvContentPartPr/>
                <p14:nvPr/>
              </p14:nvContentPartPr>
              <p14:xfrm>
                <a:off x="3902596" y="4764502"/>
                <a:ext cx="262080" cy="92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E5947D8-CFB4-D101-ED46-9EEE540E6AA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93956" y="4755502"/>
                  <a:ext cx="279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79CD82F-12E1-5838-251A-4E9C6C8DAFD2}"/>
                    </a:ext>
                  </a:extLst>
                </p14:cNvPr>
                <p14:cNvContentPartPr/>
                <p14:nvPr/>
              </p14:nvContentPartPr>
              <p14:xfrm>
                <a:off x="4253236" y="4682782"/>
                <a:ext cx="161640" cy="173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79CD82F-12E1-5838-251A-4E9C6C8DAFD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44236" y="4673782"/>
                  <a:ext cx="17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8ED8543-BBFF-01FD-5674-455186EBC0EC}"/>
                    </a:ext>
                  </a:extLst>
                </p14:cNvPr>
                <p14:cNvContentPartPr/>
                <p14:nvPr/>
              </p14:nvContentPartPr>
              <p14:xfrm>
                <a:off x="4341436" y="4656142"/>
                <a:ext cx="191880" cy="230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8ED8543-BBFF-01FD-5674-455186EBC0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332796" y="4647142"/>
                  <a:ext cx="209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D3CA29D-6E72-79E4-43C8-BBC94B8023C8}"/>
                    </a:ext>
                  </a:extLst>
                </p14:cNvPr>
                <p14:cNvContentPartPr/>
                <p14:nvPr/>
              </p14:nvContentPartPr>
              <p14:xfrm>
                <a:off x="4662196" y="4772062"/>
                <a:ext cx="105480" cy="203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D3CA29D-6E72-79E4-43C8-BBC94B8023C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53556" y="4763422"/>
                  <a:ext cx="123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A409979-DF6F-BBC4-DB5B-44A6B0D72313}"/>
                    </a:ext>
                  </a:extLst>
                </p14:cNvPr>
                <p14:cNvContentPartPr/>
                <p14:nvPr/>
              </p14:nvContentPartPr>
              <p14:xfrm>
                <a:off x="4811596" y="4792582"/>
                <a:ext cx="86400" cy="59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A409979-DF6F-BBC4-DB5B-44A6B0D723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02956" y="4783942"/>
                  <a:ext cx="104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0209F01-51F9-6FA3-71C0-850E4AD2F40A}"/>
                    </a:ext>
                  </a:extLst>
                </p14:cNvPr>
                <p14:cNvContentPartPr/>
                <p14:nvPr/>
              </p14:nvContentPartPr>
              <p14:xfrm>
                <a:off x="4949476" y="4712302"/>
                <a:ext cx="95040" cy="130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0209F01-51F9-6FA3-71C0-850E4AD2F40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40836" y="4703662"/>
                  <a:ext cx="112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EF0ECD7-B6CC-6EE6-16AD-CCE92D4A7E45}"/>
                    </a:ext>
                  </a:extLst>
                </p14:cNvPr>
                <p14:cNvContentPartPr/>
                <p14:nvPr/>
              </p14:nvContentPartPr>
              <p14:xfrm>
                <a:off x="5088076" y="4718422"/>
                <a:ext cx="26640" cy="120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EF0ECD7-B6CC-6EE6-16AD-CCE92D4A7E4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79436" y="4709782"/>
                  <a:ext cx="44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FF13FDC-77B8-802E-1F49-0F26848935A3}"/>
                    </a:ext>
                  </a:extLst>
                </p14:cNvPr>
                <p14:cNvContentPartPr/>
                <p14:nvPr/>
              </p14:nvContentPartPr>
              <p14:xfrm>
                <a:off x="5212996" y="4657942"/>
                <a:ext cx="335160" cy="190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FF13FDC-77B8-802E-1F49-0F26848935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03996" y="4648942"/>
                  <a:ext cx="352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E07F70B-D467-3205-05DF-35D347144087}"/>
                    </a:ext>
                  </a:extLst>
                </p14:cNvPr>
                <p14:cNvContentPartPr/>
                <p14:nvPr/>
              </p14:nvContentPartPr>
              <p14:xfrm>
                <a:off x="5565796" y="4684582"/>
                <a:ext cx="119880" cy="131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E07F70B-D467-3205-05DF-35D34714408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57156" y="4675582"/>
                  <a:ext cx="13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286E3F-3EBD-FE5A-45EE-91B4DD8D8AE4}"/>
                    </a:ext>
                  </a:extLst>
                </p14:cNvPr>
                <p14:cNvContentPartPr/>
                <p14:nvPr/>
              </p14:nvContentPartPr>
              <p14:xfrm>
                <a:off x="5139196" y="4587382"/>
                <a:ext cx="306000" cy="36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286E3F-3EBD-FE5A-45EE-91B4DD8D8AE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30556" y="4578742"/>
                  <a:ext cx="32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4C9F253-3846-431B-134C-2EBD398AD441}"/>
                    </a:ext>
                  </a:extLst>
                </p14:cNvPr>
                <p14:cNvContentPartPr/>
                <p14:nvPr/>
              </p14:nvContentPartPr>
              <p14:xfrm>
                <a:off x="5989516" y="4660822"/>
                <a:ext cx="15480" cy="157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4C9F253-3846-431B-134C-2EBD398AD44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0876" y="4651822"/>
                  <a:ext cx="3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D09B87E-3789-0236-C2BA-BABE852BB01B}"/>
                    </a:ext>
                  </a:extLst>
                </p14:cNvPr>
                <p14:cNvContentPartPr/>
                <p14:nvPr/>
              </p14:nvContentPartPr>
              <p14:xfrm>
                <a:off x="5927596" y="4604662"/>
                <a:ext cx="144360" cy="16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D09B87E-3789-0236-C2BA-BABE852BB01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18956" y="4595662"/>
                  <a:ext cx="16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6C5D34C-4F44-64FA-DB48-361097A67036}"/>
                    </a:ext>
                  </a:extLst>
                </p14:cNvPr>
                <p14:cNvContentPartPr/>
                <p14:nvPr/>
              </p14:nvContentPartPr>
              <p14:xfrm>
                <a:off x="6084916" y="4669102"/>
                <a:ext cx="144720" cy="127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6C5D34C-4F44-64FA-DB48-361097A6703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076276" y="4660102"/>
                  <a:ext cx="162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CF7316C-173B-3392-5990-A4874720C092}"/>
                    </a:ext>
                  </a:extLst>
                </p14:cNvPr>
                <p14:cNvContentPartPr/>
                <p14:nvPr/>
              </p14:nvContentPartPr>
              <p14:xfrm>
                <a:off x="6165556" y="4643542"/>
                <a:ext cx="105480" cy="152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CF7316C-173B-3392-5990-A4874720C09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56556" y="4634902"/>
                  <a:ext cx="123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62149D3-69A6-63F8-82B9-5C9DD3A30681}"/>
                    </a:ext>
                  </a:extLst>
                </p14:cNvPr>
                <p14:cNvContentPartPr/>
                <p14:nvPr/>
              </p14:nvContentPartPr>
              <p14:xfrm>
                <a:off x="6285436" y="4586302"/>
                <a:ext cx="93240" cy="202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62149D3-69A6-63F8-82B9-5C9DD3A306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76436" y="4577662"/>
                  <a:ext cx="110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1BC28A9-1A45-0AF2-C7A8-CD693DF96F9D}"/>
                    </a:ext>
                  </a:extLst>
                </p14:cNvPr>
                <p14:cNvContentPartPr/>
                <p14:nvPr/>
              </p14:nvContentPartPr>
              <p14:xfrm>
                <a:off x="6399916" y="4676662"/>
                <a:ext cx="177840" cy="94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1BC28A9-1A45-0AF2-C7A8-CD693DF96F9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390916" y="4668022"/>
                  <a:ext cx="19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50E4215-254E-DB7A-53D4-D803EC940947}"/>
                    </a:ext>
                  </a:extLst>
                </p14:cNvPr>
                <p14:cNvContentPartPr/>
                <p14:nvPr/>
              </p14:nvContentPartPr>
              <p14:xfrm>
                <a:off x="6579196" y="4660102"/>
                <a:ext cx="142920" cy="243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50E4215-254E-DB7A-53D4-D803EC94094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70556" y="4651462"/>
                  <a:ext cx="160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8012D7-871B-BEE6-2129-3A12EAD9ACF7}"/>
                    </a:ext>
                  </a:extLst>
                </p14:cNvPr>
                <p14:cNvContentPartPr/>
                <p14:nvPr/>
              </p14:nvContentPartPr>
              <p14:xfrm>
                <a:off x="6764956" y="4564342"/>
                <a:ext cx="90360" cy="206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8012D7-871B-BEE6-2129-3A12EAD9ACF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56316" y="4555342"/>
                  <a:ext cx="10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EC8A9BE-283A-E525-521C-56FA3B884485}"/>
                    </a:ext>
                  </a:extLst>
                </p14:cNvPr>
                <p14:cNvContentPartPr/>
                <p14:nvPr/>
              </p14:nvContentPartPr>
              <p14:xfrm>
                <a:off x="6890236" y="4650382"/>
                <a:ext cx="160920" cy="122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EC8A9BE-283A-E525-521C-56FA3B88448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81596" y="4641742"/>
                  <a:ext cx="178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CCBDF78-F250-045C-D765-480FEF19CE2F}"/>
                    </a:ext>
                  </a:extLst>
                </p14:cNvPr>
                <p14:cNvContentPartPr/>
                <p14:nvPr/>
              </p14:nvContentPartPr>
              <p14:xfrm>
                <a:off x="7058716" y="4592062"/>
                <a:ext cx="50760" cy="48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CCBDF78-F250-045C-D765-480FEF19CE2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49716" y="4583422"/>
                  <a:ext cx="68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A16D54E-C521-B61D-D6E4-C630D4DAA93B}"/>
                    </a:ext>
                  </a:extLst>
                </p14:cNvPr>
                <p14:cNvContentPartPr/>
                <p14:nvPr/>
              </p14:nvContentPartPr>
              <p14:xfrm>
                <a:off x="7071676" y="4507462"/>
                <a:ext cx="240120" cy="325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A16D54E-C521-B61D-D6E4-C630D4DAA9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62676" y="4498822"/>
                  <a:ext cx="257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10CB12B-82FE-1C97-8D15-627A1548EEE6}"/>
                    </a:ext>
                  </a:extLst>
                </p14:cNvPr>
                <p14:cNvContentPartPr/>
                <p14:nvPr/>
              </p14:nvContentPartPr>
              <p14:xfrm>
                <a:off x="1604716" y="5307022"/>
                <a:ext cx="131040" cy="13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10CB12B-82FE-1C97-8D15-627A1548EEE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96076" y="5298382"/>
                  <a:ext cx="148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1925184-BC25-7ABE-B296-64BEDA5C0042}"/>
                    </a:ext>
                  </a:extLst>
                </p14:cNvPr>
                <p14:cNvContentPartPr/>
                <p14:nvPr/>
              </p14:nvContentPartPr>
              <p14:xfrm>
                <a:off x="1598596" y="5337622"/>
                <a:ext cx="104040" cy="100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1925184-BC25-7ABE-B296-64BEDA5C004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589596" y="5328982"/>
                  <a:ext cx="12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F56FC06-E29F-EB19-295F-BDD1623477C5}"/>
                    </a:ext>
                  </a:extLst>
                </p14:cNvPr>
                <p14:cNvContentPartPr/>
                <p14:nvPr/>
              </p14:nvContentPartPr>
              <p14:xfrm>
                <a:off x="2018356" y="5216302"/>
                <a:ext cx="29880" cy="1724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F56FC06-E29F-EB19-295F-BDD1623477C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09716" y="5207302"/>
                  <a:ext cx="47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615051-AE79-4875-A4A3-D91B7F3B4538}"/>
                    </a:ext>
                  </a:extLst>
                </p14:cNvPr>
                <p14:cNvContentPartPr/>
                <p14:nvPr/>
              </p14:nvContentPartPr>
              <p14:xfrm>
                <a:off x="1915396" y="5151142"/>
                <a:ext cx="189720" cy="1360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615051-AE79-4875-A4A3-D91B7F3B45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06396" y="5142502"/>
                  <a:ext cx="207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8EB9808-CD96-EEE4-936D-71026FD5A977}"/>
                    </a:ext>
                  </a:extLst>
                </p14:cNvPr>
                <p14:cNvContentPartPr/>
                <p14:nvPr/>
              </p14:nvContentPartPr>
              <p14:xfrm>
                <a:off x="2208796" y="5151142"/>
                <a:ext cx="136440" cy="2527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8EB9808-CD96-EEE4-936D-71026FD5A97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99796" y="5142142"/>
                  <a:ext cx="154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42A09E1-7500-5B2C-5F3E-5476AFDB911B}"/>
                    </a:ext>
                  </a:extLst>
                </p14:cNvPr>
                <p14:cNvContentPartPr/>
                <p14:nvPr/>
              </p14:nvContentPartPr>
              <p14:xfrm>
                <a:off x="2431636" y="5165902"/>
                <a:ext cx="119880" cy="191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42A09E1-7500-5B2C-5F3E-5476AFDB911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22996" y="5156902"/>
                  <a:ext cx="137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B55899E-A545-F67F-AA86-1FECD4B23FFB}"/>
                    </a:ext>
                  </a:extLst>
                </p14:cNvPr>
                <p14:cNvContentPartPr/>
                <p14:nvPr/>
              </p14:nvContentPartPr>
              <p14:xfrm>
                <a:off x="2541796" y="5157622"/>
                <a:ext cx="39240" cy="204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B55899E-A545-F67F-AA86-1FECD4B23FF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32796" y="5148982"/>
                  <a:ext cx="56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FB608A0-CC03-E83B-B01E-7D9D40B0534A}"/>
                    </a:ext>
                  </a:extLst>
                </p14:cNvPr>
                <p14:cNvContentPartPr/>
                <p14:nvPr/>
              </p14:nvContentPartPr>
              <p14:xfrm>
                <a:off x="2488516" y="5133862"/>
                <a:ext cx="276840" cy="2394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FB608A0-CC03-E83B-B01E-7D9D40B0534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479876" y="5125222"/>
                  <a:ext cx="294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989B02C-BDBC-D77A-586F-E1963E5372AA}"/>
                    </a:ext>
                  </a:extLst>
                </p14:cNvPr>
                <p14:cNvContentPartPr/>
                <p14:nvPr/>
              </p14:nvContentPartPr>
              <p14:xfrm>
                <a:off x="2965876" y="5168782"/>
                <a:ext cx="16200" cy="142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989B02C-BDBC-D77A-586F-E1963E5372A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957236" y="5160142"/>
                  <a:ext cx="3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DE995DD-FE20-751E-2A59-F37ADED32ABC}"/>
                    </a:ext>
                  </a:extLst>
                </p14:cNvPr>
                <p14:cNvContentPartPr/>
                <p14:nvPr/>
              </p14:nvContentPartPr>
              <p14:xfrm>
                <a:off x="2872996" y="5119462"/>
                <a:ext cx="188280" cy="2095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DE995DD-FE20-751E-2A59-F37ADED32AB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63996" y="5110462"/>
                  <a:ext cx="205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BC0EE81-DFEB-D12F-B530-12BD9AF94CBB}"/>
                    </a:ext>
                  </a:extLst>
                </p14:cNvPr>
                <p14:cNvContentPartPr/>
                <p14:nvPr/>
              </p14:nvContentPartPr>
              <p14:xfrm>
                <a:off x="3105556" y="5109742"/>
                <a:ext cx="92160" cy="304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BC0EE81-DFEB-D12F-B530-12BD9AF94CB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096916" y="5101102"/>
                  <a:ext cx="109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170A1B4-7468-B64F-8338-8A6B3B3E0843}"/>
                    </a:ext>
                  </a:extLst>
                </p14:cNvPr>
                <p14:cNvContentPartPr/>
                <p14:nvPr/>
              </p14:nvContentPartPr>
              <p14:xfrm>
                <a:off x="3462316" y="5302342"/>
                <a:ext cx="184680" cy="7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170A1B4-7468-B64F-8338-8A6B3B3E084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53316" y="5293342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BFA7027-BE19-0D2F-6002-36B1A3CA2AC8}"/>
                    </a:ext>
                  </a:extLst>
                </p14:cNvPr>
                <p14:cNvContentPartPr/>
                <p14:nvPr/>
              </p14:nvContentPartPr>
              <p14:xfrm>
                <a:off x="3484996" y="5350582"/>
                <a:ext cx="180360" cy="21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BFA7027-BE19-0D2F-6002-36B1A3CA2AC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75996" y="5341582"/>
                  <a:ext cx="19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16BBB8C-0B2E-7DE4-2EF8-8AB31F911E84}"/>
                    </a:ext>
                  </a:extLst>
                </p14:cNvPr>
                <p14:cNvContentPartPr/>
                <p14:nvPr/>
              </p14:nvContentPartPr>
              <p14:xfrm>
                <a:off x="3294196" y="5012902"/>
                <a:ext cx="12240" cy="132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16BBB8C-0B2E-7DE4-2EF8-8AB31F911E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285196" y="5004262"/>
                  <a:ext cx="29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C541BD4-24D5-35F5-9F40-9998D7353927}"/>
                    </a:ext>
                  </a:extLst>
                </p14:cNvPr>
                <p14:cNvContentPartPr/>
                <p14:nvPr/>
              </p14:nvContentPartPr>
              <p14:xfrm>
                <a:off x="3225796" y="4949182"/>
                <a:ext cx="144360" cy="237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C541BD4-24D5-35F5-9F40-9998D735392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217156" y="4940182"/>
                  <a:ext cx="162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3A5502B-3DBF-B117-9342-8EB17F132470}"/>
                    </a:ext>
                  </a:extLst>
                </p14:cNvPr>
                <p14:cNvContentPartPr/>
                <p14:nvPr/>
              </p14:nvContentPartPr>
              <p14:xfrm>
                <a:off x="3382396" y="5067622"/>
                <a:ext cx="87120" cy="89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3A5502B-3DBF-B117-9342-8EB17F13247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373396" y="5058982"/>
                  <a:ext cx="104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F4644A8-90AC-7A21-493E-70AEB36A0BFB}"/>
                    </a:ext>
                  </a:extLst>
                </p14:cNvPr>
                <p14:cNvContentPartPr/>
                <p14:nvPr/>
              </p14:nvContentPartPr>
              <p14:xfrm>
                <a:off x="3498676" y="5032702"/>
                <a:ext cx="91080" cy="223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F4644A8-90AC-7A21-493E-70AEB36A0BF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89676" y="5023702"/>
                  <a:ext cx="108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80477C6-582E-BB76-1948-6E3186B157A2}"/>
                    </a:ext>
                  </a:extLst>
                </p14:cNvPr>
                <p14:cNvContentPartPr/>
                <p14:nvPr/>
              </p14:nvContentPartPr>
              <p14:xfrm>
                <a:off x="3625396" y="5030542"/>
                <a:ext cx="66240" cy="71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80477C6-582E-BB76-1948-6E3186B157A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16396" y="5021902"/>
                  <a:ext cx="83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104F290-DA94-CEEF-9466-33656987F46A}"/>
                    </a:ext>
                  </a:extLst>
                </p14:cNvPr>
                <p14:cNvContentPartPr/>
                <p14:nvPr/>
              </p14:nvContentPartPr>
              <p14:xfrm>
                <a:off x="3695956" y="4994182"/>
                <a:ext cx="79920" cy="141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104F290-DA94-CEEF-9466-33656987F46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7316" y="4985182"/>
                  <a:ext cx="9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B787675-3E5B-EB0F-CF3C-B9F22C4DEF8A}"/>
                    </a:ext>
                  </a:extLst>
                </p14:cNvPr>
                <p14:cNvContentPartPr/>
                <p14:nvPr/>
              </p14:nvContentPartPr>
              <p14:xfrm>
                <a:off x="4036516" y="5125582"/>
                <a:ext cx="27000" cy="167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B787675-3E5B-EB0F-CF3C-B9F22C4DEF8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027876" y="5116582"/>
                  <a:ext cx="44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F3AF22D-A385-8277-0949-8FA407A16A2C}"/>
                    </a:ext>
                  </a:extLst>
                </p14:cNvPr>
                <p14:cNvContentPartPr/>
                <p14:nvPr/>
              </p14:nvContentPartPr>
              <p14:xfrm>
                <a:off x="3944356" y="5079862"/>
                <a:ext cx="178560" cy="113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F3AF22D-A385-8277-0949-8FA407A16A2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35356" y="5070862"/>
                  <a:ext cx="19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716E8EF-2C1F-14C6-52FF-D10C2960DB13}"/>
                    </a:ext>
                  </a:extLst>
                </p14:cNvPr>
                <p14:cNvContentPartPr/>
                <p14:nvPr/>
              </p14:nvContentPartPr>
              <p14:xfrm>
                <a:off x="4219036" y="5075182"/>
                <a:ext cx="74160" cy="202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716E8EF-2C1F-14C6-52FF-D10C2960DB1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10036" y="5066182"/>
                  <a:ext cx="91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894CC5E-1011-782D-22D7-F0C253C922A8}"/>
                    </a:ext>
                  </a:extLst>
                </p14:cNvPr>
                <p14:cNvContentPartPr/>
                <p14:nvPr/>
              </p14:nvContentPartPr>
              <p14:xfrm>
                <a:off x="4402996" y="5103262"/>
                <a:ext cx="16200" cy="154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894CC5E-1011-782D-22D7-F0C253C922A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393996" y="5094262"/>
                  <a:ext cx="33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1B2CFDA-E0A3-349B-D5A6-80806B0EAB22}"/>
                    </a:ext>
                  </a:extLst>
                </p14:cNvPr>
                <p14:cNvContentPartPr/>
                <p14:nvPr/>
              </p14:nvContentPartPr>
              <p14:xfrm>
                <a:off x="4353316" y="5076982"/>
                <a:ext cx="140760" cy="219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1B2CFDA-E0A3-349B-D5A6-80806B0EAB2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44316" y="5068342"/>
                  <a:ext cx="158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3054B38-18BD-563B-BD6B-8705BB7C10F5}"/>
                    </a:ext>
                  </a:extLst>
                </p14:cNvPr>
                <p14:cNvContentPartPr/>
                <p14:nvPr/>
              </p14:nvContentPartPr>
              <p14:xfrm>
                <a:off x="4545916" y="5067982"/>
                <a:ext cx="26280" cy="224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3054B38-18BD-563B-BD6B-8705BB7C10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536916" y="5058982"/>
                  <a:ext cx="43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37BFF20-7494-3FE6-3969-E2DBE495E4B8}"/>
                    </a:ext>
                  </a:extLst>
                </p14:cNvPr>
                <p14:cNvContentPartPr/>
                <p14:nvPr/>
              </p14:nvContentPartPr>
              <p14:xfrm>
                <a:off x="4652116" y="5079502"/>
                <a:ext cx="93240" cy="146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37BFF20-7494-3FE6-3969-E2DBE495E4B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643476" y="5070862"/>
                  <a:ext cx="110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266CAD6-5078-89B7-4FAB-10C7FD4A28BC}"/>
                    </a:ext>
                  </a:extLst>
                </p14:cNvPr>
                <p14:cNvContentPartPr/>
                <p14:nvPr/>
              </p14:nvContentPartPr>
              <p14:xfrm>
                <a:off x="4680916" y="5066182"/>
                <a:ext cx="105480" cy="151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266CAD6-5078-89B7-4FAB-10C7FD4A28B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72276" y="5057542"/>
                  <a:ext cx="123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9D53A6F-A339-C9A3-F5CE-EE24B6464C8B}"/>
                    </a:ext>
                  </a:extLst>
                </p14:cNvPr>
                <p14:cNvContentPartPr/>
                <p14:nvPr/>
              </p14:nvContentPartPr>
              <p14:xfrm>
                <a:off x="4783156" y="5029102"/>
                <a:ext cx="83160" cy="278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9D53A6F-A339-C9A3-F5CE-EE24B6464C8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74516" y="5020462"/>
                  <a:ext cx="100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2D1DF9C-3890-5ACB-4585-83C46927C903}"/>
                    </a:ext>
                  </a:extLst>
                </p14:cNvPr>
                <p14:cNvContentPartPr/>
                <p14:nvPr/>
              </p14:nvContentPartPr>
              <p14:xfrm>
                <a:off x="5013916" y="5171302"/>
                <a:ext cx="31680" cy="39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2D1DF9C-3890-5ACB-4585-83C46927C90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004916" y="5162302"/>
                  <a:ext cx="49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05D8A70-E8FB-795E-3366-008E6176187B}"/>
                    </a:ext>
                  </a:extLst>
                </p14:cNvPr>
                <p14:cNvContentPartPr/>
                <p14:nvPr/>
              </p14:nvContentPartPr>
              <p14:xfrm>
                <a:off x="5220196" y="5071222"/>
                <a:ext cx="55080" cy="1810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05D8A70-E8FB-795E-3366-008E6176187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211556" y="5062582"/>
                  <a:ext cx="72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F12BA2B-4951-BB33-CDE6-3CEE2EF2CF11}"/>
                    </a:ext>
                  </a:extLst>
                </p14:cNvPr>
                <p14:cNvContentPartPr/>
                <p14:nvPr/>
              </p14:nvContentPartPr>
              <p14:xfrm>
                <a:off x="5146756" y="5040622"/>
                <a:ext cx="175680" cy="118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F12BA2B-4951-BB33-CDE6-3CEE2EF2CF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138116" y="5031982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BA01CC3-48CB-4762-6DFA-2A377EAD5996}"/>
                    </a:ext>
                  </a:extLst>
                </p14:cNvPr>
                <p14:cNvContentPartPr/>
                <p14:nvPr/>
              </p14:nvContentPartPr>
              <p14:xfrm>
                <a:off x="5403436" y="5031262"/>
                <a:ext cx="124920" cy="1965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BA01CC3-48CB-4762-6DFA-2A377EAD599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94796" y="5022262"/>
                  <a:ext cx="142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22CE003-B595-F094-F222-A45DD95BE0D8}"/>
                    </a:ext>
                  </a:extLst>
                </p14:cNvPr>
                <p14:cNvContentPartPr/>
                <p14:nvPr/>
              </p14:nvContentPartPr>
              <p14:xfrm>
                <a:off x="5530876" y="5013622"/>
                <a:ext cx="128880" cy="181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22CE003-B595-F094-F222-A45DD95BE0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522236" y="5004982"/>
                  <a:ext cx="14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424A2B0-F664-A1E8-5E1B-4A250B963A50}"/>
                    </a:ext>
                  </a:extLst>
                </p14:cNvPr>
                <p14:cNvContentPartPr/>
                <p14:nvPr/>
              </p14:nvContentPartPr>
              <p14:xfrm>
                <a:off x="5554996" y="4967182"/>
                <a:ext cx="195840" cy="2566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424A2B0-F664-A1E8-5E1B-4A250B963A5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46356" y="4958542"/>
                  <a:ext cx="213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656C4CD-91A2-FAF6-E56B-D137831A86EE}"/>
                    </a:ext>
                  </a:extLst>
                </p14:cNvPr>
                <p14:cNvContentPartPr/>
                <p14:nvPr/>
              </p14:nvContentPartPr>
              <p14:xfrm>
                <a:off x="4048396" y="5298022"/>
                <a:ext cx="1678680" cy="76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656C4CD-91A2-FAF6-E56B-D137831A86E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39756" y="5289022"/>
                  <a:ext cx="1696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A75A57E-6158-4FCB-5154-6EB04F9DE964}"/>
                    </a:ext>
                  </a:extLst>
                </p14:cNvPr>
                <p14:cNvContentPartPr/>
                <p14:nvPr/>
              </p14:nvContentPartPr>
              <p14:xfrm>
                <a:off x="4723756" y="5475862"/>
                <a:ext cx="30960" cy="149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A75A57E-6158-4FCB-5154-6EB04F9DE9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15116" y="5467222"/>
                  <a:ext cx="4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979D6EF-B969-A8EB-C4B3-CC92BEB6068F}"/>
                    </a:ext>
                  </a:extLst>
                </p14:cNvPr>
                <p14:cNvContentPartPr/>
                <p14:nvPr/>
              </p14:nvContentPartPr>
              <p14:xfrm>
                <a:off x="4606756" y="5429422"/>
                <a:ext cx="212040" cy="106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979D6EF-B969-A8EB-C4B3-CC92BEB6068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98116" y="5420422"/>
                  <a:ext cx="229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5E39102-DD36-79A8-4BC7-97684A4DD2EE}"/>
                    </a:ext>
                  </a:extLst>
                </p14:cNvPr>
                <p14:cNvContentPartPr/>
                <p14:nvPr/>
              </p14:nvContentPartPr>
              <p14:xfrm>
                <a:off x="4860916" y="5400622"/>
                <a:ext cx="136080" cy="208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5E39102-DD36-79A8-4BC7-97684A4DD2E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51916" y="5391982"/>
                  <a:ext cx="153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6E81C2F-A970-ECD6-D39D-293FC0B04649}"/>
                    </a:ext>
                  </a:extLst>
                </p14:cNvPr>
                <p14:cNvContentPartPr/>
                <p14:nvPr/>
              </p14:nvContentPartPr>
              <p14:xfrm>
                <a:off x="5088796" y="5457502"/>
                <a:ext cx="15840" cy="109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6E81C2F-A970-ECD6-D39D-293FC0B0464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079796" y="5448502"/>
                  <a:ext cx="33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5BD2404-67C2-D08F-C145-7586D44DBAC6}"/>
                    </a:ext>
                  </a:extLst>
                </p14:cNvPr>
                <p14:cNvContentPartPr/>
                <p14:nvPr/>
              </p14:nvContentPartPr>
              <p14:xfrm>
                <a:off x="5044156" y="5421502"/>
                <a:ext cx="126360" cy="1825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5BD2404-67C2-D08F-C145-7586D44DBAC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35516" y="5412502"/>
                  <a:ext cx="144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46D6DAD-402C-DC03-5ED6-0B7EC4EC4817}"/>
                    </a:ext>
                  </a:extLst>
                </p14:cNvPr>
                <p14:cNvContentPartPr/>
                <p14:nvPr/>
              </p14:nvContentPartPr>
              <p14:xfrm>
                <a:off x="5195356" y="5375782"/>
                <a:ext cx="108000" cy="322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46D6DAD-402C-DC03-5ED6-0B7EC4EC481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86716" y="5367142"/>
                  <a:ext cx="125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06A2D84-ACFF-F616-A47E-2EE95F197DA0}"/>
                    </a:ext>
                  </a:extLst>
                </p14:cNvPr>
                <p14:cNvContentPartPr/>
                <p14:nvPr/>
              </p14:nvContentPartPr>
              <p14:xfrm>
                <a:off x="5953516" y="5233942"/>
                <a:ext cx="190080" cy="17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06A2D84-ACFF-F616-A47E-2EE95F197DA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44516" y="5225302"/>
                  <a:ext cx="20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1C501EF-45F7-CC9B-4A65-5102D9EC4582}"/>
                    </a:ext>
                  </a:extLst>
                </p14:cNvPr>
                <p14:cNvContentPartPr/>
                <p14:nvPr/>
              </p14:nvContentPartPr>
              <p14:xfrm>
                <a:off x="5964316" y="5290102"/>
                <a:ext cx="202680" cy="20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1C501EF-45F7-CC9B-4A65-5102D9EC458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55316" y="5281462"/>
                  <a:ext cx="22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FB67AAE-ADB5-1778-A7D9-C2F437AD272E}"/>
                    </a:ext>
                  </a:extLst>
                </p14:cNvPr>
                <p14:cNvContentPartPr/>
                <p14:nvPr/>
              </p14:nvContentPartPr>
              <p14:xfrm>
                <a:off x="6427636" y="4989862"/>
                <a:ext cx="150480" cy="1555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FB67AAE-ADB5-1778-A7D9-C2F437AD272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18636" y="4980862"/>
                  <a:ext cx="168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D2EF4D5-FF89-73F1-2BC6-5650A090ABB3}"/>
                    </a:ext>
                  </a:extLst>
                </p14:cNvPr>
                <p14:cNvContentPartPr/>
                <p14:nvPr/>
              </p14:nvContentPartPr>
              <p14:xfrm>
                <a:off x="6678556" y="5082022"/>
                <a:ext cx="5760" cy="1069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D2EF4D5-FF89-73F1-2BC6-5650A090ABB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669556" y="5073022"/>
                  <a:ext cx="23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624E1C3-5810-38CE-6BD9-C33F8EB6A633}"/>
                    </a:ext>
                  </a:extLst>
                </p14:cNvPr>
                <p14:cNvContentPartPr/>
                <p14:nvPr/>
              </p14:nvContentPartPr>
              <p14:xfrm>
                <a:off x="6772156" y="4968982"/>
                <a:ext cx="120600" cy="1821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624E1C3-5810-38CE-6BD9-C33F8EB6A63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763516" y="4960342"/>
                  <a:ext cx="13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7BEEBF-7367-A4D0-D802-C16A55D6B649}"/>
                    </a:ext>
                  </a:extLst>
                </p14:cNvPr>
                <p14:cNvContentPartPr/>
                <p14:nvPr/>
              </p14:nvContentPartPr>
              <p14:xfrm>
                <a:off x="6933436" y="4938022"/>
                <a:ext cx="137520" cy="196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7BEEBF-7367-A4D0-D802-C16A55D6B64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24436" y="4929382"/>
                  <a:ext cx="155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815C947-1A1B-2E97-6F21-7FCCA894BBAB}"/>
                    </a:ext>
                  </a:extLst>
                </p14:cNvPr>
                <p14:cNvContentPartPr/>
                <p14:nvPr/>
              </p14:nvContentPartPr>
              <p14:xfrm>
                <a:off x="7285156" y="5028382"/>
                <a:ext cx="25560" cy="36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815C947-1A1B-2E97-6F21-7FCCA894BBA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276156" y="5019382"/>
                  <a:ext cx="43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5EC5451-811C-009C-9AC7-A74324507038}"/>
                    </a:ext>
                  </a:extLst>
                </p14:cNvPr>
                <p14:cNvContentPartPr/>
                <p14:nvPr/>
              </p14:nvContentPartPr>
              <p14:xfrm>
                <a:off x="2161276" y="4642102"/>
                <a:ext cx="1211760" cy="482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5EC5451-811C-009C-9AC7-A7432450703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52276" y="4633462"/>
                  <a:ext cx="1229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1ACECC8-6D8D-9E30-F95B-FB203997D98D}"/>
                    </a:ext>
                  </a:extLst>
                </p14:cNvPr>
                <p14:cNvContentPartPr/>
                <p14:nvPr/>
              </p14:nvContentPartPr>
              <p14:xfrm>
                <a:off x="6889876" y="5391622"/>
                <a:ext cx="61200" cy="118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1ACECC8-6D8D-9E30-F95B-FB203997D98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81236" y="5382622"/>
                  <a:ext cx="78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2A828D3-B8E2-4143-2FF4-4508A6E87012}"/>
                    </a:ext>
                  </a:extLst>
                </p14:cNvPr>
                <p14:cNvContentPartPr/>
                <p14:nvPr/>
              </p14:nvContentPartPr>
              <p14:xfrm>
                <a:off x="6996796" y="5495662"/>
                <a:ext cx="1440" cy="565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2A828D3-B8E2-4143-2FF4-4508A6E8701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87796" y="5486662"/>
                  <a:ext cx="19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688A309-9D8C-9871-37D3-43D4F8902E70}"/>
                    </a:ext>
                  </a:extLst>
                </p14:cNvPr>
                <p14:cNvContentPartPr/>
                <p14:nvPr/>
              </p14:nvContentPartPr>
              <p14:xfrm>
                <a:off x="7025236" y="5364622"/>
                <a:ext cx="72360" cy="143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688A309-9D8C-9871-37D3-43D4F8902E7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16596" y="5355622"/>
                  <a:ext cx="90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34C5430-BB24-352E-F9FD-F736EA8C3645}"/>
                    </a:ext>
                  </a:extLst>
                </p14:cNvPr>
                <p14:cNvContentPartPr/>
                <p14:nvPr/>
              </p14:nvContentPartPr>
              <p14:xfrm>
                <a:off x="7130356" y="5368942"/>
                <a:ext cx="85680" cy="113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34C5430-BB24-352E-F9FD-F736EA8C364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21716" y="5360302"/>
                  <a:ext cx="103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F51798C-85CC-5772-4FBF-F8F73E4E28B2}"/>
                    </a:ext>
                  </a:extLst>
                </p14:cNvPr>
                <p14:cNvContentPartPr/>
                <p14:nvPr/>
              </p14:nvContentPartPr>
              <p14:xfrm>
                <a:off x="7236916" y="5350942"/>
                <a:ext cx="79560" cy="1839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F51798C-85CC-5772-4FBF-F8F73E4E28B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27916" y="5341942"/>
                  <a:ext cx="97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0A84692-4889-362C-58A1-4282475290BC}"/>
                    </a:ext>
                  </a:extLst>
                </p14:cNvPr>
                <p14:cNvContentPartPr/>
                <p14:nvPr/>
              </p14:nvContentPartPr>
              <p14:xfrm>
                <a:off x="2212036" y="4637422"/>
                <a:ext cx="903600" cy="35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0A84692-4889-362C-58A1-4282475290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203396" y="4628782"/>
                  <a:ext cx="921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329486A-5419-E59E-4E6B-C9317FA33F99}"/>
                    </a:ext>
                  </a:extLst>
                </p14:cNvPr>
                <p14:cNvContentPartPr/>
                <p14:nvPr/>
              </p14:nvContentPartPr>
              <p14:xfrm>
                <a:off x="3010876" y="4641022"/>
                <a:ext cx="270360" cy="352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329486A-5419-E59E-4E6B-C9317FA33F9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01876" y="4632382"/>
                  <a:ext cx="28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5D14F42-2E92-3A6F-3B68-F571A1C6E7AA}"/>
                    </a:ext>
                  </a:extLst>
                </p14:cNvPr>
                <p14:cNvContentPartPr/>
                <p14:nvPr/>
              </p14:nvContentPartPr>
              <p14:xfrm>
                <a:off x="6295876" y="5400622"/>
                <a:ext cx="87480" cy="1414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5D14F42-2E92-3A6F-3B68-F571A1C6E7A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87236" y="5391982"/>
                  <a:ext cx="105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10DD098-328B-A394-0B13-D0D7A8504627}"/>
                    </a:ext>
                  </a:extLst>
                </p14:cNvPr>
                <p14:cNvContentPartPr/>
                <p14:nvPr/>
              </p14:nvContentPartPr>
              <p14:xfrm>
                <a:off x="6444556" y="5503942"/>
                <a:ext cx="6120" cy="860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10DD098-328B-A394-0B13-D0D7A850462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35916" y="5494942"/>
                  <a:ext cx="23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C92086C-73F2-48AA-06C3-6C05F54DEEDB}"/>
                    </a:ext>
                  </a:extLst>
                </p14:cNvPr>
                <p14:cNvContentPartPr/>
                <p14:nvPr/>
              </p14:nvContentPartPr>
              <p14:xfrm>
                <a:off x="6496036" y="5354542"/>
                <a:ext cx="96480" cy="166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C92086C-73F2-48AA-06C3-6C05F54DEED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487396" y="5345542"/>
                  <a:ext cx="114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7538485-D7AE-1A8D-4842-4F84734C6A93}"/>
                    </a:ext>
                  </a:extLst>
                </p14:cNvPr>
                <p14:cNvContentPartPr/>
                <p14:nvPr/>
              </p14:nvContentPartPr>
              <p14:xfrm>
                <a:off x="6613396" y="5354182"/>
                <a:ext cx="73080" cy="1868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7538485-D7AE-1A8D-4842-4F84734C6A9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604756" y="5345182"/>
                  <a:ext cx="90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BC68B71-9DF2-0B53-E742-5B17332C5D72}"/>
                    </a:ext>
                  </a:extLst>
                </p14:cNvPr>
                <p14:cNvContentPartPr/>
                <p14:nvPr/>
              </p14:nvContentPartPr>
              <p14:xfrm>
                <a:off x="4410196" y="4554982"/>
                <a:ext cx="1777320" cy="63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BC68B71-9DF2-0B53-E742-5B17332C5D7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01196" y="4545982"/>
                  <a:ext cx="179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A079BF2-55CE-409D-0989-6B5F492DEFB1}"/>
                    </a:ext>
                  </a:extLst>
                </p14:cNvPr>
                <p14:cNvContentPartPr/>
                <p14:nvPr/>
              </p14:nvContentPartPr>
              <p14:xfrm>
                <a:off x="3459796" y="6022342"/>
                <a:ext cx="197640" cy="26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A079BF2-55CE-409D-0989-6B5F492DEFB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50796" y="6013342"/>
                  <a:ext cx="215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39BEEFB-8250-D95D-D93A-43EA69B9E6EC}"/>
                    </a:ext>
                  </a:extLst>
                </p14:cNvPr>
                <p14:cNvContentPartPr/>
                <p14:nvPr/>
              </p14:nvContentPartPr>
              <p14:xfrm>
                <a:off x="3471676" y="6096502"/>
                <a:ext cx="183600" cy="147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39BEEFB-8250-D95D-D93A-43EA69B9E6E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462676" y="6087862"/>
                  <a:ext cx="20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CB409D9-1607-45D4-86AF-B115B01C13DA}"/>
                    </a:ext>
                  </a:extLst>
                </p14:cNvPr>
                <p14:cNvContentPartPr/>
                <p14:nvPr/>
              </p14:nvContentPartPr>
              <p14:xfrm>
                <a:off x="3785596" y="5914702"/>
                <a:ext cx="128160" cy="2041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CB409D9-1607-45D4-86AF-B115B01C13D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776956" y="5906062"/>
                  <a:ext cx="145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C65BB85-730F-DF12-C59B-913DD0C9010F}"/>
                    </a:ext>
                  </a:extLst>
                </p14:cNvPr>
                <p14:cNvContentPartPr/>
                <p14:nvPr/>
              </p14:nvContentPartPr>
              <p14:xfrm>
                <a:off x="3978916" y="6053662"/>
                <a:ext cx="16920" cy="1573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C65BB85-730F-DF12-C59B-913DD0C9010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969916" y="6045022"/>
                  <a:ext cx="3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6DE7218-7435-EDFB-2983-7B721B898F93}"/>
                    </a:ext>
                  </a:extLst>
                </p14:cNvPr>
                <p14:cNvContentPartPr/>
                <p14:nvPr/>
              </p14:nvContentPartPr>
              <p14:xfrm>
                <a:off x="4086196" y="5900302"/>
                <a:ext cx="102600" cy="1738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6DE7218-7435-EDFB-2983-7B721B898F9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077556" y="5891662"/>
                  <a:ext cx="120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A28F399-3DD1-5CF4-5FC2-24F1D1B7D09D}"/>
                    </a:ext>
                  </a:extLst>
                </p14:cNvPr>
                <p14:cNvContentPartPr/>
                <p14:nvPr/>
              </p14:nvContentPartPr>
              <p14:xfrm>
                <a:off x="4324876" y="5912902"/>
                <a:ext cx="100800" cy="206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A28F399-3DD1-5CF4-5FC2-24F1D1B7D09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15876" y="5903902"/>
                  <a:ext cx="118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A4AF0B5-E6CD-F255-2083-5C7AF59C9692}"/>
                    </a:ext>
                  </a:extLst>
                </p14:cNvPr>
                <p14:cNvContentPartPr/>
                <p14:nvPr/>
              </p14:nvContentPartPr>
              <p14:xfrm>
                <a:off x="4217236" y="5849542"/>
                <a:ext cx="124560" cy="95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A4AF0B5-E6CD-F255-2083-5C7AF59C969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08596" y="5840542"/>
                  <a:ext cx="142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F7FD805-3E7E-949E-1BB9-F27534613553}"/>
                    </a:ext>
                  </a:extLst>
                </p14:cNvPr>
                <p14:cNvContentPartPr/>
                <p14:nvPr/>
              </p14:nvContentPartPr>
              <p14:xfrm>
                <a:off x="4394356" y="6023782"/>
                <a:ext cx="135360" cy="113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F7FD805-3E7E-949E-1BB9-F2753461355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385356" y="6015142"/>
                  <a:ext cx="153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2834853-9BA9-1607-D4FA-4B7D4AA3E98C}"/>
                    </a:ext>
                  </a:extLst>
                </p14:cNvPr>
                <p14:cNvContentPartPr/>
                <p14:nvPr/>
              </p14:nvContentPartPr>
              <p14:xfrm>
                <a:off x="3716836" y="6212062"/>
                <a:ext cx="754560" cy="1173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2834853-9BA9-1607-D4FA-4B7D4AA3E98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708196" y="6203422"/>
                  <a:ext cx="772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E55C223-BCE2-7F2C-9181-8C4FB90A1CAC}"/>
                    </a:ext>
                  </a:extLst>
                </p14:cNvPr>
                <p14:cNvContentPartPr/>
                <p14:nvPr/>
              </p14:nvContentPartPr>
              <p14:xfrm>
                <a:off x="7412956" y="4986622"/>
                <a:ext cx="94680" cy="1094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E55C223-BCE2-7F2C-9181-8C4FB90A1CA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403956" y="4977982"/>
                  <a:ext cx="112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FB577C4-AB7C-3624-E00E-2CE2C45A4860}"/>
                    </a:ext>
                  </a:extLst>
                </p14:cNvPr>
                <p14:cNvContentPartPr/>
                <p14:nvPr/>
              </p14:nvContentPartPr>
              <p14:xfrm>
                <a:off x="7544356" y="5067982"/>
                <a:ext cx="4320" cy="669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FB577C4-AB7C-3624-E00E-2CE2C45A486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535356" y="5058982"/>
                  <a:ext cx="21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8272F6-FED7-BC32-B63A-3E1DF910F218}"/>
                    </a:ext>
                  </a:extLst>
                </p14:cNvPr>
                <p14:cNvContentPartPr/>
                <p14:nvPr/>
              </p14:nvContentPartPr>
              <p14:xfrm>
                <a:off x="7609876" y="4981222"/>
                <a:ext cx="81000" cy="990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8272F6-FED7-BC32-B63A-3E1DF910F21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00876" y="4972582"/>
                  <a:ext cx="98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40C0E0E-01E7-4098-8A39-95FD42ABA267}"/>
                    </a:ext>
                  </a:extLst>
                </p14:cNvPr>
                <p14:cNvContentPartPr/>
                <p14:nvPr/>
              </p14:nvContentPartPr>
              <p14:xfrm>
                <a:off x="7755676" y="4956742"/>
                <a:ext cx="61200" cy="113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40C0E0E-01E7-4098-8A39-95FD42ABA26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747036" y="4947742"/>
                  <a:ext cx="78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8F4CDE0-FB80-6E04-7862-FA52FCD60963}"/>
                    </a:ext>
                  </a:extLst>
                </p14:cNvPr>
                <p14:cNvContentPartPr/>
                <p14:nvPr/>
              </p14:nvContentPartPr>
              <p14:xfrm>
                <a:off x="7872676" y="4926862"/>
                <a:ext cx="110160" cy="158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8F4CDE0-FB80-6E04-7862-FA52FCD6096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64036" y="4918222"/>
                  <a:ext cx="127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70BABD4-EC53-A4FB-F66A-3186D2A5984C}"/>
                    </a:ext>
                  </a:extLst>
                </p14:cNvPr>
                <p14:cNvContentPartPr/>
                <p14:nvPr/>
              </p14:nvContentPartPr>
              <p14:xfrm>
                <a:off x="7457956" y="5341222"/>
                <a:ext cx="11160" cy="1332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70BABD4-EC53-A4FB-F66A-3186D2A5984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49316" y="5332222"/>
                  <a:ext cx="2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7522931-7AD7-5792-F16F-4807CA36643D}"/>
                    </a:ext>
                  </a:extLst>
                </p14:cNvPr>
                <p14:cNvContentPartPr/>
                <p14:nvPr/>
              </p14:nvContentPartPr>
              <p14:xfrm>
                <a:off x="7410796" y="5400262"/>
                <a:ext cx="115200" cy="10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7522931-7AD7-5792-F16F-4807CA36643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01796" y="5391262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4AE1C43-BE5C-1C4B-B7F2-9CE27C3D402E}"/>
                    </a:ext>
                  </a:extLst>
                </p14:cNvPr>
                <p14:cNvContentPartPr/>
                <p14:nvPr/>
              </p14:nvContentPartPr>
              <p14:xfrm>
                <a:off x="7570636" y="5336542"/>
                <a:ext cx="86040" cy="126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4AE1C43-BE5C-1C4B-B7F2-9CE27C3D402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61636" y="5327902"/>
                  <a:ext cx="103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5E660FB-4887-45D1-3AAB-557A2964B24E}"/>
                    </a:ext>
                  </a:extLst>
                </p14:cNvPr>
                <p14:cNvContentPartPr/>
                <p14:nvPr/>
              </p14:nvContentPartPr>
              <p14:xfrm>
                <a:off x="7721836" y="5443102"/>
                <a:ext cx="6120" cy="932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5E660FB-4887-45D1-3AAB-557A2964B24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712836" y="5434102"/>
                  <a:ext cx="2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7BBB300-C57C-9D65-B48B-3BF9D3174A76}"/>
                    </a:ext>
                  </a:extLst>
                </p14:cNvPr>
                <p14:cNvContentPartPr/>
                <p14:nvPr/>
              </p14:nvContentPartPr>
              <p14:xfrm>
                <a:off x="7761436" y="5307382"/>
                <a:ext cx="48240" cy="163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7BBB300-C57C-9D65-B48B-3BF9D3174A7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52796" y="5298382"/>
                  <a:ext cx="65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B8827DF-B8A7-E131-4E0D-2BA86F1BEB49}"/>
                    </a:ext>
                  </a:extLst>
                </p14:cNvPr>
                <p14:cNvContentPartPr/>
                <p14:nvPr/>
              </p14:nvContentPartPr>
              <p14:xfrm>
                <a:off x="7860796" y="5307742"/>
                <a:ext cx="75960" cy="1440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B8827DF-B8A7-E131-4E0D-2BA86F1BEB4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852156" y="5299102"/>
                  <a:ext cx="93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4B55F4-B5E6-95C1-F046-2C4D4A9DD15D}"/>
                    </a:ext>
                  </a:extLst>
                </p14:cNvPr>
                <p14:cNvContentPartPr/>
                <p14:nvPr/>
              </p14:nvContentPartPr>
              <p14:xfrm>
                <a:off x="8014156" y="5343022"/>
                <a:ext cx="12240" cy="313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4B55F4-B5E6-95C1-F046-2C4D4A9DD15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05156" y="5334382"/>
                  <a:ext cx="29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54EB4BB-2A45-3FEA-168A-83F5808C1102}"/>
                    </a:ext>
                  </a:extLst>
                </p14:cNvPr>
                <p14:cNvContentPartPr/>
                <p14:nvPr/>
              </p14:nvContentPartPr>
              <p14:xfrm>
                <a:off x="8116756" y="5266342"/>
                <a:ext cx="60840" cy="1346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54EB4BB-2A45-3FEA-168A-83F5808C110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108116" y="5257342"/>
                  <a:ext cx="78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D7652ED-F047-1B2E-F5CC-0127E5800093}"/>
                    </a:ext>
                  </a:extLst>
                </p14:cNvPr>
                <p14:cNvContentPartPr/>
                <p14:nvPr/>
              </p14:nvContentPartPr>
              <p14:xfrm>
                <a:off x="8223676" y="5377582"/>
                <a:ext cx="9720" cy="82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D7652ED-F047-1B2E-F5CC-0127E580009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215036" y="5368582"/>
                  <a:ext cx="27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3F32E3B-3BA8-BBC0-4BBB-69372B7F96D4}"/>
                    </a:ext>
                  </a:extLst>
                </p14:cNvPr>
                <p14:cNvContentPartPr/>
                <p14:nvPr/>
              </p14:nvContentPartPr>
              <p14:xfrm>
                <a:off x="8256436" y="5244382"/>
                <a:ext cx="64440" cy="1249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3F32E3B-3BA8-BBC0-4BBB-69372B7F96D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247436" y="5235382"/>
                  <a:ext cx="82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FDBCCC2-5063-AAC5-17F4-0946164C887F}"/>
                    </a:ext>
                  </a:extLst>
                </p14:cNvPr>
                <p14:cNvContentPartPr/>
                <p14:nvPr/>
              </p14:nvContentPartPr>
              <p14:xfrm>
                <a:off x="8288476" y="5256982"/>
                <a:ext cx="81000" cy="189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FDBCCC2-5063-AAC5-17F4-0946164C887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79836" y="5248342"/>
                  <a:ext cx="98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3D5EC94-20C2-37B6-F7F3-105C3C75B493}"/>
                    </a:ext>
                  </a:extLst>
                </p14:cNvPr>
                <p14:cNvContentPartPr/>
                <p14:nvPr/>
              </p14:nvContentPartPr>
              <p14:xfrm>
                <a:off x="8354716" y="5220622"/>
                <a:ext cx="106920" cy="1573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3D5EC94-20C2-37B6-F7F3-105C3C75B49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46076" y="5211622"/>
                  <a:ext cx="12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9B62359-7D12-BC46-706E-0DABC87666E3}"/>
                    </a:ext>
                  </a:extLst>
                </p14:cNvPr>
                <p14:cNvContentPartPr/>
                <p14:nvPr/>
              </p14:nvContentPartPr>
              <p14:xfrm>
                <a:off x="8454436" y="5166622"/>
                <a:ext cx="152640" cy="198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9B62359-7D12-BC46-706E-0DABC87666E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445436" y="5157982"/>
                  <a:ext cx="170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283C662-C7FB-5F32-E28A-18E469F96CC1}"/>
                    </a:ext>
                  </a:extLst>
                </p14:cNvPr>
                <p14:cNvContentPartPr/>
                <p14:nvPr/>
              </p14:nvContentPartPr>
              <p14:xfrm>
                <a:off x="3126436" y="5566222"/>
                <a:ext cx="1864080" cy="9266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283C662-C7FB-5F32-E28A-18E469F96CC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17436" y="5557582"/>
                  <a:ext cx="1881720" cy="9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6C1AEC5-4487-8990-C080-99A011491226}"/>
                  </a:ext>
                </a:extLst>
              </p14:cNvPr>
              <p14:cNvContentPartPr/>
              <p14:nvPr/>
            </p14:nvContentPartPr>
            <p14:xfrm>
              <a:off x="3634756" y="2029942"/>
              <a:ext cx="1612080" cy="675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6C1AEC5-4487-8990-C080-99A011491226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625756" y="2020942"/>
                <a:ext cx="162972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25D88D0-AEC9-4513-90EC-7BE9FEEF9318}"/>
                  </a:ext>
                </a:extLst>
              </p14:cNvPr>
              <p14:cNvContentPartPr/>
              <p14:nvPr/>
            </p14:nvContentPartPr>
            <p14:xfrm>
              <a:off x="1362796" y="2973862"/>
              <a:ext cx="1675440" cy="3535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25D88D0-AEC9-4513-90EC-7BE9FEEF9318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354156" y="2964862"/>
                <a:ext cx="16930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7B30430-2153-5A1F-9AF7-97E39C204669}"/>
                  </a:ext>
                </a:extLst>
              </p14:cNvPr>
              <p14:cNvContentPartPr/>
              <p14:nvPr/>
            </p14:nvContentPartPr>
            <p14:xfrm>
              <a:off x="3028876" y="5602582"/>
              <a:ext cx="2045520" cy="8654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7B30430-2153-5A1F-9AF7-97E39C204669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3019876" y="5593582"/>
                <a:ext cx="2063160" cy="8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BA7584C-47EB-0D28-9E4D-0980556853A6}"/>
                  </a:ext>
                </a:extLst>
              </p14:cNvPr>
              <p14:cNvContentPartPr/>
              <p14:nvPr/>
            </p14:nvContentPartPr>
            <p14:xfrm>
              <a:off x="4242796" y="2092942"/>
              <a:ext cx="1175760" cy="6116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BA7584C-47EB-0D28-9E4D-0980556853A6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234156" y="2084302"/>
                <a:ext cx="119340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err="1"/>
                  <a:t>repetition</a:t>
                </a:r>
                <a:r>
                  <a:rPr lang="de-DE" sz="2400"/>
                  <a:t> success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DD52786E-7008-89C7-1305-2332D65F64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C86D155-BC4F-6098-90C3-34BBEDA16B75}"/>
                  </a:ext>
                </a:extLst>
              </p14:cNvPr>
              <p14:cNvContentPartPr/>
              <p14:nvPr/>
            </p14:nvContentPartPr>
            <p14:xfrm>
              <a:off x="11350996" y="1482382"/>
              <a:ext cx="19080" cy="7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C86D155-BC4F-6098-90C3-34BBEDA16B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2356" y="1473742"/>
                <a:ext cx="367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5684EB7D-CC27-6ED7-293D-EA122253486E}"/>
              </a:ext>
            </a:extLst>
          </p:cNvPr>
          <p:cNvGrpSpPr/>
          <p:nvPr/>
        </p:nvGrpSpPr>
        <p:grpSpPr>
          <a:xfrm>
            <a:off x="8388916" y="1581022"/>
            <a:ext cx="3482640" cy="1058040"/>
            <a:chOff x="8388916" y="1581022"/>
            <a:chExt cx="3482640" cy="10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8A4244A-01E2-1132-DC53-17B73794B2B4}"/>
                    </a:ext>
                  </a:extLst>
                </p14:cNvPr>
                <p14:cNvContentPartPr/>
                <p14:nvPr/>
              </p14:nvContentPartPr>
              <p14:xfrm>
                <a:off x="8473156" y="2294542"/>
                <a:ext cx="247680" cy="245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8A4244A-01E2-1132-DC53-17B73794B2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64516" y="2285542"/>
                  <a:ext cx="265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5CE3232-E4E5-A901-63FF-AF3481E6C5EB}"/>
                    </a:ext>
                  </a:extLst>
                </p14:cNvPr>
                <p14:cNvContentPartPr/>
                <p14:nvPr/>
              </p14:nvContentPartPr>
              <p14:xfrm>
                <a:off x="8388916" y="2318662"/>
                <a:ext cx="220320" cy="272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5CE3232-E4E5-A901-63FF-AF3481E6C5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0276" y="2310022"/>
                  <a:ext cx="237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39583A-B830-C5C4-C161-BA40A1019F12}"/>
                    </a:ext>
                  </a:extLst>
                </p14:cNvPr>
                <p14:cNvContentPartPr/>
                <p14:nvPr/>
              </p14:nvContentPartPr>
              <p14:xfrm>
                <a:off x="8867716" y="2030302"/>
                <a:ext cx="84600" cy="117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39583A-B830-C5C4-C161-BA40A1019F1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58716" y="2021662"/>
                  <a:ext cx="102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4524FE0-4A5B-17FF-C01F-C8A007156996}"/>
                    </a:ext>
                  </a:extLst>
                </p14:cNvPr>
                <p14:cNvContentPartPr/>
                <p14:nvPr/>
              </p14:nvContentPartPr>
              <p14:xfrm>
                <a:off x="8872396" y="2077462"/>
                <a:ext cx="221760" cy="35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4524FE0-4A5B-17FF-C01F-C8A0071569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63396" y="2068462"/>
                  <a:ext cx="239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9C11C4-A56F-0B93-A585-F422EDA6F939}"/>
                    </a:ext>
                  </a:extLst>
                </p14:cNvPr>
                <p14:cNvContentPartPr/>
                <p14:nvPr/>
              </p14:nvContentPartPr>
              <p14:xfrm>
                <a:off x="9208636" y="1949302"/>
                <a:ext cx="19800" cy="109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9C11C4-A56F-0B93-A585-F422EDA6F9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99996" y="1940662"/>
                  <a:ext cx="37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0F0B00C-9333-9798-7979-8EABF5C2395D}"/>
                    </a:ext>
                  </a:extLst>
                </p14:cNvPr>
                <p14:cNvContentPartPr/>
                <p14:nvPr/>
              </p14:nvContentPartPr>
              <p14:xfrm>
                <a:off x="9123676" y="1890262"/>
                <a:ext cx="183240" cy="206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0F0B00C-9333-9798-7979-8EABF5C239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14676" y="1881622"/>
                  <a:ext cx="200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F41F62-228E-E5FC-1169-1E4678635268}"/>
                    </a:ext>
                  </a:extLst>
                </p14:cNvPr>
                <p14:cNvContentPartPr/>
                <p14:nvPr/>
              </p14:nvContentPartPr>
              <p14:xfrm>
                <a:off x="9551716" y="1814302"/>
                <a:ext cx="437040" cy="150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F41F62-228E-E5FC-1169-1E46786352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42716" y="1805662"/>
                  <a:ext cx="454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54DC892-F827-BEE9-60F5-372695216894}"/>
                    </a:ext>
                  </a:extLst>
                </p14:cNvPr>
                <p14:cNvContentPartPr/>
                <p14:nvPr/>
              </p14:nvContentPartPr>
              <p14:xfrm>
                <a:off x="9878956" y="1676422"/>
                <a:ext cx="13320" cy="11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54DC892-F827-BEE9-60F5-37269521689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0316" y="1667422"/>
                  <a:ext cx="30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B9C9B08-A110-5B1D-2378-8F1F7E40A5F5}"/>
                    </a:ext>
                  </a:extLst>
                </p14:cNvPr>
                <p14:cNvContentPartPr/>
                <p14:nvPr/>
              </p14:nvContentPartPr>
              <p14:xfrm>
                <a:off x="10151836" y="1655182"/>
                <a:ext cx="104040" cy="186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B9C9B08-A110-5B1D-2378-8F1F7E40A5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43196" y="1646542"/>
                  <a:ext cx="12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58F583-4936-79CB-6610-2FA7D7A58817}"/>
                    </a:ext>
                  </a:extLst>
                </p14:cNvPr>
                <p14:cNvContentPartPr/>
                <p14:nvPr/>
              </p14:nvContentPartPr>
              <p14:xfrm>
                <a:off x="10289716" y="1729702"/>
                <a:ext cx="66240" cy="100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58F583-4936-79CB-6610-2FA7D7A588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81076" y="1720702"/>
                  <a:ext cx="83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51AC692-7689-CCFF-7389-D123D86FEA3C}"/>
                    </a:ext>
                  </a:extLst>
                </p14:cNvPr>
                <p14:cNvContentPartPr/>
                <p14:nvPr/>
              </p14:nvContentPartPr>
              <p14:xfrm>
                <a:off x="10416076" y="1618462"/>
                <a:ext cx="325440" cy="186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51AC692-7689-CCFF-7389-D123D86FEA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07436" y="1609462"/>
                  <a:ext cx="343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490E758-FC9E-894C-ACFA-E43A8402C109}"/>
                    </a:ext>
                  </a:extLst>
                </p14:cNvPr>
                <p14:cNvContentPartPr/>
                <p14:nvPr/>
              </p14:nvContentPartPr>
              <p14:xfrm>
                <a:off x="10715956" y="1622782"/>
                <a:ext cx="41760" cy="26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490E758-FC9E-894C-ACFA-E43A8402C1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07316" y="1613782"/>
                  <a:ext cx="59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7B3840-7FD7-9343-22D0-6651551D7EF3}"/>
                    </a:ext>
                  </a:extLst>
                </p14:cNvPr>
                <p14:cNvContentPartPr/>
                <p14:nvPr/>
              </p14:nvContentPartPr>
              <p14:xfrm>
                <a:off x="10774276" y="1581022"/>
                <a:ext cx="185400" cy="212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7B3840-7FD7-9343-22D0-6651551D7E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65636" y="1572022"/>
                  <a:ext cx="203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33202-4432-515F-9605-FB222E9AC3E7}"/>
                    </a:ext>
                  </a:extLst>
                </p14:cNvPr>
                <p14:cNvContentPartPr/>
                <p14:nvPr/>
              </p14:nvContentPartPr>
              <p14:xfrm>
                <a:off x="11049316" y="1598662"/>
                <a:ext cx="365760" cy="128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33202-4432-515F-9605-FB222E9AC3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40316" y="1589662"/>
                  <a:ext cx="383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86D8899-DEF6-0EC4-A3DA-FCABA41055BF}"/>
                    </a:ext>
                  </a:extLst>
                </p14:cNvPr>
                <p14:cNvContentPartPr/>
                <p14:nvPr/>
              </p14:nvContentPartPr>
              <p14:xfrm>
                <a:off x="9356596" y="2088622"/>
                <a:ext cx="211680" cy="158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86D8899-DEF6-0EC4-A3DA-FCABA41055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47956" y="2079982"/>
                  <a:ext cx="22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2AC5CCE-DC98-EFF6-99D9-0BF3DE040D2F}"/>
                    </a:ext>
                  </a:extLst>
                </p14:cNvPr>
                <p14:cNvContentPartPr/>
                <p14:nvPr/>
              </p14:nvContentPartPr>
              <p14:xfrm>
                <a:off x="9581956" y="2140822"/>
                <a:ext cx="85680" cy="75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2AC5CCE-DC98-EFF6-99D9-0BF3DE040D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72956" y="2131822"/>
                  <a:ext cx="103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5C6F42F-D18C-382B-4070-8EA5CB35EE41}"/>
                    </a:ext>
                  </a:extLst>
                </p14:cNvPr>
                <p14:cNvContentPartPr/>
                <p14:nvPr/>
              </p14:nvContentPartPr>
              <p14:xfrm>
                <a:off x="9730636" y="2021662"/>
                <a:ext cx="117720" cy="150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5C6F42F-D18C-382B-4070-8EA5CB35EE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21996" y="2012662"/>
                  <a:ext cx="135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A3AE37-02E3-1D1F-42F5-A2E6BD0FE075}"/>
                    </a:ext>
                  </a:extLst>
                </p14:cNvPr>
                <p14:cNvContentPartPr/>
                <p14:nvPr/>
              </p14:nvContentPartPr>
              <p14:xfrm>
                <a:off x="9921076" y="2090062"/>
                <a:ext cx="85680" cy="77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A3AE37-02E3-1D1F-42F5-A2E6BD0FE0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12076" y="2081062"/>
                  <a:ext cx="103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7B784F7-C8A0-2B05-2BC3-A83713D4055D}"/>
                    </a:ext>
                  </a:extLst>
                </p14:cNvPr>
                <p14:cNvContentPartPr/>
                <p14:nvPr/>
              </p14:nvContentPartPr>
              <p14:xfrm>
                <a:off x="10012516" y="1967302"/>
                <a:ext cx="134640" cy="19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7B784F7-C8A0-2B05-2BC3-A83713D405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03876" y="1958302"/>
                  <a:ext cx="152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5F8B5E-D20B-5CF2-C622-2CAD38DDB104}"/>
                    </a:ext>
                  </a:extLst>
                </p14:cNvPr>
                <p14:cNvContentPartPr/>
                <p14:nvPr/>
              </p14:nvContentPartPr>
              <p14:xfrm>
                <a:off x="10214476" y="2036062"/>
                <a:ext cx="213480" cy="80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5F8B5E-D20B-5CF2-C622-2CAD38DDB1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05836" y="2027062"/>
                  <a:ext cx="231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517D07C-78D6-3E5E-9BDB-60820DD2628F}"/>
                    </a:ext>
                  </a:extLst>
                </p14:cNvPr>
                <p14:cNvContentPartPr/>
                <p14:nvPr/>
              </p14:nvContentPartPr>
              <p14:xfrm>
                <a:off x="10437316" y="1936342"/>
                <a:ext cx="16200" cy="10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517D07C-78D6-3E5E-9BDB-60820DD262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28676" y="1927702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34878B-7A56-B320-2C00-A1A58E789EDF}"/>
                    </a:ext>
                  </a:extLst>
                </p14:cNvPr>
                <p14:cNvContentPartPr/>
                <p14:nvPr/>
              </p14:nvContentPartPr>
              <p14:xfrm>
                <a:off x="10497796" y="1929862"/>
                <a:ext cx="145080" cy="162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34878B-7A56-B320-2C00-A1A58E789E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89156" y="1920862"/>
                  <a:ext cx="162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7F8484-4F91-4864-11B3-2D629A0BAAD0}"/>
                    </a:ext>
                  </a:extLst>
                </p14:cNvPr>
                <p14:cNvContentPartPr/>
                <p14:nvPr/>
              </p14:nvContentPartPr>
              <p14:xfrm>
                <a:off x="10650796" y="1976662"/>
                <a:ext cx="69480" cy="113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7F8484-4F91-4864-11B3-2D629A0BAA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42156" y="1968022"/>
                  <a:ext cx="87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5744F9B-E2F6-604A-E1F8-03389C73AAE8}"/>
                    </a:ext>
                  </a:extLst>
                </p14:cNvPr>
                <p14:cNvContentPartPr/>
                <p14:nvPr/>
              </p14:nvContentPartPr>
              <p14:xfrm>
                <a:off x="10746196" y="1876222"/>
                <a:ext cx="97200" cy="197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5744F9B-E2F6-604A-E1F8-03389C73AAE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37556" y="1867222"/>
                  <a:ext cx="114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BB5B05-ECF9-7F91-C2FF-93F930BB717F}"/>
                    </a:ext>
                  </a:extLst>
                </p14:cNvPr>
                <p14:cNvContentPartPr/>
                <p14:nvPr/>
              </p14:nvContentPartPr>
              <p14:xfrm>
                <a:off x="10893796" y="1869022"/>
                <a:ext cx="144000" cy="162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BB5B05-ECF9-7F91-C2FF-93F930BB71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4796" y="1860022"/>
                  <a:ext cx="161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8057C8-D32A-FD19-F129-4C2C216D9237}"/>
                    </a:ext>
                  </a:extLst>
                </p14:cNvPr>
                <p14:cNvContentPartPr/>
                <p14:nvPr/>
              </p14:nvContentPartPr>
              <p14:xfrm>
                <a:off x="10953916" y="2019502"/>
                <a:ext cx="26280" cy="39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8057C8-D32A-FD19-F129-4C2C216D92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44916" y="2010862"/>
                  <a:ext cx="4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9A55A03-16F0-45DA-AE67-3C6DDB584C03}"/>
                    </a:ext>
                  </a:extLst>
                </p14:cNvPr>
                <p14:cNvContentPartPr/>
                <p14:nvPr/>
              </p14:nvContentPartPr>
              <p14:xfrm>
                <a:off x="11054716" y="1827622"/>
                <a:ext cx="268200" cy="213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9A55A03-16F0-45DA-AE67-3C6DDB584C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46076" y="1818982"/>
                  <a:ext cx="285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FA283C3-83B5-3090-8EAF-382640957C60}"/>
                    </a:ext>
                  </a:extLst>
                </p14:cNvPr>
                <p14:cNvContentPartPr/>
                <p14:nvPr/>
              </p14:nvContentPartPr>
              <p14:xfrm>
                <a:off x="11209876" y="1801702"/>
                <a:ext cx="28080" cy="9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FA283C3-83B5-3090-8EAF-382640957C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00876" y="1793062"/>
                  <a:ext cx="45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068C7C2-B7B2-FB20-A232-B35CF00F1FFA}"/>
                    </a:ext>
                  </a:extLst>
                </p14:cNvPr>
                <p14:cNvContentPartPr/>
                <p14:nvPr/>
              </p14:nvContentPartPr>
              <p14:xfrm>
                <a:off x="11533156" y="1832662"/>
                <a:ext cx="105840" cy="143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068C7C2-B7B2-FB20-A232-B35CF00F1F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24516" y="1824022"/>
                  <a:ext cx="12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146B25-7ED1-B5F7-BD6A-0E75FDCCCB67}"/>
                    </a:ext>
                  </a:extLst>
                </p14:cNvPr>
                <p14:cNvContentPartPr/>
                <p14:nvPr/>
              </p14:nvContentPartPr>
              <p14:xfrm>
                <a:off x="11675356" y="1853902"/>
                <a:ext cx="174240" cy="90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146B25-7ED1-B5F7-BD6A-0E75FDCCCB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66356" y="1845262"/>
                  <a:ext cx="19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D21275-03CD-0DE8-0A38-AE71E8FBAA3C}"/>
                    </a:ext>
                  </a:extLst>
                </p14:cNvPr>
                <p14:cNvContentPartPr/>
                <p14:nvPr/>
              </p14:nvContentPartPr>
              <p14:xfrm>
                <a:off x="11838796" y="1725022"/>
                <a:ext cx="12240" cy="18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D21275-03CD-0DE8-0A38-AE71E8FBAA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829796" y="1716022"/>
                  <a:ext cx="2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BB66D6B-12DF-68EF-62EC-6ACFBC074E39}"/>
                    </a:ext>
                  </a:extLst>
                </p14:cNvPr>
                <p14:cNvContentPartPr/>
                <p14:nvPr/>
              </p14:nvContentPartPr>
              <p14:xfrm>
                <a:off x="9286756" y="2357542"/>
                <a:ext cx="307080" cy="141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BB66D6B-12DF-68EF-62EC-6ACFBC074E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77756" y="2348542"/>
                  <a:ext cx="32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240EFC-550A-0F5A-F32D-94DB6F6A58FB}"/>
                    </a:ext>
                  </a:extLst>
                </p14:cNvPr>
                <p14:cNvContentPartPr/>
                <p14:nvPr/>
              </p14:nvContentPartPr>
              <p14:xfrm>
                <a:off x="9548836" y="2283022"/>
                <a:ext cx="12240" cy="16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240EFC-550A-0F5A-F32D-94DB6F6A58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39836" y="2274382"/>
                  <a:ext cx="29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616E27D-12DB-7841-037C-25AD290BD00C}"/>
                    </a:ext>
                  </a:extLst>
                </p14:cNvPr>
                <p14:cNvContentPartPr/>
                <p14:nvPr/>
              </p14:nvContentPartPr>
              <p14:xfrm>
                <a:off x="9594916" y="2399302"/>
                <a:ext cx="5400" cy="91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616E27D-12DB-7841-037C-25AD290BD0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86276" y="2390662"/>
                  <a:ext cx="23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6F39B95-B2C1-14FF-EAB1-1D1B4D5C2173}"/>
                    </a:ext>
                  </a:extLst>
                </p14:cNvPr>
                <p14:cNvContentPartPr/>
                <p14:nvPr/>
              </p14:nvContentPartPr>
              <p14:xfrm>
                <a:off x="9663316" y="2366182"/>
                <a:ext cx="320400" cy="81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6F39B95-B2C1-14FF-EAB1-1D1B4D5C21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54676" y="2357542"/>
                  <a:ext cx="338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EE74AE4-7290-939D-27FB-36F324F201DE}"/>
                    </a:ext>
                  </a:extLst>
                </p14:cNvPr>
                <p14:cNvContentPartPr/>
                <p14:nvPr/>
              </p14:nvContentPartPr>
              <p14:xfrm>
                <a:off x="10200796" y="2282302"/>
                <a:ext cx="223200" cy="134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EE74AE4-7290-939D-27FB-36F324F201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91796" y="2273662"/>
                  <a:ext cx="240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53715BE-56F3-AF3D-3C02-82910AC4B898}"/>
                    </a:ext>
                  </a:extLst>
                </p14:cNvPr>
                <p14:cNvContentPartPr/>
                <p14:nvPr/>
              </p14:nvContentPartPr>
              <p14:xfrm>
                <a:off x="10443076" y="2315782"/>
                <a:ext cx="104400" cy="73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53715BE-56F3-AF3D-3C02-82910AC4B89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34436" y="2306782"/>
                  <a:ext cx="122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3EC4D8C-5C97-AA1B-BAFF-54F2B27BC167}"/>
                    </a:ext>
                  </a:extLst>
                </p14:cNvPr>
                <p14:cNvContentPartPr/>
                <p14:nvPr/>
              </p14:nvContentPartPr>
              <p14:xfrm>
                <a:off x="10620556" y="2288422"/>
                <a:ext cx="87840" cy="90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3EC4D8C-5C97-AA1B-BAFF-54F2B27BC1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11916" y="2279422"/>
                  <a:ext cx="10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DB09D49-A0F5-A2C1-2E43-C42F984CD3F6}"/>
                    </a:ext>
                  </a:extLst>
                </p14:cNvPr>
                <p14:cNvContentPartPr/>
                <p14:nvPr/>
              </p14:nvContentPartPr>
              <p14:xfrm>
                <a:off x="10625236" y="2318662"/>
                <a:ext cx="107280" cy="19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DB09D49-A0F5-A2C1-2E43-C42F984CD3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16236" y="2310022"/>
                  <a:ext cx="12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C317FD8-07A1-287E-CCAC-EADCBF13C717}"/>
                    </a:ext>
                  </a:extLst>
                </p14:cNvPr>
                <p14:cNvContentPartPr/>
                <p14:nvPr/>
              </p14:nvContentPartPr>
              <p14:xfrm>
                <a:off x="10765276" y="2183662"/>
                <a:ext cx="459720" cy="283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C317FD8-07A1-287E-CCAC-EADCBF13C71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56636" y="2175022"/>
                  <a:ext cx="477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AD62068-E4C3-2973-5AB7-386710BF2FA9}"/>
                    </a:ext>
                  </a:extLst>
                </p14:cNvPr>
                <p14:cNvContentPartPr/>
                <p14:nvPr/>
              </p14:nvContentPartPr>
              <p14:xfrm>
                <a:off x="11451436" y="2138302"/>
                <a:ext cx="93600" cy="156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AD62068-E4C3-2973-5AB7-386710BF2FA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42796" y="2129302"/>
                  <a:ext cx="111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3794121-5C6A-1A7B-4AD9-5C97648901D8}"/>
                    </a:ext>
                  </a:extLst>
                </p14:cNvPr>
                <p14:cNvContentPartPr/>
                <p14:nvPr/>
              </p14:nvContentPartPr>
              <p14:xfrm>
                <a:off x="11595436" y="2180422"/>
                <a:ext cx="145080" cy="98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3794121-5C6A-1A7B-4AD9-5C97648901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86796" y="2171782"/>
                  <a:ext cx="162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88DF962-5091-B6BC-09D1-AA606E885673}"/>
                    </a:ext>
                  </a:extLst>
                </p14:cNvPr>
                <p14:cNvContentPartPr/>
                <p14:nvPr/>
              </p14:nvContentPartPr>
              <p14:xfrm>
                <a:off x="11766076" y="2101222"/>
                <a:ext cx="16200" cy="8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88DF962-5091-B6BC-09D1-AA606E8856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57076" y="2092222"/>
                  <a:ext cx="33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5FEF297-16DE-4D01-D3F9-DF782D234F38}"/>
                    </a:ext>
                  </a:extLst>
                </p14:cNvPr>
                <p14:cNvContentPartPr/>
                <p14:nvPr/>
              </p14:nvContentPartPr>
              <p14:xfrm>
                <a:off x="10912516" y="2534302"/>
                <a:ext cx="111600" cy="104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5FEF297-16DE-4D01-D3F9-DF782D234F3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03876" y="2525302"/>
                  <a:ext cx="12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900CF3A-762C-3F62-CF4E-3144959D25FF}"/>
                    </a:ext>
                  </a:extLst>
                </p14:cNvPr>
                <p14:cNvContentPartPr/>
                <p14:nvPr/>
              </p14:nvContentPartPr>
              <p14:xfrm>
                <a:off x="10952836" y="2469862"/>
                <a:ext cx="128880" cy="26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900CF3A-762C-3F62-CF4E-3144959D25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3836" y="2461222"/>
                  <a:ext cx="146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738665B-A1F7-DEB5-5E72-3078791178FC}"/>
                    </a:ext>
                  </a:extLst>
                </p14:cNvPr>
                <p14:cNvContentPartPr/>
                <p14:nvPr/>
              </p14:nvContentPartPr>
              <p14:xfrm>
                <a:off x="11185036" y="2468422"/>
                <a:ext cx="217440" cy="131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738665B-A1F7-DEB5-5E72-3078791178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76396" y="2459422"/>
                  <a:ext cx="235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1258EF-B949-8A84-EA43-7313E376210B}"/>
                    </a:ext>
                  </a:extLst>
                </p14:cNvPr>
                <p14:cNvContentPartPr/>
                <p14:nvPr/>
              </p14:nvContentPartPr>
              <p14:xfrm>
                <a:off x="11412556" y="2520982"/>
                <a:ext cx="194760" cy="81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1258EF-B949-8A84-EA43-7313E376210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03556" y="2512342"/>
                  <a:ext cx="21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ADE00FF-E7DD-9A84-704D-7B8C7FF1053D}"/>
                    </a:ext>
                  </a:extLst>
                </p14:cNvPr>
                <p14:cNvContentPartPr/>
                <p14:nvPr/>
              </p14:nvContentPartPr>
              <p14:xfrm>
                <a:off x="11640436" y="2426662"/>
                <a:ext cx="231120" cy="176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ADE00FF-E7DD-9A84-704D-7B8C7FF1053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31436" y="2418022"/>
                  <a:ext cx="248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DF91A62-090B-D041-1CD8-861FDA75000E}"/>
                    </a:ext>
                  </a:extLst>
                </p14:cNvPr>
                <p14:cNvContentPartPr/>
                <p14:nvPr/>
              </p14:nvContentPartPr>
              <p14:xfrm>
                <a:off x="11440996" y="2409022"/>
                <a:ext cx="71640" cy="33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DF91A62-090B-D041-1CD8-861FDA75000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31996" y="2400382"/>
                  <a:ext cx="89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C0EDAEE-F554-FEEA-243B-D12748CB5146}"/>
                    </a:ext>
                  </a:extLst>
                </p14:cNvPr>
                <p14:cNvContentPartPr/>
                <p14:nvPr/>
              </p14:nvContentPartPr>
              <p14:xfrm>
                <a:off x="11523436" y="2404342"/>
                <a:ext cx="25560" cy="22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C0EDAEE-F554-FEEA-243B-D12748CB51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14796" y="2395702"/>
                  <a:ext cx="432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F68FDD2C-06E5-FB4B-000A-50BF08C1B73C}"/>
              </a:ext>
            </a:extLst>
          </p:cNvPr>
          <p:cNvGrpSpPr/>
          <p:nvPr/>
        </p:nvGrpSpPr>
        <p:grpSpPr>
          <a:xfrm>
            <a:off x="10892356" y="2759662"/>
            <a:ext cx="1187640" cy="490680"/>
            <a:chOff x="10892356" y="2759662"/>
            <a:chExt cx="118764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675390B-2945-EE25-BEB8-CE479D173380}"/>
                    </a:ext>
                  </a:extLst>
                </p14:cNvPr>
                <p14:cNvContentPartPr/>
                <p14:nvPr/>
              </p14:nvContentPartPr>
              <p14:xfrm>
                <a:off x="10894876" y="2834542"/>
                <a:ext cx="92160" cy="172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675390B-2945-EE25-BEB8-CE479D17338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85876" y="2825542"/>
                  <a:ext cx="109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A22063C-C1FD-F106-3FA4-08BA6583D728}"/>
                    </a:ext>
                  </a:extLst>
                </p14:cNvPr>
                <p14:cNvContentPartPr/>
                <p14:nvPr/>
              </p14:nvContentPartPr>
              <p14:xfrm>
                <a:off x="11052556" y="2868742"/>
                <a:ext cx="95760" cy="124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A22063C-C1FD-F106-3FA4-08BA6583D7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43556" y="2860102"/>
                  <a:ext cx="113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8EA236C-75B2-3C91-78CA-76CF87B30DAD}"/>
                    </a:ext>
                  </a:extLst>
                </p14:cNvPr>
                <p14:cNvContentPartPr/>
                <p14:nvPr/>
              </p14:nvContentPartPr>
              <p14:xfrm>
                <a:off x="11294116" y="2779462"/>
                <a:ext cx="117360" cy="159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8EA236C-75B2-3C91-78CA-76CF87B30DA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85116" y="2770822"/>
                  <a:ext cx="135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8D4C50C-E745-3F64-B18A-A4F82250A9FE}"/>
                    </a:ext>
                  </a:extLst>
                </p14:cNvPr>
                <p14:cNvContentPartPr/>
                <p14:nvPr/>
              </p14:nvContentPartPr>
              <p14:xfrm>
                <a:off x="11343436" y="2847142"/>
                <a:ext cx="110160" cy="77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8D4C50C-E745-3F64-B18A-A4F82250A9F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34436" y="2838142"/>
                  <a:ext cx="127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3D36CD7-A510-499C-8C34-9C45F9A965CD}"/>
                    </a:ext>
                  </a:extLst>
                </p14:cNvPr>
                <p14:cNvContentPartPr/>
                <p14:nvPr/>
              </p14:nvContentPartPr>
              <p14:xfrm>
                <a:off x="11433796" y="2852182"/>
                <a:ext cx="100440" cy="159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3D36CD7-A510-499C-8C34-9C45F9A965C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25156" y="2843542"/>
                  <a:ext cx="118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FC2CE46-8613-8D55-DA60-A2A82704221B}"/>
                    </a:ext>
                  </a:extLst>
                </p14:cNvPr>
                <p14:cNvContentPartPr/>
                <p14:nvPr/>
              </p14:nvContentPartPr>
              <p14:xfrm>
                <a:off x="11554756" y="2759662"/>
                <a:ext cx="114120" cy="223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FC2CE46-8613-8D55-DA60-A2A8270422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45756" y="2751022"/>
                  <a:ext cx="131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FCA7576-F1AD-5A07-E6EA-82DC8D15D36A}"/>
                    </a:ext>
                  </a:extLst>
                </p14:cNvPr>
                <p14:cNvContentPartPr/>
                <p14:nvPr/>
              </p14:nvContentPartPr>
              <p14:xfrm>
                <a:off x="10892356" y="3147742"/>
                <a:ext cx="222840" cy="102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FCA7576-F1AD-5A07-E6EA-82DC8D15D3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83716" y="3139102"/>
                  <a:ext cx="240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51EA1C9-834F-ED02-4DF1-D9D1261E0C04}"/>
                    </a:ext>
                  </a:extLst>
                </p14:cNvPr>
                <p14:cNvContentPartPr/>
                <p14:nvPr/>
              </p14:nvContentPartPr>
              <p14:xfrm>
                <a:off x="11192596" y="3114262"/>
                <a:ext cx="176400" cy="102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51EA1C9-834F-ED02-4DF1-D9D1261E0C0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183956" y="3105622"/>
                  <a:ext cx="19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8BC33C2-5B45-59C4-7FE6-AA47EC850E04}"/>
                    </a:ext>
                  </a:extLst>
                </p14:cNvPr>
                <p14:cNvContentPartPr/>
                <p14:nvPr/>
              </p14:nvContentPartPr>
              <p14:xfrm>
                <a:off x="11377276" y="3061702"/>
                <a:ext cx="60120" cy="153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8BC33C2-5B45-59C4-7FE6-AA47EC850E0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68636" y="3053062"/>
                  <a:ext cx="77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97E9139-D9ED-FAA7-5EB8-F75995AEC79D}"/>
                    </a:ext>
                  </a:extLst>
                </p14:cNvPr>
                <p14:cNvContentPartPr/>
                <p14:nvPr/>
              </p14:nvContentPartPr>
              <p14:xfrm>
                <a:off x="11471956" y="2970262"/>
                <a:ext cx="425160" cy="224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97E9139-D9ED-FAA7-5EB8-F75995AEC7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462956" y="2961622"/>
                  <a:ext cx="442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ECC2FEA-360E-2CBB-92EA-E4D0D21021A6}"/>
                    </a:ext>
                  </a:extLst>
                </p14:cNvPr>
                <p14:cNvContentPartPr/>
                <p14:nvPr/>
              </p14:nvContentPartPr>
              <p14:xfrm>
                <a:off x="12001516" y="2841382"/>
                <a:ext cx="78480" cy="213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ECC2FEA-360E-2CBB-92EA-E4D0D21021A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992516" y="2832742"/>
                  <a:ext cx="96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D70AB1D-3575-F9AB-D7BC-39BC9B41099F}"/>
                    </a:ext>
                  </a:extLst>
                </p14:cNvPr>
                <p14:cNvContentPartPr/>
                <p14:nvPr/>
              </p14:nvContentPartPr>
              <p14:xfrm>
                <a:off x="12013036" y="3126142"/>
                <a:ext cx="15840" cy="46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D70AB1D-3575-F9AB-D7BC-39BC9B4109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004396" y="3117502"/>
                  <a:ext cx="334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07E701B-09B1-94BD-C29C-A1DD299E6EF2}"/>
                  </a:ext>
                </a:extLst>
              </p14:cNvPr>
              <p14:cNvContentPartPr/>
              <p14:nvPr/>
            </p14:nvContentPartPr>
            <p14:xfrm>
              <a:off x="2111236" y="3651382"/>
              <a:ext cx="5896440" cy="1148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07E701B-09B1-94BD-C29C-A1DD299E6EF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02596" y="3642742"/>
                <a:ext cx="59140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26F8F45-1B0E-7211-6AFA-1E1AE9E17983}"/>
                  </a:ext>
                </a:extLst>
              </p14:cNvPr>
              <p14:cNvContentPartPr/>
              <p14:nvPr/>
            </p14:nvContentPartPr>
            <p14:xfrm>
              <a:off x="4843996" y="4074742"/>
              <a:ext cx="524520" cy="817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26F8F45-1B0E-7211-6AFA-1E1AE9E1798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834996" y="4065742"/>
                <a:ext cx="542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3A5223E-A5DB-5E04-1620-72D12206AEB9}"/>
                  </a:ext>
                </a:extLst>
              </p14:cNvPr>
              <p14:cNvContentPartPr/>
              <p14:nvPr/>
            </p14:nvContentPartPr>
            <p14:xfrm>
              <a:off x="7961596" y="4011382"/>
              <a:ext cx="622080" cy="975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3A5223E-A5DB-5E04-1620-72D12206AEB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52956" y="4002382"/>
                <a:ext cx="63972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67484"/>
              </p:ext>
            </p:extLst>
          </p:nvPr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16819"/>
              </p:ext>
            </p:extLst>
          </p:nvPr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6310"/>
              </p:ext>
            </p:extLst>
          </p:nvPr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28BC989-B6D8-66B4-5E91-4E1716D583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A6F87C1-6A32-4B43-1BB4-163344C502DC}"/>
                  </a:ext>
                </a:extLst>
              </p14:cNvPr>
              <p14:cNvContentPartPr/>
              <p14:nvPr/>
            </p14:nvContentPartPr>
            <p14:xfrm>
              <a:off x="5011756" y="2177902"/>
              <a:ext cx="2447640" cy="43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A6F87C1-6A32-4B43-1BB4-163344C502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2756" y="2169262"/>
                <a:ext cx="24652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500293F-6F58-1F56-959D-24A8CEF0AFA4}"/>
                  </a:ext>
                </a:extLst>
              </p14:cNvPr>
              <p14:cNvContentPartPr/>
              <p14:nvPr/>
            </p14:nvContentPartPr>
            <p14:xfrm>
              <a:off x="6378676" y="1852102"/>
              <a:ext cx="226800" cy="5364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500293F-6F58-1F56-959D-24A8CEF0AF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0036" y="1843462"/>
                <a:ext cx="2444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D165D8F-D516-43F9-3985-23B350E90A7B}"/>
                  </a:ext>
                </a:extLst>
              </p14:cNvPr>
              <p14:cNvContentPartPr/>
              <p14:nvPr/>
            </p14:nvContentPartPr>
            <p14:xfrm>
              <a:off x="2588236" y="426142"/>
              <a:ext cx="4439520" cy="1499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D165D8F-D516-43F9-3985-23B350E90A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9236" y="417502"/>
                <a:ext cx="4457160" cy="15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DEC4FE4-DC5B-A0AD-5D73-8C28136B6062}"/>
                  </a:ext>
                </a:extLst>
              </p14:cNvPr>
              <p14:cNvContentPartPr/>
              <p14:nvPr/>
            </p14:nvContentPartPr>
            <p14:xfrm>
              <a:off x="2550076" y="590662"/>
              <a:ext cx="201600" cy="185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DEC4FE4-DC5B-A0AD-5D73-8C28136B60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1076" y="582022"/>
                <a:ext cx="219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D613A81-61E8-7CD7-79D6-61FC83793364}"/>
                  </a:ext>
                </a:extLst>
              </p14:cNvPr>
              <p14:cNvContentPartPr/>
              <p14:nvPr/>
            </p14:nvContentPartPr>
            <p14:xfrm>
              <a:off x="6883756" y="1834822"/>
              <a:ext cx="261720" cy="507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D613A81-61E8-7CD7-79D6-61FC837933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74756" y="1825822"/>
                <a:ext cx="27936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7E8C687-DD59-EA5F-A918-9D0EE0FB90DD}"/>
                  </a:ext>
                </a:extLst>
              </p14:cNvPr>
              <p14:cNvContentPartPr/>
              <p14:nvPr/>
            </p14:nvContentPartPr>
            <p14:xfrm>
              <a:off x="5718796" y="1200142"/>
              <a:ext cx="5844240" cy="17341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7E8C687-DD59-EA5F-A918-9D0EE0FB90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10156" y="1191502"/>
                <a:ext cx="5861880" cy="17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5AA42C6-A176-5735-A0DF-20E444EE7913}"/>
                  </a:ext>
                </a:extLst>
              </p14:cNvPr>
              <p14:cNvContentPartPr/>
              <p14:nvPr/>
            </p14:nvContentPartPr>
            <p14:xfrm>
              <a:off x="11505796" y="1164502"/>
              <a:ext cx="5040" cy="90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5AA42C6-A176-5735-A0DF-20E444EE79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97156" y="1155862"/>
                <a:ext cx="22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57A5556-F198-F0E9-4B82-49EEA4484488}"/>
                  </a:ext>
                </a:extLst>
              </p14:cNvPr>
              <p14:cNvContentPartPr/>
              <p14:nvPr/>
            </p14:nvContentPartPr>
            <p14:xfrm>
              <a:off x="11420116" y="1122382"/>
              <a:ext cx="219960" cy="1522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57A5556-F198-F0E9-4B82-49EEA44844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11476" y="1113382"/>
                <a:ext cx="237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7532A29-BAE4-335A-12BE-1510AC1ED28C}"/>
                  </a:ext>
                </a:extLst>
              </p14:cNvPr>
              <p14:cNvContentPartPr/>
              <p14:nvPr/>
            </p14:nvContentPartPr>
            <p14:xfrm>
              <a:off x="6842356" y="3434302"/>
              <a:ext cx="164880" cy="262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7532A29-BAE4-335A-12BE-1510AC1ED28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33716" y="3425302"/>
                <a:ext cx="182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11BAF10-94BD-7958-7AD0-942C4D4FE48A}"/>
                  </a:ext>
                </a:extLst>
              </p14:cNvPr>
              <p14:cNvContentPartPr/>
              <p14:nvPr/>
            </p14:nvContentPartPr>
            <p14:xfrm>
              <a:off x="6850636" y="3435382"/>
              <a:ext cx="173160" cy="38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11BAF10-94BD-7958-7AD0-942C4D4FE4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41996" y="3426382"/>
                <a:ext cx="190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BAB7FAD-E158-D89B-4224-E704633209B9}"/>
                  </a:ext>
                </a:extLst>
              </p14:cNvPr>
              <p14:cNvContentPartPr/>
              <p14:nvPr/>
            </p14:nvContentPartPr>
            <p14:xfrm>
              <a:off x="7347076" y="3429622"/>
              <a:ext cx="616680" cy="504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BAB7FAD-E158-D89B-4224-E704633209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38436" y="3420982"/>
                <a:ext cx="634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6861DEE-C195-E7F5-284D-7BBEE0AEB4AA}"/>
                  </a:ext>
                </a:extLst>
              </p14:cNvPr>
              <p14:cNvContentPartPr/>
              <p14:nvPr/>
            </p14:nvContentPartPr>
            <p14:xfrm>
              <a:off x="8210716" y="3206062"/>
              <a:ext cx="421560" cy="702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6861DEE-C195-E7F5-284D-7BBEE0AEB4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01716" y="3197062"/>
                <a:ext cx="439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2649D97-FCE7-2085-6F53-78A1BCA100EF}"/>
                  </a:ext>
                </a:extLst>
              </p14:cNvPr>
              <p14:cNvContentPartPr/>
              <p14:nvPr/>
            </p14:nvContentPartPr>
            <p14:xfrm>
              <a:off x="7232596" y="3694942"/>
              <a:ext cx="669240" cy="6933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2649D97-FCE7-2085-6F53-78A1BCA100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23956" y="3685942"/>
                <a:ext cx="686880" cy="71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B066D7CB-98E9-4BD5-2E2C-D391C898CABC}"/>
              </a:ext>
            </a:extLst>
          </p:cNvPr>
          <p:cNvGrpSpPr/>
          <p:nvPr/>
        </p:nvGrpSpPr>
        <p:grpSpPr>
          <a:xfrm>
            <a:off x="2065156" y="1072342"/>
            <a:ext cx="4449960" cy="756000"/>
            <a:chOff x="2065156" y="1072342"/>
            <a:chExt cx="4449960" cy="75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18EBA07-A08B-4905-2048-79C37468452B}"/>
                    </a:ext>
                  </a:extLst>
                </p14:cNvPr>
                <p14:cNvContentPartPr/>
                <p14:nvPr/>
              </p14:nvContentPartPr>
              <p14:xfrm>
                <a:off x="2249116" y="1426222"/>
                <a:ext cx="4266000" cy="402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18EBA07-A08B-4905-2048-79C3746845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40116" y="1417222"/>
                  <a:ext cx="42836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E2E85E7-88CC-EAF1-957B-AAC14D096768}"/>
                    </a:ext>
                  </a:extLst>
                </p14:cNvPr>
                <p14:cNvContentPartPr/>
                <p14:nvPr/>
              </p14:nvContentPartPr>
              <p14:xfrm>
                <a:off x="2240476" y="1385182"/>
                <a:ext cx="128160" cy="147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E2E85E7-88CC-EAF1-957B-AAC14D0967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31836" y="1376542"/>
                  <a:ext cx="145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8F0434D-3421-11CB-886E-4E017061B78F}"/>
                    </a:ext>
                  </a:extLst>
                </p14:cNvPr>
                <p14:cNvContentPartPr/>
                <p14:nvPr/>
              </p14:nvContentPartPr>
              <p14:xfrm>
                <a:off x="2065156" y="1072342"/>
                <a:ext cx="332280" cy="468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8F0434D-3421-11CB-886E-4E017061B7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56516" y="1063342"/>
                  <a:ext cx="3499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0B1C05D-035C-EAC6-C245-2089FDCCECE6}"/>
                  </a:ext>
                </a:extLst>
              </p14:cNvPr>
              <p14:cNvContentPartPr/>
              <p14:nvPr/>
            </p14:nvContentPartPr>
            <p14:xfrm>
              <a:off x="5523676" y="2933542"/>
              <a:ext cx="314640" cy="4838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0B1C05D-035C-EAC6-C245-2089FDCCEC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15036" y="2924902"/>
                <a:ext cx="33228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B346E8F9-529F-6389-3891-A5561C7A4C4C}"/>
                  </a:ext>
                </a:extLst>
              </p14:cNvPr>
              <p14:cNvContentPartPr/>
              <p14:nvPr/>
            </p14:nvContentPartPr>
            <p14:xfrm>
              <a:off x="8161396" y="3202102"/>
              <a:ext cx="431280" cy="763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B346E8F9-529F-6389-3891-A5561C7A4C4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52396" y="3193462"/>
                <a:ext cx="44892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4AD2BC2B-B9E2-8BCA-A201-F28479A19D01}"/>
              </a:ext>
            </a:extLst>
          </p:cNvPr>
          <p:cNvGrpSpPr/>
          <p:nvPr/>
        </p:nvGrpSpPr>
        <p:grpSpPr>
          <a:xfrm>
            <a:off x="7713556" y="1176022"/>
            <a:ext cx="560160" cy="261360"/>
            <a:chOff x="7713556" y="1176022"/>
            <a:chExt cx="56016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EE27822-8C4D-BFD4-74A1-74F6C1FB8DDD}"/>
                    </a:ext>
                  </a:extLst>
                </p14:cNvPr>
                <p14:cNvContentPartPr/>
                <p14:nvPr/>
              </p14:nvContentPartPr>
              <p14:xfrm>
                <a:off x="7713556" y="1315342"/>
                <a:ext cx="131040" cy="122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EE27822-8C4D-BFD4-74A1-74F6C1FB8D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04916" y="1306342"/>
                  <a:ext cx="14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7BF099D-D9C6-0E90-0562-70C2F45CE11F}"/>
                    </a:ext>
                  </a:extLst>
                </p14:cNvPr>
                <p14:cNvContentPartPr/>
                <p14:nvPr/>
              </p14:nvContentPartPr>
              <p14:xfrm>
                <a:off x="7965196" y="1176022"/>
                <a:ext cx="34920" cy="164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7BF099D-D9C6-0E90-0562-70C2F45CE1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6556" y="1167022"/>
                  <a:ext cx="52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65708D8-73CC-3379-B93F-E670B966539F}"/>
                    </a:ext>
                  </a:extLst>
                </p14:cNvPr>
                <p14:cNvContentPartPr/>
                <p14:nvPr/>
              </p14:nvContentPartPr>
              <p14:xfrm>
                <a:off x="7961596" y="1432342"/>
                <a:ext cx="6480" cy="3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65708D8-73CC-3379-B93F-E670B96653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52956" y="1423702"/>
                  <a:ext cx="24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EFA1D6B-5D7D-F5FC-5A1D-F6C818C75DBB}"/>
                    </a:ext>
                  </a:extLst>
                </p14:cNvPr>
                <p14:cNvContentPartPr/>
                <p14:nvPr/>
              </p14:nvContentPartPr>
              <p14:xfrm>
                <a:off x="8127196" y="1314262"/>
                <a:ext cx="146520" cy="95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EFA1D6B-5D7D-F5FC-5A1D-F6C818C75D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18556" y="1305262"/>
                  <a:ext cx="1641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5FCC183E-CDB8-B4D1-7C56-B4CBB349DEBD}"/>
              </a:ext>
            </a:extLst>
          </p:cNvPr>
          <p:cNvGrpSpPr/>
          <p:nvPr/>
        </p:nvGrpSpPr>
        <p:grpSpPr>
          <a:xfrm>
            <a:off x="8406556" y="1196542"/>
            <a:ext cx="1820520" cy="450720"/>
            <a:chOff x="8406556" y="1196542"/>
            <a:chExt cx="182052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E53362-E714-3C72-D599-7B9A4F81E307}"/>
                    </a:ext>
                  </a:extLst>
                </p14:cNvPr>
                <p14:cNvContentPartPr/>
                <p14:nvPr/>
              </p14:nvContentPartPr>
              <p14:xfrm>
                <a:off x="8406556" y="1241542"/>
                <a:ext cx="162000" cy="169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E53362-E714-3C72-D599-7B9A4F81E3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97556" y="1232542"/>
                  <a:ext cx="17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2C9FEF5-B5C4-74BB-61F6-1B5D5BFA14F7}"/>
                    </a:ext>
                  </a:extLst>
                </p14:cNvPr>
                <p14:cNvContentPartPr/>
                <p14:nvPr/>
              </p14:nvContentPartPr>
              <p14:xfrm>
                <a:off x="8678356" y="1320022"/>
                <a:ext cx="10800" cy="280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2C9FEF5-B5C4-74BB-61F6-1B5D5BFA14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69356" y="1311022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DEB88AB-BCB8-FAAA-9EB0-4CE9A433D0BD}"/>
                    </a:ext>
                  </a:extLst>
                </p14:cNvPr>
                <p14:cNvContentPartPr/>
                <p14:nvPr/>
              </p14:nvContentPartPr>
              <p14:xfrm>
                <a:off x="8810476" y="1214542"/>
                <a:ext cx="84600" cy="184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DEB88AB-BCB8-FAAA-9EB0-4CE9A433D0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476" y="1205542"/>
                  <a:ext cx="10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A4617BF-CF36-DDEE-8B3D-057530482619}"/>
                    </a:ext>
                  </a:extLst>
                </p14:cNvPr>
                <p14:cNvContentPartPr/>
                <p14:nvPr/>
              </p14:nvContentPartPr>
              <p14:xfrm>
                <a:off x="9016396" y="1311022"/>
                <a:ext cx="8640" cy="23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A4617BF-CF36-DDEE-8B3D-0575304826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07396" y="1302382"/>
                  <a:ext cx="2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C199D2E-36F4-2E15-0ABE-E5D28F1583D0}"/>
                    </a:ext>
                  </a:extLst>
                </p14:cNvPr>
                <p14:cNvContentPartPr/>
                <p14:nvPr/>
              </p14:nvContentPartPr>
              <p14:xfrm>
                <a:off x="9086236" y="1196542"/>
                <a:ext cx="121320" cy="214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C199D2E-36F4-2E15-0ABE-E5D28F1583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77236" y="1187542"/>
                  <a:ext cx="138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E64D608-6878-03CF-570D-EC1DB77DD9E9}"/>
                    </a:ext>
                  </a:extLst>
                </p14:cNvPr>
                <p14:cNvContentPartPr/>
                <p14:nvPr/>
              </p14:nvContentPartPr>
              <p14:xfrm>
                <a:off x="9307276" y="1308142"/>
                <a:ext cx="30240" cy="26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E64D608-6878-03CF-570D-EC1DB77DD9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98636" y="1299142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184859F-9B45-901A-7A47-E188F2085446}"/>
                    </a:ext>
                  </a:extLst>
                </p14:cNvPr>
                <p14:cNvContentPartPr/>
                <p14:nvPr/>
              </p14:nvContentPartPr>
              <p14:xfrm>
                <a:off x="9519316" y="1364302"/>
                <a:ext cx="339480" cy="29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184859F-9B45-901A-7A47-E188F20854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10676" y="1355302"/>
                  <a:ext cx="35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2B29610-E5CC-571C-3AEA-C7850E020CF2}"/>
                    </a:ext>
                  </a:extLst>
                </p14:cNvPr>
                <p14:cNvContentPartPr/>
                <p14:nvPr/>
              </p14:nvContentPartPr>
              <p14:xfrm>
                <a:off x="9954196" y="1295902"/>
                <a:ext cx="27360" cy="39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2B29610-E5CC-571C-3AEA-C7850E020C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45196" y="1287262"/>
                  <a:ext cx="4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9F9B98-7B52-67F1-3C18-5EB57134472E}"/>
                    </a:ext>
                  </a:extLst>
                </p14:cNvPr>
                <p14:cNvContentPartPr/>
                <p14:nvPr/>
              </p14:nvContentPartPr>
              <p14:xfrm>
                <a:off x="10082716" y="1218142"/>
                <a:ext cx="144360" cy="112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9F9B98-7B52-67F1-3C18-5EB5713447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74076" y="1209502"/>
                  <a:ext cx="162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518342C-62C2-5F77-90C8-EAF291586899}"/>
                    </a:ext>
                  </a:extLst>
                </p14:cNvPr>
                <p14:cNvContentPartPr/>
                <p14:nvPr/>
              </p14:nvContentPartPr>
              <p14:xfrm>
                <a:off x="8410516" y="1521262"/>
                <a:ext cx="953640" cy="105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518342C-62C2-5F77-90C8-EAF2915868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01516" y="1512262"/>
                  <a:ext cx="971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BDFDBB1-C35F-D1E8-2355-19A90B7A2D3D}"/>
                    </a:ext>
                  </a:extLst>
                </p14:cNvPr>
                <p14:cNvContentPartPr/>
                <p14:nvPr/>
              </p14:nvContentPartPr>
              <p14:xfrm>
                <a:off x="9347596" y="1470502"/>
                <a:ext cx="870480" cy="176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BDFDBB1-C35F-D1E8-2355-19A90B7A2D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38596" y="1461862"/>
                  <a:ext cx="8881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0F105B46-9F10-3977-BD45-08367338440B}"/>
              </a:ext>
            </a:extLst>
          </p:cNvPr>
          <p:cNvGrpSpPr/>
          <p:nvPr/>
        </p:nvGrpSpPr>
        <p:grpSpPr>
          <a:xfrm>
            <a:off x="232036" y="6124942"/>
            <a:ext cx="1365840" cy="652320"/>
            <a:chOff x="232036" y="6124942"/>
            <a:chExt cx="1365840" cy="65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62DCCB8-19A8-EF08-3041-CEFF02A6470B}"/>
                    </a:ext>
                  </a:extLst>
                </p14:cNvPr>
                <p14:cNvContentPartPr/>
                <p14:nvPr/>
              </p14:nvContentPartPr>
              <p14:xfrm>
                <a:off x="276316" y="6225742"/>
                <a:ext cx="144720" cy="1623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62DCCB8-19A8-EF08-3041-CEFF02A647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676" y="6216742"/>
                  <a:ext cx="162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CD696E2-5DF5-A8C0-E4DC-4DA19FFB0FF6}"/>
                    </a:ext>
                  </a:extLst>
                </p14:cNvPr>
                <p14:cNvContentPartPr/>
                <p14:nvPr/>
              </p14:nvContentPartPr>
              <p14:xfrm>
                <a:off x="531556" y="6231142"/>
                <a:ext cx="107640" cy="1112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CD696E2-5DF5-A8C0-E4DC-4DA19FFB0F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2916" y="6222502"/>
                  <a:ext cx="125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2E6F16C-8C0A-47F5-C942-B36F029730BD}"/>
                    </a:ext>
                  </a:extLst>
                </p14:cNvPr>
                <p14:cNvContentPartPr/>
                <p14:nvPr/>
              </p14:nvContentPartPr>
              <p14:xfrm>
                <a:off x="685636" y="6326182"/>
                <a:ext cx="11160" cy="990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2E6F16C-8C0A-47F5-C942-B36F029730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996" y="6317542"/>
                  <a:ext cx="28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0ED6A45-9657-CF63-8877-10C54CA041A0}"/>
                    </a:ext>
                  </a:extLst>
                </p14:cNvPr>
                <p14:cNvContentPartPr/>
                <p14:nvPr/>
              </p14:nvContentPartPr>
              <p14:xfrm>
                <a:off x="825676" y="6221782"/>
                <a:ext cx="98280" cy="1198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0ED6A45-9657-CF63-8877-10C54CA041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6676" y="6213142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5CE5498-73DD-C4F2-94E1-34FF4D4FCC3E}"/>
                    </a:ext>
                  </a:extLst>
                </p14:cNvPr>
                <p14:cNvContentPartPr/>
                <p14:nvPr/>
              </p14:nvContentPartPr>
              <p14:xfrm>
                <a:off x="1011436" y="6212782"/>
                <a:ext cx="83520" cy="116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5CE5498-73DD-C4F2-94E1-34FF4D4FCC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2436" y="6203782"/>
                  <a:ext cx="101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325C4D5-8075-8873-D423-9676C9A0F71B}"/>
                    </a:ext>
                  </a:extLst>
                </p14:cNvPr>
                <p14:cNvContentPartPr/>
                <p14:nvPr/>
              </p14:nvContentPartPr>
              <p14:xfrm>
                <a:off x="962476" y="6306022"/>
                <a:ext cx="26280" cy="907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325C4D5-8075-8873-D423-9676C9A0F7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3476" y="6297382"/>
                  <a:ext cx="43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1B6BF2E-A098-57D1-DD19-F3C80E6B1E6A}"/>
                    </a:ext>
                  </a:extLst>
                </p14:cNvPr>
                <p14:cNvContentPartPr/>
                <p14:nvPr/>
              </p14:nvContentPartPr>
              <p14:xfrm>
                <a:off x="1208356" y="6289462"/>
                <a:ext cx="9000" cy="1339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1B6BF2E-A098-57D1-DD19-F3C80E6B1E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9716" y="6280822"/>
                  <a:ext cx="2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6F1270C-5830-14D6-773E-A86897B775EF}"/>
                    </a:ext>
                  </a:extLst>
                </p14:cNvPr>
                <p14:cNvContentPartPr/>
                <p14:nvPr/>
              </p14:nvContentPartPr>
              <p14:xfrm>
                <a:off x="1308436" y="6192982"/>
                <a:ext cx="104040" cy="1141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6F1270C-5830-14D6-773E-A86897B775E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99436" y="6183982"/>
                  <a:ext cx="121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EED4B80-DEA9-E902-151D-6A0DFBEC59EC}"/>
                    </a:ext>
                  </a:extLst>
                </p14:cNvPr>
                <p14:cNvContentPartPr/>
                <p14:nvPr/>
              </p14:nvContentPartPr>
              <p14:xfrm>
                <a:off x="1413196" y="6124942"/>
                <a:ext cx="69840" cy="236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EED4B80-DEA9-E902-151D-6A0DFBEC59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04556" y="6116302"/>
                  <a:ext cx="87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308A17B-1C36-3EF5-1422-F2382045BE7C}"/>
                    </a:ext>
                  </a:extLst>
                </p14:cNvPr>
                <p14:cNvContentPartPr/>
                <p14:nvPr/>
              </p14:nvContentPartPr>
              <p14:xfrm>
                <a:off x="232036" y="6163822"/>
                <a:ext cx="84600" cy="294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308A17B-1C36-3EF5-1422-F2382045BE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3396" y="6154822"/>
                  <a:ext cx="102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BB2B894-7FB4-A6D8-E9F2-11BEDF1D0C21}"/>
                    </a:ext>
                  </a:extLst>
                </p14:cNvPr>
                <p14:cNvContentPartPr/>
                <p14:nvPr/>
              </p14:nvContentPartPr>
              <p14:xfrm>
                <a:off x="316276" y="6582142"/>
                <a:ext cx="126360" cy="1382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BB2B894-7FB4-A6D8-E9F2-11BEDF1D0C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7636" y="6573502"/>
                  <a:ext cx="14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8B5AE43-4E8E-F017-20E4-7C80DFB0951C}"/>
                    </a:ext>
                  </a:extLst>
                </p14:cNvPr>
                <p14:cNvContentPartPr/>
                <p14:nvPr/>
              </p14:nvContentPartPr>
              <p14:xfrm>
                <a:off x="516076" y="6675742"/>
                <a:ext cx="6480" cy="655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8B5AE43-4E8E-F017-20E4-7C80DFB095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076" y="6666742"/>
                  <a:ext cx="24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99BF9B8-F274-C784-CEF3-B6A65C1F8353}"/>
                    </a:ext>
                  </a:extLst>
                </p14:cNvPr>
                <p14:cNvContentPartPr/>
                <p14:nvPr/>
              </p14:nvContentPartPr>
              <p14:xfrm>
                <a:off x="643516" y="6575302"/>
                <a:ext cx="66960" cy="100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99BF9B8-F274-C784-CEF3-B6A65C1F83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516" y="6566662"/>
                  <a:ext cx="84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8CB5D37-9991-4AFB-D0BE-4224D3FFC2C2}"/>
                    </a:ext>
                  </a:extLst>
                </p14:cNvPr>
                <p14:cNvContentPartPr/>
                <p14:nvPr/>
              </p14:nvContentPartPr>
              <p14:xfrm>
                <a:off x="778516" y="6667822"/>
                <a:ext cx="9000" cy="864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8CB5D37-9991-4AFB-D0BE-4224D3FFC2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9876" y="6659182"/>
                  <a:ext cx="26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316B86E-FA29-1C61-EE3B-E5E5F727EC3C}"/>
                    </a:ext>
                  </a:extLst>
                </p14:cNvPr>
                <p14:cNvContentPartPr/>
                <p14:nvPr/>
              </p14:nvContentPartPr>
              <p14:xfrm>
                <a:off x="916756" y="6572422"/>
                <a:ext cx="77040" cy="1004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316B86E-FA29-1C61-EE3B-E5E5F727EC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7756" y="6563422"/>
                  <a:ext cx="94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525551E-9F9A-02DB-E64D-4C19CC5A6871}"/>
                    </a:ext>
                  </a:extLst>
                </p14:cNvPr>
                <p14:cNvContentPartPr/>
                <p14:nvPr/>
              </p14:nvContentPartPr>
              <p14:xfrm>
                <a:off x="1114036" y="6667822"/>
                <a:ext cx="9000" cy="82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525551E-9F9A-02DB-E64D-4C19CC5A68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5036" y="6659182"/>
                  <a:ext cx="2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E04A118-CBB5-9FA6-A31D-4DCDCDCE40BC}"/>
                    </a:ext>
                  </a:extLst>
                </p14:cNvPr>
                <p14:cNvContentPartPr/>
                <p14:nvPr/>
              </p14:nvContentPartPr>
              <p14:xfrm>
                <a:off x="1197916" y="6552262"/>
                <a:ext cx="72720" cy="1260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E04A118-CBB5-9FA6-A31D-4DCDCDCE40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8916" y="6543262"/>
                  <a:ext cx="90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B1F0E9B-75A7-1A73-3C31-53F91009DBD8}"/>
                    </a:ext>
                  </a:extLst>
                </p14:cNvPr>
                <p14:cNvContentPartPr/>
                <p14:nvPr/>
              </p14:nvContentPartPr>
              <p14:xfrm>
                <a:off x="1362076" y="6641542"/>
                <a:ext cx="1440" cy="18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B1F0E9B-75A7-1A73-3C31-53F91009DB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53436" y="6632542"/>
                  <a:ext cx="1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685A0A3-F92B-42CA-70F4-89FDE587F081}"/>
                    </a:ext>
                  </a:extLst>
                </p14:cNvPr>
                <p14:cNvContentPartPr/>
                <p14:nvPr/>
              </p14:nvContentPartPr>
              <p14:xfrm>
                <a:off x="1347316" y="6650182"/>
                <a:ext cx="12960" cy="87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685A0A3-F92B-42CA-70F4-89FDE587F0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38676" y="6641182"/>
                  <a:ext cx="3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61AA15D-E13B-9A68-75E5-B010D844FF91}"/>
                    </a:ext>
                  </a:extLst>
                </p14:cNvPr>
                <p14:cNvContentPartPr/>
                <p14:nvPr/>
              </p14:nvContentPartPr>
              <p14:xfrm>
                <a:off x="1421116" y="6540742"/>
                <a:ext cx="81720" cy="145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61AA15D-E13B-9A68-75E5-B010D844FF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12116" y="6532102"/>
                  <a:ext cx="99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7C08172-8A48-6970-42B8-B37EBA20615B}"/>
                    </a:ext>
                  </a:extLst>
                </p14:cNvPr>
                <p14:cNvContentPartPr/>
                <p14:nvPr/>
              </p14:nvContentPartPr>
              <p14:xfrm>
                <a:off x="1513996" y="6468742"/>
                <a:ext cx="83880" cy="2556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7C08172-8A48-6970-42B8-B37EBA20615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04996" y="6459742"/>
                  <a:ext cx="101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A3B1C84-A0DA-2092-9746-BF8E0ACB0E81}"/>
                    </a:ext>
                  </a:extLst>
                </p14:cNvPr>
                <p14:cNvContentPartPr/>
                <p14:nvPr/>
              </p14:nvContentPartPr>
              <p14:xfrm>
                <a:off x="290716" y="6496102"/>
                <a:ext cx="115920" cy="2811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A3B1C84-A0DA-2092-9746-BF8E0ACB0E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1716" y="6487102"/>
                  <a:ext cx="13356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pieren 331">
            <a:extLst>
              <a:ext uri="{FF2B5EF4-FFF2-40B4-BE49-F238E27FC236}">
                <a16:creationId xmlns:a16="http://schemas.microsoft.com/office/drawing/2014/main" id="{85DE1C4F-CC8B-3CBB-6ADC-5534DA4BFEB0}"/>
              </a:ext>
            </a:extLst>
          </p:cNvPr>
          <p:cNvGrpSpPr/>
          <p:nvPr/>
        </p:nvGrpSpPr>
        <p:grpSpPr>
          <a:xfrm>
            <a:off x="136276" y="2012302"/>
            <a:ext cx="11874960" cy="4019760"/>
            <a:chOff x="136276" y="2012302"/>
            <a:chExt cx="11874960" cy="40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9D0F0C9-6FA8-4633-FBAF-5E4C25995BCE}"/>
                    </a:ext>
                  </a:extLst>
                </p14:cNvPr>
                <p14:cNvContentPartPr/>
                <p14:nvPr/>
              </p14:nvContentPartPr>
              <p14:xfrm>
                <a:off x="6669916" y="4512862"/>
                <a:ext cx="695520" cy="779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9D0F0C9-6FA8-4633-FBAF-5E4C25995B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61276" y="4503862"/>
                  <a:ext cx="71316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8201D9-DE67-0DF3-476E-AE89A1158428}"/>
                    </a:ext>
                  </a:extLst>
                </p14:cNvPr>
                <p14:cNvContentPartPr/>
                <p14:nvPr/>
              </p14:nvContentPartPr>
              <p14:xfrm>
                <a:off x="7160596" y="4481542"/>
                <a:ext cx="1503720" cy="752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8201D9-DE67-0DF3-476E-AE89A11584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51956" y="4472542"/>
                  <a:ext cx="152136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DF5AFF8-8ED8-D3C4-4B21-ED33195F636E}"/>
                    </a:ext>
                  </a:extLst>
                </p14:cNvPr>
                <p14:cNvContentPartPr/>
                <p14:nvPr/>
              </p14:nvContentPartPr>
              <p14:xfrm>
                <a:off x="7361116" y="2870182"/>
                <a:ext cx="484560" cy="160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DF5AFF8-8ED8-D3C4-4B21-ED33195F63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52476" y="2861182"/>
                  <a:ext cx="502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D87AD10-337F-F76D-D66C-EC425E6E7D26}"/>
                    </a:ext>
                  </a:extLst>
                </p14:cNvPr>
                <p14:cNvContentPartPr/>
                <p14:nvPr/>
              </p14:nvContentPartPr>
              <p14:xfrm>
                <a:off x="7779076" y="2837422"/>
                <a:ext cx="210240" cy="155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D87AD10-337F-F76D-D66C-EC425E6E7D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70076" y="2828422"/>
                  <a:ext cx="227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970792F-6855-07A5-9087-9FD6AEE7AD59}"/>
                    </a:ext>
                  </a:extLst>
                </p14:cNvPr>
                <p14:cNvContentPartPr/>
                <p14:nvPr/>
              </p14:nvContentPartPr>
              <p14:xfrm>
                <a:off x="7709956" y="2577862"/>
                <a:ext cx="247320" cy="230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970792F-6855-07A5-9087-9FD6AEE7AD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00956" y="2568862"/>
                  <a:ext cx="264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44986AF-CE10-9BE6-C96B-05020FE801F0}"/>
                    </a:ext>
                  </a:extLst>
                </p14:cNvPr>
                <p14:cNvContentPartPr/>
                <p14:nvPr/>
              </p14:nvContentPartPr>
              <p14:xfrm>
                <a:off x="7636156" y="2634382"/>
                <a:ext cx="172080" cy="210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44986AF-CE10-9BE6-C96B-05020FE801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27516" y="2625742"/>
                  <a:ext cx="18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FE1E74B-CB36-1581-83EE-D0BAC89C5F9C}"/>
                    </a:ext>
                  </a:extLst>
                </p14:cNvPr>
                <p14:cNvContentPartPr/>
                <p14:nvPr/>
              </p14:nvContentPartPr>
              <p14:xfrm>
                <a:off x="8149876" y="2461222"/>
                <a:ext cx="227160" cy="155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FE1E74B-CB36-1581-83EE-D0BAC89C5F9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40876" y="2452222"/>
                  <a:ext cx="244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711EA3F-EB9E-DDCF-961E-F90BE9E75BCA}"/>
                    </a:ext>
                  </a:extLst>
                </p14:cNvPr>
                <p14:cNvContentPartPr/>
                <p14:nvPr/>
              </p14:nvContentPartPr>
              <p14:xfrm>
                <a:off x="8392516" y="2524942"/>
                <a:ext cx="88560" cy="75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711EA3F-EB9E-DDCF-961E-F90BE9E75B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83516" y="2516302"/>
                  <a:ext cx="106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F9634ED-7A4A-0508-CF37-BA7F16E26F79}"/>
                    </a:ext>
                  </a:extLst>
                </p14:cNvPr>
                <p14:cNvContentPartPr/>
                <p14:nvPr/>
              </p14:nvContentPartPr>
              <p14:xfrm>
                <a:off x="8559916" y="2409742"/>
                <a:ext cx="152280" cy="147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F9634ED-7A4A-0508-CF37-BA7F16E26F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50916" y="2400742"/>
                  <a:ext cx="169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57C2B79-15AE-789C-BB5F-2CC7FD1AF3B8}"/>
                    </a:ext>
                  </a:extLst>
                </p14:cNvPr>
                <p14:cNvContentPartPr/>
                <p14:nvPr/>
              </p14:nvContentPartPr>
              <p14:xfrm>
                <a:off x="8747476" y="2450782"/>
                <a:ext cx="100800" cy="93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57C2B79-15AE-789C-BB5F-2CC7FD1AF3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38476" y="2442142"/>
                  <a:ext cx="118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584D64-A457-AAB0-22F4-58B0C4940448}"/>
                    </a:ext>
                  </a:extLst>
                </p14:cNvPr>
                <p14:cNvContentPartPr/>
                <p14:nvPr/>
              </p14:nvContentPartPr>
              <p14:xfrm>
                <a:off x="8872396" y="2338822"/>
                <a:ext cx="155520" cy="203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584D64-A457-AAB0-22F4-58B0C494044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63396" y="2330182"/>
                  <a:ext cx="173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050AAE-3526-77EC-54E0-22D28F77C8F0}"/>
                    </a:ext>
                  </a:extLst>
                </p14:cNvPr>
                <p14:cNvContentPartPr/>
                <p14:nvPr/>
              </p14:nvContentPartPr>
              <p14:xfrm>
                <a:off x="9090556" y="2411902"/>
                <a:ext cx="239760" cy="101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050AAE-3526-77EC-54E0-22D28F77C8F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81556" y="2402902"/>
                  <a:ext cx="257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F39597-067B-EEAA-1F52-6BF250569EE1}"/>
                    </a:ext>
                  </a:extLst>
                </p14:cNvPr>
                <p14:cNvContentPartPr/>
                <p14:nvPr/>
              </p14:nvContentPartPr>
              <p14:xfrm>
                <a:off x="9316996" y="2315062"/>
                <a:ext cx="31680" cy="8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F39597-067B-EEAA-1F52-6BF250569EE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08356" y="2306422"/>
                  <a:ext cx="49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1CB1D9D-8430-ED0A-BEFC-7076BDCD3C0D}"/>
                    </a:ext>
                  </a:extLst>
                </p14:cNvPr>
                <p14:cNvContentPartPr/>
                <p14:nvPr/>
              </p14:nvContentPartPr>
              <p14:xfrm>
                <a:off x="9403036" y="2281222"/>
                <a:ext cx="160560" cy="159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1CB1D9D-8430-ED0A-BEFC-7076BDCD3C0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94036" y="2272222"/>
                  <a:ext cx="17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D94567C-8D9A-8F7B-8C0D-DFEFAD7E5CB6}"/>
                    </a:ext>
                  </a:extLst>
                </p14:cNvPr>
                <p14:cNvContentPartPr/>
                <p14:nvPr/>
              </p14:nvContentPartPr>
              <p14:xfrm>
                <a:off x="9583036" y="2216422"/>
                <a:ext cx="137160" cy="218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D94567C-8D9A-8F7B-8C0D-DFEFAD7E5C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74036" y="2207422"/>
                  <a:ext cx="154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248C6C-344D-5CEF-D10A-D9A3896FBB35}"/>
                    </a:ext>
                  </a:extLst>
                </p14:cNvPr>
                <p14:cNvContentPartPr/>
                <p14:nvPr/>
              </p14:nvContentPartPr>
              <p14:xfrm>
                <a:off x="9778876" y="2208862"/>
                <a:ext cx="176400" cy="189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248C6C-344D-5CEF-D10A-D9A3896FBB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69876" y="2200222"/>
                  <a:ext cx="19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8807B17-F781-1426-8467-F6EA85077F42}"/>
                    </a:ext>
                  </a:extLst>
                </p14:cNvPr>
                <p14:cNvContentPartPr/>
                <p14:nvPr/>
              </p14:nvContentPartPr>
              <p14:xfrm>
                <a:off x="9835036" y="2371942"/>
                <a:ext cx="35280" cy="31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8807B17-F781-1426-8467-F6EA85077F4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26396" y="2362942"/>
                  <a:ext cx="5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0828C46-8FCE-9150-A67A-AA48F853B790}"/>
                    </a:ext>
                  </a:extLst>
                </p14:cNvPr>
                <p14:cNvContentPartPr/>
                <p14:nvPr/>
              </p14:nvContentPartPr>
              <p14:xfrm>
                <a:off x="9959956" y="2176102"/>
                <a:ext cx="293400" cy="220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0828C46-8FCE-9150-A67A-AA48F853B79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51316" y="2167462"/>
                  <a:ext cx="311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14341A-0859-3FB0-9A6A-0C3D9B332B56}"/>
                    </a:ext>
                  </a:extLst>
                </p14:cNvPr>
                <p14:cNvContentPartPr/>
                <p14:nvPr/>
              </p14:nvContentPartPr>
              <p14:xfrm>
                <a:off x="10087036" y="2151262"/>
                <a:ext cx="12600" cy="5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14341A-0859-3FB0-9A6A-0C3D9B332B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78036" y="2142262"/>
                  <a:ext cx="3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52BB043-4E85-FF57-A6B5-2ABBF1539C38}"/>
                    </a:ext>
                  </a:extLst>
                </p14:cNvPr>
                <p14:cNvContentPartPr/>
                <p14:nvPr/>
              </p14:nvContentPartPr>
              <p14:xfrm>
                <a:off x="10390516" y="2226502"/>
                <a:ext cx="205200" cy="103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52BB043-4E85-FF57-A6B5-2ABBF1539C3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81516" y="2217502"/>
                  <a:ext cx="22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BCE0A4-E816-4853-E721-ADE9B3173021}"/>
                    </a:ext>
                  </a:extLst>
                </p14:cNvPr>
                <p14:cNvContentPartPr/>
                <p14:nvPr/>
              </p14:nvContentPartPr>
              <p14:xfrm>
                <a:off x="10605076" y="2145862"/>
                <a:ext cx="30960" cy="28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BCE0A4-E816-4853-E721-ADE9B317302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96076" y="2137222"/>
                  <a:ext cx="48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1CD0F4D-8AE6-5556-3C8F-618B46506C5F}"/>
                    </a:ext>
                  </a:extLst>
                </p14:cNvPr>
                <p14:cNvContentPartPr/>
                <p14:nvPr/>
              </p14:nvContentPartPr>
              <p14:xfrm>
                <a:off x="10657636" y="2099422"/>
                <a:ext cx="329400" cy="200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1CD0F4D-8AE6-5556-3C8F-618B46506C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48996" y="2090782"/>
                  <a:ext cx="347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E50354-D16E-5CAD-E93C-EBE6D29C078A}"/>
                    </a:ext>
                  </a:extLst>
                </p14:cNvPr>
                <p14:cNvContentPartPr/>
                <p14:nvPr/>
              </p14:nvContentPartPr>
              <p14:xfrm>
                <a:off x="11095396" y="2054422"/>
                <a:ext cx="231120" cy="248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E50354-D16E-5CAD-E93C-EBE6D29C078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86756" y="2045782"/>
                  <a:ext cx="248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85101B-26A7-C052-50B9-03A35BF90E1F}"/>
                    </a:ext>
                  </a:extLst>
                </p14:cNvPr>
                <p14:cNvContentPartPr/>
                <p14:nvPr/>
              </p14:nvContentPartPr>
              <p14:xfrm>
                <a:off x="11344156" y="2051902"/>
                <a:ext cx="192600" cy="154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85101B-26A7-C052-50B9-03A35BF90E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35156" y="2043262"/>
                  <a:ext cx="21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21B4B0-0DB8-190C-2DB3-1F38C02DD63C}"/>
                    </a:ext>
                  </a:extLst>
                </p14:cNvPr>
                <p14:cNvContentPartPr/>
                <p14:nvPr/>
              </p14:nvContentPartPr>
              <p14:xfrm>
                <a:off x="11499316" y="2123902"/>
                <a:ext cx="110520" cy="183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21B4B0-0DB8-190C-2DB3-1F38C02DD6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90676" y="2114902"/>
                  <a:ext cx="128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0449C66-E81F-1D35-81DC-6DE2DD5FF663}"/>
                    </a:ext>
                  </a:extLst>
                </p14:cNvPr>
                <p14:cNvContentPartPr/>
                <p14:nvPr/>
              </p14:nvContentPartPr>
              <p14:xfrm>
                <a:off x="11077756" y="2148382"/>
                <a:ext cx="63720" cy="117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0449C66-E81F-1D35-81DC-6DE2DD5FF66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68756" y="2139382"/>
                  <a:ext cx="81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8D91F2-B0E0-2357-A590-0C0C9F7437FE}"/>
                    </a:ext>
                  </a:extLst>
                </p14:cNvPr>
                <p14:cNvContentPartPr/>
                <p14:nvPr/>
              </p14:nvContentPartPr>
              <p14:xfrm>
                <a:off x="11693716" y="2095462"/>
                <a:ext cx="177840" cy="133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8D91F2-B0E0-2357-A590-0C0C9F7437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85076" y="2086462"/>
                  <a:ext cx="195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4F98A2B-83CD-5ED1-9428-5CBFD3A9E16F}"/>
                    </a:ext>
                  </a:extLst>
                </p14:cNvPr>
                <p14:cNvContentPartPr/>
                <p14:nvPr/>
              </p14:nvContentPartPr>
              <p14:xfrm>
                <a:off x="11878396" y="2056222"/>
                <a:ext cx="8280" cy="32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4F98A2B-83CD-5ED1-9428-5CBFD3A9E1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69756" y="2047222"/>
                  <a:ext cx="25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48124-8538-C206-704D-775B6CCA1975}"/>
                    </a:ext>
                  </a:extLst>
                </p14:cNvPr>
                <p14:cNvContentPartPr/>
                <p14:nvPr/>
              </p14:nvContentPartPr>
              <p14:xfrm>
                <a:off x="11918716" y="2012302"/>
                <a:ext cx="92520" cy="163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48124-8538-C206-704D-775B6CCA19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910076" y="2003662"/>
                  <a:ext cx="110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DACD463-1019-116B-14C3-BAEDC39C9D70}"/>
                    </a:ext>
                  </a:extLst>
                </p14:cNvPr>
                <p14:cNvContentPartPr/>
                <p14:nvPr/>
              </p14:nvContentPartPr>
              <p14:xfrm>
                <a:off x="9984076" y="2505142"/>
                <a:ext cx="476280" cy="296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DACD463-1019-116B-14C3-BAEDC39C9D7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75076" y="2496142"/>
                  <a:ext cx="493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C0840F7-6AE7-EA3C-A248-5996B81AE637}"/>
                    </a:ext>
                  </a:extLst>
                </p14:cNvPr>
                <p14:cNvContentPartPr/>
                <p14:nvPr/>
              </p14:nvContentPartPr>
              <p14:xfrm>
                <a:off x="10481596" y="2468782"/>
                <a:ext cx="65160" cy="120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C0840F7-6AE7-EA3C-A248-5996B81AE6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72596" y="2460142"/>
                  <a:ext cx="82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61F24AE-86AF-1875-A62D-481048E187E1}"/>
                    </a:ext>
                  </a:extLst>
                </p14:cNvPr>
                <p14:cNvContentPartPr/>
                <p14:nvPr/>
              </p14:nvContentPartPr>
              <p14:xfrm>
                <a:off x="10569436" y="2482822"/>
                <a:ext cx="219600" cy="86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61F24AE-86AF-1875-A62D-481048E187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60796" y="2473822"/>
                  <a:ext cx="237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DB085A-57C1-6AC7-205F-AF3BDB226B20}"/>
                    </a:ext>
                  </a:extLst>
                </p14:cNvPr>
                <p14:cNvContentPartPr/>
                <p14:nvPr/>
              </p14:nvContentPartPr>
              <p14:xfrm>
                <a:off x="10944556" y="2453302"/>
                <a:ext cx="228240" cy="97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DB085A-57C1-6AC7-205F-AF3BDB226B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35556" y="2444302"/>
                  <a:ext cx="245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0C37709-8D53-4828-A579-B78BDFC8596C}"/>
                    </a:ext>
                  </a:extLst>
                </p14:cNvPr>
                <p14:cNvContentPartPr/>
                <p14:nvPr/>
              </p14:nvContentPartPr>
              <p14:xfrm>
                <a:off x="11241556" y="2405062"/>
                <a:ext cx="95760" cy="110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0C37709-8D53-4828-A579-B78BDFC8596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32556" y="2396062"/>
                  <a:ext cx="11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50CEE28-13D3-7C5A-C556-4DD36EFF59B1}"/>
                    </a:ext>
                  </a:extLst>
                </p14:cNvPr>
                <p14:cNvContentPartPr/>
                <p14:nvPr/>
              </p14:nvContentPartPr>
              <p14:xfrm>
                <a:off x="11389156" y="2407222"/>
                <a:ext cx="335160" cy="88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50CEE28-13D3-7C5A-C556-4DD36EFF59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80516" y="2398582"/>
                  <a:ext cx="352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758682-E544-75CB-045E-62184A1AA406}"/>
                    </a:ext>
                  </a:extLst>
                </p14:cNvPr>
                <p14:cNvContentPartPr/>
                <p14:nvPr/>
              </p14:nvContentPartPr>
              <p14:xfrm>
                <a:off x="11691196" y="2340982"/>
                <a:ext cx="10800" cy="3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758682-E544-75CB-045E-62184A1AA40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82196" y="2331982"/>
                  <a:ext cx="28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74B38F-F912-0BDA-F3BA-63A821CF6932}"/>
                    </a:ext>
                  </a:extLst>
                </p14:cNvPr>
                <p14:cNvContentPartPr/>
                <p14:nvPr/>
              </p14:nvContentPartPr>
              <p14:xfrm>
                <a:off x="8167516" y="2892142"/>
                <a:ext cx="459360" cy="449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74B38F-F912-0BDA-F3BA-63A821CF69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58876" y="2883502"/>
                  <a:ext cx="4770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EE0836E-F860-0E09-7EE7-F0A4C94581F0}"/>
                    </a:ext>
                  </a:extLst>
                </p14:cNvPr>
                <p14:cNvContentPartPr/>
                <p14:nvPr/>
              </p14:nvContentPartPr>
              <p14:xfrm>
                <a:off x="8703556" y="3207862"/>
                <a:ext cx="290160" cy="136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EE0836E-F860-0E09-7EE7-F0A4C94581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94916" y="3198862"/>
                  <a:ext cx="307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78C795F-583D-8FCB-13DD-147AEEA7A428}"/>
                    </a:ext>
                  </a:extLst>
                </p14:cNvPr>
                <p14:cNvContentPartPr/>
                <p14:nvPr/>
              </p14:nvContentPartPr>
              <p14:xfrm>
                <a:off x="8650276" y="3087262"/>
                <a:ext cx="219960" cy="258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78C795F-583D-8FCB-13DD-147AEEA7A42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41636" y="3078262"/>
                  <a:ext cx="237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83C5274-0D5B-BABE-0A52-4DA07E8B3DC4}"/>
                    </a:ext>
                  </a:extLst>
                </p14:cNvPr>
                <p14:cNvContentPartPr/>
                <p14:nvPr/>
              </p14:nvContentPartPr>
              <p14:xfrm>
                <a:off x="9153196" y="3146302"/>
                <a:ext cx="137160" cy="231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83C5274-0D5B-BABE-0A52-4DA07E8B3D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44556" y="3137662"/>
                  <a:ext cx="154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CEF479-8DAC-24DD-3114-A6AE02051425}"/>
                    </a:ext>
                  </a:extLst>
                </p14:cNvPr>
                <p14:cNvContentPartPr/>
                <p14:nvPr/>
              </p14:nvContentPartPr>
              <p14:xfrm>
                <a:off x="9236356" y="3139462"/>
                <a:ext cx="230040" cy="225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CEF479-8DAC-24DD-3114-A6AE020514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27716" y="3130462"/>
                  <a:ext cx="247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A9DFD9D-5C00-4B4F-896E-04F1B987E1C6}"/>
                    </a:ext>
                  </a:extLst>
                </p14:cNvPr>
                <p14:cNvContentPartPr/>
                <p14:nvPr/>
              </p14:nvContentPartPr>
              <p14:xfrm>
                <a:off x="9530116" y="3196702"/>
                <a:ext cx="76680" cy="130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A9DFD9D-5C00-4B4F-896E-04F1B987E1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21476" y="3188062"/>
                  <a:ext cx="94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1FF0E1E-63EB-2778-4D38-830BF6BB9ED5}"/>
                    </a:ext>
                  </a:extLst>
                </p14:cNvPr>
                <p14:cNvContentPartPr/>
                <p14:nvPr/>
              </p14:nvContentPartPr>
              <p14:xfrm>
                <a:off x="9537316" y="3246382"/>
                <a:ext cx="83880" cy="15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1FF0E1E-63EB-2778-4D38-830BF6BB9E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28676" y="3237742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8345B8-981F-109E-CEE7-A3140C5755ED}"/>
                    </a:ext>
                  </a:extLst>
                </p14:cNvPr>
                <p14:cNvContentPartPr/>
                <p14:nvPr/>
              </p14:nvContentPartPr>
              <p14:xfrm>
                <a:off x="9627676" y="3096982"/>
                <a:ext cx="189360" cy="195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8345B8-981F-109E-CEE7-A3140C5755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18676" y="3088342"/>
                  <a:ext cx="207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24DFD6-012D-FA92-3C15-E86CF3C05107}"/>
                    </a:ext>
                  </a:extLst>
                </p14:cNvPr>
                <p14:cNvContentPartPr/>
                <p14:nvPr/>
              </p14:nvContentPartPr>
              <p14:xfrm>
                <a:off x="9867796" y="3085462"/>
                <a:ext cx="72720" cy="191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24DFD6-012D-FA92-3C15-E86CF3C051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58796" y="3076822"/>
                  <a:ext cx="90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86F432B-4728-5C15-9EBB-7B09CCE9D3B2}"/>
                    </a:ext>
                  </a:extLst>
                </p14:cNvPr>
                <p14:cNvContentPartPr/>
                <p14:nvPr/>
              </p14:nvContentPartPr>
              <p14:xfrm>
                <a:off x="10079116" y="3170782"/>
                <a:ext cx="202320" cy="88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86F432B-4728-5C15-9EBB-7B09CCE9D3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70476" y="3162142"/>
                  <a:ext cx="21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ADDEBAA-A18B-D250-795C-0604166C7023}"/>
                    </a:ext>
                  </a:extLst>
                </p14:cNvPr>
                <p14:cNvContentPartPr/>
                <p14:nvPr/>
              </p14:nvContentPartPr>
              <p14:xfrm>
                <a:off x="10306276" y="3077902"/>
                <a:ext cx="12600" cy="11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ADDEBAA-A18B-D250-795C-0604166C70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97276" y="3068902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F3759B4-1B23-6121-FF02-1ED4692FE78A}"/>
                    </a:ext>
                  </a:extLst>
                </p14:cNvPr>
                <p14:cNvContentPartPr/>
                <p14:nvPr/>
              </p14:nvContentPartPr>
              <p14:xfrm>
                <a:off x="10368916" y="2992222"/>
                <a:ext cx="307440" cy="247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F3759B4-1B23-6121-FF02-1ED4692FE7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59916" y="2983222"/>
                  <a:ext cx="325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A7B504-33CB-A69B-5D93-84815FC7BC70}"/>
                    </a:ext>
                  </a:extLst>
                </p14:cNvPr>
                <p14:cNvContentPartPr/>
                <p14:nvPr/>
              </p14:nvContentPartPr>
              <p14:xfrm>
                <a:off x="10774636" y="3039382"/>
                <a:ext cx="219960" cy="118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A7B504-33CB-A69B-5D93-84815FC7BC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65996" y="3030742"/>
                  <a:ext cx="237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923B417-388D-2069-CE6B-D7B4EE760F4E}"/>
                    </a:ext>
                  </a:extLst>
                </p14:cNvPr>
                <p14:cNvContentPartPr/>
                <p14:nvPr/>
              </p14:nvContentPartPr>
              <p14:xfrm>
                <a:off x="11023036" y="2927062"/>
                <a:ext cx="337680" cy="270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923B417-388D-2069-CE6B-D7B4EE760F4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14396" y="2918422"/>
                  <a:ext cx="355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A4A8E0E-BBD3-84A6-F5A2-616112F052C0}"/>
                    </a:ext>
                  </a:extLst>
                </p14:cNvPr>
                <p14:cNvContentPartPr/>
                <p14:nvPr/>
              </p14:nvContentPartPr>
              <p14:xfrm>
                <a:off x="11333356" y="3012382"/>
                <a:ext cx="77040" cy="223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A4A8E0E-BBD3-84A6-F5A2-616112F052C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24716" y="3003382"/>
                  <a:ext cx="94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38EA38-170E-2787-E4D8-8F3496075A26}"/>
                    </a:ext>
                  </a:extLst>
                </p14:cNvPr>
                <p14:cNvContentPartPr/>
                <p14:nvPr/>
              </p14:nvContentPartPr>
              <p14:xfrm>
                <a:off x="11435596" y="3002662"/>
                <a:ext cx="206280" cy="94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38EA38-170E-2787-E4D8-8F3496075A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26956" y="2993662"/>
                  <a:ext cx="223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2567E87-573C-3276-B18F-8BE84CF8B709}"/>
                    </a:ext>
                  </a:extLst>
                </p14:cNvPr>
                <p14:cNvContentPartPr/>
                <p14:nvPr/>
              </p14:nvContentPartPr>
              <p14:xfrm>
                <a:off x="11651956" y="2927062"/>
                <a:ext cx="26280" cy="50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2567E87-573C-3276-B18F-8BE84CF8B7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43316" y="2918422"/>
                  <a:ext cx="43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D21A49-1386-B41B-8677-A419CFE41B2D}"/>
                    </a:ext>
                  </a:extLst>
                </p14:cNvPr>
                <p14:cNvContentPartPr/>
                <p14:nvPr/>
              </p14:nvContentPartPr>
              <p14:xfrm>
                <a:off x="11687596" y="2845702"/>
                <a:ext cx="145800" cy="202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D21A49-1386-B41B-8677-A419CFE41B2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78956" y="2837062"/>
                  <a:ext cx="163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CC1D569-51B4-B70A-49C7-4FB62A44B957}"/>
                    </a:ext>
                  </a:extLst>
                </p14:cNvPr>
                <p14:cNvContentPartPr/>
                <p14:nvPr/>
              </p14:nvContentPartPr>
              <p14:xfrm>
                <a:off x="9459196" y="3486862"/>
                <a:ext cx="500040" cy="330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CC1D569-51B4-B70A-49C7-4FB62A44B9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50556" y="3477862"/>
                  <a:ext cx="517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320336-FDF6-F9FE-5426-5480946A4602}"/>
                    </a:ext>
                  </a:extLst>
                </p14:cNvPr>
                <p14:cNvContentPartPr/>
                <p14:nvPr/>
              </p14:nvContentPartPr>
              <p14:xfrm>
                <a:off x="9982276" y="3473542"/>
                <a:ext cx="75600" cy="136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320336-FDF6-F9FE-5426-5480946A46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73276" y="3464542"/>
                  <a:ext cx="93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2134265-9E9F-851F-26A6-E20280E34E52}"/>
                    </a:ext>
                  </a:extLst>
                </p14:cNvPr>
                <p14:cNvContentPartPr/>
                <p14:nvPr/>
              </p14:nvContentPartPr>
              <p14:xfrm>
                <a:off x="10072276" y="3489382"/>
                <a:ext cx="201240" cy="75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2134265-9E9F-851F-26A6-E20280E34E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63276" y="3480742"/>
                  <a:ext cx="218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BC9316D-EF1C-FDA5-5058-43F494589DB0}"/>
                    </a:ext>
                  </a:extLst>
                </p14:cNvPr>
                <p14:cNvContentPartPr/>
                <p14:nvPr/>
              </p14:nvContentPartPr>
              <p14:xfrm>
                <a:off x="10441636" y="3443302"/>
                <a:ext cx="259560" cy="102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BC9316D-EF1C-FDA5-5058-43F494589D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32636" y="3434662"/>
                  <a:ext cx="27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C7B30AD-D2D9-174A-144A-0AC94E6F15F8}"/>
                    </a:ext>
                  </a:extLst>
                </p14:cNvPr>
                <p14:cNvContentPartPr/>
                <p14:nvPr/>
              </p14:nvContentPartPr>
              <p14:xfrm>
                <a:off x="10815676" y="3423142"/>
                <a:ext cx="92520" cy="90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C7B30AD-D2D9-174A-144A-0AC94E6F15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06676" y="3414502"/>
                  <a:ext cx="110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93D8C9-0082-EA9C-0453-E0D62158E59B}"/>
                    </a:ext>
                  </a:extLst>
                </p14:cNvPr>
                <p14:cNvContentPartPr/>
                <p14:nvPr/>
              </p14:nvContentPartPr>
              <p14:xfrm>
                <a:off x="10931956" y="3401902"/>
                <a:ext cx="369720" cy="88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93D8C9-0082-EA9C-0453-E0D62158E5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22956" y="3393262"/>
                  <a:ext cx="387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8DF2AD0-1579-0A08-F08A-9CC41BA66A4C}"/>
                    </a:ext>
                  </a:extLst>
                </p14:cNvPr>
                <p14:cNvContentPartPr/>
                <p14:nvPr/>
              </p14:nvContentPartPr>
              <p14:xfrm>
                <a:off x="11125636" y="3240982"/>
                <a:ext cx="17280" cy="1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8DF2AD0-1579-0A08-F08A-9CC41BA66A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16996" y="3231982"/>
                  <a:ext cx="34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82224C6-A6E9-8F57-5FE1-CE00C0F23CF1}"/>
                    </a:ext>
                  </a:extLst>
                </p14:cNvPr>
                <p14:cNvContentPartPr/>
                <p14:nvPr/>
              </p14:nvContentPartPr>
              <p14:xfrm>
                <a:off x="11477716" y="3252142"/>
                <a:ext cx="22680" cy="189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82224C6-A6E9-8F57-5FE1-CE00C0F23CF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68716" y="3243502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A7EF3BE-0158-0A8B-9E48-2BE8C3BFD7FB}"/>
                    </a:ext>
                  </a:extLst>
                </p14:cNvPr>
                <p14:cNvContentPartPr/>
                <p14:nvPr/>
              </p14:nvContentPartPr>
              <p14:xfrm>
                <a:off x="11478436" y="3503422"/>
                <a:ext cx="6120" cy="7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A7EF3BE-0158-0A8B-9E48-2BE8C3BFD7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69796" y="3494782"/>
                  <a:ext cx="23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F23F58A-8690-8F51-06A7-C5660325D394}"/>
                    </a:ext>
                  </a:extLst>
                </p14:cNvPr>
                <p14:cNvContentPartPr/>
                <p14:nvPr/>
              </p14:nvContentPartPr>
              <p14:xfrm>
                <a:off x="6181396" y="2794582"/>
                <a:ext cx="578160" cy="885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F23F58A-8690-8F51-06A7-C5660325D39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72756" y="2785582"/>
                  <a:ext cx="59580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1005749-80CE-03D9-68FE-7803B11F3D3A}"/>
                    </a:ext>
                  </a:extLst>
                </p14:cNvPr>
                <p14:cNvContentPartPr/>
                <p14:nvPr/>
              </p14:nvContentPartPr>
              <p14:xfrm>
                <a:off x="4139116" y="2487142"/>
                <a:ext cx="2199600" cy="343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1005749-80CE-03D9-68FE-7803B11F3D3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30476" y="2478142"/>
                  <a:ext cx="22172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BB3F7BA-39D7-7904-0B39-A85D8DC67613}"/>
                    </a:ext>
                  </a:extLst>
                </p14:cNvPr>
                <p14:cNvContentPartPr/>
                <p14:nvPr/>
              </p14:nvContentPartPr>
              <p14:xfrm>
                <a:off x="2503636" y="2284822"/>
                <a:ext cx="17280" cy="80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BB3F7BA-39D7-7904-0B39-A85D8DC6761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494636" y="2275822"/>
                  <a:ext cx="3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E0CD09F-0DD1-D4F4-0590-1C0B88DD56DC}"/>
                    </a:ext>
                  </a:extLst>
                </p14:cNvPr>
                <p14:cNvContentPartPr/>
                <p14:nvPr/>
              </p14:nvContentPartPr>
              <p14:xfrm>
                <a:off x="2422996" y="2198782"/>
                <a:ext cx="166680" cy="226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E0CD09F-0DD1-D4F4-0590-1C0B88DD56D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14356" y="2189782"/>
                  <a:ext cx="18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A4654A9-6A73-928E-5921-1627D3B528BE}"/>
                    </a:ext>
                  </a:extLst>
                </p14:cNvPr>
                <p14:cNvContentPartPr/>
                <p14:nvPr/>
              </p14:nvContentPartPr>
              <p14:xfrm>
                <a:off x="2713516" y="2219302"/>
                <a:ext cx="19080" cy="135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A4654A9-6A73-928E-5921-1627D3B528B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04876" y="2210302"/>
                  <a:ext cx="3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06C6CF0-2A71-18DB-8D2F-8266EDC7F47C}"/>
                    </a:ext>
                  </a:extLst>
                </p14:cNvPr>
                <p14:cNvContentPartPr/>
                <p14:nvPr/>
              </p14:nvContentPartPr>
              <p14:xfrm>
                <a:off x="2811796" y="2301742"/>
                <a:ext cx="138600" cy="75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06C6CF0-2A71-18DB-8D2F-8266EDC7F4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802796" y="2293102"/>
                  <a:ext cx="156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A97FAE-F9DD-A91D-D1E0-5A436C03ED04}"/>
                    </a:ext>
                  </a:extLst>
                </p14:cNvPr>
                <p14:cNvContentPartPr/>
                <p14:nvPr/>
              </p14:nvContentPartPr>
              <p14:xfrm>
                <a:off x="2995756" y="2274382"/>
                <a:ext cx="417240" cy="90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A97FAE-F9DD-A91D-D1E0-5A436C03ED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87116" y="2265382"/>
                  <a:ext cx="434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21B4539-6B41-2250-EED1-9400910FB07B}"/>
                    </a:ext>
                  </a:extLst>
                </p14:cNvPr>
                <p14:cNvContentPartPr/>
                <p14:nvPr/>
              </p14:nvContentPartPr>
              <p14:xfrm>
                <a:off x="3430276" y="2258542"/>
                <a:ext cx="19800" cy="79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21B4539-6B41-2250-EED1-9400910FB0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21636" y="2249542"/>
                  <a:ext cx="37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E8F526D-D9EE-3F74-35E4-E4623D1F9B0F}"/>
                    </a:ext>
                  </a:extLst>
                </p14:cNvPr>
                <p14:cNvContentPartPr/>
                <p14:nvPr/>
              </p14:nvContentPartPr>
              <p14:xfrm>
                <a:off x="3433516" y="2195902"/>
                <a:ext cx="11160" cy="25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E8F526D-D9EE-3F74-35E4-E4623D1F9B0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24516" y="2187262"/>
                  <a:ext cx="28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7CF924E-0472-B6B7-9722-6E64D09C684B}"/>
                    </a:ext>
                  </a:extLst>
                </p14:cNvPr>
                <p14:cNvContentPartPr/>
                <p14:nvPr/>
              </p14:nvContentPartPr>
              <p14:xfrm>
                <a:off x="3495796" y="2163142"/>
                <a:ext cx="232560" cy="179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7CF924E-0472-B6B7-9722-6E64D09C684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87156" y="2154142"/>
                  <a:ext cx="250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BF7147-E257-17F5-A309-CEFAD5B87782}"/>
                    </a:ext>
                  </a:extLst>
                </p14:cNvPr>
                <p14:cNvContentPartPr/>
                <p14:nvPr/>
              </p14:nvContentPartPr>
              <p14:xfrm>
                <a:off x="3779476" y="2151622"/>
                <a:ext cx="149400" cy="178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BF7147-E257-17F5-A309-CEFAD5B877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70836" y="2142622"/>
                  <a:ext cx="167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9AE6F5-B180-224B-FEDE-37B9474FACE9}"/>
                    </a:ext>
                  </a:extLst>
                </p14:cNvPr>
                <p14:cNvContentPartPr/>
                <p14:nvPr/>
              </p14:nvContentPartPr>
              <p14:xfrm>
                <a:off x="3858676" y="2269342"/>
                <a:ext cx="150480" cy="68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9AE6F5-B180-224B-FEDE-37B9474FACE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49676" y="2260702"/>
                  <a:ext cx="168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C9AD77C-BE23-01DA-55ED-444D9F4D6A1A}"/>
                    </a:ext>
                  </a:extLst>
                </p14:cNvPr>
                <p14:cNvContentPartPr/>
                <p14:nvPr/>
              </p14:nvContentPartPr>
              <p14:xfrm>
                <a:off x="4045156" y="2231182"/>
                <a:ext cx="107280" cy="120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C9AD77C-BE23-01DA-55ED-444D9F4D6A1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36156" y="2222182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D5DF47B-6077-0F34-02F4-58E39465FCC4}"/>
                    </a:ext>
                  </a:extLst>
                </p14:cNvPr>
                <p14:cNvContentPartPr/>
                <p14:nvPr/>
              </p14:nvContentPartPr>
              <p14:xfrm>
                <a:off x="4151716" y="2117782"/>
                <a:ext cx="245880" cy="292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D5DF47B-6077-0F34-02F4-58E39465FCC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43076" y="2109142"/>
                  <a:ext cx="263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8D3E672-410E-A7A8-D885-38B97801357E}"/>
                    </a:ext>
                  </a:extLst>
                </p14:cNvPr>
                <p14:cNvContentPartPr/>
                <p14:nvPr/>
              </p14:nvContentPartPr>
              <p14:xfrm>
                <a:off x="4404076" y="2178982"/>
                <a:ext cx="14760" cy="6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8D3E672-410E-A7A8-D885-38B97801357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95076" y="2169982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76B69E2-1C6B-8394-32FC-0B54EA72E80D}"/>
                    </a:ext>
                  </a:extLst>
                </p14:cNvPr>
                <p14:cNvContentPartPr/>
                <p14:nvPr/>
              </p14:nvContentPartPr>
              <p14:xfrm>
                <a:off x="4486876" y="2227942"/>
                <a:ext cx="179280" cy="96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76B69E2-1C6B-8394-32FC-0B54EA72E8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78236" y="2219302"/>
                  <a:ext cx="19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4D5925A-8D15-14BB-9A42-1444A68752AE}"/>
                    </a:ext>
                  </a:extLst>
                </p14:cNvPr>
                <p14:cNvContentPartPr/>
                <p14:nvPr/>
              </p14:nvContentPartPr>
              <p14:xfrm>
                <a:off x="4702156" y="2135062"/>
                <a:ext cx="295200" cy="189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4D5925A-8D15-14BB-9A42-1444A68752A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93516" y="2126422"/>
                  <a:ext cx="312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0AFBFAD-3249-72C1-5155-30E8C086804C}"/>
                    </a:ext>
                  </a:extLst>
                </p14:cNvPr>
                <p14:cNvContentPartPr/>
                <p14:nvPr/>
              </p14:nvContentPartPr>
              <p14:xfrm>
                <a:off x="4728076" y="2106262"/>
                <a:ext cx="32400" cy="9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0AFBFAD-3249-72C1-5155-30E8C086804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19076" y="2097262"/>
                  <a:ext cx="50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434683-4B12-C782-903C-64CE1C5DD102}"/>
                    </a:ext>
                  </a:extLst>
                </p14:cNvPr>
                <p14:cNvContentPartPr/>
                <p14:nvPr/>
              </p14:nvContentPartPr>
              <p14:xfrm>
                <a:off x="496996" y="2822662"/>
                <a:ext cx="135720" cy="208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434683-4B12-C782-903C-64CE1C5DD1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8356" y="2813662"/>
                  <a:ext cx="153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895B4A0-7EF7-F6E3-F8D8-9D3098B9329C}"/>
                    </a:ext>
                  </a:extLst>
                </p14:cNvPr>
                <p14:cNvContentPartPr/>
                <p14:nvPr/>
              </p14:nvContentPartPr>
              <p14:xfrm>
                <a:off x="500596" y="3156382"/>
                <a:ext cx="115560" cy="197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895B4A0-7EF7-F6E3-F8D8-9D3098B9329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1596" y="3147382"/>
                  <a:ext cx="13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DB80823-D1B5-1A95-1BCC-83087BE5505A}"/>
                    </a:ext>
                  </a:extLst>
                </p14:cNvPr>
                <p14:cNvContentPartPr/>
                <p14:nvPr/>
              </p14:nvContentPartPr>
              <p14:xfrm>
                <a:off x="558916" y="3273382"/>
                <a:ext cx="57600" cy="65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DB80823-D1B5-1A95-1BCC-83087BE5505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9916" y="3264382"/>
                  <a:ext cx="75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4C6FAB0-520F-5105-E316-FA7833F4A777}"/>
                    </a:ext>
                  </a:extLst>
                </p14:cNvPr>
                <p14:cNvContentPartPr/>
                <p14:nvPr/>
              </p14:nvContentPartPr>
              <p14:xfrm>
                <a:off x="716596" y="2811862"/>
                <a:ext cx="146880" cy="563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4C6FAB0-520F-5105-E316-FA7833F4A77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7956" y="2803222"/>
                  <a:ext cx="1645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28C03F4-AE66-6A77-D8D0-5BCBD7CB8B41}"/>
                    </a:ext>
                  </a:extLst>
                </p14:cNvPr>
                <p14:cNvContentPartPr/>
                <p14:nvPr/>
              </p14:nvContentPartPr>
              <p14:xfrm>
                <a:off x="271276" y="2830582"/>
                <a:ext cx="91800" cy="572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28C03F4-AE66-6A77-D8D0-5BCBD7CB8B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62636" y="2821582"/>
                  <a:ext cx="1094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300FED2-C88D-C996-63A4-E3638AC125A3}"/>
                    </a:ext>
                  </a:extLst>
                </p14:cNvPr>
                <p14:cNvContentPartPr/>
                <p14:nvPr/>
              </p14:nvContentPartPr>
              <p14:xfrm>
                <a:off x="1058236" y="3076822"/>
                <a:ext cx="159840" cy="127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300FED2-C88D-C996-63A4-E3638AC125A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9596" y="3067822"/>
                  <a:ext cx="177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B35F30-932A-E85A-0F1D-BC66F5FC1AFF}"/>
                    </a:ext>
                  </a:extLst>
                </p14:cNvPr>
                <p14:cNvContentPartPr/>
                <p14:nvPr/>
              </p14:nvContentPartPr>
              <p14:xfrm>
                <a:off x="1669876" y="2757502"/>
                <a:ext cx="158400" cy="102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B35F30-932A-E85A-0F1D-BC66F5FC1A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60876" y="2748502"/>
                  <a:ext cx="17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77CA68A-B615-7C28-0353-56F40FAC59FC}"/>
                    </a:ext>
                  </a:extLst>
                </p14:cNvPr>
                <p14:cNvContentPartPr/>
                <p14:nvPr/>
              </p14:nvContentPartPr>
              <p14:xfrm>
                <a:off x="1930156" y="2587582"/>
                <a:ext cx="26640" cy="156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77CA68A-B615-7C28-0353-56F40FAC59F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921516" y="2578942"/>
                  <a:ext cx="44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1BA22C7-B02B-6BBA-8F7F-3D1510C580CE}"/>
                    </a:ext>
                  </a:extLst>
                </p14:cNvPr>
                <p14:cNvContentPartPr/>
                <p14:nvPr/>
              </p14:nvContentPartPr>
              <p14:xfrm>
                <a:off x="1929796" y="2803222"/>
                <a:ext cx="16200" cy="6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1BA22C7-B02B-6BBA-8F7F-3D1510C580C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20796" y="2794582"/>
                  <a:ext cx="33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BD496F-0279-4A64-F468-5620695D09CB}"/>
                    </a:ext>
                  </a:extLst>
                </p14:cNvPr>
                <p14:cNvContentPartPr/>
                <p14:nvPr/>
              </p14:nvContentPartPr>
              <p14:xfrm>
                <a:off x="1451356" y="2947582"/>
                <a:ext cx="832320" cy="73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BD496F-0279-4A64-F468-5620695D09C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42716" y="2938942"/>
                  <a:ext cx="849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4842097-5F69-E9CE-58F7-0044C7DC1DDC}"/>
                    </a:ext>
                  </a:extLst>
                </p14:cNvPr>
                <p14:cNvContentPartPr/>
                <p14:nvPr/>
              </p14:nvContentPartPr>
              <p14:xfrm>
                <a:off x="1424716" y="3196702"/>
                <a:ext cx="113040" cy="158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4842097-5F69-E9CE-58F7-0044C7DC1DD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15716" y="3188062"/>
                  <a:ext cx="130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A206D11-22DC-F865-E2E9-2782F98043B2}"/>
                    </a:ext>
                  </a:extLst>
                </p14:cNvPr>
                <p14:cNvContentPartPr/>
                <p14:nvPr/>
              </p14:nvContentPartPr>
              <p14:xfrm>
                <a:off x="1491676" y="3131542"/>
                <a:ext cx="145800" cy="255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A206D11-22DC-F865-E2E9-2782F98043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83036" y="3122542"/>
                  <a:ext cx="163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E4AEC1-3115-8A0B-F44B-5E3DA22B07A8}"/>
                    </a:ext>
                  </a:extLst>
                </p14:cNvPr>
                <p14:cNvContentPartPr/>
                <p14:nvPr/>
              </p14:nvContentPartPr>
              <p14:xfrm>
                <a:off x="1639636" y="3332062"/>
                <a:ext cx="2520" cy="302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E4AEC1-3115-8A0B-F44B-5E3DA22B07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30996" y="3323422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99F9278-C1B4-7F6C-3EEC-B6DEF1A0CECB}"/>
                    </a:ext>
                  </a:extLst>
                </p14:cNvPr>
                <p14:cNvContentPartPr/>
                <p14:nvPr/>
              </p14:nvContentPartPr>
              <p14:xfrm>
                <a:off x="1735036" y="3120382"/>
                <a:ext cx="70920" cy="271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99F9278-C1B4-7F6C-3EEC-B6DEF1A0CE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26396" y="3111382"/>
                  <a:ext cx="88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4AD073A-2189-AB9B-6576-465DBD65ED81}"/>
                    </a:ext>
                  </a:extLst>
                </p14:cNvPr>
                <p14:cNvContentPartPr/>
                <p14:nvPr/>
              </p14:nvContentPartPr>
              <p14:xfrm>
                <a:off x="1859596" y="3233422"/>
                <a:ext cx="240840" cy="66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4AD073A-2189-AB9B-6576-465DBD65ED8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50596" y="3224422"/>
                  <a:ext cx="258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489CD1F-EDCE-8E6E-42E3-68FD88BF1051}"/>
                    </a:ext>
                  </a:extLst>
                </p14:cNvPr>
                <p14:cNvContentPartPr/>
                <p14:nvPr/>
              </p14:nvContentPartPr>
              <p14:xfrm>
                <a:off x="2166676" y="3129742"/>
                <a:ext cx="157680" cy="1519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489CD1F-EDCE-8E6E-42E3-68FD88BF105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57676" y="3121102"/>
                  <a:ext cx="175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9B4EE7D-F753-E9A9-2F70-54B63E9E2930}"/>
                    </a:ext>
                  </a:extLst>
                </p14:cNvPr>
                <p14:cNvContentPartPr/>
                <p14:nvPr/>
              </p14:nvContentPartPr>
              <p14:xfrm>
                <a:off x="2241916" y="3246022"/>
                <a:ext cx="51840" cy="35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9B4EE7D-F753-E9A9-2F70-54B63E9E293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33276" y="3237022"/>
                  <a:ext cx="69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37092C-5416-71B9-B151-5FC03EA1074D}"/>
                    </a:ext>
                  </a:extLst>
                </p14:cNvPr>
                <p14:cNvContentPartPr/>
                <p14:nvPr/>
              </p14:nvContentPartPr>
              <p14:xfrm>
                <a:off x="2336956" y="3090502"/>
                <a:ext cx="64080" cy="221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37092C-5416-71B9-B151-5FC03EA1074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27956" y="3081862"/>
                  <a:ext cx="81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60A73BD-3E61-6D09-16BE-B8D2F2E5C400}"/>
                    </a:ext>
                  </a:extLst>
                </p14:cNvPr>
                <p14:cNvContentPartPr/>
                <p14:nvPr/>
              </p14:nvContentPartPr>
              <p14:xfrm>
                <a:off x="2484916" y="3027142"/>
                <a:ext cx="20520" cy="277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60A73BD-3E61-6D09-16BE-B8D2F2E5C4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76276" y="3018502"/>
                  <a:ext cx="38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5606645-5B20-6E24-A348-36092080D32F}"/>
                    </a:ext>
                  </a:extLst>
                </p14:cNvPr>
                <p14:cNvContentPartPr/>
                <p14:nvPr/>
              </p14:nvContentPartPr>
              <p14:xfrm>
                <a:off x="331756" y="3703222"/>
                <a:ext cx="20520" cy="166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5606645-5B20-6E24-A348-36092080D32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3116" y="3694222"/>
                  <a:ext cx="38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BD9D7F9-5F1C-3428-1AE6-4B66C3D64CB1}"/>
                    </a:ext>
                  </a:extLst>
                </p14:cNvPr>
                <p14:cNvContentPartPr/>
                <p14:nvPr/>
              </p14:nvContentPartPr>
              <p14:xfrm>
                <a:off x="250396" y="3670822"/>
                <a:ext cx="176760" cy="232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BD9D7F9-5F1C-3428-1AE6-4B66C3D64C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1396" y="3662182"/>
                  <a:ext cx="194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7CF64BF-5042-421D-F936-7F69B9A59D2E}"/>
                    </a:ext>
                  </a:extLst>
                </p14:cNvPr>
                <p14:cNvContentPartPr/>
                <p14:nvPr/>
              </p14:nvContentPartPr>
              <p14:xfrm>
                <a:off x="469636" y="3740302"/>
                <a:ext cx="74160" cy="141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7CF64BF-5042-421D-F936-7F69B9A59D2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0996" y="3731302"/>
                  <a:ext cx="91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4775257-72FB-2EC8-66B7-CE288A4EA64A}"/>
                    </a:ext>
                  </a:extLst>
                </p14:cNvPr>
                <p14:cNvContentPartPr/>
                <p14:nvPr/>
              </p14:nvContentPartPr>
              <p14:xfrm>
                <a:off x="584476" y="3730582"/>
                <a:ext cx="132840" cy="246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4775257-72FB-2EC8-66B7-CE288A4EA6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476" y="3721582"/>
                  <a:ext cx="150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CCEBA7-E333-6A26-0DCB-5F84C92920DA}"/>
                    </a:ext>
                  </a:extLst>
                </p14:cNvPr>
                <p14:cNvContentPartPr/>
                <p14:nvPr/>
              </p14:nvContentPartPr>
              <p14:xfrm>
                <a:off x="792916" y="3850822"/>
                <a:ext cx="5040" cy="19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CCEBA7-E333-6A26-0DCB-5F84C92920D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4276" y="3841822"/>
                  <a:ext cx="22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6599E4B-DDBD-D15E-6938-54DBC69CA037}"/>
                    </a:ext>
                  </a:extLst>
                </p14:cNvPr>
                <p14:cNvContentPartPr/>
                <p14:nvPr/>
              </p14:nvContentPartPr>
              <p14:xfrm>
                <a:off x="1123036" y="3640582"/>
                <a:ext cx="99000" cy="205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6599E4B-DDBD-D15E-6938-54DBC69CA0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4036" y="3631582"/>
                  <a:ext cx="116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D55F0D1-EE43-8112-8D36-444C40B6DEE6}"/>
                    </a:ext>
                  </a:extLst>
                </p14:cNvPr>
                <p14:cNvContentPartPr/>
                <p14:nvPr/>
              </p14:nvContentPartPr>
              <p14:xfrm>
                <a:off x="2977756" y="3526462"/>
                <a:ext cx="77040" cy="181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D55F0D1-EE43-8112-8D36-444C40B6DEE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68756" y="3517822"/>
                  <a:ext cx="9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3D04ECD-AC8C-3031-75B2-DA008BFD9795}"/>
                    </a:ext>
                  </a:extLst>
                </p14:cNvPr>
                <p14:cNvContentPartPr/>
                <p14:nvPr/>
              </p14:nvContentPartPr>
              <p14:xfrm>
                <a:off x="2995756" y="3518902"/>
                <a:ext cx="95400" cy="3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3D04ECD-AC8C-3031-75B2-DA008BFD979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87116" y="3510262"/>
                  <a:ext cx="11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4380C5D-60E5-118B-1D41-5EC82C6A20E3}"/>
                    </a:ext>
                  </a:extLst>
                </p14:cNvPr>
                <p14:cNvContentPartPr/>
                <p14:nvPr/>
              </p14:nvContentPartPr>
              <p14:xfrm>
                <a:off x="3263956" y="3553822"/>
                <a:ext cx="5040" cy="108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4380C5D-60E5-118B-1D41-5EC82C6A20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55316" y="3545182"/>
                  <a:ext cx="22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0967413-00DA-0DE9-0269-0A72326CFE15}"/>
                    </a:ext>
                  </a:extLst>
                </p14:cNvPr>
                <p14:cNvContentPartPr/>
                <p14:nvPr/>
              </p14:nvContentPartPr>
              <p14:xfrm>
                <a:off x="3254236" y="3490822"/>
                <a:ext cx="205200" cy="178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0967413-00DA-0DE9-0269-0A72326CFE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45596" y="3482182"/>
                  <a:ext cx="222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F5EB52-02BB-28DB-7EE9-80E953BA7830}"/>
                    </a:ext>
                  </a:extLst>
                </p14:cNvPr>
                <p14:cNvContentPartPr/>
                <p14:nvPr/>
              </p14:nvContentPartPr>
              <p14:xfrm>
                <a:off x="3473476" y="3535462"/>
                <a:ext cx="187560" cy="129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F5EB52-02BB-28DB-7EE9-80E953BA783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64476" y="3526462"/>
                  <a:ext cx="205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DF83AE4-3F21-B7BC-CCDC-308099A6782A}"/>
                    </a:ext>
                  </a:extLst>
                </p14:cNvPr>
                <p14:cNvContentPartPr/>
                <p14:nvPr/>
              </p14:nvContentPartPr>
              <p14:xfrm>
                <a:off x="3677596" y="3458062"/>
                <a:ext cx="227520" cy="260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DF83AE4-3F21-B7BC-CCDC-308099A6782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68596" y="3449062"/>
                  <a:ext cx="245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EF9CD2-E46D-9E98-904F-03FB1CB1D3BD}"/>
                    </a:ext>
                  </a:extLst>
                </p14:cNvPr>
                <p14:cNvContentPartPr/>
                <p14:nvPr/>
              </p14:nvContentPartPr>
              <p14:xfrm>
                <a:off x="3484996" y="3432142"/>
                <a:ext cx="121680" cy="10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EF9CD2-E46D-9E98-904F-03FB1CB1D3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75996" y="3423502"/>
                  <a:ext cx="139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4EDB28B-79A2-FE61-384D-6F75C1824446}"/>
                    </a:ext>
                  </a:extLst>
                </p14:cNvPr>
                <p14:cNvContentPartPr/>
                <p14:nvPr/>
              </p14:nvContentPartPr>
              <p14:xfrm>
                <a:off x="180556" y="4296502"/>
                <a:ext cx="138240" cy="25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4EDB28B-79A2-FE61-384D-6F75C18244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1916" y="4287502"/>
                  <a:ext cx="155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B1E84BD-1B92-EEDB-319D-7B6CC151104A}"/>
                    </a:ext>
                  </a:extLst>
                </p14:cNvPr>
                <p14:cNvContentPartPr/>
                <p14:nvPr/>
              </p14:nvContentPartPr>
              <p14:xfrm>
                <a:off x="189196" y="4252582"/>
                <a:ext cx="263880" cy="151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B1E84BD-1B92-EEDB-319D-7B6CC151104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0556" y="4243942"/>
                  <a:ext cx="281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88165F9-A828-3955-C2BC-188372ACA875}"/>
                    </a:ext>
                  </a:extLst>
                </p14:cNvPr>
                <p14:cNvContentPartPr/>
                <p14:nvPr/>
              </p14:nvContentPartPr>
              <p14:xfrm>
                <a:off x="938716" y="4113622"/>
                <a:ext cx="108000" cy="212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88165F9-A828-3955-C2BC-188372ACA87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9716" y="4104622"/>
                  <a:ext cx="125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2D4C04C-1E99-6823-5AFE-F47B1E5CA009}"/>
                    </a:ext>
                  </a:extLst>
                </p14:cNvPr>
                <p14:cNvContentPartPr/>
                <p14:nvPr/>
              </p14:nvContentPartPr>
              <p14:xfrm>
                <a:off x="941236" y="4063222"/>
                <a:ext cx="146880" cy="31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2D4C04C-1E99-6823-5AFE-F47B1E5CA00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2236" y="4054582"/>
                  <a:ext cx="164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53BB114-6199-0A85-AFEE-477C627FD676}"/>
                    </a:ext>
                  </a:extLst>
                </p14:cNvPr>
                <p14:cNvContentPartPr/>
                <p14:nvPr/>
              </p14:nvContentPartPr>
              <p14:xfrm>
                <a:off x="945916" y="4473622"/>
                <a:ext cx="105480" cy="174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53BB114-6199-0A85-AFEE-477C627FD67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7276" y="4464622"/>
                  <a:ext cx="123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4E41FE9-3408-3D0D-F2FE-208D1EAEF4E3}"/>
                    </a:ext>
                  </a:extLst>
                </p14:cNvPr>
                <p14:cNvContentPartPr/>
                <p14:nvPr/>
              </p14:nvContentPartPr>
              <p14:xfrm>
                <a:off x="1128076" y="4131982"/>
                <a:ext cx="144720" cy="542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4E41FE9-3408-3D0D-F2FE-208D1EAEF4E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9076" y="4122982"/>
                  <a:ext cx="162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0B9952E-B67A-4779-A46F-5C3197424019}"/>
                    </a:ext>
                  </a:extLst>
                </p14:cNvPr>
                <p14:cNvContentPartPr/>
                <p14:nvPr/>
              </p14:nvContentPartPr>
              <p14:xfrm>
                <a:off x="732436" y="4084462"/>
                <a:ext cx="107640" cy="654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0B9952E-B67A-4779-A46F-5C31974240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3436" y="4075462"/>
                  <a:ext cx="12528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0634C63-4619-46F5-5CA1-2A7626022B14}"/>
                    </a:ext>
                  </a:extLst>
                </p14:cNvPr>
                <p14:cNvContentPartPr/>
                <p14:nvPr/>
              </p14:nvContentPartPr>
              <p14:xfrm>
                <a:off x="1452076" y="3669742"/>
                <a:ext cx="5400" cy="125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0634C63-4619-46F5-5CA1-2A7626022B1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43076" y="3660742"/>
                  <a:ext cx="23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20D2215-F1DA-1BF4-1DDB-7545C568ABD3}"/>
                    </a:ext>
                  </a:extLst>
                </p14:cNvPr>
                <p14:cNvContentPartPr/>
                <p14:nvPr/>
              </p14:nvContentPartPr>
              <p14:xfrm>
                <a:off x="1453156" y="3649582"/>
                <a:ext cx="142200" cy="77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20D2215-F1DA-1BF4-1DDB-7545C568ABD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44156" y="3640582"/>
                  <a:ext cx="159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3009DE-2A05-5C8A-7D25-FFE5C9A814FF}"/>
                    </a:ext>
                  </a:extLst>
                </p14:cNvPr>
                <p14:cNvContentPartPr/>
                <p14:nvPr/>
              </p14:nvContentPartPr>
              <p14:xfrm>
                <a:off x="1447396" y="3770542"/>
                <a:ext cx="142200" cy="38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3009DE-2A05-5C8A-7D25-FFE5C9A814F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438396" y="3761902"/>
                  <a:ext cx="159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A9AF516-E3E5-4DD1-4A08-9979DBBCD536}"/>
                    </a:ext>
                  </a:extLst>
                </p14:cNvPr>
                <p14:cNvContentPartPr/>
                <p14:nvPr/>
              </p14:nvContentPartPr>
              <p14:xfrm>
                <a:off x="1619836" y="3602422"/>
                <a:ext cx="242280" cy="302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A9AF516-E3E5-4DD1-4A08-9979DBBCD53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610836" y="3593422"/>
                  <a:ext cx="259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B32E8D8-507D-542A-93C7-172E591BFDB6}"/>
                    </a:ext>
                  </a:extLst>
                </p14:cNvPr>
                <p14:cNvContentPartPr/>
                <p14:nvPr/>
              </p14:nvContentPartPr>
              <p14:xfrm>
                <a:off x="1873996" y="3560302"/>
                <a:ext cx="178920" cy="213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B32E8D8-507D-542A-93C7-172E591BFDB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64996" y="3551302"/>
                  <a:ext cx="196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874F875-1E1E-BF18-9ADF-403CC538E9DA}"/>
                    </a:ext>
                  </a:extLst>
                </p14:cNvPr>
                <p14:cNvContentPartPr/>
                <p14:nvPr/>
              </p14:nvContentPartPr>
              <p14:xfrm>
                <a:off x="2065156" y="3695662"/>
                <a:ext cx="116280" cy="223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874F875-1E1E-BF18-9ADF-403CC538E9D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056516" y="3687022"/>
                  <a:ext cx="133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DE93197-D2AC-24BE-4C7E-9F5C8C1ED7F6}"/>
                    </a:ext>
                  </a:extLst>
                </p14:cNvPr>
                <p14:cNvContentPartPr/>
                <p14:nvPr/>
              </p14:nvContentPartPr>
              <p14:xfrm>
                <a:off x="2410756" y="3571822"/>
                <a:ext cx="129240" cy="180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DE93197-D2AC-24BE-4C7E-9F5C8C1ED7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02116" y="3563182"/>
                  <a:ext cx="146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9EA053E-37B9-7ED4-2823-8B2E4972D711}"/>
                    </a:ext>
                  </a:extLst>
                </p14:cNvPr>
                <p14:cNvContentPartPr/>
                <p14:nvPr/>
              </p14:nvContentPartPr>
              <p14:xfrm>
                <a:off x="2600116" y="3644902"/>
                <a:ext cx="162720" cy="74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9EA053E-37B9-7ED4-2823-8B2E4972D71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91116" y="3636262"/>
                  <a:ext cx="180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E8A006C-C1DD-4554-90F5-8356686A576F}"/>
                    </a:ext>
                  </a:extLst>
                </p14:cNvPr>
                <p14:cNvContentPartPr/>
                <p14:nvPr/>
              </p14:nvContentPartPr>
              <p14:xfrm>
                <a:off x="2748796" y="3536542"/>
                <a:ext cx="9720" cy="7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E8A006C-C1DD-4554-90F5-8356686A57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39796" y="3527542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DBB682F-DDEA-836E-D3D4-AE5BA7D0334E}"/>
                    </a:ext>
                  </a:extLst>
                </p14:cNvPr>
                <p14:cNvContentPartPr/>
                <p14:nvPr/>
              </p14:nvContentPartPr>
              <p14:xfrm>
                <a:off x="2151556" y="3671542"/>
                <a:ext cx="136080" cy="105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DBB682F-DDEA-836E-D3D4-AE5BA7D033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42916" y="3662902"/>
                  <a:ext cx="153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B6AFB94-D692-D9EA-E4BB-40B3C58C97DB}"/>
                    </a:ext>
                  </a:extLst>
                </p14:cNvPr>
                <p14:cNvContentPartPr/>
                <p14:nvPr/>
              </p14:nvContentPartPr>
              <p14:xfrm>
                <a:off x="1449916" y="4351222"/>
                <a:ext cx="174600" cy="136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B6AFB94-D692-D9EA-E4BB-40B3C58C97D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40916" y="4342222"/>
                  <a:ext cx="19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B3BCC9C-0F84-4F9B-FEB8-55317DD38535}"/>
                    </a:ext>
                  </a:extLst>
                </p14:cNvPr>
                <p14:cNvContentPartPr/>
                <p14:nvPr/>
              </p14:nvContentPartPr>
              <p14:xfrm>
                <a:off x="1472596" y="4402342"/>
                <a:ext cx="153720" cy="13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B3BCC9C-0F84-4F9B-FEB8-55317DD3853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63956" y="4393342"/>
                  <a:ext cx="17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E9F4B8A-4C9B-7081-FA27-65B94456C7DC}"/>
                    </a:ext>
                  </a:extLst>
                </p14:cNvPr>
                <p14:cNvContentPartPr/>
                <p14:nvPr/>
              </p14:nvContentPartPr>
              <p14:xfrm>
                <a:off x="2185396" y="3958462"/>
                <a:ext cx="123840" cy="216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E9F4B8A-4C9B-7081-FA27-65B94456C7D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176396" y="3949822"/>
                  <a:ext cx="141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10DA203-7F4D-4B80-3C0B-E179FB8006EE}"/>
                    </a:ext>
                  </a:extLst>
                </p14:cNvPr>
                <p14:cNvContentPartPr/>
                <p14:nvPr/>
              </p14:nvContentPartPr>
              <p14:xfrm>
                <a:off x="2219596" y="3865222"/>
                <a:ext cx="263160" cy="1026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10DA203-7F4D-4B80-3C0B-E179FB8006E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10956" y="3856222"/>
                  <a:ext cx="28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DAD89B2-A582-5796-AAAB-59AF33EF722E}"/>
                    </a:ext>
                  </a:extLst>
                </p14:cNvPr>
                <p14:cNvContentPartPr/>
                <p14:nvPr/>
              </p14:nvContentPartPr>
              <p14:xfrm>
                <a:off x="2435596" y="4101022"/>
                <a:ext cx="13320" cy="20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DAD89B2-A582-5796-AAAB-59AF33EF722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26596" y="4092022"/>
                  <a:ext cx="30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DD97D51-1CF9-CE96-B0F2-D605ECDC2334}"/>
                    </a:ext>
                  </a:extLst>
                </p14:cNvPr>
                <p14:cNvContentPartPr/>
                <p14:nvPr/>
              </p14:nvContentPartPr>
              <p14:xfrm>
                <a:off x="1899556" y="4229902"/>
                <a:ext cx="865080" cy="118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DD97D51-1CF9-CE96-B0F2-D605ECDC233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90916" y="4221262"/>
                  <a:ext cx="882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DB9173-79B0-0699-C8AD-7C4F87E1CF41}"/>
                    </a:ext>
                  </a:extLst>
                </p14:cNvPr>
                <p14:cNvContentPartPr/>
                <p14:nvPr/>
              </p14:nvContentPartPr>
              <p14:xfrm>
                <a:off x="1881196" y="4480102"/>
                <a:ext cx="113760" cy="1915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DB9173-79B0-0699-C8AD-7C4F87E1CF4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72556" y="4471462"/>
                  <a:ext cx="13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39FBE76-A61E-FBB8-AE64-E76CE3824A60}"/>
                    </a:ext>
                  </a:extLst>
                </p14:cNvPr>
                <p14:cNvContentPartPr/>
                <p14:nvPr/>
              </p14:nvContentPartPr>
              <p14:xfrm>
                <a:off x="2084596" y="4403782"/>
                <a:ext cx="9000" cy="156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39FBE76-A61E-FBB8-AE64-E76CE3824A6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75596" y="4395142"/>
                  <a:ext cx="26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F2B03CD-94C6-F97B-E9E8-835846E8611D}"/>
                    </a:ext>
                  </a:extLst>
                </p14:cNvPr>
                <p14:cNvContentPartPr/>
                <p14:nvPr/>
              </p14:nvContentPartPr>
              <p14:xfrm>
                <a:off x="2095756" y="4407022"/>
                <a:ext cx="168480" cy="260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F2B03CD-94C6-F97B-E9E8-835846E8611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87116" y="4398022"/>
                  <a:ext cx="186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1DFA456-F7BD-5F5E-276C-A0D4DB117087}"/>
                    </a:ext>
                  </a:extLst>
                </p14:cNvPr>
                <p14:cNvContentPartPr/>
                <p14:nvPr/>
              </p14:nvContentPartPr>
              <p14:xfrm>
                <a:off x="2321836" y="4449142"/>
                <a:ext cx="101520" cy="176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1DFA456-F7BD-5F5E-276C-A0D4DB11708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12836" y="4440502"/>
                  <a:ext cx="119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78E8243-042E-6730-4E1A-59AB4F123431}"/>
                    </a:ext>
                  </a:extLst>
                </p14:cNvPr>
                <p14:cNvContentPartPr/>
                <p14:nvPr/>
              </p14:nvContentPartPr>
              <p14:xfrm>
                <a:off x="2370076" y="4408822"/>
                <a:ext cx="198360" cy="144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78E8243-042E-6730-4E1A-59AB4F1234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361076" y="4400182"/>
                  <a:ext cx="216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BDBC703-5851-EA09-34A7-AC951D463772}"/>
                    </a:ext>
                  </a:extLst>
                </p14:cNvPr>
                <p14:cNvContentPartPr/>
                <p14:nvPr/>
              </p14:nvContentPartPr>
              <p14:xfrm>
                <a:off x="2600476" y="4412062"/>
                <a:ext cx="88200" cy="1663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BDBC703-5851-EA09-34A7-AC951D46377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91476" y="4403422"/>
                  <a:ext cx="10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FBCA1FA-2574-94EB-D098-0119CE47E1CC}"/>
                    </a:ext>
                  </a:extLst>
                </p14:cNvPr>
                <p14:cNvContentPartPr/>
                <p14:nvPr/>
              </p14:nvContentPartPr>
              <p14:xfrm>
                <a:off x="2575636" y="4596742"/>
                <a:ext cx="116640" cy="69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FBCA1FA-2574-94EB-D098-0119CE47E1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66636" y="4588102"/>
                  <a:ext cx="134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E588FBB-9C19-DA0C-712E-BF08235C897C}"/>
                    </a:ext>
                  </a:extLst>
                </p14:cNvPr>
                <p14:cNvContentPartPr/>
                <p14:nvPr/>
              </p14:nvContentPartPr>
              <p14:xfrm>
                <a:off x="2728636" y="4387222"/>
                <a:ext cx="66240" cy="2858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E588FBB-9C19-DA0C-712E-BF08235C897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19636" y="4378582"/>
                  <a:ext cx="83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7B1154C-09D3-2168-CBF0-21BDAA3D8D76}"/>
                    </a:ext>
                  </a:extLst>
                </p14:cNvPr>
                <p14:cNvContentPartPr/>
                <p14:nvPr/>
              </p14:nvContentPartPr>
              <p14:xfrm>
                <a:off x="2852836" y="4339702"/>
                <a:ext cx="32760" cy="301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7B1154C-09D3-2168-CBF0-21BDAA3D8D7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44196" y="4331062"/>
                  <a:ext cx="50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32E3082-4973-DEE9-4D54-AB8B406A035A}"/>
                    </a:ext>
                  </a:extLst>
                </p14:cNvPr>
                <p14:cNvContentPartPr/>
                <p14:nvPr/>
              </p14:nvContentPartPr>
              <p14:xfrm>
                <a:off x="3036076" y="4235662"/>
                <a:ext cx="160920" cy="20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32E3082-4973-DEE9-4D54-AB8B406A035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27076" y="4226662"/>
                  <a:ext cx="17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C02C46D-150A-E59B-AA5E-F1623329976D}"/>
                    </a:ext>
                  </a:extLst>
                </p14:cNvPr>
                <p14:cNvContentPartPr/>
                <p14:nvPr/>
              </p14:nvContentPartPr>
              <p14:xfrm>
                <a:off x="3056236" y="4308742"/>
                <a:ext cx="118440" cy="23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C02C46D-150A-E59B-AA5E-F1623329976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047236" y="4300102"/>
                  <a:ext cx="13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7494938-CD46-B20C-AE70-2347588A6A29}"/>
                    </a:ext>
                  </a:extLst>
                </p14:cNvPr>
                <p14:cNvContentPartPr/>
                <p14:nvPr/>
              </p14:nvContentPartPr>
              <p14:xfrm>
                <a:off x="3252076" y="3953422"/>
                <a:ext cx="133920" cy="178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7494938-CD46-B20C-AE70-2347588A6A2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43436" y="3944422"/>
                  <a:ext cx="151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218A3D0-4523-8731-963E-F7D1102A855D}"/>
                    </a:ext>
                  </a:extLst>
                </p14:cNvPr>
                <p14:cNvContentPartPr/>
                <p14:nvPr/>
              </p14:nvContentPartPr>
              <p14:xfrm>
                <a:off x="3443596" y="4003462"/>
                <a:ext cx="11160" cy="27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218A3D0-4523-8731-963E-F7D1102A855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34956" y="3994462"/>
                  <a:ext cx="2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7BBFA10-8BDE-7CAA-0A6B-FAC5F386602D}"/>
                    </a:ext>
                  </a:extLst>
                </p14:cNvPr>
                <p14:cNvContentPartPr/>
                <p14:nvPr/>
              </p14:nvContentPartPr>
              <p14:xfrm>
                <a:off x="3501916" y="3928222"/>
                <a:ext cx="156240" cy="138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7BBFA10-8BDE-7CAA-0A6B-FAC5F386602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93276" y="3919582"/>
                  <a:ext cx="173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E1CF5EC-43C0-4230-F788-4A5805CE635C}"/>
                    </a:ext>
                  </a:extLst>
                </p14:cNvPr>
                <p14:cNvContentPartPr/>
                <p14:nvPr/>
              </p14:nvContentPartPr>
              <p14:xfrm>
                <a:off x="3686236" y="3904102"/>
                <a:ext cx="50400" cy="1576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E1CF5EC-43C0-4230-F788-4A5805CE635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77236" y="3895102"/>
                  <a:ext cx="68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F2F0FA4-0884-749D-1F2D-34B92E03864E}"/>
                    </a:ext>
                  </a:extLst>
                </p14:cNvPr>
                <p14:cNvContentPartPr/>
                <p14:nvPr/>
              </p14:nvContentPartPr>
              <p14:xfrm>
                <a:off x="3828076" y="3960622"/>
                <a:ext cx="6480" cy="5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F2F0FA4-0884-749D-1F2D-34B92E0386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19436" y="3951622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F3BA7AD-2AF5-5A32-5605-B6B7999A80DC}"/>
                    </a:ext>
                  </a:extLst>
                </p14:cNvPr>
                <p14:cNvContentPartPr/>
                <p14:nvPr/>
              </p14:nvContentPartPr>
              <p14:xfrm>
                <a:off x="3889276" y="3867742"/>
                <a:ext cx="79200" cy="1980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F3BA7AD-2AF5-5A32-5605-B6B7999A80D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80276" y="3858742"/>
                  <a:ext cx="96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31C656A-076F-235C-6867-5BDA18139A2B}"/>
                    </a:ext>
                  </a:extLst>
                </p14:cNvPr>
                <p14:cNvContentPartPr/>
                <p14:nvPr/>
              </p14:nvContentPartPr>
              <p14:xfrm>
                <a:off x="4032556" y="3968902"/>
                <a:ext cx="16200" cy="7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31C656A-076F-235C-6867-5BDA18139A2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23556" y="3959902"/>
                  <a:ext cx="33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AD16DC0-58A3-71B8-BB32-28780F1CF83F}"/>
                    </a:ext>
                  </a:extLst>
                </p14:cNvPr>
                <p14:cNvContentPartPr/>
                <p14:nvPr/>
              </p14:nvContentPartPr>
              <p14:xfrm>
                <a:off x="4117516" y="3822742"/>
                <a:ext cx="171000" cy="179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AD16DC0-58A3-71B8-BB32-28780F1CF83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08876" y="3814102"/>
                  <a:ext cx="18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35EC220-318D-23F3-82D2-79E3A234EB32}"/>
                    </a:ext>
                  </a:extLst>
                </p14:cNvPr>
                <p14:cNvContentPartPr/>
                <p14:nvPr/>
              </p14:nvContentPartPr>
              <p14:xfrm>
                <a:off x="3279076" y="4164022"/>
                <a:ext cx="994320" cy="86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35EC220-318D-23F3-82D2-79E3A234EB3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270076" y="4155022"/>
                  <a:ext cx="101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9875204-D70F-F830-5447-2D7DDBF53B76}"/>
                    </a:ext>
                  </a:extLst>
                </p14:cNvPr>
                <p14:cNvContentPartPr/>
                <p14:nvPr/>
              </p14:nvContentPartPr>
              <p14:xfrm>
                <a:off x="3232996" y="4429342"/>
                <a:ext cx="82440" cy="117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9875204-D70F-F830-5447-2D7DDBF53B7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223996" y="4420342"/>
                  <a:ext cx="10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95FFA4-C025-1AD1-1D76-31446E9DCE27}"/>
                    </a:ext>
                  </a:extLst>
                </p14:cNvPr>
                <p14:cNvContentPartPr/>
                <p14:nvPr/>
              </p14:nvContentPartPr>
              <p14:xfrm>
                <a:off x="3360076" y="4454902"/>
                <a:ext cx="11160" cy="9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95FFA4-C025-1AD1-1D76-31446E9DCE2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351436" y="4445902"/>
                  <a:ext cx="2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1BFA18A-9153-916D-D5C3-E64EDDDE98B7}"/>
                    </a:ext>
                  </a:extLst>
                </p14:cNvPr>
                <p14:cNvContentPartPr/>
                <p14:nvPr/>
              </p14:nvContentPartPr>
              <p14:xfrm>
                <a:off x="3433876" y="4389742"/>
                <a:ext cx="160200" cy="1389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1BFA18A-9153-916D-D5C3-E64EDDDE98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424876" y="4380742"/>
                  <a:ext cx="17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587407A-9190-8D69-66D1-BF8B0F42A2F6}"/>
                    </a:ext>
                  </a:extLst>
                </p14:cNvPr>
                <p14:cNvContentPartPr/>
                <p14:nvPr/>
              </p14:nvContentPartPr>
              <p14:xfrm>
                <a:off x="3620716" y="4363102"/>
                <a:ext cx="79920" cy="1440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587407A-9190-8D69-66D1-BF8B0F42A2F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11716" y="4354462"/>
                  <a:ext cx="97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792E8D1-1374-92F8-D680-775B198704D5}"/>
                    </a:ext>
                  </a:extLst>
                </p14:cNvPr>
                <p14:cNvContentPartPr/>
                <p14:nvPr/>
              </p14:nvContentPartPr>
              <p14:xfrm>
                <a:off x="3789556" y="4427902"/>
                <a:ext cx="16920" cy="15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792E8D1-1374-92F8-D680-775B198704D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780556" y="4419262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70EC046-1B90-BD68-205F-BAFE21DF81E9}"/>
                    </a:ext>
                  </a:extLst>
                </p14:cNvPr>
                <p14:cNvContentPartPr/>
                <p14:nvPr/>
              </p14:nvContentPartPr>
              <p14:xfrm>
                <a:off x="3913396" y="4335022"/>
                <a:ext cx="115920" cy="128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70EC046-1B90-BD68-205F-BAFE21DF81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04396" y="4326022"/>
                  <a:ext cx="133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75AA2F5-76B2-7967-2AF2-DD81FCA6DB67}"/>
                    </a:ext>
                  </a:extLst>
                </p14:cNvPr>
                <p14:cNvContentPartPr/>
                <p14:nvPr/>
              </p14:nvContentPartPr>
              <p14:xfrm>
                <a:off x="4106356" y="4387222"/>
                <a:ext cx="3600" cy="11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75AA2F5-76B2-7967-2AF2-DD81FCA6DB6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097356" y="4378582"/>
                  <a:ext cx="2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20BCB06-A11E-F426-416E-E9F8362AAA10}"/>
                    </a:ext>
                  </a:extLst>
                </p14:cNvPr>
                <p14:cNvContentPartPr/>
                <p14:nvPr/>
              </p14:nvContentPartPr>
              <p14:xfrm>
                <a:off x="4176916" y="4306222"/>
                <a:ext cx="109440" cy="173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20BCB06-A11E-F426-416E-E9F8362AAA1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68276" y="4297582"/>
                  <a:ext cx="127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F19E2AB-F123-C71E-E0E8-9D83D206B873}"/>
                    </a:ext>
                  </a:extLst>
                </p14:cNvPr>
                <p14:cNvContentPartPr/>
                <p14:nvPr/>
              </p14:nvContentPartPr>
              <p14:xfrm>
                <a:off x="3234076" y="4338622"/>
                <a:ext cx="526680" cy="3326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F19E2AB-F123-C71E-E0E8-9D83D206B87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225076" y="4329622"/>
                  <a:ext cx="5443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AEE7218-E03B-DA93-EB13-4ACF696DA45E}"/>
                    </a:ext>
                  </a:extLst>
                </p14:cNvPr>
                <p14:cNvContentPartPr/>
                <p14:nvPr/>
              </p14:nvContentPartPr>
              <p14:xfrm>
                <a:off x="3318676" y="3909502"/>
                <a:ext cx="442800" cy="322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AEE7218-E03B-DA93-EB13-4ACF696DA45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310036" y="3900502"/>
                  <a:ext cx="4604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BE9563B-E6EE-C1D2-032E-D10A563841C8}"/>
                    </a:ext>
                  </a:extLst>
                </p14:cNvPr>
                <p14:cNvContentPartPr/>
                <p14:nvPr/>
              </p14:nvContentPartPr>
              <p14:xfrm>
                <a:off x="4167196" y="4289662"/>
                <a:ext cx="162720" cy="1850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BE9563B-E6EE-C1D2-032E-D10A563841C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58196" y="4281022"/>
                  <a:ext cx="180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CCFA3A1-96D4-469E-B168-F2DD02C57544}"/>
                    </a:ext>
                  </a:extLst>
                </p14:cNvPr>
                <p14:cNvContentPartPr/>
                <p14:nvPr/>
              </p14:nvContentPartPr>
              <p14:xfrm>
                <a:off x="3850396" y="3908422"/>
                <a:ext cx="125640" cy="93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CCFA3A1-96D4-469E-B168-F2DD02C5754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41396" y="3899782"/>
                  <a:ext cx="143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4E2FCE7-F69F-9997-FCDE-7FB1C8000C4D}"/>
                    </a:ext>
                  </a:extLst>
                </p14:cNvPr>
                <p14:cNvContentPartPr/>
                <p14:nvPr/>
              </p14:nvContentPartPr>
              <p14:xfrm>
                <a:off x="3947956" y="3633022"/>
                <a:ext cx="146520" cy="1224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4E2FCE7-F69F-9997-FCDE-7FB1C8000C4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938956" y="3624382"/>
                  <a:ext cx="164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CE6E425-407A-2D9A-5B97-F116997E3D53}"/>
                    </a:ext>
                  </a:extLst>
                </p14:cNvPr>
                <p14:cNvContentPartPr/>
                <p14:nvPr/>
              </p14:nvContentPartPr>
              <p14:xfrm>
                <a:off x="4451236" y="4140622"/>
                <a:ext cx="142920" cy="219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CE6E425-407A-2D9A-5B97-F116997E3D5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42236" y="4131622"/>
                  <a:ext cx="160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EB5DEA1-BDC7-B728-7E71-F12841319210}"/>
                    </a:ext>
                  </a:extLst>
                </p14:cNvPr>
                <p14:cNvContentPartPr/>
                <p14:nvPr/>
              </p14:nvContentPartPr>
              <p14:xfrm>
                <a:off x="4489396" y="4202542"/>
                <a:ext cx="99360" cy="7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EB5DEA1-BDC7-B728-7E71-F1284131921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80756" y="4193902"/>
                  <a:ext cx="11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65C48AA-F144-E380-E200-804250E34CD6}"/>
                    </a:ext>
                  </a:extLst>
                </p14:cNvPr>
                <p14:cNvContentPartPr/>
                <p14:nvPr/>
              </p14:nvContentPartPr>
              <p14:xfrm>
                <a:off x="4674436" y="4065022"/>
                <a:ext cx="135720" cy="1627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65C48AA-F144-E380-E200-804250E34CD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665436" y="4056022"/>
                  <a:ext cx="15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315E86E-FAAC-C498-6943-BA157BD4F27C}"/>
                    </a:ext>
                  </a:extLst>
                </p14:cNvPr>
                <p14:cNvContentPartPr/>
                <p14:nvPr/>
              </p14:nvContentPartPr>
              <p14:xfrm>
                <a:off x="4873156" y="4057102"/>
                <a:ext cx="120960" cy="152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315E86E-FAAC-C498-6943-BA157BD4F27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64516" y="4048462"/>
                  <a:ext cx="138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C215CFA-D9CB-439E-4C7F-273C8CED2100}"/>
                    </a:ext>
                  </a:extLst>
                </p14:cNvPr>
                <p14:cNvContentPartPr/>
                <p14:nvPr/>
              </p14:nvContentPartPr>
              <p14:xfrm>
                <a:off x="136276" y="5103982"/>
                <a:ext cx="136080" cy="15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C215CFA-D9CB-439E-4C7F-273C8CED210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27636" y="5095342"/>
                  <a:ext cx="15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F07B677-0C50-5170-1E33-E69A0E012E2E}"/>
                    </a:ext>
                  </a:extLst>
                </p14:cNvPr>
                <p14:cNvContentPartPr/>
                <p14:nvPr/>
              </p14:nvContentPartPr>
              <p14:xfrm>
                <a:off x="174796" y="5142142"/>
                <a:ext cx="123120" cy="29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F07B677-0C50-5170-1E33-E69A0E012E2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6156" y="5133142"/>
                  <a:ext cx="140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6941EF-8E64-079D-5D35-E350B3B45D9E}"/>
                    </a:ext>
                  </a:extLst>
                </p14:cNvPr>
                <p14:cNvContentPartPr/>
                <p14:nvPr/>
              </p14:nvContentPartPr>
              <p14:xfrm>
                <a:off x="296116" y="5056822"/>
                <a:ext cx="108720" cy="1461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6941EF-8E64-079D-5D35-E350B3B45D9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7476" y="5048182"/>
                  <a:ext cx="126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0AE9B9A-BDD2-7B5F-BABF-6F8E560C6CAF}"/>
                    </a:ext>
                  </a:extLst>
                </p14:cNvPr>
                <p14:cNvContentPartPr/>
                <p14:nvPr/>
              </p14:nvContentPartPr>
              <p14:xfrm>
                <a:off x="583756" y="5047102"/>
                <a:ext cx="148320" cy="108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0AE9B9A-BDD2-7B5F-BABF-6F8E560C6CA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74756" y="5038462"/>
                  <a:ext cx="16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742DC67-1755-E77D-321A-CF83BE7BBD5A}"/>
                    </a:ext>
                  </a:extLst>
                </p14:cNvPr>
                <p14:cNvContentPartPr/>
                <p14:nvPr/>
              </p14:nvContentPartPr>
              <p14:xfrm>
                <a:off x="750436" y="5045662"/>
                <a:ext cx="77040" cy="1238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742DC67-1755-E77D-321A-CF83BE7BBD5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1796" y="5036662"/>
                  <a:ext cx="94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83BC03-04EF-7C8F-9CE8-E0A0CD0DCFFB}"/>
                    </a:ext>
                  </a:extLst>
                </p14:cNvPr>
                <p14:cNvContentPartPr/>
                <p14:nvPr/>
              </p14:nvContentPartPr>
              <p14:xfrm>
                <a:off x="1034836" y="4894822"/>
                <a:ext cx="429480" cy="397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83BC03-04EF-7C8F-9CE8-E0A0CD0DCFF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26196" y="4885822"/>
                  <a:ext cx="447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FD42924-8698-A0AD-450A-D774AA2D58FD}"/>
                    </a:ext>
                  </a:extLst>
                </p14:cNvPr>
                <p14:cNvContentPartPr/>
                <p14:nvPr/>
              </p14:nvContentPartPr>
              <p14:xfrm>
                <a:off x="1250116" y="4844422"/>
                <a:ext cx="5040" cy="39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FD42924-8698-A0AD-450A-D774AA2D58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41476" y="4835422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52015B3-7373-6DA5-BFA7-A1A6905CBDCC}"/>
                    </a:ext>
                  </a:extLst>
                </p14:cNvPr>
                <p14:cNvContentPartPr/>
                <p14:nvPr/>
              </p14:nvContentPartPr>
              <p14:xfrm>
                <a:off x="1604716" y="4922542"/>
                <a:ext cx="194760" cy="174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52015B3-7373-6DA5-BFA7-A1A6905CBDC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595716" y="4913542"/>
                  <a:ext cx="212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07EBE01-D171-0518-9703-5DE6801636F6}"/>
                    </a:ext>
                  </a:extLst>
                </p14:cNvPr>
                <p14:cNvContentPartPr/>
                <p14:nvPr/>
              </p14:nvContentPartPr>
              <p14:xfrm>
                <a:off x="1886596" y="4962142"/>
                <a:ext cx="102240" cy="105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07EBE01-D171-0518-9703-5DE6801636F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77956" y="4953142"/>
                  <a:ext cx="119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4CC1662-E4C5-F770-F858-71894FCF2B35}"/>
                    </a:ext>
                  </a:extLst>
                </p14:cNvPr>
                <p14:cNvContentPartPr/>
                <p14:nvPr/>
              </p14:nvContentPartPr>
              <p14:xfrm>
                <a:off x="2167396" y="4913902"/>
                <a:ext cx="133560" cy="171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4CC1662-E4C5-F770-F858-71894FCF2B3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158396" y="4904902"/>
                  <a:ext cx="15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3990627-4DA3-10A7-F5FA-52BC6F9361B1}"/>
                    </a:ext>
                  </a:extLst>
                </p14:cNvPr>
                <p14:cNvContentPartPr/>
                <p14:nvPr/>
              </p14:nvContentPartPr>
              <p14:xfrm>
                <a:off x="2339836" y="4998862"/>
                <a:ext cx="69840" cy="79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3990627-4DA3-10A7-F5FA-52BC6F9361B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31196" y="4990222"/>
                  <a:ext cx="87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7B0752A-E5AD-C5D2-1DDC-BC5C02C9251B}"/>
                    </a:ext>
                  </a:extLst>
                </p14:cNvPr>
                <p14:cNvContentPartPr/>
                <p14:nvPr/>
              </p14:nvContentPartPr>
              <p14:xfrm>
                <a:off x="2435956" y="4892302"/>
                <a:ext cx="277920" cy="3463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7B0752A-E5AD-C5D2-1DDC-BC5C02C9251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426956" y="4883302"/>
                  <a:ext cx="295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1D60950-DE6F-38E9-92FD-59E1473F8CF2}"/>
                    </a:ext>
                  </a:extLst>
                </p14:cNvPr>
                <p14:cNvContentPartPr/>
                <p14:nvPr/>
              </p14:nvContentPartPr>
              <p14:xfrm>
                <a:off x="2701276" y="4898422"/>
                <a:ext cx="16200" cy="19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1D60950-DE6F-38E9-92FD-59E1473F8CF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92276" y="4889782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71E94E4-5440-3A48-0AA8-7366CFBE712E}"/>
                    </a:ext>
                  </a:extLst>
                </p14:cNvPr>
                <p14:cNvContentPartPr/>
                <p14:nvPr/>
              </p14:nvContentPartPr>
              <p14:xfrm>
                <a:off x="2767876" y="4832182"/>
                <a:ext cx="122040" cy="226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71E94E4-5440-3A48-0AA8-7366CFBE712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59236" y="4823542"/>
                  <a:ext cx="139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DE9F8F5-96EC-B390-6C04-25BAA7423837}"/>
                    </a:ext>
                  </a:extLst>
                </p14:cNvPr>
                <p14:cNvContentPartPr/>
                <p14:nvPr/>
              </p14:nvContentPartPr>
              <p14:xfrm>
                <a:off x="2335876" y="4870342"/>
                <a:ext cx="114480" cy="13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DE9F8F5-96EC-B390-6C04-25BAA742383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326876" y="4861342"/>
                  <a:ext cx="13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C256CDA-863F-378A-9E17-68D8A94E9EE4}"/>
                    </a:ext>
                  </a:extLst>
                </p14:cNvPr>
                <p14:cNvContentPartPr/>
                <p14:nvPr/>
              </p14:nvContentPartPr>
              <p14:xfrm>
                <a:off x="2974516" y="4853422"/>
                <a:ext cx="168840" cy="183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C256CDA-863F-378A-9E17-68D8A94E9E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65516" y="4844422"/>
                  <a:ext cx="186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2B16DF5-D349-C413-6BEC-1FD5AC99A570}"/>
                    </a:ext>
                  </a:extLst>
                </p14:cNvPr>
                <p14:cNvContentPartPr/>
                <p14:nvPr/>
              </p14:nvContentPartPr>
              <p14:xfrm>
                <a:off x="3047956" y="4958902"/>
                <a:ext cx="70920" cy="81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2B16DF5-D349-C413-6BEC-1FD5AC99A57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038956" y="4950262"/>
                  <a:ext cx="88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1A1B0F9-0B57-E1D6-79A7-ADCD5E26A9CE}"/>
                    </a:ext>
                  </a:extLst>
                </p14:cNvPr>
                <p14:cNvContentPartPr/>
                <p14:nvPr/>
              </p14:nvContentPartPr>
              <p14:xfrm>
                <a:off x="3194836" y="4922542"/>
                <a:ext cx="173520" cy="123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1A1B0F9-0B57-E1D6-79A7-ADCD5E26A9C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85836" y="4913542"/>
                  <a:ext cx="191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07BBC98-C8F7-B1C8-66B6-99AE100F1553}"/>
                    </a:ext>
                  </a:extLst>
                </p14:cNvPr>
                <p14:cNvContentPartPr/>
                <p14:nvPr/>
              </p14:nvContentPartPr>
              <p14:xfrm>
                <a:off x="3364756" y="4815622"/>
                <a:ext cx="263880" cy="2289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07BBC98-C8F7-B1C8-66B6-99AE100F155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56116" y="4806982"/>
                  <a:ext cx="281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ABD2915-620C-D8CB-EEED-408D71BFF11F}"/>
                    </a:ext>
                  </a:extLst>
                </p14:cNvPr>
                <p14:cNvContentPartPr/>
                <p14:nvPr/>
              </p14:nvContentPartPr>
              <p14:xfrm>
                <a:off x="3289876" y="4752982"/>
                <a:ext cx="2880" cy="2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ABD2915-620C-D8CB-EEED-408D71BFF1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81236" y="4744342"/>
                  <a:ext cx="2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EFA84EB-7CAB-F3BA-3C6D-E385D3217D54}"/>
                    </a:ext>
                  </a:extLst>
                </p14:cNvPr>
                <p14:cNvContentPartPr/>
                <p14:nvPr/>
              </p14:nvContentPartPr>
              <p14:xfrm>
                <a:off x="3767236" y="4815622"/>
                <a:ext cx="118800" cy="177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EFA84EB-7CAB-F3BA-3C6D-E385D3217D5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758236" y="4806982"/>
                  <a:ext cx="136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D5CB635-137D-D5C5-BD08-0D3F0EB119F6}"/>
                    </a:ext>
                  </a:extLst>
                </p14:cNvPr>
                <p14:cNvContentPartPr/>
                <p14:nvPr/>
              </p14:nvContentPartPr>
              <p14:xfrm>
                <a:off x="3968836" y="4864582"/>
                <a:ext cx="117360" cy="133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D5CB635-137D-D5C5-BD08-0D3F0EB119F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960196" y="4855582"/>
                  <a:ext cx="135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C8BBB94-1271-A4B4-29CF-1545A15E8CE4}"/>
                    </a:ext>
                  </a:extLst>
                </p14:cNvPr>
                <p14:cNvContentPartPr/>
                <p14:nvPr/>
              </p14:nvContentPartPr>
              <p14:xfrm>
                <a:off x="559636" y="5415022"/>
                <a:ext cx="216360" cy="134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C8BBB94-1271-A4B4-29CF-1545A15E8CE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50996" y="5406022"/>
                  <a:ext cx="234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EC6D88B-7BD2-6BF2-B2ED-BF7828D4E174}"/>
                    </a:ext>
                  </a:extLst>
                </p14:cNvPr>
                <p14:cNvContentPartPr/>
                <p14:nvPr/>
              </p14:nvContentPartPr>
              <p14:xfrm>
                <a:off x="863116" y="5332582"/>
                <a:ext cx="54360" cy="268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EC6D88B-7BD2-6BF2-B2ED-BF7828D4E17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54116" y="5323582"/>
                  <a:ext cx="72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474AF58-2DBD-991A-A4FA-4ADCA832DC74}"/>
                    </a:ext>
                  </a:extLst>
                </p14:cNvPr>
                <p14:cNvContentPartPr/>
                <p14:nvPr/>
              </p14:nvContentPartPr>
              <p14:xfrm>
                <a:off x="962836" y="5305942"/>
                <a:ext cx="219960" cy="2113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474AF58-2DBD-991A-A4FA-4ADCA832DC7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54196" y="5296942"/>
                  <a:ext cx="237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E158027-6864-57A0-B1D1-4E0B9977A1D3}"/>
                    </a:ext>
                  </a:extLst>
                </p14:cNvPr>
                <p14:cNvContentPartPr/>
                <p14:nvPr/>
              </p14:nvContentPartPr>
              <p14:xfrm>
                <a:off x="1163716" y="5354902"/>
                <a:ext cx="313920" cy="2631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E158027-6864-57A0-B1D1-4E0B9977A1D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5076" y="5345902"/>
                  <a:ext cx="331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5E0BFF3-9448-D2D3-AA5E-03BBBF36C736}"/>
                    </a:ext>
                  </a:extLst>
                </p14:cNvPr>
                <p14:cNvContentPartPr/>
                <p14:nvPr/>
              </p14:nvContentPartPr>
              <p14:xfrm>
                <a:off x="1464316" y="5250142"/>
                <a:ext cx="194760" cy="2048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5E0BFF3-9448-D2D3-AA5E-03BBBF36C73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455316" y="5241142"/>
                  <a:ext cx="212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C6DFF65-62B8-62FA-BF7E-06F1EED7D65D}"/>
                    </a:ext>
                  </a:extLst>
                </p14:cNvPr>
                <p14:cNvContentPartPr/>
                <p14:nvPr/>
              </p14:nvContentPartPr>
              <p14:xfrm>
                <a:off x="1456036" y="5201542"/>
                <a:ext cx="5040" cy="133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C6DFF65-62B8-62FA-BF7E-06F1EED7D65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47396" y="5192542"/>
                  <a:ext cx="2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170DE09-6AB2-CF28-46D3-5699050EBD25}"/>
                    </a:ext>
                  </a:extLst>
                </p14:cNvPr>
                <p14:cNvContentPartPr/>
                <p14:nvPr/>
              </p14:nvContentPartPr>
              <p14:xfrm>
                <a:off x="1856716" y="5331142"/>
                <a:ext cx="230760" cy="120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170DE09-6AB2-CF28-46D3-5699050EBD2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848076" y="5322142"/>
                  <a:ext cx="24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6A0F75C-59EC-ACE3-75B7-C2C9AF779492}"/>
                    </a:ext>
                  </a:extLst>
                </p14:cNvPr>
                <p14:cNvContentPartPr/>
                <p14:nvPr/>
              </p14:nvContentPartPr>
              <p14:xfrm>
                <a:off x="2268916" y="5326822"/>
                <a:ext cx="81360" cy="160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6A0F75C-59EC-ACE3-75B7-C2C9AF77949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259916" y="5318182"/>
                  <a:ext cx="99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70E80D7-CE4A-A61E-DC16-046D56822FEA}"/>
                    </a:ext>
                  </a:extLst>
                </p14:cNvPr>
                <p14:cNvContentPartPr/>
                <p14:nvPr/>
              </p14:nvContentPartPr>
              <p14:xfrm>
                <a:off x="2394916" y="5325022"/>
                <a:ext cx="334800" cy="1069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70E80D7-CE4A-A61E-DC16-046D56822FE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386276" y="5316022"/>
                  <a:ext cx="35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0B97F78-D454-DA54-42B4-316EE0881470}"/>
                    </a:ext>
                  </a:extLst>
                </p14:cNvPr>
                <p14:cNvContentPartPr/>
                <p14:nvPr/>
              </p14:nvContentPartPr>
              <p14:xfrm>
                <a:off x="2639716" y="5255182"/>
                <a:ext cx="8280" cy="5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0B97F78-D454-DA54-42B4-316EE08814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31076" y="5246182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450F353-5022-EAF7-C872-C786E367AA8F}"/>
                    </a:ext>
                  </a:extLst>
                </p14:cNvPr>
                <p14:cNvContentPartPr/>
                <p14:nvPr/>
              </p14:nvContentPartPr>
              <p14:xfrm>
                <a:off x="2923756" y="5219902"/>
                <a:ext cx="89640" cy="1666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450F353-5022-EAF7-C872-C786E367AA8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915116" y="5210902"/>
                  <a:ext cx="107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A88DBDA-193E-ADE8-7958-38AA40F649E7}"/>
                    </a:ext>
                  </a:extLst>
                </p14:cNvPr>
                <p14:cNvContentPartPr/>
                <p14:nvPr/>
              </p14:nvContentPartPr>
              <p14:xfrm>
                <a:off x="3091876" y="5263822"/>
                <a:ext cx="170280" cy="1116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A88DBDA-193E-ADE8-7958-38AA40F649E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082876" y="5255182"/>
                  <a:ext cx="187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C310D09-5F98-AFE4-570A-3D277F2AA5F6}"/>
                    </a:ext>
                  </a:extLst>
                </p14:cNvPr>
                <p14:cNvContentPartPr/>
                <p14:nvPr/>
              </p14:nvContentPartPr>
              <p14:xfrm>
                <a:off x="3246676" y="5159062"/>
                <a:ext cx="5040" cy="5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C310D09-5F98-AFE4-570A-3D277F2AA5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37676" y="5150422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2D66949-8041-E2D3-4E45-F855A45047E7}"/>
                    </a:ext>
                  </a:extLst>
                </p14:cNvPr>
                <p14:cNvContentPartPr/>
                <p14:nvPr/>
              </p14:nvContentPartPr>
              <p14:xfrm>
                <a:off x="3501556" y="5223502"/>
                <a:ext cx="124200" cy="141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2D66949-8041-E2D3-4E45-F855A45047E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492556" y="5214862"/>
                  <a:ext cx="141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78DBA67-6845-5124-C231-BA9CFBD31A3A}"/>
                    </a:ext>
                  </a:extLst>
                </p14:cNvPr>
                <p14:cNvContentPartPr/>
                <p14:nvPr/>
              </p14:nvContentPartPr>
              <p14:xfrm>
                <a:off x="3541156" y="5183902"/>
                <a:ext cx="127440" cy="230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78DBA67-6845-5124-C231-BA9CFBD31A3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532516" y="5175262"/>
                  <a:ext cx="14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02DD192-43D6-561F-E13F-CD50540C273D}"/>
                    </a:ext>
                  </a:extLst>
                </p14:cNvPr>
                <p14:cNvContentPartPr/>
                <p14:nvPr/>
              </p14:nvContentPartPr>
              <p14:xfrm>
                <a:off x="3752836" y="5139622"/>
                <a:ext cx="225360" cy="223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02DD192-43D6-561F-E13F-CD50540C273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743836" y="5130982"/>
                  <a:ext cx="243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DCDB255-920E-103A-D9E3-4D0C80871FE3}"/>
                    </a:ext>
                  </a:extLst>
                </p14:cNvPr>
                <p14:cNvContentPartPr/>
                <p14:nvPr/>
              </p14:nvContentPartPr>
              <p14:xfrm>
                <a:off x="3981076" y="5221702"/>
                <a:ext cx="184320" cy="109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DCDB255-920E-103A-D9E3-4D0C80871FE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972076" y="5213062"/>
                  <a:ext cx="201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E7DA71A-A462-BB42-BB68-DFC882FFC991}"/>
                    </a:ext>
                  </a:extLst>
                </p14:cNvPr>
                <p14:cNvContentPartPr/>
                <p14:nvPr/>
              </p14:nvContentPartPr>
              <p14:xfrm>
                <a:off x="4190236" y="5087782"/>
                <a:ext cx="293760" cy="279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E7DA71A-A462-BB42-BB68-DFC882FFC99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181236" y="5079142"/>
                  <a:ext cx="311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1F3EC88-EFA5-0408-70B9-0147AB4419AF}"/>
                    </a:ext>
                  </a:extLst>
                </p14:cNvPr>
                <p14:cNvContentPartPr/>
                <p14:nvPr/>
              </p14:nvContentPartPr>
              <p14:xfrm>
                <a:off x="4094836" y="5094622"/>
                <a:ext cx="50760" cy="13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1F3EC88-EFA5-0408-70B9-0147AB4419A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086196" y="5085982"/>
                  <a:ext cx="68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B2384A-3005-A0A5-F0D5-01B64BCFF282}"/>
                    </a:ext>
                  </a:extLst>
                </p14:cNvPr>
                <p14:cNvContentPartPr/>
                <p14:nvPr/>
              </p14:nvContentPartPr>
              <p14:xfrm>
                <a:off x="255796" y="5772862"/>
                <a:ext cx="128520" cy="1422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B2384A-3005-A0A5-F0D5-01B64BCFF28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47156" y="5763862"/>
                  <a:ext cx="14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84B0643-4A4B-4F32-F209-AFE13497DAEF}"/>
                    </a:ext>
                  </a:extLst>
                </p14:cNvPr>
                <p14:cNvContentPartPr/>
                <p14:nvPr/>
              </p14:nvContentPartPr>
              <p14:xfrm>
                <a:off x="483316" y="5861782"/>
                <a:ext cx="9720" cy="108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84B0643-4A4B-4F32-F209-AFE13497DA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74676" y="5853142"/>
                  <a:ext cx="2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B3B83C6-15BB-5026-33E7-1B8D83638D3C}"/>
                    </a:ext>
                  </a:extLst>
                </p14:cNvPr>
                <p14:cNvContentPartPr/>
                <p14:nvPr/>
              </p14:nvContentPartPr>
              <p14:xfrm>
                <a:off x="586636" y="5755222"/>
                <a:ext cx="78120" cy="134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B3B83C6-15BB-5026-33E7-1B8D83638D3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77996" y="5746222"/>
                  <a:ext cx="95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22203B7-76F4-AE35-1335-9269A9078D87}"/>
                    </a:ext>
                  </a:extLst>
                </p14:cNvPr>
                <p14:cNvContentPartPr/>
                <p14:nvPr/>
              </p14:nvContentPartPr>
              <p14:xfrm>
                <a:off x="746116" y="5852782"/>
                <a:ext cx="7560" cy="68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22203B7-76F4-AE35-1335-9269A9078D8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37116" y="5843782"/>
                  <a:ext cx="25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4887620-8784-8466-AAED-53FD17EBE965}"/>
                    </a:ext>
                  </a:extLst>
                </p14:cNvPr>
                <p14:cNvContentPartPr/>
                <p14:nvPr/>
              </p14:nvContentPartPr>
              <p14:xfrm>
                <a:off x="851956" y="5753062"/>
                <a:ext cx="82080" cy="982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4887620-8784-8466-AAED-53FD17EBE96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2956" y="5744062"/>
                  <a:ext cx="99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EA14977-147B-3FFD-53FA-9B13141D2E8B}"/>
                    </a:ext>
                  </a:extLst>
                </p14:cNvPr>
                <p14:cNvContentPartPr/>
                <p14:nvPr/>
              </p14:nvContentPartPr>
              <p14:xfrm>
                <a:off x="1072276" y="5748022"/>
                <a:ext cx="163800" cy="1731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EA14977-147B-3FFD-53FA-9B13141D2E8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63276" y="5739022"/>
                  <a:ext cx="181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60DD126-2BE9-3D06-1218-84E45F5BC5FC}"/>
                    </a:ext>
                  </a:extLst>
                </p14:cNvPr>
                <p14:cNvContentPartPr/>
                <p14:nvPr/>
              </p14:nvContentPartPr>
              <p14:xfrm>
                <a:off x="1280356" y="5740822"/>
                <a:ext cx="98280" cy="954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60DD126-2BE9-3D06-1218-84E45F5BC5F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271716" y="5731822"/>
                  <a:ext cx="115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D885F30-DFDB-4225-13CC-C422A89612F1}"/>
                    </a:ext>
                  </a:extLst>
                </p14:cNvPr>
                <p14:cNvContentPartPr/>
                <p14:nvPr/>
              </p14:nvContentPartPr>
              <p14:xfrm>
                <a:off x="1434076" y="5671342"/>
                <a:ext cx="92160" cy="234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D885F30-DFDB-4225-13CC-C422A89612F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425076" y="5662702"/>
                  <a:ext cx="109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C6D34E3-D087-8975-EB25-EAB94232B0A5}"/>
                    </a:ext>
                  </a:extLst>
                </p14:cNvPr>
                <p14:cNvContentPartPr/>
                <p14:nvPr/>
              </p14:nvContentPartPr>
              <p14:xfrm>
                <a:off x="217636" y="5682502"/>
                <a:ext cx="81360" cy="3495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C6D34E3-D087-8975-EB25-EAB94232B0A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08996" y="5673862"/>
                  <a:ext cx="99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8397740-0959-2B78-00A4-731D0B841795}"/>
                    </a:ext>
                  </a:extLst>
                </p14:cNvPr>
                <p14:cNvContentPartPr/>
                <p14:nvPr/>
              </p14:nvContentPartPr>
              <p14:xfrm>
                <a:off x="1845196" y="5802022"/>
                <a:ext cx="59760" cy="241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8397740-0959-2B78-00A4-731D0B84179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836196" y="5793382"/>
                  <a:ext cx="77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EB56188-1083-57F8-623A-BF53979D307A}"/>
                    </a:ext>
                  </a:extLst>
                </p14:cNvPr>
                <p14:cNvContentPartPr/>
                <p14:nvPr/>
              </p14:nvContentPartPr>
              <p14:xfrm>
                <a:off x="2070556" y="5769622"/>
                <a:ext cx="292320" cy="32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EB56188-1083-57F8-623A-BF53979D307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061916" y="5760622"/>
                  <a:ext cx="30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636D0A5-5869-363F-457A-A5C8A26F8CD2}"/>
                    </a:ext>
                  </a:extLst>
                </p14:cNvPr>
                <p14:cNvContentPartPr/>
                <p14:nvPr/>
              </p14:nvContentPartPr>
              <p14:xfrm>
                <a:off x="4440436" y="2779822"/>
                <a:ext cx="4616280" cy="863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636D0A5-5869-363F-457A-A5C8A26F8CD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431796" y="2770822"/>
                  <a:ext cx="4633920" cy="88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B860B5AC-4A8D-243A-944D-1A4543D93D51}"/>
                  </a:ext>
                </a:extLst>
              </p14:cNvPr>
              <p14:cNvContentPartPr/>
              <p14:nvPr/>
            </p14:nvContentPartPr>
            <p14:xfrm>
              <a:off x="7764676" y="3627262"/>
              <a:ext cx="297720" cy="5724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B860B5AC-4A8D-243A-944D-1A4543D93D51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7755676" y="3618622"/>
                <a:ext cx="31536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37D2489-31A3-1A1F-9282-62A4103CBF2B}"/>
                  </a:ext>
                </a:extLst>
              </p:cNvPr>
              <p:cNvSpPr txBox="1"/>
              <p:nvPr/>
            </p:nvSpPr>
            <p:spPr>
              <a:xfrm>
                <a:off x="8562109" y="0"/>
                <a:ext cx="3629891" cy="51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37D2489-31A3-1A1F-9282-62A4103CB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109" y="0"/>
                <a:ext cx="3629891" cy="512191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B65802A-2684-AFA7-FD2C-E26BBECF0E6B}"/>
              </a:ext>
            </a:extLst>
          </p:cNvPr>
          <p:cNvGrpSpPr/>
          <p:nvPr/>
        </p:nvGrpSpPr>
        <p:grpSpPr>
          <a:xfrm>
            <a:off x="8255716" y="459262"/>
            <a:ext cx="3637800" cy="792360"/>
            <a:chOff x="8255716" y="459262"/>
            <a:chExt cx="3637800" cy="79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37D45F3-D7DF-579E-3460-75007C8F566C}"/>
                    </a:ext>
                  </a:extLst>
                </p14:cNvPr>
                <p14:cNvContentPartPr/>
                <p14:nvPr/>
              </p14:nvContentPartPr>
              <p14:xfrm>
                <a:off x="10949596" y="549982"/>
                <a:ext cx="121320" cy="182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37D45F3-D7DF-579E-3460-75007C8F566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40956" y="541342"/>
                  <a:ext cx="138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0FCAB9-B88F-1175-3ABD-2DF83704FBF7}"/>
                    </a:ext>
                  </a:extLst>
                </p14:cNvPr>
                <p14:cNvContentPartPr/>
                <p14:nvPr/>
              </p14:nvContentPartPr>
              <p14:xfrm>
                <a:off x="11169916" y="544942"/>
                <a:ext cx="93240" cy="71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0FCAB9-B88F-1175-3ABD-2DF83704FB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61276" y="535942"/>
                  <a:ext cx="110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55D1E49-9933-B895-97F8-E5C8D71A6996}"/>
                    </a:ext>
                  </a:extLst>
                </p14:cNvPr>
                <p14:cNvContentPartPr/>
                <p14:nvPr/>
              </p14:nvContentPartPr>
              <p14:xfrm>
                <a:off x="11461156" y="459262"/>
                <a:ext cx="8280" cy="60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55D1E49-9933-B895-97F8-E5C8D71A69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52156" y="450262"/>
                  <a:ext cx="25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F9C3DD5-E3DD-F6B9-CFB7-D995F2E67230}"/>
                    </a:ext>
                  </a:extLst>
                </p14:cNvPr>
                <p14:cNvContentPartPr/>
                <p14:nvPr/>
              </p14:nvContentPartPr>
              <p14:xfrm>
                <a:off x="11362876" y="543862"/>
                <a:ext cx="162000" cy="24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F9C3DD5-E3DD-F6B9-CFB7-D995F2E672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54236" y="535222"/>
                  <a:ext cx="179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A647CAB-F260-9907-68ED-144E27EE3CE4}"/>
                    </a:ext>
                  </a:extLst>
                </p14:cNvPr>
                <p14:cNvContentPartPr/>
                <p14:nvPr/>
              </p14:nvContentPartPr>
              <p14:xfrm>
                <a:off x="11391676" y="633862"/>
                <a:ext cx="87480" cy="106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A647CAB-F260-9907-68ED-144E27EE3C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83036" y="625222"/>
                  <a:ext cx="10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3632DD8-737E-2731-8F5E-A8D0F83BF353}"/>
                    </a:ext>
                  </a:extLst>
                </p14:cNvPr>
                <p14:cNvContentPartPr/>
                <p14:nvPr/>
              </p14:nvContentPartPr>
              <p14:xfrm>
                <a:off x="8255716" y="1233622"/>
                <a:ext cx="16920" cy="3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3632DD8-737E-2731-8F5E-A8D0F83BF3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47076" y="1224982"/>
                  <a:ext cx="3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56EEAE9-8C27-A600-30C5-C5B3A7795AA8}"/>
                    </a:ext>
                  </a:extLst>
                </p14:cNvPr>
                <p14:cNvContentPartPr/>
                <p14:nvPr/>
              </p14:nvContentPartPr>
              <p14:xfrm>
                <a:off x="8899756" y="592462"/>
                <a:ext cx="93600" cy="92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56EEAE9-8C27-A600-30C5-C5B3A7795A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91116" y="583462"/>
                  <a:ext cx="111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F29AE3-13FF-9FAA-D449-E8048626AAB5}"/>
                    </a:ext>
                  </a:extLst>
                </p14:cNvPr>
                <p14:cNvContentPartPr/>
                <p14:nvPr/>
              </p14:nvContentPartPr>
              <p14:xfrm>
                <a:off x="9127996" y="609022"/>
                <a:ext cx="125640" cy="29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F29AE3-13FF-9FAA-D449-E8048626AA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9356" y="600022"/>
                  <a:ext cx="143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C3718C1-DBEA-D410-75E4-38AD2148689C}"/>
                    </a:ext>
                  </a:extLst>
                </p14:cNvPr>
                <p14:cNvContentPartPr/>
                <p14:nvPr/>
              </p14:nvContentPartPr>
              <p14:xfrm>
                <a:off x="9118996" y="671302"/>
                <a:ext cx="99360" cy="11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C3718C1-DBEA-D410-75E4-38AD214868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09996" y="662662"/>
                  <a:ext cx="11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D70C1D-95D8-9956-1C1B-B58327EB1E3B}"/>
                    </a:ext>
                  </a:extLst>
                </p14:cNvPr>
                <p14:cNvContentPartPr/>
                <p14:nvPr/>
              </p14:nvContentPartPr>
              <p14:xfrm>
                <a:off x="9335716" y="547822"/>
                <a:ext cx="110880" cy="136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D70C1D-95D8-9956-1C1B-B58327EB1E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26716" y="539182"/>
                  <a:ext cx="128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F3FE9C4-6D9C-0118-E8E6-0CDD5136A9ED}"/>
                    </a:ext>
                  </a:extLst>
                </p14:cNvPr>
                <p14:cNvContentPartPr/>
                <p14:nvPr/>
              </p14:nvContentPartPr>
              <p14:xfrm>
                <a:off x="9516436" y="561502"/>
                <a:ext cx="104040" cy="131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F3FE9C4-6D9C-0118-E8E6-0CDD5136A9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07796" y="552862"/>
                  <a:ext cx="121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7BE0DD0-6A7E-CD58-347A-1F24CD025E11}"/>
                    </a:ext>
                  </a:extLst>
                </p14:cNvPr>
                <p14:cNvContentPartPr/>
                <p14:nvPr/>
              </p14:nvContentPartPr>
              <p14:xfrm>
                <a:off x="9957076" y="576262"/>
                <a:ext cx="110160" cy="132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7BE0DD0-6A7E-CD58-347A-1F24CD025E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8076" y="567262"/>
                  <a:ext cx="127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EA8E70-B3C6-3BA9-8C59-155619AE7453}"/>
                    </a:ext>
                  </a:extLst>
                </p14:cNvPr>
                <p14:cNvContentPartPr/>
                <p14:nvPr/>
              </p14:nvContentPartPr>
              <p14:xfrm>
                <a:off x="10021876" y="653662"/>
                <a:ext cx="51480" cy="60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EA8E70-B3C6-3BA9-8C59-155619AE74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13236" y="645022"/>
                  <a:ext cx="6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769DD6-CAC1-A945-BFBF-1B37446D1485}"/>
                    </a:ext>
                  </a:extLst>
                </p14:cNvPr>
                <p14:cNvContentPartPr/>
                <p14:nvPr/>
              </p14:nvContentPartPr>
              <p14:xfrm>
                <a:off x="10188196" y="646462"/>
                <a:ext cx="114840" cy="62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769DD6-CAC1-A945-BFBF-1B37446D14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79196" y="637822"/>
                  <a:ext cx="132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363151F-AB28-3463-BE07-F0C2E293C936}"/>
                    </a:ext>
                  </a:extLst>
                </p14:cNvPr>
                <p14:cNvContentPartPr/>
                <p14:nvPr/>
              </p14:nvContentPartPr>
              <p14:xfrm>
                <a:off x="10434796" y="576622"/>
                <a:ext cx="115560" cy="150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363151F-AB28-3463-BE07-F0C2E293C93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25796" y="567982"/>
                  <a:ext cx="133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91B2206-0B9C-28C0-BD2A-86286B0C029C}"/>
                    </a:ext>
                  </a:extLst>
                </p14:cNvPr>
                <p14:cNvContentPartPr/>
                <p14:nvPr/>
              </p14:nvContentPartPr>
              <p14:xfrm>
                <a:off x="8498716" y="991702"/>
                <a:ext cx="9000" cy="149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91B2206-0B9C-28C0-BD2A-86286B0C02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90076" y="983062"/>
                  <a:ext cx="26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6173C2-15FD-94A8-39F3-778FB1A3E776}"/>
                    </a:ext>
                  </a:extLst>
                </p14:cNvPr>
                <p14:cNvContentPartPr/>
                <p14:nvPr/>
              </p14:nvContentPartPr>
              <p14:xfrm>
                <a:off x="8410156" y="926542"/>
                <a:ext cx="172440" cy="91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6173C2-15FD-94A8-39F3-778FB1A3E7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01156" y="917542"/>
                  <a:ext cx="190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4CF703B-35C4-CDF4-3A4E-696349DF8A66}"/>
                    </a:ext>
                  </a:extLst>
                </p14:cNvPr>
                <p14:cNvContentPartPr/>
                <p14:nvPr/>
              </p14:nvContentPartPr>
              <p14:xfrm>
                <a:off x="8617876" y="943102"/>
                <a:ext cx="69840" cy="179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4CF703B-35C4-CDF4-3A4E-696349DF8A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08876" y="934102"/>
                  <a:ext cx="87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1DABB6-4AF4-E546-DADF-E91EA1809EC6}"/>
                    </a:ext>
                  </a:extLst>
                </p14:cNvPr>
                <p14:cNvContentPartPr/>
                <p14:nvPr/>
              </p14:nvContentPartPr>
              <p14:xfrm>
                <a:off x="8778796" y="945982"/>
                <a:ext cx="108000" cy="144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1DABB6-4AF4-E546-DADF-E91EA1809E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70156" y="936982"/>
                  <a:ext cx="125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CED899-6550-35E7-80B8-8055E3CC73A2}"/>
                    </a:ext>
                  </a:extLst>
                </p14:cNvPr>
                <p14:cNvContentPartPr/>
                <p14:nvPr/>
              </p14:nvContentPartPr>
              <p14:xfrm>
                <a:off x="8793556" y="963982"/>
                <a:ext cx="93600" cy="86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CED899-6550-35E7-80B8-8055E3CC73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84556" y="954982"/>
                  <a:ext cx="111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BD651CC-63EB-8ED7-6A52-B3C1FA06602B}"/>
                    </a:ext>
                  </a:extLst>
                </p14:cNvPr>
                <p14:cNvContentPartPr/>
                <p14:nvPr/>
              </p14:nvContentPartPr>
              <p14:xfrm>
                <a:off x="9002356" y="989182"/>
                <a:ext cx="118440" cy="75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BD651CC-63EB-8ED7-6A52-B3C1FA0660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93716" y="980182"/>
                  <a:ext cx="136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A5243E5-C2EE-809D-26F4-0EB124836936}"/>
                    </a:ext>
                  </a:extLst>
                </p14:cNvPr>
                <p14:cNvContentPartPr/>
                <p14:nvPr/>
              </p14:nvContentPartPr>
              <p14:xfrm>
                <a:off x="9169036" y="942022"/>
                <a:ext cx="124560" cy="148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A5243E5-C2EE-809D-26F4-0EB1248369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60396" y="933022"/>
                  <a:ext cx="142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4FBA2D-49BB-123E-18B6-D46542025FEE}"/>
                    </a:ext>
                  </a:extLst>
                </p14:cNvPr>
                <p14:cNvContentPartPr/>
                <p14:nvPr/>
              </p14:nvContentPartPr>
              <p14:xfrm>
                <a:off x="9313396" y="927262"/>
                <a:ext cx="72360" cy="216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4FBA2D-49BB-123E-18B6-D46542025F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4756" y="918262"/>
                  <a:ext cx="90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A354763-A74A-9A1D-6F3A-ADD9CA089E4A}"/>
                    </a:ext>
                  </a:extLst>
                </p14:cNvPr>
                <p14:cNvContentPartPr/>
                <p14:nvPr/>
              </p14:nvContentPartPr>
              <p14:xfrm>
                <a:off x="9494116" y="1090702"/>
                <a:ext cx="145440" cy="15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A354763-A74A-9A1D-6F3A-ADD9CA089E4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85116" y="1082062"/>
                  <a:ext cx="163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0F9003-2205-F602-5ADC-BDC51E575743}"/>
                    </a:ext>
                  </a:extLst>
                </p14:cNvPr>
                <p14:cNvContentPartPr/>
                <p14:nvPr/>
              </p14:nvContentPartPr>
              <p14:xfrm>
                <a:off x="9502396" y="1132102"/>
                <a:ext cx="113400" cy="14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0F9003-2205-F602-5ADC-BDC51E5757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93396" y="1123102"/>
                  <a:ext cx="13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FD8CE24-9E14-D4EA-5FC4-9F80AF8F3619}"/>
                    </a:ext>
                  </a:extLst>
                </p14:cNvPr>
                <p14:cNvContentPartPr/>
                <p14:nvPr/>
              </p14:nvContentPartPr>
              <p14:xfrm>
                <a:off x="9803716" y="886582"/>
                <a:ext cx="158400" cy="119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FD8CE24-9E14-D4EA-5FC4-9F80AF8F36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4716" y="877942"/>
                  <a:ext cx="176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7F428D-8B8A-B664-F196-1E602AA027FA}"/>
                    </a:ext>
                  </a:extLst>
                </p14:cNvPr>
                <p14:cNvContentPartPr/>
                <p14:nvPr/>
              </p14:nvContentPartPr>
              <p14:xfrm>
                <a:off x="10021516" y="894862"/>
                <a:ext cx="85320" cy="77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7F428D-8B8A-B664-F196-1E602AA027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12516" y="885862"/>
                  <a:ext cx="102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CCE4B2-FDB0-8186-BE48-5340E4CF372D}"/>
                    </a:ext>
                  </a:extLst>
                </p14:cNvPr>
                <p14:cNvContentPartPr/>
                <p14:nvPr/>
              </p14:nvContentPartPr>
              <p14:xfrm>
                <a:off x="9971836" y="1082782"/>
                <a:ext cx="69840" cy="135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CCE4B2-FDB0-8186-BE48-5340E4CF37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62836" y="1073782"/>
                  <a:ext cx="87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69B1AC-4885-DA89-3DC2-630BC5FEF2D6}"/>
                    </a:ext>
                  </a:extLst>
                </p14:cNvPr>
                <p14:cNvContentPartPr/>
                <p14:nvPr/>
              </p14:nvContentPartPr>
              <p14:xfrm>
                <a:off x="10125556" y="913222"/>
                <a:ext cx="101520" cy="308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69B1AC-4885-DA89-3DC2-630BC5FEF2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16916" y="904582"/>
                  <a:ext cx="119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C4F5A5A-1E85-7658-8E98-482A7D10928D}"/>
                    </a:ext>
                  </a:extLst>
                </p14:cNvPr>
                <p14:cNvContentPartPr/>
                <p14:nvPr/>
              </p14:nvContentPartPr>
              <p14:xfrm>
                <a:off x="9705436" y="850942"/>
                <a:ext cx="101880" cy="398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C4F5A5A-1E85-7658-8E98-482A7D1092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96796" y="842302"/>
                  <a:ext cx="1195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2696B47-8FC7-C452-8DB5-3BA4C608868E}"/>
                    </a:ext>
                  </a:extLst>
                </p14:cNvPr>
                <p14:cNvContentPartPr/>
                <p14:nvPr/>
              </p14:nvContentPartPr>
              <p14:xfrm>
                <a:off x="10328956" y="1052182"/>
                <a:ext cx="20520" cy="31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2696B47-8FC7-C452-8DB5-3BA4C60886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20316" y="1043182"/>
                  <a:ext cx="38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CFECF0-390A-7136-F64D-5F808063F212}"/>
                    </a:ext>
                  </a:extLst>
                </p14:cNvPr>
                <p14:cNvContentPartPr/>
                <p14:nvPr/>
              </p14:nvContentPartPr>
              <p14:xfrm>
                <a:off x="10504276" y="910702"/>
                <a:ext cx="139320" cy="122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CFECF0-390A-7136-F64D-5F808063F2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95276" y="902062"/>
                  <a:ext cx="156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9D96C2-B659-99B9-CAE9-276552B8A240}"/>
                    </a:ext>
                  </a:extLst>
                </p14:cNvPr>
                <p14:cNvContentPartPr/>
                <p14:nvPr/>
              </p14:nvContentPartPr>
              <p14:xfrm>
                <a:off x="10523356" y="1058302"/>
                <a:ext cx="151920" cy="31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9D96C2-B659-99B9-CAE9-276552B8A2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14716" y="1049302"/>
                  <a:ext cx="169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94A0FE7-8A1A-7353-1D41-FC6F7CB66805}"/>
                    </a:ext>
                  </a:extLst>
                </p14:cNvPr>
                <p14:cNvContentPartPr/>
                <p14:nvPr/>
              </p14:nvContentPartPr>
              <p14:xfrm>
                <a:off x="10548556" y="1096102"/>
                <a:ext cx="100800" cy="144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94A0FE7-8A1A-7353-1D41-FC6F7CB668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39916" y="1087102"/>
                  <a:ext cx="11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0ADCC36-2FD3-0749-99E3-6BBAEE0BF33B}"/>
                    </a:ext>
                  </a:extLst>
                </p14:cNvPr>
                <p14:cNvContentPartPr/>
                <p14:nvPr/>
              </p14:nvContentPartPr>
              <p14:xfrm>
                <a:off x="10689676" y="912142"/>
                <a:ext cx="118440" cy="304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0ADCC36-2FD3-0749-99E3-6BBAEE0BF3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80676" y="903502"/>
                  <a:ext cx="136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FA2D83-93F0-4F3C-9D48-B5620E91C717}"/>
                    </a:ext>
                  </a:extLst>
                </p14:cNvPr>
                <p14:cNvContentPartPr/>
                <p14:nvPr/>
              </p14:nvContentPartPr>
              <p14:xfrm>
                <a:off x="10430476" y="895942"/>
                <a:ext cx="65520" cy="355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FA2D83-93F0-4F3C-9D48-B5620E91C7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1836" y="886942"/>
                  <a:ext cx="83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9D6015A-BDBF-A7A9-D481-54FC534071D3}"/>
                    </a:ext>
                  </a:extLst>
                </p14:cNvPr>
                <p14:cNvContentPartPr/>
                <p14:nvPr/>
              </p14:nvContentPartPr>
              <p14:xfrm>
                <a:off x="10834036" y="761662"/>
                <a:ext cx="74880" cy="138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9D6015A-BDBF-A7A9-D481-54FC534071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25396" y="752662"/>
                  <a:ext cx="92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22F4A32-6E04-98C5-4483-6F6081F72583}"/>
                    </a:ext>
                  </a:extLst>
                </p14:cNvPr>
                <p14:cNvContentPartPr/>
                <p14:nvPr/>
              </p14:nvContentPartPr>
              <p14:xfrm>
                <a:off x="10934476" y="902782"/>
                <a:ext cx="110520" cy="286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22F4A32-6E04-98C5-4483-6F6081F725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25836" y="894142"/>
                  <a:ext cx="128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1E3A72-92E9-7E4C-1DB8-EBE8F77AAE50}"/>
                    </a:ext>
                  </a:extLst>
                </p14:cNvPr>
                <p14:cNvContentPartPr/>
                <p14:nvPr/>
              </p14:nvContentPartPr>
              <p14:xfrm>
                <a:off x="11045716" y="989182"/>
                <a:ext cx="109440" cy="135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1E3A72-92E9-7E4C-1DB8-EBE8F77AAE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36716" y="980182"/>
                  <a:ext cx="127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01E0DF-A4DD-8A5B-B3BE-02E5749F4385}"/>
                    </a:ext>
                  </a:extLst>
                </p14:cNvPr>
                <p14:cNvContentPartPr/>
                <p14:nvPr/>
              </p14:nvContentPartPr>
              <p14:xfrm>
                <a:off x="11210236" y="1040302"/>
                <a:ext cx="96840" cy="32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01E0DF-A4DD-8A5B-B3BE-02E5749F43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01596" y="1031302"/>
                  <a:ext cx="11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9F977BC-6DAF-C246-00A6-A2B490ED0791}"/>
                    </a:ext>
                  </a:extLst>
                </p14:cNvPr>
                <p14:cNvContentPartPr/>
                <p14:nvPr/>
              </p14:nvContentPartPr>
              <p14:xfrm>
                <a:off x="11333716" y="909262"/>
                <a:ext cx="179280" cy="162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9F977BC-6DAF-C246-00A6-A2B490ED07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24716" y="900262"/>
                  <a:ext cx="196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642F79-2AE4-3736-39DC-8D0E2FAFF878}"/>
                    </a:ext>
                  </a:extLst>
                </p14:cNvPr>
                <p14:cNvContentPartPr/>
                <p14:nvPr/>
              </p14:nvContentPartPr>
              <p14:xfrm>
                <a:off x="11343436" y="1110862"/>
                <a:ext cx="96120" cy="128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642F79-2AE4-3736-39DC-8D0E2FAFF8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34436" y="1101862"/>
                  <a:ext cx="113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FC1E1AE-96E2-7026-10D1-F773A0FB61FF}"/>
                    </a:ext>
                  </a:extLst>
                </p14:cNvPr>
                <p14:cNvContentPartPr/>
                <p14:nvPr/>
              </p14:nvContentPartPr>
              <p14:xfrm>
                <a:off x="11473396" y="911782"/>
                <a:ext cx="101880" cy="336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FC1E1AE-96E2-7026-10D1-F773A0FB61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64756" y="902782"/>
                  <a:ext cx="1195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E7DF0ED-E27A-BEBD-C038-5B11ABE0B134}"/>
                    </a:ext>
                  </a:extLst>
                </p14:cNvPr>
                <p14:cNvContentPartPr/>
                <p14:nvPr/>
              </p14:nvContentPartPr>
              <p14:xfrm>
                <a:off x="11559796" y="738622"/>
                <a:ext cx="88560" cy="79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E7DF0ED-E27A-BEBD-C038-5B11ABE0B1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50796" y="729982"/>
                  <a:ext cx="106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FBE1EE-0B38-97F3-1417-730E31669869}"/>
                    </a:ext>
                  </a:extLst>
                </p14:cNvPr>
                <p14:cNvContentPartPr/>
                <p14:nvPr/>
              </p14:nvContentPartPr>
              <p14:xfrm>
                <a:off x="11679316" y="730702"/>
                <a:ext cx="70920" cy="100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FBE1EE-0B38-97F3-1417-730E316698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70316" y="721702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AA01D55-4655-A3BC-C96C-4A8F338B805E}"/>
                    </a:ext>
                  </a:extLst>
                </p14:cNvPr>
                <p14:cNvContentPartPr/>
                <p14:nvPr/>
              </p14:nvContentPartPr>
              <p14:xfrm>
                <a:off x="11809996" y="758062"/>
                <a:ext cx="83520" cy="18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AA01D55-4655-A3BC-C96C-4A8F338B805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00996" y="749062"/>
                  <a:ext cx="1011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6CF3F93-3C3E-7C1B-3E5D-E94709D094EC}"/>
              </a:ext>
            </a:extLst>
          </p:cNvPr>
          <p:cNvGrpSpPr/>
          <p:nvPr/>
        </p:nvGrpSpPr>
        <p:grpSpPr>
          <a:xfrm>
            <a:off x="8683396" y="1384822"/>
            <a:ext cx="907560" cy="366120"/>
            <a:chOff x="8683396" y="1384822"/>
            <a:chExt cx="90756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E55EDF-3C3B-E66C-F5F6-0420C27E0E0D}"/>
                    </a:ext>
                  </a:extLst>
                </p14:cNvPr>
                <p14:cNvContentPartPr/>
                <p14:nvPr/>
              </p14:nvContentPartPr>
              <p14:xfrm>
                <a:off x="8697436" y="1667782"/>
                <a:ext cx="127440" cy="13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E55EDF-3C3B-E66C-F5F6-0420C27E0E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88436" y="1658782"/>
                  <a:ext cx="14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74BD66D-16BB-6FDA-6D27-CB75BBC4EEA9}"/>
                    </a:ext>
                  </a:extLst>
                </p14:cNvPr>
                <p14:cNvContentPartPr/>
                <p14:nvPr/>
              </p14:nvContentPartPr>
              <p14:xfrm>
                <a:off x="8683396" y="1720702"/>
                <a:ext cx="135000" cy="30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74BD66D-16BB-6FDA-6D27-CB75BBC4EEA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4756" y="1712062"/>
                  <a:ext cx="15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CA0DAEE-D91D-BDB9-4874-5024660CEF2B}"/>
                    </a:ext>
                  </a:extLst>
                </p14:cNvPr>
                <p14:cNvContentPartPr/>
                <p14:nvPr/>
              </p14:nvContentPartPr>
              <p14:xfrm>
                <a:off x="9038716" y="1464382"/>
                <a:ext cx="121680" cy="165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CA0DAEE-D91D-BDB9-4874-5024660CEF2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29716" y="1455382"/>
                  <a:ext cx="139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BB08ED-C9B8-6A9D-3B60-25E11BEC52AF}"/>
                    </a:ext>
                  </a:extLst>
                </p14:cNvPr>
                <p14:cNvContentPartPr/>
                <p14:nvPr/>
              </p14:nvContentPartPr>
              <p14:xfrm>
                <a:off x="9208276" y="1485262"/>
                <a:ext cx="86400" cy="131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BB08ED-C9B8-6A9D-3B60-25E11BEC52A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99276" y="1476262"/>
                  <a:ext cx="10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4471709-96BC-CDAF-3F61-E8201176E45F}"/>
                    </a:ext>
                  </a:extLst>
                </p14:cNvPr>
                <p14:cNvContentPartPr/>
                <p14:nvPr/>
              </p14:nvContentPartPr>
              <p14:xfrm>
                <a:off x="9387916" y="1384822"/>
                <a:ext cx="58320" cy="200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4471709-96BC-CDAF-3F61-E8201176E4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8916" y="1376182"/>
                  <a:ext cx="75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71C346-28F3-AB69-347A-E6ECCCB951D3}"/>
                    </a:ext>
                  </a:extLst>
                </p14:cNvPr>
                <p14:cNvContentPartPr/>
                <p14:nvPr/>
              </p14:nvContentPartPr>
              <p14:xfrm>
                <a:off x="8965636" y="1659502"/>
                <a:ext cx="625320" cy="43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71C346-28F3-AB69-347A-E6ECCCB951D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56996" y="1650502"/>
                  <a:ext cx="6429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3AEE1B5F-DFB3-8B0B-EE34-6B724E445834}"/>
              </a:ext>
            </a:extLst>
          </p:cNvPr>
          <p:cNvGrpSpPr/>
          <p:nvPr/>
        </p:nvGrpSpPr>
        <p:grpSpPr>
          <a:xfrm>
            <a:off x="9838276" y="1383742"/>
            <a:ext cx="669960" cy="516960"/>
            <a:chOff x="9838276" y="1383742"/>
            <a:chExt cx="66996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66EBC84-75C3-FFC8-7352-5DA96B3756F0}"/>
                    </a:ext>
                  </a:extLst>
                </p14:cNvPr>
                <p14:cNvContentPartPr/>
                <p14:nvPr/>
              </p14:nvContentPartPr>
              <p14:xfrm>
                <a:off x="9838276" y="1655542"/>
                <a:ext cx="15840" cy="13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66EBC84-75C3-FFC8-7352-5DA96B3756F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29276" y="1646902"/>
                  <a:ext cx="33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3AE83D-AAC6-277A-70BC-6631E62AE27D}"/>
                    </a:ext>
                  </a:extLst>
                </p14:cNvPr>
                <p14:cNvContentPartPr/>
                <p14:nvPr/>
              </p14:nvContentPartPr>
              <p14:xfrm>
                <a:off x="10136716" y="1478422"/>
                <a:ext cx="106560" cy="130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3AE83D-AAC6-277A-70BC-6631E62AE2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28076" y="1469422"/>
                  <a:ext cx="124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ECB644E-2F5F-2F45-1FDC-D1E9A1AD6A46}"/>
                    </a:ext>
                  </a:extLst>
                </p14:cNvPr>
                <p14:cNvContentPartPr/>
                <p14:nvPr/>
              </p14:nvContentPartPr>
              <p14:xfrm>
                <a:off x="10099996" y="1657342"/>
                <a:ext cx="178200" cy="18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ECB644E-2F5F-2F45-1FDC-D1E9A1AD6A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0996" y="1648342"/>
                  <a:ext cx="195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DB9AA57-297E-97FB-5620-221A0F31CB1E}"/>
                    </a:ext>
                  </a:extLst>
                </p14:cNvPr>
                <p14:cNvContentPartPr/>
                <p14:nvPr/>
              </p14:nvContentPartPr>
              <p14:xfrm>
                <a:off x="10120156" y="1740142"/>
                <a:ext cx="109440" cy="141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DB9AA57-297E-97FB-5620-221A0F31CB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11516" y="1731502"/>
                  <a:ext cx="127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09ADFD0-878C-4A7B-8162-0FA5EE714966}"/>
                    </a:ext>
                  </a:extLst>
                </p14:cNvPr>
                <p14:cNvContentPartPr/>
                <p14:nvPr/>
              </p14:nvContentPartPr>
              <p14:xfrm>
                <a:off x="10295476" y="1497502"/>
                <a:ext cx="124920" cy="374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09ADFD0-878C-4A7B-8162-0FA5EE71496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86476" y="1488862"/>
                  <a:ext cx="142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B18B14F-9476-AF0F-9D1F-EF4B7DFA00C6}"/>
                    </a:ext>
                  </a:extLst>
                </p14:cNvPr>
                <p14:cNvContentPartPr/>
                <p14:nvPr/>
              </p14:nvContentPartPr>
              <p14:xfrm>
                <a:off x="9992716" y="1508302"/>
                <a:ext cx="98280" cy="392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B18B14F-9476-AF0F-9D1F-EF4B7DFA00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84076" y="1499662"/>
                  <a:ext cx="1159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24BD59F-5108-AC84-3B66-E5FEA0F186D2}"/>
                    </a:ext>
                  </a:extLst>
                </p14:cNvPr>
                <p14:cNvContentPartPr/>
                <p14:nvPr/>
              </p14:nvContentPartPr>
              <p14:xfrm>
                <a:off x="10434076" y="1383742"/>
                <a:ext cx="74160" cy="114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24BD59F-5108-AC84-3B66-E5FEA0F186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25436" y="1374742"/>
                  <a:ext cx="9180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E6F5409-D8C7-7F5D-4568-C771D1F1F607}"/>
                  </a:ext>
                </a:extLst>
              </p14:cNvPr>
              <p14:cNvContentPartPr/>
              <p14:nvPr/>
            </p14:nvContentPartPr>
            <p14:xfrm>
              <a:off x="11649436" y="1440262"/>
              <a:ext cx="720" cy="79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E6F5409-D8C7-7F5D-4568-C771D1F1F60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640436" y="1431262"/>
                <a:ext cx="18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402C463-D9B5-2CDD-C3F1-5D35619704F4}"/>
                  </a:ext>
                </a:extLst>
              </p14:cNvPr>
              <p14:cNvContentPartPr/>
              <p14:nvPr/>
            </p14:nvContentPartPr>
            <p14:xfrm>
              <a:off x="11923036" y="695422"/>
              <a:ext cx="117000" cy="1368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402C463-D9B5-2CDD-C3F1-5D35619704F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914396" y="686422"/>
                <a:ext cx="1346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31F2E33-8C00-4BC1-4DAA-ABD3F01D5EED}"/>
              </a:ext>
            </a:extLst>
          </p:cNvPr>
          <p:cNvGrpSpPr/>
          <p:nvPr/>
        </p:nvGrpSpPr>
        <p:grpSpPr>
          <a:xfrm>
            <a:off x="10571956" y="1327582"/>
            <a:ext cx="1184040" cy="563760"/>
            <a:chOff x="10571956" y="1327582"/>
            <a:chExt cx="118404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B16D61C-6895-AF0B-2CFD-841A984DD114}"/>
                    </a:ext>
                  </a:extLst>
                </p14:cNvPr>
                <p14:cNvContentPartPr/>
                <p14:nvPr/>
              </p14:nvContentPartPr>
              <p14:xfrm>
                <a:off x="10571956" y="1657342"/>
                <a:ext cx="10080" cy="7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B16D61C-6895-AF0B-2CFD-841A984DD1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63316" y="1648342"/>
                  <a:ext cx="2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E595A8-62D8-F2B9-2332-914979825798}"/>
                    </a:ext>
                  </a:extLst>
                </p14:cNvPr>
                <p14:cNvContentPartPr/>
                <p14:nvPr/>
              </p14:nvContentPartPr>
              <p14:xfrm>
                <a:off x="10699396" y="1454302"/>
                <a:ext cx="153000" cy="159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E595A8-62D8-F2B9-2332-91497982579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90756" y="1445302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225E695-C002-FFB0-9C44-1D56C4F40F76}"/>
                    </a:ext>
                  </a:extLst>
                </p14:cNvPr>
                <p14:cNvContentPartPr/>
                <p14:nvPr/>
              </p14:nvContentPartPr>
              <p14:xfrm>
                <a:off x="10711996" y="1640422"/>
                <a:ext cx="128880" cy="13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225E695-C002-FFB0-9C44-1D56C4F40F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02996" y="1631422"/>
                  <a:ext cx="14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A5A0EBD-0AAD-E148-470A-07CCE3E4D066}"/>
                    </a:ext>
                  </a:extLst>
                </p14:cNvPr>
                <p14:cNvContentPartPr/>
                <p14:nvPr/>
              </p14:nvContentPartPr>
              <p14:xfrm>
                <a:off x="10688956" y="1698022"/>
                <a:ext cx="106920" cy="149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A5A0EBD-0AAD-E148-470A-07CCE3E4D06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80316" y="1689382"/>
                  <a:ext cx="124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0D05ED-D875-536A-ECB6-0D4DBD135CF7}"/>
                    </a:ext>
                  </a:extLst>
                </p14:cNvPr>
                <p14:cNvContentPartPr/>
                <p14:nvPr/>
              </p14:nvContentPartPr>
              <p14:xfrm>
                <a:off x="10782916" y="1460782"/>
                <a:ext cx="142560" cy="398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0D05ED-D875-536A-ECB6-0D4DBD135C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74276" y="1452142"/>
                  <a:ext cx="1602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B16A2C-55EE-E2CE-955A-1A68CF0BA9C2}"/>
                    </a:ext>
                  </a:extLst>
                </p14:cNvPr>
                <p14:cNvContentPartPr/>
                <p14:nvPr/>
              </p14:nvContentPartPr>
              <p14:xfrm>
                <a:off x="10587796" y="1438822"/>
                <a:ext cx="113760" cy="452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B16A2C-55EE-E2CE-955A-1A68CF0BA9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78796" y="1429822"/>
                  <a:ext cx="1314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6CDA0A-6A87-F670-963F-B3441C99C25D}"/>
                    </a:ext>
                  </a:extLst>
                </p14:cNvPr>
                <p14:cNvContentPartPr/>
                <p14:nvPr/>
              </p14:nvContentPartPr>
              <p14:xfrm>
                <a:off x="10920796" y="1334062"/>
                <a:ext cx="133560" cy="120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6CDA0A-6A87-F670-963F-B3441C99C25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11796" y="1325422"/>
                  <a:ext cx="151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57AC472-1254-DE00-BDD2-2402E780CA56}"/>
                    </a:ext>
                  </a:extLst>
                </p14:cNvPr>
                <p14:cNvContentPartPr/>
                <p14:nvPr/>
              </p14:nvContentPartPr>
              <p14:xfrm>
                <a:off x="10958956" y="1410742"/>
                <a:ext cx="110880" cy="7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57AC472-1254-DE00-BDD2-2402E780CA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50316" y="1401742"/>
                  <a:ext cx="12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34C11A4-40B1-D707-DA96-54AB96AFAE8C}"/>
                    </a:ext>
                  </a:extLst>
                </p14:cNvPr>
                <p14:cNvContentPartPr/>
                <p14:nvPr/>
              </p14:nvContentPartPr>
              <p14:xfrm>
                <a:off x="11134636" y="1650502"/>
                <a:ext cx="22680" cy="21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34C11A4-40B1-D707-DA96-54AB96AFAE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25996" y="1641862"/>
                  <a:ext cx="40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08A22E8-FDD0-4B6C-2848-F3E578ED73CB}"/>
                    </a:ext>
                  </a:extLst>
                </p14:cNvPr>
                <p14:cNvContentPartPr/>
                <p14:nvPr/>
              </p14:nvContentPartPr>
              <p14:xfrm>
                <a:off x="11296276" y="1491022"/>
                <a:ext cx="105840" cy="207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08A22E8-FDD0-4B6C-2848-F3E578ED73C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87636" y="1482382"/>
                  <a:ext cx="123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39A349-1340-1275-B155-ACB9AAC220BE}"/>
                    </a:ext>
                  </a:extLst>
                </p14:cNvPr>
                <p14:cNvContentPartPr/>
                <p14:nvPr/>
              </p14:nvContentPartPr>
              <p14:xfrm>
                <a:off x="11369716" y="1479142"/>
                <a:ext cx="101520" cy="33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39A349-1340-1275-B155-ACB9AAC220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60716" y="1470502"/>
                  <a:ext cx="119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EC1E191-850F-3370-3E47-DE042DC7BA24}"/>
                    </a:ext>
                  </a:extLst>
                </p14:cNvPr>
                <p14:cNvContentPartPr/>
                <p14:nvPr/>
              </p14:nvContentPartPr>
              <p14:xfrm>
                <a:off x="11593996" y="1327582"/>
                <a:ext cx="145080" cy="157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EC1E191-850F-3370-3E47-DE042DC7BA2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85356" y="1318942"/>
                  <a:ext cx="162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366979B-4908-BD73-2454-67AB2A7BDE22}"/>
                    </a:ext>
                  </a:extLst>
                </p14:cNvPr>
                <p14:cNvContentPartPr/>
                <p14:nvPr/>
              </p14:nvContentPartPr>
              <p14:xfrm>
                <a:off x="11573116" y="1424062"/>
                <a:ext cx="182880" cy="9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366979B-4908-BD73-2454-67AB2A7BDE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64116" y="1415422"/>
                  <a:ext cx="200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7EE9BAE0-DDAE-272E-1B49-9743FE8EA1FB}"/>
              </a:ext>
            </a:extLst>
          </p:cNvPr>
          <p:cNvGrpSpPr/>
          <p:nvPr/>
        </p:nvGrpSpPr>
        <p:grpSpPr>
          <a:xfrm>
            <a:off x="10190716" y="2000422"/>
            <a:ext cx="410400" cy="350280"/>
            <a:chOff x="10190716" y="2000422"/>
            <a:chExt cx="41040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E8EB667-4D1F-1693-9BD7-F4563CDC681D}"/>
                    </a:ext>
                  </a:extLst>
                </p14:cNvPr>
                <p14:cNvContentPartPr/>
                <p14:nvPr/>
              </p14:nvContentPartPr>
              <p14:xfrm>
                <a:off x="10282516" y="2106262"/>
                <a:ext cx="130320" cy="175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E8EB667-4D1F-1693-9BD7-F4563CDC68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73516" y="2097622"/>
                  <a:ext cx="147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CFBAEE1-F610-4329-87A7-7C59EAC89375}"/>
                    </a:ext>
                  </a:extLst>
                </p14:cNvPr>
                <p14:cNvContentPartPr/>
                <p14:nvPr/>
              </p14:nvContentPartPr>
              <p14:xfrm>
                <a:off x="10338676" y="2088622"/>
                <a:ext cx="87120" cy="15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CFBAEE1-F610-4329-87A7-7C59EAC893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30036" y="2079982"/>
                  <a:ext cx="104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DFDAEEC-154A-8224-62D5-A0C7AAF7BF6B}"/>
                    </a:ext>
                  </a:extLst>
                </p14:cNvPr>
                <p14:cNvContentPartPr/>
                <p14:nvPr/>
              </p14:nvContentPartPr>
              <p14:xfrm>
                <a:off x="10508956" y="2000422"/>
                <a:ext cx="92160" cy="134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DFDAEEC-154A-8224-62D5-A0C7AAF7BF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00316" y="1991782"/>
                  <a:ext cx="109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2743EAD-0B76-40C8-799D-35E9D5904E47}"/>
                    </a:ext>
                  </a:extLst>
                </p14:cNvPr>
                <p14:cNvContentPartPr/>
                <p14:nvPr/>
              </p14:nvContentPartPr>
              <p14:xfrm>
                <a:off x="10190716" y="2332342"/>
                <a:ext cx="322200" cy="18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2743EAD-0B76-40C8-799D-35E9D5904E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81716" y="2323342"/>
                  <a:ext cx="3398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21D33A83-A9B6-18FE-DB05-998579BB12C4}"/>
              </a:ext>
            </a:extLst>
          </p:cNvPr>
          <p:cNvGrpSpPr/>
          <p:nvPr/>
        </p:nvGrpSpPr>
        <p:grpSpPr>
          <a:xfrm>
            <a:off x="10251916" y="2410822"/>
            <a:ext cx="389520" cy="240480"/>
            <a:chOff x="10251916" y="2410822"/>
            <a:chExt cx="38952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B809F91-B61E-6F33-7C38-EA09C8F9DA99}"/>
                    </a:ext>
                  </a:extLst>
                </p14:cNvPr>
                <p14:cNvContentPartPr/>
                <p14:nvPr/>
              </p14:nvContentPartPr>
              <p14:xfrm>
                <a:off x="10251916" y="2498662"/>
                <a:ext cx="91080" cy="152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B809F91-B61E-6F33-7C38-EA09C8F9DA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43276" y="2489662"/>
                  <a:ext cx="108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C8D0D17-CB26-A24E-9108-8DCE94EF09C0}"/>
                    </a:ext>
                  </a:extLst>
                </p14:cNvPr>
                <p14:cNvContentPartPr/>
                <p14:nvPr/>
              </p14:nvContentPartPr>
              <p14:xfrm>
                <a:off x="10418596" y="2427382"/>
                <a:ext cx="91440" cy="96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C8D0D17-CB26-A24E-9108-8DCE94EF09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09596" y="2418742"/>
                  <a:ext cx="109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D37358F-ED75-58D5-A2B6-B69F86C59B5B}"/>
                    </a:ext>
                  </a:extLst>
                </p14:cNvPr>
                <p14:cNvContentPartPr/>
                <p14:nvPr/>
              </p14:nvContentPartPr>
              <p14:xfrm>
                <a:off x="10553596" y="2410822"/>
                <a:ext cx="87840" cy="86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D37358F-ED75-58D5-A2B6-B69F86C59B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44956" y="2401822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318C5F43-BB6F-0BD0-9FE0-98CBB3C7751D}"/>
              </a:ext>
            </a:extLst>
          </p:cNvPr>
          <p:cNvGrpSpPr/>
          <p:nvPr/>
        </p:nvGrpSpPr>
        <p:grpSpPr>
          <a:xfrm>
            <a:off x="8660356" y="1788742"/>
            <a:ext cx="1295640" cy="898200"/>
            <a:chOff x="8660356" y="1788742"/>
            <a:chExt cx="1295640" cy="89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F411AC5-A89A-6E0C-2068-06405C94CCAC}"/>
                    </a:ext>
                  </a:extLst>
                </p14:cNvPr>
                <p14:cNvContentPartPr/>
                <p14:nvPr/>
              </p14:nvContentPartPr>
              <p14:xfrm>
                <a:off x="9949876" y="2370502"/>
                <a:ext cx="6120" cy="11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F411AC5-A89A-6E0C-2068-06405C94CC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40876" y="2361502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52FB4B2-5363-271A-DCEE-94F16762A6A0}"/>
                    </a:ext>
                  </a:extLst>
                </p14:cNvPr>
                <p14:cNvContentPartPr/>
                <p14:nvPr/>
              </p14:nvContentPartPr>
              <p14:xfrm>
                <a:off x="8884996" y="1859662"/>
                <a:ext cx="106200" cy="167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52FB4B2-5363-271A-DCEE-94F16762A6A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76356" y="1850662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45D5DD4-6042-252A-F6AA-41D0D3F31D55}"/>
                    </a:ext>
                  </a:extLst>
                </p14:cNvPr>
                <p14:cNvContentPartPr/>
                <p14:nvPr/>
              </p14:nvContentPartPr>
              <p14:xfrm>
                <a:off x="9085516" y="1819702"/>
                <a:ext cx="7200" cy="74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45D5DD4-6042-252A-F6AA-41D0D3F31D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76516" y="1811062"/>
                  <a:ext cx="24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3FA3D6B-F92F-E033-FC29-D3ED75F28291}"/>
                    </a:ext>
                  </a:extLst>
                </p14:cNvPr>
                <p14:cNvContentPartPr/>
                <p14:nvPr/>
              </p14:nvContentPartPr>
              <p14:xfrm>
                <a:off x="9085516" y="1975222"/>
                <a:ext cx="6480" cy="10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3FA3D6B-F92F-E033-FC29-D3ED75F282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76516" y="1966222"/>
                  <a:ext cx="2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249B4C-34C5-CD0E-4B90-8AEA80FADFC2}"/>
                    </a:ext>
                  </a:extLst>
                </p14:cNvPr>
                <p14:cNvContentPartPr/>
                <p14:nvPr/>
              </p14:nvContentPartPr>
              <p14:xfrm>
                <a:off x="9246436" y="1860022"/>
                <a:ext cx="105120" cy="147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249B4C-34C5-CD0E-4B90-8AEA80FADFC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37796" y="1851382"/>
                  <a:ext cx="122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842B4F5-0E03-2D71-ACE5-DE83C776499E}"/>
                    </a:ext>
                  </a:extLst>
                </p14:cNvPr>
                <p14:cNvContentPartPr/>
                <p14:nvPr/>
              </p14:nvContentPartPr>
              <p14:xfrm>
                <a:off x="9239596" y="1911862"/>
                <a:ext cx="114480" cy="18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842B4F5-0E03-2D71-ACE5-DE83C77649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0956" y="1902862"/>
                  <a:ext cx="132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4FD600-F2CA-8B31-12E3-8566A259E7D8}"/>
                    </a:ext>
                  </a:extLst>
                </p14:cNvPr>
                <p14:cNvContentPartPr/>
                <p14:nvPr/>
              </p14:nvContentPartPr>
              <p14:xfrm>
                <a:off x="9406996" y="1788742"/>
                <a:ext cx="70560" cy="220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4FD600-F2CA-8B31-12E3-8566A259E7D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97996" y="1780102"/>
                  <a:ext cx="88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E2A3969-B6C9-0F19-4120-46D3C934E1E7}"/>
                    </a:ext>
                  </a:extLst>
                </p14:cNvPr>
                <p14:cNvContentPartPr/>
                <p14:nvPr/>
              </p14:nvContentPartPr>
              <p14:xfrm>
                <a:off x="8660356" y="2339542"/>
                <a:ext cx="143280" cy="17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E2A3969-B6C9-0F19-4120-46D3C934E1E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51356" y="2330542"/>
                  <a:ext cx="160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955A0F8-FEB3-DA1F-D168-1F548D1D2FA7}"/>
                    </a:ext>
                  </a:extLst>
                </p14:cNvPr>
                <p14:cNvContentPartPr/>
                <p14:nvPr/>
              </p14:nvContentPartPr>
              <p14:xfrm>
                <a:off x="8689516" y="2402902"/>
                <a:ext cx="124560" cy="14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955A0F8-FEB3-DA1F-D168-1F548D1D2FA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80876" y="2393902"/>
                  <a:ext cx="142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97A9632-E8CF-EB07-78DA-B81180A849B5}"/>
                    </a:ext>
                  </a:extLst>
                </p14:cNvPr>
                <p14:cNvContentPartPr/>
                <p14:nvPr/>
              </p14:nvContentPartPr>
              <p14:xfrm>
                <a:off x="9044476" y="2151622"/>
                <a:ext cx="97920" cy="161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97A9632-E8CF-EB07-78DA-B81180A849B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35476" y="2142982"/>
                  <a:ext cx="11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07722A8-82CF-B152-D612-51D32B8152C2}"/>
                    </a:ext>
                  </a:extLst>
                </p14:cNvPr>
                <p14:cNvContentPartPr/>
                <p14:nvPr/>
              </p14:nvContentPartPr>
              <p14:xfrm>
                <a:off x="9193156" y="2241262"/>
                <a:ext cx="4320" cy="14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07722A8-82CF-B152-D612-51D32B8152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84516" y="2232622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A106E94-9E5A-28A2-FCFE-2B2D7B4FD3C1}"/>
                    </a:ext>
                  </a:extLst>
                </p14:cNvPr>
                <p14:cNvContentPartPr/>
                <p14:nvPr/>
              </p14:nvContentPartPr>
              <p14:xfrm>
                <a:off x="9265876" y="2151262"/>
                <a:ext cx="80640" cy="171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A106E94-9E5A-28A2-FCFE-2B2D7B4FD3C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57236" y="2142262"/>
                  <a:ext cx="98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74A5EB-6490-08F9-0F94-E60F81FB84D0}"/>
                    </a:ext>
                  </a:extLst>
                </p14:cNvPr>
                <p14:cNvContentPartPr/>
                <p14:nvPr/>
              </p14:nvContentPartPr>
              <p14:xfrm>
                <a:off x="9442996" y="2134702"/>
                <a:ext cx="106200" cy="136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74A5EB-6490-08F9-0F94-E60F81FB84D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34356" y="2125702"/>
                  <a:ext cx="12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88FF9BE-D0AB-C424-262B-5CBB3E4EAB03}"/>
                    </a:ext>
                  </a:extLst>
                </p14:cNvPr>
                <p14:cNvContentPartPr/>
                <p14:nvPr/>
              </p14:nvContentPartPr>
              <p14:xfrm>
                <a:off x="9572956" y="2145502"/>
                <a:ext cx="93600" cy="121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88FF9BE-D0AB-C424-262B-5CBB3E4EAB0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63956" y="2136862"/>
                  <a:ext cx="111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8C4EC42-8B28-7764-482B-6B05B6F8CFA2}"/>
                    </a:ext>
                  </a:extLst>
                </p14:cNvPr>
                <p14:cNvContentPartPr/>
                <p14:nvPr/>
              </p14:nvContentPartPr>
              <p14:xfrm>
                <a:off x="8976076" y="2344942"/>
                <a:ext cx="738000" cy="87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8C4EC42-8B28-7764-482B-6B05B6F8CFA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67436" y="2336302"/>
                  <a:ext cx="755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8EBFEA9-E786-FF5F-64EE-437580287FE3}"/>
                    </a:ext>
                  </a:extLst>
                </p14:cNvPr>
                <p14:cNvContentPartPr/>
                <p14:nvPr/>
              </p14:nvContentPartPr>
              <p14:xfrm>
                <a:off x="9000196" y="2530342"/>
                <a:ext cx="102960" cy="97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8EBFEA9-E786-FF5F-64EE-437580287FE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91556" y="2521342"/>
                  <a:ext cx="120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61A7F2C-665C-8917-BA13-F58AC1C1F056}"/>
                    </a:ext>
                  </a:extLst>
                </p14:cNvPr>
                <p14:cNvContentPartPr/>
                <p14:nvPr/>
              </p14:nvContentPartPr>
              <p14:xfrm>
                <a:off x="9177676" y="2553022"/>
                <a:ext cx="4320" cy="16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61A7F2C-665C-8917-BA13-F58AC1C1F05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69036" y="2544382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DF414AA-F161-3E28-7E32-5C2EC211C421}"/>
                    </a:ext>
                  </a:extLst>
                </p14:cNvPr>
                <p14:cNvContentPartPr/>
                <p14:nvPr/>
              </p14:nvContentPartPr>
              <p14:xfrm>
                <a:off x="9244996" y="2531782"/>
                <a:ext cx="79200" cy="89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DF414AA-F161-3E28-7E32-5C2EC211C42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35996" y="2523142"/>
                  <a:ext cx="9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16E8C7A-4DD0-6974-96A9-E0FA0B26840F}"/>
                    </a:ext>
                  </a:extLst>
                </p14:cNvPr>
                <p14:cNvContentPartPr/>
                <p14:nvPr/>
              </p14:nvContentPartPr>
              <p14:xfrm>
                <a:off x="9389356" y="2574262"/>
                <a:ext cx="7560" cy="5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16E8C7A-4DD0-6974-96A9-E0FA0B2684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80716" y="2565262"/>
                  <a:ext cx="25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BD1F42A-CC35-154A-D3D3-569078E761EE}"/>
                    </a:ext>
                  </a:extLst>
                </p14:cNvPr>
                <p14:cNvContentPartPr/>
                <p14:nvPr/>
              </p14:nvContentPartPr>
              <p14:xfrm>
                <a:off x="9500236" y="2472742"/>
                <a:ext cx="83160" cy="154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BD1F42A-CC35-154A-D3D3-569078E761E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91236" y="2463742"/>
                  <a:ext cx="10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B92BA8-FA52-E1D6-B758-523C4A44FDC2}"/>
                    </a:ext>
                  </a:extLst>
                </p14:cNvPr>
                <p14:cNvContentPartPr/>
                <p14:nvPr/>
              </p14:nvContentPartPr>
              <p14:xfrm>
                <a:off x="9465676" y="2506582"/>
                <a:ext cx="144720" cy="76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B92BA8-FA52-E1D6-B758-523C4A44FD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57036" y="2497942"/>
                  <a:ext cx="162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EB0B434-B325-838F-869A-822F74BA4B4E}"/>
                    </a:ext>
                  </a:extLst>
                </p14:cNvPr>
                <p14:cNvContentPartPr/>
                <p14:nvPr/>
              </p14:nvContentPartPr>
              <p14:xfrm>
                <a:off x="9255076" y="2184742"/>
                <a:ext cx="101880" cy="127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EB0B434-B325-838F-869A-822F74BA4B4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46436" y="2175742"/>
                  <a:ext cx="119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FC08EC8-DBA3-930B-E712-D5C1ACCD8BB5}"/>
                    </a:ext>
                  </a:extLst>
                </p14:cNvPr>
                <p14:cNvContentPartPr/>
                <p14:nvPr/>
              </p14:nvContentPartPr>
              <p14:xfrm>
                <a:off x="9375676" y="2058742"/>
                <a:ext cx="51840" cy="92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FC08EC8-DBA3-930B-E712-D5C1ACCD8B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66676" y="2049742"/>
                  <a:ext cx="69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7DC4A00-9C53-4B67-6BCC-90DBD4B166E7}"/>
                    </a:ext>
                  </a:extLst>
                </p14:cNvPr>
                <p14:cNvContentPartPr/>
                <p14:nvPr/>
              </p14:nvContentPartPr>
              <p14:xfrm>
                <a:off x="9470356" y="2140822"/>
                <a:ext cx="241920" cy="200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7DC4A00-9C53-4B67-6BCC-90DBD4B166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61716" y="2131822"/>
                  <a:ext cx="259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B0EA54-C9A4-DB2F-7255-939840CDA350}"/>
                    </a:ext>
                  </a:extLst>
                </p14:cNvPr>
                <p14:cNvContentPartPr/>
                <p14:nvPr/>
              </p14:nvContentPartPr>
              <p14:xfrm>
                <a:off x="9208636" y="2546902"/>
                <a:ext cx="160200" cy="140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B0EA54-C9A4-DB2F-7255-939840CDA35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99996" y="2537902"/>
                  <a:ext cx="177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35E99CE-9761-1760-9B2B-4569159CA0EC}"/>
                    </a:ext>
                  </a:extLst>
                </p14:cNvPr>
                <p14:cNvContentPartPr/>
                <p14:nvPr/>
              </p14:nvContentPartPr>
              <p14:xfrm>
                <a:off x="9768796" y="2087542"/>
                <a:ext cx="68040" cy="91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35E99CE-9761-1760-9B2B-4569159CA0E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59796" y="2078542"/>
                  <a:ext cx="85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DF04C8F-C6A5-DC6C-5A82-0390595C70FB}"/>
                    </a:ext>
                  </a:extLst>
                </p14:cNvPr>
                <p14:cNvContentPartPr/>
                <p14:nvPr/>
              </p14:nvContentPartPr>
              <p14:xfrm>
                <a:off x="9814876" y="2056582"/>
                <a:ext cx="47160" cy="17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DF04C8F-C6A5-DC6C-5A82-0390595C70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06236" y="2047942"/>
                  <a:ext cx="64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5DFA333C-FC1C-870D-5AE5-65FB9E6EB3E9}"/>
              </a:ext>
            </a:extLst>
          </p:cNvPr>
          <p:cNvGrpSpPr/>
          <p:nvPr/>
        </p:nvGrpSpPr>
        <p:grpSpPr>
          <a:xfrm>
            <a:off x="10819276" y="2067022"/>
            <a:ext cx="1222560" cy="338760"/>
            <a:chOff x="10819276" y="2067022"/>
            <a:chExt cx="122256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8EF4D1F-BB57-571F-6243-7DBF3A8981FA}"/>
                    </a:ext>
                  </a:extLst>
                </p14:cNvPr>
                <p14:cNvContentPartPr/>
                <p14:nvPr/>
              </p14:nvContentPartPr>
              <p14:xfrm>
                <a:off x="10822876" y="2267902"/>
                <a:ext cx="200880" cy="67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8EF4D1F-BB57-571F-6243-7DBF3A8981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3876" y="2259262"/>
                  <a:ext cx="21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2C98462-107E-19B5-EB30-DF033972EA52}"/>
                    </a:ext>
                  </a:extLst>
                </p14:cNvPr>
                <p14:cNvContentPartPr/>
                <p14:nvPr/>
              </p14:nvContentPartPr>
              <p14:xfrm>
                <a:off x="10819276" y="2358982"/>
                <a:ext cx="192600" cy="46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2C98462-107E-19B5-EB30-DF033972EA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10276" y="2350342"/>
                  <a:ext cx="210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C86CCB1-01EB-F787-81ED-71165AF96DD7}"/>
                    </a:ext>
                  </a:extLst>
                </p14:cNvPr>
                <p14:cNvContentPartPr/>
                <p14:nvPr/>
              </p14:nvContentPartPr>
              <p14:xfrm>
                <a:off x="11135356" y="2185102"/>
                <a:ext cx="151560" cy="190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C86CCB1-01EB-F787-81ED-71165AF96D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26716" y="2176102"/>
                  <a:ext cx="169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ADB9BD1-81C8-56DE-F035-F9562BAD84A1}"/>
                    </a:ext>
                  </a:extLst>
                </p14:cNvPr>
                <p14:cNvContentPartPr/>
                <p14:nvPr/>
              </p14:nvContentPartPr>
              <p14:xfrm>
                <a:off x="11308876" y="2168542"/>
                <a:ext cx="135000" cy="165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ADB9BD1-81C8-56DE-F035-F9562BAD84A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99876" y="2159902"/>
                  <a:ext cx="152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EDCF083-8DE7-7D19-7F88-48437E551CF2}"/>
                    </a:ext>
                  </a:extLst>
                </p14:cNvPr>
                <p14:cNvContentPartPr/>
                <p14:nvPr/>
              </p14:nvContentPartPr>
              <p14:xfrm>
                <a:off x="11379076" y="2149462"/>
                <a:ext cx="170280" cy="224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EDCF083-8DE7-7D19-7F88-48437E551CF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0076" y="2140822"/>
                  <a:ext cx="187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B7C2940-D403-577A-DF72-97729D6F8C65}"/>
                    </a:ext>
                  </a:extLst>
                </p14:cNvPr>
                <p14:cNvContentPartPr/>
                <p14:nvPr/>
              </p14:nvContentPartPr>
              <p14:xfrm>
                <a:off x="11628556" y="2145142"/>
                <a:ext cx="132120" cy="186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B7C2940-D403-577A-DF72-97729D6F8C6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19916" y="2136142"/>
                  <a:ext cx="149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213D0A-0EF1-FBA3-9277-3C134E77E019}"/>
                    </a:ext>
                  </a:extLst>
                </p14:cNvPr>
                <p14:cNvContentPartPr/>
                <p14:nvPr/>
              </p14:nvContentPartPr>
              <p14:xfrm>
                <a:off x="11698036" y="2122102"/>
                <a:ext cx="143640" cy="12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213D0A-0EF1-FBA3-9277-3C134E77E01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89036" y="2113462"/>
                  <a:ext cx="161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4D1B67-D1DB-F7A9-7937-2AE6C3EF086A}"/>
                    </a:ext>
                  </a:extLst>
                </p14:cNvPr>
                <p14:cNvContentPartPr/>
                <p14:nvPr/>
              </p14:nvContentPartPr>
              <p14:xfrm>
                <a:off x="11870836" y="2132902"/>
                <a:ext cx="75600" cy="145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4D1B67-D1DB-F7A9-7937-2AE6C3EF086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861836" y="2124262"/>
                  <a:ext cx="93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0622F23-EE70-0E07-0934-93BC64F1D47F}"/>
                    </a:ext>
                  </a:extLst>
                </p14:cNvPr>
                <p14:cNvContentPartPr/>
                <p14:nvPr/>
              </p14:nvContentPartPr>
              <p14:xfrm>
                <a:off x="11846716" y="2067022"/>
                <a:ext cx="195120" cy="265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0622F23-EE70-0E07-0934-93BC64F1D47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37716" y="2058022"/>
                  <a:ext cx="212760" cy="28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3632DD8-737E-2731-8F5E-A8D0F83BF353}"/>
                  </a:ext>
                </a:extLst>
              </p14:cNvPr>
              <p14:cNvContentPartPr/>
              <p14:nvPr/>
            </p14:nvContentPartPr>
            <p14:xfrm>
              <a:off x="8255716" y="1233622"/>
              <a:ext cx="16920" cy="39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3632DD8-737E-2731-8F5E-A8D0F83BF3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7076" y="1224982"/>
                <a:ext cx="345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F04A19FA-830B-4453-BDD2-6D82848FBB6C}"/>
              </a:ext>
            </a:extLst>
          </p:cNvPr>
          <p:cNvGrpSpPr/>
          <p:nvPr/>
        </p:nvGrpSpPr>
        <p:grpSpPr>
          <a:xfrm>
            <a:off x="8716156" y="135622"/>
            <a:ext cx="3258720" cy="3967920"/>
            <a:chOff x="8716156" y="135622"/>
            <a:chExt cx="3258720" cy="39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F4E879-D592-3D17-340D-6EE3F4622DA4}"/>
                    </a:ext>
                  </a:extLst>
                </p14:cNvPr>
                <p14:cNvContentPartPr/>
                <p14:nvPr/>
              </p14:nvContentPartPr>
              <p14:xfrm>
                <a:off x="9071116" y="1378702"/>
                <a:ext cx="9720" cy="6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F4E879-D592-3D17-340D-6EE3F4622D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62116" y="1369702"/>
                  <a:ext cx="27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32E7A00-61DA-5D37-0757-709E0ABE4261}"/>
                    </a:ext>
                  </a:extLst>
                </p14:cNvPr>
                <p14:cNvContentPartPr/>
                <p14:nvPr/>
              </p14:nvContentPartPr>
              <p14:xfrm>
                <a:off x="9145996" y="264142"/>
                <a:ext cx="86400" cy="137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32E7A00-61DA-5D37-0757-709E0ABE42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36996" y="255142"/>
                  <a:ext cx="104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638D19-C9E8-4580-187C-2F2C2AFC9917}"/>
                    </a:ext>
                  </a:extLst>
                </p14:cNvPr>
                <p14:cNvContentPartPr/>
                <p14:nvPr/>
              </p14:nvContentPartPr>
              <p14:xfrm>
                <a:off x="8976436" y="135622"/>
                <a:ext cx="429840" cy="381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638D19-C9E8-4580-187C-2F2C2AFC99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67436" y="126982"/>
                  <a:ext cx="447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71BDE15-C4A6-0973-9BC3-98746B444AF3}"/>
                    </a:ext>
                  </a:extLst>
                </p14:cNvPr>
                <p14:cNvContentPartPr/>
                <p14:nvPr/>
              </p14:nvContentPartPr>
              <p14:xfrm>
                <a:off x="8788156" y="704782"/>
                <a:ext cx="20520" cy="55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71BDE15-C4A6-0973-9BC3-98746B444A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79516" y="696142"/>
                  <a:ext cx="38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BB9B099-DC3B-7609-4ECD-46E74AC9EC07}"/>
                    </a:ext>
                  </a:extLst>
                </p14:cNvPr>
                <p14:cNvContentPartPr/>
                <p14:nvPr/>
              </p14:nvContentPartPr>
              <p14:xfrm>
                <a:off x="8836036" y="619822"/>
                <a:ext cx="55080" cy="200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BB9B099-DC3B-7609-4ECD-46E74AC9EC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27396" y="610822"/>
                  <a:ext cx="72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CA7C007-BCA5-FF62-0C92-5A4D7346BC1E}"/>
                    </a:ext>
                  </a:extLst>
                </p14:cNvPr>
                <p14:cNvContentPartPr/>
                <p14:nvPr/>
              </p14:nvContentPartPr>
              <p14:xfrm>
                <a:off x="9051676" y="630262"/>
                <a:ext cx="124920" cy="133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CA7C007-BCA5-FF62-0C92-5A4D7346BC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43036" y="621622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46E67B-0362-2618-F5C8-CBF0933A645A}"/>
                    </a:ext>
                  </a:extLst>
                </p14:cNvPr>
                <p14:cNvContentPartPr/>
                <p14:nvPr/>
              </p14:nvContentPartPr>
              <p14:xfrm>
                <a:off x="9217276" y="702622"/>
                <a:ext cx="79560" cy="44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46E67B-0362-2618-F5C8-CBF0933A64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08636" y="693982"/>
                  <a:ext cx="97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323E2A-D1BD-6520-30EE-C70926CA8F4E}"/>
                    </a:ext>
                  </a:extLst>
                </p14:cNvPr>
                <p14:cNvContentPartPr/>
                <p14:nvPr/>
              </p14:nvContentPartPr>
              <p14:xfrm>
                <a:off x="9344356" y="596062"/>
                <a:ext cx="115920" cy="142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323E2A-D1BD-6520-30EE-C70926CA8F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35716" y="587062"/>
                  <a:ext cx="13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9BDF768-2C56-D5C3-5786-8C44335940BA}"/>
                    </a:ext>
                  </a:extLst>
                </p14:cNvPr>
                <p14:cNvContentPartPr/>
                <p14:nvPr/>
              </p14:nvContentPartPr>
              <p14:xfrm>
                <a:off x="9476476" y="653662"/>
                <a:ext cx="75240" cy="74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9BDF768-2C56-D5C3-5786-8C44335940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67836" y="644662"/>
                  <a:ext cx="92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5B2882E-7CEB-097C-0D81-B393E49BF34D}"/>
                    </a:ext>
                  </a:extLst>
                </p14:cNvPr>
                <p14:cNvContentPartPr/>
                <p14:nvPr/>
              </p14:nvContentPartPr>
              <p14:xfrm>
                <a:off x="9581956" y="510382"/>
                <a:ext cx="159120" cy="212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5B2882E-7CEB-097C-0D81-B393E49BF3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72956" y="501382"/>
                  <a:ext cx="176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4F1E23B-F565-7D3E-1219-196482BE12ED}"/>
                    </a:ext>
                  </a:extLst>
                </p14:cNvPr>
                <p14:cNvContentPartPr/>
                <p14:nvPr/>
              </p14:nvContentPartPr>
              <p14:xfrm>
                <a:off x="9791116" y="633142"/>
                <a:ext cx="228960" cy="94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4F1E23B-F565-7D3E-1219-196482BE12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82116" y="624142"/>
                  <a:ext cx="246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13A07A4-A071-23C9-E41B-DA9A19C5552B}"/>
                    </a:ext>
                  </a:extLst>
                </p14:cNvPr>
                <p14:cNvContentPartPr/>
                <p14:nvPr/>
              </p14:nvContentPartPr>
              <p14:xfrm>
                <a:off x="10001356" y="556102"/>
                <a:ext cx="15480" cy="2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13A07A4-A071-23C9-E41B-DA9A19C555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92356" y="547462"/>
                  <a:ext cx="3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5BD2C80-5648-DE91-8BA0-E8B5539A72F4}"/>
                    </a:ext>
                  </a:extLst>
                </p14:cNvPr>
                <p14:cNvContentPartPr/>
                <p14:nvPr/>
              </p14:nvContentPartPr>
              <p14:xfrm>
                <a:off x="10064356" y="542422"/>
                <a:ext cx="182160" cy="169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5BD2C80-5648-DE91-8BA0-E8B5539A72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55356" y="533422"/>
                  <a:ext cx="19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75E32B-1857-1C39-49C6-77BA19847A7B}"/>
                    </a:ext>
                  </a:extLst>
                </p14:cNvPr>
                <p14:cNvContentPartPr/>
                <p14:nvPr/>
              </p14:nvContentPartPr>
              <p14:xfrm>
                <a:off x="10260556" y="493102"/>
                <a:ext cx="155880" cy="223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75E32B-1857-1C39-49C6-77BA19847A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51916" y="484462"/>
                  <a:ext cx="173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13E22C6-0487-4EE8-DB27-DE331489C8E2}"/>
                    </a:ext>
                  </a:extLst>
                </p14:cNvPr>
                <p14:cNvContentPartPr/>
                <p14:nvPr/>
              </p14:nvContentPartPr>
              <p14:xfrm>
                <a:off x="10449556" y="501742"/>
                <a:ext cx="123120" cy="192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13E22C6-0487-4EE8-DB27-DE331489C8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40916" y="492742"/>
                  <a:ext cx="14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2B6F103-5E4D-0215-7410-1E2A690265A6}"/>
                    </a:ext>
                  </a:extLst>
                </p14:cNvPr>
                <p14:cNvContentPartPr/>
                <p14:nvPr/>
              </p14:nvContentPartPr>
              <p14:xfrm>
                <a:off x="10507876" y="705862"/>
                <a:ext cx="28080" cy="19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2B6F103-5E4D-0215-7410-1E2A690265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99236" y="697222"/>
                  <a:ext cx="45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28262FB-5323-B814-10A6-86EC671E6265}"/>
                    </a:ext>
                  </a:extLst>
                </p14:cNvPr>
                <p14:cNvContentPartPr/>
                <p14:nvPr/>
              </p14:nvContentPartPr>
              <p14:xfrm>
                <a:off x="10597516" y="492742"/>
                <a:ext cx="254160" cy="217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28262FB-5323-B814-10A6-86EC671E62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88516" y="484102"/>
                  <a:ext cx="271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688582C-503D-DC95-EC2C-C31EA913AF2B}"/>
                    </a:ext>
                  </a:extLst>
                </p14:cNvPr>
                <p14:cNvContentPartPr/>
                <p14:nvPr/>
              </p14:nvContentPartPr>
              <p14:xfrm>
                <a:off x="10739716" y="468622"/>
                <a:ext cx="6480" cy="2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688582C-503D-DC95-EC2C-C31EA913AF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30716" y="459622"/>
                  <a:ext cx="2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3AC670F-1ABF-FCAA-C36A-51E9537EB9D5}"/>
                    </a:ext>
                  </a:extLst>
                </p14:cNvPr>
                <p14:cNvContentPartPr/>
                <p14:nvPr/>
              </p14:nvContentPartPr>
              <p14:xfrm>
                <a:off x="11003236" y="480862"/>
                <a:ext cx="108000" cy="178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3AC670F-1ABF-FCAA-C36A-51E9537EB9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94596" y="472222"/>
                  <a:ext cx="125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BB794D5-62CB-7A3D-095F-0FE7E293C927}"/>
                    </a:ext>
                  </a:extLst>
                </p14:cNvPr>
                <p14:cNvContentPartPr/>
                <p14:nvPr/>
              </p14:nvContentPartPr>
              <p14:xfrm>
                <a:off x="11164876" y="544942"/>
                <a:ext cx="404640" cy="87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BB794D5-62CB-7A3D-095F-0FE7E293C9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56236" y="535942"/>
                  <a:ext cx="422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D75B36-A593-3460-6207-01701C63D6FA}"/>
                    </a:ext>
                  </a:extLst>
                </p14:cNvPr>
                <p14:cNvContentPartPr/>
                <p14:nvPr/>
              </p14:nvContentPartPr>
              <p14:xfrm>
                <a:off x="11430196" y="444862"/>
                <a:ext cx="15840" cy="7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D75B36-A593-3460-6207-01701C63D6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21196" y="435862"/>
                  <a:ext cx="3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4B1DDA1-2E3C-F0AC-A189-B06AC24681FA}"/>
                    </a:ext>
                  </a:extLst>
                </p14:cNvPr>
                <p14:cNvContentPartPr/>
                <p14:nvPr/>
              </p14:nvContentPartPr>
              <p14:xfrm>
                <a:off x="9102796" y="948862"/>
                <a:ext cx="152280" cy="80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4B1DDA1-2E3C-F0AC-A189-B06AC24681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93796" y="940222"/>
                  <a:ext cx="169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331FF20-BACB-6E47-88B0-6A41257D5EE6}"/>
                    </a:ext>
                  </a:extLst>
                </p14:cNvPr>
                <p14:cNvContentPartPr/>
                <p14:nvPr/>
              </p14:nvContentPartPr>
              <p14:xfrm>
                <a:off x="9294316" y="951022"/>
                <a:ext cx="55800" cy="666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331FF20-BACB-6E47-88B0-6A41257D5E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85316" y="942022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D55E9B6-239B-CFBB-0C99-D4DCA68A91A2}"/>
                    </a:ext>
                  </a:extLst>
                </p14:cNvPr>
                <p14:cNvContentPartPr/>
                <p14:nvPr/>
              </p14:nvContentPartPr>
              <p14:xfrm>
                <a:off x="9397636" y="847342"/>
                <a:ext cx="268200" cy="147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D55E9B6-239B-CFBB-0C99-D4DCA68A91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88636" y="838342"/>
                  <a:ext cx="285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2A7612C-627C-B431-DB89-D0B132BC8DEA}"/>
                    </a:ext>
                  </a:extLst>
                </p14:cNvPr>
                <p14:cNvContentPartPr/>
                <p14:nvPr/>
              </p14:nvContentPartPr>
              <p14:xfrm>
                <a:off x="9840076" y="917542"/>
                <a:ext cx="178920" cy="59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2A7612C-627C-B431-DB89-D0B132BC8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31076" y="908542"/>
                  <a:ext cx="196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0988B4F-9D49-D51F-3ECA-D556743939DA}"/>
                    </a:ext>
                  </a:extLst>
                </p14:cNvPr>
                <p14:cNvContentPartPr/>
                <p14:nvPr/>
              </p14:nvContentPartPr>
              <p14:xfrm>
                <a:off x="10076596" y="820342"/>
                <a:ext cx="207720" cy="156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0988B4F-9D49-D51F-3ECA-D556743939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956" y="811342"/>
                  <a:ext cx="225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AA0DD6F-51C1-A70A-FFCE-D9873864E4C1}"/>
                    </a:ext>
                  </a:extLst>
                </p14:cNvPr>
                <p14:cNvContentPartPr/>
                <p14:nvPr/>
              </p14:nvContentPartPr>
              <p14:xfrm>
                <a:off x="10403836" y="864262"/>
                <a:ext cx="369360" cy="100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AA0DD6F-51C1-A70A-FFCE-D9873864E4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94836" y="855622"/>
                  <a:ext cx="38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3A761B9-BCB6-CBEF-4162-93E37D977D23}"/>
                    </a:ext>
                  </a:extLst>
                </p14:cNvPr>
                <p14:cNvContentPartPr/>
                <p14:nvPr/>
              </p14:nvContentPartPr>
              <p14:xfrm>
                <a:off x="10695796" y="760222"/>
                <a:ext cx="34560" cy="12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3A761B9-BCB6-CBEF-4162-93E37D977D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87156" y="751222"/>
                  <a:ext cx="5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E8D8F4D-4D99-8B74-976F-044B77940C50}"/>
                    </a:ext>
                  </a:extLst>
                </p14:cNvPr>
                <p14:cNvContentPartPr/>
                <p14:nvPr/>
              </p14:nvContentPartPr>
              <p14:xfrm>
                <a:off x="10934836" y="794782"/>
                <a:ext cx="85680" cy="128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E8D8F4D-4D99-8B74-976F-044B77940C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6196" y="785782"/>
                  <a:ext cx="103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0145381-8EDC-A9E3-6D5C-76283880D4DC}"/>
                    </a:ext>
                  </a:extLst>
                </p14:cNvPr>
                <p14:cNvContentPartPr/>
                <p14:nvPr/>
              </p14:nvContentPartPr>
              <p14:xfrm>
                <a:off x="11129956" y="854182"/>
                <a:ext cx="197640" cy="835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0145381-8EDC-A9E3-6D5C-76283880D4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20956" y="845542"/>
                  <a:ext cx="215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DE72E25-C5BB-8249-30CD-543A66718363}"/>
                    </a:ext>
                  </a:extLst>
                </p14:cNvPr>
                <p14:cNvContentPartPr/>
                <p14:nvPr/>
              </p14:nvContentPartPr>
              <p14:xfrm>
                <a:off x="11401396" y="816022"/>
                <a:ext cx="141120" cy="93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DE72E25-C5BB-8249-30CD-543A667183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92396" y="807022"/>
                  <a:ext cx="158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5F4D91A-3C2A-1BC5-DB42-FED50E675737}"/>
                    </a:ext>
                  </a:extLst>
                </p14:cNvPr>
                <p14:cNvContentPartPr/>
                <p14:nvPr/>
              </p14:nvContentPartPr>
              <p14:xfrm>
                <a:off x="11570956" y="721342"/>
                <a:ext cx="403920" cy="218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5F4D91A-3C2A-1BC5-DB42-FED50E6757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61956" y="712342"/>
                  <a:ext cx="421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A945FBF-2FE6-26D7-46F5-A67634521982}"/>
                    </a:ext>
                  </a:extLst>
                </p14:cNvPr>
                <p14:cNvContentPartPr/>
                <p14:nvPr/>
              </p14:nvContentPartPr>
              <p14:xfrm>
                <a:off x="9070396" y="1242982"/>
                <a:ext cx="196560" cy="29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A945FBF-2FE6-26D7-46F5-A676345219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1756" y="1234342"/>
                  <a:ext cx="21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1D77848-0C66-08AA-4AB2-1D67A5D17319}"/>
                    </a:ext>
                  </a:extLst>
                </p14:cNvPr>
                <p14:cNvContentPartPr/>
                <p14:nvPr/>
              </p14:nvContentPartPr>
              <p14:xfrm>
                <a:off x="9103516" y="1292662"/>
                <a:ext cx="170640" cy="28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1D77848-0C66-08AA-4AB2-1D67A5D173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94516" y="1283662"/>
                  <a:ext cx="188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C49D1B7-FF19-110B-F72A-67FCF6101C18}"/>
                    </a:ext>
                  </a:extLst>
                </p14:cNvPr>
                <p14:cNvContentPartPr/>
                <p14:nvPr/>
              </p14:nvContentPartPr>
              <p14:xfrm>
                <a:off x="9277396" y="1201222"/>
                <a:ext cx="120960" cy="164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C49D1B7-FF19-110B-F72A-67FCF6101C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68756" y="1192222"/>
                  <a:ext cx="138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C71B249-D7BC-45F8-93CA-078710FC2C32}"/>
                    </a:ext>
                  </a:extLst>
                </p14:cNvPr>
                <p14:cNvContentPartPr/>
                <p14:nvPr/>
              </p14:nvContentPartPr>
              <p14:xfrm>
                <a:off x="9672676" y="1210942"/>
                <a:ext cx="146160" cy="188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C71B249-D7BC-45F8-93CA-078710FC2C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64036" y="1202302"/>
                  <a:ext cx="163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8C62FED-34CE-A235-CB6B-8F2D0175EEE7}"/>
                    </a:ext>
                  </a:extLst>
                </p14:cNvPr>
                <p14:cNvContentPartPr/>
                <p14:nvPr/>
              </p14:nvContentPartPr>
              <p14:xfrm>
                <a:off x="9817396" y="1264582"/>
                <a:ext cx="118800" cy="97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8C62FED-34CE-A235-CB6B-8F2D0175EE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08756" y="1255582"/>
                  <a:ext cx="13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653475D-3611-9775-C7F3-0689601E6A22}"/>
                    </a:ext>
                  </a:extLst>
                </p14:cNvPr>
                <p14:cNvContentPartPr/>
                <p14:nvPr/>
              </p14:nvContentPartPr>
              <p14:xfrm>
                <a:off x="10056436" y="1208782"/>
                <a:ext cx="150120" cy="9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653475D-3611-9775-C7F3-0689601E6A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7796" y="1200142"/>
                  <a:ext cx="167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6427044-D039-2FF6-9E55-7161DD6B4387}"/>
                    </a:ext>
                  </a:extLst>
                </p14:cNvPr>
                <p14:cNvContentPartPr/>
                <p14:nvPr/>
              </p14:nvContentPartPr>
              <p14:xfrm>
                <a:off x="10066876" y="1257382"/>
                <a:ext cx="107280" cy="16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6427044-D039-2FF6-9E55-7161DD6B43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57876" y="1248742"/>
                  <a:ext cx="12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C920B9D-6E34-AF57-BA4F-61F6A5629046}"/>
                    </a:ext>
                  </a:extLst>
                </p14:cNvPr>
                <p14:cNvContentPartPr/>
                <p14:nvPr/>
              </p14:nvContentPartPr>
              <p14:xfrm>
                <a:off x="10350556" y="1065142"/>
                <a:ext cx="148320" cy="1328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C920B9D-6E34-AF57-BA4F-61F6A56290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41916" y="1056502"/>
                  <a:ext cx="165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212AA54-9A7A-CFB5-46DF-9BC5033D9C19}"/>
                    </a:ext>
                  </a:extLst>
                </p14:cNvPr>
                <p14:cNvContentPartPr/>
                <p14:nvPr/>
              </p14:nvContentPartPr>
              <p14:xfrm>
                <a:off x="10340476" y="1208062"/>
                <a:ext cx="246960" cy="43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212AA54-9A7A-CFB5-46DF-9BC5033D9C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31476" y="1199062"/>
                  <a:ext cx="264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729A9D-457C-4FF3-E21C-67EEF9A472EC}"/>
                    </a:ext>
                  </a:extLst>
                </p14:cNvPr>
                <p14:cNvContentPartPr/>
                <p14:nvPr/>
              </p14:nvContentPartPr>
              <p14:xfrm>
                <a:off x="10391236" y="1273942"/>
                <a:ext cx="113760" cy="165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729A9D-457C-4FF3-E21C-67EEF9A472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82596" y="1265302"/>
                  <a:ext cx="131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8F1D722-8FD1-84BF-1006-4CFC541ED4CF}"/>
                    </a:ext>
                  </a:extLst>
                </p14:cNvPr>
                <p14:cNvContentPartPr/>
                <p14:nvPr/>
              </p14:nvContentPartPr>
              <p14:xfrm>
                <a:off x="8739196" y="1636822"/>
                <a:ext cx="20520" cy="43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8F1D722-8FD1-84BF-1006-4CFC541ED4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30196" y="1628182"/>
                  <a:ext cx="38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C63F89-D693-4997-CC47-8F40582ACE15}"/>
                    </a:ext>
                  </a:extLst>
                </p14:cNvPr>
                <p14:cNvContentPartPr/>
                <p14:nvPr/>
              </p14:nvContentPartPr>
              <p14:xfrm>
                <a:off x="8803636" y="1632142"/>
                <a:ext cx="6120" cy="18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C63F89-D693-4997-CC47-8F40582ACE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94996" y="1623142"/>
                  <a:ext cx="2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91AC223-F23A-7E21-F218-552418FB9EC7}"/>
                    </a:ext>
                  </a:extLst>
                </p14:cNvPr>
                <p14:cNvContentPartPr/>
                <p14:nvPr/>
              </p14:nvContentPartPr>
              <p14:xfrm>
                <a:off x="8716156" y="1552942"/>
                <a:ext cx="6480" cy="12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91AC223-F23A-7E21-F218-552418FB9E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07156" y="1544302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2470151-A87E-7190-AA8E-307518A8C0E4}"/>
                    </a:ext>
                  </a:extLst>
                </p14:cNvPr>
                <p14:cNvContentPartPr/>
                <p14:nvPr/>
              </p14:nvContentPartPr>
              <p14:xfrm>
                <a:off x="8815516" y="1553662"/>
                <a:ext cx="5040" cy="3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2470151-A87E-7190-AA8E-307518A8C0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06876" y="1544662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EE915D7-F5B2-A5DE-E10B-D0FD00B46FAA}"/>
                    </a:ext>
                  </a:extLst>
                </p14:cNvPr>
                <p14:cNvContentPartPr/>
                <p14:nvPr/>
              </p14:nvContentPartPr>
              <p14:xfrm>
                <a:off x="8827396" y="1502902"/>
                <a:ext cx="75240" cy="247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EE915D7-F5B2-A5DE-E10B-D0FD00B46FA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18756" y="1494262"/>
                  <a:ext cx="92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203250A-CC71-F316-1B94-7FA8F1F4A749}"/>
                    </a:ext>
                  </a:extLst>
                </p14:cNvPr>
                <p14:cNvContentPartPr/>
                <p14:nvPr/>
              </p14:nvContentPartPr>
              <p14:xfrm>
                <a:off x="9084796" y="1551142"/>
                <a:ext cx="15480" cy="114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203250A-CC71-F316-1B94-7FA8F1F4A7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6156" y="1542502"/>
                  <a:ext cx="33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E6BDA7E-C1BA-68D1-6B6D-B19AE3F7D3EC}"/>
                    </a:ext>
                  </a:extLst>
                </p14:cNvPr>
                <p14:cNvContentPartPr/>
                <p14:nvPr/>
              </p14:nvContentPartPr>
              <p14:xfrm>
                <a:off x="9023956" y="1520902"/>
                <a:ext cx="114840" cy="136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E6BDA7E-C1BA-68D1-6B6D-B19AE3F7D3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14956" y="1512262"/>
                  <a:ext cx="13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2B4BB3A-C085-F92E-943E-276CAF7F8DD7}"/>
                    </a:ext>
                  </a:extLst>
                </p14:cNvPr>
                <p14:cNvContentPartPr/>
                <p14:nvPr/>
              </p14:nvContentPartPr>
              <p14:xfrm>
                <a:off x="9189196" y="1578142"/>
                <a:ext cx="156240" cy="75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2B4BB3A-C085-F92E-943E-276CAF7F8DD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80196" y="1569142"/>
                  <a:ext cx="173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E58C2CA-1D56-373C-01D9-813179FC7120}"/>
                    </a:ext>
                  </a:extLst>
                </p14:cNvPr>
                <p14:cNvContentPartPr/>
                <p14:nvPr/>
              </p14:nvContentPartPr>
              <p14:xfrm>
                <a:off x="9253276" y="1488502"/>
                <a:ext cx="17280" cy="6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E58C2CA-1D56-373C-01D9-813179FC71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44276" y="1479862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D39D97-7F26-677C-FB87-525CCDDA9D84}"/>
                    </a:ext>
                  </a:extLst>
                </p14:cNvPr>
                <p14:cNvContentPartPr/>
                <p14:nvPr/>
              </p14:nvContentPartPr>
              <p14:xfrm>
                <a:off x="9528676" y="1536742"/>
                <a:ext cx="191160" cy="123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D39D97-7F26-677C-FB87-525CCDDA9D8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19676" y="1527742"/>
                  <a:ext cx="208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EF38203-79F7-4569-EFAB-9C4120278882}"/>
                    </a:ext>
                  </a:extLst>
                </p14:cNvPr>
                <p14:cNvContentPartPr/>
                <p14:nvPr/>
              </p14:nvContentPartPr>
              <p14:xfrm>
                <a:off x="9742876" y="1597942"/>
                <a:ext cx="113040" cy="59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EF38203-79F7-4569-EFAB-9C41202788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33876" y="1589302"/>
                  <a:ext cx="130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09E33A6-458E-E2A2-CFD8-F16260089EF5}"/>
                    </a:ext>
                  </a:extLst>
                </p14:cNvPr>
                <p14:cNvContentPartPr/>
                <p14:nvPr/>
              </p14:nvContentPartPr>
              <p14:xfrm>
                <a:off x="9866716" y="1524862"/>
                <a:ext cx="128160" cy="119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09E33A6-458E-E2A2-CFD8-F16260089EF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58076" y="1515862"/>
                  <a:ext cx="14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810AA94-F8C8-DE8D-BE4F-ADA639D80DC1}"/>
                    </a:ext>
                  </a:extLst>
                </p14:cNvPr>
                <p14:cNvContentPartPr/>
                <p14:nvPr/>
              </p14:nvContentPartPr>
              <p14:xfrm>
                <a:off x="10012156" y="1568062"/>
                <a:ext cx="71280" cy="69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810AA94-F8C8-DE8D-BE4F-ADA639D80D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03516" y="1559062"/>
                  <a:ext cx="88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D52200F-2991-AC83-B73A-C3A54603D2D1}"/>
                    </a:ext>
                  </a:extLst>
                </p14:cNvPr>
                <p14:cNvContentPartPr/>
                <p14:nvPr/>
              </p14:nvContentPartPr>
              <p14:xfrm>
                <a:off x="10103596" y="1475902"/>
                <a:ext cx="106560" cy="170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D52200F-2991-AC83-B73A-C3A54603D2D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94596" y="1467262"/>
                  <a:ext cx="124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B67B285-1EA6-292A-CE85-23D9CB638A69}"/>
                    </a:ext>
                  </a:extLst>
                </p14:cNvPr>
                <p14:cNvContentPartPr/>
                <p14:nvPr/>
              </p14:nvContentPartPr>
              <p14:xfrm>
                <a:off x="10238596" y="1572742"/>
                <a:ext cx="231480" cy="62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B67B285-1EA6-292A-CE85-23D9CB638A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29596" y="1564102"/>
                  <a:ext cx="24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F3637B3-5D7B-5924-0FB4-6C1C976658B0}"/>
                    </a:ext>
                  </a:extLst>
                </p14:cNvPr>
                <p14:cNvContentPartPr/>
                <p14:nvPr/>
              </p14:nvContentPartPr>
              <p14:xfrm>
                <a:off x="10406356" y="1520182"/>
                <a:ext cx="13680" cy="9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F3637B3-5D7B-5924-0FB4-6C1C976658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97716" y="1511182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0EAD3B9-BF18-7A47-420A-C2785813148C}"/>
                    </a:ext>
                  </a:extLst>
                </p14:cNvPr>
                <p14:cNvContentPartPr/>
                <p14:nvPr/>
              </p14:nvContentPartPr>
              <p14:xfrm>
                <a:off x="10522996" y="1479862"/>
                <a:ext cx="149040" cy="1497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0EAD3B9-BF18-7A47-420A-C2785813148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14356" y="1470862"/>
                  <a:ext cx="16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48203C3-ADF7-488A-EA04-E6B744F52FB7}"/>
                    </a:ext>
                  </a:extLst>
                </p14:cNvPr>
                <p14:cNvContentPartPr/>
                <p14:nvPr/>
              </p14:nvContentPartPr>
              <p14:xfrm>
                <a:off x="10724236" y="1455742"/>
                <a:ext cx="83160" cy="151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48203C3-ADF7-488A-EA04-E6B744F52F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15236" y="1447102"/>
                  <a:ext cx="10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122AB30-C81A-EEF5-50D8-A1136469C55D}"/>
                    </a:ext>
                  </a:extLst>
                </p14:cNvPr>
                <p14:cNvContentPartPr/>
                <p14:nvPr/>
              </p14:nvContentPartPr>
              <p14:xfrm>
                <a:off x="10881556" y="1450702"/>
                <a:ext cx="144720" cy="1321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122AB30-C81A-EEF5-50D8-A1136469C5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72556" y="1441702"/>
                  <a:ext cx="162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B79EF37-1A84-8B0C-E6E9-B7E14650385D}"/>
                    </a:ext>
                  </a:extLst>
                </p14:cNvPr>
                <p14:cNvContentPartPr/>
                <p14:nvPr/>
              </p14:nvContentPartPr>
              <p14:xfrm>
                <a:off x="10936636" y="1587142"/>
                <a:ext cx="33480" cy="37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B79EF37-1A84-8B0C-E6E9-B7E1465038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27996" y="1578502"/>
                  <a:ext cx="51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9488AC5-2A3D-9949-E000-001F3DD9EA12}"/>
                    </a:ext>
                  </a:extLst>
                </p14:cNvPr>
                <p14:cNvContentPartPr/>
                <p14:nvPr/>
              </p14:nvContentPartPr>
              <p14:xfrm>
                <a:off x="11041396" y="1412542"/>
                <a:ext cx="201960" cy="195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9488AC5-2A3D-9949-E000-001F3DD9EA1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32756" y="1403542"/>
                  <a:ext cx="219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87040BA-D25B-2870-642B-47511D7984BD}"/>
                    </a:ext>
                  </a:extLst>
                </p14:cNvPr>
                <p14:cNvContentPartPr/>
                <p14:nvPr/>
              </p14:nvContentPartPr>
              <p14:xfrm>
                <a:off x="11153356" y="1384462"/>
                <a:ext cx="10800" cy="10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87040BA-D25B-2870-642B-47511D7984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44716" y="1375462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8617863-A457-3351-5E24-84C260625003}"/>
                    </a:ext>
                  </a:extLst>
                </p14:cNvPr>
                <p14:cNvContentPartPr/>
                <p14:nvPr/>
              </p14:nvContentPartPr>
              <p14:xfrm>
                <a:off x="11366836" y="1459702"/>
                <a:ext cx="343800" cy="111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8617863-A457-3351-5E24-84C2606250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58196" y="1450702"/>
                  <a:ext cx="361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0F7D1AD-4858-DFB1-03F3-98247AC48659}"/>
                    </a:ext>
                  </a:extLst>
                </p14:cNvPr>
                <p14:cNvContentPartPr/>
                <p14:nvPr/>
              </p14:nvContentPartPr>
              <p14:xfrm>
                <a:off x="11713876" y="1423702"/>
                <a:ext cx="5400" cy="1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0F7D1AD-4858-DFB1-03F3-98247AC486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04876" y="1414702"/>
                  <a:ext cx="2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D2E0576-FD0B-440B-ED89-9E97CEA84413}"/>
                    </a:ext>
                  </a:extLst>
                </p14:cNvPr>
                <p14:cNvContentPartPr/>
                <p14:nvPr/>
              </p14:nvContentPartPr>
              <p14:xfrm>
                <a:off x="9024676" y="1846702"/>
                <a:ext cx="421560" cy="100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D2E0576-FD0B-440B-ED89-9E97CEA844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15676" y="1837702"/>
                  <a:ext cx="43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03EB744-49E3-543E-C950-136705ADDBD7}"/>
                    </a:ext>
                  </a:extLst>
                </p14:cNvPr>
                <p14:cNvContentPartPr/>
                <p14:nvPr/>
              </p14:nvContentPartPr>
              <p14:xfrm>
                <a:off x="9446956" y="1746622"/>
                <a:ext cx="139320" cy="168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03EB744-49E3-543E-C950-136705ADDB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37956" y="1737622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C528DAA-248E-ABA7-8553-F03F00EDDFE5}"/>
                    </a:ext>
                  </a:extLst>
                </p14:cNvPr>
                <p14:cNvContentPartPr/>
                <p14:nvPr/>
              </p14:nvContentPartPr>
              <p14:xfrm>
                <a:off x="9556036" y="1822942"/>
                <a:ext cx="125280" cy="87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C528DAA-248E-ABA7-8553-F03F00EDDFE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47036" y="1813942"/>
                  <a:ext cx="14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CB555AC-7A37-DB40-A752-F4B50A92AD42}"/>
                    </a:ext>
                  </a:extLst>
                </p14:cNvPr>
                <p14:cNvContentPartPr/>
                <p14:nvPr/>
              </p14:nvContentPartPr>
              <p14:xfrm>
                <a:off x="9359836" y="1712062"/>
                <a:ext cx="19800" cy="133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CB555AC-7A37-DB40-A752-F4B50A92AD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51196" y="1703062"/>
                  <a:ext cx="3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0DFA863-0484-FF3F-7A7B-CB014F575846}"/>
                    </a:ext>
                  </a:extLst>
                </p14:cNvPr>
                <p14:cNvContentPartPr/>
                <p14:nvPr/>
              </p14:nvContentPartPr>
              <p14:xfrm>
                <a:off x="9815596" y="1769302"/>
                <a:ext cx="160200" cy="147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0DFA863-0484-FF3F-7A7B-CB014F5758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06596" y="1760302"/>
                  <a:ext cx="177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A88D391-BD06-F206-F1AF-190D61DB77A0}"/>
                    </a:ext>
                  </a:extLst>
                </p14:cNvPr>
                <p14:cNvContentPartPr/>
                <p14:nvPr/>
              </p14:nvContentPartPr>
              <p14:xfrm>
                <a:off x="9994156" y="1863622"/>
                <a:ext cx="71280" cy="59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A88D391-BD06-F206-F1AF-190D61DB77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85156" y="1854622"/>
                  <a:ext cx="88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7FD9920-612D-4635-63E6-E984BA350B40}"/>
                    </a:ext>
                  </a:extLst>
                </p14:cNvPr>
                <p14:cNvContentPartPr/>
                <p14:nvPr/>
              </p14:nvContentPartPr>
              <p14:xfrm>
                <a:off x="10123396" y="1799542"/>
                <a:ext cx="64800" cy="110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7FD9920-612D-4635-63E6-E984BA350B4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14756" y="1790542"/>
                  <a:ext cx="8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19CBF89-3581-E702-5930-6F1D5150790D}"/>
                    </a:ext>
                  </a:extLst>
                </p14:cNvPr>
                <p14:cNvContentPartPr/>
                <p14:nvPr/>
              </p14:nvContentPartPr>
              <p14:xfrm>
                <a:off x="10319236" y="1827982"/>
                <a:ext cx="198720" cy="73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19CBF89-3581-E702-5930-6F1D5150790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10236" y="1819342"/>
                  <a:ext cx="216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8216BC0-4811-624F-8DB5-ECCE35FC61FA}"/>
                    </a:ext>
                  </a:extLst>
                </p14:cNvPr>
                <p14:cNvContentPartPr/>
                <p14:nvPr/>
              </p14:nvContentPartPr>
              <p14:xfrm>
                <a:off x="10669156" y="1767502"/>
                <a:ext cx="164880" cy="122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8216BC0-4811-624F-8DB5-ECCE35FC61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60516" y="1758862"/>
                  <a:ext cx="182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9451696-4BA6-A375-5FDD-8F41F3CBEA23}"/>
                    </a:ext>
                  </a:extLst>
                </p14:cNvPr>
                <p14:cNvContentPartPr/>
                <p14:nvPr/>
              </p14:nvContentPartPr>
              <p14:xfrm>
                <a:off x="10888396" y="1797382"/>
                <a:ext cx="171720" cy="72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9451696-4BA6-A375-5FDD-8F41F3CBEA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79396" y="1788742"/>
                  <a:ext cx="189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225D428-E7A0-154A-5E27-25E8FBF28AC9}"/>
                    </a:ext>
                  </a:extLst>
                </p14:cNvPr>
                <p14:cNvContentPartPr/>
                <p14:nvPr/>
              </p14:nvContentPartPr>
              <p14:xfrm>
                <a:off x="11093236" y="1705222"/>
                <a:ext cx="16200" cy="210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225D428-E7A0-154A-5E27-25E8FBF28AC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84236" y="1696582"/>
                  <a:ext cx="33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675370B-9836-DADE-AFE8-E59DB90CA213}"/>
                    </a:ext>
                  </a:extLst>
                </p14:cNvPr>
                <p14:cNvContentPartPr/>
                <p14:nvPr/>
              </p14:nvContentPartPr>
              <p14:xfrm>
                <a:off x="11117356" y="1693342"/>
                <a:ext cx="181080" cy="1544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675370B-9836-DADE-AFE8-E59DB90CA2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08716" y="1684342"/>
                  <a:ext cx="198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4A34D4A-BE8A-A09C-8408-B270DC9ADCD5}"/>
                    </a:ext>
                  </a:extLst>
                </p14:cNvPr>
                <p14:cNvContentPartPr/>
                <p14:nvPr/>
              </p14:nvContentPartPr>
              <p14:xfrm>
                <a:off x="11319316" y="1777942"/>
                <a:ext cx="101880" cy="57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4A34D4A-BE8A-A09C-8408-B270DC9ADCD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10316" y="1769302"/>
                  <a:ext cx="119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EACCB8B-7E22-A69D-FB45-86035D7C1B22}"/>
                    </a:ext>
                  </a:extLst>
                </p14:cNvPr>
                <p14:cNvContentPartPr/>
                <p14:nvPr/>
              </p14:nvContentPartPr>
              <p14:xfrm>
                <a:off x="9080836" y="2097982"/>
                <a:ext cx="163800" cy="100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EACCB8B-7E22-A69D-FB45-86035D7C1B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71836" y="2088982"/>
                  <a:ext cx="181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61DA289-CA24-A2DA-5F25-16EA95BD8933}"/>
                    </a:ext>
                  </a:extLst>
                </p14:cNvPr>
                <p14:cNvContentPartPr/>
                <p14:nvPr/>
              </p14:nvContentPartPr>
              <p14:xfrm>
                <a:off x="9280996" y="2086102"/>
                <a:ext cx="122400" cy="77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61DA289-CA24-A2DA-5F25-16EA95BD89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71996" y="2077102"/>
                  <a:ext cx="140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B6D16D1-750C-3EF0-C86A-BB5346703389}"/>
                    </a:ext>
                  </a:extLst>
                </p14:cNvPr>
                <p14:cNvContentPartPr/>
                <p14:nvPr/>
              </p14:nvContentPartPr>
              <p14:xfrm>
                <a:off x="9529756" y="2086462"/>
                <a:ext cx="92880" cy="73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B6D16D1-750C-3EF0-C86A-BB53467033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21116" y="2077462"/>
                  <a:ext cx="110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D6BC128-1805-5085-0147-30BFC24A866B}"/>
                    </a:ext>
                  </a:extLst>
                </p14:cNvPr>
                <p14:cNvContentPartPr/>
                <p14:nvPr/>
              </p14:nvContentPartPr>
              <p14:xfrm>
                <a:off x="9653956" y="2113462"/>
                <a:ext cx="101520" cy="55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D6BC128-1805-5085-0147-30BFC24A86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45316" y="2104462"/>
                  <a:ext cx="119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754229E-A3E4-531C-FE95-BF1C3CD793D6}"/>
                    </a:ext>
                  </a:extLst>
                </p14:cNvPr>
                <p14:cNvContentPartPr/>
                <p14:nvPr/>
              </p14:nvContentPartPr>
              <p14:xfrm>
                <a:off x="9788596" y="2055502"/>
                <a:ext cx="72720" cy="109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754229E-A3E4-531C-FE95-BF1C3CD793D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79956" y="2046862"/>
                  <a:ext cx="90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A967289-73EA-4290-4D79-F4F409FB3DB4}"/>
                    </a:ext>
                  </a:extLst>
                </p14:cNvPr>
                <p14:cNvContentPartPr/>
                <p14:nvPr/>
              </p14:nvContentPartPr>
              <p14:xfrm>
                <a:off x="9941956" y="2099062"/>
                <a:ext cx="89280" cy="69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A967289-73EA-4290-4D79-F4F409FB3D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33316" y="2090062"/>
                  <a:ext cx="106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C7BEBD6-C253-ADFD-7D19-BD12B3549986}"/>
                    </a:ext>
                  </a:extLst>
                </p14:cNvPr>
                <p14:cNvContentPartPr/>
                <p14:nvPr/>
              </p14:nvContentPartPr>
              <p14:xfrm>
                <a:off x="10178836" y="2080702"/>
                <a:ext cx="309960" cy="84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C7BEBD6-C253-ADFD-7D19-BD12B35499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69836" y="2072062"/>
                  <a:ext cx="327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10419EC-BD41-01D4-B544-ECF3F19FC7A6}"/>
                    </a:ext>
                  </a:extLst>
                </p14:cNvPr>
                <p14:cNvContentPartPr/>
                <p14:nvPr/>
              </p14:nvContentPartPr>
              <p14:xfrm>
                <a:off x="10445236" y="2044702"/>
                <a:ext cx="10080" cy="5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10419EC-BD41-01D4-B544-ECF3F19FC7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36236" y="2036062"/>
                  <a:ext cx="2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88069ED-2E42-509F-3346-C01D43C40CD1}"/>
                    </a:ext>
                  </a:extLst>
                </p14:cNvPr>
                <p14:cNvContentPartPr/>
                <p14:nvPr/>
              </p14:nvContentPartPr>
              <p14:xfrm>
                <a:off x="10521556" y="2094382"/>
                <a:ext cx="128160" cy="90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88069ED-2E42-509F-3346-C01D43C40C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2916" y="2085382"/>
                  <a:ext cx="145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91CDA33-C329-CF90-B315-328C1B9F924B}"/>
                    </a:ext>
                  </a:extLst>
                </p14:cNvPr>
                <p14:cNvContentPartPr/>
                <p14:nvPr/>
              </p14:nvContentPartPr>
              <p14:xfrm>
                <a:off x="10743316" y="2034262"/>
                <a:ext cx="89640" cy="128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91CDA33-C329-CF90-B315-328C1B9F924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34676" y="2025622"/>
                  <a:ext cx="107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98B0702-0627-0679-879F-6C124CC5E194}"/>
                    </a:ext>
                  </a:extLst>
                </p14:cNvPr>
                <p14:cNvContentPartPr/>
                <p14:nvPr/>
              </p14:nvContentPartPr>
              <p14:xfrm>
                <a:off x="10967596" y="2067022"/>
                <a:ext cx="221760" cy="730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98B0702-0627-0679-879F-6C124CC5E19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58596" y="2058382"/>
                  <a:ext cx="239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49EA2F3-E4B7-7C6E-9D1F-D6459167710C}"/>
                    </a:ext>
                  </a:extLst>
                </p14:cNvPr>
                <p14:cNvContentPartPr/>
                <p14:nvPr/>
              </p14:nvContentPartPr>
              <p14:xfrm>
                <a:off x="11304556" y="1932022"/>
                <a:ext cx="545040" cy="201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49EA2F3-E4B7-7C6E-9D1F-D645916771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95916" y="1923382"/>
                  <a:ext cx="562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AF30014-55A5-AA5D-025F-7478D1CD0DA6}"/>
                    </a:ext>
                  </a:extLst>
                </p14:cNvPr>
                <p14:cNvContentPartPr/>
                <p14:nvPr/>
              </p14:nvContentPartPr>
              <p14:xfrm>
                <a:off x="11867596" y="2022742"/>
                <a:ext cx="64080" cy="78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AF30014-55A5-AA5D-025F-7478D1CD0D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858956" y="2013742"/>
                  <a:ext cx="81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F914121-7E38-9285-CE2A-A6BE4D5DA1AA}"/>
                    </a:ext>
                  </a:extLst>
                </p14:cNvPr>
                <p14:cNvContentPartPr/>
                <p14:nvPr/>
              </p14:nvContentPartPr>
              <p14:xfrm>
                <a:off x="9270196" y="2374102"/>
                <a:ext cx="110160" cy="2131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F914121-7E38-9285-CE2A-A6BE4D5DA1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61556" y="2365102"/>
                  <a:ext cx="127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F549E23-2451-74C1-6237-69B3CE764C24}"/>
                    </a:ext>
                  </a:extLst>
                </p14:cNvPr>
                <p14:cNvContentPartPr/>
                <p14:nvPr/>
              </p14:nvContentPartPr>
              <p14:xfrm>
                <a:off x="9398716" y="2490382"/>
                <a:ext cx="114480" cy="84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F549E23-2451-74C1-6237-69B3CE764C2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89716" y="2481382"/>
                  <a:ext cx="132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AE02FB3-25D4-09A7-302C-137069C7C8E5}"/>
                    </a:ext>
                  </a:extLst>
                </p14:cNvPr>
                <p14:cNvContentPartPr/>
                <p14:nvPr/>
              </p14:nvContentPartPr>
              <p14:xfrm>
                <a:off x="9578716" y="2401822"/>
                <a:ext cx="156240" cy="18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AE02FB3-25D4-09A7-302C-137069C7C8E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69716" y="2393182"/>
                  <a:ext cx="173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5FA9189-6C6F-3E6B-F2C6-1E9353C6AE4E}"/>
                    </a:ext>
                  </a:extLst>
                </p14:cNvPr>
                <p14:cNvContentPartPr/>
                <p14:nvPr/>
              </p14:nvContentPartPr>
              <p14:xfrm>
                <a:off x="9597436" y="2468062"/>
                <a:ext cx="128880" cy="21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5FA9189-6C6F-3E6B-F2C6-1E9353C6AE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88436" y="2459062"/>
                  <a:ext cx="146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E0636AF-FEB9-FBF9-EB05-154060D3D61C}"/>
                    </a:ext>
                  </a:extLst>
                </p14:cNvPr>
                <p14:cNvContentPartPr/>
                <p14:nvPr/>
              </p14:nvContentPartPr>
              <p14:xfrm>
                <a:off x="9871396" y="2278702"/>
                <a:ext cx="137520" cy="167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E0636AF-FEB9-FBF9-EB05-154060D3D61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62396" y="2270062"/>
                  <a:ext cx="15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C64F452-D80F-1E02-8EA1-2AB3A24127CE}"/>
                    </a:ext>
                  </a:extLst>
                </p14:cNvPr>
                <p14:cNvContentPartPr/>
                <p14:nvPr/>
              </p14:nvContentPartPr>
              <p14:xfrm>
                <a:off x="9916036" y="2250262"/>
                <a:ext cx="160920" cy="356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C64F452-D80F-1E02-8EA1-2AB3A2412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07396" y="2241262"/>
                  <a:ext cx="178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00390DB-0AAC-3FA2-C7C5-6340FE1B5C3F}"/>
                    </a:ext>
                  </a:extLst>
                </p14:cNvPr>
                <p14:cNvContentPartPr/>
                <p14:nvPr/>
              </p14:nvContentPartPr>
              <p14:xfrm>
                <a:off x="9801556" y="2517382"/>
                <a:ext cx="240480" cy="26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00390DB-0AAC-3FA2-C7C5-6340FE1B5C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92916" y="2508742"/>
                  <a:ext cx="258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04E29DE-53D5-DC18-1539-B5247A4566E1}"/>
                    </a:ext>
                  </a:extLst>
                </p14:cNvPr>
                <p14:cNvContentPartPr/>
                <p14:nvPr/>
              </p14:nvContentPartPr>
              <p14:xfrm>
                <a:off x="9815956" y="2584342"/>
                <a:ext cx="151200" cy="2160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04E29DE-53D5-DC18-1539-B5247A4566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07316" y="2575702"/>
                  <a:ext cx="16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7D9CCED-230B-3735-C4CE-A215C3FE6A66}"/>
                    </a:ext>
                  </a:extLst>
                </p14:cNvPr>
                <p14:cNvContentPartPr/>
                <p14:nvPr/>
              </p14:nvContentPartPr>
              <p14:xfrm>
                <a:off x="10194676" y="2536462"/>
                <a:ext cx="41760" cy="25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7D9CCED-230B-3735-C4CE-A215C3FE6A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86036" y="2527822"/>
                  <a:ext cx="59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3883BE5-0AFA-DFBA-F8D6-AD14CAAD965D}"/>
                    </a:ext>
                  </a:extLst>
                </p14:cNvPr>
                <p14:cNvContentPartPr/>
                <p14:nvPr/>
              </p14:nvContentPartPr>
              <p14:xfrm>
                <a:off x="10391596" y="2273302"/>
                <a:ext cx="147960" cy="169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3883BE5-0AFA-DFBA-F8D6-AD14CAAD965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82956" y="2264302"/>
                  <a:ext cx="165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231D5D-F576-9F76-3697-AC5AAB39C018}"/>
                    </a:ext>
                  </a:extLst>
                </p14:cNvPr>
                <p14:cNvContentPartPr/>
                <p14:nvPr/>
              </p14:nvContentPartPr>
              <p14:xfrm>
                <a:off x="10357756" y="2487142"/>
                <a:ext cx="243360" cy="38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231D5D-F576-9F76-3697-AC5AAB39C0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48756" y="2478142"/>
                  <a:ext cx="261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C9E11EF-6C07-0B3B-DECD-93409A188D6E}"/>
                    </a:ext>
                  </a:extLst>
                </p14:cNvPr>
                <p14:cNvContentPartPr/>
                <p14:nvPr/>
              </p14:nvContentPartPr>
              <p14:xfrm>
                <a:off x="10383316" y="2578942"/>
                <a:ext cx="110160" cy="214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C9E11EF-6C07-0B3B-DECD-93409A188D6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74316" y="2569942"/>
                  <a:ext cx="127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31343B9-75D2-69CC-9264-6200532D0B27}"/>
                    </a:ext>
                  </a:extLst>
                </p14:cNvPr>
                <p14:cNvContentPartPr/>
                <p14:nvPr/>
              </p14:nvContentPartPr>
              <p14:xfrm>
                <a:off x="10719916" y="2485342"/>
                <a:ext cx="137160" cy="33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31343B9-75D2-69CC-9264-6200532D0B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11276" y="2476702"/>
                  <a:ext cx="154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39B5B31-26A2-DF77-4006-CBC72B6148B0}"/>
                    </a:ext>
                  </a:extLst>
                </p14:cNvPr>
                <p14:cNvContentPartPr/>
                <p14:nvPr/>
              </p14:nvContentPartPr>
              <p14:xfrm>
                <a:off x="10720996" y="2556622"/>
                <a:ext cx="151560" cy="15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39B5B31-26A2-DF77-4006-CBC72B6148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12356" y="2547982"/>
                  <a:ext cx="16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1B72FC0-9EEF-1C94-E691-F619B254A68E}"/>
                    </a:ext>
                  </a:extLst>
                </p14:cNvPr>
                <p14:cNvContentPartPr/>
                <p14:nvPr/>
              </p14:nvContentPartPr>
              <p14:xfrm>
                <a:off x="11098276" y="2266822"/>
                <a:ext cx="91800" cy="124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1B72FC0-9EEF-1C94-E691-F619B254A6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89636" y="2257822"/>
                  <a:ext cx="10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059C7C6-9D70-4572-5D4A-24B6E95A6959}"/>
                    </a:ext>
                  </a:extLst>
                </p14:cNvPr>
                <p14:cNvContentPartPr/>
                <p14:nvPr/>
              </p14:nvContentPartPr>
              <p14:xfrm>
                <a:off x="11137876" y="2227942"/>
                <a:ext cx="110880" cy="255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059C7C6-9D70-4572-5D4A-24B6E95A69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29236" y="2219302"/>
                  <a:ext cx="12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B61DB00-9C56-A891-9D51-E88A79790D7D}"/>
                    </a:ext>
                  </a:extLst>
                </p14:cNvPr>
                <p14:cNvContentPartPr/>
                <p14:nvPr/>
              </p14:nvContentPartPr>
              <p14:xfrm>
                <a:off x="11011156" y="2411182"/>
                <a:ext cx="299160" cy="74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B61DB00-9C56-A891-9D51-E88A79790D7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02156" y="2402182"/>
                  <a:ext cx="316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56DD58E-8ADF-9679-7DC7-65E836A4E345}"/>
                    </a:ext>
                  </a:extLst>
                </p14:cNvPr>
                <p14:cNvContentPartPr/>
                <p14:nvPr/>
              </p14:nvContentPartPr>
              <p14:xfrm>
                <a:off x="11026636" y="2560222"/>
                <a:ext cx="79920" cy="118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56DD58E-8ADF-9679-7DC7-65E836A4E3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17636" y="2551222"/>
                  <a:ext cx="97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DC06645-E0D8-E7F9-77D9-8D03F0D3B2EC}"/>
                    </a:ext>
                  </a:extLst>
                </p14:cNvPr>
                <p14:cNvContentPartPr/>
                <p14:nvPr/>
              </p14:nvContentPartPr>
              <p14:xfrm>
                <a:off x="11166316" y="2554102"/>
                <a:ext cx="57960" cy="1519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DC06645-E0D8-E7F9-77D9-8D03F0D3B2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57316" y="2545102"/>
                  <a:ext cx="7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0966C7E-680A-3C3B-7EB4-A04CD0031C0E}"/>
                    </a:ext>
                  </a:extLst>
                </p14:cNvPr>
                <p14:cNvContentPartPr/>
                <p14:nvPr/>
              </p14:nvContentPartPr>
              <p14:xfrm>
                <a:off x="8776996" y="2947582"/>
                <a:ext cx="8280" cy="1062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0966C7E-680A-3C3B-7EB4-A04CD0031C0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68356" y="2938582"/>
                  <a:ext cx="25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2BB204C-B89F-A593-E270-59DA50F71582}"/>
                    </a:ext>
                  </a:extLst>
                </p14:cNvPr>
                <p14:cNvContentPartPr/>
                <p14:nvPr/>
              </p14:nvContentPartPr>
              <p14:xfrm>
                <a:off x="8832076" y="2961262"/>
                <a:ext cx="11880" cy="91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2BB204C-B89F-A593-E270-59DA50F715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23436" y="2952262"/>
                  <a:ext cx="29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62E2277-0BC1-B492-F122-104233282136}"/>
                    </a:ext>
                  </a:extLst>
                </p14:cNvPr>
                <p14:cNvContentPartPr/>
                <p14:nvPr/>
              </p14:nvContentPartPr>
              <p14:xfrm>
                <a:off x="8792836" y="2878462"/>
                <a:ext cx="113400" cy="1400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62E2277-0BC1-B492-F122-10423328213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84196" y="2869822"/>
                  <a:ext cx="13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D601617-725C-2954-1D48-86B07A1E7846}"/>
                    </a:ext>
                  </a:extLst>
                </p14:cNvPr>
                <p14:cNvContentPartPr/>
                <p14:nvPr/>
              </p14:nvContentPartPr>
              <p14:xfrm>
                <a:off x="8884276" y="2861182"/>
                <a:ext cx="64800" cy="190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D601617-725C-2954-1D48-86B07A1E784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75276" y="2852182"/>
                  <a:ext cx="8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35299FA-2857-6D4F-44E0-896602FA6B82}"/>
                    </a:ext>
                  </a:extLst>
                </p14:cNvPr>
                <p14:cNvContentPartPr/>
                <p14:nvPr/>
              </p14:nvContentPartPr>
              <p14:xfrm>
                <a:off x="8931076" y="2841022"/>
                <a:ext cx="124200" cy="3121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35299FA-2857-6D4F-44E0-896602FA6B8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22436" y="2832022"/>
                  <a:ext cx="14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E7E89CF-241A-70F1-A937-EB8EE0557E68}"/>
                    </a:ext>
                  </a:extLst>
                </p14:cNvPr>
                <p14:cNvContentPartPr/>
                <p14:nvPr/>
              </p14:nvContentPartPr>
              <p14:xfrm>
                <a:off x="9242836" y="2911582"/>
                <a:ext cx="28800" cy="144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E7E89CF-241A-70F1-A937-EB8EE0557E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33836" y="2902942"/>
                  <a:ext cx="4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F3B1F0C-3436-27B9-3CB9-B38A6E1B2F44}"/>
                    </a:ext>
                  </a:extLst>
                </p14:cNvPr>
                <p14:cNvContentPartPr/>
                <p14:nvPr/>
              </p14:nvContentPartPr>
              <p14:xfrm>
                <a:off x="9172996" y="2871982"/>
                <a:ext cx="156240" cy="1756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F3B1F0C-3436-27B9-3CB9-B38A6E1B2F4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64356" y="2862982"/>
                  <a:ext cx="173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485034C-22FB-2DD5-F8FB-E3989BD14C38}"/>
                    </a:ext>
                  </a:extLst>
                </p14:cNvPr>
                <p14:cNvContentPartPr/>
                <p14:nvPr/>
              </p14:nvContentPartPr>
              <p14:xfrm>
                <a:off x="9365236" y="2963062"/>
                <a:ext cx="21960" cy="66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485034C-22FB-2DD5-F8FB-E3989BD14C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56236" y="2954422"/>
                  <a:ext cx="39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330D47-0110-175D-24D0-2BC5C1AAD24C}"/>
                    </a:ext>
                  </a:extLst>
                </p14:cNvPr>
                <p14:cNvContentPartPr/>
                <p14:nvPr/>
              </p14:nvContentPartPr>
              <p14:xfrm>
                <a:off x="9414196" y="2831302"/>
                <a:ext cx="83880" cy="1980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330D47-0110-175D-24D0-2BC5C1AAD2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05196" y="2822302"/>
                  <a:ext cx="101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6D18080-5BF7-E58D-0975-63F86390590E}"/>
                    </a:ext>
                  </a:extLst>
                </p14:cNvPr>
                <p14:cNvContentPartPr/>
                <p14:nvPr/>
              </p14:nvContentPartPr>
              <p14:xfrm>
                <a:off x="9635956" y="2886742"/>
                <a:ext cx="195120" cy="130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6D18080-5BF7-E58D-0975-63F8639059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27316" y="2878102"/>
                  <a:ext cx="21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6785C77-89ED-7C34-3D42-208E8CA67ECA}"/>
                    </a:ext>
                  </a:extLst>
                </p14:cNvPr>
                <p14:cNvContentPartPr/>
                <p14:nvPr/>
              </p14:nvContentPartPr>
              <p14:xfrm>
                <a:off x="9850156" y="2956942"/>
                <a:ext cx="107640" cy="65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6785C77-89ED-7C34-3D42-208E8CA67E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41516" y="2947942"/>
                  <a:ext cx="12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C42DD42-2D86-ACC5-71FD-D840D9819DFA}"/>
                    </a:ext>
                  </a:extLst>
                </p14:cNvPr>
                <p14:cNvContentPartPr/>
                <p14:nvPr/>
              </p14:nvContentPartPr>
              <p14:xfrm>
                <a:off x="9999196" y="2868382"/>
                <a:ext cx="113400" cy="140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C42DD42-2D86-ACC5-71FD-D840D9819D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90556" y="2859382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310E50D-BA05-F809-2224-C5E74D951C5B}"/>
                    </a:ext>
                  </a:extLst>
                </p14:cNvPr>
                <p14:cNvContentPartPr/>
                <p14:nvPr/>
              </p14:nvContentPartPr>
              <p14:xfrm>
                <a:off x="10144996" y="2929942"/>
                <a:ext cx="80640" cy="65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310E50D-BA05-F809-2224-C5E74D951C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36356" y="2920942"/>
                  <a:ext cx="98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54D70C6-FE34-FE41-9FBB-239243845ABD}"/>
                    </a:ext>
                  </a:extLst>
                </p14:cNvPr>
                <p14:cNvContentPartPr/>
                <p14:nvPr/>
              </p14:nvContentPartPr>
              <p14:xfrm>
                <a:off x="10265956" y="2831302"/>
                <a:ext cx="118080" cy="180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54D70C6-FE34-FE41-9FBB-239243845AB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56956" y="2822302"/>
                  <a:ext cx="135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E435796-00B2-FF75-85B9-182C01AD1C95}"/>
                    </a:ext>
                  </a:extLst>
                </p14:cNvPr>
                <p14:cNvContentPartPr/>
                <p14:nvPr/>
              </p14:nvContentPartPr>
              <p14:xfrm>
                <a:off x="10425796" y="2890702"/>
                <a:ext cx="218880" cy="1141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E435796-00B2-FF75-85B9-182C01AD1C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16796" y="2881702"/>
                  <a:ext cx="236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B7D590-A36A-A3AE-4678-EB8CF8F23B33}"/>
                    </a:ext>
                  </a:extLst>
                </p14:cNvPr>
                <p14:cNvContentPartPr/>
                <p14:nvPr/>
              </p14:nvContentPartPr>
              <p14:xfrm>
                <a:off x="10645396" y="2838862"/>
                <a:ext cx="12600" cy="6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B7D590-A36A-A3AE-4678-EB8CF8F23B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36396" y="2830222"/>
                  <a:ext cx="3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CAB4760-E2CD-D5B9-93B9-3C7025840083}"/>
                    </a:ext>
                  </a:extLst>
                </p14:cNvPr>
                <p14:cNvContentPartPr/>
                <p14:nvPr/>
              </p14:nvContentPartPr>
              <p14:xfrm>
                <a:off x="10692916" y="2828062"/>
                <a:ext cx="177840" cy="1569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CAB4760-E2CD-D5B9-93B9-3C702584008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83916" y="2819062"/>
                  <a:ext cx="195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967CB0B-5CDC-C6D1-572A-22381C6FA2E3}"/>
                    </a:ext>
                  </a:extLst>
                </p14:cNvPr>
                <p14:cNvContentPartPr/>
                <p14:nvPr/>
              </p14:nvContentPartPr>
              <p14:xfrm>
                <a:off x="10893796" y="2799622"/>
                <a:ext cx="102600" cy="1886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967CB0B-5CDC-C6D1-572A-22381C6FA2E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85156" y="2790982"/>
                  <a:ext cx="120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B3DCA8F-92D8-9E99-38D6-20930D133DBA}"/>
                    </a:ext>
                  </a:extLst>
                </p14:cNvPr>
                <p14:cNvContentPartPr/>
                <p14:nvPr/>
              </p14:nvContentPartPr>
              <p14:xfrm>
                <a:off x="11075956" y="2800702"/>
                <a:ext cx="71280" cy="1958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B3DCA8F-92D8-9E99-38D6-20930D133D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66956" y="2791702"/>
                  <a:ext cx="88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ED6E0FE-E873-F040-4346-5F8B7E99D62A}"/>
                    </a:ext>
                  </a:extLst>
                </p14:cNvPr>
                <p14:cNvContentPartPr/>
                <p14:nvPr/>
              </p14:nvContentPartPr>
              <p14:xfrm>
                <a:off x="11174236" y="2793142"/>
                <a:ext cx="248040" cy="1911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ED6E0FE-E873-F040-4346-5F8B7E99D62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165596" y="2784502"/>
                  <a:ext cx="265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F60352E-3F19-7722-D9B9-16B529214EF9}"/>
                    </a:ext>
                  </a:extLst>
                </p14:cNvPr>
                <p14:cNvContentPartPr/>
                <p14:nvPr/>
              </p14:nvContentPartPr>
              <p14:xfrm>
                <a:off x="11312476" y="2742022"/>
                <a:ext cx="13680" cy="1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F60352E-3F19-7722-D9B9-16B529214E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03476" y="2733022"/>
                  <a:ext cx="31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2DAD2A5-E872-D39A-32E4-AE0DA86C8CA6}"/>
                    </a:ext>
                  </a:extLst>
                </p14:cNvPr>
                <p14:cNvContentPartPr/>
                <p14:nvPr/>
              </p14:nvContentPartPr>
              <p14:xfrm>
                <a:off x="11531716" y="2846062"/>
                <a:ext cx="299520" cy="98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2DAD2A5-E872-D39A-32E4-AE0DA86C8C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23076" y="2837422"/>
                  <a:ext cx="31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AB3A6A8-4D95-722B-6D0D-7BCE9D88985B}"/>
                    </a:ext>
                  </a:extLst>
                </p14:cNvPr>
                <p14:cNvContentPartPr/>
                <p14:nvPr/>
              </p14:nvContentPartPr>
              <p14:xfrm>
                <a:off x="11810716" y="2807902"/>
                <a:ext cx="18360" cy="64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AB3A6A8-4D95-722B-6D0D-7BCE9D8898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02076" y="2799262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92107E9-ECF1-2503-1011-576CD9DB77F2}"/>
                    </a:ext>
                  </a:extLst>
                </p14:cNvPr>
                <p14:cNvContentPartPr/>
                <p14:nvPr/>
              </p14:nvContentPartPr>
              <p14:xfrm>
                <a:off x="9165436" y="3197062"/>
                <a:ext cx="124560" cy="1292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92107E9-ECF1-2503-1011-576CD9DB77F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56796" y="3188062"/>
                  <a:ext cx="142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8A5C775-26FB-9A59-FF06-771EDDD0A9B6}"/>
                    </a:ext>
                  </a:extLst>
                </p14:cNvPr>
                <p14:cNvContentPartPr/>
                <p14:nvPr/>
              </p14:nvContentPartPr>
              <p14:xfrm>
                <a:off x="9333556" y="3220822"/>
                <a:ext cx="163440" cy="990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8A5C775-26FB-9A59-FF06-771EDDD0A9B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24916" y="3212182"/>
                  <a:ext cx="181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FCC180E-7FAD-57D0-E218-42A949FBD087}"/>
                    </a:ext>
                  </a:extLst>
                </p14:cNvPr>
                <p14:cNvContentPartPr/>
                <p14:nvPr/>
              </p14:nvContentPartPr>
              <p14:xfrm>
                <a:off x="9534436" y="3114262"/>
                <a:ext cx="97920" cy="1666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FCC180E-7FAD-57D0-E218-42A949FBD0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25796" y="3105262"/>
                  <a:ext cx="115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25902FE-5D9B-7726-0937-BDA397831BE6}"/>
                    </a:ext>
                  </a:extLst>
                </p14:cNvPr>
                <p14:cNvContentPartPr/>
                <p14:nvPr/>
              </p14:nvContentPartPr>
              <p14:xfrm>
                <a:off x="9502756" y="3142702"/>
                <a:ext cx="98280" cy="62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25902FE-5D9B-7726-0937-BDA397831BE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94116" y="3134062"/>
                  <a:ext cx="11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3155A92-EEB2-DBDB-6E95-357BA57C91D3}"/>
                    </a:ext>
                  </a:extLst>
                </p14:cNvPr>
                <p14:cNvContentPartPr/>
                <p14:nvPr/>
              </p14:nvContentPartPr>
              <p14:xfrm>
                <a:off x="9658276" y="3194902"/>
                <a:ext cx="92160" cy="752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3155A92-EEB2-DBDB-6E95-357BA57C91D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49276" y="3186262"/>
                  <a:ext cx="109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9D780DD-2526-5CB3-305A-26820E69050A}"/>
                    </a:ext>
                  </a:extLst>
                </p14:cNvPr>
                <p14:cNvContentPartPr/>
                <p14:nvPr/>
              </p14:nvContentPartPr>
              <p14:xfrm>
                <a:off x="9775996" y="3199942"/>
                <a:ext cx="65880" cy="87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9D780DD-2526-5CB3-305A-26820E69050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66996" y="3191302"/>
                  <a:ext cx="83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5A682DB-035F-279C-E9E2-7AA8730F4323}"/>
                    </a:ext>
                  </a:extLst>
                </p14:cNvPr>
                <p14:cNvContentPartPr/>
                <p14:nvPr/>
              </p14:nvContentPartPr>
              <p14:xfrm>
                <a:off x="10001716" y="3131182"/>
                <a:ext cx="114480" cy="1234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5A682DB-035F-279C-E9E2-7AA8730F432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93076" y="3122182"/>
                  <a:ext cx="132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5834169-87E9-3E9E-23CF-4AF79A5B019D}"/>
                    </a:ext>
                  </a:extLst>
                </p14:cNvPr>
                <p14:cNvContentPartPr/>
                <p14:nvPr/>
              </p14:nvContentPartPr>
              <p14:xfrm>
                <a:off x="10132396" y="3107062"/>
                <a:ext cx="207360" cy="155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5834169-87E9-3E9E-23CF-4AF79A5B019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23396" y="3098422"/>
                  <a:ext cx="22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DDE85CA-7FC2-CA80-CBF1-8F163BCBA29D}"/>
                    </a:ext>
                  </a:extLst>
                </p14:cNvPr>
                <p14:cNvContentPartPr/>
                <p14:nvPr/>
              </p14:nvContentPartPr>
              <p14:xfrm>
                <a:off x="10478716" y="3141982"/>
                <a:ext cx="402120" cy="104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DDE85CA-7FC2-CA80-CBF1-8F163BCBA2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70076" y="3133342"/>
                  <a:ext cx="41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6DA9156-1D32-54F6-708F-77D60C286E9E}"/>
                    </a:ext>
                  </a:extLst>
                </p14:cNvPr>
                <p14:cNvContentPartPr/>
                <p14:nvPr/>
              </p14:nvContentPartPr>
              <p14:xfrm>
                <a:off x="10925476" y="3049822"/>
                <a:ext cx="28800" cy="244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6DA9156-1D32-54F6-708F-77D60C286E9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16476" y="3041182"/>
                  <a:ext cx="46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FDB6849-120F-5E97-B301-FADFC4C2DC43}"/>
                    </a:ext>
                  </a:extLst>
                </p14:cNvPr>
                <p14:cNvContentPartPr/>
                <p14:nvPr/>
              </p14:nvContentPartPr>
              <p14:xfrm>
                <a:off x="10948516" y="3054502"/>
                <a:ext cx="334800" cy="171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FDB6849-120F-5E97-B301-FADFC4C2DC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39876" y="3045862"/>
                  <a:ext cx="352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DFC659E-FF50-825E-0BC3-B0431EC74903}"/>
                    </a:ext>
                  </a:extLst>
                </p14:cNvPr>
                <p14:cNvContentPartPr/>
                <p14:nvPr/>
              </p14:nvContentPartPr>
              <p14:xfrm>
                <a:off x="11412556" y="3155662"/>
                <a:ext cx="162360" cy="684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DFC659E-FF50-825E-0BC3-B0431EC749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03916" y="3147022"/>
                  <a:ext cx="18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A2DAFB6-63C2-2655-556E-4515B1BC2D1B}"/>
                    </a:ext>
                  </a:extLst>
                </p14:cNvPr>
                <p14:cNvContentPartPr/>
                <p14:nvPr/>
              </p14:nvContentPartPr>
              <p14:xfrm>
                <a:off x="11644396" y="3111382"/>
                <a:ext cx="119520" cy="123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A2DAFB6-63C2-2655-556E-4515B1BC2D1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35396" y="3102382"/>
                  <a:ext cx="137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F3AEC5D-60D3-4340-8689-B5356657774D}"/>
                    </a:ext>
                  </a:extLst>
                </p14:cNvPr>
                <p14:cNvContentPartPr/>
                <p14:nvPr/>
              </p14:nvContentPartPr>
              <p14:xfrm>
                <a:off x="9167236" y="3440422"/>
                <a:ext cx="134280" cy="1191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F3AEC5D-60D3-4340-8689-B5356657774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58596" y="3431782"/>
                  <a:ext cx="151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D918E54-EF19-A927-F37B-FC200264713F}"/>
                    </a:ext>
                  </a:extLst>
                </p14:cNvPr>
                <p14:cNvContentPartPr/>
                <p14:nvPr/>
              </p14:nvContentPartPr>
              <p14:xfrm>
                <a:off x="9318076" y="3477142"/>
                <a:ext cx="88200" cy="1076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D918E54-EF19-A927-F37B-FC20026471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09436" y="3468142"/>
                  <a:ext cx="105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FCA8481-35C8-B581-C2D1-C12502756D2D}"/>
                    </a:ext>
                  </a:extLst>
                </p14:cNvPr>
                <p14:cNvContentPartPr/>
                <p14:nvPr/>
              </p14:nvContentPartPr>
              <p14:xfrm>
                <a:off x="9416356" y="3441862"/>
                <a:ext cx="102600" cy="1256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FCA8481-35C8-B581-C2D1-C12502756D2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07356" y="3433222"/>
                  <a:ext cx="120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7AB1F28-09A7-0028-518C-72CC1C06ACAA}"/>
                    </a:ext>
                  </a:extLst>
                </p14:cNvPr>
                <p14:cNvContentPartPr/>
                <p14:nvPr/>
              </p14:nvContentPartPr>
              <p14:xfrm>
                <a:off x="9590236" y="3468502"/>
                <a:ext cx="127080" cy="86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7AB1F28-09A7-0028-518C-72CC1C06ACA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81236" y="3459862"/>
                  <a:ext cx="144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A295476-7EFD-0526-6D28-A97EFCE6D41E}"/>
                    </a:ext>
                  </a:extLst>
                </p14:cNvPr>
                <p14:cNvContentPartPr/>
                <p14:nvPr/>
              </p14:nvContentPartPr>
              <p14:xfrm>
                <a:off x="9680236" y="3374542"/>
                <a:ext cx="10800" cy="26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A295476-7EFD-0526-6D28-A97EFCE6D41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71596" y="3365542"/>
                  <a:ext cx="28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04E84AB-F0B6-BE84-3D29-DCE1FBF60445}"/>
                    </a:ext>
                  </a:extLst>
                </p14:cNvPr>
                <p14:cNvContentPartPr/>
                <p14:nvPr/>
              </p14:nvContentPartPr>
              <p14:xfrm>
                <a:off x="9876436" y="3432862"/>
                <a:ext cx="338760" cy="1029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04E84AB-F0B6-BE84-3D29-DCE1FBF6044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867796" y="3424222"/>
                  <a:ext cx="356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8DC87D3-BD2A-D677-8C70-5E5D1A30B89E}"/>
                    </a:ext>
                  </a:extLst>
                </p14:cNvPr>
                <p14:cNvContentPartPr/>
                <p14:nvPr/>
              </p14:nvContentPartPr>
              <p14:xfrm>
                <a:off x="10132036" y="3346462"/>
                <a:ext cx="7200" cy="12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8DC87D3-BD2A-D677-8C70-5E5D1A30B8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23036" y="3337822"/>
                  <a:ext cx="2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5A7F682-103D-5218-3A81-03FD208569FC}"/>
                    </a:ext>
                  </a:extLst>
                </p14:cNvPr>
                <p14:cNvContentPartPr/>
                <p14:nvPr/>
              </p14:nvContentPartPr>
              <p14:xfrm>
                <a:off x="10385116" y="3377422"/>
                <a:ext cx="97200" cy="1440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5A7F682-103D-5218-3A81-03FD208569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76116" y="3368782"/>
                  <a:ext cx="114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21D9EC0-D3F4-427B-1D6F-9BC636893CB2}"/>
                    </a:ext>
                  </a:extLst>
                </p14:cNvPr>
                <p14:cNvContentPartPr/>
                <p14:nvPr/>
              </p14:nvContentPartPr>
              <p14:xfrm>
                <a:off x="10582756" y="3417382"/>
                <a:ext cx="196200" cy="83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21D9EC0-D3F4-427B-1D6F-9BC636893CB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74116" y="3408742"/>
                  <a:ext cx="213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B6ACACC-24E9-838D-B419-FE409F5081E5}"/>
                    </a:ext>
                  </a:extLst>
                </p14:cNvPr>
                <p14:cNvContentPartPr/>
                <p14:nvPr/>
              </p14:nvContentPartPr>
              <p14:xfrm>
                <a:off x="10912516" y="3316222"/>
                <a:ext cx="582840" cy="222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B6ACACC-24E9-838D-B419-FE409F5081E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903876" y="3307582"/>
                  <a:ext cx="600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4EB58EE-0D08-4611-A519-C0E135E9E351}"/>
                    </a:ext>
                  </a:extLst>
                </p14:cNvPr>
                <p14:cNvContentPartPr/>
                <p14:nvPr/>
              </p14:nvContentPartPr>
              <p14:xfrm>
                <a:off x="11211676" y="3278422"/>
                <a:ext cx="64800" cy="50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4EB58EE-0D08-4611-A519-C0E135E9E35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203036" y="3269782"/>
                  <a:ext cx="8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ED093F3-F273-1963-DB62-57693C8883D7}"/>
                    </a:ext>
                  </a:extLst>
                </p14:cNvPr>
                <p14:cNvContentPartPr/>
                <p14:nvPr/>
              </p14:nvContentPartPr>
              <p14:xfrm>
                <a:off x="11538916" y="3399742"/>
                <a:ext cx="57240" cy="75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ED093F3-F273-1963-DB62-57693C8883D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29916" y="3390742"/>
                  <a:ext cx="74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A9DA8FE-18C6-4FF4-9C2E-992BA544BB2A}"/>
                    </a:ext>
                  </a:extLst>
                </p14:cNvPr>
                <p14:cNvContentPartPr/>
                <p14:nvPr/>
              </p14:nvContentPartPr>
              <p14:xfrm>
                <a:off x="9160756" y="3764422"/>
                <a:ext cx="103680" cy="203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A9DA8FE-18C6-4FF4-9C2E-992BA544BB2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51756" y="3755422"/>
                  <a:ext cx="121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0AF07D5-D2C3-31BA-7BEA-B3E3C0FCDE83}"/>
                    </a:ext>
                  </a:extLst>
                </p14:cNvPr>
                <p14:cNvContentPartPr/>
                <p14:nvPr/>
              </p14:nvContentPartPr>
              <p14:xfrm>
                <a:off x="9242476" y="3884302"/>
                <a:ext cx="84240" cy="116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0AF07D5-D2C3-31BA-7BEA-B3E3C0FCDE8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33476" y="3875302"/>
                  <a:ext cx="101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617C42F-65B1-A9AF-763C-3D2133B8B6C7}"/>
                    </a:ext>
                  </a:extLst>
                </p14:cNvPr>
                <p14:cNvContentPartPr/>
                <p14:nvPr/>
              </p14:nvContentPartPr>
              <p14:xfrm>
                <a:off x="9417076" y="3819142"/>
                <a:ext cx="121680" cy="684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617C42F-65B1-A9AF-763C-3D2133B8B6C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408436" y="3810502"/>
                  <a:ext cx="139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B10F57A-F995-1BAF-59D6-D308013747C4}"/>
                    </a:ext>
                  </a:extLst>
                </p14:cNvPr>
                <p14:cNvContentPartPr/>
                <p14:nvPr/>
              </p14:nvContentPartPr>
              <p14:xfrm>
                <a:off x="9431476" y="3806182"/>
                <a:ext cx="106560" cy="28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B10F57A-F995-1BAF-59D6-D308013747C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22836" y="3797542"/>
                  <a:ext cx="124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D54E30B-8311-E5EF-67DB-334A8626C3D8}"/>
                    </a:ext>
                  </a:extLst>
                </p14:cNvPr>
                <p14:cNvContentPartPr/>
                <p14:nvPr/>
              </p14:nvContentPartPr>
              <p14:xfrm>
                <a:off x="9649276" y="3674782"/>
                <a:ext cx="109800" cy="1357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D54E30B-8311-E5EF-67DB-334A8626C3D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40636" y="3666142"/>
                  <a:ext cx="127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1DC0C41-36F4-338D-5B99-8CE0190DE4F9}"/>
                    </a:ext>
                  </a:extLst>
                </p14:cNvPr>
                <p14:cNvContentPartPr/>
                <p14:nvPr/>
              </p14:nvContentPartPr>
              <p14:xfrm>
                <a:off x="9649996" y="3671542"/>
                <a:ext cx="140760" cy="205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1DC0C41-36F4-338D-5B99-8CE0190DE4F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40996" y="3662902"/>
                  <a:ext cx="15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25EE2D1-5B7B-79C8-2BE2-12C5395B9906}"/>
                    </a:ext>
                  </a:extLst>
                </p14:cNvPr>
                <p14:cNvContentPartPr/>
                <p14:nvPr/>
              </p14:nvContentPartPr>
              <p14:xfrm>
                <a:off x="9614356" y="3875302"/>
                <a:ext cx="196560" cy="248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25EE2D1-5B7B-79C8-2BE2-12C5395B990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05356" y="3866662"/>
                  <a:ext cx="21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3395C66-92D4-24F1-BCD7-F735FF3E19CE}"/>
                    </a:ext>
                  </a:extLst>
                </p14:cNvPr>
                <p14:cNvContentPartPr/>
                <p14:nvPr/>
              </p14:nvContentPartPr>
              <p14:xfrm>
                <a:off x="9653956" y="3937222"/>
                <a:ext cx="105840" cy="1663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3395C66-92D4-24F1-BCD7-F735FF3E19C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45316" y="3928582"/>
                  <a:ext cx="123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E9DFC2A-B724-349F-9176-BF153199B30D}"/>
                    </a:ext>
                  </a:extLst>
                </p14:cNvPr>
                <p14:cNvContentPartPr/>
                <p14:nvPr/>
              </p14:nvContentPartPr>
              <p14:xfrm>
                <a:off x="9930436" y="3881782"/>
                <a:ext cx="33480" cy="388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E9DFC2A-B724-349F-9176-BF153199B30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21436" y="3873142"/>
                  <a:ext cx="51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C696065-03D6-0E47-0071-DDB904176391}"/>
                    </a:ext>
                  </a:extLst>
                </p14:cNvPr>
                <p14:cNvContentPartPr/>
                <p14:nvPr/>
              </p14:nvContentPartPr>
              <p14:xfrm>
                <a:off x="10052476" y="3703582"/>
                <a:ext cx="93600" cy="126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C696065-03D6-0E47-0071-DDB90417639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043476" y="3694942"/>
                  <a:ext cx="111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7D2AD4D-CB78-4681-2612-3CF86529BF0F}"/>
                    </a:ext>
                  </a:extLst>
                </p14:cNvPr>
                <p14:cNvContentPartPr/>
                <p14:nvPr/>
              </p14:nvContentPartPr>
              <p14:xfrm>
                <a:off x="10066516" y="3687742"/>
                <a:ext cx="172080" cy="126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7D2AD4D-CB78-4681-2612-3CF86529BF0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57516" y="3678742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BDE0223-CED5-AD8F-D295-11575A35A44B}"/>
                    </a:ext>
                  </a:extLst>
                </p14:cNvPr>
                <p14:cNvContentPartPr/>
                <p14:nvPr/>
              </p14:nvContentPartPr>
              <p14:xfrm>
                <a:off x="10036996" y="3816982"/>
                <a:ext cx="183960" cy="648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BDE0223-CED5-AD8F-D295-11575A35A44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027996" y="3808342"/>
                  <a:ext cx="201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47D4E61-A1BD-3A6D-A191-AF971BB791F9}"/>
                    </a:ext>
                  </a:extLst>
                </p14:cNvPr>
                <p14:cNvContentPartPr/>
                <p14:nvPr/>
              </p14:nvContentPartPr>
              <p14:xfrm>
                <a:off x="10085236" y="3903022"/>
                <a:ext cx="90360" cy="1497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47D4E61-A1BD-3A6D-A191-AF971BB791F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76236" y="3894022"/>
                  <a:ext cx="108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E980FF4-D5D4-2546-C242-C4AC0D3EDE66}"/>
                    </a:ext>
                  </a:extLst>
                </p14:cNvPr>
                <p14:cNvContentPartPr/>
                <p14:nvPr/>
              </p14:nvContentPartPr>
              <p14:xfrm>
                <a:off x="10303756" y="3808702"/>
                <a:ext cx="58680" cy="360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E980FF4-D5D4-2546-C242-C4AC0D3EDE6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294756" y="3799702"/>
                  <a:ext cx="76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2A33556-D508-6643-20BE-3A96AF2F78B6}"/>
                    </a:ext>
                  </a:extLst>
                </p14:cNvPr>
                <p14:cNvContentPartPr/>
                <p14:nvPr/>
              </p14:nvContentPartPr>
              <p14:xfrm>
                <a:off x="10423636" y="3605662"/>
                <a:ext cx="140040" cy="167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2A33556-D508-6643-20BE-3A96AF2F78B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14636" y="3596662"/>
                  <a:ext cx="157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A2937B1-F0F9-802D-335F-BE856625BE9F}"/>
                    </a:ext>
                  </a:extLst>
                </p14:cNvPr>
                <p14:cNvContentPartPr/>
                <p14:nvPr/>
              </p14:nvContentPartPr>
              <p14:xfrm>
                <a:off x="10431196" y="3768742"/>
                <a:ext cx="200160" cy="45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A2937B1-F0F9-802D-335F-BE856625BE9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22196" y="3759742"/>
                  <a:ext cx="21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7D078BC-7A86-78A0-F028-EE22A76B68BE}"/>
                    </a:ext>
                  </a:extLst>
                </p14:cNvPr>
                <p14:cNvContentPartPr/>
                <p14:nvPr/>
              </p14:nvContentPartPr>
              <p14:xfrm>
                <a:off x="10484476" y="3809782"/>
                <a:ext cx="113760" cy="1839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7D078BC-7A86-78A0-F028-EE22A76B68B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75836" y="3801142"/>
                  <a:ext cx="13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D977BE1-9ED9-67C7-2B20-BC8222C023D7}"/>
                    </a:ext>
                  </a:extLst>
                </p14:cNvPr>
                <p14:cNvContentPartPr/>
                <p14:nvPr/>
              </p14:nvContentPartPr>
              <p14:xfrm>
                <a:off x="10843396" y="3759382"/>
                <a:ext cx="120960" cy="255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D977BE1-9ED9-67C7-2B20-BC8222C023D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834756" y="3750382"/>
                  <a:ext cx="13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5DF3BF1-300D-E1E6-4BC5-342A71B952A2}"/>
                    </a:ext>
                  </a:extLst>
                </p14:cNvPr>
                <p14:cNvContentPartPr/>
                <p14:nvPr/>
              </p14:nvContentPartPr>
              <p14:xfrm>
                <a:off x="10825396" y="3828142"/>
                <a:ext cx="115920" cy="298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5DF3BF1-300D-E1E6-4BC5-342A71B952A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16396" y="3819142"/>
                  <a:ext cx="13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C216A5A-81EC-D871-76EA-C1FF030F0CF4}"/>
                    </a:ext>
                  </a:extLst>
                </p14:cNvPr>
                <p14:cNvContentPartPr/>
                <p14:nvPr/>
              </p14:nvContentPartPr>
              <p14:xfrm>
                <a:off x="11138956" y="3616462"/>
                <a:ext cx="88200" cy="102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C216A5A-81EC-D871-76EA-C1FF030F0CF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29956" y="3607822"/>
                  <a:ext cx="10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05C9144-76FE-AE86-44E0-7ED4560F10EC}"/>
                    </a:ext>
                  </a:extLst>
                </p14:cNvPr>
                <p14:cNvContentPartPr/>
                <p14:nvPr/>
              </p14:nvContentPartPr>
              <p14:xfrm>
                <a:off x="11300236" y="3604582"/>
                <a:ext cx="83880" cy="1080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05C9144-76FE-AE86-44E0-7ED4560F10E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91236" y="3595582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A26CABD-583E-2881-9463-E325E867B7FD}"/>
                    </a:ext>
                  </a:extLst>
                </p14:cNvPr>
                <p14:cNvContentPartPr/>
                <p14:nvPr/>
              </p14:nvContentPartPr>
              <p14:xfrm>
                <a:off x="11338396" y="3540142"/>
                <a:ext cx="120960" cy="327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A26CABD-583E-2881-9463-E325E867B7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29396" y="3531142"/>
                  <a:ext cx="138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3289436-712D-F4C6-BF94-E3BA53668315}"/>
                    </a:ext>
                  </a:extLst>
                </p14:cNvPr>
                <p14:cNvContentPartPr/>
                <p14:nvPr/>
              </p14:nvContentPartPr>
              <p14:xfrm>
                <a:off x="11002876" y="3717262"/>
                <a:ext cx="595440" cy="105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3289436-712D-F4C6-BF94-E3BA5366831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93876" y="3708262"/>
                  <a:ext cx="613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A3C0F65-68FF-94F2-D8FB-B87608A5B5B0}"/>
                    </a:ext>
                  </a:extLst>
                </p14:cNvPr>
                <p14:cNvContentPartPr/>
                <p14:nvPr/>
              </p14:nvContentPartPr>
              <p14:xfrm>
                <a:off x="11030236" y="3891862"/>
                <a:ext cx="107640" cy="1512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A3C0F65-68FF-94F2-D8FB-B87608A5B5B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21236" y="3882862"/>
                  <a:ext cx="12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E291127-9BB6-D907-67F7-EB1648725F7F}"/>
                    </a:ext>
                  </a:extLst>
                </p14:cNvPr>
                <p14:cNvContentPartPr/>
                <p14:nvPr/>
              </p14:nvContentPartPr>
              <p14:xfrm>
                <a:off x="11182516" y="3883582"/>
                <a:ext cx="26280" cy="104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E291127-9BB6-D907-67F7-EB1648725F7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173516" y="3874942"/>
                  <a:ext cx="43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F021B35-902A-52F7-73D3-3651424F3935}"/>
                    </a:ext>
                  </a:extLst>
                </p14:cNvPr>
                <p14:cNvContentPartPr/>
                <p14:nvPr/>
              </p14:nvContentPartPr>
              <p14:xfrm>
                <a:off x="11269636" y="3857662"/>
                <a:ext cx="128160" cy="1850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F021B35-902A-52F7-73D3-3651424F393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260636" y="3848662"/>
                  <a:ext cx="1458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88D2640F-2402-2961-363E-293F496FC248}"/>
              </a:ext>
            </a:extLst>
          </p:cNvPr>
          <p:cNvGrpSpPr/>
          <p:nvPr/>
        </p:nvGrpSpPr>
        <p:grpSpPr>
          <a:xfrm>
            <a:off x="317716" y="4147462"/>
            <a:ext cx="8280720" cy="2606040"/>
            <a:chOff x="317716" y="4147462"/>
            <a:chExt cx="8280720" cy="260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F2C965-AB85-1EE1-7CC0-9DDB9EF6D527}"/>
                    </a:ext>
                  </a:extLst>
                </p14:cNvPr>
                <p14:cNvContentPartPr/>
                <p14:nvPr/>
              </p14:nvContentPartPr>
              <p14:xfrm>
                <a:off x="317716" y="4147462"/>
                <a:ext cx="8280720" cy="2126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F2C965-AB85-1EE1-7CC0-9DDB9EF6D52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8716" y="4138462"/>
                  <a:ext cx="8298360" cy="21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8CCCEBA-AD9E-236D-A89A-6EED0D10D433}"/>
                    </a:ext>
                  </a:extLst>
                </p14:cNvPr>
                <p14:cNvContentPartPr/>
                <p14:nvPr/>
              </p14:nvContentPartPr>
              <p14:xfrm>
                <a:off x="568636" y="6195862"/>
                <a:ext cx="127440" cy="191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8CCCEBA-AD9E-236D-A89A-6EED0D10D43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59996" y="6186862"/>
                  <a:ext cx="145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E172BF2-9620-84AB-6BAF-225E074D6B72}"/>
                    </a:ext>
                  </a:extLst>
                </p14:cNvPr>
                <p14:cNvContentPartPr/>
                <p14:nvPr/>
              </p14:nvContentPartPr>
              <p14:xfrm>
                <a:off x="872476" y="6139342"/>
                <a:ext cx="207360" cy="1623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E172BF2-9620-84AB-6BAF-225E074D6B7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3836" y="6130342"/>
                  <a:ext cx="225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09CF4EB-5512-CA65-FDA6-B2DFFF20BF24}"/>
                    </a:ext>
                  </a:extLst>
                </p14:cNvPr>
                <p14:cNvContentPartPr/>
                <p14:nvPr/>
              </p14:nvContentPartPr>
              <p14:xfrm>
                <a:off x="1129156" y="6185782"/>
                <a:ext cx="103680" cy="80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09CF4EB-5512-CA65-FDA6-B2DFFF20BF2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20516" y="6177142"/>
                  <a:ext cx="121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B0F9857-1F88-775E-E551-D73836657465}"/>
                    </a:ext>
                  </a:extLst>
                </p14:cNvPr>
                <p14:cNvContentPartPr/>
                <p14:nvPr/>
              </p14:nvContentPartPr>
              <p14:xfrm>
                <a:off x="1221316" y="6107662"/>
                <a:ext cx="159480" cy="1566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B0F9857-1F88-775E-E551-D7383665746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12316" y="6098662"/>
                  <a:ext cx="177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FABC739-A518-D78B-A695-56E37B9F7ED4}"/>
                    </a:ext>
                  </a:extLst>
                </p14:cNvPr>
                <p14:cNvContentPartPr/>
                <p14:nvPr/>
              </p14:nvContentPartPr>
              <p14:xfrm>
                <a:off x="1411396" y="6162022"/>
                <a:ext cx="101520" cy="1134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FABC739-A518-D78B-A695-56E37B9F7ED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02756" y="6153382"/>
                  <a:ext cx="119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E37911A-88F3-0B85-E700-65E80BE8E81B}"/>
                    </a:ext>
                  </a:extLst>
                </p14:cNvPr>
                <p14:cNvContentPartPr/>
                <p14:nvPr/>
              </p14:nvContentPartPr>
              <p14:xfrm>
                <a:off x="1570516" y="6072742"/>
                <a:ext cx="88920" cy="1846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E37911A-88F3-0B85-E700-65E80BE8E81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61876" y="6064102"/>
                  <a:ext cx="106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C09057C-3C05-12E7-10B1-B3B721F58BFE}"/>
                    </a:ext>
                  </a:extLst>
                </p14:cNvPr>
                <p14:cNvContentPartPr/>
                <p14:nvPr/>
              </p14:nvContentPartPr>
              <p14:xfrm>
                <a:off x="1725316" y="6162022"/>
                <a:ext cx="240840" cy="824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C09057C-3C05-12E7-10B1-B3B721F58BF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716676" y="6153022"/>
                  <a:ext cx="25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E0670CB-69A5-B380-2784-4216F125E497}"/>
                    </a:ext>
                  </a:extLst>
                </p14:cNvPr>
                <p14:cNvContentPartPr/>
                <p14:nvPr/>
              </p14:nvContentPartPr>
              <p14:xfrm>
                <a:off x="1901356" y="6079582"/>
                <a:ext cx="5400" cy="54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E0670CB-69A5-B380-2784-4216F125E4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2716" y="607094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8C7D89E-3427-8863-3BDA-BC76C2AE290E}"/>
                    </a:ext>
                  </a:extLst>
                </p14:cNvPr>
                <p14:cNvContentPartPr/>
                <p14:nvPr/>
              </p14:nvContentPartPr>
              <p14:xfrm>
                <a:off x="2030956" y="6052942"/>
                <a:ext cx="99000" cy="187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8C7D89E-3427-8863-3BDA-BC76C2AE290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21956" y="6043942"/>
                  <a:ext cx="116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60A09D7-EB39-5F76-356D-B2CDAC5F93D9}"/>
                    </a:ext>
                  </a:extLst>
                </p14:cNvPr>
                <p14:cNvContentPartPr/>
                <p14:nvPr/>
              </p14:nvContentPartPr>
              <p14:xfrm>
                <a:off x="2095036" y="6168502"/>
                <a:ext cx="52560" cy="730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60A09D7-EB39-5F76-356D-B2CDAC5F93D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86036" y="6159502"/>
                  <a:ext cx="70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B3E403F-501C-D044-9763-C33C232B6970}"/>
                    </a:ext>
                  </a:extLst>
                </p14:cNvPr>
                <p14:cNvContentPartPr/>
                <p14:nvPr/>
              </p14:nvContentPartPr>
              <p14:xfrm>
                <a:off x="2072356" y="6007582"/>
                <a:ext cx="214200" cy="2214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B3E403F-501C-D044-9763-C33C232B697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63356" y="5998942"/>
                  <a:ext cx="231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9A63DDA-6CBE-6C21-1034-FC32F61299F6}"/>
                    </a:ext>
                  </a:extLst>
                </p14:cNvPr>
                <p14:cNvContentPartPr/>
                <p14:nvPr/>
              </p14:nvContentPartPr>
              <p14:xfrm>
                <a:off x="2220676" y="6072022"/>
                <a:ext cx="42120" cy="432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9A63DDA-6CBE-6C21-1034-FC32F61299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12036" y="6063022"/>
                  <a:ext cx="59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C375879-C3BE-31C7-0032-EBF22500D842}"/>
                    </a:ext>
                  </a:extLst>
                </p14:cNvPr>
                <p14:cNvContentPartPr/>
                <p14:nvPr/>
              </p14:nvContentPartPr>
              <p14:xfrm>
                <a:off x="2333356" y="6024862"/>
                <a:ext cx="142200" cy="2062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C375879-C3BE-31C7-0032-EBF22500D84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324716" y="6016222"/>
                  <a:ext cx="159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9423EB7-B06F-19A1-87A4-03DC66F06BA1}"/>
                    </a:ext>
                  </a:extLst>
                </p14:cNvPr>
                <p14:cNvContentPartPr/>
                <p14:nvPr/>
              </p14:nvContentPartPr>
              <p14:xfrm>
                <a:off x="2520916" y="5997502"/>
                <a:ext cx="121320" cy="1962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9423EB7-B06F-19A1-87A4-03DC66F06BA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12276" y="5988862"/>
                  <a:ext cx="138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763D2EB-F441-28EA-9F2F-2E61D60033F5}"/>
                    </a:ext>
                  </a:extLst>
                </p14:cNvPr>
                <p14:cNvContentPartPr/>
                <p14:nvPr/>
              </p14:nvContentPartPr>
              <p14:xfrm>
                <a:off x="2597956" y="6163822"/>
                <a:ext cx="41760" cy="46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763D2EB-F441-28EA-9F2F-2E61D60033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589316" y="6154822"/>
                  <a:ext cx="59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3E47FF2-1C10-DD96-9E26-6D92A252189A}"/>
                    </a:ext>
                  </a:extLst>
                </p14:cNvPr>
                <p14:cNvContentPartPr/>
                <p14:nvPr/>
              </p14:nvContentPartPr>
              <p14:xfrm>
                <a:off x="2665636" y="6049702"/>
                <a:ext cx="213480" cy="1638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3E47FF2-1C10-DD96-9E26-6D92A252189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56636" y="6040702"/>
                  <a:ext cx="231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DF152D2-C79B-684C-3A88-1F81B4D6071F}"/>
                    </a:ext>
                  </a:extLst>
                </p14:cNvPr>
                <p14:cNvContentPartPr/>
                <p14:nvPr/>
              </p14:nvContentPartPr>
              <p14:xfrm>
                <a:off x="2755996" y="6011542"/>
                <a:ext cx="12600" cy="36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DF152D2-C79B-684C-3A88-1F81B4D607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46996" y="6002542"/>
                  <a:ext cx="3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C6D50A1-2351-0AB4-C987-1D2E3A2C0E2A}"/>
                    </a:ext>
                  </a:extLst>
                </p14:cNvPr>
                <p14:cNvContentPartPr/>
                <p14:nvPr/>
              </p14:nvContentPartPr>
              <p14:xfrm>
                <a:off x="3034636" y="6185782"/>
                <a:ext cx="2520" cy="18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C6D50A1-2351-0AB4-C987-1D2E3A2C0E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25636" y="6177142"/>
                  <a:ext cx="20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879D733-3408-C7FC-9ECF-AD81D6824EC0}"/>
                    </a:ext>
                  </a:extLst>
                </p14:cNvPr>
                <p14:cNvContentPartPr/>
                <p14:nvPr/>
              </p14:nvContentPartPr>
              <p14:xfrm>
                <a:off x="3038956" y="6033862"/>
                <a:ext cx="105480" cy="1612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879D733-3408-C7FC-9ECF-AD81D6824EC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029956" y="602486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867321F-317E-B518-69FA-53D44A0A257B}"/>
                    </a:ext>
                  </a:extLst>
                </p14:cNvPr>
                <p14:cNvContentPartPr/>
                <p14:nvPr/>
              </p14:nvContentPartPr>
              <p14:xfrm>
                <a:off x="3185836" y="6117382"/>
                <a:ext cx="192960" cy="932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867321F-317E-B518-69FA-53D44A0A257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76836" y="6108382"/>
                  <a:ext cx="21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DD02E8B-8B29-6EAB-2372-A33ED897EFE2}"/>
                    </a:ext>
                  </a:extLst>
                </p14:cNvPr>
                <p14:cNvContentPartPr/>
                <p14:nvPr/>
              </p14:nvContentPartPr>
              <p14:xfrm>
                <a:off x="3299596" y="6043582"/>
                <a:ext cx="7560" cy="23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DD02E8B-8B29-6EAB-2372-A33ED897EFE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90956" y="6034582"/>
                  <a:ext cx="2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5E12B93-2D6C-2CD3-0989-81CF7662014E}"/>
                    </a:ext>
                  </a:extLst>
                </p14:cNvPr>
                <p14:cNvContentPartPr/>
                <p14:nvPr/>
              </p14:nvContentPartPr>
              <p14:xfrm>
                <a:off x="3573556" y="6019102"/>
                <a:ext cx="114480" cy="1731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5E12B93-2D6C-2CD3-0989-81CF7662014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64916" y="6010462"/>
                  <a:ext cx="132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01AEBFC-03F9-7782-2E06-D7DE10E7934D}"/>
                    </a:ext>
                  </a:extLst>
                </p14:cNvPr>
                <p14:cNvContentPartPr/>
                <p14:nvPr/>
              </p14:nvContentPartPr>
              <p14:xfrm>
                <a:off x="3793876" y="6016942"/>
                <a:ext cx="87480" cy="1515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01AEBFC-03F9-7782-2E06-D7DE10E7934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84876" y="6008302"/>
                  <a:ext cx="105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BD747A8-45A3-8E96-5024-96E4DBC569AE}"/>
                    </a:ext>
                  </a:extLst>
                </p14:cNvPr>
                <p14:cNvContentPartPr/>
                <p14:nvPr/>
              </p14:nvContentPartPr>
              <p14:xfrm>
                <a:off x="3841036" y="6007942"/>
                <a:ext cx="74160" cy="1699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BD747A8-45A3-8E96-5024-96E4DBC569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32036" y="5998942"/>
                  <a:ext cx="91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6DEDE92-FDFB-082B-A200-C7AF876A21EB}"/>
                    </a:ext>
                  </a:extLst>
                </p14:cNvPr>
                <p14:cNvContentPartPr/>
                <p14:nvPr/>
              </p14:nvContentPartPr>
              <p14:xfrm>
                <a:off x="3808276" y="5926942"/>
                <a:ext cx="105480" cy="417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6DEDE92-FDFB-082B-A200-C7AF876A21E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99636" y="5918302"/>
                  <a:ext cx="123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C5103F0-5251-8BF0-2254-A2251A5B370D}"/>
                    </a:ext>
                  </a:extLst>
                </p14:cNvPr>
                <p14:cNvContentPartPr/>
                <p14:nvPr/>
              </p14:nvContentPartPr>
              <p14:xfrm>
                <a:off x="3988636" y="6015142"/>
                <a:ext cx="183600" cy="181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C5103F0-5251-8BF0-2254-A2251A5B370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79636" y="6006142"/>
                  <a:ext cx="201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D3A20A6-3579-AB96-2EEF-978CFFBC1C48}"/>
                    </a:ext>
                  </a:extLst>
                </p14:cNvPr>
                <p14:cNvContentPartPr/>
                <p14:nvPr/>
              </p14:nvContentPartPr>
              <p14:xfrm>
                <a:off x="4237756" y="6020902"/>
                <a:ext cx="56520" cy="1645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D3A20A6-3579-AB96-2EEF-978CFFBC1C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29116" y="6011902"/>
                  <a:ext cx="7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4692C55-EA88-EA58-4896-E3C80636A9CE}"/>
                    </a:ext>
                  </a:extLst>
                </p14:cNvPr>
                <p14:cNvContentPartPr/>
                <p14:nvPr/>
              </p14:nvContentPartPr>
              <p14:xfrm>
                <a:off x="4250716" y="5998582"/>
                <a:ext cx="110880" cy="1504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4692C55-EA88-EA58-4896-E3C80636A9C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241716" y="5989582"/>
                  <a:ext cx="128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8E94FB3-72F9-2AC2-C26F-ABDA54713BC4}"/>
                    </a:ext>
                  </a:extLst>
                </p14:cNvPr>
                <p14:cNvContentPartPr/>
                <p14:nvPr/>
              </p14:nvContentPartPr>
              <p14:xfrm>
                <a:off x="4579396" y="5984542"/>
                <a:ext cx="428760" cy="203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8E94FB3-72F9-2AC2-C26F-ABDA54713BC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70396" y="5975902"/>
                  <a:ext cx="446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7BAF52A-7F97-163B-7ED6-5A989EBE2044}"/>
                    </a:ext>
                  </a:extLst>
                </p14:cNvPr>
                <p14:cNvContentPartPr/>
                <p14:nvPr/>
              </p14:nvContentPartPr>
              <p14:xfrm>
                <a:off x="4995196" y="6018742"/>
                <a:ext cx="7200" cy="50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7BAF52A-7F97-163B-7ED6-5A989EBE20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86556" y="6010102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9AD0592-FA2F-C68F-DB45-2F9AA18C33CF}"/>
                    </a:ext>
                  </a:extLst>
                </p14:cNvPr>
                <p14:cNvContentPartPr/>
                <p14:nvPr/>
              </p14:nvContentPartPr>
              <p14:xfrm>
                <a:off x="5237836" y="6016942"/>
                <a:ext cx="190080" cy="1209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9AD0592-FA2F-C68F-DB45-2F9AA18C33C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28836" y="6007942"/>
                  <a:ext cx="20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48093F5-5B8C-CE5D-7BA4-F5665D25D330}"/>
                    </a:ext>
                  </a:extLst>
                </p14:cNvPr>
                <p14:cNvContentPartPr/>
                <p14:nvPr/>
              </p14:nvContentPartPr>
              <p14:xfrm>
                <a:off x="5440156" y="6028102"/>
                <a:ext cx="62640" cy="108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48093F5-5B8C-CE5D-7BA4-F5665D25D3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431156" y="6019462"/>
                  <a:ext cx="8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A5E96B8-3A2F-51F4-E3BF-F94896B4FAE1}"/>
                    </a:ext>
                  </a:extLst>
                </p14:cNvPr>
                <p14:cNvContentPartPr/>
                <p14:nvPr/>
              </p14:nvContentPartPr>
              <p14:xfrm>
                <a:off x="5529076" y="5946022"/>
                <a:ext cx="256680" cy="1530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A5E96B8-3A2F-51F4-E3BF-F94896B4FAE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20076" y="5937022"/>
                  <a:ext cx="274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2324F8F-42C7-9900-65E7-9C55160D7D01}"/>
                    </a:ext>
                  </a:extLst>
                </p14:cNvPr>
                <p14:cNvContentPartPr/>
                <p14:nvPr/>
              </p14:nvContentPartPr>
              <p14:xfrm>
                <a:off x="6021196" y="5934502"/>
                <a:ext cx="141120" cy="167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2324F8F-42C7-9900-65E7-9C55160D7D0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012196" y="5925862"/>
                  <a:ext cx="158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84C967F-43CB-4081-1D07-95F9958D45BE}"/>
                    </a:ext>
                  </a:extLst>
                </p14:cNvPr>
                <p14:cNvContentPartPr/>
                <p14:nvPr/>
              </p14:nvContentPartPr>
              <p14:xfrm>
                <a:off x="6208756" y="5896702"/>
                <a:ext cx="189360" cy="1864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84C967F-43CB-4081-1D07-95F9958D45B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99756" y="5887702"/>
                  <a:ext cx="207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C94F171-0710-A106-7D49-AA818CB0F5F3}"/>
                    </a:ext>
                  </a:extLst>
                </p14:cNvPr>
                <p14:cNvContentPartPr/>
                <p14:nvPr/>
              </p14:nvContentPartPr>
              <p14:xfrm>
                <a:off x="6542476" y="5934142"/>
                <a:ext cx="261000" cy="1648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C94F171-0710-A106-7D49-AA818CB0F5F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33476" y="5925142"/>
                  <a:ext cx="278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62184A1-3D9B-64E5-BD26-C372D5311ADE}"/>
                    </a:ext>
                  </a:extLst>
                </p14:cNvPr>
                <p14:cNvContentPartPr/>
                <p14:nvPr/>
              </p14:nvContentPartPr>
              <p14:xfrm>
                <a:off x="6863956" y="5979862"/>
                <a:ext cx="221400" cy="928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62184A1-3D9B-64E5-BD26-C372D5311AD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855316" y="5971222"/>
                  <a:ext cx="239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8A14B5-212F-C63B-65D2-130B994AE859}"/>
                    </a:ext>
                  </a:extLst>
                </p14:cNvPr>
                <p14:cNvContentPartPr/>
                <p14:nvPr/>
              </p14:nvContentPartPr>
              <p14:xfrm>
                <a:off x="7144396" y="6006502"/>
                <a:ext cx="99360" cy="828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8A14B5-212F-C63B-65D2-130B994AE85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35396" y="5997862"/>
                  <a:ext cx="117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FF53634-8516-696A-A1BE-5332AFDBDB81}"/>
                    </a:ext>
                  </a:extLst>
                </p14:cNvPr>
                <p14:cNvContentPartPr/>
                <p14:nvPr/>
              </p14:nvContentPartPr>
              <p14:xfrm>
                <a:off x="7342396" y="5996782"/>
                <a:ext cx="203760" cy="1022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FF53634-8516-696A-A1BE-5332AFDBDB8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333756" y="5987782"/>
                  <a:ext cx="221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7736EA5-0748-A386-303F-7E548ADC4764}"/>
                    </a:ext>
                  </a:extLst>
                </p14:cNvPr>
                <p14:cNvContentPartPr/>
                <p14:nvPr/>
              </p14:nvContentPartPr>
              <p14:xfrm>
                <a:off x="7648396" y="5875102"/>
                <a:ext cx="120960" cy="1699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7736EA5-0748-A386-303F-7E548ADC47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39756" y="5866462"/>
                  <a:ext cx="138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C996781-6548-52BC-7F8C-92B651A0342E}"/>
                    </a:ext>
                  </a:extLst>
                </p14:cNvPr>
                <p14:cNvContentPartPr/>
                <p14:nvPr/>
              </p14:nvContentPartPr>
              <p14:xfrm>
                <a:off x="7720036" y="5970862"/>
                <a:ext cx="52920" cy="68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C996781-6548-52BC-7F8C-92B651A0342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711396" y="5961862"/>
                  <a:ext cx="70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4EA660D-0633-CBE0-E0AC-7366D3AAAF6F}"/>
                    </a:ext>
                  </a:extLst>
                </p14:cNvPr>
                <p14:cNvContentPartPr/>
                <p14:nvPr/>
              </p14:nvContentPartPr>
              <p14:xfrm>
                <a:off x="7785916" y="5966542"/>
                <a:ext cx="302040" cy="565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4EA660D-0633-CBE0-E0AC-7366D3AAAF6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76916" y="5957902"/>
                  <a:ext cx="319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98FB0C5-C4F6-C0D7-6206-669DCC57A3CE}"/>
                    </a:ext>
                  </a:extLst>
                </p14:cNvPr>
                <p14:cNvContentPartPr/>
                <p14:nvPr/>
              </p14:nvContentPartPr>
              <p14:xfrm>
                <a:off x="8119636" y="5962942"/>
                <a:ext cx="186480" cy="622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98FB0C5-C4F6-C0D7-6206-669DCC57A3C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10636" y="5953942"/>
                  <a:ext cx="20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BFA8014-3591-7897-D2EA-D5D1C3EE1D70}"/>
                    </a:ext>
                  </a:extLst>
                </p14:cNvPr>
                <p14:cNvContentPartPr/>
                <p14:nvPr/>
              </p14:nvContentPartPr>
              <p14:xfrm>
                <a:off x="8354356" y="5936302"/>
                <a:ext cx="169920" cy="903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BFA8014-3591-7897-D2EA-D5D1C3EE1D7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45356" y="5927662"/>
                  <a:ext cx="18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D9953DA-CABF-D728-69A9-D152E39B2D0B}"/>
                    </a:ext>
                  </a:extLst>
                </p14:cNvPr>
                <p14:cNvContentPartPr/>
                <p14:nvPr/>
              </p14:nvContentPartPr>
              <p14:xfrm>
                <a:off x="1013236" y="6471262"/>
                <a:ext cx="120600" cy="2358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D9953DA-CABF-D728-69A9-D152E39B2D0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04596" y="6462262"/>
                  <a:ext cx="138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A59AC00-8A1B-E460-5CE2-856E3F882CE8}"/>
                    </a:ext>
                  </a:extLst>
                </p14:cNvPr>
                <p14:cNvContentPartPr/>
                <p14:nvPr/>
              </p14:nvContentPartPr>
              <p14:xfrm>
                <a:off x="1248316" y="6509062"/>
                <a:ext cx="114840" cy="885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A59AC00-8A1B-E460-5CE2-856E3F882CE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239316" y="6500062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B45855A-1D5C-C73B-0526-FE2A2B214A74}"/>
                    </a:ext>
                  </a:extLst>
                </p14:cNvPr>
                <p14:cNvContentPartPr/>
                <p14:nvPr/>
              </p14:nvContentPartPr>
              <p14:xfrm>
                <a:off x="1551436" y="6344182"/>
                <a:ext cx="109800" cy="1573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B45855A-1D5C-C73B-0526-FE2A2B214A7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42436" y="6335542"/>
                  <a:ext cx="127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A63AF22-646A-0C95-E529-7861D5ADE1BC}"/>
                    </a:ext>
                  </a:extLst>
                </p14:cNvPr>
                <p14:cNvContentPartPr/>
                <p14:nvPr/>
              </p14:nvContentPartPr>
              <p14:xfrm>
                <a:off x="1558636" y="6499702"/>
                <a:ext cx="172080" cy="500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A63AF22-646A-0C95-E529-7861D5ADE1B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549996" y="6490702"/>
                  <a:ext cx="189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100C827-FA97-0F37-2EE4-B4F7E88CFC6E}"/>
                    </a:ext>
                  </a:extLst>
                </p14:cNvPr>
                <p14:cNvContentPartPr/>
                <p14:nvPr/>
              </p14:nvContentPartPr>
              <p14:xfrm>
                <a:off x="1599316" y="6602662"/>
                <a:ext cx="93960" cy="1508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100C827-FA97-0F37-2EE4-B4F7E88CFC6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590676" y="6594022"/>
                  <a:ext cx="111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AC269FB-857C-9871-18C6-3F4BE78DE4B0}"/>
                    </a:ext>
                  </a:extLst>
                </p14:cNvPr>
                <p14:cNvContentPartPr/>
                <p14:nvPr/>
              </p14:nvContentPartPr>
              <p14:xfrm>
                <a:off x="1900276" y="6468742"/>
                <a:ext cx="6480" cy="142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AC269FB-857C-9871-18C6-3F4BE78DE4B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891636" y="6459742"/>
                  <a:ext cx="24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F8DC970-4E57-682C-7D19-B10BB4C3D294}"/>
                    </a:ext>
                  </a:extLst>
                </p14:cNvPr>
                <p14:cNvContentPartPr/>
                <p14:nvPr/>
              </p14:nvContentPartPr>
              <p14:xfrm>
                <a:off x="1847716" y="6519862"/>
                <a:ext cx="84600" cy="10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F8DC970-4E57-682C-7D19-B10BB4C3D29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39076" y="6510862"/>
                  <a:ext cx="102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4E042C5-DD1D-D49D-15F9-96950A3DF1AE}"/>
                    </a:ext>
                  </a:extLst>
                </p14:cNvPr>
                <p14:cNvContentPartPr/>
                <p14:nvPr/>
              </p14:nvContentPartPr>
              <p14:xfrm>
                <a:off x="2083156" y="6303142"/>
                <a:ext cx="99000" cy="1706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4E042C5-DD1D-D49D-15F9-96950A3DF1A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074156" y="6294142"/>
                  <a:ext cx="116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B9DB28B-E5F3-0E90-8467-ABEB09EC8467}"/>
                    </a:ext>
                  </a:extLst>
                </p14:cNvPr>
                <p14:cNvContentPartPr/>
                <p14:nvPr/>
              </p14:nvContentPartPr>
              <p14:xfrm>
                <a:off x="2077396" y="6466582"/>
                <a:ext cx="147960" cy="374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B9DB28B-E5F3-0E90-8467-ABEB09EC846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068396" y="6457942"/>
                  <a:ext cx="165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C435587-6692-6050-8020-BACBE80FD1D0}"/>
                    </a:ext>
                  </a:extLst>
                </p14:cNvPr>
                <p14:cNvContentPartPr/>
                <p14:nvPr/>
              </p14:nvContentPartPr>
              <p14:xfrm>
                <a:off x="2115556" y="6573142"/>
                <a:ext cx="76320" cy="1342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C435587-6692-6050-8020-BACBE80FD1D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106556" y="6564142"/>
                  <a:ext cx="93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32B0EB6-62D0-804F-D3DC-326A6D9F90A1}"/>
                    </a:ext>
                  </a:extLst>
                </p14:cNvPr>
                <p14:cNvContentPartPr/>
                <p14:nvPr/>
              </p14:nvContentPartPr>
              <p14:xfrm>
                <a:off x="2336236" y="6313942"/>
                <a:ext cx="107280" cy="1555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32B0EB6-62D0-804F-D3DC-326A6D9F90A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327596" y="6304942"/>
                  <a:ext cx="124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BD9E31C-FE88-D50E-CC1A-0243216E1834}"/>
                    </a:ext>
                  </a:extLst>
                </p14:cNvPr>
                <p14:cNvContentPartPr/>
                <p14:nvPr/>
              </p14:nvContentPartPr>
              <p14:xfrm>
                <a:off x="2346676" y="6284422"/>
                <a:ext cx="123840" cy="239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BD9E31C-FE88-D50E-CC1A-0243216E183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338036" y="6275782"/>
                  <a:ext cx="141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F6E40FC-70AF-F30B-1F9E-07DE70DC52F1}"/>
                    </a:ext>
                  </a:extLst>
                </p14:cNvPr>
                <p14:cNvContentPartPr/>
                <p14:nvPr/>
              </p14:nvContentPartPr>
              <p14:xfrm>
                <a:off x="2366836" y="6540022"/>
                <a:ext cx="88920" cy="1360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F6E40FC-70AF-F30B-1F9E-07DE70DC52F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58196" y="6531022"/>
                  <a:ext cx="10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C24EAB3-E489-CDF5-21E9-B24C4EA95CD6}"/>
                    </a:ext>
                  </a:extLst>
                </p14:cNvPr>
                <p14:cNvContentPartPr/>
                <p14:nvPr/>
              </p14:nvContentPartPr>
              <p14:xfrm>
                <a:off x="2602996" y="6440302"/>
                <a:ext cx="6120" cy="1051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C24EAB3-E489-CDF5-21E9-B24C4EA95CD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594356" y="6431302"/>
                  <a:ext cx="23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184D8C9-9141-B483-BED3-68823D498563}"/>
                    </a:ext>
                  </a:extLst>
                </p14:cNvPr>
                <p14:cNvContentPartPr/>
                <p14:nvPr/>
              </p14:nvContentPartPr>
              <p14:xfrm>
                <a:off x="2569516" y="6478822"/>
                <a:ext cx="99360" cy="50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184D8C9-9141-B483-BED3-68823D49856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560876" y="6470182"/>
                  <a:ext cx="117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B0A5559-4386-D136-763C-78F6FD4DD1F3}"/>
                    </a:ext>
                  </a:extLst>
                </p14:cNvPr>
                <p14:cNvContentPartPr/>
                <p14:nvPr/>
              </p14:nvContentPartPr>
              <p14:xfrm>
                <a:off x="2821876" y="6274702"/>
                <a:ext cx="116280" cy="170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B0A5559-4386-D136-763C-78F6FD4DD1F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13236" y="6265702"/>
                  <a:ext cx="13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3E26759-ABA9-6F5A-0010-BFA13963E485}"/>
                    </a:ext>
                  </a:extLst>
                </p14:cNvPr>
                <p14:cNvContentPartPr/>
                <p14:nvPr/>
              </p14:nvContentPartPr>
              <p14:xfrm>
                <a:off x="2820796" y="6433102"/>
                <a:ext cx="142200" cy="316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3E26759-ABA9-6F5A-0010-BFA13963E48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812156" y="6424102"/>
                  <a:ext cx="15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18E4A61-1074-6BC9-FF04-E22E43700126}"/>
                    </a:ext>
                  </a:extLst>
                </p14:cNvPr>
                <p14:cNvContentPartPr/>
                <p14:nvPr/>
              </p14:nvContentPartPr>
              <p14:xfrm>
                <a:off x="2853916" y="6469822"/>
                <a:ext cx="97920" cy="1699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18E4A61-1074-6BC9-FF04-E22E4370012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844916" y="6460822"/>
                  <a:ext cx="115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AEBE96A-EF15-5187-5EDE-5EB28B0B662E}"/>
                    </a:ext>
                  </a:extLst>
                </p14:cNvPr>
                <p14:cNvContentPartPr/>
                <p14:nvPr/>
              </p14:nvContentPartPr>
              <p14:xfrm>
                <a:off x="3152356" y="6288742"/>
                <a:ext cx="74160" cy="1540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AEBE96A-EF15-5187-5EDE-5EB28B0B662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143356" y="6280102"/>
                  <a:ext cx="91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9B707EE-3A3B-F487-337D-7B3F42841C8B}"/>
                    </a:ext>
                  </a:extLst>
                </p14:cNvPr>
                <p14:cNvContentPartPr/>
                <p14:nvPr/>
              </p14:nvContentPartPr>
              <p14:xfrm>
                <a:off x="3177556" y="6286582"/>
                <a:ext cx="58320" cy="219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9B707EE-3A3B-F487-337D-7B3F42841C8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168556" y="6277582"/>
                  <a:ext cx="75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563402D-B052-AB95-627E-78EB9D56CB55}"/>
                    </a:ext>
                  </a:extLst>
                </p14:cNvPr>
                <p14:cNvContentPartPr/>
                <p14:nvPr/>
              </p14:nvContentPartPr>
              <p14:xfrm>
                <a:off x="3260356" y="6239422"/>
                <a:ext cx="56520" cy="78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563402D-B052-AB95-627E-78EB9D56CB5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251356" y="6230782"/>
                  <a:ext cx="74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DF128B2-FBAD-9D43-53E3-7F4A974D12EB}"/>
                    </a:ext>
                  </a:extLst>
                </p14:cNvPr>
                <p14:cNvContentPartPr/>
                <p14:nvPr/>
              </p14:nvContentPartPr>
              <p14:xfrm>
                <a:off x="3136516" y="6457582"/>
                <a:ext cx="149760" cy="273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DF128B2-FBAD-9D43-53E3-7F4A974D12E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127876" y="6448582"/>
                  <a:ext cx="167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225221A-014F-49BB-3F41-7A0F8A294083}"/>
                    </a:ext>
                  </a:extLst>
                </p14:cNvPr>
                <p14:cNvContentPartPr/>
                <p14:nvPr/>
              </p14:nvContentPartPr>
              <p14:xfrm>
                <a:off x="3164236" y="6518782"/>
                <a:ext cx="67320" cy="1659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225221A-014F-49BB-3F41-7A0F8A29408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55236" y="6510142"/>
                  <a:ext cx="84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8D73FCC-4C61-3CA1-3DE9-AF582B21B31E}"/>
                    </a:ext>
                  </a:extLst>
                </p14:cNvPr>
                <p14:cNvContentPartPr/>
                <p14:nvPr/>
              </p14:nvContentPartPr>
              <p14:xfrm>
                <a:off x="3297076" y="6490342"/>
                <a:ext cx="100080" cy="1058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8D73FCC-4C61-3CA1-3DE9-AF582B21B31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288436" y="6481342"/>
                  <a:ext cx="1177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B585A287-DC6D-BBF7-55BE-39B3B63C40E7}"/>
              </a:ext>
            </a:extLst>
          </p:cNvPr>
          <p:cNvGrpSpPr/>
          <p:nvPr/>
        </p:nvGrpSpPr>
        <p:grpSpPr>
          <a:xfrm>
            <a:off x="3598396" y="6339142"/>
            <a:ext cx="929160" cy="438480"/>
            <a:chOff x="3598396" y="6339142"/>
            <a:chExt cx="92916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CCEAEC8-B342-71BA-86F6-9A666A8B5E90}"/>
                    </a:ext>
                  </a:extLst>
                </p14:cNvPr>
                <p14:cNvContentPartPr/>
                <p14:nvPr/>
              </p14:nvContentPartPr>
              <p14:xfrm>
                <a:off x="3598396" y="6405742"/>
                <a:ext cx="140760" cy="813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CCEAEC8-B342-71BA-86F6-9A666A8B5E9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589396" y="6397102"/>
                  <a:ext cx="158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1E7923C-7BCC-0E23-4814-C74F70DA3E9B}"/>
                    </a:ext>
                  </a:extLst>
                </p14:cNvPr>
                <p14:cNvContentPartPr/>
                <p14:nvPr/>
              </p14:nvContentPartPr>
              <p14:xfrm>
                <a:off x="3625396" y="6488182"/>
                <a:ext cx="133200" cy="878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1E7923C-7BCC-0E23-4814-C74F70DA3E9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616396" y="6479542"/>
                  <a:ext cx="150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6C5A726-0688-A274-DB50-E36DDB3792FB}"/>
                    </a:ext>
                  </a:extLst>
                </p14:cNvPr>
                <p14:cNvContentPartPr/>
                <p14:nvPr/>
              </p14:nvContentPartPr>
              <p14:xfrm>
                <a:off x="3839236" y="6343822"/>
                <a:ext cx="107280" cy="1994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6C5A726-0688-A274-DB50-E36DDB3792F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30236" y="6335182"/>
                  <a:ext cx="124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88D09CD-C72A-17CD-C642-E6A84C7713C4}"/>
                    </a:ext>
                  </a:extLst>
                </p14:cNvPr>
                <p14:cNvContentPartPr/>
                <p14:nvPr/>
              </p14:nvContentPartPr>
              <p14:xfrm>
                <a:off x="3932476" y="6435262"/>
                <a:ext cx="15480" cy="1850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88D09CD-C72A-17CD-C642-E6A84C7713C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923476" y="6426262"/>
                  <a:ext cx="33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42FFFEB-010E-EAC9-A30C-AA47AE5CB52F}"/>
                    </a:ext>
                  </a:extLst>
                </p14:cNvPr>
                <p14:cNvContentPartPr/>
                <p14:nvPr/>
              </p14:nvContentPartPr>
              <p14:xfrm>
                <a:off x="4014556" y="6343102"/>
                <a:ext cx="112320" cy="267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42FFFEB-010E-EAC9-A30C-AA47AE5CB5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005556" y="6334462"/>
                  <a:ext cx="129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4038825-615D-A973-94D0-B6EE6AE3B766}"/>
                    </a:ext>
                  </a:extLst>
                </p14:cNvPr>
                <p14:cNvContentPartPr/>
                <p14:nvPr/>
              </p14:nvContentPartPr>
              <p14:xfrm>
                <a:off x="4286716" y="6394222"/>
                <a:ext cx="122040" cy="2080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4038825-615D-A973-94D0-B6EE6AE3B76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277716" y="6385582"/>
                  <a:ext cx="139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C320EA1-6AE8-7985-ECB2-A9F8AB1B7E46}"/>
                    </a:ext>
                  </a:extLst>
                </p14:cNvPr>
                <p14:cNvContentPartPr/>
                <p14:nvPr/>
              </p14:nvContentPartPr>
              <p14:xfrm>
                <a:off x="4230196" y="6339142"/>
                <a:ext cx="95040" cy="1112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C320EA1-6AE8-7985-ECB2-A9F8AB1B7E4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221556" y="6330142"/>
                  <a:ext cx="112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7A73CF1-5698-9335-6844-5B30723BBB49}"/>
                    </a:ext>
                  </a:extLst>
                </p14:cNvPr>
                <p14:cNvContentPartPr/>
                <p14:nvPr/>
              </p14:nvContentPartPr>
              <p14:xfrm>
                <a:off x="4387876" y="6515902"/>
                <a:ext cx="111600" cy="1281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7A73CF1-5698-9335-6844-5B30723BBB4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379236" y="6507262"/>
                  <a:ext cx="129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DFAB0C8-AEF2-40DE-6310-8775D18D110F}"/>
                    </a:ext>
                  </a:extLst>
                </p14:cNvPr>
                <p14:cNvContentPartPr/>
                <p14:nvPr/>
              </p14:nvContentPartPr>
              <p14:xfrm>
                <a:off x="3838876" y="6658462"/>
                <a:ext cx="688680" cy="601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DFAB0C8-AEF2-40DE-6310-8775D18D110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830236" y="6649822"/>
                  <a:ext cx="706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5350DAB-62FE-3B63-1AAF-9ED23507C484}"/>
                    </a:ext>
                  </a:extLst>
                </p14:cNvPr>
                <p14:cNvContentPartPr/>
                <p14:nvPr/>
              </p14:nvContentPartPr>
              <p14:xfrm>
                <a:off x="3870916" y="6734062"/>
                <a:ext cx="507960" cy="435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5350DAB-62FE-3B63-1AAF-9ED23507C48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862276" y="6725062"/>
                  <a:ext cx="52560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902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1EF506-7630-0E8F-F07C-4D82AD9C0B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F9CE1C7-FEC1-01B0-C7A9-978F2787D62B}"/>
                  </a:ext>
                </a:extLst>
              </p14:cNvPr>
              <p14:cNvContentPartPr/>
              <p14:nvPr/>
            </p14:nvContentPartPr>
            <p14:xfrm>
              <a:off x="2065876" y="1807004"/>
              <a:ext cx="2134440" cy="48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F9CE1C7-FEC1-01B0-C7A9-978F2787D6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236" y="1798004"/>
                <a:ext cx="2152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946972-53CF-3647-F7B3-1DF66D863140}"/>
                  </a:ext>
                </a:extLst>
              </p14:cNvPr>
              <p14:cNvContentPartPr/>
              <p14:nvPr/>
            </p14:nvContentPartPr>
            <p14:xfrm>
              <a:off x="7357516" y="1844444"/>
              <a:ext cx="2175480" cy="75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946972-53CF-3647-F7B3-1DF66D8631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8516" y="1835804"/>
                <a:ext cx="2193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3F388B1-4391-0074-FB55-7EDFDB053631}"/>
                  </a:ext>
                </a:extLst>
              </p14:cNvPr>
              <p14:cNvContentPartPr/>
              <p14:nvPr/>
            </p14:nvContentPartPr>
            <p14:xfrm>
              <a:off x="4858036" y="2585684"/>
              <a:ext cx="713160" cy="46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3F388B1-4391-0074-FB55-7EDFDB0536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9036" y="2576684"/>
                <a:ext cx="730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6E5F011-56C0-8979-5733-54A640214763}"/>
                  </a:ext>
                </a:extLst>
              </p14:cNvPr>
              <p14:cNvContentPartPr/>
              <p14:nvPr/>
            </p14:nvContentPartPr>
            <p14:xfrm>
              <a:off x="4293556" y="2768204"/>
              <a:ext cx="393480" cy="41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6E5F011-56C0-8979-5733-54A6402147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4556" y="2759204"/>
                <a:ext cx="411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232AEB1-8665-D594-3E67-EAA60B721DDB}"/>
                  </a:ext>
                </a:extLst>
              </p14:cNvPr>
              <p14:cNvContentPartPr/>
              <p14:nvPr/>
            </p14:nvContentPartPr>
            <p14:xfrm>
              <a:off x="6172036" y="2104004"/>
              <a:ext cx="267840" cy="634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232AEB1-8665-D594-3E67-EAA60B721D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3036" y="2095004"/>
                <a:ext cx="28548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6960CFD-CD2A-9254-44E3-5B998FF737B0}"/>
                  </a:ext>
                </a:extLst>
              </p14:cNvPr>
              <p14:cNvContentPartPr/>
              <p14:nvPr/>
            </p14:nvContentPartPr>
            <p14:xfrm>
              <a:off x="6186796" y="2165204"/>
              <a:ext cx="234720" cy="496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6960CFD-CD2A-9254-44E3-5B998FF737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8156" y="2156204"/>
                <a:ext cx="2523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9E6E5ED-A506-F6B1-C2D8-F38DF8266CCA}"/>
                  </a:ext>
                </a:extLst>
              </p14:cNvPr>
              <p14:cNvContentPartPr/>
              <p14:nvPr/>
            </p14:nvContentPartPr>
            <p14:xfrm>
              <a:off x="2635036" y="4124324"/>
              <a:ext cx="234360" cy="439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9E6E5ED-A506-F6B1-C2D8-F38DF8266C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6036" y="4115324"/>
                <a:ext cx="25200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55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7" name="Textfeld 6"/>
          <p:cNvSpPr txBox="1"/>
          <p:nvPr/>
        </p:nvSpPr>
        <p:spPr>
          <a:xfrm>
            <a:off x="310175" y="639567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different </a:t>
            </a:r>
            <a:r>
              <a:rPr lang="de-DE" dirty="0" err="1"/>
              <a:t>statistically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Lotteries</a:t>
            </a:r>
            <a:r>
              <a:rPr lang="de-DE" dirty="0"/>
              <a:t>. The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expectated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variance</a:t>
            </a:r>
            <a:r>
              <a:rPr lang="de-DE" dirty="0"/>
              <a:t> and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payoff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successs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win</a:t>
            </a:r>
            <a:r>
              <a:rPr lang="de-DE" dirty="0"/>
              <a:t>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loose</a:t>
            </a:r>
            <a:r>
              <a:rPr lang="de-DE" dirty="0"/>
              <a:t> at least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099BB4-B1FB-4EC7-AB6D-5019B195042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AB73C61-0A59-8BF6-0563-57C7138F183B}"/>
                  </a:ext>
                </a:extLst>
              </p14:cNvPr>
              <p14:cNvContentPartPr/>
              <p14:nvPr/>
            </p14:nvContentPartPr>
            <p14:xfrm>
              <a:off x="6646516" y="1469422"/>
              <a:ext cx="2520" cy="4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AB73C61-0A59-8BF6-0563-57C7138F18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7516" y="1460782"/>
                <a:ext cx="20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20FFD33-0FE5-086F-54C7-E91EC90F9644}"/>
                  </a:ext>
                </a:extLst>
              </p14:cNvPr>
              <p14:cNvContentPartPr/>
              <p14:nvPr/>
            </p14:nvContentPartPr>
            <p14:xfrm>
              <a:off x="1743316" y="1211302"/>
              <a:ext cx="370440" cy="226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20FFD33-0FE5-086F-54C7-E91EC90F96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4316" y="1202302"/>
                <a:ext cx="3880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56A9CDD-CF09-F743-4951-8BC98EDB6477}"/>
              </a:ext>
            </a:extLst>
          </p:cNvPr>
          <p:cNvGrpSpPr/>
          <p:nvPr/>
        </p:nvGrpSpPr>
        <p:grpSpPr>
          <a:xfrm>
            <a:off x="9014236" y="647902"/>
            <a:ext cx="2596680" cy="632520"/>
            <a:chOff x="9014236" y="647902"/>
            <a:chExt cx="259668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C4513E-879C-5D6C-F2D5-7E893BDAF70A}"/>
                    </a:ext>
                  </a:extLst>
                </p14:cNvPr>
                <p14:cNvContentPartPr/>
                <p14:nvPr/>
              </p14:nvContentPartPr>
              <p14:xfrm>
                <a:off x="9018196" y="961822"/>
                <a:ext cx="111960" cy="19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C4513E-879C-5D6C-F2D5-7E893BDAF7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09556" y="952822"/>
                  <a:ext cx="12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63CC84-11ED-987B-B15D-8EE69599AAAC}"/>
                    </a:ext>
                  </a:extLst>
                </p14:cNvPr>
                <p14:cNvContentPartPr/>
                <p14:nvPr/>
              </p14:nvContentPartPr>
              <p14:xfrm>
                <a:off x="9014236" y="997822"/>
                <a:ext cx="111240" cy="25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63CC84-11ED-987B-B15D-8EE69599AA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05596" y="989182"/>
                  <a:ext cx="128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8BB48C-AE7D-B165-AD63-48F9C730E6BD}"/>
                    </a:ext>
                  </a:extLst>
                </p14:cNvPr>
                <p14:cNvContentPartPr/>
                <p14:nvPr/>
              </p14:nvContentPartPr>
              <p14:xfrm>
                <a:off x="9139516" y="910342"/>
                <a:ext cx="106920" cy="105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8BB48C-AE7D-B165-AD63-48F9C730E6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30876" y="901702"/>
                  <a:ext cx="124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0C111A-72D2-12BC-FA77-8AAC47E1E127}"/>
                    </a:ext>
                  </a:extLst>
                </p14:cNvPr>
                <p14:cNvContentPartPr/>
                <p14:nvPr/>
              </p14:nvContentPartPr>
              <p14:xfrm>
                <a:off x="9459556" y="832222"/>
                <a:ext cx="16920" cy="118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0C111A-72D2-12BC-FA77-8AAC47E1E1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50556" y="823582"/>
                  <a:ext cx="34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F0628E0-9F37-D981-FDC3-59AD7F4B363C}"/>
                    </a:ext>
                  </a:extLst>
                </p14:cNvPr>
                <p14:cNvContentPartPr/>
                <p14:nvPr/>
              </p14:nvContentPartPr>
              <p14:xfrm>
                <a:off x="9386836" y="760222"/>
                <a:ext cx="150480" cy="220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F0628E0-9F37-D981-FDC3-59AD7F4B36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77836" y="751582"/>
                  <a:ext cx="168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1BF6E7-6032-0FB4-922E-07E3C5F4C480}"/>
                    </a:ext>
                  </a:extLst>
                </p14:cNvPr>
                <p14:cNvContentPartPr/>
                <p14:nvPr/>
              </p14:nvContentPartPr>
              <p14:xfrm>
                <a:off x="9596716" y="872902"/>
                <a:ext cx="8640" cy="71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1BF6E7-6032-0FB4-922E-07E3C5F4C4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88076" y="864262"/>
                  <a:ext cx="26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4AD3E5F-460F-9969-1420-62E5D16CCCAB}"/>
                    </a:ext>
                  </a:extLst>
                </p14:cNvPr>
                <p14:cNvContentPartPr/>
                <p14:nvPr/>
              </p14:nvContentPartPr>
              <p14:xfrm>
                <a:off x="9675556" y="731062"/>
                <a:ext cx="103320" cy="216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4AD3E5F-460F-9969-1420-62E5D16CCC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66916" y="722422"/>
                  <a:ext cx="120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7616A8A-B6A0-B0D7-195D-285F91086C53}"/>
                    </a:ext>
                  </a:extLst>
                </p14:cNvPr>
                <p14:cNvContentPartPr/>
                <p14:nvPr/>
              </p14:nvContentPartPr>
              <p14:xfrm>
                <a:off x="9839356" y="856342"/>
                <a:ext cx="244800" cy="70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7616A8A-B6A0-B0D7-195D-285F91086C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30716" y="847342"/>
                  <a:ext cx="262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B4142BD-55A4-9E36-1C3F-00DD18888B02}"/>
                    </a:ext>
                  </a:extLst>
                </p14:cNvPr>
                <p14:cNvContentPartPr/>
                <p14:nvPr/>
              </p14:nvContentPartPr>
              <p14:xfrm>
                <a:off x="10124116" y="719542"/>
                <a:ext cx="232200" cy="191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B4142BD-55A4-9E36-1C3F-00DD18888B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15116" y="710902"/>
                  <a:ext cx="249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ED82793-31F4-1429-1AFF-030764390CFB}"/>
                    </a:ext>
                  </a:extLst>
                </p14:cNvPr>
                <p14:cNvContentPartPr/>
                <p14:nvPr/>
              </p14:nvContentPartPr>
              <p14:xfrm>
                <a:off x="10404916" y="803782"/>
                <a:ext cx="106560" cy="120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ED82793-31F4-1429-1AFF-030764390C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96276" y="794782"/>
                  <a:ext cx="124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4B1253-0828-C401-5DF0-1DA5715A2234}"/>
                    </a:ext>
                  </a:extLst>
                </p14:cNvPr>
                <p14:cNvContentPartPr/>
                <p14:nvPr/>
              </p14:nvContentPartPr>
              <p14:xfrm>
                <a:off x="10527676" y="772822"/>
                <a:ext cx="119880" cy="144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4B1253-0828-C401-5DF0-1DA5715A22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18676" y="764182"/>
                  <a:ext cx="137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7D334DA-07C1-A185-7416-F1552BEA248B}"/>
                    </a:ext>
                  </a:extLst>
                </p14:cNvPr>
                <p14:cNvContentPartPr/>
                <p14:nvPr/>
              </p14:nvContentPartPr>
              <p14:xfrm>
                <a:off x="10540636" y="793702"/>
                <a:ext cx="104040" cy="74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7D334DA-07C1-A185-7416-F1552BEA24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31636" y="784702"/>
                  <a:ext cx="121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22C5FBA-5A2F-EB04-E332-E202951CC36A}"/>
                    </a:ext>
                  </a:extLst>
                </p14:cNvPr>
                <p14:cNvContentPartPr/>
                <p14:nvPr/>
              </p14:nvContentPartPr>
              <p14:xfrm>
                <a:off x="10670956" y="757342"/>
                <a:ext cx="93960" cy="232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22C5FBA-5A2F-EB04-E332-E202951CC3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61956" y="748702"/>
                  <a:ext cx="111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BA0A9D-D65D-4A1A-F073-1263D7DD3D30}"/>
                    </a:ext>
                  </a:extLst>
                </p14:cNvPr>
                <p14:cNvContentPartPr/>
                <p14:nvPr/>
              </p14:nvContentPartPr>
              <p14:xfrm>
                <a:off x="10782556" y="758422"/>
                <a:ext cx="413640" cy="75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BA0A9D-D65D-4A1A-F073-1263D7DD3D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73916" y="749422"/>
                  <a:ext cx="431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A8E3D-E85A-8EF0-7AE8-232A9B7623D0}"/>
                    </a:ext>
                  </a:extLst>
                </p14:cNvPr>
                <p14:cNvContentPartPr/>
                <p14:nvPr/>
              </p14:nvContentPartPr>
              <p14:xfrm>
                <a:off x="11183956" y="699742"/>
                <a:ext cx="7560" cy="6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A8E3D-E85A-8EF0-7AE8-232A9B7623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75316" y="690742"/>
                  <a:ext cx="25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6B0229-A4AD-5DC9-9FB4-54FA592AB78D}"/>
                    </a:ext>
                  </a:extLst>
                </p14:cNvPr>
                <p14:cNvContentPartPr/>
                <p14:nvPr/>
              </p14:nvContentPartPr>
              <p14:xfrm>
                <a:off x="11259916" y="647902"/>
                <a:ext cx="351000" cy="137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6B0229-A4AD-5DC9-9FB4-54FA592AB7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51276" y="639262"/>
                  <a:ext cx="368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28C2AD-4448-1D5B-57E2-330E319A9EED}"/>
                    </a:ext>
                  </a:extLst>
                </p14:cNvPr>
                <p14:cNvContentPartPr/>
                <p14:nvPr/>
              </p14:nvContentPartPr>
              <p14:xfrm>
                <a:off x="9385756" y="1009702"/>
                <a:ext cx="385560" cy="270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28C2AD-4448-1D5B-57E2-330E319A9E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76756" y="1000702"/>
                  <a:ext cx="403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2CF557B-6DF2-4BE3-6515-B4D7ED7CF53B}"/>
                    </a:ext>
                  </a:extLst>
                </p14:cNvPr>
                <p14:cNvContentPartPr/>
                <p14:nvPr/>
              </p14:nvContentPartPr>
              <p14:xfrm>
                <a:off x="9639196" y="1001062"/>
                <a:ext cx="6480" cy="6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2CF557B-6DF2-4BE3-6515-B4D7ED7CF5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30196" y="99206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D228CDD-F4E7-5379-2D88-6FCBA7FBED30}"/>
                    </a:ext>
                  </a:extLst>
                </p14:cNvPr>
                <p14:cNvContentPartPr/>
                <p14:nvPr/>
              </p14:nvContentPartPr>
              <p14:xfrm>
                <a:off x="10030156" y="1088182"/>
                <a:ext cx="128520" cy="128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D228CDD-F4E7-5379-2D88-6FCBA7FBED3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21516" y="1079182"/>
                  <a:ext cx="14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523D1D-8F02-7716-552E-89A7A719AA10}"/>
                    </a:ext>
                  </a:extLst>
                </p14:cNvPr>
                <p14:cNvContentPartPr/>
                <p14:nvPr/>
              </p14:nvContentPartPr>
              <p14:xfrm>
                <a:off x="10233556" y="1106902"/>
                <a:ext cx="144720" cy="91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523D1D-8F02-7716-552E-89A7A719AA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24556" y="1097902"/>
                  <a:ext cx="162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E03B3AC-1CF4-1A37-A307-927BAFD53D52}"/>
                    </a:ext>
                  </a:extLst>
                </p14:cNvPr>
                <p14:cNvContentPartPr/>
                <p14:nvPr/>
              </p14:nvContentPartPr>
              <p14:xfrm>
                <a:off x="10501396" y="975862"/>
                <a:ext cx="119520" cy="142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E03B3AC-1CF4-1A37-A307-927BAFD53D5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92396" y="967222"/>
                  <a:ext cx="137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F65F9C-063B-5499-627C-C0BBEDE25730}"/>
                    </a:ext>
                  </a:extLst>
                </p14:cNvPr>
                <p14:cNvContentPartPr/>
                <p14:nvPr/>
              </p14:nvContentPartPr>
              <p14:xfrm>
                <a:off x="10580596" y="999982"/>
                <a:ext cx="39960" cy="198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F65F9C-063B-5499-627C-C0BBEDE257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71956" y="991342"/>
                  <a:ext cx="576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5277817-C4F6-FF61-8927-6C5B1B99479C}"/>
                  </a:ext>
                </a:extLst>
              </p14:cNvPr>
              <p14:cNvContentPartPr/>
              <p14:nvPr/>
            </p14:nvContentPartPr>
            <p14:xfrm>
              <a:off x="1578796" y="1477702"/>
              <a:ext cx="501480" cy="493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5277817-C4F6-FF61-8927-6C5B1B9947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69796" y="1469062"/>
                <a:ext cx="51912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FB84974-C172-5FAF-91CC-A4CF647166F7}"/>
              </a:ext>
            </a:extLst>
          </p:cNvPr>
          <p:cNvGrpSpPr/>
          <p:nvPr/>
        </p:nvGrpSpPr>
        <p:grpSpPr>
          <a:xfrm>
            <a:off x="10957156" y="890182"/>
            <a:ext cx="890640" cy="352800"/>
            <a:chOff x="10957156" y="890182"/>
            <a:chExt cx="89064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3FD77E-29A7-0503-BEEA-A5438BD33184}"/>
                    </a:ext>
                  </a:extLst>
                </p14:cNvPr>
                <p14:cNvContentPartPr/>
                <p14:nvPr/>
              </p14:nvContentPartPr>
              <p14:xfrm>
                <a:off x="10957156" y="994222"/>
                <a:ext cx="152280" cy="248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3FD77E-29A7-0503-BEEA-A5438BD331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48156" y="985582"/>
                  <a:ext cx="169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74605D4-F0D7-5FF4-E55F-AC59A31E9DDA}"/>
                    </a:ext>
                  </a:extLst>
                </p14:cNvPr>
                <p14:cNvContentPartPr/>
                <p14:nvPr/>
              </p14:nvContentPartPr>
              <p14:xfrm>
                <a:off x="11192236" y="991342"/>
                <a:ext cx="182160" cy="12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74605D4-F0D7-5FF4-E55F-AC59A31E9DD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83236" y="982342"/>
                  <a:ext cx="199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2608290-8E65-2E49-5FEC-818034EDCA00}"/>
                    </a:ext>
                  </a:extLst>
                </p14:cNvPr>
                <p14:cNvContentPartPr/>
                <p14:nvPr/>
              </p14:nvContentPartPr>
              <p14:xfrm>
                <a:off x="11228236" y="1047502"/>
                <a:ext cx="129240" cy="21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2608290-8E65-2E49-5FEC-818034EDCA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9596" y="1038502"/>
                  <a:ext cx="14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FE4C56-804B-0875-9C5D-A9E6C069003B}"/>
                    </a:ext>
                  </a:extLst>
                </p14:cNvPr>
                <p14:cNvContentPartPr/>
                <p14:nvPr/>
              </p14:nvContentPartPr>
              <p14:xfrm>
                <a:off x="11472676" y="931582"/>
                <a:ext cx="114840" cy="93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FE4C56-804B-0875-9C5D-A9E6C06900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64036" y="922942"/>
                  <a:ext cx="13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EA3C510-07B5-40A1-C81F-F049FB9D8A90}"/>
                    </a:ext>
                  </a:extLst>
                </p14:cNvPr>
                <p14:cNvContentPartPr/>
                <p14:nvPr/>
              </p14:nvContentPartPr>
              <p14:xfrm>
                <a:off x="11638636" y="1033462"/>
                <a:ext cx="9720" cy="83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EA3C510-07B5-40A1-C81F-F049FB9D8A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629636" y="1024822"/>
                  <a:ext cx="27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DDFBE27-E15C-16DF-0CB4-CF2AEBE0F8F4}"/>
                    </a:ext>
                  </a:extLst>
                </p14:cNvPr>
                <p14:cNvContentPartPr/>
                <p14:nvPr/>
              </p14:nvContentPartPr>
              <p14:xfrm>
                <a:off x="11714956" y="890182"/>
                <a:ext cx="132840" cy="140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DDFBE27-E15C-16DF-0CB4-CF2AEBE0F8F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05956" y="881542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7" name="Objekt 56">
            <a:extLst>
              <a:ext uri="{FF2B5EF4-FFF2-40B4-BE49-F238E27FC236}">
                <a16:creationId xmlns:a16="http://schemas.microsoft.com/office/drawing/2014/main" id="{2FA7CBA2-95F5-8A67-4F31-E3924ABB5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592007"/>
              </p:ext>
            </p:extLst>
          </p:nvPr>
        </p:nvGraphicFramePr>
        <p:xfrm>
          <a:off x="8768470" y="2570106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3" imgW="698400" imgH="203040" progId="Equation.3">
                  <p:embed/>
                </p:oleObj>
              </mc:Choice>
              <mc:Fallback>
                <p:oleObj name="Formel" r:id="rId63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8470" y="2570106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>
            <a:extLst>
              <a:ext uri="{FF2B5EF4-FFF2-40B4-BE49-F238E27FC236}">
                <a16:creationId xmlns:a16="http://schemas.microsoft.com/office/drawing/2014/main" id="{BBEBDF2E-4C59-C432-F728-48EA100CB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011315"/>
              </p:ext>
            </p:extLst>
          </p:nvPr>
        </p:nvGraphicFramePr>
        <p:xfrm>
          <a:off x="7936374" y="3425346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5" imgW="1206360" imgH="203040" progId="Equation.3">
                  <p:embed/>
                </p:oleObj>
              </mc:Choice>
              <mc:Fallback>
                <p:oleObj name="Formel" r:id="rId65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374" y="3425346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7AD58A0-19FD-A6FF-EDAF-B48002DE5802}"/>
                  </a:ext>
                </a:extLst>
              </p14:cNvPr>
              <p14:cNvContentPartPr/>
              <p14:nvPr/>
            </p14:nvContentPartPr>
            <p14:xfrm>
              <a:off x="9061396" y="1676062"/>
              <a:ext cx="86400" cy="2170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7AD58A0-19FD-A6FF-EDAF-B48002DE580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52396" y="1667422"/>
                <a:ext cx="1040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FB285B8-BAAD-876D-51F4-2A7CFAF22113}"/>
                  </a:ext>
                </a:extLst>
              </p14:cNvPr>
              <p14:cNvContentPartPr/>
              <p14:nvPr/>
            </p14:nvContentPartPr>
            <p14:xfrm>
              <a:off x="9129436" y="1807462"/>
              <a:ext cx="25200" cy="1303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FB285B8-BAAD-876D-51F4-2A7CFAF2211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120436" y="1798822"/>
                <a:ext cx="42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C708080-B88E-50B2-4501-7232CE770EF5}"/>
                  </a:ext>
                </a:extLst>
              </p14:cNvPr>
              <p14:cNvContentPartPr/>
              <p14:nvPr/>
            </p14:nvContentPartPr>
            <p14:xfrm>
              <a:off x="9291436" y="1835182"/>
              <a:ext cx="7200" cy="100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C708080-B88E-50B2-4501-7232CE770EF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282436" y="1826542"/>
                <a:ext cx="24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64BE299-BAA4-AFEC-95AD-887396CC781B}"/>
                  </a:ext>
                </a:extLst>
              </p14:cNvPr>
              <p14:cNvContentPartPr/>
              <p14:nvPr/>
            </p14:nvContentPartPr>
            <p14:xfrm>
              <a:off x="9378196" y="1744102"/>
              <a:ext cx="104040" cy="1281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64BE299-BAA4-AFEC-95AD-887396CC781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369556" y="1735102"/>
                <a:ext cx="1216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884C024-5FE9-B44D-F1F0-FF5604E5BD11}"/>
                  </a:ext>
                </a:extLst>
              </p14:cNvPr>
              <p14:cNvContentPartPr/>
              <p14:nvPr/>
            </p14:nvContentPartPr>
            <p14:xfrm>
              <a:off x="9527236" y="1733302"/>
              <a:ext cx="196920" cy="2188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884C024-5FE9-B44D-F1F0-FF5604E5BD1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518236" y="1724662"/>
                <a:ext cx="214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804524AF-3C83-71D6-1120-A9E280B1DD72}"/>
                  </a:ext>
                </a:extLst>
              </p14:cNvPr>
              <p14:cNvContentPartPr/>
              <p14:nvPr/>
            </p14:nvContentPartPr>
            <p14:xfrm>
              <a:off x="9822436" y="1764262"/>
              <a:ext cx="167400" cy="8136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804524AF-3C83-71D6-1120-A9E280B1DD7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813436" y="1755262"/>
                <a:ext cx="18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A83A83D8-373F-A922-20E0-900E001ED79F}"/>
                  </a:ext>
                </a:extLst>
              </p14:cNvPr>
              <p14:cNvContentPartPr/>
              <p14:nvPr/>
            </p14:nvContentPartPr>
            <p14:xfrm>
              <a:off x="10180636" y="1697302"/>
              <a:ext cx="93960" cy="1202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A83A83D8-373F-A922-20E0-900E001ED79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71636" y="1688662"/>
                <a:ext cx="111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CBFEFD4-3E3B-7889-D218-E69A30CB9EA2}"/>
                  </a:ext>
                </a:extLst>
              </p14:cNvPr>
              <p14:cNvContentPartPr/>
              <p14:nvPr/>
            </p14:nvContentPartPr>
            <p14:xfrm>
              <a:off x="10326436" y="1817902"/>
              <a:ext cx="23040" cy="957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CBFEFD4-3E3B-7889-D218-E69A30CB9EA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317436" y="1808902"/>
                <a:ext cx="40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7BA3CF54-97DD-EECB-A588-748299CB141C}"/>
                  </a:ext>
                </a:extLst>
              </p14:cNvPr>
              <p14:cNvContentPartPr/>
              <p14:nvPr/>
            </p14:nvContentPartPr>
            <p14:xfrm>
              <a:off x="10441276" y="1647622"/>
              <a:ext cx="151920" cy="21564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7BA3CF54-97DD-EECB-A588-748299CB14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432636" y="1638622"/>
                <a:ext cx="169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B1B997F1-3311-E812-6A59-6041FC21C792}"/>
                  </a:ext>
                </a:extLst>
              </p14:cNvPr>
              <p14:cNvContentPartPr/>
              <p14:nvPr/>
            </p14:nvContentPartPr>
            <p14:xfrm>
              <a:off x="8048356" y="2091142"/>
              <a:ext cx="527760" cy="26784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B1B997F1-3311-E812-6A59-6041FC21C79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039356" y="2082142"/>
                <a:ext cx="5454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8005E314-B347-CE51-EFAD-70E7D01185B8}"/>
                  </a:ext>
                </a:extLst>
              </p14:cNvPr>
              <p14:cNvContentPartPr/>
              <p14:nvPr/>
            </p14:nvContentPartPr>
            <p14:xfrm>
              <a:off x="8158156" y="2214622"/>
              <a:ext cx="75960" cy="16236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8005E314-B347-CE51-EFAD-70E7D01185B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149516" y="2205982"/>
                <a:ext cx="93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06706686-98C4-E102-CBAF-B0839213067A}"/>
                  </a:ext>
                </a:extLst>
              </p14:cNvPr>
              <p14:cNvContentPartPr/>
              <p14:nvPr/>
            </p14:nvContentPartPr>
            <p14:xfrm>
              <a:off x="8244556" y="2252062"/>
              <a:ext cx="151920" cy="1022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06706686-98C4-E102-CBAF-B0839213067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35916" y="2243422"/>
                <a:ext cx="169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287CE124-311C-D2F0-0DBD-A17BDB3CF050}"/>
                  </a:ext>
                </a:extLst>
              </p14:cNvPr>
              <p14:cNvContentPartPr/>
              <p14:nvPr/>
            </p14:nvContentPartPr>
            <p14:xfrm>
              <a:off x="8395036" y="2158462"/>
              <a:ext cx="38160" cy="18180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287CE124-311C-D2F0-0DBD-A17BDB3CF05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386396" y="2149822"/>
                <a:ext cx="558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57F1DD01-C68D-35A4-3BEC-398985F08CEB}"/>
                  </a:ext>
                </a:extLst>
              </p14:cNvPr>
              <p14:cNvContentPartPr/>
              <p14:nvPr/>
            </p14:nvContentPartPr>
            <p14:xfrm>
              <a:off x="8452996" y="2179342"/>
              <a:ext cx="59760" cy="15012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57F1DD01-C68D-35A4-3BEC-398985F08CE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43996" y="2170702"/>
                <a:ext cx="77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6E8F2FFE-DE94-297D-372A-22DBD962364D}"/>
                  </a:ext>
                </a:extLst>
              </p14:cNvPr>
              <p14:cNvContentPartPr/>
              <p14:nvPr/>
            </p14:nvContentPartPr>
            <p14:xfrm>
              <a:off x="8495116" y="2171062"/>
              <a:ext cx="79560" cy="20052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6E8F2FFE-DE94-297D-372A-22DBD962364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486476" y="2162422"/>
                <a:ext cx="97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1811E2B9-533A-F971-A477-11960D38FFD9}"/>
                  </a:ext>
                </a:extLst>
              </p14:cNvPr>
              <p14:cNvContentPartPr/>
              <p14:nvPr/>
            </p14:nvContentPartPr>
            <p14:xfrm>
              <a:off x="8723356" y="2175382"/>
              <a:ext cx="163800" cy="2304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1811E2B9-533A-F971-A477-11960D38FF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14356" y="2166382"/>
                <a:ext cx="181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2435C6D6-D5F1-6007-8F76-0217CF1BFBBB}"/>
                  </a:ext>
                </a:extLst>
              </p14:cNvPr>
              <p14:cNvContentPartPr/>
              <p14:nvPr/>
            </p14:nvContentPartPr>
            <p14:xfrm>
              <a:off x="8735236" y="2249542"/>
              <a:ext cx="137520" cy="2448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2435C6D6-D5F1-6007-8F76-0217CF1BFBB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726236" y="2240902"/>
                <a:ext cx="155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1DE8D94B-77C2-5B63-4A9C-24209987BB66}"/>
                  </a:ext>
                </a:extLst>
              </p14:cNvPr>
              <p14:cNvContentPartPr/>
              <p14:nvPr/>
            </p14:nvContentPartPr>
            <p14:xfrm>
              <a:off x="8929996" y="1954342"/>
              <a:ext cx="1638360" cy="37152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1DE8D94B-77C2-5B63-4A9C-24209987BB6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921356" y="1945702"/>
                <a:ext cx="16560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C5C25BC9-36C1-B89E-2625-8E2B7FDF96D1}"/>
                  </a:ext>
                </a:extLst>
              </p14:cNvPr>
              <p14:cNvContentPartPr/>
              <p14:nvPr/>
            </p14:nvContentPartPr>
            <p14:xfrm>
              <a:off x="9143116" y="2117422"/>
              <a:ext cx="77040" cy="14400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C5C25BC9-36C1-B89E-2625-8E2B7FDF96D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134476" y="2108422"/>
                <a:ext cx="94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A02DF8C9-315E-A76A-FD3C-05C2DFA0B9C6}"/>
                  </a:ext>
                </a:extLst>
              </p14:cNvPr>
              <p14:cNvContentPartPr/>
              <p14:nvPr/>
            </p14:nvContentPartPr>
            <p14:xfrm>
              <a:off x="9206836" y="2175382"/>
              <a:ext cx="139320" cy="13464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A02DF8C9-315E-A76A-FD3C-05C2DFA0B9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197836" y="2166382"/>
                <a:ext cx="156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F7C324BF-726B-BFA1-68D7-641FEDD8ECD1}"/>
                  </a:ext>
                </a:extLst>
              </p14:cNvPr>
              <p14:cNvContentPartPr/>
              <p14:nvPr/>
            </p14:nvContentPartPr>
            <p14:xfrm>
              <a:off x="9385756" y="2150182"/>
              <a:ext cx="84600" cy="12888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F7C324BF-726B-BFA1-68D7-641FEDD8ECD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376756" y="2141182"/>
                <a:ext cx="102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2F45105-27C1-8497-36D8-FA6F9D71A3CD}"/>
                  </a:ext>
                </a:extLst>
              </p14:cNvPr>
              <p14:cNvContentPartPr/>
              <p14:nvPr/>
            </p14:nvContentPartPr>
            <p14:xfrm>
              <a:off x="9525436" y="2234782"/>
              <a:ext cx="7560" cy="10548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2F45105-27C1-8497-36D8-FA6F9D71A3C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516796" y="2225782"/>
                <a:ext cx="25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61E4412D-AF91-6626-6ECB-78B0ED2F9E04}"/>
                  </a:ext>
                </a:extLst>
              </p14:cNvPr>
              <p14:cNvContentPartPr/>
              <p14:nvPr/>
            </p14:nvContentPartPr>
            <p14:xfrm>
              <a:off x="9585556" y="2118142"/>
              <a:ext cx="93240" cy="14292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61E4412D-AF91-6626-6ECB-78B0ED2F9E0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576556" y="2109142"/>
                <a:ext cx="110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1F4536B9-BA49-8B3E-FD20-AFB75856DDF8}"/>
                  </a:ext>
                </a:extLst>
              </p14:cNvPr>
              <p14:cNvContentPartPr/>
              <p14:nvPr/>
            </p14:nvContentPartPr>
            <p14:xfrm>
              <a:off x="9766636" y="2160982"/>
              <a:ext cx="11160" cy="1332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1F4536B9-BA49-8B3E-FD20-AFB75856DDF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757636" y="2151982"/>
                <a:ext cx="28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3BC17844-AA9F-1578-419E-4D276CEADF7A}"/>
                  </a:ext>
                </a:extLst>
              </p14:cNvPr>
              <p14:cNvContentPartPr/>
              <p14:nvPr/>
            </p14:nvContentPartPr>
            <p14:xfrm>
              <a:off x="9808756" y="2083222"/>
              <a:ext cx="52200" cy="16560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3BC17844-AA9F-1578-419E-4D276CEADF7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99756" y="2074582"/>
                <a:ext cx="698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B1445308-018E-D859-778C-608089E9850A}"/>
                  </a:ext>
                </a:extLst>
              </p14:cNvPr>
              <p14:cNvContentPartPr/>
              <p14:nvPr/>
            </p14:nvContentPartPr>
            <p14:xfrm>
              <a:off x="9882556" y="2110942"/>
              <a:ext cx="114840" cy="8640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B1445308-018E-D859-778C-608089E9850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873916" y="2102302"/>
                <a:ext cx="132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5D440B50-15CA-38A4-FB49-416480920BB4}"/>
                  </a:ext>
                </a:extLst>
              </p14:cNvPr>
              <p14:cNvContentPartPr/>
              <p14:nvPr/>
            </p14:nvContentPartPr>
            <p14:xfrm>
              <a:off x="10047076" y="2139742"/>
              <a:ext cx="51480" cy="1368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5D440B50-15CA-38A4-FB49-416480920BB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038436" y="2131102"/>
                <a:ext cx="6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D1A41177-5050-B3DA-7B31-0751AE4A1AA9}"/>
                  </a:ext>
                </a:extLst>
              </p14:cNvPr>
              <p14:cNvContentPartPr/>
              <p14:nvPr/>
            </p14:nvContentPartPr>
            <p14:xfrm>
              <a:off x="10186396" y="2093302"/>
              <a:ext cx="82080" cy="17856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D1A41177-5050-B3DA-7B31-0751AE4A1AA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177756" y="2084662"/>
                <a:ext cx="997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C98B0F76-0B12-F647-939E-AE52D879ED06}"/>
                  </a:ext>
                </a:extLst>
              </p14:cNvPr>
              <p14:cNvContentPartPr/>
              <p14:nvPr/>
            </p14:nvContentPartPr>
            <p14:xfrm>
              <a:off x="10337956" y="2075302"/>
              <a:ext cx="82080" cy="11952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C98B0F76-0B12-F647-939E-AE52D879ED0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329316" y="2066302"/>
                <a:ext cx="99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DF807002-2829-9DBD-27D5-AE0A90992E83}"/>
                  </a:ext>
                </a:extLst>
              </p14:cNvPr>
              <p14:cNvContentPartPr/>
              <p14:nvPr/>
            </p14:nvContentPartPr>
            <p14:xfrm>
              <a:off x="10411396" y="2060182"/>
              <a:ext cx="82440" cy="2408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DF807002-2829-9DBD-27D5-AE0A90992E8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402756" y="2051542"/>
                <a:ext cx="10008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73A0D6AC-E0FE-8893-A267-3BB6A7A3B71C}"/>
              </a:ext>
            </a:extLst>
          </p:cNvPr>
          <p:cNvGrpSpPr/>
          <p:nvPr/>
        </p:nvGrpSpPr>
        <p:grpSpPr>
          <a:xfrm>
            <a:off x="10661956" y="1745542"/>
            <a:ext cx="1202760" cy="455400"/>
            <a:chOff x="10661956" y="1745542"/>
            <a:chExt cx="120276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FF0CE8E-F2A4-FEF2-16E5-B747901A47C2}"/>
                    </a:ext>
                  </a:extLst>
                </p14:cNvPr>
                <p14:cNvContentPartPr/>
                <p14:nvPr/>
              </p14:nvContentPartPr>
              <p14:xfrm>
                <a:off x="10661956" y="2110942"/>
                <a:ext cx="94680" cy="190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FF0CE8E-F2A4-FEF2-16E5-B747901A47C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52956" y="2101942"/>
                  <a:ext cx="11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997ACD8-1BA3-4183-D23A-48093CEB447D}"/>
                    </a:ext>
                  </a:extLst>
                </p14:cNvPr>
                <p14:cNvContentPartPr/>
                <p14:nvPr/>
              </p14:nvContentPartPr>
              <p14:xfrm>
                <a:off x="10665916" y="2169262"/>
                <a:ext cx="79920" cy="126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997ACD8-1BA3-4183-D23A-48093CEB44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56916" y="2160262"/>
                  <a:ext cx="9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34A82CB-5513-5788-7725-4958529BA958}"/>
                    </a:ext>
                  </a:extLst>
                </p14:cNvPr>
                <p14:cNvContentPartPr/>
                <p14:nvPr/>
              </p14:nvContentPartPr>
              <p14:xfrm>
                <a:off x="10846636" y="1880542"/>
                <a:ext cx="63360" cy="2692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34A82CB-5513-5788-7725-4958529BA95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37996" y="1871902"/>
                  <a:ext cx="81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4D02166-1B34-6953-ED30-A20C335829AD}"/>
                    </a:ext>
                  </a:extLst>
                </p14:cNvPr>
                <p14:cNvContentPartPr/>
                <p14:nvPr/>
              </p14:nvContentPartPr>
              <p14:xfrm>
                <a:off x="10925836" y="1745542"/>
                <a:ext cx="938880" cy="1346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4D02166-1B34-6953-ED30-A20C335829A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17196" y="1736542"/>
                  <a:ext cx="95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883D802-095E-840C-DFFB-EEFFFF8998EE}"/>
                    </a:ext>
                  </a:extLst>
                </p14:cNvPr>
                <p14:cNvContentPartPr/>
                <p14:nvPr/>
              </p14:nvContentPartPr>
              <p14:xfrm>
                <a:off x="10958236" y="1968382"/>
                <a:ext cx="75600" cy="946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883D802-095E-840C-DFFB-EEFFFF8998E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49596" y="1959742"/>
                  <a:ext cx="9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966151A-7D85-BE82-1DEF-1532374500A4}"/>
                    </a:ext>
                  </a:extLst>
                </p14:cNvPr>
                <p14:cNvContentPartPr/>
                <p14:nvPr/>
              </p14:nvContentPartPr>
              <p14:xfrm>
                <a:off x="11020876" y="1994302"/>
                <a:ext cx="28080" cy="1159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966151A-7D85-BE82-1DEF-1532374500A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12236" y="1985302"/>
                  <a:ext cx="45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21B0823-E8FD-7FC7-0D2C-AB8299947BC9}"/>
                    </a:ext>
                  </a:extLst>
                </p14:cNvPr>
                <p14:cNvContentPartPr/>
                <p14:nvPr/>
              </p14:nvContentPartPr>
              <p14:xfrm>
                <a:off x="11125636" y="2046862"/>
                <a:ext cx="7560" cy="79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21B0823-E8FD-7FC7-0D2C-AB8299947BC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16996" y="2038222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CE4FAFE2-E235-4FF4-3671-7ED474F89FD7}"/>
                    </a:ext>
                  </a:extLst>
                </p14:cNvPr>
                <p14:cNvContentPartPr/>
                <p14:nvPr/>
              </p14:nvContentPartPr>
              <p14:xfrm>
                <a:off x="11221036" y="1907182"/>
                <a:ext cx="8640" cy="903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CE4FAFE2-E235-4FF4-3671-7ED474F89F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12036" y="1898182"/>
                  <a:ext cx="26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E6B5CA9-DE5B-C80B-8ABD-3F2B311B52B7}"/>
                    </a:ext>
                  </a:extLst>
                </p14:cNvPr>
                <p14:cNvContentPartPr/>
                <p14:nvPr/>
              </p14:nvContentPartPr>
              <p14:xfrm>
                <a:off x="11149756" y="2018422"/>
                <a:ext cx="145440" cy="298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E6B5CA9-DE5B-C80B-8ABD-3F2B311B52B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41116" y="2009782"/>
                  <a:ext cx="163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B526B16-2B8A-8E1F-2B7C-4F2EBA935EDE}"/>
                    </a:ext>
                  </a:extLst>
                </p14:cNvPr>
                <p14:cNvContentPartPr/>
                <p14:nvPr/>
              </p14:nvContentPartPr>
              <p14:xfrm>
                <a:off x="11169916" y="2088262"/>
                <a:ext cx="88920" cy="1069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B526B16-2B8A-8E1F-2B7C-4F2EBA935E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60916" y="2079262"/>
                  <a:ext cx="106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A009481-BE54-042C-0802-18CC55FC04DD}"/>
                    </a:ext>
                  </a:extLst>
                </p14:cNvPr>
                <p14:cNvContentPartPr/>
                <p14:nvPr/>
              </p14:nvContentPartPr>
              <p14:xfrm>
                <a:off x="11217436" y="2082862"/>
                <a:ext cx="77400" cy="79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A009481-BE54-042C-0802-18CC55FC04D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08796" y="2074222"/>
                  <a:ext cx="95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F17589B-406D-ACE4-3347-D6B7E8D957A2}"/>
                    </a:ext>
                  </a:extLst>
                </p14:cNvPr>
                <p14:cNvContentPartPr/>
                <p14:nvPr/>
              </p14:nvContentPartPr>
              <p14:xfrm>
                <a:off x="11399596" y="2029582"/>
                <a:ext cx="17280" cy="230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F17589B-406D-ACE4-3347-D6B7E8D957A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90956" y="2020582"/>
                  <a:ext cx="3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112841C-DEF3-C1B8-72D4-41F63E1BF250}"/>
                    </a:ext>
                  </a:extLst>
                </p14:cNvPr>
                <p14:cNvContentPartPr/>
                <p14:nvPr/>
              </p14:nvContentPartPr>
              <p14:xfrm>
                <a:off x="11538196" y="1883422"/>
                <a:ext cx="71280" cy="734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112841C-DEF3-C1B8-72D4-41F63E1BF2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29556" y="1874422"/>
                  <a:ext cx="88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7F10F5A-A47C-9A73-5BF2-D7372C79477B}"/>
                    </a:ext>
                  </a:extLst>
                </p14:cNvPr>
                <p14:cNvContentPartPr/>
                <p14:nvPr/>
              </p14:nvContentPartPr>
              <p14:xfrm>
                <a:off x="11599756" y="1886302"/>
                <a:ext cx="16920" cy="928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7F10F5A-A47C-9A73-5BF2-D7372C79477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91116" y="1877662"/>
                  <a:ext cx="34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0BE78D8-360B-3D2F-2B75-4552B29EA654}"/>
                    </a:ext>
                  </a:extLst>
                </p14:cNvPr>
                <p14:cNvContentPartPr/>
                <p14:nvPr/>
              </p14:nvContentPartPr>
              <p14:xfrm>
                <a:off x="11500756" y="1996822"/>
                <a:ext cx="167400" cy="334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0BE78D8-360B-3D2F-2B75-4552B29EA65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92116" y="1988182"/>
                  <a:ext cx="185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411A5B8-7658-34DB-AE5B-E4602F96E742}"/>
                    </a:ext>
                  </a:extLst>
                </p14:cNvPr>
                <p14:cNvContentPartPr/>
                <p14:nvPr/>
              </p14:nvContentPartPr>
              <p14:xfrm>
                <a:off x="11518036" y="2083942"/>
                <a:ext cx="76680" cy="1170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411A5B8-7658-34DB-AE5B-E4602F96E74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09396" y="2075302"/>
                  <a:ext cx="94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E7B5B07-FD26-D9E6-3A86-E12D9A847D83}"/>
                    </a:ext>
                  </a:extLst>
                </p14:cNvPr>
                <p14:cNvContentPartPr/>
                <p14:nvPr/>
              </p14:nvContentPartPr>
              <p14:xfrm>
                <a:off x="11564116" y="2079262"/>
                <a:ext cx="64440" cy="97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E7B5B07-FD26-D9E6-3A86-E12D9A847D8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55476" y="2070622"/>
                  <a:ext cx="820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2F438CD4-3107-E808-2D94-5723570E84A1}"/>
              </a:ext>
            </a:extLst>
          </p:cNvPr>
          <p:cNvGrpSpPr/>
          <p:nvPr/>
        </p:nvGrpSpPr>
        <p:grpSpPr>
          <a:xfrm>
            <a:off x="10767076" y="2316862"/>
            <a:ext cx="743760" cy="191520"/>
            <a:chOff x="10767076" y="2316862"/>
            <a:chExt cx="74376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F8C2C3F-063F-EF17-02E4-DC090E00B4D4}"/>
                    </a:ext>
                  </a:extLst>
                </p14:cNvPr>
                <p14:cNvContentPartPr/>
                <p14:nvPr/>
              </p14:nvContentPartPr>
              <p14:xfrm>
                <a:off x="10767076" y="2392102"/>
                <a:ext cx="146880" cy="162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F8C2C3F-063F-EF17-02E4-DC090E00B4D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58076" y="2383102"/>
                  <a:ext cx="164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B1716587-48C5-0489-3A53-1FC6F69AAB81}"/>
                    </a:ext>
                  </a:extLst>
                </p14:cNvPr>
                <p14:cNvContentPartPr/>
                <p14:nvPr/>
              </p14:nvContentPartPr>
              <p14:xfrm>
                <a:off x="10792276" y="2434222"/>
                <a:ext cx="122040" cy="183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B1716587-48C5-0489-3A53-1FC6F69AAB8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83636" y="2425582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D5C4FFA-0E80-D834-E010-D145C194C97E}"/>
                    </a:ext>
                  </a:extLst>
                </p14:cNvPr>
                <p14:cNvContentPartPr/>
                <p14:nvPr/>
              </p14:nvContentPartPr>
              <p14:xfrm>
                <a:off x="11067676" y="2326222"/>
                <a:ext cx="107280" cy="1278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D5C4FFA-0E80-D834-E010-D145C194C97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59036" y="2317222"/>
                  <a:ext cx="124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22A217F5-8C2B-E164-82D8-6FF208419A0B}"/>
                    </a:ext>
                  </a:extLst>
                </p14:cNvPr>
                <p14:cNvContentPartPr/>
                <p14:nvPr/>
              </p14:nvContentPartPr>
              <p14:xfrm>
                <a:off x="11214916" y="2399302"/>
                <a:ext cx="7200" cy="1090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22A217F5-8C2B-E164-82D8-6FF208419A0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06276" y="2390302"/>
                  <a:ext cx="24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B922DBD-CC51-7FE6-F6BF-7F952D467BD3}"/>
                    </a:ext>
                  </a:extLst>
                </p14:cNvPr>
                <p14:cNvContentPartPr/>
                <p14:nvPr/>
              </p14:nvContentPartPr>
              <p14:xfrm>
                <a:off x="11314636" y="2316862"/>
                <a:ext cx="57240" cy="1321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B922DBD-CC51-7FE6-F6BF-7F952D467BD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05636" y="2307862"/>
                  <a:ext cx="7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DB04206-E39A-45E1-FD60-2D221A285CFC}"/>
                    </a:ext>
                  </a:extLst>
                </p14:cNvPr>
                <p14:cNvContentPartPr/>
                <p14:nvPr/>
              </p14:nvContentPartPr>
              <p14:xfrm>
                <a:off x="11405356" y="2323342"/>
                <a:ext cx="105480" cy="838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DB04206-E39A-45E1-FD60-2D221A285CF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96356" y="2314702"/>
                  <a:ext cx="123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FFDCF61-55C6-9932-FF3D-70615546A96F}"/>
                    </a:ext>
                  </a:extLst>
                </p14:cNvPr>
                <p14:cNvContentPartPr/>
                <p14:nvPr/>
              </p14:nvContentPartPr>
              <p14:xfrm>
                <a:off x="11451796" y="2330182"/>
                <a:ext cx="31320" cy="1191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FFDCF61-55C6-9932-FF3D-70615546A9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42796" y="2321182"/>
                  <a:ext cx="489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37415318-AF1B-F9E4-3963-305228FB4388}"/>
                  </a:ext>
                </a:extLst>
              </p14:cNvPr>
              <p14:cNvContentPartPr/>
              <p14:nvPr/>
            </p14:nvContentPartPr>
            <p14:xfrm>
              <a:off x="6172036" y="2322982"/>
              <a:ext cx="864720" cy="957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37415318-AF1B-F9E4-3963-305228FB438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63396" y="2314342"/>
                <a:ext cx="882360" cy="113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11" name="Objekt 510">
            <a:extLst>
              <a:ext uri="{FF2B5EF4-FFF2-40B4-BE49-F238E27FC236}">
                <a16:creationId xmlns:a16="http://schemas.microsoft.com/office/drawing/2014/main" id="{7D8CF663-AC91-07CC-2110-4F644680B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880990"/>
              </p:ext>
            </p:extLst>
          </p:nvPr>
        </p:nvGraphicFramePr>
        <p:xfrm>
          <a:off x="215320" y="3329825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77" imgW="1562040" imgH="203040" progId="Equation.3">
                  <p:embed/>
                </p:oleObj>
              </mc:Choice>
              <mc:Fallback>
                <p:oleObj name="Formel" r:id="rId177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7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20" y="3329825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68E7CB7-F5D0-00C5-B285-81FDC2CB502E}"/>
              </a:ext>
            </a:extLst>
          </p:cNvPr>
          <p:cNvGrpSpPr/>
          <p:nvPr/>
        </p:nvGrpSpPr>
        <p:grpSpPr>
          <a:xfrm>
            <a:off x="7839556" y="1553662"/>
            <a:ext cx="1082160" cy="405000"/>
            <a:chOff x="7839556" y="1553662"/>
            <a:chExt cx="108216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CFFA31D-4604-10D5-7CE6-C98256C92F6E}"/>
                    </a:ext>
                  </a:extLst>
                </p14:cNvPr>
                <p14:cNvContentPartPr/>
                <p14:nvPr/>
              </p14:nvContentPartPr>
              <p14:xfrm>
                <a:off x="8106676" y="1829422"/>
                <a:ext cx="25920" cy="124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CFFA31D-4604-10D5-7CE6-C98256C92F6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98036" y="1820782"/>
                  <a:ext cx="43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1125A3-1333-E958-CC98-0AE89DFAB78A}"/>
                    </a:ext>
                  </a:extLst>
                </p14:cNvPr>
                <p14:cNvContentPartPr/>
                <p14:nvPr/>
              </p14:nvContentPartPr>
              <p14:xfrm>
                <a:off x="8105236" y="1782982"/>
                <a:ext cx="138600" cy="21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1125A3-1333-E958-CC98-0AE89DFAB78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96236" y="1774342"/>
                  <a:ext cx="156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BBF8A9-6BCA-FE46-2848-C7D55728A21E}"/>
                    </a:ext>
                  </a:extLst>
                </p14:cNvPr>
                <p14:cNvContentPartPr/>
                <p14:nvPr/>
              </p14:nvContentPartPr>
              <p14:xfrm>
                <a:off x="8110276" y="1844182"/>
                <a:ext cx="142920" cy="114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BBF8A9-6BCA-FE46-2848-C7D55728A2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01276" y="1835182"/>
                  <a:ext cx="160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B39C782-97EA-509B-53B3-8700D1F32981}"/>
                    </a:ext>
                  </a:extLst>
                </p14:cNvPr>
                <p14:cNvContentPartPr/>
                <p14:nvPr/>
              </p14:nvContentPartPr>
              <p14:xfrm>
                <a:off x="8292796" y="1758502"/>
                <a:ext cx="247320" cy="173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B39C782-97EA-509B-53B3-8700D1F329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283796" y="1749502"/>
                  <a:ext cx="264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F617AE-7AC4-8CB2-F176-9A5AFDF6DF49}"/>
                    </a:ext>
                  </a:extLst>
                </p14:cNvPr>
                <p14:cNvContentPartPr/>
                <p14:nvPr/>
              </p14:nvContentPartPr>
              <p14:xfrm>
                <a:off x="8429596" y="1739422"/>
                <a:ext cx="193320" cy="219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F617AE-7AC4-8CB2-F176-9A5AFDF6DF4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20956" y="1730422"/>
                  <a:ext cx="210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4CF9AC6-DB88-70EA-9D53-3347E16327A0}"/>
                    </a:ext>
                  </a:extLst>
                </p14:cNvPr>
                <p14:cNvContentPartPr/>
                <p14:nvPr/>
              </p14:nvContentPartPr>
              <p14:xfrm>
                <a:off x="8734156" y="1831582"/>
                <a:ext cx="187560" cy="15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4CF9AC6-DB88-70EA-9D53-3347E16327A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25156" y="1822942"/>
                  <a:ext cx="20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CD9D616-2154-DEEA-8CF5-9442EDC39785}"/>
                    </a:ext>
                  </a:extLst>
                </p14:cNvPr>
                <p14:cNvContentPartPr/>
                <p14:nvPr/>
              </p14:nvContentPartPr>
              <p14:xfrm>
                <a:off x="8726956" y="1890982"/>
                <a:ext cx="180000" cy="9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CD9D616-2154-DEEA-8CF5-9442EDC3978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17956" y="1882342"/>
                  <a:ext cx="19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9930372-1940-C63A-2A6C-FCFAB600138C}"/>
                    </a:ext>
                  </a:extLst>
                </p14:cNvPr>
                <p14:cNvContentPartPr/>
                <p14:nvPr/>
              </p14:nvContentPartPr>
              <p14:xfrm>
                <a:off x="7839556" y="1624582"/>
                <a:ext cx="142560" cy="105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9930372-1940-C63A-2A6C-FCFAB600138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30556" y="1615942"/>
                  <a:ext cx="160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5943123-C62C-6467-0B51-3900725696E5}"/>
                    </a:ext>
                  </a:extLst>
                </p14:cNvPr>
                <p14:cNvContentPartPr/>
                <p14:nvPr/>
              </p14:nvContentPartPr>
              <p14:xfrm>
                <a:off x="7965916" y="1553662"/>
                <a:ext cx="117720" cy="282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5943123-C62C-6467-0B51-3900725696E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56916" y="1545022"/>
                  <a:ext cx="13536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BDA5B1E4-F576-0B3B-1CC7-ABECC1337596}"/>
              </a:ext>
            </a:extLst>
          </p:cNvPr>
          <p:cNvGrpSpPr/>
          <p:nvPr/>
        </p:nvGrpSpPr>
        <p:grpSpPr>
          <a:xfrm>
            <a:off x="266596" y="3016702"/>
            <a:ext cx="256680" cy="263880"/>
            <a:chOff x="266596" y="3016702"/>
            <a:chExt cx="25668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B0471D2-301B-E0E3-20CA-3DF4A22E2636}"/>
                    </a:ext>
                  </a:extLst>
                </p14:cNvPr>
                <p14:cNvContentPartPr/>
                <p14:nvPr/>
              </p14:nvContentPartPr>
              <p14:xfrm>
                <a:off x="266596" y="3050542"/>
                <a:ext cx="135360" cy="194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B0471D2-301B-E0E3-20CA-3DF4A22E263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7956" y="3041902"/>
                  <a:ext cx="153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8983DC1-8C90-F876-73D5-ADB8C47BA1CA}"/>
                    </a:ext>
                  </a:extLst>
                </p14:cNvPr>
                <p14:cNvContentPartPr/>
                <p14:nvPr/>
              </p14:nvContentPartPr>
              <p14:xfrm>
                <a:off x="433996" y="3016702"/>
                <a:ext cx="89280" cy="263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8983DC1-8C90-F876-73D5-ADB8C47BA1C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4996" y="3008062"/>
                  <a:ext cx="10692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E155AFDD-9AAC-AF82-FE4B-A92878F07A70}"/>
              </a:ext>
            </a:extLst>
          </p:cNvPr>
          <p:cNvGrpSpPr/>
          <p:nvPr/>
        </p:nvGrpSpPr>
        <p:grpSpPr>
          <a:xfrm>
            <a:off x="702196" y="2985382"/>
            <a:ext cx="1128960" cy="267840"/>
            <a:chOff x="702196" y="2985382"/>
            <a:chExt cx="112896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BA7830B-6A7B-3463-B136-9D6EA6B4E1F5}"/>
                    </a:ext>
                  </a:extLst>
                </p14:cNvPr>
                <p14:cNvContentPartPr/>
                <p14:nvPr/>
              </p14:nvContentPartPr>
              <p14:xfrm>
                <a:off x="718756" y="3041902"/>
                <a:ext cx="27000" cy="175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BA7830B-6A7B-3463-B136-9D6EA6B4E1F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0116" y="3033262"/>
                  <a:ext cx="44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AF581A4-2AE6-D5F2-53B0-5BC0AFAA349F}"/>
                    </a:ext>
                  </a:extLst>
                </p14:cNvPr>
                <p14:cNvContentPartPr/>
                <p14:nvPr/>
              </p14:nvContentPartPr>
              <p14:xfrm>
                <a:off x="720916" y="3028582"/>
                <a:ext cx="159120" cy="2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AF581A4-2AE6-D5F2-53B0-5BC0AFAA34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1916" y="3019942"/>
                  <a:ext cx="176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7ED03F8-D3C8-4269-66CA-61B3362726C4}"/>
                    </a:ext>
                  </a:extLst>
                </p14:cNvPr>
                <p14:cNvContentPartPr/>
                <p14:nvPr/>
              </p14:nvContentPartPr>
              <p14:xfrm>
                <a:off x="702196" y="3099862"/>
                <a:ext cx="174240" cy="120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7ED03F8-D3C8-4269-66CA-61B3362726C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3556" y="3091222"/>
                  <a:ext cx="191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A1BD23-7031-EC86-D1FF-507589316616}"/>
                    </a:ext>
                  </a:extLst>
                </p14:cNvPr>
                <p14:cNvContentPartPr/>
                <p14:nvPr/>
              </p14:nvContentPartPr>
              <p14:xfrm>
                <a:off x="981916" y="2985382"/>
                <a:ext cx="99720" cy="236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A1BD23-7031-EC86-D1FF-50758931661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2916" y="2976742"/>
                  <a:ext cx="117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0A07A0B-7439-E30E-20C7-AE56AF1CB842}"/>
                    </a:ext>
                  </a:extLst>
                </p14:cNvPr>
                <p14:cNvContentPartPr/>
                <p14:nvPr/>
              </p14:nvContentPartPr>
              <p14:xfrm>
                <a:off x="1099636" y="3006262"/>
                <a:ext cx="171720" cy="118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0A07A0B-7439-E30E-20C7-AE56AF1CB84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0636" y="2997622"/>
                  <a:ext cx="189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831E20D-D61A-658D-68CF-8CFB4E271D48}"/>
                    </a:ext>
                  </a:extLst>
                </p14:cNvPr>
                <p14:cNvContentPartPr/>
                <p14:nvPr/>
              </p14:nvContentPartPr>
              <p14:xfrm>
                <a:off x="1307716" y="3023542"/>
                <a:ext cx="91800" cy="118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831E20D-D61A-658D-68CF-8CFB4E271D4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99076" y="3014902"/>
                  <a:ext cx="109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FEC4362-DB81-49C3-61F9-280CE5CBFD82}"/>
                    </a:ext>
                  </a:extLst>
                </p14:cNvPr>
                <p14:cNvContentPartPr/>
                <p14:nvPr/>
              </p14:nvContentPartPr>
              <p14:xfrm>
                <a:off x="1483036" y="3102382"/>
                <a:ext cx="3960" cy="23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FEC4362-DB81-49C3-61F9-280CE5CBFD8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74036" y="3093742"/>
                  <a:ext cx="21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8066E47-5698-FB61-6292-C9D21F4D02B0}"/>
                    </a:ext>
                  </a:extLst>
                </p14:cNvPr>
                <p14:cNvContentPartPr/>
                <p14:nvPr/>
              </p14:nvContentPartPr>
              <p14:xfrm>
                <a:off x="1577356" y="3015982"/>
                <a:ext cx="142920" cy="202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8066E47-5698-FB61-6292-C9D21F4D02B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68356" y="3007342"/>
                  <a:ext cx="160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4C43B32-6E44-9B3B-5C2A-F39FB777B32F}"/>
                    </a:ext>
                  </a:extLst>
                </p14:cNvPr>
                <p14:cNvContentPartPr/>
                <p14:nvPr/>
              </p14:nvContentPartPr>
              <p14:xfrm>
                <a:off x="1577716" y="3058102"/>
                <a:ext cx="150480" cy="100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4C43B32-6E44-9B3B-5C2A-F39FB777B32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69076" y="3049462"/>
                  <a:ext cx="16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4CD7EA-740F-BA2A-121A-5032D92621C8}"/>
                    </a:ext>
                  </a:extLst>
                </p14:cNvPr>
                <p14:cNvContentPartPr/>
                <p14:nvPr/>
              </p14:nvContentPartPr>
              <p14:xfrm>
                <a:off x="1735756" y="2986102"/>
                <a:ext cx="95400" cy="267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4CD7EA-740F-BA2A-121A-5032D92621C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27116" y="2977102"/>
                  <a:ext cx="11304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FA02D87-17DE-A5F0-5B4A-D70BF122BD1A}"/>
              </a:ext>
            </a:extLst>
          </p:cNvPr>
          <p:cNvGrpSpPr/>
          <p:nvPr/>
        </p:nvGrpSpPr>
        <p:grpSpPr>
          <a:xfrm>
            <a:off x="2013316" y="3062782"/>
            <a:ext cx="203760" cy="100800"/>
            <a:chOff x="2013316" y="3062782"/>
            <a:chExt cx="203760" cy="1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9B897FD-2F27-F88E-F86C-C3751C037D1F}"/>
                    </a:ext>
                  </a:extLst>
                </p14:cNvPr>
                <p14:cNvContentPartPr/>
                <p14:nvPr/>
              </p14:nvContentPartPr>
              <p14:xfrm>
                <a:off x="2013316" y="3062782"/>
                <a:ext cx="203760" cy="21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9B897FD-2F27-F88E-F86C-C3751C037D1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004676" y="3054142"/>
                  <a:ext cx="22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019440B-4BC9-7716-D3B3-5AC3E3F844D5}"/>
                    </a:ext>
                  </a:extLst>
                </p14:cNvPr>
                <p14:cNvContentPartPr/>
                <p14:nvPr/>
              </p14:nvContentPartPr>
              <p14:xfrm>
                <a:off x="2015836" y="3145222"/>
                <a:ext cx="149400" cy="18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019440B-4BC9-7716-D3B3-5AC3E3F844D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07196" y="3136582"/>
                  <a:ext cx="167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2D9C941-81CD-6C15-CD4B-289CAEDE4344}"/>
                  </a:ext>
                </a:extLst>
              </p14:cNvPr>
              <p14:cNvContentPartPr/>
              <p14:nvPr/>
            </p14:nvContentPartPr>
            <p14:xfrm>
              <a:off x="2357476" y="2983582"/>
              <a:ext cx="168840" cy="1738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2D9C941-81CD-6C15-CD4B-289CAEDE434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348836" y="2974582"/>
                <a:ext cx="1864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C07A479-6E55-7DB8-A385-1486DB1260A8}"/>
                  </a:ext>
                </a:extLst>
              </p14:cNvPr>
              <p14:cNvContentPartPr/>
              <p14:nvPr/>
            </p14:nvContentPartPr>
            <p14:xfrm>
              <a:off x="2579236" y="3027142"/>
              <a:ext cx="117720" cy="1105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C07A479-6E55-7DB8-A385-1486DB1260A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570596" y="3018502"/>
                <a:ext cx="13536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B778AA78-7321-8745-3C4D-4DC2B3D2B006}"/>
              </a:ext>
            </a:extLst>
          </p:cNvPr>
          <p:cNvGrpSpPr/>
          <p:nvPr/>
        </p:nvGrpSpPr>
        <p:grpSpPr>
          <a:xfrm>
            <a:off x="2873356" y="2990062"/>
            <a:ext cx="1401120" cy="215280"/>
            <a:chOff x="2873356" y="2990062"/>
            <a:chExt cx="140112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1140C5B-2C23-E643-A96C-2C51EA6D145B}"/>
                    </a:ext>
                  </a:extLst>
                </p14:cNvPr>
                <p14:cNvContentPartPr/>
                <p14:nvPr/>
              </p14:nvContentPartPr>
              <p14:xfrm>
                <a:off x="2888836" y="3002302"/>
                <a:ext cx="17640" cy="180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1140C5B-2C23-E643-A96C-2C51EA6D145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80196" y="2993662"/>
                  <a:ext cx="35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A4FF27E-A1A5-9EB9-3F50-2E4FF0997904}"/>
                    </a:ext>
                  </a:extLst>
                </p14:cNvPr>
                <p14:cNvContentPartPr/>
                <p14:nvPr/>
              </p14:nvContentPartPr>
              <p14:xfrm>
                <a:off x="2873356" y="2990062"/>
                <a:ext cx="141840" cy="93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A4FF27E-A1A5-9EB9-3F50-2E4FF099790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64716" y="2981062"/>
                  <a:ext cx="159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D49EBB6-4CFA-FABB-991F-DDE647515E47}"/>
                    </a:ext>
                  </a:extLst>
                </p14:cNvPr>
                <p14:cNvContentPartPr/>
                <p14:nvPr/>
              </p14:nvContentPartPr>
              <p14:xfrm>
                <a:off x="2895676" y="2991502"/>
                <a:ext cx="275400" cy="213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D49EBB6-4CFA-FABB-991F-DDE647515E4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87036" y="2982862"/>
                  <a:ext cx="293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DC20331-C828-C517-C49F-E90DE4A3AF47}"/>
                    </a:ext>
                  </a:extLst>
                </p14:cNvPr>
                <p14:cNvContentPartPr/>
                <p14:nvPr/>
              </p14:nvContentPartPr>
              <p14:xfrm>
                <a:off x="3205636" y="3021382"/>
                <a:ext cx="123120" cy="141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DC20331-C828-C517-C49F-E90DE4A3AF4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96996" y="3012742"/>
                  <a:ext cx="14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13745DA-5DA8-4C8F-C77F-B0A713C043B0}"/>
                    </a:ext>
                  </a:extLst>
                </p14:cNvPr>
                <p14:cNvContentPartPr/>
                <p14:nvPr/>
              </p14:nvContentPartPr>
              <p14:xfrm>
                <a:off x="3344236" y="2997262"/>
                <a:ext cx="76680" cy="173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13745DA-5DA8-4C8F-C77F-B0A713C043B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35236" y="2988622"/>
                  <a:ext cx="94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0A495C-C0FA-72C9-7920-2F93189CB42C}"/>
                    </a:ext>
                  </a:extLst>
                </p14:cNvPr>
                <p14:cNvContentPartPr/>
                <p14:nvPr/>
              </p14:nvContentPartPr>
              <p14:xfrm>
                <a:off x="3549796" y="3059182"/>
                <a:ext cx="172800" cy="6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0A495C-C0FA-72C9-7920-2F93189CB42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41156" y="3050542"/>
                  <a:ext cx="190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AFCF042-9B5A-5407-EA6D-89962EFBCBCE}"/>
                    </a:ext>
                  </a:extLst>
                </p14:cNvPr>
                <p14:cNvContentPartPr/>
                <p14:nvPr/>
              </p14:nvContentPartPr>
              <p14:xfrm>
                <a:off x="3577876" y="3103462"/>
                <a:ext cx="143280" cy="25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AFCF042-9B5A-5407-EA6D-89962EFBCB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68876" y="3094822"/>
                  <a:ext cx="160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CCBA740-9115-C52C-417F-EE0E99B343BA}"/>
                    </a:ext>
                  </a:extLst>
                </p14:cNvPr>
                <p14:cNvContentPartPr/>
                <p14:nvPr/>
              </p14:nvContentPartPr>
              <p14:xfrm>
                <a:off x="3837796" y="3011302"/>
                <a:ext cx="150480" cy="160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CCBA740-9115-C52C-417F-EE0E99B343B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28796" y="3002302"/>
                  <a:ext cx="168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56ECE88-C04E-B661-D524-AD1B9947FE26}"/>
                    </a:ext>
                  </a:extLst>
                </p14:cNvPr>
                <p14:cNvContentPartPr/>
                <p14:nvPr/>
              </p14:nvContentPartPr>
              <p14:xfrm>
                <a:off x="4076836" y="3023902"/>
                <a:ext cx="104040" cy="141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56ECE88-C04E-B661-D524-AD1B9947FE2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67836" y="3015262"/>
                  <a:ext cx="121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3E1693D-5949-1397-FA35-1C574DA2B6BF}"/>
                    </a:ext>
                  </a:extLst>
                </p14:cNvPr>
                <p14:cNvContentPartPr/>
                <p14:nvPr/>
              </p14:nvContentPartPr>
              <p14:xfrm>
                <a:off x="4260076" y="3093382"/>
                <a:ext cx="14400" cy="18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3E1693D-5949-1397-FA35-1C574DA2B6B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51076" y="3084382"/>
                  <a:ext cx="320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660F0631-172D-8310-8F35-3123D2BF35F4}"/>
              </a:ext>
            </a:extLst>
          </p:cNvPr>
          <p:cNvGrpSpPr/>
          <p:nvPr/>
        </p:nvGrpSpPr>
        <p:grpSpPr>
          <a:xfrm>
            <a:off x="4445476" y="3003022"/>
            <a:ext cx="192240" cy="163080"/>
            <a:chOff x="4445476" y="3003022"/>
            <a:chExt cx="19224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518581F-CE27-58D7-EB40-E0F3BC26068A}"/>
                    </a:ext>
                  </a:extLst>
                </p14:cNvPr>
                <p14:cNvContentPartPr/>
                <p14:nvPr/>
              </p14:nvContentPartPr>
              <p14:xfrm>
                <a:off x="4445476" y="3003022"/>
                <a:ext cx="108000" cy="116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518581F-CE27-58D7-EB40-E0F3BC26068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36836" y="2994022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A5AA78-C02F-4B5F-B88F-1CFE31BD205A}"/>
                    </a:ext>
                  </a:extLst>
                </p14:cNvPr>
                <p14:cNvContentPartPr/>
                <p14:nvPr/>
              </p14:nvContentPartPr>
              <p14:xfrm>
                <a:off x="4511356" y="3052342"/>
                <a:ext cx="126360" cy="113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A5AA78-C02F-4B5F-B88F-1CFE31BD20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02356" y="3043702"/>
                  <a:ext cx="1440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767A868B-1049-002B-043D-143624148FDA}"/>
              </a:ext>
            </a:extLst>
          </p:cNvPr>
          <p:cNvGrpSpPr/>
          <p:nvPr/>
        </p:nvGrpSpPr>
        <p:grpSpPr>
          <a:xfrm>
            <a:off x="4804756" y="2994742"/>
            <a:ext cx="981000" cy="222120"/>
            <a:chOff x="4804756" y="2994742"/>
            <a:chExt cx="98100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D397AA8-3607-5311-0220-182E1B1C1733}"/>
                    </a:ext>
                  </a:extLst>
                </p14:cNvPr>
                <p14:cNvContentPartPr/>
                <p14:nvPr/>
              </p14:nvContentPartPr>
              <p14:xfrm>
                <a:off x="4804756" y="3025342"/>
                <a:ext cx="104760" cy="121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D397AA8-3607-5311-0220-182E1B1C173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96116" y="3016342"/>
                  <a:ext cx="12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CA208D6-D04B-89B4-F1EF-8C0BC4023FB8}"/>
                    </a:ext>
                  </a:extLst>
                </p14:cNvPr>
                <p14:cNvContentPartPr/>
                <p14:nvPr/>
              </p14:nvContentPartPr>
              <p14:xfrm>
                <a:off x="4929676" y="3129382"/>
                <a:ext cx="11880" cy="87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CA208D6-D04B-89B4-F1EF-8C0BC4023F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21036" y="3120382"/>
                  <a:ext cx="2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6B37BC0-FEC3-5112-C7AA-528D98833476}"/>
                    </a:ext>
                  </a:extLst>
                </p14:cNvPr>
                <p14:cNvContentPartPr/>
                <p14:nvPr/>
              </p14:nvContentPartPr>
              <p14:xfrm>
                <a:off x="5031916" y="3031462"/>
                <a:ext cx="142200" cy="145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6B37BC0-FEC3-5112-C7AA-528D9883347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22916" y="3022822"/>
                  <a:ext cx="159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68E817F-C490-E40F-4D8E-4CF2BEDF4C13}"/>
                    </a:ext>
                  </a:extLst>
                </p14:cNvPr>
                <p14:cNvContentPartPr/>
                <p14:nvPr/>
              </p14:nvContentPartPr>
              <p14:xfrm>
                <a:off x="5263036" y="3071062"/>
                <a:ext cx="141840" cy="95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68E817F-C490-E40F-4D8E-4CF2BEDF4C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54036" y="3062062"/>
                  <a:ext cx="159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B3C691F-1D7D-30F3-E8C4-C20F6E64FFC2}"/>
                    </a:ext>
                  </a:extLst>
                </p14:cNvPr>
                <p14:cNvContentPartPr/>
                <p14:nvPr/>
              </p14:nvContentPartPr>
              <p14:xfrm>
                <a:off x="5524036" y="2994742"/>
                <a:ext cx="261720" cy="209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B3C691F-1D7D-30F3-E8C4-C20F6E64FFC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515036" y="2985742"/>
                  <a:ext cx="27936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404F68-B408-78D5-57A7-1BA2C8D909D1}"/>
              </a:ext>
            </a:extLst>
          </p:cNvPr>
          <p:cNvGrpSpPr/>
          <p:nvPr/>
        </p:nvGrpSpPr>
        <p:grpSpPr>
          <a:xfrm>
            <a:off x="209716" y="4064662"/>
            <a:ext cx="260280" cy="315000"/>
            <a:chOff x="209716" y="4064662"/>
            <a:chExt cx="26028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E878FEB-51FF-6E97-5283-224AFF8CA436}"/>
                    </a:ext>
                  </a:extLst>
                </p14:cNvPr>
                <p14:cNvContentPartPr/>
                <p14:nvPr/>
              </p14:nvContentPartPr>
              <p14:xfrm>
                <a:off x="209716" y="4137742"/>
                <a:ext cx="126720" cy="118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E878FEB-51FF-6E97-5283-224AFF8CA43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00716" y="4129102"/>
                  <a:ext cx="144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5AEE9D7-A090-0346-578F-CAEB47E7FD08}"/>
                    </a:ext>
                  </a:extLst>
                </p14:cNvPr>
                <p14:cNvContentPartPr/>
                <p14:nvPr/>
              </p14:nvContentPartPr>
              <p14:xfrm>
                <a:off x="362356" y="4064662"/>
                <a:ext cx="107640" cy="315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5AEE9D7-A090-0346-578F-CAEB47E7FD0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53356" y="4056022"/>
                  <a:ext cx="12528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A5190E31-89C1-4D00-2B49-922A53F217CE}"/>
                  </a:ext>
                </a:extLst>
              </p:cNvPr>
              <p:cNvSpPr txBox="1"/>
              <p:nvPr/>
            </p:nvSpPr>
            <p:spPr>
              <a:xfrm>
                <a:off x="0" y="3916893"/>
                <a:ext cx="4181302" cy="51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/>
              </a:p>
            </p:txBody>
          </p:sp>
        </mc:Choice>
        <mc:Fallback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A5190E31-89C1-4D00-2B49-922A53F2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16893"/>
                <a:ext cx="4181302" cy="512191"/>
              </a:xfrm>
              <a:prstGeom prst="rect">
                <a:avLst/>
              </a:prstGeom>
              <a:blipFill>
                <a:blip r:embed="rId26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E10DFE3-4C52-C898-D895-BEC8190E3FDA}"/>
                  </a:ext>
                </a:extLst>
              </p14:cNvPr>
              <p14:cNvContentPartPr/>
              <p14:nvPr/>
            </p14:nvContentPartPr>
            <p14:xfrm>
              <a:off x="3707476" y="4190662"/>
              <a:ext cx="7200" cy="61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E10DFE3-4C52-C898-D895-BEC8190E3FD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698476" y="4182022"/>
                <a:ext cx="248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1018CF08-0AD9-9098-38F0-35BFC486D9A2}"/>
              </a:ext>
            </a:extLst>
          </p:cNvPr>
          <p:cNvGrpSpPr/>
          <p:nvPr/>
        </p:nvGrpSpPr>
        <p:grpSpPr>
          <a:xfrm>
            <a:off x="3690916" y="4118302"/>
            <a:ext cx="289440" cy="207360"/>
            <a:chOff x="3690916" y="4118302"/>
            <a:chExt cx="28944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DD7A6EF-B7C6-91DC-5059-A09DBD29052C}"/>
                    </a:ext>
                  </a:extLst>
                </p14:cNvPr>
                <p14:cNvContentPartPr/>
                <p14:nvPr/>
              </p14:nvContentPartPr>
              <p14:xfrm>
                <a:off x="3697756" y="4198942"/>
                <a:ext cx="131760" cy="10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DD7A6EF-B7C6-91DC-5059-A09DBD29052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88756" y="4190302"/>
                  <a:ext cx="149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0A3330E-9C8B-70AB-A7C9-01610433E713}"/>
                    </a:ext>
                  </a:extLst>
                </p14:cNvPr>
                <p14:cNvContentPartPr/>
                <p14:nvPr/>
              </p14:nvContentPartPr>
              <p14:xfrm>
                <a:off x="3690916" y="4256182"/>
                <a:ext cx="116280" cy="32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0A3330E-9C8B-70AB-A7C9-01610433E71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81916" y="4247542"/>
                  <a:ext cx="13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C93A396-BD49-40E5-1692-E65A1FF4B9EB}"/>
                    </a:ext>
                  </a:extLst>
                </p14:cNvPr>
                <p14:cNvContentPartPr/>
                <p14:nvPr/>
              </p14:nvContentPartPr>
              <p14:xfrm>
                <a:off x="3860476" y="4118302"/>
                <a:ext cx="119880" cy="207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C93A396-BD49-40E5-1692-E65A1FF4B9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51836" y="4109662"/>
                  <a:ext cx="1375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796AA18E-5071-5B7A-8F53-BA102BCD96FF}"/>
              </a:ext>
            </a:extLst>
          </p:cNvPr>
          <p:cNvGrpSpPr/>
          <p:nvPr/>
        </p:nvGrpSpPr>
        <p:grpSpPr>
          <a:xfrm>
            <a:off x="4121836" y="3735622"/>
            <a:ext cx="3263040" cy="621000"/>
            <a:chOff x="4121836" y="3735622"/>
            <a:chExt cx="326304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215B5FC-5BF4-E4A6-8679-5879A8CEDBA3}"/>
                    </a:ext>
                  </a:extLst>
                </p14:cNvPr>
                <p14:cNvContentPartPr/>
                <p14:nvPr/>
              </p14:nvContentPartPr>
              <p14:xfrm>
                <a:off x="4231996" y="4059982"/>
                <a:ext cx="30600" cy="2232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215B5FC-5BF4-E4A6-8679-5879A8CEDBA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23356" y="4051342"/>
                  <a:ext cx="48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F56E4D1-457D-D8ED-0ECC-D6CD4084D8A8}"/>
                    </a:ext>
                  </a:extLst>
                </p14:cNvPr>
                <p14:cNvContentPartPr/>
                <p14:nvPr/>
              </p14:nvContentPartPr>
              <p14:xfrm>
                <a:off x="4121836" y="4018222"/>
                <a:ext cx="239400" cy="119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F56E4D1-457D-D8ED-0ECC-D6CD4084D8A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12836" y="4009222"/>
                  <a:ext cx="257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5E1EBA6-CBEF-7404-3375-AB24BBF3EE17}"/>
                    </a:ext>
                  </a:extLst>
                </p14:cNvPr>
                <p14:cNvContentPartPr/>
                <p14:nvPr/>
              </p14:nvContentPartPr>
              <p14:xfrm>
                <a:off x="4453756" y="4002022"/>
                <a:ext cx="82080" cy="269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5E1EBA6-CBEF-7404-3375-AB24BBF3EE1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45116" y="3993022"/>
                  <a:ext cx="99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ED13420-0E28-79EF-76E3-F1FE7F83E354}"/>
                    </a:ext>
                  </a:extLst>
                </p14:cNvPr>
                <p14:cNvContentPartPr/>
                <p14:nvPr/>
              </p14:nvContentPartPr>
              <p14:xfrm>
                <a:off x="4579756" y="4047742"/>
                <a:ext cx="107280" cy="169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ED13420-0E28-79EF-76E3-F1FE7F83E35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71116" y="4039102"/>
                  <a:ext cx="124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6FDAC70-A8DB-7876-5B47-813539411BC5}"/>
                    </a:ext>
                  </a:extLst>
                </p14:cNvPr>
                <p14:cNvContentPartPr/>
                <p14:nvPr/>
              </p14:nvContentPartPr>
              <p14:xfrm>
                <a:off x="4572556" y="4094902"/>
                <a:ext cx="94680" cy="100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6FDAC70-A8DB-7876-5B47-813539411BC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63916" y="4085902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48D38F-B69D-CC0A-972D-65936C904335}"/>
                    </a:ext>
                  </a:extLst>
                </p14:cNvPr>
                <p14:cNvContentPartPr/>
                <p14:nvPr/>
              </p14:nvContentPartPr>
              <p14:xfrm>
                <a:off x="4772716" y="4139542"/>
                <a:ext cx="140040" cy="10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48D38F-B69D-CC0A-972D-65936C90433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64076" y="4130902"/>
                  <a:ext cx="15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8D30A3C-4732-40FB-B43B-5EC5DA2FA363}"/>
                    </a:ext>
                  </a:extLst>
                </p14:cNvPr>
                <p14:cNvContentPartPr/>
                <p14:nvPr/>
              </p14:nvContentPartPr>
              <p14:xfrm>
                <a:off x="4791796" y="4172662"/>
                <a:ext cx="117000" cy="9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8D30A3C-4732-40FB-B43B-5EC5DA2FA3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83156" y="4163662"/>
                  <a:ext cx="13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F0AD127-E43A-F2BF-17D9-725522CF2D8C}"/>
                    </a:ext>
                  </a:extLst>
                </p14:cNvPr>
                <p14:cNvContentPartPr/>
                <p14:nvPr/>
              </p14:nvContentPartPr>
              <p14:xfrm>
                <a:off x="4973956" y="4086622"/>
                <a:ext cx="88200" cy="127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F0AD127-E43A-F2BF-17D9-725522CF2D8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65316" y="4077622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D7ECE0A-F38E-5170-928B-24933E05FECE}"/>
                    </a:ext>
                  </a:extLst>
                </p14:cNvPr>
                <p14:cNvContentPartPr/>
                <p14:nvPr/>
              </p14:nvContentPartPr>
              <p14:xfrm>
                <a:off x="5073316" y="4045222"/>
                <a:ext cx="87480" cy="214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D7ECE0A-F38E-5170-928B-24933E05FEC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64316" y="4036222"/>
                  <a:ext cx="105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EED9F06-1A3B-B670-9587-7E5AF6EDE535}"/>
                    </a:ext>
                  </a:extLst>
                </p14:cNvPr>
                <p14:cNvContentPartPr/>
                <p14:nvPr/>
              </p14:nvContentPartPr>
              <p14:xfrm>
                <a:off x="5238916" y="4110382"/>
                <a:ext cx="123120" cy="74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EED9F06-1A3B-B670-9587-7E5AF6EDE5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29916" y="4101382"/>
                  <a:ext cx="140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366DBD3-F48B-29A7-7953-66F49B259F9F}"/>
                    </a:ext>
                  </a:extLst>
                </p14:cNvPr>
                <p14:cNvContentPartPr/>
                <p14:nvPr/>
              </p14:nvContentPartPr>
              <p14:xfrm>
                <a:off x="5249356" y="4114342"/>
                <a:ext cx="101520" cy="26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366DBD3-F48B-29A7-7953-66F49B259F9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40356" y="4105342"/>
                  <a:ext cx="119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BA8602D-8ECF-AD1A-F7A6-F6908A10B088}"/>
                    </a:ext>
                  </a:extLst>
                </p14:cNvPr>
                <p14:cNvContentPartPr/>
                <p14:nvPr/>
              </p14:nvContentPartPr>
              <p14:xfrm>
                <a:off x="5602156" y="3922462"/>
                <a:ext cx="89280" cy="111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BA8602D-8ECF-AD1A-F7A6-F6908A10B08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93516" y="3913462"/>
                  <a:ext cx="106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B7FAFA4-4689-CCCE-95D6-6F18DDE1F5BA}"/>
                    </a:ext>
                  </a:extLst>
                </p14:cNvPr>
                <p14:cNvContentPartPr/>
                <p14:nvPr/>
              </p14:nvContentPartPr>
              <p14:xfrm>
                <a:off x="5669476" y="3954502"/>
                <a:ext cx="15480" cy="968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B7FAFA4-4689-CCCE-95D6-6F18DDE1F5B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60836" y="3945502"/>
                  <a:ext cx="33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256F8A0-A7C6-36DA-659B-FA1CB7D69040}"/>
                    </a:ext>
                  </a:extLst>
                </p14:cNvPr>
                <p14:cNvContentPartPr/>
                <p14:nvPr/>
              </p14:nvContentPartPr>
              <p14:xfrm>
                <a:off x="5609356" y="4166542"/>
                <a:ext cx="102960" cy="105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256F8A0-A7C6-36DA-659B-FA1CB7D6904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00356" y="4157902"/>
                  <a:ext cx="120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69C0C95-8206-90D8-D308-A6C387FDDA58}"/>
                    </a:ext>
                  </a:extLst>
                </p14:cNvPr>
                <p14:cNvContentPartPr/>
                <p14:nvPr/>
              </p14:nvContentPartPr>
              <p14:xfrm>
                <a:off x="5751196" y="3948382"/>
                <a:ext cx="129600" cy="335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69C0C95-8206-90D8-D308-A6C387FDDA5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42196" y="3939382"/>
                  <a:ext cx="147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85EED94-89FD-9E30-CE55-1207D8F6EEDC}"/>
                    </a:ext>
                  </a:extLst>
                </p14:cNvPr>
                <p14:cNvContentPartPr/>
                <p14:nvPr/>
              </p14:nvContentPartPr>
              <p14:xfrm>
                <a:off x="5455996" y="3901942"/>
                <a:ext cx="72720" cy="454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85EED94-89FD-9E30-CE55-1207D8F6EED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46996" y="3892942"/>
                  <a:ext cx="903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2A45C7E-9D7F-F213-42EA-C76C96DA6C4A}"/>
                    </a:ext>
                  </a:extLst>
                </p14:cNvPr>
                <p14:cNvContentPartPr/>
                <p14:nvPr/>
              </p14:nvContentPartPr>
              <p14:xfrm>
                <a:off x="6030916" y="4013182"/>
                <a:ext cx="96480" cy="86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2A45C7E-9D7F-F213-42EA-C76C96DA6C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21916" y="4004182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4B7C4FE-514B-A7A5-2BA4-B8292336B545}"/>
                    </a:ext>
                  </a:extLst>
                </p14:cNvPr>
                <p14:cNvContentPartPr/>
                <p14:nvPr/>
              </p14:nvContentPartPr>
              <p14:xfrm>
                <a:off x="6166636" y="4084462"/>
                <a:ext cx="14400" cy="93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4B7C4FE-514B-A7A5-2BA4-B8292336B54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57636" y="4075462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F257476-B8D2-63FE-8B45-D582F84F8658}"/>
                    </a:ext>
                  </a:extLst>
                </p14:cNvPr>
                <p14:cNvContentPartPr/>
                <p14:nvPr/>
              </p14:nvContentPartPr>
              <p14:xfrm>
                <a:off x="6217036" y="3978622"/>
                <a:ext cx="114120" cy="134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F257476-B8D2-63FE-8B45-D582F84F865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08036" y="3969622"/>
                  <a:ext cx="131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935630E-6611-1859-FC99-F3160D78633E}"/>
                    </a:ext>
                  </a:extLst>
                </p14:cNvPr>
                <p14:cNvContentPartPr/>
                <p14:nvPr/>
              </p14:nvContentPartPr>
              <p14:xfrm>
                <a:off x="6283996" y="3942622"/>
                <a:ext cx="96480" cy="2322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935630E-6611-1859-FC99-F3160D78633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75356" y="3933622"/>
                  <a:ext cx="114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5061F52-654E-B866-E49F-8FB6C1DA5DB4}"/>
                    </a:ext>
                  </a:extLst>
                </p14:cNvPr>
                <p14:cNvContentPartPr/>
                <p14:nvPr/>
              </p14:nvContentPartPr>
              <p14:xfrm>
                <a:off x="5963596" y="3922822"/>
                <a:ext cx="39600" cy="275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5061F52-654E-B866-E49F-8FB6C1DA5DB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54596" y="3914182"/>
                  <a:ext cx="57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0E83F0-36B8-7410-E455-615550AB219C}"/>
                    </a:ext>
                  </a:extLst>
                </p14:cNvPr>
                <p14:cNvContentPartPr/>
                <p14:nvPr/>
              </p14:nvContentPartPr>
              <p14:xfrm>
                <a:off x="6404236" y="3785662"/>
                <a:ext cx="61920" cy="133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0E83F0-36B8-7410-E455-615550AB219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95596" y="3777022"/>
                  <a:ext cx="79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C286301-F965-F9D5-22B8-01085A06BBAA}"/>
                    </a:ext>
                  </a:extLst>
                </p14:cNvPr>
                <p14:cNvContentPartPr/>
                <p14:nvPr/>
              </p14:nvContentPartPr>
              <p14:xfrm>
                <a:off x="6521596" y="3879982"/>
                <a:ext cx="95400" cy="267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C286301-F965-F9D5-22B8-01085A06BBA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12596" y="3870982"/>
                  <a:ext cx="113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C08E800-2F8A-78DC-2311-7A9EE5D388A4}"/>
                    </a:ext>
                  </a:extLst>
                </p14:cNvPr>
                <p14:cNvContentPartPr/>
                <p14:nvPr/>
              </p14:nvContentPartPr>
              <p14:xfrm>
                <a:off x="6664156" y="3942982"/>
                <a:ext cx="129240" cy="126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C08E800-2F8A-78DC-2311-7A9EE5D388A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55156" y="3934342"/>
                  <a:ext cx="146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872F33B-221E-8A1E-0AA9-E8E62AB7125B}"/>
                    </a:ext>
                  </a:extLst>
                </p14:cNvPr>
                <p14:cNvContentPartPr/>
                <p14:nvPr/>
              </p14:nvContentPartPr>
              <p14:xfrm>
                <a:off x="6852796" y="3991582"/>
                <a:ext cx="43560" cy="11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872F33B-221E-8A1E-0AA9-E8E62AB7125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43796" y="3982582"/>
                  <a:ext cx="6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1FA7ECE-27C0-4B4E-DD3D-392473F6EBE3}"/>
                    </a:ext>
                  </a:extLst>
                </p14:cNvPr>
                <p14:cNvContentPartPr/>
                <p14:nvPr/>
              </p14:nvContentPartPr>
              <p14:xfrm>
                <a:off x="6945316" y="3945142"/>
                <a:ext cx="111600" cy="156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1FA7ECE-27C0-4B4E-DD3D-392473F6EBE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36676" y="3936502"/>
                  <a:ext cx="12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AFCFD6B-B34E-A6E5-62D2-A9901C3347A4}"/>
                    </a:ext>
                  </a:extLst>
                </p14:cNvPr>
                <p14:cNvContentPartPr/>
                <p14:nvPr/>
              </p14:nvContentPartPr>
              <p14:xfrm>
                <a:off x="7111996" y="3926062"/>
                <a:ext cx="97920" cy="190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AFCFD6B-B34E-A6E5-62D2-A9901C3347A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02996" y="3917422"/>
                  <a:ext cx="11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5EB6F42-11FA-C7AC-94E1-B10EE04B91CA}"/>
                    </a:ext>
                  </a:extLst>
                </p14:cNvPr>
                <p14:cNvContentPartPr/>
                <p14:nvPr/>
              </p14:nvContentPartPr>
              <p14:xfrm>
                <a:off x="7177516" y="3888982"/>
                <a:ext cx="109800" cy="263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5EB6F42-11FA-C7AC-94E1-B10EE04B91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68516" y="3879982"/>
                  <a:ext cx="127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47E4202-0EC5-D405-A743-7CF13F82F01A}"/>
                    </a:ext>
                  </a:extLst>
                </p14:cNvPr>
                <p14:cNvContentPartPr/>
                <p14:nvPr/>
              </p14:nvContentPartPr>
              <p14:xfrm>
                <a:off x="7288396" y="3735622"/>
                <a:ext cx="96480" cy="135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47E4202-0EC5-D405-A743-7CF13F82F0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79396" y="3726982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4334D681-9F35-4F17-B459-F9EEA0402FDF}"/>
              </a:ext>
            </a:extLst>
          </p:cNvPr>
          <p:cNvGrpSpPr/>
          <p:nvPr/>
        </p:nvGrpSpPr>
        <p:grpSpPr>
          <a:xfrm>
            <a:off x="6407476" y="4420702"/>
            <a:ext cx="585720" cy="583560"/>
            <a:chOff x="6407476" y="4420702"/>
            <a:chExt cx="58572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460110F-4658-8B81-CCCD-0CC0F7C06D14}"/>
                    </a:ext>
                  </a:extLst>
                </p14:cNvPr>
                <p14:cNvContentPartPr/>
                <p14:nvPr/>
              </p14:nvContentPartPr>
              <p14:xfrm>
                <a:off x="6506476" y="4545622"/>
                <a:ext cx="150120" cy="1850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460110F-4658-8B81-CCCD-0CC0F7C06D1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97836" y="4536982"/>
                  <a:ext cx="167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D83BFF3-62E0-CF57-2D52-EBAD9EC26240}"/>
                    </a:ext>
                  </a:extLst>
                </p14:cNvPr>
                <p14:cNvContentPartPr/>
                <p14:nvPr/>
              </p14:nvContentPartPr>
              <p14:xfrm>
                <a:off x="6515836" y="4769542"/>
                <a:ext cx="129960" cy="29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D83BFF3-62E0-CF57-2D52-EBAD9EC262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7196" y="4760902"/>
                  <a:ext cx="147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AFA59D0-9CFB-61F8-22E2-D02B323C7839}"/>
                    </a:ext>
                  </a:extLst>
                </p14:cNvPr>
                <p14:cNvContentPartPr/>
                <p14:nvPr/>
              </p14:nvContentPartPr>
              <p14:xfrm>
                <a:off x="6536356" y="4865662"/>
                <a:ext cx="88920" cy="1386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AFA59D0-9CFB-61F8-22E2-D02B323C783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27716" y="4856662"/>
                  <a:ext cx="106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424AA1D-6119-6CBF-6C1E-C0950F41621A}"/>
                    </a:ext>
                  </a:extLst>
                </p14:cNvPr>
                <p14:cNvContentPartPr/>
                <p14:nvPr/>
              </p14:nvContentPartPr>
              <p14:xfrm>
                <a:off x="6559756" y="4849102"/>
                <a:ext cx="95400" cy="25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424AA1D-6119-6CBF-6C1E-C0950F41621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50756" y="4840102"/>
                  <a:ext cx="113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063E00C-49A6-E6F1-CDBD-83191D54FAB3}"/>
                    </a:ext>
                  </a:extLst>
                </p14:cNvPr>
                <p14:cNvContentPartPr/>
                <p14:nvPr/>
              </p14:nvContentPartPr>
              <p14:xfrm>
                <a:off x="6690796" y="4627702"/>
                <a:ext cx="96120" cy="3121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063E00C-49A6-E6F1-CDBD-83191D54FAB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81796" y="4619062"/>
                  <a:ext cx="113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2632402-3260-11C5-4588-780ED6768034}"/>
                    </a:ext>
                  </a:extLst>
                </p14:cNvPr>
                <p14:cNvContentPartPr/>
                <p14:nvPr/>
              </p14:nvContentPartPr>
              <p14:xfrm>
                <a:off x="6407476" y="4600342"/>
                <a:ext cx="68400" cy="3790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2632402-3260-11C5-4588-780ED676803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98476" y="4591702"/>
                  <a:ext cx="860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97C49D1-1111-98B5-9F11-F5086317E2E2}"/>
                    </a:ext>
                  </a:extLst>
                </p14:cNvPr>
                <p14:cNvContentPartPr/>
                <p14:nvPr/>
              </p14:nvContentPartPr>
              <p14:xfrm>
                <a:off x="6827236" y="4420702"/>
                <a:ext cx="77400" cy="1436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97C49D1-1111-98B5-9F11-F5086317E2E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18596" y="4412062"/>
                  <a:ext cx="95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26C66E5-71CC-3D6E-9E9A-441D047D4A5C}"/>
                    </a:ext>
                  </a:extLst>
                </p14:cNvPr>
                <p14:cNvContentPartPr/>
                <p14:nvPr/>
              </p14:nvContentPartPr>
              <p14:xfrm>
                <a:off x="6891316" y="4501702"/>
                <a:ext cx="5400" cy="1242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26C66E5-71CC-3D6E-9E9A-441D047D4A5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82676" y="4493062"/>
                  <a:ext cx="23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FEE526D-13E9-7952-323D-DADFAB129D19}"/>
                    </a:ext>
                  </a:extLst>
                </p14:cNvPr>
                <p14:cNvContentPartPr/>
                <p14:nvPr/>
              </p14:nvContentPartPr>
              <p14:xfrm>
                <a:off x="6948916" y="4750462"/>
                <a:ext cx="44280" cy="446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FEE526D-13E9-7952-323D-DADFAB129D1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939916" y="4741822"/>
                  <a:ext cx="61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2E94D7FE-4D16-A065-D292-9E066362051C}"/>
              </a:ext>
            </a:extLst>
          </p:cNvPr>
          <p:cNvGrpSpPr/>
          <p:nvPr/>
        </p:nvGrpSpPr>
        <p:grpSpPr>
          <a:xfrm>
            <a:off x="7180756" y="4428262"/>
            <a:ext cx="205560" cy="243720"/>
            <a:chOff x="7180756" y="4428262"/>
            <a:chExt cx="20556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CB3C420-5913-736C-D51A-387FB9F10AF6}"/>
                    </a:ext>
                  </a:extLst>
                </p14:cNvPr>
                <p14:cNvContentPartPr/>
                <p14:nvPr/>
              </p14:nvContentPartPr>
              <p14:xfrm>
                <a:off x="7180756" y="4516822"/>
                <a:ext cx="81720" cy="1267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CB3C420-5913-736C-D51A-387FB9F10AF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71756" y="4507822"/>
                  <a:ext cx="99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5B6447E-8667-CBFC-B67A-5622D7AABBC0}"/>
                    </a:ext>
                  </a:extLst>
                </p14:cNvPr>
                <p14:cNvContentPartPr/>
                <p14:nvPr/>
              </p14:nvContentPartPr>
              <p14:xfrm>
                <a:off x="7249156" y="4546342"/>
                <a:ext cx="24480" cy="1256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5B6447E-8667-CBFC-B67A-5622D7AABBC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40156" y="4537342"/>
                  <a:ext cx="4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15596FE-B627-380E-F3FD-7D9CBB1B0347}"/>
                    </a:ext>
                  </a:extLst>
                </p14:cNvPr>
                <p14:cNvContentPartPr/>
                <p14:nvPr/>
              </p14:nvContentPartPr>
              <p14:xfrm>
                <a:off x="7320796" y="4428262"/>
                <a:ext cx="65520" cy="1335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15596FE-B627-380E-F3FD-7D9CBB1B03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311796" y="4419622"/>
                  <a:ext cx="831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1314BC48-4015-3CC5-0FDC-45A02058E26C}"/>
              </a:ext>
            </a:extLst>
          </p:cNvPr>
          <p:cNvGrpSpPr/>
          <p:nvPr/>
        </p:nvGrpSpPr>
        <p:grpSpPr>
          <a:xfrm>
            <a:off x="5516476" y="4469662"/>
            <a:ext cx="714600" cy="171000"/>
            <a:chOff x="5516476" y="4469662"/>
            <a:chExt cx="71460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47DC97C-E320-9011-02B0-AAE0E9283485}"/>
                    </a:ext>
                  </a:extLst>
                </p14:cNvPr>
                <p14:cNvContentPartPr/>
                <p14:nvPr/>
              </p14:nvContentPartPr>
              <p14:xfrm>
                <a:off x="5516476" y="4548862"/>
                <a:ext cx="116640" cy="867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47DC97C-E320-9011-02B0-AAE0E928348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07836" y="4539862"/>
                  <a:ext cx="134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B94BD64-971E-8500-61B5-257241A6B058}"/>
                    </a:ext>
                  </a:extLst>
                </p14:cNvPr>
                <p14:cNvContentPartPr/>
                <p14:nvPr/>
              </p14:nvContentPartPr>
              <p14:xfrm>
                <a:off x="5696116" y="4591702"/>
                <a:ext cx="19440" cy="118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B94BD64-971E-8500-61B5-257241A6B0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87116" y="4582702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0AA12F4-E299-AE54-8523-838D87D2FE96}"/>
                    </a:ext>
                  </a:extLst>
                </p14:cNvPr>
                <p14:cNvContentPartPr/>
                <p14:nvPr/>
              </p14:nvContentPartPr>
              <p14:xfrm>
                <a:off x="5756236" y="4516822"/>
                <a:ext cx="155880" cy="108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0AA12F4-E299-AE54-8523-838D87D2FE9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747236" y="4507822"/>
                  <a:ext cx="173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40F2D05-DFCE-D2D9-EFEF-7202501922D2}"/>
                    </a:ext>
                  </a:extLst>
                </p14:cNvPr>
                <p14:cNvContentPartPr/>
                <p14:nvPr/>
              </p14:nvContentPartPr>
              <p14:xfrm>
                <a:off x="5945236" y="4486942"/>
                <a:ext cx="46800" cy="144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40F2D05-DFCE-D2D9-EFEF-7202501922D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36236" y="4478302"/>
                  <a:ext cx="64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689C1CE-A45E-EA53-EB24-7453FE72DDA1}"/>
                    </a:ext>
                  </a:extLst>
                </p14:cNvPr>
                <p14:cNvContentPartPr/>
                <p14:nvPr/>
              </p14:nvContentPartPr>
              <p14:xfrm>
                <a:off x="6130996" y="4469662"/>
                <a:ext cx="78120" cy="160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689C1CE-A45E-EA53-EB24-7453FE72DDA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22356" y="4461022"/>
                  <a:ext cx="95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EDCD18B-B3C4-FECE-C4FB-7E4B7FAED731}"/>
                    </a:ext>
                  </a:extLst>
                </p14:cNvPr>
                <p14:cNvContentPartPr/>
                <p14:nvPr/>
              </p14:nvContentPartPr>
              <p14:xfrm>
                <a:off x="6058276" y="4481542"/>
                <a:ext cx="172800" cy="1591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EDCD18B-B3C4-FECE-C4FB-7E4B7FAED73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49276" y="4472902"/>
                  <a:ext cx="190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3592F91-658B-7F11-DEF1-7AB6F37D507A}"/>
                  </a:ext>
                </a:extLst>
              </p14:cNvPr>
              <p14:cNvContentPartPr/>
              <p14:nvPr/>
            </p14:nvContentPartPr>
            <p14:xfrm>
              <a:off x="5228476" y="4734982"/>
              <a:ext cx="159120" cy="183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3592F91-658B-7F11-DEF1-7AB6F37D507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219476" y="4726342"/>
                <a:ext cx="176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0DB657FE-5619-83A2-A492-261EF4F30527}"/>
                  </a:ext>
                </a:extLst>
              </p14:cNvPr>
              <p14:cNvContentPartPr/>
              <p14:nvPr/>
            </p14:nvContentPartPr>
            <p14:xfrm>
              <a:off x="5255476" y="4791862"/>
              <a:ext cx="96480" cy="158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0DB657FE-5619-83A2-A492-261EF4F30527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246476" y="4782862"/>
                <a:ext cx="1141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AFB9CC80-F5BF-91DA-7BFC-A3CF6349B71F}"/>
                  </a:ext>
                </a:extLst>
              </p14:cNvPr>
              <p14:cNvContentPartPr/>
              <p14:nvPr/>
            </p14:nvContentPartPr>
            <p14:xfrm>
              <a:off x="5484436" y="4809862"/>
              <a:ext cx="735840" cy="316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AFB9CC80-F5BF-91DA-7BFC-A3CF6349B71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475796" y="4800862"/>
                <a:ext cx="7534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A16579D-D6BA-6347-FBC8-2E99984CA84A}"/>
                  </a:ext>
                </a:extLst>
              </p14:cNvPr>
              <p14:cNvContentPartPr/>
              <p14:nvPr/>
            </p14:nvContentPartPr>
            <p14:xfrm>
              <a:off x="5490556" y="4927942"/>
              <a:ext cx="87840" cy="10656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A16579D-D6BA-6347-FBC8-2E99984CA84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481916" y="4918942"/>
                <a:ext cx="105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A4E96C1D-5899-C4C0-05C9-4E215FDA6583}"/>
                  </a:ext>
                </a:extLst>
              </p14:cNvPr>
              <p14:cNvContentPartPr/>
              <p14:nvPr/>
            </p14:nvContentPartPr>
            <p14:xfrm>
              <a:off x="5653996" y="4965742"/>
              <a:ext cx="14400" cy="1080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A4E96C1D-5899-C4C0-05C9-4E215FDA658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645356" y="4956742"/>
                <a:ext cx="32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150235E-432F-7604-93CA-5A0C46E6AD54}"/>
                  </a:ext>
                </a:extLst>
              </p14:cNvPr>
              <p14:cNvContentPartPr/>
              <p14:nvPr/>
            </p14:nvContentPartPr>
            <p14:xfrm>
              <a:off x="5718076" y="4916422"/>
              <a:ext cx="193320" cy="1126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150235E-432F-7604-93CA-5A0C46E6AD5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709436" y="4907422"/>
                <a:ext cx="210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C76AA42B-B83D-5B16-D11F-89870980F9E1}"/>
                  </a:ext>
                </a:extLst>
              </p14:cNvPr>
              <p14:cNvContentPartPr/>
              <p14:nvPr/>
            </p14:nvContentPartPr>
            <p14:xfrm>
              <a:off x="5968996" y="4903822"/>
              <a:ext cx="79560" cy="1116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C76AA42B-B83D-5B16-D11F-89870980F9E1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959996" y="4895182"/>
                <a:ext cx="97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6E4F0842-4236-64C9-1273-B9B56472F580}"/>
                  </a:ext>
                </a:extLst>
              </p14:cNvPr>
              <p14:cNvContentPartPr/>
              <p14:nvPr/>
            </p14:nvContentPartPr>
            <p14:xfrm>
              <a:off x="6099316" y="4936942"/>
              <a:ext cx="14400" cy="1944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6E4F0842-4236-64C9-1273-B9B56472F58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090676" y="4927942"/>
                <a:ext cx="32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8FC74EBC-3254-CF48-7DC0-1161AFE3514C}"/>
                  </a:ext>
                </a:extLst>
              </p14:cNvPr>
              <p14:cNvContentPartPr/>
              <p14:nvPr/>
            </p14:nvContentPartPr>
            <p14:xfrm>
              <a:off x="6148996" y="4884382"/>
              <a:ext cx="55080" cy="1346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8FC74EBC-3254-CF48-7DC0-1161AFE3514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139996" y="4875742"/>
                <a:ext cx="72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620F180C-0ABF-4579-3366-B0895C64CF5F}"/>
                  </a:ext>
                </a:extLst>
              </p14:cNvPr>
              <p14:cNvContentPartPr/>
              <p14:nvPr/>
            </p14:nvContentPartPr>
            <p14:xfrm>
              <a:off x="6076636" y="4896622"/>
              <a:ext cx="177840" cy="20016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620F180C-0ABF-4579-3366-B0895C64CF5F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067996" y="4887622"/>
                <a:ext cx="1954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A743BD2F-90F2-5F71-4AB5-CD86645E20A3}"/>
                  </a:ext>
                </a:extLst>
              </p14:cNvPr>
              <p14:cNvContentPartPr/>
              <p14:nvPr/>
            </p14:nvContentPartPr>
            <p14:xfrm>
              <a:off x="5705836" y="4886902"/>
              <a:ext cx="210960" cy="20988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A743BD2F-90F2-5F71-4AB5-CD86645E20A3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696836" y="4877902"/>
                <a:ext cx="228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F9CD58A-22CF-00C7-5661-FB8318A79BE8}"/>
                  </a:ext>
                </a:extLst>
              </p14:cNvPr>
              <p14:cNvContentPartPr/>
              <p14:nvPr/>
            </p14:nvContentPartPr>
            <p14:xfrm>
              <a:off x="5274196" y="5424022"/>
              <a:ext cx="121680" cy="1224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F9CD58A-22CF-00C7-5661-FB8318A79BE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265556" y="5415022"/>
                <a:ext cx="139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BF770DF1-3449-37B5-7027-D5FE475EA17B}"/>
                  </a:ext>
                </a:extLst>
              </p14:cNvPr>
              <p14:cNvContentPartPr/>
              <p14:nvPr/>
            </p14:nvContentPartPr>
            <p14:xfrm>
              <a:off x="5272756" y="5490982"/>
              <a:ext cx="139680" cy="1548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BF770DF1-3449-37B5-7027-D5FE475EA17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264116" y="5481982"/>
                <a:ext cx="157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A2053E68-8579-9790-206E-AB2E51F18B98}"/>
                  </a:ext>
                </a:extLst>
              </p14:cNvPr>
              <p14:cNvContentPartPr/>
              <p14:nvPr/>
            </p14:nvContentPartPr>
            <p14:xfrm>
              <a:off x="5659036" y="5218462"/>
              <a:ext cx="82080" cy="14832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A2053E68-8579-9790-206E-AB2E51F18B98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650396" y="5209462"/>
                <a:ext cx="99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953F3010-25E8-CB94-E351-95E70E4B26A3}"/>
                  </a:ext>
                </a:extLst>
              </p14:cNvPr>
              <p14:cNvContentPartPr/>
              <p14:nvPr/>
            </p14:nvContentPartPr>
            <p14:xfrm>
              <a:off x="5880076" y="5304142"/>
              <a:ext cx="3960" cy="122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953F3010-25E8-CB94-E351-95E70E4B26A3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871436" y="5295502"/>
                <a:ext cx="21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8965C8EA-C3D6-DA8F-4989-FA85CB835B55}"/>
                  </a:ext>
                </a:extLst>
              </p14:cNvPr>
              <p14:cNvContentPartPr/>
              <p14:nvPr/>
            </p14:nvContentPartPr>
            <p14:xfrm>
              <a:off x="6006436" y="5197222"/>
              <a:ext cx="95400" cy="12168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8965C8EA-C3D6-DA8F-4989-FA85CB835B5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5997796" y="5188222"/>
                <a:ext cx="113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77100FB2-83E0-4355-7949-4AE2B8D32A45}"/>
                  </a:ext>
                </a:extLst>
              </p14:cNvPr>
              <p14:cNvContentPartPr/>
              <p14:nvPr/>
            </p14:nvContentPartPr>
            <p14:xfrm>
              <a:off x="6091036" y="5255542"/>
              <a:ext cx="26280" cy="8280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77100FB2-83E0-4355-7949-4AE2B8D32A4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082396" y="5246902"/>
                <a:ext cx="43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C478CC97-6F82-3530-705F-D56D00694795}"/>
                  </a:ext>
                </a:extLst>
              </p14:cNvPr>
              <p14:cNvContentPartPr/>
              <p14:nvPr/>
            </p14:nvContentPartPr>
            <p14:xfrm>
              <a:off x="6156916" y="5109382"/>
              <a:ext cx="86760" cy="12996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C478CC97-6F82-3530-705F-D56D00694795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148276" y="5100742"/>
                <a:ext cx="1044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8" name="Gruppieren 537">
            <a:extLst>
              <a:ext uri="{FF2B5EF4-FFF2-40B4-BE49-F238E27FC236}">
                <a16:creationId xmlns:a16="http://schemas.microsoft.com/office/drawing/2014/main" id="{B7A18DB8-1274-7D61-BA9A-353EA9958A42}"/>
              </a:ext>
            </a:extLst>
          </p:cNvPr>
          <p:cNvGrpSpPr/>
          <p:nvPr/>
        </p:nvGrpSpPr>
        <p:grpSpPr>
          <a:xfrm>
            <a:off x="5636716" y="5441302"/>
            <a:ext cx="568080" cy="309240"/>
            <a:chOff x="5636716" y="5441302"/>
            <a:chExt cx="56808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FC4F5807-50D7-5739-31D2-8D415C45EF82}"/>
                    </a:ext>
                  </a:extLst>
                </p14:cNvPr>
                <p14:cNvContentPartPr/>
                <p14:nvPr/>
              </p14:nvContentPartPr>
              <p14:xfrm>
                <a:off x="5636716" y="5441302"/>
                <a:ext cx="568080" cy="496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FC4F5807-50D7-5739-31D2-8D415C45EF8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28076" y="5432662"/>
                  <a:ext cx="585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349DC92-9575-39EA-17BD-FC33EBED0DA0}"/>
                    </a:ext>
                  </a:extLst>
                </p14:cNvPr>
                <p14:cNvContentPartPr/>
                <p14:nvPr/>
              </p14:nvContentPartPr>
              <p14:xfrm>
                <a:off x="5788276" y="5592502"/>
                <a:ext cx="119880" cy="1580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349DC92-9575-39EA-17BD-FC33EBED0DA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79636" y="5583862"/>
                  <a:ext cx="137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982F1C2-A159-9C93-1491-68E96B6DD6DA}"/>
                    </a:ext>
                  </a:extLst>
                </p14:cNvPr>
                <p14:cNvContentPartPr/>
                <p14:nvPr/>
              </p14:nvContentPartPr>
              <p14:xfrm>
                <a:off x="5833636" y="5557582"/>
                <a:ext cx="111960" cy="219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982F1C2-A159-9C93-1491-68E96B6DD6D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24996" y="5548582"/>
                  <a:ext cx="12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C161338B-B5E5-4D28-B90F-CE8E0CDE0EAF}"/>
                    </a:ext>
                  </a:extLst>
                </p14:cNvPr>
                <p14:cNvContentPartPr/>
                <p14:nvPr/>
              </p14:nvContentPartPr>
              <p14:xfrm>
                <a:off x="5979796" y="5508262"/>
                <a:ext cx="74520" cy="1105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C161338B-B5E5-4D28-B90F-CE8E0CDE0EA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71156" y="5499622"/>
                  <a:ext cx="92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92293DF-8467-13F6-2E70-49C89F6E3E8D}"/>
                    </a:ext>
                  </a:extLst>
                </p14:cNvPr>
                <p14:cNvContentPartPr/>
                <p14:nvPr/>
              </p14:nvContentPartPr>
              <p14:xfrm>
                <a:off x="5997436" y="5581342"/>
                <a:ext cx="155160" cy="543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92293DF-8467-13F6-2E70-49C89F6E3E8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88436" y="5572702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5F8F916D-60F6-0392-0C6D-FBEFE0414973}"/>
                    </a:ext>
                  </a:extLst>
                </p14:cNvPr>
                <p14:cNvContentPartPr/>
                <p14:nvPr/>
              </p14:nvContentPartPr>
              <p14:xfrm>
                <a:off x="6085636" y="5552902"/>
                <a:ext cx="20160" cy="1490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5F8F916D-60F6-0392-0C6D-FBEFE041497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76996" y="5543902"/>
                  <a:ext cx="378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5" name="Gruppieren 554">
            <a:extLst>
              <a:ext uri="{FF2B5EF4-FFF2-40B4-BE49-F238E27FC236}">
                <a16:creationId xmlns:a16="http://schemas.microsoft.com/office/drawing/2014/main" id="{0F4B8AFD-2287-722E-F60C-5A3DFB4D29E1}"/>
              </a:ext>
            </a:extLst>
          </p:cNvPr>
          <p:cNvGrpSpPr/>
          <p:nvPr/>
        </p:nvGrpSpPr>
        <p:grpSpPr>
          <a:xfrm>
            <a:off x="6386956" y="5150422"/>
            <a:ext cx="1625040" cy="600840"/>
            <a:chOff x="6386956" y="5150422"/>
            <a:chExt cx="162504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0B627C8-C20C-E9D6-6BF4-A4398AC0379F}"/>
                    </a:ext>
                  </a:extLst>
                </p14:cNvPr>
                <p14:cNvContentPartPr/>
                <p14:nvPr/>
              </p14:nvContentPartPr>
              <p14:xfrm>
                <a:off x="6386956" y="5401702"/>
                <a:ext cx="122040" cy="226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0B627C8-C20C-E9D6-6BF4-A4398AC0379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377956" y="5392702"/>
                  <a:ext cx="13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26EB445F-1737-8BA6-1104-B6878CC42AEA}"/>
                    </a:ext>
                  </a:extLst>
                </p14:cNvPr>
                <p14:cNvContentPartPr/>
                <p14:nvPr/>
              </p14:nvContentPartPr>
              <p14:xfrm>
                <a:off x="6406036" y="5454982"/>
                <a:ext cx="104760" cy="345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26EB445F-1737-8BA6-1104-B6878CC42AE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397036" y="5445982"/>
                  <a:ext cx="12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4C28E61D-F0DA-C1A2-5670-C0404366AC10}"/>
                    </a:ext>
                  </a:extLst>
                </p14:cNvPr>
                <p14:cNvContentPartPr/>
                <p14:nvPr/>
              </p14:nvContentPartPr>
              <p14:xfrm>
                <a:off x="6739036" y="5164822"/>
                <a:ext cx="112680" cy="1684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4C28E61D-F0DA-C1A2-5670-C0404366AC1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30396" y="5155822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E691A74-551E-5DA0-5E31-653F84357056}"/>
                    </a:ext>
                  </a:extLst>
                </p14:cNvPr>
                <p14:cNvContentPartPr/>
                <p14:nvPr/>
              </p14:nvContentPartPr>
              <p14:xfrm>
                <a:off x="6929836" y="5150422"/>
                <a:ext cx="87120" cy="1587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E691A74-551E-5DA0-5E31-653F8435705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20836" y="5141422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EC47059-478C-461E-2F37-BEC02A9799B3}"/>
                    </a:ext>
                  </a:extLst>
                </p14:cNvPr>
                <p14:cNvContentPartPr/>
                <p14:nvPr/>
              </p14:nvContentPartPr>
              <p14:xfrm>
                <a:off x="6605836" y="5443102"/>
                <a:ext cx="443880" cy="108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EC47059-478C-461E-2F37-BEC02A9799B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597196" y="5434102"/>
                  <a:ext cx="461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BDB580A-804B-5627-9CAA-199F043728BD}"/>
                    </a:ext>
                  </a:extLst>
                </p14:cNvPr>
                <p14:cNvContentPartPr/>
                <p14:nvPr/>
              </p14:nvContentPartPr>
              <p14:xfrm>
                <a:off x="6578836" y="5536342"/>
                <a:ext cx="96840" cy="2149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BDB580A-804B-5627-9CAA-199F043728B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570196" y="5527342"/>
                  <a:ext cx="114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B18E1B47-ED4B-E2BA-ADC2-457B8220F698}"/>
                    </a:ext>
                  </a:extLst>
                </p14:cNvPr>
                <p14:cNvContentPartPr/>
                <p14:nvPr/>
              </p14:nvContentPartPr>
              <p14:xfrm>
                <a:off x="6729676" y="5553262"/>
                <a:ext cx="91800" cy="1962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B18E1B47-ED4B-E2BA-ADC2-457B8220F69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721036" y="5544622"/>
                  <a:ext cx="109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B01ABF7-F176-6710-944D-4CCAD00FD9FD}"/>
                    </a:ext>
                  </a:extLst>
                </p14:cNvPr>
                <p14:cNvContentPartPr/>
                <p14:nvPr/>
              </p14:nvContentPartPr>
              <p14:xfrm>
                <a:off x="6879796" y="5559382"/>
                <a:ext cx="110520" cy="1749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B01ABF7-F176-6710-944D-4CCAD00FD9F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870796" y="5550742"/>
                  <a:ext cx="128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E6C1D16-A151-21E8-CE2E-49B29FCD0F8B}"/>
                    </a:ext>
                  </a:extLst>
                </p14:cNvPr>
                <p14:cNvContentPartPr/>
                <p14:nvPr/>
              </p14:nvContentPartPr>
              <p14:xfrm>
                <a:off x="6903916" y="5538862"/>
                <a:ext cx="114480" cy="100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E6C1D16-A151-21E8-CE2E-49B29FCD0F8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94916" y="5530222"/>
                  <a:ext cx="13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45B2774-44C0-86F5-0F0D-617C384C79C6}"/>
                    </a:ext>
                  </a:extLst>
                </p14:cNvPr>
                <p14:cNvContentPartPr/>
                <p14:nvPr/>
              </p14:nvContentPartPr>
              <p14:xfrm>
                <a:off x="7155556" y="5388382"/>
                <a:ext cx="140400" cy="198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45B2774-44C0-86F5-0F0D-617C384C79C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46916" y="5379382"/>
                  <a:ext cx="158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FFF11DB-CD18-9FF9-D738-FDE78F96C175}"/>
                    </a:ext>
                  </a:extLst>
                </p14:cNvPr>
                <p14:cNvContentPartPr/>
                <p14:nvPr/>
              </p14:nvContentPartPr>
              <p14:xfrm>
                <a:off x="7183636" y="5451742"/>
                <a:ext cx="120240" cy="234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FFF11DB-CD18-9FF9-D738-FDE78F96C17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74636" y="5442742"/>
                  <a:ext cx="13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38AFBE9-30D8-9758-6E54-8F7CCDC1EEFB}"/>
                    </a:ext>
                  </a:extLst>
                </p14:cNvPr>
                <p14:cNvContentPartPr/>
                <p14:nvPr/>
              </p14:nvContentPartPr>
              <p14:xfrm>
                <a:off x="7437076" y="5291542"/>
                <a:ext cx="121320" cy="2005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38AFBE9-30D8-9758-6E54-8F7CCDC1EEF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428076" y="5282542"/>
                  <a:ext cx="138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9654991-4F79-DC31-9039-2767348768C7}"/>
                    </a:ext>
                  </a:extLst>
                </p14:cNvPr>
                <p14:cNvContentPartPr/>
                <p14:nvPr/>
              </p14:nvContentPartPr>
              <p14:xfrm>
                <a:off x="7676836" y="5264182"/>
                <a:ext cx="71640" cy="1677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9654991-4F79-DC31-9039-2767348768C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667836" y="5255542"/>
                  <a:ext cx="89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892E294-23CF-074A-2109-0EB70034EEF4}"/>
                    </a:ext>
                  </a:extLst>
                </p14:cNvPr>
                <p14:cNvContentPartPr/>
                <p14:nvPr/>
              </p14:nvContentPartPr>
              <p14:xfrm>
                <a:off x="7690876" y="5225302"/>
                <a:ext cx="93600" cy="194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892E294-23CF-074A-2109-0EB70034EEF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81876" y="5216302"/>
                  <a:ext cx="111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FADAB63-6A16-2A49-078D-A5DBF6588307}"/>
                    </a:ext>
                  </a:extLst>
                </p14:cNvPr>
                <p14:cNvContentPartPr/>
                <p14:nvPr/>
              </p14:nvContentPartPr>
              <p14:xfrm>
                <a:off x="7154476" y="5359222"/>
                <a:ext cx="165240" cy="781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FADAB63-6A16-2A49-078D-A5DBF658830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45836" y="5350582"/>
                  <a:ext cx="182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F03F4BF-CE73-A6DA-D492-6A8388C0851A}"/>
                    </a:ext>
                  </a:extLst>
                </p14:cNvPr>
                <p14:cNvContentPartPr/>
                <p14:nvPr/>
              </p14:nvContentPartPr>
              <p14:xfrm>
                <a:off x="7208116" y="5467222"/>
                <a:ext cx="123480" cy="288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F03F4BF-CE73-A6DA-D492-6A8388C0851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99116" y="5458222"/>
                  <a:ext cx="141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6537329-72C2-123A-B95B-D6F1C34EB9EA}"/>
                    </a:ext>
                  </a:extLst>
                </p14:cNvPr>
                <p14:cNvContentPartPr/>
                <p14:nvPr/>
              </p14:nvContentPartPr>
              <p14:xfrm>
                <a:off x="7883476" y="5256622"/>
                <a:ext cx="73800" cy="1339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6537329-72C2-123A-B95B-D6F1C34EB9E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74836" y="5247622"/>
                  <a:ext cx="91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7CC1EFD-DDA3-9FCC-82D1-F31D6B15DBC2}"/>
                    </a:ext>
                  </a:extLst>
                </p14:cNvPr>
                <p14:cNvContentPartPr/>
                <p14:nvPr/>
              </p14:nvContentPartPr>
              <p14:xfrm>
                <a:off x="7839916" y="5174542"/>
                <a:ext cx="85320" cy="1008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7CC1EFD-DDA3-9FCC-82D1-F31D6B15DBC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831276" y="5165902"/>
                  <a:ext cx="102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862518F-B271-829B-F9D7-61BECBC1A4FA}"/>
                    </a:ext>
                  </a:extLst>
                </p14:cNvPr>
                <p14:cNvContentPartPr/>
                <p14:nvPr/>
              </p14:nvContentPartPr>
              <p14:xfrm>
                <a:off x="7963036" y="5344822"/>
                <a:ext cx="48960" cy="1054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862518F-B271-829B-F9D7-61BECBC1A4F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954396" y="5336182"/>
                  <a:ext cx="666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Gruppieren 557">
            <a:extLst>
              <a:ext uri="{FF2B5EF4-FFF2-40B4-BE49-F238E27FC236}">
                <a16:creationId xmlns:a16="http://schemas.microsoft.com/office/drawing/2014/main" id="{27DD9962-78D9-A7EB-5F10-7F3ED17E8BFB}"/>
              </a:ext>
            </a:extLst>
          </p:cNvPr>
          <p:cNvGrpSpPr/>
          <p:nvPr/>
        </p:nvGrpSpPr>
        <p:grpSpPr>
          <a:xfrm>
            <a:off x="205036" y="4570102"/>
            <a:ext cx="252720" cy="351720"/>
            <a:chOff x="205036" y="4570102"/>
            <a:chExt cx="25272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ED93203-181B-F31D-EE81-92995A28D032}"/>
                    </a:ext>
                  </a:extLst>
                </p14:cNvPr>
                <p14:cNvContentPartPr/>
                <p14:nvPr/>
              </p14:nvContentPartPr>
              <p14:xfrm>
                <a:off x="205036" y="4656142"/>
                <a:ext cx="111960" cy="1864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ED93203-181B-F31D-EE81-92995A28D03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96396" y="4647142"/>
                  <a:ext cx="12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F55B2B8-C9FD-C9CC-3824-8605D81432DB}"/>
                    </a:ext>
                  </a:extLst>
                </p14:cNvPr>
                <p14:cNvContentPartPr/>
                <p14:nvPr/>
              </p14:nvContentPartPr>
              <p14:xfrm>
                <a:off x="350476" y="4570102"/>
                <a:ext cx="107280" cy="3517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F55B2B8-C9FD-C9CC-3824-8605D81432D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41476" y="4561102"/>
                  <a:ext cx="12492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7" name="Gruppieren 606">
            <a:extLst>
              <a:ext uri="{FF2B5EF4-FFF2-40B4-BE49-F238E27FC236}">
                <a16:creationId xmlns:a16="http://schemas.microsoft.com/office/drawing/2014/main" id="{E1F0B7B1-D56E-3FC6-3974-2D5112A0A144}"/>
              </a:ext>
            </a:extLst>
          </p:cNvPr>
          <p:cNvGrpSpPr/>
          <p:nvPr/>
        </p:nvGrpSpPr>
        <p:grpSpPr>
          <a:xfrm>
            <a:off x="485476" y="4430782"/>
            <a:ext cx="1739160" cy="2009520"/>
            <a:chOff x="485476" y="4430782"/>
            <a:chExt cx="1739160" cy="20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30977128-0957-3F09-6DA2-D451D4A5EBFF}"/>
                    </a:ext>
                  </a:extLst>
                </p14:cNvPr>
                <p14:cNvContentPartPr/>
                <p14:nvPr/>
              </p14:nvContentPartPr>
              <p14:xfrm>
                <a:off x="676996" y="4551742"/>
                <a:ext cx="90720" cy="1962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30977128-0957-3F09-6DA2-D451D4A5EBF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68356" y="4542742"/>
                  <a:ext cx="108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0BA8582-C8D8-7A70-F932-DD5AD6DC079C}"/>
                    </a:ext>
                  </a:extLst>
                </p14:cNvPr>
                <p14:cNvContentPartPr/>
                <p14:nvPr/>
              </p14:nvContentPartPr>
              <p14:xfrm>
                <a:off x="661156" y="4832902"/>
                <a:ext cx="86400" cy="1681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0BA8582-C8D8-7A70-F932-DD5AD6DC07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52156" y="4823902"/>
                  <a:ext cx="10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FA019604-5AB0-3CEB-7B30-88889F4DB530}"/>
                    </a:ext>
                  </a:extLst>
                </p14:cNvPr>
                <p14:cNvContentPartPr/>
                <p14:nvPr/>
              </p14:nvContentPartPr>
              <p14:xfrm>
                <a:off x="754396" y="4610782"/>
                <a:ext cx="134640" cy="4100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FA019604-5AB0-3CEB-7B30-88889F4DB53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45396" y="4601782"/>
                  <a:ext cx="152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E43B464-2B0E-5C00-5FBA-870C84415C86}"/>
                    </a:ext>
                  </a:extLst>
                </p14:cNvPr>
                <p14:cNvContentPartPr/>
                <p14:nvPr/>
              </p14:nvContentPartPr>
              <p14:xfrm>
                <a:off x="544516" y="4581262"/>
                <a:ext cx="72000" cy="4683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E43B464-2B0E-5C00-5FBA-870C84415C8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5516" y="4572262"/>
                  <a:ext cx="89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D853058-F9DF-AE80-44B6-35E64E00F218}"/>
                    </a:ext>
                  </a:extLst>
                </p14:cNvPr>
                <p14:cNvContentPartPr/>
                <p14:nvPr/>
              </p14:nvContentPartPr>
              <p14:xfrm>
                <a:off x="971476" y="4802662"/>
                <a:ext cx="6480" cy="126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D853058-F9DF-AE80-44B6-35E64E00F21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62836" y="4793662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FF284B1-4630-4F2C-28BE-0ECA4D7C059C}"/>
                    </a:ext>
                  </a:extLst>
                </p14:cNvPr>
                <p14:cNvContentPartPr/>
                <p14:nvPr/>
              </p14:nvContentPartPr>
              <p14:xfrm>
                <a:off x="1072636" y="4689622"/>
                <a:ext cx="112680" cy="1540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FF284B1-4630-4F2C-28BE-0ECA4D7C059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63996" y="4680982"/>
                  <a:ext cx="13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12F3BA6-50FD-85D5-57D4-B76A1657A1EE}"/>
                    </a:ext>
                  </a:extLst>
                </p14:cNvPr>
                <p14:cNvContentPartPr/>
                <p14:nvPr/>
              </p14:nvContentPartPr>
              <p14:xfrm>
                <a:off x="1209076" y="4832182"/>
                <a:ext cx="3960" cy="705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12F3BA6-50FD-85D5-57D4-B76A1657A1E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200076" y="4823182"/>
                  <a:ext cx="2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33CF7E8A-8F3B-031C-8F91-34F8CAA699F5}"/>
                    </a:ext>
                  </a:extLst>
                </p14:cNvPr>
                <p14:cNvContentPartPr/>
                <p14:nvPr/>
              </p14:nvContentPartPr>
              <p14:xfrm>
                <a:off x="1276036" y="4653982"/>
                <a:ext cx="133200" cy="2070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33CF7E8A-8F3B-031C-8F91-34F8CAA699F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67036" y="4644982"/>
                  <a:ext cx="15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D8158B15-B66E-098B-7945-99350F598D6C}"/>
                    </a:ext>
                  </a:extLst>
                </p14:cNvPr>
                <p14:cNvContentPartPr/>
                <p14:nvPr/>
              </p14:nvContentPartPr>
              <p14:xfrm>
                <a:off x="1434436" y="4466062"/>
                <a:ext cx="93600" cy="1573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D8158B15-B66E-098B-7945-99350F598D6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425436" y="4457422"/>
                  <a:ext cx="11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9F7B1AB7-71F5-6743-DA45-ECC9C4D508BE}"/>
                    </a:ext>
                  </a:extLst>
                </p14:cNvPr>
                <p14:cNvContentPartPr/>
                <p14:nvPr/>
              </p14:nvContentPartPr>
              <p14:xfrm>
                <a:off x="1564036" y="4770622"/>
                <a:ext cx="39960" cy="248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9F7B1AB7-71F5-6743-DA45-ECC9C4D508B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555036" y="4761982"/>
                  <a:ext cx="5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FD84274-9EE7-6E76-B2C0-6BF6F65E5BA0}"/>
                    </a:ext>
                  </a:extLst>
                </p14:cNvPr>
                <p14:cNvContentPartPr/>
                <p14:nvPr/>
              </p14:nvContentPartPr>
              <p14:xfrm>
                <a:off x="1798756" y="4661182"/>
                <a:ext cx="89640" cy="1483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FD84274-9EE7-6E76-B2C0-6BF6F65E5BA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789756" y="4652542"/>
                  <a:ext cx="10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259C97EE-FF3C-8992-2DF1-FFE40C68A5A9}"/>
                    </a:ext>
                  </a:extLst>
                </p14:cNvPr>
                <p14:cNvContentPartPr/>
                <p14:nvPr/>
              </p14:nvContentPartPr>
              <p14:xfrm>
                <a:off x="1925116" y="4776742"/>
                <a:ext cx="9000" cy="1098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259C97EE-FF3C-8992-2DF1-FFE40C68A5A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916476" y="4768102"/>
                  <a:ext cx="2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D786DB8B-AF40-CD5F-C670-CE205F933770}"/>
                    </a:ext>
                  </a:extLst>
                </p14:cNvPr>
                <p14:cNvContentPartPr/>
                <p14:nvPr/>
              </p14:nvContentPartPr>
              <p14:xfrm>
                <a:off x="1980916" y="4656142"/>
                <a:ext cx="103680" cy="1465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D786DB8B-AF40-CD5F-C670-CE205F93377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971916" y="4647502"/>
                  <a:ext cx="121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AF0F1E0-AD87-D476-23B7-BABED2D94029}"/>
                    </a:ext>
                  </a:extLst>
                </p14:cNvPr>
                <p14:cNvContentPartPr/>
                <p14:nvPr/>
              </p14:nvContentPartPr>
              <p14:xfrm>
                <a:off x="2103676" y="4450222"/>
                <a:ext cx="120960" cy="1404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AF0F1E0-AD87-D476-23B7-BABED2D9402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094676" y="4441222"/>
                  <a:ext cx="138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13413A6-B813-18A3-4CBB-C187FBADB5ED}"/>
                    </a:ext>
                  </a:extLst>
                </p14:cNvPr>
                <p14:cNvContentPartPr/>
                <p14:nvPr/>
              </p14:nvContentPartPr>
              <p14:xfrm>
                <a:off x="2109436" y="4435822"/>
                <a:ext cx="79920" cy="1987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13413A6-B813-18A3-4CBB-C187FBADB5E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00436" y="4426822"/>
                  <a:ext cx="9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40BB79E-5674-4F7A-DB1A-0C2CC3F7B8E1}"/>
                    </a:ext>
                  </a:extLst>
                </p14:cNvPr>
                <p14:cNvContentPartPr/>
                <p14:nvPr/>
              </p14:nvContentPartPr>
              <p14:xfrm>
                <a:off x="2087476" y="4430782"/>
                <a:ext cx="96840" cy="2091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40BB79E-5674-4F7A-DB1A-0C2CC3F7B8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078836" y="4421782"/>
                  <a:ext cx="114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881796C-9BA2-8258-309E-C36BDA81A0F7}"/>
                    </a:ext>
                  </a:extLst>
                </p14:cNvPr>
                <p14:cNvContentPartPr/>
                <p14:nvPr/>
              </p14:nvContentPartPr>
              <p14:xfrm>
                <a:off x="2069116" y="4452382"/>
                <a:ext cx="111240" cy="1893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881796C-9BA2-8258-309E-C36BDA81A0F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060116" y="4443742"/>
                  <a:ext cx="128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E03DC77-F240-108A-C1C4-66BB6583E82C}"/>
                    </a:ext>
                  </a:extLst>
                </p14:cNvPr>
                <p14:cNvContentPartPr/>
                <p14:nvPr/>
              </p14:nvContentPartPr>
              <p14:xfrm>
                <a:off x="516076" y="5132422"/>
                <a:ext cx="567360" cy="1519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E03DC77-F240-108A-C1C4-66BB6583E82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07076" y="5123422"/>
                  <a:ext cx="585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5EEAB22D-CA75-378A-501B-374394A10242}"/>
                    </a:ext>
                  </a:extLst>
                </p14:cNvPr>
                <p14:cNvContentPartPr/>
                <p14:nvPr/>
              </p14:nvContentPartPr>
              <p14:xfrm>
                <a:off x="1153276" y="4986982"/>
                <a:ext cx="880920" cy="2707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5EEAB22D-CA75-378A-501B-374394A1024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44276" y="4977982"/>
                  <a:ext cx="898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16B8214-D1CA-801B-6994-1DF7FAFBF386}"/>
                    </a:ext>
                  </a:extLst>
                </p14:cNvPr>
                <p14:cNvContentPartPr/>
                <p14:nvPr/>
              </p14:nvContentPartPr>
              <p14:xfrm>
                <a:off x="485476" y="5366062"/>
                <a:ext cx="203040" cy="1645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16B8214-D1CA-801B-6994-1DF7FAFBF38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76476" y="5357062"/>
                  <a:ext cx="220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F8AEA47-4208-356F-14F9-A487BF73A36A}"/>
                    </a:ext>
                  </a:extLst>
                </p14:cNvPr>
                <p14:cNvContentPartPr/>
                <p14:nvPr/>
              </p14:nvContentPartPr>
              <p14:xfrm>
                <a:off x="708676" y="5463262"/>
                <a:ext cx="67680" cy="604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F8AEA47-4208-356F-14F9-A487BF73A36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00036" y="5454262"/>
                  <a:ext cx="8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F04B6CA-0177-8824-7B83-5C933C14CCB8}"/>
                    </a:ext>
                  </a:extLst>
                </p14:cNvPr>
                <p14:cNvContentPartPr/>
                <p14:nvPr/>
              </p14:nvContentPartPr>
              <p14:xfrm>
                <a:off x="828556" y="5348062"/>
                <a:ext cx="114480" cy="1404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F04B6CA-0177-8824-7B83-5C933C14CCB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19556" y="5339062"/>
                  <a:ext cx="132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582823DB-1EDC-AC7D-9766-890733C08BA6}"/>
                    </a:ext>
                  </a:extLst>
                </p14:cNvPr>
                <p14:cNvContentPartPr/>
                <p14:nvPr/>
              </p14:nvContentPartPr>
              <p14:xfrm>
                <a:off x="1011076" y="5398822"/>
                <a:ext cx="106560" cy="885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582823DB-1EDC-AC7D-9766-890733C08BA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02436" y="5389822"/>
                  <a:ext cx="12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4549CF0-0A57-5F93-30F5-1844031C0FEA}"/>
                    </a:ext>
                  </a:extLst>
                </p14:cNvPr>
                <p14:cNvContentPartPr/>
                <p14:nvPr/>
              </p14:nvContentPartPr>
              <p14:xfrm>
                <a:off x="1164436" y="5307022"/>
                <a:ext cx="93240" cy="1713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4549CF0-0A57-5F93-30F5-1844031C0FE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55796" y="5298382"/>
                  <a:ext cx="11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5F35E42-2FED-6E2A-8970-75380B378D5C}"/>
                    </a:ext>
                  </a:extLst>
                </p14:cNvPr>
                <p14:cNvContentPartPr/>
                <p14:nvPr/>
              </p14:nvContentPartPr>
              <p14:xfrm>
                <a:off x="1298716" y="5364262"/>
                <a:ext cx="194040" cy="1080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5F35E42-2FED-6E2A-8970-75380B378D5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290076" y="5355262"/>
                  <a:ext cx="21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DA82085-C84B-33BE-4303-8DB2F12D885C}"/>
                    </a:ext>
                  </a:extLst>
                </p14:cNvPr>
                <p14:cNvContentPartPr/>
                <p14:nvPr/>
              </p14:nvContentPartPr>
              <p14:xfrm>
                <a:off x="1436956" y="5326822"/>
                <a:ext cx="2520" cy="14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DA82085-C84B-33BE-4303-8DB2F12D88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28316" y="5318182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37DE0DE-C336-32D8-4598-DEAE42225E68}"/>
                    </a:ext>
                  </a:extLst>
                </p14:cNvPr>
                <p14:cNvContentPartPr/>
                <p14:nvPr/>
              </p14:nvContentPartPr>
              <p14:xfrm>
                <a:off x="1584556" y="5291902"/>
                <a:ext cx="117720" cy="1328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37DE0DE-C336-32D8-4598-DEAE42225E6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575916" y="5282902"/>
                  <a:ext cx="135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848C4C76-0B2F-C603-E65B-0CCA94B5283A}"/>
                    </a:ext>
                  </a:extLst>
                </p14:cNvPr>
                <p14:cNvContentPartPr/>
                <p14:nvPr/>
              </p14:nvContentPartPr>
              <p14:xfrm>
                <a:off x="1679956" y="5278942"/>
                <a:ext cx="30240" cy="381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848C4C76-0B2F-C603-E65B-0CCA94B5283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671316" y="5269942"/>
                  <a:ext cx="47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D87BAA8-8445-A35D-87BE-A938359F977A}"/>
                    </a:ext>
                  </a:extLst>
                </p14:cNvPr>
                <p14:cNvContentPartPr/>
                <p14:nvPr/>
              </p14:nvContentPartPr>
              <p14:xfrm>
                <a:off x="1780396" y="5218822"/>
                <a:ext cx="103320" cy="2044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D87BAA8-8445-A35D-87BE-A938359F977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771756" y="5210182"/>
                  <a:ext cx="120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8C92FCE-7B8C-E17D-EA7E-79C2B21EDAD0}"/>
                    </a:ext>
                  </a:extLst>
                </p14:cNvPr>
                <p14:cNvContentPartPr/>
                <p14:nvPr/>
              </p14:nvContentPartPr>
              <p14:xfrm>
                <a:off x="1911796" y="5210902"/>
                <a:ext cx="152280" cy="1720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8C92FCE-7B8C-E17D-EA7E-79C2B21EDAD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903156" y="5202262"/>
                  <a:ext cx="169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B973252A-1CB7-3FB1-5D34-11145FABD1BD}"/>
                    </a:ext>
                  </a:extLst>
                </p14:cNvPr>
                <p14:cNvContentPartPr/>
                <p14:nvPr/>
              </p14:nvContentPartPr>
              <p14:xfrm>
                <a:off x="567556" y="5706982"/>
                <a:ext cx="327600" cy="2149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B973252A-1CB7-3FB1-5D34-11145FABD1B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8556" y="5697982"/>
                  <a:ext cx="345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91FD770B-C712-38DE-5BCF-69FA9C38B4B4}"/>
                    </a:ext>
                  </a:extLst>
                </p14:cNvPr>
                <p14:cNvContentPartPr/>
                <p14:nvPr/>
              </p14:nvContentPartPr>
              <p14:xfrm>
                <a:off x="930076" y="5696182"/>
                <a:ext cx="181080" cy="795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91FD770B-C712-38DE-5BCF-69FA9C38B4B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21436" y="5687542"/>
                  <a:ext cx="19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9A13995-56DD-CE4B-D9DB-7909DF671EBF}"/>
                    </a:ext>
                  </a:extLst>
                </p14:cNvPr>
                <p14:cNvContentPartPr/>
                <p14:nvPr/>
              </p14:nvContentPartPr>
              <p14:xfrm>
                <a:off x="1317076" y="5618782"/>
                <a:ext cx="355680" cy="1278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9A13995-56DD-CE4B-D9DB-7909DF671EB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308436" y="5609782"/>
                  <a:ext cx="37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4BAC6603-F64E-7723-E44C-AF11100672BC}"/>
                    </a:ext>
                  </a:extLst>
                </p14:cNvPr>
                <p14:cNvContentPartPr/>
                <p14:nvPr/>
              </p14:nvContentPartPr>
              <p14:xfrm>
                <a:off x="1649716" y="5539942"/>
                <a:ext cx="10080" cy="360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4BAC6603-F64E-7723-E44C-AF11100672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40716" y="5530942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5B57EAEB-8E10-8DC1-A1E5-AE01A66E8F10}"/>
                    </a:ext>
                  </a:extLst>
                </p14:cNvPr>
                <p14:cNvContentPartPr/>
                <p14:nvPr/>
              </p14:nvContentPartPr>
              <p14:xfrm>
                <a:off x="565036" y="5981662"/>
                <a:ext cx="146160" cy="1839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5B57EAEB-8E10-8DC1-A1E5-AE01A66E8F1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56036" y="5973022"/>
                  <a:ext cx="163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97632B8D-07D7-00F8-7255-2436D66DBBA0}"/>
                    </a:ext>
                  </a:extLst>
                </p14:cNvPr>
                <p14:cNvContentPartPr/>
                <p14:nvPr/>
              </p14:nvContentPartPr>
              <p14:xfrm>
                <a:off x="787516" y="6060502"/>
                <a:ext cx="11880" cy="777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97632B8D-07D7-00F8-7255-2436D66DBBA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78516" y="6051862"/>
                  <a:ext cx="29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2EF8556F-9959-C529-6A1A-A4165C778A2F}"/>
                    </a:ext>
                  </a:extLst>
                </p14:cNvPr>
                <p14:cNvContentPartPr/>
                <p14:nvPr/>
              </p14:nvContentPartPr>
              <p14:xfrm>
                <a:off x="864916" y="5867902"/>
                <a:ext cx="345600" cy="2498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2EF8556F-9959-C529-6A1A-A4165C778A2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55916" y="5858902"/>
                  <a:ext cx="363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AF82CA9-B8B6-5D62-D795-6440F35CE44C}"/>
                    </a:ext>
                  </a:extLst>
                </p14:cNvPr>
                <p14:cNvContentPartPr/>
                <p14:nvPr/>
              </p14:nvContentPartPr>
              <p14:xfrm>
                <a:off x="934036" y="5882662"/>
                <a:ext cx="12240" cy="133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AF82CA9-B8B6-5D62-D795-6440F35CE44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5036" y="5873662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D27B6AC4-6FF3-67CE-74DC-4EDA8A876F4E}"/>
                    </a:ext>
                  </a:extLst>
                </p14:cNvPr>
                <p14:cNvContentPartPr/>
                <p14:nvPr/>
              </p14:nvContentPartPr>
              <p14:xfrm>
                <a:off x="1360996" y="5952862"/>
                <a:ext cx="179280" cy="878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D27B6AC4-6FF3-67CE-74DC-4EDA8A876F4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351996" y="5943862"/>
                  <a:ext cx="196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1C49D752-B564-368F-5425-F732466D5DD8}"/>
                    </a:ext>
                  </a:extLst>
                </p14:cNvPr>
                <p14:cNvContentPartPr/>
                <p14:nvPr/>
              </p14:nvContentPartPr>
              <p14:xfrm>
                <a:off x="827476" y="6281902"/>
                <a:ext cx="139680" cy="1584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1C49D752-B564-368F-5425-F732466D5DD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18836" y="6272902"/>
                  <a:ext cx="157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34CA861-34A2-F196-BB4E-704E2C3F80B0}"/>
                    </a:ext>
                  </a:extLst>
                </p14:cNvPr>
                <p14:cNvContentPartPr/>
                <p14:nvPr/>
              </p14:nvContentPartPr>
              <p14:xfrm>
                <a:off x="1026196" y="6321142"/>
                <a:ext cx="95760" cy="903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34CA861-34A2-F196-BB4E-704E2C3F80B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17196" y="6312502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83E41974-6E5E-564A-E3E5-F3520D01BB2E}"/>
                    </a:ext>
                  </a:extLst>
                </p14:cNvPr>
                <p14:cNvContentPartPr/>
                <p14:nvPr/>
              </p14:nvContentPartPr>
              <p14:xfrm>
                <a:off x="1124116" y="6204862"/>
                <a:ext cx="74520" cy="1886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83E41974-6E5E-564A-E3E5-F3520D01BB2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15476" y="6196222"/>
                  <a:ext cx="92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3DF7717-A894-BCB1-0408-AD2CC07D8509}"/>
                    </a:ext>
                  </a:extLst>
                </p14:cNvPr>
                <p14:cNvContentPartPr/>
                <p14:nvPr/>
              </p14:nvContentPartPr>
              <p14:xfrm>
                <a:off x="1233196" y="6269302"/>
                <a:ext cx="211680" cy="1152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3DF7717-A894-BCB1-0408-AD2CC07D850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224196" y="6260302"/>
                  <a:ext cx="229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80AA4E6-8D82-229B-718B-CE78EF49C839}"/>
                    </a:ext>
                  </a:extLst>
                </p14:cNvPr>
                <p14:cNvContentPartPr/>
                <p14:nvPr/>
              </p14:nvContentPartPr>
              <p14:xfrm>
                <a:off x="540556" y="5835502"/>
                <a:ext cx="638640" cy="727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80AA4E6-8D82-229B-718B-CE78EF49C83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31916" y="5826862"/>
                  <a:ext cx="65628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6808DBC1-7706-ED93-B653-EC270E24A1CC}"/>
                  </a:ext>
                </a:extLst>
              </p14:cNvPr>
              <p14:cNvContentPartPr/>
              <p14:nvPr/>
            </p14:nvContentPartPr>
            <p14:xfrm>
              <a:off x="2607316" y="5047102"/>
              <a:ext cx="774720" cy="7452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6808DBC1-7706-ED93-B653-EC270E24A1CC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2598316" y="5038462"/>
                <a:ext cx="792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E16BC441-5B4E-FC24-8B78-D7778A7038FF}"/>
                  </a:ext>
                </a:extLst>
              </p14:cNvPr>
              <p14:cNvContentPartPr/>
              <p14:nvPr/>
            </p14:nvContentPartPr>
            <p14:xfrm>
              <a:off x="3353236" y="4982302"/>
              <a:ext cx="683280" cy="15768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E16BC441-5B4E-FC24-8B78-D7778A7038FF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3344596" y="4973302"/>
                <a:ext cx="700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4E5F7DB2-DABC-527B-5362-0EE7A27496B4}"/>
                  </a:ext>
                </a:extLst>
              </p14:cNvPr>
              <p14:cNvContentPartPr/>
              <p14:nvPr/>
            </p14:nvContentPartPr>
            <p14:xfrm>
              <a:off x="2857876" y="5251942"/>
              <a:ext cx="196560" cy="13644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4E5F7DB2-DABC-527B-5362-0EE7A27496B4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2848876" y="5242942"/>
                <a:ext cx="214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EBE7491C-450E-9ABE-B058-DA522D6B4281}"/>
                  </a:ext>
                </a:extLst>
              </p14:cNvPr>
              <p14:cNvContentPartPr/>
              <p14:nvPr/>
            </p14:nvContentPartPr>
            <p14:xfrm>
              <a:off x="3110596" y="5306302"/>
              <a:ext cx="101160" cy="6552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EBE7491C-450E-9ABE-B058-DA522D6B4281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3101596" y="5297302"/>
                <a:ext cx="118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931B03CE-E4E8-5DF5-5A9C-8FCE2FE8A965}"/>
                  </a:ext>
                </a:extLst>
              </p14:cNvPr>
              <p14:cNvContentPartPr/>
              <p14:nvPr/>
            </p14:nvContentPartPr>
            <p14:xfrm>
              <a:off x="3222916" y="5245822"/>
              <a:ext cx="128520" cy="11736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931B03CE-E4E8-5DF5-5A9C-8FCE2FE8A965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3213916" y="5237182"/>
                <a:ext cx="1461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63DD56F8-4D53-B702-8C78-CFB6ACAEE1DD}"/>
                  </a:ext>
                </a:extLst>
              </p14:cNvPr>
              <p14:cNvContentPartPr/>
              <p14:nvPr/>
            </p14:nvContentPartPr>
            <p14:xfrm>
              <a:off x="3360796" y="5270662"/>
              <a:ext cx="75960" cy="9216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63DD56F8-4D53-B702-8C78-CFB6ACAEE1DD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3351796" y="5261662"/>
                <a:ext cx="936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F66CD457-C981-DA4B-FF3F-13D09CD5544F}"/>
                  </a:ext>
                </a:extLst>
              </p14:cNvPr>
              <p14:cNvContentPartPr/>
              <p14:nvPr/>
            </p14:nvContentPartPr>
            <p14:xfrm>
              <a:off x="3484276" y="5207302"/>
              <a:ext cx="116640" cy="16056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F66CD457-C981-DA4B-FF3F-13D09CD5544F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475636" y="5198662"/>
                <a:ext cx="134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2DB52186-2BE3-A74D-6767-9D9613135468}"/>
                  </a:ext>
                </a:extLst>
              </p14:cNvPr>
              <p14:cNvContentPartPr/>
              <p14:nvPr/>
            </p14:nvContentPartPr>
            <p14:xfrm>
              <a:off x="3661756" y="5282902"/>
              <a:ext cx="235800" cy="4680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2DB52186-2BE3-A74D-6767-9D9613135468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3653116" y="5274262"/>
                <a:ext cx="2534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F1D6BCF5-5694-BA12-D3D2-5393918457BC}"/>
                  </a:ext>
                </a:extLst>
              </p14:cNvPr>
              <p14:cNvContentPartPr/>
              <p14:nvPr/>
            </p14:nvContentPartPr>
            <p14:xfrm>
              <a:off x="3874516" y="5197222"/>
              <a:ext cx="19080" cy="1188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F1D6BCF5-5694-BA12-D3D2-5393918457BC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865876" y="5188582"/>
                <a:ext cx="36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CEA463AC-3683-4C9A-8D85-E4C545E56D6F}"/>
                  </a:ext>
                </a:extLst>
              </p14:cNvPr>
              <p14:cNvContentPartPr/>
              <p14:nvPr/>
            </p14:nvContentPartPr>
            <p14:xfrm>
              <a:off x="3934276" y="5199022"/>
              <a:ext cx="124920" cy="13032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CEA463AC-3683-4C9A-8D85-E4C545E56D6F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925636" y="5190022"/>
                <a:ext cx="142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51A587DA-2E6C-2CB3-595C-CAC9AD6CDF87}"/>
                  </a:ext>
                </a:extLst>
              </p14:cNvPr>
              <p14:cNvContentPartPr/>
              <p14:nvPr/>
            </p14:nvContentPartPr>
            <p14:xfrm>
              <a:off x="4099156" y="5144662"/>
              <a:ext cx="72720" cy="19188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51A587DA-2E6C-2CB3-595C-CAC9AD6CDF87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4090516" y="5135662"/>
                <a:ext cx="90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158CBDE4-23BE-E8A9-223D-E0E4607B33F1}"/>
                  </a:ext>
                </a:extLst>
              </p14:cNvPr>
              <p14:cNvContentPartPr/>
              <p14:nvPr/>
            </p14:nvContentPartPr>
            <p14:xfrm>
              <a:off x="4239556" y="5119462"/>
              <a:ext cx="88560" cy="190800"/>
            </p14:xfrm>
          </p:contentPart>
        </mc:Choice>
        <mc:Fallback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158CBDE4-23BE-E8A9-223D-E0E4607B33F1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4230556" y="5110462"/>
                <a:ext cx="106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6D10D44B-D503-F3E3-4C88-58FD2C846D40}"/>
                  </a:ext>
                </a:extLst>
              </p14:cNvPr>
              <p14:cNvContentPartPr/>
              <p14:nvPr/>
            </p14:nvContentPartPr>
            <p14:xfrm>
              <a:off x="4363756" y="5154022"/>
              <a:ext cx="234000" cy="17172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6D10D44B-D503-F3E3-4C88-58FD2C846D40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4354756" y="5145022"/>
                <a:ext cx="251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D97A460E-8B0F-111F-BAB1-CD7425B00B28}"/>
                  </a:ext>
                </a:extLst>
              </p14:cNvPr>
              <p14:cNvContentPartPr/>
              <p14:nvPr/>
            </p14:nvContentPartPr>
            <p14:xfrm>
              <a:off x="4471036" y="5110102"/>
              <a:ext cx="20880" cy="1800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D97A460E-8B0F-111F-BAB1-CD7425B00B28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462036" y="5101462"/>
                <a:ext cx="385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7" name="Gruppieren 646">
            <a:extLst>
              <a:ext uri="{FF2B5EF4-FFF2-40B4-BE49-F238E27FC236}">
                <a16:creationId xmlns:a16="http://schemas.microsoft.com/office/drawing/2014/main" id="{8ED004A0-F689-3D04-F3CE-E10C4112EC21}"/>
              </a:ext>
            </a:extLst>
          </p:cNvPr>
          <p:cNvGrpSpPr/>
          <p:nvPr/>
        </p:nvGrpSpPr>
        <p:grpSpPr>
          <a:xfrm>
            <a:off x="2928436" y="5530222"/>
            <a:ext cx="99360" cy="245520"/>
            <a:chOff x="2928436" y="5530222"/>
            <a:chExt cx="9936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CE37A66F-F5EC-27CF-563D-09FB9A359DE1}"/>
                    </a:ext>
                  </a:extLst>
                </p14:cNvPr>
                <p14:cNvContentPartPr/>
                <p14:nvPr/>
              </p14:nvContentPartPr>
              <p14:xfrm>
                <a:off x="2928436" y="5530222"/>
                <a:ext cx="99360" cy="1623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CE37A66F-F5EC-27CF-563D-09FB9A359DE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919436" y="5521582"/>
                  <a:ext cx="117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DC43DE8B-5051-EBEB-7542-94328B377F41}"/>
                    </a:ext>
                  </a:extLst>
                </p14:cNvPr>
                <p14:cNvContentPartPr/>
                <p14:nvPr/>
              </p14:nvContentPartPr>
              <p14:xfrm>
                <a:off x="3008356" y="5595742"/>
                <a:ext cx="13680" cy="1800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DC43DE8B-5051-EBEB-7542-94328B377F4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999356" y="5586742"/>
                  <a:ext cx="313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7" name="Gruppieren 666">
            <a:extLst>
              <a:ext uri="{FF2B5EF4-FFF2-40B4-BE49-F238E27FC236}">
                <a16:creationId xmlns:a16="http://schemas.microsoft.com/office/drawing/2014/main" id="{5E0EEC0C-88DC-FA31-DD71-2B77FE0BDA3C}"/>
              </a:ext>
            </a:extLst>
          </p:cNvPr>
          <p:cNvGrpSpPr/>
          <p:nvPr/>
        </p:nvGrpSpPr>
        <p:grpSpPr>
          <a:xfrm>
            <a:off x="3184036" y="5462182"/>
            <a:ext cx="1510200" cy="630360"/>
            <a:chOff x="3184036" y="5462182"/>
            <a:chExt cx="151020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A5E58EF-E334-D6E1-85E1-990638F9630E}"/>
                    </a:ext>
                  </a:extLst>
                </p14:cNvPr>
                <p14:cNvContentPartPr/>
                <p14:nvPr/>
              </p14:nvContentPartPr>
              <p14:xfrm>
                <a:off x="3184036" y="5544262"/>
                <a:ext cx="117720" cy="2098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A5E58EF-E334-D6E1-85E1-990638F9630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175396" y="5535622"/>
                  <a:ext cx="135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23758F01-2530-FA19-5537-FDC23B0BD516}"/>
                    </a:ext>
                  </a:extLst>
                </p14:cNvPr>
                <p14:cNvContentPartPr/>
                <p14:nvPr/>
              </p14:nvContentPartPr>
              <p14:xfrm>
                <a:off x="3337396" y="5619502"/>
                <a:ext cx="34560" cy="1101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23758F01-2530-FA19-5537-FDC23B0BD51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328396" y="5610502"/>
                  <a:ext cx="52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5F36FB13-68CE-A73D-8CA0-F78968BBE94B}"/>
                    </a:ext>
                  </a:extLst>
                </p14:cNvPr>
                <p14:cNvContentPartPr/>
                <p14:nvPr/>
              </p14:nvContentPartPr>
              <p14:xfrm>
                <a:off x="3397156" y="5462182"/>
                <a:ext cx="232920" cy="2304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5F36FB13-68CE-A73D-8CA0-F78968BBE94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388516" y="5453542"/>
                  <a:ext cx="250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E682303-550B-A4C0-7558-66F8A7B36D11}"/>
                    </a:ext>
                  </a:extLst>
                </p14:cNvPr>
                <p14:cNvContentPartPr/>
                <p14:nvPr/>
              </p14:nvContentPartPr>
              <p14:xfrm>
                <a:off x="3427756" y="5510062"/>
                <a:ext cx="38160" cy="1008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E682303-550B-A4C0-7558-66F8A7B36D1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418756" y="5501062"/>
                  <a:ext cx="55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0F8F493D-2A52-93AE-6C07-828407E13E61}"/>
                    </a:ext>
                  </a:extLst>
                </p14:cNvPr>
                <p14:cNvContentPartPr/>
                <p14:nvPr/>
              </p14:nvContentPartPr>
              <p14:xfrm>
                <a:off x="3676156" y="5570182"/>
                <a:ext cx="212760" cy="806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0F8F493D-2A52-93AE-6C07-828407E13E6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667156" y="5561182"/>
                  <a:ext cx="230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35DE71B-6DC4-0CB2-E4C3-D9DAAA0DD01F}"/>
                    </a:ext>
                  </a:extLst>
                </p14:cNvPr>
                <p14:cNvContentPartPr/>
                <p14:nvPr/>
              </p14:nvContentPartPr>
              <p14:xfrm>
                <a:off x="3995116" y="5551462"/>
                <a:ext cx="165600" cy="28440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35DE71B-6DC4-0CB2-E4C3-D9DAAA0DD01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986476" y="5542462"/>
                  <a:ext cx="183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B9D17ECE-72BC-9EFC-EF61-79CD80151B26}"/>
                    </a:ext>
                  </a:extLst>
                </p14:cNvPr>
                <p14:cNvContentPartPr/>
                <p14:nvPr/>
              </p14:nvContentPartPr>
              <p14:xfrm>
                <a:off x="4238116" y="5554702"/>
                <a:ext cx="86400" cy="1350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B9D17ECE-72BC-9EFC-EF61-79CD80151B2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229476" y="5545702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8D267490-2067-59E3-BF5A-D8D61CE0CE4D}"/>
                    </a:ext>
                  </a:extLst>
                </p14:cNvPr>
                <p14:cNvContentPartPr/>
                <p14:nvPr/>
              </p14:nvContentPartPr>
              <p14:xfrm>
                <a:off x="4223356" y="5575582"/>
                <a:ext cx="101880" cy="183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8D267490-2067-59E3-BF5A-D8D61CE0CE4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214356" y="5566582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A82E0900-2F26-8148-AE59-978A95F8C7A7}"/>
                    </a:ext>
                  </a:extLst>
                </p14:cNvPr>
                <p14:cNvContentPartPr/>
                <p14:nvPr/>
              </p14:nvContentPartPr>
              <p14:xfrm>
                <a:off x="4366636" y="5547502"/>
                <a:ext cx="327600" cy="22320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A82E0900-2F26-8148-AE59-978A95F8C7A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357636" y="5538862"/>
                  <a:ext cx="345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9E8DD767-623B-3CD3-8244-0508D86C35FE}"/>
                    </a:ext>
                  </a:extLst>
                </p14:cNvPr>
                <p14:cNvContentPartPr/>
                <p14:nvPr/>
              </p14:nvContentPartPr>
              <p14:xfrm>
                <a:off x="3335236" y="5961142"/>
                <a:ext cx="273240" cy="13140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9E8DD767-623B-3CD3-8244-0508D86C35F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326596" y="5952502"/>
                  <a:ext cx="290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C3CACCE8-203A-E0ED-D133-B87A2EF2D659}"/>
                    </a:ext>
                  </a:extLst>
                </p14:cNvPr>
                <p14:cNvContentPartPr/>
                <p14:nvPr/>
              </p14:nvContentPartPr>
              <p14:xfrm>
                <a:off x="3638716" y="5868982"/>
                <a:ext cx="89280" cy="1839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C3CACCE8-203A-E0ED-D133-B87A2EF2D65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629716" y="5860342"/>
                  <a:ext cx="106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F9320801-52C2-82DE-2296-DBCE865ECD62}"/>
                    </a:ext>
                  </a:extLst>
                </p14:cNvPr>
                <p14:cNvContentPartPr/>
                <p14:nvPr/>
              </p14:nvContentPartPr>
              <p14:xfrm>
                <a:off x="3765796" y="5957182"/>
                <a:ext cx="74880" cy="795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F9320801-52C2-82DE-2296-DBCE865ECD6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757156" y="5948542"/>
                  <a:ext cx="92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D70A71F5-C6F8-FADF-0B3E-7D6F5D19784E}"/>
                    </a:ext>
                  </a:extLst>
                </p14:cNvPr>
                <p14:cNvContentPartPr/>
                <p14:nvPr/>
              </p14:nvContentPartPr>
              <p14:xfrm>
                <a:off x="3882796" y="5848822"/>
                <a:ext cx="77040" cy="1890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D70A71F5-C6F8-FADF-0B3E-7D6F5D19784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873796" y="5840182"/>
                  <a:ext cx="94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D461E41-B1FD-5727-0802-43783309677D}"/>
                    </a:ext>
                  </a:extLst>
                </p14:cNvPr>
                <p14:cNvContentPartPr/>
                <p14:nvPr/>
              </p14:nvContentPartPr>
              <p14:xfrm>
                <a:off x="4019596" y="5934142"/>
                <a:ext cx="186480" cy="8640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D461E41-B1FD-5727-0802-43783309677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010956" y="5925502"/>
                  <a:ext cx="2041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6" name="Gruppieren 675">
            <a:extLst>
              <a:ext uri="{FF2B5EF4-FFF2-40B4-BE49-F238E27FC236}">
                <a16:creationId xmlns:a16="http://schemas.microsoft.com/office/drawing/2014/main" id="{D76DE53F-1078-E976-2118-D72325EBBFAF}"/>
              </a:ext>
            </a:extLst>
          </p:cNvPr>
          <p:cNvGrpSpPr/>
          <p:nvPr/>
        </p:nvGrpSpPr>
        <p:grpSpPr>
          <a:xfrm>
            <a:off x="2470156" y="4444102"/>
            <a:ext cx="2378520" cy="487440"/>
            <a:chOff x="2470156" y="4444102"/>
            <a:chExt cx="237852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BB6E2277-58A0-2D54-83F3-05EB0DCA780F}"/>
                    </a:ext>
                  </a:extLst>
                </p14:cNvPr>
                <p14:cNvContentPartPr/>
                <p14:nvPr/>
              </p14:nvContentPartPr>
              <p14:xfrm>
                <a:off x="2544676" y="4674502"/>
                <a:ext cx="14760" cy="1396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BB6E2277-58A0-2D54-83F3-05EB0DCA780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536036" y="4665862"/>
                  <a:ext cx="3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04A14B7-AD92-E7EB-0BDB-EAA6BD4F600D}"/>
                    </a:ext>
                  </a:extLst>
                </p14:cNvPr>
                <p14:cNvContentPartPr/>
                <p14:nvPr/>
              </p14:nvContentPartPr>
              <p14:xfrm>
                <a:off x="2470156" y="4729222"/>
                <a:ext cx="118080" cy="234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04A14B7-AD92-E7EB-0BDB-EAA6BD4F600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461156" y="4720582"/>
                  <a:ext cx="13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E3D931A-D5E7-78F8-1A0D-9D8D970D0E7A}"/>
                    </a:ext>
                  </a:extLst>
                </p14:cNvPr>
                <p14:cNvContentPartPr/>
                <p14:nvPr/>
              </p14:nvContentPartPr>
              <p14:xfrm>
                <a:off x="2775076" y="4514302"/>
                <a:ext cx="91080" cy="1148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E3D931A-D5E7-78F8-1A0D-9D8D970D0E7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766076" y="4505662"/>
                  <a:ext cx="108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7931E344-3B24-AC2C-DFF7-0AADA140064F}"/>
                    </a:ext>
                  </a:extLst>
                </p14:cNvPr>
                <p14:cNvContentPartPr/>
                <p14:nvPr/>
              </p14:nvContentPartPr>
              <p14:xfrm>
                <a:off x="2824036" y="4549222"/>
                <a:ext cx="38880" cy="1335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7931E344-3B24-AC2C-DFF7-0AADA140064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815396" y="4540582"/>
                  <a:ext cx="5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ECE605C5-A388-C226-7EA9-2C43FA546BE3}"/>
                    </a:ext>
                  </a:extLst>
                </p14:cNvPr>
                <p14:cNvContentPartPr/>
                <p14:nvPr/>
              </p14:nvContentPartPr>
              <p14:xfrm>
                <a:off x="2762476" y="4766302"/>
                <a:ext cx="70200" cy="882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ECE605C5-A388-C226-7EA9-2C43FA546BE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753836" y="4757302"/>
                  <a:ext cx="87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68B0603-9009-ACD9-3501-BAAB6D91F43D}"/>
                    </a:ext>
                  </a:extLst>
                </p14:cNvPr>
                <p14:cNvContentPartPr/>
                <p14:nvPr/>
              </p14:nvContentPartPr>
              <p14:xfrm>
                <a:off x="2811436" y="4504582"/>
                <a:ext cx="172800" cy="4086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68B0603-9009-ACD9-3501-BAAB6D91F43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802796" y="4495582"/>
                  <a:ext cx="190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B935D47E-ECFC-E472-3F4A-03AC397017CF}"/>
                    </a:ext>
                  </a:extLst>
                </p14:cNvPr>
                <p14:cNvContentPartPr/>
                <p14:nvPr/>
              </p14:nvContentPartPr>
              <p14:xfrm>
                <a:off x="2616316" y="4511062"/>
                <a:ext cx="97560" cy="4204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B935D47E-ECFC-E472-3F4A-03AC397017C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607316" y="4502422"/>
                  <a:ext cx="115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69AD1823-3534-4FF6-BC56-9F4157D72275}"/>
                    </a:ext>
                  </a:extLst>
                </p14:cNvPr>
                <p14:cNvContentPartPr/>
                <p14:nvPr/>
              </p14:nvContentPartPr>
              <p14:xfrm>
                <a:off x="3108436" y="4620502"/>
                <a:ext cx="99000" cy="1270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69AD1823-3534-4FF6-BC56-9F4157D7227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099796" y="4611862"/>
                  <a:ext cx="116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8B3BFBE-75BD-3428-3F2B-F0F3F420E4C6}"/>
                    </a:ext>
                  </a:extLst>
                </p14:cNvPr>
                <p14:cNvContentPartPr/>
                <p14:nvPr/>
              </p14:nvContentPartPr>
              <p14:xfrm>
                <a:off x="3217516" y="4736422"/>
                <a:ext cx="11880" cy="1155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8B3BFBE-75BD-3428-3F2B-F0F3F420E4C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208876" y="4727782"/>
                  <a:ext cx="29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CB47E86D-339A-4A57-8D0A-822C1448C39A}"/>
                    </a:ext>
                  </a:extLst>
                </p14:cNvPr>
                <p14:cNvContentPartPr/>
                <p14:nvPr/>
              </p14:nvContentPartPr>
              <p14:xfrm>
                <a:off x="3296716" y="4599982"/>
                <a:ext cx="127440" cy="1641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CB47E86D-339A-4A57-8D0A-822C1448C39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287716" y="4591342"/>
                  <a:ext cx="145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A1204E4-71BF-202E-AB4A-15117FA83F42}"/>
                    </a:ext>
                  </a:extLst>
                </p14:cNvPr>
                <p14:cNvContentPartPr/>
                <p14:nvPr/>
              </p14:nvContentPartPr>
              <p14:xfrm>
                <a:off x="3458716" y="4444102"/>
                <a:ext cx="79920" cy="1270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A1204E4-71BF-202E-AB4A-15117FA83F4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449716" y="4435102"/>
                  <a:ext cx="97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7AC6FCD9-F4C9-D04C-5DB2-2CD7D5DFA960}"/>
                    </a:ext>
                  </a:extLst>
                </p14:cNvPr>
                <p14:cNvContentPartPr/>
                <p14:nvPr/>
              </p14:nvContentPartPr>
              <p14:xfrm>
                <a:off x="3506236" y="4492702"/>
                <a:ext cx="33840" cy="1350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7AC6FCD9-F4C9-D04C-5DB2-2CD7D5DFA96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497236" y="4483702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67D35157-4EE1-A629-CF0D-A815522E507D}"/>
                    </a:ext>
                  </a:extLst>
                </p14:cNvPr>
                <p14:cNvContentPartPr/>
                <p14:nvPr/>
              </p14:nvContentPartPr>
              <p14:xfrm>
                <a:off x="3597316" y="4691062"/>
                <a:ext cx="8640" cy="108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67D35157-4EE1-A629-CF0D-A815522E507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588676" y="4682422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05712F35-8FDF-0A78-D708-4ECC50389339}"/>
                    </a:ext>
                  </a:extLst>
                </p14:cNvPr>
                <p14:cNvContentPartPr/>
                <p14:nvPr/>
              </p14:nvContentPartPr>
              <p14:xfrm>
                <a:off x="3706036" y="4615462"/>
                <a:ext cx="117000" cy="1584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05712F35-8FDF-0A78-D708-4ECC5038933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97396" y="4606462"/>
                  <a:ext cx="134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7374C4F-9109-11E0-612A-02D1DF605283}"/>
                    </a:ext>
                  </a:extLst>
                </p14:cNvPr>
                <p14:cNvContentPartPr/>
                <p14:nvPr/>
              </p14:nvContentPartPr>
              <p14:xfrm>
                <a:off x="3873436" y="4743982"/>
                <a:ext cx="13320" cy="1170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7374C4F-9109-11E0-612A-02D1DF60528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864796" y="4734982"/>
                  <a:ext cx="3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2126F2A-D712-6B29-0742-4439A7564BC3}"/>
                    </a:ext>
                  </a:extLst>
                </p14:cNvPr>
                <p14:cNvContentPartPr/>
                <p14:nvPr/>
              </p14:nvContentPartPr>
              <p14:xfrm>
                <a:off x="3919156" y="4607902"/>
                <a:ext cx="104760" cy="1548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2126F2A-D712-6B29-0742-4439A7564BC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910156" y="4599262"/>
                  <a:ext cx="12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A8E3E5D0-097E-D0C0-D148-234145BEEF6F}"/>
                    </a:ext>
                  </a:extLst>
                </p14:cNvPr>
                <p14:cNvContentPartPr/>
                <p14:nvPr/>
              </p14:nvContentPartPr>
              <p14:xfrm>
                <a:off x="4035436" y="4459582"/>
                <a:ext cx="102240" cy="1166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A8E3E5D0-097E-D0C0-D148-234145BEEF6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026436" y="4450582"/>
                  <a:ext cx="119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C7F6412E-E0FF-16A5-5726-8B0652846F5C}"/>
                    </a:ext>
                  </a:extLst>
                </p14:cNvPr>
                <p14:cNvContentPartPr/>
                <p14:nvPr/>
              </p14:nvContentPartPr>
              <p14:xfrm>
                <a:off x="4143796" y="4669462"/>
                <a:ext cx="131400" cy="219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C7F6412E-E0FF-16A5-5726-8B0652846F5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135156" y="4660822"/>
                  <a:ext cx="149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6EFDB2C2-B6C8-CEB2-FA20-08972029DA6E}"/>
                    </a:ext>
                  </a:extLst>
                </p14:cNvPr>
                <p14:cNvContentPartPr/>
                <p14:nvPr/>
              </p14:nvContentPartPr>
              <p14:xfrm>
                <a:off x="4162876" y="4742902"/>
                <a:ext cx="135000" cy="208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6EFDB2C2-B6C8-CEB2-FA20-08972029DA6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154236" y="4733902"/>
                  <a:ext cx="152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BC9B4D6-F4B3-D506-BA81-6BBF5E3B6A19}"/>
                    </a:ext>
                  </a:extLst>
                </p14:cNvPr>
                <p14:cNvContentPartPr/>
                <p14:nvPr/>
              </p14:nvContentPartPr>
              <p14:xfrm>
                <a:off x="4344316" y="4542382"/>
                <a:ext cx="143280" cy="2296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BC9B4D6-F4B3-D506-BA81-6BBF5E3B6A1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335676" y="4533742"/>
                  <a:ext cx="160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ACEA7C13-E700-617F-8677-4ED89F43C748}"/>
                    </a:ext>
                  </a:extLst>
                </p14:cNvPr>
                <p14:cNvContentPartPr/>
                <p14:nvPr/>
              </p14:nvContentPartPr>
              <p14:xfrm>
                <a:off x="4708276" y="4527622"/>
                <a:ext cx="94320" cy="17064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ACEA7C13-E700-617F-8677-4ED89F43C74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699636" y="4518622"/>
                  <a:ext cx="111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84AF477-48CA-599B-39A6-1B53BDFEED93}"/>
                    </a:ext>
                  </a:extLst>
                </p14:cNvPr>
                <p14:cNvContentPartPr/>
                <p14:nvPr/>
              </p14:nvContentPartPr>
              <p14:xfrm>
                <a:off x="4770196" y="4661182"/>
                <a:ext cx="78480" cy="939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84AF477-48CA-599B-39A6-1B53BDFEED9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761556" y="4652542"/>
                  <a:ext cx="96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EAFC5533-B214-AA57-467C-73A783CD3887}"/>
                    </a:ext>
                  </a:extLst>
                </p14:cNvPr>
                <p14:cNvContentPartPr/>
                <p14:nvPr/>
              </p14:nvContentPartPr>
              <p14:xfrm>
                <a:off x="4540516" y="4572622"/>
                <a:ext cx="78480" cy="1972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EAFC5533-B214-AA57-467C-73A783CD388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531516" y="4563982"/>
                  <a:ext cx="96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B4015F4-D794-10A9-D839-70CF8CD30509}"/>
                    </a:ext>
                  </a:extLst>
                </p14:cNvPr>
                <p14:cNvContentPartPr/>
                <p14:nvPr/>
              </p14:nvContentPartPr>
              <p14:xfrm>
                <a:off x="4658956" y="4514662"/>
                <a:ext cx="83880" cy="914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B4015F4-D794-10A9-D839-70CF8CD3050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649956" y="4505662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4682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23241"/>
              </p:ext>
            </p:extLst>
          </p:nvPr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524000" imgH="482600" progId="Equation.3">
                  <p:embed/>
                </p:oleObj>
              </mc:Choice>
              <mc:Fallback>
                <p:oleObj name="Formel" r:id="rId2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62B53BBA-68B3-7551-E117-E20E7FF89CA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2F08CC-DDA0-9002-8C72-5DBAF5E202DB}"/>
              </a:ext>
            </a:extLst>
          </p:cNvPr>
          <p:cNvGrpSpPr/>
          <p:nvPr/>
        </p:nvGrpSpPr>
        <p:grpSpPr>
          <a:xfrm>
            <a:off x="5017516" y="2217142"/>
            <a:ext cx="1787040" cy="619920"/>
            <a:chOff x="5017516" y="2217142"/>
            <a:chExt cx="178704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41C0DA2-FB6D-CCE9-6990-A7B65B97CAD1}"/>
                    </a:ext>
                  </a:extLst>
                </p14:cNvPr>
                <p14:cNvContentPartPr/>
                <p14:nvPr/>
              </p14:nvContentPartPr>
              <p14:xfrm>
                <a:off x="5017516" y="2318662"/>
                <a:ext cx="985320" cy="85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41C0DA2-FB6D-CCE9-6990-A7B65B97CA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8516" y="2309662"/>
                  <a:ext cx="100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ADFF7BE-41EC-F9EA-AC32-5E0C093E3AC3}"/>
                    </a:ext>
                  </a:extLst>
                </p14:cNvPr>
                <p14:cNvContentPartPr/>
                <p14:nvPr/>
              </p14:nvContentPartPr>
              <p14:xfrm>
                <a:off x="6053956" y="2217142"/>
                <a:ext cx="750600" cy="186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ADFF7BE-41EC-F9EA-AC32-5E0C093E3A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5316" y="2208142"/>
                  <a:ext cx="768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1388428-6F9F-9958-037D-D54499EC8A7B}"/>
                    </a:ext>
                  </a:extLst>
                </p14:cNvPr>
                <p14:cNvContentPartPr/>
                <p14:nvPr/>
              </p14:nvContentPartPr>
              <p14:xfrm>
                <a:off x="6155836" y="2415862"/>
                <a:ext cx="514800" cy="345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1388428-6F9F-9958-037D-D54499EC8A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46836" y="2406862"/>
                  <a:ext cx="532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A674DCF-4F7C-2B82-CC97-ABEB9D1CA35A}"/>
                    </a:ext>
                  </a:extLst>
                </p14:cNvPr>
                <p14:cNvContentPartPr/>
                <p14:nvPr/>
              </p14:nvContentPartPr>
              <p14:xfrm>
                <a:off x="6581356" y="2674702"/>
                <a:ext cx="182880" cy="162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A674DCF-4F7C-2B82-CC97-ABEB9D1CA3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72716" y="2666062"/>
                  <a:ext cx="200520" cy="18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799753" imgH="469696" progId="Equation.3">
                  <p:embed/>
                </p:oleObj>
              </mc:Choice>
              <mc:Fallback>
                <p:oleObj name="Formel" r:id="rId2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9DB2FEF1-B71E-0B54-16B7-9B4CEF30840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148A065-7DB7-4039-A9EA-BBAAFA51C8BA}"/>
                  </a:ext>
                </a:extLst>
              </p14:cNvPr>
              <p14:cNvContentPartPr/>
              <p14:nvPr/>
            </p14:nvContentPartPr>
            <p14:xfrm>
              <a:off x="3320116" y="1512982"/>
              <a:ext cx="528840" cy="73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148A065-7DB7-4039-A9EA-BBAAFA51C8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1116" y="1503982"/>
                <a:ext cx="546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1B320FC-C8EE-C621-3BEE-E4CE81881B90}"/>
                  </a:ext>
                </a:extLst>
              </p14:cNvPr>
              <p14:cNvContentPartPr/>
              <p14:nvPr/>
            </p14:nvContentPartPr>
            <p14:xfrm>
              <a:off x="6897796" y="1802422"/>
              <a:ext cx="176400" cy="55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1B320FC-C8EE-C621-3BEE-E4CE81881B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8796" y="1793422"/>
                <a:ext cx="194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0C725B3-5A2C-8DD0-CFF6-CEFF3CC7CE9C}"/>
                  </a:ext>
                </a:extLst>
              </p14:cNvPr>
              <p14:cNvContentPartPr/>
              <p14:nvPr/>
            </p14:nvContentPartPr>
            <p14:xfrm>
              <a:off x="6916156" y="1858582"/>
              <a:ext cx="166680" cy="37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0C725B3-5A2C-8DD0-CFF6-CEFF3CC7CE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07516" y="1849582"/>
                <a:ext cx="184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54DDE47-7DD1-CD6F-8E5F-78E825382B71}"/>
                  </a:ext>
                </a:extLst>
              </p14:cNvPr>
              <p14:cNvContentPartPr/>
              <p14:nvPr/>
            </p14:nvContentPartPr>
            <p14:xfrm>
              <a:off x="7128916" y="1721782"/>
              <a:ext cx="51480" cy="1634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54DDE47-7DD1-CD6F-8E5F-78E825382B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9916" y="1713142"/>
                <a:ext cx="69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7DBC536-5B20-2309-42F1-B40FB09642FD}"/>
                  </a:ext>
                </a:extLst>
              </p14:cNvPr>
              <p14:cNvContentPartPr/>
              <p14:nvPr/>
            </p14:nvContentPartPr>
            <p14:xfrm>
              <a:off x="7338436" y="1460422"/>
              <a:ext cx="138600" cy="1796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7DBC536-5B20-2309-42F1-B40FB09642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29436" y="1451782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F1F880E-A55D-8E76-021B-096739CCA9D6}"/>
                  </a:ext>
                </a:extLst>
              </p14:cNvPr>
              <p14:cNvContentPartPr/>
              <p14:nvPr/>
            </p14:nvContentPartPr>
            <p14:xfrm>
              <a:off x="7523116" y="1475542"/>
              <a:ext cx="245520" cy="1069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F1F880E-A55D-8E76-021B-096739CCA9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14116" y="1466542"/>
                <a:ext cx="263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9E51AF5-E73E-AA95-7C7F-8140D1CF8BBB}"/>
                  </a:ext>
                </a:extLst>
              </p14:cNvPr>
              <p14:cNvContentPartPr/>
              <p14:nvPr/>
            </p14:nvContentPartPr>
            <p14:xfrm>
              <a:off x="7799236" y="1438462"/>
              <a:ext cx="74520" cy="86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9E51AF5-E73E-AA95-7C7F-8140D1CF8B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90236" y="1429822"/>
                <a:ext cx="9216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5552065-13C6-0C4F-D234-516EF2F819EA}"/>
              </a:ext>
            </a:extLst>
          </p:cNvPr>
          <p:cNvGrpSpPr/>
          <p:nvPr/>
        </p:nvGrpSpPr>
        <p:grpSpPr>
          <a:xfrm>
            <a:off x="8073196" y="429382"/>
            <a:ext cx="3815280" cy="1338840"/>
            <a:chOff x="8073196" y="429382"/>
            <a:chExt cx="3815280" cy="13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DA9B8BE-2D09-43A5-8489-766D3CAE5C03}"/>
                    </a:ext>
                  </a:extLst>
                </p14:cNvPr>
                <p14:cNvContentPartPr/>
                <p14:nvPr/>
              </p14:nvContentPartPr>
              <p14:xfrm>
                <a:off x="8073196" y="1213822"/>
                <a:ext cx="345600" cy="309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DA9B8BE-2D09-43A5-8489-766D3CAE5C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64196" y="1204822"/>
                  <a:ext cx="363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7B17579-0E7A-ABBE-5DBA-BD3A885F7C5B}"/>
                    </a:ext>
                  </a:extLst>
                </p14:cNvPr>
                <p14:cNvContentPartPr/>
                <p14:nvPr/>
              </p14:nvContentPartPr>
              <p14:xfrm>
                <a:off x="8610676" y="1175662"/>
                <a:ext cx="315360" cy="131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7B17579-0E7A-ABBE-5DBA-BD3A885F7C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02036" y="1167022"/>
                  <a:ext cx="333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E376A6A-2F5E-7453-E34B-FDA2461A2072}"/>
                    </a:ext>
                  </a:extLst>
                </p14:cNvPr>
                <p14:cNvContentPartPr/>
                <p14:nvPr/>
              </p14:nvContentPartPr>
              <p14:xfrm>
                <a:off x="8876356" y="1107982"/>
                <a:ext cx="24480" cy="19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E376A6A-2F5E-7453-E34B-FDA2461A20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67716" y="1098982"/>
                  <a:ext cx="42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EF25258-2A12-3810-E1DD-4B0B758CF1F0}"/>
                    </a:ext>
                  </a:extLst>
                </p14:cNvPr>
                <p14:cNvContentPartPr/>
                <p14:nvPr/>
              </p14:nvContentPartPr>
              <p14:xfrm>
                <a:off x="8960596" y="1137862"/>
                <a:ext cx="372960" cy="79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EF25258-2A12-3810-E1DD-4B0B758CF1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1596" y="1129222"/>
                  <a:ext cx="390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4F205E0-BE26-997B-5A42-9F79EABB2DE1}"/>
                    </a:ext>
                  </a:extLst>
                </p14:cNvPr>
                <p14:cNvContentPartPr/>
                <p14:nvPr/>
              </p14:nvContentPartPr>
              <p14:xfrm>
                <a:off x="9525076" y="972262"/>
                <a:ext cx="38520" cy="183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4F205E0-BE26-997B-5A42-9F79EABB2DE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16076" y="963622"/>
                  <a:ext cx="56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E71DCBF-42E5-FBB3-4FBB-859DB4D196B3}"/>
                    </a:ext>
                  </a:extLst>
                </p14:cNvPr>
                <p14:cNvContentPartPr/>
                <p14:nvPr/>
              </p14:nvContentPartPr>
              <p14:xfrm>
                <a:off x="9432556" y="939142"/>
                <a:ext cx="200160" cy="226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E71DCBF-42E5-FBB3-4FBB-859DB4D196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23916" y="930142"/>
                  <a:ext cx="217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1EF1178-E000-A488-457C-57C72D23940C}"/>
                    </a:ext>
                  </a:extLst>
                </p14:cNvPr>
                <p14:cNvContentPartPr/>
                <p14:nvPr/>
              </p14:nvContentPartPr>
              <p14:xfrm>
                <a:off x="9603556" y="1024462"/>
                <a:ext cx="162360" cy="82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1EF1178-E000-A488-457C-57C72D2394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94916" y="1015822"/>
                  <a:ext cx="180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BFB057-BEC7-2E21-12D1-F57EBF2B7F7C}"/>
                    </a:ext>
                  </a:extLst>
                </p14:cNvPr>
                <p14:cNvContentPartPr/>
                <p14:nvPr/>
              </p14:nvContentPartPr>
              <p14:xfrm>
                <a:off x="9813076" y="812062"/>
                <a:ext cx="477720" cy="293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BFB057-BEC7-2E21-12D1-F57EBF2B7F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04076" y="803422"/>
                  <a:ext cx="495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50C7DED-0901-6D1C-9C19-D25BCE992D3D}"/>
                    </a:ext>
                  </a:extLst>
                </p14:cNvPr>
                <p14:cNvContentPartPr/>
                <p14:nvPr/>
              </p14:nvContentPartPr>
              <p14:xfrm>
                <a:off x="10299436" y="827182"/>
                <a:ext cx="117000" cy="90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50C7DED-0901-6D1C-9C19-D25BCE992D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90796" y="818182"/>
                  <a:ext cx="134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2DFF2D3-5C01-EE4A-FC18-3F8F52BB0290}"/>
                    </a:ext>
                  </a:extLst>
                </p14:cNvPr>
                <p14:cNvContentPartPr/>
                <p14:nvPr/>
              </p14:nvContentPartPr>
              <p14:xfrm>
                <a:off x="10478356" y="702262"/>
                <a:ext cx="128160" cy="163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2DFF2D3-5C01-EE4A-FC18-3F8F52BB02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69356" y="693622"/>
                  <a:ext cx="145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D98787-9F11-7A3E-E8D7-22B72680ACA3}"/>
                    </a:ext>
                  </a:extLst>
                </p14:cNvPr>
                <p14:cNvContentPartPr/>
                <p14:nvPr/>
              </p14:nvContentPartPr>
              <p14:xfrm>
                <a:off x="10736116" y="518302"/>
                <a:ext cx="367560" cy="442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D98787-9F11-7A3E-E8D7-22B72680AC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27116" y="509662"/>
                  <a:ext cx="3852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23EC291-C0F1-4E6D-57C9-411E9A4B3D67}"/>
                    </a:ext>
                  </a:extLst>
                </p14:cNvPr>
                <p14:cNvContentPartPr/>
                <p14:nvPr/>
              </p14:nvContentPartPr>
              <p14:xfrm>
                <a:off x="10901716" y="429382"/>
                <a:ext cx="24480" cy="33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23EC291-C0F1-4E6D-57C9-411E9A4B3D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93076" y="420382"/>
                  <a:ext cx="42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3907BB1-7BD2-31A6-A1BB-8E7F51159411}"/>
                    </a:ext>
                  </a:extLst>
                </p14:cNvPr>
                <p14:cNvContentPartPr/>
                <p14:nvPr/>
              </p14:nvContentPartPr>
              <p14:xfrm>
                <a:off x="9177676" y="1357102"/>
                <a:ext cx="219240" cy="178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3907BB1-7BD2-31A6-A1BB-8E7F511594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69036" y="1348102"/>
                  <a:ext cx="236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F89D416-4A63-CD32-236F-234292B6FC56}"/>
                    </a:ext>
                  </a:extLst>
                </p14:cNvPr>
                <p14:cNvContentPartPr/>
                <p14:nvPr/>
              </p14:nvContentPartPr>
              <p14:xfrm>
                <a:off x="9429316" y="1385542"/>
                <a:ext cx="145080" cy="81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F89D416-4A63-CD32-236F-234292B6FC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20316" y="1376902"/>
                  <a:ext cx="162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A242002-2821-E035-1AA8-D2CEBB2C5D2E}"/>
                    </a:ext>
                  </a:extLst>
                </p14:cNvPr>
                <p14:cNvContentPartPr/>
                <p14:nvPr/>
              </p14:nvContentPartPr>
              <p14:xfrm>
                <a:off x="9199996" y="1322902"/>
                <a:ext cx="62280" cy="19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A242002-2821-E035-1AA8-D2CEBB2C5D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91356" y="1314262"/>
                  <a:ext cx="79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395701-4E84-2264-CE14-36FBAACDF183}"/>
                    </a:ext>
                  </a:extLst>
                </p14:cNvPr>
                <p14:cNvContentPartPr/>
                <p14:nvPr/>
              </p14:nvContentPartPr>
              <p14:xfrm>
                <a:off x="9642436" y="1340902"/>
                <a:ext cx="125640" cy="70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395701-4E84-2264-CE14-36FBAACDF1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33436" y="1331902"/>
                  <a:ext cx="143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B9A9CE-DBA2-9D19-0FF9-34531AEA0715}"/>
                    </a:ext>
                  </a:extLst>
                </p14:cNvPr>
                <p14:cNvContentPartPr/>
                <p14:nvPr/>
              </p14:nvContentPartPr>
              <p14:xfrm>
                <a:off x="9801916" y="1220662"/>
                <a:ext cx="99720" cy="145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B9A9CE-DBA2-9D19-0FF9-34531AEA07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93276" y="1212022"/>
                  <a:ext cx="11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8D25E7A-BEC7-AC0F-3C12-A8CA647F66F1}"/>
                    </a:ext>
                  </a:extLst>
                </p14:cNvPr>
                <p14:cNvContentPartPr/>
                <p14:nvPr/>
              </p14:nvContentPartPr>
              <p14:xfrm>
                <a:off x="9965716" y="1238302"/>
                <a:ext cx="64440" cy="106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8D25E7A-BEC7-AC0F-3C12-A8CA647F66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57076" y="1229302"/>
                  <a:ext cx="82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0038F1F-06B9-A996-1BC5-59644F0EC75A}"/>
                    </a:ext>
                  </a:extLst>
                </p14:cNvPr>
                <p14:cNvContentPartPr/>
                <p14:nvPr/>
              </p14:nvContentPartPr>
              <p14:xfrm>
                <a:off x="9931516" y="1220662"/>
                <a:ext cx="234720" cy="96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0038F1F-06B9-A996-1BC5-59644F0EC7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22876" y="1212022"/>
                  <a:ext cx="25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22BCA1-42C4-704C-03AA-0FA57936FD3D}"/>
                    </a:ext>
                  </a:extLst>
                </p14:cNvPr>
                <p14:cNvContentPartPr/>
                <p14:nvPr/>
              </p14:nvContentPartPr>
              <p14:xfrm>
                <a:off x="10165516" y="1118782"/>
                <a:ext cx="86760" cy="133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22BCA1-42C4-704C-03AA-0FA57936FD3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6876" y="1109782"/>
                  <a:ext cx="104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932B36F-BF20-2F50-5A05-DBA56257C029}"/>
                    </a:ext>
                  </a:extLst>
                </p14:cNvPr>
                <p14:cNvContentPartPr/>
                <p14:nvPr/>
              </p14:nvContentPartPr>
              <p14:xfrm>
                <a:off x="10301596" y="1077022"/>
                <a:ext cx="18000" cy="155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932B36F-BF20-2F50-5A05-DBA56257C0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2956" y="1068022"/>
                  <a:ext cx="3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9A84B2-19A8-98DF-F3B3-B2298191DC6B}"/>
                    </a:ext>
                  </a:extLst>
                </p14:cNvPr>
                <p14:cNvContentPartPr/>
                <p14:nvPr/>
              </p14:nvContentPartPr>
              <p14:xfrm>
                <a:off x="10414996" y="1080622"/>
                <a:ext cx="101520" cy="150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9A84B2-19A8-98DF-F3B3-B2298191DC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06356" y="1071622"/>
                  <a:ext cx="119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470563-16BA-53C6-1BA1-6A8E9456D086}"/>
                    </a:ext>
                  </a:extLst>
                </p14:cNvPr>
                <p14:cNvContentPartPr/>
                <p14:nvPr/>
              </p14:nvContentPartPr>
              <p14:xfrm>
                <a:off x="10544236" y="1071622"/>
                <a:ext cx="183600" cy="122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470563-16BA-53C6-1BA1-6A8E9456D0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35236" y="1062982"/>
                  <a:ext cx="201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3F3FC80-CADB-4DBA-9785-3E37CA01A78C}"/>
                    </a:ext>
                  </a:extLst>
                </p14:cNvPr>
                <p14:cNvContentPartPr/>
                <p14:nvPr/>
              </p14:nvContentPartPr>
              <p14:xfrm>
                <a:off x="10851676" y="976942"/>
                <a:ext cx="309960" cy="128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3F3FC80-CADB-4DBA-9785-3E37CA01A7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42676" y="968302"/>
                  <a:ext cx="327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F894E9D-0376-EA08-BC79-AF9F63F8C7B1}"/>
                    </a:ext>
                  </a:extLst>
                </p14:cNvPr>
                <p14:cNvContentPartPr/>
                <p14:nvPr/>
              </p14:nvContentPartPr>
              <p14:xfrm>
                <a:off x="11214556" y="893422"/>
                <a:ext cx="209520" cy="114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F894E9D-0376-EA08-BC79-AF9F63F8C7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05556" y="884782"/>
                  <a:ext cx="22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3231E1-0AF7-9D95-A0AD-99702368D093}"/>
                    </a:ext>
                  </a:extLst>
                </p14:cNvPr>
                <p14:cNvContentPartPr/>
                <p14:nvPr/>
              </p14:nvContentPartPr>
              <p14:xfrm>
                <a:off x="11465476" y="755542"/>
                <a:ext cx="300960" cy="188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3231E1-0AF7-9D95-A0AD-99702368D0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456476" y="746542"/>
                  <a:ext cx="318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E3285B2-A1D8-3676-AAF2-7BE5228680B1}"/>
                    </a:ext>
                  </a:extLst>
                </p14:cNvPr>
                <p14:cNvContentPartPr/>
                <p14:nvPr/>
              </p14:nvContentPartPr>
              <p14:xfrm>
                <a:off x="11767876" y="726382"/>
                <a:ext cx="17280" cy="21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E3285B2-A1D8-3676-AAF2-7BE5228680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759236" y="717742"/>
                  <a:ext cx="3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3AE135-2A96-8237-DB42-70741F5A06A7}"/>
                    </a:ext>
                  </a:extLst>
                </p14:cNvPr>
                <p14:cNvContentPartPr/>
                <p14:nvPr/>
              </p14:nvContentPartPr>
              <p14:xfrm>
                <a:off x="11789836" y="695422"/>
                <a:ext cx="98640" cy="154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3AE135-2A96-8237-DB42-70741F5A06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80836" y="686782"/>
                  <a:ext cx="116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69934B1-0AC5-476F-FAC0-A66679E4D18E}"/>
                    </a:ext>
                  </a:extLst>
                </p14:cNvPr>
                <p14:cNvContentPartPr/>
                <p14:nvPr/>
              </p14:nvContentPartPr>
              <p14:xfrm>
                <a:off x="9539116" y="1467982"/>
                <a:ext cx="495720" cy="300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69934B1-0AC5-476F-FAC0-A66679E4D1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30476" y="1459342"/>
                  <a:ext cx="513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D107FFF-7091-1B2D-C40A-D9FEA2960A48}"/>
                    </a:ext>
                  </a:extLst>
                </p14:cNvPr>
                <p14:cNvContentPartPr/>
                <p14:nvPr/>
              </p14:nvContentPartPr>
              <p14:xfrm>
                <a:off x="9809836" y="1458262"/>
                <a:ext cx="21960" cy="8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D107FFF-7091-1B2D-C40A-D9FEA2960A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01196" y="1449262"/>
                  <a:ext cx="3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87F563C-4DBD-ED80-7B85-5622BF7F4EBA}"/>
                    </a:ext>
                  </a:extLst>
                </p14:cNvPr>
                <p14:cNvContentPartPr/>
                <p14:nvPr/>
              </p14:nvContentPartPr>
              <p14:xfrm>
                <a:off x="10256596" y="1390582"/>
                <a:ext cx="120960" cy="148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87F563C-4DBD-ED80-7B85-5622BF7F4EB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47956" y="1381582"/>
                  <a:ext cx="138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3C9909-F6BF-4EA8-AC31-790C11305DB8}"/>
                    </a:ext>
                  </a:extLst>
                </p14:cNvPr>
                <p14:cNvContentPartPr/>
                <p14:nvPr/>
              </p14:nvContentPartPr>
              <p14:xfrm>
                <a:off x="10262356" y="1445662"/>
                <a:ext cx="132480" cy="108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3C9909-F6BF-4EA8-AC31-790C11305D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53716" y="1437022"/>
                  <a:ext cx="150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CC0893-183C-5B07-2AA8-45466A65B4D4}"/>
                    </a:ext>
                  </a:extLst>
                </p14:cNvPr>
                <p14:cNvContentPartPr/>
                <p14:nvPr/>
              </p14:nvContentPartPr>
              <p14:xfrm>
                <a:off x="10434796" y="1393822"/>
                <a:ext cx="262080" cy="126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CC0893-183C-5B07-2AA8-45466A65B4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25796" y="1385182"/>
                  <a:ext cx="279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E6F558D-9B5A-3DC5-BD4F-7F8B2DF17972}"/>
                    </a:ext>
                  </a:extLst>
                </p14:cNvPr>
                <p14:cNvContentPartPr/>
                <p14:nvPr/>
              </p14:nvContentPartPr>
              <p14:xfrm>
                <a:off x="10690036" y="1284742"/>
                <a:ext cx="21960" cy="55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E6F558D-9B5A-3DC5-BD4F-7F8B2DF179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81396" y="1276102"/>
                  <a:ext cx="39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AB95BF-03C8-6B4A-D60E-2CD20AFFE116}"/>
                    </a:ext>
                  </a:extLst>
                </p14:cNvPr>
                <p14:cNvContentPartPr/>
                <p14:nvPr/>
              </p14:nvContentPartPr>
              <p14:xfrm>
                <a:off x="10727836" y="1274662"/>
                <a:ext cx="325440" cy="289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AB95BF-03C8-6B4A-D60E-2CD20AFFE1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18836" y="1266022"/>
                  <a:ext cx="343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FB3D322-C514-6204-BC6F-C5B4D598A824}"/>
                    </a:ext>
                  </a:extLst>
                </p14:cNvPr>
                <p14:cNvContentPartPr/>
                <p14:nvPr/>
              </p14:nvContentPartPr>
              <p14:xfrm>
                <a:off x="11051836" y="1185382"/>
                <a:ext cx="57600" cy="47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FB3D322-C514-6204-BC6F-C5B4D598A8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43196" y="1176382"/>
                  <a:ext cx="75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4092E71-A724-E4C9-1700-470BF60D2C8F}"/>
                    </a:ext>
                  </a:extLst>
                </p14:cNvPr>
                <p14:cNvContentPartPr/>
                <p14:nvPr/>
              </p14:nvContentPartPr>
              <p14:xfrm>
                <a:off x="11083876" y="1204822"/>
                <a:ext cx="141120" cy="138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4092E71-A724-E4C9-1700-470BF60D2C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75236" y="1195822"/>
                  <a:ext cx="158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72ED40F-03F2-4DD2-419E-7960ADB2FE03}"/>
                    </a:ext>
                  </a:extLst>
                </p14:cNvPr>
                <p14:cNvContentPartPr/>
                <p14:nvPr/>
              </p14:nvContentPartPr>
              <p14:xfrm>
                <a:off x="11288356" y="1187542"/>
                <a:ext cx="102240" cy="81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72ED40F-03F2-4DD2-419E-7960ADB2FE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79356" y="1178902"/>
                  <a:ext cx="11988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CA31809-D833-EC21-34BF-2B51AA5C4385}"/>
                  </a:ext>
                </a:extLst>
              </p14:cNvPr>
              <p14:cNvContentPartPr/>
              <p14:nvPr/>
            </p14:nvContentPartPr>
            <p14:xfrm>
              <a:off x="5119036" y="3391822"/>
              <a:ext cx="2156040" cy="601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CA31809-D833-EC21-34BF-2B51AA5C438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10396" y="3382822"/>
                <a:ext cx="21736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33DAE50-397A-560B-490A-6655310857B3}"/>
                  </a:ext>
                </a:extLst>
              </p14:cNvPr>
              <p14:cNvContentPartPr/>
              <p14:nvPr/>
            </p14:nvContentPartPr>
            <p14:xfrm>
              <a:off x="4370956" y="4168342"/>
              <a:ext cx="2267640" cy="14997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33DAE50-397A-560B-490A-6655310857B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61956" y="4159702"/>
                <a:ext cx="2285280" cy="15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240B8DE-6BAA-6F4D-1D43-EA75320BD045}"/>
                  </a:ext>
                </a:extLst>
              </p14:cNvPr>
              <p14:cNvContentPartPr/>
              <p14:nvPr/>
            </p14:nvContentPartPr>
            <p14:xfrm>
              <a:off x="5731396" y="4691782"/>
              <a:ext cx="852840" cy="691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240B8DE-6BAA-6F4D-1D43-EA75320BD04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22756" y="4683142"/>
                <a:ext cx="870480" cy="7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381788" y="627672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88" y="627672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149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89597D63-2A00-D19B-8DD7-C25AB669FE2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E627541-6B65-08B6-CDE7-0CAFD780C701}"/>
                  </a:ext>
                </a:extLst>
              </p14:cNvPr>
              <p14:cNvContentPartPr/>
              <p14:nvPr/>
            </p14:nvContentPartPr>
            <p14:xfrm>
              <a:off x="3689836" y="3280942"/>
              <a:ext cx="2536920" cy="81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E627541-6B65-08B6-CDE7-0CAFD780C7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0836" y="3271942"/>
                <a:ext cx="2554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1FB97EC-B5FC-DD38-CAEE-A522BA0D8097}"/>
                  </a:ext>
                </a:extLst>
              </p14:cNvPr>
              <p14:cNvContentPartPr/>
              <p14:nvPr/>
            </p14:nvContentPartPr>
            <p14:xfrm>
              <a:off x="5286076" y="2663182"/>
              <a:ext cx="1535400" cy="1404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1FB97EC-B5FC-DD38-CAEE-A522BA0D80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7436" y="2654542"/>
                <a:ext cx="1553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83D5E99-5A85-C8E3-D847-CE66BEE1DA24}"/>
                  </a:ext>
                </a:extLst>
              </p14:cNvPr>
              <p14:cNvContentPartPr/>
              <p14:nvPr/>
            </p14:nvContentPartPr>
            <p14:xfrm>
              <a:off x="3712876" y="2335222"/>
              <a:ext cx="268920" cy="495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83D5E99-5A85-C8E3-D847-CE66BEE1DA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4236" y="2326582"/>
                <a:ext cx="28656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38BB2F0-C151-F94D-EF23-2254F2773D9D}"/>
              </a:ext>
            </a:extLst>
          </p:cNvPr>
          <p:cNvGrpSpPr/>
          <p:nvPr/>
        </p:nvGrpSpPr>
        <p:grpSpPr>
          <a:xfrm>
            <a:off x="8726596" y="247942"/>
            <a:ext cx="214560" cy="278640"/>
            <a:chOff x="8726596" y="247942"/>
            <a:chExt cx="21456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266B4FF-2DEB-DFA6-2868-48E95672FAE2}"/>
                    </a:ext>
                  </a:extLst>
                </p14:cNvPr>
                <p14:cNvContentPartPr/>
                <p14:nvPr/>
              </p14:nvContentPartPr>
              <p14:xfrm>
                <a:off x="8726596" y="299782"/>
                <a:ext cx="125280" cy="172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266B4FF-2DEB-DFA6-2868-48E95672FA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17596" y="291142"/>
                  <a:ext cx="142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590F935-34E3-D2E0-593B-50194A94682F}"/>
                    </a:ext>
                  </a:extLst>
                </p14:cNvPr>
                <p14:cNvContentPartPr/>
                <p14:nvPr/>
              </p14:nvContentPartPr>
              <p14:xfrm>
                <a:off x="8865556" y="247942"/>
                <a:ext cx="75600" cy="278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590F935-34E3-D2E0-593B-50194A9468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56916" y="239302"/>
                  <a:ext cx="9324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D8B77D7-9F0F-0919-0DDC-269669D17F3F}"/>
              </a:ext>
            </a:extLst>
          </p:cNvPr>
          <p:cNvGrpSpPr/>
          <p:nvPr/>
        </p:nvGrpSpPr>
        <p:grpSpPr>
          <a:xfrm>
            <a:off x="9119356" y="310942"/>
            <a:ext cx="444240" cy="205560"/>
            <a:chOff x="9119356" y="310942"/>
            <a:chExt cx="44424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B9C596-488D-95D5-B308-E61EB3C4C8AA}"/>
                    </a:ext>
                  </a:extLst>
                </p14:cNvPr>
                <p14:cNvContentPartPr/>
                <p14:nvPr/>
              </p14:nvContentPartPr>
              <p14:xfrm>
                <a:off x="9119356" y="310942"/>
                <a:ext cx="147960" cy="205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B9C596-488D-95D5-B308-E61EB3C4C8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10356" y="301942"/>
                  <a:ext cx="165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D0763AB-0335-D4B8-4B8A-0539A60720CB}"/>
                    </a:ext>
                  </a:extLst>
                </p14:cNvPr>
                <p14:cNvContentPartPr/>
                <p14:nvPr/>
              </p14:nvContentPartPr>
              <p14:xfrm>
                <a:off x="9379996" y="362782"/>
                <a:ext cx="183600" cy="33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D0763AB-0335-D4B8-4B8A-0539A60720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71356" y="353782"/>
                  <a:ext cx="201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1148052-6EF3-5725-D95E-24D57C7B6B2A}"/>
                    </a:ext>
                  </a:extLst>
                </p14:cNvPr>
                <p14:cNvContentPartPr/>
                <p14:nvPr/>
              </p14:nvContentPartPr>
              <p14:xfrm>
                <a:off x="9406996" y="442342"/>
                <a:ext cx="140040" cy="23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1148052-6EF3-5725-D95E-24D57C7B6B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97996" y="433342"/>
                  <a:ext cx="1576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5D1DAD4-FD91-C90E-39CF-A6C4F62518F3}"/>
                  </a:ext>
                </a:extLst>
              </p14:cNvPr>
              <p14:cNvContentPartPr/>
              <p14:nvPr/>
            </p14:nvContentPartPr>
            <p14:xfrm>
              <a:off x="9884356" y="169462"/>
              <a:ext cx="142920" cy="434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5D1DAD4-FD91-C90E-39CF-A6C4F62518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75356" y="160462"/>
                <a:ext cx="1605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4965F0-708A-60C9-D978-EB5941E9400F}"/>
                  </a:ext>
                </a:extLst>
              </p14:cNvPr>
              <p14:cNvContentPartPr/>
              <p14:nvPr/>
            </p14:nvContentPartPr>
            <p14:xfrm>
              <a:off x="4127956" y="3246382"/>
              <a:ext cx="1798200" cy="1706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4965F0-708A-60C9-D978-EB5941E940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18956" y="3237742"/>
                <a:ext cx="1815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08056F3-7010-2832-9527-E633062EC0D6}"/>
                  </a:ext>
                </a:extLst>
              </p14:cNvPr>
              <p14:cNvContentPartPr/>
              <p14:nvPr/>
            </p14:nvContentPartPr>
            <p14:xfrm>
              <a:off x="9870316" y="709462"/>
              <a:ext cx="123480" cy="95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08056F3-7010-2832-9527-E633062EC0D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61676" y="700462"/>
                <a:ext cx="14112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B0EC053-45E1-2BFF-1883-DDCC77D788AB}"/>
              </a:ext>
            </a:extLst>
          </p:cNvPr>
          <p:cNvGrpSpPr/>
          <p:nvPr/>
        </p:nvGrpSpPr>
        <p:grpSpPr>
          <a:xfrm>
            <a:off x="9928996" y="30142"/>
            <a:ext cx="88920" cy="118440"/>
            <a:chOff x="9928996" y="30142"/>
            <a:chExt cx="8892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4E34A2-D09C-FDB0-B1AF-8BD0142687B4}"/>
                    </a:ext>
                  </a:extLst>
                </p14:cNvPr>
                <p14:cNvContentPartPr/>
                <p14:nvPr/>
              </p14:nvContentPartPr>
              <p14:xfrm>
                <a:off x="9928996" y="30142"/>
                <a:ext cx="84240" cy="83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4E34A2-D09C-FDB0-B1AF-8BD0142687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19996" y="21142"/>
                  <a:ext cx="101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D246FD-C6FB-EF80-EE74-DFE78CB28E7C}"/>
                    </a:ext>
                  </a:extLst>
                </p14:cNvPr>
                <p14:cNvContentPartPr/>
                <p14:nvPr/>
              </p14:nvContentPartPr>
              <p14:xfrm>
                <a:off x="9996316" y="34102"/>
                <a:ext cx="21600" cy="114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D246FD-C6FB-EF80-EE74-DFE78CB28E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87316" y="25462"/>
                  <a:ext cx="392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9775064-29BF-F72E-7105-DA2BBBF3DA77}"/>
              </a:ext>
            </a:extLst>
          </p:cNvPr>
          <p:cNvGrpSpPr/>
          <p:nvPr/>
        </p:nvGrpSpPr>
        <p:grpSpPr>
          <a:xfrm>
            <a:off x="10033396" y="203302"/>
            <a:ext cx="1269000" cy="343440"/>
            <a:chOff x="10033396" y="203302"/>
            <a:chExt cx="126900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972F601-2CB9-1DB6-C486-547CB8F8EBED}"/>
                    </a:ext>
                  </a:extLst>
                </p14:cNvPr>
                <p14:cNvContentPartPr/>
                <p14:nvPr/>
              </p14:nvContentPartPr>
              <p14:xfrm>
                <a:off x="10148956" y="308062"/>
                <a:ext cx="120240" cy="109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972F601-2CB9-1DB6-C486-547CB8F8EB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39956" y="299422"/>
                  <a:ext cx="137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A53E1B3-337C-B48D-962B-7DAFA17DE48B}"/>
                    </a:ext>
                  </a:extLst>
                </p14:cNvPr>
                <p14:cNvContentPartPr/>
                <p14:nvPr/>
              </p14:nvContentPartPr>
              <p14:xfrm>
                <a:off x="10395916" y="336862"/>
                <a:ext cx="86400" cy="30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A53E1B3-337C-B48D-962B-7DAFA17DE4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87276" y="328222"/>
                  <a:ext cx="104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E5BB0D0-9C61-1EF6-6279-E3433E9FA3F7}"/>
                    </a:ext>
                  </a:extLst>
                </p14:cNvPr>
                <p14:cNvContentPartPr/>
                <p14:nvPr/>
              </p14:nvContentPartPr>
              <p14:xfrm>
                <a:off x="10565476" y="222382"/>
                <a:ext cx="19080" cy="89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E5BB0D0-9C61-1EF6-6279-E3433E9FA3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56836" y="213742"/>
                  <a:ext cx="36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4EE5A2C-24FB-4A7E-1293-B0C4ABC32F98}"/>
                    </a:ext>
                  </a:extLst>
                </p14:cNvPr>
                <p14:cNvContentPartPr/>
                <p14:nvPr/>
              </p14:nvContentPartPr>
              <p14:xfrm>
                <a:off x="10518676" y="331462"/>
                <a:ext cx="146880" cy="29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4EE5A2C-24FB-4A7E-1293-B0C4ABC32F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10036" y="322462"/>
                  <a:ext cx="164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0A1A15-A7F8-411E-0247-B6578C0398DA}"/>
                    </a:ext>
                  </a:extLst>
                </p14:cNvPr>
                <p14:cNvContentPartPr/>
                <p14:nvPr/>
              </p14:nvContentPartPr>
              <p14:xfrm>
                <a:off x="10514356" y="412822"/>
                <a:ext cx="112320" cy="133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0A1A15-A7F8-411E-0247-B6578C0398D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05356" y="403822"/>
                  <a:ext cx="12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77E9F26-6A5E-B74C-F561-AFCBA07C750E}"/>
                    </a:ext>
                  </a:extLst>
                </p14:cNvPr>
                <p14:cNvContentPartPr/>
                <p14:nvPr/>
              </p14:nvContentPartPr>
              <p14:xfrm>
                <a:off x="10700836" y="300862"/>
                <a:ext cx="131400" cy="144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77E9F26-6A5E-B74C-F561-AFCBA07C75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92196" y="291862"/>
                  <a:ext cx="149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B6133A6-38D0-31A3-4B7F-B2759ADDDA18}"/>
                    </a:ext>
                  </a:extLst>
                </p14:cNvPr>
                <p14:cNvContentPartPr/>
                <p14:nvPr/>
              </p14:nvContentPartPr>
              <p14:xfrm>
                <a:off x="10866076" y="203302"/>
                <a:ext cx="86400" cy="28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B6133A6-38D0-31A3-4B7F-B2759ADDDA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57436" y="194662"/>
                  <a:ext cx="104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2B0520A-35CB-B1D6-B216-73B88D351A7D}"/>
                    </a:ext>
                  </a:extLst>
                </p14:cNvPr>
                <p14:cNvContentPartPr/>
                <p14:nvPr/>
              </p14:nvContentPartPr>
              <p14:xfrm>
                <a:off x="10033396" y="241102"/>
                <a:ext cx="104400" cy="281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2B0520A-35CB-B1D6-B216-73B88D351A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24396" y="232462"/>
                  <a:ext cx="122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E5EC53F-2747-08DD-2922-750B8B34C070}"/>
                    </a:ext>
                  </a:extLst>
                </p14:cNvPr>
                <p14:cNvContentPartPr/>
                <p14:nvPr/>
              </p14:nvContentPartPr>
              <p14:xfrm>
                <a:off x="11020876" y="211942"/>
                <a:ext cx="154800" cy="154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E5EC53F-2747-08DD-2922-750B8B34C0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12236" y="203302"/>
                  <a:ext cx="172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D5C052-EB56-B470-8FBB-C5200E93BA2E}"/>
                    </a:ext>
                  </a:extLst>
                </p14:cNvPr>
                <p14:cNvContentPartPr/>
                <p14:nvPr/>
              </p14:nvContentPartPr>
              <p14:xfrm>
                <a:off x="11202676" y="257302"/>
                <a:ext cx="99720" cy="122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D5C052-EB56-B470-8FBB-C5200E93BA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93676" y="248302"/>
                  <a:ext cx="1173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C07CD4F-C226-75BA-1C2C-16DB67EEE6B3}"/>
              </a:ext>
            </a:extLst>
          </p:cNvPr>
          <p:cNvGrpSpPr/>
          <p:nvPr/>
        </p:nvGrpSpPr>
        <p:grpSpPr>
          <a:xfrm>
            <a:off x="8649916" y="1127422"/>
            <a:ext cx="163800" cy="68040"/>
            <a:chOff x="8649916" y="1127422"/>
            <a:chExt cx="16380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2D71A7-9F15-BA54-9136-8D05C9B85D6C}"/>
                    </a:ext>
                  </a:extLst>
                </p14:cNvPr>
                <p14:cNvContentPartPr/>
                <p14:nvPr/>
              </p14:nvContentPartPr>
              <p14:xfrm>
                <a:off x="8649916" y="1127422"/>
                <a:ext cx="163800" cy="28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2D71A7-9F15-BA54-9136-8D05C9B85D6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41276" y="1118782"/>
                  <a:ext cx="181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3A867D-C7AF-014B-ACE3-F4101E65461F}"/>
                    </a:ext>
                  </a:extLst>
                </p14:cNvPr>
                <p14:cNvContentPartPr/>
                <p14:nvPr/>
              </p14:nvContentPartPr>
              <p14:xfrm>
                <a:off x="8655676" y="1183222"/>
                <a:ext cx="151920" cy="12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3A867D-C7AF-014B-ACE3-F4101E6546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46676" y="1174222"/>
                  <a:ext cx="169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60AD671-5FAF-4252-E33D-28EC14407171}"/>
              </a:ext>
            </a:extLst>
          </p:cNvPr>
          <p:cNvGrpSpPr/>
          <p:nvPr/>
        </p:nvGrpSpPr>
        <p:grpSpPr>
          <a:xfrm>
            <a:off x="327796" y="1471942"/>
            <a:ext cx="457200" cy="185040"/>
            <a:chOff x="327796" y="1471942"/>
            <a:chExt cx="45720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8FC069E-4EAB-EA6F-0198-B322C6236A73}"/>
                    </a:ext>
                  </a:extLst>
                </p14:cNvPr>
                <p14:cNvContentPartPr/>
                <p14:nvPr/>
              </p14:nvContentPartPr>
              <p14:xfrm>
                <a:off x="327796" y="1527382"/>
                <a:ext cx="108360" cy="109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8FC069E-4EAB-EA6F-0198-B322C6236A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8796" y="1518742"/>
                  <a:ext cx="12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7561A33-3CCB-293B-2121-36AD549D9058}"/>
                    </a:ext>
                  </a:extLst>
                </p14:cNvPr>
                <p14:cNvContentPartPr/>
                <p14:nvPr/>
              </p14:nvContentPartPr>
              <p14:xfrm>
                <a:off x="330316" y="1527742"/>
                <a:ext cx="128880" cy="129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7561A33-3CCB-293B-2121-36AD549D90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1316" y="1519102"/>
                  <a:ext cx="146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DD92D6B-A0F6-8468-B96C-29B6C3A6A4E1}"/>
                    </a:ext>
                  </a:extLst>
                </p14:cNvPr>
                <p14:cNvContentPartPr/>
                <p14:nvPr/>
              </p14:nvContentPartPr>
              <p14:xfrm>
                <a:off x="531556" y="1632142"/>
                <a:ext cx="9000" cy="4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DD92D6B-A0F6-8468-B96C-29B6C3A6A4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2556" y="1623142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86E9921-2AA6-B930-FB91-1F8F0485C89C}"/>
                    </a:ext>
                  </a:extLst>
                </p14:cNvPr>
                <p14:cNvContentPartPr/>
                <p14:nvPr/>
              </p14:nvContentPartPr>
              <p14:xfrm>
                <a:off x="693916" y="1515862"/>
                <a:ext cx="12600" cy="81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86E9921-2AA6-B930-FB91-1F8F0485C8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5276" y="1507222"/>
                  <a:ext cx="30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1DCA5B3-CB05-B780-C91A-811684240274}"/>
                    </a:ext>
                  </a:extLst>
                </p14:cNvPr>
                <p14:cNvContentPartPr/>
                <p14:nvPr/>
              </p14:nvContentPartPr>
              <p14:xfrm>
                <a:off x="642436" y="1471942"/>
                <a:ext cx="142560" cy="166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1DCA5B3-CB05-B780-C91A-8116842402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3436" y="1463302"/>
                  <a:ext cx="16020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B8E3B46-D689-6E9D-194F-DCAD85C5C706}"/>
                  </a:ext>
                </a:extLst>
              </p14:cNvPr>
              <p14:cNvContentPartPr/>
              <p14:nvPr/>
            </p14:nvContentPartPr>
            <p14:xfrm>
              <a:off x="1092436" y="1434862"/>
              <a:ext cx="131760" cy="3992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B8E3B46-D689-6E9D-194F-DCAD85C5C70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83436" y="1426222"/>
                <a:ext cx="1494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9A7E964-CF17-855C-6E18-66FC882AAD8A}"/>
                  </a:ext>
                </a:extLst>
              </p14:cNvPr>
              <p14:cNvContentPartPr/>
              <p14:nvPr/>
            </p14:nvContentPartPr>
            <p14:xfrm>
              <a:off x="1630996" y="1480582"/>
              <a:ext cx="171720" cy="2620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9A7E964-CF17-855C-6E18-66FC882AAD8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22356" y="1471942"/>
                <a:ext cx="18936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72649ED-5D20-46DA-AB42-F5A69368E92D}"/>
              </a:ext>
            </a:extLst>
          </p:cNvPr>
          <p:cNvGrpSpPr/>
          <p:nvPr/>
        </p:nvGrpSpPr>
        <p:grpSpPr>
          <a:xfrm>
            <a:off x="1045636" y="1263862"/>
            <a:ext cx="2275920" cy="826560"/>
            <a:chOff x="1045636" y="1263862"/>
            <a:chExt cx="2275920" cy="82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B65E9EE-8CB4-3114-78A4-80B3A4FF0DC1}"/>
                    </a:ext>
                  </a:extLst>
                </p14:cNvPr>
                <p14:cNvContentPartPr/>
                <p14:nvPr/>
              </p14:nvContentPartPr>
              <p14:xfrm>
                <a:off x="1045636" y="1947862"/>
                <a:ext cx="97560" cy="142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B65E9EE-8CB4-3114-78A4-80B3A4FF0DC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6636" y="1939222"/>
                  <a:ext cx="11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019965-129F-34B0-12E8-09BAC6783194}"/>
                    </a:ext>
                  </a:extLst>
                </p14:cNvPr>
                <p14:cNvContentPartPr/>
                <p14:nvPr/>
              </p14:nvContentPartPr>
              <p14:xfrm>
                <a:off x="1105036" y="1263862"/>
                <a:ext cx="121320" cy="144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019965-129F-34B0-12E8-09BAC67831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6396" y="1254862"/>
                  <a:ext cx="138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DE10F76-8232-14C5-F9C5-8EB84FB7FEB1}"/>
                    </a:ext>
                  </a:extLst>
                </p14:cNvPr>
                <p14:cNvContentPartPr/>
                <p14:nvPr/>
              </p14:nvContentPartPr>
              <p14:xfrm>
                <a:off x="1197556" y="1314262"/>
                <a:ext cx="27360" cy="114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DE10F76-8232-14C5-F9C5-8EB84FB7FE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8916" y="1305262"/>
                  <a:ext cx="45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5E1812-DF00-0B19-6604-9C2AB99C39D3}"/>
                    </a:ext>
                  </a:extLst>
                </p14:cNvPr>
                <p14:cNvContentPartPr/>
                <p14:nvPr/>
              </p14:nvContentPartPr>
              <p14:xfrm>
                <a:off x="1299436" y="1629262"/>
                <a:ext cx="118080" cy="73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5E1812-DF00-0B19-6604-9C2AB99C39D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90796" y="1620622"/>
                  <a:ext cx="135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7934CCB-13C7-11A7-1C75-5C4495E62CBF}"/>
                    </a:ext>
                  </a:extLst>
                </p14:cNvPr>
                <p14:cNvContentPartPr/>
                <p14:nvPr/>
              </p14:nvContentPartPr>
              <p14:xfrm>
                <a:off x="1537036" y="1654102"/>
                <a:ext cx="20880" cy="7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7934CCB-13C7-11A7-1C75-5C4495E62C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28396" y="1645462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51AD1F-C01A-AD69-A207-D542E7D596D2}"/>
                    </a:ext>
                  </a:extLst>
                </p14:cNvPr>
                <p14:cNvContentPartPr/>
                <p14:nvPr/>
              </p14:nvContentPartPr>
              <p14:xfrm>
                <a:off x="1817116" y="1578502"/>
                <a:ext cx="82440" cy="139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51AD1F-C01A-AD69-A207-D542E7D596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08476" y="1569502"/>
                  <a:ext cx="100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39C823C-C358-78A3-6705-D16A106F76AB}"/>
                    </a:ext>
                  </a:extLst>
                </p14:cNvPr>
                <p14:cNvContentPartPr/>
                <p14:nvPr/>
              </p14:nvContentPartPr>
              <p14:xfrm>
                <a:off x="2038516" y="1620622"/>
                <a:ext cx="192960" cy="3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39C823C-C358-78A3-6705-D16A106F76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29876" y="1611982"/>
                  <a:ext cx="210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267E5CF-4420-D8A5-7FDC-2B53B367F166}"/>
                    </a:ext>
                  </a:extLst>
                </p14:cNvPr>
                <p14:cNvContentPartPr/>
                <p14:nvPr/>
              </p14:nvContentPartPr>
              <p14:xfrm>
                <a:off x="2087116" y="1650142"/>
                <a:ext cx="114840" cy="14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267E5CF-4420-D8A5-7FDC-2B53B367F16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78476" y="1641142"/>
                  <a:ext cx="13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DC53EE7-361E-43A0-5380-1852BE1B2ADB}"/>
                    </a:ext>
                  </a:extLst>
                </p14:cNvPr>
                <p14:cNvContentPartPr/>
                <p14:nvPr/>
              </p14:nvContentPartPr>
              <p14:xfrm>
                <a:off x="2462236" y="1572382"/>
                <a:ext cx="148680" cy="99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DC53EE7-361E-43A0-5380-1852BE1B2A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53236" y="1563742"/>
                  <a:ext cx="166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2823BE6-AD33-FDA4-DD3F-39E74BC32DD4}"/>
                    </a:ext>
                  </a:extLst>
                </p14:cNvPr>
                <p14:cNvContentPartPr/>
                <p14:nvPr/>
              </p14:nvContentPartPr>
              <p14:xfrm>
                <a:off x="2761036" y="1604062"/>
                <a:ext cx="2880" cy="7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2823BE6-AD33-FDA4-DD3F-39E74BC32D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52036" y="1595422"/>
                  <a:ext cx="2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F5A8F2A-291A-BA2F-F9F5-6AFA749A700D}"/>
                    </a:ext>
                  </a:extLst>
                </p14:cNvPr>
                <p14:cNvContentPartPr/>
                <p14:nvPr/>
              </p14:nvContentPartPr>
              <p14:xfrm>
                <a:off x="2853916" y="1526662"/>
                <a:ext cx="102240" cy="153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F5A8F2A-291A-BA2F-F9F5-6AFA749A700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44916" y="1518022"/>
                  <a:ext cx="119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E5212E3-589F-B43F-34EA-CF097499E745}"/>
                    </a:ext>
                  </a:extLst>
                </p14:cNvPr>
                <p14:cNvContentPartPr/>
                <p14:nvPr/>
              </p14:nvContentPartPr>
              <p14:xfrm>
                <a:off x="2828716" y="1567702"/>
                <a:ext cx="154080" cy="123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E5212E3-589F-B43F-34EA-CF097499E7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19716" y="1558702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ED5E7C-ADAA-6A2D-FB31-D33C7C59B9AF}"/>
                    </a:ext>
                  </a:extLst>
                </p14:cNvPr>
                <p14:cNvContentPartPr/>
                <p14:nvPr/>
              </p14:nvContentPartPr>
              <p14:xfrm>
                <a:off x="3072076" y="1429822"/>
                <a:ext cx="26640" cy="314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ED5E7C-ADAA-6A2D-FB31-D33C7C59B9A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63436" y="1420822"/>
                  <a:ext cx="44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A8986C5-AFFF-2B89-E993-4ABEB422B3A3}"/>
                    </a:ext>
                  </a:extLst>
                </p14:cNvPr>
                <p14:cNvContentPartPr/>
                <p14:nvPr/>
              </p14:nvContentPartPr>
              <p14:xfrm>
                <a:off x="3127156" y="1738342"/>
                <a:ext cx="72720" cy="154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A8986C5-AFFF-2B89-E993-4ABEB422B3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18516" y="1729342"/>
                  <a:ext cx="90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F49A7A-3EAF-2AE7-6F05-FB855951D7C9}"/>
                    </a:ext>
                  </a:extLst>
                </p14:cNvPr>
                <p14:cNvContentPartPr/>
                <p14:nvPr/>
              </p14:nvContentPartPr>
              <p14:xfrm>
                <a:off x="3227236" y="1327222"/>
                <a:ext cx="84600" cy="113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F49A7A-3EAF-2AE7-6F05-FB855951D7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18236" y="1318222"/>
                  <a:ext cx="102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5EFDC5F-9231-9352-4289-72987A4F6E59}"/>
                    </a:ext>
                  </a:extLst>
                </p14:cNvPr>
                <p14:cNvContentPartPr/>
                <p14:nvPr/>
              </p14:nvContentPartPr>
              <p14:xfrm>
                <a:off x="3291316" y="1345222"/>
                <a:ext cx="30240" cy="125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5EFDC5F-9231-9352-4289-72987A4F6E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82676" y="1336222"/>
                  <a:ext cx="478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8CC8E9D8-98AC-CBF8-AE37-462DB015BAEF}"/>
              </a:ext>
            </a:extLst>
          </p:cNvPr>
          <p:cNvGrpSpPr/>
          <p:nvPr/>
        </p:nvGrpSpPr>
        <p:grpSpPr>
          <a:xfrm>
            <a:off x="233836" y="2075302"/>
            <a:ext cx="2772720" cy="352440"/>
            <a:chOff x="233836" y="2075302"/>
            <a:chExt cx="277272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EC5D34C-6230-AA21-4F50-A1DC15B643C3}"/>
                    </a:ext>
                  </a:extLst>
                </p14:cNvPr>
                <p14:cNvContentPartPr/>
                <p14:nvPr/>
              </p14:nvContentPartPr>
              <p14:xfrm>
                <a:off x="312676" y="2269702"/>
                <a:ext cx="18360" cy="146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EC5D34C-6230-AA21-4F50-A1DC15B643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4036" y="2261062"/>
                  <a:ext cx="3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133B1EC-BE0B-32A8-28B9-4EF594F3163A}"/>
                    </a:ext>
                  </a:extLst>
                </p14:cNvPr>
                <p14:cNvContentPartPr/>
                <p14:nvPr/>
              </p14:nvContentPartPr>
              <p14:xfrm>
                <a:off x="233836" y="2225782"/>
                <a:ext cx="185040" cy="15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133B1EC-BE0B-32A8-28B9-4EF594F316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4836" y="2217142"/>
                  <a:ext cx="20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711B21B-56CC-F767-172C-F8309101B98E}"/>
                    </a:ext>
                  </a:extLst>
                </p14:cNvPr>
                <p14:cNvContentPartPr/>
                <p14:nvPr/>
              </p14:nvContentPartPr>
              <p14:xfrm>
                <a:off x="254716" y="2330542"/>
                <a:ext cx="126720" cy="7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711B21B-56CC-F767-172C-F8309101B9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6076" y="2321902"/>
                  <a:ext cx="14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E371705-C35B-9551-72E5-BC53272D6C71}"/>
                    </a:ext>
                  </a:extLst>
                </p14:cNvPr>
                <p14:cNvContentPartPr/>
                <p14:nvPr/>
              </p14:nvContentPartPr>
              <p14:xfrm>
                <a:off x="493756" y="2208862"/>
                <a:ext cx="63360" cy="181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E371705-C35B-9551-72E5-BC53272D6C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5116" y="2199862"/>
                  <a:ext cx="8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998A9F7-8546-0487-E117-DCF76C558D9E}"/>
                    </a:ext>
                  </a:extLst>
                </p14:cNvPr>
                <p14:cNvContentPartPr/>
                <p14:nvPr/>
              </p14:nvContentPartPr>
              <p14:xfrm>
                <a:off x="567556" y="2295982"/>
                <a:ext cx="113760" cy="84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998A9F7-8546-0487-E117-DCF76C558D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8916" y="2287342"/>
                  <a:ext cx="131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7B4656A-E7C1-C992-CB22-1D0204B1E41A}"/>
                    </a:ext>
                  </a:extLst>
                </p14:cNvPr>
                <p14:cNvContentPartPr/>
                <p14:nvPr/>
              </p14:nvContentPartPr>
              <p14:xfrm>
                <a:off x="683116" y="2252782"/>
                <a:ext cx="225360" cy="144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7B4656A-E7C1-C992-CB22-1D0204B1E4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4476" y="2243782"/>
                  <a:ext cx="243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A4090DF-FCC6-05DF-39EA-932D6D1F6F7E}"/>
                    </a:ext>
                  </a:extLst>
                </p14:cNvPr>
                <p14:cNvContentPartPr/>
                <p14:nvPr/>
              </p14:nvContentPartPr>
              <p14:xfrm>
                <a:off x="796156" y="2374462"/>
                <a:ext cx="119160" cy="7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A4090DF-FCC6-05DF-39EA-932D6D1F6F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7516" y="2365822"/>
                  <a:ext cx="13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3D0A28A-1E99-7AF8-D1EC-8B8C63B61EA1}"/>
                    </a:ext>
                  </a:extLst>
                </p14:cNvPr>
                <p14:cNvContentPartPr/>
                <p14:nvPr/>
              </p14:nvContentPartPr>
              <p14:xfrm>
                <a:off x="1085956" y="2312542"/>
                <a:ext cx="117360" cy="77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3D0A28A-1E99-7AF8-D1EC-8B8C63B61EA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7316" y="2303902"/>
                  <a:ext cx="135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A2AD7D5-3DE4-B396-7FC4-2C1651C77E00}"/>
                    </a:ext>
                  </a:extLst>
                </p14:cNvPr>
                <p14:cNvContentPartPr/>
                <p14:nvPr/>
              </p14:nvContentPartPr>
              <p14:xfrm>
                <a:off x="1310236" y="2275822"/>
                <a:ext cx="124200" cy="142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A2AD7D5-3DE4-B396-7FC4-2C1651C77E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01236" y="2267182"/>
                  <a:ext cx="141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328BBDC-36AC-0409-A283-A40E658D866E}"/>
                    </a:ext>
                  </a:extLst>
                </p14:cNvPr>
                <p14:cNvContentPartPr/>
                <p14:nvPr/>
              </p14:nvContentPartPr>
              <p14:xfrm>
                <a:off x="1324636" y="2325142"/>
                <a:ext cx="122760" cy="43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328BBDC-36AC-0409-A283-A40E658D86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15636" y="2316142"/>
                  <a:ext cx="140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CBD32AA-B7E5-A11D-4636-2BBA5FBA47D0}"/>
                    </a:ext>
                  </a:extLst>
                </p14:cNvPr>
                <p14:cNvContentPartPr/>
                <p14:nvPr/>
              </p14:nvContentPartPr>
              <p14:xfrm>
                <a:off x="1561876" y="2294902"/>
                <a:ext cx="178200" cy="60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CBD32AA-B7E5-A11D-4636-2BBA5FBA47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53236" y="2286262"/>
                  <a:ext cx="195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4EBACA6-2FD9-2427-48D1-36B941968DE1}"/>
                    </a:ext>
                  </a:extLst>
                </p14:cNvPr>
                <p14:cNvContentPartPr/>
                <p14:nvPr/>
              </p14:nvContentPartPr>
              <p14:xfrm>
                <a:off x="1749796" y="2224342"/>
                <a:ext cx="86040" cy="146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4EBACA6-2FD9-2427-48D1-36B941968D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40796" y="2215702"/>
                  <a:ext cx="103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B65D6C-0615-9F2A-0A8E-93C9BDCDD5CB}"/>
                    </a:ext>
                  </a:extLst>
                </p14:cNvPr>
                <p14:cNvContentPartPr/>
                <p14:nvPr/>
              </p14:nvContentPartPr>
              <p14:xfrm>
                <a:off x="1971916" y="2137582"/>
                <a:ext cx="117720" cy="290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B65D6C-0615-9F2A-0A8E-93C9BDCDD5C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63276" y="2128942"/>
                  <a:ext cx="135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72ED344-2E27-D5CE-A738-0AE4C8F650EA}"/>
                    </a:ext>
                  </a:extLst>
                </p14:cNvPr>
                <p14:cNvContentPartPr/>
                <p14:nvPr/>
              </p14:nvContentPartPr>
              <p14:xfrm>
                <a:off x="2138236" y="2075302"/>
                <a:ext cx="25200" cy="116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72ED344-2E27-D5CE-A738-0AE4C8F650E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29236" y="2066302"/>
                  <a:ext cx="42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2C4CB40-113C-5862-14CE-4E41DAD0A504}"/>
                    </a:ext>
                  </a:extLst>
                </p14:cNvPr>
                <p14:cNvContentPartPr/>
                <p14:nvPr/>
              </p14:nvContentPartPr>
              <p14:xfrm>
                <a:off x="2246956" y="2114542"/>
                <a:ext cx="177120" cy="209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2C4CB40-113C-5862-14CE-4E41DAD0A5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37956" y="2105542"/>
                  <a:ext cx="194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B22A45A-928B-8BD2-3189-CA2688B3C271}"/>
                    </a:ext>
                  </a:extLst>
                </p14:cNvPr>
                <p14:cNvContentPartPr/>
                <p14:nvPr/>
              </p14:nvContentPartPr>
              <p14:xfrm>
                <a:off x="2336956" y="2131462"/>
                <a:ext cx="177480" cy="214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B22A45A-928B-8BD2-3189-CA2688B3C27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27956" y="2122822"/>
                  <a:ext cx="195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FCFBA62-63CC-4FAC-DC10-F04A0828B228}"/>
                    </a:ext>
                  </a:extLst>
                </p14:cNvPr>
                <p14:cNvContentPartPr/>
                <p14:nvPr/>
              </p14:nvContentPartPr>
              <p14:xfrm>
                <a:off x="2631436" y="2225422"/>
                <a:ext cx="143640" cy="65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FCFBA62-63CC-4FAC-DC10-F04A0828B22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22796" y="2216422"/>
                  <a:ext cx="161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7858C8B-FAB7-6033-E5B9-E12F17EDCCB1}"/>
                    </a:ext>
                  </a:extLst>
                </p14:cNvPr>
                <p14:cNvContentPartPr/>
                <p14:nvPr/>
              </p14:nvContentPartPr>
              <p14:xfrm>
                <a:off x="2877676" y="2205622"/>
                <a:ext cx="128880" cy="111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7858C8B-FAB7-6033-E5B9-E12F17EDCC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68676" y="2196622"/>
                  <a:ext cx="1465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107DF7A5-D481-2AE3-7216-D2F26CC6C0E0}"/>
              </a:ext>
            </a:extLst>
          </p:cNvPr>
          <p:cNvGrpSpPr/>
          <p:nvPr/>
        </p:nvGrpSpPr>
        <p:grpSpPr>
          <a:xfrm>
            <a:off x="4060996" y="1232182"/>
            <a:ext cx="2563560" cy="768240"/>
            <a:chOff x="4060996" y="1232182"/>
            <a:chExt cx="2563560" cy="76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DFF5229-3DE2-721F-E473-953372C8FF0E}"/>
                    </a:ext>
                  </a:extLst>
                </p14:cNvPr>
                <p14:cNvContentPartPr/>
                <p14:nvPr/>
              </p14:nvContentPartPr>
              <p14:xfrm>
                <a:off x="4062076" y="1423342"/>
                <a:ext cx="138960" cy="414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DFF5229-3DE2-721F-E473-953372C8FF0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53436" y="1414342"/>
                  <a:ext cx="1566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BA47208-C776-DE24-15D1-854E4E48724A}"/>
                    </a:ext>
                  </a:extLst>
                </p14:cNvPr>
                <p14:cNvContentPartPr/>
                <p14:nvPr/>
              </p14:nvContentPartPr>
              <p14:xfrm>
                <a:off x="4060996" y="1886662"/>
                <a:ext cx="65880" cy="113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BA47208-C776-DE24-15D1-854E4E48724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52356" y="1877662"/>
                  <a:ext cx="83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F75F0B1-F0F8-F4B4-DD2B-736BF709AEBC}"/>
                    </a:ext>
                  </a:extLst>
                </p14:cNvPr>
                <p14:cNvContentPartPr/>
                <p14:nvPr/>
              </p14:nvContentPartPr>
              <p14:xfrm>
                <a:off x="4107436" y="1232182"/>
                <a:ext cx="79200" cy="155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F75F0B1-F0F8-F4B4-DD2B-736BF709AEB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98436" y="1223182"/>
                  <a:ext cx="96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B43A66B-B5FB-6520-9FE5-2AE060AA938B}"/>
                    </a:ext>
                  </a:extLst>
                </p14:cNvPr>
                <p14:cNvContentPartPr/>
                <p14:nvPr/>
              </p14:nvContentPartPr>
              <p14:xfrm>
                <a:off x="4159996" y="1283302"/>
                <a:ext cx="28800" cy="132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B43A66B-B5FB-6520-9FE5-2AE060AA93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50996" y="1274302"/>
                  <a:ext cx="46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D355BF1-4107-6C03-412A-2A5C12AE7AFD}"/>
                    </a:ext>
                  </a:extLst>
                </p14:cNvPr>
                <p14:cNvContentPartPr/>
                <p14:nvPr/>
              </p14:nvContentPartPr>
              <p14:xfrm>
                <a:off x="4363756" y="1478062"/>
                <a:ext cx="131040" cy="148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D355BF1-4107-6C03-412A-2A5C12AE7A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54756" y="1469062"/>
                  <a:ext cx="148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1EC2EC2-8D44-7F3A-96D6-385FE7698195}"/>
                    </a:ext>
                  </a:extLst>
                </p14:cNvPr>
                <p14:cNvContentPartPr/>
                <p14:nvPr/>
              </p14:nvContentPartPr>
              <p14:xfrm>
                <a:off x="4348636" y="1656982"/>
                <a:ext cx="137520" cy="23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1EC2EC2-8D44-7F3A-96D6-385FE76981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39996" y="1647982"/>
                  <a:ext cx="155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7EEE7BF-6089-57A0-0D33-5B4932C72696}"/>
                    </a:ext>
                  </a:extLst>
                </p14:cNvPr>
                <p14:cNvContentPartPr/>
                <p14:nvPr/>
              </p14:nvContentPartPr>
              <p14:xfrm>
                <a:off x="4364836" y="1741942"/>
                <a:ext cx="101160" cy="162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7EEE7BF-6089-57A0-0D33-5B4932C726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55836" y="1732942"/>
                  <a:ext cx="118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2D5FA87-A14C-D4B6-E9AA-308CDD4CEFE5}"/>
                    </a:ext>
                  </a:extLst>
                </p14:cNvPr>
                <p14:cNvContentPartPr/>
                <p14:nvPr/>
              </p14:nvContentPartPr>
              <p14:xfrm>
                <a:off x="4580476" y="1634662"/>
                <a:ext cx="90000" cy="128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2D5FA87-A14C-D4B6-E9AA-308CDD4CEF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71476" y="1626022"/>
                  <a:ext cx="107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423ABD2-1567-3E35-E545-21E41AEF6392}"/>
                    </a:ext>
                  </a:extLst>
                </p14:cNvPr>
                <p14:cNvContentPartPr/>
                <p14:nvPr/>
              </p14:nvContentPartPr>
              <p14:xfrm>
                <a:off x="4583356" y="1651222"/>
                <a:ext cx="78840" cy="64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423ABD2-1567-3E35-E545-21E41AEF639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74716" y="1642222"/>
                  <a:ext cx="9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4333A5B-FFED-1981-BDF6-87688C2EFC06}"/>
                    </a:ext>
                  </a:extLst>
                </p14:cNvPr>
                <p14:cNvContentPartPr/>
                <p14:nvPr/>
              </p14:nvContentPartPr>
              <p14:xfrm>
                <a:off x="4797196" y="1524862"/>
                <a:ext cx="168840" cy="175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4333A5B-FFED-1981-BDF6-87688C2EFC0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88556" y="1516222"/>
                  <a:ext cx="186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EEEF868-0C29-5DFA-E11B-A93639345FB6}"/>
                    </a:ext>
                  </a:extLst>
                </p14:cNvPr>
                <p14:cNvContentPartPr/>
                <p14:nvPr/>
              </p14:nvContentPartPr>
              <p14:xfrm>
                <a:off x="4986556" y="1594342"/>
                <a:ext cx="100440" cy="128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EEEF868-0C29-5DFA-E11B-A93639345F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77556" y="1585702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5839E17-58C5-34CC-5DE4-27AE4C58E747}"/>
                    </a:ext>
                  </a:extLst>
                </p14:cNvPr>
                <p14:cNvContentPartPr/>
                <p14:nvPr/>
              </p14:nvContentPartPr>
              <p14:xfrm>
                <a:off x="5008516" y="1618102"/>
                <a:ext cx="90000" cy="64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5839E17-58C5-34CC-5DE4-27AE4C58E7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99876" y="1609462"/>
                  <a:ext cx="107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4EB3653-1FA5-8697-94CA-D0EDC996EDD6}"/>
                    </a:ext>
                  </a:extLst>
                </p14:cNvPr>
                <p14:cNvContentPartPr/>
                <p14:nvPr/>
              </p14:nvContentPartPr>
              <p14:xfrm>
                <a:off x="5299756" y="1626742"/>
                <a:ext cx="162000" cy="12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4EB3653-1FA5-8697-94CA-D0EDC996ED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90756" y="1618102"/>
                  <a:ext cx="179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7E4CD86-5799-8115-445E-E866FE330EB4}"/>
                    </a:ext>
                  </a:extLst>
                </p14:cNvPr>
                <p14:cNvContentPartPr/>
                <p14:nvPr/>
              </p14:nvContentPartPr>
              <p14:xfrm>
                <a:off x="5303356" y="1676422"/>
                <a:ext cx="136440" cy="11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7E4CD86-5799-8115-445E-E866FE330EB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94356" y="1667422"/>
                  <a:ext cx="154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6059FEC-9EBA-58D8-5045-BACE370B3C04}"/>
                    </a:ext>
                  </a:extLst>
                </p14:cNvPr>
                <p14:cNvContentPartPr/>
                <p14:nvPr/>
              </p14:nvContentPartPr>
              <p14:xfrm>
                <a:off x="5702236" y="1446382"/>
                <a:ext cx="147960" cy="1663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6059FEC-9EBA-58D8-5045-BACE370B3C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93596" y="1437382"/>
                  <a:ext cx="165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C6FB9D2-2BFD-8827-BAEF-370BEB11FED6}"/>
                    </a:ext>
                  </a:extLst>
                </p14:cNvPr>
                <p14:cNvContentPartPr/>
                <p14:nvPr/>
              </p14:nvContentPartPr>
              <p14:xfrm>
                <a:off x="5695036" y="1622782"/>
                <a:ext cx="232200" cy="25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C6FB9D2-2BFD-8827-BAEF-370BEB11FED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86396" y="1613782"/>
                  <a:ext cx="249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093B6F2-BA4B-56F5-1CA3-4E5CB2F8843F}"/>
                    </a:ext>
                  </a:extLst>
                </p14:cNvPr>
                <p14:cNvContentPartPr/>
                <p14:nvPr/>
              </p14:nvContentPartPr>
              <p14:xfrm>
                <a:off x="5647156" y="1727542"/>
                <a:ext cx="106560" cy="133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093B6F2-BA4B-56F5-1CA3-4E5CB2F884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38516" y="1718542"/>
                  <a:ext cx="124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ED1E888-BB9E-2733-2767-6859AD16AD62}"/>
                    </a:ext>
                  </a:extLst>
                </p14:cNvPr>
                <p14:cNvContentPartPr/>
                <p14:nvPr/>
              </p14:nvContentPartPr>
              <p14:xfrm>
                <a:off x="5811316" y="1705222"/>
                <a:ext cx="88200" cy="173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ED1E888-BB9E-2733-2767-6859AD16AD6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02316" y="1696582"/>
                  <a:ext cx="105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B1350B1-5C85-2588-ED0A-967DF1B83673}"/>
                    </a:ext>
                  </a:extLst>
                </p14:cNvPr>
                <p14:cNvContentPartPr/>
                <p14:nvPr/>
              </p14:nvContentPartPr>
              <p14:xfrm>
                <a:off x="6059716" y="1550422"/>
                <a:ext cx="112680" cy="160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B1350B1-5C85-2588-ED0A-967DF1B836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50716" y="1541782"/>
                  <a:ext cx="130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034AF6-6ED4-7EBB-32C4-1314ABBE9537}"/>
                    </a:ext>
                  </a:extLst>
                </p14:cNvPr>
                <p14:cNvContentPartPr/>
                <p14:nvPr/>
              </p14:nvContentPartPr>
              <p14:xfrm>
                <a:off x="6201556" y="1404262"/>
                <a:ext cx="123120" cy="119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034AF6-6ED4-7EBB-32C4-1314ABBE95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2916" y="1395262"/>
                  <a:ext cx="140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46AF1AD-F4BB-0D98-14EE-C9EDBE469C10}"/>
                    </a:ext>
                  </a:extLst>
                </p14:cNvPr>
                <p14:cNvContentPartPr/>
                <p14:nvPr/>
              </p14:nvContentPartPr>
              <p14:xfrm>
                <a:off x="6441676" y="1403902"/>
                <a:ext cx="15120" cy="441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46AF1AD-F4BB-0D98-14EE-C9EDBE469C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32676" y="1394902"/>
                  <a:ext cx="327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6CE4410-9C80-7E6A-8F50-6E06C8E3C54D}"/>
                    </a:ext>
                  </a:extLst>
                </p14:cNvPr>
                <p14:cNvContentPartPr/>
                <p14:nvPr/>
              </p14:nvContentPartPr>
              <p14:xfrm>
                <a:off x="6510436" y="1758862"/>
                <a:ext cx="66600" cy="129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6CE4410-9C80-7E6A-8F50-6E06C8E3C54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01436" y="1750222"/>
                  <a:ext cx="84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75083C2-9CA7-3459-A68F-CB6A0A545238}"/>
                    </a:ext>
                  </a:extLst>
                </p14:cNvPr>
                <p14:cNvContentPartPr/>
                <p14:nvPr/>
              </p14:nvContentPartPr>
              <p14:xfrm>
                <a:off x="6538156" y="1296982"/>
                <a:ext cx="86400" cy="134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75083C2-9CA7-3459-A68F-CB6A0A54523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29516" y="1287982"/>
                  <a:ext cx="104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FD07DDD-F71C-690A-7802-CD3D94F208FC}"/>
                    </a:ext>
                  </a:extLst>
                </p14:cNvPr>
                <p14:cNvContentPartPr/>
                <p14:nvPr/>
              </p14:nvContentPartPr>
              <p14:xfrm>
                <a:off x="6615556" y="1359262"/>
                <a:ext cx="7560" cy="968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FD07DDD-F71C-690A-7802-CD3D94F208F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06556" y="1350262"/>
                  <a:ext cx="252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534392D1-DACB-84C9-2032-1B83384FE899}"/>
              </a:ext>
            </a:extLst>
          </p:cNvPr>
          <p:cNvGrpSpPr/>
          <p:nvPr/>
        </p:nvGrpSpPr>
        <p:grpSpPr>
          <a:xfrm>
            <a:off x="9107116" y="806662"/>
            <a:ext cx="603360" cy="528840"/>
            <a:chOff x="9107116" y="806662"/>
            <a:chExt cx="60336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116A1D7-6651-7680-ED68-17C341A49F68}"/>
                    </a:ext>
                  </a:extLst>
                </p14:cNvPr>
                <p14:cNvContentPartPr/>
                <p14:nvPr/>
              </p14:nvContentPartPr>
              <p14:xfrm>
                <a:off x="9107116" y="1065502"/>
                <a:ext cx="152640" cy="91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116A1D7-6651-7680-ED68-17C341A49F6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98476" y="1056502"/>
                  <a:ext cx="170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07D3A65-8865-AD16-5A29-8B163322C6B9}"/>
                    </a:ext>
                  </a:extLst>
                </p14:cNvPr>
                <p14:cNvContentPartPr/>
                <p14:nvPr/>
              </p14:nvContentPartPr>
              <p14:xfrm>
                <a:off x="9333196" y="1023382"/>
                <a:ext cx="93600" cy="136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07D3A65-8865-AD16-5A29-8B163322C6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24196" y="1014382"/>
                  <a:ext cx="111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044DDAC-F2C0-0EFE-4A87-8939F5E34558}"/>
                    </a:ext>
                  </a:extLst>
                </p14:cNvPr>
                <p14:cNvContentPartPr/>
                <p14:nvPr/>
              </p14:nvContentPartPr>
              <p14:xfrm>
                <a:off x="9343996" y="1031302"/>
                <a:ext cx="91800" cy="104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044DDAC-F2C0-0EFE-4A87-8939F5E345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34996" y="1022662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7C2CF69-BD91-BAFB-28AB-70C8E61B4052}"/>
                    </a:ext>
                  </a:extLst>
                </p14:cNvPr>
                <p14:cNvContentPartPr/>
                <p14:nvPr/>
              </p14:nvContentPartPr>
              <p14:xfrm>
                <a:off x="9552076" y="927262"/>
                <a:ext cx="4680" cy="279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7C2CF69-BD91-BAFB-28AB-70C8E61B405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43076" y="918262"/>
                  <a:ext cx="22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0A24650-189B-0ADC-669D-49E0D4F0E978}"/>
                    </a:ext>
                  </a:extLst>
                </p14:cNvPr>
                <p14:cNvContentPartPr/>
                <p14:nvPr/>
              </p14:nvContentPartPr>
              <p14:xfrm>
                <a:off x="9590956" y="1213102"/>
                <a:ext cx="78120" cy="122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0A24650-189B-0ADC-669D-49E0D4F0E97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81956" y="1204102"/>
                  <a:ext cx="95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1F9A442-6281-3B91-83F3-64E8E0763969}"/>
                    </a:ext>
                  </a:extLst>
                </p14:cNvPr>
                <p14:cNvContentPartPr/>
                <p14:nvPr/>
              </p14:nvContentPartPr>
              <p14:xfrm>
                <a:off x="9622276" y="806662"/>
                <a:ext cx="88200" cy="154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1F9A442-6281-3B91-83F3-64E8E076396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13636" y="797662"/>
                  <a:ext cx="105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D481E8F5-3158-A099-EE7F-8F35CFF213C3}"/>
              </a:ext>
            </a:extLst>
          </p:cNvPr>
          <p:cNvGrpSpPr/>
          <p:nvPr/>
        </p:nvGrpSpPr>
        <p:grpSpPr>
          <a:xfrm>
            <a:off x="10274236" y="644662"/>
            <a:ext cx="836640" cy="622800"/>
            <a:chOff x="10274236" y="644662"/>
            <a:chExt cx="836640" cy="62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D9593D3-7611-B3DD-E30C-9B5A010ADA37}"/>
                    </a:ext>
                  </a:extLst>
                </p14:cNvPr>
                <p14:cNvContentPartPr/>
                <p14:nvPr/>
              </p14:nvContentPartPr>
              <p14:xfrm>
                <a:off x="10274236" y="821422"/>
                <a:ext cx="173160" cy="176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D9593D3-7611-B3DD-E30C-9B5A010ADA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65596" y="812782"/>
                  <a:ext cx="190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8DF18CD-51CE-6FB4-147C-BAB53B1177EB}"/>
                    </a:ext>
                  </a:extLst>
                </p14:cNvPr>
                <p14:cNvContentPartPr/>
                <p14:nvPr/>
              </p14:nvContentPartPr>
              <p14:xfrm>
                <a:off x="10282516" y="993142"/>
                <a:ext cx="225720" cy="36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8DF18CD-51CE-6FB4-147C-BAB53B1177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73876" y="984502"/>
                  <a:ext cx="243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057B36B-A286-FF4A-FDE8-A6FF2E3AE495}"/>
                    </a:ext>
                  </a:extLst>
                </p14:cNvPr>
                <p14:cNvContentPartPr/>
                <p14:nvPr/>
              </p14:nvContentPartPr>
              <p14:xfrm>
                <a:off x="10288276" y="1153342"/>
                <a:ext cx="28800" cy="114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057B36B-A286-FF4A-FDE8-A6FF2E3AE4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79276" y="1144342"/>
                  <a:ext cx="46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51AF489-61A7-8748-A898-066978527394}"/>
                    </a:ext>
                  </a:extLst>
                </p14:cNvPr>
                <p14:cNvContentPartPr/>
                <p14:nvPr/>
              </p14:nvContentPartPr>
              <p14:xfrm>
                <a:off x="10378276" y="1129942"/>
                <a:ext cx="60120" cy="134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51AF489-61A7-8748-A898-0669785273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69276" y="1120942"/>
                  <a:ext cx="77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9BC3110-E6B3-3256-7833-A2B1AA33C10D}"/>
                    </a:ext>
                  </a:extLst>
                </p14:cNvPr>
                <p14:cNvContentPartPr/>
                <p14:nvPr/>
              </p14:nvContentPartPr>
              <p14:xfrm>
                <a:off x="10624516" y="953902"/>
                <a:ext cx="81720" cy="143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9BC3110-E6B3-3256-7833-A2B1AA33C10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15876" y="945262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B0B01FE-47EF-8BD7-461B-BEBAE1FA0059}"/>
                    </a:ext>
                  </a:extLst>
                </p14:cNvPr>
                <p14:cNvContentPartPr/>
                <p14:nvPr/>
              </p14:nvContentPartPr>
              <p14:xfrm>
                <a:off x="10619836" y="983062"/>
                <a:ext cx="86400" cy="81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B0B01FE-47EF-8BD7-461B-BEBAE1FA005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11196" y="974062"/>
                  <a:ext cx="104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C701572-57E7-5000-1AC2-8FA308A02F2E}"/>
                    </a:ext>
                  </a:extLst>
                </p14:cNvPr>
                <p14:cNvContentPartPr/>
                <p14:nvPr/>
              </p14:nvContentPartPr>
              <p14:xfrm>
                <a:off x="10729996" y="811342"/>
                <a:ext cx="142200" cy="119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C701572-57E7-5000-1AC2-8FA308A02F2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20996" y="802342"/>
                  <a:ext cx="159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09EC0AE-A128-3FE9-FF25-96C8FB8D586C}"/>
                    </a:ext>
                  </a:extLst>
                </p14:cNvPr>
                <p14:cNvContentPartPr/>
                <p14:nvPr/>
              </p14:nvContentPartPr>
              <p14:xfrm>
                <a:off x="10907836" y="741142"/>
                <a:ext cx="20880" cy="446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09EC0AE-A128-3FE9-FF25-96C8FB8D58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99196" y="732142"/>
                  <a:ext cx="385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FEE0202-3F47-910E-4BCE-FF0C9955BF6C}"/>
                    </a:ext>
                  </a:extLst>
                </p14:cNvPr>
                <p14:cNvContentPartPr/>
                <p14:nvPr/>
              </p14:nvContentPartPr>
              <p14:xfrm>
                <a:off x="10980196" y="1179622"/>
                <a:ext cx="108360" cy="87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FEE0202-3F47-910E-4BCE-FF0C9955BF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71196" y="1170982"/>
                  <a:ext cx="126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8F39994-8FF8-9BD0-AD5E-301A060C38AA}"/>
                    </a:ext>
                  </a:extLst>
                </p14:cNvPr>
                <p14:cNvContentPartPr/>
                <p14:nvPr/>
              </p14:nvContentPartPr>
              <p14:xfrm>
                <a:off x="11026636" y="644662"/>
                <a:ext cx="79920" cy="94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8F39994-8FF8-9BD0-AD5E-301A060C38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17996" y="636022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EA711B6-3255-2BC6-B4BF-72B3D9FC3CED}"/>
                    </a:ext>
                  </a:extLst>
                </p14:cNvPr>
                <p14:cNvContentPartPr/>
                <p14:nvPr/>
              </p14:nvContentPartPr>
              <p14:xfrm>
                <a:off x="11083516" y="685342"/>
                <a:ext cx="27360" cy="93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EA711B6-3255-2BC6-B4BF-72B3D9FC3CE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074516" y="676342"/>
                  <a:ext cx="450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62103A44-321C-36C8-3E91-CD1AF76DD52F}"/>
              </a:ext>
            </a:extLst>
          </p:cNvPr>
          <p:cNvGrpSpPr/>
          <p:nvPr/>
        </p:nvGrpSpPr>
        <p:grpSpPr>
          <a:xfrm>
            <a:off x="8586556" y="1902862"/>
            <a:ext cx="201600" cy="46440"/>
            <a:chOff x="8586556" y="1902862"/>
            <a:chExt cx="201600" cy="4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367231F-6475-A46B-6CAC-403A16549E45}"/>
                    </a:ext>
                  </a:extLst>
                </p14:cNvPr>
                <p14:cNvContentPartPr/>
                <p14:nvPr/>
              </p14:nvContentPartPr>
              <p14:xfrm>
                <a:off x="8586556" y="1902862"/>
                <a:ext cx="173160" cy="13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367231F-6475-A46B-6CAC-403A16549E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77556" y="1894222"/>
                  <a:ext cx="190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50737A4-06D3-B15A-2C71-9C58BD5DE88F}"/>
                    </a:ext>
                  </a:extLst>
                </p14:cNvPr>
                <p14:cNvContentPartPr/>
                <p14:nvPr/>
              </p14:nvContentPartPr>
              <p14:xfrm>
                <a:off x="8617876" y="1938502"/>
                <a:ext cx="170280" cy="10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50737A4-06D3-B15A-2C71-9C58BD5DE88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09236" y="1929862"/>
                  <a:ext cx="187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DDF98E08-015E-86AE-7701-62A1FF867CD7}"/>
              </a:ext>
            </a:extLst>
          </p:cNvPr>
          <p:cNvGrpSpPr/>
          <p:nvPr/>
        </p:nvGrpSpPr>
        <p:grpSpPr>
          <a:xfrm>
            <a:off x="9005596" y="1708462"/>
            <a:ext cx="349560" cy="227880"/>
            <a:chOff x="9005596" y="1708462"/>
            <a:chExt cx="3495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5ED272C-5F5D-A818-47C8-75A9CA300E6E}"/>
                    </a:ext>
                  </a:extLst>
                </p14:cNvPr>
                <p14:cNvContentPartPr/>
                <p14:nvPr/>
              </p14:nvContentPartPr>
              <p14:xfrm>
                <a:off x="9005596" y="1708462"/>
                <a:ext cx="100080" cy="187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5ED272C-5F5D-A818-47C8-75A9CA300E6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96956" y="1699822"/>
                  <a:ext cx="117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62E62BA-05C1-D67B-C332-21CFB2AA1C0A}"/>
                    </a:ext>
                  </a:extLst>
                </p14:cNvPr>
                <p14:cNvContentPartPr/>
                <p14:nvPr/>
              </p14:nvContentPartPr>
              <p14:xfrm>
                <a:off x="9100996" y="1778662"/>
                <a:ext cx="18000" cy="157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62E62BA-05C1-D67B-C332-21CFB2AA1C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91996" y="1769662"/>
                  <a:ext cx="35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9B567E-C429-5930-F07A-F45FB00EA256}"/>
                    </a:ext>
                  </a:extLst>
                </p14:cNvPr>
                <p14:cNvContentPartPr/>
                <p14:nvPr/>
              </p14:nvContentPartPr>
              <p14:xfrm>
                <a:off x="9226636" y="1835182"/>
                <a:ext cx="128520" cy="93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9B567E-C429-5930-F07A-F45FB00EA25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17636" y="1826542"/>
                  <a:ext cx="1461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646E5D6-D0E2-3DA1-E7E4-704016742F37}"/>
              </a:ext>
            </a:extLst>
          </p:cNvPr>
          <p:cNvGrpSpPr/>
          <p:nvPr/>
        </p:nvGrpSpPr>
        <p:grpSpPr>
          <a:xfrm>
            <a:off x="9824236" y="1746622"/>
            <a:ext cx="325800" cy="130320"/>
            <a:chOff x="9824236" y="1746622"/>
            <a:chExt cx="32580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3551841-965B-ABF1-50F9-1B1B0FA30F03}"/>
                    </a:ext>
                  </a:extLst>
                </p14:cNvPr>
                <p14:cNvContentPartPr/>
                <p14:nvPr/>
              </p14:nvContentPartPr>
              <p14:xfrm>
                <a:off x="9824236" y="1746622"/>
                <a:ext cx="123480" cy="118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3551841-965B-ABF1-50F9-1B1B0FA30F0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15596" y="1737982"/>
                  <a:ext cx="14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ACDD20F-2113-31C7-17EE-3EF686B1912E}"/>
                    </a:ext>
                  </a:extLst>
                </p14:cNvPr>
                <p14:cNvContentPartPr/>
                <p14:nvPr/>
              </p14:nvContentPartPr>
              <p14:xfrm>
                <a:off x="9992716" y="1842382"/>
                <a:ext cx="3600" cy="3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ACDD20F-2113-31C7-17EE-3EF686B1912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83716" y="1833742"/>
                  <a:ext cx="2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C79FE60-EA17-E71F-B143-32430EF3BF37}"/>
                    </a:ext>
                  </a:extLst>
                </p14:cNvPr>
                <p14:cNvContentPartPr/>
                <p14:nvPr/>
              </p14:nvContentPartPr>
              <p14:xfrm>
                <a:off x="10037356" y="1769662"/>
                <a:ext cx="112680" cy="107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C79FE60-EA17-E71F-B143-32430EF3BF3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28356" y="1761022"/>
                  <a:ext cx="13032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42EC29B-DB32-013C-39A7-909DB3BB0948}"/>
                  </a:ext>
                </a:extLst>
              </p14:cNvPr>
              <p14:cNvContentPartPr/>
              <p14:nvPr/>
            </p14:nvContentPartPr>
            <p14:xfrm>
              <a:off x="9497356" y="1844182"/>
              <a:ext cx="153720" cy="273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42EC29B-DB32-013C-39A7-909DB3BB094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488356" y="1835182"/>
                <a:ext cx="171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7850120-28BB-4AF4-3D3F-B0A1E79F5548}"/>
                  </a:ext>
                </a:extLst>
              </p14:cNvPr>
              <p14:cNvContentPartPr/>
              <p14:nvPr/>
            </p14:nvContentPartPr>
            <p14:xfrm>
              <a:off x="10889836" y="1736902"/>
              <a:ext cx="17280" cy="111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7850120-28BB-4AF4-3D3F-B0A1E79F554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881196" y="1727902"/>
                <a:ext cx="34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3BA5DC21-EF5E-C3A6-8A55-2A64CBD62782}"/>
                  </a:ext>
                </a:extLst>
              </p14:cNvPr>
              <p14:cNvContentPartPr/>
              <p14:nvPr/>
            </p14:nvContentPartPr>
            <p14:xfrm>
              <a:off x="11003956" y="1633582"/>
              <a:ext cx="57960" cy="1418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3BA5DC21-EF5E-C3A6-8A55-2A64CBD6278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995316" y="1624582"/>
                <a:ext cx="75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B3F149FE-32ED-5B10-6526-3964AA8E65EA}"/>
                  </a:ext>
                </a:extLst>
              </p14:cNvPr>
              <p14:cNvContentPartPr/>
              <p14:nvPr/>
            </p14:nvContentPartPr>
            <p14:xfrm>
              <a:off x="11063716" y="1681462"/>
              <a:ext cx="23400" cy="1472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B3F149FE-32ED-5B10-6526-3964AA8E65E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055076" y="1672822"/>
                <a:ext cx="410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E24163B-626B-4A8B-6496-EB1FAF60D5DE}"/>
                  </a:ext>
                </a:extLst>
              </p14:cNvPr>
              <p14:cNvContentPartPr/>
              <p14:nvPr/>
            </p14:nvContentPartPr>
            <p14:xfrm>
              <a:off x="11152636" y="1510102"/>
              <a:ext cx="91800" cy="1058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E24163B-626B-4A8B-6496-EB1FAF60D5D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143636" y="1501102"/>
                <a:ext cx="109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7B482E6B-B556-8CB9-FD5C-9A777340A4DF}"/>
                  </a:ext>
                </a:extLst>
              </p14:cNvPr>
              <p14:cNvContentPartPr/>
              <p14:nvPr/>
            </p14:nvContentPartPr>
            <p14:xfrm>
              <a:off x="11248036" y="1763182"/>
              <a:ext cx="109800" cy="324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7B482E6B-B556-8CB9-FD5C-9A777340A4D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1239036" y="1754182"/>
                <a:ext cx="12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4672327-EE37-ACDB-2B43-43D6DD4E9872}"/>
                  </a:ext>
                </a:extLst>
              </p14:cNvPr>
              <p14:cNvContentPartPr/>
              <p14:nvPr/>
            </p14:nvContentPartPr>
            <p14:xfrm>
              <a:off x="11528116" y="1578862"/>
              <a:ext cx="24480" cy="1054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4672327-EE37-ACDB-2B43-43D6DD4E987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1519476" y="1570222"/>
                <a:ext cx="421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9528AA8-B598-0495-43C7-6A0F783F6618}"/>
                  </a:ext>
                </a:extLst>
              </p14:cNvPr>
              <p14:cNvContentPartPr/>
              <p14:nvPr/>
            </p14:nvContentPartPr>
            <p14:xfrm>
              <a:off x="11425876" y="1710622"/>
              <a:ext cx="220680" cy="414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9528AA8-B598-0495-43C7-6A0F783F661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417236" y="1701622"/>
                <a:ext cx="238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7F91208-3B70-DA5C-075B-9563EB904FC2}"/>
                  </a:ext>
                </a:extLst>
              </p14:cNvPr>
              <p14:cNvContentPartPr/>
              <p14:nvPr/>
            </p14:nvContentPartPr>
            <p14:xfrm>
              <a:off x="11427316" y="1845982"/>
              <a:ext cx="38160" cy="1108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7F91208-3B70-DA5C-075B-9563EB904FC2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1418676" y="1836982"/>
                <a:ext cx="55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0EAD143-8E04-9AB1-D485-5C56B8432522}"/>
                  </a:ext>
                </a:extLst>
              </p14:cNvPr>
              <p14:cNvContentPartPr/>
              <p14:nvPr/>
            </p14:nvContentPartPr>
            <p14:xfrm>
              <a:off x="11497516" y="1833742"/>
              <a:ext cx="82080" cy="1468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0EAD143-8E04-9AB1-D485-5C56B8432522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488516" y="1825102"/>
                <a:ext cx="9972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BF5EE233-E9A3-8A39-43AA-D52588AFFEF3}"/>
              </a:ext>
            </a:extLst>
          </p:cNvPr>
          <p:cNvGrpSpPr/>
          <p:nvPr/>
        </p:nvGrpSpPr>
        <p:grpSpPr>
          <a:xfrm>
            <a:off x="8672236" y="2418382"/>
            <a:ext cx="190080" cy="99000"/>
            <a:chOff x="8672236" y="2418382"/>
            <a:chExt cx="19008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5B01B1E-2076-A72C-8E16-39B329F20856}"/>
                    </a:ext>
                  </a:extLst>
                </p14:cNvPr>
                <p14:cNvContentPartPr/>
                <p14:nvPr/>
              </p14:nvContentPartPr>
              <p14:xfrm>
                <a:off x="8672236" y="2418382"/>
                <a:ext cx="178200" cy="20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5B01B1E-2076-A72C-8E16-39B329F2085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63236" y="2409382"/>
                  <a:ext cx="195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BEE430B-4AF8-1F2C-75EB-EEBF1B3851E3}"/>
                    </a:ext>
                  </a:extLst>
                </p14:cNvPr>
                <p14:cNvContentPartPr/>
                <p14:nvPr/>
              </p14:nvContentPartPr>
              <p14:xfrm>
                <a:off x="8689156" y="2490742"/>
                <a:ext cx="173160" cy="266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BEE430B-4AF8-1F2C-75EB-EEBF1B3851E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80516" y="2481742"/>
                  <a:ext cx="1908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90B4B542-8A93-268D-AAA7-E1A6756C52F8}"/>
              </a:ext>
            </a:extLst>
          </p:cNvPr>
          <p:cNvGrpSpPr/>
          <p:nvPr/>
        </p:nvGrpSpPr>
        <p:grpSpPr>
          <a:xfrm>
            <a:off x="9028636" y="2251342"/>
            <a:ext cx="295560" cy="258120"/>
            <a:chOff x="9028636" y="2251342"/>
            <a:chExt cx="29556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D7F6516-231C-F68F-2373-9B509D942872}"/>
                    </a:ext>
                  </a:extLst>
                </p14:cNvPr>
                <p14:cNvContentPartPr/>
                <p14:nvPr/>
              </p14:nvContentPartPr>
              <p14:xfrm>
                <a:off x="9028636" y="2251342"/>
                <a:ext cx="88920" cy="1584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D7F6516-231C-F68F-2373-9B509D94287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19996" y="2242342"/>
                  <a:ext cx="106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B74067C-6F9E-F47C-C8F9-8615F9EDEE1F}"/>
                    </a:ext>
                  </a:extLst>
                </p14:cNvPr>
                <p14:cNvContentPartPr/>
                <p14:nvPr/>
              </p14:nvContentPartPr>
              <p14:xfrm>
                <a:off x="9097756" y="2338822"/>
                <a:ext cx="24120" cy="170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B74067C-6F9E-F47C-C8F9-8615F9EDEE1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89116" y="2330182"/>
                  <a:ext cx="41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39BF231-0011-2512-D554-9415DE2258BD}"/>
                    </a:ext>
                  </a:extLst>
                </p14:cNvPr>
                <p14:cNvContentPartPr/>
                <p14:nvPr/>
              </p14:nvContentPartPr>
              <p14:xfrm>
                <a:off x="9197836" y="2348182"/>
                <a:ext cx="126360" cy="107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39BF231-0011-2512-D554-9415DE2258B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88836" y="2339182"/>
                  <a:ext cx="14400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95D32A79-991D-EF9B-971F-32CACA13A37A}"/>
                  </a:ext>
                </a:extLst>
              </p14:cNvPr>
              <p14:cNvContentPartPr/>
              <p14:nvPr/>
            </p14:nvContentPartPr>
            <p14:xfrm>
              <a:off x="9824596" y="2276542"/>
              <a:ext cx="185760" cy="20160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95D32A79-991D-EF9B-971F-32CACA13A37A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815956" y="2267542"/>
                <a:ext cx="20340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8D08D3DF-9655-E8E9-1A7D-4186688D4699}"/>
              </a:ext>
            </a:extLst>
          </p:cNvPr>
          <p:cNvGrpSpPr/>
          <p:nvPr/>
        </p:nvGrpSpPr>
        <p:grpSpPr>
          <a:xfrm>
            <a:off x="10269556" y="1483102"/>
            <a:ext cx="525600" cy="674280"/>
            <a:chOff x="10269556" y="1483102"/>
            <a:chExt cx="525600" cy="6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B6559A9-7FF7-1063-B4C6-0768510196BF}"/>
                    </a:ext>
                  </a:extLst>
                </p14:cNvPr>
                <p14:cNvContentPartPr/>
                <p14:nvPr/>
              </p14:nvContentPartPr>
              <p14:xfrm>
                <a:off x="10589956" y="1562302"/>
                <a:ext cx="151200" cy="1483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B6559A9-7FF7-1063-B4C6-0768510196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81316" y="1553662"/>
                  <a:ext cx="168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E16F754-A895-8DCB-AC96-4266F2FA7943}"/>
                    </a:ext>
                  </a:extLst>
                </p14:cNvPr>
                <p14:cNvContentPartPr/>
                <p14:nvPr/>
              </p14:nvContentPartPr>
              <p14:xfrm>
                <a:off x="10558636" y="1714222"/>
                <a:ext cx="219600" cy="44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E16F754-A895-8DCB-AC96-4266F2FA79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49636" y="1705222"/>
                  <a:ext cx="237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135FBE7-527B-1037-B219-74C263235B64}"/>
                    </a:ext>
                  </a:extLst>
                </p14:cNvPr>
                <p14:cNvContentPartPr/>
                <p14:nvPr/>
              </p14:nvContentPartPr>
              <p14:xfrm>
                <a:off x="10521916" y="1857502"/>
                <a:ext cx="117000" cy="121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135FBE7-527B-1037-B219-74C263235B6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13276" y="1848862"/>
                  <a:ext cx="134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F0682B6-47B6-50CF-04D2-B18BB30E85C5}"/>
                    </a:ext>
                  </a:extLst>
                </p14:cNvPr>
                <p14:cNvContentPartPr/>
                <p14:nvPr/>
              </p14:nvContentPartPr>
              <p14:xfrm>
                <a:off x="10703356" y="1802422"/>
                <a:ext cx="91800" cy="146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F0682B6-47B6-50CF-04D2-B18BB30E85C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94716" y="1793422"/>
                  <a:ext cx="109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F3843E-E41B-B85C-9017-74000FD3659B}"/>
                    </a:ext>
                  </a:extLst>
                </p14:cNvPr>
                <p14:cNvContentPartPr/>
                <p14:nvPr/>
              </p14:nvContentPartPr>
              <p14:xfrm>
                <a:off x="10269556" y="1804942"/>
                <a:ext cx="114840" cy="15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F3843E-E41B-B85C-9017-74000FD3659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60556" y="1795942"/>
                  <a:ext cx="132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D56B74A-79B4-3E6E-C15B-CB240DBB151B}"/>
                    </a:ext>
                  </a:extLst>
                </p14:cNvPr>
                <p14:cNvContentPartPr/>
                <p14:nvPr/>
              </p14:nvContentPartPr>
              <p14:xfrm>
                <a:off x="10425076" y="1483102"/>
                <a:ext cx="188280" cy="674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D56B74A-79B4-3E6E-C15B-CB240DBB151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16076" y="1474102"/>
                  <a:ext cx="205920" cy="69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71EE07D1-3F7C-6458-EEF5-ACDA23D4BFF0}"/>
              </a:ext>
            </a:extLst>
          </p:cNvPr>
          <p:cNvGrpSpPr/>
          <p:nvPr/>
        </p:nvGrpSpPr>
        <p:grpSpPr>
          <a:xfrm>
            <a:off x="11816116" y="1410382"/>
            <a:ext cx="287280" cy="636480"/>
            <a:chOff x="11816116" y="1410382"/>
            <a:chExt cx="287280" cy="6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A217E32-CFB0-139F-9ECE-F2E86B993218}"/>
                    </a:ext>
                  </a:extLst>
                </p14:cNvPr>
                <p14:cNvContentPartPr/>
                <p14:nvPr/>
              </p14:nvContentPartPr>
              <p14:xfrm>
                <a:off x="11816116" y="1681102"/>
                <a:ext cx="72720" cy="1375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A217E32-CFB0-139F-9ECE-F2E86B9932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07116" y="1672462"/>
                  <a:ext cx="90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210AFED-D883-D73A-ADC8-568DDBF76924}"/>
                    </a:ext>
                  </a:extLst>
                </p14:cNvPr>
                <p14:cNvContentPartPr/>
                <p14:nvPr/>
              </p14:nvContentPartPr>
              <p14:xfrm>
                <a:off x="11917996" y="1577422"/>
                <a:ext cx="71280" cy="104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210AFED-D883-D73A-ADC8-568DDBF7692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09356" y="1568782"/>
                  <a:ext cx="88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B621433-19CB-B128-EB0D-ABB4FF6E052A}"/>
                    </a:ext>
                  </a:extLst>
                </p14:cNvPr>
                <p14:cNvContentPartPr/>
                <p14:nvPr/>
              </p14:nvContentPartPr>
              <p14:xfrm>
                <a:off x="11844556" y="1410382"/>
                <a:ext cx="258840" cy="636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B621433-19CB-B128-EB0D-ABB4FF6E052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835556" y="1401742"/>
                  <a:ext cx="276480" cy="65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64980D9-2ED0-5E0B-A904-C76E391345B7}"/>
                  </a:ext>
                </a:extLst>
              </p14:cNvPr>
              <p14:cNvContentPartPr/>
              <p14:nvPr/>
            </p14:nvContentPartPr>
            <p14:xfrm>
              <a:off x="9837196" y="1012222"/>
              <a:ext cx="204480" cy="694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64980D9-2ED0-5E0B-A904-C76E391345B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828556" y="1003222"/>
                <a:ext cx="2221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1769080-614A-A68B-5843-D4ADCA57AA75}"/>
                  </a:ext>
                </a:extLst>
              </p14:cNvPr>
              <p14:cNvContentPartPr/>
              <p14:nvPr/>
            </p14:nvContentPartPr>
            <p14:xfrm>
              <a:off x="9493756" y="2392102"/>
              <a:ext cx="137160" cy="324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1769080-614A-A68B-5843-D4ADCA57AA75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484756" y="2383102"/>
                <a:ext cx="1548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779B3283-FAC6-D05B-8D15-849F227BEA59}"/>
              </a:ext>
            </a:extLst>
          </p:cNvPr>
          <p:cNvGrpSpPr/>
          <p:nvPr/>
        </p:nvGrpSpPr>
        <p:grpSpPr>
          <a:xfrm>
            <a:off x="10190716" y="2315062"/>
            <a:ext cx="419400" cy="119520"/>
            <a:chOff x="10190716" y="2315062"/>
            <a:chExt cx="419400" cy="1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3771034-29FE-506C-C744-664C8246516E}"/>
                    </a:ext>
                  </a:extLst>
                </p14:cNvPr>
                <p14:cNvContentPartPr/>
                <p14:nvPr/>
              </p14:nvContentPartPr>
              <p14:xfrm>
                <a:off x="10202236" y="2336302"/>
                <a:ext cx="134640" cy="15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3771034-29FE-506C-C744-664C824651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93596" y="2327662"/>
                  <a:ext cx="152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AE5848F-38ED-181C-F818-8C1216C549D2}"/>
                    </a:ext>
                  </a:extLst>
                </p14:cNvPr>
                <p14:cNvContentPartPr/>
                <p14:nvPr/>
              </p14:nvContentPartPr>
              <p14:xfrm>
                <a:off x="10190716" y="2393542"/>
                <a:ext cx="128880" cy="27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AE5848F-38ED-181C-F818-8C1216C549D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181716" y="2384902"/>
                  <a:ext cx="146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46B7333-0421-ED11-758F-008F545C187B}"/>
                    </a:ext>
                  </a:extLst>
                </p14:cNvPr>
                <p14:cNvContentPartPr/>
                <p14:nvPr/>
              </p14:nvContentPartPr>
              <p14:xfrm>
                <a:off x="10479796" y="2315062"/>
                <a:ext cx="130320" cy="119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46B7333-0421-ED11-758F-008F545C187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71156" y="2306422"/>
                  <a:ext cx="14796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F01DF53A-CF7F-21E0-2AF5-82C60F845D33}"/>
              </a:ext>
            </a:extLst>
          </p:cNvPr>
          <p:cNvGrpSpPr/>
          <p:nvPr/>
        </p:nvGrpSpPr>
        <p:grpSpPr>
          <a:xfrm>
            <a:off x="8978236" y="2719702"/>
            <a:ext cx="363240" cy="180000"/>
            <a:chOff x="8978236" y="2719702"/>
            <a:chExt cx="36324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EE2EF5E-8F4C-4357-0764-24A2093A662D}"/>
                    </a:ext>
                  </a:extLst>
                </p14:cNvPr>
                <p14:cNvContentPartPr/>
                <p14:nvPr/>
              </p14:nvContentPartPr>
              <p14:xfrm>
                <a:off x="8978236" y="2791342"/>
                <a:ext cx="195480" cy="10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EE2EF5E-8F4C-4357-0764-24A2093A66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69236" y="2782702"/>
                  <a:ext cx="21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5DAD84C-00BA-DF81-79F9-088CA0FB02D0}"/>
                    </a:ext>
                  </a:extLst>
                </p14:cNvPr>
                <p14:cNvContentPartPr/>
                <p14:nvPr/>
              </p14:nvContentPartPr>
              <p14:xfrm>
                <a:off x="9023596" y="2826982"/>
                <a:ext cx="166680" cy="226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5DAD84C-00BA-DF81-79F9-088CA0FB02D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14596" y="2818342"/>
                  <a:ext cx="18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6710887-4B0C-AF50-0018-67554F9092FE}"/>
                    </a:ext>
                  </a:extLst>
                </p14:cNvPr>
                <p14:cNvContentPartPr/>
                <p14:nvPr/>
              </p14:nvContentPartPr>
              <p14:xfrm>
                <a:off x="9221596" y="2719702"/>
                <a:ext cx="119880" cy="180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6710887-4B0C-AF50-0018-67554F9092F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12956" y="2710702"/>
                  <a:ext cx="1375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2B0E096B-02AA-DC9D-B028-10F6D0E7D30E}"/>
                  </a:ext>
                </a:extLst>
              </p14:cNvPr>
              <p14:cNvContentPartPr/>
              <p14:nvPr/>
            </p14:nvContentPartPr>
            <p14:xfrm>
              <a:off x="9761596" y="2761462"/>
              <a:ext cx="164880" cy="871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2B0E096B-02AA-DC9D-B028-10F6D0E7D30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752596" y="2752822"/>
                <a:ext cx="18252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821CC039-139F-7341-6C0D-A399F3E79437}"/>
              </a:ext>
            </a:extLst>
          </p:cNvPr>
          <p:cNvGrpSpPr/>
          <p:nvPr/>
        </p:nvGrpSpPr>
        <p:grpSpPr>
          <a:xfrm>
            <a:off x="10103596" y="2632582"/>
            <a:ext cx="552960" cy="456480"/>
            <a:chOff x="10103596" y="2632582"/>
            <a:chExt cx="55296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2C1A852-36C6-53C5-54E7-A5D315A93D31}"/>
                    </a:ext>
                  </a:extLst>
                </p14:cNvPr>
                <p14:cNvContentPartPr/>
                <p14:nvPr/>
              </p14:nvContentPartPr>
              <p14:xfrm>
                <a:off x="10108996" y="2766502"/>
                <a:ext cx="139680" cy="12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2C1A852-36C6-53C5-54E7-A5D315A93D3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100356" y="2757862"/>
                  <a:ext cx="157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C58B599-552F-1C28-493F-1B0C393C86E8}"/>
                    </a:ext>
                  </a:extLst>
                </p14:cNvPr>
                <p14:cNvContentPartPr/>
                <p14:nvPr/>
              </p14:nvContentPartPr>
              <p14:xfrm>
                <a:off x="10103596" y="2803222"/>
                <a:ext cx="139680" cy="97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C58B599-552F-1C28-493F-1B0C393C86E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94596" y="2794582"/>
                  <a:ext cx="157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A1D0EA5-E2C3-ADA9-462D-81D291C9A43C}"/>
                    </a:ext>
                  </a:extLst>
                </p14:cNvPr>
                <p14:cNvContentPartPr/>
                <p14:nvPr/>
              </p14:nvContentPartPr>
              <p14:xfrm>
                <a:off x="10486996" y="2632582"/>
                <a:ext cx="21600" cy="151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A1D0EA5-E2C3-ADA9-462D-81D291C9A43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77996" y="2623582"/>
                  <a:ext cx="39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22B856D-2DB4-E988-EDD8-E5160956182A}"/>
                    </a:ext>
                  </a:extLst>
                </p14:cNvPr>
                <p14:cNvContentPartPr/>
                <p14:nvPr/>
              </p14:nvContentPartPr>
              <p14:xfrm>
                <a:off x="10370716" y="2773702"/>
                <a:ext cx="285840" cy="26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22B856D-2DB4-E988-EDD8-E5160956182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62076" y="2765062"/>
                  <a:ext cx="303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4D0651-2482-F601-135D-667CC175D4EE}"/>
                    </a:ext>
                  </a:extLst>
                </p14:cNvPr>
                <p14:cNvContentPartPr/>
                <p14:nvPr/>
              </p14:nvContentPartPr>
              <p14:xfrm>
                <a:off x="10398436" y="2836342"/>
                <a:ext cx="121680" cy="161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4D0651-2482-F601-135D-667CC175D4E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89796" y="2827342"/>
                  <a:ext cx="139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92ACA4C-A753-D414-93AF-F5D4AE32C7A6}"/>
                    </a:ext>
                  </a:extLst>
                </p14:cNvPr>
                <p14:cNvContentPartPr/>
                <p14:nvPr/>
              </p14:nvContentPartPr>
              <p14:xfrm>
                <a:off x="10473316" y="2894662"/>
                <a:ext cx="42840" cy="194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92ACA4C-A753-D414-93AF-F5D4AE32C7A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64676" y="2885662"/>
                  <a:ext cx="6048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5E459407-3FA0-F125-1A03-45479219C0EA}"/>
                  </a:ext>
                </a:extLst>
              </p14:cNvPr>
              <p14:cNvContentPartPr/>
              <p14:nvPr/>
            </p14:nvContentPartPr>
            <p14:xfrm>
              <a:off x="11614876" y="2213182"/>
              <a:ext cx="5400" cy="2304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5E459407-3FA0-F125-1A03-45479219C0E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1605876" y="2204182"/>
                <a:ext cx="23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2EE282C0-74AE-742A-ACA0-19B0BD272B6F}"/>
                  </a:ext>
                </a:extLst>
              </p14:cNvPr>
              <p14:cNvContentPartPr/>
              <p14:nvPr/>
            </p14:nvContentPartPr>
            <p14:xfrm>
              <a:off x="9101356" y="520102"/>
              <a:ext cx="257400" cy="1126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EE282C0-74AE-742A-ACA0-19B0BD272B6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092356" y="511102"/>
                <a:ext cx="27504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848E8253-1D1D-F299-7C22-6C2E2F69B470}"/>
              </a:ext>
            </a:extLst>
          </p:cNvPr>
          <p:cNvGrpSpPr/>
          <p:nvPr/>
        </p:nvGrpSpPr>
        <p:grpSpPr>
          <a:xfrm>
            <a:off x="10155436" y="2257822"/>
            <a:ext cx="936360" cy="908640"/>
            <a:chOff x="10155436" y="2257822"/>
            <a:chExt cx="936360" cy="90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B251741-ABF8-914C-D997-4297E9E4DA3E}"/>
                    </a:ext>
                  </a:extLst>
                </p14:cNvPr>
                <p14:cNvContentPartPr/>
                <p14:nvPr/>
              </p14:nvContentPartPr>
              <p14:xfrm>
                <a:off x="10455676" y="2257822"/>
                <a:ext cx="165240" cy="241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B251741-ABF8-914C-D997-4297E9E4DA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47036" y="2248822"/>
                  <a:ext cx="182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83DD19A-BC82-B9E5-B63F-3D9C98D93C84}"/>
                    </a:ext>
                  </a:extLst>
                </p14:cNvPr>
                <p14:cNvContentPartPr/>
                <p14:nvPr/>
              </p14:nvContentPartPr>
              <p14:xfrm>
                <a:off x="10469716" y="2260342"/>
                <a:ext cx="152280" cy="274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83DD19A-BC82-B9E5-B63F-3D9C98D93C8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460716" y="2251702"/>
                  <a:ext cx="169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1F0C1AF-6B1A-E86D-AC76-FA8D285D81B5}"/>
                    </a:ext>
                  </a:extLst>
                </p14:cNvPr>
                <p14:cNvContentPartPr/>
                <p14:nvPr/>
              </p14:nvContentPartPr>
              <p14:xfrm>
                <a:off x="10155436" y="2578582"/>
                <a:ext cx="582480" cy="587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1F0C1AF-6B1A-E86D-AC76-FA8D285D81B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46796" y="2569582"/>
                  <a:ext cx="60012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03C062F-10F5-6FC7-B622-F88C645984E0}"/>
                    </a:ext>
                  </a:extLst>
                </p14:cNvPr>
                <p14:cNvContentPartPr/>
                <p14:nvPr/>
              </p14:nvContentPartPr>
              <p14:xfrm>
                <a:off x="10901716" y="2576782"/>
                <a:ext cx="178920" cy="193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03C062F-10F5-6FC7-B622-F88C645984E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92716" y="2568142"/>
                  <a:ext cx="196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4436939-BCC3-930A-8BF5-C79BE16D8090}"/>
                    </a:ext>
                  </a:extLst>
                </p14:cNvPr>
                <p14:cNvContentPartPr/>
                <p14:nvPr/>
              </p14:nvContentPartPr>
              <p14:xfrm>
                <a:off x="10871116" y="2815822"/>
                <a:ext cx="220680" cy="38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4436939-BCC3-930A-8BF5-C79BE16D809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62476" y="2806822"/>
                  <a:ext cx="238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F24E4A1-CC89-3C5B-435A-C21F3A5FB39D}"/>
                    </a:ext>
                  </a:extLst>
                </p14:cNvPr>
                <p14:cNvContentPartPr/>
                <p14:nvPr/>
              </p14:nvContentPartPr>
              <p14:xfrm>
                <a:off x="10853836" y="2937502"/>
                <a:ext cx="143640" cy="222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F24E4A1-CC89-3C5B-435A-C21F3A5FB39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44836" y="2928862"/>
                  <a:ext cx="161280" cy="24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943CA94-8FC8-93FB-8FC8-F34C48A3E0E9}"/>
                  </a:ext>
                </a:extLst>
              </p14:cNvPr>
              <p14:cNvContentPartPr/>
              <p14:nvPr/>
            </p14:nvContentPartPr>
            <p14:xfrm>
              <a:off x="6028756" y="767749"/>
              <a:ext cx="60840" cy="1349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943CA94-8FC8-93FB-8FC8-F34C48A3E0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0116" y="759109"/>
                <a:ext cx="7848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BA9A6AD-EC2E-27E9-ADF7-FC4293700A49}"/>
                  </a:ext>
                </a:extLst>
              </p14:cNvPr>
              <p14:cNvContentPartPr/>
              <p14:nvPr/>
            </p14:nvContentPartPr>
            <p14:xfrm>
              <a:off x="5946676" y="592069"/>
              <a:ext cx="237960" cy="209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BA9A6AD-EC2E-27E9-ADF7-FC4293700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7676" y="583429"/>
                <a:ext cx="255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BF2F72B-5A72-8316-FC0A-BD1009FD80DB}"/>
                  </a:ext>
                </a:extLst>
              </p14:cNvPr>
              <p14:cNvContentPartPr/>
              <p14:nvPr/>
            </p14:nvContentPartPr>
            <p14:xfrm>
              <a:off x="6054676" y="1969069"/>
              <a:ext cx="27000" cy="265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BF2F72B-5A72-8316-FC0A-BD1009FD80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6036" y="1960069"/>
                <a:ext cx="446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C43301F-224F-624D-BED5-58C02A1FE3AC}"/>
                  </a:ext>
                </a:extLst>
              </p14:cNvPr>
              <p14:cNvContentPartPr/>
              <p14:nvPr/>
            </p14:nvContentPartPr>
            <p14:xfrm>
              <a:off x="5939476" y="601789"/>
              <a:ext cx="249840" cy="246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C43301F-224F-624D-BED5-58C02A1FE3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0836" y="592789"/>
                <a:ext cx="26748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853F0F-7409-E85E-5590-8A13740CAF5E}"/>
              </a:ext>
            </a:extLst>
          </p:cNvPr>
          <p:cNvGrpSpPr/>
          <p:nvPr/>
        </p:nvGrpSpPr>
        <p:grpSpPr>
          <a:xfrm>
            <a:off x="5503516" y="544189"/>
            <a:ext cx="446040" cy="295560"/>
            <a:chOff x="5503516" y="544189"/>
            <a:chExt cx="44604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4F2D912-BBF4-C29B-267D-A8DA7552C3A4}"/>
                    </a:ext>
                  </a:extLst>
                </p14:cNvPr>
                <p14:cNvContentPartPr/>
                <p14:nvPr/>
              </p14:nvContentPartPr>
              <p14:xfrm>
                <a:off x="5503516" y="623749"/>
                <a:ext cx="138960" cy="216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4F2D912-BBF4-C29B-267D-A8DA7552C3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94516" y="615109"/>
                  <a:ext cx="156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C99D29E-4F86-A815-9C24-7EDE8285A9C6}"/>
                    </a:ext>
                  </a:extLst>
                </p14:cNvPr>
                <p14:cNvContentPartPr/>
                <p14:nvPr/>
              </p14:nvContentPartPr>
              <p14:xfrm>
                <a:off x="5700076" y="579469"/>
                <a:ext cx="38160" cy="177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C99D29E-4F86-A815-9C24-7EDE8285A9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91076" y="570469"/>
                  <a:ext cx="55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6C3BD0-E53F-F4AD-E984-01A1BBD7B9FB}"/>
                    </a:ext>
                  </a:extLst>
                </p14:cNvPr>
                <p14:cNvContentPartPr/>
                <p14:nvPr/>
              </p14:nvContentPartPr>
              <p14:xfrm>
                <a:off x="5769196" y="620149"/>
                <a:ext cx="134640" cy="122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6C3BD0-E53F-F4AD-E984-01A1BBD7B9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60556" y="611509"/>
                  <a:ext cx="15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049883A-2462-8D95-A6D3-B63E9B054224}"/>
                    </a:ext>
                  </a:extLst>
                </p14:cNvPr>
                <p14:cNvContentPartPr/>
                <p14:nvPr/>
              </p14:nvContentPartPr>
              <p14:xfrm>
                <a:off x="5904916" y="544189"/>
                <a:ext cx="44640" cy="232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049883A-2462-8D95-A6D3-B63E9B0542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96276" y="535549"/>
                  <a:ext cx="6228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09B9CA-7F1F-FC5E-13F8-0519EABF38CB}"/>
              </a:ext>
            </a:extLst>
          </p:cNvPr>
          <p:cNvGrpSpPr/>
          <p:nvPr/>
        </p:nvGrpSpPr>
        <p:grpSpPr>
          <a:xfrm>
            <a:off x="3502636" y="677389"/>
            <a:ext cx="1046880" cy="365400"/>
            <a:chOff x="3502636" y="677389"/>
            <a:chExt cx="104688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60EC15-9717-8CDA-BDA9-A0325F136B8A}"/>
                    </a:ext>
                  </a:extLst>
                </p14:cNvPr>
                <p14:cNvContentPartPr/>
                <p14:nvPr/>
              </p14:nvContentPartPr>
              <p14:xfrm>
                <a:off x="3502636" y="875029"/>
                <a:ext cx="233640" cy="106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60EC15-9717-8CDA-BDA9-A0325F136B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3636" y="866389"/>
                  <a:ext cx="251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9CBA1E0-EB39-ACB2-2858-C33391B421A7}"/>
                    </a:ext>
                  </a:extLst>
                </p14:cNvPr>
                <p14:cNvContentPartPr/>
                <p14:nvPr/>
              </p14:nvContentPartPr>
              <p14:xfrm>
                <a:off x="3753916" y="729589"/>
                <a:ext cx="118800" cy="245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9CBA1E0-EB39-ACB2-2858-C33391B421A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45276" y="720589"/>
                  <a:ext cx="136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91E5F1-BDE5-CB85-DA49-844DBBCC1DFF}"/>
                    </a:ext>
                  </a:extLst>
                </p14:cNvPr>
                <p14:cNvContentPartPr/>
                <p14:nvPr/>
              </p14:nvContentPartPr>
              <p14:xfrm>
                <a:off x="3721876" y="731749"/>
                <a:ext cx="8640" cy="2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91E5F1-BDE5-CB85-DA49-844DBBCC1D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12876" y="722749"/>
                  <a:ext cx="2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5D8C36C-8ADB-407A-CE6C-4BA38CE03EEE}"/>
                    </a:ext>
                  </a:extLst>
                </p14:cNvPr>
                <p14:cNvContentPartPr/>
                <p14:nvPr/>
              </p14:nvContentPartPr>
              <p14:xfrm>
                <a:off x="3972076" y="825349"/>
                <a:ext cx="135720" cy="108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5D8C36C-8ADB-407A-CE6C-4BA38CE03E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63076" y="816349"/>
                  <a:ext cx="153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87EC7F8-8BFE-4431-4686-F35706B7F7AA}"/>
                    </a:ext>
                  </a:extLst>
                </p14:cNvPr>
                <p14:cNvContentPartPr/>
                <p14:nvPr/>
              </p14:nvContentPartPr>
              <p14:xfrm>
                <a:off x="4193476" y="840109"/>
                <a:ext cx="164520" cy="13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87EC7F8-8BFE-4431-4686-F35706B7F7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84476" y="831109"/>
                  <a:ext cx="182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61E60EE-594E-187D-C344-E858C31331D3}"/>
                    </a:ext>
                  </a:extLst>
                </p14:cNvPr>
                <p14:cNvContentPartPr/>
                <p14:nvPr/>
              </p14:nvContentPartPr>
              <p14:xfrm>
                <a:off x="4219036" y="902749"/>
                <a:ext cx="124560" cy="18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61E60EE-594E-187D-C344-E858C31331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10396" y="894109"/>
                  <a:ext cx="142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A2506DF-EC94-D1BA-CC43-4C9495ED2698}"/>
                    </a:ext>
                  </a:extLst>
                </p14:cNvPr>
                <p14:cNvContentPartPr/>
                <p14:nvPr/>
              </p14:nvContentPartPr>
              <p14:xfrm>
                <a:off x="4371316" y="677389"/>
                <a:ext cx="178200" cy="171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A2506DF-EC94-D1BA-CC43-4C9495ED26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62676" y="668749"/>
                  <a:ext cx="195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4C6E2A9-6604-6EA3-1ACC-2994029C5D36}"/>
                    </a:ext>
                  </a:extLst>
                </p14:cNvPr>
                <p14:cNvContentPartPr/>
                <p14:nvPr/>
              </p14:nvContentPartPr>
              <p14:xfrm>
                <a:off x="4420996" y="881149"/>
                <a:ext cx="93600" cy="91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4C6E2A9-6604-6EA3-1ACC-2994029C5D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12356" y="872509"/>
                  <a:ext cx="111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1AF5D6A-3469-008E-734A-9D6F9F8D4D50}"/>
                    </a:ext>
                  </a:extLst>
                </p14:cNvPr>
                <p14:cNvContentPartPr/>
                <p14:nvPr/>
              </p14:nvContentPartPr>
              <p14:xfrm>
                <a:off x="4493356" y="911029"/>
                <a:ext cx="12600" cy="131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1AF5D6A-3469-008E-734A-9D6F9F8D4D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84356" y="902389"/>
                  <a:ext cx="302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9508B11-0DAC-A4F8-1EF0-5FE4B9727482}"/>
              </a:ext>
            </a:extLst>
          </p:cNvPr>
          <p:cNvGrpSpPr/>
          <p:nvPr/>
        </p:nvGrpSpPr>
        <p:grpSpPr>
          <a:xfrm>
            <a:off x="5901676" y="1881229"/>
            <a:ext cx="2833920" cy="442080"/>
            <a:chOff x="5901676" y="1881229"/>
            <a:chExt cx="283392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97A382A-332C-AE36-9E5E-B2D84A7077CB}"/>
                    </a:ext>
                  </a:extLst>
                </p14:cNvPr>
                <p14:cNvContentPartPr/>
                <p14:nvPr/>
              </p14:nvContentPartPr>
              <p14:xfrm>
                <a:off x="5901676" y="1934509"/>
                <a:ext cx="2691360" cy="96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97A382A-332C-AE36-9E5E-B2D84A7077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3036" y="1925509"/>
                  <a:ext cx="2709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BA25629-FA92-C9A7-A895-78B71F1763B8}"/>
                    </a:ext>
                  </a:extLst>
                </p14:cNvPr>
                <p14:cNvContentPartPr/>
                <p14:nvPr/>
              </p14:nvContentPartPr>
              <p14:xfrm>
                <a:off x="8590156" y="1881229"/>
                <a:ext cx="145440" cy="173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BA25629-FA92-C9A7-A895-78B71F1763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81156" y="1872589"/>
                  <a:ext cx="163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AC7F98-0B5C-F92B-A764-D077B2DEC890}"/>
                    </a:ext>
                  </a:extLst>
                </p14:cNvPr>
                <p14:cNvContentPartPr/>
                <p14:nvPr/>
              </p14:nvContentPartPr>
              <p14:xfrm>
                <a:off x="8467036" y="2116669"/>
                <a:ext cx="169920" cy="206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AC7F98-0B5C-F92B-A764-D077B2DEC8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58396" y="2108029"/>
                  <a:ext cx="187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8BB3DC4-2C49-E15F-7004-79D50ADEB853}"/>
                    </a:ext>
                  </a:extLst>
                </p14:cNvPr>
                <p14:cNvContentPartPr/>
                <p14:nvPr/>
              </p14:nvContentPartPr>
              <p14:xfrm>
                <a:off x="8472076" y="2168149"/>
                <a:ext cx="147240" cy="121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8BB3DC4-2C49-E15F-7004-79D50ADEB8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3076" y="2159509"/>
                  <a:ext cx="16488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B0609E6-FBCB-AF5E-A9E6-A63FD9F1D049}"/>
                  </a:ext>
                </a:extLst>
              </p14:cNvPr>
              <p14:cNvContentPartPr/>
              <p14:nvPr/>
            </p14:nvContentPartPr>
            <p14:xfrm>
              <a:off x="7324036" y="1867909"/>
              <a:ext cx="15480" cy="1980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B0609E6-FBCB-AF5E-A9E6-A63FD9F1D04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15036" y="1858909"/>
                <a:ext cx="33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9B5CCEA-49E4-2FD4-8747-131D9207148C}"/>
                  </a:ext>
                </a:extLst>
              </p14:cNvPr>
              <p14:cNvContentPartPr/>
              <p14:nvPr/>
            </p14:nvContentPartPr>
            <p14:xfrm>
              <a:off x="298276" y="1839829"/>
              <a:ext cx="160200" cy="181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9B5CCEA-49E4-2FD4-8747-131D9207148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9636" y="1830829"/>
                <a:ext cx="17784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75FFEC0-CD17-B196-89B8-E4789071A787}"/>
              </a:ext>
            </a:extLst>
          </p:cNvPr>
          <p:cNvGrpSpPr/>
          <p:nvPr/>
        </p:nvGrpSpPr>
        <p:grpSpPr>
          <a:xfrm>
            <a:off x="278476" y="2096509"/>
            <a:ext cx="266040" cy="286560"/>
            <a:chOff x="278476" y="2096509"/>
            <a:chExt cx="26604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3CA909-0071-7B70-DA96-F15AE3CF724D}"/>
                    </a:ext>
                  </a:extLst>
                </p14:cNvPr>
                <p14:cNvContentPartPr/>
                <p14:nvPr/>
              </p14:nvContentPartPr>
              <p14:xfrm>
                <a:off x="278476" y="2096509"/>
                <a:ext cx="266040" cy="29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3CA909-0071-7B70-DA96-F15AE3CF72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9836" y="2087509"/>
                  <a:ext cx="283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48E5D9-B27C-4C88-5796-1EEC1F20414D}"/>
                    </a:ext>
                  </a:extLst>
                </p14:cNvPr>
                <p14:cNvContentPartPr/>
                <p14:nvPr/>
              </p14:nvContentPartPr>
              <p14:xfrm>
                <a:off x="327796" y="2155549"/>
                <a:ext cx="126000" cy="194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48E5D9-B27C-4C88-5796-1EEC1F2041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9156" y="2146909"/>
                  <a:ext cx="143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5F62E5-CA08-DB43-FD85-F416C96D2C06}"/>
                    </a:ext>
                  </a:extLst>
                </p14:cNvPr>
                <p14:cNvContentPartPr/>
                <p14:nvPr/>
              </p14:nvContentPartPr>
              <p14:xfrm>
                <a:off x="448036" y="2251309"/>
                <a:ext cx="27720" cy="131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5F62E5-CA08-DB43-FD85-F416C96D2C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036" y="2242309"/>
                  <a:ext cx="453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14C3E63-5BC0-E07F-02F8-FD5EEE2933CC}"/>
                  </a:ext>
                </a:extLst>
              </p14:cNvPr>
              <p14:cNvContentPartPr/>
              <p14:nvPr/>
            </p14:nvContentPartPr>
            <p14:xfrm>
              <a:off x="727036" y="2114869"/>
              <a:ext cx="121680" cy="79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14C3E63-5BC0-E07F-02F8-FD5EEE2933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8036" y="2106229"/>
                <a:ext cx="1393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52B50D7-951C-8267-B221-392009ABAEBC}"/>
              </a:ext>
            </a:extLst>
          </p:cNvPr>
          <p:cNvGrpSpPr/>
          <p:nvPr/>
        </p:nvGrpSpPr>
        <p:grpSpPr>
          <a:xfrm>
            <a:off x="1051036" y="1870789"/>
            <a:ext cx="435960" cy="483840"/>
            <a:chOff x="1051036" y="1870789"/>
            <a:chExt cx="43596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449E1D7-440D-F2CE-E3AD-311F3F73B7B0}"/>
                    </a:ext>
                  </a:extLst>
                </p14:cNvPr>
                <p14:cNvContentPartPr/>
                <p14:nvPr/>
              </p14:nvContentPartPr>
              <p14:xfrm>
                <a:off x="1144276" y="1870789"/>
                <a:ext cx="22680" cy="155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449E1D7-440D-F2CE-E3AD-311F3F73B7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5636" y="1862149"/>
                  <a:ext cx="4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CE7F1CD-7472-00FC-E1FE-1E782A0123F2}"/>
                    </a:ext>
                  </a:extLst>
                </p14:cNvPr>
                <p14:cNvContentPartPr/>
                <p14:nvPr/>
              </p14:nvContentPartPr>
              <p14:xfrm>
                <a:off x="1051036" y="2048269"/>
                <a:ext cx="178920" cy="28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CE7F1CD-7472-00FC-E1FE-1E782A0123F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2396" y="2039629"/>
                  <a:ext cx="196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16805A9-2813-3204-5828-1AD2FD5C9067}"/>
                    </a:ext>
                  </a:extLst>
                </p14:cNvPr>
                <p14:cNvContentPartPr/>
                <p14:nvPr/>
              </p14:nvContentPartPr>
              <p14:xfrm>
                <a:off x="1089556" y="2146549"/>
                <a:ext cx="119880" cy="208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16805A9-2813-3204-5828-1AD2FD5C90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0916" y="2137909"/>
                  <a:ext cx="137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40A2701-7E44-0D80-D42A-F83FAE184527}"/>
                    </a:ext>
                  </a:extLst>
                </p14:cNvPr>
                <p14:cNvContentPartPr/>
                <p14:nvPr/>
              </p14:nvContentPartPr>
              <p14:xfrm>
                <a:off x="1372156" y="2052589"/>
                <a:ext cx="114840" cy="115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40A2701-7E44-0D80-D42A-F83FAE1845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63156" y="2043589"/>
                  <a:ext cx="1324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4659500-6B5E-606D-944C-28E4654BA058}"/>
                  </a:ext>
                </a:extLst>
              </p14:cNvPr>
              <p14:cNvContentPartPr/>
              <p14:nvPr/>
            </p14:nvContentPartPr>
            <p14:xfrm>
              <a:off x="1654756" y="2054389"/>
              <a:ext cx="145800" cy="57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4659500-6B5E-606D-944C-28E4654BA05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45756" y="2045749"/>
                <a:ext cx="163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8CAF772-5CF8-2166-18BE-7D98F21BB051}"/>
                  </a:ext>
                </a:extLst>
              </p14:cNvPr>
              <p14:cNvContentPartPr/>
              <p14:nvPr/>
            </p14:nvContentPartPr>
            <p14:xfrm>
              <a:off x="2022316" y="1988869"/>
              <a:ext cx="151200" cy="136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8CAF772-5CF8-2166-18BE-7D98F21BB05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13316" y="1979869"/>
                <a:ext cx="16884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EF819A-6EDF-3AB3-CF77-5584BD01773D}"/>
              </a:ext>
            </a:extLst>
          </p:cNvPr>
          <p:cNvGrpSpPr/>
          <p:nvPr/>
        </p:nvGrpSpPr>
        <p:grpSpPr>
          <a:xfrm>
            <a:off x="2321836" y="1921549"/>
            <a:ext cx="309240" cy="217080"/>
            <a:chOff x="2321836" y="1921549"/>
            <a:chExt cx="30924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70A0EB2-CF75-B5B0-90FF-00A2DC92F7AD}"/>
                    </a:ext>
                  </a:extLst>
                </p14:cNvPr>
                <p14:cNvContentPartPr/>
                <p14:nvPr/>
              </p14:nvContentPartPr>
              <p14:xfrm>
                <a:off x="2321836" y="1999309"/>
                <a:ext cx="136440" cy="24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70A0EB2-CF75-B5B0-90FF-00A2DC92F7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13196" y="1990669"/>
                  <a:ext cx="154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F35B525-470F-A07B-2FCF-E215F2F30D04}"/>
                    </a:ext>
                  </a:extLst>
                </p14:cNvPr>
                <p14:cNvContentPartPr/>
                <p14:nvPr/>
              </p14:nvContentPartPr>
              <p14:xfrm>
                <a:off x="2322556" y="1921549"/>
                <a:ext cx="308520" cy="217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F35B525-470F-A07B-2FCF-E215F2F30D0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13556" y="1912549"/>
                  <a:ext cx="3261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8C9A256-3CB0-2907-D34B-ED841CB97D68}"/>
              </a:ext>
            </a:extLst>
          </p:cNvPr>
          <p:cNvGrpSpPr/>
          <p:nvPr/>
        </p:nvGrpSpPr>
        <p:grpSpPr>
          <a:xfrm>
            <a:off x="2847076" y="1928749"/>
            <a:ext cx="424080" cy="176400"/>
            <a:chOff x="2847076" y="1928749"/>
            <a:chExt cx="42408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C584F92-2A19-297C-32AF-BEBA2D5C6F4F}"/>
                    </a:ext>
                  </a:extLst>
                </p14:cNvPr>
                <p14:cNvContentPartPr/>
                <p14:nvPr/>
              </p14:nvContentPartPr>
              <p14:xfrm>
                <a:off x="2847076" y="1928749"/>
                <a:ext cx="142920" cy="176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C584F92-2A19-297C-32AF-BEBA2D5C6F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38436" y="1919749"/>
                  <a:ext cx="160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4CE7CD4-EA7E-F1E6-F266-3741F2C6FB3C}"/>
                    </a:ext>
                  </a:extLst>
                </p14:cNvPr>
                <p14:cNvContentPartPr/>
                <p14:nvPr/>
              </p14:nvContentPartPr>
              <p14:xfrm>
                <a:off x="2861476" y="1938829"/>
                <a:ext cx="127800" cy="106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4CE7CD4-EA7E-F1E6-F266-3741F2C6FB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52836" y="1930189"/>
                  <a:ext cx="145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F6C65B-750C-789F-5343-98CB11DE0D84}"/>
                    </a:ext>
                  </a:extLst>
                </p14:cNvPr>
                <p14:cNvContentPartPr/>
                <p14:nvPr/>
              </p14:nvContentPartPr>
              <p14:xfrm>
                <a:off x="3132556" y="1957189"/>
                <a:ext cx="138600" cy="89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F6C65B-750C-789F-5343-98CB11DE0D8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23556" y="1948189"/>
                  <a:ext cx="15624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7829E73-2B4A-029F-10CE-99EB49E10E4F}"/>
                  </a:ext>
                </a:extLst>
              </p14:cNvPr>
              <p14:cNvContentPartPr/>
              <p14:nvPr/>
            </p14:nvContentPartPr>
            <p14:xfrm>
              <a:off x="3407596" y="1818949"/>
              <a:ext cx="148320" cy="2530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7829E73-2B4A-029F-10CE-99EB49E10E4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98596" y="1809949"/>
                <a:ext cx="1659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E9AB979-CEA1-EF3F-B9DD-B6FB2CA838E3}"/>
                  </a:ext>
                </a:extLst>
              </p14:cNvPr>
              <p14:cNvContentPartPr/>
              <p14:nvPr/>
            </p14:nvContentPartPr>
            <p14:xfrm>
              <a:off x="7267156" y="2145469"/>
              <a:ext cx="120240" cy="152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E9AB979-CEA1-EF3F-B9DD-B6FB2CA838E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258156" y="2136469"/>
                <a:ext cx="13788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057E1350-CC03-B883-D6A0-A5E955D4C33F}"/>
              </a:ext>
            </a:extLst>
          </p:cNvPr>
          <p:cNvGrpSpPr/>
          <p:nvPr/>
        </p:nvGrpSpPr>
        <p:grpSpPr>
          <a:xfrm>
            <a:off x="5612236" y="1174909"/>
            <a:ext cx="1788120" cy="797400"/>
            <a:chOff x="5612236" y="1174909"/>
            <a:chExt cx="178812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4EC96EC-32D4-5CC3-0154-6610A64C57CF}"/>
                    </a:ext>
                  </a:extLst>
                </p14:cNvPr>
                <p14:cNvContentPartPr/>
                <p14:nvPr/>
              </p14:nvContentPartPr>
              <p14:xfrm>
                <a:off x="5986636" y="1314589"/>
                <a:ext cx="198360" cy="36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4EC96EC-32D4-5CC3-0154-6610A64C57C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77996" y="1305949"/>
                  <a:ext cx="21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A5FBF43-65F4-2BD6-56BA-1A210DC5B25B}"/>
                    </a:ext>
                  </a:extLst>
                </p14:cNvPr>
                <p14:cNvContentPartPr/>
                <p14:nvPr/>
              </p14:nvContentPartPr>
              <p14:xfrm>
                <a:off x="5755156" y="1174909"/>
                <a:ext cx="32400" cy="164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A5FBF43-65F4-2BD6-56BA-1A210DC5B2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46516" y="1165909"/>
                  <a:ext cx="5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964AD8B-6862-5CAC-7502-8E075C4E571C}"/>
                    </a:ext>
                  </a:extLst>
                </p14:cNvPr>
                <p14:cNvContentPartPr/>
                <p14:nvPr/>
              </p14:nvContentPartPr>
              <p14:xfrm>
                <a:off x="5612236" y="1372189"/>
                <a:ext cx="270000" cy="34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964AD8B-6862-5CAC-7502-8E075C4E571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03596" y="1363189"/>
                  <a:ext cx="287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D23198-D41F-0CD9-911C-0FCB8FD3A1F3}"/>
                    </a:ext>
                  </a:extLst>
                </p14:cNvPr>
                <p14:cNvContentPartPr/>
                <p14:nvPr/>
              </p14:nvContentPartPr>
              <p14:xfrm>
                <a:off x="5658676" y="1412149"/>
                <a:ext cx="102960" cy="137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D23198-D41F-0CD9-911C-0FCB8FD3A1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50036" y="1403509"/>
                  <a:ext cx="120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40ADBB3-5602-037E-D1F2-D143C41E324C}"/>
                    </a:ext>
                  </a:extLst>
                </p14:cNvPr>
                <p14:cNvContentPartPr/>
                <p14:nvPr/>
              </p14:nvContentPartPr>
              <p14:xfrm>
                <a:off x="5736076" y="1429789"/>
                <a:ext cx="42120" cy="210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40ADBB3-5602-037E-D1F2-D143C41E324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27436" y="1420789"/>
                  <a:ext cx="59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55231FA-9182-10C9-0629-F076A72B93FF}"/>
                    </a:ext>
                  </a:extLst>
                </p14:cNvPr>
                <p14:cNvContentPartPr/>
                <p14:nvPr/>
              </p14:nvContentPartPr>
              <p14:xfrm>
                <a:off x="6122716" y="1368949"/>
                <a:ext cx="1277640" cy="603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55231FA-9182-10C9-0629-F076A72B93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14076" y="1359949"/>
                  <a:ext cx="1295280" cy="62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47B6F726-A500-3CCD-77EB-A6BB39154F30}"/>
                  </a:ext>
                </a:extLst>
              </p14:cNvPr>
              <p14:cNvContentPartPr/>
              <p14:nvPr/>
            </p14:nvContentPartPr>
            <p14:xfrm>
              <a:off x="2191516" y="506029"/>
              <a:ext cx="2697840" cy="1047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47B6F726-A500-3CCD-77EB-A6BB39154F3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182516" y="497389"/>
                <a:ext cx="271548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7BB99321-864F-D641-5771-B373C592272F}"/>
              </a:ext>
            </a:extLst>
          </p:cNvPr>
          <p:cNvGrpSpPr/>
          <p:nvPr/>
        </p:nvGrpSpPr>
        <p:grpSpPr>
          <a:xfrm>
            <a:off x="255796" y="2547229"/>
            <a:ext cx="1197720" cy="257760"/>
            <a:chOff x="255796" y="2547229"/>
            <a:chExt cx="11977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1000D4F-29E0-4543-0191-8B069E8E2C25}"/>
                    </a:ext>
                  </a:extLst>
                </p14:cNvPr>
                <p14:cNvContentPartPr/>
                <p14:nvPr/>
              </p14:nvContentPartPr>
              <p14:xfrm>
                <a:off x="255796" y="2618509"/>
                <a:ext cx="134640" cy="180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1000D4F-29E0-4543-0191-8B069E8E2C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6796" y="2609509"/>
                  <a:ext cx="152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73A4A94-F475-74F2-F425-D52A3061A9FC}"/>
                    </a:ext>
                  </a:extLst>
                </p14:cNvPr>
                <p14:cNvContentPartPr/>
                <p14:nvPr/>
              </p14:nvContentPartPr>
              <p14:xfrm>
                <a:off x="320956" y="2721109"/>
                <a:ext cx="54360" cy="83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73A4A94-F475-74F2-F425-D52A3061A9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1956" y="2712469"/>
                  <a:ext cx="72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4FE8A40-656A-8D40-F5EB-80442546AB43}"/>
                    </a:ext>
                  </a:extLst>
                </p14:cNvPr>
                <p14:cNvContentPartPr/>
                <p14:nvPr/>
              </p14:nvContentPartPr>
              <p14:xfrm>
                <a:off x="454156" y="2702029"/>
                <a:ext cx="378720" cy="84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4FE8A40-656A-8D40-F5EB-80442546AB4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5516" y="2693029"/>
                  <a:ext cx="396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F2DAA51-FCE6-3AD6-BC4A-9A40C6C28B92}"/>
                    </a:ext>
                  </a:extLst>
                </p14:cNvPr>
                <p14:cNvContentPartPr/>
                <p14:nvPr/>
              </p14:nvContentPartPr>
              <p14:xfrm>
                <a:off x="878956" y="2547229"/>
                <a:ext cx="574560" cy="206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F2DAA51-FCE6-3AD6-BC4A-9A40C6C28B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0316" y="2538229"/>
                  <a:ext cx="59220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D567818-9438-3C95-86BB-040D3612414F}"/>
                  </a:ext>
                </a:extLst>
              </p14:cNvPr>
              <p14:cNvContentPartPr/>
              <p14:nvPr/>
            </p14:nvContentPartPr>
            <p14:xfrm>
              <a:off x="1246516" y="2423389"/>
              <a:ext cx="13680" cy="136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D567818-9438-3C95-86BB-040D3612414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237876" y="2414749"/>
                <a:ext cx="313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53D8A3A-8DA4-7800-D339-F7B6F9AFB919}"/>
              </a:ext>
            </a:extLst>
          </p:cNvPr>
          <p:cNvGrpSpPr/>
          <p:nvPr/>
        </p:nvGrpSpPr>
        <p:grpSpPr>
          <a:xfrm>
            <a:off x="338956" y="3023149"/>
            <a:ext cx="652320" cy="261000"/>
            <a:chOff x="338956" y="3023149"/>
            <a:chExt cx="65232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FBE295D-2EB9-94BF-5ABE-8F588C242745}"/>
                    </a:ext>
                  </a:extLst>
                </p14:cNvPr>
                <p14:cNvContentPartPr/>
                <p14:nvPr/>
              </p14:nvContentPartPr>
              <p14:xfrm>
                <a:off x="448036" y="3086509"/>
                <a:ext cx="30240" cy="197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FBE295D-2EB9-94BF-5ABE-8F588C24274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036" y="3077509"/>
                  <a:ext cx="47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F962AD9-5A2D-2D98-6CF1-B08C9BFB553D}"/>
                    </a:ext>
                  </a:extLst>
                </p14:cNvPr>
                <p14:cNvContentPartPr/>
                <p14:nvPr/>
              </p14:nvContentPartPr>
              <p14:xfrm>
                <a:off x="338956" y="3027829"/>
                <a:ext cx="222120" cy="9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F962AD9-5A2D-2D98-6CF1-B08C9BFB55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0316" y="3018829"/>
                  <a:ext cx="239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BFBD765-7CEF-135A-9F68-67E8DA908B73}"/>
                    </a:ext>
                  </a:extLst>
                </p14:cNvPr>
                <p14:cNvContentPartPr/>
                <p14:nvPr/>
              </p14:nvContentPartPr>
              <p14:xfrm>
                <a:off x="362356" y="3141589"/>
                <a:ext cx="159120" cy="22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BFBD765-7CEF-135A-9F68-67E8DA908B7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3356" y="3132949"/>
                  <a:ext cx="176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256B75A-2CAA-A018-F894-B85BC9DFF6FF}"/>
                    </a:ext>
                  </a:extLst>
                </p14:cNvPr>
                <p14:cNvContentPartPr/>
                <p14:nvPr/>
              </p14:nvContentPartPr>
              <p14:xfrm>
                <a:off x="670516" y="3028909"/>
                <a:ext cx="97560" cy="204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256B75A-2CAA-A018-F894-B85BC9DFF6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1516" y="3019909"/>
                  <a:ext cx="115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5E42651-F716-85FF-46F7-26D67019C4AE}"/>
                    </a:ext>
                  </a:extLst>
                </p14:cNvPr>
                <p14:cNvContentPartPr/>
                <p14:nvPr/>
              </p14:nvContentPartPr>
              <p14:xfrm>
                <a:off x="757636" y="3023149"/>
                <a:ext cx="233640" cy="238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5E42651-F716-85FF-46F7-26D67019C4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636" y="3014149"/>
                  <a:ext cx="2512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EDFCAC67-123A-FD3C-5A29-8DCED2417C70}"/>
              </a:ext>
            </a:extLst>
          </p:cNvPr>
          <p:cNvGrpSpPr/>
          <p:nvPr/>
        </p:nvGrpSpPr>
        <p:grpSpPr>
          <a:xfrm>
            <a:off x="1175956" y="3129349"/>
            <a:ext cx="131760" cy="79200"/>
            <a:chOff x="1175956" y="3129349"/>
            <a:chExt cx="131760" cy="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DB0DDAD-48FA-F10E-CBA2-BFCA266AFC4B}"/>
                    </a:ext>
                  </a:extLst>
                </p14:cNvPr>
                <p14:cNvContentPartPr/>
                <p14:nvPr/>
              </p14:nvContentPartPr>
              <p14:xfrm>
                <a:off x="1186756" y="3129349"/>
                <a:ext cx="120960" cy="8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DB0DDAD-48FA-F10E-CBA2-BFCA266AFC4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78116" y="3120349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6FCC85A-7D2A-7958-D06B-A99349D072B0}"/>
                    </a:ext>
                  </a:extLst>
                </p14:cNvPr>
                <p14:cNvContentPartPr/>
                <p14:nvPr/>
              </p14:nvContentPartPr>
              <p14:xfrm>
                <a:off x="1175956" y="3184429"/>
                <a:ext cx="125640" cy="24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6FCC85A-7D2A-7958-D06B-A99349D072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6956" y="3175789"/>
                  <a:ext cx="14328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B5BE0150-0DD2-6FEF-0AD0-FF3C5A8E0E2C}"/>
                  </a:ext>
                </a:extLst>
              </p14:cNvPr>
              <p14:cNvContentPartPr/>
              <p14:nvPr/>
            </p14:nvContentPartPr>
            <p14:xfrm>
              <a:off x="1676356" y="3577549"/>
              <a:ext cx="128160" cy="1108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B5BE0150-0DD2-6FEF-0AD0-FF3C5A8E0E2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67356" y="3568909"/>
                <a:ext cx="1458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9BD7E7BF-CAEF-EFF9-56EE-C51BA74724C7}"/>
              </a:ext>
            </a:extLst>
          </p:cNvPr>
          <p:cNvGrpSpPr/>
          <p:nvPr/>
        </p:nvGrpSpPr>
        <p:grpSpPr>
          <a:xfrm>
            <a:off x="1718116" y="2348869"/>
            <a:ext cx="1669680" cy="1106640"/>
            <a:chOff x="1718116" y="2348869"/>
            <a:chExt cx="1669680" cy="11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EB68886-0183-3C52-B43B-F7D2D9E9E97E}"/>
                    </a:ext>
                  </a:extLst>
                </p14:cNvPr>
                <p14:cNvContentPartPr/>
                <p14:nvPr/>
              </p14:nvContentPartPr>
              <p14:xfrm>
                <a:off x="1718116" y="2485669"/>
                <a:ext cx="161640" cy="201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EB68886-0183-3C52-B43B-F7D2D9E9E97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09476" y="2477029"/>
                  <a:ext cx="179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B51ABB0-4D36-9A50-FD65-11384F3CABBC}"/>
                    </a:ext>
                  </a:extLst>
                </p14:cNvPr>
                <p14:cNvContentPartPr/>
                <p14:nvPr/>
              </p14:nvContentPartPr>
              <p14:xfrm>
                <a:off x="1828276" y="2581429"/>
                <a:ext cx="200160" cy="121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B51ABB0-4D36-9A50-FD65-11384F3CABB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19276" y="2572429"/>
                  <a:ext cx="217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757546-B849-2525-84BC-FC3A08C9BA4B}"/>
                    </a:ext>
                  </a:extLst>
                </p14:cNvPr>
                <p14:cNvContentPartPr/>
                <p14:nvPr/>
              </p14:nvContentPartPr>
              <p14:xfrm>
                <a:off x="2065876" y="2463709"/>
                <a:ext cx="247680" cy="254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757546-B849-2525-84BC-FC3A08C9BA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57236" y="2455069"/>
                  <a:ext cx="265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66F5A34-F06F-926C-7E8E-ED92CF046AD1}"/>
                    </a:ext>
                  </a:extLst>
                </p14:cNvPr>
                <p14:cNvContentPartPr/>
                <p14:nvPr/>
              </p14:nvContentPartPr>
              <p14:xfrm>
                <a:off x="2299876" y="2400709"/>
                <a:ext cx="2880" cy="5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66F5A34-F06F-926C-7E8E-ED92CF046A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90876" y="2392069"/>
                  <a:ext cx="2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5405CB4-9BF5-9A64-92B6-3F38B7A2F79B}"/>
                    </a:ext>
                  </a:extLst>
                </p14:cNvPr>
                <p14:cNvContentPartPr/>
                <p14:nvPr/>
              </p14:nvContentPartPr>
              <p14:xfrm>
                <a:off x="2352796" y="2378749"/>
                <a:ext cx="345240" cy="450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5405CB4-9BF5-9A64-92B6-3F38B7A2F7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43796" y="2369749"/>
                  <a:ext cx="3628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048582A-2725-C4CE-1D51-162788A9FE4D}"/>
                    </a:ext>
                  </a:extLst>
                </p14:cNvPr>
                <p14:cNvContentPartPr/>
                <p14:nvPr/>
              </p14:nvContentPartPr>
              <p14:xfrm>
                <a:off x="2763196" y="2515909"/>
                <a:ext cx="63000" cy="100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048582A-2725-C4CE-1D51-162788A9FE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4196" y="2506909"/>
                  <a:ext cx="8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E222573-4F04-B8E3-0C3A-6C093EF7A191}"/>
                    </a:ext>
                  </a:extLst>
                </p14:cNvPr>
                <p14:cNvContentPartPr/>
                <p14:nvPr/>
              </p14:nvContentPartPr>
              <p14:xfrm>
                <a:off x="2943196" y="2388829"/>
                <a:ext cx="224640" cy="313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E222573-4F04-B8E3-0C3A-6C093EF7A1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34556" y="2379829"/>
                  <a:ext cx="242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B8D543A-36B0-C772-3DCC-6F0CBEDE31D4}"/>
                    </a:ext>
                  </a:extLst>
                </p14:cNvPr>
                <p14:cNvContentPartPr/>
                <p14:nvPr/>
              </p14:nvContentPartPr>
              <p14:xfrm>
                <a:off x="3195556" y="2348869"/>
                <a:ext cx="97920" cy="231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B8D543A-36B0-C772-3DCC-6F0CBEDE31D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86556" y="2340229"/>
                  <a:ext cx="115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017A0C4-F654-93A1-FF95-80F7DD828999}"/>
                    </a:ext>
                  </a:extLst>
                </p14:cNvPr>
                <p14:cNvContentPartPr/>
                <p14:nvPr/>
              </p14:nvContentPartPr>
              <p14:xfrm>
                <a:off x="3378076" y="2579629"/>
                <a:ext cx="5400" cy="5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017A0C4-F654-93A1-FF95-80F7DD8289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69436" y="2570989"/>
                  <a:ext cx="2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319D647-4320-4A00-4D64-B00AC32C39A9}"/>
                    </a:ext>
                  </a:extLst>
                </p14:cNvPr>
                <p14:cNvContentPartPr/>
                <p14:nvPr/>
              </p14:nvContentPartPr>
              <p14:xfrm>
                <a:off x="1718836" y="2900389"/>
                <a:ext cx="123480" cy="555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319D647-4320-4A00-4D64-B00AC32C39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09836" y="2891389"/>
                  <a:ext cx="14112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48BBEAF-FD59-B8CA-AEF8-BA484D64587C}"/>
                    </a:ext>
                  </a:extLst>
                </p14:cNvPr>
                <p14:cNvContentPartPr/>
                <p14:nvPr/>
              </p14:nvContentPartPr>
              <p14:xfrm>
                <a:off x="1767796" y="2741269"/>
                <a:ext cx="99360" cy="128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48BBEAF-FD59-B8CA-AEF8-BA484D6458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58796" y="2732629"/>
                  <a:ext cx="117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0ECA383-B6C4-7253-9014-FCC7DC60C300}"/>
                    </a:ext>
                  </a:extLst>
                </p14:cNvPr>
                <p14:cNvContentPartPr/>
                <p14:nvPr/>
              </p14:nvContentPartPr>
              <p14:xfrm>
                <a:off x="1763476" y="2762509"/>
                <a:ext cx="113760" cy="79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0ECA383-B6C4-7253-9014-FCC7DC60C3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54836" y="2753509"/>
                  <a:ext cx="131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BFF934B-DBCD-5A8A-F376-D25968508857}"/>
                    </a:ext>
                  </a:extLst>
                </p14:cNvPr>
                <p14:cNvContentPartPr/>
                <p14:nvPr/>
              </p14:nvContentPartPr>
              <p14:xfrm>
                <a:off x="2087116" y="2986069"/>
                <a:ext cx="73080" cy="252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BFF934B-DBCD-5A8A-F376-D259685088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78476" y="2977429"/>
                  <a:ext cx="90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7AEE2D1-0E07-0420-2C51-51849E8D0D43}"/>
                    </a:ext>
                  </a:extLst>
                </p14:cNvPr>
                <p14:cNvContentPartPr/>
                <p14:nvPr/>
              </p14:nvContentPartPr>
              <p14:xfrm>
                <a:off x="2041396" y="3091189"/>
                <a:ext cx="164880" cy="18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7AEE2D1-0E07-0420-2C51-51849E8D0D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32396" y="3082189"/>
                  <a:ext cx="18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28C89A9-A68A-FF11-417A-28E25576A11E}"/>
                    </a:ext>
                  </a:extLst>
                </p14:cNvPr>
                <p14:cNvContentPartPr/>
                <p14:nvPr/>
              </p14:nvContentPartPr>
              <p14:xfrm>
                <a:off x="2284396" y="2957629"/>
                <a:ext cx="260280" cy="258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28C89A9-A68A-FF11-417A-28E25576A1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75396" y="2948629"/>
                  <a:ext cx="277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87E6A8-EFA0-EDB1-7CA1-A6E55AB1443F}"/>
                    </a:ext>
                  </a:extLst>
                </p14:cNvPr>
                <p14:cNvContentPartPr/>
                <p14:nvPr/>
              </p14:nvContentPartPr>
              <p14:xfrm>
                <a:off x="2437036" y="3060589"/>
                <a:ext cx="101880" cy="101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87E6A8-EFA0-EDB1-7CA1-A6E55AB144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28036" y="3051949"/>
                  <a:ext cx="119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0B7E10F-EB15-5BF3-BDC7-CF14EB7567B5}"/>
                    </a:ext>
                  </a:extLst>
                </p14:cNvPr>
                <p14:cNvContentPartPr/>
                <p14:nvPr/>
              </p14:nvContentPartPr>
              <p14:xfrm>
                <a:off x="2625676" y="2941429"/>
                <a:ext cx="9720" cy="76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0B7E10F-EB15-5BF3-BDC7-CF14EB7567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7036" y="2932789"/>
                  <a:ext cx="2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72EFDC5-2111-55FD-79BF-906C51D1CA2B}"/>
                    </a:ext>
                  </a:extLst>
                </p14:cNvPr>
                <p14:cNvContentPartPr/>
                <p14:nvPr/>
              </p14:nvContentPartPr>
              <p14:xfrm>
                <a:off x="2652676" y="2931709"/>
                <a:ext cx="97560" cy="323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72EFDC5-2111-55FD-79BF-906C51D1CA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43676" y="2922709"/>
                  <a:ext cx="115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F4557D0-C396-EFE2-2E24-9006E81768E4}"/>
                    </a:ext>
                  </a:extLst>
                </p14:cNvPr>
                <p14:cNvContentPartPr/>
                <p14:nvPr/>
              </p14:nvContentPartPr>
              <p14:xfrm>
                <a:off x="2927716" y="2938549"/>
                <a:ext cx="143640" cy="230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F4557D0-C396-EFE2-2E24-9006E81768E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18716" y="2929549"/>
                  <a:ext cx="161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AAE5633-CE6D-E707-8029-CF47233E2DA3}"/>
                    </a:ext>
                  </a:extLst>
                </p14:cNvPr>
                <p14:cNvContentPartPr/>
                <p14:nvPr/>
              </p14:nvContentPartPr>
              <p14:xfrm>
                <a:off x="3155596" y="3014509"/>
                <a:ext cx="128160" cy="179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AAE5633-CE6D-E707-8029-CF47233E2D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46956" y="3005509"/>
                  <a:ext cx="145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A9BDCDC-939E-E3DC-5777-40393CBAF663}"/>
                    </a:ext>
                  </a:extLst>
                </p14:cNvPr>
                <p14:cNvContentPartPr/>
                <p14:nvPr/>
              </p14:nvContentPartPr>
              <p14:xfrm>
                <a:off x="3385996" y="2867269"/>
                <a:ext cx="1800" cy="135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A9BDCDC-939E-E3DC-5777-40393CBAF66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76996" y="2858269"/>
                  <a:ext cx="194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F4C58C32-DF16-1625-CBD2-2AA07BF96189}"/>
              </a:ext>
            </a:extLst>
          </p:cNvPr>
          <p:cNvGrpSpPr/>
          <p:nvPr/>
        </p:nvGrpSpPr>
        <p:grpSpPr>
          <a:xfrm>
            <a:off x="3650956" y="3058069"/>
            <a:ext cx="107280" cy="76320"/>
            <a:chOff x="3650956" y="3058069"/>
            <a:chExt cx="10728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709D07D-2927-F214-DF16-B889A96908EF}"/>
                    </a:ext>
                  </a:extLst>
                </p14:cNvPr>
                <p14:cNvContentPartPr/>
                <p14:nvPr/>
              </p14:nvContentPartPr>
              <p14:xfrm>
                <a:off x="3650956" y="3058069"/>
                <a:ext cx="104040" cy="14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709D07D-2927-F214-DF16-B889A96908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42316" y="3049429"/>
                  <a:ext cx="121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DF131B8-32FE-A393-5F67-B0D18745EA05}"/>
                    </a:ext>
                  </a:extLst>
                </p14:cNvPr>
                <p14:cNvContentPartPr/>
                <p14:nvPr/>
              </p14:nvContentPartPr>
              <p14:xfrm>
                <a:off x="3658876" y="3116389"/>
                <a:ext cx="99360" cy="18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DF131B8-32FE-A393-5F67-B0D18745EA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49876" y="3107749"/>
                  <a:ext cx="1170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62DE6B4-7FB3-8A13-75E8-9364B17D87CC}"/>
                  </a:ext>
                </a:extLst>
              </p14:cNvPr>
              <p14:cNvContentPartPr/>
              <p14:nvPr/>
            </p14:nvContentPartPr>
            <p14:xfrm>
              <a:off x="3960556" y="3427069"/>
              <a:ext cx="114480" cy="1195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62DE6B4-7FB3-8A13-75E8-9364B17D87C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951916" y="3418069"/>
                <a:ext cx="13212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0CE4DF8-4447-CBAA-01F2-90AC7D0B3684}"/>
              </a:ext>
            </a:extLst>
          </p:cNvPr>
          <p:cNvGrpSpPr/>
          <p:nvPr/>
        </p:nvGrpSpPr>
        <p:grpSpPr>
          <a:xfrm>
            <a:off x="3999796" y="2596909"/>
            <a:ext cx="144000" cy="719280"/>
            <a:chOff x="3999796" y="2596909"/>
            <a:chExt cx="144000" cy="7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0F1000A-FC88-3DDE-38D0-134873DCD2FB}"/>
                    </a:ext>
                  </a:extLst>
                </p14:cNvPr>
                <p14:cNvContentPartPr/>
                <p14:nvPr/>
              </p14:nvContentPartPr>
              <p14:xfrm>
                <a:off x="3999796" y="2804629"/>
                <a:ext cx="121680" cy="511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0F1000A-FC88-3DDE-38D0-134873DCD2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91156" y="2795989"/>
                  <a:ext cx="1393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96A4F4E-C812-8690-D6E0-F8BFC9BAA2F6}"/>
                    </a:ext>
                  </a:extLst>
                </p14:cNvPr>
                <p14:cNvContentPartPr/>
                <p14:nvPr/>
              </p14:nvContentPartPr>
              <p14:xfrm>
                <a:off x="4054156" y="2596909"/>
                <a:ext cx="68040" cy="154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96A4F4E-C812-8690-D6E0-F8BFC9BAA2F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45156" y="2587909"/>
                  <a:ext cx="85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EC7FFC5-CC1A-1AC0-0C6D-4BEED8F8A5D7}"/>
                    </a:ext>
                  </a:extLst>
                </p14:cNvPr>
                <p14:cNvContentPartPr/>
                <p14:nvPr/>
              </p14:nvContentPartPr>
              <p14:xfrm>
                <a:off x="4009876" y="2618149"/>
                <a:ext cx="133920" cy="111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EC7FFC5-CC1A-1AC0-0C6D-4BEED8F8A5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00876" y="2609149"/>
                  <a:ext cx="1515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38397CEF-4505-F2B3-A649-ADA116E867D2}"/>
              </a:ext>
            </a:extLst>
          </p:cNvPr>
          <p:cNvGrpSpPr/>
          <p:nvPr/>
        </p:nvGrpSpPr>
        <p:grpSpPr>
          <a:xfrm>
            <a:off x="4219756" y="2853949"/>
            <a:ext cx="449280" cy="437040"/>
            <a:chOff x="4219756" y="2853949"/>
            <a:chExt cx="44928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8690B8E-1D66-DBEB-0F48-8FD7DE3F4576}"/>
                    </a:ext>
                  </a:extLst>
                </p14:cNvPr>
                <p14:cNvContentPartPr/>
                <p14:nvPr/>
              </p14:nvContentPartPr>
              <p14:xfrm>
                <a:off x="4315876" y="2861509"/>
                <a:ext cx="119520" cy="141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8690B8E-1D66-DBEB-0F48-8FD7DE3F45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06876" y="2852509"/>
                  <a:ext cx="137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577E1FB-CC50-19B8-1CC4-4DB05BAEAACF}"/>
                    </a:ext>
                  </a:extLst>
                </p14:cNvPr>
                <p14:cNvContentPartPr/>
                <p14:nvPr/>
              </p14:nvContentPartPr>
              <p14:xfrm>
                <a:off x="4313716" y="3044029"/>
                <a:ext cx="155160" cy="25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577E1FB-CC50-19B8-1CC4-4DB05BAEAA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04716" y="3035389"/>
                  <a:ext cx="172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7ADF7D1-A21B-85B2-86B9-EC9945A1E7D3}"/>
                    </a:ext>
                  </a:extLst>
                </p14:cNvPr>
                <p14:cNvContentPartPr/>
                <p14:nvPr/>
              </p14:nvContentPartPr>
              <p14:xfrm>
                <a:off x="4350436" y="3102349"/>
                <a:ext cx="93600" cy="156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7ADF7D1-A21B-85B2-86B9-EC9945A1E7D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41796" y="3093709"/>
                  <a:ext cx="11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372DD44-B1DC-F9C0-0CC9-3FBDD82FCB20}"/>
                    </a:ext>
                  </a:extLst>
                </p14:cNvPr>
                <p14:cNvContentPartPr/>
                <p14:nvPr/>
              </p14:nvContentPartPr>
              <p14:xfrm>
                <a:off x="4599556" y="3054109"/>
                <a:ext cx="69480" cy="18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372DD44-B1DC-F9C0-0CC9-3FBDD82FCB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90556" y="3045109"/>
                  <a:ext cx="8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981C9DF-2250-0923-9F1F-6EF378B9A135}"/>
                    </a:ext>
                  </a:extLst>
                </p14:cNvPr>
                <p14:cNvContentPartPr/>
                <p14:nvPr/>
              </p14:nvContentPartPr>
              <p14:xfrm>
                <a:off x="4219756" y="2853949"/>
                <a:ext cx="73080" cy="437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981C9DF-2250-0923-9F1F-6EF378B9A1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11116" y="2845309"/>
                  <a:ext cx="907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7D23C0A-5389-B3EA-CFBF-372A2785BF39}"/>
              </a:ext>
            </a:extLst>
          </p:cNvPr>
          <p:cNvGrpSpPr/>
          <p:nvPr/>
        </p:nvGrpSpPr>
        <p:grpSpPr>
          <a:xfrm>
            <a:off x="4877116" y="2787349"/>
            <a:ext cx="1074600" cy="492480"/>
            <a:chOff x="4877116" y="2787349"/>
            <a:chExt cx="107460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5198B79-C435-4AFB-57CD-C1B14530A1BC}"/>
                    </a:ext>
                  </a:extLst>
                </p14:cNvPr>
                <p14:cNvContentPartPr/>
                <p14:nvPr/>
              </p14:nvContentPartPr>
              <p14:xfrm>
                <a:off x="4877116" y="2898229"/>
                <a:ext cx="147240" cy="153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5198B79-C435-4AFB-57CD-C1B14530A1B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68116" y="2889229"/>
                  <a:ext cx="164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02ED0CE-2EE6-1FDC-6C69-17C812CBF9ED}"/>
                    </a:ext>
                  </a:extLst>
                </p14:cNvPr>
                <p14:cNvContentPartPr/>
                <p14:nvPr/>
              </p14:nvContentPartPr>
              <p14:xfrm>
                <a:off x="4907716" y="3086149"/>
                <a:ext cx="118440" cy="193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02ED0CE-2EE6-1FDC-6C69-17C812CBF9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99076" y="3077149"/>
                  <a:ext cx="136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1DC66CC-12D8-1E7A-A153-853052D4FA17}"/>
                    </a:ext>
                  </a:extLst>
                </p14:cNvPr>
                <p14:cNvContentPartPr/>
                <p14:nvPr/>
              </p14:nvContentPartPr>
              <p14:xfrm>
                <a:off x="5124796" y="2990029"/>
                <a:ext cx="116280" cy="130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1DC66CC-12D8-1E7A-A153-853052D4FA1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15796" y="2981029"/>
                  <a:ext cx="133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EB728FE-FF9A-0EAE-0F72-530C5B13C6DB}"/>
                    </a:ext>
                  </a:extLst>
                </p14:cNvPr>
                <p14:cNvContentPartPr/>
                <p14:nvPr/>
              </p14:nvContentPartPr>
              <p14:xfrm>
                <a:off x="5141716" y="2877349"/>
                <a:ext cx="182160" cy="188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EB728FE-FF9A-0EAE-0F72-530C5B13C6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33076" y="2868709"/>
                  <a:ext cx="199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4E862BA-C89A-E9F6-AB1E-7B77A8061B40}"/>
                    </a:ext>
                  </a:extLst>
                </p14:cNvPr>
                <p14:cNvContentPartPr/>
                <p14:nvPr/>
              </p14:nvContentPartPr>
              <p14:xfrm>
                <a:off x="5361676" y="2834149"/>
                <a:ext cx="95400" cy="380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4E862BA-C89A-E9F6-AB1E-7B77A8061B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52676" y="2825509"/>
                  <a:ext cx="1130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D2D908E-32CD-DDD1-CE66-65BB7CE3063D}"/>
                    </a:ext>
                  </a:extLst>
                </p14:cNvPr>
                <p14:cNvContentPartPr/>
                <p14:nvPr/>
              </p14:nvContentPartPr>
              <p14:xfrm>
                <a:off x="5564356" y="2830909"/>
                <a:ext cx="147240" cy="201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D2D908E-32CD-DDD1-CE66-65BB7CE306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55716" y="2822269"/>
                  <a:ext cx="164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0262315-441A-83D3-972F-F53638DA9F11}"/>
                    </a:ext>
                  </a:extLst>
                </p14:cNvPr>
                <p14:cNvContentPartPr/>
                <p14:nvPr/>
              </p14:nvContentPartPr>
              <p14:xfrm>
                <a:off x="5765956" y="2914069"/>
                <a:ext cx="112320" cy="120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0262315-441A-83D3-972F-F53638DA9F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57316" y="2905429"/>
                  <a:ext cx="129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B710192-22B0-856D-773B-B1311850B209}"/>
                    </a:ext>
                  </a:extLst>
                </p14:cNvPr>
                <p14:cNvContentPartPr/>
                <p14:nvPr/>
              </p14:nvContentPartPr>
              <p14:xfrm>
                <a:off x="5764156" y="2787349"/>
                <a:ext cx="187560" cy="226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B710192-22B0-856D-773B-B1311850B2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55156" y="2778349"/>
                  <a:ext cx="2052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B8BFE90B-1F37-2F5D-E8E1-D07A66309B19}"/>
              </a:ext>
            </a:extLst>
          </p:cNvPr>
          <p:cNvGrpSpPr/>
          <p:nvPr/>
        </p:nvGrpSpPr>
        <p:grpSpPr>
          <a:xfrm>
            <a:off x="6159796" y="2953309"/>
            <a:ext cx="150480" cy="77040"/>
            <a:chOff x="6159796" y="2953309"/>
            <a:chExt cx="15048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69FA902-7C5C-7856-0677-D7422F565E2F}"/>
                    </a:ext>
                  </a:extLst>
                </p14:cNvPr>
                <p14:cNvContentPartPr/>
                <p14:nvPr/>
              </p14:nvContentPartPr>
              <p14:xfrm>
                <a:off x="6159796" y="2953309"/>
                <a:ext cx="135720" cy="35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69FA902-7C5C-7856-0677-D7422F565E2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51156" y="2944669"/>
                  <a:ext cx="153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E5A364-6861-A22D-A575-C08EE0430763}"/>
                    </a:ext>
                  </a:extLst>
                </p14:cNvPr>
                <p14:cNvContentPartPr/>
                <p14:nvPr/>
              </p14:nvContentPartPr>
              <p14:xfrm>
                <a:off x="6160876" y="3006949"/>
                <a:ext cx="149400" cy="23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E5A364-6861-A22D-A575-C08EE04307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51876" y="2998309"/>
                  <a:ext cx="1670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2A070735-83B8-6CC9-86D2-6C33FB669C9D}"/>
                  </a:ext>
                </a:extLst>
              </p14:cNvPr>
              <p14:cNvContentPartPr/>
              <p14:nvPr/>
            </p14:nvContentPartPr>
            <p14:xfrm>
              <a:off x="7336276" y="2885629"/>
              <a:ext cx="118440" cy="410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2A070735-83B8-6CC9-86D2-6C33FB669C9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27276" y="2876989"/>
                <a:ext cx="13608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6542A3D1-1FDA-D889-A27D-7DAFF604C9A5}"/>
              </a:ext>
            </a:extLst>
          </p:cNvPr>
          <p:cNvGrpSpPr/>
          <p:nvPr/>
        </p:nvGrpSpPr>
        <p:grpSpPr>
          <a:xfrm>
            <a:off x="7676476" y="2583589"/>
            <a:ext cx="648360" cy="564120"/>
            <a:chOff x="7676476" y="2583589"/>
            <a:chExt cx="648360" cy="56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6FCAEB6-211E-0E38-0D97-E1132BDE9A60}"/>
                    </a:ext>
                  </a:extLst>
                </p14:cNvPr>
                <p14:cNvContentPartPr/>
                <p14:nvPr/>
              </p14:nvContentPartPr>
              <p14:xfrm>
                <a:off x="7702036" y="2691589"/>
                <a:ext cx="138960" cy="151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6FCAEB6-211E-0E38-0D97-E1132BDE9A6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93396" y="2682949"/>
                  <a:ext cx="15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6B1EE0B-A640-5D80-04CF-716D8E995C71}"/>
                    </a:ext>
                  </a:extLst>
                </p14:cNvPr>
                <p14:cNvContentPartPr/>
                <p14:nvPr/>
              </p14:nvContentPartPr>
              <p14:xfrm>
                <a:off x="7700956" y="2860069"/>
                <a:ext cx="194760" cy="396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6B1EE0B-A640-5D80-04CF-716D8E995C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92316" y="2851069"/>
                  <a:ext cx="21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064606-716A-1660-654D-193CCB66194A}"/>
                    </a:ext>
                  </a:extLst>
                </p14:cNvPr>
                <p14:cNvContentPartPr/>
                <p14:nvPr/>
              </p14:nvContentPartPr>
              <p14:xfrm>
                <a:off x="7676476" y="3000109"/>
                <a:ext cx="21960" cy="134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064606-716A-1660-654D-193CCB6619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67476" y="2991469"/>
                  <a:ext cx="3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A48CB8A-C64B-9647-053F-A2A0349B3104}"/>
                    </a:ext>
                  </a:extLst>
                </p14:cNvPr>
                <p14:cNvContentPartPr/>
                <p14:nvPr/>
              </p14:nvContentPartPr>
              <p14:xfrm>
                <a:off x="7764676" y="2990029"/>
                <a:ext cx="51840" cy="157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A48CB8A-C64B-9647-053F-A2A0349B31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56036" y="2981029"/>
                  <a:ext cx="69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8E6B179-2D2F-1947-64B7-64DEC240020E}"/>
                    </a:ext>
                  </a:extLst>
                </p14:cNvPr>
                <p14:cNvContentPartPr/>
                <p14:nvPr/>
              </p14:nvContentPartPr>
              <p14:xfrm>
                <a:off x="8001916" y="2823709"/>
                <a:ext cx="102600" cy="158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8E6B179-2D2F-1947-64B7-64DEC24002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92916" y="2814709"/>
                  <a:ext cx="12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5369C76-1DB1-38C3-A149-A7282F4A83A9}"/>
                    </a:ext>
                  </a:extLst>
                </p14:cNvPr>
                <p14:cNvContentPartPr/>
                <p14:nvPr/>
              </p14:nvContentPartPr>
              <p14:xfrm>
                <a:off x="8003356" y="2864749"/>
                <a:ext cx="91080" cy="77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5369C76-1DB1-38C3-A149-A7282F4A83A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94716" y="2855749"/>
                  <a:ext cx="108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E0EAE83-30FC-A392-F773-4204C9174A27}"/>
                    </a:ext>
                  </a:extLst>
                </p14:cNvPr>
                <p14:cNvContentPartPr/>
                <p14:nvPr/>
              </p14:nvContentPartPr>
              <p14:xfrm>
                <a:off x="8174716" y="2709949"/>
                <a:ext cx="12240" cy="110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E0EAE83-30FC-A392-F773-4204C9174A2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66076" y="2700949"/>
                  <a:ext cx="29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19CC8B0-402F-BA10-AC4C-FAD672F2DB08}"/>
                    </a:ext>
                  </a:extLst>
                </p14:cNvPr>
                <p14:cNvContentPartPr/>
                <p14:nvPr/>
              </p14:nvContentPartPr>
              <p14:xfrm>
                <a:off x="8229076" y="2583589"/>
                <a:ext cx="95760" cy="1188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19CC8B0-402F-BA10-AC4C-FAD672F2DB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20076" y="2574949"/>
                  <a:ext cx="1134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8367F732-B6AA-F46F-E3D8-51EBCEAFA8C6}"/>
              </a:ext>
            </a:extLst>
          </p:cNvPr>
          <p:cNvGrpSpPr/>
          <p:nvPr/>
        </p:nvGrpSpPr>
        <p:grpSpPr>
          <a:xfrm>
            <a:off x="6519436" y="2557669"/>
            <a:ext cx="602280" cy="704520"/>
            <a:chOff x="6519436" y="2557669"/>
            <a:chExt cx="602280" cy="70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CF605DE-3001-88D0-F2CE-B5740DD9EAEE}"/>
                    </a:ext>
                  </a:extLst>
                </p14:cNvPr>
                <p14:cNvContentPartPr/>
                <p14:nvPr/>
              </p14:nvContentPartPr>
              <p14:xfrm>
                <a:off x="6925156" y="2727589"/>
                <a:ext cx="36360" cy="370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CF605DE-3001-88D0-F2CE-B5740DD9EAE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16156" y="2718949"/>
                  <a:ext cx="54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7778A5A-91C5-3254-FD39-656537B09941}"/>
                    </a:ext>
                  </a:extLst>
                </p14:cNvPr>
                <p14:cNvContentPartPr/>
                <p14:nvPr/>
              </p14:nvContentPartPr>
              <p14:xfrm>
                <a:off x="6981676" y="3109189"/>
                <a:ext cx="78120" cy="124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7778A5A-91C5-3254-FD39-656537B099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72676" y="3100549"/>
                  <a:ext cx="95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A5FEF65-5BFA-A6C1-6A20-6770B549B274}"/>
                    </a:ext>
                  </a:extLst>
                </p14:cNvPr>
                <p14:cNvContentPartPr/>
                <p14:nvPr/>
              </p14:nvContentPartPr>
              <p14:xfrm>
                <a:off x="7013356" y="2557669"/>
                <a:ext cx="108360" cy="180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A5FEF65-5BFA-A6C1-6A20-6770B549B27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04356" y="2548669"/>
                  <a:ext cx="126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00D14E8-DCB8-0899-9FE9-D0AF2FFB2CEE}"/>
                    </a:ext>
                  </a:extLst>
                </p14:cNvPr>
                <p14:cNvContentPartPr/>
                <p14:nvPr/>
              </p14:nvContentPartPr>
              <p14:xfrm>
                <a:off x="6519436" y="2790589"/>
                <a:ext cx="140040" cy="168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00D14E8-DCB8-0899-9FE9-D0AF2FFB2C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10436" y="2781949"/>
                  <a:ext cx="157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C5E8C3B-6526-5F47-6040-6A9A4B339303}"/>
                    </a:ext>
                  </a:extLst>
                </p14:cNvPr>
                <p14:cNvContentPartPr/>
                <p14:nvPr/>
              </p14:nvContentPartPr>
              <p14:xfrm>
                <a:off x="6520516" y="3018109"/>
                <a:ext cx="169920" cy="13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C5E8C3B-6526-5F47-6040-6A9A4B33930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11516" y="3009109"/>
                  <a:ext cx="187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94AB031-E778-90F2-D96B-EE43FB0B89E4}"/>
                    </a:ext>
                  </a:extLst>
                </p14:cNvPr>
                <p14:cNvContentPartPr/>
                <p14:nvPr/>
              </p14:nvContentPartPr>
              <p14:xfrm>
                <a:off x="6556516" y="3059509"/>
                <a:ext cx="90000" cy="1051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94AB031-E778-90F2-D96B-EE43FB0B89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47876" y="3050869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81769B6-DB0D-FB8F-C4AC-A0946C8A3A29}"/>
                    </a:ext>
                  </a:extLst>
                </p14:cNvPr>
                <p14:cNvContentPartPr/>
                <p14:nvPr/>
              </p14:nvContentPartPr>
              <p14:xfrm>
                <a:off x="6598996" y="3083269"/>
                <a:ext cx="49320" cy="178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81769B6-DB0D-FB8F-C4AC-A0946C8A3A2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90356" y="3074629"/>
                  <a:ext cx="66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7407D23-9CD6-A6A6-D2DA-9077C8A394C8}"/>
                    </a:ext>
                  </a:extLst>
                </p14:cNvPr>
                <p14:cNvContentPartPr/>
                <p14:nvPr/>
              </p14:nvContentPartPr>
              <p14:xfrm>
                <a:off x="6744796" y="2969869"/>
                <a:ext cx="87120" cy="160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7407D23-9CD6-A6A6-D2DA-9077C8A394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36156" y="2961229"/>
                  <a:ext cx="104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ACAC979-3AB2-73B2-30E3-3D8ED5B16356}"/>
                    </a:ext>
                  </a:extLst>
                </p14:cNvPr>
                <p14:cNvContentPartPr/>
                <p14:nvPr/>
              </p14:nvContentPartPr>
              <p14:xfrm>
                <a:off x="6866116" y="2844589"/>
                <a:ext cx="2880" cy="124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ACAC979-3AB2-73B2-30E3-3D8ED5B163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57476" y="2835589"/>
                  <a:ext cx="205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1EF04DD-BE40-C7BF-F12A-5C86489F5FAA}"/>
              </a:ext>
            </a:extLst>
          </p:cNvPr>
          <p:cNvGrpSpPr/>
          <p:nvPr/>
        </p:nvGrpSpPr>
        <p:grpSpPr>
          <a:xfrm>
            <a:off x="8449756" y="2462269"/>
            <a:ext cx="236880" cy="721800"/>
            <a:chOff x="8449756" y="2462269"/>
            <a:chExt cx="236880" cy="72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A43CAA-A94C-64D6-4E47-BB0F468BED93}"/>
                    </a:ext>
                  </a:extLst>
                </p14:cNvPr>
                <p14:cNvContentPartPr/>
                <p14:nvPr/>
              </p14:nvContentPartPr>
              <p14:xfrm>
                <a:off x="8449756" y="2568109"/>
                <a:ext cx="21240" cy="470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A43CAA-A94C-64D6-4E47-BB0F468BED9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40756" y="2559109"/>
                  <a:ext cx="388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334A6A3-5D8B-9C1E-DEBE-F8B7BBA2CAD2}"/>
                    </a:ext>
                  </a:extLst>
                </p14:cNvPr>
                <p14:cNvContentPartPr/>
                <p14:nvPr/>
              </p14:nvContentPartPr>
              <p14:xfrm>
                <a:off x="8573596" y="3057709"/>
                <a:ext cx="720" cy="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334A6A3-5D8B-9C1E-DEBE-F8B7BBA2CA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64596" y="3048709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E92FC2B-1FA4-10D1-A9AE-F25DC8C21EE2}"/>
                    </a:ext>
                  </a:extLst>
                </p14:cNvPr>
                <p14:cNvContentPartPr/>
                <p14:nvPr/>
              </p14:nvContentPartPr>
              <p14:xfrm>
                <a:off x="8508436" y="3045109"/>
                <a:ext cx="95400" cy="138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E92FC2B-1FA4-10D1-A9AE-F25DC8C21EE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99436" y="3036469"/>
                  <a:ext cx="113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7E81C71-E54F-FDED-52E4-818C8B63D857}"/>
                    </a:ext>
                  </a:extLst>
                </p14:cNvPr>
                <p14:cNvContentPartPr/>
                <p14:nvPr/>
              </p14:nvContentPartPr>
              <p14:xfrm>
                <a:off x="8589076" y="2462269"/>
                <a:ext cx="89280" cy="146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7E81C71-E54F-FDED-52E4-818C8B63D85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80076" y="2453269"/>
                  <a:ext cx="106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40FB1EC-758D-0303-CE04-97A3A5F1089E}"/>
                    </a:ext>
                  </a:extLst>
                </p14:cNvPr>
                <p14:cNvContentPartPr/>
                <p14:nvPr/>
              </p14:nvContentPartPr>
              <p14:xfrm>
                <a:off x="8601316" y="2489629"/>
                <a:ext cx="85320" cy="86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40FB1EC-758D-0303-CE04-97A3A5F1089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92676" y="2480629"/>
                  <a:ext cx="1029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3916CF81-CCB3-DE62-5606-98F2E1D81BC9}"/>
              </a:ext>
            </a:extLst>
          </p:cNvPr>
          <p:cNvGrpSpPr/>
          <p:nvPr/>
        </p:nvGrpSpPr>
        <p:grpSpPr>
          <a:xfrm>
            <a:off x="8845036" y="2813629"/>
            <a:ext cx="135000" cy="89280"/>
            <a:chOff x="8845036" y="2813629"/>
            <a:chExt cx="135000" cy="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8B645E4-7528-15BD-EE83-2916F740BE9E}"/>
                    </a:ext>
                  </a:extLst>
                </p14:cNvPr>
                <p14:cNvContentPartPr/>
                <p14:nvPr/>
              </p14:nvContentPartPr>
              <p14:xfrm>
                <a:off x="8845036" y="2813629"/>
                <a:ext cx="106920" cy="7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8B645E4-7528-15BD-EE83-2916F740BE9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36036" y="2804629"/>
                  <a:ext cx="124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506B0BB-1AD6-DF12-3958-82D730CE456F}"/>
                    </a:ext>
                  </a:extLst>
                </p14:cNvPr>
                <p14:cNvContentPartPr/>
                <p14:nvPr/>
              </p14:nvContentPartPr>
              <p14:xfrm>
                <a:off x="8852236" y="2884909"/>
                <a:ext cx="127800" cy="18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506B0BB-1AD6-DF12-3958-82D730CE456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43236" y="2875909"/>
                  <a:ext cx="145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0BC03C3-8E3E-6883-83F7-3604378A34EF}"/>
              </a:ext>
            </a:extLst>
          </p:cNvPr>
          <p:cNvGrpSpPr/>
          <p:nvPr/>
        </p:nvGrpSpPr>
        <p:grpSpPr>
          <a:xfrm>
            <a:off x="9146716" y="2600149"/>
            <a:ext cx="663120" cy="496440"/>
            <a:chOff x="9146716" y="2600149"/>
            <a:chExt cx="66312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2C56481-0E05-B24A-9ED7-CCACB95BAD48}"/>
                    </a:ext>
                  </a:extLst>
                </p14:cNvPr>
                <p14:cNvContentPartPr/>
                <p14:nvPr/>
              </p14:nvContentPartPr>
              <p14:xfrm>
                <a:off x="9152476" y="2600149"/>
                <a:ext cx="138960" cy="180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2C56481-0E05-B24A-9ED7-CCACB95BAD4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43836" y="2591509"/>
                  <a:ext cx="156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11D3E57-D817-457A-D59F-F29E86033EF0}"/>
                    </a:ext>
                  </a:extLst>
                </p14:cNvPr>
                <p14:cNvContentPartPr/>
                <p14:nvPr/>
              </p14:nvContentPartPr>
              <p14:xfrm>
                <a:off x="9146716" y="2817229"/>
                <a:ext cx="181080" cy="28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11D3E57-D817-457A-D59F-F29E86033EF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38076" y="2808229"/>
                  <a:ext cx="198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3B8DA87-0344-9595-5E32-5FF578FA4CA2}"/>
                    </a:ext>
                  </a:extLst>
                </p14:cNvPr>
                <p14:cNvContentPartPr/>
                <p14:nvPr/>
              </p14:nvContentPartPr>
              <p14:xfrm>
                <a:off x="9180556" y="2880589"/>
                <a:ext cx="91440" cy="126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3B8DA87-0344-9595-5E32-5FF578FA4CA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71916" y="2871949"/>
                  <a:ext cx="109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6BA5BF7-9897-30DB-A096-F11DB1EB4FC2}"/>
                    </a:ext>
                  </a:extLst>
                </p14:cNvPr>
                <p14:cNvContentPartPr/>
                <p14:nvPr/>
              </p14:nvContentPartPr>
              <p14:xfrm>
                <a:off x="9248956" y="2750989"/>
                <a:ext cx="287640" cy="345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6BA5BF7-9897-30DB-A096-F11DB1EB4FC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40316" y="2742349"/>
                  <a:ext cx="305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FF5611B-936E-0F29-5ECB-98CBFB133372}"/>
                    </a:ext>
                  </a:extLst>
                </p14:cNvPr>
                <p14:cNvContentPartPr/>
                <p14:nvPr/>
              </p14:nvContentPartPr>
              <p14:xfrm>
                <a:off x="9433276" y="2786629"/>
                <a:ext cx="114480" cy="83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FF5611B-936E-0F29-5ECB-98CBFB13337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24276" y="2777989"/>
                  <a:ext cx="132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328D6EC-68D1-FF19-AF5B-4D5BF7CC0097}"/>
                    </a:ext>
                  </a:extLst>
                </p14:cNvPr>
                <p14:cNvContentPartPr/>
                <p14:nvPr/>
              </p14:nvContentPartPr>
              <p14:xfrm>
                <a:off x="9701116" y="2805709"/>
                <a:ext cx="108720" cy="6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328D6EC-68D1-FF19-AF5B-4D5BF7CC00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92116" y="2797069"/>
                  <a:ext cx="1263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07B6C306-E46D-84BC-50C9-6D96F2863330}"/>
              </a:ext>
            </a:extLst>
          </p:cNvPr>
          <p:cNvGrpSpPr/>
          <p:nvPr/>
        </p:nvGrpSpPr>
        <p:grpSpPr>
          <a:xfrm>
            <a:off x="9987316" y="2523469"/>
            <a:ext cx="624600" cy="524160"/>
            <a:chOff x="9987316" y="2523469"/>
            <a:chExt cx="62460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35EFFBF-083E-9FBD-2623-0E1E3179C2A1}"/>
                    </a:ext>
                  </a:extLst>
                </p14:cNvPr>
                <p14:cNvContentPartPr/>
                <p14:nvPr/>
              </p14:nvContentPartPr>
              <p14:xfrm>
                <a:off x="10006396" y="2523469"/>
                <a:ext cx="127080" cy="198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35EFFBF-083E-9FBD-2623-0E1E3179C2A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97756" y="2514469"/>
                  <a:ext cx="144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778555F-A423-6D95-5DF7-E89D89BC43EC}"/>
                    </a:ext>
                  </a:extLst>
                </p14:cNvPr>
                <p14:cNvContentPartPr/>
                <p14:nvPr/>
              </p14:nvContentPartPr>
              <p14:xfrm>
                <a:off x="9988396" y="2747749"/>
                <a:ext cx="237240" cy="45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778555F-A423-6D95-5DF7-E89D89BC43E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79756" y="2739109"/>
                  <a:ext cx="254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1051D3D-8F6F-BA5B-4939-8CB5C2883E3B}"/>
                    </a:ext>
                  </a:extLst>
                </p14:cNvPr>
                <p14:cNvContentPartPr/>
                <p14:nvPr/>
              </p14:nvContentPartPr>
              <p14:xfrm>
                <a:off x="9987316" y="2876989"/>
                <a:ext cx="18000" cy="163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1051D3D-8F6F-BA5B-4939-8CB5C2883E3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78676" y="2868349"/>
                  <a:ext cx="35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AD1DD0D-4F5C-6B35-D32F-D98BA4473E04}"/>
                    </a:ext>
                  </a:extLst>
                </p14:cNvPr>
                <p14:cNvContentPartPr/>
                <p14:nvPr/>
              </p14:nvContentPartPr>
              <p14:xfrm>
                <a:off x="10050316" y="2868349"/>
                <a:ext cx="93600" cy="1792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AD1DD0D-4F5C-6B35-D32F-D98BA4473E0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41676" y="2859349"/>
                  <a:ext cx="111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EB21550-970D-BEBE-65F2-920967EBDB81}"/>
                    </a:ext>
                  </a:extLst>
                </p14:cNvPr>
                <p14:cNvContentPartPr/>
                <p14:nvPr/>
              </p14:nvContentPartPr>
              <p14:xfrm>
                <a:off x="10330036" y="2707429"/>
                <a:ext cx="105120" cy="146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EB21550-970D-BEBE-65F2-920967EBDB8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21036" y="2698429"/>
                  <a:ext cx="122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4867A6B-98BD-9595-E4ED-AB4010C9B017}"/>
                    </a:ext>
                  </a:extLst>
                </p14:cNvPr>
                <p14:cNvContentPartPr/>
                <p14:nvPr/>
              </p14:nvContentPartPr>
              <p14:xfrm>
                <a:off x="10324996" y="2743789"/>
                <a:ext cx="110160" cy="58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4867A6B-98BD-9595-E4ED-AB4010C9B01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15996" y="2735149"/>
                  <a:ext cx="12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E284067-4319-9DD8-8516-0B666DB8BACF}"/>
                    </a:ext>
                  </a:extLst>
                </p14:cNvPr>
                <p14:cNvContentPartPr/>
                <p14:nvPr/>
              </p14:nvContentPartPr>
              <p14:xfrm>
                <a:off x="10506436" y="2540029"/>
                <a:ext cx="105480" cy="120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E284067-4319-9DD8-8516-0B666DB8BAC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97796" y="2531029"/>
                  <a:ext cx="1231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75DDDED2-E8AF-8CF5-DBBC-B9598C03EBAF}"/>
              </a:ext>
            </a:extLst>
          </p:cNvPr>
          <p:cNvGrpSpPr/>
          <p:nvPr/>
        </p:nvGrpSpPr>
        <p:grpSpPr>
          <a:xfrm>
            <a:off x="9126196" y="534469"/>
            <a:ext cx="2653920" cy="1661760"/>
            <a:chOff x="9126196" y="534469"/>
            <a:chExt cx="2653920" cy="166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B64001E-3178-626A-DACE-D32E3352DD65}"/>
                    </a:ext>
                  </a:extLst>
                </p14:cNvPr>
                <p14:cNvContentPartPr/>
                <p14:nvPr/>
              </p14:nvContentPartPr>
              <p14:xfrm>
                <a:off x="9619396" y="739309"/>
                <a:ext cx="43920" cy="13510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B64001E-3178-626A-DACE-D32E3352DD6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10756" y="730309"/>
                  <a:ext cx="61560" cy="13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E79B17B-727F-AD92-982B-BA076198F10D}"/>
                    </a:ext>
                  </a:extLst>
                </p14:cNvPr>
                <p14:cNvContentPartPr/>
                <p14:nvPr/>
              </p14:nvContentPartPr>
              <p14:xfrm>
                <a:off x="9492316" y="1842349"/>
                <a:ext cx="2157840" cy="185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E79B17B-727F-AD92-982B-BA076198F10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83676" y="1833709"/>
                  <a:ext cx="2175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B03CAEA-2FCC-20E6-1F0C-0DE2C53D58EA}"/>
                    </a:ext>
                  </a:extLst>
                </p14:cNvPr>
                <p14:cNvContentPartPr/>
                <p14:nvPr/>
              </p14:nvContentPartPr>
              <p14:xfrm>
                <a:off x="11591836" y="1780429"/>
                <a:ext cx="154080" cy="174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B03CAEA-2FCC-20E6-1F0C-0DE2C53D58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582836" y="1771789"/>
                  <a:ext cx="171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DC13A2F-40B9-EBFB-0AF8-13A0A186AC6C}"/>
                    </a:ext>
                  </a:extLst>
                </p14:cNvPr>
                <p14:cNvContentPartPr/>
                <p14:nvPr/>
              </p14:nvContentPartPr>
              <p14:xfrm>
                <a:off x="9491956" y="616909"/>
                <a:ext cx="222120" cy="200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DC13A2F-40B9-EBFB-0AF8-13A0A186AC6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83316" y="608269"/>
                  <a:ext cx="239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E9F9056-7FE3-74E4-88C1-3B800A443710}"/>
                    </a:ext>
                  </a:extLst>
                </p14:cNvPr>
                <p14:cNvContentPartPr/>
                <p14:nvPr/>
              </p14:nvContentPartPr>
              <p14:xfrm>
                <a:off x="9182716" y="579829"/>
                <a:ext cx="8280" cy="158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E9F9056-7FE3-74E4-88C1-3B800A44371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174076" y="571189"/>
                  <a:ext cx="25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D684EC4-FB83-7165-9AEB-2FB5DC8D546B}"/>
                    </a:ext>
                  </a:extLst>
                </p14:cNvPr>
                <p14:cNvContentPartPr/>
                <p14:nvPr/>
              </p14:nvContentPartPr>
              <p14:xfrm>
                <a:off x="9126196" y="573349"/>
                <a:ext cx="133560" cy="89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D684EC4-FB83-7165-9AEB-2FB5DC8D546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17556" y="564349"/>
                  <a:ext cx="151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9340EA1-B9FE-7B9E-73AB-2E8598B91386}"/>
                    </a:ext>
                  </a:extLst>
                </p14:cNvPr>
                <p14:cNvContentPartPr/>
                <p14:nvPr/>
              </p14:nvContentPartPr>
              <p14:xfrm>
                <a:off x="9328156" y="534469"/>
                <a:ext cx="38880" cy="180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9340EA1-B9FE-7B9E-73AB-2E8598B9138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19156" y="525829"/>
                  <a:ext cx="56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9BEDB6A-AA50-17D8-92F5-9BE492BC74F4}"/>
                    </a:ext>
                  </a:extLst>
                </p14:cNvPr>
                <p14:cNvContentPartPr/>
                <p14:nvPr/>
              </p14:nvContentPartPr>
              <p14:xfrm>
                <a:off x="9377116" y="568669"/>
                <a:ext cx="106200" cy="154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9BEDB6A-AA50-17D8-92F5-9BE492BC74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68116" y="559669"/>
                  <a:ext cx="123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BD9CF0E-6713-9340-BE05-D74358EE197E}"/>
                    </a:ext>
                  </a:extLst>
                </p14:cNvPr>
                <p14:cNvContentPartPr/>
                <p14:nvPr/>
              </p14:nvContentPartPr>
              <p14:xfrm>
                <a:off x="9467116" y="545269"/>
                <a:ext cx="57240" cy="201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BD9CF0E-6713-9340-BE05-D74358EE19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458476" y="536629"/>
                  <a:ext cx="74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1D07CA-E99A-70E2-AA00-223A375C5C2A}"/>
                    </a:ext>
                  </a:extLst>
                </p14:cNvPr>
                <p14:cNvContentPartPr/>
                <p14:nvPr/>
              </p14:nvContentPartPr>
              <p14:xfrm>
                <a:off x="11627116" y="1985989"/>
                <a:ext cx="142920" cy="136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1D07CA-E99A-70E2-AA00-223A375C5C2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18116" y="1977349"/>
                  <a:ext cx="160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8448749-75E7-180E-0894-17D015AD1FEB}"/>
                    </a:ext>
                  </a:extLst>
                </p14:cNvPr>
                <p14:cNvContentPartPr/>
                <p14:nvPr/>
              </p14:nvContentPartPr>
              <p14:xfrm>
                <a:off x="11637916" y="1989949"/>
                <a:ext cx="142200" cy="125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8448749-75E7-180E-0894-17D015AD1FE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629276" y="1981309"/>
                  <a:ext cx="159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D26E9FF-93B4-263A-AC77-33A379B0262A}"/>
                    </a:ext>
                  </a:extLst>
                </p14:cNvPr>
                <p14:cNvContentPartPr/>
                <p14:nvPr/>
              </p14:nvContentPartPr>
              <p14:xfrm>
                <a:off x="9631996" y="1966189"/>
                <a:ext cx="45360" cy="2300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D26E9FF-93B4-263A-AC77-33A379B026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22996" y="1957549"/>
                  <a:ext cx="63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A0EF26E-4AF9-C34F-E4F9-97D53C50790C}"/>
                    </a:ext>
                  </a:extLst>
                </p14:cNvPr>
                <p14:cNvContentPartPr/>
                <p14:nvPr/>
              </p14:nvContentPartPr>
              <p14:xfrm>
                <a:off x="9615796" y="1963669"/>
                <a:ext cx="85680" cy="96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A0EF26E-4AF9-C34F-E4F9-97D53C50790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07156" y="1955029"/>
                  <a:ext cx="1033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0971AF6-3CB3-C0BC-4274-837ECAAFFD07}"/>
              </a:ext>
            </a:extLst>
          </p:cNvPr>
          <p:cNvGrpSpPr/>
          <p:nvPr/>
        </p:nvGrpSpPr>
        <p:grpSpPr>
          <a:xfrm>
            <a:off x="10898116" y="1748389"/>
            <a:ext cx="118440" cy="547200"/>
            <a:chOff x="10898116" y="1748389"/>
            <a:chExt cx="118440" cy="54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86077F9-4976-7A62-B5F1-3634A1764875}"/>
                    </a:ext>
                  </a:extLst>
                </p14:cNvPr>
                <p14:cNvContentPartPr/>
                <p14:nvPr/>
              </p14:nvContentPartPr>
              <p14:xfrm>
                <a:off x="10960036" y="1748389"/>
                <a:ext cx="27000" cy="3085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86077F9-4976-7A62-B5F1-3634A176487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51036" y="1739389"/>
                  <a:ext cx="44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2A99ADB-53AD-4B32-2B6D-897E50608130}"/>
                    </a:ext>
                  </a:extLst>
                </p14:cNvPr>
                <p14:cNvContentPartPr/>
                <p14:nvPr/>
              </p14:nvContentPartPr>
              <p14:xfrm>
                <a:off x="10898116" y="2140069"/>
                <a:ext cx="118440" cy="155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2A99ADB-53AD-4B32-2B6D-897E5060813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89476" y="2131429"/>
                  <a:ext cx="1360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840C7C68-A741-D62B-F3D0-1E5138F430FB}"/>
              </a:ext>
            </a:extLst>
          </p:cNvPr>
          <p:cNvGrpSpPr/>
          <p:nvPr/>
        </p:nvGrpSpPr>
        <p:grpSpPr>
          <a:xfrm>
            <a:off x="9054556" y="3289909"/>
            <a:ext cx="783000" cy="280080"/>
            <a:chOff x="9054556" y="3289909"/>
            <a:chExt cx="78300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0688EDD-81A9-7F6C-52D3-149086E487A6}"/>
                    </a:ext>
                  </a:extLst>
                </p14:cNvPr>
                <p14:cNvContentPartPr/>
                <p14:nvPr/>
              </p14:nvContentPartPr>
              <p14:xfrm>
                <a:off x="9129796" y="3402229"/>
                <a:ext cx="25200" cy="167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0688EDD-81A9-7F6C-52D3-149086E487A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20796" y="3393589"/>
                  <a:ext cx="42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E16594D-A620-C1A7-4AB4-81E876967DFD}"/>
                    </a:ext>
                  </a:extLst>
                </p14:cNvPr>
                <p14:cNvContentPartPr/>
                <p14:nvPr/>
              </p14:nvContentPartPr>
              <p14:xfrm>
                <a:off x="9054556" y="3372349"/>
                <a:ext cx="159840" cy="16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E16594D-A620-C1A7-4AB4-81E876967DF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45556" y="3363349"/>
                  <a:ext cx="177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3077966-398B-10E6-2EC4-93F2628B356E}"/>
                    </a:ext>
                  </a:extLst>
                </p14:cNvPr>
                <p14:cNvContentPartPr/>
                <p14:nvPr/>
              </p14:nvContentPartPr>
              <p14:xfrm>
                <a:off x="9082996" y="3312949"/>
                <a:ext cx="264960" cy="243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3077966-398B-10E6-2EC4-93F2628B35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73996" y="3304309"/>
                  <a:ext cx="282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5E9319-5988-4D63-85DA-B9218DE294BE}"/>
                    </a:ext>
                  </a:extLst>
                </p14:cNvPr>
                <p14:cNvContentPartPr/>
                <p14:nvPr/>
              </p14:nvContentPartPr>
              <p14:xfrm>
                <a:off x="9386476" y="3383869"/>
                <a:ext cx="101160" cy="110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5E9319-5988-4D63-85DA-B9218DE294B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377476" y="3375229"/>
                  <a:ext cx="11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8E725EF-2CDA-DFF1-A80F-3F320D99184A}"/>
                    </a:ext>
                  </a:extLst>
                </p14:cNvPr>
                <p14:cNvContentPartPr/>
                <p14:nvPr/>
              </p14:nvContentPartPr>
              <p14:xfrm>
                <a:off x="9531196" y="3289909"/>
                <a:ext cx="306360" cy="232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8E725EF-2CDA-DFF1-A80F-3F320D99184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22556" y="3280909"/>
                  <a:ext cx="324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C5F198A-1C6C-2167-20A1-E64C877F2F12}"/>
                    </a:ext>
                  </a:extLst>
                </p14:cNvPr>
                <p14:cNvContentPartPr/>
                <p14:nvPr/>
              </p14:nvContentPartPr>
              <p14:xfrm>
                <a:off x="9691756" y="3472789"/>
                <a:ext cx="112680" cy="10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C5F198A-1C6C-2167-20A1-E64C877F2F1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82756" y="3464149"/>
                  <a:ext cx="1303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EC47B2BF-AEFC-6654-B606-C2482583A712}"/>
              </a:ext>
            </a:extLst>
          </p:cNvPr>
          <p:cNvGrpSpPr/>
          <p:nvPr/>
        </p:nvGrpSpPr>
        <p:grpSpPr>
          <a:xfrm>
            <a:off x="4357276" y="653629"/>
            <a:ext cx="498600" cy="512280"/>
            <a:chOff x="4357276" y="653629"/>
            <a:chExt cx="49860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880DD11-756E-26F5-3703-43A074A8882A}"/>
                    </a:ext>
                  </a:extLst>
                </p14:cNvPr>
                <p14:cNvContentPartPr/>
                <p14:nvPr/>
              </p14:nvContentPartPr>
              <p14:xfrm>
                <a:off x="4357276" y="691069"/>
                <a:ext cx="237960" cy="418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880DD11-756E-26F5-3703-43A074A8882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348276" y="682429"/>
                  <a:ext cx="255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0022C8D-2A64-C835-5CD5-84F645C52E70}"/>
                    </a:ext>
                  </a:extLst>
                </p14:cNvPr>
                <p14:cNvContentPartPr/>
                <p14:nvPr/>
              </p14:nvContentPartPr>
              <p14:xfrm>
                <a:off x="4685236" y="653629"/>
                <a:ext cx="142920" cy="160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0022C8D-2A64-C835-5CD5-84F645C52E7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76236" y="644989"/>
                  <a:ext cx="160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3F9F5EC-52D2-FB14-31C9-10F3A225B98A}"/>
                    </a:ext>
                  </a:extLst>
                </p14:cNvPr>
                <p14:cNvContentPartPr/>
                <p14:nvPr/>
              </p14:nvContentPartPr>
              <p14:xfrm>
                <a:off x="4693516" y="842989"/>
                <a:ext cx="162360" cy="60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3F9F5EC-52D2-FB14-31C9-10F3A225B98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84516" y="834349"/>
                  <a:ext cx="180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1A3A7B2-ACF2-3DCC-F364-55FABD4411D1}"/>
                    </a:ext>
                  </a:extLst>
                </p14:cNvPr>
                <p14:cNvContentPartPr/>
                <p14:nvPr/>
              </p14:nvContentPartPr>
              <p14:xfrm>
                <a:off x="4689556" y="972229"/>
                <a:ext cx="145080" cy="1936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1A3A7B2-ACF2-3DCC-F364-55FABD4411D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80556" y="963229"/>
                  <a:ext cx="1627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DA96741-D7F4-0284-490C-5CE2F4BCF8FD}"/>
              </a:ext>
            </a:extLst>
          </p:cNvPr>
          <p:cNvGrpSpPr/>
          <p:nvPr/>
        </p:nvGrpSpPr>
        <p:grpSpPr>
          <a:xfrm>
            <a:off x="277396" y="1437709"/>
            <a:ext cx="501120" cy="901800"/>
            <a:chOff x="277396" y="1437709"/>
            <a:chExt cx="501120" cy="90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1D469E2-8EC7-F2E8-5053-0F59DE3C96BC}"/>
                    </a:ext>
                  </a:extLst>
                </p14:cNvPr>
                <p14:cNvContentPartPr/>
                <p14:nvPr/>
              </p14:nvContentPartPr>
              <p14:xfrm>
                <a:off x="277396" y="1871869"/>
                <a:ext cx="265680" cy="467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1D469E2-8EC7-F2E8-5053-0F59DE3C96B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68396" y="1862869"/>
                  <a:ext cx="2833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F6263C8-066D-4085-E22E-497BD1D4CC92}"/>
                    </a:ext>
                  </a:extLst>
                </p14:cNvPr>
                <p14:cNvContentPartPr/>
                <p14:nvPr/>
              </p14:nvContentPartPr>
              <p14:xfrm>
                <a:off x="568996" y="1437709"/>
                <a:ext cx="149400" cy="216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F6263C8-066D-4085-E22E-497BD1D4CC9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60356" y="1428709"/>
                  <a:ext cx="167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3323B26-F3C6-AB54-DCE7-AECA8F24C498}"/>
                    </a:ext>
                  </a:extLst>
                </p14:cNvPr>
                <p14:cNvContentPartPr/>
                <p14:nvPr/>
              </p14:nvContentPartPr>
              <p14:xfrm>
                <a:off x="613996" y="1632469"/>
                <a:ext cx="149040" cy="73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3323B26-F3C6-AB54-DCE7-AECA8F24C49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5356" y="1623829"/>
                  <a:ext cx="166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EB92347-6C4E-F5E1-641B-609B50803F54}"/>
                    </a:ext>
                  </a:extLst>
                </p14:cNvPr>
                <p14:cNvContentPartPr/>
                <p14:nvPr/>
              </p14:nvContentPartPr>
              <p14:xfrm>
                <a:off x="656476" y="1717429"/>
                <a:ext cx="122040" cy="160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EB92347-6C4E-F5E1-641B-609B50803F5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7476" y="1708429"/>
                  <a:ext cx="1396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5C2E7578-F6AD-25F1-D4B4-E05B95488849}"/>
              </a:ext>
            </a:extLst>
          </p:cNvPr>
          <p:cNvGrpSpPr/>
          <p:nvPr/>
        </p:nvGrpSpPr>
        <p:grpSpPr>
          <a:xfrm>
            <a:off x="3362236" y="1718149"/>
            <a:ext cx="431640" cy="448920"/>
            <a:chOff x="3362236" y="1718149"/>
            <a:chExt cx="43164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D737B2F-0E75-6F6C-0F90-69A8C88B0642}"/>
                    </a:ext>
                  </a:extLst>
                </p14:cNvPr>
                <p14:cNvContentPartPr/>
                <p14:nvPr/>
              </p14:nvContentPartPr>
              <p14:xfrm>
                <a:off x="3362236" y="1739389"/>
                <a:ext cx="249120" cy="427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D737B2F-0E75-6F6C-0F90-69A8C88B064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53236" y="1730389"/>
                  <a:ext cx="266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724E4DD-5F66-A140-93D5-66FFA6BE1A98}"/>
                    </a:ext>
                  </a:extLst>
                </p14:cNvPr>
                <p14:cNvContentPartPr/>
                <p14:nvPr/>
              </p14:nvContentPartPr>
              <p14:xfrm>
                <a:off x="3685516" y="1718149"/>
                <a:ext cx="97560" cy="228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724E4DD-5F66-A140-93D5-66FFA6BE1A9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76516" y="1709509"/>
                  <a:ext cx="115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D26B64A-8EEC-B34F-BB9A-B5768AB2B189}"/>
                    </a:ext>
                  </a:extLst>
                </p14:cNvPr>
                <p14:cNvContentPartPr/>
                <p14:nvPr/>
              </p14:nvContentPartPr>
              <p14:xfrm>
                <a:off x="3749596" y="1840549"/>
                <a:ext cx="44280" cy="2300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D26B64A-8EEC-B34F-BB9A-B5768AB2B18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740956" y="1831549"/>
                  <a:ext cx="619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99F2E44E-06A9-6A97-01E4-DDA20FE7B441}"/>
              </a:ext>
            </a:extLst>
          </p:cNvPr>
          <p:cNvGrpSpPr/>
          <p:nvPr/>
        </p:nvGrpSpPr>
        <p:grpSpPr>
          <a:xfrm>
            <a:off x="7130716" y="2124949"/>
            <a:ext cx="440280" cy="280440"/>
            <a:chOff x="7130716" y="2124949"/>
            <a:chExt cx="44028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758ACF8-8409-63F0-DA69-06D3ACFA8AC6}"/>
                    </a:ext>
                  </a:extLst>
                </p14:cNvPr>
                <p14:cNvContentPartPr/>
                <p14:nvPr/>
              </p14:nvContentPartPr>
              <p14:xfrm>
                <a:off x="7130716" y="2130709"/>
                <a:ext cx="303480" cy="267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758ACF8-8409-63F0-DA69-06D3ACFA8AC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21716" y="2122069"/>
                  <a:ext cx="321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67E2FAB-879B-FF52-9EAF-7AB8C4CCA040}"/>
                    </a:ext>
                  </a:extLst>
                </p14:cNvPr>
                <p14:cNvContentPartPr/>
                <p14:nvPr/>
              </p14:nvContentPartPr>
              <p14:xfrm>
                <a:off x="7478476" y="2124949"/>
                <a:ext cx="90360" cy="186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67E2FAB-879B-FF52-9EAF-7AB8C4CCA04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469476" y="2115949"/>
                  <a:ext cx="108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F581632-145A-4516-09CB-FAA023D63C6F}"/>
                    </a:ext>
                  </a:extLst>
                </p14:cNvPr>
                <p14:cNvContentPartPr/>
                <p14:nvPr/>
              </p14:nvContentPartPr>
              <p14:xfrm>
                <a:off x="7520956" y="2182549"/>
                <a:ext cx="50040" cy="222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F581632-145A-4516-09CB-FAA023D63C6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12316" y="2173549"/>
                  <a:ext cx="676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50EC145-C2D1-87DB-CB94-F0ABDD128CF5}"/>
                  </a:ext>
                </a:extLst>
              </p14:cNvPr>
              <p14:cNvContentPartPr/>
              <p14:nvPr/>
            </p14:nvContentPartPr>
            <p14:xfrm>
              <a:off x="4322716" y="2889589"/>
              <a:ext cx="172800" cy="3942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50EC145-C2D1-87DB-CB94-F0ABDD128CF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313716" y="2880589"/>
                <a:ext cx="19044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8E8E0F3B-A8B3-4757-8E4D-6DFB6FA65476}"/>
              </a:ext>
            </a:extLst>
          </p:cNvPr>
          <p:cNvGrpSpPr/>
          <p:nvPr/>
        </p:nvGrpSpPr>
        <p:grpSpPr>
          <a:xfrm>
            <a:off x="4438996" y="2345629"/>
            <a:ext cx="203760" cy="420480"/>
            <a:chOff x="4438996" y="2345629"/>
            <a:chExt cx="20376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C9293B2-03AD-B8CE-FD92-8CDC1BBA39D8}"/>
                    </a:ext>
                  </a:extLst>
                </p14:cNvPr>
                <p14:cNvContentPartPr/>
                <p14:nvPr/>
              </p14:nvContentPartPr>
              <p14:xfrm>
                <a:off x="4438996" y="2345629"/>
                <a:ext cx="134640" cy="2120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C9293B2-03AD-B8CE-FD92-8CDC1BBA39D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29996" y="2336629"/>
                  <a:ext cx="152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A8F8E87-1420-6531-CE3F-50B33A3DEFA5}"/>
                    </a:ext>
                  </a:extLst>
                </p14:cNvPr>
                <p14:cNvContentPartPr/>
                <p14:nvPr/>
              </p14:nvContentPartPr>
              <p14:xfrm>
                <a:off x="4478236" y="2539669"/>
                <a:ext cx="125280" cy="81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A8F8E87-1420-6531-CE3F-50B33A3DEF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69236" y="2530669"/>
                  <a:ext cx="142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846EE71-546A-40B0-7947-6592072A11E4}"/>
                    </a:ext>
                  </a:extLst>
                </p14:cNvPr>
                <p14:cNvContentPartPr/>
                <p14:nvPr/>
              </p14:nvContentPartPr>
              <p14:xfrm>
                <a:off x="4542676" y="2606629"/>
                <a:ext cx="100080" cy="159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846EE71-546A-40B0-7947-6592072A11E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533676" y="2597989"/>
                  <a:ext cx="11772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4F819B67-C2C2-2804-438E-CCCB0CF2E9E6}"/>
                  </a:ext>
                </a:extLst>
              </p14:cNvPr>
              <p14:cNvContentPartPr/>
              <p14:nvPr/>
            </p14:nvContentPartPr>
            <p14:xfrm>
              <a:off x="6452836" y="2860069"/>
              <a:ext cx="196920" cy="38232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4F819B67-C2C2-2804-438E-CCCB0CF2E9E6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444196" y="2851069"/>
                <a:ext cx="21456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507F2572-F7B0-87EC-4F7D-4822E7747903}"/>
              </a:ext>
            </a:extLst>
          </p:cNvPr>
          <p:cNvGrpSpPr/>
          <p:nvPr/>
        </p:nvGrpSpPr>
        <p:grpSpPr>
          <a:xfrm>
            <a:off x="6449236" y="2301709"/>
            <a:ext cx="222120" cy="389880"/>
            <a:chOff x="6449236" y="2301709"/>
            <a:chExt cx="2221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40D580B-6DCA-5F1C-AD52-305434A5D2E4}"/>
                    </a:ext>
                  </a:extLst>
                </p14:cNvPr>
                <p14:cNvContentPartPr/>
                <p14:nvPr/>
              </p14:nvContentPartPr>
              <p14:xfrm>
                <a:off x="6449236" y="2301709"/>
                <a:ext cx="133920" cy="2300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40D580B-6DCA-5F1C-AD52-305434A5D2E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40596" y="2292709"/>
                  <a:ext cx="151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E0DB281-26A5-42B7-0AA3-A8FFA92E42D6}"/>
                    </a:ext>
                  </a:extLst>
                </p14:cNvPr>
                <p14:cNvContentPartPr/>
                <p14:nvPr/>
              </p14:nvContentPartPr>
              <p14:xfrm>
                <a:off x="6490996" y="2506549"/>
                <a:ext cx="123840" cy="64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E0DB281-26A5-42B7-0AA3-A8FFA92E42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82356" y="2497549"/>
                  <a:ext cx="14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37C8A23-1FF4-7970-CAC2-83345CE38341}"/>
                    </a:ext>
                  </a:extLst>
                </p14:cNvPr>
                <p14:cNvContentPartPr/>
                <p14:nvPr/>
              </p14:nvContentPartPr>
              <p14:xfrm>
                <a:off x="6542116" y="2575669"/>
                <a:ext cx="129240" cy="115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37C8A23-1FF4-7970-CAC2-83345CE3834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33476" y="2567029"/>
                  <a:ext cx="1468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1CB20B9C-4561-84AA-FC89-E8E38A3D708A}"/>
              </a:ext>
            </a:extLst>
          </p:cNvPr>
          <p:cNvGrpSpPr/>
          <p:nvPr/>
        </p:nvGrpSpPr>
        <p:grpSpPr>
          <a:xfrm>
            <a:off x="9106396" y="2154829"/>
            <a:ext cx="266760" cy="913320"/>
            <a:chOff x="9106396" y="2154829"/>
            <a:chExt cx="266760" cy="91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2BACA6F-B47A-2AD8-2ED5-3FC1BEE1D79A}"/>
                    </a:ext>
                  </a:extLst>
                </p14:cNvPr>
                <p14:cNvContentPartPr/>
                <p14:nvPr/>
              </p14:nvContentPartPr>
              <p14:xfrm>
                <a:off x="9106396" y="2599429"/>
                <a:ext cx="266760" cy="468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2BACA6F-B47A-2AD8-2ED5-3FC1BEE1D79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97396" y="2590429"/>
                  <a:ext cx="2844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8DB4D18-4A5C-669A-D833-44E0473E931B}"/>
                    </a:ext>
                  </a:extLst>
                </p14:cNvPr>
                <p14:cNvContentPartPr/>
                <p14:nvPr/>
              </p14:nvContentPartPr>
              <p14:xfrm>
                <a:off x="9156076" y="2154829"/>
                <a:ext cx="130680" cy="2228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8DB4D18-4A5C-669A-D833-44E0473E931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47436" y="2145829"/>
                  <a:ext cx="14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7C306B9-3D36-8A4C-F9AC-FFF45AB38F19}"/>
                    </a:ext>
                  </a:extLst>
                </p14:cNvPr>
                <p14:cNvContentPartPr/>
                <p14:nvPr/>
              </p14:nvContentPartPr>
              <p14:xfrm>
                <a:off x="9185956" y="2305669"/>
                <a:ext cx="175320" cy="118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7C306B9-3D36-8A4C-F9AC-FFF45AB38F1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177316" y="2297029"/>
                  <a:ext cx="19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633F642-9E1A-4B80-FF32-8BBDE45356B2}"/>
                    </a:ext>
                  </a:extLst>
                </p14:cNvPr>
                <p14:cNvContentPartPr/>
                <p14:nvPr/>
              </p14:nvContentPartPr>
              <p14:xfrm>
                <a:off x="9251836" y="2409709"/>
                <a:ext cx="107640" cy="1314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633F642-9E1A-4B80-FF32-8BBDE45356B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243196" y="2400709"/>
                  <a:ext cx="1252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4EB6DDA3-CAB7-BB19-E750-681A1B52749F}"/>
              </a:ext>
            </a:extLst>
          </p:cNvPr>
          <p:cNvGrpSpPr/>
          <p:nvPr/>
        </p:nvGrpSpPr>
        <p:grpSpPr>
          <a:xfrm>
            <a:off x="9347956" y="3029629"/>
            <a:ext cx="189000" cy="633240"/>
            <a:chOff x="9347956" y="3029629"/>
            <a:chExt cx="189000" cy="63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1A9DE3A-B57B-583B-D163-286FCB287837}"/>
                    </a:ext>
                  </a:extLst>
                </p14:cNvPr>
                <p14:cNvContentPartPr/>
                <p14:nvPr/>
              </p14:nvContentPartPr>
              <p14:xfrm>
                <a:off x="9347956" y="3262909"/>
                <a:ext cx="189000" cy="3999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1A9DE3A-B57B-583B-D163-286FCB28783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339316" y="3253909"/>
                  <a:ext cx="2066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AE9F286-0C78-E2C5-CE22-591FE4D65474}"/>
                    </a:ext>
                  </a:extLst>
                </p14:cNvPr>
                <p14:cNvContentPartPr/>
                <p14:nvPr/>
              </p14:nvContentPartPr>
              <p14:xfrm>
                <a:off x="9400516" y="3029629"/>
                <a:ext cx="118080" cy="1756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AE9F286-0C78-E2C5-CE22-591FE4D6547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391876" y="3020629"/>
                  <a:ext cx="135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900DBB3-7764-A6BA-D5FF-E69C537084AC}"/>
                    </a:ext>
                  </a:extLst>
                </p14:cNvPr>
                <p14:cNvContentPartPr/>
                <p14:nvPr/>
              </p14:nvContentPartPr>
              <p14:xfrm>
                <a:off x="9477196" y="3067789"/>
                <a:ext cx="43560" cy="209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900DBB3-7764-A6BA-D5FF-E69C537084A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468556" y="3059149"/>
                  <a:ext cx="612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A91F7CC0-10A8-F954-EC04-4958A408AA31}"/>
              </a:ext>
            </a:extLst>
          </p:cNvPr>
          <p:cNvGrpSpPr/>
          <p:nvPr/>
        </p:nvGrpSpPr>
        <p:grpSpPr>
          <a:xfrm>
            <a:off x="9994516" y="2973829"/>
            <a:ext cx="2024640" cy="931680"/>
            <a:chOff x="9994516" y="2973829"/>
            <a:chExt cx="2024640" cy="93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B0F61A8-0BE6-07D9-38AA-EB7B218EEDFC}"/>
                    </a:ext>
                  </a:extLst>
                </p14:cNvPr>
                <p14:cNvContentPartPr/>
                <p14:nvPr/>
              </p14:nvContentPartPr>
              <p14:xfrm>
                <a:off x="9994516" y="3240589"/>
                <a:ext cx="71640" cy="199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B0F61A8-0BE6-07D9-38AA-EB7B218EEDF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985876" y="3231589"/>
                  <a:ext cx="89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3F05796-0310-0841-D61D-1D38C46A82CD}"/>
                    </a:ext>
                  </a:extLst>
                </p14:cNvPr>
                <p14:cNvContentPartPr/>
                <p14:nvPr/>
              </p14:nvContentPartPr>
              <p14:xfrm>
                <a:off x="10061836" y="3320869"/>
                <a:ext cx="5400" cy="1479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3F05796-0310-0841-D61D-1D38C46A82C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052836" y="3311869"/>
                  <a:ext cx="23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49AC14E-7D3E-83DC-AF45-E3BEA54ED4D2}"/>
                    </a:ext>
                  </a:extLst>
                </p14:cNvPr>
                <p14:cNvContentPartPr/>
                <p14:nvPr/>
              </p14:nvContentPartPr>
              <p14:xfrm>
                <a:off x="10184596" y="3330949"/>
                <a:ext cx="7200" cy="28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49AC14E-7D3E-83DC-AF45-E3BEA54ED4D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175596" y="3322309"/>
                  <a:ext cx="24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B66B927-E5F2-C867-AD5B-D06411695514}"/>
                    </a:ext>
                  </a:extLst>
                </p14:cNvPr>
                <p14:cNvContentPartPr/>
                <p14:nvPr/>
              </p14:nvContentPartPr>
              <p14:xfrm>
                <a:off x="10260916" y="3195229"/>
                <a:ext cx="18000" cy="130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B66B927-E5F2-C867-AD5B-D0641169551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51916" y="3186589"/>
                  <a:ext cx="35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A18C22F-FCAE-3D85-7655-72367B019E05}"/>
                    </a:ext>
                  </a:extLst>
                </p14:cNvPr>
                <p14:cNvContentPartPr/>
                <p14:nvPr/>
              </p14:nvContentPartPr>
              <p14:xfrm>
                <a:off x="10221676" y="3402589"/>
                <a:ext cx="114480" cy="35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A18C22F-FCAE-3D85-7655-72367B019E0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212676" y="3393949"/>
                  <a:ext cx="132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46149F7-A46D-DD75-C2B8-F33A320D3133}"/>
                    </a:ext>
                  </a:extLst>
                </p14:cNvPr>
                <p14:cNvContentPartPr/>
                <p14:nvPr/>
              </p14:nvContentPartPr>
              <p14:xfrm>
                <a:off x="10215196" y="3473869"/>
                <a:ext cx="91800" cy="156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46149F7-A46D-DD75-C2B8-F33A320D31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06556" y="3464869"/>
                  <a:ext cx="10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DB26FFB-63C0-6C0F-CEBC-EAE085E9C1E3}"/>
                    </a:ext>
                  </a:extLst>
                </p14:cNvPr>
                <p14:cNvContentPartPr/>
                <p14:nvPr/>
              </p14:nvContentPartPr>
              <p14:xfrm>
                <a:off x="10494556" y="3370189"/>
                <a:ext cx="101880" cy="374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DB26FFB-63C0-6C0F-CEBC-EAE085E9C1E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85916" y="3361549"/>
                  <a:ext cx="11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617E480-0F4F-E0E9-89CD-D0156FE40A9F}"/>
                    </a:ext>
                  </a:extLst>
                </p14:cNvPr>
                <p14:cNvContentPartPr/>
                <p14:nvPr/>
              </p14:nvContentPartPr>
              <p14:xfrm>
                <a:off x="10722796" y="3103429"/>
                <a:ext cx="98640" cy="1260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617E480-0F4F-E0E9-89CD-D0156FE40A9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714156" y="3094429"/>
                  <a:ext cx="116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A52A9D1-DFB7-E83A-09B7-D55C58AAEE75}"/>
                    </a:ext>
                  </a:extLst>
                </p14:cNvPr>
                <p14:cNvContentPartPr/>
                <p14:nvPr/>
              </p14:nvContentPartPr>
              <p14:xfrm>
                <a:off x="10798396" y="3139069"/>
                <a:ext cx="27360" cy="1184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A52A9D1-DFB7-E83A-09B7-D55C58AAEE7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789756" y="3130429"/>
                  <a:ext cx="45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8542B29-D7C6-2797-27A6-6DFFCE7A976B}"/>
                    </a:ext>
                  </a:extLst>
                </p14:cNvPr>
                <p14:cNvContentPartPr/>
                <p14:nvPr/>
              </p14:nvContentPartPr>
              <p14:xfrm>
                <a:off x="10840156" y="2973829"/>
                <a:ext cx="90360" cy="140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8542B29-D7C6-2797-27A6-6DFFCE7A976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31156" y="2965189"/>
                  <a:ext cx="108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A3B0297-86BD-8CAD-7C7B-F6D0A23C225B}"/>
                    </a:ext>
                  </a:extLst>
                </p14:cNvPr>
                <p14:cNvContentPartPr/>
                <p14:nvPr/>
              </p14:nvContentPartPr>
              <p14:xfrm>
                <a:off x="10682836" y="3271549"/>
                <a:ext cx="253080" cy="103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A3B0297-86BD-8CAD-7C7B-F6D0A23C225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674196" y="3262909"/>
                  <a:ext cx="27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BDA31A6-B099-6BFE-92EB-74AD98ACECC7}"/>
                    </a:ext>
                  </a:extLst>
                </p14:cNvPr>
                <p14:cNvContentPartPr/>
                <p14:nvPr/>
              </p14:nvContentPartPr>
              <p14:xfrm>
                <a:off x="10678156" y="3378469"/>
                <a:ext cx="282240" cy="220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BDA31A6-B099-6BFE-92EB-74AD98ACECC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69156" y="3369829"/>
                  <a:ext cx="299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A3D365B-7294-2B90-30D2-C262893DD9BA}"/>
                    </a:ext>
                  </a:extLst>
                </p14:cNvPr>
                <p14:cNvContentPartPr/>
                <p14:nvPr/>
              </p14:nvContentPartPr>
              <p14:xfrm>
                <a:off x="11090716" y="3262909"/>
                <a:ext cx="217080" cy="327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A3D365B-7294-2B90-30D2-C262893DD9B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81716" y="3254269"/>
                  <a:ext cx="234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5F8556D-56D0-87F4-8E89-E854600E9E57}"/>
                    </a:ext>
                  </a:extLst>
                </p14:cNvPr>
                <p14:cNvContentPartPr/>
                <p14:nvPr/>
              </p14:nvContentPartPr>
              <p14:xfrm>
                <a:off x="11123116" y="3346429"/>
                <a:ext cx="162000" cy="47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5F8556D-56D0-87F4-8E89-E854600E9E5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114116" y="3337789"/>
                  <a:ext cx="179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2DFB90D-65AE-20E4-DAEE-9A2DD63F2936}"/>
                    </a:ext>
                  </a:extLst>
                </p14:cNvPr>
                <p14:cNvContentPartPr/>
                <p14:nvPr/>
              </p14:nvContentPartPr>
              <p14:xfrm>
                <a:off x="11413636" y="3103789"/>
                <a:ext cx="225720" cy="360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2DFB90D-65AE-20E4-DAEE-9A2DD63F293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404636" y="3094789"/>
                  <a:ext cx="2433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CF579A8-81A2-93F0-3301-5795C9DEA6B1}"/>
                    </a:ext>
                  </a:extLst>
                </p14:cNvPr>
                <p14:cNvContentPartPr/>
                <p14:nvPr/>
              </p14:nvContentPartPr>
              <p14:xfrm>
                <a:off x="11430196" y="3265429"/>
                <a:ext cx="533520" cy="4654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CF579A8-81A2-93F0-3301-5795C9DEA6B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21556" y="3256789"/>
                  <a:ext cx="5511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CAD8222-7861-21CA-BE22-94CB64214B21}"/>
                    </a:ext>
                  </a:extLst>
                </p14:cNvPr>
                <p14:cNvContentPartPr/>
                <p14:nvPr/>
              </p14:nvContentPartPr>
              <p14:xfrm>
                <a:off x="11457916" y="3379909"/>
                <a:ext cx="561240" cy="525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CAD8222-7861-21CA-BE22-94CB64214B2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49276" y="3371269"/>
                  <a:ext cx="578880" cy="54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1969F80A-82ED-D184-1847-42CBF9A428A8}"/>
              </a:ext>
            </a:extLst>
          </p:cNvPr>
          <p:cNvGrpSpPr/>
          <p:nvPr/>
        </p:nvGrpSpPr>
        <p:grpSpPr>
          <a:xfrm>
            <a:off x="10865356" y="2142229"/>
            <a:ext cx="357480" cy="238320"/>
            <a:chOff x="10865356" y="2142229"/>
            <a:chExt cx="35748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3182493-21ED-E209-E1A2-891C8EDCEEA9}"/>
                    </a:ext>
                  </a:extLst>
                </p14:cNvPr>
                <p14:cNvContentPartPr/>
                <p14:nvPr/>
              </p14:nvContentPartPr>
              <p14:xfrm>
                <a:off x="10865356" y="2142229"/>
                <a:ext cx="231840" cy="1994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3182493-21ED-E209-E1A2-891C8EDCEEA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856716" y="2133589"/>
                  <a:ext cx="249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94FFBBC-BABB-24AB-730B-CCF6421537CC}"/>
                    </a:ext>
                  </a:extLst>
                </p14:cNvPr>
                <p14:cNvContentPartPr/>
                <p14:nvPr/>
              </p14:nvContentPartPr>
              <p14:xfrm>
                <a:off x="11143996" y="2149069"/>
                <a:ext cx="69480" cy="179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94FFBBC-BABB-24AB-730B-CCF6421537C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135356" y="2140429"/>
                  <a:ext cx="87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8CC7C70-2271-0E49-89DC-B422A3463102}"/>
                    </a:ext>
                  </a:extLst>
                </p14:cNvPr>
                <p14:cNvContentPartPr/>
                <p14:nvPr/>
              </p14:nvContentPartPr>
              <p14:xfrm>
                <a:off x="11213836" y="2217109"/>
                <a:ext cx="9000" cy="163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8CC7C70-2271-0E49-89DC-B422A346310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205196" y="2208109"/>
                  <a:ext cx="266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693205AA-810F-A62C-2D84-7ADA83426E8F}"/>
              </a:ext>
            </a:extLst>
          </p:cNvPr>
          <p:cNvGrpSpPr/>
          <p:nvPr/>
        </p:nvGrpSpPr>
        <p:grpSpPr>
          <a:xfrm>
            <a:off x="9241036" y="1218469"/>
            <a:ext cx="517320" cy="225720"/>
            <a:chOff x="9241036" y="1218469"/>
            <a:chExt cx="51732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FAE7AD3-646E-F0A4-DED5-87C9B87C6E79}"/>
                    </a:ext>
                  </a:extLst>
                </p14:cNvPr>
                <p14:cNvContentPartPr/>
                <p14:nvPr/>
              </p14:nvContentPartPr>
              <p14:xfrm>
                <a:off x="9565036" y="1273549"/>
                <a:ext cx="193320" cy="76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FAE7AD3-646E-F0A4-DED5-87C9B87C6E7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556036" y="1264909"/>
                  <a:ext cx="210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CA97DD5-B45E-C4FE-ECF2-BA280D4F45F1}"/>
                    </a:ext>
                  </a:extLst>
                </p14:cNvPr>
                <p14:cNvContentPartPr/>
                <p14:nvPr/>
              </p14:nvContentPartPr>
              <p14:xfrm>
                <a:off x="9241036" y="1218469"/>
                <a:ext cx="165240" cy="225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CA97DD5-B45E-C4FE-ECF2-BA280D4F45F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232396" y="1209829"/>
                  <a:ext cx="182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B463754A-4799-EC73-21FB-10F8D28D57B9}"/>
              </a:ext>
            </a:extLst>
          </p:cNvPr>
          <p:cNvGrpSpPr/>
          <p:nvPr/>
        </p:nvGrpSpPr>
        <p:grpSpPr>
          <a:xfrm>
            <a:off x="2078836" y="3397909"/>
            <a:ext cx="2705760" cy="1029960"/>
            <a:chOff x="2078836" y="3397909"/>
            <a:chExt cx="2705760" cy="10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BA95186-EBC5-B686-5357-7D8B2E9099D9}"/>
                    </a:ext>
                  </a:extLst>
                </p14:cNvPr>
                <p14:cNvContentPartPr/>
                <p14:nvPr/>
              </p14:nvContentPartPr>
              <p14:xfrm>
                <a:off x="2174956" y="3820549"/>
                <a:ext cx="15480" cy="1872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BA95186-EBC5-B686-5357-7D8B2E9099D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65956" y="3811549"/>
                  <a:ext cx="33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3560929-3E00-9E34-BB40-D340A419DA56}"/>
                    </a:ext>
                  </a:extLst>
                </p14:cNvPr>
                <p14:cNvContentPartPr/>
                <p14:nvPr/>
              </p14:nvContentPartPr>
              <p14:xfrm>
                <a:off x="2078836" y="3775909"/>
                <a:ext cx="203760" cy="35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3560929-3E00-9E34-BB40-D340A419DA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070196" y="3766909"/>
                  <a:ext cx="221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4A7711B-6C00-42F3-B59D-0CAC2F36DB90}"/>
                    </a:ext>
                  </a:extLst>
                </p14:cNvPr>
                <p14:cNvContentPartPr/>
                <p14:nvPr/>
              </p14:nvContentPartPr>
              <p14:xfrm>
                <a:off x="2083516" y="3887869"/>
                <a:ext cx="182160" cy="14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4A7711B-6C00-42F3-B59D-0CAC2F36DB9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74876" y="3878869"/>
                  <a:ext cx="199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E0F77FF-CEF0-88B1-2083-01E951807087}"/>
                    </a:ext>
                  </a:extLst>
                </p14:cNvPr>
                <p14:cNvContentPartPr/>
                <p14:nvPr/>
              </p14:nvContentPartPr>
              <p14:xfrm>
                <a:off x="2392756" y="3728029"/>
                <a:ext cx="110520" cy="231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E0F77FF-CEF0-88B1-2083-01E95180708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84116" y="3719029"/>
                  <a:ext cx="128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FD1A80F-FFA9-7B74-2E0B-BE6BFC877F1B}"/>
                    </a:ext>
                  </a:extLst>
                </p14:cNvPr>
                <p14:cNvContentPartPr/>
                <p14:nvPr/>
              </p14:nvContentPartPr>
              <p14:xfrm>
                <a:off x="2560156" y="3801109"/>
                <a:ext cx="133560" cy="165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FD1A80F-FFA9-7B74-2E0B-BE6BFC877F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551516" y="3792109"/>
                  <a:ext cx="151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630C0CE-CC9A-698E-3DAF-428B440FB018}"/>
                    </a:ext>
                  </a:extLst>
                </p14:cNvPr>
                <p14:cNvContentPartPr/>
                <p14:nvPr/>
              </p14:nvContentPartPr>
              <p14:xfrm>
                <a:off x="2784796" y="3743869"/>
                <a:ext cx="276840" cy="2221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630C0CE-CC9A-698E-3DAF-428B440FB01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775796" y="3734869"/>
                  <a:ext cx="29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AD965A1-B4E4-1E6C-54B7-95DBF3235638}"/>
                    </a:ext>
                  </a:extLst>
                </p14:cNvPr>
                <p14:cNvContentPartPr/>
                <p14:nvPr/>
              </p14:nvContentPartPr>
              <p14:xfrm>
                <a:off x="2962636" y="3882109"/>
                <a:ext cx="88560" cy="50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AD965A1-B4E4-1E6C-54B7-95DBF323563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53996" y="3873109"/>
                  <a:ext cx="10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C506F46-DF7B-49C2-9728-5C12A362FB79}"/>
                    </a:ext>
                  </a:extLst>
                </p14:cNvPr>
                <p14:cNvContentPartPr/>
                <p14:nvPr/>
              </p14:nvContentPartPr>
              <p14:xfrm>
                <a:off x="3276916" y="3626869"/>
                <a:ext cx="169920" cy="192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C506F46-DF7B-49C2-9728-5C12A362FB7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268276" y="3617869"/>
                  <a:ext cx="187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2EA3167-160B-A6C3-D1FB-DC7DCBDE1544}"/>
                    </a:ext>
                  </a:extLst>
                </p14:cNvPr>
                <p14:cNvContentPartPr/>
                <p14:nvPr/>
              </p14:nvContentPartPr>
              <p14:xfrm>
                <a:off x="3290596" y="3824869"/>
                <a:ext cx="170640" cy="41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2EA3167-160B-A6C3-D1FB-DC7DCBDE154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281596" y="3815869"/>
                  <a:ext cx="188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E56A53C-0A3A-4580-9C57-751250BB7796}"/>
                    </a:ext>
                  </a:extLst>
                </p14:cNvPr>
                <p14:cNvContentPartPr/>
                <p14:nvPr/>
              </p14:nvContentPartPr>
              <p14:xfrm>
                <a:off x="3323716" y="3916309"/>
                <a:ext cx="139320" cy="1202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E56A53C-0A3A-4580-9C57-751250BB779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314716" y="3907669"/>
                  <a:ext cx="156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FA45C48-3672-BE85-A40C-5D4087538D73}"/>
                    </a:ext>
                  </a:extLst>
                </p14:cNvPr>
                <p14:cNvContentPartPr/>
                <p14:nvPr/>
              </p14:nvContentPartPr>
              <p14:xfrm>
                <a:off x="3690916" y="3809389"/>
                <a:ext cx="150120" cy="55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FA45C48-3672-BE85-A40C-5D4087538D7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81916" y="3800389"/>
                  <a:ext cx="167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11CE099-3D76-F983-1346-345F99403367}"/>
                    </a:ext>
                  </a:extLst>
                </p14:cNvPr>
                <p14:cNvContentPartPr/>
                <p14:nvPr/>
              </p14:nvContentPartPr>
              <p14:xfrm>
                <a:off x="4135516" y="3552349"/>
                <a:ext cx="192240" cy="1803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11CE099-3D76-F983-1346-345F9940336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26516" y="3543349"/>
                  <a:ext cx="209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01F73E4-2B43-1634-EDD6-7B8BC245C9D2}"/>
                    </a:ext>
                  </a:extLst>
                </p14:cNvPr>
                <p14:cNvContentPartPr/>
                <p14:nvPr/>
              </p14:nvContentPartPr>
              <p14:xfrm>
                <a:off x="4089796" y="3762229"/>
                <a:ext cx="299520" cy="51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01F73E4-2B43-1634-EDD6-7B8BC245C9D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80796" y="3753589"/>
                  <a:ext cx="317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34709A5-A322-AB28-E714-ADA7DA92D7C5}"/>
                    </a:ext>
                  </a:extLst>
                </p14:cNvPr>
                <p14:cNvContentPartPr/>
                <p14:nvPr/>
              </p14:nvContentPartPr>
              <p14:xfrm>
                <a:off x="3979636" y="3905149"/>
                <a:ext cx="182880" cy="1551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34709A5-A322-AB28-E714-ADA7DA92D7C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970996" y="3896149"/>
                  <a:ext cx="200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139E90C-5590-EA21-54FB-B17FFEF64854}"/>
                    </a:ext>
                  </a:extLst>
                </p14:cNvPr>
                <p14:cNvContentPartPr/>
                <p14:nvPr/>
              </p14:nvContentPartPr>
              <p14:xfrm>
                <a:off x="4229476" y="3881749"/>
                <a:ext cx="96840" cy="2023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139E90C-5590-EA21-54FB-B17FFEF6485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220476" y="3872749"/>
                  <a:ext cx="114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EB4CED2-AB59-2725-9649-D498AF38BD22}"/>
                    </a:ext>
                  </a:extLst>
                </p14:cNvPr>
                <p14:cNvContentPartPr/>
                <p14:nvPr/>
              </p14:nvContentPartPr>
              <p14:xfrm>
                <a:off x="3513436" y="3752149"/>
                <a:ext cx="105840" cy="168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EB4CED2-AB59-2725-9649-D498AF38BD2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504436" y="3743149"/>
                  <a:ext cx="123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2A4968E-5896-E75D-0AA3-AD831E24ECFC}"/>
                    </a:ext>
                  </a:extLst>
                </p14:cNvPr>
                <p14:cNvContentPartPr/>
                <p14:nvPr/>
              </p14:nvContentPartPr>
              <p14:xfrm>
                <a:off x="3511636" y="3763309"/>
                <a:ext cx="122040" cy="158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2A4968E-5896-E75D-0AA3-AD831E24ECF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502996" y="3754669"/>
                  <a:ext cx="139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60C21E7-F07D-4160-4BD0-4F9F2CA35BE5}"/>
                    </a:ext>
                  </a:extLst>
                </p14:cNvPr>
                <p14:cNvContentPartPr/>
                <p14:nvPr/>
              </p14:nvContentPartPr>
              <p14:xfrm>
                <a:off x="4511356" y="3677629"/>
                <a:ext cx="117000" cy="1839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60C21E7-F07D-4160-4BD0-4F9F2CA35BE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502356" y="3668989"/>
                  <a:ext cx="134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EE69A7F-98EE-0713-2360-1171D327D107}"/>
                    </a:ext>
                  </a:extLst>
                </p14:cNvPr>
                <p14:cNvContentPartPr/>
                <p14:nvPr/>
              </p14:nvContentPartPr>
              <p14:xfrm>
                <a:off x="4520356" y="3709309"/>
                <a:ext cx="107280" cy="846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EE69A7F-98EE-0713-2360-1171D327D10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11716" y="3700309"/>
                  <a:ext cx="12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BE23243-80B0-5569-FDBA-EC837CF74957}"/>
                    </a:ext>
                  </a:extLst>
                </p14:cNvPr>
                <p14:cNvContentPartPr/>
                <p14:nvPr/>
              </p14:nvContentPartPr>
              <p14:xfrm>
                <a:off x="4666156" y="3475309"/>
                <a:ext cx="118440" cy="1760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BE23243-80B0-5569-FDBA-EC837CF7495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657156" y="3466309"/>
                  <a:ext cx="136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DA234BE-889A-F89B-DF27-2D984401F1D0}"/>
                    </a:ext>
                  </a:extLst>
                </p14:cNvPr>
                <p14:cNvContentPartPr/>
                <p14:nvPr/>
              </p14:nvContentPartPr>
              <p14:xfrm>
                <a:off x="3263596" y="4185589"/>
                <a:ext cx="511200" cy="242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DA234BE-889A-F89B-DF27-2D984401F1D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54956" y="4176589"/>
                  <a:ext cx="528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78ADDC0-B2DB-CB67-1081-F96DE30C9FC6}"/>
                    </a:ext>
                  </a:extLst>
                </p14:cNvPr>
                <p14:cNvContentPartPr/>
                <p14:nvPr/>
              </p14:nvContentPartPr>
              <p14:xfrm>
                <a:off x="3805756" y="4078669"/>
                <a:ext cx="838800" cy="325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78ADDC0-B2DB-CB67-1081-F96DE30C9FC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97116" y="4070029"/>
                  <a:ext cx="856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44F7D91-7A39-AF69-0182-7121334961D5}"/>
                    </a:ext>
                  </a:extLst>
                </p14:cNvPr>
                <p14:cNvContentPartPr/>
                <p14:nvPr/>
              </p14:nvContentPartPr>
              <p14:xfrm>
                <a:off x="3117796" y="3397909"/>
                <a:ext cx="538560" cy="8568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44F7D91-7A39-AF69-0182-7121334961D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109156" y="3388909"/>
                  <a:ext cx="556200" cy="87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158E64B5-4A82-27A5-25E7-375C11D4FD6E}"/>
                  </a:ext>
                </a:extLst>
              </p14:cNvPr>
              <p14:cNvContentPartPr/>
              <p14:nvPr/>
            </p14:nvContentPartPr>
            <p14:xfrm>
              <a:off x="10922596" y="1120549"/>
              <a:ext cx="68400" cy="478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158E64B5-4A82-27A5-25E7-375C11D4FD6E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0913596" y="1111909"/>
                <a:ext cx="86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27E6AC0-6FBF-93B0-FE32-6FBD86616E93}"/>
                  </a:ext>
                </a:extLst>
              </p14:cNvPr>
              <p14:cNvContentPartPr/>
              <p14:nvPr/>
            </p14:nvContentPartPr>
            <p14:xfrm>
              <a:off x="9656836" y="1156549"/>
              <a:ext cx="1314720" cy="88560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27E6AC0-6FBF-93B0-FE32-6FBD86616E93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9647836" y="1147549"/>
                <a:ext cx="1332360" cy="90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D364B3D5-03C5-82B2-2295-C9FB57F9F115}"/>
              </a:ext>
            </a:extLst>
          </p:cNvPr>
          <p:cNvGrpSpPr/>
          <p:nvPr/>
        </p:nvGrpSpPr>
        <p:grpSpPr>
          <a:xfrm>
            <a:off x="4725556" y="4116829"/>
            <a:ext cx="1615320" cy="532800"/>
            <a:chOff x="4725556" y="4116829"/>
            <a:chExt cx="161532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CF1C362-0B27-5456-D53A-F0C0821141A6}"/>
                    </a:ext>
                  </a:extLst>
                </p14:cNvPr>
                <p14:cNvContentPartPr/>
                <p14:nvPr/>
              </p14:nvContentPartPr>
              <p14:xfrm>
                <a:off x="4765156" y="4199989"/>
                <a:ext cx="137880" cy="205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CF1C362-0B27-5456-D53A-F0C0821141A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756156" y="4190989"/>
                  <a:ext cx="155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526C3C4-5F85-B430-32BA-0800581B8ACF}"/>
                    </a:ext>
                  </a:extLst>
                </p14:cNvPr>
                <p14:cNvContentPartPr/>
                <p14:nvPr/>
              </p14:nvContentPartPr>
              <p14:xfrm>
                <a:off x="4725556" y="4116829"/>
                <a:ext cx="103320" cy="232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526C3C4-5F85-B430-32BA-0800581B8AC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716916" y="4108189"/>
                  <a:ext cx="120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7D5B1DD-D2D5-7EFD-9157-A2DC4D03C33A}"/>
                    </a:ext>
                  </a:extLst>
                </p14:cNvPr>
                <p14:cNvContentPartPr/>
                <p14:nvPr/>
              </p14:nvContentPartPr>
              <p14:xfrm>
                <a:off x="5029036" y="4372069"/>
                <a:ext cx="273600" cy="1220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7D5B1DD-D2D5-7EFD-9157-A2DC4D03C33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020036" y="4363069"/>
                  <a:ext cx="291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75561F8-5304-A53D-45A9-E59CAE4CD313}"/>
                    </a:ext>
                  </a:extLst>
                </p14:cNvPr>
                <p14:cNvContentPartPr/>
                <p14:nvPr/>
              </p14:nvContentPartPr>
              <p14:xfrm>
                <a:off x="5417836" y="4385749"/>
                <a:ext cx="165960" cy="2638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75561F8-5304-A53D-45A9-E59CAE4CD31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409196" y="4376749"/>
                  <a:ext cx="183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3D45DD0-2FDD-A72F-147E-BB9CDD2E907F}"/>
                    </a:ext>
                  </a:extLst>
                </p14:cNvPr>
                <p14:cNvContentPartPr/>
                <p14:nvPr/>
              </p14:nvContentPartPr>
              <p14:xfrm>
                <a:off x="5628796" y="4239589"/>
                <a:ext cx="95760" cy="1958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3D45DD0-2FDD-A72F-147E-BB9CDD2E907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19796" y="4230589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B9C55DB-4199-F45A-901F-5185A23B147C}"/>
                    </a:ext>
                  </a:extLst>
                </p14:cNvPr>
                <p14:cNvContentPartPr/>
                <p14:nvPr/>
              </p14:nvContentPartPr>
              <p14:xfrm>
                <a:off x="5691796" y="4370269"/>
                <a:ext cx="34560" cy="44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B9C55DB-4199-F45A-901F-5185A23B147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683156" y="4361269"/>
                  <a:ext cx="52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4D9D06E-EB64-451F-0766-9B8E00B87B28}"/>
                    </a:ext>
                  </a:extLst>
                </p14:cNvPr>
                <p14:cNvContentPartPr/>
                <p14:nvPr/>
              </p14:nvContentPartPr>
              <p14:xfrm>
                <a:off x="5756236" y="4308709"/>
                <a:ext cx="183600" cy="1069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4D9D06E-EB64-451F-0766-9B8E00B87B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747596" y="4300069"/>
                  <a:ext cx="201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49E8FB9-D775-CA05-002D-E3B474B12AC7}"/>
                    </a:ext>
                  </a:extLst>
                </p14:cNvPr>
                <p14:cNvContentPartPr/>
                <p14:nvPr/>
              </p14:nvContentPartPr>
              <p14:xfrm>
                <a:off x="5964676" y="4194589"/>
                <a:ext cx="124560" cy="2113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49E8FB9-D775-CA05-002D-E3B474B12AC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956036" y="4185589"/>
                  <a:ext cx="142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D8857FA-6547-681E-756C-05EEDB648F19}"/>
                    </a:ext>
                  </a:extLst>
                </p14:cNvPr>
                <p14:cNvContentPartPr/>
                <p14:nvPr/>
              </p14:nvContentPartPr>
              <p14:xfrm>
                <a:off x="5966836" y="4160389"/>
                <a:ext cx="197640" cy="2584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D8857FA-6547-681E-756C-05EEDB648F1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957836" y="4151749"/>
                  <a:ext cx="215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F4EC465-44B6-16D6-C715-FFAAF2FED4E2}"/>
                    </a:ext>
                  </a:extLst>
                </p14:cNvPr>
                <p14:cNvContentPartPr/>
                <p14:nvPr/>
              </p14:nvContentPartPr>
              <p14:xfrm>
                <a:off x="6197956" y="4121149"/>
                <a:ext cx="142920" cy="2768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F4EC465-44B6-16D6-C715-FFAAF2FED4E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189316" y="4112149"/>
                  <a:ext cx="16056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DC78050E-944B-9703-898F-8BB15FFDEFF0}"/>
              </a:ext>
            </a:extLst>
          </p:cNvPr>
          <p:cNvGrpSpPr/>
          <p:nvPr/>
        </p:nvGrpSpPr>
        <p:grpSpPr>
          <a:xfrm>
            <a:off x="6545356" y="3988309"/>
            <a:ext cx="1030680" cy="370080"/>
            <a:chOff x="6545356" y="3988309"/>
            <a:chExt cx="103068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747B8CE-FC2F-95A0-38E8-D2706459C0E3}"/>
                    </a:ext>
                  </a:extLst>
                </p14:cNvPr>
                <p14:cNvContentPartPr/>
                <p14:nvPr/>
              </p14:nvContentPartPr>
              <p14:xfrm>
                <a:off x="6637156" y="4152829"/>
                <a:ext cx="6480" cy="2055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747B8CE-FC2F-95A0-38E8-D2706459C0E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628156" y="4144189"/>
                  <a:ext cx="24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5B911AE-30C9-3325-4015-28B8DF0D01CB}"/>
                    </a:ext>
                  </a:extLst>
                </p14:cNvPr>
                <p14:cNvContentPartPr/>
                <p14:nvPr/>
              </p14:nvContentPartPr>
              <p14:xfrm>
                <a:off x="6545356" y="4070389"/>
                <a:ext cx="164880" cy="1627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5B911AE-30C9-3325-4015-28B8DF0D01C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536356" y="4061749"/>
                  <a:ext cx="182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E305774-0BF3-B157-7B91-1B52DBF9F56E}"/>
                    </a:ext>
                  </a:extLst>
                </p14:cNvPr>
                <p14:cNvContentPartPr/>
                <p14:nvPr/>
              </p14:nvContentPartPr>
              <p14:xfrm>
                <a:off x="6765316" y="4195669"/>
                <a:ext cx="47520" cy="1512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E305774-0BF3-B157-7B91-1B52DBF9F56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756676" y="4187029"/>
                  <a:ext cx="6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AA6CFBF-A3E1-BE51-7CEB-FF6B786CA1D5}"/>
                    </a:ext>
                  </a:extLst>
                </p14:cNvPr>
                <p14:cNvContentPartPr/>
                <p14:nvPr/>
              </p14:nvContentPartPr>
              <p14:xfrm>
                <a:off x="6865756" y="4187389"/>
                <a:ext cx="183960" cy="1620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AA6CFBF-A3E1-BE51-7CEB-FF6B786CA1D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856756" y="4178749"/>
                  <a:ext cx="201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400B4F6-3B26-3DA9-C2E4-7D64630C0456}"/>
                    </a:ext>
                  </a:extLst>
                </p14:cNvPr>
                <p14:cNvContentPartPr/>
                <p14:nvPr/>
              </p14:nvContentPartPr>
              <p14:xfrm>
                <a:off x="6781876" y="4197829"/>
                <a:ext cx="182880" cy="1584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400B4F6-3B26-3DA9-C2E4-7D64630C045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772876" y="4188829"/>
                  <a:ext cx="200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EAD8D3E-DA0B-E064-A257-6424AEF56F5C}"/>
                    </a:ext>
                  </a:extLst>
                </p14:cNvPr>
                <p14:cNvContentPartPr/>
                <p14:nvPr/>
              </p14:nvContentPartPr>
              <p14:xfrm>
                <a:off x="6987436" y="4180549"/>
                <a:ext cx="75600" cy="145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EAD8D3E-DA0B-E064-A257-6424AEF56F5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978796" y="4171909"/>
                  <a:ext cx="93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D17E018-ADEC-A631-F8E6-2C4CE5495AF5}"/>
                    </a:ext>
                  </a:extLst>
                </p14:cNvPr>
                <p14:cNvContentPartPr/>
                <p14:nvPr/>
              </p14:nvContentPartPr>
              <p14:xfrm>
                <a:off x="7074196" y="4195309"/>
                <a:ext cx="81000" cy="1249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D17E018-ADEC-A631-F8E6-2C4CE5495AF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065556" y="4186309"/>
                  <a:ext cx="98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B649C8B-FB95-A3DD-F916-D49E4ECB8799}"/>
                    </a:ext>
                  </a:extLst>
                </p14:cNvPr>
                <p14:cNvContentPartPr/>
                <p14:nvPr/>
              </p14:nvContentPartPr>
              <p14:xfrm>
                <a:off x="7196236" y="4050229"/>
                <a:ext cx="106560" cy="246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B649C8B-FB95-A3DD-F916-D49E4ECB879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187596" y="4041589"/>
                  <a:ext cx="124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159E7CB-3301-52DA-B0D2-B34682585569}"/>
                    </a:ext>
                  </a:extLst>
                </p14:cNvPr>
                <p14:cNvContentPartPr/>
                <p14:nvPr/>
              </p14:nvContentPartPr>
              <p14:xfrm>
                <a:off x="7342396" y="3988309"/>
                <a:ext cx="233640" cy="285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159E7CB-3301-52DA-B0D2-B3468258556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333756" y="3979309"/>
                  <a:ext cx="25128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86CAB357-C539-F252-3EAB-7CC682E2AB79}"/>
                  </a:ext>
                </a:extLst>
              </p14:cNvPr>
              <p14:cNvContentPartPr/>
              <p14:nvPr/>
            </p14:nvContentPartPr>
            <p14:xfrm>
              <a:off x="5141716" y="522229"/>
              <a:ext cx="520200" cy="5292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86CAB357-C539-F252-3EAB-7CC682E2AB79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132716" y="513229"/>
                <a:ext cx="537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D9AD87FE-E8F9-66D8-93B2-4087CC159890}"/>
                  </a:ext>
                </a:extLst>
              </p14:cNvPr>
              <p14:cNvContentPartPr/>
              <p14:nvPr/>
            </p14:nvContentPartPr>
            <p14:xfrm>
              <a:off x="5940916" y="514309"/>
              <a:ext cx="582840" cy="7992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D9AD87FE-E8F9-66D8-93B2-4087CC159890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932276" y="505669"/>
                <a:ext cx="60048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819BCCA2-22CA-4145-A2FF-C1E8B67A2C96}"/>
              </a:ext>
            </a:extLst>
          </p:cNvPr>
          <p:cNvGrpSpPr/>
          <p:nvPr/>
        </p:nvGrpSpPr>
        <p:grpSpPr>
          <a:xfrm>
            <a:off x="605716" y="4613989"/>
            <a:ext cx="8111160" cy="1281600"/>
            <a:chOff x="605716" y="4613989"/>
            <a:chExt cx="8111160" cy="12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3F27579-C3F3-6CB1-032E-75C554713446}"/>
                    </a:ext>
                  </a:extLst>
                </p14:cNvPr>
                <p14:cNvContentPartPr/>
                <p14:nvPr/>
              </p14:nvContentPartPr>
              <p14:xfrm>
                <a:off x="623356" y="5302309"/>
                <a:ext cx="12960" cy="1760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3F27579-C3F3-6CB1-032E-75C55471344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14356" y="5293669"/>
                  <a:ext cx="30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57A93BB-0527-12B7-D072-91FE93E8A9D7}"/>
                    </a:ext>
                  </a:extLst>
                </p14:cNvPr>
                <p14:cNvContentPartPr/>
                <p14:nvPr/>
              </p14:nvContentPartPr>
              <p14:xfrm>
                <a:off x="605716" y="5257669"/>
                <a:ext cx="145440" cy="813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57A93BB-0527-12B7-D072-91FE93E8A9D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97076" y="5248669"/>
                  <a:ext cx="163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EEAFA53-7AC7-15B5-825D-623E76893048}"/>
                    </a:ext>
                  </a:extLst>
                </p14:cNvPr>
                <p14:cNvContentPartPr/>
                <p14:nvPr/>
              </p14:nvContentPartPr>
              <p14:xfrm>
                <a:off x="617236" y="5434069"/>
                <a:ext cx="151200" cy="421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EEAFA53-7AC7-15B5-825D-623E7689304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08236" y="5425429"/>
                  <a:ext cx="168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67A90B5-029E-3D9A-2B06-EB583C146D2E}"/>
                    </a:ext>
                  </a:extLst>
                </p14:cNvPr>
                <p14:cNvContentPartPr/>
                <p14:nvPr/>
              </p14:nvContentPartPr>
              <p14:xfrm>
                <a:off x="819916" y="5176669"/>
                <a:ext cx="89640" cy="294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67A90B5-029E-3D9A-2B06-EB583C146D2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10916" y="5167669"/>
                  <a:ext cx="107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F209865-8392-57C1-DF5C-313AAF24E792}"/>
                    </a:ext>
                  </a:extLst>
                </p14:cNvPr>
                <p14:cNvContentPartPr/>
                <p14:nvPr/>
              </p14:nvContentPartPr>
              <p14:xfrm>
                <a:off x="946276" y="5197909"/>
                <a:ext cx="229320" cy="2649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F209865-8392-57C1-DF5C-313AAF24E79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37636" y="5188909"/>
                  <a:ext cx="246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9924132-9D1C-090C-9C8A-87054F959286}"/>
                    </a:ext>
                  </a:extLst>
                </p14:cNvPr>
                <p14:cNvContentPartPr/>
                <p14:nvPr/>
              </p14:nvContentPartPr>
              <p14:xfrm>
                <a:off x="1366396" y="5291869"/>
                <a:ext cx="165600" cy="86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9924132-9D1C-090C-9C8A-87054F95928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357396" y="5282869"/>
                  <a:ext cx="18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EB2B2E7-A021-9DEE-8CD5-BCB0D9466497}"/>
                    </a:ext>
                  </a:extLst>
                </p14:cNvPr>
                <p14:cNvContentPartPr/>
                <p14:nvPr/>
              </p14:nvContentPartPr>
              <p14:xfrm>
                <a:off x="1415716" y="5342269"/>
                <a:ext cx="183600" cy="158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EB2B2E7-A021-9DEE-8CD5-BCB0D946649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407076" y="5333269"/>
                  <a:ext cx="201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67A0609-DDD6-F677-9638-684A2FABEF58}"/>
                    </a:ext>
                  </a:extLst>
                </p14:cNvPr>
                <p14:cNvContentPartPr/>
                <p14:nvPr/>
              </p14:nvContentPartPr>
              <p14:xfrm>
                <a:off x="1825036" y="5632069"/>
                <a:ext cx="40680" cy="846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67A0609-DDD6-F677-9638-684A2FABEF5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816396" y="5623429"/>
                  <a:ext cx="58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8B83753-956A-0EF1-312A-F69D4B0F2C5C}"/>
                    </a:ext>
                  </a:extLst>
                </p14:cNvPr>
                <p14:cNvContentPartPr/>
                <p14:nvPr/>
              </p14:nvContentPartPr>
              <p14:xfrm>
                <a:off x="1782556" y="5070469"/>
                <a:ext cx="81720" cy="462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8B83753-956A-0EF1-312A-F69D4B0F2C5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73916" y="5061829"/>
                  <a:ext cx="993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FB7EC3F-8A96-832E-1130-5BF15EA80A7C}"/>
                    </a:ext>
                  </a:extLst>
                </p14:cNvPr>
                <p14:cNvContentPartPr/>
                <p14:nvPr/>
              </p14:nvContentPartPr>
              <p14:xfrm>
                <a:off x="1792636" y="4847269"/>
                <a:ext cx="87480" cy="1684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FB7EC3F-8A96-832E-1130-5BF15EA80A7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783636" y="4838629"/>
                  <a:ext cx="105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5E270CE-DFC3-1212-E1EE-106AA42747C8}"/>
                    </a:ext>
                  </a:extLst>
                </p14:cNvPr>
                <p14:cNvContentPartPr/>
                <p14:nvPr/>
              </p14:nvContentPartPr>
              <p14:xfrm>
                <a:off x="2023756" y="5179189"/>
                <a:ext cx="75600" cy="1778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5E270CE-DFC3-1212-E1EE-106AA42747C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014756" y="5170549"/>
                  <a:ext cx="93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7C0C24C-D90D-AE7D-897C-50D9A8D00FB0}"/>
                    </a:ext>
                  </a:extLst>
                </p14:cNvPr>
                <p14:cNvContentPartPr/>
                <p14:nvPr/>
              </p14:nvContentPartPr>
              <p14:xfrm>
                <a:off x="2033836" y="5209069"/>
                <a:ext cx="119160" cy="835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7C0C24C-D90D-AE7D-897C-50D9A8D00FB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025196" y="5200429"/>
                  <a:ext cx="136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A10F707-8C51-AC8D-069D-FEF0C65A809B}"/>
                    </a:ext>
                  </a:extLst>
                </p14:cNvPr>
                <p14:cNvContentPartPr/>
                <p14:nvPr/>
              </p14:nvContentPartPr>
              <p14:xfrm>
                <a:off x="2222836" y="5064709"/>
                <a:ext cx="240840" cy="2818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A10F707-8C51-AC8D-069D-FEF0C65A809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213836" y="5055709"/>
                  <a:ext cx="258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B99677B-900F-854F-F557-8392D57D8864}"/>
                    </a:ext>
                  </a:extLst>
                </p14:cNvPr>
                <p14:cNvContentPartPr/>
                <p14:nvPr/>
              </p14:nvContentPartPr>
              <p14:xfrm>
                <a:off x="2489236" y="5123029"/>
                <a:ext cx="97200" cy="170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B99677B-900F-854F-F557-8392D57D886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480236" y="5114029"/>
                  <a:ext cx="114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AF24EF3-7842-DB1E-0F76-444B7B044F0B}"/>
                    </a:ext>
                  </a:extLst>
                </p14:cNvPr>
                <p14:cNvContentPartPr/>
                <p14:nvPr/>
              </p14:nvContentPartPr>
              <p14:xfrm>
                <a:off x="2638276" y="5068309"/>
                <a:ext cx="48960" cy="235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AF24EF3-7842-DB1E-0F76-444B7B044F0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629276" y="5059309"/>
                  <a:ext cx="66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462E9BE-DAA4-B9E0-97AC-046CF441CF3A}"/>
                    </a:ext>
                  </a:extLst>
                </p14:cNvPr>
                <p14:cNvContentPartPr/>
                <p14:nvPr/>
              </p14:nvContentPartPr>
              <p14:xfrm>
                <a:off x="2813956" y="5051029"/>
                <a:ext cx="322920" cy="239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462E9BE-DAA4-B9E0-97AC-046CF441CF3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805316" y="5042389"/>
                  <a:ext cx="340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FB33776-F734-7D77-D34D-92D00A0665B0}"/>
                    </a:ext>
                  </a:extLst>
                </p14:cNvPr>
                <p14:cNvContentPartPr/>
                <p14:nvPr/>
              </p14:nvContentPartPr>
              <p14:xfrm>
                <a:off x="3026716" y="5140669"/>
                <a:ext cx="125640" cy="838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FB33776-F734-7D77-D34D-92D00A0665B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018076" y="5131669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005236C-AA1D-6D4B-A420-CAF1029BC9E6}"/>
                    </a:ext>
                  </a:extLst>
                </p14:cNvPr>
                <p14:cNvContentPartPr/>
                <p14:nvPr/>
              </p14:nvContentPartPr>
              <p14:xfrm>
                <a:off x="3914116" y="4991629"/>
                <a:ext cx="187560" cy="2541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005236C-AA1D-6D4B-A420-CAF1029BC9E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905476" y="4982629"/>
                  <a:ext cx="205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DE4DE4D-81D9-EA22-8D0A-B52C37743BB6}"/>
                    </a:ext>
                  </a:extLst>
                </p14:cNvPr>
                <p14:cNvContentPartPr/>
                <p14:nvPr/>
              </p14:nvContentPartPr>
              <p14:xfrm>
                <a:off x="4111036" y="5098189"/>
                <a:ext cx="201960" cy="1130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DE4DE4D-81D9-EA22-8D0A-B52C37743BB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102396" y="5089189"/>
                  <a:ext cx="219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AE312C4-0007-74E8-8C89-4B03348EA0B6}"/>
                    </a:ext>
                  </a:extLst>
                </p14:cNvPr>
                <p14:cNvContentPartPr/>
                <p14:nvPr/>
              </p14:nvContentPartPr>
              <p14:xfrm>
                <a:off x="4400836" y="4945909"/>
                <a:ext cx="236880" cy="2509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AE312C4-0007-74E8-8C89-4B03348EA0B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391836" y="4937269"/>
                  <a:ext cx="254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DED2554-812C-19E0-486E-A09CEFF56922}"/>
                    </a:ext>
                  </a:extLst>
                </p14:cNvPr>
                <p14:cNvContentPartPr/>
                <p14:nvPr/>
              </p14:nvContentPartPr>
              <p14:xfrm>
                <a:off x="4527916" y="4961029"/>
                <a:ext cx="203760" cy="2692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DED2554-812C-19E0-486E-A09CEFF5692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518916" y="4952029"/>
                  <a:ext cx="221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34A9E17-77D1-E4DB-6820-727AFA243123}"/>
                    </a:ext>
                  </a:extLst>
                </p14:cNvPr>
                <p14:cNvContentPartPr/>
                <p14:nvPr/>
              </p14:nvContentPartPr>
              <p14:xfrm>
                <a:off x="5600356" y="4981549"/>
                <a:ext cx="126360" cy="1764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34A9E17-77D1-E4DB-6820-727AFA24312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591716" y="4972909"/>
                  <a:ext cx="14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20C357D-E45A-0161-5C6B-6E407990B33F}"/>
                    </a:ext>
                  </a:extLst>
                </p14:cNvPr>
                <p14:cNvContentPartPr/>
                <p14:nvPr/>
              </p14:nvContentPartPr>
              <p14:xfrm>
                <a:off x="5601436" y="5044189"/>
                <a:ext cx="363600" cy="619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20C357D-E45A-0161-5C6B-6E407990B33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592796" y="5035189"/>
                  <a:ext cx="381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AABF3D2-4251-D2F6-0E67-206889F31478}"/>
                    </a:ext>
                  </a:extLst>
                </p14:cNvPr>
                <p14:cNvContentPartPr/>
                <p14:nvPr/>
              </p14:nvContentPartPr>
              <p14:xfrm>
                <a:off x="5486236" y="4895869"/>
                <a:ext cx="98640" cy="375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AABF3D2-4251-D2F6-0E67-206889F3147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477596" y="4887229"/>
                  <a:ext cx="1162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19B0AE01-3DC2-50AC-6C37-C5302C65EEAD}"/>
                    </a:ext>
                  </a:extLst>
                </p14:cNvPr>
                <p14:cNvContentPartPr/>
                <p14:nvPr/>
              </p14:nvContentPartPr>
              <p14:xfrm>
                <a:off x="6166636" y="4956349"/>
                <a:ext cx="6120" cy="136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19B0AE01-3DC2-50AC-6C37-C5302C65EEA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157636" y="4947349"/>
                  <a:ext cx="23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9FDF7AD-FB9E-762D-AABE-2A8A1B8A145D}"/>
                    </a:ext>
                  </a:extLst>
                </p14:cNvPr>
                <p14:cNvContentPartPr/>
                <p14:nvPr/>
              </p14:nvContentPartPr>
              <p14:xfrm>
                <a:off x="6171316" y="4932229"/>
                <a:ext cx="133560" cy="1087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9FDF7AD-FB9E-762D-AABE-2A8A1B8A145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162316" y="4923229"/>
                  <a:ext cx="151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3C778E9-4E26-FCFD-7DBB-66306844E7A0}"/>
                    </a:ext>
                  </a:extLst>
                </p14:cNvPr>
                <p14:cNvContentPartPr/>
                <p14:nvPr/>
              </p14:nvContentPartPr>
              <p14:xfrm>
                <a:off x="6204076" y="5089909"/>
                <a:ext cx="88560" cy="172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3C778E9-4E26-FCFD-7DBB-66306844E7A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195436" y="5081269"/>
                  <a:ext cx="106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CA5973E-0FFB-20EB-5AD1-BE41FD733B9E}"/>
                    </a:ext>
                  </a:extLst>
                </p14:cNvPr>
                <p14:cNvContentPartPr/>
                <p14:nvPr/>
              </p14:nvContentPartPr>
              <p14:xfrm>
                <a:off x="6402796" y="4940869"/>
                <a:ext cx="217080" cy="1670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CA5973E-0FFB-20EB-5AD1-BE41FD733B9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394156" y="4931869"/>
                  <a:ext cx="234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364E949-B37F-1B30-DEEB-B1EA0075FE33}"/>
                    </a:ext>
                  </a:extLst>
                </p14:cNvPr>
                <p14:cNvContentPartPr/>
                <p14:nvPr/>
              </p14:nvContentPartPr>
              <p14:xfrm>
                <a:off x="6537076" y="4916029"/>
                <a:ext cx="162720" cy="2088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364E949-B37F-1B30-DEEB-B1EA0075FE3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528076" y="4907389"/>
                  <a:ext cx="180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A9F9F39-C233-92D5-A986-A7B44B481395}"/>
                    </a:ext>
                  </a:extLst>
                </p14:cNvPr>
                <p14:cNvContentPartPr/>
                <p14:nvPr/>
              </p14:nvContentPartPr>
              <p14:xfrm>
                <a:off x="6739756" y="4871029"/>
                <a:ext cx="118080" cy="3240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A9F9F39-C233-92D5-A986-A7B44B48139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731116" y="4862389"/>
                  <a:ext cx="135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AF72F93-B487-6CAD-DF9D-185A309F8274}"/>
                    </a:ext>
                  </a:extLst>
                </p14:cNvPr>
                <p14:cNvContentPartPr/>
                <p14:nvPr/>
              </p14:nvContentPartPr>
              <p14:xfrm>
                <a:off x="6890236" y="4719109"/>
                <a:ext cx="106200" cy="159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AF72F93-B487-6CAD-DF9D-185A309F827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81596" y="4710109"/>
                  <a:ext cx="123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8B1F374-66D8-504F-AAE3-AB484CA479B8}"/>
                    </a:ext>
                  </a:extLst>
                </p14:cNvPr>
                <p14:cNvContentPartPr/>
                <p14:nvPr/>
              </p14:nvContentPartPr>
              <p14:xfrm>
                <a:off x="7085716" y="4879669"/>
                <a:ext cx="114480" cy="2934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8B1F374-66D8-504F-AAE3-AB484CA479B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077076" y="4871029"/>
                  <a:ext cx="132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D99A49B-4368-A203-A5F1-9E02E4F59629}"/>
                    </a:ext>
                  </a:extLst>
                </p14:cNvPr>
                <p14:cNvContentPartPr/>
                <p14:nvPr/>
              </p14:nvContentPartPr>
              <p14:xfrm>
                <a:off x="7294516" y="4832509"/>
                <a:ext cx="195480" cy="252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D99A49B-4368-A203-A5F1-9E02E4F5962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285516" y="4823509"/>
                  <a:ext cx="213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DF8498A-E153-325C-9D41-BAF6B49ADC75}"/>
                    </a:ext>
                  </a:extLst>
                </p14:cNvPr>
                <p14:cNvContentPartPr/>
                <p14:nvPr/>
              </p14:nvContentPartPr>
              <p14:xfrm>
                <a:off x="7392436" y="4856269"/>
                <a:ext cx="198360" cy="2358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DF8498A-E153-325C-9D41-BAF6B49ADC7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383796" y="4847269"/>
                  <a:ext cx="21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780BA07-48C5-B1F5-7BEE-682F4155BC59}"/>
                    </a:ext>
                  </a:extLst>
                </p14:cNvPr>
                <p14:cNvContentPartPr/>
                <p14:nvPr/>
              </p14:nvContentPartPr>
              <p14:xfrm>
                <a:off x="7707436" y="4771309"/>
                <a:ext cx="164880" cy="2523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780BA07-48C5-B1F5-7BEE-682F4155BC5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98796" y="4762669"/>
                  <a:ext cx="182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CB5FD8C8-0CE4-FAC9-17A5-6F304CDD4842}"/>
                    </a:ext>
                  </a:extLst>
                </p14:cNvPr>
                <p14:cNvContentPartPr/>
                <p14:nvPr/>
              </p14:nvContentPartPr>
              <p14:xfrm>
                <a:off x="7905796" y="4889389"/>
                <a:ext cx="96480" cy="1782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CB5FD8C8-0CE4-FAC9-17A5-6F304CDD484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897156" y="4880389"/>
                  <a:ext cx="114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ABC0955-F1C1-A9A7-EEEE-713F9965FF00}"/>
                    </a:ext>
                  </a:extLst>
                </p14:cNvPr>
                <p14:cNvContentPartPr/>
                <p14:nvPr/>
              </p14:nvContentPartPr>
              <p14:xfrm>
                <a:off x="7913716" y="4885069"/>
                <a:ext cx="110880" cy="161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ABC0955-F1C1-A9A7-EEEE-713F9965FF0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904716" y="4876429"/>
                  <a:ext cx="128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8D34FD8-701F-BD28-A793-321E222DE71D}"/>
                    </a:ext>
                  </a:extLst>
                </p14:cNvPr>
                <p14:cNvContentPartPr/>
                <p14:nvPr/>
              </p14:nvContentPartPr>
              <p14:xfrm>
                <a:off x="4946236" y="5058589"/>
                <a:ext cx="193680" cy="10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8D34FD8-701F-BD28-A793-321E222DE71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937236" y="5049589"/>
                  <a:ext cx="211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2127FD4-D9AE-E377-FC25-9FB42698E767}"/>
                    </a:ext>
                  </a:extLst>
                </p14:cNvPr>
                <p14:cNvContentPartPr/>
                <p14:nvPr/>
              </p14:nvContentPartPr>
              <p14:xfrm>
                <a:off x="4998436" y="5101429"/>
                <a:ext cx="150480" cy="90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2127FD4-D9AE-E377-FC25-9FB42698E76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989436" y="5092429"/>
                  <a:ext cx="168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B25FE4F-0F0D-A058-2A58-2B38F29E5D10}"/>
                    </a:ext>
                  </a:extLst>
                </p14:cNvPr>
                <p14:cNvContentPartPr/>
                <p14:nvPr/>
              </p14:nvContentPartPr>
              <p14:xfrm>
                <a:off x="5279956" y="4860949"/>
                <a:ext cx="75960" cy="368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B25FE4F-0F0D-A058-2A58-2B38F29E5D1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70956" y="4851949"/>
                  <a:ext cx="93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7C942D4-B712-AC33-BE65-1F41C78E63CE}"/>
                    </a:ext>
                  </a:extLst>
                </p14:cNvPr>
                <p14:cNvContentPartPr/>
                <p14:nvPr/>
              </p14:nvContentPartPr>
              <p14:xfrm>
                <a:off x="5233516" y="4804429"/>
                <a:ext cx="150840" cy="682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7C942D4-B712-AC33-BE65-1F41C78E63C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224516" y="4795789"/>
                  <a:ext cx="16848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4D94B23-CD86-322D-D1EE-70A31FAE556A}"/>
                    </a:ext>
                  </a:extLst>
                </p14:cNvPr>
                <p14:cNvContentPartPr/>
                <p14:nvPr/>
              </p14:nvContentPartPr>
              <p14:xfrm>
                <a:off x="5240356" y="5561869"/>
                <a:ext cx="85320" cy="1558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4D94B23-CD86-322D-D1EE-70A31FAE556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231716" y="5552869"/>
                  <a:ext cx="102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8D3E0BE-646E-C7A1-C32D-C20E444B144E}"/>
                    </a:ext>
                  </a:extLst>
                </p14:cNvPr>
                <p14:cNvContentPartPr/>
                <p14:nvPr/>
              </p14:nvContentPartPr>
              <p14:xfrm>
                <a:off x="5257276" y="4613989"/>
                <a:ext cx="101160" cy="1677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8D3E0BE-646E-C7A1-C32D-C20E444B144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248276" y="4605349"/>
                  <a:ext cx="118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78A3762-5445-D6AB-8753-AA673D279E47}"/>
                    </a:ext>
                  </a:extLst>
                </p14:cNvPr>
                <p14:cNvContentPartPr/>
                <p14:nvPr/>
              </p14:nvContentPartPr>
              <p14:xfrm>
                <a:off x="1426516" y="5722069"/>
                <a:ext cx="7290360" cy="1735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78A3762-5445-D6AB-8753-AA673D279E4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417876" y="5713429"/>
                  <a:ext cx="7308000" cy="19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863280" imgH="393480" progId="Equation.3">
                  <p:embed/>
                </p:oleObj>
              </mc:Choice>
              <mc:Fallback>
                <p:oleObj name="Formel" r:id="rId2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93480" progId="Equation.3">
                  <p:embed/>
                </p:oleObj>
              </mc:Choice>
              <mc:Fallback>
                <p:oleObj name="Formel" r:id="rId4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495600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279576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927648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927648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95800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776390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51784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19537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199162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393782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600056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384032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032104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8400257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880846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256240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023993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840025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6384033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168008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40438"/>
              </p:ext>
            </p:extLst>
          </p:nvPr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88945"/>
              </p:ext>
            </p:extLst>
          </p:nvPr>
        </p:nvGraphicFramePr>
        <p:xfrm>
          <a:off x="2315888" y="589463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888" y="589463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15447"/>
              </p:ext>
            </p:extLst>
          </p:nvPr>
        </p:nvGraphicFramePr>
        <p:xfrm>
          <a:off x="6859587" y="592931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7" y="592931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9882253" y="514068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01F8E8-B574-3EE8-F83C-1EF6470DADE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B041B1F-83BE-C25F-C91B-E272CBD9E88D}"/>
                  </a:ext>
                </a:extLst>
              </p14:cNvPr>
              <p14:cNvContentPartPr/>
              <p14:nvPr/>
            </p14:nvContentPartPr>
            <p14:xfrm>
              <a:off x="8227276" y="2567062"/>
              <a:ext cx="1499760" cy="100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B041B1F-83BE-C25F-C91B-E272CBD9E8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8636" y="2558062"/>
                <a:ext cx="15174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A0BE555-BA31-A567-D9A7-8CC4F885185F}"/>
              </a:ext>
            </a:extLst>
          </p:cNvPr>
          <p:cNvGrpSpPr/>
          <p:nvPr/>
        </p:nvGrpSpPr>
        <p:grpSpPr>
          <a:xfrm>
            <a:off x="8224396" y="1663822"/>
            <a:ext cx="1217160" cy="589680"/>
            <a:chOff x="8224396" y="1663822"/>
            <a:chExt cx="121716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BAA2964-1096-827E-1F8D-2288B532C348}"/>
                    </a:ext>
                  </a:extLst>
                </p14:cNvPr>
                <p14:cNvContentPartPr/>
                <p14:nvPr/>
              </p14:nvContentPartPr>
              <p14:xfrm>
                <a:off x="8224396" y="2040742"/>
                <a:ext cx="1217160" cy="212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BAA2964-1096-827E-1F8D-2288B532C3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5396" y="2032102"/>
                  <a:ext cx="1234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0E32E3E-EADB-3E5F-F7E3-00DD4F3A21F5}"/>
                    </a:ext>
                  </a:extLst>
                </p14:cNvPr>
                <p14:cNvContentPartPr/>
                <p14:nvPr/>
              </p14:nvContentPartPr>
              <p14:xfrm>
                <a:off x="8593756" y="1663822"/>
                <a:ext cx="516240" cy="276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0E32E3E-EADB-3E5F-F7E3-00DD4F3A21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84756" y="1654822"/>
                  <a:ext cx="53388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5FA1328-3ED8-D962-6E69-69745215FBB2}"/>
                  </a:ext>
                </a:extLst>
              </p14:cNvPr>
              <p14:cNvContentPartPr/>
              <p14:nvPr/>
            </p14:nvContentPartPr>
            <p14:xfrm>
              <a:off x="7009036" y="4019302"/>
              <a:ext cx="1134360" cy="59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5FA1328-3ED8-D962-6E69-69745215FB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00396" y="4010662"/>
                <a:ext cx="115200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DA4DE44-B026-5954-75AB-A4B02781667A}"/>
              </a:ext>
            </a:extLst>
          </p:cNvPr>
          <p:cNvGrpSpPr/>
          <p:nvPr/>
        </p:nvGrpSpPr>
        <p:grpSpPr>
          <a:xfrm>
            <a:off x="8462716" y="3099142"/>
            <a:ext cx="2053080" cy="684000"/>
            <a:chOff x="8462716" y="3099142"/>
            <a:chExt cx="205308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069F0ED-2874-10FB-9C3A-8745386A2AB2}"/>
                    </a:ext>
                  </a:extLst>
                </p14:cNvPr>
                <p14:cNvContentPartPr/>
                <p14:nvPr/>
              </p14:nvContentPartPr>
              <p14:xfrm>
                <a:off x="8597356" y="3516022"/>
                <a:ext cx="20160" cy="246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069F0ED-2874-10FB-9C3A-8745386A2A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88356" y="3507022"/>
                  <a:ext cx="37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2EEEB2-155A-3B54-E472-D21B6D08597D}"/>
                    </a:ext>
                  </a:extLst>
                </p14:cNvPr>
                <p14:cNvContentPartPr/>
                <p14:nvPr/>
              </p14:nvContentPartPr>
              <p14:xfrm>
                <a:off x="8462716" y="3475702"/>
                <a:ext cx="232200" cy="127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2EEEB2-155A-3B54-E472-D21B6D0859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3716" y="3467062"/>
                  <a:ext cx="24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7DF2DD-0EF0-2BBB-2280-250882759524}"/>
                    </a:ext>
                  </a:extLst>
                </p14:cNvPr>
                <p14:cNvContentPartPr/>
                <p14:nvPr/>
              </p14:nvContentPartPr>
              <p14:xfrm>
                <a:off x="8806156" y="3423142"/>
                <a:ext cx="81000" cy="360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7DF2DD-0EF0-2BBB-2280-2508827595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97516" y="3414142"/>
                  <a:ext cx="986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093DA66-9611-2E6D-4236-C5EEF3FFA6D4}"/>
                    </a:ext>
                  </a:extLst>
                </p14:cNvPr>
                <p14:cNvContentPartPr/>
                <p14:nvPr/>
              </p14:nvContentPartPr>
              <p14:xfrm>
                <a:off x="8971036" y="3482182"/>
                <a:ext cx="165960" cy="252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093DA66-9611-2E6D-4236-C5EEF3FFA6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2036" y="3473542"/>
                  <a:ext cx="183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6D06D82-98CB-77FE-F96B-C1339BEFE98E}"/>
                    </a:ext>
                  </a:extLst>
                </p14:cNvPr>
                <p14:cNvContentPartPr/>
                <p14:nvPr/>
              </p14:nvContentPartPr>
              <p14:xfrm>
                <a:off x="8977156" y="3537982"/>
                <a:ext cx="169200" cy="129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6D06D82-98CB-77FE-F96B-C1339BEFE9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68156" y="3529342"/>
                  <a:ext cx="186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193357-07C9-A7F3-F1F6-A1A2D194B733}"/>
                    </a:ext>
                  </a:extLst>
                </p14:cNvPr>
                <p14:cNvContentPartPr/>
                <p14:nvPr/>
              </p14:nvContentPartPr>
              <p14:xfrm>
                <a:off x="9273436" y="3527182"/>
                <a:ext cx="143280" cy="20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193357-07C9-A7F3-F1F6-A1A2D194B7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64436" y="3518182"/>
                  <a:ext cx="160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672167-0A8D-219A-E562-798B331331A8}"/>
                    </a:ext>
                  </a:extLst>
                </p14:cNvPr>
                <p14:cNvContentPartPr/>
                <p14:nvPr/>
              </p14:nvContentPartPr>
              <p14:xfrm>
                <a:off x="9286036" y="3591262"/>
                <a:ext cx="125280" cy="35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672167-0A8D-219A-E562-798B331331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7396" y="3582262"/>
                  <a:ext cx="142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5B8922-DD7D-6896-499D-F76A8961FB4B}"/>
                    </a:ext>
                  </a:extLst>
                </p14:cNvPr>
                <p14:cNvContentPartPr/>
                <p14:nvPr/>
              </p14:nvContentPartPr>
              <p14:xfrm>
                <a:off x="9544156" y="3449422"/>
                <a:ext cx="109080" cy="219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5B8922-DD7D-6896-499D-F76A8961FB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35516" y="3440422"/>
                  <a:ext cx="126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49623BF-F88E-EA21-1F35-75D3BBA155EB}"/>
                    </a:ext>
                  </a:extLst>
                </p14:cNvPr>
                <p14:cNvContentPartPr/>
                <p14:nvPr/>
              </p14:nvContentPartPr>
              <p14:xfrm>
                <a:off x="9567556" y="3420262"/>
                <a:ext cx="120600" cy="37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49623BF-F88E-EA21-1F35-75D3BBA155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58556" y="3411622"/>
                  <a:ext cx="138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ADD7C00-D72B-9CAC-BB58-275769709DCD}"/>
                    </a:ext>
                  </a:extLst>
                </p14:cNvPr>
                <p14:cNvContentPartPr/>
                <p14:nvPr/>
              </p14:nvContentPartPr>
              <p14:xfrm>
                <a:off x="9716956" y="3359062"/>
                <a:ext cx="406440" cy="351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ADD7C00-D72B-9CAC-BB58-275769709D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07956" y="3350062"/>
                  <a:ext cx="4240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4D67C6D-4B9A-0F30-F8F7-6043EB7CAC34}"/>
                    </a:ext>
                  </a:extLst>
                </p14:cNvPr>
                <p14:cNvContentPartPr/>
                <p14:nvPr/>
              </p14:nvContentPartPr>
              <p14:xfrm>
                <a:off x="10003516" y="3526102"/>
                <a:ext cx="151560" cy="46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4D67C6D-4B9A-0F30-F8F7-6043EB7CAC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94516" y="3517462"/>
                  <a:ext cx="169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06DCB8-9BDF-77CD-CD34-7C0598A138B8}"/>
                    </a:ext>
                  </a:extLst>
                </p14:cNvPr>
                <p14:cNvContentPartPr/>
                <p14:nvPr/>
              </p14:nvContentPartPr>
              <p14:xfrm>
                <a:off x="10274236" y="3099142"/>
                <a:ext cx="181440" cy="281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06DCB8-9BDF-77CD-CD34-7C0598A138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65596" y="3090142"/>
                  <a:ext cx="199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A1F83E2-F606-55C2-DA98-EE057B65A081}"/>
                    </a:ext>
                  </a:extLst>
                </p14:cNvPr>
                <p14:cNvContentPartPr/>
                <p14:nvPr/>
              </p14:nvContentPartPr>
              <p14:xfrm>
                <a:off x="10282516" y="3408382"/>
                <a:ext cx="225720" cy="73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A1F83E2-F606-55C2-DA98-EE057B65A0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73876" y="3399742"/>
                  <a:ext cx="243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707F7E-8AD6-D715-E15E-7D1FFDAD303F}"/>
                    </a:ext>
                  </a:extLst>
                </p14:cNvPr>
                <p14:cNvContentPartPr/>
                <p14:nvPr/>
              </p14:nvContentPartPr>
              <p14:xfrm>
                <a:off x="10367836" y="3495502"/>
                <a:ext cx="147960" cy="27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707F7E-8AD6-D715-E15E-7D1FFDAD30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58836" y="3486862"/>
                  <a:ext cx="16560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A687C6A-5221-E173-6D38-A3D28C3C2E50}"/>
                  </a:ext>
                </a:extLst>
              </p14:cNvPr>
              <p14:cNvContentPartPr/>
              <p14:nvPr/>
            </p14:nvContentPartPr>
            <p14:xfrm>
              <a:off x="2056876" y="5188582"/>
              <a:ext cx="2088720" cy="6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A687C6A-5221-E173-6D38-A3D28C3C2E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47876" y="5179582"/>
                <a:ext cx="21063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BB4B7F8-5DF9-E56F-EE14-BF848FCB3CFB}"/>
              </a:ext>
            </a:extLst>
          </p:cNvPr>
          <p:cNvGrpSpPr/>
          <p:nvPr/>
        </p:nvGrpSpPr>
        <p:grpSpPr>
          <a:xfrm>
            <a:off x="4355476" y="4808422"/>
            <a:ext cx="681840" cy="550080"/>
            <a:chOff x="4355476" y="4808422"/>
            <a:chExt cx="6818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CBB13FD-8C16-A7C3-AF18-E96D48A603C7}"/>
                    </a:ext>
                  </a:extLst>
                </p14:cNvPr>
                <p14:cNvContentPartPr/>
                <p14:nvPr/>
              </p14:nvContentPartPr>
              <p14:xfrm>
                <a:off x="4355476" y="4976542"/>
                <a:ext cx="136440" cy="18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CBB13FD-8C16-A7C3-AF18-E96D48A603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6476" y="4967542"/>
                  <a:ext cx="154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A3FBB6-FB1C-8BEF-24D4-6FCBCD54C22B}"/>
                    </a:ext>
                  </a:extLst>
                </p14:cNvPr>
                <p14:cNvContentPartPr/>
                <p14:nvPr/>
              </p14:nvContentPartPr>
              <p14:xfrm>
                <a:off x="4378516" y="5048182"/>
                <a:ext cx="93600" cy="14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A3FBB6-FB1C-8BEF-24D4-6FCBCD54C2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69876" y="5039542"/>
                  <a:ext cx="11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98BA7F3-F77E-C4F8-6522-117E90038A14}"/>
                    </a:ext>
                  </a:extLst>
                </p14:cNvPr>
                <p14:cNvContentPartPr/>
                <p14:nvPr/>
              </p14:nvContentPartPr>
              <p14:xfrm>
                <a:off x="4742116" y="4808422"/>
                <a:ext cx="98640" cy="114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98BA7F3-F77E-C4F8-6522-117E90038A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3476" y="4799422"/>
                  <a:ext cx="116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EBE175A-31F5-CFC7-6044-087FACED041F}"/>
                    </a:ext>
                  </a:extLst>
                </p14:cNvPr>
                <p14:cNvContentPartPr/>
                <p14:nvPr/>
              </p14:nvContentPartPr>
              <p14:xfrm>
                <a:off x="4833916" y="4808782"/>
                <a:ext cx="14760" cy="141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EBE175A-31F5-CFC7-6044-087FACED04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4916" y="4800142"/>
                  <a:ext cx="32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4241FE7-2791-2EF8-0CE4-8238BF6A84EA}"/>
                    </a:ext>
                  </a:extLst>
                </p14:cNvPr>
                <p14:cNvContentPartPr/>
                <p14:nvPr/>
              </p14:nvContentPartPr>
              <p14:xfrm>
                <a:off x="4691356" y="4969702"/>
                <a:ext cx="345960" cy="75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4241FE7-2791-2EF8-0CE4-8238BF6A84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82356" y="4961062"/>
                  <a:ext cx="363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184801-05CF-1DA0-D2D2-5DE5CA88E011}"/>
                    </a:ext>
                  </a:extLst>
                </p14:cNvPr>
                <p14:cNvContentPartPr/>
                <p14:nvPr/>
              </p14:nvContentPartPr>
              <p14:xfrm>
                <a:off x="4768756" y="5105062"/>
                <a:ext cx="151560" cy="253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184801-05CF-1DA0-D2D2-5DE5CA88E0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59756" y="5096422"/>
                  <a:ext cx="1692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C58A667-B6CE-0FD5-CD0A-BE116DEDCE76}"/>
              </a:ext>
            </a:extLst>
          </p:cNvPr>
          <p:cNvGrpSpPr/>
          <p:nvPr/>
        </p:nvGrpSpPr>
        <p:grpSpPr>
          <a:xfrm>
            <a:off x="5365276" y="4839382"/>
            <a:ext cx="856800" cy="194400"/>
            <a:chOff x="5365276" y="4839382"/>
            <a:chExt cx="8568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22391B7-2ABD-A606-38B5-097B9FEBC6A8}"/>
                    </a:ext>
                  </a:extLst>
                </p14:cNvPr>
                <p14:cNvContentPartPr/>
                <p14:nvPr/>
              </p14:nvContentPartPr>
              <p14:xfrm>
                <a:off x="5365276" y="4876102"/>
                <a:ext cx="113040" cy="156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22391B7-2ABD-A606-38B5-097B9FEBC6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56636" y="4867462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2FF3313-F282-A3D7-DDA2-D869B369DC36}"/>
                    </a:ext>
                  </a:extLst>
                </p14:cNvPr>
                <p14:cNvContentPartPr/>
                <p14:nvPr/>
              </p14:nvContentPartPr>
              <p14:xfrm>
                <a:off x="5525116" y="4914622"/>
                <a:ext cx="339840" cy="119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2FF3313-F282-A3D7-DDA2-D869B369DC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6476" y="4905622"/>
                  <a:ext cx="35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EAC081-DC5B-C411-98EA-C341445D19E1}"/>
                    </a:ext>
                  </a:extLst>
                </p14:cNvPr>
                <p14:cNvContentPartPr/>
                <p14:nvPr/>
              </p14:nvContentPartPr>
              <p14:xfrm>
                <a:off x="5920396" y="4858822"/>
                <a:ext cx="115560" cy="167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EAC081-DC5B-C411-98EA-C341445D19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1396" y="4850182"/>
                  <a:ext cx="133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6218CAC-D46F-BD66-A644-308C7BEB180E}"/>
                    </a:ext>
                  </a:extLst>
                </p14:cNvPr>
                <p14:cNvContentPartPr/>
                <p14:nvPr/>
              </p14:nvContentPartPr>
              <p14:xfrm>
                <a:off x="6013636" y="4839382"/>
                <a:ext cx="9720" cy="26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6218CAC-D46F-BD66-A644-308C7BEB18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04996" y="4830382"/>
                  <a:ext cx="2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E41FA6F-9BDA-9C53-A387-15B169367104}"/>
                    </a:ext>
                  </a:extLst>
                </p14:cNvPr>
                <p14:cNvContentPartPr/>
                <p14:nvPr/>
              </p14:nvContentPartPr>
              <p14:xfrm>
                <a:off x="6090676" y="4846942"/>
                <a:ext cx="131400" cy="182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E41FA6F-9BDA-9C53-A387-15B1693671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81676" y="4838302"/>
                  <a:ext cx="1490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D39033B-CC19-631C-E860-EE1FEB9FB093}"/>
              </a:ext>
            </a:extLst>
          </p:cNvPr>
          <p:cNvGrpSpPr/>
          <p:nvPr/>
        </p:nvGrpSpPr>
        <p:grpSpPr>
          <a:xfrm>
            <a:off x="6570556" y="4804462"/>
            <a:ext cx="1125720" cy="233280"/>
            <a:chOff x="6570556" y="4804462"/>
            <a:chExt cx="11257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25E86F-F89B-A330-E79E-8E626E0D11A6}"/>
                    </a:ext>
                  </a:extLst>
                </p14:cNvPr>
                <p14:cNvContentPartPr/>
                <p14:nvPr/>
              </p14:nvContentPartPr>
              <p14:xfrm>
                <a:off x="6570556" y="4819222"/>
                <a:ext cx="107280" cy="218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25E86F-F89B-A330-E79E-8E626E0D11A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1556" y="4810222"/>
                  <a:ext cx="124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EC5CFD-981D-9DE5-9DC8-662D26FD089D}"/>
                    </a:ext>
                  </a:extLst>
                </p14:cNvPr>
                <p14:cNvContentPartPr/>
                <p14:nvPr/>
              </p14:nvContentPartPr>
              <p14:xfrm>
                <a:off x="6570916" y="4858462"/>
                <a:ext cx="10044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EC5CFD-981D-9DE5-9DC8-662D26FD08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62276" y="4849462"/>
                  <a:ext cx="118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5965C7-A390-C7B0-BDAE-01AAD3700374}"/>
                    </a:ext>
                  </a:extLst>
                </p14:cNvPr>
                <p14:cNvContentPartPr/>
                <p14:nvPr/>
              </p14:nvContentPartPr>
              <p14:xfrm>
                <a:off x="6816796" y="4895902"/>
                <a:ext cx="83880" cy="15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5965C7-A390-C7B0-BDAE-01AAD37003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07796" y="4887262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7A2EE8-51FF-7E14-C525-4D2CFB9B2950}"/>
                    </a:ext>
                  </a:extLst>
                </p14:cNvPr>
                <p14:cNvContentPartPr/>
                <p14:nvPr/>
              </p14:nvContentPartPr>
              <p14:xfrm>
                <a:off x="6814996" y="4919662"/>
                <a:ext cx="69840" cy="2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7A2EE8-51FF-7E14-C525-4D2CFB9B29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6356" y="4911022"/>
                  <a:ext cx="87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8CF385-FBBD-6C89-7111-175A1B65DE10}"/>
                    </a:ext>
                  </a:extLst>
                </p14:cNvPr>
                <p14:cNvContentPartPr/>
                <p14:nvPr/>
              </p14:nvContentPartPr>
              <p14:xfrm>
                <a:off x="7003276" y="4833622"/>
                <a:ext cx="86400" cy="129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8CF385-FBBD-6C89-7111-175A1B65DE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4276" y="4824622"/>
                  <a:ext cx="104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944D604-933D-8C50-09A3-F0EB9C3BEBC2}"/>
                    </a:ext>
                  </a:extLst>
                </p14:cNvPr>
                <p14:cNvContentPartPr/>
                <p14:nvPr/>
              </p14:nvContentPartPr>
              <p14:xfrm>
                <a:off x="7137556" y="4938382"/>
                <a:ext cx="9000" cy="98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944D604-933D-8C50-09A3-F0EB9C3BEB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28916" y="4929382"/>
                  <a:ext cx="2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CCEC8A-4B9F-C04D-561C-CDC90717A88B}"/>
                    </a:ext>
                  </a:extLst>
                </p14:cNvPr>
                <p14:cNvContentPartPr/>
                <p14:nvPr/>
              </p14:nvContentPartPr>
              <p14:xfrm>
                <a:off x="7237636" y="4804462"/>
                <a:ext cx="5004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CCEC8A-4B9F-C04D-561C-CDC90717A8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28996" y="4795822"/>
                  <a:ext cx="67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D7064EB-1B68-3F3C-66DD-5B524B4EF92C}"/>
                    </a:ext>
                  </a:extLst>
                </p14:cNvPr>
                <p14:cNvContentPartPr/>
                <p14:nvPr/>
              </p14:nvContentPartPr>
              <p14:xfrm>
                <a:off x="7350316" y="4934062"/>
                <a:ext cx="8280" cy="69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D7064EB-1B68-3F3C-66DD-5B524B4EF9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1316" y="4925422"/>
                  <a:ext cx="25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C90E316-E32A-A188-3177-F6D71335BA81}"/>
                    </a:ext>
                  </a:extLst>
                </p14:cNvPr>
                <p14:cNvContentPartPr/>
                <p14:nvPr/>
              </p14:nvContentPartPr>
              <p14:xfrm>
                <a:off x="7440316" y="4804822"/>
                <a:ext cx="72720" cy="143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C90E316-E32A-A188-3177-F6D71335BA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31676" y="4795822"/>
                  <a:ext cx="90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1E8D616-4A32-4D7E-6E5D-6630745D1D95}"/>
                    </a:ext>
                  </a:extLst>
                </p14:cNvPr>
                <p14:cNvContentPartPr/>
                <p14:nvPr/>
              </p14:nvContentPartPr>
              <p14:xfrm>
                <a:off x="7551556" y="4822822"/>
                <a:ext cx="142200" cy="188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1E8D616-4A32-4D7E-6E5D-6630745D1D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42556" y="4813822"/>
                  <a:ext cx="159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2FB02A-8FCC-3DD4-5E36-029240DAFBB4}"/>
                    </a:ext>
                  </a:extLst>
                </p14:cNvPr>
                <p14:cNvContentPartPr/>
                <p14:nvPr/>
              </p14:nvContentPartPr>
              <p14:xfrm>
                <a:off x="7669996" y="4901662"/>
                <a:ext cx="26280" cy="89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2FB02A-8FCC-3DD4-5E36-029240DAFB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61356" y="4893022"/>
                  <a:ext cx="4392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B1E49B5-271B-D7AB-4291-7A0BF94552BE}"/>
                  </a:ext>
                </a:extLst>
              </p14:cNvPr>
              <p14:cNvContentPartPr/>
              <p14:nvPr/>
            </p14:nvContentPartPr>
            <p14:xfrm>
              <a:off x="6239716" y="5179222"/>
              <a:ext cx="1888920" cy="1612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B1E49B5-271B-D7AB-4291-7A0BF94552B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76" y="5170582"/>
                <a:ext cx="190656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452689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38000" imgH="482400" progId="Equation.3">
                  <p:embed/>
                </p:oleObj>
              </mc:Choice>
              <mc:Fallback>
                <p:oleObj name="Formel" r:id="rId2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850063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866600" imgH="495000" progId="Equation.3">
                  <p:embed/>
                </p:oleObj>
              </mc:Choice>
              <mc:Fallback>
                <p:oleObj name="Formel" r:id="rId4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5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75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09813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96000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6202781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698400" imgH="203040" progId="Equation.3">
                  <p:embed/>
                </p:oleObj>
              </mc:Choice>
              <mc:Fallback>
                <p:oleObj name="Formel" r:id="rId2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692696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301563"/>
              </p:ext>
            </p:extLst>
          </p:nvPr>
        </p:nvGraphicFramePr>
        <p:xfrm>
          <a:off x="3072070" y="1045122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01440" imgH="228600" progId="Equation.3">
                  <p:embed/>
                </p:oleObj>
              </mc:Choice>
              <mc:Fallback>
                <p:oleObj name="Formel" r:id="rId2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1045122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628801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193760" imgH="393480" progId="Equation.3">
                  <p:embed/>
                </p:oleObj>
              </mc:Choice>
              <mc:Fallback>
                <p:oleObj name="Formel" r:id="rId4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628801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73509"/>
              </p:ext>
            </p:extLst>
          </p:nvPr>
        </p:nvGraphicFramePr>
        <p:xfrm>
          <a:off x="3151684" y="2587923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054080" imgH="203040" progId="Equation.3">
                  <p:embed/>
                </p:oleObj>
              </mc:Choice>
              <mc:Fallback>
                <p:oleObj name="Formel" r:id="rId6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587923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5301209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307880" imgH="393480" progId="Equation.3">
                  <p:embed/>
                </p:oleObj>
              </mc:Choice>
              <mc:Fallback>
                <p:oleObj name="Formel" r:id="rId8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5301209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789364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577960" imgH="393480" progId="Equation.3">
                  <p:embed/>
                </p:oleObj>
              </mc:Choice>
              <mc:Fallback>
                <p:oleObj name="Formel" r:id="rId10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789364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917360" imgH="469800" progId="Equation.3">
                  <p:embed/>
                </p:oleObj>
              </mc:Choice>
              <mc:Fallback>
                <p:oleObj name="Formel" r:id="rId2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628720" imgH="495000" progId="Equation.3">
                  <p:embed/>
                </p:oleObj>
              </mc:Choice>
              <mc:Fallback>
                <p:oleObj name="Formel" r:id="rId4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4721722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036510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1703512" y="11247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19288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13010"/>
              </p:ext>
            </p:extLst>
          </p:nvPr>
        </p:nvGraphicFramePr>
        <p:xfrm>
          <a:off x="9877886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96880" imgH="228600" progId="">
                  <p:embed/>
                </p:oleObj>
              </mc:Choice>
              <mc:Fallback>
                <p:oleObj name="Formel" r:id="rId2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886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12486"/>
              </p:ext>
            </p:extLst>
          </p:nvPr>
        </p:nvGraphicFramePr>
        <p:xfrm>
          <a:off x="3160643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41120" imgH="228600" progId="">
                  <p:embed/>
                </p:oleObj>
              </mc:Choice>
              <mc:Fallback>
                <p:oleObj name="Formel" r:id="rId4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643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15927"/>
              </p:ext>
            </p:extLst>
          </p:nvPr>
        </p:nvGraphicFramePr>
        <p:xfrm>
          <a:off x="4281812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">
                  <p:embed/>
                </p:oleObj>
              </mc:Choice>
              <mc:Fallback>
                <p:oleObj name="Equation" r:id="rId6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812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30770"/>
              </p:ext>
            </p:extLst>
          </p:nvPr>
        </p:nvGraphicFramePr>
        <p:xfrm>
          <a:off x="9750429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545760" imgH="228600" progId="">
                  <p:embed/>
                </p:oleObj>
              </mc:Choice>
              <mc:Fallback>
                <p:oleObj name="Formel" r:id="rId8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429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6826"/>
              </p:ext>
            </p:extLst>
          </p:nvPr>
        </p:nvGraphicFramePr>
        <p:xfrm>
          <a:off x="3274617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041120" imgH="228600" progId="">
                  <p:embed/>
                </p:oleObj>
              </mc:Choice>
              <mc:Fallback>
                <p:oleObj name="Formel" r:id="rId10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617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66997"/>
              </p:ext>
            </p:extLst>
          </p:nvPr>
        </p:nvGraphicFramePr>
        <p:xfrm>
          <a:off x="7765371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079280" imgH="241200" progId="">
                  <p:embed/>
                </p:oleObj>
              </mc:Choice>
              <mc:Fallback>
                <p:oleObj name="Formel" r:id="rId12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71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176" b="-31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08049" y="1222131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F86D003-8DAE-1A20-C64B-422299BFC0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C5C338D-14B2-1FEF-A84C-A6C99299699A}"/>
                  </a:ext>
                </a:extLst>
              </p14:cNvPr>
              <p14:cNvContentPartPr/>
              <p14:nvPr/>
            </p14:nvContentPartPr>
            <p14:xfrm>
              <a:off x="4939036" y="2417302"/>
              <a:ext cx="3725640" cy="46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C5C338D-14B2-1FEF-A84C-A6C9929969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0396" y="2408662"/>
                <a:ext cx="37432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D138346-8AB3-3A49-08D0-0B81646BF823}"/>
              </a:ext>
            </a:extLst>
          </p:cNvPr>
          <p:cNvGrpSpPr/>
          <p:nvPr/>
        </p:nvGrpSpPr>
        <p:grpSpPr>
          <a:xfrm>
            <a:off x="4825276" y="4460662"/>
            <a:ext cx="2001240" cy="1037520"/>
            <a:chOff x="4825276" y="4460662"/>
            <a:chExt cx="2001240" cy="10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0E4F015-EAAD-B708-B140-5772A015D123}"/>
                    </a:ext>
                  </a:extLst>
                </p14:cNvPr>
                <p14:cNvContentPartPr/>
                <p14:nvPr/>
              </p14:nvContentPartPr>
              <p14:xfrm>
                <a:off x="4920316" y="4594582"/>
                <a:ext cx="867600" cy="119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0E4F015-EAAD-B708-B140-5772A015D1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1316" y="4585942"/>
                  <a:ext cx="885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EA77AD8-E1DB-9212-69CC-2DBD6B20FD1B}"/>
                    </a:ext>
                  </a:extLst>
                </p14:cNvPr>
                <p14:cNvContentPartPr/>
                <p14:nvPr/>
              </p14:nvContentPartPr>
              <p14:xfrm>
                <a:off x="4825276" y="4530142"/>
                <a:ext cx="37800" cy="475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EA77AD8-E1DB-9212-69CC-2DBD6B20FD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6636" y="4521502"/>
                  <a:ext cx="554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E44F11C-FF35-FD3A-D0D7-6C9BE9CF6BF5}"/>
                    </a:ext>
                  </a:extLst>
                </p14:cNvPr>
                <p14:cNvContentPartPr/>
                <p14:nvPr/>
              </p14:nvContentPartPr>
              <p14:xfrm>
                <a:off x="5851276" y="4460662"/>
                <a:ext cx="16200" cy="374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E44F11C-FF35-FD3A-D0D7-6C9BE9CF6B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2276" y="4451662"/>
                  <a:ext cx="338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EDFAB8-C324-4B94-6F96-D83A3B475A71}"/>
                    </a:ext>
                  </a:extLst>
                </p14:cNvPr>
                <p14:cNvContentPartPr/>
                <p14:nvPr/>
              </p14:nvContentPartPr>
              <p14:xfrm>
                <a:off x="4945156" y="5244742"/>
                <a:ext cx="148320" cy="253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EDFAB8-C324-4B94-6F96-D83A3B475A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36156" y="5236102"/>
                  <a:ext cx="165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96BD91D-2DE1-B559-7882-F4B781ED3966}"/>
                    </a:ext>
                  </a:extLst>
                </p14:cNvPr>
                <p14:cNvContentPartPr/>
                <p14:nvPr/>
              </p14:nvContentPartPr>
              <p14:xfrm>
                <a:off x="5192836" y="5161222"/>
                <a:ext cx="422640" cy="305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96BD91D-2DE1-B559-7882-F4B781ED39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3836" y="5152222"/>
                  <a:ext cx="440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CA59694-58F6-5E6B-3346-311A3070D070}"/>
                    </a:ext>
                  </a:extLst>
                </p14:cNvPr>
                <p14:cNvContentPartPr/>
                <p14:nvPr/>
              </p14:nvContentPartPr>
              <p14:xfrm>
                <a:off x="5659036" y="5214862"/>
                <a:ext cx="129960" cy="140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CA59694-58F6-5E6B-3346-311A3070D0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50396" y="5205862"/>
                  <a:ext cx="14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566F01-9FF4-D7C0-025E-78FDBB4F62E7}"/>
                    </a:ext>
                  </a:extLst>
                </p14:cNvPr>
                <p14:cNvContentPartPr/>
                <p14:nvPr/>
              </p14:nvContentPartPr>
              <p14:xfrm>
                <a:off x="5850556" y="5082382"/>
                <a:ext cx="66240" cy="226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566F01-9FF4-D7C0-025E-78FDBB4F62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41556" y="5073742"/>
                  <a:ext cx="83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CC764BD-590E-7ECE-79A5-C65A98B14EA3}"/>
                    </a:ext>
                  </a:extLst>
                </p14:cNvPr>
                <p14:cNvContentPartPr/>
                <p14:nvPr/>
              </p14:nvContentPartPr>
              <p14:xfrm>
                <a:off x="6159796" y="5118742"/>
                <a:ext cx="99360" cy="170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CC764BD-590E-7ECE-79A5-C65A98B14E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51156" y="5109742"/>
                  <a:ext cx="117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70B9D9D-5696-7487-599A-0ADD54CD1C6A}"/>
                    </a:ext>
                  </a:extLst>
                </p14:cNvPr>
                <p14:cNvContentPartPr/>
                <p14:nvPr/>
              </p14:nvContentPartPr>
              <p14:xfrm>
                <a:off x="6346636" y="5157982"/>
                <a:ext cx="19080" cy="129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70B9D9D-5696-7487-599A-0ADD54CD1C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37636" y="5149342"/>
                  <a:ext cx="36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EBD4AB5-961C-6B54-A657-955A08C1AF29}"/>
                    </a:ext>
                  </a:extLst>
                </p14:cNvPr>
                <p14:cNvContentPartPr/>
                <p14:nvPr/>
              </p14:nvContentPartPr>
              <p14:xfrm>
                <a:off x="6352396" y="5071942"/>
                <a:ext cx="23400" cy="33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EBD4AB5-961C-6B54-A657-955A08C1AF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3396" y="5063302"/>
                  <a:ext cx="41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87A5A0B-46BE-B9C7-961D-701F5B012143}"/>
                    </a:ext>
                  </a:extLst>
                </p14:cNvPr>
                <p14:cNvContentPartPr/>
                <p14:nvPr/>
              </p14:nvContentPartPr>
              <p14:xfrm>
                <a:off x="6416836" y="5008222"/>
                <a:ext cx="164160" cy="231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87A5A0B-46BE-B9C7-961D-701F5B0121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8196" y="4999222"/>
                  <a:ext cx="181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47AA418-44A7-FB8C-128E-16693CB4F346}"/>
                    </a:ext>
                  </a:extLst>
                </p14:cNvPr>
                <p14:cNvContentPartPr/>
                <p14:nvPr/>
              </p14:nvContentPartPr>
              <p14:xfrm>
                <a:off x="6615916" y="4947742"/>
                <a:ext cx="86400" cy="309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47AA418-44A7-FB8C-128E-16693CB4F3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07276" y="4938742"/>
                  <a:ext cx="104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98CFAA-D67A-96DC-026A-2A78F241EE1A}"/>
                    </a:ext>
                  </a:extLst>
                </p14:cNvPr>
                <p14:cNvContentPartPr/>
                <p14:nvPr/>
              </p14:nvContentPartPr>
              <p14:xfrm>
                <a:off x="6758476" y="4848022"/>
                <a:ext cx="68040" cy="81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98CFAA-D67A-96DC-026A-2A78F241EE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9476" y="4839382"/>
                  <a:ext cx="85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DAC82F-D7EE-5B4C-55F7-1D34EC8B9DC7}"/>
                    </a:ext>
                  </a:extLst>
                </p14:cNvPr>
                <p14:cNvContentPartPr/>
                <p14:nvPr/>
              </p14:nvContentPartPr>
              <p14:xfrm>
                <a:off x="6040276" y="4948102"/>
                <a:ext cx="100080" cy="101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DAC82F-D7EE-5B4C-55F7-1D34EC8B9D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31276" y="4939462"/>
                  <a:ext cx="1177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68AE737-009C-189A-3038-FFA5B0BBAD6C}"/>
              </a:ext>
            </a:extLst>
          </p:cNvPr>
          <p:cNvGrpSpPr/>
          <p:nvPr/>
        </p:nvGrpSpPr>
        <p:grpSpPr>
          <a:xfrm>
            <a:off x="7186156" y="4873222"/>
            <a:ext cx="338760" cy="466200"/>
            <a:chOff x="7186156" y="4873222"/>
            <a:chExt cx="3387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316DFE-9120-3857-A4C1-6C9CC919189D}"/>
                    </a:ext>
                  </a:extLst>
                </p14:cNvPr>
                <p14:cNvContentPartPr/>
                <p14:nvPr/>
              </p14:nvContentPartPr>
              <p14:xfrm>
                <a:off x="7288756" y="4945942"/>
                <a:ext cx="55800" cy="32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316DFE-9120-3857-A4C1-6C9CC91918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9756" y="4937302"/>
                  <a:ext cx="734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CCFC6-BA9E-1018-F573-3F3A34CBA52D}"/>
                    </a:ext>
                  </a:extLst>
                </p14:cNvPr>
                <p14:cNvContentPartPr/>
                <p14:nvPr/>
              </p14:nvContentPartPr>
              <p14:xfrm>
                <a:off x="7186156" y="4873222"/>
                <a:ext cx="338760" cy="304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CCFC6-BA9E-1018-F573-3F3A34CBA5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7156" y="4864222"/>
                  <a:ext cx="356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19EA47F-8D14-CCC4-44B0-34BA492A3E5C}"/>
                    </a:ext>
                  </a:extLst>
                </p14:cNvPr>
                <p14:cNvContentPartPr/>
                <p14:nvPr/>
              </p14:nvContentPartPr>
              <p14:xfrm>
                <a:off x="7234396" y="5004622"/>
                <a:ext cx="84600" cy="334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19EA47F-8D14-CCC4-44B0-34BA492A3E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25756" y="4995622"/>
                  <a:ext cx="10224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423B163-5719-D617-4293-ECF5D874EAC3}"/>
                  </a:ext>
                </a:extLst>
              </p14:cNvPr>
              <p14:cNvContentPartPr/>
              <p14:nvPr/>
            </p14:nvContentPartPr>
            <p14:xfrm>
              <a:off x="986956" y="3436462"/>
              <a:ext cx="2237760" cy="159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423B163-5719-D617-4293-ECF5D874EA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8316" y="3427462"/>
                <a:ext cx="225540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20934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55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5799"/>
              </p:ext>
            </p:extLst>
          </p:nvPr>
        </p:nvGraphicFramePr>
        <p:xfrm>
          <a:off x="225701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39600" imgH="228600" progId="Equation.3">
                  <p:embed/>
                </p:oleObj>
              </mc:Choice>
              <mc:Fallback>
                <p:oleObj name="Formel" r:id="rId2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1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0647"/>
              </p:ext>
            </p:extLst>
          </p:nvPr>
        </p:nvGraphicFramePr>
        <p:xfrm>
          <a:off x="196506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68280" progId="Equation.3">
                  <p:embed/>
                </p:oleObj>
              </mc:Choice>
              <mc:Fallback>
                <p:oleObj name="Formel" r:id="rId4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06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67015"/>
              </p:ext>
            </p:extLst>
          </p:nvPr>
        </p:nvGraphicFramePr>
        <p:xfrm>
          <a:off x="209841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358640" imgH="431640" progId="Equation.3">
                  <p:embed/>
                </p:oleObj>
              </mc:Choice>
              <mc:Fallback>
                <p:oleObj name="Formel" r:id="rId6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41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05679"/>
              </p:ext>
            </p:extLst>
          </p:nvPr>
        </p:nvGraphicFramePr>
        <p:xfrm>
          <a:off x="160894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981080" imgH="431640" progId="Equation.3">
                  <p:embed/>
                </p:oleObj>
              </mc:Choice>
              <mc:Fallback>
                <p:oleObj name="Formel" r:id="rId8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4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89808"/>
              </p:ext>
            </p:extLst>
          </p:nvPr>
        </p:nvGraphicFramePr>
        <p:xfrm>
          <a:off x="642117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180800" imgH="482400" progId="Equation.3">
                  <p:embed/>
                </p:oleObj>
              </mc:Choice>
              <mc:Fallback>
                <p:oleObj name="Formel" r:id="rId10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17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0919"/>
              </p:ext>
            </p:extLst>
          </p:nvPr>
        </p:nvGraphicFramePr>
        <p:xfrm>
          <a:off x="713396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42720" imgH="203040" progId="Equation.3">
                  <p:embed/>
                </p:oleObj>
              </mc:Choice>
              <mc:Fallback>
                <p:oleObj name="Formel" r:id="rId12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96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15521"/>
              </p:ext>
            </p:extLst>
          </p:nvPr>
        </p:nvGraphicFramePr>
        <p:xfrm>
          <a:off x="618622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1447560" imgH="482400" progId="Equation.3">
                  <p:embed/>
                </p:oleObj>
              </mc:Choice>
              <mc:Fallback>
                <p:oleObj name="Formel" r:id="rId14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22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626584"/>
              </p:ext>
            </p:extLst>
          </p:nvPr>
        </p:nvGraphicFramePr>
        <p:xfrm>
          <a:off x="5021723" y="5615974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6" imgW="2082600" imgH="482400" progId="Equation.3">
                  <p:embed/>
                </p:oleObj>
              </mc:Choice>
              <mc:Fallback>
                <p:oleObj name="Formel" r:id="rId16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723" y="5615974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74678466-C168-58E8-1A98-C90C564457A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C0E7BDF-2D44-AB96-5522-9E54EDA282C5}"/>
                  </a:ext>
                </a:extLst>
              </p14:cNvPr>
              <p14:cNvContentPartPr/>
              <p14:nvPr/>
            </p14:nvContentPartPr>
            <p14:xfrm>
              <a:off x="2205196" y="2060084"/>
              <a:ext cx="2061360" cy="55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C0E7BDF-2D44-AB96-5522-9E54EDA282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6556" y="2051444"/>
                <a:ext cx="2079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C2FEE93-FD93-2089-B8C6-CC5F7F2BCC76}"/>
                  </a:ext>
                </a:extLst>
              </p14:cNvPr>
              <p14:cNvContentPartPr/>
              <p14:nvPr/>
            </p14:nvContentPartPr>
            <p14:xfrm>
              <a:off x="6886996" y="2063684"/>
              <a:ext cx="52560" cy="6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C2FEE93-FD93-2089-B8C6-CC5F7F2BCC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77996" y="2055044"/>
                <a:ext cx="70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D05962-A136-DEEF-4598-F2C85F37EFC7}"/>
                  </a:ext>
                </a:extLst>
              </p14:cNvPr>
              <p14:cNvContentPartPr/>
              <p14:nvPr/>
            </p14:nvContentPartPr>
            <p14:xfrm>
              <a:off x="7523476" y="1278884"/>
              <a:ext cx="2226600" cy="27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D05962-A136-DEEF-4598-F2C85F37EF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4836" y="1269884"/>
                <a:ext cx="2244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E1719DF-355A-3EDD-EAFA-9A30B30655E2}"/>
                  </a:ext>
                </a:extLst>
              </p14:cNvPr>
              <p14:cNvContentPartPr/>
              <p14:nvPr/>
            </p14:nvContentPartPr>
            <p14:xfrm>
              <a:off x="6876556" y="2063324"/>
              <a:ext cx="1025640" cy="38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E1719DF-355A-3EDD-EAFA-9A30B30655E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67556" y="2054324"/>
                <a:ext cx="1043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A3A728B-31B3-4044-3C8A-2696AD55B556}"/>
                  </a:ext>
                </a:extLst>
              </p14:cNvPr>
              <p14:cNvContentPartPr/>
              <p14:nvPr/>
            </p14:nvContentPartPr>
            <p14:xfrm>
              <a:off x="1846636" y="3424484"/>
              <a:ext cx="2434680" cy="66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A3A728B-31B3-4044-3C8A-2696AD55B5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37996" y="3415484"/>
                <a:ext cx="2452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A992F2-C42A-72ED-B38B-7884577B57DF}"/>
                  </a:ext>
                </a:extLst>
              </p14:cNvPr>
              <p14:cNvContentPartPr/>
              <p14:nvPr/>
            </p14:nvContentPartPr>
            <p14:xfrm>
              <a:off x="6258436" y="3578204"/>
              <a:ext cx="2266200" cy="997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A992F2-C42A-72ED-B38B-7884577B57D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49436" y="3569204"/>
                <a:ext cx="2283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AA4FD85-101F-50C6-0408-E0EDD864F6EF}"/>
                  </a:ext>
                </a:extLst>
              </p14:cNvPr>
              <p14:cNvContentPartPr/>
              <p14:nvPr/>
            </p14:nvContentPartPr>
            <p14:xfrm>
              <a:off x="7130356" y="3335924"/>
              <a:ext cx="635040" cy="2818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AA4FD85-101F-50C6-0408-E0EDD864F6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21356" y="3327284"/>
                <a:ext cx="65268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9AEEF4D-7EB0-CC33-9406-7B5F63AB6022}"/>
              </a:ext>
            </a:extLst>
          </p:cNvPr>
          <p:cNvGrpSpPr/>
          <p:nvPr/>
        </p:nvGrpSpPr>
        <p:grpSpPr>
          <a:xfrm>
            <a:off x="3493636" y="2645084"/>
            <a:ext cx="4096800" cy="396720"/>
            <a:chOff x="3493636" y="2645084"/>
            <a:chExt cx="40968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5EB7FF-DB3A-06EC-91DF-98336C735A34}"/>
                    </a:ext>
                  </a:extLst>
                </p14:cNvPr>
                <p14:cNvContentPartPr/>
                <p14:nvPr/>
              </p14:nvContentPartPr>
              <p14:xfrm>
                <a:off x="3493636" y="2645084"/>
                <a:ext cx="3520440" cy="187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5EB7FF-DB3A-06EC-91DF-98336C735A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84996" y="2636444"/>
                  <a:ext cx="353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C1076C-5A7A-2BCB-BBE2-8155FAEC5B4A}"/>
                    </a:ext>
                  </a:extLst>
                </p14:cNvPr>
                <p14:cNvContentPartPr/>
                <p14:nvPr/>
              </p14:nvContentPartPr>
              <p14:xfrm>
                <a:off x="6829396" y="2689724"/>
                <a:ext cx="404280" cy="206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C1076C-5A7A-2BCB-BBE2-8155FAEC5B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0756" y="2680724"/>
                  <a:ext cx="421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4D14463-2C28-178C-AAD8-D93A6D89DD5E}"/>
                    </a:ext>
                  </a:extLst>
                </p14:cNvPr>
                <p14:cNvContentPartPr/>
                <p14:nvPr/>
              </p14:nvContentPartPr>
              <p14:xfrm>
                <a:off x="7321156" y="2752004"/>
                <a:ext cx="269280" cy="289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4D14463-2C28-178C-AAD8-D93A6D89DD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12156" y="2743364"/>
                  <a:ext cx="28692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562C064-2551-C9A5-4F53-E53FDE33875C}"/>
                  </a:ext>
                </a:extLst>
              </p14:cNvPr>
              <p14:cNvContentPartPr/>
              <p14:nvPr/>
            </p14:nvContentPartPr>
            <p14:xfrm>
              <a:off x="7816516" y="4753964"/>
              <a:ext cx="478440" cy="37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562C064-2551-C9A5-4F53-E53FDE33875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07876" y="4745324"/>
                <a:ext cx="496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76DC267-F5F6-CCA5-6F50-F2D1D9433393}"/>
                  </a:ext>
                </a:extLst>
              </p14:cNvPr>
              <p14:cNvContentPartPr/>
              <p14:nvPr/>
            </p14:nvContentPartPr>
            <p14:xfrm>
              <a:off x="3908356" y="5708324"/>
              <a:ext cx="673920" cy="623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76DC267-F5F6-CCA5-6F50-F2D1D943339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99356" y="5699684"/>
                <a:ext cx="69156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FA066B1-887C-8AF5-558D-66CFDD5EA24C}"/>
              </a:ext>
            </a:extLst>
          </p:cNvPr>
          <p:cNvGrpSpPr/>
          <p:nvPr/>
        </p:nvGrpSpPr>
        <p:grpSpPr>
          <a:xfrm>
            <a:off x="2945356" y="4802564"/>
            <a:ext cx="4089960" cy="1220760"/>
            <a:chOff x="2945356" y="4802564"/>
            <a:chExt cx="408996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C1AB868-5C59-A2C5-377C-FB986D2334CD}"/>
                    </a:ext>
                  </a:extLst>
                </p14:cNvPr>
                <p14:cNvContentPartPr/>
                <p14:nvPr/>
              </p14:nvContentPartPr>
              <p14:xfrm>
                <a:off x="2945356" y="4802564"/>
                <a:ext cx="813600" cy="970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C1AB868-5C59-A2C5-377C-FB986D2334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36356" y="4793564"/>
                  <a:ext cx="83124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D75999-13C8-F901-5689-1CA9F48B020A}"/>
                    </a:ext>
                  </a:extLst>
                </p14:cNvPr>
                <p14:cNvContentPartPr/>
                <p14:nvPr/>
              </p14:nvContentPartPr>
              <p14:xfrm>
                <a:off x="3663196" y="5665124"/>
                <a:ext cx="110880" cy="169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D75999-13C8-F901-5689-1CA9F48B02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54556" y="5656484"/>
                  <a:ext cx="128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2C228A-D20E-C6A9-4699-2CEE25BE9FA0}"/>
                    </a:ext>
                  </a:extLst>
                </p14:cNvPr>
                <p14:cNvContentPartPr/>
                <p14:nvPr/>
              </p14:nvContentPartPr>
              <p14:xfrm>
                <a:off x="3876676" y="5761244"/>
                <a:ext cx="195840" cy="262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2C228A-D20E-C6A9-4699-2CEE25BE9F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7676" y="5752604"/>
                  <a:ext cx="213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44D6BE-6445-490B-233C-2A013AA6D507}"/>
                    </a:ext>
                  </a:extLst>
                </p14:cNvPr>
                <p14:cNvContentPartPr/>
                <p14:nvPr/>
              </p14:nvContentPartPr>
              <p14:xfrm>
                <a:off x="3086476" y="5213324"/>
                <a:ext cx="3781440" cy="574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44D6BE-6445-490B-233C-2A013AA6D5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77836" y="5204324"/>
                  <a:ext cx="37990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AD2A115-1E23-7D9F-5A0F-A3819A6B092F}"/>
                    </a:ext>
                  </a:extLst>
                </p14:cNvPr>
                <p14:cNvContentPartPr/>
                <p14:nvPr/>
              </p14:nvContentPartPr>
              <p14:xfrm>
                <a:off x="6813556" y="5474684"/>
                <a:ext cx="221760" cy="245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AD2A115-1E23-7D9F-5A0F-A3819A6B09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04916" y="5466044"/>
                  <a:ext cx="23940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5568B7E-DA16-A93A-0DEF-076923B54865}"/>
                  </a:ext>
                </a:extLst>
              </p14:cNvPr>
              <p14:cNvContentPartPr/>
              <p14:nvPr/>
            </p14:nvContentPartPr>
            <p14:xfrm>
              <a:off x="7882036" y="4337444"/>
              <a:ext cx="360720" cy="2354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5568B7E-DA16-A93A-0DEF-076923B5486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73396" y="4328804"/>
                <a:ext cx="378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90063B3-A82D-CAEE-5FB7-4508E9B68728}"/>
                  </a:ext>
                </a:extLst>
              </p14:cNvPr>
              <p14:cNvContentPartPr/>
              <p14:nvPr/>
            </p14:nvContentPartPr>
            <p14:xfrm>
              <a:off x="3454396" y="4244564"/>
              <a:ext cx="457560" cy="2786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90063B3-A82D-CAEE-5FB7-4508E9B6872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45756" y="4235564"/>
                <a:ext cx="47520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71252" imgH="203112" progId="Equation.3">
                  <p:embed/>
                </p:oleObj>
              </mc:Choice>
              <mc:Fallback>
                <p:oleObj name="Formel" r:id="rId2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685800" imgH="203200" progId="Equation.3">
                  <p:embed/>
                </p:oleObj>
              </mc:Choice>
              <mc:Fallback>
                <p:oleObj name="Formel" r:id="rId4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143000" imgH="203040" progId="Equation.3">
                  <p:embed/>
                </p:oleObj>
              </mc:Choice>
              <mc:Fallback>
                <p:oleObj name="Formel" r:id="rId6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409400" imgH="228600" progId="Equation.3">
                  <p:embed/>
                </p:oleObj>
              </mc:Choice>
              <mc:Fallback>
                <p:oleObj name="Formel" r:id="rId8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714320" imgH="228600" progId="Equation.3">
                  <p:embed/>
                </p:oleObj>
              </mc:Choice>
              <mc:Fallback>
                <p:oleObj name="Formel" r:id="rId10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562040" imgH="203040" progId="Equation.3">
                  <p:embed/>
                </p:oleObj>
              </mc:Choice>
              <mc:Fallback>
                <p:oleObj name="Formel" r:id="rId12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C2CC508E-90E6-8A6C-64AD-5476E49C5A1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1BF59C2-1164-3302-45A0-BE6A1E6D1D8C}"/>
              </a:ext>
            </a:extLst>
          </p:cNvPr>
          <p:cNvGrpSpPr/>
          <p:nvPr/>
        </p:nvGrpSpPr>
        <p:grpSpPr>
          <a:xfrm>
            <a:off x="6441316" y="713716"/>
            <a:ext cx="730080" cy="327240"/>
            <a:chOff x="6441316" y="713716"/>
            <a:chExt cx="7300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D2DD093-2CEF-AB1B-D2A5-846F4DA6F52D}"/>
                    </a:ext>
                  </a:extLst>
                </p14:cNvPr>
                <p14:cNvContentPartPr/>
                <p14:nvPr/>
              </p14:nvContentPartPr>
              <p14:xfrm>
                <a:off x="6441316" y="824596"/>
                <a:ext cx="265680" cy="161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D2DD093-2CEF-AB1B-D2A5-846F4DA6F5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32676" y="815596"/>
                  <a:ext cx="283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536748C-AD0B-174E-B441-F314D2533A89}"/>
                    </a:ext>
                  </a:extLst>
                </p14:cNvPr>
                <p14:cNvContentPartPr/>
                <p14:nvPr/>
              </p14:nvContentPartPr>
              <p14:xfrm>
                <a:off x="6907876" y="815236"/>
                <a:ext cx="11880" cy="4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536748C-AD0B-174E-B441-F314D2533A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9236" y="806236"/>
                  <a:ext cx="2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6AEB24-F2CA-E91A-CB40-B80C29019523}"/>
                    </a:ext>
                  </a:extLst>
                </p14:cNvPr>
                <p14:cNvContentPartPr/>
                <p14:nvPr/>
              </p14:nvContentPartPr>
              <p14:xfrm>
                <a:off x="6904276" y="938356"/>
                <a:ext cx="4320" cy="6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6AEB24-F2CA-E91A-CB40-B80C290195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95636" y="929716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D913620-8691-8230-20E6-B0D215B456C1}"/>
                    </a:ext>
                  </a:extLst>
                </p14:cNvPr>
                <p14:cNvContentPartPr/>
                <p14:nvPr/>
              </p14:nvContentPartPr>
              <p14:xfrm>
                <a:off x="6897076" y="849436"/>
                <a:ext cx="29520" cy="191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D913620-8691-8230-20E6-B0D215B456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88436" y="840436"/>
                  <a:ext cx="47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08B202-B7FC-7E0A-4B08-7A660A632E7B}"/>
                    </a:ext>
                  </a:extLst>
                </p14:cNvPr>
                <p14:cNvContentPartPr/>
                <p14:nvPr/>
              </p14:nvContentPartPr>
              <p14:xfrm>
                <a:off x="7054036" y="713716"/>
                <a:ext cx="117360" cy="227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08B202-B7FC-7E0A-4B08-7A660A632E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45396" y="704716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D776B25-F954-2DB9-D392-4F006BC77A75}"/>
              </a:ext>
            </a:extLst>
          </p:cNvPr>
          <p:cNvGrpSpPr/>
          <p:nvPr/>
        </p:nvGrpSpPr>
        <p:grpSpPr>
          <a:xfrm>
            <a:off x="7536796" y="737836"/>
            <a:ext cx="607680" cy="191520"/>
            <a:chOff x="7536796" y="737836"/>
            <a:chExt cx="6076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951549D-87C5-2432-9294-115FEAE51D92}"/>
                    </a:ext>
                  </a:extLst>
                </p14:cNvPr>
                <p14:cNvContentPartPr/>
                <p14:nvPr/>
              </p14:nvContentPartPr>
              <p14:xfrm>
                <a:off x="7536796" y="783196"/>
                <a:ext cx="127080" cy="146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951549D-87C5-2432-9294-115FEAE51D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8156" y="774196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DA7B9E1-CF42-0C08-CACD-1EE8F97AABB3}"/>
                    </a:ext>
                  </a:extLst>
                </p14:cNvPr>
                <p14:cNvContentPartPr/>
                <p14:nvPr/>
              </p14:nvContentPartPr>
              <p14:xfrm>
                <a:off x="7700956" y="819916"/>
                <a:ext cx="213480" cy="84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DA7B9E1-CF42-0C08-CACD-1EE8F97AAB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92316" y="810916"/>
                  <a:ext cx="231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3258BD9-58F0-C26D-4BD9-F1EB8E22238A}"/>
                    </a:ext>
                  </a:extLst>
                </p14:cNvPr>
                <p14:cNvContentPartPr/>
                <p14:nvPr/>
              </p14:nvContentPartPr>
              <p14:xfrm>
                <a:off x="7901836" y="737836"/>
                <a:ext cx="58680" cy="28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3258BD9-58F0-C26D-4BD9-F1EB8E2223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92836" y="728836"/>
                  <a:ext cx="76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C696E2D-1FBE-B8DA-1A8E-4C18810860C6}"/>
                    </a:ext>
                  </a:extLst>
                </p14:cNvPr>
                <p14:cNvContentPartPr/>
                <p14:nvPr/>
              </p14:nvContentPartPr>
              <p14:xfrm>
                <a:off x="7991476" y="742876"/>
                <a:ext cx="153000" cy="159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C696E2D-1FBE-B8DA-1A8E-4C18810860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82836" y="733876"/>
                  <a:ext cx="1706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64D71F0-B4FA-3FAF-0F01-5F4092656B95}"/>
              </a:ext>
            </a:extLst>
          </p:cNvPr>
          <p:cNvGrpSpPr/>
          <p:nvPr/>
        </p:nvGrpSpPr>
        <p:grpSpPr>
          <a:xfrm>
            <a:off x="8448316" y="601036"/>
            <a:ext cx="1594440" cy="302400"/>
            <a:chOff x="8448316" y="601036"/>
            <a:chExt cx="159444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7FA9706-41A9-FF70-8C93-8CA9A329B3C3}"/>
                    </a:ext>
                  </a:extLst>
                </p14:cNvPr>
                <p14:cNvContentPartPr/>
                <p14:nvPr/>
              </p14:nvContentPartPr>
              <p14:xfrm>
                <a:off x="8448316" y="651796"/>
                <a:ext cx="170640" cy="200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7FA9706-41A9-FF70-8C93-8CA9A329B3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39676" y="642796"/>
                  <a:ext cx="188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7B5788-52A9-9770-4E02-D0F97BF8488A}"/>
                    </a:ext>
                  </a:extLst>
                </p14:cNvPr>
                <p14:cNvContentPartPr/>
                <p14:nvPr/>
              </p14:nvContentPartPr>
              <p14:xfrm>
                <a:off x="8517436" y="779596"/>
                <a:ext cx="48240" cy="51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7B5788-52A9-9770-4E02-D0F97BF848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08436" y="770596"/>
                  <a:ext cx="65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E43219-0218-D7D4-B527-296A22AD7CCE}"/>
                    </a:ext>
                  </a:extLst>
                </p14:cNvPr>
                <p14:cNvContentPartPr/>
                <p14:nvPr/>
              </p14:nvContentPartPr>
              <p14:xfrm>
                <a:off x="8624716" y="765916"/>
                <a:ext cx="199800" cy="83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E43219-0218-D7D4-B527-296A22AD7C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16076" y="757276"/>
                  <a:ext cx="21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207FCF0-7244-127F-87FF-9680281B9174}"/>
                    </a:ext>
                  </a:extLst>
                </p14:cNvPr>
                <p14:cNvContentPartPr/>
                <p14:nvPr/>
              </p14:nvContentPartPr>
              <p14:xfrm>
                <a:off x="8845036" y="747556"/>
                <a:ext cx="83160" cy="131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207FCF0-7244-127F-87FF-9680281B91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36036" y="738916"/>
                  <a:ext cx="100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86943A-69CF-0FF5-CF8C-66755800EA04}"/>
                    </a:ext>
                  </a:extLst>
                </p14:cNvPr>
                <p14:cNvContentPartPr/>
                <p14:nvPr/>
              </p14:nvContentPartPr>
              <p14:xfrm>
                <a:off x="8957716" y="661516"/>
                <a:ext cx="104400" cy="229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86943A-69CF-0FF5-CF8C-66755800EA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49076" y="652516"/>
                  <a:ext cx="122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3935EBA-C0C3-F2B1-0919-E0D828700BE4}"/>
                    </a:ext>
                  </a:extLst>
                </p14:cNvPr>
                <p14:cNvContentPartPr/>
                <p14:nvPr/>
              </p14:nvContentPartPr>
              <p14:xfrm>
                <a:off x="9067516" y="770596"/>
                <a:ext cx="284400" cy="98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3935EBA-C0C3-F2B1-0919-E0D828700B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58876" y="761956"/>
                  <a:ext cx="302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B63214C-1362-B18A-1DAA-10002C96199F}"/>
                    </a:ext>
                  </a:extLst>
                </p14:cNvPr>
                <p14:cNvContentPartPr/>
                <p14:nvPr/>
              </p14:nvContentPartPr>
              <p14:xfrm>
                <a:off x="9409516" y="670516"/>
                <a:ext cx="392040" cy="205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B63214C-1362-B18A-1DAA-10002C9619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00516" y="661876"/>
                  <a:ext cx="409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70C641F-4A21-7EC4-9928-D5F80E0593B5}"/>
                    </a:ext>
                  </a:extLst>
                </p14:cNvPr>
                <p14:cNvContentPartPr/>
                <p14:nvPr/>
              </p14:nvContentPartPr>
              <p14:xfrm>
                <a:off x="10030876" y="601036"/>
                <a:ext cx="11880" cy="174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70C641F-4A21-7EC4-9928-D5F80E0593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21876" y="592036"/>
                  <a:ext cx="29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5E61AB2-3BDA-594C-9748-E59B0DC7EE68}"/>
                    </a:ext>
                  </a:extLst>
                </p14:cNvPr>
                <p14:cNvContentPartPr/>
                <p14:nvPr/>
              </p14:nvContentPartPr>
              <p14:xfrm>
                <a:off x="10009996" y="897316"/>
                <a:ext cx="8640" cy="6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5E61AB2-3BDA-594C-9748-E59B0DC7EE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01356" y="888316"/>
                  <a:ext cx="262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23115DA-B419-A3E3-8D53-E359D48C5B53}"/>
                  </a:ext>
                </a:extLst>
              </p14:cNvPr>
              <p14:cNvContentPartPr/>
              <p14:nvPr/>
            </p14:nvContentPartPr>
            <p14:xfrm>
              <a:off x="8510956" y="1035556"/>
              <a:ext cx="1433880" cy="792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23115DA-B419-A3E3-8D53-E359D48C5B5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02316" y="1026556"/>
                <a:ext cx="14515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E349D16-46A1-6D2F-6966-41A10F095AC5}"/>
                  </a:ext>
                </a:extLst>
              </p14:cNvPr>
              <p14:cNvContentPartPr/>
              <p14:nvPr/>
            </p14:nvContentPartPr>
            <p14:xfrm>
              <a:off x="2520556" y="1832956"/>
              <a:ext cx="1953000" cy="1184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E349D16-46A1-6D2F-6966-41A10F095A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11556" y="1823956"/>
                <a:ext cx="197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5E54B89-7A42-7A14-89D9-9D42C8C2E49D}"/>
                  </a:ext>
                </a:extLst>
              </p14:cNvPr>
              <p14:cNvContentPartPr/>
              <p14:nvPr/>
            </p14:nvContentPartPr>
            <p14:xfrm>
              <a:off x="2424076" y="2471236"/>
              <a:ext cx="2598480" cy="936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5E54B89-7A42-7A14-89D9-9D42C8C2E4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15436" y="2462596"/>
                <a:ext cx="2616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F272056-DAD0-7E84-43A1-5B2395D11FD2}"/>
                  </a:ext>
                </a:extLst>
              </p14:cNvPr>
              <p14:cNvContentPartPr/>
              <p14:nvPr/>
            </p14:nvContentPartPr>
            <p14:xfrm>
              <a:off x="3076036" y="4426756"/>
              <a:ext cx="412920" cy="496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F272056-DAD0-7E84-43A1-5B2395D11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7036" y="4418116"/>
                <a:ext cx="430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68B4890-2507-059F-F3DF-7ED48A0ACB5B}"/>
                  </a:ext>
                </a:extLst>
              </p14:cNvPr>
              <p14:cNvContentPartPr/>
              <p14:nvPr/>
            </p14:nvContentPartPr>
            <p14:xfrm>
              <a:off x="2341636" y="1831516"/>
              <a:ext cx="1960920" cy="77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68B4890-2507-059F-F3DF-7ED48A0ACB5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32636" y="1822876"/>
                <a:ext cx="19785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8A91515-F3DE-CA5A-4A40-347781262301}"/>
                  </a:ext>
                </a:extLst>
              </p14:cNvPr>
              <p14:cNvContentPartPr/>
              <p14:nvPr/>
            </p14:nvContentPartPr>
            <p14:xfrm>
              <a:off x="6533476" y="5571556"/>
              <a:ext cx="621360" cy="1040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8A91515-F3DE-CA5A-4A40-3477812623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4476" y="5562916"/>
                <a:ext cx="639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F62756D-3CE2-8B0F-9F56-EE578A76203D}"/>
                  </a:ext>
                </a:extLst>
              </p14:cNvPr>
              <p14:cNvContentPartPr/>
              <p14:nvPr/>
            </p14:nvContentPartPr>
            <p14:xfrm>
              <a:off x="2669236" y="5548876"/>
              <a:ext cx="1855080" cy="92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F62756D-3CE2-8B0F-9F56-EE578A76203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60236" y="5540236"/>
                <a:ext cx="187272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3A704996-7CFB-CEC4-9A68-255181E3A054}"/>
              </a:ext>
            </a:extLst>
          </p:cNvPr>
          <p:cNvGrpSpPr/>
          <p:nvPr/>
        </p:nvGrpSpPr>
        <p:grpSpPr>
          <a:xfrm>
            <a:off x="6996076" y="3991516"/>
            <a:ext cx="637560" cy="928440"/>
            <a:chOff x="6996076" y="3991516"/>
            <a:chExt cx="63756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475779A-079E-ECAF-78E0-20908C3E26FD}"/>
                    </a:ext>
                  </a:extLst>
                </p14:cNvPr>
                <p14:cNvContentPartPr/>
                <p14:nvPr/>
              </p14:nvContentPartPr>
              <p14:xfrm>
                <a:off x="7106236" y="3991516"/>
                <a:ext cx="527400" cy="928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475779A-079E-ECAF-78E0-20908C3E26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97596" y="3982876"/>
                  <a:ext cx="54504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1ADFC3-4C36-A86A-B237-70236B8D7912}"/>
                    </a:ext>
                  </a:extLst>
                </p14:cNvPr>
                <p14:cNvContentPartPr/>
                <p14:nvPr/>
              </p14:nvContentPartPr>
              <p14:xfrm>
                <a:off x="6996076" y="4654996"/>
                <a:ext cx="419040" cy="207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1ADFC3-4C36-A86A-B237-70236B8D79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87436" y="4645996"/>
                  <a:ext cx="43668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6ED0272-C42A-39DB-1C56-71A48120A62A}"/>
              </a:ext>
            </a:extLst>
          </p:cNvPr>
          <p:cNvGrpSpPr/>
          <p:nvPr/>
        </p:nvGrpSpPr>
        <p:grpSpPr>
          <a:xfrm>
            <a:off x="7744516" y="2164516"/>
            <a:ext cx="4022640" cy="1503360"/>
            <a:chOff x="7744516" y="2164516"/>
            <a:chExt cx="4022640" cy="15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BA9998-14F5-895F-628A-62B32D17CA93}"/>
                    </a:ext>
                  </a:extLst>
                </p14:cNvPr>
                <p14:cNvContentPartPr/>
                <p14:nvPr/>
              </p14:nvContentPartPr>
              <p14:xfrm>
                <a:off x="7744516" y="3312556"/>
                <a:ext cx="288360" cy="183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BA9998-14F5-895F-628A-62B32D17CA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35516" y="3303556"/>
                  <a:ext cx="306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B3917A4-2D57-DF7C-81A3-F513D2A45644}"/>
                    </a:ext>
                  </a:extLst>
                </p14:cNvPr>
                <p14:cNvContentPartPr/>
                <p14:nvPr/>
              </p14:nvContentPartPr>
              <p14:xfrm>
                <a:off x="8208916" y="3186556"/>
                <a:ext cx="5652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B3917A4-2D57-DF7C-81A3-F513D2A456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00276" y="3177556"/>
                  <a:ext cx="7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59BF18D-4A51-DAD4-5FB3-50020E8AE736}"/>
                    </a:ext>
                  </a:extLst>
                </p14:cNvPr>
                <p14:cNvContentPartPr/>
                <p14:nvPr/>
              </p14:nvContentPartPr>
              <p14:xfrm>
                <a:off x="8204596" y="3090076"/>
                <a:ext cx="179280" cy="168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59BF18D-4A51-DAD4-5FB3-50020E8AE73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95956" y="3081076"/>
                  <a:ext cx="196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969737-98CA-1D05-1D6D-97919BE48071}"/>
                    </a:ext>
                  </a:extLst>
                </p14:cNvPr>
                <p14:cNvContentPartPr/>
                <p14:nvPr/>
              </p14:nvContentPartPr>
              <p14:xfrm>
                <a:off x="8263996" y="3284476"/>
                <a:ext cx="184680" cy="109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969737-98CA-1D05-1D6D-97919BE480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55356" y="3275836"/>
                  <a:ext cx="202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8EB351-D33C-9C79-B260-041760B29AF2}"/>
                    </a:ext>
                  </a:extLst>
                </p14:cNvPr>
                <p14:cNvContentPartPr/>
                <p14:nvPr/>
              </p14:nvContentPartPr>
              <p14:xfrm>
                <a:off x="8454436" y="3044356"/>
                <a:ext cx="384120" cy="235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8EB351-D33C-9C79-B260-041760B29A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45436" y="3035716"/>
                  <a:ext cx="401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2C9D4C-16C6-C79A-DEAD-56652A6EB688}"/>
                    </a:ext>
                  </a:extLst>
                </p14:cNvPr>
                <p14:cNvContentPartPr/>
                <p14:nvPr/>
              </p14:nvContentPartPr>
              <p14:xfrm>
                <a:off x="8893636" y="2934196"/>
                <a:ext cx="203760" cy="224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2C9D4C-16C6-C79A-DEAD-56652A6EB6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84996" y="2925556"/>
                  <a:ext cx="221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23ADF0-9F06-7860-519F-ADCDF022CD55}"/>
                    </a:ext>
                  </a:extLst>
                </p14:cNvPr>
                <p14:cNvContentPartPr/>
                <p14:nvPr/>
              </p14:nvContentPartPr>
              <p14:xfrm>
                <a:off x="9129076" y="2790196"/>
                <a:ext cx="387720" cy="29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23ADF0-9F06-7860-519F-ADCDF022CD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20076" y="2781556"/>
                  <a:ext cx="405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ED4AF6-9977-1178-FD5F-A369EF55AF4A}"/>
                    </a:ext>
                  </a:extLst>
                </p14:cNvPr>
                <p14:cNvContentPartPr/>
                <p14:nvPr/>
              </p14:nvContentPartPr>
              <p14:xfrm>
                <a:off x="9518236" y="2773276"/>
                <a:ext cx="60480" cy="105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ED4AF6-9977-1178-FD5F-A369EF55AF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09596" y="2764276"/>
                  <a:ext cx="7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4F3123B-4374-F822-4FD0-3487B6C157CF}"/>
                    </a:ext>
                  </a:extLst>
                </p14:cNvPr>
                <p14:cNvContentPartPr/>
                <p14:nvPr/>
              </p14:nvContentPartPr>
              <p14:xfrm>
                <a:off x="9701116" y="2418316"/>
                <a:ext cx="448200" cy="408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4F3123B-4374-F822-4FD0-3487B6C157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92116" y="2409676"/>
                  <a:ext cx="4658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280FE31-3725-760E-C65C-D32A4109B5E9}"/>
                    </a:ext>
                  </a:extLst>
                </p14:cNvPr>
                <p14:cNvContentPartPr/>
                <p14:nvPr/>
              </p14:nvContentPartPr>
              <p14:xfrm>
                <a:off x="10272076" y="2374756"/>
                <a:ext cx="46440" cy="175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280FE31-3725-760E-C65C-D32A4109B5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63436" y="2366116"/>
                  <a:ext cx="64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73AD10E-B469-4DF7-E809-38CA04A77633}"/>
                    </a:ext>
                  </a:extLst>
                </p14:cNvPr>
                <p14:cNvContentPartPr/>
                <p14:nvPr/>
              </p14:nvContentPartPr>
              <p14:xfrm>
                <a:off x="10386196" y="2434876"/>
                <a:ext cx="90000" cy="94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73AD10E-B469-4DF7-E809-38CA04A776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77196" y="2425876"/>
                  <a:ext cx="107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23F42C6-B975-3707-BFA7-D989ADF19F06}"/>
                    </a:ext>
                  </a:extLst>
                </p14:cNvPr>
                <p14:cNvContentPartPr/>
                <p14:nvPr/>
              </p14:nvContentPartPr>
              <p14:xfrm>
                <a:off x="10476196" y="2236516"/>
                <a:ext cx="130320" cy="196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23F42C6-B975-3707-BFA7-D989ADF19F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67196" y="2227876"/>
                  <a:ext cx="147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D7B0047-F405-B9EA-422F-648A7252E589}"/>
                    </a:ext>
                  </a:extLst>
                </p14:cNvPr>
                <p14:cNvContentPartPr/>
                <p14:nvPr/>
              </p14:nvContentPartPr>
              <p14:xfrm>
                <a:off x="9043756" y="3427396"/>
                <a:ext cx="349920" cy="240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D7B0047-F405-B9EA-422F-648A7252E5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34756" y="3418756"/>
                  <a:ext cx="367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1B7F992-C116-0531-46BB-6052AC9AF64E}"/>
                    </a:ext>
                  </a:extLst>
                </p14:cNvPr>
                <p14:cNvContentPartPr/>
                <p14:nvPr/>
              </p14:nvContentPartPr>
              <p14:xfrm>
                <a:off x="9348676" y="3298876"/>
                <a:ext cx="16920" cy="23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1B7F992-C116-0531-46BB-6052AC9AF6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39676" y="3290236"/>
                  <a:ext cx="3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6E38424-75B6-2BD5-0A01-F2F54F34EA84}"/>
                    </a:ext>
                  </a:extLst>
                </p14:cNvPr>
                <p14:cNvContentPartPr/>
                <p14:nvPr/>
              </p14:nvContentPartPr>
              <p14:xfrm>
                <a:off x="9655756" y="3123916"/>
                <a:ext cx="327600" cy="239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6E38424-75B6-2BD5-0A01-F2F54F34EA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46756" y="3115276"/>
                  <a:ext cx="345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DD9A3C7-30F1-FA27-3FD5-89A70949EB4F}"/>
                    </a:ext>
                  </a:extLst>
                </p14:cNvPr>
                <p14:cNvContentPartPr/>
                <p14:nvPr/>
              </p14:nvContentPartPr>
              <p14:xfrm>
                <a:off x="9957436" y="3039316"/>
                <a:ext cx="38880" cy="24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DD9A3C7-30F1-FA27-3FD5-89A70949EB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48796" y="3030676"/>
                  <a:ext cx="5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0918D72-6CD3-B8B6-28D9-9F0AFFE6886E}"/>
                    </a:ext>
                  </a:extLst>
                </p14:cNvPr>
                <p14:cNvContentPartPr/>
                <p14:nvPr/>
              </p14:nvContentPartPr>
              <p14:xfrm>
                <a:off x="10039156" y="3034276"/>
                <a:ext cx="71280" cy="155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0918D72-6CD3-B8B6-28D9-9F0AFFE6886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30516" y="3025276"/>
                  <a:ext cx="88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179DE76-8FF2-C98C-A811-DA23B5DCA3DF}"/>
                    </a:ext>
                  </a:extLst>
                </p14:cNvPr>
                <p14:cNvContentPartPr/>
                <p14:nvPr/>
              </p14:nvContentPartPr>
              <p14:xfrm>
                <a:off x="10171996" y="2795596"/>
                <a:ext cx="381600" cy="299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179DE76-8FF2-C98C-A811-DA23B5DCA3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62996" y="2786596"/>
                  <a:ext cx="399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DC4564-BCF9-A6FA-D3E7-D5177AE9C1FC}"/>
                    </a:ext>
                  </a:extLst>
                </p14:cNvPr>
                <p14:cNvContentPartPr/>
                <p14:nvPr/>
              </p14:nvContentPartPr>
              <p14:xfrm>
                <a:off x="10719196" y="2550076"/>
                <a:ext cx="154440" cy="267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DC4564-BCF9-A6FA-D3E7-D5177AE9C1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10556" y="2541076"/>
                  <a:ext cx="172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E3669CC-B91F-7D9A-C214-337B586549BB}"/>
                    </a:ext>
                  </a:extLst>
                </p14:cNvPr>
                <p14:cNvContentPartPr/>
                <p14:nvPr/>
              </p14:nvContentPartPr>
              <p14:xfrm>
                <a:off x="10895956" y="2537116"/>
                <a:ext cx="81720" cy="339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E3669CC-B91F-7D9A-C214-337B586549B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887316" y="2528116"/>
                  <a:ext cx="99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2012687-B078-80C7-EA07-35E56D84D727}"/>
                    </a:ext>
                  </a:extLst>
                </p14:cNvPr>
                <p14:cNvContentPartPr/>
                <p14:nvPr/>
              </p14:nvContentPartPr>
              <p14:xfrm>
                <a:off x="11020156" y="2402476"/>
                <a:ext cx="192960" cy="207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2012687-B078-80C7-EA07-35E56D84D7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11516" y="2393836"/>
                  <a:ext cx="210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DECBC6C-662D-BAD5-962A-90D5F10D8092}"/>
                    </a:ext>
                  </a:extLst>
                </p14:cNvPr>
                <p14:cNvContentPartPr/>
                <p14:nvPr/>
              </p14:nvContentPartPr>
              <p14:xfrm>
                <a:off x="11256316" y="2365756"/>
                <a:ext cx="126720" cy="10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DECBC6C-662D-BAD5-962A-90D5F10D80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47316" y="2357116"/>
                  <a:ext cx="144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8D7FA6F-F8EA-A4DF-6919-037B15618029}"/>
                    </a:ext>
                  </a:extLst>
                </p14:cNvPr>
                <p14:cNvContentPartPr/>
                <p14:nvPr/>
              </p14:nvContentPartPr>
              <p14:xfrm>
                <a:off x="11392756" y="2164516"/>
                <a:ext cx="291960" cy="267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8D7FA6F-F8EA-A4DF-6919-037B156180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84116" y="2155516"/>
                  <a:ext cx="309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AAC200E-DD89-DD41-7B0B-E74E3E306530}"/>
                    </a:ext>
                  </a:extLst>
                </p14:cNvPr>
                <p14:cNvContentPartPr/>
                <p14:nvPr/>
              </p14:nvContentPartPr>
              <p14:xfrm>
                <a:off x="11476636" y="2241916"/>
                <a:ext cx="52920" cy="96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AAC200E-DD89-DD41-7B0B-E74E3E30653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467636" y="2232916"/>
                  <a:ext cx="7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1CA08EC-0D98-F969-6F7B-7DECAE7FC0D3}"/>
                    </a:ext>
                  </a:extLst>
                </p14:cNvPr>
                <p14:cNvContentPartPr/>
                <p14:nvPr/>
              </p14:nvContentPartPr>
              <p14:xfrm>
                <a:off x="10800196" y="2491036"/>
                <a:ext cx="966960" cy="582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1CA08EC-0D98-F969-6F7B-7DECAE7FC0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91196" y="2482036"/>
                  <a:ext cx="984600" cy="60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FD0A451-C2D7-1D8A-E71F-815659BB85C7}"/>
                  </a:ext>
                </a:extLst>
              </p14:cNvPr>
              <p14:cNvContentPartPr/>
              <p14:nvPr/>
            </p14:nvContentPartPr>
            <p14:xfrm>
              <a:off x="2384476" y="2402836"/>
              <a:ext cx="2404440" cy="41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FD0A451-C2D7-1D8A-E71F-815659BB85C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75476" y="2393836"/>
                <a:ext cx="2422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1E2B264-1A95-79A8-24D6-BB7982D249C2}"/>
                  </a:ext>
                </a:extLst>
              </p14:cNvPr>
              <p14:cNvContentPartPr/>
              <p14:nvPr/>
            </p14:nvContentPartPr>
            <p14:xfrm>
              <a:off x="2890636" y="6461116"/>
              <a:ext cx="1434600" cy="662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1E2B264-1A95-79A8-24D6-BB7982D249C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81996" y="6452116"/>
                <a:ext cx="145224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60ED6FD-D9B2-3DF6-C711-F434C2637196}"/>
              </a:ext>
            </a:extLst>
          </p:cNvPr>
          <p:cNvGrpSpPr/>
          <p:nvPr/>
        </p:nvGrpSpPr>
        <p:grpSpPr>
          <a:xfrm>
            <a:off x="2909716" y="5729956"/>
            <a:ext cx="2364840" cy="828720"/>
            <a:chOff x="2909716" y="5729956"/>
            <a:chExt cx="236484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4A00A0F-8334-3359-A546-830925E6E20A}"/>
                    </a:ext>
                  </a:extLst>
                </p14:cNvPr>
                <p14:cNvContentPartPr/>
                <p14:nvPr/>
              </p14:nvContentPartPr>
              <p14:xfrm>
                <a:off x="2909716" y="6012916"/>
                <a:ext cx="488520" cy="545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4A00A0F-8334-3359-A546-830925E6E2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00716" y="6004276"/>
                  <a:ext cx="5061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27A672E-0BEA-9D46-C995-1E3353A8E0BC}"/>
                    </a:ext>
                  </a:extLst>
                </p14:cNvPr>
                <p14:cNvContentPartPr/>
                <p14:nvPr/>
              </p14:nvContentPartPr>
              <p14:xfrm>
                <a:off x="3244876" y="5729956"/>
                <a:ext cx="1852200" cy="345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27A672E-0BEA-9D46-C995-1E3353A8E0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36236" y="5721316"/>
                  <a:ext cx="18698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D2B1190-3D8D-7DB1-D575-46E3AD51A3FB}"/>
                    </a:ext>
                  </a:extLst>
                </p14:cNvPr>
                <p14:cNvContentPartPr/>
                <p14:nvPr/>
              </p14:nvContentPartPr>
              <p14:xfrm>
                <a:off x="4964596" y="5911396"/>
                <a:ext cx="309960" cy="192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D2B1190-3D8D-7DB1-D575-46E3AD51A3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55956" y="5902396"/>
                  <a:ext cx="327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34C27EA-1E65-39AB-74A1-B429E34D3189}"/>
                    </a:ext>
                  </a:extLst>
                </p14:cNvPr>
                <p14:cNvContentPartPr/>
                <p14:nvPr/>
              </p14:nvContentPartPr>
              <p14:xfrm>
                <a:off x="4029676" y="5963596"/>
                <a:ext cx="502920" cy="515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34C27EA-1E65-39AB-74A1-B429E34D318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20676" y="5954956"/>
                  <a:ext cx="52056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44B9FD6C-025F-517A-AFB2-A6D0F7332AE6}"/>
              </a:ext>
            </a:extLst>
          </p:cNvPr>
          <p:cNvGrpSpPr/>
          <p:nvPr/>
        </p:nvGrpSpPr>
        <p:grpSpPr>
          <a:xfrm>
            <a:off x="1396276" y="1168756"/>
            <a:ext cx="3354840" cy="4339440"/>
            <a:chOff x="1396276" y="1168756"/>
            <a:chExt cx="3354840" cy="43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747663-DCD7-8411-B4A3-7415E7B619BC}"/>
                    </a:ext>
                  </a:extLst>
                </p14:cNvPr>
                <p14:cNvContentPartPr/>
                <p14:nvPr/>
              </p14:nvContentPartPr>
              <p14:xfrm>
                <a:off x="3213916" y="3605236"/>
                <a:ext cx="1191240" cy="452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747663-DCD7-8411-B4A3-7415E7B619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05276" y="3596236"/>
                  <a:ext cx="12088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95C6993-E36F-2169-990C-D83E5B9D497B}"/>
                    </a:ext>
                  </a:extLst>
                </p14:cNvPr>
                <p14:cNvContentPartPr/>
                <p14:nvPr/>
              </p14:nvContentPartPr>
              <p14:xfrm>
                <a:off x="4302196" y="3820156"/>
                <a:ext cx="228600" cy="229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95C6993-E36F-2169-990C-D83E5B9D497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93196" y="3811156"/>
                  <a:ext cx="246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6C00865-23D0-2056-5897-153B582C7413}"/>
                    </a:ext>
                  </a:extLst>
                </p14:cNvPr>
                <p14:cNvContentPartPr/>
                <p14:nvPr/>
              </p14:nvContentPartPr>
              <p14:xfrm>
                <a:off x="1865716" y="1182436"/>
                <a:ext cx="1361160" cy="145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6C00865-23D0-2056-5897-153B582C74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57076" y="1173796"/>
                  <a:ext cx="1378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CAB7AE-3158-2BB9-6467-0E19EA194E5E}"/>
                    </a:ext>
                  </a:extLst>
                </p14:cNvPr>
                <p14:cNvContentPartPr/>
                <p14:nvPr/>
              </p14:nvContentPartPr>
              <p14:xfrm>
                <a:off x="2975236" y="2801356"/>
                <a:ext cx="1599840" cy="417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CAB7AE-3158-2BB9-6467-0E19EA194E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66236" y="2792356"/>
                  <a:ext cx="1617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AC8D49-8309-58C4-25F3-52582F993E6B}"/>
                    </a:ext>
                  </a:extLst>
                </p14:cNvPr>
                <p14:cNvContentPartPr/>
                <p14:nvPr/>
              </p14:nvContentPartPr>
              <p14:xfrm>
                <a:off x="4437556" y="2930236"/>
                <a:ext cx="313560" cy="253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AC8D49-8309-58C4-25F3-52582F993E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28556" y="2921236"/>
                  <a:ext cx="331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AE4205-9435-7384-1315-9000450AA25D}"/>
                    </a:ext>
                  </a:extLst>
                </p14:cNvPr>
                <p14:cNvContentPartPr/>
                <p14:nvPr/>
              </p14:nvContentPartPr>
              <p14:xfrm>
                <a:off x="1600756" y="2896396"/>
                <a:ext cx="2297520" cy="144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AE4205-9435-7384-1315-9000450AA2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91756" y="2887756"/>
                  <a:ext cx="2315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702BA4A-3338-A8A1-809D-BADBEC7FA609}"/>
                    </a:ext>
                  </a:extLst>
                </p14:cNvPr>
                <p14:cNvContentPartPr/>
                <p14:nvPr/>
              </p14:nvContentPartPr>
              <p14:xfrm>
                <a:off x="1396276" y="1168756"/>
                <a:ext cx="212040" cy="4339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702BA4A-3338-A8A1-809D-BADBEC7FA6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87276" y="1159756"/>
                  <a:ext cx="229680" cy="435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2025267-124C-CB10-7A40-F8A44D19466B}"/>
                  </a:ext>
                </a:extLst>
              </p14:cNvPr>
              <p14:cNvContentPartPr/>
              <p14:nvPr/>
            </p14:nvContentPartPr>
            <p14:xfrm>
              <a:off x="2498956" y="5049556"/>
              <a:ext cx="1862280" cy="577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2025267-124C-CB10-7A40-F8A44D1946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89956" y="5040556"/>
                <a:ext cx="18799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65F3E59-236E-646A-ACBF-7E6B7E677183}"/>
                  </a:ext>
                </a:extLst>
              </p14:cNvPr>
              <p14:cNvContentPartPr/>
              <p14:nvPr/>
            </p14:nvContentPartPr>
            <p14:xfrm>
              <a:off x="3955876" y="5097796"/>
              <a:ext cx="499320" cy="698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65F3E59-236E-646A-ACBF-7E6B7E67718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947236" y="5089156"/>
                <a:ext cx="51696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0FF2A5A-B5A8-4935-AAB0-D76620508345}"/>
                  </a:ext>
                </a:extLst>
              </p14:cNvPr>
              <p14:cNvContentPartPr/>
              <p14:nvPr/>
            </p14:nvContentPartPr>
            <p14:xfrm>
              <a:off x="2663116" y="5145316"/>
              <a:ext cx="604440" cy="634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0FF2A5A-B5A8-4935-AAB0-D7662050834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654116" y="5136316"/>
                <a:ext cx="62208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9CF1D86-BE63-6B56-7B61-CE1D90E1CE5F}"/>
                  </a:ext>
                </a:extLst>
              </p14:cNvPr>
              <p14:cNvContentPartPr/>
              <p14:nvPr/>
            </p14:nvContentPartPr>
            <p14:xfrm>
              <a:off x="4069996" y="3925996"/>
              <a:ext cx="530640" cy="6775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9CF1D86-BE63-6B56-7B61-CE1D90E1CE5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60996" y="3916996"/>
                <a:ext cx="548280" cy="69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26E70C16-28D5-9108-BEB3-92023B9D04A7}"/>
              </a:ext>
            </a:extLst>
          </p:cNvPr>
          <p:cNvGrpSpPr/>
          <p:nvPr/>
        </p:nvGrpSpPr>
        <p:grpSpPr>
          <a:xfrm>
            <a:off x="1685356" y="4642036"/>
            <a:ext cx="5661360" cy="1260360"/>
            <a:chOff x="1685356" y="4642036"/>
            <a:chExt cx="5661360" cy="12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E0FED71-3388-9A28-1984-6ECABBB29C20}"/>
                    </a:ext>
                  </a:extLst>
                </p14:cNvPr>
                <p14:cNvContentPartPr/>
                <p14:nvPr/>
              </p14:nvContentPartPr>
              <p14:xfrm>
                <a:off x="2950756" y="4642036"/>
                <a:ext cx="2260800" cy="631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E0FED71-3388-9A28-1984-6ECABBB29C2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42116" y="4633036"/>
                  <a:ext cx="22784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20BD6A7-E4BE-13F6-1C8E-9B2D66FF2B9D}"/>
                    </a:ext>
                  </a:extLst>
                </p14:cNvPr>
                <p14:cNvContentPartPr/>
                <p14:nvPr/>
              </p14:nvContentPartPr>
              <p14:xfrm>
                <a:off x="5053516" y="4918156"/>
                <a:ext cx="349200" cy="288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20BD6A7-E4BE-13F6-1C8E-9B2D66FF2B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44876" y="4909156"/>
                  <a:ext cx="3668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2DB6261-0CB7-4D41-D2A2-74FFEFF92A5B}"/>
                    </a:ext>
                  </a:extLst>
                </p14:cNvPr>
                <p14:cNvContentPartPr/>
                <p14:nvPr/>
              </p14:nvContentPartPr>
              <p14:xfrm>
                <a:off x="1685356" y="4963876"/>
                <a:ext cx="5661360" cy="938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2DB6261-0CB7-4D41-D2A2-74FFEFF92A5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76716" y="4955236"/>
                  <a:ext cx="5679000" cy="95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47DAF2C-79F3-1646-ADBA-435CC1A436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98B1AB4-929F-C80B-D96F-DAA89A1D88B9}"/>
                  </a:ext>
                </a:extLst>
              </p14:cNvPr>
              <p14:cNvContentPartPr/>
              <p14:nvPr/>
            </p14:nvContentPartPr>
            <p14:xfrm>
              <a:off x="4588756" y="1514782"/>
              <a:ext cx="1212840" cy="90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98B1AB4-929F-C80B-D96F-DAA89A1D88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9756" y="1506142"/>
                <a:ext cx="1230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FC31602-358E-94CA-A05C-62A15B30A96B}"/>
                  </a:ext>
                </a:extLst>
              </p14:cNvPr>
              <p14:cNvContentPartPr/>
              <p14:nvPr/>
            </p14:nvContentPartPr>
            <p14:xfrm>
              <a:off x="1883716" y="1914022"/>
              <a:ext cx="4264200" cy="47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FC31602-358E-94CA-A05C-62A15B30A9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5076" y="1905022"/>
                <a:ext cx="4281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988C199-BCD6-F352-0BC1-5BC2EDF105CA}"/>
                  </a:ext>
                </a:extLst>
              </p14:cNvPr>
              <p14:cNvContentPartPr/>
              <p14:nvPr/>
            </p14:nvContentPartPr>
            <p14:xfrm>
              <a:off x="1745116" y="3656422"/>
              <a:ext cx="3940560" cy="147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988C199-BCD6-F352-0BC1-5BC2EDF105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6116" y="3647422"/>
                <a:ext cx="3958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050863-D5DD-25E4-243E-89F07DBA998A}"/>
                  </a:ext>
                </a:extLst>
              </p14:cNvPr>
              <p14:cNvContentPartPr/>
              <p14:nvPr/>
            </p14:nvContentPartPr>
            <p14:xfrm>
              <a:off x="6246556" y="4941982"/>
              <a:ext cx="1350000" cy="84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050863-D5DD-25E4-243E-89F07DBA99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7556" y="4932982"/>
                <a:ext cx="1367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6EEA41D-FA29-2B9A-12B2-00251B06D627}"/>
                  </a:ext>
                </a:extLst>
              </p14:cNvPr>
              <p14:cNvContentPartPr/>
              <p14:nvPr/>
            </p14:nvContentPartPr>
            <p14:xfrm>
              <a:off x="6171316" y="4979782"/>
              <a:ext cx="1423440" cy="84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6EEA41D-FA29-2B9A-12B2-00251B06D6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2316" y="4971142"/>
                <a:ext cx="14410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C3D039B-6EB7-7DF8-311E-C0218E073592}"/>
                  </a:ext>
                </a:extLst>
              </p14:cNvPr>
              <p14:cNvContentPartPr/>
              <p14:nvPr/>
            </p14:nvContentPartPr>
            <p14:xfrm>
              <a:off x="2793076" y="4872862"/>
              <a:ext cx="3679200" cy="658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C3D039B-6EB7-7DF8-311E-C0218E0735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4076" y="4863862"/>
                <a:ext cx="36968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44802B7-9CBD-FFF1-AF09-F555067973E9}"/>
                  </a:ext>
                </a:extLst>
              </p14:cNvPr>
              <p14:cNvContentPartPr/>
              <p14:nvPr/>
            </p14:nvContentPartPr>
            <p14:xfrm>
              <a:off x="6165556" y="4351222"/>
              <a:ext cx="1650960" cy="845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44802B7-9CBD-FFF1-AF09-F555067973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6556" y="4342582"/>
                <a:ext cx="1668600" cy="8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 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BAFC77DB-693A-4B5D-622C-C49E4849D4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A3EEE64-0F6A-2FD0-EDDC-403DA213EF52}"/>
                  </a:ext>
                </a:extLst>
              </p14:cNvPr>
              <p14:cNvContentPartPr/>
              <p14:nvPr/>
            </p14:nvContentPartPr>
            <p14:xfrm>
              <a:off x="2635036" y="1660942"/>
              <a:ext cx="1121040" cy="46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A3EEE64-0F6A-2FD0-EDDC-403DA213EF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396" y="1652302"/>
                <a:ext cx="1138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448D338-1240-60CE-C665-3D692B96F8AF}"/>
                  </a:ext>
                </a:extLst>
              </p14:cNvPr>
              <p14:cNvContentPartPr/>
              <p14:nvPr/>
            </p14:nvContentPartPr>
            <p14:xfrm>
              <a:off x="4099516" y="1599022"/>
              <a:ext cx="1615320" cy="88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448D338-1240-60CE-C665-3D692B96F8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0516" y="1590022"/>
                <a:ext cx="1632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B466309-DA99-7F42-6D30-3DACE56C125B}"/>
                  </a:ext>
                </a:extLst>
              </p14:cNvPr>
              <p14:cNvContentPartPr/>
              <p14:nvPr/>
            </p14:nvContentPartPr>
            <p14:xfrm>
              <a:off x="6018316" y="1664542"/>
              <a:ext cx="1264320" cy="45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B466309-DA99-7F42-6D30-3DACE56C12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9676" y="1655902"/>
                <a:ext cx="12819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E55869-397F-09EA-1670-F9B4B570A9A3}"/>
                  </a:ext>
                </a:extLst>
              </p14:cNvPr>
              <p14:cNvContentPartPr/>
              <p14:nvPr/>
            </p14:nvContentPartPr>
            <p14:xfrm>
              <a:off x="3164596" y="3046222"/>
              <a:ext cx="103680" cy="285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E55869-397F-09EA-1670-F9B4B570A9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5596" y="3037582"/>
                <a:ext cx="1213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AFA872B-F5BA-BED1-1C74-49CD325913B9}"/>
                  </a:ext>
                </a:extLst>
              </p14:cNvPr>
              <p14:cNvContentPartPr/>
              <p14:nvPr/>
            </p14:nvContentPartPr>
            <p14:xfrm>
              <a:off x="3788836" y="3325942"/>
              <a:ext cx="824400" cy="60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AFA872B-F5BA-BED1-1C74-49CD325913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0196" y="3317302"/>
                <a:ext cx="842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91B8182-B998-CBE0-9B0C-425B16B2A0AC}"/>
                  </a:ext>
                </a:extLst>
              </p14:cNvPr>
              <p14:cNvContentPartPr/>
              <p14:nvPr/>
            </p14:nvContentPartPr>
            <p14:xfrm>
              <a:off x="4870276" y="3389302"/>
              <a:ext cx="1047240" cy="32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91B8182-B998-CBE0-9B0C-425B16B2A0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61636" y="3380302"/>
                <a:ext cx="1064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DC6898AC-92F3-4124-AFC3-1149ADA9EC1C}"/>
                  </a:ext>
                </a:extLst>
              </p14:cNvPr>
              <p14:cNvContentPartPr/>
              <p14:nvPr/>
            </p14:nvContentPartPr>
            <p14:xfrm>
              <a:off x="1292596" y="926542"/>
              <a:ext cx="6221520" cy="16459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DC6898AC-92F3-4124-AFC3-1149ADA9EC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3596" y="917902"/>
                <a:ext cx="6239160" cy="16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A1DFE36-B76E-0CBA-BD89-8F398E5F1F59}"/>
                  </a:ext>
                </a:extLst>
              </p14:cNvPr>
              <p14:cNvContentPartPr/>
              <p14:nvPr/>
            </p14:nvContentPartPr>
            <p14:xfrm>
              <a:off x="3553756" y="5060422"/>
              <a:ext cx="1290960" cy="342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A1DFE36-B76E-0CBA-BD89-8F398E5F1F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4756" y="5051422"/>
                <a:ext cx="1308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C6EDA60-EDA4-9070-A8DC-6D7265D94DAD}"/>
                  </a:ext>
                </a:extLst>
              </p14:cNvPr>
              <p14:cNvContentPartPr/>
              <p14:nvPr/>
            </p14:nvContentPartPr>
            <p14:xfrm>
              <a:off x="3653836" y="3656062"/>
              <a:ext cx="2892600" cy="698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C6EDA60-EDA4-9070-A8DC-6D7265D94D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44836" y="3647422"/>
                <a:ext cx="291024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541A336-C868-1B60-F4BD-21C077BA0974}"/>
              </a:ext>
            </a:extLst>
          </p:cNvPr>
          <p:cNvGrpSpPr/>
          <p:nvPr/>
        </p:nvGrpSpPr>
        <p:grpSpPr>
          <a:xfrm>
            <a:off x="3020596" y="3404782"/>
            <a:ext cx="4206600" cy="2092320"/>
            <a:chOff x="3020596" y="3404782"/>
            <a:chExt cx="4206600" cy="20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1394B2-4631-9776-CE95-6A0B8A7FF74E}"/>
                    </a:ext>
                  </a:extLst>
                </p14:cNvPr>
                <p14:cNvContentPartPr/>
                <p14:nvPr/>
              </p14:nvContentPartPr>
              <p14:xfrm>
                <a:off x="3069196" y="4307302"/>
                <a:ext cx="250560" cy="31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1394B2-4631-9776-CE95-6A0B8A7FF7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60556" y="4298662"/>
                  <a:ext cx="268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C3F652-7BF7-1292-2648-2470401B22F3}"/>
                    </a:ext>
                  </a:extLst>
                </p14:cNvPr>
                <p14:cNvContentPartPr/>
                <p14:nvPr/>
              </p14:nvContentPartPr>
              <p14:xfrm>
                <a:off x="3020596" y="4409542"/>
                <a:ext cx="194400" cy="230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C3F652-7BF7-1292-2648-2470401B22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11596" y="4400542"/>
                  <a:ext cx="212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BAE424A-153D-A556-79EC-01F81408FB62}"/>
                    </a:ext>
                  </a:extLst>
                </p14:cNvPr>
                <p14:cNvContentPartPr/>
                <p14:nvPr/>
              </p14:nvContentPartPr>
              <p14:xfrm>
                <a:off x="3468796" y="4081582"/>
                <a:ext cx="211680" cy="147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BAE424A-153D-A556-79EC-01F81408FB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60156" y="4072582"/>
                  <a:ext cx="229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8CE40FD-CD1C-2558-0EAE-2F4A46CB4881}"/>
                    </a:ext>
                  </a:extLst>
                </p14:cNvPr>
                <p14:cNvContentPartPr/>
                <p14:nvPr/>
              </p14:nvContentPartPr>
              <p14:xfrm>
                <a:off x="3669676" y="3965662"/>
                <a:ext cx="22680" cy="13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8CE40FD-CD1C-2558-0EAE-2F4A46CB48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60676" y="3957022"/>
                  <a:ext cx="4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3CEA12A-854A-B4C5-AFBF-9D5147B67D07}"/>
                    </a:ext>
                  </a:extLst>
                </p14:cNvPr>
                <p14:cNvContentPartPr/>
                <p14:nvPr/>
              </p14:nvContentPartPr>
              <p14:xfrm>
                <a:off x="3725476" y="3905182"/>
                <a:ext cx="204840" cy="260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3CEA12A-854A-B4C5-AFBF-9D5147B67D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16476" y="3896182"/>
                  <a:ext cx="222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D1F2D-81EF-C1B9-9DC9-F4E1F846180D}"/>
                    </a:ext>
                  </a:extLst>
                </p14:cNvPr>
                <p14:cNvContentPartPr/>
                <p14:nvPr/>
              </p14:nvContentPartPr>
              <p14:xfrm>
                <a:off x="3961276" y="3899422"/>
                <a:ext cx="103320" cy="237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D1F2D-81EF-C1B9-9DC9-F4E1F84618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52636" y="3890422"/>
                  <a:ext cx="120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25014C-6C1C-3D9F-86C7-F9C9A11A34FE}"/>
                    </a:ext>
                  </a:extLst>
                </p14:cNvPr>
                <p14:cNvContentPartPr/>
                <p14:nvPr/>
              </p14:nvContentPartPr>
              <p14:xfrm>
                <a:off x="4234156" y="3870622"/>
                <a:ext cx="133920" cy="211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25014C-6C1C-3D9F-86C7-F9C9A11A34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25156" y="3861622"/>
                  <a:ext cx="15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859D67-4C3C-7766-ABE2-D9832C747CC5}"/>
                    </a:ext>
                  </a:extLst>
                </p14:cNvPr>
                <p14:cNvContentPartPr/>
                <p14:nvPr/>
              </p14:nvContentPartPr>
              <p14:xfrm>
                <a:off x="4285276" y="3988342"/>
                <a:ext cx="84600" cy="13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859D67-4C3C-7766-ABE2-D9832C747C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76276" y="3979702"/>
                  <a:ext cx="10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CA3143-5AF9-0027-99D9-ECA9D901D7AF}"/>
                    </a:ext>
                  </a:extLst>
                </p14:cNvPr>
                <p14:cNvContentPartPr/>
                <p14:nvPr/>
              </p14:nvContentPartPr>
              <p14:xfrm>
                <a:off x="4601356" y="3859102"/>
                <a:ext cx="91800" cy="176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CA3143-5AF9-0027-99D9-ECA9D901D7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92356" y="3850102"/>
                  <a:ext cx="10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D9047C5-B808-83AC-156D-0D14A4A46DAB}"/>
                    </a:ext>
                  </a:extLst>
                </p14:cNvPr>
                <p14:cNvContentPartPr/>
                <p14:nvPr/>
              </p14:nvContentPartPr>
              <p14:xfrm>
                <a:off x="4793236" y="3906622"/>
                <a:ext cx="64080" cy="118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D9047C5-B808-83AC-156D-0D14A4A46D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84236" y="3897622"/>
                  <a:ext cx="81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8716B93-BB4F-156A-E07D-1F85CBEBDCAA}"/>
                    </a:ext>
                  </a:extLst>
                </p14:cNvPr>
                <p14:cNvContentPartPr/>
                <p14:nvPr/>
              </p14:nvContentPartPr>
              <p14:xfrm>
                <a:off x="4773796" y="3954862"/>
                <a:ext cx="94320" cy="10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8716B93-BB4F-156A-E07D-1F85CBEBDC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65156" y="3946222"/>
                  <a:ext cx="11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03B11E-4B29-73F3-6506-70EBD14661D9}"/>
                    </a:ext>
                  </a:extLst>
                </p14:cNvPr>
                <p14:cNvContentPartPr/>
                <p14:nvPr/>
              </p14:nvContentPartPr>
              <p14:xfrm>
                <a:off x="4927516" y="3928582"/>
                <a:ext cx="111600" cy="65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03B11E-4B29-73F3-6506-70EBD14661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18516" y="3919942"/>
                  <a:ext cx="129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C6F8551-37F5-459A-0EE5-1B7039EEBFD2}"/>
                    </a:ext>
                  </a:extLst>
                </p14:cNvPr>
                <p14:cNvContentPartPr/>
                <p14:nvPr/>
              </p14:nvContentPartPr>
              <p14:xfrm>
                <a:off x="5124796" y="3971062"/>
                <a:ext cx="16920" cy="20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C6F8551-37F5-459A-0EE5-1B7039EEBF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15796" y="3962062"/>
                  <a:ext cx="34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5A9DE20-51A8-B61D-D265-40F6C839A48B}"/>
                    </a:ext>
                  </a:extLst>
                </p14:cNvPr>
                <p14:cNvContentPartPr/>
                <p14:nvPr/>
              </p14:nvContentPartPr>
              <p14:xfrm>
                <a:off x="5426836" y="3762982"/>
                <a:ext cx="82800" cy="187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5A9DE20-51A8-B61D-D265-40F6C839A4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17836" y="3754342"/>
                  <a:ext cx="100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CB5566D-C182-6613-918A-022240F87D0D}"/>
                    </a:ext>
                  </a:extLst>
                </p14:cNvPr>
                <p14:cNvContentPartPr/>
                <p14:nvPr/>
              </p14:nvContentPartPr>
              <p14:xfrm>
                <a:off x="5463916" y="3847222"/>
                <a:ext cx="58680" cy="38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CB5566D-C182-6613-918A-022240F87D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54916" y="3838222"/>
                  <a:ext cx="7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E348AA3-7C4F-5D64-AF70-3B73EDB13416}"/>
                    </a:ext>
                  </a:extLst>
                </p14:cNvPr>
                <p14:cNvContentPartPr/>
                <p14:nvPr/>
              </p14:nvContentPartPr>
              <p14:xfrm>
                <a:off x="5712316" y="3716902"/>
                <a:ext cx="205560" cy="167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E348AA3-7C4F-5D64-AF70-3B73EDB134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03316" y="3708262"/>
                  <a:ext cx="223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6315395-EDBA-EF95-6E83-3FA5C7F88F3D}"/>
                    </a:ext>
                  </a:extLst>
                </p14:cNvPr>
                <p14:cNvContentPartPr/>
                <p14:nvPr/>
              </p14:nvContentPartPr>
              <p14:xfrm>
                <a:off x="5945596" y="3652462"/>
                <a:ext cx="90720" cy="210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6315395-EDBA-EF95-6E83-3FA5C7F88F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36956" y="3643822"/>
                  <a:ext cx="108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6B429F-E52A-8FA3-F89B-252EDBD3FB17}"/>
                    </a:ext>
                  </a:extLst>
                </p14:cNvPr>
                <p14:cNvContentPartPr/>
                <p14:nvPr/>
              </p14:nvContentPartPr>
              <p14:xfrm>
                <a:off x="5835436" y="3589462"/>
                <a:ext cx="13320" cy="1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6B429F-E52A-8FA3-F89B-252EDBD3FB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26436" y="3580822"/>
                  <a:ext cx="3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96C138-89D6-6775-468A-9445D87112E3}"/>
                    </a:ext>
                  </a:extLst>
                </p14:cNvPr>
                <p14:cNvContentPartPr/>
                <p14:nvPr/>
              </p14:nvContentPartPr>
              <p14:xfrm>
                <a:off x="5939116" y="3721222"/>
                <a:ext cx="74160" cy="20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96C138-89D6-6775-468A-9445D87112E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30116" y="3712222"/>
                  <a:ext cx="9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D14545-8D8A-F021-4A0A-7248378A70ED}"/>
                    </a:ext>
                  </a:extLst>
                </p14:cNvPr>
                <p14:cNvContentPartPr/>
                <p14:nvPr/>
              </p14:nvContentPartPr>
              <p14:xfrm>
                <a:off x="6186796" y="3710422"/>
                <a:ext cx="180000" cy="79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D14545-8D8A-F021-4A0A-7248378A70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77796" y="3701782"/>
                  <a:ext cx="197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39FE117-1954-E615-9C5A-2AA042B11D5F}"/>
                    </a:ext>
                  </a:extLst>
                </p14:cNvPr>
                <p14:cNvContentPartPr/>
                <p14:nvPr/>
              </p14:nvContentPartPr>
              <p14:xfrm>
                <a:off x="6361396" y="3611782"/>
                <a:ext cx="42840" cy="52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39FE117-1954-E615-9C5A-2AA042B11D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52756" y="3603142"/>
                  <a:ext cx="60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85B3E4-8772-E0B2-3569-436AD5CD9A66}"/>
                    </a:ext>
                  </a:extLst>
                </p14:cNvPr>
                <p14:cNvContentPartPr/>
                <p14:nvPr/>
              </p14:nvContentPartPr>
              <p14:xfrm>
                <a:off x="6417196" y="3520702"/>
                <a:ext cx="195840" cy="238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85B3E4-8772-E0B2-3569-436AD5CD9A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08556" y="3511702"/>
                  <a:ext cx="213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14BC7CB-77B6-02B5-49CC-F44B1FC89F87}"/>
                    </a:ext>
                  </a:extLst>
                </p14:cNvPr>
                <p14:cNvContentPartPr/>
                <p14:nvPr/>
              </p14:nvContentPartPr>
              <p14:xfrm>
                <a:off x="6610516" y="3493342"/>
                <a:ext cx="72360" cy="233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14BC7CB-77B6-02B5-49CC-F44B1FC89F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01876" y="3484702"/>
                  <a:ext cx="90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9EDCF7-7482-8CF4-FD72-B0D7BE3AF1F2}"/>
                    </a:ext>
                  </a:extLst>
                </p14:cNvPr>
                <p14:cNvContentPartPr/>
                <p14:nvPr/>
              </p14:nvContentPartPr>
              <p14:xfrm>
                <a:off x="6854956" y="3561742"/>
                <a:ext cx="372240" cy="132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9EDCF7-7482-8CF4-FD72-B0D7BE3AF1F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45956" y="3552742"/>
                  <a:ext cx="389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BC64AB-FB3D-0153-38A2-C2D53DA49FF3}"/>
                    </a:ext>
                  </a:extLst>
                </p14:cNvPr>
                <p14:cNvContentPartPr/>
                <p14:nvPr/>
              </p14:nvContentPartPr>
              <p14:xfrm>
                <a:off x="7117036" y="3404782"/>
                <a:ext cx="7200" cy="25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BC64AB-FB3D-0153-38A2-C2D53DA49F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08036" y="3396142"/>
                  <a:ext cx="24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DFC0EAE-C17F-6A1F-4C33-9C7E3F005A43}"/>
                    </a:ext>
                  </a:extLst>
                </p14:cNvPr>
                <p14:cNvContentPartPr/>
                <p14:nvPr/>
              </p14:nvContentPartPr>
              <p14:xfrm>
                <a:off x="3075316" y="4180582"/>
                <a:ext cx="2095200" cy="1316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DFC0EAE-C17F-6A1F-4C33-9C7E3F005A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66316" y="4171582"/>
                  <a:ext cx="2112840" cy="133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95400" imgH="419100" progId="Equation.3">
                  <p:embed/>
                </p:oleObj>
              </mc:Choice>
              <mc:Fallback>
                <p:oleObj name="Formel" r:id="rId2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536480" imgH="419040" progId="Equation.3">
                  <p:embed/>
                </p:oleObj>
              </mc:Choice>
              <mc:Fallback>
                <p:oleObj name="Formel" r:id="rId4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5673CC5-9F70-B35B-48E7-31A8429515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8C9EDAB-6DA0-3071-68DD-7E694F26ABBF}"/>
                  </a:ext>
                </a:extLst>
              </p14:cNvPr>
              <p14:cNvContentPartPr/>
              <p14:nvPr/>
            </p14:nvContentPartPr>
            <p14:xfrm>
              <a:off x="1174156" y="152902"/>
              <a:ext cx="9180720" cy="5607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8C9EDAB-6DA0-3071-68DD-7E694F26AB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5156" y="143902"/>
                <a:ext cx="9198360" cy="56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3E39C23-7D57-EB37-3995-D291DC12E4A1}"/>
                  </a:ext>
                </a:extLst>
              </p14:cNvPr>
              <p14:cNvContentPartPr/>
              <p14:nvPr/>
            </p14:nvContentPartPr>
            <p14:xfrm>
              <a:off x="4041196" y="2517382"/>
              <a:ext cx="3472560" cy="1654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3E39C23-7D57-EB37-3995-D291DC12E4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2556" y="2508742"/>
                <a:ext cx="3490200" cy="16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00C67DF-F22E-EFFE-E31C-49478B30B576}"/>
                  </a:ext>
                </a:extLst>
              </p14:cNvPr>
              <p14:cNvContentPartPr/>
              <p14:nvPr/>
            </p14:nvContentPartPr>
            <p14:xfrm>
              <a:off x="3794596" y="4143142"/>
              <a:ext cx="3652200" cy="1661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00C67DF-F22E-EFFE-E31C-49478B30B5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5596" y="4134142"/>
                <a:ext cx="3669840" cy="16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16E327B-44C7-BAB4-8FFB-BFE76EA38B4A}"/>
                  </a:ext>
                </a:extLst>
              </p14:cNvPr>
              <p14:cNvContentPartPr/>
              <p14:nvPr/>
            </p14:nvContentPartPr>
            <p14:xfrm>
              <a:off x="3907636" y="2602342"/>
              <a:ext cx="3431520" cy="1580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16E327B-44C7-BAB4-8FFB-BFE76EA38B4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8636" y="2593342"/>
                <a:ext cx="3449160" cy="15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3C6F0F8-23CE-D94A-A4EC-C6B717861677}"/>
                  </a:ext>
                </a:extLst>
              </p14:cNvPr>
              <p14:cNvContentPartPr/>
              <p14:nvPr/>
            </p14:nvContentPartPr>
            <p14:xfrm>
              <a:off x="1519396" y="4504222"/>
              <a:ext cx="2583360" cy="1285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3C6F0F8-23CE-D94A-A4EC-C6B7178616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10756" y="4495222"/>
                <a:ext cx="2601000" cy="1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2041</Words>
  <Application>Microsoft Office PowerPoint</Application>
  <PresentationFormat>Breitbild</PresentationFormat>
  <Paragraphs>576</Paragraphs>
  <Slides>38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6" baseType="lpstr">
      <vt:lpstr>Arial</vt:lpstr>
      <vt:lpstr>Cambria Math</vt:lpstr>
      <vt:lpstr>Symbol</vt:lpstr>
      <vt:lpstr>Times</vt:lpstr>
      <vt:lpstr>Times New Roman</vt:lpstr>
      <vt:lpstr>Office</vt:lpstr>
      <vt:lpstr>Formel</vt:lpstr>
      <vt:lpstr>Equation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214</cp:revision>
  <dcterms:created xsi:type="dcterms:W3CDTF">2020-09-20T22:46:24Z</dcterms:created>
  <dcterms:modified xsi:type="dcterms:W3CDTF">2023-03-23T10:45:31Z</dcterms:modified>
</cp:coreProperties>
</file>