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2" r:id="rId3"/>
    <p:sldId id="383" r:id="rId4"/>
    <p:sldId id="570" r:id="rId5"/>
    <p:sldId id="389" r:id="rId6"/>
    <p:sldId id="571" r:id="rId7"/>
    <p:sldId id="414" r:id="rId8"/>
    <p:sldId id="390" r:id="rId9"/>
    <p:sldId id="392" r:id="rId10"/>
    <p:sldId id="393" r:id="rId11"/>
    <p:sldId id="380" r:id="rId12"/>
    <p:sldId id="381" r:id="rId13"/>
    <p:sldId id="563" r:id="rId14"/>
    <p:sldId id="564" r:id="rId15"/>
    <p:sldId id="504" r:id="rId16"/>
    <p:sldId id="412" r:id="rId17"/>
    <p:sldId id="562" r:id="rId18"/>
    <p:sldId id="413" r:id="rId19"/>
    <p:sldId id="565" r:id="rId20"/>
    <p:sldId id="394" r:id="rId21"/>
    <p:sldId id="395" r:id="rId22"/>
    <p:sldId id="418" r:id="rId23"/>
    <p:sldId id="422" r:id="rId24"/>
    <p:sldId id="423" r:id="rId25"/>
    <p:sldId id="424" r:id="rId26"/>
    <p:sldId id="566" r:id="rId27"/>
    <p:sldId id="397" r:id="rId28"/>
    <p:sldId id="426" r:id="rId29"/>
    <p:sldId id="425" r:id="rId30"/>
    <p:sldId id="399" r:id="rId31"/>
    <p:sldId id="401" r:id="rId32"/>
    <p:sldId id="402" r:id="rId33"/>
    <p:sldId id="403" r:id="rId34"/>
    <p:sldId id="404" r:id="rId35"/>
    <p:sldId id="405" r:id="rId36"/>
    <p:sldId id="406" r:id="rId37"/>
    <p:sldId id="429" r:id="rId38"/>
    <p:sldId id="430" r:id="rId39"/>
    <p:sldId id="407" r:id="rId40"/>
    <p:sldId id="50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1:1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16 222 17020,'-16'0'522,"30"-3"-25,34-5 193,268-27 1213,-51 6-1326,104-24-184,245-27 486,-451 67-666,293 13 1,-194 31-180,-41-4 125,-120-26 307,-31-1-1522,-71 0 935,0-1-1,0 1 0,0-1 0,0 1 0,0-1 1,0 1-1,1-1 0,-1 0 0,0 1 0,1-1 1,-1 0-1,0 0 0,1 1 0,-1-1 0,1 0 1,-1 0-1,1 0 0,-1 0 0,1 0 0,-1-1 1,0-6-525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17516,'-13'22'4090,"-80"140"115,75-127-4016,-49 104 769,57-115-2028,-11 44-1,21-68 1037,0 0-1,0 0 0,0 1 0,0-1 1,0 0-1,-1 0 0,1 0 0,0 0 1,0 0-1,0 0 0,0 1 0,0-1 1,0 0-1,0 0 0,0 0 1,0 0-1,0 0 0,0 0 0,0 1 1,0-1-1,0 0 0,0 0 0,0 0 1,0 0-1,0 0 0,0 1 0,0-1 1,0 0-1,0 0 0,0 0 0,0 0 1,0 0-1,1 0 0,-1 1 1,0-1-1,0 0 0,0 0 0,0 0 1,0 0-1,0 0 0,0 0 0,0 0 1,1 0-1,-1 0 0,0 0 0,0 1 1,0-1-1,0 0 0,6-6-903,18-54-823,-8 14 677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14755,'1'9'322,"0"0"0,1 0-1,0 0 1,0 0 0,1-1 0,1 1-1,-1-1 1,6 9 0,-7-14-225,-1-1 1,1 1 0,0-1-1,0 0 1,0 0 0,1 0-1,-1 0 1,0 0-1,1 0 1,0 0 0,-1-1-1,1 0 1,0 1 0,0-1-1,-1 0 1,1 0-1,0 0 1,0-1 0,0 1-1,0-1 1,0 0 0,1 0-1,-1 0 1,0 0-1,0 0 1,0 0 0,4-2-1,1 0 46,1-1-1,-1 0 1,0 0-1,0-1 1,-1 0-1,1-1 1,-1 1 0,0-1-1,0-1 1,0 0-1,-1 1 1,1-2-1,-2 1 1,11-14-1,-11 13-40,0 0-1,-1-1 0,0 1 1,0-1-1,0 0 1,-1 0-1,0 0 1,-1-1-1,0 1 1,0 0-1,-1-1 0,0 0 1,0 1-1,-2-18 1,1 23-87,0 0 0,-1-1 1,0 1-1,0 0 0,0-1 0,0 1 1,0 0-1,0 0 0,-1 0 1,0 0-1,1 0 0,-1 0 0,0 1 1,-1-1-1,1 1 0,0-1 0,-1 1 1,1 0-1,-1 0 0,0 0 0,0 0 1,0 0-1,0 1 0,0-1 1,0 1-1,0 0 0,0 0 0,-1 0 1,1 0-1,0 0 0,-1 1 0,1 0 1,0 0-1,-1 0 0,1 0 1,-1 0-1,1 0 0,0 1 0,-1 0 1,1 0-1,0 0 0,0 0 0,-1 0 1,1 0-1,0 1 0,0 0 1,1 0-1,-1 0 0,0 0 0,-3 3 1,-1 2-15,1 0 1,1 1 0,-1-1 0,1 1 0,1 0-1,-1 0 1,2 1 0,-1-1 0,1 1 0,0 0-1,1 0 1,-2 12 0,3-14 13,0 0 1,0 0-1,1 1 0,0-1 0,1 0 0,-1 0 1,3 10-1,-2-13 8,1 0 0,-1-1 1,0 1-1,1 0 0,0-1 0,0 1 1,0-1-1,0 1 0,1-1 0,-1 0 1,1 0-1,0 0 0,5 4 0,-3-4 16,0 0-1,0-1 0,0 1 0,1-1 1,-1 0-1,1 0 0,-1-1 0,1 0 1,0 0-1,0 0 0,-1-1 0,1 1 1,0-1-1,0-1 0,0 1 0,0-1 1,-1 0-1,1-1 0,5-1 0,14-5 184,-1-1 0,44-23 0,-65 31-199,20-13 113,19-9-2,-40 22-125,1 0 0,0 0 0,-1 0-1,1 0 1,0 0 0,0 1 0,-1-1-1,1 1 1,0 0 0,0 0 0,0 0-1,4 0 1,-5 1-6,-1 0 0,1-1-1,-1 1 1,1 0 0,-1 0 0,1 0 0,-1 0-1,0 0 1,1 0 0,-1 0 0,0 0-1,0 0 1,0 1 0,0-1 0,1 3-1,13 26-3,0 0 2,-12-27 3,-1-1-1,1 1 0,0-1 1,0 1-1,0-1 1,0 0-1,0 0 0,0 0 1,1 0-1,-1-1 1,0 0-1,1 1 1,-1-1-1,1 0 0,0 0 1,-1-1-1,1 1 1,0-1-1,-1 0 0,1 0 1,0 0-1,0-1 1,-1 1-1,5-2 1,9-2 42,1-1 0,-1-1 0,31-15 0,4-1 99,-42 19-107,-1 0 0,1 1 0,0 0 0,18-1-1,-25 3-28,0 0 0,-1 0-1,1 0 1,-1 0 0,1 1-1,0-1 1,-1 1-1,1 0 1,-1-1 0,1 1-1,-1 1 1,0-1 0,1 0-1,-1 0 1,0 1 0,0 0-1,0-1 1,0 1-1,0 0 1,0 0 0,0 0-1,2 4 1,0 3-1,0 0-1,-1 1 1,0-1 0,-1 1 0,0 0-1,1 12 1,-1-3-2653,-3-41 2210,-4-11-176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18220,'-3'3'367,"0"0"0,-1-1 0,1 1-1,0-1 1,-1 0 0,1 0 0,-1 0 0,0 0 0,1-1 0,-1 0 0,0 1-1,0-1 1,-5 0 0,-18 7 274,26-7-641,-1 0 0,0-1 0,1 1 0,-1 0 0,0 0 0,1 0 0,-1 0 0,1 0 0,0 0 0,-1 1 0,1-1 0,0 0 0,0 1 0,0-1 0,0 1 0,0-1 0,0 1 0,0 0 0,0-1 0,0 4 0,1-4-29,0 1-1,0-1 0,0 0 1,1 0-1,-1 0 0,0 0 1,1 1-1,-1-1 0,1 0 1,-1 0-1,1 0 0,0 0 1,-1 0-1,1 0 0,0 0 1,0 0-1,0-1 0,0 1 0,0 0 1,0 0-1,0-1 0,0 1 1,0 0-1,0-1 0,0 1 1,0-1-1,0 0 0,1 1 1,-1-1-1,0 0 0,2 0 1,20 5-528,-14-4 366,0 0-1,0 1 1,-1 1 0,17 5-1,-24-8 204,0 1-1,0-1 0,0 1 1,0 0-1,0-1 0,0 1 1,0 0-1,0 0 0,0-1 1,0 1-1,-1 0 0,1 0 0,0 0 1,0 0-1,-1 0 0,1 0 1,-1 0-1,1 1 0,-1-1 1,1 0-1,-1 0 0,0 0 1,0 0-1,1 1 0,-1-1 1,0 0-1,0 0 0,0 0 1,0 1-1,0-1 0,-1 0 1,1 0-1,0 0 0,0 1 1,-1-1-1,1 0 0,-1 0 1,1 0-1,-1 0 0,0 0 1,0 2-1,-2 0-29,0 1 0,0-1 0,0 0 0,-1 0 0,1 0 0,0 0 0,-1 0 0,0-1 0,0 1 0,0-1 0,0 0 0,0-1 0,0 1 0,-1-1 0,1 0-1,0 0 1,-1 0 0,1 0 0,-1-1 0,-7 1 0,11-1 1,1 0-1,-1 0 0,0 0 0,1-1 1,-1 1-1,0 0 0,1 0 0,-1 0 1,1 0-1,-1-1 0,0 1 0,1 0 0,-1 0 1,1-1-1,-1 1 0,1-1 0,-1 1 1,1 0-1,-1-1 0,1 1 0,-1-1 1,1 1-1,0-1 0,-1 1 0,1-1 1,0 1-1,-1-1 0,1 0 0,0 1 1,0-1-1,-1 0 0,-1-12-385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59 280 15507,'-2'12'821,"-1"0"-1,-1 0 0,-7 17 0,6-17-456,0 0-1,1 0 0,-2 15 1,5-19-237,0-1 0,0 1 1,1-1-1,1 1 0,1 11 1,-2-18-106,0 0-1,0 0 1,1 0 0,-1 1 0,1-1 0,-1 0 0,1 0-1,-1 0 1,1 0 0,-1 0 0,1 0 0,0 0 0,0 0 0,0 0-1,0 0 1,-1 0 0,3 1 0,-2-2-2,0 0-1,0 0 1,0 1 0,0-1 0,0 0-1,0 0 1,0 0 0,1 0 0,-1 0-1,0 0 1,0-1 0,0 1 0,0 0-1,0 0 1,0-1 0,0 1-1,0-1 1,0 1 0,0-1 0,0 1-1,0-1 1,0 0 0,1 0 0,4-5 71,0 1 1,0-1-1,0 0 1,-1-1 0,0 1-1,0-1 1,0 0-1,-1 0 1,0-1-1,-1 1 1,5-15-1,1-5 126,-2-1 0,5-30-1,-8 33-134,-1-1 1,0-42-1,-4 56-92,0 0 1,0 0 0,-1 1-1,0-1 1,-1 0 0,0 1-1,-1 0 1,-6-12 0,9 21 4,0 0 1,0 0-1,0-1 0,-1 1 1,1 0-1,-1 0 1,1 0-1,-1 0 0,0 1 1,0-1-1,1 0 0,-1 1 1,-1-1-1,1 1 1,0 0-1,0 0 0,0-1 1,-1 2-1,1-1 1,-1 0-1,1 0 0,0 1 1,-1-1-1,1 1 1,-1 0-1,0 0 0,1 0 1,-1 0-1,1 0 1,-5 1-1,4 0 18,-1 1 0,1-1 1,-1 1-1,1 0 0,0 0 0,-1 0 0,1 0 1,0 0-1,1 1 0,-1-1 0,0 1 1,1 0-1,-1 0 0,1 0 0,0 0 0,0 0 1,0 1-1,0-1 0,1 0 0,-2 5 0,1-3 10,1 0 0,0 0 0,0 1 0,0-1 0,1 0 0,-1 0 0,1 0 0,0 0 0,1 1 0,-1-1 0,1 0 0,0 0 0,1 0 0,-1 0 0,1 0 0,0 0 0,0-1 0,0 1 0,1-1-1,3 7 1,7 5-80,0-1 0,2 0-1,30 26 1,-28-26-137,-1-1 0,18 22 0,-30-30 78,0-1-1,0 1 1,-1 0-1,1 0 1,-1 0-1,3 12 1,-5-14-400,0 0 0,0-1 0,-1 1 0,1 0 0,-1 0 0,0 0 1,-1 7-1,-2-16-1273,2-10 686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15099,'3'4'375,"0"0"-1,0-1 1,0 0-1,0 1 0,1-1 1,0 0-1,-1 0 1,8 3-1,-9-5-278,-1 0-1,1-1 1,-1 1-1,0 0 1,1-1-1,-1 0 1,1 1-1,-1-1 1,1 0-1,-1 0 1,1 0-1,-1 0 1,1 0-1,-1 0 0,1 0 1,-1-1-1,1 1 1,-1-1-1,1 1 1,-1-1-1,1 1 1,-1-1-1,0 0 1,1 1-1,-1-1 1,0 0-1,0 0 1,0 0-1,1 0 1,-1 0-1,1-2 1,-1 2-58,-1 0 1,1 0-1,0 0 1,0 0 0,-1 0-1,1 0 1,-1 0-1,1-1 1,-1 1 0,1 0-1,-1 0 1,1-1-1,-1 1 1,0 0 0,0 0-1,0-1 1,0 1-1,0 0 1,0-1 0,0 1-1,0 0 1,-1 0-1,1-1 1,0 1 0,-1 0-1,1 0 1,-1-1-1,1 1 1,-1 0 0,0 0-1,1 0 1,-1 0-1,0 0 1,0 0 0,0 0-1,0 0 1,0 0-1,0 1 1,0-1 0,-1-1-1,0 1-14,0-1 0,0 1 1,-1 0-1,1 0 0,0 0 0,0 0 0,-1 0 0,1 1 0,0-1 0,-1 1 0,1 0 0,-1-1 0,1 1 0,0 0 1,-1 0-1,1 0 0,-1 1 0,1-1 0,0 1 0,-1-1 0,-3 2 0,2 1-20,0 0-1,0 0 1,0 0-1,1 1 1,-1-1-1,1 1 1,0 0-1,0 0 1,0 0-1,0 0 1,1 1-1,-4 8 1,4-9-5,0 1 0,1-1 1,0 0-1,-1 1 0,1-1 0,1 1 1,-1-1-1,1 1 0,0-1 0,0 1 1,0-1-1,0 1 0,1-1 0,2 8 1,-3-11-1,1 0 1,0 1-1,0-1 0,0 1 1,0-1-1,0 0 0,0 0 1,1 0-1,-1 0 1,0 0-1,0 0 0,1 0 1,-1 0-1,1 0 1,-1 0-1,1-1 0,-1 1 1,1-1-1,-1 1 1,1-1-1,0 0 0,-1 1 1,1-1-1,0 0 0,-1 0 1,1 0-1,0 0 1,-1-1-1,1 1 0,-1 0 1,3-1-1,5-1 5,-1 0 0,1-1-1,-1 0 1,12-6-1,36-22 30,-33 17-29,38-16-1,-59 29-2,0 0-1,-1 0 1,1 1-1,0-1 0,-1 0 1,1 1-1,0 0 0,0-1 1,-1 1-1,1 0 1,0 0-1,0 0 0,0 0 1,-1 0-1,1 1 0,0-1 1,0 0-1,-1 1 0,1-1 1,0 1-1,1 1 1,0 0 20,-1 0 0,0 1 0,0-1 1,0 1-1,0 0 0,0-1 1,0 1-1,2 6 0,1 1 127,-4-8-137,-1-1-1,1 0 0,0 0 0,-1 0 0,1 1 0,0-1 0,0 0 0,0 0 1,0 0-1,0 0 0,0 0 0,0-1 0,0 1 0,0 0 0,0 0 1,0-1-1,1 1 0,-1-1 0,0 1 0,1-1 0,-1 1 0,0-1 0,1 0 1,-1 1-1,0-1 0,1 0 0,-1 0 0,0 0 0,2-1 0,-1 1-34,-1-1 0,1 0 0,0 1-1,-1-1 1,1 0 0,-1 0 0,1 0-1,-1 0 1,0 0 0,1-1 0,-1 1 0,0 0-1,0-1 1,0 1 0,0-1 0,0 1-1,0-1 1,0 1 0,-1-1 0,1 0 0,0 1-1,0-4 1,4-16-121,1-4-78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20188,'0'2'1617,"3"0"-1249,5 0-144,1 2 336,1-1-528,-3 0 96,0 0-144,3 3-112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19228,'0'0'49,"0"0"0,0 0-1,0 0 1,0 0 0,0 0-1,0-1 1,0 1 0,0 0 0,0 0-1,0 0 1,0 0 0,0 0-1,0 0 1,0-1 0,0 1 0,0 0-1,0 0 1,0 0 0,0 0-1,0 0 1,0 0 0,0-1 0,0 1-1,0 0 1,0 0 0,0 0-1,1 0 1,-1 0 0,0 0 0,0 0-1,0 0 1,0 0 0,0 0-1,0-1 1,0 1 0,1 0 0,-1 0-1,0 0 1,0 0 0,0 0 0,0 0-1,0 0 1,1 0 0,-1 0-1,0 0 1,0 0 0,0 0 0,0 0-1,0 0 1,0 0 0,1 0-1,-1 0 1,0 1 0,0-1 0,0 0-1,0 0 1,0 0 0,0 0-1,0 0 1,1 0 0,-1 0 0,0 0-1,0 0 1,2 13 1467,-2 18-845,-11 51-463,6-53-190,1 1 0,2 0-1,0 0 1,5 50-1,-2-77-15,-1 0 0,0 0 0,1 0 0,0 0 0,0 0 0,0 0-1,0 0 1,0-1 0,0 1 0,1 0 0,-1-1 0,1 1 0,0-1 0,0 1 0,0-1-1,0 0 1,0 0 0,1 0 0,-1 0 0,0 0 0,1 0 0,5 2 0,-5-3-6,1 0 0,-1 0 0,1-1 0,0 0 0,-1 1 0,1-1 0,-1-1 0,1 1 0,0 0 0,-1-1 0,1 0 0,-1 0 0,0 0 0,1 0 0,-1 0 0,0-1 0,1 0 0,4-3 0,2-2-33,-1-1-1,0 0 0,-1 0 0,0-1 0,0 0 1,-1 0-1,0-1 0,0 0 0,-1 0 0,-1-1 1,0 0-1,0 0 0,-1 0 0,5-20 1,-8 14 36,-1 17 3,0 0 0,0 0-1,0 0 1,0 0-1,0 0 1,0 0 0,0 0-1,0-1 1,0 1 0,0 0-1,0 0 1,0 0-1,0 0 1,0 0 0,0 0-1,-1 0 1,1 0 0,0 0-1,0 0 1,0 0-1,0 0 1,0 0 0,0 0-1,0 0 1,0-1 0,0 1-1,-1 0 1,1 0-1,0 0 1,0 0 0,0 0-1,0 0 1,0 0 0,0 0-1,0 0 1,0 0-1,-1 0 1,1 1 0,0-1-1,0 0 1,0 0 0,0 0-1,0 0 1,0 0 0,0 0-1,0 0 1,0 0-1,0 0 1,-1 0 0,1 0-1,0 0 1,0 0 0,0 0-1,0 0 1,0 1-1,0-1 1,0 0 0,0 0-1,-14 23 229,11-14-181,0 0 0,1 1 1,0 0-1,0-1 0,1 1 1,0 0-1,2 17 0,-1-23-43,0-1-1,1 1 1,-1-1-1,1 0 1,0 1 0,0-1-1,1 0 1,-1 0-1,1 1 1,-1-1-1,4 3 1,-4-4-13,1-1 0,-1 1 0,1-1 0,-1 1 0,1-1 0,0 0 0,0 0 0,-1 0 0,1 0 0,0 0 0,0-1 0,0 1 0,0 0 0,0-1 0,0 1 0,0-1-1,0 0 1,1 0 0,-1 0 0,2 0 0,-1 0-69,-1-1 0,0 1 0,0-1-1,0 0 1,0 0 0,0 1 0,0-1-1,0 0 1,0-1 0,-1 1 0,1 0-1,0-1 1,-1 1 0,1-1 0,-1 1-1,1-1 1,-1 1 0,0-1 0,0 0 0,2-2-1,1-4-68,0 0-1,0-1 1,4-12-1,2-13-279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14907,'-6'3'2121,"5"1"-1257,4 3-424,-1-1 2313,7 1-2217,4 2-496,4 0-777,0-1 841,6-2-280,-3-2-144,3-4-144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58 187 12435,'-2'11'1036,"-1"0"1,0-1-1,-1 1 1,-5 12 0,-10 29 2025,18-48-2921,0 1 0,1-1 1,-1 1-1,1-1 0,0 0 1,0 1-1,0-1 0,1 1 1,0-1-1,1 6 0,-2-9-123,0-1 0,0 1 1,1 0-1,-1 0 0,0 0 0,1-1 0,-1 1 0,0 0 1,1 0-1,-1-1 0,1 1 0,-1 0 0,1-1 0,0 1 0,-1-1 1,1 1-1,-1-1 0,1 1 0,0-1 0,0 1 0,-1-1 1,1 0-1,0 1 0,0-1 0,1 1 0,0-1-7,-1 0-1,1-1 1,-1 1-1,1 0 1,-1 0-1,1-1 1,-1 1-1,1-1 0,-1 1 1,1-1-1,-1 0 1,3-1-1,1-1-11,1-1-1,-1 0 1,0-1-1,-1 1 0,9-10 1,-4 0-46,1 0-1,-2-1 1,0 0 0,-1 0 0,0-1-1,-1 0 1,-1 0 0,-1 0 0,0-1-1,-1 0 1,-1 0 0,0 1 0,-2-30-1,0 43 25,0 1-1,-1-1 1,1 1-1,-1-1 1,1 0-1,-1 1 1,0-1-1,0 1 1,0-1-1,-1 1 1,1 0-1,0 0 1,-1-1-1,0 1 0,1 0 1,-1 0-1,0 0 1,-4-2-1,4 2 24,0 1 0,0 0 0,-1 1 0,1-1 0,0 0 0,-1 1 0,1-1 0,0 1 0,-1 0 0,1-1 0,0 1 1,-1 0-1,1 1 0,-1-1 0,1 0 0,0 1 0,-1-1 0,1 1 0,0 0 0,-1 0 0,-2 1 0,-2 2 101,0 0 1,1 0-1,-1 1 1,1 0-1,0 0 1,1 0-1,-1 1 1,-5 7-1,8-9-21,0-1 0,0 1 0,1 0 0,-1 1 0,1-1 0,0 0 0,0 1 0,0-1 0,1 1 0,-1-1-1,1 1 1,0 0 0,1 0 0,-1 6 0,1-9-57,0 0-1,1 1 1,-1-1-1,1 0 1,0 0-1,0 0 1,0 1 0,0-1-1,0 0 1,0 0-1,0-1 1,0 1-1,1 0 1,-1 0-1,4 2 1,-1-1-24,0 1 1,0-2-1,0 1 0,1-1 1,-1 1-1,9 2 1,4 0-125,0-1 1,-1 0 0,19 1-1,-34-5 125,110 8-3277,-111-8 3253,0 0 1,1 0-1,-1 0 1,0 0-1,0 0 0,0 0 1,1 0-1,-1 0 1,0 0-1,0 0 1,0-1-1,0 1 0,1 0 1,-1 0-1,0 0 1,0 0-1,0 0 0,0-1 1,1 1-1,-1 0 1,0 0-1,0 0 0,0-1 1,0 1-1,0 0 1,0 0-1,0 0 0,0-1 1,0 1-1,0 0 1,0 0-1,0-1 0,0 1-66,1-7-392</inkml:trace>
  <inkml:trace contextRef="#ctx0" brushRef="#br0" timeOffset="1">313 22 15251,'8'-21'5055,"-9"33"-3223,-9 54 472,6-51-2148,1 0-1,0 1 0,2-1 1,0 1-1,0-1 0,2 1 1,0-1-1,3 20 0,-3-33-147,-1 0 0,1 0 0,-1 1 0,1-1 0,0-1 0,0 1 0,0 0 0,0 0 0,0 0 0,0 0 0,0-1-1,1 1 1,-1 0 0,0-1 0,1 1 0,0-1 0,-1 0 0,1 1 0,0-1 0,0 0 0,0 0 0,-1 0 0,1 0 0,0-1 0,0 1 0,1 0 0,-1-1-1,0 0 1,2 1 0,-1-1-20,1-1-1,-1 1 0,1-1 1,-1 0-1,0 0 1,1 0-1,-1 0 0,0 0 1,0-1-1,0 0 0,0 1 1,0-1-1,0 0 0,0-1 1,-1 1-1,1 0 1,2-4-1,5-6-357,0 0 1,-2-1-1,1 0 1,-2-1-1,1 1 0,-2-1 1,0-1-1,6-21 1,-7 13-287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17684,'1'20'1832,"4"-3"-1192,0-3-248,4-2 817,-2-2-545,2-5-232,-5 1-160,3-6-256</inkml:trace>
  <inkml:trace contextRef="#ctx0" brushRef="#br0" timeOffset="1">166 230 17084,'0'1'1672,"3"-4"-1112,1-2-224,0-4 616,3 2-399,-4-5-177,1-2-144,2-6-240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19492,'-8'40'1857,"1"1"-1465,0 2-176,1 2 880,2-2-840,1-2-192,3-6-616,3-4-360,-3-11 712,0-5-152,-4-7-177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19444,'15'-15'446,"1"1"1,0 1-1,1 1 0,0 0 0,1 1 0,0 1 0,1 0 1,0 2-1,1 0 0,-1 1 0,1 1 0,23-4 1,-24 7-378,0 0 1,0 1-1,1 1 1,-1 1 0,0 1-1,0 0 1,0 1-1,0 2 1,0 0 0,0 0-1,-1 2 1,0 0-1,23 12 1,-36-15-73,-1-1 1,0 0-1,0 1 1,0 0-1,0 0 1,0 0-1,-1 1 1,1-1-1,-1 1 1,0 0-1,0 0 1,-1 0-1,4 6 1,-5-7 8,0 0 1,0 0-1,-1 0 1,1 0-1,-1 0 0,1 0 1,-1 0-1,0 0 1,0 0-1,-1 0 0,1 0 1,0 0-1,-1 0 1,0 0-1,0 0 0,0-1 1,0 1-1,0 0 1,-1 0-1,1-1 0,-1 1 1,0-1-1,-2 3 1,-7 9 104,-1-1 0,0 0 0,-1-1 1,-1 0-1,-26 17 0,16-14-310,0-1 0,-52 20 0,75-33 61,-16 4-675,17-5 799,-1 0 0,1 0 0,0 0 0,0 0 0,-1 0 0,1 1 0,0-1 0,0 0 0,-1 0 0,1 0 0,0 0 0,0 0 0,-1 0 0,1 0 0,0 0 0,0 0 0,-1-1 0,1 1 0,0 0 0,0 0 0,0 0 0,-1 0 0,1 0 0,0 0 0,0 0 0,-1-1 0,1 1 0,0 0 0,0 0 0,0 0 0,0 0 0,-1-1 0,1 1 0,0 0 0,0 0 0,0 0 0,0-1 0,0 1 0,0 0 0,-1 0 0,1-1 0,0 1 0,0 0 0,0 0 0,0-1 0,0 1 0,0 0 0,0 0 0,0-1 0,0 1 0,0 0 0,0 0 0,0-1 0,0 1 0,1 0 0,-1 0 0,0-1 0,7-10-562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17636,'3'0'1840,"4"6"-1160,0-2-312,6 5 1313,4-1-1785,5 4 248,4 1-128,4 2-264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17100,'-5'13'1960,"-6"10"-1312,-15 10-248,-4 7 1217,-4 9-729,-2 2-72,3 2-296,1 0-120,11-2-112,5-6-24,12-10-56,4-7-72,14-9-384,5-5-336,6-6 1496,4-7-936,6-5 16,-2-12-32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18484,'-29'29'1351,"1"1"0,2 2 0,2 0 1,-23 38-1,10-15-772,-68 94 398,106-149-1010,-1 0 0,0 0 0,0 0 0,0 0 0,0 0 0,0 0 0,0 0 0,0 0 0,0 0 0,0 0 0,0 0 0,0 0 0,0 0 0,0 0 0,0 0 0,0 0 0,0 0-1,0 0 1,0 0 0,0 1 0,0-1 0,0 0 0,0 0 0,0 0 0,0 0 0,0 0 0,0 0 0,0 0 0,0 0 0,0 0 0,0 0 0,0 0 0,0 0 0,0 0 0,0 0 0,0 0 0,0 0-1,0 1 1,0-1 0,8-7-824,11-14-491,84-143-4450,-31 44 6049,-72 120-196,0-1-1,0 1 1,1 0-1,-1-1 1,0 1-1,0-1 1,1 1-1,-1-1 1,0 1-1,0 0 1,1-1-1,-1 1 1,0-1-1,1 1 1,-1 0-1,1 0 1,-1-1-1,0 1 1,1 0-1,-1 0 1,1-1-1,-1 1 1,1 0-1,-1 0 1,1 0-1,-1 0 0,1 0 1,-1-1-1,1 1 1,0 0-1,3 14 1068,-4 23-181,0-37-934,-2 32-18,2 0-1,2-1 1,0 1 0,3-1 0,0 0 0,16 51 0,-19-60-494,-2-17 171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15867,'-6'-5'1825,"8"5"-945,3 0-344,11 5 1384,4-5-727,8 1-497,2-1-440,3-4-32,2-5-16,3-15-192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18524,'2'-1'234,"0"-1"0,1 0 0,-1 1-1,0-1 1,0 0 0,-1 0 0,1 0 0,0 0 0,-1 0 0,1-1-1,-1 1 1,2-3 0,3-4 196,184-244 4051,-188 251-4464,4-5 66,1-1 0,0 1 0,12-9 1,-17 15-70,-1 0 0,1 0 0,-1 0 0,0 1 0,1-1 0,0 0 0,-1 1 0,1-1 0,-1 1 0,1 0 0,0-1 0,2 1 1,-4 0-9,1 0-1,0 0 1,0 1 0,0-1 0,0 0 0,0 1 0,-1-1 0,1 0 0,0 1 0,0-1 0,-1 1 0,1-1 0,0 1 0,-1-1 0,1 1 0,0 0 0,-1-1 0,1 1 0,-1 0 0,1 0 0,-1-1 0,1 1 0,-1 0 0,1 1-1,4 10-10,-1 0 0,-1 0 0,0 1 0,0-1 0,-1 1 0,-1 0 0,0 0 0,-1 15 0,0-11-5,-2-1-1,0 1 1,-1-1-1,0 0 1,-12 30-1,12-38-294,-1 0-1,-1-1 1,1 1-1,-2-1 1,1 0-1,-1-1 1,-6 8-1,-13 14-646,21-23 329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17716,'10'-2'1584,"-6"4"-1024,-1 5-208,-1 10 817,-2 6-273,-3 10-328,-2 5-168,-3 7-88,-1 2-64,1-1-432,-1-2-344,2-11-1448,0-4 1719,1-10-263,0-6-160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17324,'6'-6'534,"0"1"-1,0 0 1,0 0 0,1 1 0,0 0 0,0 0 0,0 0 0,0 1 0,0 0 0,1 1-1,0 0 1,8-2 0,-11 3-386,0 0-1,0 0 1,1 1-1,-1-1 0,0 1 1,1 1-1,-1-1 1,0 1-1,0 0 1,1 0-1,-1 0 1,0 1-1,0 0 1,0 0-1,-1 0 0,1 0 1,0 1-1,8 6 1,-12-8-145,1 1 1,0 0-1,-1-1 1,1 1 0,-1 0-1,1 0 1,-1 0-1,0 0 1,0 0 0,0 0-1,0 0 1,0 1-1,0-1 1,-1 0-1,1 1 1,-1-1 0,1 0-1,-1 1 1,0-1-1,0 0 1,0 1-1,0-1 1,-1 0 0,0 4-1,-2 3-5,0-1 0,-1 1 0,0-1 0,0 0 0,-6 9 0,5-11-47,1 1 0,0 0 0,1 0 0,0 0 0,-4 13-1,7-19 28,0 0 0,0 0 0,0 0-1,1 0 1,-1 1 0,0-1-1,1 0 1,-1 0 0,1 0-1,-1 0 1,1-1 0,-1 1-1,1 0 1,0 0 0,-1 0 0,1 0-1,0-1 1,0 1 0,0 0-1,-1-1 1,1 1 0,0 0-1,0-1 1,0 1 0,0-1 0,2 1-1,36 14-327,-19-7 206,-6-2 90,-1 2 1,0 0-1,0 1 0,23 20 1,-31-25 40,-1 1 1,1-1 0,-1 1-1,0 0 1,-1 0 0,1 1-1,-1-1 1,0 1 0,0-1-1,-1 1 1,0 0 0,0 0-1,0 0 1,1 12 0,-2-15 21,-1 1 0,0-1 1,-1 1-1,1-1 0,-1 1 1,1-1-1,-1 0 0,0 1 1,-1-1-1,1 0 1,0 0-1,-1 0 0,0 0 1,-2 4-1,0-2 55,0-1-1,0 1 1,0-1-1,-1 0 1,0 0-1,0-1 1,-8 6 0,-2-2 189,0 0 1,0-1 0,-1 0 0,-32 6-1,27-8 57,0 0-1,-30 0 0,45-4-366,1 0 1,-1 0-1,0 0 0,1-1 1,-1 0-1,1 0 0,-1 0 1,1-1-1,0 0 0,-1 0 1,1 0-1,0-1 0,0 1 1,-6-6-1,9 7-70,1-1 0,0 1 0,0-1 1,-1 1-1,1-1 0,0 0 0,1 0 1,-1 1-1,0-1 0,0 0 0,1 0 1,-1 0-1,1 0 0,-1 0 0,1 0 0,0 1 1,0-1-1,0-3 0,8-36-996,2 10 238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16283,'5'0'1833,"5"10"-953,-2 0-328,4 6 1417,1 1-881,1 7-176,0 5-48,-1 8-280,-4 3-88,-5 9-135,-4 2-57,-9 8-40,-3-1-96,-10-1-408,-5-1-449,-8-9 617,-5-1-88,-14-10-104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17340,'-15'3'2186,"26"-5"-535,24-2-233,475-10 2019,-359 14-3217,-63-1-229,381-4-681,-2-21-382,109-64 240,-563 88 792,-11 2 9,0 0 0,0-1 0,0 1 0,1-1 0,-1 0 0,0 1 0,0-1 0,3-2 0,-17 2-1137,-10 2 200,-51 2 61,28-3 368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17660,'13'13'1768,"-6"16"-1096,-5 7-344,0 10 1497,1 5-913,-3 8-632,0 3-88,-1-2-168,-2-3-56,0-12-488,0-5-216,-1-12 584,-3-6-88,-2-12-96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16436,'0'-9'514,"0"1"0,1 0 0,0-1 1,3-14-1,-3 20-360,1-1 1,-1 1-1,1 0 1,-1 0-1,1 0 1,0 0-1,0 0 1,1 0-1,-1 0 1,1 0-1,-1 1 1,1-1-1,6-3 1,2-1 186,2 0-1,-1 1 1,1 0 0,0 1-1,0 0 1,0 1 0,26-4-1,-15 5-186,0 1 0,1 0 0,39 4 0,-51-1-146,0 1 0,1 0 1,-1 1-1,0 1 0,0 0 1,-1 0-1,1 2 0,-1-1 1,0 2-1,12 8 0,-20-12-2,0 0 0,0 0 0,0 0 0,-1 0-1,1 1 1,-1 0 0,0-1 0,-1 1 0,1 0 0,0 1-1,-1-1 1,0 0 0,0 1 0,0-1 0,-1 1-1,0-1 1,0 1 0,0 0 0,0 0 0,0 0-1,-1-1 1,0 1 0,0 0 0,-1 0 0,1 0 0,-1 0-1,0-1 1,0 1 0,-1 0 0,-3 7 0,2-4 45,-1-1 1,0 0 0,0 0 0,-1-1-1,0 1 1,0-1 0,0 0-1,-1 0 1,0-1 0,0 0 0,0 0-1,-12 7 1,12-9-64,-1 1 0,1-1 1,-1 0-1,1-1 0,-1 1 0,0-1 0,0-1 0,0 1 0,0-1 1,0 0-1,-1-1 0,1 0 0,0 0 0,-10-2 0,16 2-64,-1 0-1,0 0 0,0-1 0,1 1 1,-1-1-1,0 0 0,1 1 0,-1-1 1,0 0-1,1 0 0,-1 0 0,1 0 1,0 0-1,-1-1 0,1 1 0,0 0 1,0-1-1,0 1 0,0 0 0,0-1 1,0 1-1,0-1 0,0 0 0,-1-2 1,2 1 1,-1 0 1,1 0-1,0 0 1,0-1-1,0 1 1,0 0-1,0 0 1,1 0-1,-1 0 1,1 0-1,0 0 0,0 0 1,2-4-1,15-23-659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19468,'1'1'78,"-1"-1"1,0 1-1,0-1 0,0 1 0,0 0 1,0-1-1,1 1 0,-1-1 1,0 1-1,0-1 0,1 1 0,-1 0 1,0-1-1,1 1 0,-1-1 0,1 0 1,-1 1-1,0-1 0,1 1 1,-1-1-1,1 0 0,-1 1 0,1-1 1,0 0-1,-1 1 0,1-1 0,-1 0 1,1 0-1,-1 0 0,1 0 0,0 1 1,0-1-1,2 0 91,0-1-1,-1 1 1,1 0-1,-1-1 1,1 1 0,-1-1-1,1 0 1,3-2 0,5-2 361,-1-1 1,16-10-1,-26 15-519,13-8 479,22-20 0,-33 27-449,0 0 0,0 0 0,0 0 0,0 0 0,-1-1 0,1 1 0,-1 0 0,1-1 0,-1 1 0,0-1 0,0 1 0,0-1 0,0 0 0,0 1 0,0-1 0,-1 0 0,0 0 0,1-5 0,-1 8-30,0-1 1,-1 0 0,1 1-1,0-1 1,0 0 0,0 0-1,-1 1 1,1-1 0,0 1 0,-1-1-1,1 0 1,-1 1 0,1-1-1,-1 1 1,1-1 0,-1 1-1,1-1 1,-1 1 0,1-1-1,-1 1 1,0-1 0,1 1-1,-1 0 1,0-1 0,0 1-1,-1-1 4,0 1 1,0 0-1,0 0 0,0 0 0,0 0 0,1 0 0,-1 0 0,0 1 0,-4 0 0,0 1 1,0 0 1,0 1-1,0 0 1,-10 6-1,12-6-21,-1 1 0,1 0 0,0 0 0,0 0-1,0 1 1,1-1 0,-1 1 0,1 0 0,0 0 0,0 0 0,-2 7 0,4-10 2,1 0 1,-1 0-1,0 0 0,1 0 1,-1 0-1,1 1 0,0-1 1,-1 0-1,1 0 1,0 1-1,0-1 0,1 0 1,-1 0-1,0 0 0,1 1 1,0-1-1,-1 0 0,1 0 1,0 0-1,0 0 0,0 0 1,0 0-1,0 0 1,1 0-1,-1-1 0,0 1 1,1 0-1,0-1 0,-1 1 1,1-1-1,0 1 0,1 0 1,5 2-2,-1 0 1,0-1-1,1 0 1,-1-1-1,1 1 1,13 1-1,52 3-6,-30-3 6,137 11 43,-179-15-4,0 0 0,0 0 0,0 0 0,0 0 0,0 0 1,0-1-1,0 1 0,0 0 0,0 0 0,-1-1 0,1 1 0,0-1 0,0 1 0,0-1 1,-1 1-1,1-1 0,0 1 0,-1-1 0,1 0 0,0 0 0,-1 1 0,1-1 1,-1 0-1,1 0 0,-1 1 0,1-1 0,-1 0 0,0 0 0,1 0 0,-1 0 0,0 0 1,0 0-1,0 0 0,1-1 0,2-41 740,-2 29-573,0 0-255,0 0 0,2-1 0,-1 1 0,2 0 1,5-15-1,-7 25-60,-1 0 0,1 0 1,0 0-1,1 0 0,-1 1 0,1-1 1,-1 1-1,1-1 0,0 1 0,0 0 1,1 0-1,-1 0 0,0 1 0,1-1 1,0 1-1,0 0 0,0 0 0,0 0 1,0 0-1,8-1 0,22-3-512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 15155,'16'-5'1745,"-14"6"-985,-5 3-288,-9 13 1024,-2 8-408,-3 12-239,-3 7-121,3 8-280,1 0-64,6 2-80,3-2-32,7-12-288,5-7-248,10-15-552,3-10 712,4-17-168,1-10-128</inkml:trace>
  <inkml:trace contextRef="#ctx0" brushRef="#br0" timeOffset="1">412 43 15411,'-13'32'1873,"0"7"-1217,-4 8-304,3 2 1232,4 1-896,1-1-272,9-3-712,3-6-312,5-12 488,1-6-144,1-14-104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20084,'22'-9'1613,"0"1"-1,33-7 0,-45 13-1368,-1 1-1,1 0 1,-1 0 0,1 1-1,0 0 1,-1 0-1,1 1 1,15 4 0,-23-5-238,-1 1 0,1-1 0,0 0 1,-1 1-1,1 0 0,-1-1 0,1 1 0,-1 0 0,1 0 1,-1 0-1,1 0 0,-1 0 0,0 0 0,1 0 1,-1 0-1,0 1 0,0-1 0,0 0 0,0 1 0,0-1 1,1 3-1,-2-2-6,0 0 1,0 0-1,1 0 1,-1 0 0,-1 0-1,1 0 1,0 0-1,0 0 1,-1 0 0,1-1-1,-1 1 1,0 0-1,1 0 1,-1 0-1,0-1 1,-1 3 0,-5 6-20,-1 0 0,0 0 0,-1-1 0,-13 13 0,20-21 17,-7 7-4,4-3 0,-1 0 0,1 0 0,0 0 0,-8 11 0,13-15 0,-1 0 0,0 0-1,1 0 1,-1 0 0,1 0-1,-1 0 1,1 0 0,0 0 0,-1 0-1,1 0 1,0 0 0,0 0-1,0 0 1,0 0 0,0 1 0,0-1-1,0 0 1,0 0 0,0 0 0,1 0-1,-1 0 1,0 0 0,1 0-1,-1 0 1,1 0 0,-1 0 0,1 0-1,-1 0 1,1 0 0,0 0-1,-1 0 1,1 0 0,0-1 0,0 1-1,0 0 1,-1 0 0,3 0-1,15 10-221,29 13 0,-33-17 77,1 0 0,-1 1 0,0 1 0,19 15 0,-29-21 133,-1 1 0,0-1-1,0 1 1,0-1 0,0 1-1,0 0 1,-1 0 0,0 0 0,0 1-1,0-1 1,0 0 0,-1 1 0,0-1-1,0 1 1,0 0 0,0-1-1,-1 1 1,1 0 0,-1-1 0,-1 7-1,0-4 105,-1-1 0,1 1-1,-1 0 1,-1-1-1,1 1 1,-1-1 0,0 0-1,0 0 1,-1 0 0,0 0-1,0-1 1,0 0-1,-1 1 1,0-1 0,0-1-1,0 1 1,-1-1 0,1 0-1,-10 5 1,9-5-36,0-1 0,0 0 0,0 0 1,-1 0-1,1-1 0,-1 0 0,1-1 0,-1 1 1,0-1-1,0 0 0,1-1 0,-1 0 0,0 0 1,0 0-1,0-1 0,1 0 0,-1 0 1,0-1-1,-11-4 0,15 4-150,0 1 0,0-1 0,0 0 0,0 0 1,0 0-1,1-1 0,-1 1 0,1-1 0,0 1 0,-1-1 0,1 0 0,1 0 1,-1 0-1,0 0 0,1 0 0,-1 0 0,1 0 0,0 0 0,0-1 0,0 1 0,1-1 1,-1 1-1,1 0 0,-1-1 0,1 1 0,0-1 0,1 1 0,0-6 0,6-26-632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20996,'1'0'81,"-1"0"0,1 0-1,0 0 1,-1 1 0,1-1-1,-1 0 1,1 1-1,0-1 1,-1 0 0,1 1-1,-1-1 1,1 1 0,-1-1-1,1 1 1,-1-1-1,0 1 1,1-1 0,-1 1-1,1-1 1,-1 1 0,0 0-1,0-1 1,1 1-1,-1 0 1,0-1 0,0 1-1,0 0 1,0-1 0,0 1-1,1 1 1,6 30 534,-6-25-349,7 33 91,-2 1 0,-2 0 0,-1 0 0,-4 45 1,-1-58-301,-2-1 1,0 0-1,-2 0 1,0 0-1,-2 0 1,-2-1-1,-12 26 1,-1-12-711,21-37 616,0 0 0,0 0-1,0 0 1,-1-1 0,1 1 0,-1-1 0,0 0 0,0 0 0,0 0 0,-4 3-1,-7-4-286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20084,'13'3'1841,"10"-3"-1289,6 0-232,8-3 744,5 0-304,5-1-488,3-2-424,-7 3-856,-4 0 112,-15 2 616,-8 1-224,-16 3-224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20404,'11'15'1953,"12"-7"-1337,0-3-272,10-4 904,3-1-376,0-1-976,-3-4 328,-12-5-304,-1 2-64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34 15747,'-3'-3'201,"0"0"0,1 0 0,-1 1-1,0-1 1,0 1 0,-1-1 0,1 1-1,0 0 1,-1 0 0,1 1 0,-1-1-1,0 1 1,0 0 0,1 0 0,-7-1-1,4 1-77,1 1 0,-1 0-1,0 0 1,0 1 0,0 0-1,0 0 1,1 0-1,-1 0 1,-8 5 0,3-2-62,0 1 0,1 1 0,0 0 0,0 1 1,1 0-1,0 0 0,0 1 0,0 0 1,-13 17-1,12-11 88,0 1 1,1 1 0,0 0-1,-12 32 1,18-40-73,0 1 1,1 0-1,0 0 0,0 0 1,1 0-1,0 0 0,1 0 1,0 0-1,0 0 0,1 0 1,3 13-1,-4-19-48,1 1 1,0-1-1,1 0 0,-1 0 1,0 0-1,1 0 1,0 0-1,0-1 0,-1 1 1,2 0-1,-1-1 0,0 1 1,0-1-1,1 0 0,-1 0 1,1 0-1,4 3 0,-3-4 9,0 1 0,1 0-1,-1-1 1,1 0 0,-1 0 0,1 0-1,-1-1 1,1 1 0,-1-1 0,1 0-1,6-1 1,2-1 78,0-1 0,1 0-1,-1-1 1,-1 0 0,1-1 0,0-1-1,16-10 1,-12 6 119,-2-1-1,1 0 1,18-19-1,-29 25-140,0 0 0,0 0 0,-1 0 0,0-1 0,0 0 0,0 1 0,-1-1 0,0-1 1,0 1-1,0 0 0,-1-1 0,3-12 0,-5 18-103,1 0 0,-1 0 0,0 0 0,0 0 0,0 0 0,1 1 1,-1-1-1,0 0 0,0 0 0,0 0 0,-1 0 0,1 0 0,0 0 1,0 0-1,0 0 0,-1 0 0,1 0 0,0 1 0,-1-1 0,1 0 0,-1 0 1,1 0-1,-1 1 0,1-1 0,-1 0 0,0 0 0,1 1 0,-1-1 0,0 1 1,1-1-1,-1 0 0,0 1 0,0-1 0,0 1 0,0 0 0,1-1 1,-1 1-1,0 0 0,0 0 0,0-1 0,0 1 0,0 0 0,0 0 0,0 0 1,0 0-1,-1 0 0,-2 1-93,1-1 0,-1 1-1,1 0 1,-1 0 0,1 1 0,-1-1 0,1 1 0,-1-1 0,1 1-1,-5 4 1,4-2-5,0-1 1,0 1-1,0 0 0,0 1 0,-5 8 0,0 5-392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15579,'12'33'1521,"-9"0"-1017,-2-1-216,2 2 888,0 1-720,0-8-256,0-4 24,5-10-248,2-8-32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18972,'16'1'1132,"7"1"438,35 7 0,-53-8-1342,0 1 0,1-1 1,-1 1-1,0 0 0,0 0 0,-1 0 1,1 1-1,0 0 0,-1 0 0,0 0 0,1 0 1,4 6-1,-8-7-187,1 0-1,-1 0 1,0 0-1,0 0 1,0 0 0,0 0-1,0 0 1,0 0 0,0 0-1,-1 1 1,1-1-1,-1 0 1,0 0 0,0 1-1,0-1 1,0 3-1,0 0-5,-1-1-1,0 1 0,0-1 1,-1 1-1,1-1 0,-1 0 1,-4 7-1,-3 4 2,-1-1 0,0-1 0,-17 17 0,22-25-6,-18 20 25,5-7-9,-28 37 0,46-54-48,-1-1 1,0 1 0,1 0 0,-1-1 0,1 1 0,0 0-1,-1-1 1,1 1 0,0 0 0,-1 0 0,1 0 0,0-1 0,0 1-1,0 0 1,0 0 0,-1 0 0,1 0 0,0-1 0,0 1-1,1 0 1,-1 0 0,0 0 0,0-1 0,0 1 0,1 1 0,0-1-1,0 0 1,-1 0-1,1-1 1,0 1-1,0 0 1,0-1-1,0 1 1,0-1 0,0 1-1,0-1 1,0 1-1,0-1 1,0 0-1,1 1 1,-1-1-1,1 0 1,9 1-12,-1 0-1,1-1 1,13-2 0,-14 2-6,136-6-1311,-111 6 1096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15787,'1'1'144,"0"0"-1,0 0 1,1 0-1,-1-1 1,0 1 0,0 0-1,1-1 1,-1 1-1,0 0 1,1-1-1,-1 0 1,1 1-1,-1-1 1,0 0-1,1 0 1,2 0-1,28-1 370,-25 0-218,198-21 3484,26-1-2488,320 10-722,-159 9-2251,-355 3 1254,0-2 0,58-11 1,-92 13 354,-1 0 0,1 0 0,0 0 0,-1 0 0,1 0 0,-1 0 0,0-1 0,1 1 0,2-3 0,-5 4 38,0 0-1,0-1 1,1 1-1,-1 0 1,0 0-1,0-1 0,0 1 1,0 0-1,1 0 1,-1-1-1,0 1 1,0 0-1,0 0 0,0-1 1,0 1-1,0 0 1,0-1-1,0 1 1,0 0-1,0-1 0,0 1 1,0 0-1,0-1 1,0 1-1,0 0 1,0 0-1,0-1 0,0 1 1,-1-1-15,1 0 1,-1 1 0,1-1-1,-1 1 1,0-1-1,0 1 1,1-1 0,-1 1-1,0-1 1,0 1-1,1 0 1,-1-1 0,0 1-1,0 0 1,-1 0-1,-16-3-280,-5 2-101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76 14963,'0'0'137,"0"-1"-1,1 1 1,-1 0 0,0-1-1,1 1 1,-1-1-1,0 1 1,0-1 0,1 1-1,-1-1 1,0 1-1,0-1 1,0 1 0,0-1-1,0 1 1,0-1-1,0 1 1,0-1 0,0 1-1,0-1 1,0 0-1,0 1 1,0-1 0,0 1-1,0-1 1,0 1-1,-1-1 1,1 0 0,-15-8 2712,-23 2-554,29 7-2218,1 1-1,-1 0 1,1 1-1,-1 0 1,1 0-1,0 1 1,0 0-1,0 0 1,0 1 0,0 0-1,1 1 1,0-1-1,0 1 1,0 1-1,0-1 1,-9 12-1,6-6-77,0 0 0,1 0 0,0 1 0,1 1 0,1-1-1,0 1 1,0 1 0,1-1 0,-4 16 0,8-21 2,0-1 0,1 1 0,0 0 0,0 0 0,1 0 0,0 12 0,0-18-1,0 0 1,0 0 0,1 0-1,-1 0 1,0-1 0,1 1 0,-1 0-1,1 0 1,0-1 0,0 1-1,0 0 1,0-1 0,0 1-1,0-1 1,0 1 0,0-1 0,0 1-1,1-1 1,-1 0 0,1 0-1,-1 0 1,1 0 0,-1 0-1,1 0 1,-1 0 0,1 0 0,0 0-1,0-1 1,-1 1 0,1-1-1,0 1 1,0-1 0,2 0-1,3 0 14,1-1-1,-1 1 0,0-2 0,0 1 1,1-1-1,-1 0 0,0-1 1,0 1-1,-1-1 0,1-1 0,-1 1 1,1-1-1,-1 0 0,8-7 0,3-4 129,0-1 0,-1 0-1,20-26 1,-25 28 24,0-1 1,-2 0-1,16-31 1,-22 39-100,0 1 0,-1 0 0,0-1 0,0 1 0,-1-1 0,0 1 0,0-1 0,0 0 0,-1 1 0,0-1 0,0 0 0,-1 0 0,-2-12 0,3 17-112,-1 0-1,0 1 0,0-1 1,0 0-1,0 0 0,0 0 1,0 1-1,0-1 0,-1 0 1,1 1-1,0-1 0,-1 1 1,1 0-1,-1-1 0,0 1 1,1 0-1,-1 0 0,0 0 1,0 0-1,0 0 0,0 0 1,0 1-1,0-1 0,0 1 1,0-1-1,0 1 0,0 0 1,0 0-1,0 0 1,0 0-1,0 0 0,0 0 1,0 1-1,0-1 0,0 0 1,0 1-1,0 0 0,0 0 1,0-1-1,0 1 0,0 0 1,1 0-1,-1 1 0,0-1 1,1 0-1,-1 1 0,1-1 1,-1 0-1,1 1 0,0 0 1,-1-1-1,1 1 0,0 0 1,-1 2-1,0 0-41,0 0-1,0 0 1,0 0-1,0 1 1,1-1 0,0 0-1,0 1 1,0-1-1,0 1 1,1-1 0,0 1-1,0 4 1,3 12-468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18956,'9'6'1968,"-4"11"-1143,1 5-329,-3 9 1120,3 7-376,-1 7-559,3 1-113,0 3-192,-1-3-160,2-2-288,0-5-208,-1-9-560,-2-7-265,-6-7 1129,-4-10-312,-14-18-208,0-9-144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18508,'0'36'1432,"-2"7"-1104,-2 2-168,2 0 440,2-2-287,-2-9-722,2-2 449,1-15-176,-1-6-40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21797,'8'-3'497,"0"1"1,0-1 0,0 2 0,0-1-1,10 0 1,-17 2-418,1 0 0,-1 0 0,1 0 0,-1 0-1,1 0 1,-1 0 0,0 1 0,1-1 0,-1 0 0,0 1 0,1-1 0,-1 1-1,0 0 1,1-1 0,-1 1 0,1 1 0,-1-1-26,-1 0 1,1 0-1,-1 0 1,1-1-1,-1 1 1,0 0-1,1 1 0,-1-1 1,0 0-1,0 0 1,0 0-1,0 0 1,0 0-1,0 0 1,0 0-1,0 0 1,0 0-1,0 0 0,0 0 1,-1 0-1,1 0 1,-1 0-1,1 0 1,0 0-1,-2 1 1,-4 9 81,0 0 0,-1-1 1,0 0-1,0 0 0,-15 13 1,12-12-31,-1 1 1,-14 23-1,25-34-109,-1-1 0,1 0 0,0 1 0,0-1 0,-1 1 0,1-1 0,0 1 0,0 0 0,0-1 0,0 1 0,0-1 0,0 1 0,0-1 0,0 1 0,0-1 0,0 1 0,0-1 1,0 1-1,0-1 0,0 1 0,1-1 0,-1 1 0,0-1 0,0 1 0,1-1 0,-1 1 0,0-1 0,1 1 0,-1-1 0,0 0 0,1 1 0,-1-1 0,0 0 0,1 1 0,-1-1 0,1 0 0,-1 1 0,1-1 0,-1 0 0,1 0 0,-1 0 0,1 1 0,-1-1 0,1 0 0,-1 0 0,1 0 0,0 0 0,35 5-202,-25-4 156,3 1-54,96 15-876,-93-13 691,0 0 1,0 1 0,-1 1-1,23 11 1,-38-17 260,0 1 1,0-1 0,0 1 0,1 0-1,-1-1 1,0 1 0,0 0 0,0 0-1,0 0 1,0-1 0,0 1 0,0 0-1,-1 0 1,1 1 0,0-1 0,0 0-1,-1 0 1,1 0 0,-1 0 0,1 1-1,-1-1 1,0 0 0,1 0 0,-1 3-1,0-2 42,-1 0 0,1-1 0,-1 1-1,0-1 1,1 0 0,-1 1-1,0-1 1,0 1 0,0-1 0,0 0-1,-1 0 1,1 0 0,0 1 0,0-1-1,-1 0 1,1-1 0,0 1 0,-1 0-1,1 0 1,-3 0 0,-12 6 259,0-1 1,-1 0 0,1-2-1,-1 0 1,0 0-1,0-2 1,0 0-1,0-1 1,-26-2 0,31 0-899,-1-1 1,1 0 0,-1 0-1,-17-7 1,27 8 457,1 0 0,-1 0 0,0-1 0,1 1 1,-1-1-1,1 1 0,-1-1 0,1 0 0,-2-2 0,-4-6-830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18412,'17'-2'2064,"6"4"-1383,10-2-305,7 0 1208,9 0-920,4-2-112,1 1-592,-1 1-392,-10-2 1464,-4 1-1048,-12 1-16,-8 0 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17076,'35'6'1752,"11"-7"-1096,4-4-272,6 1 768,2-2-383,-8-2-297,0-1-64,-7-7-296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16972,'0'-3'248,"1"-1"-1,-1 1 1,1-1 0,0 1 0,0 0 0,0 0 0,0 0 0,0-1 0,1 1 0,0 0-1,-1 0 1,1 1 0,0-1 0,3-2 0,-1 1 18,1 0 1,0 0-1,0 1 0,0-1 1,0 1-1,0 1 1,8-4-1,-6 4-66,0-1 0,0 1 0,0 0 0,0 1 0,0-1 0,1 1 0,-1 1 0,1 0 0,-1 0 0,1 0 0,10 3 0,-15-3-176,-1 1 0,1-1-1,-1 1 1,1 0 0,-1 0 0,0 0-1,1 0 1,-1 1 0,0-1-1,0 1 1,0-1 0,0 1 0,0 0-1,-1-1 1,1 1 0,0 0-1,-1 0 1,1 1 0,-1-1 0,0 0-1,0 0 1,0 1 0,0-1 0,0 0-1,0 1 1,0-1 0,-1 1-1,0-1 1,1 1 0,-1-1 0,0 1-1,0 0 1,0-1 0,0 1-1,-1-1 1,0 4 0,-1 3-11,0-1 1,0 0-1,-1-1 0,0 1 1,0 0-1,-9 13 0,-32 41 60,23-35-58,20-27-14,1 1-1,-1 0 0,0-1 1,1 1-1,-1 0 0,0 0 1,1 0-1,-1 0 0,1 0 1,-1 0-1,1 0 0,-1-1 0,1 1 1,0 0-1,0 1 0,-1-1 1,1 0-1,0 0 0,0 0 1,0 0-1,0 0 0,0 0 1,0 0-1,0 0 0,1 0 1,-1 0-1,0 0 0,1 0 1,-1 0-1,0 0 0,1 0 1,-1 0-1,1 0 0,0-1 1,-1 1-1,1 0 0,0 0 1,-1 0-1,1-1 0,0 1 1,0 0-1,-1-1 0,3 2 1,4 1-14,-1-1 0,1 1 0,-1-1 0,1 0 0,11 1 0,-4-1-61,133 21-2816,-136-20 2322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19532,'5'4'1993,"9"-4"-1129,6-1-288,4-4 912,6 1-328,5 0-375,2 0-249,0-1-952,-1 2-585,-7 3 857,-9 0-248,-10 2-120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20108,'2'2'322,"0"-1"-1,0 1 0,0-1 1,0 0-1,0 1 0,1-1 1,-1 0-1,0 0 1,1 0-1,3 0 0,13 7 931,-16-7-1191,-1 0 0,0 1 0,1 0 1,-1-1-1,0 1 0,0 0 1,0 0-1,-1 0 0,1 0 0,0 0 1,-1 1-1,1-1 0,-1 0 0,0 1 1,0-1-1,0 1 0,0 0 1,0-1-1,0 1 0,-1 0 0,1-1 1,-1 5-1,0 1-32,-1-1 1,-1 1-1,1-1 1,-1 0-1,0 1 0,-6 12 1,9-19-55,0 0 0,1 0 0,-1 0 0,0 0 0,1 0 0,-1 0 0,1-1 0,-1 1 0,1-1 0,-1 1 0,1-1 0,-1 1 0,1-1 0,1 0 0,6 3-122,-2 1 67,1 1 0,-1 0-1,0 0 1,0 0 0,0 1 0,-1 0-1,0 1 1,0-1 0,-1 1-1,0 0 1,0 0 0,0 1 0,-1 0-1,0-1 1,3 10 0,-3-6 79,0 0-1,-1 0 1,0 0 0,0 0 0,-1 1 0,-1-1-1,0 1 1,-1-1 0,0 1 0,-3 22 0,1-26 150,0-1 1,-1 1-1,0 0 1,0-1-1,-1 0 1,0 0-1,0 0 1,-1 0-1,0-1 1,0 0-1,0 0 1,-1 0-1,0 0 1,0-1-1,-10 7 1,12-10-96,1 1 0,-1-1 0,0 0 0,0 0 0,1-1 0,-1 1 0,0-1 0,-1 0 0,1 0 0,0 0 0,0 0 0,0-1 0,-1 0 0,1 0 0,0 0 0,0 0 1,-1-1-1,1 1 0,0-1 0,0 0 0,0 0 0,0-1 0,0 1 0,0-1 0,0 0 0,0 0 0,1 0 0,-1-1 0,1 1 0,-5-5 0,-9-16-1539,17 22 1391,-1 0-1,1 0 1,-1 0 0,1 0 0,0 0 0,-1 0 0,1 0 0,0 0 0,0 0-1,0 0 1,0 0 0,0 0 0,0 0 0,0 0 0,0-1 0,0 1-1,0 0 1,1 0 0,-1 0 0,0 0 0,1 0 0,-1 0 0,1 0 0,-1 1-1,1-2 1,6-4-694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19868,'16'-1'1921,"7"-3"-1193,7-1-304,10 3 792,9-3-200,5 4-295,2-2-249,1 2-752,-2 1-497,-8-3 665,-7-3-112,-8 5-104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15971,'13'7'1913,"12"-3"-881,5-1-424,9-4 1401,4-4-817,4 0-456,0 0-352,-2-2 480,-7-1-624,-3 3-200,-1 4 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16107,'0'-1'134,"0"-1"1,0 1-1,0 0 0,0 0 0,0 0 0,0 0 0,0 0 0,0 0 0,0 0 0,0 0 0,0 0 0,-1 0 0,1 0 0,0 0 0,-1 0 0,1 0 0,-1 0 0,0-2 0,0 3-65,0-1-1,1 1 0,-1 0 0,1 0 0,-1-1 1,1 1-1,-1 0 0,0 0 0,1 0 0,-1 0 1,1 0-1,-1 0 0,0 0 0,1 0 0,-1 0 1,0 0-1,1 0 0,-1 0 0,1 0 0,-1 1 1,0-1-1,1 0 0,-2 1 0,-2 1 210,-1 1-1,1-1 1,0 1-1,-1 1 1,1-1 0,-6 7-1,-22 25-73,2 1 0,1 2 0,2 1 0,1 1 0,3 1 0,-30 71 0,48-101-171,2 1 0,-1-1 0,1 1 0,1 0 0,0 0 0,-1 16 0,3-24-24,0-1 1,0 1 0,1-1-1,-1 0 1,1 1 0,0-1-1,-1 0 1,1 0 0,1 1-1,-1-1 1,0 0 0,1 0 0,0 0-1,-1 0 1,1-1 0,0 1-1,1 0 1,-1-1 0,0 0-1,1 1 1,-1-1 0,1 0-1,0 0 1,0 0 0,0-1-1,0 1 1,4 1 0,1-1 34,-1 0 0,1 0 0,0-1 0,0 0 0,0 0-1,0-1 1,0 0 0,0-1 0,0 0 0,0 0 0,0 0 0,-1-1 0,10-4 0,-11 5 53,0-1 0,0-1 1,0 1-1,-1-1 0,1 0 0,-1-1 0,0 1 0,0-1 1,0 0-1,0 0 0,-1-1 0,1 1 0,-1-1 1,0 0-1,-1 0 0,1 0 0,3-8 0,-6 11-45,-1 0-1,1 0 1,0 0 0,-1 0-1,0 0 1,1 0-1,-1 0 1,0 0-1,0 0 1,0 0-1,0 0 1,0-1 0,-1 1-1,1 0 1,-1 0-1,1 0 1,-1 0-1,0 0 1,0 1 0,-1-3-1,0 1-13,0 0 0,0 0 1,0 1-1,-1-1 0,1 1 0,-1 0 0,0 0 0,0 0 0,1 0 1,-1 0-1,-5-1 0,3 0-156,-1 1 0,1 0 0,-1 0 0,0 1 0,0-1 0,0 1 0,0 1 0,1-1 0,-1 1 0,0 0 0,0 0 0,0 1 0,0 0 0,-6 1 0,11-1 112,0-1 1,0 0-1,0 0 1,1 1-1,-1-1 1,0 0-1,0 1 1,1-1-1,-1 0 0,0 1 1,1-1-1,-1 1 1,0-1-1,1 1 1,-1 0-1,1-1 1,-1 1-1,1 0 0,-1-1 1,1 1-1,-1 0 1,1 0-1,0-1 1,-1 1-1,1 0 1,0 0-1,0-1 1,-1 1-1,1 0 0,0 0 1,0 0-1,0 0 1,0-1-1,0 1 1,0 0-1,1 1 1,6 7-283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17732,'0'-24'1984,"10"15"-1000,9 2-327,14 0 1327,10 2-512,14-2-343,3 0-201,6 1-304,3 2-208,-3-2-440,-5 6-472,-12-3 408,-10 3-24,-13 2-136,-6-2-72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 19060,'-2'0'115,"0"-1"0,0 0 0,0 1 0,-1-1 0,1 1 0,0 0 0,0-1 0,0 1 0,0 0 0,0 1 0,0-1 0,0 0 0,-1 0 0,1 1 0,0-1 0,0 1 0,0 0 0,0 0 0,0-1 1,-3 4-1,-5 2 178,1 0 0,-15 13 1,18-14 48,-19 16 91,2 0 0,-32 39 0,44-47-408,1 2 0,0-1 0,1 2 1,1-1-1,0 1 0,-6 19 0,12-31-20,1 0 1,0 0-1,0 1 0,0-1 0,0 1 0,1-1 0,0 1 1,0-1-1,0 1 0,2 6 0,-2-9-3,1 1-1,0-1 1,-1 0-1,1 0 1,0 0 0,0 0-1,1 0 1,-1-1-1,0 1 1,1 0 0,-1-1-1,1 1 1,-1 0-1,1-1 1,0 0-1,0 1 1,0-1 0,-1 0-1,1 0 1,0 0-1,1 0 1,2 0 0,4 2 24,-1-1 1,1-1 0,0 0 0,0 0 0,-1-1-1,1 0 1,0 0 0,0-1 0,0 0 0,14-5-1,-15 4 38,-1 0 0,0 0-1,0-1 1,0 0-1,0-1 1,0 0 0,-1 0-1,1 0 1,-1-1-1,0 1 1,-1-2 0,9-8-1,-13 13-42,0 0 0,0 0 1,0 0-1,0 0 0,-1 0 0,1 0 0,0 0 0,-1 0 1,1 0-1,0 0 0,-1 0 0,0-1 0,1 1 0,-1 0 0,0 0 1,1 0-1,-1-1 0,0 1 0,0 0 0,0-1 0,0 1 1,0 0-1,-1 0 0,1 0 0,0-1 0,0 1 0,-1 0 1,1 0-1,-1 0 0,1-1 0,-1 1 0,1 0 0,-1 0 0,0 0 1,0 0-1,0 0 0,1 0 0,-1 0 0,-2-1 0,0 1-11,0-1-1,0 1 1,0-1-1,0 1 0,0 0 1,0 0-1,-1 0 0,1 0 1,0 1-1,-1 0 1,1-1-1,0 1 0,-6 1 1,1 0-240,-1 0 1,1 1-1,-16 5 1,21-6 131,0 0 0,1 1 0,-1-1 0,0 0 0,0 1 1,1 0-1,-1-1 0,1 1 0,0 0 0,-1 0 0,1 1 0,0-1 1,0 0-1,-2 4 0,1 4-397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18548,'-30'27'2208,"3"7"-1287,-2 1-441,6 0 1904,3-2-1183,6 0-705,2-3-248,8-7-504,2-5-329,7-10-567,0-6-280,4-8 1040,0-7-320,-4-13-176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20612,'-7'10'607,"-1"0"0,-13 13-1,12-13-445,1-1-1,-10 16 0,4-3 135,1 2 0,-16 39 1,25-54-240,1 0 0,0 0 0,1 1 0,0-1 0,0 1 0,1-1 0,0 1 1,1 0-1,0-1 0,3 17 0,-3-24-37,1 1 1,0-1 0,-1 1-1,1-1 1,0 1-1,1-1 1,-1 1-1,0-1 1,1 0-1,0 0 1,-1 0 0,1 0-1,0 0 1,0 0-1,0 0 1,0 0-1,0-1 1,5 3 0,-3-2 15,1 0 0,0 0 1,0-1-1,0 1 0,0-1 1,0-1-1,0 1 1,0-1-1,7 1 0,-1-2 45,-1 0 0,0 0-1,0-1 1,0 0-1,0-1 1,0 0 0,-1 0-1,1-1 1,12-8 0,-20 12-59,-1-1 1,1 0 0,-1 0 0,0 0 0,0 0 0,0 0 0,1 0 0,-1 0-1,0 0 1,0-1 0,-1 1 0,1 0 0,0-1 0,1-1 0,-2 3-12,0-1 1,0 1 0,0-1-1,0 1 1,0-1 0,0 1 0,0-1-1,0 1 1,-1-1 0,1 1-1,0-1 1,0 1 0,0 0 0,-1-1-1,1 1 1,0-1 0,0 1-1,-1 0 1,1-1 0,0 1 0,-1 0-1,1-1 1,0 1 0,-1 0-1,1-1 1,-1 1 0,1 0 0,0 0-1,-1-1 1,-3 0 27,0 0-1,1 0 1,-1 0 0,0 0 0,0 0-1,1 1 1,-1 0 0,0-1 0,-6 2-1,-1 0 23,-1 1 0,0 0 0,-20 8 0,28-9-61,0 1 0,-1 0-1,1 0 1,0 0 0,0 0-1,0 1 1,0 0 0,1 0-1,-1 0 1,1 0 0,-1 0-1,-3 6 1,7-8-6,-1-1-1,1 0 1,0 1-1,0-1 1,-1 0-1,1 1 1,0-1-1,0 1 1,-1-1 0,1 0-1,0 1 1,0-1-1,0 1 1,0-1-1,0 1 1,0-1-1,0 1 1,0-1-1,0 1 1,0-1 0,0 1-1,0-1 1,0 1-1,0-1 1,0 0-1,0 1 1,0-1-1,1 1 1,-1-1-1,0 1 1,0-1-1,0 0 1,1 1 0,-1-1-1,1 1 1,0 0-24,1 0 0,-1-1 0,0 1 0,1-1 0,-1 1 0,1-1 0,-1 0 0,1 1 0,-1-1 0,1 0 0,1 0 0,4 0-247,-1-1 1,1 1-1,-1-1 0,11-3 1,-10 1 11,0 0 1,0-1 0,-1 0-1,1-1 1,-1 1-1,0-1 1,7-7 0,3-4-342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14963,'-9'0'2209,"16"-3"-985,6-2-456,10-4 2545,6-1-1729,11 1-504,4 4-191,8 0-425,2 2-96,-1 2-832,-4-2 560,-6 2-160,0-4-112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19892,'8'0'1609,"-10"10"-1193,-8 1-192,-6 13 656,-3 4-264,-5 6-352,-2 3-168,-4 4-312,0-4-288,3-3 1576,1-7-1080,4-5 8,4-3 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17084,'-10'0'422,"0"1"-1,1 0 1,-1 0 0,0 1 0,1 1 0,-1-1 0,1 2 0,0-1-1,0 1 1,0 0 0,-13 9 0,18-10-319,-1 0-1,1 1 1,0-1-1,0 1 1,0 0 0,1 0-1,-1 0 1,1 1 0,0-1-1,0 1 1,0 0 0,1 0-1,0 0 1,0 0-1,0 0 1,1 0 0,-1 0-1,1 1 1,0-1 0,1 0-1,-1 1 1,2 6 0,-1-9-89,0-1 0,0 1 0,1 0 0,-1-1 0,1 1 0,0 0 0,0-1 0,0 1 0,0-1 0,0 0 0,0 1 0,1-1 0,-1 0 0,1 1 0,0-1 0,-1 0 0,1 0 0,4 2 0,-3-1-9,1-1 1,0 0-1,0 0 0,0 0 0,0-1 1,0 0-1,0 1 0,1-1 0,-1-1 0,8 2 1,-1-2-7,-1 0 0,1-1 0,0 0 0,0 0-1,-1-1 1,1 0 0,-1-1 0,17-7 0,-19 6 11,0 0-1,-1 0 1,0-1 0,0 0-1,0 0 1,0-1-1,-1 0 1,0 0 0,0-1-1,0 1 1,6-11-1,-10 13-5,-1 1 0,1 0 0,0-1-1,-1 1 1,0-1 0,0 1 0,0-1-1,0 0 1,0 1 0,-1-1 0,0 0-1,1 0 1,-2 1 0,1-1 0,0 0-1,-1 0 1,1 1 0,-1-1 0,0 0 0,0 1-1,-1-1 1,1 1 0,-1 0 0,0-1-1,0 1 1,0 0 0,0 0 0,-4-5-1,4 6-46,-1-1 0,1 0 0,0 1 0,-1 0 0,1-1-1,-1 1 1,0 0 0,0 0 0,0 0 0,0 1 0,0-1 0,0 1-1,0 0 1,0 0 0,-1 0 0,1 0 0,0 0 0,-1 1 0,1-1-1,-1 1 1,1 0 0,-1 0 0,1 1 0,0-1 0,-1 0 0,1 1-1,0 0 1,-1 0 0,1 0 0,0 0 0,0 1 0,0-1 0,-6 5-1,3-2-146,-1 1-1,1 0 1,1 1-1,-1-1 1,1 1-1,0 0 1,0 1-1,1-1 1,0 1-1,0 0 1,0 0-1,1 0 0,0 0 1,-2 9-1,-2 26-363,5 1-120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4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13667,'-10'7'521,"0"0"0,1 1 0,0 0 0,0 0 0,-8 12 0,14-17-414,0 1 0,0 0 0,1 0-1,-1 0 1,1 0 0,0 0 0,0 0-1,1 0 1,-1 1 0,1-1 0,0 1-1,0-1 1,1 1 0,-1-1 0,1 1-1,0 5 1,1-7-55,-1-1 0,0 0-1,1 0 1,-1 1 0,1-1 0,0 0 0,0 0-1,0 0 1,0 0 0,0 0 0,0 0 0,1 0 0,-1-1-1,0 1 1,1 0 0,0-1 0,-1 1 0,1-1-1,3 3 1,-2-3 48,0 1 1,1-1-1,-1 0 0,1 1 0,0-2 0,-1 1 0,1 0 1,0-1-1,-1 1 0,9-2 0,-2 1 179,0-2 0,0 1 0,0-2-1,0 1 1,-1-1 0,1-1 0,17-8 0,-20 8-55,-1 0 0,1-1 0,-1 0 0,0 0 0,0-1 0,0 0 0,-1 0 0,0 0 1,6-9-1,-9 12-199,-1 1 0,0 0 1,1 0-1,-1-1 0,0 1 1,0-1-1,0 1 0,-1-1 1,1 0-1,-1 1 0,1-1 1,-1 1-1,0-1 0,0 0 1,0 1-1,0-1 0,-1 0 1,1 1-1,-1-1 0,1 0 1,-1 1-1,0-1 0,0 1 1,0-1-1,0 1 0,-1 0 1,1 0-1,-1-1 0,1 1 1,-1 0-1,-3-3 0,2 3-77,0-1 0,0 1 0,0 0 0,-1 0 0,1 0 0,-1 1 0,1-1-1,-1 1 1,0 0 0,1 0 0,-1 0 0,0 0 0,0 0 0,0 1 0,-4 0 0,-12 1-226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12467,'-30'7'6830,"4"-1"-5911,0 0 0,0 1-1,1 2 1,0 1 0,1 0-1,0 2 1,-34 22 0,46-25-869,0-1 1,0 1 0,1 1-1,0 0 1,1 1 0,0 0 0,1 0-1,0 1 1,1 0 0,0 1-1,1 0 1,0 0 0,1 1-1,-8 27 1,12-35-50,1 1 0,0-1 0,0 0 0,1 0 0,-1 0 0,2 1 0,-1-1 0,1 0 0,1 9 0,-1-13-7,0 1 0,0-1 0,0 1 0,0-1 1,0 0-1,1 1 0,-1-1 0,1 0 0,-1 0 0,1 0 0,0 0 1,0 0-1,0-1 0,0 1 0,0 0 0,0-1 0,0 0 0,1 1 1,-1-1-1,0 0 0,1 0 0,-1 0 0,1-1 0,-1 1 0,4 0 0,2 0-79,1 0 0,-1-1-1,0 0 1,1 0-1,-1-1 1,1 0 0,-1-1-1,0 0 1,0 0-1,1-1 1,-2 0-1,9-4 1,7-5-10,0-1 0,33-25 1,-18 11-155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5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19804,'1'9'362,"1"0"0,0 0 0,0 0-1,0 0 1,1-1 0,1 0 0,5 12-1,5 13 193,-6-7-357,-1 0 0,-2 0 1,0 0-1,-2 1 1,-1 0-1,-1-1 1,-1 1-1,-5 34 0,-3-9-184,-1-1 0,-3 0 0,-24 63 0,22-75 115,-2-1-1,-2 0 1,-2-1-1,-41 58 0,4-21-78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16131,'-4'70'4800,"-10"168"-3964,1-20-613,6-188-1310,7-29 1046,0-1 1,0 0-1,0 0 1,0 1-1,0-1 1,0 0-1,0 0 1,-1 1-1,1-1 0,0 0 1,0 0-1,0 0 1,0 1-1,-1-1 1,1 0-1,0 0 1,0 0-1,-1 0 1,1 1-1,0-1 1,0 0-1,0 0 1,-1 0-1,1 0 0,0 0 1,0 0-1,-1 0 1,1 0-1,0 0 1,-1 0-1,1 0 1,-1 0-8,0-1 0,0 0 0,1 1 1,-1-1-1,1 0 0,-1 0 0,0 1 1,1-1-1,0 0 0,-1 0 0,1 0 1,-1 0-1,1 0 0,-1-2 0,-4-17-637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2 174 21685,'-1'8'345,"0"0"-1,1 0 1,0 0 0,1 0 0,-1 0 0,2 0 0,-1 0 0,1 0 0,0 0-1,6 14 1,-6-18-335,0-1 0,0 1-1,0-1 1,0 0-1,1 1 1,-1-1-1,1-1 1,0 1 0,0 0-1,0-1 1,0 1-1,1-1 1,-1 0-1,0 0 1,1 0 0,0 0-1,-1-1 1,1 0-1,0 0 1,0 0-1,0 0 1,-1 0 0,8 0-1,-3-1-11,0 0-1,0-1 1,-1 0-1,1 0 1,0-1-1,-1 0 1,1 0-1,-1-1 1,10-4-1,5-5 73,33-22 0,-26 14 23,-28 20-89,0-1 0,0 0 0,-1 1-1,1-1 1,0 0 0,0 1 0,0-1 0,0 1-1,0 0 1,0-1 0,0 1 0,0 0-1,0-1 1,0 1 0,0 0 0,0 0 0,0 0-1,1 0 1,-1 0 0,0 0 0,0 0 0,0 1-1,0-1 1,0 0 0,2 1 0,-2 1 2,0-1-1,1 1 1,-1-1 0,0 1 0,0 0-1,0 0 1,0-1 0,0 1 0,0 0 0,1 3-1,10 19 61,-8-20-41,1 0-1,-1 0 0,1 0 1,0-1-1,0 1 0,0-1 1,0 0-1,0-1 0,1 1 0,-1-1 1,1 0-1,0 0 0,-1-1 1,1 0-1,0 0 0,0 0 1,0-1-1,0 0 0,7 0 1,8-2 32,0 0 0,-1-2 0,1 0 0,22-8 0,-7 0-406,54-27 0,-90 39 303,1-1 0,-1 1 0,1 0 0,-1-1 0,1 1 1,-1-1-1,1 1 0,-1-1 0,1 1 0,-1-1 0,0 0 0,1 1 1,-1-1-1,0 1 0,0-1 0,1 0 0,-1 1 0,0-1 1,0 0-1,0 1 0,0-1 0,0 0 0,0 1 0,0-1 1,0 0-1,0 1 0,0-1 0,0 0 0,0 1 0,-1-1 0,1-1 1,-5-7-389</inkml:trace>
  <inkml:trace contextRef="#ctx0" brushRef="#br0" timeOffset="1">366 1 19996,'17'0'1985,"3"1"-1489,6 1-240,1-1 488,6 5-328,2-2 8,-1-1-328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16908,'1'-5'226,"0"0"0,1-1 0,-1 1 1,1 0-1,0 0 0,0 1 1,1-1-1,-1 0 0,1 1 0,0-1 1,1 1-1,-1 0 0,1 0 1,0 0-1,0 1 0,4-4 0,6-3 259,0 0-1,1 1 0,25-12 1,-23 14-351,0 1 1,0 0-1,0 1 1,0 2-1,1-1 1,0 2-1,-1 0 1,1 1 0,0 1-1,0 1 1,0 0-1,0 2 1,17 4-1,-9-1-96,0 2 1,0 1-1,-1 1 0,0 1 0,-1 1 0,0 1 0,42 32 0,-60-41-34,-1 1 1,0-1-1,0 1 0,0 0 1,-1 0-1,0 1 0,0-1 1,0 1-1,4 8 0,-7-11 8,0-1-1,0 1 1,0-1 0,-1 1-1,1 0 1,-1-1-1,0 1 1,1-1-1,-1 1 1,0 0-1,-1-1 1,1 1 0,0 0-1,-1-1 1,1 1-1,-1-1 1,0 1-1,0-1 1,0 1-1,0-1 1,0 0-1,-1 1 1,1-1 0,-1 0-1,1 0 1,-1 0-1,-3 3 1,-5 4 79,-1 0 0,-1-1 0,1 0 0,-2-1-1,1 0 1,-1 0 0,0-2 0,-21 7 0,6-4 27,1-1 0,-1-1 0,-37 2-1,-1-7-2381,64 0 1874,0 4-167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21 12611,'6'-14'2041,"-6"14"-1962,0 0 1,0-1-1,0 1 1,0 0-1,0-1 1,-1 1-1,1 0 1,0-1-1,0 1 1,0 0-1,0 0 1,-1-1 0,1 1-1,0 0 1,0 0-1,0 0 1,-1-1-1,1 1 1,0 0-1,-1 0 1,1 0-1,0 0 1,0-1-1,-1 1 1,1 0-1,0 0 1,-1 0-1,-1 0 164,0-1-1,0 1 1,0 0-1,-1 0 0,1 1 1,0-1-1,0 0 1,0 1-1,0-1 0,0 1 1,0 0-1,-2 0 1,-12 8 76,0 1 0,0 0 0,1 1 1,0 0-1,1 1 0,0 1 1,-18 22-1,7-4-164,1 1 1,-30 54-1,35-51-65,2 1-1,1 0 0,1 1 0,3 0 0,0 2 1,3-1-1,1 1 0,-3 46 0,10-62-239,0 0-1,2 1 1,0-1 0,2 0-1,1 0 1,0 0-1,2-1 1,0 1-1,2-1 1,0-1-1,2 1 1,0-1-1,1-1 1,1 0-1,17 21 1,13 6-686,-27-29 302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0 614 16692,'0'0'44,"0"1"0,0-1 0,0 0 1,0 0-1,0 0 0,0 0 0,0 0 1,0 0-1,0 0 0,0 1 1,0-1-1,0 0 0,0 0 0,0 0 1,0 0-1,0 0 0,0 0 0,1 0 1,-1 1-1,0-1 0,0 0 1,0 0-1,0 0 0,0 0 0,0 0 1,0 0-1,0 0 0,0 0 0,0 0 1,0 0-1,0 1 0,1-1 1,-1 0-1,0 0 0,0 0 0,0 0 1,0 0-1,0 0 0,0 0 0,0 0 1,1 0-1,-1 0 0,0 0 1,0 0-1,0 0 0,0 0 0,0 0 1,0 0-1,0 0 0,1 0 0,-1 0 1,0 0-1,0 0 0,0 0 1,0 0-1,0 0 0,0 0 0,0-1 1,10-7 1371,14-19-77,-18 20-817,124-156 1898,135-221 0,-248 361-2359,-9 18-46,-8 6-15,0-1-1,1 1 1,-1-1 0,0 1 0,0-1 0,1 1 0,-1-1 0,0 1 0,0-1 0,0 1 0,0-1 0,0 1 0,0 0 0,0-1 0,0 1 0,0-1 0,0 1-1,0-1 1,0 1 0,0-1 0,0 2 0,-43 203-59,13-79 80,20-79-378,2 1 0,2-1 0,0 58 1,6-96-486,1 0 1,0-1 0,3 14 0,-3-18 133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17476,'3'-2'2056,"1"2"-1136,5-1-328,1-2 1393,0 1-505,8 1-568,0-2-215,6 3-313,3 0-56,-1 0-248,0 3-248,-5 0-865,1-2 937,-2 4-160,0 2-136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16516,'1'-3'295,"0"-1"1,0 1-1,0 0 1,0-1 0,1 1-1,-1 0 1,1 0-1,0 0 1,0 0 0,0 0-1,0 1 1,5-6-1,1-1 504,114-130 3321,-108 124-3907,2 1 0,0 1 0,0 0 0,1 1 0,0 1 0,37-17 0,-47 26-188,-1 0-1,0 0 0,1 1 1,0-1-1,-1 2 0,1-1 1,0 0-1,-1 1 0,1 1 1,0-1-1,-1 1 0,1 0 1,12 4-1,-16-4-23,1 0 0,-1 1 0,0-1 0,1 1 0,-1 0 0,0 0 0,0 0 0,0 1 1,0-1-1,-1 1 0,1-1 0,-1 1 0,1 0 0,-1 0 0,0 0 0,0 0 0,0 0 0,-1 1 0,1-1 0,-1 0 0,1 1 0,-1 0 1,-1-1-1,1 1 0,0-1 0,0 7 0,-2 0 4,1 1 0,-1-1 0,-1 1 0,0-1 0,0 1 0,-1-1 0,0 0 1,-10 19-1,3-8-1031,-2 0 0,-25 35 0,37-55 542,6-5-157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17788,'3'13'1752,"-3"14"-1120,-3 4-256,-1 12 897,-1 3-329,0 6-368,-1-1-152,0-2-224,0-3-120,4-9-560,-1-4-320,0-13 672,3-4-144,1-7-72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15355,'7'-3'515,"11"-6"1081,1 2 0,0 0 0,0 1 0,37-6 0,-52 11-1496,1 0-1,0 1 1,0 0-1,0 0 1,-1 1-1,1-1 0,0 1 1,0 0-1,-1 0 1,1 0-1,-1 1 1,1 0-1,-1 0 1,1 0-1,-1 0 1,0 1-1,0-1 1,0 1-1,-1 0 1,1 0-1,-1 1 1,1-1-1,-1 1 1,0 0-1,0 0 1,2 4-1,-1-2-88,-1 1-1,0-1 0,-1 0 0,0 1 0,0 0 0,0-1 1,0 1-1,-1 0 0,0 0 0,-1 12 0,0-8 14,-1 0 0,-1 1 0,0-1-1,-1 0 1,-7 21 0,-3-3-184,-1-1 1,-1 0-1,-31 42 0,47-66-677,9-1 317,18-2 33,-12-1 223,-3 2 228,-1 0 0,1 1 0,-1 1 0,0 0 0,0 0 0,0 1 0,-1 0 0,0 1 0,0 1 0,0 0 0,0 0 0,11 12 0,-20-17 48,0 0 1,-1 0 0,1 0-1,-1 0 1,0 0-1,1 0 1,-1 0 0,0 0-1,0 1 1,-1-1 0,1 0-1,0 1 1,-1-1 0,0 0-1,1 1 1,-1-1-1,0 1 1,0-1 0,0 1-1,0-1 1,-1 0 0,1 1-1,-1-1 1,0 1-1,1-1 1,-1 0 0,0 0-1,0 1 1,0-1 0,-1 0-1,1 0 1,0 0 0,-1 0-1,-2 2 1,-4 6 186,-1-1 0,-1 0 1,0-1-1,0 0 0,-13 8 0,13-9 4,-1 0 0,0-1-1,0 0 1,-1-1-1,1 0 1,-1-1-1,0 0 1,-14 2-1,22-6-343,0 1-1,0-1 0,0 0 0,-1 0 1,1 0-1,0-1 0,0 1 0,0-1 1,0 0-1,0 0 0,0 0 1,0-1-1,0 0 0,0 1 0,1-1 1,-1-1-1,1 1 0,-1 0 0,1-1 1,0 0-1,0 0 0,0 0 0,0 0 1,0 0-1,1 0 0,-1-1 0,-2-5 1,2 4-120,1 0 0,0 0 1,0-1-1,0 1 0,0-1 1,-1-8-1,2-6-922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0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16107,'3'1'508,"1"0"-1,0 0 0,-1 0 0,1 0 0,-1 0 0,0 0 0,1 1 0,-1 0 1,0 0-1,0 0 0,0 0 0,0 0 0,0 1 0,-1-1 0,4 4 0,1 2-188,0 0-1,-1 0 0,0 1 0,7 11 0,-7-6-185,0-1 0,-2 1-1,1 0 1,-2 1 0,0-1-1,0 1 1,-1-1 0,-1 1-1,-1 27 1,-3-7-55,-1 0-1,-1-1 1,-11 35 0,7-34-364,-2 0 0,-1-1-1,-30 57 1,34-77 43,0-1-1,-1 1 1,0-2-1,0 0 1,-2 0-1,0 0 1,0-1 0,-1-1-1,0 0 1,0-1-1,-18 10 1,-23 6-504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75 13475,'-7'0'844,"6"0"-644,-1 0 0,0 0 1,1 0-1,-1 0 0,1 0 0,-1 1 1,1-1-1,-1 0 0,1 1 1,-1-1-1,-2 2 0,18-1 3954,7-1-2987,202-11 2573,116 3-2771,642-37-770,-768 31-138,-209 14-19,-2 0-9,0-1 0,0 1 0,0 0 1,1 0-1,-1 0 0,0 0 0,0 0 1,0 1-1,0-1 0,0 1 1,0-1-1,0 1 0,0 0 0,0-1 1,2 3-1,-4-3-1,0 0 1,-1 1-1,1-1 1,-1 0-1,1 1 1,0-1-1,-1 0 1,1 1-1,-1-1 1,1 0-1,-1 0 0,1 0 1,0 1-1,-1-1 1,1 0-1,-1 0 1,1 0-1,-1 0 1,1 0-1,-1 0 1,1 0-1,-1 0 1,1 0-1,-1 0 0,1 0 1,-2 0-1,-15-1 387,15 1-465,0-1 1,1 1 0,-1 0-1,0 0 1,1 0-1,-1 0 1,0 1 0,1-1-1,-1 0 1,1 1-1,-1-1 1,0 1 0,1 0-1,-1-1 1,1 1-1,0 0 1,-1 0 0,1 0-1,-1 0 1,1 0-1,-2 3 1,-6 4-167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17732,'1'-4'3088,"13"-12"-1458,-6 9-1399,0 1 0,1 0 0,-1 1 0,1-1 0,0 2 0,1-1 0,-1 2 0,1-1 0,-1 1 0,16-2 0,-2 0-202,0 2 0,1 1 0,33 2 0,-34 1-353,0 1 1,33 6 0,-46-5-43,1 0 1,-1 0-1,0 1 1,0 0-1,0 1 1,0 0-1,10 7 1,-18-11 274,-1 0 1,1 1 0,0-1-1,-1 0 1,1 1 0,-1-1 0,1 1-1,-1 0 1,0 0 0,1-1 0,-1 1-1,0 0 1,0 0 0,-1 0 0,2 3-1,-1 11-785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18628,'-2'7'1912,"5"12"-1103,0 1-313,0 7 808,1 4-288,0 5-128,2 1-256,0-2-792,0-4-488,-1-9 568,-2-11-112,6-14-136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18324,'7'11'1792,"6"-5"-984,3 0-287,14-5 647,5 0-144,6-1-176,0-1-296,2 1-952,-1 1-464,-1 4 728,1 2-200,-14 2-208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16203,'12'-18'3910,"29"-41"-2272,257-409 1243,-285 450-2871,-12 18-9,-1 0-1,0 0 0,0 0 1,0 0-1,0 0 0,1 0 1,-1 0-1,0 0 1,0 0-1,0 0 0,0 0 1,1 0-1,-1 0 1,0 0-1,0 0 0,0 0 1,0 0-1,1 0 0,-1 0 1,0 0-1,0 0 1,0 0-1,0 1 0,1-1 1,-1 0-1,0 0 1,0 0-1,0 0 0,0 0 1,0 0-1,1 0 0,-1 1 1,0-1-1,0 0 1,0 0-1,0 0 0,0 0 1,0 1-1,0-1 0,0 0 1,0 0-1,0 0 1,0 0-1,0 1 0,0-1 1,0 0-1,0 0 1,1 38 19,-1-33-22,-27 225 16,2-37-48,24-184-85,1-6-22,-1 1 0,0 0-1,1 0 1,0 0 0,0 0 0,0-1 0,1 1 0,-1 0 0,1 0-1,0 0 1,2 5 0,-3-8 127,0-1 1,0 0-1,0 0 0,1 0 0,-1 0 0,0 0 0,0 0 0,1 1 0,-1-1 1,0 0-1,0 0 0,1 0 0,-1 0 0,0 0 0,0 0 0,1 0 1,-1 0-1,0 0 0,0 0 0,1 0 0,-1 0 0,0 0 0,0 0 1,0 0-1,1-1 0,-1 1 0,0 0 0,0 0 0,1 0 0,-1 0 1,0 0-1,0 0 0,0-1 0,1 1 0,-1 0 0,0 0 0,0 0 1,0-1-1,0 1 0,0 0 0,1 0 0,-1 0 0,0-1 0,0 1 1,0 0-1,0 0 0,0-1 0,0 1 0,0 0 0,0-1 0,4-11-456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21061,'6'0'1696,"5"1"-1184,2-1-208,10 0 688,3 0-280,5 0-288,5 0-47,0-3-201,0 0-64,-5-2-592,-2-1-529,-13-1 841,-1-3-104,-10-20-144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18788,'-2'16'1584,"-3"8"-1144,2 5-216,-1-2 769,3 12-345,-2 4-312,1 0-144,-1 0-192,2-5-152,-2-6-344,2-5-168,-1-7-353,-3-6 441,-4-8 184,-2-2-192,-4-4-136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15819,'-1'-7'306,"1"0"1,1 0-1,-1 0 0,1 0 0,1 1 0,-1-1 0,1 0 0,0 0 0,0 1 0,1-1 0,5-8 1,-3 6 58,1 0 0,1 1 0,-1 0 0,1 0 0,1 0 0,14-11 0,1 3 90,0 1 0,1 1 0,0 2 0,50-19 0,-42 19-280,1 2 0,1 1 1,-1 2-1,49-4 0,-61 9-156,-1 2-1,0 0 0,0 1 1,0 1-1,0 1 0,0 1 0,0 0 1,36 14-1,-52-16-18,1 0 0,-1 0 0,-1 0 0,1 0 0,0 1 0,0 0 0,-1 0 0,0-1 0,1 2 0,-1-1 0,0 0 0,-1 1 0,1-1 0,2 5 0,-4-5 1,0 0 1,0 0-1,0 0 1,0 0-1,-1 0 1,1 0 0,-1 0-1,0 0 1,0 0-1,0 1 1,0-1-1,0 0 1,-1 0-1,1 0 1,-1 0-1,0 0 1,0 0-1,0 0 1,-1 0 0,-2 4-1,-3 5 11,-1 0 0,0-1 0,-1 0 0,0-1 0,-1 0 0,0 0 0,-13 8 0,0 0 2,-1-2 1,-36 19-1,44-28-370,0 0 0,0-2 0,-30 7 0,11-3-989,26-5 882,6-2-155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 18636,'0'0'44,"0"-1"-1,0 1 1,0 0 0,0 0 0,0 0-1,0 0 1,0-1 0,0 1-1,0 0 1,0 0 0,0 0 0,0-1-1,0 1 1,0 0 0,0 0-1,0 0 1,0 0 0,0-1 0,0 1-1,0 0 1,0 0 0,0 0-1,0 0 1,-1 0 0,1 0 0,0-1-1,0 1 1,0 0 0,0 0-1,0 0 1,0 0 0,-1 0 0,1 0-1,0 0 1,0 0 0,0-1-1,0 1 1,-1 0 0,1 0 0,0 0-1,0 0 1,0 0 0,0 0-1,-1 0 1,1 0 0,-12 3 669,-14 9 270,12-2-710,1 0 0,0 0 0,1 1 0,0 1 0,0 0 0,2 1 0,-15 19 0,3 3-19,-33 68 1,36-62-6,-24 80 0,36-96-177,2 0 0,0 0 0,2 0 0,-1 45 0,4-63-128,0-1 1,1 0 0,0 1-1,0-1 1,0 0 0,1 0-1,0 0 1,0 0 0,1 0-1,-1 0 1,8 10 0,-8-12-35,1-1 0,0 0 0,0-1 0,0 1 0,0 0 0,1-1 0,-1 0 0,1 1 1,-1-1-1,1-1 0,0 1 0,0-1 0,-1 1 0,1-1 0,0 0 0,0 0 0,1-1 0,-1 1 1,4-1-1,28 0-330,1-4-163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17188,'0'0'117,"0"0"0,1 1 0,-1-1 1,0 0-1,1 1 0,-1-1 1,0 1-1,0-1 0,1 0 0,-1 1 1,0-1-1,0 1 0,0-1 0,0 1 1,0-1-1,1 0 0,-1 1 1,0-1-1,0 1 0,0-1 0,0 1 1,0-1-1,0 1 0,0-1 0,-1 1 1,1-1-1,0 1 0,0-1 0,0 0 1,-1 1-1,-8 17 868,5-11-9,-108 179 2278,-71 84-3257,163-240-597,17-22 8,5-6 19,9-9-745,17-23-172,-1-1 1,32-48 0,-27 35 186,90-134-4079,-82 119 5328,-29 43 760,-7 9-318,0 0-1,1 1 1,0-1 0,0 1-1,0 0 1,1 0-1,0 1 1,7-6-1,-13 11-335,0 0-1,0 0 0,1 0 0,-1-1 0,0 1 0,0 0 0,0 0 0,1 0 1,-1 0-1,0 0 0,0 0 0,0 0 0,1-1 0,-1 1 0,0 0 0,0 0 1,1 0-1,-1 0 0,0 0 0,0 0 0,1 0 0,-1 0 0,0 0 1,0 0-1,1 0 0,-1 0 0,0 0 0,0 1 0,1-1 0,-1 0 0,0 0 1,0 0-1,1 0 0,-1 0 0,0 0 0,0 1 0,0-1 0,0 0 0,1 0 1,0 12 1474,-9 19 47,8-30-1514,-12 42 348,2 0-1,1 1 1,3-1-1,1 2 1,3 70-1,4-87-611,-1 32-1182,-1-54 1225,0 0 1,-1 0-1,0-1 1,0 1-1,0-1 1,-1 1-1,-4 9 1,-2-2-429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17172,'-2'-3'2408,"15"6"-1384,7-5-455,6 2 2703,9-3-2488,3-2-336,4-1-976,-2-1 672,-11-6-216,-8-4-144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36 308 14899,'-2'2'508,"0"0"0,0 0 0,0 0 0,-1-1-1,1 1 1,-1-1 0,1 0 0,-4 1 0,5-1-399,1-1 0,0 0 1,-1 0-1,1 0 1,0 0-1,-1 0 0,1 0 1,0 0-1,-1 0 0,1 0 1,-1 0-1,1 0 1,0 0-1,-1 0 0,1 0 1,0 0-1,-1 0 0,1-1 1,0 1-1,-1 0 1,1 0-1,0 0 0,-1 0 1,1-1-1,-1 1 1,1-1 16,0 0 1,0 0-1,-1 1 1,1-1-1,0 0 1,0 0 0,0 0-1,0 1 1,0-1-1,0 0 1,0 0-1,0 0 1,0 1 0,1-1-1,-1 0 1,0 0-1,1-1 1,4-11 294,1 0-1,0 1 1,0-1 0,2 1 0,-1 1-1,11-12 1,57-61 395,-51 61-649,36-30 0,-52 47-159,0 0-1,0 1 1,1 0 0,0 0 0,0 1 0,0 0-1,1 0 1,-1 1 0,11-2 0,-18 5-12,0-1 0,0 1 1,0 0-1,0 0 0,0 0 0,0 0 1,0 0-1,0 0 0,1 0 0,-1 1 1,0-1-1,0 1 0,0-1 0,-1 1 1,1 0-1,0 0 0,0 0 0,0 0 1,0 0-1,-1 0 0,1 1 1,-1-1-1,1 1 0,-1-1 0,1 1 1,-1-1-1,0 1 0,0 0 0,0-1 1,0 1-1,0 0 0,0 0 0,0 0 1,0 0-1,-1 0 0,1 0 0,-1 0 1,0 0-1,1 0 0,-1 2 0,0 6-6,1-1-1,-1 0 1,-1 0-1,0 1 1,0-1-1,-1 0 1,-5 15-1,3-11-107,-1 0 0,0 0 0,-2-1 0,1 1 0,-1-1 0,-1-1 0,-17 21 0,14-27-114,9-5 15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17540,'14'2'1896,"-11"14"-1096,-6 4-312,-7 11 1905,-1 5-1337,-1 11-624,-2 3-96,-2 5-152,2 1-104,3-6-448,1-4-360,1-9-472,0-7 2112,-1-11-1128,0-3-80,-1-11-160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16452,'3'3'2008,"4"6"-1336,6 2-304,4 4 2409,7-1-2849,4 2-464,6-1 440,-1-2-104,3-3-121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17540,'5'-6'522,"0"1"0,1-1 1,-1 1-1,1 0 0,0 0 0,1 0 1,-1 1-1,1 0 0,0 1 0,0-1 1,0 1-1,12-3 0,-2 1-15,-1 1 0,1 1 0,0 0-1,28 0 1,-39 3-448,1 0 1,-1 0-1,0 1 0,0 0 1,0 0-1,0 1 0,0-1 0,0 1 1,9 4-1,-13-5-53,0 1 1,0-1-1,0 1 0,0-1 1,0 1-1,0-1 1,0 1-1,-1 0 0,1 0 1,-1 0-1,1 0 0,-1 0 1,0 0-1,0 0 0,0 1 1,0-1-1,0 0 0,0 1 1,-1-1-1,1 1 0,-1-1 1,1 0-1,-1 1 0,0-1 1,0 1-1,0-1 1,-1 3-1,-1 5-2,0-1-1,-1 0 1,0 0 0,-1-1-1,0 1 1,0 0 0,-1-1-1,0 0 1,-1 0 0,-10 11 0,-16 26-12,32-44 1,0-1 0,-1 0 0,1 1 0,0-1 0,0 0 0,-1 1-1,1-1 1,0 1 0,0-1 0,0 0 0,0 1 0,-1-1 0,1 1 0,0-1-1,0 0 1,0 1 0,0-1 0,0 1 0,0-1 0,0 1 0,0-1 0,0 0 0,0 1-1,0-1 1,0 1 0,1-1 0,-1 0 0,0 1 0,0-1 0,0 1 0,0-1 0,1 0-1,-1 1 1,0-1 0,0 0 0,1 1 0,-1-1 0,0 0 0,1 1 0,-1-1-1,1 0 1,20 4-231,-5-2 74,-4 2 84,0 1 1,-1 0-1,0 1 1,0 0-1,0 0 1,-1 1-1,0 1 1,0-1-1,-1 2 1,0-1-1,0 1 1,-1 1-1,0-1 1,-1 2-1,0-1 1,-1 1-1,0 0 1,0 0-1,-1 0 1,4 15-1,-8-22 89,1 1-1,-1 0 1,0 0-1,0-1 1,-1 1-1,1 0 1,-1 0-1,0 0 1,-1 0-1,1 0 1,-1 0-1,0 0 1,0-1-1,0 1 1,-1 0-1,0-1 1,-2 7-1,0-5 60,0-1 0,-1 1 0,1-1 0,-1 0 0,0 0 0,0 0 0,0-1 0,-1 0-1,1 0 1,-1 0 0,-12 5 0,-2 0 49,0-1-1,-1-1 0,0-1 1,0-1-1,0 0 1,-1-2-1,0 0 0,0-2 1,1 0-1,-34-4 1,49 2-288,1 0 1,-1 0 0,1 0 0,-1-1-1,1 0 1,0 0 0,-6-3 0,9 4 77,1 0 1,-1 0-1,0 0 1,1 0-1,-1-1 1,1 1 0,0 0-1,-1-1 1,1 1-1,0-1 1,0 1-1,0-1 1,0 0-1,0 0 1,0 1-1,0-1 1,1 0 0,-1 0-1,1 0 1,-1 0-1,1 0 1,0 0-1,0-2 1,0-6-667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 21773,'12'-7'1480,"-2"15"-1208,-2 4-96,4 9 296,-2 8-112,-3 15-72,-1 8-72,-9 17-64,-4 5 0,-12 5-48,-5 1-56,-5 1-208,-3-3-208,-2-13-1568,2-8 1736,11-20-232,5-9-168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15403,'0'15'2161,"15"-7"-897,7-7-456,11-1 2449,10 3-1849,11-2-480,2 1-39,9-1-425,-2 3-264,-3 4-720,-8-1-521,-14-1 841,-9-2-192,-20-6-160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16940,'21'7'2576,"9"-3"-1440,10-7-535,5 0 2495,11-2-2208,1-1-255,2 2-1090,-6 1-2343,-3 11 2432,-6 5-424,-6 7-281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2 462 18620,'-2'20'1968,"2"-20"-1948,0 0 0,0 0 0,0 0 0,1 0 0,-1 1 0,0-1 1,0 0-1,0 0 0,0 0 0,0 0 0,0 0 0,0 1 0,0-1 0,0 0 0,0 0 0,0 0 0,0 0 0,1 0 0,-1 0 0,0 0 0,0 1 0,0-1 1,0 0-1,0 0 0,0 0 0,1 0 0,-1 0 0,0 0 0,0 0 0,0 0 0,0 0 0,1 0 0,-1 0 0,0 0 0,0 0 0,0 0 0,0 0 0,0 0 1,1 0-1,-1 0 0,0 0 0,0 0 0,0 0 0,0 0 0,0 0 0,1 0 0,-1 0 0,0 0 0,0-1 0,27-25 1425,-25 24-1335,304-290 2785,-266 257-2725,-35 30-152,27-24 113,1 1 1,42-25-1,-52 41-55,-22 11-75,-1 1 0,0 0 0,0 0 1,0 0-1,1 0 0,-1 0 0,0 0 0,0 0 0,0 0 0,1-1 0,-1 1 1,0 0-1,0 0 0,0 0 0,1 0 0,-1 0 0,0 0 0,0 0 1,1 0-1,-1 0 0,0 1 0,0-1 0,0 0 0,1 0 0,-1 0 0,0 0 1,0 0-1,0 0 0,1 0 0,-1 0 0,0 1 0,0-1 0,0 0 1,0 0-1,1 0 0,-1 0 0,0 0 0,0 1 0,0-1 0,0 0 0,0 0 1,0 0-1,0 1 0,0-1 0,1 0 0,-1 0 0,0 0 0,0 1 1,0-1-1,0 0 0,0 1 0,-3 12 11,3-13-11,-14 38 31,-29 54-1,-3 8 5,45-95-40,-31 84-119,29-77-133,0 1 0,1-1 0,0 1 1,1-1-1,0 18 0,1-28 202,3 16-214,-3-17 259,0-1 0,0 1 0,1-1-1,-1 0 1,0 1 0,0-1 0,1 0 0,-1 1 0,0-1 0,1 0-1,-1 0 1,0 1 0,1-1 0,-1 0 0,1 0 0,-1 1 0,0-1-1,1 0 1,-1 0 0,1 0 0,-1 0 0,0 0 0,1 0 0,-1 0-1,1 0 1,-1 0 0,1 0 0,-1 0 0,0 0 0,1 0 0,-1 0-1,1 0 1,-1 0 0,1 0 0,-1 0 0,0-1 0,1 1 0,17-10-397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16692,'2'7'2096,"1"-1"-1152,3 0-424,7-6 2545,3 0-2081,10-4-664,5-1-360,2-1-2368,-1-2 2240,-9-1-320,-2 4-209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43 17956,'2'-1'159,"-1"0"1,0 0 0,0 0-1,0 0 1,0 0 0,-1 0-1,1 0 1,0 0-1,0 0 1,-1 0 0,1-1-1,0 1 1,-1 0 0,1 0-1,0-3 1,-1 3-75,-1 1 0,1-1 0,0 1 1,0-1-1,0 0 0,0 1 0,0-1 0,-1 0 0,1 1 0,0-1 1,0 1-1,-1-1 0,1 0 0,0 1 0,-1-1 0,1 1 1,-1-1-1,1 1 0,-1-1 0,1 1 0,-1 0 0,0-1 1,-2-1 88,0 1 0,0-1 0,-1 1 0,1 0 0,0 0 0,0 1 0,-1-1 0,1 0 0,-1 1 0,1 0 0,-4 0 0,-6 1-103,0 1 1,1 0-1,-1 1 0,1 1 0,0 0 0,0 0 0,0 1 1,1 1-1,-1 0 0,1 0 0,-11 9 0,9-5-72,1 0 0,-1 1-1,2 1 1,0-1-1,0 2 1,1 0 0,0 0-1,-9 19 1,16-26 2,0 0 0,0 0 0,1 0 0,0 0 0,0 1 0,1-1 0,-1 1 0,1-1 0,1 1 0,-1 9 1,2-13-1,-1 0 1,0-1 0,1 1 0,-1 0 0,1 0 0,0-1 0,0 1 0,0 0 0,0-1-1,1 1 1,-1-1 0,1 0 0,-1 1 0,1-1 0,0 0 0,0 0 0,0 0-1,0 0 1,0 0 0,0 0 0,1-1 0,-1 1 0,1-1 0,-1 0 0,1 0 0,2 2-1,3-2 23,-1 1 0,0-1-1,1 0 1,-1 0-1,1-1 1,-1 0-1,1 0 1,-1-1 0,0 0-1,1 0 1,-1-1-1,0 0 1,0 0-1,0-1 1,10-4-1,1-2 91,0-1 0,-1 0 0,-1-1-1,25-21 1,-31 23-24,-1 0 0,0 0-1,0-1 1,9-15 0,-14 20-51,-2 1 0,1-1 0,0 0 0,-1 0 0,0 0-1,0-1 1,-1 1 0,1 0 0,-1-1 0,0 1 0,-1-1 0,1-8 0,-1 13-66,0 0 0,0 0 0,0 0 0,0 0 0,0 0 0,0 0 0,0 0 0,0 0 0,0 0 0,-1 0 0,1 0 1,0 0-1,-1 1 0,1-1 0,0 0 0,-1 0 0,1 0 0,-1 0 0,0 0 0,1 1 0,-1-1 0,0 0 0,1 1 0,-1-1 0,0 0 0,0 1 0,1-1 0,-1 1 0,0-1 1,0 1-1,0-1 0,0 1 0,0 0 0,0-1 0,0 1 0,0 0 0,0 0 0,0 0 0,0 0 0,0 0 0,0 0 0,0 0 0,0 0 0,-1 1 0,0-1-57,0 1-1,0 0 0,0 0 0,0 0 0,0 0 1,1 0-1,-1 0 0,0 0 0,1 1 1,-1-1-1,1 1 0,-1-1 0,1 1 1,0-1-1,0 1 0,0 0 0,0 0 1,0-1-1,0 1 0,-1 4 0,0 12-559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19220,'-7'39'1504,"-1"-8"-1167,1 1-177,2-2 544,2-4-336,3-8-784,1-6 1232,3-12-792,6-2-16,3-22-24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17068,'18'-7'941,"0"1"1,0 1-1,1 1 1,23-3 0,-35 6-715,0 0 1,0 1 0,0 0-1,0 0 1,0 0 0,1 1-1,-1 0 1,0 1 0,-1 0-1,1 0 1,0 0 0,0 1-1,-1 0 1,9 5 0,-14-7-212,0 0 0,0 0 1,0 0-1,0 1 0,0-1 0,0 0 1,0 1-1,0-1 0,0 0 1,-1 1-1,1-1 0,0 1 0,-1-1 1,0 1-1,1 0 0,-1-1 1,0 1-1,0 0 0,0-1 0,0 1 1,0-1-1,0 1 0,0 0 1,0-1-1,-1 1 0,1-1 1,-1 1-1,1 0 0,-1-1 0,1 1 1,-1-1-1,0 0 0,0 1 1,-1 1-1,-5 7 67,0 0 1,0 0-1,-14 13 1,15-17-25,-36 38 238,-28 32 164,60-65-394,1 1 0,1 0 1,0 1-1,-10 22 0,17-33-71,0 0 0,0-1 0,1 1 0,-1 0 0,1 0-1,0 0 1,0 0 0,-1 0 0,1-1 0,0 1-1,1 0 1,-1 0 0,0 0 0,0 0 0,1 0-1,-1 0 1,1-1 0,0 1 0,-1 0 0,1 0-1,0-1 1,0 1 0,0-1 0,0 1 0,1 0 0,-1-1-1,0 0 1,0 1 0,1-1 0,-1 0 0,1 0-1,-1 0 1,1 0 0,0 0 0,3 2 0,4 1-234,1 0 1,-1-1 0,1 0-1,0-1 1,14 3-1,-13-4 147,0 0-1,-1 0 0,1-1 0,0-1 0,0 1 1,11-4-1,28-10-326</inkml:trace>
  <inkml:trace contextRef="#ctx0" brushRef="#br0" timeOffset="1">644 73 17740,'-3'6'1984,"3"1"-1264,13-5-224,4 1 1537,14-3-1265,4 0-136,2-2-264,5 2-224,-9 3-584,-6 1-440,-13 4 704,-1 2-160,-13-2-104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17100,'18'23'2056,"15"-11"-1184,6-8-344,10-7 1409,4-3-953,4-9-592,5-4 104,-5-7-376,-4-3-120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126 392 18876,'-32'17'1878,"16"-9"-886,-26 18-1,39-24-851,0 0-1,0 0 1,1 1-1,-1 0 0,0-1 1,1 1-1,-1 0 1,1 0-1,0 0 1,0 1-1,0-1 0,1 0 1,-3 8-1,4-10-128,0 0 0,0-1-1,0 1 1,0 0 0,0 0-1,0 0 1,0 0 0,0 0 0,0 0-1,1-1 1,-1 1 0,0 0-1,1 0 1,-1 0 0,0-1 0,1 1-1,-1 0 1,1 0 0,-1-1-1,1 1 1,0-1 0,-1 1-1,1 0 1,0-1 0,-1 1 0,1-1-1,0 1 1,0-1 0,1 1-1,26 9-103,-25-9 84,71 17-305,-43-11 68,-1 1 1,58 23-1,-85-30 237,0 0 0,-1 1 0,1-1 0,0 1 0,-1 0 0,1 0 0,-1 0 0,0 0 0,3 4 0,-4-5 21,-1 0 0,1-1 0,-1 1 0,0 0 0,1 0 0,-1-1-1,0 1 1,0 0 0,0 0 0,1 0 0,-1-1 0,0 1-1,0 0 1,0 0 0,0 0 0,0-1 0,-1 1 0,1 0 0,0 0-1,0 0 1,-1-1 0,1 1 0,0 0 0,-1 0 0,1-1-1,0 1 1,-1 0 0,1-1 0,-1 1 0,1 0 0,-1-1-1,0 1 1,1-1 0,-1 1 0,0-1 0,1 1 0,-1-1 0,0 1-1,-1-1 1,-7 5 127,0-1 1,0 0-1,0-1 0,0 0 0,-1 0 0,0-1 0,1-1 1,-1 1-1,0-2 0,0 1 0,0-1 0,0-1 0,1 0 1,-1 0-1,0-1 0,-13-4 0,21 5-189,0 0 0,0 0 0,0 0-1,0 0 1,1 0 0,-1-1 0,0 1 0,1-1 0,-1 1-1,1-1 1,0 1 0,-1-1 0,1 0 0,0 0 0,0 0-1,0 0 1,0 0 0,1 0 0,-1 0 0,0 0 0,0-3-1,1 1-19,-1-1-1,1 1 0,0-1 0,0 1 1,1-1-1,-1 1 0,1-1 0,0 1 1,2-6-1,9-21-440</inkml:trace>
  <inkml:trace contextRef="#ctx0" brushRef="#br0" timeOffset="1">583 0 22757,'-12'35'1808,"-1"8"-1328,1 5-232,3 8 481,0 3-177,8 0-64,4-3-136,7-5-296,1-5-168,1-6-288,-2-4-104,-2-7-441,1-5-271,-8-11-368,-2-6 1040,-8-11-264,-2-9-137</inkml:trace>
  <inkml:trace contextRef="#ctx0" brushRef="#br0" timeOffset="2">402 353 16412,'-18'-26'1960,"8"6"-1112,2 4-336,18 11 1049,8 6-233,10 8-304,4 3-312,7 1-1040,2-3 432,-1 2-72,3 2-24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325 110 16644,'1'-3'180,"0"0"0,0 0 0,0 0 0,0 0 0,-1 0 0,0 0 0,1 0 0,-1-1 1,0 1-1,0 0 0,-1 0 0,1 0 0,0 0 0,-1 0 0,0 0 0,0 0 0,0 0 0,0 0 1,0 0-1,-1 0 0,1 1 0,-1-1 0,0 0 0,0 1 0,0 0 0,0-1 0,0 1 1,0 0-1,-1 0 0,1 0 0,-1 0 0,0 1 0,1-1 0,-6-2 0,1 1-49,0 1 0,0 0 0,0 0 0,0 0 0,-1 1 0,1 0 0,0 0-1,-1 1 1,1 0 0,-1 0 0,1 1 0,0 0 0,-1 0 0,-7 3 0,5 0-109,-1 1-1,1 0 1,0 0 0,0 1 0,0 0 0,1 0 0,0 1-1,1 1 1,-1 0 0,1 0 0,1 0 0,-1 1 0,2 0 0,-1 0-1,1 1 1,-9 19 0,13-24-19,-1 1-1,1-1 0,0 1 1,0 0-1,1 0 1,0 0-1,0 0 0,0 0 1,1 0-1,0 0 1,0 0-1,0 1 0,1-1 1,0 0-1,0 0 1,1 0-1,-1-1 0,1 1 1,1 0-1,-1 0 1,1-1-1,0 0 0,0 1 1,0-1-1,1 0 1,0-1-1,0 1 0,0-1 1,1 1-1,-1-1 1,1-1-1,6 5 0,-1-2 6,-1-1-1,1-1 1,0 0-1,0 0 0,1-1 1,-1 0-1,1-1 1,-1 0-1,1 0 0,0-1 1,0-1-1,-1 0 1,1 0-1,0-1 1,0-1-1,12-2 0,-11 1 25,0 0 0,-1-1 0,1 0 0,-1 0 0,0-2 0,0 1 0,0-1 0,-1-1 0,0 0 0,0 0 0,-1-1 0,0 0 0,0-1 0,8-10 0,-14 15-53,0 0 1,-1 0-1,1-1 0,-1 1 1,0-1-1,0 0 1,-1 1-1,0-1 0,1 0 1,-1 0-1,-1 0 1,1 0-1,-1 0 0,0 0 1,0 0-1,0 0 0,-1 0 1,0 0-1,-2-8 1,2 10-56,0 0 0,-1 0 0,1 0 0,-1 0 0,0 0 0,0 0 0,0 0 0,0 1 0,0-1 0,0 1 0,-1 0 0,1 0 0,-1 0 0,1 0 0,-1 0 0,0 0 0,0 0 0,0 1 0,0 0 0,0 0 0,0 0 0,-1 0 0,1 0 0,0 0 0,0 1 0,-1-1 1,1 1-1,0 0 0,-7 1 0,-9 1-555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19108,'8'34'1560,"-8"-2"-1176,0-2-183,-2 1 631,1-2-328,1-6-712,4-9-360,6-8 448,4-6-88,2-13-104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14163,'-39'42'2555,"-40"47"1313,72-80-3675,1 0 0,0 0 0,1 1 0,-1-1 0,2 1 0,0 0 0,0 1 0,-3 14 0,7-22-164,-1 0 0,1 0-1,0 0 1,0 0-1,0 0 1,1 0-1,-1 0 1,1 0-1,0 0 1,0 0-1,0 0 1,0-1 0,0 1-1,0 0 1,1-1-1,-1 1 1,1 0-1,0-1 1,0 0-1,0 1 1,0-1-1,5 3 1,4 4-21,1 0 1,0-2-1,22 12 0,-9-6 17,-13-6-23,0 0 1,0 1-1,0 0 0,-1 1 0,0 1 0,17 19 0,-25-25-2,0 0 0,0 0 0,-1 0 0,0 0 0,1 1 0,-1-1 0,-1 1 0,1-1 0,-1 1 0,0 0 0,0 0-1,0 0 1,0-1 0,-1 1 0,0 0 0,0 0 0,0 0 0,-1 0 0,0 0 0,0 0 0,0-1 0,0 1 0,-4 7 0,-1 0 77,-1 0 1,0 0-1,-1-1 1,0 0-1,-1 0 1,0-1-1,-1 0 1,0 0-1,0-1 1,-1-1-1,0 0 1,-1 0-1,0-1 1,0-1-1,0 0 1,-26 8-1,33-12-21,0-1 1,0 0-1,0 0 0,0-1 0,0 1 1,-1-1-1,1 0 0,0 0 1,0-1-1,0 0 0,-10-2 0,12 1-28,-1 1 0,1-1-1,0 1 1,0-1-1,-1 0 1,1 0 0,1-1-1,-1 1 1,0-1 0,0 1-1,1-1 1,0 0-1,-1 0 1,1 0 0,0 0-1,0 0 1,-1-5-1,0 1-24,1 1-1,0-1 1,0 0-1,0 0 1,1 0-1,0 0 0,0 0 1,1-1-1,0 1 1,1-11-1,1 7-17,0 0 1,1-1-1,1 1 1,-1 0-1,1 1 1,6-11-1,2 0-16,0 1 0,2 1 0,0 0 0,1 1 0,32-31 0,-18 25 84,61-38 0,-63 45 90,-1-1 0,0-1 0,34-34 0,-57 50-107,0 0 0,0 0-1,-1 0 1,1-1 0,-1 1 0,0-1 0,0 1 0,0-1 0,-1 0 0,1 0 0,-1 0 0,0 0 0,1-7 0,-2 8-18,0 1 0,0-1-1,0 1 1,-1 0 0,1-1-1,-1 1 1,0-1 0,0 1-1,0 0 1,0 0 0,0-1-1,0 1 1,0 0 0,-1 0-1,1 0 1,-1 0 0,0 1-1,1-1 1,-1 0 0,0 1-1,0-1 1,0 1 0,0-1-1,-3 0 1,-2-2-36,0 1-1,0 0 1,0 1-1,0-1 0,-1 1 1,1 1-1,0-1 1,-1 1-1,-14 1 1,18-1 2,0 1-1,0 1 1,1-1 0,-1 1 0,0-1-1,1 1 1,-1 0 0,0 0 0,1 1-1,-1-1 1,1 1 0,-1-1 0,1 1-1,0 0 1,0 1 0,0-1 0,0 0-1,0 1 1,1 0 0,-1-1 0,-3 7-1,1 8-113,4 1-70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19684,'-10'-5'1937,"15"8"-1273,3-3-304,8 0 1584,8-2-1096,5 1-479,2-1-129,5 2-216,0 0-256,-9 0-681,-4 3-231,-13 1 888,-7 5-192,-9 4-160</inkml:trace>
  <inkml:trace contextRef="#ctx0" brushRef="#br0" timeOffset="1">0 261 18380,'29'12'2040,"6"-1"-1408,5-7-239,4-2 991,5-5-1144,4-4 240,-14-3-296,-9-2-120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35 17828,'-4'0'250,"0"0"1,1-1-1,-1 1 1,0 0 0,0 1-1,0-1 1,1 1-1,-1-1 1,0 1-1,1 0 1,-1 1 0,1-1-1,-6 3 1,4-1-104,1 1 0,0-1-1,0 1 1,0 0 0,0 0 0,1 1 0,-1-1 0,-4 9 0,4-7-130,1 0-1,0 1 1,0-1-1,1 1 1,-1-1 0,1 1-1,1 0 1,-1-1-1,1 1 1,0 0-1,1 0 1,0 0-1,0 0 1,0 0 0,1 0-1,0 0 1,0 0-1,1-1 1,0 1-1,0 0 1,0-1 0,1 0-1,0 1 1,0-1-1,1 0 1,0 0-1,0-1 1,0 1 0,1-1-1,8 8 1,8 5 11,1-2 1,25 15-1,-30-20-15,1 0 0,-1 1 0,-1 1-1,26 27 1,-40-38-11,-1 0 0,1 0 0,-1 0 0,1 0 0,-1 0 0,0 0 1,0 0-1,0 1 0,0-1 0,0 0 0,-1 1 0,1-1 0,-1 1 0,1-1 0,-1 1 0,0-1 0,0 1 0,0-1 0,0 1 1,-1-1-1,1 1 0,-1-1 0,1 1 0,-1-1 0,0 0 0,0 1 0,0-1 0,0 0 0,0 0 0,-1 0 0,1 1 0,-1-1 0,1-1 1,-1 1-1,0 0 0,-2 2 0,-6 5 33,0-1 1,0-1-1,-1 0 1,0 0-1,-21 9 0,16-8 52,-1-2 1,0 0-1,-1 0 0,-18 2 0,29-7-40,0 1-1,-1-2 1,1 1 0,-1-1-1,1 0 1,-1-1 0,0 0 0,1 0-1,0 0 1,-1-1 0,1 0 0,-9-5-1,13 7-32,1-1-1,0-1 1,0 1 0,0 0-1,0 0 1,0-1-1,0 1 1,0-1 0,0 0-1,0 0 1,1 1-1,-1-1 1,1 0 0,-1 0-1,1 0 1,0-1-1,0 1 1,0 0 0,0 0-1,0-1 1,1 1-1,-1 0 1,1-1-1,-1 1 1,1-1 0,0 1-1,0-1 1,0 1-1,0-1 1,0 1 0,1 0-1,-1-1 1,1 1-1,-1-1 1,1 1 0,1-3-1,2-3-8,0 1 1,0-1-1,1 1 0,0 0 0,0 0 0,1 0 0,0 0 1,0 1-1,8-6 0,19-12 47,1 1 0,73-36-1,18-10 97,-109 58-126,0 0-1,-1-1 0,0-1 0,-1 0 1,17-21-1,-28 29-6,1 0 1,-1 0 0,0 0 0,0 0-1,0 0 1,-1 0 0,0-1-1,0 1 1,3-12 0,-5 14 0,0-1 1,1 1 0,-1-1 0,-1 0 0,1 1 0,0-1 0,-1 1 0,0 0 0,0-1 0,0 1 0,0-1 0,0 1 0,-1 0 0,0 0-1,1 0 1,-1 0 0,-4-5 0,1 3 22,0-1-1,-1 1 1,1 1 0,-1-1-1,0 1 1,0 0-1,-1 0 1,1 1 0,-1 0-1,0 0 1,1 0-1,-2 1 1,1 0 0,0 0-1,-11 0 1,10 1-48,-1 0 1,1 1-1,0 0 1,0 1-1,-1-1 1,1 2-1,0-1 1,0 1-1,0 1 1,1-1-1,-1 1 1,0 0 0,-11 8-1,17-10-75,0 1 0,0-1 0,0 0 0,0 1 0,0 0 0,0-1 0,0 1-1,1 0 1,-1 0 0,1 0 0,0 0 0,-1 0 0,1 0 0,0 0 0,0 1 0,0-1 0,1 0 0,-1 1 0,1-1 0,-1 0-1,1 1 1,0-1 0,-1 1 0,1-1 0,1 0 0,-1 1 0,0-1 0,1 3 0,0-1-60,1 0-1,-1 0 1,1 0-1,0 0 1,0-1 0,0 1-1,1-1 1,-1 1 0,1-1-1,0 0 1,0 0 0,0 0-1,0 0 1,0-1 0,5 3-1,31 16-682,11-2-137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322 114 17172,'1'-1'66,"-1"1"0,1-1 1,-1 1-1,1-1 0,-1 1 1,1-1-1,-1 0 0,0 1 1,1-1-1,-1 0 0,0 1 1,0-1-1,0 0 1,1 1-1,-1-1 0,0 0 1,0 0-1,0 1 0,0-1 1,0 0-1,0 1 0,0-1 1,0 0-1,0 0 0,-1 1 1,1-1-1,0 0 0,0 1 1,-1-2-1,0 1-1,0 0 0,0 0 0,-1 0 0,1 0 0,0 0 0,-1 0 0,1 0 0,0 0 0,-1 1 0,1-1 0,-1 1 0,-2-2 0,-4 1 163,0-1-1,1 1 1,-1 0-1,0 1 1,-9 0 0,2 2-16,1 1 1,0 0 0,-1 1 0,2 0 0,-1 1-1,0 1 1,1 0 0,0 0 0,-21 16 0,26-17-205,2 0 1,-1 0 0,0 1-1,1-1 1,0 2 0,1-1 0,-1 1-1,1-1 1,1 2 0,-1-1 0,1 0-1,0 1 1,1 0 0,0 0-1,0 0 1,0 0 0,1 0 0,-1 9-1,3-13-5,0-1-1,0 1 0,0 0 1,0-1-1,1 1 0,-1 0 1,1-1-1,0 1 1,0-1-1,0 1 0,1-1 1,-1 0-1,1 1 0,0-1 1,0 0-1,4 5 0,-2-4 2,0 0-1,1 0 0,-1 0 0,1-1 1,0 0-1,0 0 0,0 0 0,1-1 1,9 4-1,2-1 15,0-1 1,1-1 0,-1 0-1,1-2 1,35 0-1,-31-2 70,1-2-1,0 0 1,-1-2-1,0 0 1,0-1-1,25-11 0,-35 12 7,1-1-1,-1 0 1,0-1-1,-1 0 1,0-1-1,0 0 1,0-1-1,-1 0 1,0 0-1,-1-1 1,13-19-1,-18 24-55,-1-1 0,0 0-1,0 0 1,0-1 0,-1 1 0,0 0-1,0-1 1,-1 0 0,0 1 0,0-1-1,0 0 1,-1 1 0,0-1 0,0 0-1,-1 0 1,0 1 0,0-1 0,-1 0-1,1 1 1,-2-1 0,1 1 0,0 0-1,-1 0 1,-1 0 0,1 0 0,-1 0-1,1 1 1,-2-1 0,1 1 0,-1 0-1,1 1 1,-1-1 0,-1 1 0,1 0-1,0 0 1,-1 0 0,0 1 0,-12-5-1,8 5-178,1 0-1,-2 2 0,1-1 0,0 1 0,0 0 1,0 1-1,0 1 0,-1-1 0,1 2 1,0-1-1,0 1 0,0 1 0,0 0 0,1 0 1,-1 1-1,1 0 0,0 1 0,0 0 0,0 0 1,1 1-1,0 0 0,0 0 0,0 1 0,-13 15 1,4 5-463,11-1-211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16331,'-4'17'1977,"-11"7"-1033,-6 5-384,-12 7 1481,-6 7-897,-4 3-352,-1 1-120,5-1-296,2-2-208,4-4-488,4-4-296,9-10 1568,7-6-968,8-11-16,5-8-32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17924,'-13'0'290,"-1"0"0,1 1-1,-1 0 1,1 1 0,-1 1 0,1 0 0,0 1 0,0 0-1,0 1 1,-17 9 0,22-9-220,0 0 1,0 0-1,1 0 0,0 1 1,0 0-1,0 0 0,1 0 1,0 1-1,0 0 0,1 1 1,-1-1-1,2 1 0,-1 0 1,1 0-1,0 0 0,-4 15 0,7-18-45,0-1 0,0 1-1,1-1 1,-1 1 0,1 0-1,0-1 1,0 1 0,1 0-1,-1 0 1,2 5 0,-1-8-4,0 1 0,0-1 0,0 1 0,0-1 0,0 0 0,1 1 1,-1-1-1,1 0 0,-1 0 0,1 0 0,0 0 0,0-1 0,0 1 0,0 0 1,0-1-1,0 1 0,0-1 0,1 0 0,-1 0 0,4 2 0,1-2 36,1 1 0,0-1 0,-1 0 1,1 0-1,0-1 0,-1 0 0,1-1 0,0 1 0,-1-2 0,1 1 0,0-1 0,-1 0 0,0 0 0,1-1 0,-1 0 0,13-8 0,-13 7 8,0 0 0,0-1 0,0 0 0,0 0 0,-1 0 0,0-1 0,0 0 0,0 0 0,-1 0 0,0-1 0,-1 0 0,1 0 0,-1 0 0,0 0 0,4-14 0,-6 17-46,-1 0-1,-1 1 0,1-1 1,-1 0-1,1 0 1,-1 1-1,0-1 1,0 0-1,-1 0 1,1 0-1,-1 1 1,0-1-1,0 0 1,0 1-1,0-1 1,-1 1-1,1-1 1,-1 1-1,0 0 1,0-1-1,0 1 1,-1 0-1,1 0 1,-1 1-1,0-1 1,1 0-1,-1 1 1,0 0-1,-1-1 1,1 1-1,0 1 1,0-1-1,-6-2 1,2 1-42,0 1 0,-1 0 0,1 0 0,0 1 0,-1 0 0,1 0 0,-1 0 0,1 1 0,-1 0 0,1 1 0,-1 0-1,1 0 1,0 0 0,-1 1 0,1 0 0,-9 5 0,9-3-95,0 0 0,0 1-1,0-1 1,1 2 0,0-1-1,0 1 1,0 0 0,1 0-1,0 1 1,0-1 0,1 1-1,-1 0 1,2 0 0,-1 1-1,1-1 1,0 1 0,0 0-1,1 0 1,0 0-1,1 0 1,0 0 0,0 0-1,0 0 1,1 1 0,0-1-1,2 10 1,7 31-535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 16540,'-17'17'1278,"3"-4"-426,-21 26 0,32-36-678,0 1 0,1 0 0,-1 0 0,1 0-1,0 0 1,0 0 0,1 0 0,-1 0 0,1 1 0,0-1-1,0 0 1,-1 9 0,2-12-128,0 0 1,0 1-1,0-1 1,1 0-1,-1 0 0,0 1 1,0-1-1,1 0 0,-1 0 1,1 0-1,-1 0 1,1 0-1,-1 0 0,1 1 1,0-1-1,-1 0 1,1-1-1,0 1 0,0 0 1,0 0-1,0 0 1,-1 0-1,3 1 0,0-1 11,-1 0-1,1-1 1,-1 1-1,1 0 1,-1-1-1,1 1 1,-1-1 0,1 0-1,0 0 1,4 0-1,2-1 65,1-1-1,-1 1 1,0-2 0,1 1-1,10-6 1,-6 1 108,0 0 0,0-1 0,-1 0 0,-1-1 0,17-14 1,-25 20-156,-1 0 0,1 0 0,-1-1 0,1 0 0,-1 0 0,0 0 0,-1 0 0,1 0 0,-1 0 0,0-1 0,0 1 0,0-1 1,0 0-1,-1 0 0,0 1 0,0-1 0,0 0 0,0 0 0,-1 0 0,0-8 0,-1 10-77,0-1-1,0 1 1,0-1-1,-1 1 1,1 0-1,-1 0 1,0-1 0,0 1-1,0 1 1,0-1-1,0 0 1,-1 0-1,1 1 1,-1-1-1,0 1 1,0 0 0,0 0-1,0 0 1,0 0-1,0 1 1,0-1-1,-1 1 1,1 0-1,0 0 1,-8-2 0,3 2-70,0-1 0,-1 1 1,0 0-1,1 1 0,-1 0 1,1 0-1,-1 1 0,1 0 1,-16 5-1,-8 7-196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332 180 10898,'0'0'295,"-1"0"-1,0 0 0,0 0 1,1 0-1,-1 0 0,0 0 1,0 0-1,1 0 0,-1 0 0,0 0 1,1 0-1,-1 0 0,0 0 1,0 0-1,1-1 0,-1 1 1,0 0-1,1-1 0,-1 1 1,0 0-1,1-1 0,-1 1 0,0-2 1,0 1-28,0 1 0,0-1 0,0 0 1,0 1-1,0-1 0,0 1 0,0-1 1,0 1-1,0-1 0,0 1 0,0 0 1,-1-1-1,1 1 0,0 0 0,0 0 1,-1 0-1,-9 0 29,1 1 0,0 0 0,0 0 0,0 1 0,0 1 0,0-1 0,0 2 0,0-1 0,1 1 0,0 1 0,-10 6 0,8-4-211,0 1 0,1 1 0,0 0 0,0 0 1,1 1-1,1 0 0,-15 21 0,12-12-118,1 0 0,0 1-1,2 0 1,0 1 0,1 0 0,1 0-1,1 1 1,1-1 0,1 1 0,0 28-1,2-47 25,1 1-1,1 0 0,-1-1 0,1 1 0,-1 0 1,3 6-1,-3-9 8,1 0-1,-1-1 1,0 1 0,1 0-1,-1-1 1,1 1 0,-1 0-1,1-1 1,-1 1 0,1-1-1,-1 1 1,1-1 0,-1 1-1,1-1 1,0 1 0,-1-1 0,1 1-1,0-1 1,-1 0 0,1 0-1,0 1 1,0-1 0,-1 0-1,1 0 1,0 0 0,0 0-1,0 0 1,-1 0 0,1 0-1,0 0 1,0 0 0,-1 0-1,1 0 1,0 0 0,0-1 0,-1 1-1,1 0 1,0-1 0,-1 1-1,1 0 1,0-1 0,0 0-1,10-6-9,-2-1-1,1 0 1,-1 0-1,-1-1 0,1 0 1,-1 0-1,-1-1 1,8-13-1,5-4-7,41-61 280,-3-2 1,-4-3-1,47-111 0,-108 263 45,-3-19-353,-16 82 117,23-102-249,1 0 0,0 1 0,2-1 1,2 21-1,-2-38 43,0 0 0,0 0 0,1-1 0,0 1 0,-1 0 0,1-1 0,0 1 0,0-1 0,2 4 0,-2-5 91,0 0 0,-1-1-1,1 1 1,0 0-1,0-1 1,-1 1-1,1-1 1,0 1-1,0-1 1,0 1 0,0-1-1,0 0 1,0 1-1,-1-1 1,1 0-1,0 0 1,0 0 0,0 0-1,0 0 1,0 0-1,0 0 1,0 0-1,0 0 1,0 0 0,0 0-1,0-1 1,0 1-1,0 0 1,-1-1-1,1 1 1,0 0 0,1-1-1,26-18-550,4-7-198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164 253 15075,'0'-2'241,"1"0"0,-1 1-1,0-1 1,0 0 0,0 1 0,0-1-1,0 0 1,0 1 0,0-1-1,-1 0 1,1 1 0,-1-1 0,1 0-1,-1 1 1,0-1 0,1 1-1,-1-1 1,0 1 0,0 0 0,0-1-1,0 1 1,-2-1 0,2 1-103,-1 0 1,0 0 0,1 0 0,-1 0-1,0 1 1,0-1 0,0 1 0,0 0-1,1-1 1,-1 1 0,0 0-1,0 0 1,0 0 0,0 0 0,0 0-1,0 1 1,0-1 0,1 0 0,-4 2-1,-4 1-74,1 1 0,0 0 0,1 0 0,-1 1-1,1 0 1,-1 0 0,1 0 0,1 1 0,-1 0 0,1 1-1,0 0 1,1-1 0,-9 15 0,13-20-65,0 0 0,1 0 0,-1 0 0,0 0 0,1 0 0,-1 1 0,1-1-1,-1 0 1,1 0 0,-1 1 0,1-1 0,0 0 0,0 1 0,-1-1 0,1 0 0,0 1 0,0-1 0,1 0 0,-1 1 0,0-1 0,0 0 0,1 2 0,0-2 2,0 0 1,-1 0-1,1-1 1,0 1-1,0 0 1,0-1-1,0 1 0,0-1 1,0 1-1,0-1 1,0 1-1,0-1 1,0 0-1,1 1 1,-1-1-1,0 0 1,0 0-1,0 0 1,0 0-1,2 0 1,5-1 14,1 0 0,0 0 0,-1 0 0,1-1 0,10-5 0,0-1 44,0 0 1,-1-2 0,-1 0-1,0-1 1,0-1 0,-1 0-1,27-28 1,-24 21 89,-2-2-1,0 0 1,-1 0-1,-2-1 1,19-37-1,-29 52-57,-1-1-1,0 0 1,0 0-1,3-12 1,-6 20-88,0 0 1,0 0-1,0 0 1,-1 0 0,1 0-1,0 0 1,0 0-1,0 0 1,0 0-1,0 0 1,0 0-1,0 0 1,0 1-1,0-1 1,0 0-1,0 0 1,0 0-1,0 0 1,-1 0-1,1 0 1,0 0-1,0 0 1,0 0-1,0 0 1,0 0-1,0 0 1,0 0-1,0 0 1,0 0-1,0 0 1,0 0-1,-1 0 1,1 0-1,0 0 1,0-1-1,0 1 1,0 0 0,0 0-1,0 0 1,0 0-1,0 0 1,0 0-1,0 0 1,0 0-1,0 0 1,0 0-1,0 0 1,0 0-1,-1 0 1,1 0-1,0 0 1,0-1-1,0 1 1,-6 9 47,-3 12-37,0 0-1,1 1 1,-5 25 0,9-34-14,2 0 1,0 0-1,0 1 1,2-1-1,-1 0 1,4 26-1,-3-36 4,0 0-1,1 1 0,0-1 0,-1 0 0,1 0 1,0 0-1,1-1 0,-1 1 0,0 0 0,1 0 1,-1-1-1,1 1 0,0 0 0,0-1 1,0 0-1,0 1 0,1-1 0,-1 0 0,1 0 1,-1-1-1,1 1 0,-1 0 0,1-1 0,0 1 1,0-1-1,0 0 0,0 0 0,0 0 0,0-1 1,0 1-1,0-1 0,0 1 0,0-1 1,0 0-1,1 0 0,-1 0 0,5-2 0,0 1 34,-1-1-1,1 0 0,0-1 0,-1 1 0,0-2 0,1 1 0,-1-1 1,0 0-1,-1 0 0,1-1 0,-1 0 0,0 0 0,10-11 0,-12 11 1,-1-1 0,0 1-1,0-1 1,3-7-1,-5 12-31,-1 0-1,1 0 1,-1 0-1,0 0 1,0 0-1,1 0 1,-1 0 0,0 0-1,0 0 1,0 0-1,0 0 1,0 0-1,0 0 1,-1-2-1,1 3-4,-1-1 1,1 1-1,-1-1 0,1 1 0,-1 0 0,1-1 0,0 1 0,-1 0 0,1 0 0,-1-1 1,1 1-1,-1 0 0,1 0 0,-1 0 0,0 0 0,1-1 0,-1 1 0,1 0 0,-1 0 1,1 0-1,-1 0 0,1 0 0,-1 1 0,0-1 0,1 0 0,-1 0 0,1 0 1,-1 0-1,1 1 0,-1-1 0,-2 1-3,0 0 0,1 0 0,-1 0 0,1 1-1,-1-1 1,1 0 0,0 1 0,0 0 0,-1 0 0,1-1 0,0 1 0,1 0 0,-1 1 0,0-1 0,1 0 0,-1 0-1,1 1 1,-1-1 0,1 1 0,0-1 0,0 1 0,-1 5 0,2-6 0,-1 0 1,1 0-1,0 0 1,0 0-1,0 0 1,0 0-1,0 0 1,0 0-1,1 0 0,-1 0 1,1 0-1,-1 0 1,1 0-1,0 0 1,0 0-1,0-1 1,0 1-1,0 0 0,0 0 1,0-1-1,0 1 1,1-1-1,-1 1 1,1-1-1,-1 0 1,1 1-1,0-1 1,-1 0-1,1 0 0,4 1 1,5 3-5,1-2-1,0 0 1,0 0 0,0-1 0,0-1-1,0 0 1,20-1 0,-4-1-12,0-2 1,33-8-1,-55 10 22,3-1-4,-1 0 0,1 0 1,0-1-1,8-4 0,-15 6 3,-1 1-1,1-1 0,-1 0 0,1 0 0,-1 1 1,0-1-1,0 0 0,1 0 0,-1-1 1,0 1-1,0 0 0,0 0 0,0-1 1,0 1-1,0 0 0,0-1 0,-1 1 1,1-1-1,0 1 0,-1-1 0,1 1 1,-1-1-1,0 1 0,1-1 0,-1 0 1,0 1-1,0-1 0,0 1 0,0-1 1,-1-2-1,-2-8 76,-1-1 0,-1 1 0,0 0 0,-1 0 0,-9-14 0,8 15 58,1 0 0,0-1 0,0 1 0,1-2 0,-4-15 0,9 27-129,0 0-1,-1 0 1,1 0-1,0 1 1,0-1-1,-1 0 1,1 0-1,0 0 1,0 0-1,0 1 1,0-1-1,0 0 1,0 0-1,0 0 1,1 0-1,-1 1 1,0-1-1,0 0 0,1 0 1,-1 0-1,0 1 1,1-1-1,-1 0 1,1 0-1,-1 1 1,1-1-1,-1 1 1,1-1-1,0 0 1,-1 1-1,1-1 1,0 1-1,-1-1 1,1 1-1,0-1 1,0 1-1,-1 0 1,1-1-1,0 1 1,0 0-1,0 0 1,1-1-1,4 1-161,0 0 0,0 1-1,-1-1 1,1 1 0,9 2 0,5 1-594,-10-3 591,3 1-28,0 0 1,0-2 0,24-1 0,9-11-355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17236,'31'292'7098,"-30"-290"-7061,3 44 429,-1 0 1,-3 0 0,-8 72-1,-2-51-552,-32 116-1,37-165-148,-1 0 0,-1 0 0,0-1 0,-16 28 0,12-32-129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15187,'7'-21'2220,"-4"11"506,-1 26-485,-10 275 1267,-21-1-5276,23-267 632,6-22 1109,0 0 1,0-1-1,-1 1 1,1-1-1,0 1 0,-1-1 1,1 1-1,0-1 0,-1 1 1,1-1-1,-1 0 1,1 1-1,-1-1 0,1 0 1,-1 1-1,1-1 0,-1 0 1,1 1-1,-1-1 0,1 0 1,-1 0-1,1 0 1,-1 0-1,0 1 0,1-1 1,-1 0-1,1 0 0,-1 0 1,0 0-1,1 0 1,-1-1-1,1 1 0,-1 0 1,0 0-1,0 0 0,-12-8-723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14 382 15363,'-5'-20'698,"2"-1"0,0 1 0,2-1-1,0 0 1,1 0 0,1 1 0,1-1-1,1 0 1,6-23 0,-7 36-553,1 0-1,0 0 1,0 0-1,1 0 1,0 0 0,0 1-1,1 0 1,-1 0-1,2 0 1,-1 0 0,1 1-1,0 0 1,0 0 0,1 0-1,0 1 1,0 0-1,0 0 1,0 1 0,1 0-1,0 0 1,0 1-1,0 0 1,0 1 0,13-3-1,-6 3-125,-1 0 0,1 2 0,0 0 0,-1 0 0,1 2 0,-1 0 0,1 0-1,-1 1 1,0 1 0,0 1 0,20 8 0,-15-4-30,-1 0 0,-1 1 0,0 1 0,0 0 0,-1 2 0,-1 0 0,26 26 0,-36-33 10,1 1-1,-1 0 1,0 0 0,-1 0 0,0 0 0,0 1-1,0 0 1,-1-1 0,0 1 0,-1 1-1,3 14 1,-4-17 7,-1 0 0,0 1 0,0-1-1,-1 1 1,0-1 0,0 0 0,0 1 0,-1-1-1,0 0 1,0 0 0,0 0 0,-1 0 0,0 0-1,0-1 1,-1 1 0,-4 4 0,-2 3-37,0-1 1,-1 0 0,0-1-1,-1-1 1,-1 0-1,0 0 1,0-1-1,0-1 1,-1 0-1,-1-1 1,-16 6 0,27-12-138,-1 1 0,1-1 1,-1 0-1,1-1 1,-1 1-1,1-1 1,-9 0-1,12-1 119,-1 1 0,0 0-1,1 0 1,-1-1 0,1 1 0,-1-1-1,0 0 1,1 1 0,-1-1 0,1 0 0,0 0-1,-1 0 1,1 0 0,0 0 0,-1 0-1,1 0 1,0 0 0,0-1 0,0 1-1,0 0 1,0-1 0,0 1 0,0-1 0,0-1-1,-5-21-571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28 14067,'1'-2'614,"13"-18"1749,-11 14-793,-9 12 939,-15 19-1802,1 0-1,2 1 1,1 0-1,-18 36 0,7-2-354,-21 65 0,-4 55 168,47-153-472,1 1-1,2 1 0,1-1 1,2 45-1,0-65-94,1-1-1,0 1 0,1-1 1,-1 0-1,1 0 1,1 0-1,0 0 0,0 0 1,0 0-1,1-1 1,-1 1-1,8 7 1,-8-10-66,0-1 0,1 0 0,-1 0 0,1 0 0,0 0 0,0-1 0,0 1 0,0-1 0,0 0 0,1 0 0,-1 0 0,1-1 0,-1 0 0,1 0 0,-1 0 0,1 0 0,0-1 0,-1 1 0,1-1 0,8-1 0,2-2-77,0 0 0,0 0 0,0-2 1,-1 0-1,16-7 0,26-15-567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19372,'0'3'284,"-1"0"1,0 0-1,0 0 0,0 0 0,0 0 0,0-1 1,0 1-1,-1 0 0,1 0 0,-1-1 0,0 1 1,-2 2-1,-5 8 490,-198 299 2512,2-2-5581,205-310 2283,0 0 1,0 0-1,0 0 1,-1 0-1,1 0 1,0 0-1,0 0 1,0 0-1,0 0 1,0 0-1,0 0 1,0 0-1,0 0 1,0 0-1,0 0 1,0-1-1,0 1 1,0 0-1,0 0 1,-1 0-1,1 0 1,0 0-1,0 0 1,0 0-1,0 0 1,0 0-1,0 0 1,0 0-1,0 0 1,0 0-1,0 0 1,0 0-1,0 1 1,-1-1-1,1 0 1,0 0-1,0 0 1,0 0-1,0 0 1,0 0-1,0 0 1,0 0-1,0 0 1,0 0-1,0 0 1,0 0-1,0 0 1,0 0-1,0 0 1,0 0-1,0 0 1,0 0-1,0 1 1,0-1-1,0 0 1,0 0-1,-1 0 1,1 0-1,0 0 1,0 0-1,0 0 1,0 0-1,0 0 1,1 1-1,-1-7-223,8-12-473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16932,'15'-8'1814,"-7"10"185,-7 0-1709,-1 1-1,1-1 1,-1 0-1,1 1 1,-1-1-1,0 0 1,0 1-1,0-1 0,0 4 1,0 4-97,0 34 448,3 145 740,0-144-1553,2 0 0,12 52 0,7-27-2469,-23-69 1988</inkml:trace>
  <inkml:trace contextRef="#ctx0" brushRef="#br0" timeOffset="1">1 301 20540,'0'-4'1961,"1"3"-1305,3 1-296,11 0 976,3 0-303,9 0-625,2 1-400,4 5 816,-1-5-752,2 6-8,-2-1 16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15123,'-12'-22'2831,"6"18"-1536,7 17 295,7 26-27,2 1-1,18 43 1,37 74-498,-45-112-666,3-1 0,44 66 0,-49-85-988,2 0 0,0-2 0,2 0 1,0-1-1,31 22 0,-57-47 13,2-2-227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20180,'16'3'1897,"-15"11"-1289,-2 6-280,-3 13 1216,1 8-688,1 7-487,-1 4-137,5 2-160,4-1-16,1-7-120,1-3-168,1-11-665,-3-6-191,-1-11 856,-3-6-192,-6-6-152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20276,'1'-2'221,"0"1"0,0-1 1,0 0-1,-1 1 0,2-1 0,-1 0 0,0 1 0,0-1 0,0 1 0,1 0 0,-1-1 0,1 1 0,-1 0 0,1 0 0,-1 0 0,3-1 1,30-13 791,-30 13-560,32-10 382,1 0 0,38-6-1,-58 15-766,0 1-1,0 0 0,0 1 0,1 1 1,-1 1-1,0 0 0,17 4 0,-30-4-68,0 0 0,0 0 0,1 0 0,-2 1-1,1 0 1,0 0 0,0 0 0,0 0-1,-1 0 1,1 1 0,-1-1 0,0 1-1,0 0 1,0 0 0,0 0 0,0 0 0,-1 1-1,1-1 1,-1 1 0,0 0 0,0-1-1,0 1 1,-1 0 0,1 0 0,0 6 0,0-1-4,-1 0 1,-1 0-1,1 0 1,-1 0 0,-1 0-1,0 1 1,0-1 0,-1 0-1,0 0 1,-5 15-1,2-10 18,0 1 0,-1-1 0,0 0 0,-1-1 0,0 0 0,-1 0 0,-13 15 0,23-29-55,0 1 0,0-1 0,0 1 0,0 0 0,0-1-1,0 1 1,0 0 0,0 0 0,0 0 0,0 0 0,0 1 0,0-1-1,0 0 1,0 1 0,0 0 0,-1-1 0,1 1 0,2 1-1,3 1-70,0 0 0,-1 0 0,0 0 0,1 1 0,4 4 0,-1 1-94,0 0 0,-1 0 0,0 1 0,-1 0 0,0 1-1,9 16 1,-15-24 202,0 1 0,0 0 0,0 0 0,-1 0-1,1 0 1,-1 0 0,0 0 0,0 0 0,-1 1-1,1-1 1,-1 0 0,0 0 0,0 1-1,0-1 1,-1 0 0,0 0 0,1 0 0,-2 1-1,1-1 1,0 0 0,-1 0 0,0-1 0,-4 8-1,-2 0 212,-1 0-1,0-1 0,-1 0 1,-1-1-1,1 0 1,-1-1-1,-1 0 0,-22 11 1,8-5 166,-1-2 1,-1-2-1,-31 9 1,49-16-379,-1-1 0,0 0 1,0 0-1,0-1 1,0-1-1,-15 0 1,24 0-28,0 0-1,0 0 1,0-1 0,0 1-1,0 0 1,0-1-1,0 1 1,1-1 0,-1 0-1,0 0 1,0 0 0,0 0-1,1 0 1,-1 0 0,1 0-1,-1 0 1,1-1 0,-1 1-1,1 0 1,-1-1 0,1 0-1,0 1 1,0-1 0,0 0-1,0 1 1,0-1 0,1 0-1,-1 0 1,0 0 0,1 0-1,-1 0 1,1 0 0,0 0-1,-1 0 1,1 0 0,0 0-1,0 1 1,1-1 0,-1 0-1,0 0 1,2-4 0,3-14-349,1 2-115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17836,'5'3'373,"0"0"1,0 0-1,-1 0 1,1 1-1,-1-1 0,0 1 1,0 0-1,0 0 1,0 1-1,5 7 1,-2 0 141,1 0 0,-2 1 0,7 15 0,-7-9-310,-1 0 1,-1 0 0,0 0-1,-2 0 1,0 0-1,-1 1 1,-1-1 0,-1 0-1,-1 1 1,0-1 0,-6 21-1,-9 25 208,-45 115-1,-48 54-291,61-137-48,34-68-149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 17052,'0'-1'82,"1"1"1,-1-1-1,1 1 1,0-1-1,-1 1 1,1-1-1,0 1 0,-1 0 1,1-1-1,0 1 1,0 0-1,-1 0 1,1 0-1,0-1 1,0 1-1,-1 0 1,1 0-1,0 0 1,0 0-1,0 0 1,-1 0-1,1 1 1,0-1-1,0 0 1,-1 0-1,1 0 1,0 1-1,0-1 1,0 1-1,0 1 65,0 0 0,0 0 0,-1 0 0,1 0-1,-1 0 1,1 0 0,-1 0 0,0 0 0,0 0 0,0 0 0,0 2 0,-3 83 1973,0-45-1254,5 67 0,-1-96-1037,1 0 0,1 0 0,0-1 0,0 1 0,1-1-1,1 0 1,0 0 0,1 0 0,10 16 0,-2-13-2212,-19-18 1564</inkml:trace>
  <inkml:trace contextRef="#ctx0" brushRef="#br0" timeOffset="1">16 232 14803,'-9'-11'2241,"5"7"-1129,1-1-504,8 8 1929,2 0-1145,7 1-568,3 1-448,8-3-1032,5 0 328,3-6 168,1-4-96,1-3-104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24 19748,'0'-1'81,"0"0"-1,1 0 0,-1 0 1,0 0-1,1 0 0,-1 0 0,0 0 1,0 0-1,0 0 0,0 0 1,0 0-1,0 0 0,0 0 1,0 0-1,-1 0 0,1 0 1,0 0-1,0 1 0,-1-1 1,0-2-1,1 3-44,-1 0 0,1 0 0,-1-1 0,0 1 1,1 0-1,-1 0 0,1 0 0,-1-1 0,0 1 0,1 0 0,-1 0 1,1 0-1,-1 0 0,0 0 0,1 0 0,-1 0 0,0 1 0,1-1 0,-1 0 1,1 0-1,-1 0 0,0 1 0,0-1 0,-4 3 142,0-1 0,0 1 0,0 1 0,0-1 0,-8 8 0,-17 20 258,2 3 1,1 0-1,2 2 0,1 0 0,-34 71 0,43-77-258,2 0 0,1 1-1,1 1 1,1 0 0,-10 64 0,20-91-166,-1-1 0,1 1 1,0-1-1,0 0 0,0 1 1,1-1-1,0 1 0,0-1 1,0 1-1,0-1 0,1 0 0,-1 0 1,1 0-1,0 0 0,0 0 1,1 0-1,-1 0 0,1-1 1,3 5-1,-2-5-4,-1-1-1,1 1 1,0-1 0,0 0-1,0 0 1,0 0 0,0-1 0,0 1-1,0-1 1,0 0 0,1 0-1,-1-1 1,0 1 0,1-1-1,-1 0 1,1 0 0,-1 0-1,0-1 1,7-1 0,-4 1 21,1-1 1,-1-1-1,0 1 0,1-1 1,-1 0-1,-1-1 0,1 1 1,0-2-1,-1 1 0,0 0 1,0-1-1,9-10 0,-13 13-19,0 0 1,0-1-1,0 1 0,0-1 0,-1 1 0,1-1 1,-1 0-1,0 0 0,1 0 0,-1 1 1,-1-1-1,1 0 0,0 0 0,-1 0 0,1-1 1,-1 1-1,0 0 0,0 0 0,0 0 0,-1 0 1,1 0-1,-1 0 0,1 0 0,-1 0 1,0 0-1,0 0 0,-1 0 0,1 1 0,0-1 1,-1 0-1,0 1 0,0-1 0,1 1 0,-4-3 1,1 1-22,0 0 1,-1 0-1,1 0 1,-1 1-1,0-1 1,0 1-1,0 0 0,-1 1 1,1-1-1,-1 1 1,1 0-1,-1 0 1,0 1-1,0 0 1,1 0-1,-1 0 1,0 1-1,-11 0 1,17 0 5,-1 0 1,1 0-1,-1 0 0,1 0 1,-1 0-1,1 0 1,-1 0-1,1 0 0,-1 0 1,1 0-1,-1 1 1,1-1-1,-1 0 1,1 0-1,-1 0 0,1 1 1,-1-1-1,1 0 1,0 1-1,-1-1 1,1 0-1,-1 1 0,1-1 1,-1 1-1,7 9-112,19 6-6,-12-12 98,1-1 0,-1 0 0,1 0 0,0-1 0,20-1 0,74-6 1,-17 0 62,-90 5-38,0 0 0,0 0 1,0 0-1,0 0 0,0 0 0,0 0 0,0 0 1,0 0-1,0 0 0,0 1 0,0-1 0,0 0 1,0 1-1,0-1 0,0 1 0,0-1 0,0 1 1,0-1-1,-1 1 0,1 0 0,0-1 1,0 1-1,-1 0 0,1 0 0,0 1 0,0-1 1,-1 1-1,0 0 0,1-1 0,-1 1 1,0 0-1,0 0 0,0-1 0,-1 1 1,1 0-1,0 0 0,-1-1 0,1 1 1,-1 0-1,0 2 0,-52 133 407,52-119-825,5-15-301,5-9 369,5-7 78,4-3-105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20268,'5'16'2209,"10"-5"-1505,13 0-272,6-6 816,16 0-432,9 0-127,7-2-425,3-1-224,-5 2-760,-2-1-377,-12-2 841,-6 2-160,-15-7-160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18596,'2'27'2064,"12"-9"-999,3-4-441,12-7 1360,7 0-744,10-7-431,2 3-265,7-3-864,-2-3 496,1 0-296,-2-5-80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15611,'6'-17'2799,"-3"7"842,-4 18-1372,-26 233-122,10 120-3551,17-357 1350,0 7-452,0 1 0,0-1 0,1 0 0,3 15 0,-3-23-115,2-4-120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16163,'-1'-2'220,"-1"-1"-1,0 1 1,1-1-1,0 1 0,-1-1 1,1 0-1,0 1 1,1-1-1,-1 0 1,0 0-1,1 0 0,-1 1 1,1-1-1,0 0 1,0 0-1,0 0 0,0 0 1,1 0-1,-1 1 1,1-1-1,0 0 0,0 0 1,0 1-1,0-1 1,0 0-1,2-3 1,4-5 279,0 0 1,0 0 0,1 0 0,13-13 0,-13 15-417,1 1 0,-1 0 1,1 0-1,1 1 1,0 1-1,0-1 0,0 1 1,0 1-1,1 0 1,0 0-1,0 1 0,1 1 1,-1 0-1,1 0 1,-1 1-1,1 1 1,0 0-1,0 0 0,-1 1 1,1 1-1,0 0 1,0 0-1,21 7 0,-13-2-75,-1 2-1,-1 0 1,1 1-1,-2 1 1,1 1-1,-1 0 1,-1 1-1,0 1 1,19 19-1,-33-29-4,1 0 1,-1-1-1,1 1 0,-1 1 1,0-1-1,0 0 0,0 0 1,-1 1-1,3 6 0,-3-8 8,-1 0-1,0-1 1,0 1-1,0 0 1,0-1-1,0 1 0,0 0 1,0 0-1,0-1 1,-1 1-1,1 0 1,-1-1-1,1 1 1,-1-1-1,0 1 1,1-1-1,-1 1 1,0-1-1,0 1 0,0-1 1,0 0-1,0 1 1,-1-1-1,-1 1 1,-6 6 76,-1-1 0,0-1 0,0 0 1,-1 0-1,0-1 0,-13 4 0,-70 20 429,90-28-493,-131 28-1839,145-29-594,4-5 1558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94 15803,'3'-4'401,"19"-31"1707,-20 32-1880,-1 1 0,0-1 1,0 0-1,0 0 1,0 0-1,0 1 0,-1-1 1,1 0-1,-1 0 1,0 0-1,0-6 0,0 9-160,0-1-1,-1 0 0,1 0 0,0 1 0,0-1 0,-1 0 0,1 1 0,0-1 1,-1 0-1,1 1 0,-1-1 0,1 1 0,-1-1 0,1 1 0,-1-1 0,1 1 0,-1-1 1,0 1-1,1-1 0,-1 1 0,1-1 0,-1 1 0,0 0 0,0 0 0,1-1 0,-1 1 1,0 0-1,1 0 0,-1 0 0,0 0 0,0 0 0,1 0 0,-1 0 0,0 0 0,0 0 1,1 0-1,-1 0 0,0 0 0,0 1 0,1-1 0,-1 0 0,0 1 0,1-1 0,-2 1 1,-3 1 83,0 0 1,1 0-1,-1 1 0,1 0 1,-7 5-1,-7 8 22,1 1 0,0 1 0,2 1 0,0 0 0,1 1 0,1 0 0,-16 34 0,9-10 61,2 1 0,-21 83 0,29-87-30,-9 77-1,18-106-259,0 1 0,1-1 1,0 1-1,1-1 0,1 1 0,0-1 1,0 0-1,1 0 0,1 0 0,8 19 0,-11-28 47,1 0-1,0 1 1,0-2-1,0 1 1,0 0-1,0 0 1,0-1-1,1 1 1,-1-1-1,1 1 1,0-1-1,0 0 1,0 0-1,0-1 0,0 1 1,0-1-1,0 1 1,1-1-1,-1 0 1,0 0-1,1 0 1,-1-1-1,1 1 1,-1-1-1,1 0 1,-1 0-1,1 0 1,-1 0-1,1-1 0,-1 1 1,1-1-1,-1 0 1,5-2-1,21-14-224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20412,'-17'30'1985,"1"9"-1481,2 6-248,2 0 816,5 6-496,4-4-112,3-3-560,2-2-344,4-11-624,-2-8 1952,-3-14-1016,4-9-80,-1-17-96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18396,'3'-6'352,"0"1"1,-1 0-1,2 0 1,-1 0-1,1 0 1,-1 0-1,1 1 1,1 0-1,-1 0 1,1 0-1,-1 0 0,1 1 1,0-1-1,0 1 1,1 1-1,-1-1 1,1 1-1,-1 0 1,7-2-1,1 0-67,0 1 0,0 0 0,1 1 0,-1 0 0,1 1 0,0 0 0,16 2 0,-26 0-261,0-1-1,0 1 1,0-1 0,0 1 0,0 0 0,0 1 0,0-1 0,-1 1 0,1 0 0,0 0 0,-1 0 0,1 0 0,-1 0 0,0 1 0,0 0 0,0-1-1,0 1 1,0 0 0,2 5 0,-3-5-14,0 0-1,-1 1 1,0-1-1,1 1 1,-1-1-1,-1 1 1,1 0-1,0 0 1,-1-1-1,0 1 1,0 0 0,0 0-1,0-1 1,-1 1-1,1 0 1,-1 0-1,0-1 1,0 1-1,0-1 1,-1 1-1,-1 3 1,-4 5 45,0 1 0,-2-1 0,1-1 0,-1 1 1,-1-2-1,0 1 0,-18 14 0,-6 7 161,41-33-263,1 1 0,0 0 0,0 0 0,8 1 0,-9 1 12,1 0-1,-1 1 1,0-1-1,-1 1 1,1 1-1,0-1 1,-1 1-1,0 0 1,0 1-1,0-1 1,0 1-1,-1 0 1,0 1-1,0-1 0,0 1 1,-1 0-1,0 0 1,5 10-1,-3-5 9,0 0 0,-1 0 0,0 1 0,-1-1 0,0 1 0,-1 0 0,-1 0 0,0 1 0,0-1 0,-1 17 0,-2-20 104,0 1-1,-1-1 1,-1 1-1,0-1 1,0 0 0,-1 0-1,0 0 1,0-1-1,-1 1 1,0-1-1,-1 0 1,1 0-1,-2-1 1,1 0-1,-1 0 1,0 0 0,0-1-1,-13 8 1,13-9-60,1 0 0,-1-1 0,-1 0 0,1 0 0,0-1 0,-1 0 0,0 0 0,1 0 0,-1-1 0,0-1 0,-1 1 0,1-1 0,0-1 0,0 1 0,0-1 0,0-1 0,-1 0 0,1 0 0,0 0 0,0-1 0,0 0 0,-9-5 0,14 6-136,0-2 1,0 1-1,-1 0 0,2-1 1,-1 1-1,0-1 1,0 0-1,1 0 0,0 0 1,0 0-1,-1 0 0,2 0 1,-1-1-1,0 1 0,1-1 1,0 1-1,-1-1 0,1 0 1,1 0-1,-1 1 1,0-1-1,1 0 0,0 0 1,0 0-1,0 1 0,1-7 1,11-32-630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19628,'3'1'186,"1"-1"0,-1 1-1,0 1 1,0-1 0,1 0 0,-1 1 0,0 0-1,0 0 1,0-1 0,-1 2 0,1-1-1,0 0 1,-1 1 0,5 4 0,34 49 1088,-24-31-603,-5-9-516,-1 0 1,0 1 0,-2 0-1,0 1 1,-1 0 0,-1 1-1,0-1 1,-1 1-1,-2 1 1,0-1 0,0 1-1,-2-1 1,-1 1-1,0 0 1,-1 0 0,-2 0-1,0-1 1,-7 33 0,0-17-98,-1-1 1,-16 36-1,19-55-350,0 0-1,-1 0 0,0-1 1,-1-1-1,-1 1 1,-19 19-1,25-28 192,-1-1-1,0 0 1,0-1-1,-1 1 1,1-1-1,0 0 1,-1 0-1,-8 2 1,-11-1-537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19628,'25'7'2145,"2"-1"-1321,1-3-368,5-5 1776,5 1-1431,-2-2-761,-1 2-633,-3-4 489,-3 1-136,-5-2-152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17716,'0'13'2032,"0"6"-1328,-2 8-304,-1 8 1569,3 9-1193,-1 5-264,1 5-256,0-4-104,0 2-352,3-5-248,0-5-568,-2-9 832,5-15-120,0-3-160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32 163 19908,'3'1'250,"0"1"-1,0-1 1,0 0-1,0 0 1,0 0-1,0-1 1,0 1-1,0 0 1,0-1 0,0 0-1,0 0 1,1 0-1,-1 0 1,0-1-1,0 1 1,0-1-1,0 0 1,6-2-1,5-1 556,0-2 0,22-11-1,-23 10-394,-1 0-1,21-16 1,-30 20-387,0 1 0,0-1-1,-1 1 1,1-1 0,-1 0 0,1 0 0,-1 0-1,0 0 1,0 0 0,-1-1 0,1 1 0,-1 0-1,1-1 1,-1 1 0,0-1 0,0-5-1,-1 8-26,1 0 0,-1 0 0,0 0 0,0 0 0,0 0-1,0-1 1,-1 1 0,1 0 0,0 0 0,0 0-1,-1 0 1,1 0 0,-1 0 0,1 0 0,-1 0 0,1 0-1,-1 0 1,1 0 0,-1 0 0,0 0 0,0 0-1,1 0 1,-2-1 0,0 2-7,0-1-1,1 0 1,-1 0 0,0 1-1,1-1 1,-1 1 0,0 0 0,0 0-1,1-1 1,-1 1 0,0 0-1,0 0 1,-2 1 0,-3 0-26,1 0 1,-1 1 0,1 0 0,0 0 0,0 0 0,0 1 0,-7 4-1,0 2 1,0 1-1,0 1 1,1 0-1,0 0 1,1 1-1,1 1 1,0 0-1,0 0 0,1 1 1,1 0-1,0 1 1,1 0-1,1 0 1,-7 23-1,12-34 34,0 0 0,0 0-1,1 0 1,-1 0 0,1 0-1,0 1 1,0-1 0,1 0-1,-1 0 1,2 6 0,-1-8 1,-1-1 1,1 1 0,0 0 0,0-1 0,0 1 0,0 0 0,0-1-1,1 1 1,-1-1 0,0 0 0,1 1 0,-1-1 0,1 0 0,-1 0-1,1 0 1,-1 0 0,1 0 0,0 0 0,0-1 0,-1 1-1,1 0 1,0-1 0,0 1 0,2-1 0,6 1 6,1 0 0,0-1 1,-1 0-1,1-1 0,-1 0 0,1-1 0,-1 0 1,0-1-1,0 0 0,0 0 0,0-1 1,12-7-1,5-3 31,0-2 1,47-36-1,-43 27-109,-1-2-1,-2-1 0,0-1 1,33-46-1,-61 75 68,0-1 0,0 1 0,0 0 0,1 0 0,-1 0 0,0 0 0,0-1 0,0 1 0,1 0 0,-1 0 0,0 0 0,0-1 0,0 1 0,0 0 0,0 0 0,0 0 0,0-1 0,1 1 0,-1 0-1,0 0 1,0-1 0,0 1 0,0 0 0,0 0 0,0-1 0,0 1 0,0 0 0,0 0 0,0-1 0,0 1 0,0 0 0,-1 0 0,1-1 0,0 1 0,0 0 0,0 0 0,0-1 0,0 1 0,-1 0 0,-3 0-80,-1 4 72,1 0 0,0 0 0,0 0 1,0 1-1,0 0 0,1-1 0,0 1 0,0 1 0,0-1 0,-2 7 0,-5 6 38,2-4-2,-24 48 105,29-56-99,0 1 1,1 0-1,0 0 0,0 0 0,1 0 0,0 1 1,-1 8-1,2-14-17,0 0 1,0 1-1,0-1 1,0 0 0,1 0-1,-1 0 1,1 0-1,-1 0 1,1 0-1,0 0 1,0 0-1,0 0 1,0 0-1,0 0 1,0-1-1,0 1 1,0 0 0,1-1-1,-1 1 1,1-1-1,2 3 1,-1-2 0,0-1 1,0 0 0,0 1 0,0-1-1,0 0 1,1-1 0,-1 1 0,0-1-1,1 1 1,-1-1 0,0 0 0,6 0-1,1-2 17,0 1 0,0-1-1,0-1 1,-1 1 0,1-2-1,-1 1 1,1-2 0,12-6-1,-6-1-21,-1 0 0,0-1 0,-1 0 0,0-1-1,-1-1 1,-1 0 0,0-1 0,17-31 0,-35 61-194,0 2 1,-6 22 0,10-30 205,1 1-1,0-1 0,0 1 1,0 9-1,1-15 1,0 0-1,0 0 1,1 0 0,-1 0-1,1 0 1,0-1 0,0 1-1,0 0 1,0 0 0,0-1-1,0 1 1,1-1 0,2 5-1,-2-5 12,0-1-1,0 1 0,0 0 0,0-1 0,0 1 1,0-1-1,0 0 0,0 0 0,0 0 1,0 0-1,1 0 0,-1 0 0,0-1 1,1 1-1,-1-1 0,5 1 0,-3-1 26,1-1 0,0 1 0,0-1 0,0 1 0,0-2 0,0 1-1,8-4 1,-4 1 27,0 0 0,-1-1 0,0 0 0,0 0 0,0-1 1,0 0-1,12-13 0,-11 8-45,-2 0 0,1 0 0,-1 0 0,-1-1 0,0 0 1,-1-1-1,0 1 0,-1-1 0,0 0 0,-1 0 0,-1 0 1,0 0-1,0 0 0,-1-15 0,-1 26-42,-1 0 0,1 0 0,0 0 0,-1 1 1,1-1-1,-1 0 0,1 1 0,-1-1 0,0 0 0,0 1 0,-1-3 0,-5 2-67,1 14 7,4-7 54,1 0 0,0 1 0,0-1 0,0 1 0,1-1 0,0 1-1,0-1 1,0 1 0,1-1 0,-1 1 0,4 9 0,-3-12 9,0-1 1,0 1-1,0 0 0,1 0 0,-1-1 0,1 1 1,-1-1-1,1 1 0,0-1 0,0 0 0,0 0 1,0 0-1,1 0 0,-1 0 0,0 0 0,1 0 1,0-1-1,-1 1 0,1-1 0,0 0 0,0 0 1,-1 0-1,5 1 0,1-1 0,-1 0-1,1-1 1,-1 0 0,1 0-1,-1 0 1,1-1 0,-1 0 0,1-1-1,9-3 1,-4 1-35,-1-1-1,0 0 1,0-1 0,16-11 0,-47 63-383,18-44 413,-2 6-9,0-1 0,1 1 0,0 0 0,0 0 0,0 11 0,2-18 21,0 1-1,0 0 0,0 0 1,0-1-1,0 1 1,1 0-1,-1 0 0,0-1 1,1 1-1,0 0 1,-1-1-1,1 1 0,0-1 1,0 1-1,0-1 1,0 1-1,0-1 0,0 0 1,0 1-1,1-1 1,-1 0-1,0 0 0,1 0 1,-1 0-1,1 0 1,-1 0-1,1 0 1,-1-1-1,1 1 0,0-1 1,2 2-1,4-1 10,-1 1 0,1-1 0,0-1 0,0 1-1,0-1 1,0-1 0,0 1 0,0-2 0,0 1 0,-1-1 0,12-3-1,10-6 63,46-24 1,-26 11-33,-49 23-44,1 1-1,-1 0 1,0 0 0,0 0-1,1-1 1,-1 1 0,0 0-1,1 0 1,-1 0 0,0 0 0,0 0-1,1 0 1,-1-1 0,0 1-1,1 0 1,-1 0 0,0 0-1,1 0 1,-1 0 0,0 0-1,1 0 1,-1 0 0,0 1 0,1-1-1,-1 0 1,0 0 0,0 0-1,1 0 1,-1 0 0,0 0-1,1 1 1,-1-1 0,0 0 0,0 0-1,1 0 1,-1 1 0,0-1-1,0 0 1,0 0 0,1 1-1,-1-1 1,0 0 0,0 0-1,0 1 1,0-1 0,0 0 0,1 1-1,-1-1 1,-1 22 8,0-19-3,0-1 1,1 1 0,0-1 0,0 1-1,0-1 1,0 1 0,0-1 0,0 1-1,0-1 1,2 6 0,-1-7-3,1 1 0,-1-1 1,1 0-1,-1 0 0,1 1 1,-1-1-1,1 0 0,0 0 0,-1-1 1,1 1-1,0 0 0,0 0 0,-1-1 1,1 1-1,0-1 0,0 0 0,0 1 1,3-1-1,37 0-59,-37-1 33,6 1-342,-1-2 1,0 1 0,0-1 0,0 0-1,0-1 1,0-1 0,-1 1 0,13-8 0,-22 11 360,0 0 0,1 0 0,-1 0 1,0 0-1,0 0 0,0-1 1,0 1-1,0 0 0,0 0 0,0 0 1,0 0-1,0-1 0,0 1 1,0 0-1,0 0 0,1 0 0,-1-1 1,0 1-1,0 0 0,-1 0 1,1 0-1,0-1 0,0 1 0,0 0 1,0 0-1,0 0 0,0 0 1,0-1-1,0 1 0,0 0 0,0 0 1,0 0-1,0 0 0,-1-1 0,1 1 1,0 0-1,0 0 0,0 0 1,0 0-1,0 0 0,-1 0 0,1-1 1,0 1-1,0 0 0,0 0 1,-1 0-1,-8-5-292,-3-2 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5 379 18140,'-1'-5'155,"0"-1"-1,0 1 1,0-1 0,0 1 0,1-1 0,0 1-1,0-1 1,1 1 0,-1-1 0,1 1 0,1 0-1,-1-1 1,1 1 0,-1 0 0,2 0 0,-1 0-1,0 0 1,1 0 0,3-4 0,9-12 392,0 1-1,32-33 1,-38 43-319,-7 8-188,26-27 526,0 1 1,34-25 0,-55 47-480,1 0 1,-1 0-1,2 1 0,-1 1 1,0 0-1,1 0 1,0 0-1,0 1 0,0 0 1,0 1-1,0 0 1,1 0-1,-1 1 0,15 0 1,-15 3-69,-1-1 1,0 2 0,0-1-1,-1 1 1,1 0-1,0 1 1,-1 0-1,0 0 1,0 0 0,0 1-1,-1 0 1,1 0-1,-1 1 1,0 0-1,-1 0 1,7 9 0,-5-5-22,0-1 1,0 1 0,-1 1 0,-1-1 0,1 1 0,-2 0 0,0 0-1,0 1 1,-1-1 0,3 21 0,-6-25 22,1 0 0,-2 0 0,1 0 1,-1 0-1,0 0 0,-1 0 0,0 0 0,0 0 0,0 0 1,-1-1-1,0 1 0,0-1 0,-1 0 0,0 0 0,0 0 0,0 0 1,0-1-1,-1 0 0,0 0 0,0 0 0,-9 6 0,5-4-202,-1 0-1,-1-1 1,1 0-1,-1-1 0,0 0 1,0-1-1,0 0 1,-1 0-1,1-2 0,-1 1 1,-22 1-1,32-4 112,0 0 0,0 0-1,0 0 1,0 0-1,0-1 1,0 1 0,1-1-1,-1 1 1,0-1 0,0 1-1,0-1 1,-2-1-1,2-3-562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21125,'0'-1'64,"0"1"1,0-1 0,0 1 0,0-1 0,0 1 0,0-1 0,0 1 0,0-1 0,0 1 0,0-1 0,0 1 0,0 0 0,0-1 0,0 1 0,0-1 0,0 1-1,-1-1 1,1 1 0,0-1 0,0 1 0,-1 0 0,1-1 0,0 1 0,0 0 0,-1-1 0,1 1 0,0 0 0,-1-1 0,1 1 0,0 0 0,-1-1 0,1 1 0,-1 0-1,1 0 1,-1 0 0,1-1 0,0 1 0,-1 0 0,1 0 0,-1 0 0,1 0 0,-1 0 0,1 0 0,-1 0 0,1 0 0,-1 0 0,0 0 0,-1 1 41,1 0 0,-1-1 0,1 1 0,-1 0 0,1 0 0,-1 0 0,1 0 0,-1 0 0,1 1 0,0-1 1,0 0-1,0 1 0,-2 1 0,-12 24 419,0 0 0,2 1 0,-10 32 0,6-17-419,-53 155 18,62-169-146,2 0 0,0 0 0,2 0 1,1 1-1,2 31 0,1-50-139,1 0 1,1 0-1,0 0 0,0-1 1,1 1-1,1-1 0,8 19 1,-10-24 78,1-1 0,-1 1 0,1-1 0,0 0 0,0 0 0,1 0 0,-1 0 0,1 0 0,0-1 0,0 0 0,0 0 0,0 0 0,1 0 0,-1 0 0,1-1 0,0 0 0,-1 0 0,10 2 0,21-3-468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13 17636,'0'-1'110,"0"0"0,1 1 0,-1-1 1,0 0-1,1 1 0,-1-1 0,1 0 0,-1 1 1,1-1-1,-1 1 0,1-1 0,-1 1 0,1-1 1,-1 1-1,1-1 0,0 1 0,-1 0 0,1-1 1,0 1-1,-1 0 0,1-1 0,0 1 0,1 0 1,-2 0-27,1 1 1,-1-1 0,0 1-1,1-1 1,-1 1 0,0 0-1,1-1 1,-1 1 0,0 0-1,0-1 1,1 1 0,-1 0-1,0-1 1,0 1 0,0 0-1,0-1 1,0 1 0,0 0-1,0 0 1,-5 44 1991,-6-3-1743,-1 1-1,-3-2 1,-1 0-1,-2-1 1,-2-1-1,-41 62 1,48-84-911,8-12-177,5-10-710,25-44 254,-7 9 367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14899,'11'-23'1785,"-4"23"-969,-3 7-272,-4 19 1048,0 5-224,-2 11-335,-1 4-97,0 1-264,0-1-88,3-3-120,3-3-24,4-6-240,3-4-184,3-5-608,0-5-368,0-6 760,-2-1-192,-5-10-120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21141,'-10'-5'2144,"3"4"481,14 1-1465,7 1-688,5-1-376,5 0-816,6 0-416,6-1 887,4-1-167,5 7-160</inkml:trace>
  <inkml:trace contextRef="#ctx0" brushRef="#br0" timeOffset="1">524 258 17692,'12'-19'5125,"28"-35"-2562,15-23-1513,-45 62-881,28-37 304,-34 48-400,1-1-1,-1 0 0,1 1 0,0 0 0,0 0 1,0 1-1,10-6 0,-14 8-62,-1 1 0,1 0 0,0 0 0,-1-1 1,1 1-1,0 0 0,-1 0 0,1 0 0,0 0 0,0 0 0,-1 0 0,1 0 1,0 0-1,-1 0 0,1 0 0,0 0 0,0 0 0,-1 0 0,1 1 0,0-1 0,-1 0 1,1 0-1,-1 1 0,1-1 0,0 0 0,-1 1 0,1-1 0,-1 1 0,1 0 1,1 1-4,-1 0 1,1 0-1,-1 0 0,0 0 1,0 0-1,0 0 1,0 0-1,-1 1 1,2 2-1,0 8-28,0 0 0,-1 19 0,0-29 25,-1 19-28,-5 37 1,4-50-141,0 1-1,-1-1 1,-1 0 0,0 0 0,0 0 0,-6 12-1,4-15 0,2-4-68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20852,'4'-8'1993,"-2"9"-1337,0 12-248,-2 13 1000,0 5-351,0 10-505,0 3-232,-2 6-248,0-3-48,-1-4-280,2-4-280,-1-10-577,1-6-87,-2-13 840,3-9-248,-4-4-192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19156,'5'-8'471,"0"-1"0,0 1 0,1 0 0,0 0-1,1 1 1,-1 0 0,1 0 0,0 0 0,1 1 0,0 0 0,0 1-1,0 0 1,13-6 0,-13 7-292,0 0 0,0 1 0,0 0 0,1 1 0,-1 0-1,1 0 1,0 1 0,-1 0 0,1 0 0,0 1 0,0 0 0,0 1 0,-1 0 0,17 3-1,-21-3-165,-1 1 0,0-1 0,0 0-1,0 1 1,0 0 0,0 0-1,0 0 1,0 0 0,-1 0-1,1 0 1,-1 1 0,1-1 0,-1 1-1,0-1 1,0 1 0,0 0-1,0 0 1,-1 0 0,1 0 0,-1 1-1,0-1 1,0 0 0,0 0-1,1 6 1,-2-4-9,1 1 0,-1 0 0,0-1 0,0 1 0,-1-1 1,0 1-1,0-1 0,0 1 0,0-1 0,-1 0 0,0 0 0,0 1 0,0-1 0,-6 7 0,-4 3-32,9-12-66,0 1-1,0-1 0,0 1 0,1 0 1,-1-1-1,-3 10 0,7-12 24,-1 1 0,1 0 1,0 0-1,0-1 0,-1 1 0,1 0 0,0-1 0,1 1 0,-1-1 0,0 0 0,0 1 0,1-1 0,-1 0 0,0 1 0,1-1 0,-1 0 0,4 1 0,3 5-129,5 5 70,-1 1 0,0 0 0,0 0 0,-2 2 1,0-1-1,0 1 0,12 29 0,-18-36 168,-2 0 0,1 0-1,-1 0 1,-1 0 0,1 1-1,-1-1 1,-1 1 0,0-1-1,0 0 1,0 1 0,-1-1-1,0 0 1,-1 1 0,0-1-1,0 0 1,-1 0 0,0 0-1,-6 11 1,5-12 73,0 0 1,-1-1-1,1 1 0,-1-1 0,-1 0 1,1 0-1,-1-1 0,0 1 1,0-1-1,-1-1 0,0 1 0,1-1 1,-1 0-1,-1-1 0,1 0 1,0 0-1,-1 0 0,0-1 0,0 0 1,1-1-1,-14 2 0,12-3-190,0 0 1,0 0-1,0 0 0,0-2 0,0 1 0,0-1 1,1 0-1,-1-1 0,0 0 0,1 0 0,0-1 1,-1 0-1,2 0 0,-1-1 0,0 0 0,1 0 0,0-1 1,-11-12-1,16 17-22,1 0 0,0 0-1,0 0 1,0 0 0,0-1 0,0 1 0,0 0 0,0-1 0,0 1-1,0-1 1,1 1 0,-1-1 0,1 1 0,-1-1 0,1 0 0,-1 1 0,1-1-1,0 1 1,0-1 0,0 0 0,0 1 0,0-1 0,1-3 0,9-6-649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19756,'14'10'1553,"-5"3"-1081,-1 3-128,4 10 536,-4 4-144,2 10-72,2 4-64,-7 9-72,-6 5-23,-13 8-97,-6 2-136,-13 7-528,-5-1-352,-10-6 576,-1-5-121,0-22-127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18340,'3'2'2400,"7"1"-1447,16-1-417,9-2 2840,18 0-2655,2 0-177,11 0-272,3 0-264,1 1-576,-2 1-264,-17 0 663,-8 4-215,-20 1-88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18828,'13'4'2361,"10"2"-1313,-5-1-448,12 0 2168,2 0-1447,7 1-817,2 0-288,-1-2-80,-1-2-104,-5-2-88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19780,'13'5'705,"0"-1"-1,-1 2 1,0-1 0,20 14-1,40 34-1525,-47-33-1954,44 26 0,-62-42 2363,0 0 0,-1 0 0,1 1 0,8 7 0,-13-10 655,0 0 1,0 0-1,-1 1 0,1-1 0,0 1 0,-1-1 0,0 1 0,0-1 1,1 1-1,-1 0 0,-1-1 0,1 1 0,0 0 0,-1 0 1,1 4-1,-1-3 231,0 1 1,0 0 0,1-1 0,0 1-1,0-1 1,0 1 0,0-1 0,1 0-1,2 5 1,-3-7-393,1 0 0,-1 0-1,1 0 1,0-1 0,0 1-1,0-1 1,0 1 0,0-1-1,0 0 1,0 1 0,0-1-1,0 0 1,1-1 0,-1 1 0,0 0-1,1-1 1,-1 1 0,1-1-1,3 0 1,23 2-140,0-2 1,0-1-1,57-9 0,20-2-200,-106 12 262,1 0 0,0-1 1,-1 1-1,1 0 0,-1 0 1,1 0-1,0 0 1,-1 0-1,1 0 0,0 0 1,-1 0-1,1 0 0,0 0 1,-1 0-1,1 1 1,-1-1-1,1 0 0,0 0 1,-1 1-1,1-1 0,-1 0 1,1 1-1,-1-1 0,1 0 1,-1 1-1,1-1 1,-1 1-1,1-1 0,-1 1 1,1 0-1,-1 0-9,-1 0 0,1 0-1,0 0 1,-1 0 0,1 0 0,-1 0-1,1 0 1,-1-1 0,0 1 0,1 0-1,-1 0 1,0 0 0,0-1 0,1 1-1,-3 1 1,-35 24-210,19-14 153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25 17628,'4'-20'2119,"-8"15"-876,-6 9-611,-14 14-273,2 0 0,0 2 0,2 1 0,0 0 0,-23 33 0,25-30-215,1 0-1,-17 32 1,30-48-134,0 1 1,0-1-1,0 1 0,2-1 1,-1 1-1,1 0 0,0 0 0,1 0 1,0 0-1,0 0 0,1 14 1,0-21-16,1 0 0,-1 0 0,1 0 0,-1 0 0,1 0 1,-1 0-1,1 0 0,0 0 0,0 0 0,0 0 1,0 0-1,1 0 0,-1-1 0,0 1 0,1 0 0,-1-1 1,1 1-1,0-1 0,-1 0 0,4 2 0,-2-1 0,1-1 0,0 0-1,-1 1 1,1-2 0,0 1-1,0 0 1,0-1-1,-1 1 1,1-1 0,7-1-1,2 0 38,1-2 0,-1 1-1,1-2 1,-1 0-1,18-8 1,-10 3 210,0-2 0,-1 0 1,-1-1-1,1 0 0,-2-2 1,0 0-1,-1-1 0,0-1 0,-1-1 1,-1 0-1,22-33 0,-33 44-122,-1-1-1,0 1 0,-1 0 1,1-1-1,-1 1 0,-1-1 1,1 0-1,-1 0 0,0 1 1,0-1-1,-1 0 1,0 0-1,0 0 0,-3-12 1,2 15-94,0 1 1,0-1-1,0 0 0,0 1 1,-1 0-1,0-1 1,0 1-1,0 0 0,0 0 1,0 0-1,-1 0 1,1 0-1,-1 0 0,0 1 1,1-1-1,-1 1 1,-1 0-1,1 0 1,0 0-1,0 0 0,-1 1 1,1-1-1,-1 1 1,1 0-1,-1 0 0,0 0 1,1 0-1,-5 0 1,2 1-97,0 0 1,1 0-1,-1 1 0,0-1 1,0 1-1,1 0 1,-1 1-1,0-1 1,1 1-1,-1 1 0,1-1 1,0 1-1,0-1 1,0 1-1,0 1 1,0-1-1,1 1 0,-8 8 1,7-7-114,0 0 0,0 1 0,1 0 0,0 0 0,0 0 0,0 1 0,1-1-1,0 1 1,0 0 0,1 0 0,0 0 0,0 0 0,0 0 0,0 13 0,4 7-520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19452,'-13'50'1681,"-1"3"-1217,1-2-176,7-6 488,3-7-408,3-15-784,2-10-1625,5-15 1761,6-16-320,4-17-256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 21853,'3'0'191,"4"-1"166,1 0 1,0 1-1,-1 0 1,1 0-1,-1 1 1,12 2 0,-17-2-291,-1-1 1,1 1 0,-1 0 0,1-1 0,-1 1 0,0 0 0,1 0 0,-1 0 0,0 0-1,0 0 1,1 0 0,-1 0 0,0 0 0,0 1 0,1 1 0,-1-1 40,0 1-1,-1-1 1,1 0 0,-1 0 0,1 1 0,-1-1-1,0 0 1,1 1 0,-1-1 0,0 0-1,-1 1 1,1-1 0,-1 4 0,-2 7 77,-1-1 1,0 0-1,-1 0 0,0 0 1,-1-1-1,-8 13 0,-50 66 429,40-59-417,22-29-199,0 0 0,1 0 0,-1 0 0,1 0 0,0 1 0,-1-1 0,1 1 0,-1 3 1,6 1-94,11-3-47,-1-3 19,1-1-47,0 2 0,0-1 0,0 2 0,0 0 0,-1 1 0,1 0 0,22 11 0,-21-6-111,1 0 0,19 16 0,-31-21 213,0 0-1,0 0 1,0 1-1,-1 0 1,0-1-1,0 2 0,0-1 1,0 0-1,-1 1 1,4 8-1,-6-12 90,-1 0-1,1 0 1,-1 0-1,1 0 0,-1-1 1,0 1-1,0 0 1,0 0-1,0 0 1,0 0-1,-1 0 1,1 0-1,0 0 1,-1-1-1,1 1 1,-1 0-1,0 0 0,0-1 1,0 1-1,1 0 1,-2-1-1,1 1 1,0-1-1,0 1 1,0-1-1,-1 0 1,1 1-1,-1-1 0,1 0 1,-1 0-1,-2 2 1,-5 2 129,0-1 1,0 0-1,0 0 1,-16 3-1,3-1-32,0-1-1,0 0 1,-1-2-1,1-1 1,-1-1-1,0-1 1,0-1-1,1 0 0,-1-2 1,-26-7-1,44 9-355,-1-1 0,1 0 0,0 0 0,-10-6 0,14 8 186,0-1 0,0 0 0,0 1 0,0-1 1,0 0-1,0 1 0,0-1 0,0 0 0,1 0 0,-1 0 1,0 0-1,1 0 0,-1 0 0,1 0 0,-1 0 0,1 0 0,-1 0 1,1 0-1,0 0 0,-1-1 0,1 1 0,0 0 0,0 0 1,0 0-1,0 0 0,0-1 0,0 1 0,0 0 0,1-2 1,4-8-606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22357,'0'4'2144,"6"6"-1688,5-4-200,3-3 1353,7 1-1457,3-3-208,2-1 768,2-4-688,-10 1-24,-4-2 48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52 19188,'1'-1'85,"-1"0"1,1 1-1,-1-1 1,1 0-1,-1 1 0,1-1 1,-1 0-1,1 0 0,-1 0 1,0 0-1,1 1 0,-1-1 1,0 0-1,0 0 0,1 0 1,-1 0-1,0 0 1,0 0-1,0 0 0,0 0 1,-1 1-1,1-1 0,0 0 1,0 0-1,0 0 0,-1-1 1,0 0 11,0 1 0,-1-1 0,1 1 0,0 0 0,-1-1 0,1 1 0,-1 0 0,1 0 0,-1 0 0,1 0 0,-1 1 0,-3-2 0,-2-1 209,-1 1 1,0 0 0,1 0 0,-1 1 0,-14-1 0,12 3-217,-1 0 1,1 1 0,-1 0 0,1 0 0,0 1 0,0 0 0,0 1 0,0 1 0,0-1 0,1 1-1,0 1 1,0 0 0,0 0 0,1 1 0,0 0 0,0 0 0,1 1 0,-11 14 0,9-11-92,1 1-1,0 0 1,1 1 0,0-1 0,1 2 0,0-1 0,1 1 0,1-1-1,0 1 1,1 0 0,0 1 0,1-1 0,0 19 0,2-30-4,0 1 1,0 0-1,0-1 1,1 1-1,-1-1 1,1 1-1,0 0 0,0-1 1,0 1-1,0-1 1,1 1-1,-1-1 1,1 0-1,0 0 1,0 0-1,0 0 1,1 0-1,-1 0 1,0 0-1,1-1 1,0 1-1,0-1 1,0 0-1,0 0 1,0 0-1,0 0 1,0-1-1,1 1 1,-1-1-1,7 2 1,3 0 17,0-2 1,-1 1 0,1-2 0,0 1 0,0-2 0,0 0-1,-1 0 1,1-1 0,-1-1 0,1 0 0,-1-1-1,19-8 1,-11 3 104,0-1-1,0 0 1,-2-2 0,1 0-1,-1-1 1,23-23-1,-34 29-43,-1 0-1,0 0 0,0-1 0,-1 0 0,0 0 1,0 0-1,-1-1 0,0 0 0,0 0 0,-1 0 0,0 0 1,2-17-1,-4 21-64,0 0 0,-1-1 0,0 1 0,0 0 0,0-1 0,0 1 0,-1 0 1,0 0-1,0-1 0,-1 1 0,1 0 0,-1 0 0,0 0 0,-1 0 0,1 1 0,-1-1 1,0 1-1,0-1 0,0 1 0,-1 0 0,1 0 0,-1 0 0,0 1 0,-5-4 0,6 5-94,0 0-1,0 0 1,-1 0-1,1 1 1,-1-1-1,0 1 0,1 0 1,-1 0-1,0 0 1,0 0-1,0 1 1,1-1-1,-1 1 0,0 0 1,0 0-1,0 1 1,0-1-1,0 1 1,1 0-1,-1 0 0,0 0 1,0 0-1,1 1 1,-1-1-1,1 1 1,-4 2-1,1 0-95,0 1 0,0-1 0,0 1 0,1 0 0,0 1 0,0-1 0,0 1 0,1 0 0,0 0 0,0 1 0,0-1 0,-4 12 0,-2 20-586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21821,'-6'39'1528,"-6"5"-1232,1 3-152,5-5 40,2-2-432,4-10 288,3-10-88,4-21-160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20116,'31'-4'1326,"-17"2"-668,0 0 0,0 0 1,0 2-1,1 0 0,22 2 0,-34-1-596,0-1-1,-1 1 0,1 0 1,0 0-1,0 0 0,0 0 1,-1 1-1,1-1 0,-1 1 1,1 0-1,-1-1 0,0 1 1,1 0-1,-1 0 0,0 1 1,0-1-1,0 0 0,-1 1 1,1-1-1,-1 1 0,1-1 1,-1 1-1,0 0 0,0 0 1,0 0-1,0-1 0,0 1 1,-1 0-1,1 0 0,-1 0 1,0 0-1,0 5 0,-1 0-12,0 0-1,0 0 0,-1 0 1,0 0-1,0-1 1,0 1-1,-1-1 1,-1 0-1,1 0 0,-1 0 1,0 0-1,-9 10 1,-7 9 219,-40 37 1,53-56-221,-54 51 344,-31 32 140,90-87-511,-1 0 1,1 0-1,-1 1 0,1-1 0,0 1 0,-2 4 0,4-7-18,-1 0 0,1 0-1,0 0 1,0 0 0,0 0-1,-1-1 1,1 1 0,0 0-1,0 0 1,0 0 0,0 0-1,1 0 1,-1 0 0,0 0-1,0 0 1,0 0 0,1 0-1,-1-1 1,0 1 0,1 0-1,-1 0 1,1 0 0,-1 0-1,1-1 1,0 1 0,-1 0-1,1-1 1,0 1 0,-1 0-1,1-1 1,0 1 0,0-1-1,-1 1 1,2 0 0,4 1-36,0 1 0,0-1 0,1 0 0,-1 0 0,0-1 0,1 0 0,9 1 0,51-2-703,-51 0 462,74-6-249,-48 2 202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22541,'6'10'1728,"15"-11"-1288,9-5-168,15 2 553,6 0-273,10-1-416,3 2-384,-2 2-817,-5 0 985,-18-5-240,-11 0-168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20140,'13'9'1953,"14"-8"-1217,9 1-328,8-1 816,4 1-384,3-2-303,-1 0-593,-8-3 176,-5 1-128,-11 2-185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48 17156,'-24'-1'1542,"15"1"-1011,0 0 0,0 0 0,-17 3 0,22-2-444,0 0-1,0 1 0,0-1 0,0 1 0,0 0 1,1 0-1,-1 0 0,0 1 0,1-1 0,0 1 0,-5 4 1,0 2 8,1 0 1,0 1 0,1-1 0,0 1 0,0 0 0,1 1-1,1-1 1,-1 1 0,2 0 0,0 1 0,0-1-1,1 0 1,0 1 0,1-1 0,0 1 0,1-1-1,0 1 1,2 12 0,-1-21-80,0 0 0,0 0 1,0 0-1,0 0 0,1 0 0,0-1 0,-1 1 1,1 0-1,0-1 0,0 1 0,0-1 0,0 0 1,1 0-1,-1 0 0,1 0 0,-1 0 0,1 0 0,0 0 1,-1-1-1,1 0 0,0 1 0,0-1 0,0 0 1,0 0-1,0-1 0,0 1 0,1-1 0,-1 1 1,0-1-1,5 0 0,5-1 96,1 1-1,0-2 1,-1 0 0,1 0 0,21-8-1,-12 3 147,0-2-1,-1-1 1,-1 0-1,21-14 1,-30 17-61,-1-1 0,0 0-1,-1-1 1,0 0 0,-1 0 0,1-1 0,-2-1 0,13-17 0,-19 24-139,0 0 1,0 0 0,0-1 0,0 1 0,-1-1-1,0 1 1,0-1 0,0 0 0,0 1 0,-1-1-1,1 0 1,-1 0 0,-1 1 0,1-1 0,-1 0-1,1 1 1,-1-1 0,-1 0 0,1 1-1,-1 0 1,1-1 0,-1 1 0,-1 0 0,1 0-1,0 0 1,-1 0 0,0 0 0,0 0 0,0 1-1,-6-5 1,5 4-78,0 1 0,0-1 1,0 1-1,-1 0 0,1 1 0,-1-1 0,0 1 0,0 0 1,0 0-1,0 0 0,0 1 0,0 0 0,-1 0 0,1 0 0,0 1 1,-1-1-1,1 1 0,0 1 0,-1-1 0,1 1 0,0 0 0,0 0 1,-1 0-1,1 1 0,0 0 0,-7 3 0,6-1-187,-1 0 0,1 1 1,0 0-1,1 0 0,-1 0 0,1 1 0,0 0 0,1 0 0,-1 0 0,1 1 0,0-1 0,1 1 0,-1 0 0,1 0 1,1 0-1,-1 0 0,1 1 0,1-1 0,-2 12 0,2 7-525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147 253 16588,'1'-1'111,"0"0"1,0 0 0,0 0 0,-1 0 0,1 0-1,0 0 1,-1 0 0,1 0 0,-1 0 0,1 0 0,-1-1-1,0 1 1,1 0 0,-1 0 0,0 0 0,0 0 0,0-1-1,0 1 1,0 0 0,0 0 0,0 0 0,0-1 0,0 1-1,-1 0 1,1 0 0,0 0 0,-1 0 0,1-1-1,-1 1 1,1 0 0,-1 0 0,-1-1 0,1 0-1,-1 1 0,1 0 0,0-1 1,-1 1-1,0 0 0,1 0 0,-1 0 1,0 0-1,1 1 0,-1-1 0,0 0 0,0 1 1,0-1-1,1 1 0,-1-1 0,0 1 0,0 0 1,0 0-1,-3 0 0,-2 1-64,1 0-1,0 1 1,0 0-1,0 0 0,0 0 1,0 0-1,0 1 1,0 0-1,1 0 1,0 1-1,0 0 1,-1 0-1,2 0 1,-1 0-1,1 1 1,-1-1-1,1 1 1,-5 9-1,8-13-48,1 0 0,-1 0 0,0 0 0,1 0 1,0 0-1,-1 0 0,1 0 0,-1 0 0,1 0 0,0 0 0,0 0 0,0 0 0,0 0 1,0 0-1,0 1 0,0-1 0,0 0 0,0 0 0,0 1 0,1-1 2,-1 0 0,1-1 0,-1 1-1,1 0 1,0-1 0,-1 1 0,1-1 0,-1 1 0,1-1-1,0 0 1,-1 1 0,1-1 0,0 1 0,0-1-1,-1 0 1,1 0 0,0 1 0,0-1 0,-1 0-1,2 0 1,4 0 4,-1 0 0,1 0 0,0 0 0,-1-1 0,1 0-1,7-2 1,3-2 5,0-1 0,0-1 0,-1 0 0,0-1 0,0-1-1,-1 0 1,24-21 0,-19 14 65,-1-2 0,0-1 1,-1 0-1,21-33 0,-27 34 80,-1 0-1,14-36 1,-34 90-59,2 0 0,1 0-1,-1 43 1,4-6-80,4-66-193,0 1 0,1 0 0,0 0 1,0-1-1,1 1 0,5 14 0,-6-21 160,-1 0-1,0 0 0,1 0 0,-1 0 1,1 0-1,-1 0 0,1 0 1,0-1-1,-1 1 0,1 0 0,0 0 1,0 0-1,0-1 0,-1 1 1,1 0-1,0-1 0,0 1 0,0-1 1,0 1-1,0-1 0,0 0 0,0 1 1,0-1-1,0 0 0,2 1 1,11-4-353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16211,'-4'38'1649,"4"7"-1017,-2 3-304,0-2 1000,2-3-399,-2-8-970,2-2-207,0-21 176,7-12-48,5-23-152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15483,'0'1'108,"0"0"-1,0 0 0,0 0 1,0-1-1,0 1 0,0 0 1,0 0-1,0 0 0,0 0 1,0-1-1,0 1 0,0 0 1,0 0-1,1-1 0,-1 1 1,0 0-1,1 0 0,-1-1 0,0 1 1,1 0-1,-1-1 0,1 1 1,-1 0-1,1-1 0,-1 1 1,2 0-1,-1 0 15,1-1-1,-1 0 1,0 0 0,0 1-1,1-1 1,-1 0 0,0 0 0,0 0-1,1 0 1,-1-1 0,0 1-1,0 0 1,1 0 0,-1-1-1,2 0 1,7-4 439,1 0 1,-1-1-1,10-7 1,-17 11-410,44-32 486,-1-1 0,-3-3 0,0-2 0,-3-1 0,-1-3 0,-3-1 0,35-54 0,-62 86-526,-1-2-1,9-19 1,-79 221-476,56-167 262,4-13 88,-5 14-507,1 0 0,0 1-1,2 0 1,-3 44 0,11-48 57,6-4-122</inkml:trace>
  <inkml:trace contextRef="#ctx0" brushRef="#br0" timeOffset="1">665 165 20732,'23'6'1697,"6"-6"-1273,1-4-240,4-2 816,-1 2-832,4-1-680,-2 2-424,-6 2 712,-9-3-176,-8 4-192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20076,'21'4'1945,"6"1"-1289,5-3-304,4-2 864,1 0-464,2-4-936,-2-2 432,0 3-296,-5 2-128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16444,'5'-2'219,"1"1"0,0-1 0,-1 0 0,0-1 1,1 1-1,-1-1 0,0 0 0,0 0 0,-1-1 1,1 1-1,-1-1 0,8-9 0,3-1 184,61-56 889,-4-3 0,-3-4 0,-3-3 0,-4-2-1,62-108 1,-129 201-1282,1 0 1,-6 21-1,0 1-27,-12 30-60,-4 11-314,2 2-1,-13 84 1,36-154 183,0-1 0,0 0 0,1 0 1,0 1-1,0-1 0,0 0 1,1 0-1,0 1 0,2 5 0,-3-10 154,0 0 0,1 0-1,-1 0 1,1 0-1,-1 0 1,1 0-1,0-1 1,-1 1-1,1 0 1,0 0-1,-1-1 1,1 1 0,0 0-1,0-1 1,0 1-1,0-1 1,0 1-1,0-1 1,1 1-1,1-1 5,-1 1 0,0-1-1,0 0 1,0 0-1,0 0 1,0-1 0,1 1-1,-1-1 1,0 1 0,0-1-1,0 1 1,0-1-1,2-1 1,36-21-907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14515,'-5'2'169,"1"1"-1,0 0 0,-1 0 1,1 0-1,0 0 1,0 1-1,1 0 1,-1-1-1,1 1 1,0 1-1,0-1 0,0 0 1,-2 6-1,-4 3 143,-21 32 1103,-37 72-1,57-97-1117,1 1 0,1 0-1,1 0 1,0 1-1,2-1 1,-4 33 0,9-50-219,-1 0 1,1 0 0,0 1-1,0-1 1,1 0 0,-1 0-1,1 0 1,0 0 0,0 0 0,0 0-1,1 0 1,-1 0 0,4 5-1,-3-8-27,-1 1-1,0-1 1,1 1 0,0-1-1,-1 1 1,1-1-1,0 0 1,0 0-1,0 0 1,0 0 0,0 0-1,0 0 1,0 0-1,0-1 1,0 1-1,0-1 1,1 1 0,-1-1-1,0 0 1,0 0-1,0 0 1,0 0-1,1 0 1,-1-1 0,4 0-1,3-2 79,0 1 1,0-2-1,0 1 0,0-1 0,0-1 0,-1 1 0,0-2 0,0 1 1,0-1-1,-1 0 0,10-10 0,-1-1 153,-1 0-1,-1-1 1,21-35 0,-26 37-149,0-1 0,-1 0 0,-1 0 0,-1-1 0,5-21 0,-9 31-107,0-1 0,-1 1 0,0 0-1,0-1 1,-1 0 0,0 1 0,-1-1-1,0 1 1,0-1 0,-1 1-1,0 0 1,0 0 0,-6-13 0,7 18-64,-2-1 1,1 1 0,0-1 0,-1 1 0,1 0-1,-1 0 1,0 0 0,0 0 0,0 1-1,0-1 1,-1 1 0,1-1 0,-1 1-1,0 0 1,1 1 0,-1-1 0,0 1-1,0-1 1,0 1 0,0 1 0,0-1-1,0 0 1,0 1 0,0 0 0,0 0-1,-1 0 1,1 0 0,0 1 0,0 0 0,-7 1-1,6 0-128,0-1-1,0 1 1,0 0-1,1 0 1,-1 1-1,0-1 0,1 1 1,-1 0-1,1 0 1,0 1-1,0-1 1,1 1-1,-1 0 1,1 0-1,-1 0 1,1 0-1,0 1 1,1-1-1,-1 1 0,1 0 1,0 0-1,0 0 1,-1 7-1,2-10 111,1-1-1,0 1 1,0 0-1,0-1 0,0 1 1,0 0-1,0-1 1,0 1-1,1-1 1,-1 1-1,2 2 0,11 15-784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20180,'-1'7'1601,"-15"15"-1209,-10 5-144,-9 13 648,-6 6-256,0 9-232,1 0-160,4-2-80,6-2-48,8-10-208,8-5-240,10-14-592,1-12 1904,6-10-1080,4-9-24,4-11-96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24 16596,'-7'-2'245,"0"1"1,1 0-1,-1 0 1,1 0 0,-1 1-1,0 0 1,0 0 0,1 1-1,-1 0 1,1 0-1,-1 1 1,1 0 0,-1 0-1,1 0 1,0 1-1,0 0 1,0 0 0,0 0-1,0 1 1,1 0 0,-7 5-1,6-3-163,-1-1 0,1 1 0,0 1 0,0-1 1,1 1-1,0 0 0,0 0 0,1 0 0,0 1 0,0-1 0,0 1 0,1 0 0,1 0 0,-1 1 0,1-1 0,-1 12 0,2-18-77,1-1 0,0 1 0,0 0 0,0 0-1,0 0 1,0 0 0,0-1 0,0 1 0,1 0 0,-1 0-1,1-1 1,-1 1 0,1 0 0,-1-1 0,1 1 0,0 0-1,0-1 1,0 1 0,0-1 0,0 1 0,0-1 0,1 0-1,-1 1 1,0-1 0,1 0 0,-1 0 0,1 0 0,-1 0-1,1 0 1,-1 0 0,1-1 0,0 1 0,-1 0-1,1-1 1,0 1 0,0-1 0,0 0 0,-1 1 0,1-1-1,0 0 1,2 0 0,3-1 31,0 0 0,0 0 1,1 0-1,-1-1 0,0 0 0,0 0 0,-1-1 0,1 0 0,7-4 0,-5 2-2,-1 0-1,0-1 0,0 0 0,-1 0 0,1-1 1,-2 0-1,1 0 0,-1-1 0,0 0 0,0 0 1,-1 0-1,0 0 0,-1-1 0,0 0 0,0 0 1,0 0-1,-2-1 0,4-12 0,-6 20-46,1 0 0,-1 0 0,0-1 0,0 1 0,0 0-1,0 0 1,0 0 0,0 0 0,0 0 0,-1-1 0,1 1 0,-1 0-1,0 0 1,1 0 0,-1 0 0,0 0 0,0 0 0,0 1 0,-1-1-1,1 0 1,0 0 0,-1 1 0,1-1 0,-1 1 0,1-1 0,-1 1-1,0 0 1,1-1 0,-1 1 0,0 0 0,0 0 0,0 0 0,0 1-1,0-1 1,0 0 0,0 1 0,0-1 0,-1 1 0,1 0 0,0 0-1,0 0 1,0 0 0,0 0 0,0 0 0,-1 0 0,1 1 0,-3 0-1,-3 2-136,-1-1 0,1 2 0,-1-1 0,1 1 0,1 0-1,-1 1 1,0 0 0,1 0 0,0 1 0,0-1 0,1 2-1,0-1 1,-8 11 0,-3 3-275,2 2-1,0 0 0,-14 30 1,14-16-77,8-5-50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104 142 15803,'-10'16'1511,"-10"18"485,20-33-1858,-1 0-1,1 1 1,-1-1-1,1 0 1,-1 0-1,1 1 0,-1-1 1,1 0-1,0 1 1,0-1-1,0 0 1,0 1-1,0-1 1,0 0-1,0 1 0,0-1 1,1 0-1,-1 1 1,1-1-1,-1 0 1,1 2-1,1-1-68,-1-1-1,0 0 1,1 0 0,-1 0-1,1-1 1,-1 1 0,1 0-1,0 0 1,-1-1 0,1 1-1,0-1 1,-1 1 0,1-1-1,0 0 1,0 0 0,-1 0-1,1 0 1,0 0 0,0 0-1,-1 0 1,1-1 0,0 1-1,-1 0 1,1-1 0,2-1-1,5-1 171,1 0-1,-1-1 1,9-5-1,-5 2 105,0-1 0,-1-1 0,0 1 0,20-20-1,-28 23-262,1 1-1,-1-1 0,0 0 1,-1 0-1,1 0 1,-1 0-1,0-1 0,0 1 1,-1-1-1,0 0 0,0 0 1,0 0-1,-1 0 1,2-8-1,-3 12-72,0 0 1,0 0-1,0-1 1,0 1-1,0 0 1,0-1-1,-1 1 1,1 0-1,-1 0 1,1 0-1,-1-1 0,0 1 1,0 0-1,0 0 1,0 0-1,0 0 1,-1 0-1,1 1 1,-1-1-1,1 0 1,-1 0-1,1 1 1,-1-1-1,0 1 0,0 0 1,0 0-1,0-1 1,0 1-1,0 0 1,0 0-1,0 1 1,0-1-1,0 0 1,-1 1-1,1-1 1,0 1-1,0 0 0,-5 0 1,-1 0-14,0 0 1,0 1-1,1 0 1,-1 0 0,0 0-1,0 1 1,1 1-1,-1-1 1,1 1-1,-8 4 1,1 1-137,1 1 1,0 0 0,1 1-1,0 0 1,-19 22 0,26-27 58,0 1 1,0 0 0,1 0 0,0 1-1,0-1 1,0 1 0,1 0 0,0 0-1,1 0 1,-1 0 0,1 1 0,1-1-1,-1 1 1,1 7 0,4 3-312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1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12459,'286'-9'1289,"65"3"-1231,1 20-12,87 2-22,1188-48-20,-113-1 78,708-32 192,-1991 52-289,1116-45 228,-1157 62-1,329 50 0,-491-46-278,-20 1-43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3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7 345 14651,'-5'-7'1203,"4"6"-1131,6 1 259,146 9-823,202-13 0,-306 3 402,611-34-920,5 0 1023,1469-67 564,-1354 54-479,295-19 44,-1022 63-168,702-29-223,-715 33 104,-38 0 141,1 0 0,0 0 0,0 0 0,-1-1 0,1 1 0,0 0 0,-1 0 0,1 0 0,0 0-1,-1-1 1,1 1 0,0 0 0,-1-1 0,1 1 0,-1 0 0,1-1 0,-1 1 0,1-1 0,-1 1 0,2-2 0,-3-7-123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18348,'15'6'1217,"1"-1"-1,0-1 1,30 5-1,-42-8-1111,1-1-1,0 0 0,0 0 0,0 0 1,-1 0-1,1-1 0,0 0 0,-1 0 1,1 0-1,0-1 0,-1 1 0,1-1 0,-1 0 1,0 0-1,0-1 0,0 1 0,7-7 1,-10 9-98,-1 0 0,1-1 0,0 1 1,-1-1-1,1 1 0,0-1 0,-1 1 1,1-1-1,-1 0 0,1 1 0,-1-1 0,1 0 1,-1 0-1,1 1 0,-1-1 0,0 0 1,1 0-1,-1 1 0,0-1 0,0 0 0,1 0 1,-1 0-1,0 0 0,0 1 0,0-1 1,0 0-1,0 0 0,0 0 0,0 0 0,-1 0 1,1 1-1,0-1 0,0 0 0,-1 0 1,1 1-1,0-1 0,-1 0 0,1 0 1,-1 1-1,1-1 0,-1 0 0,1 1 0,-1-1 1,0 0-1,0 0 0,-2-1 2,0 1 0,1-1 0,-1 1 0,0 0 0,0 0 0,0 0 0,0 0 0,0 1 0,0-1 0,-6 0-1,1 2-16,1 0-1,-1 0 0,1 0 0,0 1 0,-1 0 1,1 1-1,0-1 0,0 2 0,1-1 0,-1 1 0,0 0 1,1 0-1,0 0 0,0 1 0,0 0 0,1 0 1,0 1-1,0-1 0,0 1 0,1 0 0,-1 1 1,-3 8-1,7-13 6,0-1 0,1 1 0,-1 0 1,0 0-1,1-1 0,0 1 0,-1 0 1,1 0-1,0 0 0,0-1 0,0 1 1,0 0-1,0 0 0,1 0 0,-1 0 0,0-1 1,1 1-1,-1 0 0,1-1 0,0 1 1,1 2-1,-1-2 0,1-1-1,0 1 1,-1-1 0,1 1-1,0-1 1,0 0 0,0 1-1,0-1 1,0 0 0,0 0-1,0-1 1,0 1 0,0 0-1,5 0 1,4 0-5,0 0 0,0 0-1,0-1 1,0 0 0,19-4 0,-1-2-4,0-2-1,36-15 1,-44 15 7,0 0-1,1 2 1,0 0-1,0 1 1,27-2-1,-47 7 3,-1 0 0,1 0 0,0 0 0,-1 0 1,1 1-1,-1-1 0,1 0 0,-1 1 0,1-1 0,-1 1 0,1-1 0,-1 1 0,1 0 0,-1 0 0,0-1 0,1 1 0,-1 0 0,0 0 0,0 0 0,0 1 0,2 1 0,0 1 28,-1 0 0,0 1 0,0-1 0,0 1 1,2 6-1,-3-6-19,1 0 1,0 0 0,0-1 0,0 1 0,4 5-1,-5-9-24,0 0 0,0 0-1,0 1 1,0-1 0,0 0-1,1 0 1,-1 0 0,0 0-1,1-1 1,-1 1 0,1 0 0,-1-1-1,1 1 1,-1-1 0,1 1-1,-1-1 1,1 1 0,0-1-1,-1 0 1,4 0 0,-4 0 3,1 0 1,-1-1 0,1 1-1,-1 0 1,0-1 0,1 1 0,-1-1-1,1 1 1,-1-1 0,0 0-1,0 1 1,1-1 0,1-2 0,5-4-132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7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2075 113 13675,'10'0'208,"-20"-1"-38,-39 0 88,21 1-110,-379 6 471,168-4-334,60-1-50,150 0-217,1 2 0,-1 1 0,1 0 1,0 3-1,0 0 0,0 2 0,1 1 0,1 1 0,0 1 1,0 1-1,1 1 0,-30 23 0,17-8-20,1 2 1,2 0-1,1 3 0,2 1 1,1 1-1,2 1 0,-42 73 1,-220 346 58,262-415-29,1 2-1,2 1 1,2 1 0,-34 94 0,51-120-19,2-1 1,1 1 0,0 1 0,1-1 0,1 0-1,1 1 1,1-1 0,0 1 0,2-1 0,0 1 0,1-1-1,1 0 1,1 0 0,0 0 0,2-1 0,8 19-1,-3-15-12,1-2-1,1 1 0,1-2 0,0 0 0,1-1 0,1 0 1,31 23-1,147 94-163,-163-115 127,42 26-43,1-4-1,106 43 1,-133-67 72,1-2 0,0-2-1,1-2 1,0-2 0,67 4 0,-35-12 9,-1-4 0,0-3 0,0-4 0,-1-3 0,0-4 0,-1-3 0,-1-3 0,140-62 0,-135 44 40,-2-3 0,-1-5 0,108-84 0,-127 83 4,-3-3 0,-2-3 1,-3-1-1,69-96 0,-99 119 52,-1-1 0,-2-2-1,-1 0 1,-2-1 0,-2 0-1,16-60 1,-24 69-33,-1-1 0,-2 1 0,-1-1-1,-1 1 1,-2-1 0,-1 0 0,-1 0 0,-1 0 0,-14-54-1,5 46-7,-2 0 1,-1 1-1,-2 1 0,-2 0 0,0 1 0,-49-60 0,11 25 11,-129-117 0,144 149-61,-1 2 0,-2 2 0,-81-46 0,93 62-98,-1 2 0,-1 0 0,0 3 0,0 1 0,-2 2 0,-56-8 0,17 11-43,-94 5 0,37 7-51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4061 616 14115,'-491'-306'1503,"452"281"-1438,-19-11-55,-2 2 0,-2 3 0,0 2 0,-68-20 0,48 24-24,-1 4 1,-157-19 0,3 21 0,-383 18 0,523 7 32,-188 37-1,228-29-62,0 3 0,1 2 1,1 2-1,-77 42 0,6 10-122,4 6 0,3 5 1,5 6-1,3 4 1,-182 201-1,259-255 139,1 1 0,3 2 0,1 1-1,2 1 1,-27 63 0,42-77 3,0 0 0,2 1 0,1 0 0,2 0 0,1 1-1,2 0 1,1 1 0,1-1 0,4 49 0,6-21-200,25 96-1,31 58-235,-22-82 213,-23-68 155,85 258-183,-83-274 279,1 0-1,2-2 1,2 0-1,46 59 0,-30-53 36,3-3 0,2-1 0,2-2 0,102 75 0,-86-78-26,3-3 0,1-3-1,133 53 1,-101-57-52,1-4 0,1-4 0,1-5 0,1-5 1,1-4-1,182-3 0,-80-19-63,358-63 0,194-108 335,-593 133 264,252-110 1,-341 121-234,-2-2 1,-1-4-1,-3-3 1,-1-4-1,76-69 1,-111 85-160,-2-1 0,-1-2 0,-3-1 0,0-2 0,-3 0 0,-1-2 0,39-89 0,-51 95-105,-1-1 0,-2 0 0,-2 0 0,-1-1 0,-2 0 0,-2-1 0,-1 1 0,-2-1 0,-1 0 0,-10-62 0,-1 48-64,-2 1-1,-2 0 0,-2 1 1,-3 1-1,-2 0 1,-2 2-1,-48-72 1,20 45-46,-4 2 1,-3 3-1,-113-104 0,109 117 279,-2 3 1,-3 3-1,-2 4 0,-2 2 0,-108-49 0,13 25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8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8009 409 12619,'-794'-156'943,"-32"-4"-1654,-428 67 330,-1 148 735,423 54-237,16 81-54,537-101 41,-289 135 1,398-143 51,4 7 0,-279 197 1,384-238-116,2 2 0,2 4 0,-68 80 0,88-87-41,2 1 1,2 2-1,2 1 0,2 1 0,-22 57 0,33-57-67,1 1 0,3 1-1,2 0 1,2 1 0,3 0 0,2 1 0,3-1-1,7 88 1,3-64-120,3-1-1,4-1 1,3 0-1,3-1 1,44 103-1,-20-80 65,5-3 0,3-2 0,4-2 0,74 88 0,-4-27 178,189 174 1,-178-201 65,5-7 0,235 149 0,-164-134 80,415 189 1,-325-201-8,467 118 1,347-29-2,676-105-97,0-223-54,-459-122-23,-936 137-64,493-198-1,-631 191-50,-5-11 0,264-171 0,-437 240 78,-2-3-1,-4-5 1,-1-2 0,117-128 0,-147 136 56,-2-2-1,52-89 1,-73 104 22,-2-1 0,-2-1 0,-2 0 0,20-77 0,-25 63 66,-2 0-1,-2-1 0,-4-1 1,-1 1-1,-3 0 0,-3-1 1,-15-87-1,4 83 7,-1 1 0,-4 0 0,-2 1 0,-3 2 0,-3 0 0,-56-92 1,30 69-46,-3 3 1,-4 2-1,-3 2 0,-125-112 1,3 32-47,-6 8 1,-7 9-1,-231-121 0,-102-19-100,-18 32-155,260 136-82,-4 13 0,-5 13 1,-465-69-1,413 113-252,-617 10 0,620 42 392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1328 71 10826,'-53'-17'507,"0"2"0,-1 3-1,-1 2 1,-102-6 0,121 16-228,-1 1 0,1 2 0,-1 1 0,1 2 0,0 2 0,1 1 0,0 2 0,-46 20 0,26-4-56,0 2 0,3 2 0,0 3-1,-68 59 1,96-72-142,2 0 0,1 1 0,0 1 0,2 1 0,1 1 0,1 1 0,1 0 0,1 1 0,1 0 0,2 2 0,1-1 0,1 1 0,1 1 0,2 0 0,1 0 0,1 0 0,-1 39 0,6-25-34,2 0 0,2 0 0,2 0-1,2-1 1,1 0 0,3 0 0,1-1 0,25 52 0,-18-51-74,3 0-1,1-2 0,2 0 1,2-2-1,1-1 0,2-1 1,53 48-1,-59-64-26,1-1 1,1-1-1,0-1 0,2-1 0,0-2 1,0-1-1,2-1 0,-1-1 1,54 11-1,-38-14 30,0-1-1,0-3 1,1-2 0,0-3 0,-1-1-1,59-8 1,-15-6 208,-2-4 1,0-3-1,91-37 0,-48 6 186,156-86 1,-224 103-237,-2-3 1,69-55 0,-92 61 125,0 0 1,-3-3 0,-1-1-1,30-42 1,-51 61-91,-1-1 0,0-1 0,-2 0 1,0 0-1,-2-1 0,0 0 0,-1-1 0,8-41 1,-13 47-122,-1 0 1,0-1 0,-1 1 0,-1 0 0,0-1-1,-1 1 1,-1 0 0,-1 0 0,0 0 0,-1 1-1,0-1 1,-16-28 0,4 16-102,-1 1 0,-1 1 0,-1 0 1,-2 1-1,0 2 0,-39-32 0,22 24-59,-1 2-1,-2 1 1,-71-34 0,67 42-36,0 3 0,-1 1 0,0 3 0,-1 2 0,-1 2 0,0 2 0,0 2 0,0 2 0,-91 7 0,75 2-40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58 13211,'-45'10'1164,"58"-6"-801,15-1-274,15-3 29,-1-1 1,62-11-1,-88 11-79,1-2 1,-1 0 0,0-1-1,1-1 1,19-8-1,-36 13-12,0 0-1,1 0 1,-1 0-1,0-1 0,0 1 1,0 0-1,1 0 1,-1 0-1,0 0 1,0 0-1,0 0 1,1 0-1,-1-1 0,0 1 1,0 0-1,0 0 1,0 0-1,1 0 1,-1-1-1,0 1 0,0 0 1,0 0-1,0 0 1,0-1-1,0 1 1,0 0-1,0 0 0,0-1 1,0 1-1,0 0 1,0 0-1,0 0 1,0-1-1,0 1 1,0 0-1,0 0 0,0-1 1,0 1-1,0 0 1,0 0-1,0-1 1,0 1-1,0 0 0,0 0 1,0 0-1,-1-1 1,1 1-1,0 0 1,0 0-1,0 0 0,0 0 1,0-1-1,-1 1 1,1 0-1,0 0 1,0 0-1,0 0 1,-1 0-1,1 0 0,0 0 1,0-1-1,0 1 1,-1 0-1,1 0 1,-19-7 799,16 5-745,-14-2 116,-1 1 0,1 0 0,-1 2 0,1 0 0,-1 0-1,0 2 1,-30 4 0,33-3-170,0 1 1,0 1-1,0 0 0,0 1 0,1 0 0,0 1 1,0 1-1,0 0 0,-16 12 0,28-17-62,0-1 0,0 1-1,0-1 1,1 1 0,-1 0 0,0 0-1,1 0 1,-1 0 0,1 0 0,0 0-1,0 0 1,-2 4 0,3-5 0,0 0 0,0 0-1,0 0 1,0 0 0,0 0 0,0 0 0,0 0 0,0 0 0,0 0 0,1 0 0,-1 0 0,0 0-1,1 0 1,-1 0 0,1 0 0,-1 0 0,1 0 0,0 0 0,-1-1 0,1 1 0,0 0 0,-1 0-1,1-1 1,0 1 0,0 0 0,0-1 0,-1 1 0,1-1 0,0 1 0,0-1 0,2 1 0,9 5-217,-4-2-91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13267,'2'-1'108,"1"0"0,0 0-1,0 0 1,-1 1 0,1-1 0,0 1 0,0-1 0,0 1-1,0 0 1,-1 0 0,1 0 0,5 1 0,4 0-1,53-5 70,-1-2 0,76-17 0,-72 10-67,126-8-1,-29 22-77,105-5 196,-209 2 312,64 6 0,30 0 195,277-28-381,-141 1-342,51-12 50,-181 16-51,561-33-7,-179 9 36,-211 12-39,-317 30-3,843-47 26,-820 47-27,606 6 18,-517-2 959,-130-3-926,0-1-1,0 1 0,0-1 0,0 0 0,0 0 0,-5-3 1,-2-1 38,-9-2-8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18508,'-1'15'5026,"12"-11"-1592,-1-2-3098,35 11 773,55 23 0,-60-20-1411,0-1 1,43 8 0,-79-22 226,0 0 0,-1-1 0,1 1-1,0-1 1,0 0 0,0 0 0,0 0 0,0-1-1,-1 1 1,1-1 0,0 0 0,0 0 0,-1 0 0,1-1-1,0 1 1,-1-1 0,1 0 0,-1 0 0,0 0-1,0 0 1,0-1 0,0 1 0,3-4 0,16-21-453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82 16075,'-245'-57'1159,"207"49"-1457,0 1 0,0 2 0,0 2 0,-1 1 0,1 2 0,-1 2 0,-63 11 0,-4 10-63,-149 51 0,-294 124 1334,461-160-770,1 5-1,3 3 1,2 3-1,-81 65 1,106-68-177,2 3 1,2 2-1,-47 59 0,76-81-31,2 1-1,1 1 0,2 0 0,1 2 0,2 0 0,0 2 1,-18 66-1,30-88 3,1 1-1,0-1 1,2 1 0,-1 0 0,2 0 0,0 0 0,0-1-1,1 1 1,5 18 0,-5-25 1,1-1 0,1 1-1,0 0 1,0-1 0,0 0 0,0 0-1,1 0 1,0 0 0,1 0 0,-1-1-1,1 0 1,0 0 0,0 0 0,1 0 0,-1-1-1,1 0 1,0 0 0,0-1 0,0 0-1,8 3 1,4 1 3,1-1-1,-1-1 0,1-1 1,0 0-1,26 1 1,101-3 12,-115-3-8,482-25 90,-386 18-83,29-5-4,-1-6-1,0-7 1,256-78 0,-221 40-13,-4-8 1,265-142-1,-429 201 145,1 0 1,-2-1-1,0-1 0,-1-1 0,36-37 0,-50 47-50,-1 0-1,0-1 1,0 1 0,-1-1 0,0 0 0,0-1 0,0 1 0,-1-1 0,-1 0 0,1 1 0,-1-1 0,0 0 0,-1 0 0,0-1 0,0 1 0,-1 0-1,0 0 1,0-1 0,-1 1 0,0 0 0,0 0 0,-4-10 0,0 5 9,0 0-1,-1 1 0,0 0 1,-1 0-1,-1 0 1,1 1-1,-2 0 1,0 1-1,0-1 1,-1 2-1,0 0 0,0 0 1,-1 0-1,-1 2 1,-18-11-1,4 4-47,-1 2 0,-1 1 0,1 1 0,-2 1-1,1 1 1,-37-4 0,-28 2-168,-162 3 0,183 7 103,-105 1-29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3084 10842,'0'-2'161,"0"1"0,0 0 0,0 0 1,1-1-1,-1 1 0,0 0 0,1 0 0,-1 0 0,1 0 0,-1-1 0,1 1 0,0 0 0,-1 0 0,2-1 0,-1 1 52,170-291 4851,-78 142-3878,323-492 1064,-342 539-2094,115-155 72,11 16-181,-161 200-85,2 3 1,58-44-1,-85 72-19,1 1 0,1 1 0,26-12 1,-37 19 9,-1 0 1,1 0 0,0 0-1,0 1 1,0 0 0,0 0-1,1 0 1,-1 1 0,0 0-1,0 0 1,0 0 0,0 0 0,1 1-1,-1 0 1,8 2 0,-12-2 26,1-1 0,-1 1 0,1 0 0,-1 0 0,1-1 0,-1 1 0,0 0 0,1 0 0,-1 0 0,0 1 0,0-1 0,0 0 0,0 0 0,0 1 0,0-1 0,0 0 0,0 1 0,0-1 0,-1 1 0,1-1 0,0 1 0,-1 0 0,0-1 0,1 1 0,-1-1 0,0 3 0,0-1 9,0 0 1,0-1-1,-1 1 1,0 0-1,1-1 1,-1 1 0,0-1-1,0 1 1,0-1-1,-1 0 1,1 1-1,-1-1 1,1 0 0,-1 0-1,-2 3 1,-15 11-96</inkml:trace>
  <inkml:trace contextRef="#ctx0" brushRef="#br0" timeOffset="1">2400 191 14675,'-6'27'1344,"-1"14"-847,-7 4-145,1 13 416,3 5-136,0 6-184,1-1-360,1-6-584,2-6 520,2-14-152,-1-9-168</inkml:trace>
  <inkml:trace contextRef="#ctx0" brushRef="#br0" timeOffset="2">2037 358 14411,'13'-24'541,"0"2"0,2 0 0,0 1 0,2 0 0,0 2-1,1 0 1,1 0 0,1 2 0,29-21 0,-19 19-99,0 1 0,0 1 0,2 2 0,0 1 0,1 2 0,50-13 0,-81 24-422,19-4 193,29-3 0,-44 7-182,0 1 1,-1 0 0,1 0-1,0 0 1,0 1 0,-1 0-1,1 0 1,-1 0-1,1 1 1,6 2 0,-10-3-28,0 0 0,0 0 0,-1 0 0,1 1 0,0-1 0,-1 0 0,1 1 0,-1-1 0,0 1 0,1 0 0,-1-1-1,0 1 1,0 0 0,0 0 0,0 0 0,-1 0 0,1 0 0,0-1 0,-1 1 0,1 1 0,-1-1 0,0 0 0,1 0 0,-1 0 0,0 0 0,-1 0 0,1 0 0,0 0 0,0 0 0,-1 0 0,0 3 0,-2 5 2,-1 1 0,0-2 0,0 1 0,-12 18 0,-46 64 52,-6 9 5,59-86-50,1 1 0,0 0 0,1 1 0,-8 28-1,14-41-51,0 0 0,0 0-1,0 1 1,0-1-1,1 0 1,-1 1-1,1-1 1,0 0-1,1 1 1,-1-1 0,1 0-1,0 1 1,0-1-1,0 0 1,0 0-1,1 0 1,0 0 0,0 0-1,0 0 1,0 0-1,0-1 1,1 1-1,0-1 1,0 1-1,0-1 1,0 0 0,0 0-1,0-1 1,1 1-1,0-1 1,-1 1-1,9 2 1,10 5-656,26 9 0,-29-13 430,9 4-273</inkml:trace>
  <inkml:trace contextRef="#ctx0" brushRef="#br0" timeOffset="3">2932 438 15747,'1'-5'281,"0"1"0,-1-1 0,1 0 0,-1 1 0,0-1 0,0 1 0,-1-1 0,1 0 0,-1 1 0,-2-7 0,3 10-204,-1-1 1,0 1-1,1 0 1,-1 0-1,0-1 0,0 1 1,0 0-1,0 0 0,0 0 1,0 0-1,0 0 0,0 0 1,-1 0-1,1 0 1,0 1-1,0-1 0,-1 0 1,1 1-1,0-1 0,-1 1 1,1-1-1,-1 1 1,1 0-1,-1-1 0,1 1 1,-1 0-1,1 0 0,-1 0 1,1 0-1,-1 1 0,1-1 1,0 0-1,-1 1 1,1-1-1,-1 0 0,-2 2 1,-3 1-8,0 1 0,0-1 0,1 1 0,-1 0 0,1 1 0,0 0 0,0 0 0,0 0 0,1 0 0,-1 1 0,1 0 0,1 0 0,-1 1 0,-3 7 0,1-3-55,1 2 0,0-1-1,0 1 1,1 0 0,1 0 0,0 0 0,-2 16 0,6-24-5,-1 0-1,1 0 1,-1 0 0,1 0-1,1 0 1,-1 1 0,1-1-1,0 0 1,0-1-1,0 1 1,1 0 0,0 0-1,0 0 1,0-1-1,5 9 1,-4-10 14,1 1 0,-1-1-1,0 0 1,1 0 0,-1 0 0,1-1-1,0 1 1,0-1 0,0 0 0,0 0-1,0-1 1,1 1 0,-1-1 0,0 0-1,1 0 1,-1 0 0,10 0 0,-3-1 79,0 0 0,0-1 0,0-1 0,0 1 0,-1-2 0,1 0 0,-1 0 0,1-1 0,-1 0 0,0 0 0,0-1 0,17-13 0,-21 14-12,0-1 1,0 0 0,0-1 0,0 1 0,-1-1 0,0 0 0,-1-1 0,7-9 0,-9 11-35,0 1 0,0-1 1,0 0-1,-1 0 0,1 0 1,-1 0-1,0 0 0,-1 0 1,1 0-1,-1 0 0,0 0 1,0-1-1,-2-8 0,2 13-52,0 0-1,-1 0 0,1 0 1,0 0-1,0 1 0,-1-1 0,1 0 1,-1 0-1,1 0 0,-1 0 1,1 0-1,-1 0 0,1 1 1,-1-1-1,0 0 0,1 0 0,-1 1 1,0-1-1,0 1 0,1-1 1,-1 0-1,0 1 0,0 0 0,0-1 1,0 1-1,0-1 0,0 1 1,0 0-1,0 0 0,0-1 1,1 1-1,-1 0 0,0 0 0,0 0 1,0 0-1,0 0 0,0 1 1,0-1-1,0 0 0,0 0 1,0 0-1,0 1 0,0-1 0,0 1 1,0-1-1,0 1 0,0-1 1,1 1-1,-1-1 0,0 1 1,-1 1-1,1-1-6,-1 0-1,1 0 1,-1 0 0,1 0 0,0 0 0,-1 0-1,1 0 1,0 1 0,0-1 0,0 0-1,0 1 1,0-1 0,1 1 0,-1-1 0,0 1-1,1 0 1,-1-1 0,1 1 0,-1 0-1,1-1 1,0 1 0,-1 0 0,1-1 0,0 1-1,0 0 1,0 0 0,1-1 0,-1 1-1,0 0 1,1 2 0,0-3-1,0-1 0,0 1-1,0 0 1,0-1 0,-1 1 0,1 0 0,0-1-1,0 1 1,0-1 0,0 0 0,0 1-1,0-1 1,0 0 0,0 1 0,0-1 0,0 0-1,1 0 1,-1 0 0,0 0 0,0 0 0,0 0-1,0 0 1,0-1 0,0 1 0,0 0 0,0 0-1,0-1 1,0 1 0,0-1 0,0 1-1,1-2 1,35-19-56,-34 19 52,17-13 0,-1-1 0,-1-1 0,0-1 0,-1 0 0,20-30 0,-32 42 14,-5 6-7,0 0-1,0 0 1,0-1 0,0 1-1,0 0 1,1-1-1,-1 1 1,0 0 0,0 0-1,0 0 1,0-1 0,1 1-1,-1 0 1,0 0 0,0 0-1,1-1 1,-1 1 0,0 0-1,0 0 1,1 0-1,-1 0 1,0 0 0,0 0-1,1 0 1,-1-1 0,0 1-1,0 0 1,1 0 0,-1 0-1,0 0 1,1 0 0,-1 0-1,0 0 1,0 0 0,1 1-1,1 10-15,-7 29-17,3-28 24,1-6 5,1 0 0,-1-1 0,1 1-1,1 0 1,-1-1 0,1 1 0,0 0-1,2 7 1,-2-12 6,-1 1 0,1-1 0,0 0 0,-1 0-1,1 0 1,0 1 0,0-1 0,0 0 0,0 0 0,0 0 0,0 0-1,0 0 1,0 0 0,0-1 0,0 1 0,0 0 0,1 0 0,-1-1-1,0 1 1,1-1 0,-1 1 0,0-1 0,1 0 0,-1 1 0,0-1-1,1 0 1,-1 0 0,1 0 0,-1 0 0,1 0 0,-1 0 0,0-1-1,1 1 1,-1 0 0,0-1 0,1 1 0,-1-1 0,0 1-1,2-2 1,6-2 22,0 0-1,0-1 0,-1 0 1,0-1-1,0 1 0,0-1 1,-1-1-1,14-14 1,1-6 85,22-33 1,-31 41-45,-1-1-8,-9 16-17,-9 17 3,1-2-35,1 1-1,0-1 1,1 1-1,0 0 1,1 1-1,0-1 1,0 17-1,2-24-8,0-1-1,0 1 1,1 0 0,0 0-1,0 0 1,0-1 0,1 1-1,-1 0 1,5 6-1,-5-8 1,1 0-1,0-1 1,0 0 0,0 1-1,0-1 1,0 0-1,0 0 1,1 0-1,-1 0 1,1-1-1,-1 1 1,1-1-1,0 1 1,0-1-1,-1 0 1,6 1-1,-2 0-57,0-1 0,-1 0-1,1-1 1,-1 1 0,1-1 0,0 0-1,0 0 1,-1-1 0,1 0-1,-1 0 1,1 0 0,-1-1-1,1 0 1,-1 0 0,7-3-1,-3 0-100,-1-1-1,0 1 0,1-2 0,-2 1 1,1-1-1,-1 0 0,12-16 0,5-11-223</inkml:trace>
  <inkml:trace contextRef="#ctx0" brushRef="#br0" timeOffset="4">3765 8 20108,'0'0'47,"0"0"0,0 1 0,0-1 0,0 0 0,0 1 0,0-1 0,0 0 0,0 0 0,0 1 0,1-1 0,-1 0 0,0 0 0,0 1 0,0-1 1,1 0-1,-1 0 0,0 0 0,0 1 0,0-1 0,1 0 0,-1 0 0,0 0 0,0 0 0,1 0 0,-1 1 0,0-1 0,1 0 0,-1 0 0,0 0 0,0 0 0,1 0 0,-1 0 0,0 0 0,1 0 0,-1 0 0,0 0 0,1 0 0,-1 0 0,0 0 0,0 0 0,1 0 0,-1-1 0,0 1 0,1 0 0,-1 0 0,0 0 0,0 0 0,1 0 0,-1-1 0,0 1 0,0 0 0,0 0 0,1-1 0,-1 1 0,0 0 0,0 0 0,0-1 0,0 1 0,1 0 0,-1 0 0,0-1 0,0 1 0,0 0 0,0-1 0,5 28 1477,-7 13-865,-1 0-1,-2 0 1,-11 43 0,-1 9-311,12-59-330,-2 8-223,2 0 0,1 0-1,3 54 1,1-94 150,0-1 0,-1 1 0,1-1 0,0 0 0,0 1 0,0-1 0,0 1 0,0-1-1,0 1 1,1-1 0,-1 1 0,0-1 0,0 0 0,0 1 0,0-1 0,0 1 0,1-1-1,-1 0 1,0 1 0,0-1 0,1 0 0,-1 1 0,0-1 0,1 0 0,-1 1 0,1-1 0,5-8-1024,5-23 81,-11 29 980,11-30-831</inkml:trace>
  <inkml:trace contextRef="#ctx0" brushRef="#br0" timeOffset="5">3882 263 16444,'14'16'1600,"-6"-7"-646,0 1 0,1-2 0,10 10 0,-15-16-813,0 1 0,0-1-1,0 1 1,0-1 0,1 0 0,-1-1-1,1 1 1,-1-1 0,1 0 0,0 0-1,7 0 1,-1 0-61,0-2-1,-1 1 1,1-1 0,0-1-1,0 0 1,-1-1 0,1 0-1,-1 0 1,16-8 0,-19 7-64,0 1 1,0-1 0,0-1 0,-1 1 0,1-1 0,-1 0-1,0-1 1,0 1 0,-1-1 0,0-1 0,0 1 0,0-1-1,5-10 1,-9 16-11,-1-1 0,1 1 0,0-1 0,-1 0 0,1 1 0,-1-1-1,0 0 1,1 1 0,-1-1 0,0 0 0,0 1 0,0-1 0,0 0 0,-1-2-1,1 3 0,-1 0 1,1 0-1,0 0 0,-1 0 0,1 1 0,-1-1 0,0 0 0,1 0 0,-1 1 0,1-1 0,-1 0 0,0 1 0,0-1 0,1 1 0,-1-1 0,0 1 0,0-1 0,0 1 0,-1-1 0,-1 0 4,-1 1 0,1-1 0,0 1 0,0 0-1,-1 0 1,1 0 0,0 0 0,0 1-1,-1-1 1,1 1 0,0 0 0,0 0 0,-5 2-1,-4 3 35,0 0 0,1 1-1,-1 0 1,1 1 0,1 1-1,-1 0 1,-10 11 0,14-12 11,0 0 0,1 0 0,0 1 0,0 0 0,0 0 1,1 0-1,1 1 0,-1-1 0,-4 18 0,8-20-33,1-1-1,-1 1 0,1-1 1,0 1-1,1-1 1,0 1-1,0-1 0,0 0 1,1 1-1,0-1 1,0 0-1,0 0 0,1 0 1,0 0-1,6 9 1,-7-12-62,0 0 1,0 0-1,0 0 1,0-1-1,1 1 1,-1-1-1,1 1 1,-1-1-1,1 0 1,0 0-1,0 0 1,0-1-1,0 1 1,0 0-1,0-1 1,1 0 0,-1 0-1,0 0 1,1 0-1,-1-1 1,1 1-1,-1-1 1,1 0-1,-1 0 1,0 0-1,1 0 1,-1-1-1,1 0 1,-1 1-1,5-3 1,7-4-393,0-1-1,0-1 1,17-12-1,-4-2-107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13939,'2'3'422,"-1"1"-1,0-1 1,1 1-1,-1-1 1,0 1 0,-1-1-1,1 1 1,-1 0-1,1-1 1,-1 1-1,0 0 1,-1-1 0,0 7-1,0 5 184,-14 290 1905,5-166-2221,10-118-534,0-17-44,1-13 71,-2-37 202,-1 0 1,-2 1-1,-2-1 1,-13-46-1,24 96 122,0 0-1,0-1 0,1 0 0,0 0 1,0-1-1,-1 1 0,1-1 0,1 0 0,11 1 1,-2-2-81,-1-1 0,0-1 0,0 0 0,0-1 0,0-1 0,0 0-1,0-1 1,0-1 0,-1 0 0,16-8 0,-7 1 47,-1 0 0,0-2 0,0 0 0,-1-1 0,22-22 0,-43 37-69,49-51 247,-46 47-218,0 1 0,0-1 1,-1 0-1,1-1 1,-1 1-1,0 0 1,0-1-1,0 1 1,-1-1-1,1 0 1,0-8-1,-2 12-29,1 1 0,-1 0 0,0-1 0,0 1 0,0-1 0,0 1 0,0-1 0,0 1 0,0-1 1,0 1-1,0-1 0,0 1 0,0-1 0,0 1 0,0 0 0,0-1 0,-1 1 0,1-1 0,0 1 0,0-1 0,0 1 0,-1 0 0,1-1 0,0 1 0,0-1 0,-1 1 0,1 0 1,0-1-1,-1 1 0,1 0 0,-1 0 0,1-1 0,0 1 0,-1 0 0,1 0 0,-1-1 0,1 1 0,-1 0 0,1 0 0,0 0 0,-1 0 0,1 0 0,-1 0 0,1 0 1,-1 0-1,1 0 0,-1 0 0,1 0 0,-1 0 0,1 0 0,-1 0 0,1 0 0,0 0 0,-1 1 0,1-1 0,-1 0 0,1 0 0,-1 0 0,1 1 0,-1-1 0,-2 2 3,-1 0 0,1 1 0,0-1 0,0 0 0,0 1 0,-3 3 0,-2 4 2,0 1 0,0 0 0,1 1 0,0 0 0,1 0 0,1 0 0,0 1 0,1-1 0,0 1 0,1 0 0,-3 19 0,4-12 12,1 1 0,0-1 0,1 0-1,2 0 1,0 0 0,9 38 0,-6-40-10,0 0 1,1-1 0,1 0-1,1 0 1,10 18 0,-17-34-11,-1 0 0,1-1 0,-1 1 1,1 0-1,-1 0 0,1 0 0,-1 0 1,1-1-1,0 1 0,0 0 0,-1-1 1,1 1-1,0 0 0,0-1 0,0 1 1,0-1-1,-1 1 0,1-1 0,0 0 1,0 1-1,0-1 0,0 0 0,0 0 1,0 0-1,0 1 0,0-1 0,0 0 1,0 0-1,0-1 0,0 1 0,0 0 1,0 0-1,0 0 0,0-1 0,0 1 1,0 0-1,0-1 0,0 1 0,0-1 1,0 1-1,0-1 0,-1 1 0,1-1 0,0 0 1,0 1-1,-1-1 0,1 0 0,0 0 1,-1 0-1,1 1 0,0-3 0,5-6-9,-1 1 1,0-1-1,0-1 0,3-9 0,-5 11 5,69-169-194,-71 175 192,0-1 1,0 1-1,0 0 0,0 0 0,0 0 0,0 0 0,0 0 0,1 0 0,-1 0 0,1 0 0,0 0 0,2-1 0,-3 2 1,1 1 0,-1-1 0,1 1 0,0 0 0,-1-1 0,1 1 0,-1 0 0,1 0 0,-1 0 0,1 0 0,0 1-1,-1-1 1,1 0 0,-1 1 0,1-1 0,-1 1 0,1-1 0,2 3 0,4 0 5,1-1 0,-1 0 0,1 0 0,0 0 0,0-1 0,-1 0 1,1-1-1,0 0 0,0-1 0,13-1 0,-16 1 30,-1 0 0,1-1 0,-1 1-1,1-1 1,-1 0 0,0 0 0,0-1 0,0 0 0,0 0 0,0 0 0,0 0-1,-1-1 1,1 1 0,-1-1 0,0-1 0,0 1 0,3-6 0,-6 9-16,-1 0 0,1 1 0,0-1-1,-1 0 1,0 0 0,1 0 0,-1 0 0,1 0 0,-1 0 0,0 0 0,0 0 0,0 0 0,0 0 0,0-1-1,0 1 1,0-2 0,0 3-4,0-1-1,-1 1 0,1-1 1,0 1-1,0-1 0,-1 1 1,1-1-1,0 1 0,-1 0 1,1-1-1,-1 1 0,1-1 1,-1 1-1,1 0 0,-1 0 1,1-1-1,-1 1 0,1 0 1,-1 0-1,1-1 0,-1 1 1,0 0-1,-1 0 5,0-1-1,-1 1 1,1 0-1,0 0 1,0 0-1,0 0 0,0 1 1,-1-1-1,1 1 1,0-1-1,0 1 1,0 0-1,0-1 1,-3 3-1,-2 3-7,0 0 0,0 0-1,1 0 1,0 1 0,1 0 0,-1 0-1,1 0 1,1 1 0,-1-1 0,1 1-1,1 0 1,-1 1 0,2-1 0,-1 1-1,1-1 1,0 1 0,-1 10 0,3-12-25,-1 0 0,1 0 0,0 0 0,0 0 0,1 0 0,0 0 0,0 0 0,1 0 0,5 13 0,-6-16-15,1 0 0,1 0-1,-1 0 1,1-1-1,-1 1 1,1-1-1,0 1 1,0-1 0,0 0-1,1 0 1,-1 0-1,1-1 1,-1 1 0,1-1-1,0 0 1,7 3-1,-7-4 22,-1 0-1,1 0 1,0 0 0,0 0-1,0-1 1,-1 1-1,1-1 1,0 0-1,4-1 1,49-12-145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19428,'-14'6'511,"0"0"1,0 0-1,1 2 0,0-1 1,0 2-1,-18 14 0,23-16-374,1 1 0,-1-1 0,1 1-1,1 1 1,-1-1 0,1 1 0,1 0 0,0 0-1,0 1 1,-3 10 0,7-18-131,0 0 1,0 0-1,0 0 1,1 1-1,-1-1 1,1 0-1,0 0 1,0 0-1,-1 0 1,1 1-1,1-1 0,-1 0 1,0 0-1,1 0 1,-1 1-1,1-1 1,-1 0-1,1 0 1,0 0-1,0 0 1,0 0-1,0 0 1,0 0-1,1-1 0,-1 1 1,0 0-1,1-1 1,-1 1-1,1-1 1,0 1-1,0-1 1,-1 0-1,1 1 1,0-1-1,0 0 0,0 0 1,0-1-1,0 1 1,0 0-1,0-1 1,1 1-1,-1-1 1,0 1-1,4-1 1,3 0-16,0 0 1,1-1 0,-1 0-1,0 0 1,0-1 0,0 0-1,0 0 1,0-1 0,0-1 0,-1 1-1,1-1 1,-1-1 0,13-8-1,8-8-8,-1-2-1,29-30 1,-34 31-22,-15 18-65,-9 13 59,-11 20 70,8-21 5,1 0 34,0-1 0,1 1 0,-1 1 0,-1 15 0,3-22-42,1-1 0,0 0 0,0 0 1,0 1-1,0-1 0,0 0 0,0 0 0,1 1 0,-1-1 0,0 0 1,1 0-1,-1 1 0,0-1 0,1 0 0,0 0 0,-1 0 1,1 0-1,0 0 0,-1 0 0,1 0 0,0 0 0,0 0 0,0 0 1,0 0-1,0 0 0,0-1 0,0 1 0,0 0 0,0-1 1,0 1-1,0-1 0,0 1 0,1-1 0,-1 0 0,0 1 0,0-1 1,1 0-1,-1 0 0,0 0 0,0 0 0,1 0 0,0 0 1,8 0 70,0-1 0,0-1 0,0 0 0,0 0 0,0 0 0,10-5 0,58-28 315,-4 1-250,-70 33-157,1-1 8,0 0 0,-1 1 0,1-1 0,0 1 0,8 0 0,-12 1-7,-1 0 0,1 0 0,0 0 0,0 0 0,-1 0 0,1 0 0,0 0 0,-1 1 1,1-1-1,0 0 0,0 1 0,-1-1 0,1 0 0,-1 1 0,1-1 0,0 1 0,-1-1 0,1 1 0,-1-1 0,1 1 0,-1-1 0,1 1 0,-1 0 0,0-1 0,1 1 0,-1-1 0,0 1 0,1 0 0,-1 0 0,0-1 0,0 1 0,1 0 0,-1-1 0,0 1 0,0 0 0,0 0 0,0-1 0,0 1 0,0 0 0,0 0 0,-1-1 0,1 1 0,0 1 0,-3 16-64,1-10 106,0 0-1,1 0 0,1 0 0,0 15 0,0-22-90,0 0 1,0 0-1,0 0 0,0 0 1,0 0-1,1 0 1,-1 0-1,0 0 0,1 0 1,-1 0-1,1 0 0,-1-1 1,1 1-1,-1 0 1,1 0-1,0 0 0,-1-1 1,1 1-1,0 0 0,0-1 1,0 1-1,-1 0 0,1-1 1,0 1-1,0-1 1,0 0-1,0 1 0,0-1 1,0 0-1,0 1 0,0-1 1,0 0-1,0 0 1,0 0-1,0 0 0,0 0 1,0 0-1,0 0 0,0 0 1,0 0-1,0-1 1,0 1-1,0 0 0,0-1 1,1 0-1,43-17-793,-13 5 301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16508,'4'-6'1448,"-2"7"-1080,-7 11-152,-2 14 448,0 7-128,0 14-104,-2 6-160,2 6-288,3 1-112,2-3-232,2-7-120,0-8-296,2-12 600,-2-16-160,-3-6-160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12 183 15347,'-2'-3'165,"1"1"1,-1-1-1,1 0 0,0 0 0,0 0 0,0 0 0,0-1 0,0 1 0,1 0 1,0 0-1,-1 0 0,1-5 0,1 6-81,-1 0 0,1-1 0,0 1 0,-1 0 1,1 0-1,0-1 0,0 1 0,1 0 0,-1 0 0,0 0 0,1 0 0,-1 0 0,1 1 1,0-1-1,-1 0 0,1 1 0,3-2 0,11-9 261,2 1-1,-1 2 1,1-1 0,1 2-1,0 1 1,0 0 0,29-6-1,-6 4-84,1 3 1,63-3-1,-86 8-165,1 2 1,33 4-1,-45-3-76,-1-1 1,0 1-1,1 1 0,-1 0 1,0 0-1,-1 0 1,1 1-1,12 8 0,-18-11-19,0 0 0,-1 0-1,1 0 1,-1 0 0,0 0 0,1 1-1,-1-1 1,0 0 0,0 1 0,0-1-1,1 1 1,-2-1 0,1 1-1,0 0 1,0-1 0,0 1 0,-1 0-1,1-1 1,-1 1 0,1 0 0,-1 0-1,0 0 1,0-1 0,0 1-1,0 0 1,0 0 0,0 0 0,0 0-1,-1-1 1,1 1 0,-1 0 0,1 0-1,-1-1 1,0 1 0,1 0-1,-1-1 1,0 1 0,0-1 0,0 1-1,0-1 1,-1 1 0,1-1 0,0 0-1,-1 1 1,-1 0 0,-7 6-9,1 0 1,-2-1 0,1 0-1,-1-1 1,-13 6 0,-170 63-2102,190-73 1720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44 14059,'-16'10'696,"-33"22"200,45-29-810,0 0 1,1 0-1,0 0 0,0 0 0,0 0 0,0 1 1,0-1-1,1 1 0,0 0 0,-3 4 1,5-8-73,0 1 0,0-1 0,0 0 0,-1 1 0,1-1 0,0 0 0,0 1 0,0-1 0,0 0 0,0 1 0,0-1 0,0 1 0,0-1 0,0 0 1,0 1-1,0-1 0,0 0 0,0 1 0,0-1 0,0 1 0,0-1 0,0 0 0,0 1 0,1-1 0,-1 0 0,0 1 0,0-1 0,0 0 0,1 1 0,-1-1 1,0 0-1,13 1 222,16-12-92,-28 11-142,192-106 636,-158 85-193,-72 56 591,23-21-899,-114 128 233,104-112-360,2 1 0,1 1 1,-17 35-1,36-62-11,-1 1 1,1-1-1,0 0 1,1 1-1,-1 0 1,1-1-1,0 8 1,1-13-1,0 1-1,0 0 1,0-1-1,0 1 1,0 0 0,0 0-1,0-1 1,0 1 0,0 0-1,1-1 1,-1 1-1,0 0 1,0-1 0,1 1-1,-1 0 1,1-1 0,-1 1-1,1-1 1,-1 1 0,1-1-1,-1 1 1,1-1-1,0 1 1,1 0-2,-1-1 0,0 0 0,1 1 0,-1-1 0,1 0 0,-1 0 0,1 0 0,-1 0 0,1 0 0,-1-1 0,0 1 0,1 0 0,-1-1 0,1 1 0,-1-1 0,3-1 0,24-11-30,-1-2 1,36-26-1,-37 23 25,2 1 0,33-16 1,-60 32 8,0 1 1,0-1-1,0 1 1,0-1 0,0 1-1,0 0 1,0 0-1,0-1 1,0 1 0,0 0-1,0 0 1,0 0-1,0 0 1,0 0 0,0 0-1,0 0 1,0 1-1,0-1 1,0 0 0,1 1-1,-1-1 1,0 1-1,-1-1 0,1 1 1,-1 0-1,0-1 1,1 1-1,-1-1 1,0 1-1,1 0 0,-1-1 1,0 1-1,0 0 1,1 0-1,-1-1 1,0 1-1,0 0 0,0 0 1,0-1-1,0 1 1,0 0-1,0 0 1,-1 5 3,0 0 1,0 0-1,-1-1 1,0 1 0,-5 10-1,-15 24 40,-45 61 0,-14 6 496,78-103-441,36-46 54,-3-1 0,-1-2 0,-2-1 0,-2-1 0,36-99 0,-57 135-108,-1 0 0,0-1-1,-1 1 1,-1-1-1,1 1 1,-1-13 0,-2 21-37,1 1 0,0 0 0,0 0 0,-1 0 0,1-1-1,-1 1 1,0 0 0,1 0 0,-1 0 0,0 0 0,0 0 0,-1 0 0,1 1 0,0-1 0,0 0 0,-3-2 0,2 3-6,0 0-1,0 0 1,0 0-1,0 0 1,0 0-1,0 1 1,-1-1-1,1 0 1,0 1-1,0 0 0,-1 0 1,1-1-1,0 1 1,0 0-1,-1 1 1,1-1-1,0 0 1,-1 1-1,-2 0 1,-13 6 0,0 0 1,0 0-1,0 2 1,1 0 0,0 2-1,-15 11 1,0-1 1,-1 2 0,19-14 9,0 1 0,-20 9 0,34-19-15,-1 1 0,1-1 0,-1 0 1,1 0-1,-1 1 0,1-1 0,-1 0 0,1 0 0,0 1 0,-1-1 0,1 0 1,-1 0-1,0 0 0,1 0 0,-1 0 0,1 0 0,-1 0 0,1 0 0,-1 0 0,1 0 1,-1 0-1,1 0 0,-1 0 0,1-1 0,-1 1 0,0 0 0,4-12-77,20-21-137,-21 30 183,100-126-1394,-99 125 1171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 18452,'8'-1'1624,"-16"11"-1120,-9 8-248,-10 13 1113,-3 6-809,-6 19-296,-6 7-56,-1 4-144,-1 2 0,8-5-48,3-5 8,12-16-368,9-8-216,15-33-480,9-9 399,15-29 369,7-11-208,11-17-216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12515,'7'0'1840,"-10"7"-1048,-18 17-264,-2 8 1689,-6 11-1241,2 4-152,6 6-184,2 0-104,15-6-199,5-2-73,9-9-352,3-6-241,1-6-455,1-8 0,-8-9 528,-6-5-160,-1-1-216</inkml:trace>
  <inkml:trace contextRef="#ctx0" brushRef="#br0" timeOffset="1">11 363 19932,'-9'-5'1665,"8"-1"-1193,1-1-224,13-3 600,5 3-112,9 2-504,5-2-312,11 1-640,6 3-392,4-4 872,1-1-192,8-5-161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9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19452,'2'6'1729,"6"-2"-1057,5-2-248,14-1 696,5 0-256,8 1-208,0-1-240,3 1-616,-1-1-432,-9-1-1304,-8 0 1640,-7 0-304,-8 3-249</inkml:trace>
  <inkml:trace contextRef="#ctx0" brushRef="#br0" timeOffset="1">0 222 17596,'23'12'1744,"17"-11"-1056,5-7-280,11-5 673,2 0-569,3-5 208,0 0-240,-8 0-336,-10-1-56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12851,'-5'0'268,"0"0"0,0 1 1,0-1-1,0 1 0,0 0 1,1 0-1,-1 1 0,0-1 0,1 1 1,-1 0-1,1 0 0,0 1 1,0-1-1,0 1 0,0 0 0,0 0 1,0 0-1,1 1 0,-5 5 1,-4 4 90,0 2 1,1 0-1,-16 28 1,19-29-178,1 0 0,1 0 0,-6 20 0,10-28-108,0 0 0,1-1 1,0 1-1,0 0 0,1 0 1,0-1-1,0 1 1,0 0-1,1 0 0,0 0 1,2 10-1,-2-14-28,0 0 0,-1 0 0,1 0 0,0 0-1,0 0 1,0 0 0,0-1 0,0 1 0,0 0 0,1-1-1,-1 1 1,1-1 0,-1 0 0,1 1 0,-1-1 0,1 0 0,0 0-1,-1 0 1,1 0 0,0 0 0,4 1 0,-3-1 27,0-1 0,0 0 1,0 0-1,1 0 0,-1 0 0,0 0 1,0-1-1,0 0 0,0 1 0,1-1 1,-1 0-1,4-3 0,3-1 159,0 0 1,0-1-1,-1 0 0,0-1 0,0 0 0,-1-1 0,8-9 0,-7 7 101,-1 0 0,0-1-1,-1-1 1,10-21 0,-14 26-202,0 1 1,-1-1-1,0 0 0,0 0 1,0 0-1,-1 0 1,0 0-1,-1 0 0,0 0 1,-1-12-1,1 17-143,-1 0 0,1 0-1,-1 0 1,0 0 0,1 0 0,-1 0 0,0 0-1,0 1 1,0-1 0,-1 0 0,1 1-1,0-1 1,-1 1 0,1-1 0,-1 1 0,1 0-1,-1-1 1,0 1 0,1 0 0,-1 0 0,0 0-1,0 0 1,0 1 0,0-1 0,-3 0-1,2 0-58,0 0 1,0 1-1,0 0 0,0-1 0,0 1 0,0 1 0,0-1 0,0 0 0,0 1 0,0-1 0,0 1 0,0 0 0,0 0 0,1 0 0,-1 0 0,-4 3 0,-5 7-337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17564,'-5'6'1991,"0"3"-1729,1 1 1,0-1-1,0 1 1,1 0-1,1-1 0,-3 15 1,-4 62-81,8-78-176,1 0 0,0-1 0,1 1 0,0-1 0,0 1 0,4 14 0,-4-20 5,-1 0 1,1-1 0,0 1 0,-1-1 0,1 1-1,0 0 1,0-1 0,0 0 0,0 1 0,0-1-1,1 0 1,-1 1 0,0-1 0,1 0 0,-1 0-1,1 0 1,-1 0 0,1 0 0,-1-1 0,1 1 0,-1 0-1,1-1 1,0 1 0,-1-1 0,1 0 0,0 1-1,0-1 1,-1 0 0,1 0 0,0 0 0,0 0-1,-1 0 1,1-1 0,0 1 0,3-1 0,5-3 91,0 1 0,-1-1-1,0-1 1,1 0 0,-2 0 0,1-1 0,0 0 0,10-11 0,60-62 908,-69 67-844,-2 3-46,-5 5-75,0 1 0,0-1 0,0 1-1,0 0 1,1 0 0,-1 0 0,1 0 0,0 1 0,0-1 0,4-1 0,-7 4-43,-1 0 1,0 0 0,1 0 0,-1 0-1,0 0 1,1 0 0,-1 0 0,1 1-1,-1-1 1,0 0 0,1 0 0,-1 0-1,0 0 1,1 0 0,-1 1 0,0-1-1,0 0 1,1 0 0,-1 1-1,0-1 1,1 0 0,-1 0 0,0 1-1,0-1 1,0 0 0,1 1 0,-1-1-1,0 0 1,0 1 0,0-1 0,0 0-1,0 1 1,1-1 0,-1 1 0,4 19-4,-2-11 11,-1-5-10,0-1 0,0 0 0,0 0-1,1 0 1,-1 0 0,1 0 0,0 0-1,0 0 1,0 0 0,5 4 0,-6-6 1,1 1 1,0-1-1,0 0 0,1 0 1,-1 0-1,0 0 1,0 0-1,0-1 0,1 1 1,-1-1-1,0 1 1,1-1-1,-1 0 0,0 0 1,1 0-1,3-1 1,6 0 6,0-2 1,0 0-1,0-1 1,19-8-1,-19 7 0,0 1 1,1 0-1,-1 0 1,15-1-1,-25 4-8,0 1-1,0 0 1,0 0-1,-1 0 0,1 0 1,0 0-1,0 0 1,-1 0-1,1 1 1,0-1-1,0 1 0,-1-1 1,1 1-1,0 0 1,-1 0-1,1 0 1,-1-1-1,1 1 0,1 2 1,0 0-14,-1 1-1,1-1 1,-1 1 0,0-1 0,0 1 0,2 6-1,0-1-67,-4-8 40,1-1-1,-1 1 1,0 0 0,0-1 0,1 1-1,-1-1 1,1 1 0,-1 0 0,0-1-1,1 1 1,-1-1 0,1 1 0,-1-1-1,1 1 1,-1-1 0,1 1 0,0-1-1,-1 0 1,1 1 0,0-1-1,-1 0 1,1 1 0,0-1 0,-1 0-1,1 0 1,0 0 0,-1 0 0,1 0-1,0 1 1,0-1 0,-1 0 0,1-1-1,0 1 1,-1 0 0,1 0-1,0 0 1,0 0 0,-1-1 0,1 1-1,0 0 1,0-1 0,3-1-103,-1-1 0,1 1 0,-1-1 0,1 0 0,3-5 0,-6 7 152,17-17-538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200 117 17412,'-16'0'931,"0"0"0,0 2 1,0 0-1,-22 6 0,30-6-854,0 1 0,1 0 0,-1 0 0,1 1 0,0-1 0,0 2 0,1-1 0,-1 1-1,1 0 1,-10 10 0,15-14-71,0-1 0,1 1 0,-1-1 1,0 1-1,1 0 0,-1-1 0,0 1 0,1 0 0,-1-1 0,1 1 0,-1 0 0,1 0 0,0 0 0,-1-1 0,1 1 0,0 0 1,-1 0-1,1 0 0,0 0 0,0 0 0,0 0 0,0-1 0,0 1 0,0 0 0,0 0 0,0 0 0,0 0 0,0 0 0,1 0 0,-1 0 1,0-1-1,1 1 0,-1 0 0,0 0 0,1 0 0,0 1 0,1-1 8,0 0 1,-1 0-1,1 0 1,0 0-1,0 0 1,0 0-1,0-1 1,0 1-1,0-1 1,0 1-1,0-1 0,0 0 1,0 0-1,0 0 1,3 0-1,9-2 28,0 0 0,0-1-1,0 0 1,0-1-1,-1 0 1,20-10 0,-1-2 121,42-28 0,-54 31-36,0-1 0,-1 0 0,-1-2-1,-1 0 1,30-36 0,-47 52-121,0 0 0,0 0 1,0 0-1,0 0 0,0 0 0,-1 0 0,1 0 0,0 0 0,0 0 0,0 0 0,0 0 0,0 0 0,0 0 0,0 0 0,0 0 0,0-1 0,-1 1 1,1 0-1,0 0 0,0 0 0,0 0 0,0 0 0,0 0 0,0 0 0,0 0 0,0 0 0,0-1 0,0 1 0,0 0 0,0 0 0,0 0 1,0 0-1,0 0 0,0 0 0,0 0 0,0 0 0,0-1 0,0 1 0,0 0 0,0 0 0,0 0 0,0 0 0,0 0 0,0 0 0,0-1 1,-10 9 36,2 2-46,0 0-1,2 1 1,-1 0 0,1 0-1,-5 15 1,7-18-118,1 0 0,1 0 0,0 0 0,0 0 0,0 1 1,1-1-1,1 1 0,0 15 0,6-5-75,6-5-71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 17876,'-3'7'2475,"-215"264"1271,128-156-3538,81-104-363,6-9 12,0 0-1,1 1 1,0 0 0,-1-1 0,1 1-1,0 0 1,0 0 0,1 0-1,-1 0 1,1 1 0,-1-1 0,0 6-1,16-23-280,2-9-38,5-8-143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145 141 17996,'0'-1'108,"-1"1"1,1 0-1,-1-1 1,1 1 0,-1 0-1,1 0 1,-1 0-1,1-1 1,-1 1-1,1 0 1,-1 0-1,0 0 1,1 0 0,-1 0-1,1 0 1,-1 0-1,1 0 1,-1 0-1,1 0 1,-1 0-1,0 1 1,1-1 0,-1 0-1,0 1 1,-19 7 324,13-5 113,5-2-377,-53 24 3027,51-23-3091,0 0 1,0 1-1,1-1 1,-1 1 0,1 0-1,0 0 1,0 0-1,0 0 1,0 1-1,1-1 1,-5 8-1,7-10-97,-1-1 0,1 1-1,0-1 1,-1 1 0,1 0-1,0-1 1,-1 1 0,1-1 0,0 1-1,0 0 1,0-1 0,0 1-1,0 0 1,0-1 0,0 1-1,0 0 1,0 0 0,0-1 0,0 1-1,0 0 1,0-1 0,1 1-1,-1-1 1,0 1 0,0 0-1,1-1 1,-1 1 0,0-1 0,1 1-1,-1 0 1,1-1 0,-1 1-1,1-1 1,-1 1 0,1-1-1,-1 0 1,1 1 0,-1-1-1,1 0 1,-1 1 0,1-1 0,0 0-1,-1 1 1,1-1 0,0 0-1,-1 0 1,1 0 0,0 0-1,-1 0 1,1 0 0,0 0 0,-1 0-1,1 0 1,0 0 0,-1 0-1,2 0 1,5-1 5,1 0-1,-1 0 1,0 0-1,8-3 1,11-5 4,0-1 0,-1-1 0,0-1 0,-1-1 0,27-20 0,-19 10-83,-1-2 0,-2-1 0,28-30 0,-42 38-93,-20 21-46,-24 29 123,29-31 82,-60 84 138,55-76-108,0 0 0,1 0 0,0 0 0,1 0 0,-1 1 0,2 0 0,-1-1 0,0 13 0,2-20-21,1 1 0,0-1 0,0 1 0,0-1 0,1 1 0,-1-1 0,1 0 0,-1 1 0,1-1 0,0 1 0,-1-1 0,1 0 0,0 0 0,1 0 0,-1 1 0,0-1 0,1 0 0,2 3 0,-1-3-3,-1 0 0,1 0-1,0 0 1,0 0-1,0-1 1,0 1 0,0-1-1,0 0 1,1 0-1,-1 0 1,0 0 0,4 0-1,3 0 1,-1-1-1,1 0 1,-1 0-1,0-1 0,1 0 1,-1 0-1,0-1 1,18-7-1,-17 5 13,0-1 0,0 0 1,15-11-1,-21 14-8,-1-1 0,0 1 0,0-1 0,0 0 0,0 0 1,0 0-1,-1 0 0,0 0 0,1-1 0,-1 1 0,0-1 0,0 1 1,1-6-1,-3 8-9,1 1 0,-1-1 0,0 1 0,0 0 0,0-1 0,0 1 0,0-1 1,0 1-1,0-1 0,0 1 0,0 0 0,0-1 0,0 1 0,0-1 0,0 1 0,0-1 0,0 1 1,0 0-1,0-1 0,-1 1 0,1-1 0,0 1 0,0 0 0,0-1 0,-1 1 0,1 0 0,0-1 0,-1 1 1,1 0-1,0-1 0,-1 1 0,1 0 0,0 0 0,-1-1 0,-16 2 31,-16 14 12,28-11-34,1-1-1,-1 1 0,1 0 0,-1 1 1,-4 6-1,9-11-7,-1 1-1,1-1 1,-1 1 0,1-1 0,-1 1-1,1-1 1,0 1 0,-1-1 0,1 1-1,0 0 1,-1-1 0,1 1 0,0 0-1,0-1 1,0 1 0,-1-1 0,1 1-1,0 0 1,0 0 0,0-1 0,0 1-1,0 0 1,0-1 0,0 1 0,1 0-1,-1-1 1,0 1 0,0-1-1,0 1 1,1 0 0,-1-1 0,0 1-1,1-1 1,-1 1 0,0 0 0,1-1-1,-1 1 1,1-1 0,-1 1 0,1-1-1,-1 0 1,1 1 0,-1-1 0,1 1-1,0-1 1,-1 0 0,1 0 0,-1 1-1,1-1 1,0 0 0,-1 0 0,1 0-1,0 0 1,-1 0 0,1 1 0,0-1-1,-1 0 1,1-1 0,1 1 0,11 1 2,0 0 0,0-1 0,0-1 1,25-4-1,54-16 23,-51 11 11,-39 9-24,0 0 0,0 1 0,0-1 0,1 0 0,-1 0 0,0-1 0,0 1 0,0 0 0,-1-1 0,1 1 0,0-1 0,0 0 0,-1 1 0,1-1 0,-1 0-1,0 0 1,1 0 0,-1 0 0,0 0 0,0-1 0,1-3 0,-1 3-15,0 0 0,1 0 0,-1 0 0,1 1 0,-1-1 1,1 0-1,0 1 0,0-1 0,0 1 0,1 0 0,-1 0 0,3-2 0,-3 3-4,0 0-1,1 0 1,-1 0-1,0 0 1,1 0-1,-1 1 1,1-1-1,-1 1 1,1-1 0,0 1-1,-1 0 1,1 0-1,-1 1 1,4-1-1,38 12-34,-16-5 35,-26-6 5,18 3-6,31 2 1,-45-5 15,0-1 1,0 0-1,0-1 1,0 1-1,0-1 1,0-1-1,0 1 1,0-1-1,9-4 1,-14 6-9,0 0 1,-1 0 0,1-1 0,0 1 0,-1 0 0,1-1 0,0 1 0,-1-1 0,1 1 0,-1-1 0,1 1 0,-1-1-1,1 1 1,-1-1 0,0 1 0,1-1 0,-1 0 0,1 1 0,-1-1 0,0 0 0,0 1 0,1-1 0,-1 0-1,0 1 1,0-1 0,0 0 0,0 0 0,0 1 0,0-1 0,0 0 0,0 1 0,0-1 0,0 0 0,0 0-1,0 1 1,-1-1 0,1 0 0,0 1 0,-1-1 0,1 0 0,0 1 0,-1-1 0,1 1 0,0-1 0,-1 1-1,1-1 1,-1 0 0,1 1 0,-1 0 0,-1-2 0,0 0-3,-1 0-1,1 0 1,-1 0 0,0 0-1,0 0 1,0 0 0,0 1 0,0-1-1,-6-1 1,4 2-14,0 1 0,0 0 0,0 0 0,0 0 0,0 0 0,0 1 0,1 0 0,-1 0 0,0 0 0,1 1 0,-1-1 0,0 1 0,1 0 0,-5 4 0,7-5 12,0 0-1,0 0 1,1 0 0,-1 0 0,0 0-1,1 1 1,-1-1 0,1 1-1,0-1 1,0 1 0,-1 0 0,1-1-1,0 1 1,0 0 0,0 0-1,1 0 1,-1 0 0,0 0 0,1 0-1,-1-1 1,1 2 0,0-1 0,0 0-1,0 0 1,0 0 0,0 0-1,0 0 1,0 0 0,0 0 0,1 0-1,-1 0 1,1 0 0,0 0-1,0-1 1,1 4 0,0-2 4,0-1 0,0 1 0,0-1 0,0 0-1,0 0 1,0 0 0,1 0 0,-1 0 0,1 0 0,0-1 0,-1 1 0,1-1 0,0 0 0,0 0 0,0 0-1,0 0 1,0 0 0,3 0 0,8 1 6,1 0-1,21-1 1,-29 0-7,95-7-30,-42 1 17,-59 5 13,-1 0 1,1 0-1,0 0 1,0 0-1,0 0 1,0 0 0,0 1-1,0-1 1,0 0-1,0 1 1,0-1-1,0 0 1,-1 1-1,1 0 1,0-1 0,0 1-1,-1-1 1,1 1-1,0 0 1,-1-1-1,1 1 1,0 0-1,-1 0 1,1 1 0,0-1 0,0 0 1,0 0 0,0 0 0,0 1 0,0-1 0,0 0 0,0-1-1,0 1 1,0 0 0,1 0 0,1 1 0,4 0-104,0-1 0,1 0 0,-1 0 0,0 0 0,1-1 0,-1 0 0,1 0 0,-1-1 0,1 0 1,12-4-1,21-1-2333,-40 6 2344,-1 0 0,1 0 0,-1 0 0,0-1 0,1 1 0,-1 0-1,1 0 1,-1 0 0,0 0 0,1 0 0,-1 0 0,1 0-1,-1 0 1,0 0 0,1 0 0,-1 0 0,1 0 0,-1 1-1,0-1 1,1 0 0,-1 0 0,1 0 0,-1 0 0,0 1 0,1-1-1,-1 0 1,0 0 0,1 1 0,-1-1 0,0 0 0,0 1-1,1-1 1,-1 0 0,0 1 0,0-1 0,1 0 0,-1 1-1,0-1 1,0 1 0,0-1 0,0 0 0,0 1 0,0 3-640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16724,'2'2'266,"0"-1"0,-1 1 0,0 0 1,1 0-1,-1 0 0,0 0 1,0 0-1,0 0 0,0 0 0,0 1 1,-1-1-1,1 0 0,-1 0 1,1 1-1,-1 3 0,0 42 1382,-1-27-1223,-2 81 429,0-51-1642,8 96 0,-5-146 667,1 0 93,-1-1 0,0 1 1,0-1-1,0 0 0,0 1 0,0-1 0,0 1 0,0-1 1,0 0-1,0 1 0,0-1 0,0 1 0,0-1 1,0 1-1,0-1 0,0 0 0,-1 1 0,1-1 0,0 1 1,0-1-1,-1 1 0,-6 0-481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15243,'-5'-4'2609,"2"-3"-1361,3 1-488,3 0 2617,8-1-2041,1 3-264,5-2-399,4 2-265,4 0-808,-1 1-401,-4 1 681,2 2-152,-7 0-80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 17524,'0'-7'2284,"-2"7"-552,-6 16 424,-7 35-635,13-43-1255,-32 108 558,6 3 0,-17 157 0,43-263-793,1-8-40,1 0 1,-1 0-1,1 0 1,0-1-1,0 1 1,1 0-1,1 7 1,0-10-687,1-7 172,0-8-413,-1-15-429,-1-35-1,-3 19 466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108 164 16868,'-1'-4'303,"1"-1"1,0 1 0,0-1 0,0 1 0,0-1 0,1 1 0,0-1-1,0 1 1,0 0 0,0-1 0,1 1 0,-1 0 0,1 0 0,0 0 0,1 0-1,-1 0 1,0 1 0,1-1 0,0 1 0,0-1 0,0 1 0,1 0-1,-1 0 1,1 1 0,6-5 0,3-1 144,0 0 0,0 1 1,0 1-1,1 0 0,0 1 0,0 0 1,22-4-1,-29 8-383,-1-1-1,1 1 1,-1 1-1,1-1 1,0 1 0,-1 0-1,1 1 1,0-1-1,-1 1 1,1 1 0,-1-1-1,1 1 1,-1 0 0,0 1-1,0 0 1,0 0-1,0 0 1,0 0 0,5 5-1,-8-5-45,1 0 0,-1 1-1,-1-1 1,1 1-1,0 0 1,-1 0-1,0 0 1,1 0 0,-2 0-1,1 0 1,0 0-1,-1 1 1,0-1 0,1 6-1,-1-3-5,-1 0-1,0 0 0,0 0 1,-1 0-1,0 0 0,0 0 1,-1 0-1,-3 10 1,0-3 3,-1 1-1,-1-1 1,-1-1 0,0 1 0,-1-1 0,0-1 0,-17 19 0,7-12 3,0-2 0,-32 24 0,58-45-88,1 2-1,0-1 0,0 1 1,0 1-1,17-2 0,-19 2 20,0 0 0,1 1 0,-1 0-1,0 0 1,1 0 0,-1 1-1,0 0 1,1 1 0,-1-1 0,10 5-1,-13-4 24,0 0 0,-1 0-1,1 0 1,-1 0 0,1 1 0,-1-1-1,0 1 1,0-1 0,-1 1 0,1 0-1,0 0 1,-1 0 0,1 0 0,-1 0-1,0 0 1,0 0 0,-1 0 0,1 1-1,0-1 1,-1 0 0,0 1 0,0-1-1,0 0 1,0 0 0,-1 1 0,1-1-1,-1 0 1,-1 6 0,-2 3 34,0-1 0,0 1 0,-1-1 0,0 0 0,-1-1 0,-10 16 0,-1-5 174,0 0 1,-1-2-1,-1 0 0,-1-1 1,0-1-1,-2 0 0,0-2 1,0-1-1,-38 18 0,51-28-129,1 0 0,-1-1 0,0 0 0,0-1-1,0 1 1,0-2 0,-1 1 0,1-1 0,-12-1-1,18 0-113,0 0 0,0 0 1,0-1-1,0 0 0,0 1 0,0-1 0,0 0 0,0 0 0,0 0 0,1-1 0,-1 1 0,1-1 0,-1 0 0,1 1 0,-1-1 0,1 0 0,0 0 0,0 0 0,0-1 0,0 1 0,0-1 0,1 1 0,-1-1 0,1 1 0,-1-1 0,1 0 0,0 0 0,0 1 0,0-1 0,0 0 0,1 0 0,-1-5 0,0 0-111,1-1 0,0 0-1,0 1 1,3-18 0,8-10-382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18252,'9'-7'1824,"8"3"-1096,6 0-295,10 2 895,6 1-368,10-1-272,-1 2-200,4 2-448,-3 1-352,-5 0-728,-5-1 1616,-16-3-712,-6 0-96,-17-1-128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13483,'-2'13'2056,"7"0"-1071,12-4-313,9-2 2208,12-1-1863,8-2-121,7-2-296,3-1-464,1-1 72,-1-4-48,-3 1-176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19556,'10'-5'765,"0"0"1,1 1-1,-1 0 0,1 1 0,16-3 0,-7 3-236,-1 1 0,1 1 0,0 1 0,28 3 0,-42-2-472,0 0 0,0 0 0,0 1 0,0 0 0,0 0 0,0 0 0,0 1 0,-1-1 0,1 1 0,-1 1 0,6 4 0,-10-7-56,1 0 0,-1 1 0,1-1-1,-1 1 1,0 0 0,1-1 0,-1 1 0,0 0 0,0 0 0,0 0 0,-1 0-1,1 0 1,0 0 0,-1 0 0,1 0 0,-1 0 0,1 0 0,-1 0-1,0 0 1,0 0 0,0 0 0,0 0 0,-1 0 0,1 0 0,0 0 0,-1 0-1,0 0 1,1 0 0,-1 0 0,0 0 0,0 0 0,0 0 0,0 0-1,0-1 1,-3 4 0,-4 3-19,1 0-1,-1 0 1,-1-1 0,0 0-1,0 0 1,0-1 0,0-1-1,-1 1 1,0-2 0,0 1-1,-1-1 1,-11 2-1,18-2-412,12-3 178,18 1-58,-24-2 252,10 1-55,-1 0 1,0 1 0,1 0 0,-1 1 0,0 0 0,0 0 0,-1 2 0,19 8-1,-25-10 79,0-1 0,0 1-1,0 0 1,-1 0 0,1 1-1,-1-1 1,1 1 0,-1-1-1,0 1 1,3 6 0,-5-7 14,1 0 1,-1 0 0,0 0-1,0 0 1,0 0-1,-1 1 1,1-1 0,-1 0-1,1 1 1,-1-1-1,0 0 1,-1 1 0,1-1-1,0 0 1,-1 1-1,-1 3 1,0-2 58,-1 1 1,1-1 0,-1-1-1,0 1 1,0 0-1,-1-1 1,1 1 0,-1-1-1,0 0 1,0 0-1,-1-1 1,1 1 0,-1-1-1,1 0 1,-9 4-1,0 0 172,-1-1 0,0 0-1,0-1 1,-24 5 0,30-8-131,0 0-1,0-1 1,-1 0 0,1-1 0,0 0 0,-1 0 0,1-1 0,-9-2 0,13 3-63,1-1-1,0 0 1,0 0 0,1 0 0,-1 0-1,0-1 1,0 1 0,1-1-1,-1 0 1,0 0 0,1 0-1,0 0 1,-1 0 0,1 0-1,0-1 1,0 1 0,1-1 0,-1 1-1,0-1 1,1 0 0,-1 0-1,1 0 1,0 0 0,-1-3-1,-1-7-61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60 15179,'3'-2'336,"-1"0"-1,0 0 1,0-1-1,-1 1 1,1 0 0,0-1-1,-1 1 1,1-1-1,1-4 1,-3 7-225,0-1 0,0 0 1,1 0-1,-1 0 0,0 0 1,0 0-1,0 1 1,0-1-1,0 0 0,-1 0 1,1 0-1,0 0 0,0 0 1,-1 1-1,1-1 0,0 0 1,-1 0-1,1 1 0,0-1 1,-1 0-1,0 0 1,1 1-1,-1-1 0,1 0 1,-1 1-1,0-1 0,1 1 1,-1-1-1,0 1 0,1-1 1,-1 1-1,0 0 0,0-1 1,1 1-1,-3-1 0,-2 0 168,0-1-1,0 1 1,-1 0-1,1 0 1,0 1-1,-1 0 1,1 0-1,-1 0 1,1 0-1,0 1 1,-1 0-1,-7 2 1,-6 3-85,1 0 1,-19 10-1,23-9-173,1 0 1,-21 14-1,30-18-32,0 0 0,1 0 0,-1 0 0,1 0 0,0 1 0,0-1 0,0 1 0,0-1-1,1 1 1,-1 0 0,1 0 0,-3 8 0,5-11 3,0 0-1,0-1 0,0 1 1,0 0-1,0 0 1,0-1-1,0 1 1,0 0-1,0 0 1,0 0-1,0-1 1,1 1-1,-1 0 1,0-1-1,1 1 0,-1 0 1,1-1-1,-1 1 1,1 0-1,-1-1 1,1 1-1,-1-1 1,1 1-1,-1-1 1,1 1-1,0-1 1,-1 1-1,1-1 0,0 1 1,-1-1-1,1 0 1,0 0-1,0 1 1,-1-1-1,1 0 1,0 0-1,0 0 1,-1 0-1,1 0 1,1 0-1,41 2-188,-34-3 135,7 1-16,2 0 25,1 0 1,0 1-1,36 7 0,-52-7 48,1 0 0,0 0 0,0 0 0,-1 0 1,1 1-1,-1-1 0,1 1 0,-1 0 0,0 0 0,1 0 1,-1 1-1,0-1 0,-1 1 0,1 0 0,0 0 0,-1 0 0,1 0 1,-1 0-1,0 0 0,0 0 0,0 1 0,-1-1 0,1 1 1,-1 0-1,1 5 0,-1-5 18,-1 0 1,0 1-1,-1-1 0,1 0 1,-1 0-1,1 0 0,-1 0 1,-1 0-1,1 0 1,-1 0-1,1 0 0,-1 0 1,0-1-1,0 1 0,-1-1 1,1 1-1,-1-1 0,1 0 1,-1 0-1,0 0 1,-5 3-1,-6 5 170,0 0 0,0-1 1,-27 14-1,33-19-103,-1 0 0,1-1 1,-1 0-1,-1-1 1,1 1-1,0-2 0,-1 1 1,0-1-1,1-1 1,-17 1-1,25-2-115,0 0 0,0 0 0,0 0 1,0 0-1,0 0 0,0 0 0,0-1 0,0 1 1,0 0-1,0-1 0,0 1 0,0-1 0,0 1 1,0-1-1,0 1 0,0-1 0,1 0 0,-1 1 0,0-1 1,0 0-1,1 0 0,-1 1 0,0-1 0,1 0 1,-1 0-1,1 0 0,-1 0 0,1 0 0,0 0 1,-1 0-1,1 0 0,0 0 0,0 0 0,0 0 0,-1 0 1,1 0-1,0 0 0,0 0 0,0 0 0,1 0 1,-1 0-1,0 0 0,0 0 0,1 0 0,-1-1 1,2-4-27,1 0 1,-1 0-1,1 0 1,0 0-1,7-9 0,10-11-348,6-1-62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17660,'-9'13'745,"1"1"0,0 0 0,1 0 0,1 1 1,1 0-1,0 0 0,-4 23 0,8-35-695,0-1 1,1 1-1,-1-1 0,1 1 0,0 0 1,0-1-1,0 1 0,0-1 0,1 1 1,-1-1-1,1 1 0,-1-1 0,1 1 1,0-1-1,0 1 0,0-1 0,2 4 1,-1-5-29,-1 0 0,1 1 1,0-1-1,-1 0 0,1 0 0,0-1 1,-1 1-1,1 0 0,0 0 1,0-1-1,0 1 0,0-1 0,0 0 1,0 0-1,0 1 0,-1-1 0,1 0 1,0-1-1,0 1 0,0 0 1,0 0-1,0-1 0,0 1 0,3-2 1,12-4 103,0-1 0,0-1 0,-1 0 0,21-14 1,-19 11-18,0 1 1,0 0 0,22-7-1,-39 17-108,0-1 0,0 1 0,0-1 0,0 1 0,0 0 1,0-1-1,1 1 0,-1 0 0,0 0 0,0 0 0,0 0 0,1 0 0,-1 0 0,0 0 0,0 1 0,0-1 0,1 0 0,-1 1 0,0-1 0,0 0 0,1 2 0,0 0 0,0 0 1,-1 0-1,1 0 0,-1 0 0,1 0 1,-1 0-1,0 0 0,1 5 0,0-4-3,-2-3 3,1 1 0,0 0 1,-1 0-1,1-1 0,0 1 0,-1 0 0,1-1 0,0 1 0,0-1 0,0 1 0,-1-1 0,1 1 0,0-1 0,0 0 0,0 1 1,0-1-1,0 0 0,0 0 0,0 1 0,0-1 0,0 0 0,0 0 0,0 0 0,0 0 0,0 0 0,0-1 0,-1 1 0,1 0 1,0 0-1,0-1 0,1 0 0,35-13 38,-27 9-39,23-10 29,-20 9-15,1-1 0,0 2 1,0-1-1,0 2 0,1 0 1,22-3-1,-35 7-29,0 0 0,0 0-1,0 0 1,0 0 0,0 1 0,-1-1 0,1 0-1,0 1 1,0-1 0,0 1 0,-1 0 0,1-1-1,0 1 1,-1 0 0,1 0 0,-1 0 0,1 0-1,-1 1 1,1-1 0,-1 0 0,0 1 0,1-1-1,-1 0 1,0 1 0,0 0 0,0-1 0,0 1-1,-1-1 1,1 1 0,0 0 0,-1 0-1,2 2 1,-2 1-72,1-1 0,0 1 0,-1 0 0,0-1-1,0 1 1,0 0 0,-1-1 0,1 1 0,-1-1-1,0 1 1,-1-1 0,-1 6 0,0-5-156,0-4-77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15603,'0'1'961,"0"8"-1162,8 1-159,5 3-656,1 0 904,9-3-192,3 0-128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20276,'5'-11'1963,"-10"23"-676,2 1 0,-1 0 0,-1 16-1,-3 82-885,8-107-418,0-1 0,0 1 0,0 0 0,1 0 0,-1 0 0,1 0 0,0-1 0,0 1 0,0 0 0,0-1 0,1 1 0,-1-1 0,1 1 0,0-1-1,0 0 1,4 5 0,-3-5-19,0-1-1,0 0 0,0 0 0,0 0 0,0-1 1,0 1-1,1-1 0,-1 0 0,1 1 0,-1-2 1,1 1-1,-1 0 0,1-1 0,-1 1 0,1-1 1,0 0-1,5-1 0,42-7-416,-40 5 246,1 1 0,22-2 1,-34 4 203,1 0 0,-1 0 0,0 0 1,0 0-1,0 0 0,0 0 0,0 0 1,0 0-1,0-1 0,0 1 0,1 0 1,-1 0-1,0 0 0,0 0 0,0 0 1,0 0-1,0 0 0,0 0 0,0 0 1,1 0-1,-1 0 0,0 0 1,0 0-1,0 0 0,0 0 0,0 0 1,0 0-1,1 0 0,-1 0 0,0 0 1,0 0-1,0 0 0,0 1 0,0-1 1,0 0-1,0 0 0,1 0 0,-1 0 1,0 0-1,0 0 0,0 0 1,0 0-1,0 0 0,0 0 0,0 1 1,0-1-1,0 0 0,0 0 0,0 0 1,0 0-1,1 0 0,-1 0 0,0 1 1,0-1-1,0 0 0,0 0 0,0 0 1,0 0-1,0 0 0,0 0 0,0 1 1,0-1-1,0 0 0,-1 0 1,1 0-1,0 0 0,0 0 0,-11 7 21,-20 6 195,15-7-168,0-2 0,0 0 1,-1 0-1,1-2 0,-1 0 1,1-1-1,-1-1 0,-27-2 1,24-5-840,20 7 771,-1-1 0,1 1 0,-1 0 0,1 0 0,-1-1 0,1 1 0,-1 0 0,1-1 0,-1 1 0,1-1 0,-1 1-1,1 0 1,-1-1 0,1 1 0,0-1 0,-1 1 0,1-1 0,0 0 0,0 1 0,-1-1 0,1 1 0,0-1 0,0 1-1,0-1 1,0 0 0,-1-1 0,5-3-449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146 143 15819,'-19'13'969,"1"-1"0,0 2-1,-19 19 1,31-28-781,1 0 1,1 0-1,-1 0 0,1 1 0,0 0 1,0 0-1,1 0 0,-1 0 1,2 1-1,-1-1 0,0 1 0,1 0 1,1 0-1,-2 7 0,3-12-157,-1-1 0,1 0 0,0 0 0,0 0 0,0 0 0,0 1 0,0-1 0,1 0 0,-1 0 0,0 0 0,1 0-1,-1 1 1,0-1 0,1 0 0,-1 0 0,1 0 0,0 0 0,-1 0 0,1 0 0,0 0 0,0 0 0,-1 0 0,1-1 0,1 2 0,0-1-4,0 0 0,0-1 0,-1 1 0,1-1 1,0 1-1,0-1 0,0 0 0,0 0 0,0 0 1,-1 0-1,1 0 0,0 0 0,0 0 0,2-1 0,7-2 54,1-1-1,-1 0 0,20-10 0,-30 13-70,52-28 273,-2-3 0,-1-2 0,-2-2-1,60-58 1,-102 89-258,1 0 7,-1-1 0,0 0-1,0 0 1,-1 0-1,1-1 1,-1 1-1,-1-1 1,1-1-1,-1 1 1,3-8-1,-7 14-29,0 1 0,0 0-1,1 0 1,-1-1 0,0 1 0,0 0 0,0 0-1,0 0 1,0-1 0,0 1 0,0 0-1,0 0 1,0-1 0,0 1 0,0 0 0,0 0-1,0-1 1,0 1 0,0 0 0,0 0-1,0-1 1,0 1 0,-1 0 0,1 0-1,0 0 1,0-1 0,0 1 0,0 0 0,0 0-1,-1 0 1,1 0 0,0-1 0,0 1-1,0 0 1,0 0 0,-1 0 0,1 0-1,0 0 1,-1-1 0,-10 4 22,-15 11-4,14-5-109,1 1 0,0 0 0,0 0 0,1 1 0,0 1 0,1 0 0,0 0 0,1 1 0,0 0-1,1 0 1,1 1 0,0-1 0,1 2 0,0-1 0,1 0 0,-4 30 0,8-23-158,10-8-94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23 18188,'4'-18'2620,"-8"14"-1555,-5 9 102,2 3-813,-1 0 1,2 1-1,-1 0 1,1 0-1,0 0 1,1 1-1,-6 13 1,4-5-323,1 0-1,0 1 1,-3 25 0,7-37-31,1 1 0,1-1 0,-1 0 0,1 1 0,0-1 1,1 0-1,1 8 0,-2-14 0,1 0 1,-1 1-1,1-1 0,-1 0 1,1 0-1,-1 0 1,1 1-1,0-1 0,-1 0 1,1 0-1,0 0 1,0 0-1,0 0 1,0 0-1,0-1 0,0 1 1,0 0-1,2 1 1,-1-2 2,0 1 0,-1-1 0,1 0 0,0 1 0,0-1 0,0 0 0,0 0 0,0 0 0,0-1 1,0 1-1,-1 0 0,1-1 0,0 1 0,0-1 0,0 1 0,3-3 0,3-1 25,-1 0 0,1-1-1,-1 0 1,1-1 0,-1 0-1,-1 0 1,11-12-1,40-56 243,-42 52-176,37-61 298,-62 118-442,3-14-427,0 0-1,2 0 0,0 0 1,1 1-1,-1 36 1,5-56 308,0 1 0,0 0 1,0-1-1,1 1 0,0-1 0,-1 1 0,3 4 1,-3-6 132,0-1 0,1 1 0,-1-1 0,1 1 0,-1-1 0,1 1 1,-1-1-1,1 1 0,-1-1 0,1 1 0,-1-1 0,1 0 0,-1 1 0,1-1 1,0 0-1,-1 1 0,1-1 0,-1 0 0,1 0 0,0 0 0,-1 0 0,1 1 1,0-1-1,0 0 0,-1 0 0,1 0 0,0 0 0,-1-1 0,1 1 1,0 0-1,-1 0 0,1 0 0,0 0 0,-1-1 0,1 1 0,-1 0 0,2-1 1,21-14-891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18828,'-60'88'2994,"36"-55"-2000,2 2 1,-26 51-1,48-86-993,-6 13 269,0 0 0,1 0 0,-5 27 0,9-37-225,1 1 1,-1-1-1,1 0 1,0 1-1,0-1 1,1 0-1,-1 1 1,1-1-1,-1 0 1,2 4-1,-1-5-27,0-1-1,0 1 1,0 0-1,0-1 1,0 1 0,0-1-1,0 0 1,0 1-1,1-1 1,-1 0 0,0 0-1,1 1 1,-1-1-1,1 0 1,0-1-1,-1 1 1,1 0 0,0 0-1,3 0 1,0 1-15,1-1 0,0 0 0,0-1 0,-1 1 0,1-1 0,0 0 0,0-1 0,0 1 0,0-1 0,9-3 0,5-2-169,32-16 0,-38 16-100,-1 0 0,1 0 1,0 2-1,21-5 1,-34 8 235,-1 1 0,1 0 0,0 0 0,-1 0 0,1 0 1,0 0-1,-1 0 0,1 0 0,0 0 0,0 0 0,-1 0 1,1 0-1,0 0 0,-1 0 0,1 0 0,0 1 0,-1-1 0,1 0 1,0 0-1,-1 1 0,1-1 0,-1 0 0,1 1 0,-1-1 1,2 1-1,-2 0 8,0 0 0,0-1 1,0 1-1,0 0 0,0 0 1,0-1-1,0 1 0,0 0 1,-1-1-1,1 1 0,0 0 1,0-1-1,0 1 0,-1 0 1,1-1-1,0 1 0,-1 0 1,1-1-1,-1 1 0,-3 5 26,0-1 0,0-1-1,-1 1 1,-5 4 0,-3 1 192,0 0 0,-1-1 1,0-1-1,-1 0 0,0-1 0,0-1 1,0 0-1,-1-1 0,0-1 0,0 0 1,-20 2-1,33-6-196,-1 0-1,1 1 1,-1-2 0,1 1-1,-1 0 1,1-1 0,-1 1-1,1-1 1,-1 0 0,1 0-1,-1 0 1,1-1 0,0 1-1,0-1 1,0 0 0,0 0 0,0 0-1,0 0 1,0-1 0,-2-2-1,-6-14-173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63 11843,'9'-17'4354,"23"-29"0,-42 62-831,-7 9-3053,-74 75 383,-32 39-587,120-136-253,0 1 0,1-1-1,0 1 1,0-1 0,0 1 0,-3 7 0,5-10-10,0-1-1,0 1 1,0-1 0,0 0 0,0 1 0,0-1-1,0 0 1,0 1 0,0-1 0,0 0 0,0 1-1,0-1 1,0 1 0,0-1 0,0 0-1,0 1 1,0-1 0,0 0 0,1 1 0,-1-1-1,0 0 1,0 1 0,0-1 0,1 0 0,-1 0-1,0 1 1,1-1 0,-1 1 0,2-1 2,-1 0 0,0 1-1,0-1 1,0 0 0,1 0 0,-1 0 0,0 0 0,0 0 0,0 0 0,1 0-1,-1 0 1,0-1 0,0 1 0,2-1 0,19-7 41,0-1 0,0 0 0,23-15 0,-3 2 2,-8 4-9,36-18 39,-63 33-64,1 0-1,-1 1 1,0 0 0,1 0-1,0 1 1,-1-1 0,13 1 0,-18 1-9,-1 0 1,0 0 0,1 1 0,-1-1-1,0 0 1,1 1 0,-1-1-1,0 1 1,1-1 0,-1 1 0,0-1-1,0 1 1,0 0 0,1 0-1,-1-1 1,0 1 0,0 0 0,0 0-1,0 0 1,1 2 0,-1 0 1,1 0 1,-1-1 0,0 1-1,0 0 1,0 0-1,0 0 1,-1 0 0,1 0-1,-1 4 1,1 7 16,-2 0 0,0 0 1,-4 18-1,4-21-3,-3 10 4,2-15-30,1-1 1,0 0-1,1 1 0,-1-1 0,1 11 0,10-36-1019,-2 2 840,3-1-55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34 18764,'-1'-2'123,"1"0"-1,-1 1 1,1-1 0,-1 0-1,0 1 1,0-1 0,0 0-1,0 1 1,0-1 0,0 1-1,0-1 1,0 1 0,-1 0-1,1 0 1,0-1 0,-1 1-1,1 0 1,-1 0 0,1 0-1,-1 1 1,0-1 0,1 0-1,-1 0 1,0 1 0,0-1-1,1 1 1,-1 0 0,0 0-1,0-1 1,0 1 0,1 0-1,-1 0 1,0 1 0,0-1-1,0 0 1,-2 1 0,-3 1 73,1 0 0,-1 0 1,1 1-1,-1-1 0,1 1 0,0 1 1,0-1-1,-9 8 0,1 1-98,1 1-1,0 1 1,0 0-1,1 0 1,-12 21-1,17-24-92,0 1-1,1-1 1,0 1-1,2 0 1,-1 1-1,1-1 1,1 1-1,-3 16 1,6-27-2,0 0-1,-1 0 1,1 0 0,0 0-1,0 0 1,0 0 0,0 0 0,1 0-1,-1 0 1,1 0 0,-1 0 0,1 0-1,-1 0 1,1 0 0,0 0-1,0-1 1,2 4 0,-2-4 2,1 0 1,-1 0 0,0 0-1,0 0 1,0-1-1,1 1 1,-1-1-1,0 1 1,1-1 0,-1 1-1,1-1 1,-1 0-1,1 1 1,-1-1-1,1 0 1,-1 0 0,0 0-1,4-1 1,3 0 27,0-1 0,1-1 1,-1 1-1,0-2 0,-1 1 1,15-9-1,31-23 259,-2-2 1,-1-3-1,57-59 0,-160 201-3930,52-97 3167,-10 24-998,11-28 1398,0 0 1,-1 0-1,1 0 0,0 0 1,0 0-1,-1 0 1,1 0-1,0 0 0,0 0 1,0 0-1,0 0 0,0 0 1,1 0-1,-1 0 1,0 0-1,0 0 0,1 0 1,-1 0-1,1 0 0,-1 0 1,1 0-1,0 2 1,13-1-1000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81 15563,'10'-18'1222,"-6"12"-878,0-1 0,-1 1 0,0-1 0,0 0 0,0 0 0,-1-1 0,2-7 1,-20 32 2294,-10 21-1969,1 0 1,3 2-1,0 0 1,-20 58-1,40-91-577,0 0-1,0 1 1,0-1 0,-1 14-1,3-20-80,0 1 1,0-1-1,0 0 0,0 1 0,0-1 1,1 0-1,-1 1 0,0-1 0,0 0 0,1 0 1,-1 1-1,1-1 0,-1 0 0,1 0 1,0 0-1,-1 1 0,1-1 0,0 0 1,0 0-1,0 0 0,0 0 0,0 0 1,0-1-1,0 1 0,0 0 0,0 0 1,0-1-1,0 1 0,1 0 0,-1-1 1,0 1-1,0-1 0,2 1 0,6-1-33,-1 1-1,1-1 1,-1 0-1,1-1 0,-1 0 1,0 0-1,1-1 1,-1 0-1,0-1 1,13-5-1,-10 4-118,0 0 0,0 1 0,1 0 0,18-2 0,-29 5 125,0 0 1,-1 0-1,1 0 1,0-1-1,-1 1 1,1 0-1,0 0 1,-1 1-1,1-1 1,0 0-1,-1 0 1,1 0-1,-1 0 1,1 0-1,0 1 1,-1-1-1,1 0 1,-1 1-1,1-1 1,-1 0-1,1 1 1,-1-1-1,1 0 1,-1 1-1,1-1 1,-1 1-1,1 0 1,-1 0-2,0 0 1,0 0 0,0 0 0,0 0-1,0 0 1,0-1 0,0 1 0,0 0 0,0 0-1,-1 0 1,1 0 0,0 0 0,-1 0-1,1-1 1,0 1 0,-2 1 0,-23 29-134,13-20 221,-1-1-1,-1 0 0,0 0 1,-27 13-1,34-19-145,-1-1 0,1 0-1,-1 0 1,1-1 0,-1 0 0,0-1 0,0 1-1,1-1 1,-1-1 0,0 0 0,0 0-1,-10-1 1,16 1 22,1-1 0,-1 1 0,0-1-1,1 1 1,-1-1 0,0 0 0,1 0-1,-1 0 1,1 1 0,-1-1 0,1-1 0,0 1-1,-1 0 1,1 0 0,0 0 0,0-1 0,0 1-1,0-1 1,0 1 0,0-1 0,0 1 0,0-1-1,1 1 1,-1-1 0,1 0 0,-1 1 0,1-1-1,0 0 1,-1 0 0,1 1 0,0-1-1,0 0 1,0-2 0,4-18-521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18060,'-66'65'3730,"-106"134"0,171-197-3709,-14 16 282,1 1-1,1 1 1,0 0-1,-11 26 1,23-44-275,0 0 1,0 1-1,0-1 1,1 0-1,-1 1 1,1-1-1,-1 0 1,1 1-1,0-1 1,0 1-1,0 3 1,0-5-23,1 0 0,-1 0 0,1 0 1,-1 0-1,1 0 0,-1 0 0,1 0 1,0 0-1,0 0 0,-1-1 0,1 1 1,0 0-1,0 0 0,0-1 0,0 1 1,0-1-1,0 1 0,0-1 0,0 1 1,0-1-1,0 0 0,0 1 0,0-1 1,0 0-1,0 0 0,0 0 1,0 0-1,0 0 0,2 0 0,5 0 0,0-1-1,-1 1 1,1-2-1,-1 1 0,1-1 1,-1 0-1,1-1 1,-1 0-1,12-6 1,62-41 6,-63 38-5,70-48-230,-88 60 211,1-1-1,0 0 1,-1 1 0,1-1 0,0 1 0,-1 0-1,1-1 1,0 1 0,0 0 0,0-1-1,-1 1 1,1 0 0,0 0 0,0 0 0,0-1-1,0 1 1,0 0 0,-1 0 0,1 0 0,0 1-1,0-1 1,1 0 0,-2 1 3,1-1 0,-1 1 0,0 0 0,0-1 0,0 1 0,0 0 0,0-1 0,0 1 0,0 0 0,0-1 0,0 1 0,0 0 0,0-1 0,0 1-1,0 0 1,0-1 0,0 1 0,-1 0 0,1-1 0,-1 2 0,-22 40-204,21-38 190,-9 15-53,-4 4-4,1 0 0,2 1 1,0 1-1,-9 28 0,20-52 36,1 1 0,-1-1 0,1 1 0,0-1 0,-1 1 0,1 0 0,0-1 0,0 1 0,0-1 0,0 1 0,0-1 0,0 1 0,1-1 0,-1 1 0,0 0 0,1 1 0,0-3-15,-1 1 0,1-1 1,-1 0-1,1 1 0,-1-1 0,1 1 0,-1-1 0,1 0 0,-1 1 0,1-1 0,0 0 1,-1 0-1,1 0 0,-1 1 0,1-1 0,0 0 0,-1 0 0,1 0 0,0 0 0,-1 0 0,1 0 1,0 0-1,-1 0 0,1 0 0,-1 0 0,2-1 0,3-1-288,1 0 0,-1 0-1,1 0 1,-1-1 0,0 0 0,9-6-1,47-44-1154,-56 49 1381,33-33-871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16299,'-23'15'1783,"1"0"-1,-25 21 0,39-29-1425,0 1 0,1-1 0,0 1 0,0 1 0,0 0 0,1 0 0,1 0 0,-7 13 0,12-22-330,-1 1 0,1 0 0,0 0 0,-1 0 0,1 0 0,0 0 0,-1 0 0,1-1 0,0 1 0,0 0 0,0 0 0,0 0 0,0 0 0,0 0 0,0 0 0,0 0 0,0 0 0,0 0 0,1 0 0,-1 0 0,0 0 0,1 0 0,0 1 1,0-1-12,0-1 0,-1 1 1,1-1-1,0 1 0,0-1 1,0 1-1,0-1 0,0 0 1,0 0-1,0 1 0,0-1 1,0 0-1,0 0 0,0 0 1,0 0-1,0 0 1,2 0-1,7-2 8,-1 0 0,0-1 0,15-5 0,87-41 26,-73 30-251,1 2-1,61-18 1,-96 34 160,-1 0 0,0 1-1,1-1 1,-1 1 0,1-1-1,5 2 1,-8-1 30,0 0-1,-1 0 1,1 0-1,0 1 1,0-1-1,-1 0 1,1 1-1,0-1 0,0 0 1,-1 1-1,1-1 1,0 1-1,-1-1 1,1 1-1,-1-1 1,1 1-1,-1 0 1,1-1-1,-1 1 1,1 0-1,-1-1 1,0 1-1,1 0 1,-1 0-1,0-1 1,1 1-1,-1 0 1,0 0-1,0 0 1,0-1-1,0 2 1,0 1 8,1-1 0,-1 0 1,1 1-1,-1-1 0,1 0 1,0 1-1,0-1 1,0 0-1,0 0 0,0 1 1,1-1-1,-1 0 0,1 0 1,-1-1-1,1 1 1,0 0-1,0 0 0,-1-1 1,1 1-1,0-1 0,0 0 1,1 0-1,-1 1 1,0-1-1,0 0 0,1-1 1,-1 1-1,0 0 0,1-1 1,-1 1-1,1-1 1,-1 0-1,0 0 0,1 0 1,-1 0-1,4-1 1,9 0 17,0-2 0,0 1 1,0-2-1,22-8 0,-36 12-16,59-24-83,-39 15-192,0 0 0,40-9 0,-61 18 265,1 0 0,-1 0 0,0 0 0,0 0 0,1 0 0,-1 0 0,0 0 0,0 0 0,1 0 0,-1 0 0,0 0 0,0 0 0,1 0 0,-1 0 0,0 0 0,0 0 0,1 0 0,-1 0 0,0 1 0,0-1 0,1 0 0,-1 0 0,0 0 0,0 0 0,1 1 0,-1-1 0,0 0 0,0 0 0,0 0 0,0 1 0,1-1 0,-1 0 0,0 0 0,0 0 0,0 1 0,0-1 0,0 0 0,0 0 0,0 1 0,0-1 0,0 0 0,0 1 0,0-1 0,0 0 0,0 0 0,0 1 0,0-1 0,0 0 0,0 0 0,0 1 0,0-1 0,0 0 0,0 0 0,0 1 0,0-1 0,0 0 0,0 0 0,-1 1 0,-9 22-8,3-7 35,5 0-15,0 1 0,1 0 0,1 0 0,1-1 0,5 32 1,0 16-478,-4-23-160,-4 51 1,0-78 464,1-1-1,-2 0 1,0 1-1,0-1 0,-1-1 1,-1 1-1,-11 22 0,14-32 165,0 0 0,-1 1 0,1-1 0,0 0 0,-1 0 0,0-1 0,0 1 0,0 0 0,0-1 0,0 0 0,-1 0 0,1 0 0,-7 3 0,9-4 17,-1-1-1,1 0 1,0 0 0,0 1 0,0-1-1,0 0 1,0 0 0,0 0 0,0 0 0,0 0-1,-1-1 1,1 1 0,0 0 0,0 0-1,0-1 1,0 1 0,0-1 0,0 1-1,0-1 1,-1 0 0,1 0-2,-1-1 1,1 1-1,0-1 0,0 1 1,0-1-1,0 0 0,0 1 1,0-1-1,0 0 0,0 0 1,1 0-1,-1 0 0,1 0 1,-1 0-1,1-2 0,-1-6-21,1-1 0,0 1 0,0 0 0,1 0 0,1-1 0,-1 1 0,2 0 0,-1 0 0,9-19 0,1 3-115,1-1-1,20-30 0,-10 25-85,1 0 0,2 1-1,1 2 1,1 1 0,49-39-1,-14 21 193,124-70 1,-183 115 1166,-7 8-532,-14 13-18,12-14-274,-9 11 419,1 1 0,-18 33 0,27-44-609,0 1 1,1-1-1,0 1 0,0 0 0,1 0 1,0 0-1,0 0 0,1 0 1,0 0-1,0 13 0,1-19-115,0-1-1,0 1 0,0-1 0,0 1 0,0 0 1,1-1-1,-1 1 0,1-1 0,-1 1 0,1-1 1,-1 1-1,1-1 0,0 0 0,-1 1 1,1-1-1,0 0 0,0 1 0,0-1 0,0 0 1,0 0-1,1 0 0,-1 0 0,0 0 0,0 0 1,1 0-1,-1 0 0,0-1 0,1 1 1,-1-1-1,1 1 0,-1-1 0,1 1 0,-1-1 1,1 0-1,-1 1 0,1-1 0,0 0 0,-1 0 1,1 0-1,1-1 0,2 0-47,0 0 0,0 0 0,0-1 0,0 0 0,0 0 0,-1 0 0,1 0 0,-1-1 0,1 0 0,-1 0 0,5-4 0,-1-2 33,0 0 0,0 0 0,-1-1-1,-1 0 1,1 0 0,-2-1-1,1 0 1,-2 0 0,1 0 0,3-18-1,3-15-140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95 18084,'0'0'107,"0"-1"-1,0 0 1,0 0 0,0 1-1,0-1 1,0 0 0,0 1-1,0-1 1,0 0-1,0 1 1,-1-1 0,1 1-1,0-1 1,0 0 0,-1 1-1,1-1 1,-1 1 0,1-1-1,0 0 1,-1 1 0,1-1-1,-1 1 1,1 0 0,-1-1-1,1 1 1,-1-1 0,-1 0-1,1 1 19,0 0 0,0 0-1,-1 0 1,1 0 0,0 0-1,-1 0 1,1 0 0,0 0-1,-1 0 1,1 0 0,0 1-1,-1-1 1,-1 1 0,-2 2 117,-1 0 1,0 0-1,1 0 1,-1 1-1,-6 5 1,3 0-186,0 0 1,0 0-1,1 1 1,1-1-1,0 2 1,0-1 0,0 1-1,2 0 1,-1 1-1,2-1 1,-1 1 0,2 0-1,-1 0 1,2 1-1,-1-1 1,2 0 0,0 1-1,0 0 1,1-1-1,1 1 1,3 21-1,2 2-159,-1 1 0,-2 0 0,-2 51 0,-2-77 77,0-1 0,0 1 0,-1-1 1,0 1-1,-1-1 0,0 0 0,-1 0 0,0 0 0,-1 0 1,0-1-1,0 0 0,-1 0 0,0 0 0,-1-1 0,0 0 0,-11 11 1,17-18 25,0 0 0,-1 0 0,1 0 0,0 0 0,-1 0 0,1 0 0,-1-1 0,1 1 0,0 0 0,-4 0 0,5-1 0,-1 0 0,1 0 0,0 0-1,0 0 1,-1 0 0,1 0-1,0 0 1,-1 0 0,1 0 0,0 0-1,0 0 1,-1-1 0,1 1-1,0 0 1,0 0 0,-1 0 0,1 0-1,0-1 1,0 1 0,0 0 0,-1 0-1,1 0 1,0-1 0,0 1-1,0 0 1,0 0 0,-1-1 0,1 1-1,0 0 1,0 0 0,0-1-1,0 1 1,0 0 0,0-1 0,0-2 2,0-1 1,0 1-1,0 0 0,0-1 1,1 1-1,0 0 1,0-1-1,2-4 1,7-17-26,1 0 0,1 1 0,1 1 0,1 0 0,1 1 0,25-28 0,120-112-148,-133 136 142,58-52-7,78-78 108,-157 149-48,0 1 1,0-1-1,0 0 0,-1-1 0,0 1 0,0-1 0,6-15 1,-11 23-22,1-1 1,-1 0 0,0 0 0,1 1 0,-1-1 0,0 0 0,0 0 0,1 1 0,-1-1-1,0 0 1,0 0 0,0 1 0,0-1 0,0 0 0,0 0 0,0 0 0,0 1-1,0-1 1,-1 0 0,1 0 0,0 0 0,0 1 0,-1-1 0,1 0 0,0 1 0,-1-1-1,1 0 1,-1 1 0,1-1 0,-1 0 0,1 1 0,-1-1 0,0 1 0,1-1-1,-1 1 1,0-1 0,1 1 0,-1 0 0,0-1 0,1 1 0,-1 0 0,0-1 0,0 1-1,1 0 1,-1 0 0,0 0 0,0 0 0,0 0 0,1 0 0,-1 0 0,0 0 0,0 0-1,0 0 1,1 0 0,-1 0 0,0 0 0,0 1 0,0-1 0,-7 2 39,1 0 0,-1 0 0,1 1 1,-11 5-1,3 1 42,0 0 0,1 1 0,0 0 0,0 1 0,-15 16 0,23-20-44,0-1 0,0 1 0,1 0-1,0 1 1,0-1 0,0 1 0,1 0-1,0 0 1,1 0 0,0 1-1,0-1 1,-1 11 0,3-16-43,1 0 0,0 1 0,0-1 0,0 0 0,1 1 0,-1-1 0,1 0 0,0 1 0,0-1 0,0 0 0,0 0 0,1 0 0,-1 0 0,1 0 0,0 0 0,0 0 0,0 0-1,0-1 1,0 1 0,1-1 0,-1 1 0,1-1 0,-1 0 0,1 0 0,0 0 0,0-1 0,0 1 0,0-1 0,5 3 0,-1-2-97,0 0 0,-1 0 0,1 0 0,0-1 0,0 0 0,0 0 0,0 0 0,0-1 0,0 0 0,0-1 0,0 0 0,0 0 0,9-2 0,6-7-229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17140,'0'-2'1928,"26"-3"-1000,7-4-368,11 2 1393,8 0-889,8 1 552,0 2-1088,-8 1-47,-5 0-9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43 171 18044,'8'-3'588,"0"-1"0,0 0 1,0 0-1,0 0 0,0-1 1,-1 0-1,0-1 0,0 1 1,0-2-1,-1 1 0,0-1 1,0 1-1,-1-1 0,7-10 0,-9 11-508,0-1 0,0 1 0,0 0 0,-1-1 0,0 0 0,2-8-1,-4 14-86,0-1 0,0 1 0,1 0 0,-1 0-1,0 0 1,0 0 0,0-1 0,-1 1 0,1 0 0,0 0-1,0 0 1,-1 0 0,1 0 0,0 0 0,-1 0-1,1 0 1,-1 0 0,-1-2 0,1 2-5,0 1 1,0-1-1,0 1 1,0 0-1,0-1 1,0 1-1,0 0 1,0-1-1,0 1 1,0 0-1,-1 0 1,1 0-1,0 0 1,0 0-1,0 0 1,0 1-1,0-1 1,0 0 0,-1 0-1,1 1 1,0-1-1,0 1 1,-1 0-1,-6 3-34,0 0-1,1 0 1,0 1-1,0 0 1,0 0-1,1 1 1,-1 0 0,-9 11-1,6-5-14,1 1 0,0 0 0,-14 28-1,20-36 52,0 1 0,1 0 0,0 0-1,0 0 1,0 0 0,1 0 0,0 0-1,0 1 1,1 10 0,0-15 9,0 1-1,1-1 1,-1 0-1,1 1 1,0-1 0,0 0-1,0 0 1,0 0 0,0 0-1,0 0 1,1 0-1,-1 0 1,0 0 0,1-1-1,0 1 1,-1 0-1,1-1 1,0 1 0,0-1-1,0 0 1,0 0-1,0 1 1,0-1 0,0-1-1,0 1 1,1 0-1,-1 0 1,0-1 0,4 1-1,7 1 4,1 0-1,0-1 0,-1-1 1,1 0-1,0-1 1,-1 0-1,21-6 0,5-2 52,47-19 1,-35 7 82,-1-3 0,69-43 0,-110 61-98,-2 2 37,-9 8-12,-7 10-38,6-6-5,-1 0-1,1 0 0,1 0 1,0 0-1,0 1 1,1-1-1,-1 12 0,2-17-24,0 0 0,0 1 0,0-1 0,0 0 0,1 0-1,0 1 1,-1-1 0,1 0 0,0 0 0,2 4 0,-2-6-22,0 0 1,0 1-1,0-1 1,0 0-1,0 0 1,0 0 0,0 0-1,1 0 1,-1 0-1,0 0 1,1 0-1,-1 0 1,0-1 0,1 1-1,-1 0 1,1-1-1,-1 1 1,1-1-1,-1 0 1,1 0 0,-1 1-1,3-1 1,-1-1-39,0 1 1,0-1-1,0 1 1,0-1-1,0 0 0,0 0 1,-1 0-1,1-1 1,0 1-1,-1-1 1,1 0-1,-1 1 1,1-1-1,-1 0 1,0 0-1,0-1 1,3-3-1,13-16-250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18652,'-5'26'1608,"-2"0"-1080,1 3-239,-1 5 623,3 2-216,2-2-256,1-2-264,1-5-544,1-3-304,4-9 536,-2-8-104,2-9-144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18132,'23'-8'2248,"7"0"-1383,8 1-281,7 1 1152,7 2-640,3 0-120,-4 0-503,-2 1-297,-9 3-873,-6 0-415,-16 0 880,-17 0-232,-21-3-184</inkml:trace>
  <inkml:trace contextRef="#ctx0" brushRef="#br0" timeOffset="1">0 289 17308,'32'-3'2328,"10"0"-1344,9-7-407,9 0 1319,1 0-664,-3 0-248,-6 4-880,-8 2-608,-15 3 504,-13 3-192,-28 4-120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17396,'10'4'1976,"17"-7"-1144,9-5-352,10-6 1217,3-2-753,5-1-880,1 1 1432,-7 3-1328,-3 3-40,-14 4-64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15531,'12'-2'909,"0"1"0,0 0 0,0 0 0,0 1 0,0 1 0,0 0 1,15 4-1,-26-5-880,0 0 0,-1 0 0,1 1 0,0-1 0,0 1 0,0-1 0,0 1 0,0-1 1,-1 1-1,1-1 0,0 1 0,0-1 0,-1 1 0,1 0 0,0 0 0,-1-1 0,1 1 1,-1 0-1,1 0 0,-1 0 0,1 0 0,-1 0 0,0-1 0,1 1 0,-1 0 0,0 0 1,0 0-1,0 0 0,0 0 0,1 0 0,-1 0 0,-1 0 0,1 0 0,0 0 0,0 0 1,0 0-1,0 0 0,-1 0 0,1 0 0,0 0 0,-1-1 0,1 1 0,-2 2 0,1-2-2,0 1 0,0 0-1,0 0 1,-1 0 0,1-1-1,-1 1 1,0 0 0,1-1-1,-1 0 1,0 1-1,0-1 1,0 0 0,1 0-1,-1 0 1,0 0 0,-1 0-1,1 0 1,-3 0 0,5-1-14,-1 0 0,1 0 0,0 0 0,-1 0 0,1 0 0,0 0 0,-1 0 0,1 0 0,0 0 0,0-1 0,-1 1 0,1 0 0,0 0 0,-1 0 0,1 0 0,0 0 0,0-1 0,-1 1 0,1 0 0,0 0 0,0 0 0,-1-1 0,1 1 0,0 0 0,0 0 0,0-1 0,0 1 0,-1 0 0,1-1 0,0 1 0,0 0 0,0 0 0,0-1 0,0 1 0,0-1 0,0-16 277,10-20 55,-9 36-311,10-31 144,28-56-1,-39 87-180,0 0 1,1 1 0,-1-1-1,0 0 1,1 1-1,-1-1 1,1 1-1,-1-1 1,1 0-1,-1 1 1,1-1-1,-1 1 1,1-1 0,-1 1-1,1 0 1,0-1-1,-1 1 1,1 0-1,0-1 1,-1 1-1,1 0 1,0 0-1,-1 0 1,1-1 0,0 1-1,0 0 1,-1 0-1,1 0 1,0 0-1,0 0 1,-1 0-1,1 0 1,0 1 0,-1-1-1,1 0 1,0 0-1,-1 1 1,1-1-1,0 0 1,-1 1-1,1-1 1,0 0-1,0 1 1,4 3-18,0 1-1,-1-1 1,1 1 0,5 7-1,5 5-16,-2-7 27,1 0 0,0-1 0,0-1 0,1 0 0,0-1 0,1-1 0,-1 0 0,1-1 0,0 0 0,1-2 0,-1 0 0,1-1 0,-1 0 0,1-1 0,0-1 0,0-1 0,31-5 0,-42 4 17,0 1 0,0-1 1,-1-1-1,1 1 0,-1-1 0,0 0 0,1 0 0,7-7 0,-11 9-4,-1-1 0,1 1 0,-1-1 0,1 1-1,-1-1 1,0 1 0,0-1 0,0 0 0,1 1 0,-2-1 0,1 0-1,0 0 1,0 0 0,-1 0 0,1 0 0,-1 0 0,1 0-1,-1 0 1,0 0 0,0 0 0,0 0 0,0 0 0,0 0-1,0 0 1,0 0 0,-1 0 0,1 0 0,-1 0 0,-1-2 0,2 2-7,-1 1 1,0 0 0,0-1-1,0 1 1,1 0 0,-1 0-1,-1 0 1,1 0 0,0 0-1,0 0 1,0 0 0,0 0-1,-1 0 1,1 0 0,0 1-1,-1-1 1,1 0 0,-1 1-1,1 0 1,-1-1 0,1 1-1,-1 0 1,1-1 0,-1 1-1,1 0 1,-1 0 0,1 0-1,-1 1 1,1-1 0,-1 0-1,1 0 1,-1 1 0,1-1-1,-1 1 1,1 0 0,0-1-1,-1 1 1,0 1 0,-4 0-14,1 1 0,0 0-1,0 0 1,0 1 0,0-1 0,1 1 0,-1 0 0,-5 8-1,9-11 17,-1 1-1,1 0 1,0-1-1,0 1 1,0 0-1,0 0 1,0 0-1,1 0 1,-1-1-1,1 1 1,-1 0-1,1 0 1,-1 0-1,1 0 1,0 0-1,0 1 1,0-1-1,1 2 1,-1-2 2,1-1 1,0 1-1,-1-1 1,1 0 0,0 0-1,0 0 1,0 1 0,0-1-1,0 0 1,0 0-1,0 0 1,0 0 0,0 0-1,1-1 1,-1 1 0,0 0-1,0-1 1,1 1-1,-1 0 1,1-1 0,-1 0-1,0 1 1,1-1 0,-1 0-1,3 0 1,7 2 9,1-2 0,-1 0 0,1 0 0,-1-1 0,1-1 0,-1 0 0,0 0 0,0-1 0,0 0 0,20-10 0,-10 3-3,-1-1-1,0-1 1,0-1-1,23-19 0,-50 40-58,0 0-1,1 0 0,0 1 0,1 0 0,0 0 0,0 0 0,1 1 0,0 0 0,1-1 0,0 1 1,-2 15-1,5-4-1271,0-21 1296,0 1-1,0-1 0,1 0 1,-1 1-1,0-1 0,0 0 1,0 1-1,1-1 0,-1 0 1,0 1-1,0-1 0,1 0 1,-1 1-1,0-1 0,0 0 0,1 0 1,-1 0-1,0 1 0,1-1 1,-1 0-1,1 0 0,-1 0 1,0 0-1,1 1 0,-1-1 1,0 0-1,1 0 0,-1 0 1,1 0-1,-1 0 0,0 0 1,1 0-1,-1 0 0,1 0 1,-1 0-1,0 0 0,1-1 1,-1 1-1,0 0 0,1 0 1,-1 0-1,1 0 0,-1-1 0,0 1 1,1 0-1,-1-1 0,11-6-542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21341,'0'-7'1536,"0"5"-1248,1 8-136,5 7 344,-1 6-576,4 1-936,0 4-416,1 0 1079,1 1-231,1 3-264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25 18508,'0'-1'104,"0"1"-1,0-1 1,0 0 0,0 0 0,1 0-1,-1 0 1,0 0 0,-1 1-1,1-1 1,0 0 0,0 0 0,0 0-1,0 0 1,-1 0 0,1 1-1,0-1 1,-1 0 0,1 0 0,-1 1-1,1-1 1,-1 0 0,1 0 0,-1 1-1,1-1 1,-1 0 0,0 1-1,0-1 1,-1 0 26,1 1 0,-1-1 0,0 1-1,1 0 1,-1-1 0,1 1 0,-1 0 0,0 0 0,1 0 0,-1 1-1,1-1 1,-1 0 0,-2 1 0,-4 2 72,1-1 0,0 1 0,0 1 0,1-1 0,-10 7 1,8-4-171,0 1 0,1 0 0,0 0 0,1 0 0,-1 1 1,2 0-1,-1 0 0,1 1 0,0-1 0,0 1 1,1 0-1,1 1 0,0-1 0,0 1 0,0-1 1,1 1-1,1 0 0,0 0 0,0 0 0,1 0 1,1 14-1,12 88-136,-8-84-68,-2-1 0,0 1 0,-2-1 0,-1 1 0,-5 47-1,3-69 136,1 0-1,-1 0 0,0 0 0,-1 0 0,1 0 0,-1 0 1,0 0-1,-1-1 0,0 0 0,1 0 0,-7 6 0,7-8 75,0 0 0,0 0-1,-1 0 1,1-1-1,-1 1 1,0-1 0,0 0-1,0 0 1,0 0-1,0-1 1,0 1 0,0-1-1,-1 0 1,1 0-1,-1-1 1,-5 1 0,8-1-10,1 0 0,-1 0 0,1 0 1,0-1-1,-1 1 0,1 0 1,0-1-1,-1 1 0,1-1 1,0 1-1,-1-1 0,1 0 1,0 1-1,0-1 0,0 0 1,0 0-1,0 0 0,0 0 0,0 0 1,0 0-1,0 0 0,0 0 1,0 0-1,1-1 0,-1 1 1,0 0-1,1 0 0,-1-1 1,1 1-1,0 0 0,-1-1 1,1 1-1,0-1 0,0 1 0,0 0 1,0-1-1,0 1 0,0-1 1,0 1-1,1-2 0,0-7 36,0-1-1,1 1 1,1 0 0,3-10-1,-6 20-61,14-39-92,1 0 1,3 2-1,42-70 0,-28 60-328,2 1 1,52-54-1,-73 86 231,0 1-1,0 0 1,2 1-1,-1 0 0,2 1 1,-1 1-1,25-12 1,-40 22 173,1-1 0,0 1 0,0-1 0,0 1-1,-1 0 1,1 0 0,0-1 0,0 1 0,0 0 0,0 0 0,0 0 0,0 0 0,-1 0 0,1 0 0,0 0 0,0 0 0,0 0-1,0 0 1,0 1 0,-1-1 0,3 1 0,-3-1 13,0 1-1,1 0 1,-1-1-1,0 1 1,0-1 0,1 1-1,-1 0 1,0-1-1,0 1 1,0 0 0,0-1-1,0 1 1,0 0-1,0-1 1,0 1-1,0 0 1,0-1 0,0 1-1,0 0 1,-1-1-1,1 2 1,-3 6 79,-1 1 1,0-1-1,-5 9 0,5-10 27,1-2 3,0 1-1,1 0 1,0 0 0,0-1 0,0 1 0,-1 13-1,3-18-79,0 0-1,0 0 1,0 0 0,0 1-1,0-1 1,0 0-1,0 0 1,1 0-1,-1 1 1,0-1-1,1 0 1,-1 0 0,1 0-1,0 0 1,-1 0-1,1 0 1,0 0-1,-1 0 1,1 0 0,0 0-1,0 0 1,0-1-1,0 1 1,0 0-1,0 0 1,0-1-1,0 1 1,0-1 0,0 1-1,0-1 1,0 1-1,1-1 1,-1 0-1,0 1 1,0-1 0,0 0-1,1 0 1,-1 0-1,0 0 1,0 0-1,2-1 1,9 0 56,0 0 0,0-1 0,-1 0 0,1-1 0,-1 0 0,1-1 0,-1-1 0,0 1 0,-1-2 0,13-7 0,3-4 7,-1-1 0,40-37 0,-58 48-88,-2 3-9,-1 0 0,1 0 0,-1-1 0,0 0 0,6-9 0,-42 42-125,30-25 134,-27 36 40,27-37-28,1 0-1,-1 0 1,1 0 0,0 0 0,0 0 0,0 1-1,0-1 1,1 0 0,-1 1 0,1-1 0,-1 0-1,1 1 1,0-1 0,0 1 0,0-1 0,0 5-1,1-6-3,0 0-1,0 0 1,0 0-1,0 0 1,0 0-1,0 0 1,0 0-1,0-1 1,0 1-1,0 0 1,1 0-1,-1-1 0,0 1 1,1-1-1,-1 0 1,0 1-1,1-1 1,-1 0-1,0 0 1,1 1-1,-1-1 1,1 0-1,-1 0 0,0-1 1,3 1-1,36-6 90,-22 1-102,0-1 1,0-1-1,-1 0 1,1-1 0,-2-1-1,1-1 1,-1 0-1,-1-1 1,19-18 0,-31 27-126,-4 3 50,-7 11 28,-15 20 67,19-25-13,0 1-1,0 0 1,1 0 0,0 0 0,0 0-1,1 0 1,0 1 0,0-1 0,1 1-1,0 11 1,1-19-27,-1 0-1,1-1 0,1 1 1,-1 0-1,0-1 1,0 1-1,0-1 0,0 1 1,0-1-1,0 1 1,1 0-1,-1-1 0,0 1 1,1-1-1,-1 1 1,0-1-1,1 1 0,-1-1 1,0 1-1,1-1 1,-1 0-1,1 1 0,-1-1 1,1 1-1,-1-1 1,1 0-1,-1 0 1,1 1-1,-1-1 0,1 0 1,0 0-1,-1 0 1,1 1-1,-1-1 0,1 0 1,0 0-1,-1 0 1,1 0-1,-1 0 0,1 0 1,0 0-1,-1 0 1,1-1-1,-1 1 0,1 0 1,0 0-1,-1 0 1,1-1-1,-1 1 0,1 0 1,-1-1-1,1 1 1,-1 0-1,1-1 0,-1 1 1,1-1-1,-1 1 1,0 0-1,1-1 0,-1 1 1,0-1-1,1 1 1,-1-1-1,1 0 1,7-11-303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18476,'14'11'3455,"28"26"-488,-15-13-4753,32 22 1,-50-40 1097,1 0-1,0 0 1,0-1-1,0 0 1,1-1-1,-1 0 1,20 3-1,-57 7 8672,-12 5-5419,38-19-2522,0 1 1,0 0 0,0-1 0,0 1 0,0 0 0,0 0-1,0 0 1,0 0 0,0 0 0,0 0 0,0 0 0,0 0-1,1 0 1,-1 0 0,0 1 0,1-1 0,-1 0 0,1 0-1,0 1 1,-1-1 0,1 2 0,0-2-60,0 0 0,1 1 0,-1-1 0,0 0 0,1 0 0,-1 0 0,1 0 0,0 0 0,-1 0 0,1 0 0,0 0 0,-1 0 0,1 0 0,0 0 0,0 0 0,0 0 0,0 0 0,1 0 0,6 4-308,1 0 0,-1-1 0,1 0 0,14 4 0,-3-2-189,30 11-458,-47-16 932,1 1 1,-1-1-1,0 1 1,0 0-1,0 0 1,0 0-1,0 0 1,-1 0-1,1 1 1,-1-1-1,3 4 1,-5-6 46,0 1 0,1-1 0,-1 0 0,0 1 0,0-1 1,0 1-1,0-1 0,0 0 0,0 1 0,0-1 0,0 1 1,0-1-1,0 0 0,0 1 0,0-1 0,0 0 0,-1 1 1,1-1-1,0 1 0,0-1 0,0 0 0,0 1 0,-1-1 1,1 0-1,0 1 0,0-1 0,-1 0 0,1 0 0,0 1 1,-1-1-1,1 0 0,0 0 0,0 0 0,-1 1 0,1-1 1,-1 0-1,1 0 0,0 0 0,-1 0 0,1 0 0,-1 1 1,-18 4 302,17-4-272,-27 4 273,0 0 0,-55 1 1,84-6-334,0 0 1,-1 0-1,1 0 1,-1 0-1,1 0 1,-1 0-1,1 0 1,0-1-1,-1 1 1,1 0 0,-1 0-1,1 0 1,0 0-1,-1 0 1,1-1-1,0 1 1,-1 0-1,1 0 1,-1-1-1,1 1 1,0 0-1,0-1 1,-1 1 0,1 0-1,0-1 1,0 1-1,-1 0 1,1-1-1,0 1 1,0 0-1,0-1 1,0 1-1,-1-1 1,1 1-1,0-1 1,0 1-1,0 0 1,0-1 0,0 1-1,0-1 1,0 1-1,0-1 1,0 1-1,0 0 1,1-1-1,-1 1 1,0-1-1,0 1 1,0 0-1,0-1 1,1 1 0,-1-1-1,0 1 1,0 0-1,1-1 1,-1 1-1,0 0 1,0 0-1,1-1 1,-1 1-1,1 0 1,-1-1-1,14-8-443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17252,'-24'9'2837,"14"-4"-2254,2-2 58,0 1-1,0 0 0,1 0 0,-14 11 0,18-13-551,0 0-1,1 1 1,-1-1 0,0 1 0,1 0-1,0 0 1,-1 0 0,1 0 0,0 0-1,1 0 1,-1 1 0,1-1 0,-1 1-1,0 3 1,2-5-85,0 0-1,0 0 1,0 0 0,1 0-1,-1 0 1,1-1 0,-1 1-1,1 0 1,-1 0 0,1 0-1,0 0 1,0-1 0,0 1-1,0 0 1,0-1-1,1 1 1,-1-1 0,0 1-1,1-1 1,-1 0 0,1 1-1,2 0 1,5 5-80,1 0 1,16 7-1,-18-10 24,4 2-47,29 17-183,-38-21 241,0 0-1,-1 0 1,1 0 0,0 0-1,-1 0 1,1 1 0,-1 0-1,0-1 1,4 7 0,-6-8 40,0 0 0,1 0 1,-1-1-1,0 1 1,0 0-1,0 0 1,0 0-1,0 0 0,0 0 1,0 0-1,0 0 1,-1-1-1,1 1 1,0 0-1,-1 0 0,1 0 1,0 0-1,-1-1 1,1 1-1,-1 0 1,1 0-1,-1-1 0,1 1 1,-1 0-1,0-1 1,1 1-1,-1-1 1,0 1-1,1-1 1,-1 1-1,0-1 0,0 1 1,1-1-1,-1 1 1,0-1-1,0 0 1,0 0-1,-1 1 0,-36 9 293,36-10-272,-2 1-33,-45 5 526,47-5-563,0-1 0,0 0 1,0 0-1,1 0 1,-1 0-1,0 0 0,0-1 1,0 1-1,0-1 0,0 1 1,1-1-1,-1 0 0,0 1 1,0-1-1,1 0 1,-1 0-1,1 0 0,-1 0 1,1-1-1,-1 1 0,-1-2 1,2 1-37,1 1 0,0-1 0,0 0 0,-1 1-1,1-1 1,0 1 0,0-1 0,0 0 0,1 1 0,-1-1 0,0 0 0,1 1 0,-1-1 0,1 1 0,-1-1 0,1 1 0,0-1 0,-1 1 0,1-1 0,0 1-1,0 0 1,0 0 0,0-1 0,0 1 0,1 0 0,-1 0 0,0 0 0,1 0 0,1-1 0,21-14-696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76 18468,'18'-2'2335,"0"-1"1,28-7 0,-35 6-1915,-1 0 0,1 0 0,-1-1 0,0 0 0,12-8 0,-11 1-446,-11 12 22,0-1-1,0 1 1,0 0-1,0 0 0,0-1 1,0 1-1,0 0 1,0-1-1,0 1 1,0 0-1,0-1 1,0 1-1,0 0 0,0 0 1,0-1-1,0 1 1,0 0-1,0-1 1,-1 1-1,1 0 1,0 0-1,0-1 0,0 1 1,-1 0-1,1 0 1,0-1-1,-1 1 1,0-1-9,-1 0 0,0 0 0,1 1 0,-1-1 0,0 1 0,0-1 0,1 1 0,-1 0 0,0-1 0,0 1 0,0 0 0,-3 1 0,-7 0-11,1 2 1,-1 0 0,0 0-1,1 1 1,0 1 0,0-1 0,0 2-1,1 0 1,0 0 0,0 1 0,0 0-1,1 0 1,0 1 0,0 1-1,1-1 1,-12 18 0,18-24 23,0 0 0,1 1 1,0-1-1,-1 1 0,1-1 1,0 1-1,0 0 0,0-1 1,1 1-1,-1 0 0,1 0 0,-1-1 1,1 1-1,0 0 0,0 0 1,0 0-1,1 0 0,-1-1 1,1 1-1,-1 0 0,1 0 0,0-1 1,2 5-1,-1-4-30,0 0-1,1 0 1,0 0-1,-1 0 1,1 0-1,0-1 1,0 1-1,0-1 1,1 0 0,-1 0-1,0 0 1,1 0-1,-1-1 1,1 1-1,0-1 1,6 1-1,-1 0-159,0-1 0,0 0 0,1 0 0,-1-1-1,0-1 1,19-2 0,-6-1-122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16660,'2'-1'127,"-1"0"1,0 0 0,1 1 0,-1-1 0,0 1 0,1-1 0,-1 1-1,1-1 1,-1 1 0,1 0 0,-1 0 0,1 0 0,-1 0-1,1 0 1,0 0 0,-1 0 0,1 0 0,-1 0 0,1 1 0,-1-1-1,1 1 1,-1-1 0,0 1 0,3 1 0,-2 0 6,-1 0 1,0 0-1,0-1 1,0 2-1,0-1 1,0 0-1,0 0 1,0 0-1,0 0 1,-1 0-1,1 1 1,-1-1-1,0 0 1,0 1-1,0-1 1,0 4-1,-3 25 394,0 0 1,-3-1-1,0 0 0,-13 37 1,-1 2 94,19-64-568,0 0 0,0 0 1,0 0-1,1 0 0,-1 0 1,2 8-1,-1-12-53,0 0 1,0 0-1,0 0 0,1-1 1,-1 1-1,0 0 0,1 0 1,-1 0-1,0 0 0,1-1 0,0 1 1,-1 0-1,1 0 0,-1-1 1,1 1-1,0 0 0,-1-1 0,1 1 1,0-1-1,0 1 0,-1-1 1,1 1-1,0-1 0,0 0 0,0 1 1,0-1-1,-1 0 0,1 0 1,0 0-1,0 1 0,0-1 1,0 0-1,0 0 0,0 0 0,0 0 1,0-1-1,0 1 0,-1 0 1,1 0-1,2-1 0,8-2-100,1 0-1,-1-1 0,17-9 0,-21 10 41,0-1 0,0 1-1,0 0 1,1 1-1,-1-1 1,1 2-1,-1-1 1,1 1-1,0 0 1,0 0-1,10 1 1,-17 1 52,1-1 0,0 0 0,0 1 1,0-1-1,-1 1 0,1-1 0,0 1 0,-1 0 0,1 0 0,0-1 0,-1 1 1,1 1-1,-1-1 0,1 0 0,-1 0 0,0 0 0,0 1 0,1-1 1,-1 1-1,0-1 0,0 1 0,0-1 0,0 1 0,-1 0 0,1-1 1,0 1-1,-1 0 0,1 0 0,-1-1 0,0 1 0,1 0 0,-1 0 1,0 0-1,0-1 0,0 1 0,0 0 0,-1 0 0,1 0 0,-1 3 0,0 0 39,-1 0-1,1 1 0,-1-1 1,0 0-1,-1 0 0,1 0 1,-1-1-1,0 1 0,0 0 0,0-1 1,0 0-1,-5 4 0,-1-1 68,0-1-1,0 0 0,0-1 0,-1 0 0,1-1 0,-1 0 1,0 0-1,-21 4 0,26-7-79,0 0 1,0 0 0,0 0-1,-1-1 1,1 0-1,0 0 1,-1 0-1,1-1 1,0 1-1,0-1 1,0 0-1,0-1 1,0 0-1,0 1 1,0-1-1,0-1 1,0 1-1,1-1 1,-8-5-1,9 5-129,0-1 0,1 1-1,0 0 1,0-1 0,0 1-1,0-1 1,0 0 0,1 0 0,0 0-1,-1 0 1,1 0 0,1 0-1,-1 0 1,1 0 0,-1 0-1,1 0 1,0 0 0,1 0-1,-1 0 1,2-5 0,-2 6-24,1 0 1,0 0-1,-1-1 1,2 1-1,-1 0 0,0 0 1,0 0-1,1 0 1,0 0-1,0 0 1,-1 1-1,2-1 1,-1 1-1,0-1 1,0 1-1,1 0 0,-1 0 1,1 0-1,0 0 1,0 0-1,-1 0 1,1 1-1,0-1 1,7-1-1,14 0-814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18444,'-5'12'1392,"5"3"-1040,5 0-240,3 5 120,5 0-584,6 1 352,4 2-144,4 0-160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50 182 12291,'9'0'870,"0"0"0,0 0 1,0-1-1,0 0 0,0-1 0,0 0 1,-1 0-1,1-1 0,0 0 1,-1-1-1,10-5 0,-14 7-760,-1 0 0,0 0 1,0 0-1,0 0 0,0 0 0,0-1 0,0 1 0,-1-1 1,1 0-1,-1 0 0,1 0 0,-1 0 0,0 0 0,-1 0 1,1-1-1,0 1 0,-1 0 0,0-1 0,0 0 0,0 1 0,0-1 1,0 0-1,-1 1 0,0-1 0,0 0 0,0 0 0,0 1 1,0-1-1,-2-5 0,2 6-99,-1 1 1,0-1-1,0 0 0,0 1 1,0-1-1,-1 1 0,1-1 1,-1 1-1,1 0 1,-1-1-1,0 1 0,0 0 1,0 0-1,0 0 0,0 1 1,-1-1-1,1 0 0,0 1 1,-1-1-1,1 1 1,-1 0-1,1 0 0,-1 0 1,-3 0-1,2 0-10,1 0-1,-1 1 1,0 0-1,1 0 1,-1 0-1,0 0 1,0 1-1,1-1 1,-1 1 0,0 0-1,1 0 1,-1 0-1,1 1 1,0-1-1,-1 1 1,1 0 0,0 0-1,-4 3 1,-1 3-11,0 0 1,0 0 0,1 0 0,0 1 0,0 1 0,1-1-1,0 1 1,1 0 0,-5 12 0,6-13 1,0 1 0,1 0 0,0-1 0,1 1 0,0 0 0,1 0 1,0 0-1,0 0 0,1 0 0,2 15 0,-2-23 7,1 0-1,-1 1 1,1-1 0,0 1 0,0-1-1,0 0 1,0 1 0,0-1-1,0 0 1,0 0 0,1 0 0,-1 0-1,1 0 1,0 0 0,0-1-1,-1 1 1,1 0 0,0-1 0,0 1-1,0-1 1,1 0 0,-1 0 0,0 0-1,0 0 1,1 0 0,-1 0-1,1-1 1,-1 1 0,0-1 0,1 1-1,-1-1 1,1 0 0,3 0-1,4-1 8,1 0 0,-1-1-1,0 1 1,0-2 0,0 0-1,16-7 1,5-4 23,-1-1 0,0-2-1,-2-1 1,41-32 0,-19 7 104,60-67-1,-97 99-119,-13 11-13,0 0 0,0 0 0,0 0 0,0 0 0,0 0 0,0 0 0,1 0 0,-1 0 1,0 0-1,0 0 0,0 0 0,0 0 0,0 0 0,0 0 0,0 0 0,0 0 1,1 0-1,-1 0 0,0 0 0,0 0 0,0 0 0,0 0 0,0 0 0,0 0 0,0 0 1,0 0-1,1 0 0,-1 0 0,0 0 0,0 0 0,0 1 0,0-1 0,0 0 0,0 0 1,0 0-1,0 0 0,0 0 0,0 0 0,0 0 0,0 0 0,0 0 0,0 1 0,0-1 1,0 0-1,0 0 0,0 0 0,0 0 0,0 0 0,0 0 0,0 0 0,0 0 0,0 1 1,0-1-1,0 0 0,0 0 0,0 0 0,-7 27-5,7-26 5,-11 29 34,2 1 1,1 0 0,-6 53-1,13-81-30,1-1-1,0 1 1,0 0-1,0 0 0,1-1 1,-1 1-1,1 0 1,-1 0-1,1-1 0,0 1 1,0-1-1,0 1 1,0 0-1,1-1 0,-1 0 1,1 1-1,-1-1 1,1 0-1,3 4 0,-3-5-74,-1 0 0,1-1 0,0 1-1,-1 0 1,1-1 0,0 1 0,-1-1-1,1 1 1,0-1 0,0 0 0,0 0-1,-1 0 1,1 0 0,0 0-1,0 0 1,-1 0 0,1 0 0,0-1-1,0 1 1,-1-1 0,1 1 0,0-1-1,-1 0 1,1 0 0,-1 0-1,1 0 1,-1 0 0,1 0 0,-1 0-1,0 0 1,3-3 0,1-1-45,-1 0-1,0 0 1,0-1-1,0 0 1,-1 1 0,1-1-1,3-11 1,10-26-520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17788,'-6'2'1520,"6"9"-1056,0 2-240,0 3 440,3 2 601,1 1-1097,3 0 32,6-4-112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40 259 16828,'1'1'131,"1"0"-1,-1-1 1,1 1 0,0-1 0,-1 1 0,1-1 0,-1 1 0,1-1 0,0 0 0,-1 0 0,1 0 0,0 0 0,0 0 0,-1 0 0,1 0 0,0 0-1,-1-1 1,3 0 0,31-11 724,-28 9-477,14-6 348,0-2 0,0 0 0,33-24 0,-42 26-412,-1-1 0,1 0 0,-2 0 0,1-1 1,-1-1-1,15-22 0,-23 30-270,0 0 0,0 1 0,-1-1 0,1 0 0,-1 0 0,0 0 0,0 0 0,0 0 1,-1 0-1,1 0 0,-1 0 0,0-7 0,-1 10-49,1-1 1,0 1-1,-1 0 0,1 0 1,0-1-1,-1 1 1,1 0-1,-1 0 0,0 0 1,1 0-1,-1 0 1,0 0-1,0 0 0,0 0 1,0 0-1,0 0 1,-1-1-1,0 1-22,0 0 0,0 0 0,0 1 0,0-1 1,0 0-1,0 1 0,0 0 0,0-1 0,0 1 0,0 0 0,0 0 0,0 0 0,0 1 0,-4-1 1,-3 3-74,-1-1 0,1 2 0,0-1 0,0 1 0,1 0 0,-1 1 0,1 0 0,0 0 0,0 1 0,-11 11 0,-3 3-109,1 1 0,-21 30-1,23-27 107,-23 40-1,36-53 98,1-1 0,0 1 0,1 0 0,0 0 0,0 1 0,-3 22 0,6-31 6,1-1 1,-1 1-1,1-1 0,0 0 1,0 1-1,0-1 0,0 1 1,1-1-1,-1 0 0,0 1 1,1-1-1,0 0 0,0 0 1,-1 1-1,1-1 0,0 0 1,1 0-1,-1 0 0,0 0 1,1 0-1,-1 0 0,1 0 1,0-1-1,-1 1 0,1 0 0,0-1 1,0 0-1,0 1 0,0-1 1,0 0-1,0 0 0,1 0 1,-1 0-1,0 0 0,0-1 1,5 2-1,4-1 12,0 0 0,-1-1 0,1 0 0,0 0 0,0-1 0,0 0 0,-1-1 0,1-1-1,-1 1 1,19-9 0,-6 1 59,0-1 0,0-1 0,30-21 0,-24 12 32,-2-2 1,-1 0-1,0-2 0,-2 0 1,-1-2-1,-1-1 0,26-44 1,-40 60-128,-16 30-55,-13 24 230,2 0-1,-26 85 1,45-125-132,-1-1 0,1 1-1,-1-1 1,1 1 0,0-1-1,0 1 1,0 0 0,0-1 0,0 1-1,0-1 1,0 1 0,0 0 0,0-1-1,1 1 1,-1-1 0,1 1-1,-1-1 1,2 3 0,-1-4-7,0 1 0,-1-1 1,1 1-1,0-1 0,0 1 1,0-1-1,-1 1 0,1-1 0,0 0 1,0 1-1,0-1 0,0 0 1,0 0-1,0 0 0,0 0 0,0 0 1,0 0-1,0 0 0,0 0 1,0 0-1,-1 0 0,3-1 0,6-2 45,1 0-1,-1-1 0,0 0 1,14-8-1,-13 7-56,26-15 79,53-25 57,-80 42-135,0-1 1,0 2-1,0-1 0,0 1 0,1 0 0,-1 1 0,1 0 0,9 1 1,-17 0-4,-1 0 0,0 0 0,1 0 0,-1 0 0,1 0 0,-1 0 0,0 1 0,1-1 0,-1 0 0,0 1 0,1 0 0,-1-1 0,0 1 0,0-1 0,0 1 0,1 0 0,-1 0 0,0 0 0,0 0 0,0 0 0,0 0 0,-1 0 1,1 0-1,1 2 0,-1 0-4,0 0 0,0 0 0,-1 0 1,0 0-1,1 0 0,-1 0 0,0 0 0,-1 5 1,0-5 2,1 0 0,0 0 0,0 0 0,0 0 1,0 0-1,1 0 0,-1 0 0,1 0 0,-1-1 1,1 1-1,2 4 0,-3-7 5,1 1-1,-1 0 1,1-1 0,0 1 0,0-1-1,-1 1 1,1-1 0,0 0 0,0 1-1,-1-1 1,1 0 0,0 1 0,0-1-1,0 0 1,0 0 0,-1 0-1,1 0 1,0 0 0,0 0 0,0 0-1,0 0 1,0 0 0,-1 0 0,1 0-1,0-1 1,1 1 0,23-9 52,112-69 47,-93 50-85,50-22 1,-90 48-20,0 0 0,0 0 0,1 1 0,-1-1 0,1 1 0,-1 1 0,1-1 0,5 0 0,-9 1 3,0 0 0,0 0 0,0 1 0,0-1 0,0 0 0,0 0 0,0 1 0,0-1 0,0 0 0,-1 1-1,1-1 1,0 1 0,0-1 0,0 1 0,0-1 0,-1 1 0,1 0 0,0 0 0,-1-1 0,1 1 0,0 0 0,-1 0 0,1 0 0,-1-1-1,1 1 1,-1 0 0,0 0 0,1 0 0,-1 0 0,0 0 0,0 0 0,1 0 0,-1 0 0,0 0 0,0 0 0,0 0 0,0 0 0,0 0-1,-1 0 1,1 2 0,-2 7 1,0-1 0,0 1 0,-1 0-1,-1-1 1,1 0 0,-10 17 0,-34 49-283,42-68 163,4-4 20,0-1-1,-1 1 1,1-1-1,-1 0 1,1 1-1,-1-1 1,0 0 0,0 0-1,0 0 1,0 0-1,0-1 1,-1 1-1,1 0 1,-1-1 0,1 0-1,-1 1 1,1-1-1,-6 1 1,8-2 86,-1 0 0,1 0-1,0 1 1,-1-1 0,1 0 0,0 0 0,-1 0 0,1 0 0,0 0-1,-1-1 1,1 1 0,0 0 0,-1 0 0,1 0 0,0 0 0,-1 0-1,1 0 1,0 0 0,0-1 0,-1 1 0,1 0 0,0 0-1,0 0 1,-1-1 0,1 1 0,0 0 0,-1-1 0,-1-14-470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18180,'-3'6'1176,"9"3"-1232,1-1-256,1 1 544,1-1-264,4 4-56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151 187 14163,'2'2'337,"0"1"1,0-1-1,0 1 1,0-1-1,1 0 1,-1 0-1,1 0 1,0 0-1,-1-1 1,1 1-1,0-1 0,0 1 1,0-1-1,0 0 1,0 0-1,4 0 1,-3-1-33,-1 0 1,1 0 0,-1-1-1,1 1 1,0-1-1,-1 0 1,0 0 0,1 0-1,-1-1 1,0 1-1,1-1 1,-1 0 0,0 0-1,4-3 1,0 0-118,0-1 0,0 0 0,-1 0 0,0-1-1,0 0 1,0 0 0,-1-1 0,0 1 0,8-17 0,-12 21-185,1 0 0,-1 0 0,0 0 0,0 0-1,0 0 1,0 0 0,-1 0 0,1-1 0,-1 1 0,0 0 0,0 0 0,0 0-1,0 0 1,0-1 0,-1 1 0,0 0 0,1 0 0,-1 0 0,0 0 0,-1 0-1,1 0 1,0 0 0,-1 1 0,0-1 0,1 0 0,-1 1 0,0-1 0,0 1-1,-1 0 1,1-1 0,-4-2 0,1 3-14,1-1 0,-1 1 0,0 0 0,1 0 0,-1 0-1,0 1 1,0 0 0,0 0 0,0 0 0,-1 0 0,1 1 0,0 0 0,0 0 0,0 0 0,0 1 0,0 0 0,0 0-1,0 0 1,0 0 0,0 1 0,0 0 0,-7 4 0,1 0-19,-1 0 0,1 1 1,0 0-1,1 1 0,-1 0 0,2 1 0,-17 18 1,14-13 5,1 1 1,0 1-1,-8 17 1,15-25 12,0 1 1,0-1-1,1 1 1,0-1-1,1 1 1,0 0-1,0 0 1,0 11 0,2-17 6,0 0 1,0 0 0,1 0 0,-1 0 0,1 0 0,0 0 0,0 0 0,0 0 0,0-1 0,0 1 0,0 0-1,1-1 1,0 1 0,-1-1 0,1 1 0,0-1 0,0 0 0,0 0 0,0 0 0,1 0 0,-1 0 0,0 0-1,1 0 1,0-1 0,-1 0 0,1 1 0,0-1 0,0 0 0,-1 0 0,1 0 0,5 0 0,4 1-5,1 0 0,0 0 0,0-2 1,0 1-1,25-4 0,-11-1 0,1-1 0,-1-1 0,-1-2 0,52-22 1,96-60 228,-174 94-27,-6 11-32,-11 23 76,13-30-188,3-6-37,0 0 1,0 0-1,0 0 1,0 0-1,1 1 1,-1-1-1,1 0 0,-1 4 1,1-6-9,0 1 0,0-1 1,0 1-1,0-1 0,0 0 0,1 1 0,-1-1 1,0 1-1,0-1 0,0 0 0,0 1 1,0-1-1,1 0 0,-1 1 0,0-1 0,0 0 1,1 1-1,-1-1 0,0 0 0,1 1 1,-1-1-1,0 0 0,1 0 0,-1 0 0,0 1 1,1-1-1,-1 0 0,0 0 0,1 0 1,3 1 7,-1-1 0,0-1 0,1 1 0,-1 0 0,0-1 0,0 0 0,1 0 0,-1 0 0,0 0 0,5-2 0,25-11 28,0 2 0,2 1 0,-1 1 0,1 2 0,37-3-1,-69 11-37,-1 0 0,0 0 0,0 0 0,1 0 0,-1 0 0,0 0 0,0 0 0,1 1 0,-1-1 0,0 1 0,0 0 0,0 0 0,0 0 0,0 0-1,0 0 1,0 0 0,0 0 0,0 1 0,0-1 0,-1 1 0,1-1 0,0 1 0,-1 0 0,0-1 0,1 1 0,-1 0 0,1 3 0,7 6 17,-6-8-9,0-1-1,-1 0 0,1 1 1,0-1-1,1 0 1,-1-1-1,0 1 0,0 0 1,1-1-1,-1 0 1,1 0-1,-1 0 0,1 0 1,-1-1-1,1 1 1,0-1-1,-1 0 0,6 0 1,7-1 21,0-1 1,27-5-1,-22 1-16,-1 0 1,23-11-1,-23 8-30,-1 2 1,27-6-1,-46 12 8,1 1 0,-1 0 0,1 0-1,-1 0 1,0 0 0,1-1 0,-1 1 0,1 0 0,-1 0 0,1 0 0,-1 0 0,1 0-1,-1 0 1,1 0 0,-1 0 0,1 1 0,-1-1 0,0 0 0,1 0 0,-1 0 0,1 0 0,-1 1-1,1-1 1,-1 0 0,0 0 0,1 1 0,-1-1 0,0 0 0,1 1 0,-1-1 0,0 0-1,1 1 1,-1-1 0,0 0 0,0 1 0,1-1 0,-1 1 0,0-1 0,0 0 0,0 1-1,0-1 1,1 1 0,-1-1 0,0 1 0,0-1 0,0 1 0,0-1 0,0 1 0,0-1 0,0 1-1,0-1 1,-1 0 0,1 1 0,0-1 0,0 1 0,0-1 0,0 1 0,-1-1 0,1 0-1,0 1 1,-16 33-881,11-25 775,3-8-124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77 15115,'1'-1'87,"4"-8"633,1 1-1,7-20 0,-12 27-628,-1-1 0,1 1 0,-1 0 0,0-1 0,1 1 0,-1-1 0,0 0 0,0 1 0,0-1 0,0 1-1,0-1 1,-1-2 0,1 4-28,0-1-1,-1 0 1,1 1 0,0-1-1,-1 1 1,1-1-1,-1 1 1,1-1-1,-1 1 1,1-1-1,-1 1 1,1 0 0,-1-1-1,0 1 1,1 0-1,-1-1 1,1 1-1,-1 0 1,0 0 0,1 0-1,-1 0 1,0-1-1,1 1 1,-1 0-1,0 0 1,1 0-1,-1 0 1,0 0 0,1 1-1,-2-1 1,-2 1 123,0 0 0,0 0-1,0 0 1,0 0 0,1 1 0,-1 0 0,0 0 0,1 0 0,-1 0 0,1 0 0,0 1-1,-1-1 1,1 1 0,1 0 0,-1 0 0,-4 6 0,-2 3 98,0 1 1,1 0-1,-7 18 1,-2 9 67,1 0-1,3 2 1,-9 42 0,-15 131 435,33-189-711,-1 5 15,1 0 1,2 0-1,0 1 1,5 39-1,2-54-91,-5-17 0,0 0-1,0 0 1,0 1-1,0-1 0,0 0 1,1 0-1,-1 0 1,0 0-1,0 0 0,0 0 1,0 0-1,0 0 0,0 0 1,1 0-1,-1 0 1,0 0-1,0 0 0,0 0 1,0 0-1,0 0 1,1 0-1,-1 0 0,0 0 1,0 0-1,0 0 1,0 0-1,0 0 0,1 0 1,-1 0-1,0 0 1,0 0-1,0 0 0,0 0 1,0 0-1,0 0 0,1-1 1,-1 1-1,0 0 1,0 0-1,0 0 0,0 0 1,0 0-1,0 0 1,0 0-1,0-1 0,0 1 1,0 0-1,0 0 1,1 0-1,0-3-9,0 0 0,0 0-1,0 0 1,0 0 0,0 0 0,-1 0-1,1-5 1,-1-30-95,-2 0-1,-1 0 1,-2 0 0,-12-43-1,6 30 14,-5-71 0,16 121 92,0-1-1,-1 1 1,1-1-1,0 1 1,0-1-1,1 1 0,-1-1 1,0 1-1,0-1 1,1 1-1,-1 0 1,1-1-1,-1 1 1,1-1-1,0 1 0,-1 0 1,2-2-1,-1 3-4,0-1 0,0 1 0,0-1-1,0 1 1,0-1 0,0 1 0,1 0-1,-1-1 1,0 1 0,0 0 0,0 0-1,0 0 1,0 0 0,1 0 0,-1 0-1,0 0 1,0 0 0,0 1 0,0-1-1,0 0 1,0 1 0,2 0 0,60 22-1234,-47-16 755,0-1 0,1 0 0,0-1 0,35 5 1,-13-7-216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196 109 15123,'-15'5'854,"1"0"-1,0 1 0,0 1 1,1 0-1,-1 0 1,-21 18-1,27-19-722,1 0 0,1 1 0,-1 0 0,1 0-1,0 0 1,1 1 0,0-1 0,0 1 0,0 0 0,1 1-1,1-1 1,-4 12 0,6-19-124,1 1-1,-1-1 0,1 1 1,0-1-1,0 1 0,-1-1 1,1 1-1,0-1 0,0 1 1,1-1-1,-1 1 1,0-1-1,0 1 0,1-1 1,-1 0-1,1 1 0,0 1 1,0-2-4,0 0 1,-1 0 0,1-1-1,0 1 1,0 0 0,0 0-1,0-1 1,-1 1-1,1-1 1,0 1 0,0-1-1,0 1 1,0-1 0,1 0-1,-1 1 1,0-1-1,0 0 1,1 0 0,3 1 0,0-2 1,0 1-1,-1 0 1,1-1 0,0 0-1,0 0 1,-1 0-1,1-1 1,4-2 0,3-2 14,1-1 1,-1-1-1,-1 0 0,0-1 1,0 0-1,0 0 1,-1-1-1,-1-1 1,11-14-1,-6 6 12,-2 0 0,0 0 1,-1-1-1,-1-1 0,7-21 0,-15 31-36,-10 27-9,-9 20 198,2 0 0,1 0 0,2 1 0,-11 59 1,22-93-132,1 1 0,0 0 0,0-1 0,0 1 1,0-1-1,0 1 0,1 0 0,0-1 1,-1 1-1,1-1 0,2 5 0,-2-7-23,0 1 0,0-1-1,-1 0 1,1 0 0,0 0 0,0 0-1,0 0 1,0 0 0,1 0 0,-1 0-1,0 0 1,0-1 0,0 1 0,1 0-1,-1-1 1,0 1 0,1-1 0,-1 1-1,0-1 1,1 0 0,-1 0 0,1 0-1,-1 1 1,1-1 0,-1-1 0,0 1-1,1 0 1,-1 0 0,3-1 0,6-1 33,-1-1 0,1-1 0,-1 0 1,0 0-1,0 0 0,0-1 0,-1-1 1,1 1-1,-1-2 0,-1 1 1,1-1-1,-1 0 0,0 0 0,-1-1 1,8-10-1,-2 1-22,-1-1 1,0 0-1,-2-1 0,0 0 1,-1 0-1,8-28 0,-13 39-45,-3 6 0,1 0 1,0 1 0,-1-1 0,1 0-1,-1 1 1,0-1 0,0 0 0,1 1-1,-1-1 1,0 0 0,-1 0 0,1-3-1,-3 7-12,1 1 0,0-1-1,0 1 1,0-1-1,0 1 1,0-1-1,1 1 1,-3 5-1,-5 12-7,1 0 0,0 1 0,2-1 0,0 2-1,2-1 1,-3 26 0,7-46 24,0 1 0,-1-1 0,1 1 1,0-1-1,0 1 0,0-1 0,0 1 0,0 0 0,1-1 0,-1 1 0,0-1 0,1 1 1,-1-1-1,1 0 0,0 1 0,-1-1 0,1 1 0,0-1 0,0 0 0,0 0 0,0 1 1,0-1-1,0 0 0,0 0 0,0 0 0,0 0 0,1 0 0,-1 0 0,0-1 1,1 1-1,-1 0 0,1-1 0,-1 1 0,1-1 0,-1 1 0,1-1 0,-1 0 0,1 0 1,-1 1-1,1-1 0,-1 0 0,3-1 0,4 0-11,-1 0-1,1 0 1,-1-1 0,0-1 0,0 1-1,0-1 1,10-6 0,36-25-58,-40 25 26,0 0 0,1 1 0,0 0 0,26-10 0,-38 18 33,-1-1 1,1 0-1,-1 1 1,1 0-1,0-1 1,-1 1-1,1 0 1,-1 0-1,1 0 1,0 0 0,-1 0-1,1 0 1,0 0-1,-1 0 1,1 1-1,0-1 1,-1 1-1,1-1 1,-1 1-1,1 0 1,-1 0 0,1-1-1,-1 1 1,0 0-1,1 0 1,-1 0-1,0 1 1,0-1-1,0 0 1,0 0-1,0 1 1,0-1-1,0 0 1,0 1 0,0-1-1,-1 1 1,1-1-1,0 1 1,-1 0-1,1 1 1,0 3-10,0 0 1,0 0 0,-1-1-1,0 1 1,0 0 0,0 0-1,0 0 1,-1-1 0,0 1 0,-3 8-1,4-13 19,-1-1 0,1 0-1,0 1 1,-1-1 0,1 1 0,0-1-1,0 0 1,0 1 0,-1-1 0,1 1-1,0-1 1,0 1 0,0-1 0,0 1-1,0-1 1,0 1 0,0-1 0,0 1 0,0-1-1,0 1 1,0-1 0,0 0 0,0 1-1,0-1 1,1 1 0,-1-1 0,0 1-1,0-1 1,0 1 0,1-1 0,-1 0-1,0 1 1,0-1 0,1 1 0,14-9 5,17-24 22,-22 19 17,0 1 0,-1-1-1,-1-1 1,0 0 0,-1 0 0,0 0-1,-1-1 1,-1 0 0,0 0-1,-1 0 1,-1-1 0,0 1 0,1-28-1,-5 41 85,-1 5-97,3 11-42,1-11 10,0 0 0,0 0 0,0 0 0,1-1 0,-1 1-1,1 0 1,0-1 0,0 0 0,0 1 0,0-1 0,0-1-1,0 1 1,0 0 0,1-1 0,-1 1 0,1-1 0,-1 0 0,1 0-1,-1-1 1,7 1 0,9 2 6,0-2 1,29 0-1,-33-2-4,1 0-1,-1-1 0,1-1 0,19-6 1,-30 8-4,0-1 1,0 1-1,0-1 0,-1 0 1,1-1-1,0 1 1,-1-1-1,0 0 0,0 0 1,0 0-1,0-1 1,0 1-1,0-1 0,-1 0 1,0 0-1,5-7 1,-8 10 1,1-1 0,0 1 0,0 0 0,-1-1 0,1 1 0,-1-1 1,1 1-1,-1 0 0,1-1 0,-1 1 0,0-1 0,0 1 0,0-1 0,0 1 0,0-1 1,0 1-1,0-1 0,0 1 0,-1-1 0,1 1 0,0-1 0,-1 1 0,1-1 0,-1 1 1,0 0-1,0-1 0,1 1 0,-1 0 0,0 0 0,0-1 0,0 1 0,0 0 1,0 0-1,0 0 0,-1 0 0,1 0 0,0 1 0,0-1 0,-1 0 0,1 0 0,-1 1 1,-1-1-1,-1 0-3,0 0 1,0 0-1,0 1 1,0-1-1,0 1 1,0 0-1,0 0 1,1 1 0,-1-1-1,0 1 1,0 0-1,0 0 1,0 0-1,0 0 1,-5 4-1,1-1-4,1 1 0,0 0 0,1 0 0,-1 1 0,1 0 0,0 0 0,1 0 0,-9 12 0,11-13 6,0 0 0,0 0 0,0 0 0,1 1 0,0-1 0,0 1 0,0-1 0,1 1 0,-1 0 0,1-1 0,1 1 0,-1 0 0,1 8 0,0-12 3,1 0 1,-1-1-1,0 1 0,0-1 0,1 1 0,-1 0 0,1-1 1,0 1-1,-1-1 0,1 0 0,0 1 0,0-1 0,0 0 1,0 1-1,0-1 0,0 0 0,0 0 0,0 0 1,1 0-1,1 1 0,-1 0 1,1-1 1,0 0-1,0 0 1,0 0-1,0 0 0,0 0 1,0-1-1,0 0 1,0 1-1,3-1 1,8-1 5,0 0 0,0-1 0,23-7 0,-32 8-8,28-8 6,-9 2 7,42-6 0,-60 12-14,1 0 0,-1 1-1,1 0 1,-1 0 0,1 1 0,-1 0 0,1 0-1,-1 0 1,0 1 0,1 0 0,8 4 0,-13-5-2,0 0 1,0 0 0,-1 0-1,1 1 1,0-1 0,-1 1-1,1-1 1,-1 1-1,1-1 1,-1 1 0,0 0-1,0 0 1,0-1 0,0 1-1,0 0 1,1 3 0,4 33-41,-3-13 15,-3-24 28,0 0 0,0 0 0,1 0 0,-1-1 0,1 1 0,-1 0 0,0-1 0,1 1 0,-1 0 0,1-1 0,0 1 0,-1 0 0,1-1 0,0 1 0,-1-1 0,1 1 0,0-1 0,-1 1 0,1-1 0,0 0 0,0 1 0,0-1 0,-1 0 0,1 0 0,0 1 0,0-1 0,0 0 0,0 0 0,-1 0 0,1 0 0,0 0 0,0 0 0,0 0 0,0-1 0,0 1 0,1-1 0,30-9-19,-28 8-13,23-10-1430,1 0 0,36-8 0,-51 15-52,-6 1 558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 19588,'-3'-11'1953,"2"4"-1801,1 4 1120,0 6 1032,0 0-1535,1 4-529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18364,'-7'18'1968,"2"2"-1440,-1 12-239,-1 2 1631,-1 8-1488,1 5-144,-3 2-200,1 0-144,-1-8-424,-2-2-240,0-12 616,1-4-88,0-11-104,-3-8-112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15867,'5'-14'335,"1"1"0,0 0 0,1 1 0,0 0-1,1 0 1,0 0 0,0 1 0,2 0 0,14-13 0,-16 17-29,1 0 1,0 1-1,0 0 1,1 1-1,-1 0 1,1 0 0,0 1-1,1 0 1,-1 1-1,1 0 1,-1 1-1,21-2 1,-28 3-218,1 1-1,-1 0 1,1 0-1,-1 0 1,1 0 0,-1 1-1,1-1 1,-1 1-1,0 0 1,1 0 0,-1 0-1,0 1 1,0-1 0,0 1-1,0 0 1,0 0-1,0 0 1,0 0 0,3 3-1,-4-2-44,1 1-1,-1-1 1,0 1 0,0-1-1,0 1 1,0 0 0,-1-1-1,0 1 1,1 0-1,-2 0 1,1 0 0,0 0-1,-1 0 1,1 0 0,-1 0-1,-1 5 1,0 6-31,-1 1 0,0 0 0,-2-1 0,1 0 0,-8 19 0,-36 70 49,29-68-47,-17 51 1,33-83-114,1 1 1,0-1-1,0 1 1,0 0-1,0-1 1,1 1-1,-1 0 1,1-1-1,1 1 1,-1 0-1,2 6 1,-1-9 40,0 0 1,0 1-1,0-1 0,0 0 0,0 0 1,1 0-1,-1 0 0,1-1 1,-1 1-1,1 0 0,0 0 0,0-1 1,0 0-1,0 1 0,0-1 1,0 0-1,0 0 0,0 0 1,0 0-1,1 0 0,-1 0 0,0-1 1,1 1-1,2 0 0,6 0-119,0 0 0,0 0 0,0-1 0,20-2 0,17-6-485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18692,'-3'5'1872,"1"3"-1311,-4 9-209,2 2 1024,-2 5-600,-3 7-128,2 6-296,1 2-32,1 5-24,2 0-80,1 4-56,2 0-72,0 1-280,5-4-320,2-7-680,-2-5 984,7-10-160,1-9-136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143 223 18092,'-9'3'320,"1"-1"0,0 1 0,1 0 0,-1 1 0,0 0 0,1 0-1,0 0 1,0 1 0,0 0 0,1 1 0,0-1 0,0 1 0,0 1 0,0-1 0,1 1 0,0 0 0,1 0 0,-1 0 0,2 0 0,-1 1 0,-3 10 0,7-17-280,-1 1 1,0-1-1,1 1 1,0 0 0,-1 0-1,1-1 1,0 1-1,0 0 1,0-1 0,0 1-1,0 0 1,0 0-1,1-1 1,-1 1 0,1 0-1,-1-1 1,1 1-1,-1 0 1,1-1 0,0 1-1,0-1 1,0 1-1,0-1 1,0 0 0,0 1-1,0-1 1,0 0-1,1 0 1,-1 1-1,0-1 1,1 0 0,-1-1-1,1 1 1,-1 0-1,1 0 1,-1 0 0,1-1-1,0 1 1,-1-1-1,1 0 1,0 1 0,-1-1-1,1 0 1,3 0-1,4 1 17,1-1 0,0 0-1,-1-1 1,1 0 0,-1-1-1,17-4 1,-6-1 16,-1-1-1,0 0 1,0-2 0,-1 0 0,0-1-1,-1-1 1,-1 0 0,1-2-1,15-16 1,-15 12-78,0-1 0,-1 0 0,-1-2 0,-1 1 0,-1-2 0,-1 0 0,12-28 0,-21 42-30,-1 0 1,1 0 0,-1-1-1,1-12 1,-2 19 23,-1 1 1,0-1-1,0 1 0,0-1 1,0 1-1,-1-1 0,1 1 1,0 0-1,-1-1 1,1 1-1,-1-1 0,1 1 1,-1 0-1,-1-3 0,2 4 3,-1-1 0,0 1 0,0-1-1,1 1 1,-1-1 0,0 1-1,0-1 1,0 1 0,0 0 0,1-1-1,-1 1 1,0 0 0,0 0-1,0 0 1,0 0 0,0-1 0,0 1-1,0 1 1,0-1 0,0 0-1,1 0 1,-1 0 0,0 0-1,0 1 1,-2 0 0,-3 1 11,-1 1 0,0 0 0,1 1 0,0-1 0,0 2 0,0-1 0,0 0 0,0 1 0,1 0 0,0 0 0,-6 8 0,-1 3 42,0 1 0,-19 35 0,29-48-31,-1 1 1,1 0 0,0 0 0,0 0-1,1 1 1,0-1 0,0 0-1,0 1 1,0-1 0,1 0 0,0 1-1,0-1 1,1 8 0,0-10-22,0 1-1,1 0 1,-1-1-1,1 1 1,-1-1 0,1 1-1,0-1 1,0 0-1,0 1 1,1-1 0,-1-1-1,1 1 1,0 0 0,0 0-1,0-1 1,0 0-1,0 1 1,0-1 0,6 2-1,5 2-119,-1-2 0,1 0-1,-1 0 1,1-1 0,0-1-1,21 1 1,-21-2-39,-1 0 0,1 1 1,0 0-1,-1 1 0,0 1 1,24 9-1,-35-11 158,0-1 0,0 0 0,0 1 0,0-1-1,0 1 1,0 0 0,0 0 0,-1-1 0,1 1 0,-1 0-1,1 0 1,-1 1 0,0-1 0,0 0 0,0 0 0,0 1-1,0-1 1,0 0 0,0 1 0,-1-1 0,1 5 0,3 11 72,-4-17-60,1 0-1,0 0 1,-1 0-1,1 0 1,0 0-1,0 0 1,0 0-1,0 0 1,0 0-1,0 0 1,0 0-1,0 0 1,0-1-1,0 1 1,0 0-1,1-1 1,-1 1-1,0-1 1,0 1-1,1-1 1,-1 0-1,0 1 1,1-1-1,-1 0 1,0 0-1,1 0 1,-1 0-1,0 0 1,1 0-1,-1-1 1,0 1-1,3-1 1,3 0-7,0-1 1,1 0-1,-1 0 1,9-5-1,0-2-8,-1 0 0,0-1 0,0 0 0,-1-1 0,-1-1 0,0 0 0,-1-1 0,0 0 0,-1-1 0,16-25 0,-11 5 81,-16 33-64,0 0 0,1 0 1,-1 0-1,0 0 0,0 0 1,0 0-1,0 0 0,0 1 1,0-1-1,0 0 0,0 0 1,0 0-1,0 0 0,-1-2 1,1 3-1,-1 0 0,1-1 0,-1 1-1,1 0 1,0 0 0,-1-1 0,1 1 0,-1 0 0,1 0 0,-1-1 0,1 1 0,-1 0 0,1 0 0,-1 0-1,1 0 1,-1 0 0,1 0 0,-1 0 0,1 0 0,-1 0 0,1 0 0,-1 0 0,1 0 0,-1 0-1,1 1 1,-1-1 0,1 0 0,0 0 0,-1 0 0,0 1 0,-4 1 37,1 1 0,-1-1 0,1 1 0,0 0 0,0 0 1,0 0-1,0 1 0,0 0 0,1-1 0,0 1 0,0 0 0,-6 9 0,6-7 0,-1 1-1,1 0 0,0-1 1,0 1-1,1 0 0,0 0 1,0 1-1,-1 10 0,2-16-35,1 0-1,0 0 0,0-1 1,1 1-1,-1 0 0,0 0 0,0-1 1,1 1-1,-1 0 0,1-1 1,0 1-1,-1 0 0,1-1 1,0 1-1,0-1 0,0 1 0,0-1 1,0 1-1,0-1 0,1 0 1,-1 0-1,2 2 0,0-1-9,0 0 0,1-1 0,-1 1 0,1-1 0,-1 1 0,1-1-1,0 0 1,0 0 0,6 0 0,6 0-72,0-1 1,0 0-1,28-5 0,55-17-309,-11 2-48,-86 20 428,-1-1 0,1 1 0,-1 0 0,1 0 1,-1-1-1,1 1 0,0 0 0,-1 1 0,1-1 0,-1 0 0,1 0 1,-1 1-1,1-1 0,-1 1 0,1-1 0,-1 1 0,1 0 0,-1-1 0,0 1 1,3 2-1,-2-1 26,-1 0 0,1 0 1,-1 1-1,0-1 0,0 0 1,0 1-1,0-1 1,0 1-1,0 3 0,8 20 177,-7-23-172,-1-1 0,1 1-1,0-1 1,0 0-1,0 0 1,0 0 0,0 0-1,0 0 1,0 0-1,1-1 1,-1 1 0,1-1-1,-1 1 1,1-1 0,0 0-1,-1 0 1,1 0-1,0 0 1,0-1 0,0 1-1,0-1 1,-1 0 0,1 0-1,0 0 1,0 0-1,5-1 1,11-11 60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58 15827,'-2'-2'143,"0"1"-1,0-1 0,0 0 1,0 1-1,0-1 0,0 1 0,0-1 1,0 1-1,-1 0 0,1 0 1,-1 0-1,1 1 0,0-1 0,-1 0 1,1 1-1,-4-1 0,1 1 25,0 0-1,1 1 0,-1-1 1,0 1-1,0 0 0,1 0 0,-1 0 1,-5 3-1,-2 1 100,0 1 1,1 1-1,-1 0 0,1 0 0,-15 14 1,17-13-201,0 1 0,0-1 0,1 1 1,0 1-1,1 0 0,0 0 0,1 0 0,0 1 1,0 0-1,1 0 0,-4 15 0,8-25-52,1 1-1,-1-1 0,1 1 0,0-1 0,-1 1 0,1 0 0,0-1 1,0 1-1,0 0 0,0-1 0,0 1 0,1-1 0,-1 1 0,0 0 1,1-1-1,-1 1 0,1-1 0,0 1 0,-1-1 0,1 1 0,0-1 1,0 0-1,0 1 0,0-1 0,0 0 0,0 0 0,0 1 0,1-1 1,-1 0-1,0 0 0,0 0 0,1-1 0,-1 1 0,1 0 1,-1 0-1,1-1 0,-1 1 0,1-1 0,-1 0 0,1 1 0,0-1 1,-1 0-1,1 0 0,2 0 0,3 0 79,0 0-1,0 0 1,0-1 0,0 0-1,0-1 1,0 1-1,0-1 1,11-6 0,-6 3 43,-1-1 1,-1-1-1,1 0 1,-1-1 0,0 0-1,-1 0 1,0-1-1,0-1 1,-1 1-1,8-13 1,-11 15-93,0-2 0,0 1-1,-1 0 1,0-1 0,0 0 0,-1 0 0,0 0 0,-1 0 0,0-1-1,0 1 1,-1-1 0,-1 1 0,0-18 0,0 26-46,0 0-1,0 0 1,1 0 0,-2 0 0,1 0 0,0 1-1,0-1 1,0 0 0,0 0 0,-1 0 0,1 0 0,0 1-1,0-1 1,-1 0 0,1 0 0,-1 0 0,1 1-1,-1-1 1,1 0 0,-1 1 0,0-1 0,1 0-1,-2 0 1,1 1-1,0 0-1,0 0 1,1 0 0,-1 1-1,0-1 1,1 0-1,-1 0 1,0 1 0,0-1-1,1 1 1,-1-1-1,1 0 1,-1 1-1,0-1 1,1 1 0,-1 0-1,1-1 1,-1 1-1,1-1 1,-1 2 0,-3 4-24,0 0 1,0 0 0,1 0 0,-4 9-1,2 1-11,0 0-1,-3 26 1,7-39 43,0 1 0,1 0 1,0 0-1,-1-1 0,1 1 1,1 0-1,-1 0 0,1-1 0,-1 1 1,1 0-1,0-1 0,0 1 1,1 0-1,-1-1 0,1 0 0,-1 1 1,5 4-1,-4-6 11,0-1 0,0 1 0,1-1 0,-1 1 0,1-1 0,0 0 0,-1 0 0,1 0 0,0 0 0,0 0 0,0-1 0,-1 1 0,1-1 0,0 0 0,0 1 0,0-1-1,0-1 1,0 1 0,0 0 0,0-1 0,-1 0 0,1 1 0,3-2 0,4-2 50,0 1 1,0-2-1,0 1 0,16-11 1,-14 7-4,0-1 0,-1 0 1,0-1-1,-1 0 1,0 0-1,0-1 1,-1-1-1,-1 1 0,0-1 1,11-21-1,-37 69-95,7-14 55,0 0 0,2 0 0,0 1 0,-9 41-1,18-62-10,-1-1 1,1 1-1,0-1 0,0 1 0,0-1 0,0 1 0,0 0 0,0-1 0,0 1 0,0-1 1,0 1-1,1-1 0,-1 1 0,1-1 0,-1 1 0,1-1 0,0 0 0,-1 1 0,1-1 0,0 0 1,2 3-1,-2-4 3,0 1 1,1 0 0,-1-1 0,0 1 0,1-1-1,-1 1 1,1-1 0,-1 0 0,0 0 0,1 1-1,-1-1 1,1 0 0,-1 0 0,1 0-1,-1-1 1,1 1 0,-1 0 0,2-1 0,7-2 59,0-1 0,0 0 0,0-1 0,16-11 1,-4 0-46,-1 0 0,0-2 0,-2-1 0,0 0 1,-1-1-1,-1-1 0,-1-1 0,-1 0 0,22-44 1,-73 124-525,-6 37-891,37-82 995,2 0-1,-1 0 1,1 0-1,1 0 1,-1 24 0,5-17-252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15907,'-3'6'543,"0"1"0,1-1 0,0 1 0,0 0 0,0 0-1,0 11 1,-3 9 908,-18 55 198,-35 84 0,19-61-1549,35-95-223,-8 30-277,11-38 328,1 0 1,0 0-1,-1-1 1,1 1-1,0 0 1,0 0-1,0 0 1,0 0-1,1 0 1,-1 0-1,0 0 0,1 0 1,0-1-1,-1 1 1,1 0-1,2 3 1,-3-4 13,1-1-1,0 1 1,0 0 0,0-1 0,0 1 0,0-1-1,-1 1 1,1-1 0,0 1 0,0-1 0,0 0-1,0 1 1,0-1 0,1 0 0,-1 0 0,0 0-1,0 0 1,0 0 0,0 0 0,0 0 0,0 0-1,0 0 1,0 0 0,0-1 0,0 1 0,0 0-1,0-1 1,0 1 0,1-1 0,31-20-1169,-15 7 862,-1-1-1,-1-1 1,-1-1-1,0 0 1,-1-1-1,18-30 1,58-126 332,-78 148 299,-3 10 118,-2-1 0,0 0 0,0 0 1,-2-1-1,4-20 0,-21 54 991,-8 29-1210,1 1-1,3 1 1,2 1-1,1 0 1,-7 64-1,19-81-165,3-4-19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80 254 13827,'8'2'400,"1"0"1,0 0-1,0-1 1,0 0-1,1 0 1,-1-1-1,0-1 1,0 1-1,0-1 1,0-1-1,0 0 1,0 0-1,0-1 1,-1 0-1,11-5 1,-11 5-227,0-1-1,0 0 1,-1 0 0,1-1 0,-1 0 0,0 0 0,-1-1 0,1 0 0,-1 0 0,0-1 0,-1 1 0,0-1 0,0 0 0,0-1 0,-1 1 0,4-10 0,-6 14-146,-1-1-1,0 0 1,0 0 0,0 0 0,0 1 0,-1-1 0,0 0 0,1 0 0,-1 0 0,-1 0-1,1 0 1,0 0 0,-1 0 0,0 0 0,0 0 0,0 0 0,-1 1 0,1-1 0,-1 0 0,0 1-1,0 0 1,0-1 0,0 1 0,-1 0 0,1 0 0,-1 0 0,0 0 0,0 0 0,0 1 0,0-1-1,0 1 1,-5-3 0,3 3-19,-1-1-1,0 1 0,0-1 0,0 2 1,0-1-1,0 1 0,-1 0 1,1 0-1,0 0 0,-1 1 1,1 0-1,0 0 0,0 1 1,-1 0-1,1 0 0,0 0 1,0 1-1,0 0 0,-11 5 1,4 1-14,0 0 0,1 1 0,1 0 1,-1 1-1,2 1 0,-1-1 0,1 2 1,1-1-1,0 1 0,1 1 0,0-1 1,1 1-1,0 1 0,1 0 0,1-1 1,0 2-1,-5 27 0,9-38 8,0 0 1,1-1-1,0 1 0,0 0 0,0 0 1,0 0-1,1-1 0,-1 1 0,1 0 1,0-1-1,0 1 0,0 0 0,1-1 1,-1 0-1,1 1 0,4 5 0,-3-6 2,0 0 1,0 0-1,0 0 0,0-1 0,1 1 0,-1-1 0,1 0 0,0 0 0,0 0 1,-1 0-1,1-1 0,0 0 0,1 1 0,7 0 0,4 0-116,1-1 0,-1 0 0,1-1 0,-1-1 0,1-1 0,-1 0 0,1-1 0,-1-1 0,0 0 0,0-2 0,-1 1 0,0-2 0,0 0 0,0-1 0,-1 0 0,0-1 0,0-1 0,-1 0 0,12-13 0,20-29-325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17708,'-34'112'3404,"-17"64"-668,-20 263-1748,70-452-1167,0 0 0,0 0 1,-5-15-1,0-5 92,-19-101 62,-5-34 981,29 166-917,1 1-1,0 0 1,0-1-1,-1 1 1,1 0-1,0-1 1,0 1-1,0-1 1,0 1 0,1 0-1,-1-1 1,0 1-1,1 0 1,-1-1-1,0 1 1,1 0-1,0 0 1,-1 0-1,1-1 1,0 1-1,-1 0 1,3-2-1,-2 3 3,1-1 0,0 1 0,0-1-1,-1 1 1,1 0 0,0 0 0,0 0 0,-1 0-1,1 0 1,0 0 0,0 0 0,-1 0 0,1 1-1,0-1 1,0 1 0,-1-1 0,3 2 0,22 7 211,-15-4-309,1 0 0,-1-2 0,1 1 1,0-1-1,-1-1 0,1 0 0,0-1 1,17 0-1,-11-6-40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17124,'-6'18'651,"-1"0"-1,-1 0 1,-14 25 0,1-2 9,-90 205 1480,21 9-1390,88-248-732,-6 19 24,8-25-37,0 0 0,0 0 1,-1 0-1,1 0 0,0 0 0,0 0 0,0 0 0,0 0 1,0 0-1,0 0 0,0 1 0,1-1 0,-1 0 0,0 0 1,0 0-1,2 2 0,-1-4-2,0 0 0,0 0 0,0 0 0,0 0 0,0 0 0,0 0 1,0 0-1,0 0 0,-1 0 0,1 0 0,0 0 0,0-2 0,10-19-49,-1 1 0,-1-2 0,-2 1 0,7-27 0,11-95-300,-18 66 250,4 111 232,-9-25-95,1 0 0,0 0 0,1 0 0,0-1 0,0 0 0,1 1 0,0-2 0,0 1 0,0 0 0,1-1 0,0 0 0,0 0 0,1-1 0,-1 0 0,1 0 0,1-1 0,-1 1 0,15 5 0,-15-7 49,0-1 0,0 0 0,0-1 0,0 1 0,0-1 0,0-1 0,0 1 0,0-1 1,0-1-1,1 1 0,-1-1 0,0 0 0,0-1 0,0 1 0,0-2 0,0 1 1,-1-1-1,1 0 0,-1 0 0,0 0 0,0-1 0,10-8 0,-11 7 18,1 0 0,-1 0 1,0 0-1,0-1 0,-1 0 0,0 0 0,7-13 0,-9 15-72,-1 1 1,1-1-1,-1 0 0,0 0 1,0 0-1,0 0 0,0-1 0,-1 1 1,1 0-1,-1 0 0,0 0 1,-1 0-1,1 0 0,-1-1 0,-1-4 1,2 8-34,-1 0-1,1-1 1,-1 1 0,1-1 0,-1 1-1,0 0 1,0-1 0,0 1 0,1 0-1,-1 0 1,-1 0 0,1 0 0,0-1 0,0 2-1,0-1 1,0 0 0,-1 0 0,1 0-1,0 0 1,-1 1 0,1-1 0,-1 1-1,1-1 1,0 1 0,-1 0 0,1-1 0,-1 1-1,1 0 1,-1 0 0,0 0 0,1 0-1,-1 0 1,1 0 0,-1 1 0,1-1-1,-1 0 1,1 1 0,0-1 0,-3 2 0,-3 1-15,-1 0 0,1 1 0,1 0 0,-1 0 0,0 0 1,-7 7-1,-1 3-10,0 1 1,1 0-1,0 1 1,-19 30 0,25-34-136,2 1 0,-1-1 0,1 1 0,1 0 1,1 0-1,0 1 0,-5 27 0,8-38 126,1 0 0,0 0-1,0 1 1,0-1 0,0 0 0,1 0-1,-1 0 1,1 0 0,0 1 0,0-1-1,0 0 1,0 0 0,0-1 0,1 1-1,-1 0 1,1 0 0,3 3 0,-2-2 10,1-1-1,-1 0 1,1 0 0,0 0 0,0-1 0,0 1 0,0-1 0,0 0 0,0 0 0,1 0 0,6 1 0,29 6-371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20700,'4'-1'1713,"5"-5"-1281,5 2-224,9 2 784,3-2-512,10 1-928,2-1-488,7-3 760,-1-3-168,6-9-152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17796,'-2'0'156,"0"0"1,1 1-1,-1-1 1,0 1-1,1 0 1,-1-1 0,1 1-1,-1 0 1,1 0-1,0 0 1,-1 0-1,1 0 1,0 0-1,0 0 1,0 1-1,-1-1 1,0 2-1,-19 28 804,15-21-183,-10 18-117,1 0 1,1 0-1,1 2 0,-15 55 1,12-21-131,-10 87 0,25-141-493,-2 6 9,1 0 0,1-1 0,2 30 1,12-73 66,7-32-83,-4-2 1,17-124-1,-32 175-164,-2 24 74,0 27-29,1-35 88,1 0 1,0 0-1,-1-1 1,2 1-1,-1 0 0,0 0 1,1 0-1,0-1 0,0 1 1,1-1-1,-1 0 1,1 1-1,0-1 0,0 0 1,0-1-1,1 1 0,-1 0 1,1-1-1,0 0 1,0 0-1,0 0 0,0 0 1,1-1-1,-1 0 0,1 0 1,-1 0-1,1 0 1,0-1-1,0 1 0,0-1 1,0-1-1,0 1 1,0-1-1,0 1 0,0-2 1,0 1-1,0 0 0,0-1 1,0 0-1,-1 0 1,1 0-1,0-1 0,0 0 1,8-4-1,-4 1 53,0 0-1,-1 0 1,1-1-1,-1 0 1,-1-1-1,1 1 1,-1-1-1,0-1 1,0 0-1,-1 0 1,0 0-1,6-13 1,-8 8 66,-4 13-116,0-1-1,0 1 1,0 0-1,0 0 1,0 0-1,0 0 0,0 0 1,0 0-1,0 0 1,0 0-1,0 0 1,0-1-1,-1 1 0,1 0 1,0 0-1,0 0 1,0 0-1,0 0 1,0 0-1,0 0 1,0 0-1,0 0 0,-1 0 1,1 0-1,0 0 1,0 0-1,0 0 1,0 0-1,0 0 0,0 0 1,-1 0-1,1 0 1,0 0-1,0 0 1,0 0-1,0 0 0,0 0 1,0 0-1,0 0 1,-1 0-1,1 0 1,0 0-1,0 0 1,0 0-1,0 0 0,0 1 1,0-1-1,0 0 1,-19 18 53,5 1-88,1 1 0,1 1 0,0 0 1,2 0-1,0 1 0,2 0 0,0 1 1,-7 41-1,15-62-46,-1 0 0,1 1 0,0-1 0,0 0 0,0 0 0,1 0 0,-1 0 0,1 1 0,-1-1 0,1 0 0,1 4 0,-2-6 47,1 1-1,-1-1 1,1 1-1,-1-1 1,1 0-1,-1 1 1,1-1-1,-1 1 1,1-1-1,-1 0 0,1 1 1,0-1-1,-1 0 1,1 0-1,-1 1 1,1-1-1,0 0 1,-1 0-1,1 0 1,0 0-1,-1 0 1,1 0-1,0 0 1,-1 0-1,1 0 1,-1 0-1,1 0 0,0-1 1,-1 1-1,1 0 1,0 0-1,-1-1 1,1 1-1,-1 0 1,1-1-1,-1 1 1,1 0-1,-1-1 1,1 1-1,-1-1 1,1 0-1,16-14-378,2-12-137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19868,'-2'1'146,"-1"1"0,1-1 0,0 1-1,0 0 1,1 0 0,-1 0 0,0 0 0,1 0 0,-1 0-1,1 1 1,0-1 0,-1 1 0,1-1 0,0 0-1,0 1 1,1 0 0,-1-1 0,1 1 0,-1-1-1,1 1 1,0 0 0,0-1 0,0 6 0,1-1-256,-1-1 0,1 1 0,0-1 0,0 1 0,1-1 0,0 1 0,0-1 0,6 10 0,-4-9-387,2 1 1,-1-1-1,1-1 0,0 1 0,0-1 1,1 0-1,10 7 0,-13-10 156,0 0-1,0-1 1,-1 1-1,2-1 1,-1 0-1,0-1 1,0 1-1,1-1 1,-1 1-1,0-1 1,1-1-1,-1 1 1,1-1-1,0 1 1,-1-1-1,6-1 1,-9 1 382,0 0-1,0-1 1,0 1 0,0 0 0,0 0 0,0-1 0,0 1 0,-1 0 0,1-1 0,0 1 0,0-1 0,-1 0-1,1 1 1,0-1 0,0 1 0,0-2 0,-1 2 46,0-1 0,0 1 0,1 0 0,-1-1 0,0 1 0,0-1 0,0 1 0,0 0 0,0-1 0,0 1 0,0-1 0,0 1 0,0 0 0,0-1 0,0 1 0,0-1 0,0 1 0,-1 0 0,1-1 0,0 1 0,0-1 0,0 1 0,-1 0 0,1-1 0,0 1 0,-1-1 189,-1-1 0,1 1 1,0 0-1,0 0 0,0 0 0,-1 0 1,1 1-1,-1-1 0,1 0 0,-1 1 1,1-1-1,-1 0 0,1 1 0,-1 0 1,1-1-1,-1 1 0,-2 0 0,-2 0 91,0 1 0,1 0 0,-1 1 0,0-1 0,0 1 0,1 0 0,-1 0 0,1 1 0,0 0 0,-5 3 0,8-5-338,0 0 0,1 0 0,-1 0 0,1 1 0,0-1 0,-1 0 0,1 1 1,0-1-1,0 1 0,0-1 0,0 1 0,0 0 0,0 0 0,1-1 0,-2 3 0,2-3-41,0 1-1,0-1 0,0 1 0,0-1 0,0 1 1,1-1-1,-1 0 0,0 1 0,1-1 0,-1 0 1,1 1-1,-1-1 0,1 0 0,0 1 0,0-1 1,-1 0-1,1 0 0,0 0 0,0 0 0,0 0 1,0 0-1,2 2 0,15 10-454,36 23-1,-41-28 439,-1-1 1,0 1-1,0 1 0,0 0 1,-1 1-1,-1 0 0,11 13 1,-20-22 38,0 0 1,-1 0-1,1 0 1,0 0-1,-1 0 1,1 0-1,-1 0 1,1 0-1,-1 0 1,0 0-1,1 0 1,-1 1-1,0-1 1,0 0-1,0 0 1,0 0-1,0 0 1,0 1-1,0-1 1,0 0-1,0 0 1,-1 0-1,1 0 1,0 0-1,-1 1 1,1-1-1,-1 0 1,1 0-1,-1 0 1,1 0-1,-1 0 1,0 0-1,0-1 0,1 1 1,-1 0-1,0 0 1,0 0-1,0-1 1,0 1-1,0 0 1,0-1-1,0 1 1,0-1-1,0 1 1,0-1-1,-2 1 1,-6 2 66,-1 1 1,0-1-1,0-1 1,-11 2-1,17-3-57,-2 0 37,-7 1-200,-1 1 0,0-2 0,0 0 1,0 0-1,-23-3 0,26-3-24,11-6-93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171 285 17628,'-2'-1'86,"1"0"1,0 0-1,0 0 1,-1 0-1,1 0 1,-1 0-1,1 0 1,-1 0 0,1 1-1,-1-1 1,1 1-1,-1-1 1,1 1-1,-1-1 1,0 1-1,1 0 1,-1 0-1,0 0 1,1 0-1,-1 0 1,0 0-1,1 0 1,-1 1 0,0-1-1,-2 1 1,-3 1 129,0 1 1,0-1-1,1 1 1,-12 6-1,10-3 8,0-1 0,1 1 0,-1 0 0,1 1-1,0 0 1,-7 10 0,11-14-166,1 0 0,-1 1 0,1-1 0,0 1 0,0-1 0,0 1 0,1 0 0,-1 0 0,1 0 0,0 0 0,0 0 0,0 0 0,1 0 0,-1 0 0,1 0 0,1 8 0,-1-10-27,0 0 0,1 0 1,-1-1-1,1 1 0,0 0 0,-1-1 1,1 1-1,0 0 0,0-1 0,0 1 0,0-1 1,0 1-1,1-1 0,-1 0 0,0 0 0,1 1 1,-1-1-1,1 0 0,2 1 0,-1 0 10,0-1 0,0 0 0,1 0-1,-1 0 1,1-1 0,-1 1 0,1-1-1,-1 0 1,7 0 0,1-1 41,0 0 0,0-1-1,0-1 1,0 0 0,13-6 0,-1-1 22,0 0 0,-1-2 1,-1-1-1,0-1 0,-1-1 0,-1 0 0,32-32 0,-40 34-124,1 0 0,-2 0 0,0-1 0,0-1-1,-1 1 1,-1-1 0,-1-1 0,0 0 0,-1 0-1,0 0 1,-2 0 0,4-20 0,-7 33-2,-1-1 1,0 1 0,1-1-1,-1 1 1,0-1-1,-1 1 1,1-1 0,-1 1-1,1-1 1,-1 1-1,0-1 1,0 1 0,-1 0-1,1 0 1,-1-1-1,0 1 1,1 0-1,-1 0 1,-3-2 0,2 2 3,1 1 0,-1 0-1,0 0 1,0 0 0,0 1 0,0-1 0,0 1 0,0 0 0,-1 0 0,1 0 0,0 0 0,-1 0 0,1 1 0,0-1 0,-1 1 0,1 0-1,-1 0 1,1 0 0,-5 2 0,-8 1 14,0 1-1,0 0 0,0 2 1,1 0-1,0 0 1,0 2-1,0 0 0,1 0 1,0 1-1,-17 16 1,28-23 9,0 1 1,1-1 0,-1 1-1,0 0 1,1-1 0,0 1-1,0 1 1,0-1 0,0 0-1,0 0 1,1 1 0,-1-1-1,1 1 1,0-1 0,0 1 0,0 0-1,1-1 1,-1 1 0,1 5-1,1-1-7,0-1 0,0 0 0,1 1 0,0-1 0,1 0 1,0 0-1,0 0 0,6 10 0,13 24 54,-2 0 0,24 73 0,-38-91-596,0 0-1,-1 0 1,-1 0-1,-1 0 1,-2 1-1,0-1 1,-3 27-1,0-30-202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0:3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10962,'547'-4'7437,"0"-8"-5187,543-50-2189,-676 23-77,128-11 273,-1 21-388,-351 32-369,-141 2 371,-47-5 106,0 1-1,0-1 1,0 1-1,0-1 1,-1 1-1,1 0 1,0 0-1,0 0 1,1 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18284,'-7'29'2515,"-3"36"0,0-4-1014,-7 26 58,-10 155 1,31-220-2163,-6-34-1581,-22-61 1150,4 17 278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18308,'3'0'1512,"-3"3"-1056,-8 11-216,0 6 697,-1 15-305,-1 5-280,0 4-56,3 8-176,1-2-120,3-3-552,2-1-280,-3-10 688,-1-7-120,2-3-121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19084,'3'-5'212,"1"0"1,-1 0-1,1 0 0,0 0 1,0 0-1,0 1 0,1 0 1,-1 0-1,1 0 0,0 1 0,0-1 1,1 1-1,-1 0 0,1 1 1,-1-1-1,1 1 0,7-1 1,-5 1-84,1 1 0,-1 0 1,0 0-1,0 1 1,1 0-1,-1 1 0,0-1 1,0 2-1,0-1 1,1 1-1,-1 0 1,11 6-1,-16-7-125,1 0 0,-1 1 0,0 0 0,0 0 0,0 0 0,0 0 1,0 0-1,0 0 0,-1 1 0,1-1 0,-1 1 0,0 0 0,0 0 0,0 0 0,0 0 0,0 0 0,0 0 0,1 5 1,-1 1-54,0 2 0,0-1 1,0 0-1,-1 20 1,-1-14-70,2-8 2,0 1-1,0-1 1,1 1-1,0-1 1,0 0-1,1 0 1,0 0-1,1 0 1,7 10-1,13 23-226,-20-30 343,-1 0 0,1 0 0,-1 0 1,-1 1-1,0-1 0,-1 1 0,0 0 0,-1 0 0,0 0 0,-2 12 1,1-18 49,-1 0 0,0 0 0,0 0 0,-1 0 0,1-1 0,-1 1 0,0-1 0,-1 1 0,0-1 0,0 0 0,0 0 0,0 0 0,-1 0 0,1-1-1,-1 1 1,-1-1 0,1 0 0,0 0 0,-1 0 0,0-1 0,-10 6 0,7-4 24,-1-1-1,1 0 1,-1-1 0,0 0-1,0 0 1,0-1-1,0 0 1,-1-1-1,1 0 1,0 0-1,-1-1 1,1 0-1,0-1 1,-18-3-1,26 4-135,-1 0 0,1-1 0,0 1 1,0-1-1,0 1 0,0-1 0,0 0 0,0 1 0,0-1 0,0 0 0,0 0 0,0 0 0,0 1 0,0-1 0,0 0 0,1 0 0,-1 0 0,0-1 0,1 1 0,-1 0 0,1 0 0,-1 0 0,1 0 0,0-1 0,-1 1 0,1 0 0,0 0 0,0 0 1,0-1-1,0 1 0,0 0 0,0-2 0,1 0-59,-1-1 1,1 1-1,0 0 0,0 0 1,1-1-1,-1 1 1,1 0-1,-1 0 1,1 1-1,0-1 1,2-3-1,16-11-649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14867,'11'4'462,"-1"0"-1,1-2 1,1 1 0,-1-1-1,0-1 1,0 0 0,1 0-1,-1-1 1,0-1 0,1 0-1,-1 0 1,0-1 0,0-1-1,16-5 1,-16 4-317,-1 0 0,-1 0 1,1-1-1,-1 0 0,0-1 0,0 0 1,0 0-1,-1-1 0,0 0 0,0 0 1,-1-1-1,0 0 0,0-1 0,-1 1 1,8-16-1,-13 22-67,0 0-1,0 0 1,0 0 0,-1 0 0,1-1 0,-1 1-1,0 0 1,1 0 0,-1-1 0,0-2 0,0 5-58,0 0-1,0-1 1,0 1 0,0 0 0,0 0 0,-1-1 0,1 1 0,0 0 0,0-1-1,0 1 1,0 0 0,0 0 0,-1-1 0,1 1 0,0 0 0,0 0 0,0-1-1,-1 1 1,1 0 0,0 0 0,0-1 0,-1 1 0,1 0 0,0 0 0,0 0 0,-1 0-1,1-1 1,-1 1 0,0 0-1,0 1 0,0-1 1,0 0-1,0 0 0,1 0 1,-1 1-1,0-1 0,0 0 1,0 1-1,1-1 0,-1 0 1,0 1-1,0-1 0,0 2 1,-6 3 20,1 1 0,0 0 1,0 1-1,0 0 1,1-1-1,0 2 0,1-1 1,-1 0-1,-3 12 0,-2 3-42,2 1-1,-7 25 1,14-45 4,0-1 0,1 1 0,-1 0 0,1-1 1,0 1-1,-1 0 0,1-1 0,1 1 0,-1 0 0,0-1 1,0 1-1,1 0 0,0-1 0,0 1 0,-1 0 1,1-1-1,1 1 0,-1-1 0,3 4 0,-3-4 0,1-1 0,-1 0 0,1 1 0,0-1 0,0 0 0,0 0 0,0 0 0,0 0 0,0-1 0,0 1 0,0 0 0,0-1 0,0 1-1,0-1 1,0 0 0,0 0 0,0 0 0,0 0 0,1 0 0,-1 0 0,0-1 0,0 1 0,0-1 0,0 1 0,0-1 0,2-1 0,8-2 4,-1-1 0,0-1 1,0 0-1,0 0 1,-1-1-1,0-1 0,-1 0 1,1 0-1,8-10 1,11-15 36,29-42 0,-47 64-66,-11 11 22,0 0 0,0 0 0,0 0 0,0 0 0,0 0 0,1 0 0,-1 0 0,0 0 1,0 0-1,0 0 0,0 0 0,1 0 0,-1 0 0,0 0 0,0 0 0,0 0 0,0 0 0,0 0 1,1 0-1,-1 0 0,0 0 0,0 0 0,0 0 0,0 0 0,0 0 0,0 0 0,1 0 0,-1 1 0,0-1 1,0 0-1,0 0 0,0 0 0,0 0 0,0 0 0,0 0 0,0 0 0,0 1 0,1-1 0,-1 0 1,0 0-1,0 0 0,0 0 0,0 1 0,-1 27-41,-2-8 8,0-2-45,0-1-1,2 1 0,0-1 0,1 1 1,3 28-1,-3-44-12,0-1 0,1 1 0,-1 0 1,1-1-1,-1 1 0,1 0 0,0-1 0,-1 1 0,1-1 0,0 1 1,0-1-1,0 1 0,0-1 0,1 0 0,-1 1 0,0-1 1,0 0-1,1 0 0,-1 0 0,1 0 0,-1 0 0,1 0 1,-1 0-1,1-1 0,2 2 0,-2-2 9,0 0-1,0 0 1,0 0 0,0 0-1,0 0 1,0 0 0,0-1-1,0 1 1,0-1 0,0 1-1,0-1 1,0 0 0,0 0 0,0 1-1,-1-1 1,1-1 0,0 1-1,-1 0 1,1 0 0,-1-1-1,3-1 1,14-19-827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19676,'-8'-11'1761,"-4"9"-1169,2 4-296,6 2 496,1-1-8,1-3-584,4-1-152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3 310 17228,'0'0'72,"-1"0"1,1 0-1,0 0 1,0-1-1,0 1 1,0 0 0,-1 0-1,1 0 1,0-1-1,0 1 1,0 0-1,0 0 1,0 0-1,0-1 1,0 1-1,0 0 1,-1 0 0,1-1-1,0 1 1,0 0-1,0 0 1,0-1-1,0 1 1,0 0-1,1 0 1,-1-1 0,0 1-1,0 0 1,0 0-1,0 0 1,0-1-1,0 1 1,0 0-1,0 0 1,0 0 0,1-1-1,-1 1 1,0 0-1,0 0 1,0 0-1,0-1 1,1 1-1,-1 0 1,0 0-1,0 0 1,0 0 0,1 0-1,10-15 598,-10 13-288,36-45 1336,110-146 451,-143 186-2102,1 1 0,-1 0 0,2 0 0,10-10 0,-16 16-64,0 0 0,0-1-1,0 1 1,1 0 0,-1 0 0,0 0-1,0-1 1,0 1 0,1 0-1,-1 0 1,0 0 0,0 0 0,1 0-1,-1-1 1,0 1 0,0 0 0,1 0-1,-1 0 1,0 0 0,1 0-1,-1 0 1,0 0 0,0 0 0,1 0-1,-1 0 1,0 0 0,1 0 0,-1 0-1,0 0 1,0 0 0,1 1-1,-1-1 1,0 0 0,0 0 0,1 0-1,-1 0 1,0 0 0,0 1-1,0-1 1,1 0 0,-1 0 0,0 0-1,0 1 1,0-1 0,1 0 0,-1 0-1,0 0 1,0 1 0,0-1-1,0 0 1,0 1 0,0-1 0,0 0-1,0 0 1,0 1 0,1-1 0,-1 0-1,0 1 1,-1 17 10,1-17-12,-18 322-36,17-276 37,-1 0 1,-10 47-1,8-71 11,-1-1 0,-1 1 0,-1-1 0,-1 0 1,-1-1-1,-12 21 0,17-35 7,0-1-1,-1 0 1,0-1 0,-5 7 0,8-11-12,1 0 1,0 1-1,-1-1 1,1 0 0,0-1-1,-1 1 1,1 0-1,-1 0 1,0-1-1,-2 2 1,3-2-4,1 0-1,-1 0 1,0 0-1,1 0 1,-1 0-1,0 0 1,1 0 0,-1-1-1,0 1 1,1 0-1,-1 0 1,0 0 0,1-1-1,-1 1 1,1 0-1,-1-1 1,0 1 0,1-1-1,-1 1 1,1 0-1,-1-1 1,1 1-1,0-1 1,-1 0 0,1 1-1,-1-1 1,1 0-1,-3-4 8,1-1 0,0 0 0,1 1 0,-1-1 0,1 0 0,0 0 0,0 0 0,1 0-1,0 1 1,0-1 0,1-9 0,2-8 9,9-37-1,-6 40-28,0-1 0,2 1 0,0 1 1,1-1-1,1 1 0,1 1 0,23-30 0,-16 27-2,0 1 0,1 1 0,2 0 0,0 2 1,38-25-1,-51 37 14,72-50-18,-68 47 26,-1-2-1,-1 1 1,1-1 0,13-19 0,-22 27 7,-1 0 0,1-1 0,-1 1 1,0-1-1,0 1 0,0-1 0,0 0 0,0 1 0,-1-1 0,1 0 1,-1 0-1,1-2 0,-1 4-11,0 0 1,0 1-1,0-1 1,-1 1-1,1-1 1,0 1-1,0-1 1,0 1-1,0-1 1,-1 1-1,1-1 1,0 1-1,0-1 1,-1 1-1,1 0 1,0-1-1,-1 1 1,1-1-1,0 1 1,-1 0-1,1-1 1,-1 1-1,1 0 1,-1-1-1,0 1 3,0 0 0,-1-1 0,1 1 0,0 0 0,0 0 0,0 0 0,0 0 0,0 1 0,-1-1 0,1 0 0,0 0 0,0 1 0,0-1 0,0 0 0,0 1 0,-1 0 0,-5 2 27,1 1 0,0 0 0,0 0-1,1 1 1,-1-1 0,1 1 0,0 0-1,0 1 1,1-1 0,-5 7 0,3-3-29,1-1 0,0 1 0,1 0 1,0 0-1,0 0 0,-4 17 0,7-23-26,1-1 1,-1 1-1,1-1 0,0 1 0,0-1 1,0 1-1,0 0 0,0-1 0,0 1 0,1-1 1,-1 1-1,1-1 0,0 1 0,-1-1 0,1 1 1,1-1-1,-1 0 0,2 4 0,-1-4-58,-1-1-1,1 0 0,0 1 0,-1-1 0,1 0 1,0 0-1,0 0 0,0 0 0,0 0 0,0-1 1,0 1-1,0-1 0,0 1 0,0-1 0,0 0 1,0 1-1,0-1 0,0 0 0,0 0 0,1-1 1,-1 1-1,0 0 0,0-1 0,2 0 0,8-3-306,-1-1-1,0 1 1,0-2-1,-1 0 1,1 0-1,-1-1 1,0 0-1,-1 0 1,0-1-1,0-1 1,12-14-1,12-21-712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 19556,'-9'10'464,"1"0"-1,0 0 0,1 1 1,0 0-1,1 0 1,0 1-1,1 0 1,-5 15-1,-23 103-128,33-129-320,-1 6 3,-3 8 52,1 1 0,1-1 0,0 17 0,2-31-62,0-1 0,0 1 0,0-1 0,0 1 0,0 0 1,0-1-1,0 1 0,0-1 0,0 1 0,0-1 0,0 1 0,1-1 1,-1 1-1,0-1 0,0 1 0,1 0 0,-1-1 0,0 0 1,1 1-1,-1-1 0,0 1 0,1-1 0,-1 1 0,1-1 1,-1 0-1,1 1 0,0-1 0,0 1 3,0-1 1,0 0-1,0 0 0,0-1 0,0 1 1,0 0-1,0 0 0,0 0 0,0 0 1,0-1-1,0 1 0,0-1 0,-1 1 1,3-2-1,27-22 176,-6-3-14,-2 0 1,0-1 0,17-31-1,46-99 650,-81 149-756,-2 6-33,0 0 1,-1 0 0,1 0 0,-1-1-1,0 1 1,0 0 0,1-6-1,-5 10 70,-4 7-75,-7 13-24,-1 6 4,-8 11-3,1 2 0,2 0 0,2 2 1,-12 43-1,28-80-3,1 0-1,0 0 1,0 0 0,1 0 0,-1-1 0,1 1-1,0 0 1,1 0 0,-1 0 0,1 0 0,0 0 0,0 0-1,3 5 1,-3-7-2,0-1-1,0 0 1,1 0 0,0 0-1,-1 0 1,1 0 0,0 0-1,0 0 1,0-1 0,0 1-1,0-1 1,0 1-1,0-1 1,0 0 0,1 0-1,-1 0 1,1 0 0,-1 0-1,1 0 1,-1-1 0,1 1-1,-1-1 1,1 0 0,-1 0-1,1 0 1,0 0-1,3-1 1,6 0 1,0-1 0,0-1 1,-1 0-1,1 0 0,-1-1 0,1-1 0,-1 0 0,0 0 0,-1-1 0,14-10 1,-2 0 15,-2-1 1,0-1-1,30-33 0,-21 11 97,-27 37-106,-1 1 1,1 0-1,-1-1 1,0 1-1,0-1 1,0 1-1,0-1 1,0 1 0,-1-1-1,1 1 1,-1-1-1,0 0 1,0 1-1,0-1 1,0-4-1,0 7-4,-1-1-1,1 1 0,0-1 0,-1 1 1,1-1-1,-1 1 0,1-1 1,-1 1-1,1-1 0,-1 1 1,1-1-1,-1 1 0,0 0 1,1-1-1,-1 1 0,1 0 1,-1 0-1,0-1 0,1 1 1,-1 0-1,0 0 0,1 0 1,-1 0-1,0 0 0,1 0 1,-1 0-1,0 0 0,1 0 1,-1 0-1,0 0 0,1 0 1,-1 1-1,0-1 0,1 0 0,-1 0 1,-1 1-1,-23 12 90,11-4-94,0 1 1,2 1-1,-19 17 1,27-23-5,-1 0 1,1 0 0,0 1 0,0-1-1,0 1 1,1 0 0,0 0-1,0 0 1,0 0 0,1 0 0,-3 11-1,5-15 3,0 0 1,0-1-1,1 1 0,-1 0 0,0 0 0,1-1 1,-1 1-1,1 0 0,-1-1 0,1 1 1,0 0-1,0-1 0,0 1 0,0-1 0,0 0 1,0 1-1,0-1 0,0 0 0,1 1 0,-1-1 1,0 0-1,1 0 0,-1 0 0,1 0 0,-1-1 1,1 1-1,-1 0 0,3 0 0,6 3-3,0 0-1,0-1 1,15 3-1,-20-5-3,196 33 59,-200-34-43,-1 0 1,0 0 0,1 0 0,-1 0 0,0 0 0,1 0 0,-1 0 0,0 0 0,1-1 0,-1 1 0,0 0-1,1 0 1,-1 0 0,0 0 0,0-1 0,1 1 0,-1 0 0,0 0 0,0-1 0,1 1 0,-1 0 0,0 0 0,0-1-1,0 1 1,0 0 0,1-1 0,-1 1 0,0 0 0,0 0 0,0-1 0,0 1 0,0 0 0,0-1 0,0 1-1,0 0 1,0-1 0,0 1 0,0 0 0,0-1 0,0 1 0,-2-17 142,2 15-109,-3-16 83,-5-22-20,3 0-1,-1-78 0,6 114-172,0 1 0,0-1 0,1 1 0,0-1 0,0 1 0,-1-1 1,2 1-1,-1 0 0,2-4 0,-2 5-43,0 1 1,0-1-1,1 1 1,-1 0-1,0-1 1,1 1-1,-1 0 0,1 0 1,-1 0-1,1 0 1,-1 0-1,1 0 1,0 0-1,-1 1 1,1-1-1,0 0 1,0 1-1,0 0 0,1-1 1,-2 1 71,6-1-438,0 0 0,1-1 0,-1 1 0,0-2 0,11-4 0,-6-1-416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16243,'-12'-25'1793,"11"8"-1305,2 7-552,8 6 2264,2-5-1695,4 8-337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15939,'10'20'1905,"-1"16"-1145,-3 10-360,-2 7 2417,0 3-2185,5 4-656,2-1-192,-1-8-520,0-3-201,-7-14-239,-3-9-120,-5-15 664,-3-5-344,-10-18 167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81 287 13931,'-17'-26'836,"-25"-44"496,39 63-1073,-1 0 1,1 0 0,0 0 0,1 0 0,0-1 0,0 0-1,-1-13 1,3 18-134,0 1-1,1-1 1,-1 1-1,1-1 1,-1 1-1,1 0 1,0-1 0,0 1-1,0 0 1,0-1-1,0 1 1,0 0-1,1 0 1,-1 0-1,1 0 1,0 0-1,-1 1 1,1-1 0,0 0-1,4-2 1,3-2 199,0 1 1,0 0-1,15-6 0,-19 9-238,17-6 163,0 0 0,0 1 0,1 2 0,0 0 1,0 1-1,0 2 0,36 0 0,-43 2-218,0 1 0,1 1 0,-1 0 1,0 1-1,0 1 0,0 0 0,-1 1 0,0 1 1,0 1-1,0 0 0,21 13 0,-30-16-46,-1 0 0,0 1-1,0-1 1,0 1 0,0 0-1,-1 0 1,0 1 0,0-1-1,0 1 1,-1 0 0,1 0-1,-2 0 1,1 1 0,2 7-1,-3-6 21,-1 0-1,0 0 0,0 0 0,-1 0 1,0 1-1,-1-1 0,1 0 0,-2 0 0,1 0 1,-1 0-1,-5 13 0,-7 13 267,-1-1-1,-2-1 0,-1-1 1,-2-1-1,0 0 1,-3-2-1,0 0 0,-1-1 1,-39 31-1,61-56-262,-1 1-50,0 0-1,-1 0 0,1-1 0,-1 1 1,0-1-1,1 0 0,-1 0 0,0 0 1,-5 1-1,8-3 17,1 0 0,0 1-1,0-1 1,0 0 0,0 0-1,0 0 1,0 0 0,-1 0 0,1 0-1,0 0 1,0 0 0,0 0 0,0 0-1,0 0 1,-1 0 0,1 0 0,0 0-1,0 0 1,0 0 0,0 0-1,0 0 1,-1 0 0,1 0 0,0 0-1,0 0 1,0 0 0,0-1 0,0 1-1,-1 0 1,1 0 0,0 0 0,0 0-1,0 0 1,0 0 0,0 0 0,0 0-1,0-1 1,0 1 0,-1 0-1,1 0 1,0 0 0,0 0 0,0 0-1,0-1 1,0 1 0,0 0 0,0 0-1,4-10-942,14-14-465,-15 20 1174,53-72-1442,-17 28 544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47 261 14115,'1'18'819,"-1"-1"-1,-1 1 1,0-1-1,-1 0 1,-1 0-1,-1 0 1,-9 29-1,5-20 975,-8 49 0,17-75-1779,-1-1 1,0 1-1,0 0 0,0 0 0,0 0 1,1 0-1,-1 0 0,0 0 1,0 0-1,0 0 0,0 0 0,1 0 1,-1 0-1,0 0 0,0 0 0,0 0 1,1 0-1,-1 0 0,0 0 0,0 0 1,0 0-1,0 0 0,1 0 0,-1 0 1,0 0-1,0 0 0,0 0 0,0 0 1,1 0-1,-1 0 0,0 0 1,0 1-1,0-1 0,0 0 0,0 0 1,1 0-1,-1 0 0,0 0 0,0 0 1,0 1-1,0-1 0,0 0 0,0 0 1,0 0-1,0 0 0,0 1 0,0-1 1,1 0-1,-1 0 0,0 0 1,0 1-1,0-1 0,0 0 0,0 0 1,0 0-1,0 1 0,-1-1 0,1 0 1,0 0-1,0 0 0,0 0 0,0 1 1,0-1-1,0 0 0,0 0 0,10-10 300,-4-1-142,0 0-1,-1-1 0,0 1 1,0-1-1,-1 0 1,2-14-1,11-76 720,-17 101-888,2-15 73,-1-1 0,0-22 0,-6 63-403,4-13 279,1 0 0,0 0-1,1 0 1,1 0 0,-1-1 0,1 1-1,5 12 1,-6-20 45,0 0 0,1 0 1,-1 0-1,1 0 0,0-1 0,0 1 1,0-1-1,0 1 0,0-1 0,0 0 0,1 0 1,-1 0-1,1 0 0,-1 0 0,1 0 1,0-1-1,0 1 0,0-1 0,0 0 1,0 0-1,0 0 0,0 0 0,0-1 0,0 1 1,0-1-1,0 0 0,1 0 0,-1 0 1,4 0-1,7-2 1,0-1 1,-1 0 0,1 0-1,-1-1 1,0-1-1,0 0 1,0-1-1,-1 0 1,0-1 0,0-1-1,14-11 1,-12 8-10,-1 0 0,0-2 0,0 1 0,-2-1 1,0-1-1,0 0 0,-1-1 0,12-23 0,-22 37 2,1 0 0,0 0 0,-1 0 0,1 0-1,-1 0 1,1 0 0,-1 0 0,0-1 0,1 1 0,-1 0 0,0 0 0,0 0-1,0 0 1,0-1 0,0 1 0,0 0 0,0 0 0,0 0 0,0-1-1,0 1 1,-1 0 0,0-2 0,1 3 4,0 0 0,-1 0 0,1-1 0,0 1 0,-1 0 0,1 0 1,0 0-1,-1 0 0,1 0 0,0 0 0,-1 0 0,1 0 0,0 0 0,-1 0 0,1 0 0,0 0 0,-1 0 0,1 0 0,0 0 0,0 1 1,-1-1-1,1 0 0,0 0 0,-1 0 0,1 0 0,-1 1 0,-12 13-68,4 0 34,0 1 0,1 0 0,1 0 0,0 1 1,-6 22-1,9-27 35,1 0 0,1 0 1,0 0-1,1 1 1,0-1-1,0 0 0,1 1 1,1-1-1,1 12 1,-1-20 4,-1-1 0,1 1 0,0-1 1,0 1-1,-1-1 0,2 0 0,-1 1 1,0-1-1,0 0 0,1 0 0,-1 1 1,1-1-1,0-1 0,-1 1 0,4 3 1,-3-4 4,0 0 1,-1-1-1,1 1 1,0 0 0,0-1-1,-1 1 1,1-1-1,0 1 1,0-1 0,0 0-1,0 0 1,0 0-1,-1 0 1,1 0 0,0 0-1,3-1 1,2-1 19,-1-1 1,1 1-1,-1-1 1,0 0-1,0-1 1,0 0-1,0 0 1,0 0-1,8-9 1,3-5 64,0-1 0,-2 0 0,0-1 0,-1-1 0,-1 0 1,15-36-1,-15 27-58,-1 0 1,-2-1 0,-1 0 0,7-49 0,-15 76-50,-1-1 0,0 0 0,1 0 0,-2 0 0,1 1 0,0-1 0,-1 0 0,-1-5 0,1 9 9,1 1-1,0-1 0,-1 0 1,1 0-1,0 0 0,-1 1 0,1-1 1,-1 0-1,1 1 0,-1-1 1,1 0-1,-1 1 0,0-1 0,1 1 1,-1-1-1,0 1 0,0-1 1,1 1-1,-2-1 0,0 1-2,1 0 0,0 0 0,-1 0 0,1 0 0,0 0 0,0 0 0,-1 0 0,1 0 0,0 1 0,-1-1 0,1 1 0,0-1 0,0 1 0,0-1 0,0 1 0,-1-1 0,0 2 0,-5 4 0,-1 0-1,1 0 0,0 0 0,0 1 1,1 1-1,0-1 0,0 1 0,-7 13 0,2-2 35,2 0-1,-14 39 1,20-49 0,0-1-1,1 1 1,0 0 0,0 0 0,0 18 0,2-25-21,1 0 0,-1 1 1,0-1-1,0 0 1,1 1-1,0-1 1,-1 0-1,1 1 0,0-1 1,0 0-1,0 0 1,0 0-1,1 0 1,-1 0-1,0 0 0,1 0 1,-1 0-1,1-1 1,0 1-1,0-1 1,0 1-1,0-1 0,0 1 1,0-1-1,0 0 1,0 0-1,3 1 0,8 2-2,0-1 0,0-1-1,1 0 1,-1-1-1,22 0 1,-23-1-30,0 0 0,0 1 1,-1 0-1,1 0 0,0 1 1,-1 1-1,0 0 0,14 6 1,18 18-259,2 1-658,-41-26 797,0 0 1,0-1-1,0 0 1,0 0-1,1 0 0,-1 0 1,0-1-1,0 1 1,1-1-1,6-1 0,2-1-355,-1-1 0,0 0 0,0-1-1,0 0 1,0-1 0,17-9-1,63-45-3052,-84 54 3253,27-22-1515,-26 19 1272,1 0-1,0 1 1,0 1 0,0-1-1,19-7 1,-29 14 558,1-1-1,-1 1 1,1 0 0,-1 0-1,1 0 1,-1 0 0,1 0 0,0 0-1,-1 0 1,1 0 0,-1 0 0,1 0-1,-1 0 1,1 0 0,-1 0 0,1 0-1,-1 0 1,1 0 0,-1 0-1,1 1 1,-1-1 0,1 0 0,-1 0-1,1 1 1,-1-1 0,1 0 0,-1 1-1,0-1 1,1 1 0,-1-1 0,0 0-1,1 1 1,-1-1 0,0 1-1,1-1 1,-1 1 0,0-1 0,0 1-1,0-1 1,1 1 0,-1-1 0,0 1-1,0-1 1,0 1 0,0 0 0,-1 29 1291,1-25-986,-1 3 269,0 1 127,0-1 0,0 1 0,1 0 1,2 13-1,-1-19-620,-1-1 1,1 0-1,-1 1 0,1-1 0,0 0 1,0 1-1,0-1 0,0 0 1,1 0-1,-1 0 0,1 0 0,-1 0 1,1 0-1,0 0 0,-1 0 1,1-1-1,0 1 0,0-1 0,0 1 1,0-1-1,3 1 0,67 24 159,-53-20-756,1 0 1,28 15-1,-42-17 367,0-1 0,0 1 1,-1 0-1,1 1 0,-1-1 0,0 1 1,0 0-1,-1 1 0,1-1 0,-1 1 0,5 9 1,-5-8 117,-1 1 0,0 0 0,0 1 0,-1-1 0,0 0 0,-1 1 0,0-1 0,0 1 0,-1-1 0,0 1 0,0-1 0,-1 1 0,0-1 1,-1 1-1,1-1 0,-7 16 0,3-11 375,0-1 1,-1 1 0,0-1-1,-1-1 1,0 1 0,-1-1-1,0 0 1,-1-1 0,-19 19-1,24-27-257,1 1-1,-1-1 1,0 0-1,0 0 0,1 0 1,-1-1-1,0 1 1,0-1-1,-1 0 0,1 0 1,0-1-1,0 1 1,0-1-1,-1 0 0,1 0 1,0 0-1,0 0 1,-1-1-1,1 0 0,0 0 1,0 0-1,0 0 1,0-1-1,-7-3 0,6 3-91,0-1-1,0 0 0,1 0 0,-1 0 0,0-1 0,1 1 0,0-1 0,0 0 1,0 0-1,0-1 0,1 1 0,0-1 0,0 0 0,0 0 0,0 0 1,1 0-1,0 0 0,-2-8 0,3 10-30,1 0 1,-1 0-1,1 0 0,0 0 1,0 0-1,1 0 1,-1-1-1,1 1 0,-1 0 1,1 0-1,0 0 1,0 1-1,0-1 0,0 0 1,1 0-1,-1 0 1,1 1-1,0-1 0,0 1 1,0-1-1,2-1 1,6-5-207,0 0 0,0 1 0,21-13 0,-7 6 147,22-19-133,10-7-43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17060,'0'-1'2248,"7"1"-1224,17 0-255,8-2 1399,14-1-848,5 1-176,9-1-207,6-2-97,-1 2-320,-2-1-256,-13 3-648,-4-1-576,-17 2 800,-7 2-96,-10 1-128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19052,'-10'50'2825,"4"-12"-1850,2-21-723,0 0 0,1 0 0,1 0 0,0 0 0,2 0 0,0 1 0,3 24 0,-2-40-252,0 0 0,0 1 0,0-1 0,0 1 0,0-1 0,1 0 0,-1 0 0,1 0 0,-1 0 0,1 0 0,0 0 0,0 0 1,-1 0-1,1-1 0,1 1 0,-1-1 0,0 0 0,0 1 0,1-1 0,-1 0 0,0 0 0,1 0 0,-1-1 0,1 1 0,-1-1 0,1 1 0,-1-1 0,1 0 0,4 0 0,8 0-194,1 0 1,-1-2-1,27-5 0,-29 5 60,-6 1 73,4-1-98,0 0 0,0 1 1,0 0-1,15 1 0,-23 0 128,0 0-1,-1 1 0,1-1 0,-1 1 1,1 0-1,-1-1 0,1 1 0,-1 0 1,1 1-1,-1-1 0,0 0 0,0 1 1,0-1-1,0 1 0,0 0 0,0-1 1,0 1-1,0 0 0,0 0 0,-1 0 0,1 1 1,-1-1-1,0 0 0,2 4 0,-1 1 70,0 0-1,0 1 0,-1-1 0,0 1 1,0 0-1,-1-1 0,1 1 0,-2 0 1,1-1-1,-1 1 0,-1 0 0,1-1 1,-1 1-1,0-1 0,-1 0 0,0 0 1,0 0-1,-6 9 0,6-10 58,0 0-1,-1 0 1,0-1-1,0 0 1,-1 0 0,1 0-1,-1 0 1,0 0-1,0-1 1,-1 0 0,1 0-1,-1-1 1,0 1-1,0-1 1,0-1 0,0 1-1,0-1 1,-1 0-1,1 0 1,-1-1-1,-6 1 1,5-2-158,1 0 0,0-1 1,0 0-1,-1 0 0,1 0 0,0-1 1,0 0-1,1-1 0,-1 0 0,0 0 0,1 0 1,-1 0-1,1-1 0,0 0 0,1-1 1,-1 1-1,1-1 0,-1 0 0,2-1 0,-1 1 1,0-1-1,1 0 0,0 0 0,1 0 1,-1-1-1,-2-7 0,-9-24-489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72 116 19124,'6'-4'600,"0"0"-1,-1 0 0,1 0 1,-1-1-1,0 0 1,-1 0-1,6-6 1,-8 9-446,0-1 0,0 1 0,-1-1 0,1 1 0,-1-1 1,0 0-1,1 0 0,-1 1 0,0-1 0,-1 0 0,1 0 0,0 0 1,-1 0-1,0 0 0,1 0 0,-1 0 0,0 0 0,-1-5 0,1 7-148,-1 0-1,1 0 1,0 1-1,0-1 1,-1 0-1,1 1 0,0-1 1,-1 0-1,1 1 1,0-1-1,-1 0 1,1 1-1,-1-1 0,1 1 1,-1-1-1,0 1 1,1-1-1,-1 1 0,1-1 1,-1 1-1,0 0 1,1-1-1,-1 1 1,0 0-1,0-1 0,1 1 1,-3 0-1,2 0-3,-1 0-1,0 0 1,0 0 0,0 1-1,1-1 1,-1 1-1,0-1 1,1 1 0,-1 0-1,0 0 1,-2 1-1,-2 2-12,1 0 1,-1 1-1,1-1 0,-1 1 0,-4 6 0,3 0-9,0 0 0,0 0 0,1 0 1,0 1-1,1 0 0,-5 19 0,7-23 16,1 1 0,0-1 0,1 1 0,0-1 0,0 1-1,1 0 1,0-1 0,1 1 0,-1 0 0,4 13 0,-3-20 3,-1-1 1,1 1 0,-1 0 0,1-1-1,0 1 1,0-1 0,0 1-1,0-1 1,0 1 0,0-1-1,0 1 1,0-1 0,0 0 0,0 0-1,1 0 1,-1 0 0,1 0-1,-1 0 1,1 0 0,-1 0-1,1 0 1,0-1 0,-1 1 0,1-1-1,0 1 1,-1-1 0,1 1-1,0-1 1,-1 0 0,1 0-1,0 0 1,0 0 0,-1 0-1,1-1 1,0 1 0,0 0 0,-1-1-1,3 0 1,4-2 0,1 0 0,-1-1-1,-1 1 1,1-2 0,-1 1 0,9-7-1,20-19-12,-1-2 0,-1-1-1,-1-2 1,32-46 0,-70 89-79,0 1 0,1-1 0,0 1 0,0 1 0,-5 17 0,7-20 105,0-1-1,1 1 0,0 0 1,0-1-1,0 1 1,1 0-1,0-1 1,1 1-1,-1 0 1,3 11-1,-2-16-13,0 0 1,0 0-1,0 0 0,0 0 1,1 0-1,-1 0 0,1 0 1,-1 0-1,1-1 0,-1 1 0,1 0 1,0-1-1,0 0 0,0 1 1,0-1-1,0 0 0,0 0 1,0 0-1,0 0 0,1 0 1,-1-1-1,0 1 0,0-1 1,1 1-1,-1-1 0,0 0 1,1 0-1,-1 0 0,0 0 1,1 0-1,-1 0 0,0-1 1,4 0-1,-1-1-107,1 1 1,0-1-1,0 0 1,-1 0-1,1-1 1,-1 1-1,0-1 1,0-1-1,0 1 0,0-1 1,8-7-1,5-12-154,-3-1-96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19596,'-4'-3'1545,"4"9"-1161,4 1-464,9 2 472,4 1 40,10 7-336,6 3-216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18460,'1'1'281,"-1"-1"0,1 1 0,-1 0 0,1 0 1,-1-1-1,1 1 0,0-1 0,0 1 0,-1 0 0,1-1 0,0 1 1,0-1-1,-1 0 0,1 1 0,0-1 0,0 0 0,0 1 0,0-1 0,0 0 1,0 0-1,0 0 0,-1 0 0,1 0 0,0 0 0,0 0 0,0 0 0,2 0 1,27-9 1257,-23 6-1271,12-4-142,1-1 0,-1-1 0,0 0 0,-1-2 0,0 0 1,-1-1-1,29-25 0,-45 36-125,1-1 0,-1 1 0,0-1 0,0 1 0,0-1 0,0 1 0,0-1 0,0 0 0,0 1 0,-1-1 0,1 0 0,-1 0 0,1 0 0,-1 1 0,1-4 0,-1 4-6,-1 1-1,1-1 1,0 0-1,0 0 1,-1 0 0,1 1-1,0-1 1,-1 0-1,1 0 1,0 1-1,-1-1 1,1 0 0,-1 1-1,0-1 1,1 1-1,-1-1 1,1 0-1,-1 1 1,0-1 0,0 1-1,1 0 1,-1-1-1,0 1 1,0 0-1,1-1 1,-1 1 0,0 0-1,0 0 1,0-1-1,1 1 1,-1 0-1,0 0 1,0 0 0,-1 0-1,-4 1-53,-1-1 1,1 1-1,0 0 0,0 0 1,0 0-1,0 1 0,0 0 1,1 0-1,-1 1 0,1 0 0,-1 0 1,1 0-1,0 0 0,-8 8 1,3-4-43,1 2 1,1-1-1,-1 1 0,2 1 1,-1-1-1,-9 17 1,13-17 56,-1 0 1,2 0-1,-1 0 0,1 0 1,0 1-1,1-1 0,0 1 1,1-1-1,0 1 0,0 0 1,1 0-1,2 16 0,-1-22 22,-1 0 1,1-1-1,0 1 0,0 0 0,1 0 1,-1-1-1,1 1 0,0-1 0,0 1 0,0-1 1,0 0-1,1 0 0,-1 0 0,1 0 0,0 0 1,-1 0-1,2-1 0,-1 0 0,0 1 1,0-1-1,1 0 0,-1-1 0,1 1 0,-1 0 1,1-1-1,0 0 0,0 0 0,-1 0 1,1-1-1,0 1 0,0-1 0,0 0 0,6 0 1,0-1-48,0 0 1,-1-1-1,1 0 1,0 0-1,-1-1 1,0 0 0,1-1-1,-1 0 1,-1-1-1,1 0 1,-1 0-1,1 0 1,8-10 0,2-1-44,-1-1 1,-1 0 0,0-2 0,15-22 0,-30 38 109,3-3 10,-1 0 0,0 0-1,-1 0 1,1 0 0,-1-1-1,2-6 1,-30 58 120,21-37-56,0 0-1,1 1 1,0 0-1,0 0 1,1 0-1,0 0 1,1 0 0,-1 13-1,2-21-57,0 0 0,0 0-1,0 0 1,0 0 0,1-1 0,-1 1 0,0 0-1,0 0 1,1 0 0,-1 0 0,0 0-1,1-1 1,-1 1 0,1 0 0,-1 0 0,1-1-1,-1 1 1,1 0 0,-1-1 0,1 1-1,0 0 1,0-1 0,-1 1 0,1-1 0,0 1-1,0-1 1,-1 0 0,1 1 0,0-1-1,0 0 1,0 0 0,0 1 0,0-1 0,-1 0-1,1 0 1,0 0 0,0 0 0,0 0-1,0 0 1,0 0 0,0 0 0,0-1 0,-1 1-1,1 0 1,0 0 0,0-1 0,0 1-1,1-1 1,5-2 38,1 0 1,-1 0-1,0-1 0,8-5 0,31-25 68,-37 26-123,1 0 0,0 1-1,1 0 1,-1 0 0,1 1 0,0 1-1,1 0 1,14-5 0,-25 10-1,0 0-1,1-1 1,-1 1-1,0 0 1,0 0-1,1 0 1,-1 0 0,0 0-1,0 0 1,1 0-1,-1 1 1,0-1-1,0 0 1,0 1 0,0-1-1,1 1 1,-1-1-1,0 1 1,0-1 0,0 1-1,0 0 1,0 0-1,0-1 1,0 1-1,-1 0 1,1 0 0,0 0-1,0 0 1,-1 0-1,1 0 1,1 2-1,0 3 6,0 1-1,0-1 1,0 1-1,-1 0 0,1 6 1,-2-8 15,1 0-1,-1 0 1,1-1 0,0 1 0,1-1 0,-1 1 0,3 4 0,-3-8-12,-1-1-1,1 1 1,0 0-1,0-1 1,-1 1-1,1-1 1,0 1-1,0 0 1,0-1-1,-1 0 1,1 1 0,0-1-1,0 0 1,0 1-1,0-1 1,0 0-1,0 0 1,0 0-1,0 0 1,0 0 0,0 0-1,0 0 1,0 0-1,-1 0 1,1 0-1,0 0 1,0-1-1,0 1 1,0 0 0,0-1-1,0 1 1,0-1-1,-1 1 1,2-2-1,31-23-319,-24 18 55,-7 5 224,1 0-115,0-1 0,0 1 0,-1 0 0,2 0 0,-1 0 0,0 1 0,4-2 0,-6 2 95,0 1 1,0 0 0,0 0-1,0 0 1,0 0-1,1 0 1,-1 0 0,0 1-1,0-1 1,0 0-1,0 0 1,0 1 0,0-1-1,0 1 1,-1-1-1,1 1 1,0-1 0,0 1-1,0-1 1,0 1 0,0 0-1,-1-1 1,1 1-1,0 0 1,-1 0 0,1 0-1,0 0 1,-1-1-1,1 3 1,2 1 16,-1 0-1,1 0 1,0 0 0,0 0-1,0-1 1,1 1 0,-1-1-1,1 0 1,5 3 0,-6-4 64,-1-1 1,1 0 0,0 0 0,0 0-1,0 0 1,0-1 0,0 1 0,0-1-1,0 0 1,0 0 0,0 0 0,0 0-1,0 0 1,0-1 0,0 1 0,4-2-1,3-2 47,1 0 0,-1-1 0,0 0 0,0 0 0,0-1 0,-1 0 0,0-1 0,0 0 0,0-1 0,-1 0 0,0 0 0,-1-1 0,0 0 0,0 0 0,9-18 0,-15 25-68,0 1 0,0 0 0,-1 0 0,1-1 0,-1 1 0,1-1 0,-1 1 0,0 0 0,1-1 0,-1 1 0,0-1 0,0 1 0,0-1 0,0 1 0,0-1 0,0 1 0,-1-2 0,1 2-4,-1 1 1,1-1-1,-1 1 1,1-1-1,-1 1 0,1 0 1,-1-1-1,1 1 0,-1 0 1,1-1-1,-1 1 1,1 0-1,-1 0 0,1 0 1,-1-1-1,0 1 1,1 0-1,-1 0 0,0 0 1,1 0-1,-1 0 1,1 0-1,-1 0 0,0 0 1,1 0-1,-2 1 1,-3 0-3,1 1 1,-1-1-1,0 1 1,1 0-1,-1 0 1,1 1-1,0 0 1,-6 4-1,7-4 11,0-1 0,0 1 0,0 0 0,1 0 0,-1 0 0,1 0 0,0 0 0,0 1-1,0-1 1,-1 6 0,2-8-2,1 0 0,0 0 1,0 0-1,0 1 0,0-1 0,0 0 0,0 0 0,0 0 0,0 0 0,0 0 0,0 0 0,1 1 0,-1-1 0,0 0 0,1 0 0,-1 0 1,1 0-1,-1 0 0,1 0 0,0 0 0,-1-1 0,1 1 0,0 0 0,0 0 0,0 0 0,-1-1 0,1 1 0,0 0 0,0-1 0,0 1 1,0-1-1,0 1 0,0-1 0,0 1 0,0-1 0,0 0 0,1 0 0,-1 1 0,0-1 0,2 0 0,21 4 34,1-1 0,0 0 0,0-2 0,25-2 0,9 0 0,-30 2-35,-18 0 59,0 0 0,0-1 0,1 0 0,19-4-1,-30 4-36,-1-1 0,1 1-1,-1 0 1,1 0-1,-1 0 1,1 0-1,-1-1 1,1 1 0,-1 0-1,1 0 1,-1-1-1,0 1 1,1 0 0,-1-1-1,0 1 1,1 0-1,-1-1 1,0 1-1,1-1 1,-1 1 0,0-1-1,1 1 1,-1-1-1,0 1 1,0-1 0,0 1-1,0-1 1,1 0-1,-7-16 622,-21-18 283,22 29-749,-13-16 146,11 15-449,0 0 0,1 0-1,0-1 1,1 0 0,0 0 0,0-1-1,-6-15 1,10 23-30,1 0 0,0 0-1,0 0 1,0 0 0,0 0-1,0 0 1,0 0 0,0 0 0,0 0-1,0 0 1,0-1 0,1 1-1,-1 0 1,0 0 0,1 0 0,-1 0-1,1 1 1,-1-1 0,1 0 0,-1 0-1,1 0 1,1-1 0,2-2-580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21229,'-4'-3'1576,"-1"-2"-88,5 1-1696,5-3 1032,2 1-40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18484,'-7'15'2384,"1"2"-1455,1 6-417,-3 6 1704,5 2-1176,1 5-143,0 0-561,1 0-376,-1-5-736,-1-2-345,-2-8 905,-2-4-208,-9-12-184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15699,'0'-5'296,"1"0"-1,1 0 0,-1 0 1,1 0-1,-1 1 0,1-1 1,1 1-1,-1-1 1,1 1-1,-1 0 0,1 0 1,1 0-1,4-6 0,-1 5 151,-1-1 0,1 1 0,0 1 0,0-1 0,1 1 0,-1 1 0,13-5 1,-1 1 122,1 2-1,0 1 1,0 1 0,1 0 0,39 1 0,-48 2-511,1 1 0,-1 0 0,0 1 0,0 1 0,-1 0 0,1 0 0,-1 1 0,1 1 0,-1 0 0,0 0 0,-1 1 0,15 10 0,-19-11-52,-1-1 1,0 1-1,1 0 0,-1 1 0,-1-1 0,1 1 0,-1 0 0,0 0 0,-1 0 1,1 1-1,-1-1 0,0 1 0,-1 0 0,0 0 0,0 0 0,0 0 0,-1 0 1,0 0-1,0 1 0,-1-1 0,0 0 0,-1 9 0,-1-5 28,0 1-1,-1 0 1,-1-1 0,0 1-1,-1-1 1,0 0 0,0-1-1,-1 1 1,0-1-1,-14 17 1,4-8 72,-1-1 0,-1-1 0,0 0 0,-26 18 0,27-24-55,0 0-1,-32 15 0,40-22-271,0 0 1,-1-1 0,0 0 0,1-1 0,-1 0 0,0 0 0,-15 0-1,23-2 119,0 0 0,-1 0-1,1 0 1,0 0-1,-1-1 1,1 1-1,0 0 1,-1-1 0,1 0-1,0 1 1,0-1-1,-1 0 1,1 0-1,0 0 1,0-1-1,0 1 1,0 0 0,1-1-1,-1 1 1,0-1-1,0 0 1,1 0-1,-1 1 1,1-1-1,0 0 1,0 0 0,-1 0-1,1 0 1,0-1-1,1 1 1,-2-3-1,7-18-950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19868,'0'0'237,"1"1"-1,-1 0 0,0 0 0,0 0 1,0-1-1,1 1 0,-1 0 0,0 0 1,0 0-1,0-1 0,0 1 0,-1 0 1,1 0-1,0 0 0,0-1 0,0 1 1,-1 0-1,1 0 0,0-1 0,-1 1 1,0 1-1,-12 40 1359,4-15-966,0 6-524,1 0 0,2 0 0,1 1 0,0 52 0,7-72-101,4-12 34,-4-3-35,-1 0 1,0 1 0,0-1 0,0-1 0,0 1 0,0 0-1,0 0 1,0 0 0,0 0 0,-1-1 0,1 1-1,0 0 1,-1-1 0,2-1 0,7-28 1,-1 0 0,-1-1-1,-2 0 1,2-36 0,-7 68-15,0-1 1,0 1-1,0-1 0,0 1 1,0-1-1,0 1 1,0 0-1,0-1 0,0 1 1,0-1-1,1 1 0,-1-1 1,0 1-1,0-1 0,1 1 1,-1 0-1,0-1 1,0 1-1,1 0 0,-1-1 1,0 1-1,1 0 0,-1-1 1,1 1-1,-1 0 0,0 0 1,1-1-1,0 1 1,14 3-223,21 23-91,-23-16 229,-6-6 83,-1 0 1,1 0-1,0-1 0,0 0 1,0 0-1,0 0 0,0-1 1,1 0-1,-1-1 1,1 0-1,-1 0 0,11 0 1,-12-2 34,0 0 0,-1 0 0,1 0 0,-1 0 0,1-1-1,-1 0 1,0 0 0,0-1 0,0 1 0,0-1 0,0 0 0,0-1 0,-1 1 0,0-1 0,1 1 0,-1-2 0,4-5 0,-3 4 43,-1 0 0,0 0 0,7-14 0,-10 18-46,0-1 1,0 1-1,0-1 0,0 1 0,0-1 0,-1 0 0,1 1 0,-1-1 0,0 0 0,0 1 0,0-1 0,0 0 0,0 0 0,-1-2 0,1 4-19,0 1 0,0-1 0,-1 0 0,1 1 0,0-1-1,0 0 1,-1 1 0,1-1 0,-1 0 0,1 1 0,0-1-1,-1 1 1,1-1 0,-1 1 0,1-1 0,-1 1 0,0 0 0,1-1-1,-1 1 1,1-1 0,-1 1 0,0 0 0,1 0 0,-1-1-1,0 1 1,1 0 0,-2 0 0,0 0-2,1 0 0,-1 0 0,0 1 0,1-1 0,-1 0 0,1 1 0,-1 0 0,1-1 0,-1 1 0,1 0 0,-3 1 0,-1 2-3,-1 0 0,1 1 0,0-1 0,-9 11 1,6-4-2,0 0 1,1 1-1,0 0 1,0 0-1,2 0 1,-1 1-1,1-1 1,1 1-1,1 0 1,0 1-1,0-1 1,1 1 0,1-1-1,1 23 1,0-34-25,0 1 1,0-1-1,1 1 1,-1-1-1,1 1 1,-1-1 0,1 0-1,0 1 1,0-1-1,0 0 1,0 0-1,1 1 1,-1-1-1,0 0 1,1 0 0,0 0-1,-1-1 1,1 1-1,0 0 1,0-1-1,0 1 1,4 1-1,-4-2-72,1 0-1,-1 0 0,1-1 1,-1 0-1,1 1 0,-1-1 1,1 0-1,0 0 0,-1 0 1,1-1-1,-1 1 0,1-1 1,-1 1-1,1-1 0,-1 0 1,1 0-1,-1 0 0,0 0 1,0 0-1,1-1 0,2-2 1,5-4-216,-1 0 0,0 0 0,-1-1 1,0 0-1,0-1 0,-1 0 0,-1 0 1,7-11-1,12-26-552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17604,'-18'46'1289,"-47"134"2671,57-151-3344,0 1 0,2 0-1,2 0 1,-2 37 0,6-62-551,0 1 0,0-1 0,1 1 0,-1-1 0,1 1-1,1-1 1,-1 1 0,4 7 0,-5-12-58,1 1 0,0-1-1,0 0 1,0 0 0,0 0 0,0 1-1,0-1 1,0 0 0,0 0 0,0 0-1,0 0 1,1-1 0,-1 1 0,0 0-1,1 0 1,-1-1 0,0 1 0,1-1-1,-1 1 1,1-1 0,-1 0 0,1 0-1,-1 1 1,1-1 0,-1 0 0,1 0-1,-1-1 1,1 1 0,-1 0 0,1 0-1,-1-1 1,1 1 0,-1-1-1,0 1 1,1-1 0,1 0 0,11-6-18,0-1 1,0 0 0,-1 0-1,16-14 1,-19 14-11,1 0 0,0 0 0,0 1 0,0 0 0,1 1 0,0 1 0,18-6 0,-29 10 19,1 1 1,-1-1-1,1 1 1,-1 0-1,1-1 1,-1 1-1,1 0 1,-1 0 0,1 0-1,-1 0 1,1 1-1,-1-1 1,0 0-1,1 0 1,-1 1-1,1-1 1,-1 1-1,1 0 1,-1-1 0,0 1-1,0 0 1,1 0-1,-1 0 1,0-1-1,0 1 1,0 1-1,0-1 1,0 0-1,0 0 1,2 3 0,-1 2 4,0-1 0,0 2 0,0-1 0,0 0 0,-1 0 0,1 8 0,5 21 53,-7-34-55,1 0 0,0 0 0,-1 0 0,1 0-1,0 0 1,-1 0 0,1 0 0,0 0 0,0 0 0,0-1 0,0 1 0,0 0 0,0-1 0,0 1 0,0 0 0,0-1 0,0 1 0,0-1 0,0 0 0,0 1 0,1-1 0,-1 0 0,0 0 0,0 0 0,0 0 0,1 0 0,-1 0 0,0 0-1,0 0 1,0 0 0,0-1 0,1 1 0,-1 0 0,1-1 0,6-2 7,0 0-1,0 0 0,12-7 1,-18 9-7,51-30-9,-38 21-79,0 0-1,1 2 1,0-1-1,0 2 1,24-7 0,-39 13 69,1 1 0,-1 0 0,0-1 0,1 1 0,-1 0 0,1 0 0,-1 0 0,0 0 0,1 0-1,-1 1 1,1-1 0,-1 0 0,0 0 0,1 1 0,-1-1 0,0 1 0,1 0 0,-1-1 0,0 1 0,0 0 0,0 0 0,1-1 0,-1 1 0,0 0 0,0 0 0,0 0 0,0 2 0,2 2-21,0 0-1,0 0 1,-1 0-1,0 1 1,3 8 0,-4-9 36,1 1 1,0-1 0,0 0-1,0 0 1,4 7 0,-3-10 0,-1 0 0,0 1 1,1-1-1,0 0 0,-1 0 1,1-1-1,0 1 0,0 0 0,0-1 1,0 0-1,0 0 0,1 0 1,-1 0-1,0 0 0,0-1 0,1 1 1,-1-1-1,0 0 0,1 0 1,3 0-1,10-2-122,1 0 0,28-8 0,-24 5-151,-9 2 96,0 0 0,0 2 0,0 0 0,0 0 0,22 2-1,-31-1 147,-1 1-1,1-1 1,-1 1-1,1 0 1,-1 0-1,0 1 0,1-1 1,-1 0-1,0 1 1,0 0-1,0 0 1,0 0-1,0 0 1,-1 0-1,1 1 0,-1-1 1,1 1-1,-1 0 1,0 0-1,0-1 1,0 1-1,0 1 1,-1-1-1,1 0 0,1 7 1,0 1 94,-1 0-1,0 1 1,-1-1 0,0 1 0,-1 0 0,-2 17 0,-14 69 528,13-85-527,0 0 0,-1 0 0,0-1 0,-1 1 0,-1-1 1,0 0-1,0-1 0,-10 13 0,13-20-23,0 0 0,0-1 0,0 1 1,0-1-1,-1 0 0,0 0 0,1 0 0,-1-1 0,0 1 1,0-1-1,-1 0 0,1 0 0,0 0 0,-1-1 0,1 0 0,-1 1 1,1-2-1,-1 1 0,0 0 0,1-1 0,-1 0 0,0 0 1,1 0-1,-1-1 0,0 0 0,-6-1 0,7 0 22,-1 0 0,1 0-1,0 0 1,0 0 0,0-1-1,0 1 1,0-1 0,0 0 0,1 0-1,0-1 1,-1 1 0,1-1 0,0 1-1,1-1 1,-1 0 0,1 0-1,0-1 1,0 1 0,-3-7 0,1-2 30,-1 0 0,2-1 0,0 0 0,1 1-1,-1-20 1,2 26-82,1 0 0,0 0 0,0 0 0,1 0 0,0 0 0,1 0 0,-1 0 0,1 1 0,4-9 0,-5 12-15,1-1 1,0 1-1,0 0 1,0 0-1,1 0 0,-1 0 1,1 0-1,-1 0 1,1 1-1,0-1 1,0 1-1,0 0 1,1 0-1,-1 0 1,0 0-1,1 1 1,-1-1-1,7 0 0,71-15-280,-20 6 259,3-4-50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275 105 15875,'2'-2'250,"0"-1"0,-1 0 0,1 0 0,-1 0 0,0 0 0,0 0 0,0-1 0,0 1 0,-1 0 0,1 0 0,-1-1 0,0 1 0,0 0 0,0 0 0,0-1 0,-1-3 0,0 5-77,0-1 0,0 1 0,0 0 0,0-1-1,-1 1 1,1 0 0,0 0 0,-1 0 0,0 0 0,0 0-1,1 0 1,-1 0 0,0 1 0,0-1 0,-1 1 0,1-1 0,0 1-1,0 0 1,-1 0 0,1 0 0,-3-1 0,-1 0-18,0 1 1,0-1 0,0 1 0,0 0-1,0 1 1,0-1 0,0 1-1,0 0 1,0 1 0,0-1 0,0 1-1,0 1 1,-7 1 0,5 0-74,0 1 0,0-1 1,0 1-1,0 1 0,1 0 0,0 0 1,0 0-1,-10 10 0,9-7-78,1 0 0,0 0 1,0 0-1,1 1 0,0 0 0,1 1 0,0-1 1,0 1-1,1 0 0,0 0 0,1 0 0,0 1 1,1-1-1,0 1 0,-1 13 0,3-20-5,0-1 1,0 1-1,1-1 1,-1 1-1,0-1 0,1 0 1,0 1-1,0-1 1,0 0-1,0 1 0,1-1 1,-1 0-1,1 0 1,0 0-1,0 0 0,0-1 1,0 1-1,0 0 1,1-1-1,-1 0 0,1 1 1,5 3-1,-3-4 2,0 0-1,0 0 0,0 0 1,0-1-1,0 0 1,0 0-1,0 0 0,1 0 1,-1-1-1,0 0 0,0 0 1,1 0-1,-1-1 1,7-1-1,3-2 35,-1 0 1,0-1-1,0 0 0,0-1 0,0-1 1,-1 0-1,16-12 0,-19 13 23,-1-1 0,0-1-1,-1 0 1,1 0 0,-1 0 0,-1-1 0,0 0-1,0-1 1,-1 0 0,6-11 0,-11 19-53,0-1 1,0 0 0,0 1 0,0-1-1,0 0 1,-1 0 0,1 0 0,-1 1-1,0-1 1,0 0 0,0 0 0,0 0-1,0 0 1,-1 0 0,1 0 0,-1 1-1,0-1 1,0 0 0,0 1 0,-2-5-1,1 4-120,0 0-1,-1 0 1,1 1-1,-1-1 1,1 1-1,-1-1 1,0 1-1,0 0 1,0 0-1,0 0 1,0 1-1,0-1 1,-1 1-1,1 0 1,-1 0-1,-5-1 1,2 0-41,0 1 1,0 1 0,0-1 0,0 1 0,-11 2 0,-8 4-483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14643,'2'10'1416,"1"0"-1,-1-1 0,2 1 1,6 14-1,10 14 190,-19-37-1548,-1 0 0,1 0 0,0 0 0,0 0 0,0 0 0,0 0 0,0 0 0,1 0-1,-1-1 1,0 1 0,0 0 0,1-1 0,-1 1 0,0-1 0,0 1 0,1-1 0,-1 0 0,0 1 0,1-1 0,-1 0 0,1 0 0,-1 0 0,0 0 0,1 0-1,-1 0 1,1-1 0,-1 1 0,0 0 0,1-1 0,-1 1 0,2-2 0,5-1 159,0-1 0,1 0 1,11-8-1,-15 8-118,5-2-27,0 0 0,-1-1 0,0 0 0,0-1 0,-1 0 1,1 0-1,-2-1 0,1 0 0,-2 0 0,11-18 0,-17 27-70,0 0 0,0 0-1,0 0 1,0 0-1,0 0 1,0-1-1,0 1 1,0 0 0,0 0-1,0 0 1,0 0-1,0 0 1,0 0 0,0-1-1,0 1 1,-1 0-1,1 0 1,0 0-1,0 0 1,0 0 0,0 0-1,0 0 1,0-1-1,0 1 1,-1 0-1,1 0 1,0 0 0,0 0-1,0 0 1,0 0-1,0 0 1,0 0-1,-1 0 1,1 0 0,0 0-1,0 0 1,0 0-1,0 0 1,0 0 0,-1 0-1,1 0 1,0 0-1,0 0 1,0 0-1,0 0 1,0 0 0,-1 0-1,1 0 1,0 0-1,0 0 1,0 0-1,0 0 1,0 1 0,0-1-1,-1 0 1,1 0-1,0 0 1,0 0 0,0 0-1,0 0 1,0 0-1,0 1 1,0-1-1,0 0 1,0 0 0,0 0-1,-3 3-1,0 1 1,0-1-1,0 1 0,1 0 0,-1-1 1,1 1-1,0 0 0,-2 7 0,-12 37-47,14-42 43,0 0 0,1 1 0,0-1 0,0 1 0,0-1-1,1 1 1,0-1 0,0 1 0,1-1 0,2 13 0,-2-16 6,0 0 1,0 0-1,1-1 1,-1 1 0,1 0-1,0-1 1,0 1 0,0-1-1,0 0 1,0 1-1,0-1 1,1 0 0,-1 0-1,1-1 1,-1 1 0,1 0-1,0-1 1,0 0-1,0 0 1,0 0 0,0 0-1,0 0 1,0 0 0,0-1-1,3 1 1,9 1 7,0-1 0,-1-1 0,1 0 0,0-1 0,-1 0 0,1-1 0,-1-1 0,1 0 0,-1-1 0,0-1 0,0 0 0,-1-1 0,22-12 0,-36 20-12,-1 0-1,1 1 0,0-1 0,0 0 0,0 1 1,1-1-1,-1 1 0,0-1 0,1 0 0,0 1 0,0 0 1,0-1-1,0 3 0,0-4 17,0 0-1,0 0 1,0 0-1,0 0 1,0 0 0,0 0-1,1 0 1,-1 0 0,0 0-1,1 0 1,-1-1-1,1 1 1,-1 0 0,1 0-1,-1 0 1,1-1 0,-1 1-1,2 1 1,-1-2 5,0 1 0,0-1 0,0 0 1,0 0-1,0 1 0,0-1 0,0 0 0,0 0 0,0 0 0,0 0 1,0 0-1,0 0 0,0-1 0,0 1 0,0 0 0,-1 0 1,1-1-1,0 1 0,0 0 0,0-1 0,0 1 0,1-2 1,6-3 40,-1 1 1,0-2 0,-1 1 0,1-1 0,-1 0 0,0 0 0,0-1 0,-1 0 0,0 0-1,0 0 1,5-13 0,-4 8-102,0-1-1,-1 0 0,0-1 1,-1 1-1,-1-1 0,3-19 1,-6 30 18,1-20-109,-1 22 113,0 0-1,0 0 1,0 0-1,0 0 0,0 0 1,0 0-1,-1 0 1,1 0-1,0 0 0,-1 0 1,1 0-1,-1 0 1,1 0-1,-1 0 0,1 1 1,-1-1-1,0 0 1,1 0-1,-2 0 1,1 1 10,1 0 1,-1 0 0,1 0 0,-1 0 0,1 0 0,-1 0 0,1 0 0,0 0 0,-1 1 0,1-1 0,-1 0 0,1 0 0,-1 1 0,1-1 0,-1 0 0,1 1 0,0-1 0,-1 0 0,1 1 0,0-1-1,-1 1 1,1-1 0,0 0 0,0 1 0,-1-1 0,1 1 0,0-1 0,0 1 0,0-1 0,-1 1 0,1-1 0,0 1 0,0-1 0,0 1 0,0-1 0,0 2 0,-3 20-189,3-22 190,0 1-1,0 0 1,1-1-1,-1 1 0,0 0 1,0 0-1,1-1 0,-1 1 1,0-1-1,1 1 1,-1 0-1,1-1 0,-1 1 1,1-1-1,-1 1 0,1-1 1,0 1-1,-1-1 1,1 1-1,-1-1 0,1 0 1,0 1-1,-1-1 0,2 1 1,19-1-174,1 1 29,-22-1 148,1 1 0,0-1 0,0 0 0,-1 1 0,1-1 0,0 0 0,-1 1 0,1-1 0,-1 1-1,1-1 1,0 1 0,-1-1 0,1 1 0,-1 0 0,1-1 0,-1 1 0,0 0 0,1-1 0,-1 1 0,0 0 0,1 0 0,-1-1 0,0 1 0,1 1 0,3 23-19,-3-19 26,0 1 0,0-1 0,1 0 0,0 1 0,3 7 0,-3-11 5,-1-1-1,1 1 1,0-1 0,0 1 0,0-1 0,1 0-1,-1 0 1,0 0 0,1 0 0,0 0 0,-1 0-1,1-1 1,0 1 0,5 1 0,2 1 13,0-1 1,1 0-1,-1-1 1,1-1-1,0 1 1,12-1-1,68-5 100,-78 3-103,-9 1-29,66-8 161,-64 7-223,0 0 0,1-1 0,-1 0 0,0 0 0,0 0 0,0-1-1,-1 0 1,10-6 0,-14 8 27,0 0 1,1-1-1,-2 1 0,1 0 0,0-1 0,0 1 0,0 0 1,0-1-1,-1 1 0,1-1 0,-1 1 0,1-1 1,-1 0-1,0 1 0,1-1 0,-1 1 0,0-1 0,0 0 1,0 1-1,0-1 0,-1 0 0,1 1 0,0-1 0,-1 1 1,1-1-1,-2-2 0,-9-21-336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9890,'2'-1'856,"-2"-1"-2088,3 2 1264,-2 0 296,1 0-176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72 16307,'1'0'283,"0"0"-1,0 0 0,0-1 0,0 1 0,0-1 0,0 1 0,0-1 0,-1 1 0,1-1 0,0 1 0,0-1 0,-1 0 0,1 1 0,0-1 0,-1 0 0,1 0 0,-1 0 0,1 1 0,-1-1 0,1 0 0,-1 0 0,1 0 0,-1 0 0,1-2 1,-1 3-141,-1-1 1,1 0-1,0 0 1,0 1-1,0-1 1,0 0-1,-1 0 1,1 1-1,0-1 1,-1 0-1,1 0 1,-1 1-1,1-1 1,0 1-1,-1-1 1,0 0-1,1 1 1,-1-1-1,1 1 1,-1-1 0,0 1-1,1-1 1,-1 1-1,0 0 1,1-1-1,-1 1 1,0 0-1,0-1 1,1 1-1,-1 0 1,-1 0-1,-4-1-95,-1 0 0,1 0-1,-1 0 1,0 1 0,0 0 0,1 1-1,-1-1 1,1 1 0,-1 1 0,0-1-1,1 1 1,0 0 0,0 1 0,-1-1-1,1 1 1,1 1 0,-1-1-1,0 1 1,-6 5 0,7-5-61,0 1 0,0-1 1,0 1-1,0 0 0,1 0 0,0 0 1,0 1-1,0 0 0,1 0 0,0 0 1,0 0-1,0 0 0,1 0 0,0 1 1,0-1-1,1 1 0,-1 0 1,1 11-1,1-15 11,0-1 1,0 1 0,0-1 0,1 1-1,-1-1 1,1 0 0,-1 1-1,1-1 1,0 0 0,0 0-1,0 1 1,1-1 0,-1 0-1,0 0 1,1 0 0,-1 0-1,1-1 1,0 1 0,-1 0 0,1-1-1,0 1 1,0-1 0,0 1-1,0-1 1,0 0 0,1 0-1,-1 0 1,0 0 0,0 0-1,1-1 1,-1 1 0,0-1 0,1 1-1,3-1 1,1 0 11,0 1 0,-1-2 1,1 1-1,0-1 0,0 0 1,0 0-1,-1-1 0,1 0 1,-1 0-1,1-1 0,8-4 0,-6 1 55,0 1-1,-1-2 0,0 1 1,0-1-1,0 0 0,0-1 1,-1 0-1,10-16 0,-13 18-4,0 1-1,-1-1 0,0 0 0,-1-1 0,1 1 1,-1 0-1,-1-1 0,1 1 0,-1-1 1,0 0-1,0 1 0,-1-1 0,0 0 1,0 0-1,-1-6 0,0 10-70,-1 0 0,1-1 0,0 1 1,-1 0-1,1 1 0,-1-1 0,0 0 0,0 0 0,-4-4 0,5 7-58,1-1 0,0 0-1,-1 1 1,1-1 0,-1 1-1,1-1 1,-1 1-1,1 0 1,-1-1 0,1 1-1,-1-1 1,1 1 0,-1 0-1,0 0 1,1-1-1,-1 1 1,1 0 0,-1 0-1,0 0 1,1-1 0,-1 1-1,0 0 1,1 0 0,-1 0-1,0 0 1,1 0-1,-1 1 1,0-1 0,1 0-1,-1 0 1,1 0 0,-1 0-1,0 1 1,1-1 0,-1 0-1,1 1 1,-1-1-1,0 0 1,1 1 0,-1-1-1,1 1 1,-1-1 0,1 1-1,0-1 1,-1 1 0,1-1-1,-1 1 1,1-1-1,0 1 1,0-1 0,-1 1-1,1 0 1,0-1 0,0 2-1,-1 0-58,0 0-1,1 0 1,0 0-1,-1 0 1,1 0-1,0 0 1,0 0-1,0 0 1,0 0 0,0 0-1,2 3 1,5 10-849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131 208 16860,'0'-1'111,"1"0"0,-1 0-1,0 0 1,1 1 0,-1-1 0,0 0 0,1 0 0,-1 0 0,0 0 0,0 0 0,0 1 0,0-1 0,0 0 0,0 0 0,0 0 0,0 0 0,0 0 0,-1 0 0,1 1 0,-1-2 0,1 1-34,-1 0 1,1 1 0,-1 0 0,1-1-1,-1 1 1,1-1 0,-1 1 0,0 0 0,1-1-1,-1 1 1,1 0 0,-1-1 0,0 1-1,1 0 1,-1 0 0,0 0 0,0 0-1,1 0 1,-2 0 0,-2 0 177,0 0 0,1 1 1,-1-1-1,1 1 0,-1 0 1,1 0-1,-1 1 0,-5 2 0,3-1-158,0 1 0,0 0-1,0 1 1,1-1-1,0 1 1,0 0 0,0 0-1,0 1 1,1-1 0,0 1-1,0 0 1,1 0 0,-1 0-1,1 1 1,1-1 0,-5 14-1,7-19-87,0 0-1,0-1 0,0 1 0,-1 0 1,1 0-1,0 0 0,0 0 1,0 0-1,0 0 0,0 0 0,1-1 1,-1 1-1,0 0 0,0 0 1,1 0-1,-1 0 0,0-1 1,1 1-1,-1 0 0,1 0 0,-1-1 1,1 1-1,-1 0 0,1-1 1,-1 1-1,1 0 0,0-1 0,1 2 1,0-2 3,-1 1 0,1-1 0,0 1 0,0-1 0,0 0 0,0 0 0,0 0 1,-1 0-1,1 0 0,0 0 0,0-1 0,3 0 0,6-2 26,0-1 0,0-1 0,15-8 0,-1-2 12,0-1 0,-1 0 0,-1-2 0,21-22 0,-31 27-11,1-2 1,-2 1-1,0-2 1,0 0-1,-2 0 0,0-1 1,8-18-1,-17 31-28,1 1-3,-1 0 0,0 0-1,1 0 1,-2 0 0,1 0 0,0 0-1,-1-1 1,1 1 0,-1 0-1,0-5 1,0 8-7,0 0-1,0 0 0,0 0 0,0-1 1,0 1-1,0 0 0,0 0 1,0 0-1,0-1 0,0 1 1,0 0-1,0 0 0,0 0 1,0 0-1,0 0 0,0-1 1,-1 1-1,1 0 0,0 0 1,0 0-1,0 0 0,0 0 0,0 0 1,0-1-1,-1 1 0,1 0 1,0 0-1,0 0 0,0 0 1,0 0-1,-1 0 0,1 0 1,0 0-1,0 0 0,0 0 1,0 0-1,-1 0 0,1 0 0,0 0 1,0 0-1,0 0 0,0 0 1,-1 0-1,1 0 0,0 0 1,0 0-1,-11 7 12,-8 16-1,7-4 13,0 1 0,2 1 1,-11 28-1,17-36-6,0 0 0,0 0 0,1 0 0,1 0 0,0 1 0,1-1 0,1 15 0,0-25-3,0 0-1,0 0 1,0 0 0,1 0-1,0 0 1,-1 0 0,1 0-1,0-1 1,1 1 0,-1 0-1,0 0 1,1-1 0,-1 1-1,1-1 1,0 0 0,0 1-1,0-1 1,0 0 0,0 0-1,0 0 1,1 0 0,-1-1-1,1 1 1,-1-1 0,1 1-1,0-1 1,0 0 0,-1 0-1,1 0 1,0 0 0,0-1-1,0 1 1,0-1 0,5 1-1,2-1 29,1-1-1,-1 1 0,0-2 1,1 1-1,-1-1 1,0-1-1,0 0 0,14-6 1,-14 5 27,-1-1-1,1 0 1,-1 0 0,-1-1 0,1 0-1,-1 0 1,0-1 0,0 0 0,0-1-1,-1 0 1,-1 0 0,10-14 0,-15 21-53,-1 0 1,1 0 0,-1 0 0,1 0 0,-1 0-1,0 0 1,1 0 0,-1 0 0,0 0 0,0 0-1,0 0 1,0 0 0,0 0 0,0-2 0,0 3-12,0-1 0,0 1 1,0 0-1,-1 0 1,1 0-1,0-1 0,0 1 1,-1 0-1,1 0 1,0 0-1,0 0 0,0 0 1,-1 0-1,1-1 1,0 1-1,0 0 0,-1 0 1,1 0-1,0 0 0,-1 0 1,1 0-1,0 0 1,0 0-1,-1 0 0,1 0 1,0 0-1,0 0 1,-1 1-1,1-1 0,0 0 1,0 0-1,-1 0 1,1 0-1,-2 1 5,-1 0 0,1 1 0,0-1 0,0 0 0,0 1 1,0-1-1,1 1 0,-1 0 0,0 0 0,1-1 0,-2 3 0,2-2-15,-1-1 0,1 1 1,1-1-1,-1 1 0,0 0 0,0-1 0,1 1 1,-1 0-1,1 0 0,-1-1 0,1 1 0,0 0 1,-1 0-1,1 0 0,0-1 0,0 1 0,0 0 1,1 0-1,-1 0 0,0-1 0,1 1 0,-1 0 0,1 0 1,0-1-1,-1 1 0,1 0 0,0-1 0,0 1 1,0-1-1,0 1 0,0-1 0,1 0 0,-1 1 1,0-1-1,1 0 0,-1 0 0,0 0 0,1 0 1,0 0-1,-1 0 0,3 1 0,8 3-15,-1-1 0,1 0 0,0-1-1,23 4 1,-27-5 18,22 3 17,-15-1 44,1-1 1,0 0-1,-1-1 0,1-1 1,0-1-1,22-2 0,-37 2-5,1 0 0,-1-1-1,1 1 1,-1-1-1,1 0 1,-1 1-1,1-1 1,-1 0-1,1 0 1,-1 0-1,0 0 1,0 0-1,1 0 1,-1 0 0,0 0-1,0-1 1,0 1-1,0 0 1,-1-1-1,1 1 1,0-1-1,0 1 1,-1-1-1,1 1 1,-1-1 0,1 1-1,-1-1 1,0 0-1,0 1 1,0-1-1,1 0 1,-2 1-1,1-1 1,0 1-1,0-1 1,0 0-1,-2-2 1,0-8 284,-1 1 0,0-1 0,-11-20 0,11 24-236,-27-56-489,31 64 274,-1 0-1,0-1 0,1 1 0,-1 0 0,0 0 0,1 0 0,-1 0 0,0 0 0,1 0 0,-1 0 0,1-1 0,-1 1 1,0 0-1,1 0 0,-1 0 0,0 1 0,1-1 0,-1 0 0,1 0 0,-1 0 0,0 0 0,1 0 0,-1 0 0,0 0 1,1 1-1,-1-1 0,0 0 0,1 0 0,-1 0 0,0 1 0,1-1 0,-1 1 0,27 11-900,-10-5 337,17 6-441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18468,'0'0'92,"0"-1"0,0 1 0,0-1 0,0 1 0,0 0 0,0-1 0,0 1 0,0-1 0,0 1 0,0 0 0,1-1 0,-1 1 1,0 0-1,0-1 0,0 1 0,1 0 0,-1-1 0,0 1 0,1 0 0,-1-1 0,0 1 0,0 0 0,1 0 0,-1 0 0,1-1 0,-1 1 0,0 0 0,1 0 0,-1 0 0,17-1 1667,18 10 1043,-34-8-2566,13 3 212,0 1 0,-1 0 0,0 1 1,0 1-1,0 0 0,-1 1 0,0 0 1,11 11-1,-22-19-443,0 1-1,-1-1 1,1 1 0,0 0 0,-1-1 0,1 1 0,-1 0 0,1 0-1,-1-1 1,1 1 0,-1 0 0,1 0 0,-1 0 0,0-1 0,1 1-1,-1 0 1,0 0 0,0 0 0,0 0 0,0 0 0,1 0-1,-1-1 1,-1 1 0,1 0 0,0 0 0,0 0 0,0 0 0,0 0-1,-1 0 1,1 0 0,0-1 0,-1 1 0,1 0 0,-1 1 0,-2 1-13,-1 0 1,1 0 0,0-1 0,-1 1 0,1-1 0,-8 3 0,-16 12-202,26-17 192,0 1-1,1 0 0,-1 0 1,0 0-1,0-1 1,0 1-1,1 0 1,-1 0-1,0 0 1,1 0-1,-1 0 0,1 0 1,-1 1-1,1-1 1,0 0-1,-1 0 1,1 0-1,0 0 0,0 0 1,0 2-1,0 0-23,1 0 1,0-1-1,0 1 0,0 0 0,0 0 0,0-1 0,0 1 0,1-1 0,0 1 0,-1-1 0,1 0 1,0 0-1,0 0 0,0 1 0,0-2 0,0 1 0,1 0 0,2 1 0,8 5-118,-1 0 0,18 6 0,-23-10 94,23 7-135,19 10-144,-47-20 336,0 0 0,1 0 0,-1 1 0,0-1 0,0 1 0,0 0 0,0 0 1,0 0-1,-1 0 0,1 0 0,0 0 0,-1 0 0,0 0 0,1 1 0,1 4 1,-3-5 37,0 0 0,0 0 0,0 1 0,0-1 0,0 0 0,0 0 1,-1 0-1,1 1 0,-1-1 0,0 0 0,1 0 0,-1 0 1,0 0-1,0 0 0,0 0 0,0-1 0,-1 1 0,1 0 0,-1 0 1,1-1-1,-1 1 0,1-1 0,-1 1 0,0-1 0,1 0 0,-5 2 1,-3 3 240,-1 0-1,0-1 1,-20 7 0,19-8-115,0-1-1,0 0 0,0-1 1,0 0-1,0-1 1,-20 0-1,26-1-205,1-1-1,-1 1 1,0-1 0,0 0-1,0 0 1,0 0 0,1-1-1,-1 0 1,1 0-1,-1 0 1,1-1 0,0 1-1,0-1 1,0 0 0,0 0-1,0 0 1,-6-7 0,0-6-244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16251,'-14'22'688,"1"1"-1,0 1 0,2 0 0,1 1 1,-9 31-1,8-16-363,2 1 0,-5 63 0,13-99-305,0 9 26,0-1 0,1 0 0,2 23-1,-2-33-18,1 0 1,-1 0-1,1 0 0,0 0 0,0-1 0,0 1 0,1 0 0,-1-1 1,0 1-1,3 2 0,-3-4 3,0 0 0,0 0 0,0 0 0,0 0 0,1 0 0,-1 0 0,0-1 0,0 1 0,1 0 0,-1-1 0,1 1 0,-1-1 0,1 1 0,-1-1 0,1 0 0,-1 0 0,0 1 0,1-1 0,0 0 0,1-1 0,2 1 37,0-1 0,0-1 0,0 1 0,0-1 0,0 0 0,0 0-1,-1 0 1,1 0 0,-1-1 0,0 0 0,5-4 0,9-8 233,18-20 1,-22 21-128,41-45 500,-3-2 1,-3-3-1,64-107 1,-121 188-839,0 1 1,1 0-1,-9 36 1,-9 69-598,25-121 758,-7 63-216,7-59 217,0 0-1,0 0 1,1 0-1,0-1 1,0 1-1,0 0 1,0-1-1,5 10 1,-6-13 21,1-1-1,0 0 1,-1 0 0,1 0 0,0 0 0,-1 0 0,1 0-1,0 0 1,0 0 0,0 0 0,0 0 0,0 0 0,0-1-1,0 1 1,1 0 0,-1-1 0,0 1 0,0-1 0,0 1 0,1-1-1,-1 1 1,0-1 0,1 0 0,-1 0 0,0 0 0,0 0-1,1 0 1,-1 0 0,0 0 0,1 0 0,-1 0 0,0 0-1,1-1 1,-1 1 0,0-1 0,0 1 0,0-1 0,1 1-1,-1-1 1,2-1 0,3-2 92,0 0-1,0 0 0,-1-1 1,1 0-1,-1 0 1,5-7-1,6-8 273,-1 0 1,-1-1-1,-1-1 0,16-37 0,-23 45-354,-1-1 0,0 0 0,-1 0 0,0 0 0,-1-1 0,-1 1 0,0-1 0,-1-25 0,-1 39-124,0 1 1,-1-1-1,1 1 1,0-1-1,0 1 1,-1-1-1,1 1 1,-1-1-1,1 1 1,-1-1-1,1 1 1,-1 0-1,0-1 1,0 1-1,0 0 1,0 0-1,0 0 1,0 0-1,0-1 1,0 1-1,0 1 1,0-1-1,-1 0 1,1 0-1,0 0 1,-2 0-1,1 1-5,0-1 0,1 1 0,-1 0 0,0 0 0,1 0 0,-1 0 0,1 1-1,-1-1 1,0 0 0,1 1 0,-1-1 0,1 1 0,-1 0 0,1-1 0,-1 1-1,1 0 1,0 0 0,-1 0 0,1 0 0,0 0 0,-1 0 0,1 0 0,0 0-1,-2 3 1,-9 15-903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54 19244,'0'-1'101,"-1"0"-1,1 1 0,-1-1 1,1 0-1,0 0 1,-1 1-1,0-1 0,1 0 1,-1 1-1,1-1 1,-1 1-1,0-1 1,0 0-1,1 1 0,-1 0 1,0-1-1,0 1 1,1-1-1,-1 1 0,0 0 1,0 0-1,0-1 1,0 1-1,0 0 1,1 0-1,-1 0 0,0 0 1,0 0-1,0 0 1,0 0-1,0 0 0,-1 1 1,-2 0 96,0-1 0,0 1-1,0 0 1,0 1 0,1-1 0,-6 3 0,-1 2-114,1 1-1,-1 1 1,1 0 0,0 0 0,1 0-1,0 1 1,0 0 0,1 1 0,0 0-1,1 0 1,0 1 0,1-1 0,0 1-1,0 0 1,1 1 0,-3 14 0,6-25-92,1 1 1,0 0-1,0-1 1,-1 1 0,1 0-1,0-1 1,0 1-1,0 0 1,1-1-1,-1 1 1,0-1-1,1 1 1,-1 0 0,1-1-1,-1 1 1,1-1-1,0 1 1,1 2-1,-1-4 8,0 1 0,0 0 0,0-1 0,0 1 0,0-1 0,0 1 0,0-1 0,0 0 0,0 1-1,0-1 1,0 0 0,0 0 0,0 0 0,0 0 0,0 0 0,0 0 0,0 0 0,0 0 0,0 0 0,0 0-1,2-1 1,3-1 24,1 0 0,-1-1 1,0 0-1,0 0 0,0-1 0,0 1 0,6-6 0,12-11 254,-1-1 0,-2 0-1,0-2 1,-1 0 0,-1-2 0,-2 0 0,26-46 0,-43 66-117,-8 14-157,-12 17-99,7-7-170,2 1 1,0 0 0,1 1 0,1 0 0,1 1-1,-10 42 1,18-62 157,-1 0-1,1 0 1,-1-1-1,1 1 0,0 0 1,0 0-1,0 0 1,0-1-1,0 1 1,1 0-1,-1 0 1,0-1-1,1 1 1,-1 0-1,1 0 1,0-1-1,0 1 0,-1-1 1,1 1-1,0-1 1,0 1-1,2 1 1,-1-2 24,-1 0-1,1-1 1,0 1 0,-1-1 0,1 1 0,0-1 0,-1 0 0,1 1 0,0-1-1,0 0 1,-1 0 0,1 0 0,0-1 0,-1 1 0,1 0 0,0-1-1,-1 1 1,1-1 0,0 1 0,-1-1 0,1 0 0,-1 1 0,3-3 0,27-16-827,6-13-123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16996,'-10'8'548,"0"1"0,0 0 1,1 1-1,0 0 0,1 0 1,0 1-1,1 0 1,0 0-1,1 1 0,-6 13 1,3-5 171,-11 35 0,18-47-642,0 0 0,0 0 0,1 0 0,0 0 0,1 0 0,0 0 0,1 15 0,-1-21-79,0-1 0,0 1 1,1 0-1,-1-1 0,0 1 0,1-1 0,-1 1 1,1 0-1,-1-1 0,1 1 0,0-1 0,-1 1 0,1-1 1,0 0-1,0 1 0,0-1 0,0 0 0,1 0 1,-1 1-1,0-1 0,0 0 0,1 0 0,-1 0 1,1-1-1,-1 1 0,1 0 0,-1 0 0,1-1 0,-1 1 1,1-1-1,1 1 0,3-1-39,0-1 0,1 1 1,-1-1-1,0-1 0,0 1 0,0-1 0,6-3 1,-7 3-28,-1 1 1,1-1 0,0 0 0,0 1-1,0 0 1,0 0 0,0 1-1,0 0 1,0-1 0,10 2-1,-13 0 37,0 0 0,0-1 0,0 1 0,0 0 0,-1 0 0,1 1 0,0-1-1,0 0 1,-1 0 0,1 1 0,-1-1 0,1 1 0,-1 0 0,1-1-1,-1 1 1,0 0 0,1 2 0,1 2-30,-1 1-1,0-1 1,0 1-1,1 6 1,7 21 102,-10-34-24,0 0 1,0 1 0,0-1-1,1 0 1,-1 1 0,0-1-1,0 0 1,0 0 0,1 1-1,-1-1 1,0 0 0,0 0-1,1 1 1,-1-1 0,0 0-1,1 0 1,-1 0 0,0 0-1,1 0 1,-1 1 0,0-1-1,1 0 1,-1 0 0,0 0-1,1 0 1,-1 0 0,0 0-1,1 0 1,-1 0 0,0 0-1,1 0 1,-1 0 0,0 0-1,1 0 1,-1-1 0,0 1-1,1 0 1,-1 0 0,0 0-1,1 0 1,-1-1 0,0 1-1,0 0 1,1 0-1,-1 0 1,0-1 0,0 1-1,1 0 1,-1-1 0,0 1-1,0 0 1,0 0 0,0-1-1,1 1 1,-1 0 0,0-1-1,0 0 1,12-19 610,-5 5-410,0-1 1,-1 0 0,0-1 0,-2 0 0,0 1-1,-1-1 1,0-1 0,-1 1 0,-2-32-1,0 43-555,-1 3-557,3 4-244,-1 0 917,0 0 0,0 0 0,0 1 0,1-1 0,-1 0 0,0 0 0,1 0 0,-1-1 0,1 1 0,-1 0 0,4 0 0,6 2-274,1 0-1,0-2 1,0 1 0,0-2-1,22-1 1,9-2-502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15891,'-20'1'1209,"0"2"-1,-21 4 1,34-5-1017,1 0-1,0 0 1,0 0 0,0 1 0,0 0-1,0 0 1,0 0 0,1 1 0,-1 0-1,-4 5 1,9-9-190,1 1-1,-1-1 1,0 0 0,1 1-1,-1-1 1,1 1 0,-1-1-1,1 1 1,0-1 0,-1 1-1,1-1 1,-1 1 0,1-1-1,0 1 1,0 0 0,-1-1-1,1 1 1,0-1-1,0 1 1,0 0 0,-1-1-1,1 1 1,0 0 0,0-1-1,0 1 1,0 0 0,0-1-1,0 1 1,1 0 0,-1-1-1,0 1 1,0 0 0,0-1-1,1 1 1,-1-1 0,0 1-1,0 0 1,1-1 0,-1 1-1,1-1 1,-1 1 0,1-1-1,-1 1 1,0-1 0,1 0-1,-1 1 1,1-1 0,0 1-1,-1-1 1,1 0 0,-1 1-1,1-1 1,1 0 0,4 3-65,1-1 0,1 0 0,-1 0 0,8 1 0,-2-1 4,-5 0 35,-1 1 0,1-1 0,-1 1-1,0 1 1,0 0 0,-1 0 0,1 0 0,-1 0 0,0 1 0,7 7 0,-11-11 58,0 1-1,-1 0 1,1 0 0,0 0 0,-1 0 0,1 0 0,-1 0-1,0 0 1,0 1 0,0-1 0,0 0 0,0 1-1,0-1 1,-1 1 0,1-1 0,-1 1 0,1-1 0,-1 1-1,0-1 1,0 1 0,0-1 0,-1 1 0,1-1 0,-1 1-1,1-1 1,-1 1 0,0-1 0,0 1 0,0-1 0,0 0-1,0 0 1,0 1 0,-1-1 0,-2 3 0,-1 0 114,0 0 0,0-1 0,-1 1 0,0-1-1,0 0 1,0 0 0,0-1 0,0 0 0,-1 0 0,0 0 0,-8 1 0,11-2-196,0-1-1,0 0 1,0 0 0,-1-1-1,1 1 1,0-1 0,0 0-1,-1 0 1,1 0 0,0 0-1,0-1 1,-1 0-1,1 0 1,0 0 0,0 0-1,0-1 1,0 0 0,1 1-1,-8-6 1,9 6 16,1-1 0,-1 1 0,1-1-1,0 1 1,0-1 0,0 0 0,0 0 0,0 1 0,0-1 0,0 0-1,1 0 1,-1 0 0,1 0 0,-1 0 0,1 0 0,0 0 0,-1 0-1,1 0 1,1-3 0,6-19-493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118 258 16355,'-11'9'1444,"7"-6"-1314,-7 7 158,2 0-1,-1 0 1,1 1 0,0 0-1,1 0 1,-9 17-1,13-20-188,-1 0 0,2 0 0,-1 1-1,1-1 1,1 1 0,-1 0 0,1-1-1,1 1 1,0 0 0,0 17 0,1-24-81,-1-1 1,1 0 0,0 1 0,1-1 0,-1 0 0,0 1 0,0-1 0,1 0 0,-1 0-1,0 1 1,1-1 0,-1 0 0,1 0 0,0 0 0,-1 0 0,1 1 0,0-1 0,0 0-1,0 0 1,0 0 0,0-1 0,0 1 0,0 0 0,0 0 0,0 0 0,0-1 0,0 1 0,0-1-1,0 1 1,1-1 0,-1 1 0,0-1 0,0 0 0,1 1 0,-1-1 0,0 0 0,1 0-1,-1 0 1,0 0 0,1 0 0,-1 0 0,0-1 0,0 1 0,1 0 0,-1-1 0,0 1 0,0 0-1,3-2 1,5-2 77,0 0 0,-1 0 0,1-1-1,-1-1 1,9-6 0,13-12 235,0-1 1,-1-2-1,28-34 1,-44 45-273,-1 0 0,-1 0 0,0-1 0,-1 0 1,0-1-1,-2 0 0,13-39 0,-20 51-91,1-2 0,-1 1 1,0 0-1,-1 0 0,0 0 0,0 0 1,0-1-1,-1 1 0,0 0 0,0 0 1,-4-10-1,4 13 1,-1 1-1,1-1 1,-1 1 0,0 0-1,0 0 1,0 0 0,0 0-1,-1 0 1,1 0 0,-1 0 0,1 1-1,-1 0 1,0-1 0,0 1-1,0 0 1,0 0 0,-1 0-1,1 1 1,0-1 0,-1 1 0,1 0-1,-1 0 1,-5-1 0,1 1 23,0 1 0,-1 0 0,1 0 0,0 1 0,0 0 0,0 0 0,0 1 0,0 0 0,0 0 1,0 1-1,0 0 0,-8 5 0,10-5 49,1 0-1,0 0 1,0 0 0,0 1 0,0 0 0,0 0 0,1 0-1,0 1 1,0-1 0,0 1 0,0 0 0,1 0 0,0 0-1,0 1 1,0-1 0,1 1 0,-3 7 0,5-11-26,-1 1 0,1 0 0,0 0 1,0-1-1,0 1 0,1 0 0,-1-1 1,1 1-1,-1-1 0,1 1 0,0 0 0,0-1 1,0 1-1,0-1 0,0 0 0,1 1 1,-1-1-1,1 0 0,2 3 0,5 5-73,1-1 0,18 15 0,-8-7 45,-10-8-95,0 1-1,-1 0 1,0 0-1,0 1 1,-1 0-1,0 0 1,-1 1-1,-1 0 1,0 0-1,0 1 1,-2 0 0,1 0-1,-1 0 1,-1 0-1,-1 1 1,0-1-1,0 1 1,-1 0-1,-1-1 1,-3 27-1,1-21 687,1-14-491,0-9-190,2-14 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69 16756,'1'2'163,"-1"0"0,1 0 1,0-1-1,0 1 1,0 0-1,0-1 1,0 1-1,0 0 1,1-1-1,-1 0 0,0 1 1,1-1-1,-1 0 1,1 0-1,0 0 1,-1 0-1,1 0 0,0 0 1,-1 0-1,1 0 1,0-1-1,4 2 1,-4-2 33,1 0 0,0 0 1,0 0-1,-1 0 0,1-1 0,0 1 1,-1-1-1,1 0 0,0 1 1,-1-1-1,1 0 0,-1-1 0,1 1 1,2-2-1,-2 1-59,-1 0 0,1 1 0,-1-1 0,0 0 0,0-1 0,0 1 0,0 0 0,0 0 0,-1-1 0,1 1 0,-1-1 0,1 0 0,0-3 0,-1 5-111,-1-1 0,1 0 0,-1 1 0,0-1 0,0 1 1,0-1-1,0 0 0,0 1 0,0-1 0,0 0 0,0 1 0,-1-1 0,1 0 0,-1 1 0,1-1 0,-1 1 0,1-1 0,-1 1 0,0-1 1,0 1-1,0 0 0,0-1 0,0 1 0,-2-2 0,1 1-18,0 1-1,0-1 1,-1 1 0,1 0 0,-1 0-1,1 0 1,-1 0 0,1 0-1,-1 0 1,0 0 0,0 1 0,1 0-1,-1-1 1,0 1 0,1 0 0,-1 0-1,0 0 1,0 1 0,-4 0-1,0 1-28,0-1 0,0 1 0,0 1 1,1-1-1,-1 1 0,-8 5 0,8-3-13,0 1 0,1-1 0,-1 1 0,1 0 1,0 1-1,1-1 0,-1 1 0,1 0 1,1 1-1,-5 7 0,8-12 25,-1 0 0,1 0 0,-1 0-1,1 0 1,0 0 0,0 0 0,0 0 0,1 0 0,-1 0-1,1 0 1,0 0 0,0 1 0,0-1 0,0 0 0,0 0-1,1 0 1,-1 1 0,1-1 0,0 0 0,0 0 0,0 0-1,0 0 1,1 0 0,-1-1 0,1 1 0,0 0 0,0-1-1,0 1 1,4 4 0,-2-5 6,0 1 0,0-1 0,0 0 0,0 0 0,1 0 0,-1-1 0,1 1 0,-1-1 0,1 0 0,0 0 0,-1-1 0,1 0 0,0 1 1,0-1-1,-1-1 0,1 1 0,0-1 0,5-1 0,10-3 51,-1 0 0,36-16 1,-16 2 149,61-40 1,-61 34-42,-22 19-81,-17 6-76,0 0-1,0 0 1,0 0 0,0 0 0,1 1 0,-1-1 0,0 0 0,0 0 0,0 0 0,0 0 0,0 1 0,0-1-1,1 0 1,-1 0 0,0 1 0,0-1 0,0 0 0,0 0 0,0 0 0,0 1 0,0-1 0,0 0 0,0 0-1,0 1 1,0-1 0,0 0 0,0 0 0,0 0 0,0 1 0,0-1 0,-1 0 0,1 0 0,0 0 0,0 1-1,0-1 1,0 0 0,0 0 0,-1 1 0,-18 31 41,13-23-6,-7 20 72,13-29-102,-1 1 0,1-1 0,0 1 0,0-1 0,0 1 0,0-1 0,0 1 0,0-1 0,0 1 0,0 0 0,0-1 0,1 1 0,-1-1 0,0 1 0,0-1 0,0 1 0,0-1 0,1 1 0,-1-1 0,0 1 0,1 0 0,0-1 3,0 0-1,-1 1 1,1-1 0,0 1-1,0-1 1,0 0 0,-1 0-1,1 1 1,0-1 0,0 0 0,0 0-1,0 0 1,0 0 0,0 0-1,-1 0 1,1 0 0,0-1-1,1 1 1,20-5 86,0-1 0,0-1 0,25-12 0,-25 10-43,1 0 0,40-9 0,-60 17-53,-1 1-1,0-1 1,1 1 0,-1 0-1,0 0 1,1 0 0,-1 0-1,1 0 1,-1 0 0,0 0-1,1 1 1,-1-1 0,1 1-1,-1 0 1,0 0 0,0 0-1,0 0 1,5 3 0,-6-3-3,1 1 1,-1 0-1,0 1 1,1-1-1,-1 0 1,0 0 0,0 0-1,0 1 1,-1-1-1,1 0 1,0 1-1,-1-1 1,0 1 0,1-1-1,-1 1 1,0-1-1,0 1 1,-1 2-1,1-2-62,1 26 167,-1-29-117,0 1-1,0-1 1,0 0 0,0 1 0,0-1 0,0 1-1,0-1 1,0 0 0,0 1 0,0-1 0,0 0-1,0 1 1,0-1 0,1 1 0,-1-1 0,0 0-1,0 1 1,0-1 0,1 0 0,-1 0 0,0 1-1,1-1 1,-1 0 0,0 1 0,1-1 0,-1 0-1,0 0 1,1 0 0,-1 1 0,0-1-1,1 0 1,-1 0 0,0 0 0,1 0 0,-1 0-1,1 0 1,-1 0 0,0 0 0,1 0 0,-1 0-1,1 0 1,-1 0 0,0 0 0,1 0 0,-1 0-1,1 0 1,-1 0 0,0 0 0,1-1 0,-1 1-1,0 0 1,1 0 0,-1 0 0,0-1 0,1 1-1,-1 0 1,0 0 0,0-1 0,1 1 0,-1 0-1,0-1 1,0 1 0,1 0 0,-1-1 0,22-29-1674,-8 9 1332,4-2-191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19284,'13'0'1384,"10"2"-1608,3-2 192,-2 7 320,2 2-64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18156,'-13'7'2080,"7"-1"-1496,5-6-648,5-11 2433,6-6-1441,9-4-800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16484,'0'5'284,"0"0"1,0 0 0,0 1 0,-1-1 0,0 0 0,0 0 0,0 0-1,0 0 1,-1 0 0,0 0 0,-3 5 0,-3 13 665,-14 41 129,1-6-363,2 1 0,-18 109-1,36-163-674,0-1-1,1 1 1,0-1-1,0 0 1,0 1-1,1-1 0,-1 1 1,1-1-1,0 0 1,3 8-1,-3-10-18,0-1 0,0 1 0,0-1 0,0 0 0,0 1 0,0-1-1,1 0 1,-1 0 0,1 0 0,-1 0 0,0 0 0,1 0 0,0 0 0,-1 0 0,1-1-1,-1 1 1,1-1 0,0 1 0,0-1 0,-1 0 0,1 1 0,0-1 0,0 0 0,-1 0 0,1 0-1,0 0 1,0-1 0,-1 1 0,4-1 0,7-2 85,0-1 0,0 0-1,0 0 1,-1-1 0,0-1-1,0 0 1,0 0 0,14-12 0,-8 4 24,0 0 0,-2-1 0,1 0 0,12-19 0,-27 33-126,2-2 16,0-1 0,0 0 1,-1 0-1,1 0 0,-1 0 0,3-8 1,-5 12-21,0 0 0,0-1 0,0 1 0,0 0 0,0 0 0,0 0 0,0 0 0,0 0 0,1 0 0,-1 0 0,0-1 0,0 1 0,0 0 0,0 0 0,0 0 0,0 0 0,0 0 0,0 0 0,0-1 0,0 1 0,0 0 0,0 0 0,0 0 0,0 0 0,0 0 0,-1 0 0,1-1 0,0 1 0,0 0 0,0 0 0,0 0 0,0 0 0,0 0 0,0 0 0,0 0 0,0-1 0,0 1 0,0 0 1,-1 0-1,1 0 0,0 0 0,0 0 0,0 0 0,0 0 0,0 0 0,-1 0 0,-6 3 16,-10 11-17,8-4-5,1 0-1,0 0 1,0 1 0,1 0-1,0 1 1,1-1 0,0 1-1,1 0 1,0 1 0,1-1-1,-4 22 1,8-32 23,-1 0 0,1 0-1,0 0 1,-1 0 0,1 0 0,0 0-1,0 0 1,0 0 0,1 0 0,-1 0-1,0 0 1,1 0 0,0 0 0,-1 0-1,1 0 1,0 0 0,0-1 0,0 1-1,0 0 1,0 0 0,0-1 0,0 1-1,1-1 1,-1 1 0,1-1 0,-1 0-1,1 1 1,-1-1 0,1 0 0,0 0-1,0 0 1,0 0 0,-1 0 0,1-1-1,0 1 1,0 0 0,0-1-1,3 1 1,2-1 64,0 1-1,0-1 1,-1-1-1,1 1 1,0-1-1,0 0 1,-1-1-1,1 1 0,-1-2 1,11-3-1,-7 1-94,0 0-1,0-1 1,0 0-1,-1-1 1,0 0-1,0 0 1,14-16-1,-20 20-97,0-1 0,-1 1 0,1-1 0,-1 1 0,0-1 1,0 0-1,0 0 0,0 0 0,-1 0 0,1 0 0,-1 0 0,0-1 0,0 1 0,-1 0 0,0 0 0,1-1 0,-1 1 0,-1-1 0,1 1 0,-1 0 0,1 0 0,-1-1 0,-3-6 0,-9-15-604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21981,'6'-13'2224,"-4"2"-1648,3 1-384,-2 3 1393,-1 8-1577,3 2-544,-1 8-801,2 1 1033,-2 4-264,2 2-232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142 368 18452,'0'-1'58,"0"1"0,0-1 0,0 1 0,0-1 0,0 0 0,0 1 0,1-1 0,-1 0 0,-1 1 0,1-1 0,0 1 0,0-1 0,0 0 0,0 1 0,0-1 0,0 1-1,-1-1 1,1 1 0,0-1 0,-1 1 0,1-1 0,0 1 0,-1-1 0,1 1 0,0-1 0,-1 1 0,1-1 0,-1 1 0,1 0 0,-1-1 0,1 1 0,-1 0 0,1-1 0,-1 1 0,0 0 0,1 0 0,-1-1 0,1 1 0,-1 0 0,1 0 0,-1 0 0,0 0 0,1 0 0,-1 0 0,0 0 0,1 0 0,-1 0 0,1 0 0,-1 0 0,0 1 0,1-1 0,-1 0 0,0 1-1,-3 0 127,0 0-1,0 0 1,0 1-1,0 0 0,0 0 1,-6 4-1,1 1-57,0 1 0,0 1-1,1-1 1,0 1 0,-11 17-1,15-21-119,1 0 0,1-1 0,-1 1 0,1 0 0,0 1 0,0-1 0,0 0 0,1 1 0,-1-1 0,1 1 0,1-1 0,-1 1 0,1-1 0,0 9 0,1-12 4,-1 0-1,1-1 0,-1 1 1,1 0-1,0-1 0,-1 1 1,1 0-1,0-1 0,0 1 1,0-1-1,0 1 0,1-1 1,-1 0-1,0 1 0,1-1 1,-1 0-1,0 0 0,1 0 0,0 0 1,-1 0-1,1 0 0,-1-1 1,1 1-1,0 0 0,0-1 1,-1 1-1,1-1 0,0 0 1,0 0-1,0 1 0,-1-1 1,1 0-1,0-1 0,0 1 1,3-1-1,4 0 44,0 0 1,0-1-1,0-1 1,-1 1-1,15-7 1,1-3 87,-1-1 0,-1-1 1,0 0-1,0-2 1,-2 0-1,0-2 0,30-34 1,-36 35-80,0-1 0,-1 0 1,0-1-1,-2-1 1,0 0-1,-2 0 0,0-1 1,-1 0-1,7-29 1,-13 40-78,-1 1 1,0-1 0,0 0 0,-1 0-1,0 1 1,0-1 0,-1 0 0,-4-14-1,5 21-5,-1 0-1,0 1 0,0-1 1,0 0-1,0 1 1,0-1-1,-1 1 0,1-1 1,-1 1-1,0-1 0,1 1 1,-1 0-1,0 0 1,0 0-1,0 0 0,-1 0 1,1 1-1,0-1 0,-1 1 1,1-1-1,-1 1 1,0 0-1,1 0 0,-1 0 1,0 0-1,0 1 0,1-1 1,-1 1-1,0-1 1,0 1-1,0 0 0,0 0 1,-3 1-1,-1 0-11,1 1-1,-1 0 0,0 0 1,1 0-1,-1 1 1,1 0-1,0 0 1,0 1-1,0-1 0,1 1 1,-1 1-1,1-1 1,0 1-1,0 0 1,-8 11-1,5-6 27,1 0 0,0 0 0,1 1 0,0 0 0,0 0 0,1 1 0,-7 23 0,11-27-27,-1 0 0,1 0 0,1 1 0,-1-1 1,2 0-1,-1 0 0,1 0 0,0 0 0,0 0 1,1 0-1,0 0 0,1 0 0,0-1 1,0 1-1,1-1 0,4 8 0,7 7-585,1 0-1,1-2 1,29 30-1,17 20-2233,-62-70 2747,-1 1 66,1 0 1,-1-1-1,0 1 0,0-1 0,1 1 1,-1-1-1,1 1 0,-1-1 0,0 1 0,1-1 1,-1 1-1,1-1 0,-1 0 0,1 1 1,-1-1-1,1 0 0,0 1 0,-1-1 1,1 0-1,-1 0 0,1 1 0,0-1 0,-1 0 1,1 0-1,-1 0 0,1 0 0,0 0 1,-1 0-1,1 0 0,0 0 0,-1 0 1,1 0-1,-1 0 0,1 0 0,0-1 0,0 1 1,7-9-202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17780,'0'3'152,"1"1"0,-1-1 0,0 0 0,0 0 1,0 1-1,-1-1 0,1 0 0,-1 0 0,0 0 0,0 1 0,0-1 1,0 0-1,0 0 0,-3 3 0,-1 8 213,-62 160 2820,-19 59-717,84-227-2389,-2 4 41,1 1 0,0 0 0,1 0 0,-2 13-1,4-22-99,0 0 0,0-1 0,0 1-1,0 0 1,0 0 0,0-1-1,1 1 1,-1 0 0,1-1-1,-1 1 1,1 0 0,0-1-1,-1 1 1,3 2 0,-2-3-7,0 0 0,0-1-1,0 1 1,0 0 0,0 0 0,1-1 0,-1 1 0,0-1 0,0 1 0,0-1-1,1 0 1,-1 1 0,0-1 0,1 0 0,-1 0 0,0 0 0,1 0-1,-1 0 1,0 0 0,0 0 0,1 0 0,1-1 0,7-2 45,0 0 0,0 0 0,-1-1 0,1-1 1,-1 1-1,0-2 0,-1 1 0,17-13 0,-5 0-7,0-1 0,21-25 0,-16 14-720,28-43 0,-45 61 447,-1 0 0,-1 0 0,0-1 0,0 0 1,-1 0-1,-1 0 0,3-15 0,-6 0-454</inkml:trace>
  <inkml:trace contextRef="#ctx0" brushRef="#br0" timeOffset="1">160 475 14995,'-13'40'1665,"7"-9"-1033,5-2-224,5-8 592,5-2-528,8-7-48,1-8-88,5-4-336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4 381 20028,'-1'1'118,"1"0"0,-1 0 1,1 0-1,0-1 0,-1 1 0,1 0 0,0 0 0,0 1 0,-1-1 0,1 0 0,0 0 0,0 0 0,0 0 1,0 0-1,0 0 0,1 0 0,-1 0 0,0 0 0,0 0 0,1 0 0,-1 0 0,0 0 0,1 0 0,-1 0 1,1-1-1,0 1 0,-1 0 0,1 0 0,0 0 0,0 1 0,1-2-47,0 1 1,0-1-1,0 1 1,0-1-1,0 0 0,0 0 1,0 1-1,0-2 1,-1 1-1,1 0 0,0 0 1,0 0-1,0-1 1,0 1-1,0-1 0,2-1 1,4-1 0,0 0 0,0-1 0,0 0 1,-1-1-1,0 0 0,0 0 0,8-8 1,-11 10-50,0 0 1,-1-1 0,0 0-1,0 1 1,0-1 0,0 0 0,-1-1-1,1 1 1,-1 0 0,0-1-1,-1 0 1,1 1 0,-1-1-1,2-6 1,-3 10-27,0 0 1,0 1-1,1-1 0,-1 0 1,0 1-1,0-1 0,0 0 0,0 1 1,0-1-1,0 0 0,0 1 1,0-1-1,0 0 0,0 1 0,0-1 1,0 0-1,-1 1 0,1-1 0,0 1 1,0-1-1,-1 0 0,1 1 1,0-1-1,-1 1 0,1-1 0,-1 1 1,1-1-1,-1 1 0,1-1 1,-1 1-1,1-1 0,-1 1 0,1 0 1,-1-1-1,0 1 0,1 0 1,-1 0-1,1-1 0,-1 1 0,0 0 1,1 0-1,-1 0 0,0 0 0,1 0 1,-1 0-1,0 0 0,1 0 1,-1 0-1,0 0 0,1 0 0,-1 0 1,0 0-1,1 0 0,-1 1 1,1-1-1,-1 0 0,0 0 0,1 1 1,-1-1-1,0 1 0,-5 2-23,1 0 0,0 0 1,0 1-1,0-1 0,-7 7 0,0 3-5,0 1 0,1-1 0,-13 22 0,21-29 46,-1-1-1,1 1 0,0 0 1,1 0-1,-1 0 0,1 0 1,1 1-1,-1-1 0,1 1 0,0-1 1,0 1-1,1 8 0,0-14-6,0 0-1,0 0 0,0 0 0,1 0 0,-1 0 0,0 0 0,1 1 1,-1-1-1,1 0 0,-1 0 0,1-1 0,-1 1 0,1 0 0,0 0 0,0 0 1,-1 0-1,1 0 0,0-1 0,0 1 0,0 0 0,0-1 0,2 2 1,-1-1 2,1-1 0,-1 1 1,1 0-1,-1-1 1,1 1-1,-1-1 1,1 0-1,0 0 1,3 0-1,5-2 14,-1 0 0,1 0 0,17-7 0,0-3-84,-1-1 0,0-2-1,0 0 1,-2-2 0,0-1 0,-1-1 0,38-38 0,-65 62-13,-1 1-1,1-1 1,0 1-1,0 0 1,1 0-1,0 1 0,0-1 1,0 0-1,1 1 1,0-1-1,0 11 1,1-16 79,0 0 1,0 0-1,0 0 1,1 0 0,-1-1-1,0 1 1,1 0 0,-1 0-1,1-1 1,-1 1-1,1 0 1,-1-1 0,1 1-1,0 0 1,-1-1 0,1 1-1,0-1 1,-1 1-1,1-1 1,0 1 0,0-1-1,-1 0 1,1 1 0,0-1-1,0 0 1,0 1-1,0-1 1,-1 0 0,1 0-1,0 0 1,0 0 0,0 0-1,0 0 1,0 0-1,-1 0 1,1 0 0,1-1-1,3 1 35,-1-1 1,1 0-1,0-1 0,-1 1 0,8-4 0,1-2 27,0-1-1,0-1 0,-1 0 1,0-1-1,0 0 0,-1 0 1,-1-2-1,0 1 0,0-1 1,9-17-1,-5 7-89,-1-1 1,-2-1-1,0 0 0,-1 0 1,7-32-1,-16 53 0,1-4-33,0 0-1,0-1 1,0 1 0,-1 0 0,0-1 0,-1 1-1,1-1 1,-2 1 0,1 0 0,-3-12 0,3 18 45,0 1 0,0-1 1,0 1-1,0-1 1,0 1-1,-1-1 0,1 1 1,0 0-1,0-1 1,-1 1-1,1-1 0,0 1 1,0 0-1,-1-1 1,1 1-1,-1 0 0,1-1 1,0 1-1,-1 0 1,1 0-1,-1-1 0,1 1 1,0 0-1,-1 0 1,1 0-1,-1 0 0,1 0 1,-1-1-1,1 1 1,-1 0-1,1 0 0,-1 0 1,1 0-1,-1 0 1,1 0-1,-1 1 0,1-1 1,-1 0-1,1 0 1,0 0-1,-1 0 0,1 1 1,-1-1-1,1 0 1,-1 0-1,1 1 0,0-1 1,-1 0-1,1 0 1,0 1-1,-1-1 0,1 1 1,-21 23-284,5 5 312,0 0 0,3 1-1,0 1 1,2 0 0,1 0-1,-11 63 1,19-78 48,0 0-1,1 0 1,2 30 0,0-41-57,-1 0 0,1 0-1,0-1 1,0 1 0,1 0 0,-1 0-1,1 0 1,0-1 0,0 1 0,1-1 0,-1 1-1,1-1 1,0 0 0,0 0 0,1 0 0,3 3-1,-6-6-5,0 0-1,1 0 1,-1 0 0,0 0-1,0-1 1,0 1-1,0 0 1,1-1-1,-1 1 1,0-1 0,1 1-1,-1-1 1,0 0-1,1 1 1,-1-1-1,0 0 1,1 0 0,-1 0-1,3 0 1,-3-1 3,0 1 0,0-1 0,0 1 0,0-1 0,0 0 0,0 1 0,0-1 0,-1 0 0,1 0 0,0 0 0,0 1 0,-1-1 0,1 0 0,0 0 0,-1 0 0,1 0 0,-1 0 0,1-2 0,1-3-39,-1 0 1,0 1-1,0-1 1,0 0 0,-1 0-1,0 0 1,0-9 0,-3 1-478,1 0 1,-2 0-1,0 1 1,0-1-1,-12-22 1,-41-63-3126,39 70 2602,-42-60-1036,36 57 7317,34 41-4244,0 0 0,1-1 1,21 13-1,-7-7-435,2-2 0,29 11 1,-51-21-748,0 0 0,0 0 1,1-1-1,-1 0 0,0 0 0,1 0 0,9-1 1,-13 0 120,0-1 1,1 1 0,-1 0 0,0-1 0,0 0 0,0 1 0,0-1 0,0 0 0,0 0-1,-1 0 1,1-1 0,0 1 0,0 0 0,-1-1 0,1 1 0,-1-1 0,1 1 0,-1-1-1,0 0 1,1 0 0,-1 1 0,1-3 0,6-21-597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14507,'0'24'896,"9"1"-896,6-1-32,7 1 696</inkml:trace>
  <inkml:trace contextRef="#ctx0" brushRef="#br0" timeOffset="1">268 510 19516,'-6'33'1825,"-1"-6"-1217,-1 1-304,2-5 80,2-3-864,-1-10 712,5-9-272,-3-2-368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279 187 17980,'0'-5'215,"-1"1"-1,0-1 1,0 1 0,0-1-1,0 1 1,-1 0-1,0-1 1,0 1 0,0 0-1,0 0 1,0 0 0,-1 0-1,-3-3 1,4 5-110,0 0-1,0 0 1,-1 0-1,1 1 0,-1-1 1,1 1-1,-1-1 1,1 1-1,-1 0 1,1 0-1,-1 0 1,0 1-1,0-1 1,0 1-1,1-1 0,-1 1 1,0 0-1,0 0 1,0 0-1,0 0 1,1 1-1,-6 1 1,-2 0 82,0 2 1,1-1 0,0 2 0,0-1 0,0 1-1,1 0 1,-1 1 0,-11 10 0,6-4-18,1 1 0,1 0 0,-22 29 0,31-37-140,0-1 1,1 1 0,-1-1 0,1 1 0,0 0-1,0 0 1,-2 7 0,4-11-24,0 0-1,0 0 1,0 0-1,0 0 1,0 1 0,0-1-1,0 0 1,0 0 0,0 0-1,0 0 1,1 0 0,-1 0-1,0 0 1,1 0 0,-1 0-1,0 0 1,1-1 0,-1 1-1,1 0 1,0 0-1,-1 0 1,1 0 0,0-1-1,0 1 1,-1 0 0,1-1-1,0 1 1,0 0 0,0-1-1,0 1 1,0-1 0,0 1-1,0-1 1,0 0-1,0 1 1,0-1 0,0 0-1,0 0 1,0 0 0,0 0-1,2 0 1,6 0 13,1 0 0,0-1-1,0 0 1,-1 0 0,1-1 0,0-1 0,-1 1-1,0-2 1,0 1 0,14-8 0,2-3 14,0-1 0,29-23 0,-33 22-11,-1-1 0,-1-1 0,0-1 0,-2-1 1,0 0-1,-1-1 0,-2-1 0,14-24 0,-21 28-41,-14 21-78,-15 27-118,0 6-359,-18 45-1,34-66 90,0 0-1,1 1 0,0 0 0,2 0 0,-4 32 0,6-47 444,1 1 0,0 0 0,0-1 0,0 1 0,0-1 0,0 1 0,0-1 0,0 1 0,0-1 0,1 1-1,-1-1 1,1 1 0,-1-1 0,1 1 0,-1-1 0,1 1 0,0-1 0,0 0 0,-1 0 0,1 1-1,0-1 1,0 0 0,1 0 0,-1 0 0,0 0 0,2 1 0,16 9-745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82 293 16932,'0'-1'39,"0"1"0,0 0 0,0 0 0,0 0 1,0-1-1,0 1 0,0 0 0,0 0 0,0 0 1,0 0-1,0-1 0,0 1 0,0 0 0,0 0 1,-1 0-1,1 0 0,0-1 0,0 1 0,0 0 1,0 0-1,0 0 0,0 0 0,0 0 0,-1-1 1,1 1-1,0 0 0,0 0 0,0 0 0,0 0 1,0 0-1,-1 0 0,1 0 0,0 0 0,0 0 1,0-1-1,0 1 0,-1 0 0,1 0 0,0 0 1,0 0-1,0 0 0,-1 0 0,1 0 0,0 0 1,0 0-1,0 0 0,0 1 0,-1-1 0,1 0 1,0 0-1,-14 8 783,-11 15 615,20-17-1105,0 0 0,1 1 0,-1 0 0,1 0-1,1 0 1,-4 8 0,6-14-316,1 0 0,-1 0-1,1 1 1,-1-1 0,1 0-1,0 0 1,0 0 0,-1 1-1,1-1 1,0 0 0,0 0 0,0 1-1,0-1 1,0 0 0,0 1-1,1-1 1,-1 0 0,0 0-1,1 0 1,-1 1 0,1-1-1,-1 0 1,1 0 0,-1 0-1,1 0 1,0 0 0,0 0-1,-1 0 1,1 0 0,0 0 0,0 0-1,0 0 1,0-1 0,0 1-1,0 0 1,0-1 0,0 1-1,1-1 1,-1 1 0,0-1-1,0 1 1,0-1 0,1 0-1,-1 0 1,0 1 0,2-1 0,5 0-193,0 0 1,0 0 0,0-1 0,0 0 0,0 0 0,0-1 0,0 0-1,-1 0 1,1-1 0,-1 0 0,1 0 0,9-7 0,-2 1-329,0-1-1,-1 0 1,0-1 0,19-20 0,-17 7-110,-13 15 463,-4 9 155,1 0 0,0 0 1,-1-1-1,1 1 1,-1 0-1,1 0 0,-1 1 1,1-1-1,0 0 1,-1 0-1,1 0 0,-1 0 1,1 0-1,0 0 1,-1 0-1,1 1 0,-1-1 1,1 0-1,0 0 1,-1 1-1,1-1 0,0 0 1,-1 0-1,1 1 1,-1 0-1,-20 16 505,1 2 0,0 1 0,-22 27 0,14-14 262,6-8 307,1 2-1,-30 48 1,50-72-999,-1-1 0,1 1-1,0 0 1,0-1 0,0 1 0,0 0 0,1 0 0,-1 0-1,1 0 1,-1 0 0,1 3 0,0-6-67,0 1-1,0-1 1,0 0-1,0 1 1,0-1 0,1 0-1,-1 1 1,0-1-1,0 1 1,0-1 0,0 0-1,1 1 1,-1-1 0,0 0-1,0 0 1,0 1-1,1-1 1,-1 0 0,0 1-1,1-1 1,-1 0-1,0 0 1,1 0 0,-1 1-1,0-1 1,1 0 0,-1 0-1,0 0 1,1 0-1,0 1 1,0-2-9,1 1 1,-1 0-1,1 0 0,-1-1 0,0 1 1,1-1-1,-1 1 0,1-1 1,-1 0-1,0 1 0,1-1 0,-1 0 1,1-1-1,17-13-31,0-2 1,-1 0-1,29-37 1,-18 20-46,71-80-232,189-207-678,-271 304 935,-16 17 47,-3 3 11,-26 28 73,-3-3 40,0-1 96,1 2 0,-26 33 0,53-60-235,1 0 0,-1 0 0,1 0 0,-1 0 0,1 1 0,0-1 0,0 0 0,0 0 0,0 1 0,1-1 0,-1 0 0,0 1 0,1-1 0,0 1 0,-1-1 0,1 1 0,0-1 0,0 1 0,1 3 0,0-3-47,1-1-1,-1 1 1,0-1 0,1 0 0,0 0 0,-1 1 0,1-1 0,0 0 0,0-1-1,0 1 1,0 0 0,0-1 0,0 1 0,1-1 0,-1 1 0,1-1 0,3 1-1,38 17-854,-25-11 742,1 0 1,-1 1-1,-1 1 0,28 20 0,-45-29 230,1 0 0,-1 0 0,0 0 0,1 0 0,-1 0 0,0 0 0,0 1-1,0-1 1,0 0 0,0 1 0,0-1 0,0 1 0,0-1 0,0 1 0,-1-1-1,1 1 1,-1 0 0,1-1 0,-1 1 0,0 0 0,1-1 0,-1 1 0,0 0-1,0-1 1,-1 4 0,0-3 31,0 1-1,0-1 1,0-1-1,-1 1 1,1 0-1,-1 0 1,1 0-1,-1-1 1,0 1 0,1-1-1,-1 1 1,0-1-1,0 0 1,0 0-1,0 0 1,-1 0-1,1 0 1,-4 1-1,-23 6 399,1 0-1,-1-2 0,-46 3 0,-89-3-1061,153-7 332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58 19148,'-2'-6'434,"-1"0"1,1 1-1,-1-1 0,0 0 0,-1 1 1,-6-9-1,9 13-375,0 0 0,0 1 0,0-1 0,0 0 0,0 0 0,0 1 0,0-1 0,0 0 0,0 1 0,0-1 0,-1 1 0,1 0-1,0-1 1,0 1 0,0 0 0,-1 0 0,1 0 0,0-1 0,-1 1 0,1 1 0,0-1 0,0 0 0,-1 0 0,1 0 0,0 1 0,0-1 0,-1 1 0,1-1 0,0 1 0,0-1 0,0 1 0,0 0 0,0-1 0,0 1 0,0 0 0,0 0-1,0 0 1,0 0 0,0 0 0,0 1 0,-5 5-7,0 0 0,1 0 0,0 1-1,1-1 1,-1 1 0,1 0 0,1 0-1,-4 12 1,3-6-64,0 1-1,1 0 1,0 0 0,0 16-1,3-28 11,0 0-1,0 0 0,0 0 1,0 0-1,0-1 0,1 1 1,-1 0-1,1 0 0,0 0 1,0-1-1,0 1 0,0-1 0,0 1 1,3 3-1,-3-5 4,0 0 1,0 0-1,0-1 0,0 1 0,1 0 0,-1-1 1,0 1-1,0-1 0,0 1 0,1-1 0,-1 1 1,0-1-1,1 0 0,-1 0 0,0 1 1,1-1-1,-1 0 0,0 0 0,1 0 0,-1-1 1,0 1-1,1 0 0,-1 0 0,0-1 0,1 1 1,-1-1-1,0 1 0,0-1 0,1 0 1,-1 1-1,1-2 0,9-5 18,-1 0 0,0 0 0,0-1 0,16-17 1,-16 14 6,2 1 0,20-16 1,-32 25-28,1 1 0,-1 0 0,1-1 0,-1 1 1,1-1-1,-1 1 0,1 0 0,0-1 0,-1 1 0,1 0 1,0 0-1,-1-1 0,1 1 0,0 0 0,-1 0 0,1 0 1,0 0-1,-1 0 0,1 0 0,0 0 0,-1 0 1,1 0-1,0 0 0,-1 0 0,1 0 0,0 1 0,-1-1 1,1 0-1,-1 0 0,1 1 0,0-1 0,-1 0 0,1 1 1,-1-1-1,1 1 0,-1-1 0,1 1 0,-1-1 0,1 1 1,-1-1-1,0 1 0,1-1 0,-1 1 0,0-1 0,1 1 1,-1 0-1,0-1 0,0 1 0,1 0 0,-1-1 0,0 1 1,0 0-1,0 0 0,1 6-15,0 0 0,-1 1 1,1-1-1,-2 8 0,1-11 9,-3 31 99,-1-1-1,-2 0 1,-1 0 0,-2 0 0,-21 54-1,7-35 434,-2-1 1,-51 78-1,71-121-441,0-1 1,-1-1 0,0 1 0,-1-1-1,-13 13 1,20-20-83,0 0-1,-1 1 1,1-1 0,0 0-1,-1 1 1,1-1 0,0 0-1,-1 1 1,1-1 0,-1 0-1,1 0 1,-1 0 0,1 1-1,0-1 1,-1 0 0,1 0 0,-1 0-1,1 0 1,-1 0 0,1 0-1,-1 0 1,1 0 0,-1 0-1,1 0 1,-1 0 0,1 0-1,-1 0 1,1 0 0,-1 0-1,1 0 1,-1-1 0,1 1-1,0 0 1,-1 0 0,1-1-1,-1 1 1,1 0 0,0-1-1,-1 1 1,1 0 0,0-1 0,-1 1-1,1 0 1,0-1 0,-1 1-1,1-1 1,0 1 0,0 0-1,0-1 1,-1 1 0,1-1-1,0 1 1,0-1 0,0 1-1,0-1 1,0 1 0,0-2-1,1-26-71,4 6 8,2 0 0,0 1 1,1 0-1,17-33 0,53-74-140,137-161 79,-146 201 128,-60 75-7,10-10-1,-24 45 34,-19 33-11,13-33 12,1 1 0,1 1 0,1 0 1,1 0-1,-4 31 0,10-53-27,1 0 0,0 0-1,0 0 1,0 0 0,0 0 0,0 0-1,0 0 1,0 0 0,1 0-1,-1 0 1,1-1 0,0 1 0,-1 0-1,1 0 1,0 0 0,0 0-1,0-1 1,0 1 0,2 1 0,-2-2-1,1 0 0,-1 0 0,1 0 0,-1-1 0,1 1 0,0 0 0,-1-1 0,1 0 0,0 1 0,0-1 0,-1 0 0,1 0 0,0 0 0,0 0 0,0 0 0,-1 0 0,1 0 0,0-1 0,-1 1 0,1-1 0,3-1 0,8-2-170,1-2 1,-1 1-1,-1-2 1,1 0 0,-1 0-1,0-1 1,0-1-1,19-18 1,-6 1-520,-1-2-1,26-39 1,-20 23 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3 414 16780,'-1'0'51,"1"0"0,0 0 1,0 0-1,0 0 0,0 0 1,0 0-1,0 0 0,0 0 1,0 0-1,-1 0 0,1 0 1,0 0-1,0 0 0,0 0 1,0 0-1,0 0 0,0 0 1,0 1-1,0-1 0,0 0 1,0 0-1,0 0 0,0 0 1,0 0-1,0 0 0,0 0 1,0 0-1,-1 1 0,1-1 0,0 0 1,0 0-1,0 0 0,0 0 1,0 0-1,0 0 0,0 0 1,1 1-1,-1-1 0,0 0 1,0 0-1,0 0 0,0 0 1,0 0-1,0 0 0,0 0 1,0 0-1,0 0 0,0 1 1,0-1-1,0 0 0,0 0 1,0 0-1,0 0 0,1 0 1,-1 0-1,0 0 0,0 0 1,0 0-1,0 0 0,0 0 1,0 0-1,0 0 0,0 0 1,1 0-1,-1 0 0,10-4 1177,14-14 419,3-7-583,0-2 0,-2 0 0,39-54 0,-52 63-975,-1 0-1,-1 0 0,0-1 0,-2-1 0,0 1 0,-1-1 0,-1 0 0,4-26 0,-9 42-91,-1 1 0,1 0 0,-1 0 0,0 0 0,-1 0 0,1 0 0,0 0 0,-2-6 0,2 9 1,0 0 0,0 0 0,-1-1 0,1 1 0,0 0 1,0 0-1,0 0 0,0-1 0,0 1 0,0 0 0,0 0 0,-1 0 0,1 0 1,0-1-1,0 1 0,0 0 0,0 0 0,-1 0 0,1 0 0,0 0 1,0 0-1,0 0 0,-1 0 0,1-1 0,0 1 0,0 0 0,-1 0 1,1 0-1,0 0 0,0 0 0,0 0 0,-1 0 0,1 0 0,0 0 1,0 0-1,0 0 0,-1 0 0,1 1 0,0-1 0,-13 15-56,3 4 33,1 1 0,0 1 0,2 0 0,0 0 0,1 1 0,1-1 0,1 1 0,1 0-1,1 0 1,2 31 0,0-48 20,0 1-1,1-1 1,0 1-1,0-1 1,1 0-1,0 1 1,0-1-1,0 0 0,0 0 1,1 0-1,0-1 1,0 1-1,0 0 1,6 5-1,-6-7 2,1 0 0,0 0-1,0 0 1,0-1 0,0 0 0,0 0-1,0 0 1,1 0 0,-1 0-1,0-1 1,1 0 0,0 0 0,-1 0-1,1-1 1,0 0 0,-1 0-1,10 0 1,-3-2 8,1 0 0,0-1 0,0 0 0,-1-1 0,0 0 0,0-1 0,0 0 0,0 0 0,12-10 0,1-2-2,-1 0 1,35-36-1,-30 17-127,-25 34-36,-2 8 90,-2 6 9,-1-5 23,1 0 0,-1 1-1,2-1 1,-1 1 0,1 12 0,0-19 37,0 1 0,1-1 1,-1 1-1,0-1 0,1 1 0,-1 0 1,1-1-1,-1 1 0,1-1 1,0 0-1,0 1 0,0-1 0,-1 0 1,1 1-1,1-1 0,-1 0 1,0 0-1,0 0 0,0 0 0,0 0 1,1 0-1,-1 0 0,1 0 1,-1 0-1,0-1 0,1 1 0,-1-1 1,1 1-1,0-1 0,-1 1 0,1-1 1,2 0-1,5 1 0,0-1 0,0-1 0,0 0 0,-1 0 1,1 0-1,0-1 0,0-1 0,-1 0 0,1 0 0,-1 0 0,0-1 0,9-5 0,10-8-173,50-42-1,-62 48 63,-14 9 124,17-9-326,-18 10 307,1 1-1,-1 0 0,0 0 1,1 0-1,-1 0 0,0 0 1,1 0-1,-1 0 0,0 0 1,1 0-1,-1 1 0,0-1 1,0 0-1,1 0 0,-1 0 0,0 0 1,1 0-1,-1 1 0,0-1 1,0 0-1,1 0 0,-1 0 1,0 1-1,0-1 0,1 0 1,-1 0-1,0 1 0,0-1 1,0 0-1,0 0 0,1 1 1,-1-1-1,0 0 0,0 1 0,0-1 1,0 0-1,0 1 0,0-1 1,0 0-1,0 0 0,0 1 1,0-1-1,0 0 0,0 1 1,0-1-1,0 0 0,0 1 1,0-1-1,0 0 0,0 1 1,0-1-1,-1 0 0,1 1 0,-2 16-82,0 31-297,2-47 358,0 1 1,0-1 0,0 1 0,0-1-1,0 0 1,1 1 0,-1-1 0,0 1-1,1-1 1,-1 0 0,1 0 0,0 1-1,-1-1 1,1 0 0,0 0 0,0 0-1,0 0 1,0 0 0,0 0 0,0 0-1,0 0 1,0 0 0,0 0 0,0 0-1,0-1 1,2 2 0,-1-2 19,-1 0 1,0 0-1,1 0 0,-1 0 1,0 0-1,1 0 0,-1-1 1,0 1-1,1-1 1,-1 1-1,0 0 0,0-1 1,0 0-1,1 1 1,-1-1-1,0 0 0,0 0 1,0 1-1,0-1 0,0 0 1,0 0-1,0 0 1,1-2-1,-2 3 5,16-21-198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17532,'-2'2'249,"0"1"1,0 0-1,0 0 1,1 0-1,-1 0 0,0 0 1,1 0-1,0 0 1,0 0-1,-2 7 1,-2 8 325,1-8-132,-53 150 3191,50-133-3344,0 0 0,2 0 0,0 1 0,1 29 0,3-56-274,1 1 0,0 0 0,0 0 0,0 0 0,0 0 0,0 0 0,1 0 0,-1-1 0,1 1 0,-1 0 0,1 0 0,-1 0 0,1-1 0,0 1 0,0 0 0,0-1 0,0 1 0,0-1 0,0 1 0,1-1 0,1 3 0,-1-3-11,0-1 1,0 1-1,0-1 1,0 1-1,0-1 0,0 0 1,0 0-1,0 0 1,0 0-1,0 0 0,-1 0 1,1 0-1,0-1 0,0 1 1,0-1-1,0 1 1,0-1-1,0 0 0,-1 0 1,1 0-1,2-1 0,8-5-41,1-1 0,-1-1 0,16-14 0,-17 13-98,0 1 1,1 0-1,13-7 1,-24 16 112,0-1-1,-1 1 1,1-1 0,0 1 0,0 0 0,0-1 0,0 1 0,0 0 0,0-1 0,0 1 0,0 0 0,0 0 0,0 0-1,0 0 1,0 0 0,0 0 0,0 0 0,0 0 0,0 0 0,1 1 0,-1 0 1,-1-1 1,1 1-1,0-1 0,-1 1 1,1 0-1,-1-1 0,0 1 1,1 0-1,-1-1 0,1 1 1,-1 0-1,0 0 0,0-1 1,1 1-1,-1 0 0,0 0 1,0-1-1,0 1 0,0 1 1,0 4-38,0-1 1,0 0-1,-1 0 1,0 1-1,-3 8 1,0-1 156,-2-1-1,1 0 1,-2 0 0,1 0 0,-2-1 0,1 0 0,-11 10 0,11-13 55,0 0 1,-1 0-1,-1 0 0,1-1 1,-1-1-1,0 1 1,-1-2-1,-18 10 0,27-14-188,-1-1-1,1 1 1,-1 0-1,1-1 1,-1 1-1,0-1 1,1 0-1,-1 1 1,0-1-1,1 0 1,-1 0-1,1 0 1,-1 0-1,0 0 0,1 0 1,-1-1-1,0 1 1,1 0-1,-1-1 1,1 1-1,-1-1 1,1 0-1,-1 1 1,1-1-1,-1 0 1,1 0-1,-2-2 1,2 2-127,0-1 1,0 0 0,0-1 0,0 1-1,0 0 1,1 0 0,-1 0 0,1 0-1,0 0 1,-1-1 0,1 1 0,0 0 0,0 0-1,0-1 1,1 1 0,-1 0 0,0 0-1,1 0 1,1-4 0,5-15-802,1 1 1,1-1-1,14-24 1,-13 28 429,19-36-825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17476,'1'0'69,"-1"0"0,1 0 1,-1 0-1,1 0 0,-1 0 1,1 0-1,-1 0 0,1 0 1,-1 0-1,1 1 0,-1-1 1,1 0-1,-1 0 0,1 0 1,-1 1-1,0-1 0,1 0 1,-1 1-1,1-1 0,-1 0 1,0 1-1,1-1 0,-1 0 1,0 1-1,0-1 0,1 1 1,-1-1-1,0 1 0,0 17 1001,-17 25 52,11-30-437,-14 39 1001,-22 82 0,35-103-1406,1 0-1,2 1 0,1-1 0,1 39 0,2-62-240,0-5-31,0 1 0,0-1 0,0 1 1,0-1-1,0 1 0,1-1 0,0 1 0,0-1 0,0 1 1,0-1-1,0 0 0,1 1 0,-1-1 0,4 4 0,-5-7-13,0 0-1,0 0 0,0 0 1,1 0-1,-1 0 0,0 0 1,0 0-1,1 0 0,-1 0 0,0 0 1,1 0-1,-1 0 0,0 0 1,0 0-1,1 0 0,-1 0 1,0 0-1,0 0 0,1 0 1,-1 0-1,0 0 0,0 0 0,0 0 1,1-1-1,-1 1 0,0 0 1,0 0-1,1 0 0,-1 0 1,0-1-1,0 1 0,0 0 0,0 0 1,1 0-1,-1-1 0,0 1 1,0 0-1,0 0 0,0-1 1,0 1-1,0 0 0,0 0 0,0-1 1,0 1-1,0 0 0,0 0 1,0-1-1,0 1 0,0 0 1,0 0-1,0-1 0,0 1 0,0 0 1,0 0-1,0-1 0,2-19-273,-2 19 271,-2-36-651,-1-1-1,-2 0 1,-13-55 0,-1 3-70,19 90 734,0-1 0,0 1 0,0-1 1,0 1-1,0-1 0,0 1 0,0-1 1,0 1-1,0-1 0,0 1 0,0 0 1,0-1-1,0 1 0,0-1 0,0 1 0,1-1 1,-1 1-1,0-1 0,0 1 0,1-1 1,-1 1-1,0 0 0,0-1 0,1 1 1,-1 0-1,0-1 0,1 1 0,-1 0 1,1-1-1,-1 1 0,0 0 0,1 0 1,-1-1-1,1 1 0,-1 0 0,1 0 1,-1 0-1,1 0 0,-1-1 0,1 1 0,-1 0 1,1 0-1,-1 0 0,0 0 0,1 0 1,-1 0-1,1 1 0,-1-1 0,1 0 1,-1 0-1,1 0 0,0 0 0,32 11 289,-20-6-205,5 0 134,53 15-999,-63-19 384,0 1-1,0-1 0,0-1 1,0 1-1,1-1 1,11-2-1,-12-3-159,-7-4-203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18524,'-7'-1'1600,"17"2"-1656,3-1-472,8-1 1536,1-1-728,9-2-288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17660,'0'2'116,"0"0"0,1 0 0,-1-1 0,0 1 0,1 0-1,-1 0 1,1 0 0,0-1 0,0 1 0,0 0 0,0-1 0,0 1 0,0 0 0,0-1 0,0 0 0,0 1 0,1-1 0,-1 0 0,1 1 0,-1-1 0,1 0 0,-1 0 0,1 0 0,0-1-1,0 1 1,-1 0 0,1 0 0,0-1 0,0 1 0,0-1 0,-1 0 0,1 0 0,0 1 0,0-1 0,3-1 0,4 1 176,1-1-1,0 0 1,-1 0-1,0-1 1,17-6 0,-9 2-98,-1-1 1,0-1-1,0 0 0,0-1 1,18-14-1,-28 19-151,0-1 0,-1 0 0,1 1 1,-1-2-1,0 1 0,0 0 0,-1-1 0,0 0 0,0 0 0,0-1 0,-1 1 1,0-1-1,0 1 0,0-1 0,2-12 0,-5 18-31,1-1 0,-1 0-1,0 0 1,0 0 0,0 0 0,0 0-1,-1 0 1,1 1 0,0-1 0,-1 0 0,1 0-1,-1 0 1,0 1 0,1-1 0,-1 0-1,0 1 1,0-1 0,0 0 0,0 1-1,0-1 1,-1 1 0,1 0 0,0-1 0,-1 1-1,1 0 1,-1 0 0,1 0 0,-1 0-1,0 0 1,1 0 0,-1 1 0,0-1-1,1 0 1,-1 1 0,0-1 0,0 1 0,-3-1-1,-1 1 4,0-1 1,0 1-1,0 0 0,0 1 0,0 0 0,0-1 1,0 2-1,0-1 0,0 1 0,1 0 0,-7 3 1,-1 2-4,0 1 1,0 1 0,1 0-1,0 1 1,0 1 0,2-1-1,-1 2 1,-14 19 0,17-20-60,0 1 1,1 0 0,1 0 0,0 0 0,0 1-1,1-1 1,1 2 0,0-1 0,-4 25-1,8-34-35,-1-1 0,1 0 0,0 0 0,0 1 0,0-1 0,1 0 0,-1 0 0,1 1 0,-1-1-1,1 0 1,0 0 0,1 0 0,-1 0 0,0 0 0,1 0 0,0 0 0,-1-1 0,1 1 0,0-1-1,0 1 1,1-1 0,-1 0 0,3 3 0,-1-3-8,0 0 0,0 0 1,0 0-1,0-1 0,0 1 0,1-1 0,-1 0 0,0-1 1,0 1-1,1-1 0,-1 1 0,1-1 0,-1-1 0,0 1 1,1 0-1,-1-1 0,5-1 0,3-2-123,-1 0-1,22-10 1,29-18-629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18260,'-20'26'1962,"-30"49"0,44-66-1647,1 1 1,0 0 0,1 0 0,0 0-1,1 1 1,0 0 0,0-1 0,-1 22-1,4-31-299,0 1 0,0-1 0,0 0 0,0 1 1,0-1-1,1 0 0,-1 1 0,0-1 0,1 0 0,-1 0 0,1 1 0,0-1 0,-1 0 0,1 0 0,0 0 0,0 0 0,0 0 0,0 0 0,-1 0 0,1 0 0,1 0 0,-1 0 0,0 0 0,0 0 0,0-1 0,0 1 0,1-1 0,-1 1 0,0-1 0,2 1 0,5 1-36,1 0 0,-1-1 0,1 0 0,9 0 0,12 2-58,-26-2 48,1 0-1,0 1 1,-1-1-1,1 1 1,-1 0-1,1 1 1,-1-1-1,0 1 1,0 0 0,0-1-1,0 2 1,-1-1-1,7 7 1,-8-7 35,-1-1 1,1 1-1,-1 0 1,1 0-1,-1 0 1,0-1-1,0 1 1,0 1-1,0-1 1,-1 0-1,1 0 1,-1 0-1,0 0 1,0 0-1,0 0 1,0 1-1,0-1 1,-1 0-1,1 0 1,-1 0-1,0 0 1,-2 5-1,-2 2 94,0-1 0,0 0 0,-1 0 0,0 0 1,-1-1-1,0 0 0,0 0 0,-1-1 0,0 0 0,0 0 0,0-1 0,-1 0 0,0 0 0,0-1 1,-14 5-1,21-9-175,0 0 0,0-1 1,0 1-1,0-1 0,-1 0 1,1 0-1,0 0 0,0 0 1,-1 0-1,-2-1 0,5 1 64,-1 0 0,0-1 0,0 1-1,1 0 1,-1-1 0,0 1 0,0-1-1,1 1 1,-1-1 0,1 1 0,-1-1 0,0 0-1,1 1 1,-1-1 0,1 0 0,-1 0-1,1 1 1,0-1 0,-1 0 0,1 0 0,0 1-1,0-1 1,-1 0 0,1 0 0,0 0-1,0 0 1,0 1 0,0-3 0,-1-26-362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19124,'15'-4'1101,"0"1"0,0 1 0,0 0 0,0 1 0,23 1 0,-25 0-695,-6 0-199,4 0 119,1 0 0,22 4 0,-33-4-312,0 0-1,1 0 0,-1 0 1,1 1-1,-1-1 1,0 0-1,1 1 0,-1-1 1,0 1-1,1-1 0,-1 1 1,0 0-1,0 0 1,0-1-1,0 1 0,1 0 1,-1 0-1,0 0 1,-1 0-1,1 0 0,0 0 1,0 1-1,0-1 1,-1 0-1,1 0 0,0 1 1,-1-1-1,1 0 1,-1 1-1,0-1 0,1 0 1,-1 4-1,0-3-9,-1 0-1,0-1 1,0 1 0,0 0-1,0 0 1,0 0 0,0 0-1,0-1 1,-1 1-1,1 0 1,0-1 0,-1 1-1,1-1 1,-1 0-1,0 0 1,0 1 0,1-1-1,-1 0 1,-2 1 0,1-1-61,0 1 0,1-1 1,-1 1-1,1 0 0,-1 0 1,1 0-1,0 1 0,-3 3 1,5-6 33,0 1 1,0-1-1,0 1 1,0-1-1,0 1 1,0 0 0,0-1-1,0 1 1,0-1-1,0 1 1,0-1-1,0 1 1,1-1-1,-1 1 1,0-1-1,0 1 1,1-1-1,-1 1 1,0-1-1,1 1 1,-1-1-1,0 0 1,1 1-1,14 13-275,-8-7 125,3 5 103,0 1 0,-1-1 0,-1 2 0,0-1 0,-1 1 0,0 0 0,-1 1 0,-1 0 0,0-1 0,2 17 0,-5-22 91,-1 0 0,0 1 1,-1-1-1,0 0 0,0 0 0,-1 0 0,0 1 1,-3 9-1,2-13 51,0 0 1,0 0 0,-1 0-1,0 0 1,0-1 0,0 1-1,-1-1 1,0 1 0,0-1-1,0 0 1,-1-1 0,-6 7-1,5-7 67,0 0 1,1 0-1,-1-1 0,-1 1 0,1-2 0,0 1 0,-1 0 0,1-1 0,-14 2 0,16-3-81,-1-1 1,1 1-1,-1-1 0,1 0 0,-1 0 0,0-1 1,1 1-1,-1-1 0,1 0 0,0 0 0,-1-1 0,1 1 1,0-1-1,0 0 0,-7-4 0,10 5-112,-1 0 0,1 0 0,0 0-1,0 0 1,0 0 0,0 0 0,0-1-1,1 1 1,-1 0 0,0 0 0,0-1 0,1 1-1,-1 0 1,1-1 0,-1 1 0,1-1-1,0 1 1,-1-1 0,1-1 0,0 0-81,0-1-1,0 1 1,1 0 0,-1-1-1,1 1 1,0 0 0,0 0 0,2-5-1,2-2-117,0 0 0,1 0-1,1 0 1,7-10-1,19-17-510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19772,'3'0'340,"-1"-1"0,0 1 0,0-1-1,1 1 1,-1 0 0,0-1 0,1 1 0,-1 1-1,0-1 1,1 0 0,1 1 0,14 0 297,7-4-591,0-2 1,0 0 0,-1-2-1,0 0 1,0-2 0,33-17-1,-57 26-42,1-1 0,0 1 0,0 0 0,0-1 0,-1 1 0,1 0 0,0-1-1,0 1 1,0 0 0,0 0 0,0 0 0,-1 0 0,1 0 0,0 0 0,0 0 0,0 0 0,1 1-1,-1-1-1,-1 0 0,0 0-1,0 1 1,1-1 0,-1 0 0,0 1-1,0-1 1,1 1 0,-1-1-1,0 0 1,0 1 0,0-1-1,0 1 1,1-1 0,-1 0-1,0 1 1,0-1 0,0 1-1,0-1 1,0 1 0,0-1-1,0 0 1,0 1 0,0-1-1,-1 1 1,-11 35 42,8-26-32,-84 223 376,64-159-154,-17 94-1,39-155-328,0-8-45,1 0 0,0 0-1,0 0 1,0 0-1,1 1 1,-1-1 0,1 0-1,1 1 1,-1-1-1,1 0 1,1 6-1,-2-11 117,0 0 0,0 0-1,0 0 1,0 1 0,0-1-1,0 0 1,0 0 0,0 0-1,0 0 1,0 0-1,0 0 1,0 0 0,0 0-1,0 1 1,0-1 0,0 0-1,0 0 1,1 0 0,-1 0-1,0 0 1,0 0-1,0 0 1,0 0 0,0 0-1,0 0 1,0 0 0,0 0-1,0 0 1,0 1-1,1-1 1,-1 0 0,0 0-1,0 0 1,0 0 0,0 0-1,0 0 1,0 0 0,0 0-1,0 0 1,1 0-1,-1 0 1,0 0 0,0 0-1,0 0 1,0 0 0,0 0-1,0-1 1,0 1 0,0 0-1,0 0 1,1 0-1,-1 0 1,0 0 0,0 0-1,0 0 1,0 0 0,3-9-920,-2-13-423,-2 1 770,-1 1 0,0-1 0,-2 1 0,0 0 0,-2 0 0,-9-25 0,5 21 1716,-1 0 0,-19-29 1,30 53-1041,0 0 1,0-1-1,0 1 1,0 0-1,0 0 1,0-1-1,-1 1 1,1 0-1,0 0 1,0-1-1,0 1 1,0 0-1,0-1 1,0 1-1,0 0 1,0 0-1,1-1 1,-1 1-1,0 0 1,0 0-1,0-1 1,0 1-1,0 0 1,0 0-1,0-1 1,1 1-1,-1 0 1,0 0-1,0-1 1,0 1-1,1 0 1,-1 0-1,0 0 1,0 0-1,0-1 1,1 1-1,-1 0 1,0 0 0,0 0-1,1 0 1,-1 0-1,0 0 1,1 0-1,-1-1 1,17-2 823,-13 2-493,73-14 1457,-44 10-1769,0-2 0,36-12 0,-38 7-202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16652,'2'5'267,"-1"0"0,1 0 0,-1 0 0,-1-1 0,1 1 0,-1 0 0,0 0 0,0 0 0,0 0 0,-1 0 0,1 0 0,-3 7 0,0 4 510,-33 226 2351,36-240-3076,-1 0 0,1 0 0,0 0-1,0 0 1,0 1 0,0-1 0,1 0 0,-1 0 0,1 3 0,-1-5-38,0 1-1,1-1 1,-1 0 0,0 0-1,0 0 1,0 0-1,1 1 1,-1-1 0,0 0-1,0 0 1,0 0 0,1 0-1,-1 0 1,0 0 0,0 1-1,0-1 1,1 0-1,-1 0 1,0 0 0,0 0-1,1 0 1,-1 0 0,0 0-1,0 0 1,1 0 0,-1 0-1,0 0 1,0 0 0,1 0-1,-1-1 1,0 1-1,0 0 1,0 0 0,1 0-1,-1 0 1,0 0 0,0 0-1,0-1 1,1 1 0,-1 0-1,0 0 1,0-1-1,6-3 199,-2-2 0,1 1 0,7-12 0,-6 10-163,27-39 514,58-72 542,-87 113-1061,1 0-1,-1 1 1,1-1 0,0 1-1,7-4 1,-12 8-40,1-1-1,-1 1 1,1-1-1,-1 1 1,1 0 0,0-1-1,-1 1 1,1 0 0,0-1-1,0 1 1,-1 0 0,1 0-1,0 0 1,0-1 0,-1 1-1,1 0 1,0 0 0,0 0-1,-1 0 1,1 0 0,0 1-1,0-1 1,-1 0 0,1 0-1,0 0 1,-1 1-1,1-1 1,0 0 0,-1 1-1,1-1 1,0 1 0,-1-1-1,1 0 1,-1 1 0,1-1-1,0 1 1,-1 0 0,1-1-1,-1 1 1,0-1 0,1 1-1,-1 0 1,0-1 0,1 1-1,-1 0 1,0 0 0,0-1-1,1 1 1,-1 0-1,0 0 1,0-1 0,0 1-1,0 0 1,0 0 0,3 56 26,-2-13 8,-1-43-37,0-1 0,0 1 0,0-1 0,0 1 0,0-1 0,0 1 0,0-1 0,0 0 0,0 1 0,0-1 0,0 1 0,1-1 1,-1 1-1,0-1 0,0 0 0,0 1 0,1-1 0,-1 0 0,0 1 0,1-1 0,-1 0 0,0 1 0,1-1 0,-1 0 0,0 0 0,1 1 0,-1-1 0,1 0 1,0 1-1,13-7 6,16-23-15,-23 22 11,9-10 5,34-31-16,-45 44 7,0-1 1,0 2 0,1-1 0,-1 0-1,1 1 1,0 0 0,10-3 0,-15 6-1,1-1 0,-1 1 0,0 0 0,0 0 1,0 0-1,0 0 0,0 0 0,0 0 0,0 0 1,0 1-1,0-1 0,0 0 0,0 1 0,0-1 1,0 1-1,0-1 0,0 1 0,0-1 0,0 1 1,0-1-1,0 1 0,-1 0 0,1 0 0,0-1 1,0 1-1,-1 0 0,1 0 0,0 0 0,-1 0 0,1 0 1,-1 0-1,0 0 0,1 0 0,-1 0 0,0 0 1,1 0-1,-1 0 0,0 0 0,0 0 0,0 2 1,1 6-88,0 0 1,0-1-1,-2 16 1,1-22 44,-6 64-2589,6-62 980,2-8 1021,4-9 218,-5 12 252,9-24-820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15891,'-1'1'207,"1"0"0,0 0 0,-1 0-1,1 0 1,-1 0 0,1 0-1,-1 0 1,1 0 0,-1 0 0,0 0-1,1 0 1,-1 0 0,0 0 0,0-1-1,0 1 1,1 0 0,-1-1-1,0 1 1,0-1 0,0 1 0,0-1-1,0 1 1,0-1 0,0 1-1,-2-1 1,-35 9 3263,24-6-2470,4 0-544,0-1 97,0 1 1,-1-1-1,-14 1 0,25-4-559,-1 1 1,0-1 0,1 1 0,-1-1-1,0 0 1,1 1 0,-1-1 0,0 0-1,1 1 1,-1-1 0,1 0 0,-1 0-1,1 1 1,0-1 0,-1 0 0,1 0-1,0 0 1,0 0 0,-1 1 0,1-1-1,0 0 1,0 0 0,0 0 0,0 0-1,0 0 1,1-1 0,-6-16-1171,-2 10 791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99 12763,'-6'-20'1008,"4"8"-316,-2 0 0,0 0-1,0 0 1,-7-11 0,11 22-601,0 1 0,0 0-1,0-1 1,-1 1 0,1-1 0,0 1-1,-1-1 1,1 1 0,0 0-1,-1-1 1,1 1 0,0 0-1,-1-1 1,1 1 0,-1 0 0,1 0-1,-1-1 1,1 1 0,0 0-1,-1 0 1,1 0 0,-1-1-1,1 1 1,-1 0 0,1 0 0,-1 0-1,0 0 1,-11 10 1474,-7 29 30,15-31-1207,-43 100 985,5 1 0,-47 188 0,86-285-1326,2-8-21,0-1 0,0 0 0,1 0 0,-1 1 0,1-1 0,-1 0 0,1 1 0,0-1 0,0 1 0,1 3 0,0-6-20,-1-1 0,0 0 0,0 0 0,0 1-1,0-1 1,0 0 0,0 0 0,0 0 0,0 0 0,1 1 0,-1-1 0,0 0 0,0 0-1,0 0 1,0 0 0,1 0 0,-1 1 0,0-1 0,0 0 0,0 0 0,0 0 0,1 0-1,-1 0 1,0 0 0,0 0 0,1 0 0,-1 0 0,0 0 0,0 0 0,0 0 0,1 0-1,-1 0 1,0 0 0,0 0 0,0 0 0,1 0 0,-1 0 0,0 0 0,0 0 0,0 0 0,1 0-1,-1 0 1,0 0 0,0-1 0,0 1 0,1 0 0,-1 0 0,0 0 0,0 0 0,0 0-1,0-1 1,0 1 0,1 0 0,-1 0 0,10-12 145,-10 12-150,17-24 171,-2-2 1,-1 0-1,-1-1 1,12-33-1,-14 31-60,25-64 129,33-138 0,-63 331-454,-5-92 204,-1 1 0,2-1 0,-1 0 1,1 1-1,0-1 0,6 12 0,-7-17 8,0-1 1,0 0 0,0 0-1,1 0 1,-1 0-1,1 0 1,-1 0-1,1 0 1,0 0-1,-1-1 1,1 1-1,0 0 1,0-1-1,1 0 1,-1 1-1,0-1 1,0 0 0,1 0-1,-1 0 1,0-1-1,1 1 1,-1-1-1,1 1 1,-1-1-1,0 0 1,6 0-1,0-1 11,0 0-1,0-1 0,0-1 1,0 1-1,0-1 0,-1 0 0,1-1 1,-1 0-1,0 0 0,13-10 1,0-2 34,-1-1 1,22-24-1,-21 18 38,16-27 0,5-5-8,-49 82-79,4-10-2,-5 9-16,-43 153-21,43-143 53,2 1 1,-4 73-1,11-109-20,2 36-38,-2-36-16,0 0 0,0 0 0,0 0 0,1 1 0,-1-1 0,0 0 0,1 0 0,-1 0 0,1 0 0,-1 0-1,1 0 1,-1 0 0,1 0 0,0 0 0,-1-1 0,1 1 0,0 0 0,0 0 0,0-1 0,0 1 0,0 0 0,-1-1-1,1 1 1,0-1 0,1 1 0,-1-1 0,0 1 0,1-1 0,0 0-28,-1 0 0,0-1 1,0 1-1,0-1 0,1 1 0,-1-1 0,0 1 0,0-1 1,0 0-1,0 0 0,0 1 0,0-1 0,0 0 1,-1 0-1,1 0 0,0 0 0,0 0 0,-1 0 1,1 0-1,0-1 0,-1 1 0,1 0 0,-1 0 0,1-2 1,1-2-205,9-17-563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20388,'2'0'1441,"2"4"-1097,6 0-416,4 1 672,1-2-344,12 4-176,1 1-8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 20324,'0'-1'178,"1"0"-1,-1 0 1,1 0 0,-1-1-1,0 1 1,0 0-1,0 0 1,0-1-1,0 1 1,0 0-1,0 0 1,0 0 0,0-1-1,0 1 1,-1 0-1,1-1 1,-1 1-94,1 0 0,0 1 0,-1 0 0,1-1 0,-1 1 0,1-1 0,0 1 0,-1-1 0,1 1-1,-1 0 1,1-1 0,-1 1 0,0 0 0,1 0 0,-1-1 0,1 1 0,-1 0 0,1 0 0,-1 0 0,0 0 0,1 0 0,-1 0 0,0 0 0,-2 0 20,1 0 0,-1 1 0,1-1 0,0 1 0,-1 0 0,1-1 0,0 1 0,-1 0 0,1 0 0,0 1 0,0-1 0,0 0 0,0 1 0,-3 2 0,-6 7-66,1 1-1,1 0 1,0 1 0,0 0 0,1 1-1,-11 24 1,14-26-33,0 0 0,1 1 1,0 0-1,1 0 0,1 0 0,0 0 0,0 0 0,1 17 0,1-29 6,0 0 0,0 0 0,0 0 0,0 0 0,0 1 0,1-1 0,-1 0-1,0 0 1,0 0 0,1 0 0,-1 0 0,1 0 0,-1 1 0,1-1-1,-1 0 1,1 0 0,0 0 0,-1-1 0,1 1 0,0 0 0,0 0-1,0 0 1,0 0 0,1 0 0,-1-1 10,1 1 1,-1-1-1,0 0 0,1 0 1,-1 0-1,1 0 1,-1 0-1,0 0 0,1-1 1,-1 1-1,1 0 0,-1-1 1,0 1-1,1-1 0,-1 1 1,0-1-1,1 0 0,6-4 107,0 0-1,0-1 1,-1 0 0,13-13-1,-9 7-2,-1-1 0,0 0 0,0 0 0,-1-1 0,-1 0 0,-1-1 0,0 0 1,0 0-1,-2 0 0,0-1 0,0 0 0,2-22 0,-7 34-154,0 1 0,0 0 1,0-1-1,-1 1 0,1 0 0,-3-6 1,3 9 3,0-1 0,0 1 1,0 0-1,0-1 1,0 1-1,0-1 0,0 1 1,-1 0-1,1-1 0,0 1 1,0 0-1,-1-1 0,1 1 1,0 0-1,0-1 1,-1 1-1,1 0 0,0-1 1,-1 1-1,1 0 0,0 0 1,-1 0-1,1-1 0,-1 1 1,1 0-1,0 0 1,-1 0-1,1 0 0,-1 0 1,1 0-1,0 0 0,-1 0 1,1 0-1,-1 0 0,1 0 1,-1 0-1,1 0 1,0 0-1,-1 0 0,1 0 1,-1 0-1,1 0 0,0 1 1,-1-1-1,1 0 1,0 0-1,-1 1 0,1-1 1,0 0-1,-1 0 0,1 1 1,0-1-1,-1 0 0,1 1 1,0-1-1,0 0 1,-1 1-1,1-1 0,0 0 1,0 1-1,0 0 0,-2 2-209,0-1-1,0 1 0,1 0 1,-1 0-1,1 0 0,0 1 0,0-1 1,0 0-1,0 0 0,1 1 1,-1-1-1,1 0 0,0 1 0,0-1 1,0 0-1,0 1 0,1-1 0,-1 0 1,1 0-1,0 1 0,0-1 1,0 0-1,1 0 0,-1 0 0,1 0 1,-1 0-1,1 0 0,0-1 1,0 1-1,0 0 0,0-1 0,1 0 1,-1 1-1,1-1 0,5 3 1,18 5-908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90 172 12403,'9'-17'2078,"-8"9"-776,-8 12 1120,3-1-2067,1 1-1,-1 0 0,1 1 1,0-1-1,1 0 0,-1 1 1,1 0-1,0-1 0,-2 7 1,0 0 62,0 1 0,-3 23 0,6-22-350,0 0 1,1 0 0,0 0 0,2 0-1,2 16 1,21 66 453,-15-61-366,6 38 0,-14-54-121,0-1 0,-1 1 0,-1-1 0,-3 27 0,2-37-14,0 0 0,-1 1 0,0-1 0,0 0 0,0 0-1,-1 0 1,0-1 0,0 1 0,-1-1 0,0 1 0,0-1 0,0 0-1,-7 6 1,10-10 0,0-1 0,0 0-1,0 0 1,0 0 0,0 0-1,-1 0 1,1-1 0,0 1-1,0 0 1,-1 0 0,1-1-1,0 1 1,-1-1 0,1 1 0,0-1-1,-1 0 1,1 0 0,-1 1-1,1-1 1,-1 0 0,1 0-1,-2 0 1,2-1 3,-1 0 0,1 1 0,0-1 1,0 0-1,0 0 0,0 0 0,0 0 0,0 0 0,0 0 1,0 0-1,0 0 0,0 0 0,0 0 0,1 0 0,-1 0 1,1-1-1,-1 1 0,0-2 0,-1-5 31,-1 0 1,2 0-1,-1 0 1,1-1-1,1 1 0,0-12 1,2-3-43,1-1 0,2 1 1,0 0-1,15-38 0,43-86-109,-61 142 93,199-369-1010,-194 364 901,-11 21 107,-3 4 64,-2 8 0,1 1 0,2 0-1,0 0 1,1 0 0,2 1 0,0-1 0,2 1-1,2 35 1,-1-57-44,0 1 0,1 0 0,-1-1 0,1 1 0,0-1 0,0 1 0,1-1 0,-1 1 0,1-1 0,-1 0 0,1 0 0,0 0 0,0 0 0,1 0 0,4 5 0,-5-7 3,-1 0 0,1 0 0,0 0-1,0-1 1,0 1 0,1 0 0,-1-1 0,0 1 0,0-1 0,0 0 0,0 0 0,0 0-1,1 0 1,-1 0 0,0 0 0,0 0 0,0-1 0,0 1 0,0-1 0,0 0-1,0 1 1,0-1 0,0 0 0,0 0 0,0 0 0,0-1 0,0 1 0,2-2 0,10-9 86,0-1 0,0 0 0,-1-1 1,-1 0-1,-1-1 0,0 0 1,0-1-1,-2 0 0,0 0 1,8-22-1,-15 34-98,-1-1 0,1 1 0,-1-1 0,0 0 0,1-8 0,-2 13-5,0 0-1,0 0 0,0 0 0,0 0 0,0-1 0,0 1 0,0 0 0,0 0 0,0 0 0,0 0 0,0 0 0,0 0 0,0 0 0,0 0 0,0-1 0,0 1 0,0 0 0,0 0 0,0 0 0,0 0 0,0 0 0,0 0 0,0 0 0,0 0 0,0 0 0,0 0 0,0-1 0,0 1 1,0 0-1,0 0 0,0 0 0,-1 0 0,1 0 0,0 0 0,0 0 0,0 0 0,0 0 0,0 0 0,0 0 0,0 0 0,0 0 0,0 0 0,-1 0 0,1 0 0,0 0 0,0 0 0,0 0 0,0 0 0,0 0 0,0 0 0,0 0 0,0 0 0,-1 0 0,1 0 0,0 0 0,0 0 0,-5 5-21,-1 2 5,1 1 0,1 0 0,0 1 1,0-1-1,0 1 0,1 0 0,-3 14 0,3-8-38,0 1-1,1 0 1,0 27 0,2-39-38,0 1 0,1-1 0,0 1 0,0-1 0,0 1 1,2 5-1,-2-9 10,-1 0 1,0 0 0,1 0 0,-1-1 0,0 1-1,1 0 1,-1-1 0,1 1 0,-1 0 0,1-1-1,-1 1 1,1-1 0,-1 1 0,1-1 0,0 1-1,-1-1 1,1 1 0,0-1 0,0 0-1,-1 1 1,1-1 0,0 0 0,0 1 0,-1-1-1,1 0 1,0 0 0,0 0 0,0 0 0,-1 0-1,1 0 1,0 0 0,0 0 0,0 0 0,-1 0-1,1 0 1,0-1 0,0 1 0,-1 0 0,1-1-1,0 1 1,0 0 0,-1-1 0,2 0-1,2-3-135,1 1-1,-1-1 0,0 0 0,-1-1 0,1 1 0,-1-1 0,6-9 0,10-21-889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17052,'-3'16'1024,"5"0"-1392,-1-2-192,6 0 560,2 1-72,7 0-176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50 368 15539,'-6'12'700,"-5"7"516,-13 38 1,22-53-1030,0 2-1,1-1 1,0 0-1,0 0 1,0 0-1,0 0 1,1 1-1,0-1 1,0 0-1,1 1 1,-1-1-1,1 0 1,2 5-1,-3-9-155,0 0 0,1 0 0,-1-1 0,0 1 1,1 0-1,-1 0 0,1-1 0,-1 1 0,1 0 0,0-1 0,-1 1 0,1-1 0,-1 1 0,1-1 0,0 1 0,0-1 0,-1 1 0,1-1 0,0 0 0,0 1 0,0-1 0,-1 0 1,1 0-1,0 1 0,0-1 0,0 0 0,0 0 0,-1 0 0,1 0 0,0 0 0,0 0 0,0 0 0,0-1 0,-1 1 0,1 0 0,0 0 0,0-1 0,0 1 0,-1 0 1,1-1-1,0 1 0,0-1 0,-1 1 0,2-2 0,5-2 102,-1 0 1,0-1-1,10-10 0,6-7 14,-2-2 0,-1 0-1,-1-1 1,-1-1 0,-1-1-1,-1 0 1,-2-1 0,0-1 0,15-57-1,-23 67-279,-2 1-1,3-35 0,-6 47 84,0 0 0,0 0-1,0 0 1,-1-1 0,0 1-1,0 0 1,0 1 0,-1-1 0,0 0-1,0 0 1,-1 1 0,-4-9-1,6 13 31,0-1-1,0 1 1,0-1-1,-1 1 0,1 0 1,-1-1-1,1 1 1,-1 0-1,1 0 1,-1 0-1,0 0 0,1 0 1,-1 1-1,0-1 1,0 0-1,0 1 0,0-1 1,-3 1-1,1 0 17,1 0 0,0 0-1,-1 1 1,1-1 0,0 1 0,0 0-1,0 0 1,-1 0 0,1 0-1,-3 2 1,-2 2 50,0 0 0,1 0 0,-1 1 0,1 0 0,0 0 0,1 0 0,-6 8 0,1 0 78,0 1 0,2 0 0,0 0 0,-9 21 0,16-32-129,0 1 0,0-1 1,0 1-1,1-1 1,0 1-1,0 0 0,0-1 1,1 1-1,0 0 0,0 0 1,0 0-1,0-1 0,1 1 1,-1 0-1,1-1 1,1 1-1,-1 0 0,0-1 1,1 1-1,4 7 0,10 9-346,0-2 0,26 24 0,-30-31 18,0 0 0,0 1 0,-1 0 0,-1 0 0,0 1 0,-1 1 1,13 24-1,-19-30 71,1 0 0,-1 1 0,-1-1 0,0 1 1,2 19-1,-4-26 115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3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19076,'1'0'60,"-1"1"-1,0-1 1,0 0 0,1 0 0,-1 1-1,0-1 1,0 1 0,1-1-1,-1 0 1,0 1 0,0-1 0,0 0-1,0 1 1,0-1 0,0 1-1,0-1 1,1 1 0,-1-1 0,0 0-1,0 1 1,-1-1 0,1 1-1,0-1 1,0 0 0,0 1 0,0-1-1,0 1 1,0-1 0,0 0-1,-1 1 1,-5 20 57,6-18 76,-19 57 1357,-39 150 1182,56-201-2594,1 1 0,0-1 0,0 1 1,1 18-1,0-26-129,0-1 1,0 0 0,1 1-1,-1-1 1,0 1 0,0-1-1,1 0 1,-1 1-1,1-1 1,-1 1 0,1-1-1,0 0 1,-1 0 0,1 1-1,0-1 1,0 0 0,0 0-1,0 0 1,0 0-1,0 0 1,0 0 0,0 0-1,0-1 1,1 1 0,-1 0-1,0 0 1,1-1 0,-1 1-1,0-1 1,1 1-1,-1-1 1,0 0 0,1 0-1,-1 1 1,1-1 0,-1 0-1,1 0 1,-1 0 0,0 0-1,1-1 1,-1 1-1,1 0 1,1-1 0,6-2 4,-1 0 1,0-1-1,0 0 1,0 0-1,0-1 1,-1 0-1,0 0 1,0 0-1,13-13 1,53-67 84,-63 73-85,10-13-247,0-1-1,-2-1 0,-1-1 1,15-32-1,-32 59 77,1 0 0,0-1 0,-1 1 0,0-1 0,1 1 0,-1-1-1,0 1 1,0-1 0,1 1 0,-2-4 0,1 5 122,0 0 0,0-1 0,0 1 1,-1 0-1,1-1 0,0 1 0,0 0 0,-1-1 0,1 1 0,0 0 0,-1 0 0,1-1 0,0 1 1,-1 0-1,1 0 0,0 0 0,-1-1 0,1 1 0,0 0 0,-1 0 0,1 0 0,-1 0 0,1 0 1,0 0-1,-1 0 0,1 0 0,-1 0 0,1 0 0,0 0 0,-1 0 0,1 0 0,-1 0 0,1 0 1,0 0-1,-1 0 0,1 1 0,0-1 0,-1 0 0,1 0 0,0 0 0,-1 1 0,0-1 0,-11 8-583</inkml:trace>
  <inkml:trace contextRef="#ctx0" brushRef="#br0" timeOffset="1">178 432 18292,'1'40'1808,"4"-7"-1192,-1-7-288,5-10 929,-1-6-537,7-11-1176,-5-11 496,3-8-160,1-6-144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12 143 17484,'1'1'127,"0"1"0,0-1 0,0 1 0,0-1 0,1 0 0,-1 1 1,0-1-1,0 0 0,1 0 0,-1 0 0,1 0 0,-1 0 0,1 0 0,-1-1 0,1 1 1,-1 0-1,1-1 0,0 1 0,-1-1 0,1 1 0,0-1 0,1 0 0,1 0 67,0 0-1,-1-1 1,1 1-1,-1-1 0,1 0 1,-1 0-1,1 0 1,-1-1-1,0 1 1,4-3-1,2-1 86,-1-1-1,-1 0 0,1 0 1,-1 0-1,0-1 1,0 0-1,7-11 1,-11 13-201,0 1 0,-1-1 1,0 0-1,0 0 1,0-1-1,-1 1 1,1 0-1,-1 0 0,0-7 1,0 11-72,-1-1-1,0 1 1,0 0 0,0 0-1,0 0 1,0-1 0,0 1-1,-1 0 1,1 0 0,0 0-1,-1-1 1,1 1 0,0 0-1,-1 0 1,1 0 0,-1 0-1,0 0 1,1 0 0,-1 0-1,0 0 1,0 0 0,0 0-1,1 0 1,-1 1 0,0-1-1,0 0 1,0 1 0,0-1-1,0 0 1,-1 1 0,1-1-1,0 1 1,0 0 0,0-1-1,0 1 1,0 0 0,-1 0-1,1-1 1,0 1 0,0 0-1,-1 0 1,1 1 0,0-1-1,0 0 1,-3 1 0,0 0-13,-1 0 1,0 1-1,1 0 1,-1 0-1,1 0 1,-1 1-1,1-1 1,0 1-1,0 0 1,0 0-1,0 0 1,1 1-1,0-1 1,-1 1-1,-2 5 1,-3 3-27,0 1 0,1 0 0,-9 23-1,11-23 22,1 1-1,-6 23 0,10-32 10,0 1-1,0-1 1,0 0 0,1 1 0,0-1 0,0 0-1,1 1 1,-1-1 0,1 0 0,2 7-1,-3-11 5,1 1 0,-1-1-1,1 0 1,0 0-1,0 1 1,0-1-1,-1 0 1,1 0-1,0 0 1,0 0-1,0 0 1,0 0-1,1 0 1,-1-1-1,0 1 1,0 0-1,0-1 1,1 1-1,-1-1 1,0 1-1,1-1 1,-1 1-1,0-1 1,1 0-1,-1 0 1,1 0-1,-1 0 1,0 0-1,1 0 1,-1 0-1,1 0 1,1-1-1,3 0 12,0-1 0,0 1 0,0-1 0,-1-1 0,1 1 0,6-5 0,14-11 39,0-1 1,-1-1-1,-2-1 1,30-33-1,4-4-265,-56 57 202,-1 1-1,0 0 1,0-1-1,0 1 1,1 0 0,-1-1-1,0 1 1,0 0 0,1 0-1,-1-1 1,0 1 0,0 0-1,1 0 1,-1-1 0,0 1-1,1 0 1,-1 0 0,0 0-1,1 0 1,-1 0 0,0 0-1,1-1 1,-1 1 0,1 0-1,-1 0 1,0 0 0,1 0-1,-1 0 1,0 0 0,1 1-1,-2 11-190,-17 29 50,14-32 123,2-5 29,-25 66 61,25-65-34,1 0-1,-1 0 1,1 0-1,0 0 0,1 1 1,-1-1-1,1 0 1,0 1-1,0-1 1,1 0-1,1 8 1,-2-12-21,1-1 0,-1 1 0,0 0 0,1 0 0,-1 0 0,0-1 0,1 1 0,-1 0 1,1 0-1,-1-1 0,1 1 0,0 0 0,-1-1 0,1 1 0,-1-1 0,1 1 0,0-1 0,0 1 0,-1-1 1,1 0-1,0 1 0,0-1 0,0 0 0,-1 1 0,1-1 0,2 0 0,-1 0-49,0 0 0,0 0 0,0-1 0,0 1 0,0 0 0,-1-1 0,1 0-1,0 1 1,0-1 0,0 0 0,2-2 0,3-1-270,0-2 1,0 1-1,0-1 0,8-9 0,3-6-91,16-26 0,-7 6-157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14339,'-12'22'1385,"2"-1"-1,0 1 1,2 1 0,1 0-1,-10 46 1,12-46-914,-50 237 1178,63-353-2736,2-82 75,-8 167 1302,4 15-66,8 21 108,-10-20-206,-1-1-49,1-1 1,0 0-1,0 0 1,1 0-1,0-1 1,0 1-1,0-1 0,0 0 1,1 0-1,0-1 1,0 0-1,0 0 1,1 0-1,-1-1 1,10 4-1,-11-5-22,0-1-1,0 0 1,-1 0 0,1 0-1,0-1 1,0 0-1,0 0 1,0 0 0,0 0-1,0-1 1,0 0-1,0 0 1,-1 0 0,1 0-1,0-1 1,-1 0-1,1 0 1,-1 0 0,1-1-1,-1 1 1,0-1-1,0 0 1,6-6 0,2-6 126,-10 12-110,-5 8-37,-5 7-47,0 2-1,-8 16 0,13-25 13,1 1 0,0-1 0,1 0 0,-1 1 0,1-1 0,0 1 0,0-1-1,1 1 1,-1 9 0,1-14 7,0 0 0,1 0-1,-1 0 1,0 0-1,0 0 1,1 1-1,-1-1 1,1 0 0,-1 0-1,1 0 1,-1 0-1,1 0 1,-1 0 0,1-1-1,0 1 1,0 0-1,-1 0 1,1 0 0,0-1-1,0 1 1,0 0-1,0-1 1,0 1 0,0 0-1,0-1 1,0 0-1,0 1 1,0-1 0,0 1-1,0-1 1,0 0-1,0 0 1,1 0 0,-1 0-1,0 0 1,0 0-1,0 0 1,0 0 0,0 0-1,2-1 1,5 0 45,0-1 1,0-1 0,0 0-1,11-5 1,-14 6-33,69-35 212,-53 25-206,1 1-1,0 0 1,1 2-1,34-9 0,-54 17-29,-1 0-1,1 1 0,0-1 0,-1 1 0,1-1 0,-1 1 0,1 0 0,0 0 0,-1 1 0,1-1 0,-1 0 0,1 1 0,-1 0 0,1 0 0,4 1 0,-5 0 2,0 0 0,0 0-1,0 1 1,0-1 0,-1 0-1,1 0 1,-1 1 0,1-1-1,-1 1 1,0-1 0,0 1-1,0 0 1,0 0 0,0 3-1,-1-4-63,1 0 0,-1 0 0,1 0 0,0 0 0,0 1 0,0-1 0,0 0 0,0 0 0,0-1 0,0 1 0,3 3 0,-3-5 27,0 0 0,-1 0-1,1 1 1,0-1 0,0 0 0,0 0-1,0 0 1,-1 0 0,1 0 0,0 0-1,0 0 1,0 0 0,0 0 0,0-1-1,-1 1 1,1 0 0,0 0 0,0-1-1,0 1 1,-1 0 0,1-1-1,0 1 1,-1-1 0,1 1 0,0-1-1,-1 0 1,1 1 0,0-1 0,-1 0-1,1 1 1,-1-1 0,1 0 0,11-13-341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23061,'7'-4'1712,"-6"7"-1648,-1-2-376,6-1 232,4-3 208,3-4-264,5-6-184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19308,'-1'10'1833,"-2"-4"-1401,5-5-576,-1 1 544,2-6-120,4 1-128,0 0-320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19172,'3'10'1728,"7"-1"-1159,4 2-241,11-10 592,6 1-328,8-4-256,-2 0-304,-2-1-848,-4 1-288,-8-2 816,-4 0-233,-12-2-183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18340,'6'1'376,"0"0"-1,0 0 1,-1 1 0,1 0 0,0 0 0,-1 0-1,0 1 1,0 0 0,1 0 0,-2 0-1,1 0 1,8 8 0,-12-9-291,1 0 0,-1 0 0,1 0 0,-1 0 0,0 0 0,0 0 0,0 1 0,0-1-1,0 0 1,0 1 0,-1-1 0,1 1 0,-1-1 0,1 1 0,-1-1 0,0 1 0,0-1 0,0 1 0,-1-1 0,1 1 0,0-1 0,-1 1 0,0-1 0,0 0 0,1 1 0,-1-1 0,-1 0 0,1 1-1,0-1 1,0 0 0,-1 0 0,-1 2 0,-19 23 45,0-1 0,-29 25 1,23-24 137,-38 48 0,59-65-197,1-1 0,0 1 0,0 0 0,1 0 0,0 0 0,1 1 0,0 0 0,1 0 0,-4 20 0,7-27-50,-1-1 0,1 0 0,0 1 1,0-1-1,0 0 0,0 1 1,1-1-1,-1 0 0,1 1 0,0-1 1,0 0-1,0 0 0,0 0 1,1 0-1,-1 0 0,1 0 1,0 0-1,4 4 0,-3-4-6,0 0 1,1 0-1,0 0 0,-1-1 0,1 0 0,0 1 1,0-1-1,1-1 0,-1 1 0,0-1 1,0 1-1,7 0 0,-1-1-101,0 1-1,-1-2 0,1 0 1,0 0-1,-1 0 1,1-2-1,0 1 1,-1-1-1,0 0 0,1-1 1,-1 0-1,12-6 1,-16 6 46,1 0 0,-1-1 1,0 0-1,0 0 0,0 0 1,-1-1-1,1 1 0,-1-1 1,0 0-1,0-1 0,3-5 1,6-27-285</inkml:trace>
  <inkml:trace contextRef="#ctx0" brushRef="#br0" timeOffset="1">23 186 17228,'6'11'2024,"8"4"-1336,11-4-264,5 3 825,8-1-937,5 0-360,-3-6 296,3-1-168,-4-6-288</inkml:trace>
  <inkml:trace contextRef="#ctx0" brushRef="#br0" timeOffset="2">426 265 16948,'-4'18'1896,"-4"5"-1024,4 1-352,-6 5 873,6 4-345,-3 0-216,2-3-280,2-4-776,3-5-400,5-12 480,2-6-104,9-19-104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17308,'-9'20'1656,"15"-10"-1048,4-4-224,11-3 849,5-3-313,7-2-608,6-2-248,-1-2-768,3-1 704,-10-4-184,-2-4-128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18548,'4'0'1920,"6"0"-1103,3 0-313,6 1 1400,0 1-760,6 3-488,3 3-159,-3 6-169,-3 3-56,-8 9-168,-5 5-40,-13 11-72,-6 2-64,-16 5-416,-6 0-297,-2-5 649,-1-1-144,2-5-40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18596,'0'-1'1760,"-2"3"-1344,2 16-264,0 5 1129,-1 7-977,1 4-248,0 3-568,0 1-160,-2-3-769,-2-6 1137,-2-7-200,4 1-232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19340,'2'-6'231,"1"0"-1,0 0 1,0 1-1,0-1 0,1 1 1,0 0-1,0 0 1,0 0-1,0 1 1,1-1-1,0 1 1,0 0-1,0 1 1,0-1-1,1 1 1,0 0-1,-1 0 0,1 1 1,12-4-1,-5 2-46,0 1 0,0 1 0,1 0 0,-1 0 0,1 2 0,0 0 0,-1 0 0,20 3 0,-25-1-168,-1-1 0,0 1 0,0 0-1,1 1 1,-1-1 0,-1 2-1,1-1 1,0 1 0,-1 0 0,0 0-1,0 0 1,0 1 0,0 0-1,-1 0 1,7 9 0,-6-6-24,0 0 1,-1 1-1,-1-1 1,1 1-1,-2 0 1,1 0-1,-1 1 1,0-1-1,-1 1 1,2 18-1,-3-15 24,0-1 0,-1 1 1,0 0-1,-1 0 0,-1-1 0,0 1 0,-1-1 0,0 0 0,-1 0 0,0 0 0,-1 0 1,0 0-1,-1-1 0,0 0 0,-1 0 0,0-1 0,0 0 0,-15 15 0,12-17 54,0 0 0,-1 0-1,1-1 1,-1-1-1,0 0 1,-23 9 0,27-13-98,1 0 0,0 0 0,-1-1 0,0 0 0,1 0 0,-1 0 0,0-1 0,1 0 0,-1 0 0,0-1 0,1 0 0,-1 0 0,0 0 0,-10-5 0,15 6-81,0-1 0,1 1 0,-1-1 0,0 0 0,1 0 0,-1 0 0,1 0 0,0 0 0,-1 0 0,1 0 0,0 0 0,-1-1 0,1 1 0,0 0 0,0-1 1,0 1-1,0-1 0,0 1 0,1-1 0,-1 0 0,0 1 0,1-1 0,-1 0 0,1 1 0,0-1 0,-1 0 0,1 0 0,0 1 0,0-1 0,0-2 0,1 1-81,0 0 0,0 0 1,0 1-1,0-1 1,0 0-1,1 0 0,-1 1 1,1-1-1,0 1 0,0-1 1,0 1-1,0 0 0,0 0 1,0 0-1,1 0 0,-1 0 1,5-2-1,18-12-970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22205,'1'2'135,"-1"0"0,0 1 0,0-1 0,-1 0 0,1 1 1,0-1-1,-1 0 0,0 1 0,1-1 0,-1 0 0,0 0 1,0 1-1,0-1 0,0 0 0,-1 0 0,1 0 0,-2 1 0,-4 9 195,-11 21-81,1 1 1,1 1 0,2 1-1,-12 50 1,25-84-301,1 0 0,-1 0 0,1 1 1,0-1-1,0 0 0,0 0 0,0 0 0,0 0 0,0 0 1,1 3-1,-1-5 18,1 0 1,-1 1-1,0-1 1,0 0-1,0 1 0,0-1 1,1 0-1,-1 0 1,0 1-1,0-1 1,1 0-1,-1 1 1,0-1-1,1 0 1,-1 0-1,0 0 0,1 1 1,-1-1-1,0 0 1,1 0-1,-1 0 1,0 0-1,1 0 1,-1 0-1,1 0 0,-1 1 1,0-1-1,1 0 1,-1 0-1,0-1 1,1 1-1,0 0 1,1-1-96,1 0 1,-1 0 0,1 0 0,-1-1 0,1 1-1,-1-1 1,0 0 0,0 0 0,0 0 0,0 0-1,0 0 1,0 0 0,1-3 0,9-14-448,0 0 1,-2-2-1,0 1 1,7-24-1,-1 4-281,-8 17 325,-7 18 384,0 1-1,0 0 1,1 0 0,0 0-1,3-6 1,-1 9-53,1 8 186,4 17 332,-6-13-12,-2-9-228,0 0 0,0-1 0,0 1 1,1-1-1,-1 1 0,0-1 0,1 1 0,-1-1 1,0 0-1,1 0 0,0 0 0,-1 0 1,1 0-1,0 0 0,-1 0 0,1-1 1,0 1-1,0 0 0,0-1 0,0 0 1,0 1-1,-1-1 0,1 0 0,0 0 1,0 0-1,0 0 0,0 0 0,0-1 1,0 1-1,0 0 0,-1-1 0,1 0 1,0 1-1,2-2 0,6-2 304,-1-1-1,0 0 1,0 0-1,0-1 1,8-7-1,-3 2 14,0-1-1,0-1 1,-1 0-1,-1-1 1,0-1-1,-1 1 1,-1-2-1,0 1 1,12-29-1,-20 30-207,-2 13-184,0 1 0,0 0 0,0 0-1,-1 0 1,1 0 0,0 0 0,0 0 0,0 0 0,-1-1-1,1 1 1,0 0 0,0 0 0,-1 0 0,1 0 0,0 0-1,0 0 1,-1 0 0,1 0 0,0 0 0,0 0 0,-1 0-1,1 1 1,0-1 0,0 0 0,0 0 0,-1 0 0,1 0-1,0 0 1,0 0 0,0 0 0,-1 1 0,1-1 0,-22 18 51,8 0-53,0-1 0,1 2 1,1 0-1,1 1 0,-16 36 0,21-42-13,1 1 0,1 0 0,0 0 1,0 1-1,2-1 0,0 1 0,1-1 0,0 1 0,2 19 0,0-32-72,-1 1 0,1 0-1,0-1 1,0 1 0,0 0 0,1-1 0,-1 0 0,1 1 0,0-1 0,0 0 0,0 0 0,1 0-1,-1 0 1,0 0 0,1 0 0,0-1 0,0 1 0,0-1 0,4 3 0,-4-4 6,-1 0 0,0 0 0,0 0 0,1-1 0,-1 1 0,0-1 1,1 1-1,-1-1 0,1 0 0,-1 0 0,1 0 0,-1 0 0,0 0 0,1-1 1,-1 1-1,1-1 0,-1 1 0,0-1 0,0 0 0,1 0 0,-1 0 0,0 0 1,0-1-1,0 1 0,0 0 0,0-1 0,0 1 0,-1-1 0,1 0 0,0 0 0,1-2 1,19-30-694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1:4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22509,'-15'-12'1744,"7"9"-1440,1 0-384,5 4 736,4 6-15,6-5-449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16195,'-1'2'300,"1"-1"0,-1 0 0,1 0 0,0 1 0,-1-1 0,1 0 0,0 1 0,0-1-1,0 0 1,0 1 0,0-1 0,1 2 0,-1 3 470,-5 54 4140,-8 30-3163,0 5-1305,2-3-427,-4-139-1673,9 22 1331,2 12 309,1-1 0,0 0 1,1 0-1,0 0 0,1 0 0,1 0 0,2-19 0,-2 31 49,1 0 1,0 0 0,-1 0 0,1 0 0,0 0-1,1 0 1,-1 0 0,0 0 0,0 1 0,1-1-1,-1 0 1,1 1 0,-1 0 0,1-1 0,0 1 0,0 0-1,-1-1 1,1 1 0,0 0 0,0 1 0,0-1-1,0 0 1,0 0 0,0 1 0,1-1 0,2 1 0,8-2-27,0 1 0,0 0 1,18 2-1,-15 0-391,129 4-2965,-103-5 2531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60 14755,'0'-1'165,"0"-1"0,-1 1 0,1 0-1,-1-1 1,1 1 0,-1-1 0,0 1 0,1 0-1,-1 0 1,0-1 0,0 1 0,0 0 0,0 0-1,0 0 1,0 0 0,0 0 0,0 0 0,0 0 0,-1 0-1,1 0 1,0 1 0,-1-1 0,1 0 0,0 1-1,-1-1 1,1 1 0,-1 0 0,1-1 0,0 1-1,-3 0 1,-3-1 440,-1 0-1,1 0 0,-1 1 1,-13 0-1,12 1-269,-1 1 0,1 0 1,0 0-1,-1 1 0,1 0 0,0 0 0,-9 6 0,13-7-285,1 1 1,0-1-1,0 1 0,0 0 0,1 0 1,-1 1-1,1-1 0,-1 1 1,1-1-1,0 1 0,1 0 0,-1 0 1,1 0-1,-1 1 0,1-1 0,-1 5 1,3-8-43,-1 0 1,1 0-1,-1 0 0,1 0 1,0 0-1,0 0 1,0 0-1,0 1 1,0-1-1,0 0 1,0 0-1,0 0 1,0 0-1,0 0 0,1 0 1,-1 0-1,0 0 1,1 0-1,-1 0 1,1 0-1,-1 0 1,1 0-1,-1 0 0,1 0 1,0 0-1,-1 0 1,1-1-1,0 1 1,0 0-1,0 0 1,0-1-1,-1 1 1,1-1-1,0 1 0,0-1 1,0 1-1,0-1 1,1 1-1,-1-1 1,0 0-1,0 0 1,0 1-1,0-1 0,0 0 1,0 0-1,2 0 1,5 0 21,0 0-1,0-1 1,-1 1 0,1-2 0,9-1 0,8-5 55,-1-1 0,1-1-1,-2-1 1,0-2 0,0 0 0,-1-1 0,-1-1 0,28-25 0,-36 27 91,-28 32-177,9-10-252,1 1 0,0 0 0,1 0 0,-5 20 0,8-28 164,0 1 0,0 0 0,0 0-1,1-1 1,0 1 0,-1 0 0,1 0 0,0 0 0,0 0-1,1 0 1,-1 0 0,1-1 0,-1 1 0,1 0 0,0 0-1,0-1 1,0 1 0,0 0 0,1-1 0,-1 1-1,1-1 1,-1 1 0,4 3 0,15 7-558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19140,'-25'149'5870,"16"-106"-4323,2 0 0,-4 85 1,11-123-1508,0 0 1,1 0-1,-1 0 1,1 0 0,0 0-1,0 0 1,1 0-1,2 8 1,-3-12-55,0 1-1,1 0 0,-1-1 1,0 1-1,0-1 1,1 0-1,-1 1 1,1-1-1,-1 0 1,1 0-1,-1 0 1,1 0-1,0 0 1,0 0-1,-1 0 1,1-1-1,0 1 1,0-1-1,0 1 1,0-1-1,0 0 1,0 0-1,0 1 1,2-2-1,3 1-89,0-1-1,0 0 1,0-1-1,-1 0 1,1 0-1,-1 0 1,1-1-1,-1 0 1,0 0-1,0 0 1,0-1-1,-1 0 1,1 0-1,-1-1 1,0 1-1,0-1 1,0 0-1,5-8 1,3-4-273,-1-1 0,-1 0 1,0-1-1,12-32 1,-17 39 217,-1 0 1,-1-1 0,0 1 0,0-1 0,-1 0 0,-1-1 0,1-12 0,-3 25 158,-1 1 0,1 0 0,0 0-1,0 0 1,0 0 0,0 0 0,0 0 0,0 0-1,0 0 1,0 0 0,0 0 0,-1 0 0,1 0-1,0 0 1,0 0 0,0 0 0,0 0 0,0 0-1,0-1 1,0 1 0,-1 0 0,1 0 0,0 1-1,0-1 1,0 0 0,0 0 0,0 0 0,0 0-1,-1 0 1,1 0 0,0 0 0,0 0 0,0 0-1,0 0 1,0 0 0,0 0 0,0 0 0,0 0-1,0 0 1,-1 0 0,1 1 0,0-1 0,0 0-1,0 0 1,0 0 0,0 0 0,0 0 0,0 0-1,0 0 1,0 0 0,0 1 0,0-1 0,0 0-1,0 0 1,0 0 0,0 0 0,0 0 0,0 0-1,0 1 1,0-1 0,0 0 0,-6 10 90,-4 11 115,2 0 0,1 0 1,1 1-1,0 0 0,2 0 1,0 1-1,2-1 1,0 1-1,2 27 0,1-47-230,-1 1 0,1 0 0,0 0 0,0-1 0,0 1 0,0-1 0,1 1 0,-1-1 0,1 1-1,0-1 1,0 0 0,0 0 0,1 0 0,-1 0 0,6 5 0,7 0-124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16708,'0'0'114,"1"0"1,-1 0 0,0 0-1,1 1 1,-1-1 0,0 0 0,1 0-1,-1 0 1,0 0 0,0 1-1,1-1 1,-1 0 0,0 0-1,0 1 1,1-1 0,-1 0 0,0 1-1,0-1 1,0 0 0,1 0-1,-1 1 1,0-1 0,0 0 0,0 1-1,0-1 1,0 0 0,0 1-1,0-1 1,0 1 0,0-1-1,0 0 1,0 1 0,0-1 0,0 0-1,0 1 1,0-1 0,0 0-1,0 1 1,0 0 0,-6 20 1343,4-13-83,-20 98 1757,9-33-2397,-4 110 0,17-181-732,-1 0 1,1 0 1,0 1 0,0-1 0,0 0 0,0 0 0,0 1-1,1-1 1,-1 0 0,1 0 0,-1 0 0,1 0 0,0 1-1,0-1 1,2 3 0,-3-5-25,0 0 1,0 0-1,1 0 0,-1 0 0,0 0 1,0 0-1,1 0 0,-1 0 0,0 0 0,0 0 1,0 0-1,1 0 0,-1 0 0,0 0 1,0 0-1,0-1 0,1 1 0,-1 0 1,0 0-1,0 0 0,0 0 0,0 0 0,0-1 1,1 1-1,-1 0 0,0 0 0,0 0 1,0-1-1,0 1 0,0 0 0,0 0 1,0 0-1,0-1 0,0 1 0,0 0 0,0 0 1,0 0-1,0-1 0,0 1 0,0 0 1,0 0-1,0 0 0,0-1 0,0 1 1,0 0-1,0 0 0,0-1 0,0 1 1,0-13-983,-1 6 422,0 0 0,0 1 0,-1-1 0,0 0-1,0 1 1,0 0 0,-1-1 0,-4-6 0,-34-49-3492,26 40 3027,-2 1 305,12 14 876,0 1-1,1-1 0,-8-12 0,12 18-83,0 1-1,0 0 0,0 0 0,-1-1 1,1 1-1,0 0 0,0 0 0,0-1 0,0 1 1,0 0-1,0-1 0,0 1 0,0 0 0,0 0 1,0-1-1,0 1 0,0 0 0,0-1 0,0 1 1,0 0-1,0 0 0,0-1 0,0 1 1,0 0-1,0-1 0,0 1 0,1 0 0,-1 0 1,0-1-1,0 1 0,0 0 0,0 0 0,1-1 1,-1 1-1,0 0 0,0 0 0,1 0 0,-1 0 1,0-1-1,0 1 0,1 0 0,-1 0 0,0 0 1,0 0-1,1 0 0,-1 0 0,0 0 1,1 0-1,-1 0 0,16 0 1636,45 14 1502,-48-10-3043,1 0 1,-1-1-1,1 0 0,-1-1 0,1-1 0,0 0 0,0-1 0,0-1 0,18-2 0,-30 2-163,-1 1-1,0 0 0,0 0 1,1-1-1,-1 1 0,0-1 1,0 1-1,0-1 0,0 1 1,0-1-1,0 0 0,0 1 1,0-1-1,0 0 1,0 0-1,0 0 0,0 0 1,0 0-1,-1 0 0,1 0 1,0 0-1,-1 0 0,1 0 1,0-2-1,1-19-373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54 201 20708,'6'-4'474,"0"-1"0,0 1-1,0-1 1,-1 0-1,0 0 1,0 0 0,0-1-1,-1 1 1,7-13-1,-3 8 279,-5 6-559,7-10 324,15-26 0,-24 37-520,1 1-1,-1-1 1,0 0 0,1 0-1,-1 0 1,-1 0 0,1 0 0,0 0-1,-1 0 1,1 0 0,-1 0 0,0-1-1,0 1 1,0 0 0,-1 0-1,-1-6 1,2 8-8,0 0 0,-1 0-1,1 1 1,-1-1 0,1 0 0,-1 0 0,0 1-1,1-1 1,-1 0 0,0 1 0,1-1-1,-1 1 1,0-1 0,0 1 0,1-1 0,-1 1-1,0-1 1,0 1 0,0 0 0,0-1-1,0 1 1,0 0 0,0 0 0,1 0-1,-1 0 1,0 0 0,0 0 0,0 0 0,0 0-1,0 0 1,0 0 0,0 0 0,0 1-1,-1 0 1,-2 0-31,0 0 0,0 1 0,0 0 0,0 0 0,1 0 0,-6 5 0,-1 2 22,0 0-1,1 1 1,1 0-1,-1 0 1,2 1-1,-1 0 0,2 0 1,-1 1-1,2-1 1,-1 2-1,2-1 1,0 0-1,0 1 0,1 0 1,0 0-1,2 0 1,-1 0-1,1 15 1,1-25-7,1 0 1,-1 0-1,1 1 1,-1-1-1,1 0 1,0 0-1,0 0 1,0 0-1,1 0 1,-1-1 0,1 1-1,0 0 1,-1-1-1,1 1 1,0-1-1,0 1 1,4 2-1,-5-4-49,1 0-1,0 0 1,0 0-1,0 0 1,0-1-1,0 1 1,-1-1-1,1 1 1,0-1-1,1 1 0,-1-1 1,0 0-1,0 0 1,0 0-1,0 0 1,0 0-1,0-1 1,0 1-1,0-1 1,0 1-1,0-1 1,0 1-1,-1-1 1,1 0-1,0 0 0,0 0 1,2-2-1,3-2-65,-1-1-1,-1 1 0,1-1 0,-1 0 0,1 0 0,6-12 0,10-20-522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19524,'17'-10'1961,"7"-3"-1273,4-1-288,6 4 920,3 1-760,1 3-120,8-1-232,1 1-320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18460,'-4'15'2000,"3"11"-1247,-1-3-345,1 4 1760,1 1-1280,0-4-688,3 0-384,-2-7-896,2-2-1248,-2-9 1911,1-6-335,3-2-320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19700,'-3'-13'2025,"3"6"-1353,0-1-296,3 2 1064,4 2-984,5 4-1120,1 0-432,7 5 776,3 3-280,5 3-224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162 336 18756,'-12'-3'758,"-1"0"1,0 1-1,-20-1 1,28 3-643,0 0 1,0 0-1,0 0 1,0 1 0,0 0-1,0 0 1,0 0-1,0 1 1,0 0 0,0 0-1,-8 5 1,12-7-136,-1 1 0,1 0 0,0 0 0,0 0 1,0 0-1,0 0 0,0 0 0,0 0 0,0 0 0,0 1 0,0-1 0,0 0 0,1 1 1,-1-1-1,1 0 0,-1 1 0,1-1 0,-1 1 0,1-1 0,0 0 0,0 1 0,0-1 1,-1 1-1,1-1 0,1 1 0,-1-1 0,0 1 0,0-1 0,1 1 0,-1-1 0,0 1 1,1-1-1,-1 0 0,1 1 0,0-1 0,0 0 0,-1 1 0,1-1 0,0 0 0,0 0 1,0 0-1,2 1 0,2 5-115,1-1 0,0-1 0,1 1 0,-1-1 0,1 0 0,9 5 0,29 12-148,-26-13 239,0 1-1,0 1 1,18 14-1,-36-24 64,0-1-1,0 1 0,0 0 1,0-1-1,0 1 0,0 0 1,0 0-1,-1 0 0,1 0 1,0 0-1,0 0 1,-1 0-1,1 0 0,-1 0 1,1 0-1,-1 0 0,1 0 1,-1 0-1,0 1 0,1-1 1,-1 0-1,0 0 1,0 0-1,0 0 0,0 1 1,0-1-1,0 0 0,0 0 1,-1 0-1,1 1 0,0-1 1,-1 0-1,1 0 0,0 0 1,-1 0-1,0 0 1,1 0-1,-1 0 0,0 0 1,1 0-1,-1 0 0,0 0 1,0 0-1,0 0 0,0 0 1,0-1-1,0 1 1,0 0-1,0-1 0,-1 1 1,-8 5 168,0 0 0,-1-1 0,0 0 0,-12 4 0,15-7-90,5 0-51,-7 2-145,0 0 0,1-1-1,-1 0 1,0-1 0,-1 0-1,1 0 1,0-1 0,-17 0-1,26-1 82,0 0-1,0 0 0,0 0 0,0-1 0,0 1 0,0 0 0,0-1 0,0 1 0,0 0 1,1-1-1,-1 1 0,0-1 0,0 1 0,0-1 0,0 0 0,1 1 0,-1-1 0,0 0 1,0 0-1,1 1 0,-1-1 0,1 0 0,-1 0 0,1 0 0,-1 0 0,1 0 0,-1 0 0,1-1 1,-3-14-383</inkml:trace>
  <inkml:trace contextRef="#ctx0" brushRef="#br0" timeOffset="1">443 1 19068,'-8'34'1440,"-4"15"-1024,-1 4-127,3 10 447,0 3-88,3-1-56,4-2-168,3-9-104,3-5-152,1-12-448,1-7-344,0-14-1080,3-3 1440,-7-16-1025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86 13555,'-13'-30'2216,"3"3"-1263,9 13-433,1-1 1256,11 17-552,6 3-231,11 4-889,3 1-344,6 3-737,5 0 793,4-3-160,5 1-96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181 198 18124,'-6'1'337,"0"-1"0,0 2 0,0-1-1,1 1 1,-1-1 0,1 2 0,-1-1 0,1 1 0,-1-1 0,1 1 0,0 1 0,1-1-1,-1 1 1,-7 7 0,1 0-108,1 0-1,0 1 0,0 0 0,-11 21 1,16-26-221,1 0 1,1 0-1,-1 1 0,1 0 1,0-1-1,1 1 1,0 0-1,0 1 1,1-1-1,-1 8 1,2-14-9,1-1-1,-1 0 1,0 0 0,0 0-1,0 1 1,1-1 0,-1 0-1,0 0 1,1 0 0,-1 0-1,1 0 1,0 0 0,-1 0 0,1 0-1,0 0 1,0 0 0,-1 0-1,1 0 1,0-1 0,0 1-1,0 0 1,0 0 0,0-1-1,0 1 1,0-1 0,0 1 0,0-1-1,1 1 1,-1-1 0,0 0-1,0 1 1,0-1 0,0 0-1,1 0 1,-1 0 0,0 0-1,0 0 1,0 0 0,3-1 0,2 0-5,1 0 0,0 0 0,-1-1 0,1 0 0,11-5 1,2-3 8,0-1 0,-1-1 0,0-1 0,-1 0 1,-1-1-1,0-1 0,23-27 0,-16 13 160,-2-1 0,0 0-1,30-61 1,-49 85-124,20-44 309,-21 46-297,-1 0 0,0 0 0,0 0 0,0 0 1,0 0-1,0 0 0,-1 0 0,0-1 0,0 1 0,-1-5 1,1 9-42,0-1 0,0 1 0,0 0 0,0-1 0,0 1 1,0 0-1,0-1 0,0 1 0,0 0 0,0-1 1,-1 1-1,1 0 0,0-1 0,0 1 0,0 0 1,-1-1-1,1 1 0,0 0 0,0 0 0,-1-1 0,1 1 1,0 0-1,0 0 0,-1 0 0,1-1 0,0 1 1,-1 0-1,1 0 0,0 0 0,-1 0 0,1 0 0,0 0 1,-1 0-1,0 0 0,-11 6 230,-9 17-39,3 3-199,1 0-1,1 1 0,1 0 0,2 2 1,1-1-1,0 2 0,3 0 0,-11 53 0,19-80-119,1-1-1,-1 0 1,1 0-1,0 0 0,0 0 1,0 0-1,0 0 0,1 1 1,-1-1-1,0 0 0,1 0 1,-1 0-1,1 0 1,0 0-1,0 0 0,0 0 1,0 0-1,0 0 0,0-1 1,0 1-1,1 0 1,-1-1-1,1 1 0,-1-1 1,1 1-1,-1-1 0,1 0 1,0 1-1,0-1 0,0 0 1,3 1-1,1 0-135,0-1 1,0 0-1,0 0 0,0 0 1,1-1-1,-1 0 0,0 0 0,0-1 1,0 1-1,6-3 0,30-7-1051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20 18268,'0'-1'90,"0"0"0,0 1 0,0-1-1,1 1 1,-1-1 0,0 0 0,0 1 0,0-1 0,0 0 0,0 1 0,0-1-1,0 1 1,0-1 0,0 0 0,-1 1 0,1-1 0,0 1 0,0-1 0,0 0-1,-1 1 1,1-1 0,0 1 0,-1-1 0,1 1 0,0-1 0,-1 1 0,1-1-1,-1 1 1,1-1 0,-1 1 0,1 0 0,-1-1 0,1 1 0,-2-1 0,1 1 49,-1 0 1,0 0 0,1 1 0,-1-1-1,0 0 1,1 1 0,-1-1 0,1 1-1,-1-1 1,1 1 0,-1 0-1,-2 1 1,-7 5 573,0 1 0,-13 12 0,7-6-433,1 2 0,0 1 0,1 0 0,1 0 0,0 2 0,1 0 0,-13 26 0,26-44-268,-1 1 0,0-1 1,0 1-1,1-1 0,-1 1 0,1 0 1,-1 0-1,1-1 0,0 1 1,-1 0-1,1-1 0,0 1 1,0 0-1,0 0 0,0 0 1,1-1-1,-1 1 0,1 0 1,0 3-1,0-5-8,0 1-1,0 0 1,0 0-1,0 0 1,0 0 0,0-1-1,0 1 1,0 0 0,0-1-1,0 1 1,0-1-1,0 1 1,1-1 0,-1 0-1,0 0 1,0 1-1,1-1 1,-1 0 0,0 0-1,3 0 1,3-1-7,0 0 1,0 0 0,0 0-1,0-1 1,0 0-1,0-1 1,0 0-1,6-3 1,6-6-59,0 0 1,-1-2-1,0 0 0,-1-1 1,-1-1-1,-1 0 1,0-1-1,-1-1 1,21-34-1,-77 111-422,41-56 485,-9 12 55,1 0 0,1 1 1,0 0-1,2 1 0,-8 23 1,14-39-51,0 0 1,-1 0 0,1 0-1,0 0 1,-1 0-1,1 0 1,0 0-1,0 0 1,0 0 0,0 0-1,0 0 1,0 0-1,0 0 1,1 0-1,-1 0 1,0 0-1,0 0 1,1 0 0,-1 0-1,1 0 1,-1 0-1,1 0 1,-1 0-1,1-1 1,-1 1 0,1 0-1,0 0 1,0 0-1,-1-1 1,1 1-1,0 0 1,0-1 0,0 1-1,0-1 1,0 1-1,0-1 1,0 1-1,0-1 1,0 0 0,0 0-1,0 1 1,0-1-1,0 0 1,0 0-1,0 0 1,0 0 0,0 0-1,1 0 1,5-1 11,0 0 0,0 0 1,0-1-1,0 0 0,11-5 1,6-3-33,-2-2 1,0 0-1,37-27 1,54-55-89,-155 163 150,37-60-20,1 0-1,0 0 1,-4 13-1,7-20-16,1 0-1,-1 0 1,1 0-1,0-1 1,0 2-1,0-1 1,0 0-1,0 0 1,0 0-1,1 3 1,-1-5-5,0 1 0,1 0 0,-1 0 0,1-1 0,-1 1 0,1 0 0,-1 0 0,1-1 0,-1 1 0,1-1 0,-1 1 0,1 0 1,0-1-1,-1 1 0,1-1 0,0 0 0,0 1 0,-1-1 0,1 1 0,0-1 0,0 0 0,0 0 0,-1 1 0,1-1 0,1 0 0,7 1 10,0-1-1,0 0 0,0 0 1,0-1-1,-1 0 0,1 0 0,14-5 1,61-25 110,-43 15-103,-12 4-34,-22 8 5,-1 1 0,1 0 0,0 0 0,1 1-1,-1 0 1,0 0 0,8 0 0,-14 2 4,-1 0 0,0 0 0,0 0 1,0 0-1,0 0 0,1 0 0,-1 0 0,0 0 0,0 0 0,0 0 0,0 0 0,1 0 1,-1 0-1,0 0 0,0 0 0,0 0 0,0 0 0,1 1 0,-1-1 0,0 0 1,0 0-1,0 0 0,0 0 0,0 0 0,0 0 0,1 1 0,-1-1 0,0 0 1,0 0-1,0 0 0,0 0 0,0 1 0,0-1 0,0 0 0,0 0 0,0 0 1,0 0-1,0 1 0,0-1 0,0 0 0,-3 10-14,-12 11 22,13-18-3,1-2-14,-4 4-174,1 0 0,1 1 1,-1-1-1,1 1 1,0-1-1,0 1 0,1 0 1,-3 10-1,5-16 150,0 0 0,0 1 0,0-1 0,-1 0 0,1 0 0,0 1-1,0-1 1,0 0 0,0 0 0,0 1 0,0-1 0,0 0 0,1 0 0,-1 1 0,0-1 0,0 0 0,0 0 0,0 1 0,0-1-1,0 0 1,0 0 0,0 0 0,1 1 0,-1-1 0,0 0 0,0 0 0,0 0 0,0 1 0,1-1 0,-1 0 0,0 0 0,0 0-1,0 0 1,1 0 0,-1 1 0,0-1 0,0 0 0,1 0 0,-1 0 0,0 0 0,0 0 0,1 0 0,-1 0 0,0 0 0,0 0-1,1 0 1,-1 0 0,0 0 0,15-5-516,5-7-224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17124,'-4'8'4293,"-15"29"-299,14-27-3730,1 1 0,-1 0-1,2 0 1,-4 16 0,7-26-246,0 0 1,0 0-1,0 0 1,-1 0-1,1 0 0,1 0 1,-1 0-1,0 0 1,0 0-1,0 0 1,0 0-1,1 0 1,-1 0-1,0 0 1,1 0-1,-1-1 0,1 1 1,-1 0-1,1 0 1,-1 0-1,1-1 1,0 1-1,-1 0 1,1 0-1,0-1 1,1 1-1,0 0 5,0 0 0,0 0-1,0 0 1,0-1 0,0 1 0,0-1 0,0 0-1,1 1 1,-1-1 0,0 0 0,3-1 0,8 0 9,-1-1 1,0-1 0,15-4 0,-24 6-35,70-25 12,-44 15-19,0 1 0,35-7 0,-64 16 9,1 1 1,-1 0 0,0 0-1,1-1 1,-1 1-1,0 0 1,1 0 0,-1 0-1,0 0 1,1 0-1,-1 0 1,1 0 0,-1 0-1,0 0 1,1 0-1,-1 0 1,1 0 0,-1 0-1,0 0 1,1 0-1,-1 0 1,1 0-1,-1 0 1,0 0 0,1 0-1,-1 1 1,0-1-1,1 0 1,-1 0 0,0 1-1,1-1 1,-1 0-1,0 0 1,0 1 0,1-1-1,-1 0 1,0 1-1,0-1 1,1 0-1,-1 1 1,0-1 0,0 0-1,0 1 1,0-1-1,0 0 1,0 1 0,1-1-1,-1 1 1,0-1-1,0 0 1,0 1 0,0-1-1,0 1 1,0-1-1,-1 0 1,1 1 0,0-1-1,0 0 1,0 1-1,0-1 1,0 1-1,0-1 1,-1 0 0,1 1-1,0-1 1,0 0-1,-1 1 1,1-1 0,0 0-1,-22 30 166,18-24-120,-49 73-466,52-78 350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20652,'8'6'2033,"-2"7"-1545,-6 10-256,-4 7 1152,-2 13-776,-4 3-199,0 7-321,1 0-56,-1-3 16,3-3-48,2-11-160,-1-3-225,3-11-663,2-5-224,1-13 976,-2-4-240,-2-4-232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17212,'3'-9'395,"1"0"0,0 0 0,1 1 0,0 0 0,0-1 0,1 2 0,0-1 0,1 1 0,-1 0 0,1 0 1,0 1-1,1 0 0,0 0 0,0 1 0,0-1 0,1 2 0,17-8 0,-7 5-62,0 0 0,1 1 1,0 0-1,0 2 0,0 1 0,1 0 0,30 1 0,-37 2-258,0 1 1,1 1-1,-1 1 0,0 0 0,0 1 0,0 0 0,22 10 0,-31-11-77,0-1 0,1 1 1,-1 0-1,0 0 1,-1 0-1,1 1 0,-1 0 1,1 0-1,-1 0 0,0 0 1,0 1-1,-1 0 0,0-1 1,1 1-1,-2 0 0,1 1 1,0-1-1,-1 0 0,0 1 1,-1-1-1,3 9 1,-4-10-2,0-1 1,0 0 0,0 1 0,0-1 0,-1 0 0,1 1 0,-1-1 0,0 0 0,0 0 0,0 1 0,0-1-1,-1 0 1,1 0 0,-3 3 0,0-1 6,0 0-1,0 0 1,0-1 0,0 0-1,-1 0 1,0 0-1,-7 4 1,-1 0-28,0-1-1,0-1 1,-1 0-1,0-1 1,-24 5-1,-17-1-1193,52-9 997,-1 1 0,1-1 0,0 0 1,-1 0-1,1 0 0,0-1 0,-1 1 0,1-1 1,0 0-1,0 0 0,0 0 0,0 0 0,0-1 1,-3-1-1,-2-9-557,8-4-240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19908,'-16'4'1641,"3"6"-1217,3 6-224,6 4 616,2 3-288,2-2-944,5 1 472,3-9-120,5 1-96,2-2-104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21165,'0'0'91,"-1"0"0,1 0 0,0-1 0,0 1 0,0 0 0,0 0 1,-1-1-1,1 1 0,0 0 0,0 0 0,-1 0 0,1 0 0,0 0 1,0-1-1,-1 1 0,1 0 0,0 0 0,-1 0 0,1 0 1,0 0-1,0 0 0,-1 0 0,1 0 0,0 0 0,-1 0 0,1 0 1,0 0-1,-1 0 0,1 0 0,0 0 0,0 0 0,-1 0 1,1 0-1,0 1 0,0-1 0,-1 0 0,1 0 0,0 0 0,0 0 1,-1 1-1,1-1 0,0 0 0,-12 12 1135,-19 30-812,2 1 1,3 1 0,1 1 0,-34 87-1,51-113-388,1 0 0,1 1 0,0 0 1,2 0-1,-4 34 0,8-49-95,-1 1 0,1-1 1,1 0-1,-1 0 0,1 0 0,0 0 1,0 0-1,0 0 0,1 0 1,-1 0-1,1 0 0,0-1 1,1 1-1,-1-1 0,1 1 1,0-1-1,0 0 0,1 0 1,-1 0-1,1 0 0,-1-1 0,1 0 1,0 1-1,1-1 0,-1-1 1,1 1-1,8 3 0,-3-2-169,1-1 1,-1 0-1,1-1 0,0 0 0,-1 0 0,1-1 0,0-1 0,0 0 0,14-2 0,22-3-570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0 21957,'-12'16'1618,"-25"28"0,-1 1-476,-104 144 568,50-62-3872,112-153-5018,25-35 4439,6-17 984,70-100 4324,-119 175-2220,1-1 1,-1 1-1,1-1 1,0 1 0,0 0-1,0 0 1,1 0 0,5-3-1,-9 5-299,1 1 0,-1 0 0,0 0 0,0 0 0,0 0-1,1 0 1,-1 0 0,0 0 0,0 0 0,0 0 0,0 0 0,1 0-1,-1 0 1,0 0 0,0 0 0,0 0 0,1 0 0,-1 0 0,0 0-1,0 0 1,0 0 0,0 0 0,1 0 0,-1 0 0,0 0 0,0 1-1,0-1 1,0 0 0,1 0 0,-1 0 0,0 0 0,0 0-1,0 0 1,0 1 0,0-1 0,0 0 0,1 0 0,-1 0 0,0 0-1,0 1 1,0-1 0,0 0 0,0 0 0,0 13 1062,-6 13-99,6-25-948,-45 125 1969,-4 15-984,42-119-1253,2 1 0,1-1 0,1 1 0,-1 31 1,6-30-1882,-1-27 1363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19116,'10'3'2241,"4"2"-1481,5 0-360,5 4 1440,7-3-1112,2-2-456,5-3-2608,1-2 2224,7-13-384,1-6-240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21661,'0'2'1808,"10"-2"-1296,9-4-232,8 0 704,2-5-295,5 4-433,6 0-312,-1 2-953,1 3-239,-10-4 952,-4 0-224,-14 1-176</inkml:trace>
  <inkml:trace contextRef="#ctx0" brushRef="#br0" timeOffset="1">36 121 17756,'-4'9'1952,"8"-5"-1016,6-2-351,9-2 1231,2 1-624,5-1-432,0-1-344,7-2-968,-2-2 672,2 3-248,2-1-128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1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15099,'0'4'1080,"-7"5"-1088,-3 3-48,0-1 729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57 8754,'36'-33'5490,"-18"10"5599,-32 29-9960,-13 8-1101,20-10-1,-47 29 159,49-30-171,1 1 0,-1-1 1,1 1-1,0 0 0,0 1 0,0-1 1,1 1-1,-5 7 0,7-11-15,1 1 0,-1 0-1,1-1 1,-1 1-1,1-1 1,0 1 0,0 0-1,0-1 1,0 1-1,0 0 1,0-1 0,0 1-1,1-1 1,-1 1-1,1 0 1,-1-1 0,1 1-1,-1-1 1,2 2-1,20 31-55,-6-8 7,-13-21 35,0 0-1,-1 1 1,0-1-1,0 1 1,-1-1-1,1 1 1,-1 0-1,0 0 1,-1 0-1,1-1 1,-1 1-1,-1 0 1,1 0-1,-1 0 1,0 0-1,0-1 1,0 1-1,-1 0 1,0-1-1,0 1 1,-1-1-1,1 0 1,-1 1-1,0-2 1,-1 1-1,1 0 1,-1 0-1,0-1 1,-5 4-1,9-8-24,0 1-1,0-1 1,-1 0 0,1 0-1,0 0 1,0 1 0,-1-1-1,1 0 1,0 0-1,0 0 1,0 1 0,-1-1-1,1 0 1,0 1-1,0-1 1,0 0 0,0 0-1,0 1 1,-1-1-1,1 0 1,0 1 0,0-1-1,0 0 1,0 1-1,0-1 1,0 0 0,0 0-1,0 1 1,0-1-1,0 0 1,0 1 0,0-1-1,1 0 1,-1 1 0,0-1-1,0 0 1,0 1-1,0-1 1,1 0 0,13 6-1234,-13-5 1181,1-1 1,0 1 0,-1-1-1,1 1 1,0 0 0,-1-1-1,1 1 1,-1 0-1,1 0 1,-1 0 0,1 0-1,-1 0 1,2 3 0,-1-1 68,0 0 1,-1 0 0,0 1 0,0-1-1,0 1 1,0-1 0,0 1-1,-1-1 1,1 1 0,-1-1 0,0 1-1,0-1 1,-1 7 0,-1-4 69,1 1 1,-1-1-1,0 1 1,-1-1 0,1 0-1,-7 10 1,-3 2 408,-2 0 1,0 0 0,-19 18 0,32-36-437,-8 9 282,6-7-200,1 1 0,-1-1 0,1 0 1,-1 1-1,1 0 0,0-1 0,0 1 0,0 0 0,0 0 0,0 0 1,1 0-1,-3 7 0,4-9-106,1-1 1,-1 1 0,0-1-1,0 1 1,1 0 0,-1-1-1,1 1 1,-1-1 0,0 1-1,1-1 1,-1 1-1,1-1 1,-1 1 0,1-1-1,0 1 1,-1-1 0,1 0-1,-1 1 1,1-1 0,0 0-1,-1 1 1,1-1 0,0 0-1,-1 0 1,1 0-1,0 0 1,0 0 0,-1 1-1,1-1 1,0-1 0,-1 1-1,2 0 1,25-1-1196,-16-2 783,1 0-1,0 0 1,-1-1 0,15-7-1,2-2-305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14315,'-1'-1'120,"1"0"0,0 0-1,0 0 1,0 0 0,-1 0 0,1 0 0,0 0-1,-1 0 1,1 0 0,-1 1 0,1-1 0,-1 0-1,1 0 1,-1 1 0,0-1 0,1 0 0,-1 1-1,0-1 1,1 0 0,-1 1 0,0-1-1,0 1 1,0-1 0,0 1 0,-1-1 0,0 1 92,-1-1 0,1 1 1,0 0-1,0 0 1,-1 0-1,1 0 1,0 0-1,0 1 0,-1-1 1,-3 2-1,-1 1 208,0 0 0,0 0 0,0 0 0,0 1 0,-9 7 0,4 0 15,0-1 0,1 2 0,1-1 0,-11 16 0,18-23-346,-1 1 1,1-1 0,0 1 0,1 0 0,-1 0 0,1 1-1,0-1 1,1 0 0,-1 1 0,1-1 0,0 1 0,0 0-1,1-1 1,-1 10 0,2-13-77,-1-1 0,0 1 0,1-1 0,-1 1 1,1-1-1,-1 0 0,1 1 0,0-1 0,-1 0 0,1 1 0,0-1 0,0 0 0,0 0 0,0 0 0,0 0 0,0 0 1,0 0-1,0 0 0,1 0 0,1 1 0,0-1 0,0 1 0,0-1-1,0 0 1,0 0 0,1-1 0,-1 1 0,0-1 0,7 1-1,-1-1 3,1-1-1,-1 0 0,1 0 1,-1-1-1,13-4 0,-6 0 27,1-1-1,-1 0 0,-1-2 0,0 1 0,14-12 1,-22 16-70,-1-1 0,-1 0 0,1 0 0,-1 0 1,0-1-1,0 1 0,0-1 0,-1 0 0,0-1 1,0 1-1,-1-1 0,1 1 0,-2-1 0,4-9 1,-6 15-29,0 1 0,0-1 0,0 0 0,0 0 0,0 0 0,0 0 0,0 0 0,0 0 0,0 1 0,0-1 0,0 0 0,0 0 1,-1 0-1,1 0 0,0 0 0,-1 1 0,1-1 0,0 0 0,-1 0 0,1 1 0,-1-1 0,0 0 0,1 0 0,-1 1 0,1-1 0,-1 1 1,0-1-1,0 1 0,1-1 0,-1 1 0,0-1 0,0 1 0,0 0 0,1-1 0,-1 1 0,0 0 0,0 0 0,0-1 0,0 1 0,0 0 1,1 0-1,-1 0 0,0 0 0,0 0 0,0 0 0,0 1 0,0-1 0,0 0 0,0 0 0,-1 1 0,-12 6-632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13427,'0'26'1144,"-1"2"-856,1 4-96,-3-1 1209,0 1-1065,2-9 16,1-7 24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61 21541,'1'-2'248,"-1"-1"0,1 0 0,-1 0 0,1 0 0,0 1 0,0-1 0,0 0 0,1 1 1,-1-1-1,1 1 0,-1-1 0,1 1 0,0 0 0,0 0 0,0 0 0,0 0 0,0 0 1,1 0-1,-1 0 0,5-2 0,-5 3-178,0 0-1,-1 0 1,1 0 0,0 0-1,0 0 1,0 1 0,0-1 0,0 1-1,0-1 1,0 1 0,0 0-1,0-1 1,0 1 0,0 0 0,0 1-1,0-1 1,1 0 0,-1 0-1,0 1 1,0-1 0,0 1 0,-1 0-1,1 0 1,0 0 0,0 0-1,0 0 1,0 0 0,-1 0-1,3 3 1,-2-3-62,-1 1 0,0 0-1,0 0 1,0 0 0,0 0-1,0 0 1,-1 0 0,1 0-1,-1 0 1,1 0 0,-1 1 0,0-1-1,1 0 1,-1 0 0,0 0-1,-1 1 1,1-1 0,0 0-1,-1 0 1,1 0 0,-1 0-1,0 0 1,0 2 0,-3 5-30,1-1 0,-1-1 1,0 1-1,-8 9 0,3-4-95,-2 0 0,1-1 0,-2-1 1,1 0-1,-2-1 0,1 0 0,-2 0 0,-21 11 0,44-21-110,-1 0 1,1 0-1,-1 1 1,0 0-1,1 1 1,13 4-1,-17-5 184,-1 1 0,0 0 0,0 0 0,0 0 0,0 0 0,0 1 0,0-1 0,0 1 0,-1 0 0,0 0 0,1 0 1,-1 1-1,3 4 0,-5-7 52,0 1 0,0 0 0,0-1 0,0 1 0,-1 0 0,1 0 0,0 0 0,-1 0 0,1 0 0,-1 0 0,0 0 0,0 0 0,0 0 0,0 0 0,0 0 1,0 0-1,-1 0 0,1 0 0,0 0 0,-1 0 0,0 0 0,1-1 0,-1 1 0,0 0 0,0 0 0,0 0 0,0-1 0,0 1 0,-1-1 0,1 1 0,0-1 0,-3 2 1,0 2-53,-1-1 0,1 0 0,-1 0 0,0-1-1,-1 1 1,1-1 0,-1 0 0,1 0 0,-1-1 0,0 0 0,0 0 0,0 0 0,0-1 0,0 0 0,-9 1 0,15-2 16,-1 0-1,1 0 0,-1 0 1,1 0-1,-1 0 0,1 0 0,-1 0 1,1-1-1,-1 1 0,1 0 1,0 0-1,-1 0 0,1 0 0,-1-1 1,1 1-1,-1 0 0,1 0 1,0-1-1,-1 1 0,1 0 0,0-1 1,-1 1-1,1-1 0,0 1 1,-1 0-1,1-1 0,-1-7-508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 17788,'0'0'91,"0"0"1,0-1-1,0 1 0,0 0 1,0-1-1,0 1 1,0 0-1,0 0 1,0-1-1,0 1 0,0 0 1,0-1-1,0 1 1,0 0-1,0 0 0,0-1 1,-1 1-1,1 0 1,0 0-1,0-1 0,0 1 1,0 0-1,-1 0 1,1-1-1,0 1 1,0 0-1,-1 0 0,1 0 1,0 0-1,0-1 1,-1 1-1,1 0 0,0 0 1,0 0-1,-1 0 1,1 0-1,0 0 1,0 0-1,-1 0 0,1 0 1,-1 0-1,-14 6 1794,-12 16-406,10-5-758,-28 35 1,40-46-654,0 1 1,1 0-1,0 0 0,0 0 0,1 1 1,0-1-1,0 1 0,-3 16 0,5-22-83,1 1 0,-1-1 0,1 0 0,0 1 0,0-1 0,0 1 0,1-1 0,-1 1 0,0-1 0,1 0 0,0 1 0,-1-1 0,1 0 0,0 1 0,0-1 0,0 0 0,1 0 0,-1 0 0,1 0 0,-1 0 0,1 0 0,-1 0 0,1 0 0,0-1 0,0 1 0,4 2 0,3 0-207,0 0 0,0 0 0,0 0 0,1-2 1,14 4-1,-14-4-136,-1 0 1,1 1 0,14 7-1,-22-10 302,0 1 0,-1 1-1,1-1 1,0 0-1,-1 0 1,1 1-1,-1-1 1,0 0 0,1 1-1,-1-1 1,0 1-1,0 0 1,0-1-1,0 1 1,0 0 0,-1 0-1,1 0 1,0 2-1,0 0 34,-1 0-1,0-1 1,1 1-1,-2 0 1,1 0 0,0-1-1,-1 1 1,0 0-1,-1 3 1,-2 7 288,-2 0 1,0-1-1,-14 23 1,18-34-184,-10 18 352,7-12 16,0 0 0,0 1 0,-7 17 0,11-23-479,0 0 0,1 0 0,-1 0 0,1 0 0,0 0-1,-1 0 1,1 0 0,1 0 0,-1 0 0,0 1 0,1-1 0,-1 0 0,1 0 0,0 0 0,0-1 0,3 6 0,-2 5-164,-4-7-61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17468,'0'18'1872,"-3"7"-1272,-4 5-272,3 3 1217,-1 7-953,3 0-120,2 2-128,0-4-120,2-2-656,1-2-376,2-6 712,-2-5-168,-3-10-56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 18828,'-9'-1'1086,"1"0"-1,0 0 1,0 1-1,-1 0 1,-14 2-1,20-2-926,1 1 0,-1-1 0,1 1-1,-1 0 1,1 0 0,0 0 0,-1 0-1,1 0 1,0 1 0,-4 1 0,6-2-163,-1 0 1,0 0-1,0 0 0,1 0 1,-1 0-1,1 0 1,-1 0-1,0 0 1,1 0-1,0 0 1,-1 0-1,1 0 1,0 0-1,0 0 0,-1 0 1,1 1-1,0-1 1,0 0-1,0 0 1,0 0-1,0 0 1,1 0-1,-1 1 1,1 0-1,1 3-94,0 0 0,1 0 0,0 0 1,0 0-1,0 0 0,1-1 0,6 7 0,8 11-195,-5-1 181,-1 1 0,-1 0 1,0 1-1,-2 0 0,-1 1 0,-1 0 1,0 0-1,3 31 0,-7-32 50,-1 0 1,-1 0-1,-1 0 0,-1 0 0,-1-1 1,-1 1-1,-1 0 0,-1-1 1,-9 26-1,6-27 318,-2 0 0,0 0 0,-1-1 0,-1 0 0,-1-1 0,-1-1 0,0 0 0,-2 0 0,0-2 0,-19 17 0,33-32-226,1 0 1,0 0-1,-1 0 0,1 0 0,0 0 0,-1 0 0,0 0 0,1-1 0,-1 1 0,1-1 0,-1 1 0,0-1 0,1 1 0,-1-1 0,0 0 0,1 0 0,-1 0 0,0 0 0,0 0 0,1 0 0,-1 0 0,0 0 0,-1-1 0,1 0-16,0-1 1,1 1-1,-1 0 1,1-1-1,-1 1 1,1-1-1,0 0 1,0 1-1,0-1 0,0 0 1,0 0-1,0 1 1,0-1-1,0 0 1,1 0-1,-1 0 0,1 0 1,-1-4-1,-1-6-9,2-1 0,-1 1-1,1 0 1,1-1-1,0 1 1,1-1 0,0 1-1,1 0 1,0 0-1,1 0 1,1 1-1,-1-1 1,9-12 0,3-6-128,3 1 1,0 1-1,37-42 1,29-16-353,161-129 0,-201 178 451,-39 32 28,3-2 25,-1 0 0,0 0 1,-1-1-1,12-14 0,-18 21-21,0 0 0,0 0-1,0 0 1,-1 0 0,1-1 0,0 1-1,-1 0 1,1-1 0,-1 1-1,0 0 1,1-1 0,-1 1 0,0-1-1,0 1 1,0 0 0,0-1 0,0 1-1,0-1 1,0 1 0,0 0 0,0-1-1,-1 1 1,1-1 0,-1 1 0,1 0-1,-1-1 1,1 1 0,-1 0 0,0 0-1,0 0 1,0-1 0,1 1 0,-1 0-1,0 0 1,0 0 0,-1 0 0,1 0-1,0 1 1,0-1 0,0 0 0,-1 0-1,-1 0 1,-4-3 6,-1 1 0,1 1 0,-1-1 0,0 1 0,1 1 0,-1-1 0,0 1 0,0 1 0,0-1 0,0 1 0,0 1 0,-11 1 0,10-1-27,0 1 1,0 0-1,0 1 0,0 0 0,0 0 0,1 1 0,-1 0 0,1 1 0,0-1 0,-9 9 0,12-10-55,1 1-1,0 0 1,0 0-1,1 0 1,-1 1-1,1-1 1,0 1-1,0 0 1,0 0 0,1 0-1,0 0 1,0 0-1,0 1 1,1-1-1,-1 1 1,1-1-1,0 9 1,1-6-24,0-1-1,1 0 1,0 0 0,0 1 0,1-1 0,0 0-1,0 0 1,0-1 0,1 1 0,0 0 0,1-1-1,-1 0 1,7 8 0,21 26-359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17980,'2'1'202,"-1"0"-1,0 1 1,0-1 0,0 0-1,0 1 1,0-1 0,0 1-1,-1-1 1,1 1 0,0 0 0,-1-1-1,1 3 1,0-1 118,10 29 43,-1 0 0,-2 1 0,-1 0 1,-2 1-1,-1 0 0,-2 0 0,-1-1 0,-4 36 1,1-55-237,0 1 0,-1 0 1,-1-1-1,0 1 0,-1-1 1,0 0-1,-2 0 0,-8 15 1,12-24-220,0 1 1,-1-1-1,1 0 1,-1 0-1,0-1 1,-1 1-1,1-1 1,-1 1-1,0-2 1,0 1-1,0 0 1,0-1-1,-1 0 1,1 0-1,-1-1 1,0 1-1,0-1 1,0-1-1,0 1 1,0-1-1,-12 1 1,17-2 39,0 0 1,0 0 0,0 0-1,0 0 1,0 0-1,0 0 1,0-1 0,0 1-1,0 0 1,0-1-1,0 1 1,1-1 0,-1 1-1,0-1 1,0 1 0,0-1-1,0 1 1,-1-3-1,4-4-650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19844,'-1'6'1937,"1"4"-1153,3 0-312,8 1 1096,4-1-271,5-3-425,4-2-216,6-1-208,2-3-48,-1-1-296,-1-1-208,-7-2-992,-4 4-104,-15 5 919,-4 0-239,-8 5-208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20180,'9'3'2273,"12"-3"-1193,5 0-456,7-3 1313,1-1-497,8-1-664,0 1-408,-5 3-368,-3 4 120,-9 8-232,-4 0-48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15579,'7'-10'791,"-1"0"0,2 1-1,-1-1 1,1 2 0,0-1-1,1 1 1,0 0 0,18-11-1,-16 13-436,0 0 0,1 0 0,-1 1 0,1 1 0,0 0 0,0 0-1,1 1 1,13-1 0,-22 4-297,0-1 0,0 1 0,0 0 0,0 0 0,1 1 0,-1-1 1,0 1-1,0 0 0,7 3 0,-10-4-54,0 0 1,0 1 0,0 0-1,0-1 1,-1 1 0,1 0-1,0-1 1,0 1 0,0 0-1,-1 0 1,1 0 0,0 0-1,-1 0 1,1 0 0,0 0-1,-1 0 1,0 0 0,1 0-1,-1 0 1,0 0 0,1 0-1,-1 0 1,0 0 0,0 0-1,0 0 1,0 0-1,0 1 1,0-1 0,0 0-1,0 0 1,0 0 0,-1 0-1,1 0 1,0 0 0,-1 0-1,1 0 1,-1 0 0,1 0-1,-1 0 1,0 0 0,0 1-1,-3 5-6,0-1 0,-1 0 0,0 1 0,0-2 0,0 1 0,-1-1-1,-6 6 1,-50 33-2,32-24 11,5-3-4,14-10 9,0 0 0,0 1 0,1 0-1,0 1 1,-15 17 0,24-26-10,1 0-1,-1 1 1,1-1-1,-1 0 1,1 1-1,0-1 1,-1 1-1,1-1 1,0 1-1,-1-1 1,1 1-1,0-1 1,0 1-1,-1-1 1,1 1-1,0-1 1,0 1-1,0 0 1,0-1-1,0 1 1,0-1-1,0 1 1,0 0-1,0-1 1,0 1-1,0-1 1,0 1-1,0-1 1,0 1 0,0 0-1,1-1 1,-1 1-1,0-1 1,0 1-1,1-1 1,-1 1-1,0-1 1,1 1-1,-1-1 1,1 0-1,-1 1 1,0-1-1,1 1 1,-1-1-1,1 0 1,-1 1-1,1-1 1,-1 0-1,1 0 1,-1 1-1,1-1 1,0 0-1,-1 0 1,1 0-1,-1 0 1,1 0-1,0 0 1,6 1 3,-1 0 0,0-1 0,1 0-1,6-1 1,80-12 92,-53 6-293,54-2 0,-82 9-73,0 0 0,0 1 1,1 0-1,-1 1 0,0 0 1,0 1-1,-1 1 0,21 8 0,-19-5-255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19852,'1'1'113,"-1"-1"1,0 1-1,0 0 0,1 0 0,-1 0 1,0-1-1,1 1 0,-1 0 0,1 0 0,-1-1 1,1 1-1,-1 0 0,1-1 0,-1 1 1,1-1-1,0 1 0,-1-1 0,1 1 1,0-1-1,0 1 0,-1-1 0,1 0 0,0 1 1,0-1-1,0 0 0,-1 0 0,1 1 1,0-1-1,0 0 0,0 0 0,0 0 0,-1 0 1,1 0-1,1-1 0,39-1 1441,-31 1-1039,215-29 2534,76-6-3708,-282 36 114,33-3-73,-49 3 553,0-1 0,0 1 1,0-1-1,0 0 1,0 0-1,0 0 0,0 0 1,-1 0-1,1-1 1,0 1-1,-1-1 1,5-3-1,2-9-561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 17540,'-14'-1'2422,"13"1"-2347,1 0 1,0-1-1,0 1 0,0 0 1,0 0-1,0 0 0,0-1 0,-1 1 1,1 0-1,0 0 0,0 0 1,0-1-1,0 1 0,0 0 0,0 0 1,0-1-1,0 1 0,0 0 1,0 0-1,0-1 0,0 1 0,0 0 1,0 0-1,0 0 0,0-1 1,1 1-1,-1 0 0,0 0 0,0 0 1,0-1-1,0 1 0,1 0 1,0-2 221,0 0 0,1 0 0,0 1 0,-1-1 1,1 1-1,0-1 0,0 1 0,0 0 1,3-2-1,3-1-65,-1 1 1,1 0 0,0 1 0,0 0-1,0 0 1,0 1 0,16-1-1,-23 2-201,1 0-1,0 0 0,0 0 1,-1 1-1,1-1 0,0 0 0,-1 1 1,1-1-1,0 1 0,-1-1 0,1 1 1,0 0-1,-1 0 0,0 0 1,1 0-1,-1 0 0,1 0 0,-1 0 1,0 0-1,0 1 0,0-1 0,1 0 1,-1 1-1,-1-1 0,1 1 1,0-1-1,0 1 0,0 0 0,-1-1 1,1 1-1,-1 0 0,1-1 0,-1 1 1,0 0-1,0-1 0,0 1 1,0 0-1,0 0 0,0-1 0,0 1 1,0 0-1,-2 2 0,1 3-25,-1 0 1,0 0-1,0-1 0,-1 1 1,0-1-1,0 1 0,0-1 1,-1 0-1,0 0 0,0 0 1,-1-1-1,0 0 0,1 1 1,-2-2-1,-9 9 0,25-11-100,1 1-1,0 0 1,-1 1-1,0 0 0,1 1 1,9 6-1,-15-8 56,-1 1 0,0-1 0,0 1-1,0 0 1,0 0 0,0 0 0,-1 1 0,0-1 0,0 1-1,0 0 1,0 0 0,-1 0 0,0 0 0,0 0 0,2 8 0,-4-9 46,1 1 1,-1 0 0,0-1-1,0 1 1,0 0 0,-1-1 0,1 1-1,-1-1 1,0 1 0,-1-1-1,1 1 1,-1-1 0,0 0 0,0 1-1,0-1 1,0 0 0,-1 0-1,-5 5 1,0 2 195,-2-1-1,1 0 1,-1-1-1,-1 0 0,-13 9 1,20-16-110,0 1 0,0-1 1,-1 1-1,1-1 0,-1 0 1,1-1-1,-1 1 0,0-1 1,0 0-1,0 0 0,0-1 0,0 1 1,1-1-1,-1 0 0,0 0 1,0-1-1,-7-1 0,10 2-106,0-1 1,0 1-1,1-1 0,-1 0 1,1 0-1,-1 1 0,1-1 0,-1 0 1,1 0-1,-1 0 0,1-1 1,0 1-1,0 0 0,-1 0 1,1-1-1,0 1 0,0-1 0,0 1 1,1-1-1,-2-1 0,1 0-158,0 0 1,1 0-1,-1 0 0,1 0 0,0 0 0,0 0 0,0 0 1,0 0-1,0-1 0,2-4 0,2-5-458,0-1 1,1 1-1,1 1 0,6-13 1,-10 21 657,15-28-1054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14675,'5'-1'545,"0"0"0,0 0 0,0 1 0,0-1 1,1 1-1,-1 0 0,0 1 0,0 0 0,0-1 0,0 2 0,0-1 0,0 0 0,5 3 0,34 7 759,-27-10-928,0-1 1,1 0-1,-1-1 0,0 0 0,-1-2 0,1 0 0,0-1 0,28-10 0,-45 14-366,0 0 0,0 0 0,0 0 0,0 0 0,0 0 0,1 0 0,-1 0 0,0 0 0,0 0 0,0 0 0,0 0 0,0 0 0,1 1 0,-1-1 0,0 0 0,0 0-1,0 0 1,0 0 0,0 0 0,0 0 0,0 0 0,1 0 0,-1 1 0,0-1 0,0 0 0,0 0 0,0 0 0,0 0 0,0 0 0,0 1 0,0-1 0,0 0 0,0 0 0,0 0 0,0 0 0,0 1 0,0-1 0,0 0 0,0 0 0,0 0 0,0 0 0,0 0-1,0 1 1,0-1 0,0 0 0,0 0 0,0 0 0,0 0 0,0 0 0,0 1 0,-1-1 0,1 0 0,0 0 0,0 0 0,-3 9 10,-26 56 395,-35 114 0,57-152-637,1 0 1,2 0-1,-2 46 1,6-54-713,1 0 1,0-1 0,7 28-1,-4-38-866,0-10 591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18980,'1'-3'2233,"9"0"-1449,6-1-296,7 0 1496,6-2-936,5 0-263,5 0-945,5-2-553,-7-4 705,-5 1-128,-6 1-176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2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18596,'-13'9'2080,"0"-2"-1463,3-4 1503,16-6-2600,2-4 632,8 0-224,-2-3-144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16243,'68'-104'6193,"-2"2"-4475,-42 62-1312,-7 8-73,28-35-1,-45 67-328,1-1 0,-1 0 0,0 1-1,1-1 1,-1 1 0,1-1-1,-1 1 1,1-1 0,-1 1-1,1-1 1,-1 1 0,1 0 0,0-1-1,-1 1 1,1 0 0,-1 0-1,1-1 1,0 1 0,0 0-1,0 0-1,-1 0-1,0 0 1,1 0-1,-1 1 1,0-1-1,1 0 1,-1 0-1,0 1 0,1-1 1,-1 0-1,0 1 1,0-1-1,0 0 1,1 1-1,-1-1 1,0 0-1,0 1 0,0-1 1,0 0-1,1 1 1,-1-1-1,0 1 1,0-1-1,0 1 1,1 33 2,-1-26-9,0 82-108,-1 118 2,-2-161 103,-2 1 0,-14 61 0,-8-16 10,24-83 17,-1 0-1,0 0 1,-1 0 0,0 0 0,-1-1-1,-11 14 1,16-22-11,1 0 0,-1 0 0,0-1 0,1 1-1,-1 0 1,0-1 0,1 1 0,-1 0 0,0-1 0,0 1 0,0-1 0,0 1 0,1-1 0,-1 0-1,0 1 1,0-1 0,0 0 0,0 0 0,-2 1 0,3-2-1,-1 1-1,1 0 1,-1 0 0,1-1 0,-1 1-1,1 0 1,-1-1 0,1 1-1,-1 0 1,1-1 0,-1 1 0,1-1-1,0 1 1,-1-1 0,1 1 0,0-1-1,-1 1 1,1-1 0,0 1 0,0-1-1,-1 0 1,1 0 0,-1-4 25,0-1 0,0 1-1,0 0 1,1-1 0,0-8 0,2-5 6,0 0-1,2 0 1,0 0 0,1 0-1,1 1 1,1-1-1,1 2 1,0-1 0,14-20-1,0 3-28,3 0 0,1 2-1,35-36 1,109-83 89,-128 118-64,-38 31-25,0 0-1,-1 0 1,1-1 0,0 1-1,-1-1 1,0 0 0,0 0-1,0 0 1,0 0 0,-1 0-1,3-5 1,-5 8-8,0 1 0,0 0 1,0-1-1,0 1 0,0 0 0,0-1 0,0 1 1,0 0-1,0-1 0,0 1 0,0 0 0,-1-1 1,1 1-1,0 0 0,0-1 0,0 1 0,0 0 0,0 0 1,-1-1-1,1 1 0,0 0 0,0 0 0,-1-1 1,1 1-1,0 0 0,0 0 0,-1 0 0,1-1 1,0 1-1,-1 0 0,1 0 0,0 0 0,0 0 1,-1 0-1,1 0 0,0 0 0,-1-1 0,1 1 1,0 0-1,-1 0 0,1 0 0,0 0 0,-1 1 1,1-1-1,0 0 0,-1 0 0,1 0 0,0 0 1,-1 0-1,1 0 0,0 0 0,-1 1 0,1-1 0,-19 6 19,7 1-31,-1 1 1,1 1-1,1 0 1,-1 0-1,2 1 1,-1 1-1,1-1 0,1 2 1,0-1-1,1 1 1,0 1-1,0 0 1,-8 22-1,14-30-56,0 0 0,0 0 0,1 1 0,0-1 0,-1 9 0,2-12 29,0-1-1,0 1 1,0-1-1,0 1 1,0-1-1,0 1 1,1-1 0,-1 1-1,0-1 1,1 1-1,-1-1 1,1 0-1,0 1 1,-1-1-1,1 0 1,0 1-1,0-1 1,0 0 0,0 0-1,0 0 1,0 0-1,0 0 1,0 0-1,1 0 1,1 1-1,1-1-95,0 1 0,0-1 0,0 0 0,1 0 0,-1-1 0,0 1 0,1-1-1,-1 0 1,0 0 0,1-1 0,-1 1 0,0-1 0,1 0 0,-1 0 0,5-2 0,4-2-128,-1 1-1,0-2 1,22-13 0,13-14-437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18188,'6'-5'328,"0"0"0,0 1 0,0 0 1,1 0-1,-1 0 0,1 1 0,0 0 0,0 0 1,0 1-1,0 0 0,0 0 0,10 0 1,-3 0-37,-1 1 0,1 0 0,0 1 0,0 1 1,23 4-1,-33-4-237,1 0-1,0 0 1,-1 1 0,1-1-1,-1 1 1,1 0 0,-1 1-1,0-1 1,0 1 0,4 3-1,-7-5-44,0 0 0,0 0 0,1 0-1,-1 1 1,0-1 0,-1 0-1,1 1 1,0-1 0,0 1 0,-1-1-1,1 1 1,0-1 0,-1 1 0,0 0-1,1-1 1,-1 1 0,0-1-1,0 1 1,0 0 0,0-1 0,0 1-1,0 0 1,0-1 0,-1 1 0,1 0-1,-1-1 1,1 1 0,-1-1-1,1 1 1,-1-1 0,0 1 0,0-1-1,-1 2 1,-2 2 8,0 0 0,0 0 0,0-1 0,-1 0 0,1 0 0,-1 0 1,0 0-1,0-1 0,-7 4 0,-55 23 144,44-20-121,70-4-478,-38-4 417,0 0-1,-1 1 1,1 0 0,-1 1 0,0 0 0,0 0 0,0 0 0,0 1 0,-1 0 0,1 1-1,-2 0 1,1 0 0,7 8 0,-11-10 25,0 0-1,0 0 1,-1 0 0,0 0 0,0 1-1,0-1 1,0 1 0,0-1-1,-1 1 1,0-1 0,0 1-1,0 0 1,-1 0 0,1 0 0,-1-1-1,0 1 1,-1 0 0,1 0-1,-1 0 1,0-1 0,0 1-1,0 0 1,-1-1 0,0 1 0,0-1-1,-3 6 1,-3 3 96,0-1 1,-1 0-1,0-1 0,-1 0 1,0 0-1,-1-1 0,0 0 1,-1-1-1,-19 12 1,15-11 42,1-2 1,-1 0-1,-1 0 1,1-2-1,-1 0 1,-1-1-1,-26 5 1,38-9-217,0 0 1,1-1 0,-1 1-1,0-1 1,1 0 0,-1-1-1,1 1 1,-1-1 0,0 0-1,1-1 1,-6-1 0,10 2 59,0 1 1,0-1 0,0 0 0,1 1 0,-1-1-1,0 0 1,1 0 0,-1 0 0,1 1 0,-1-1-1,1 0 1,-1 0 0,1 0 0,-1 0-1,1 0 1,0 0 0,0 0 0,-1 0 0,1 0-1,0 0 1,0 0 0,0 0 0,0 0 0,0 0-1,0 0 1,0 0 0,1 0 0,-1 0-1,0 0 1,1-1 0,0-3-40,3-24-271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18460,'-18'23'837,"2"1"-1,0 0 1,2 2 0,1 0-1,-19 52 1,20-41-636,2 0 1,1 0-1,-7 74 0,16-104-172,-1-1-1,2 0 0,-1 1 1,0-1-1,3 11 0,-3-16-18,0 0 0,1-1 0,-1 1-1,0 0 1,1 0 0,-1 0-1,0 0 1,1 0 0,-1-1 0,1 1-1,-1 0 1,1 0 0,-1-1-1,1 1 1,0 0 0,-1-1 0,1 1-1,0-1 1,0 1 0,0-1-1,-1 1 1,1-1 0,0 1 0,0-1-1,0 0 1,0 1 0,0-1-1,-1 0 1,1 0 0,0 0 0,0 0-1,0 0 1,0 0 0,0 0-1,0 0 1,0 0 0,0 0 0,0 0-1,-1-1 1,1 1 0,0 0-1,0-1 1,0 1 0,0-1 0,0 1-1,1-1 1,10-7 100,0-1-1,0 0 1,-1-1-1,0 0 1,17-20-1,2-1 96,-13 14-114,-9 8-87,1 0 0,1 0 0,-1 1 0,15-8 1,-24 16-13,0-1 1,1 1-1,-1-1 1,1 1-1,-1 0 1,1 0-1,-1-1 1,1 1-1,-1 0 1,1 0-1,0 0 1,-1-1-1,1 1 1,-1 0-1,1 0 1,-1 0-1,1 0 1,0 0-1,-1 0 1,1 0-1,-1 0 1,1 1-1,-1-1 1,1 0-1,-1 0 1,1 0 0,-1 1-1,2-1 1,-2 1-6,1 0 1,-1-1-1,1 1 1,-1 0-1,0 0 1,1 0 0,-1 0-1,0 0 1,0 0-1,0-1 1,1 1-1,-1 0 1,0 0 0,0 0-1,0 1 1,-7 38-259,6-40 269,-14 52-264,9-35 197,1 0 0,0 1 0,1 0 0,-3 33 1,7-50 64,0 0 1,0 1-1,0-1 1,0 0-1,0 0 1,0 0-1,1 0 1,-1 1-1,0-1 1,1 0 0,-1 0-1,0 0 1,1 0-1,-1 0 1,1 0-1,0 0 1,-1 0-1,1 0 1,0 0-1,-1 0 1,1 0 0,0-1-1,0 1 1,0 0-1,0 0 1,0-1-1,1 1 1,0 0-1,1 0 1,-1-1-1,0 0 0,1 0 1,-1 1-1,0-1 0,1-1 1,-1 1-1,0 0 1,1-1-1,-1 1 0,4-2 1,7-3-9,-1 0 0,1-1 0,16-10 0,12-12-11,-1-2 1,-1-1 0,-2-3-1,-1 0 1,-2-3 0,-2 0-1,39-58 1,-63 82 4,1 2 1,-1-2-1,0 1 0,-1-1 0,11-26 0,-18 38 18,0 0 0,0 1 0,1-1 0,-1 1 0,0-1 0,0 1 0,0-1-1,0 1 1,0-1 0,1 0 0,-1 1 0,0-1 0,0 1 0,-1-1 0,1 0 0,0 1 0,0-1-1,0 1 1,0-1 0,0 1 0,-1-2 0,-9 5 17,-12 17 32,11-8-35,2 0-1,0 1 1,0 0 0,1 0-1,1 1 1,0 0-1,1 1 1,0-1-1,1 1 1,1 0 0,-3 20-1,1 16-67,1-1-1,4 59 1,-3 32-1846,1-145 267,0-8 1216,-19-138-2,10 81 2654,-3-83-1,15 151-2196,0-1-1,-1 1 0,1 0 0,0-1 1,0 1-1,0-1 0,1 1 1,-1 0-1,0-1 0,0 1 1,1-1-1,-1 1 0,1 0 1,-1 0-1,1-1 0,-1 1 1,1 0-1,0 0 0,0 0 0,0-1 1,0 1-1,-1 0 0,1 0 1,1 0-1,-1 1 0,0-1 1,0 0-1,0 0 0,0 0 1,1 1-1,-1-1 0,0 1 1,0-1-1,1 1 0,-1-1 0,1 1 1,-1 0-1,0 0 0,1 0 1,-1 0-1,1 0 0,-1 0 1,0 0-1,1 0 0,-1 0 1,3 1-1,28 4-838,61 5-443,-54-8 771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21036,'-15'-5'1142,"6"2"-413,0-1-1,0 2 1,0 0-1,-18-3 1,23 5-700,0 0-1,1 1 1,-1-1-1,1 1 1,-1 0 0,1-1-1,-1 2 1,1-1-1,0 0 1,0 1-1,-1-1 1,1 1 0,0 0-1,0 0 1,1 0-1,-6 5 1,7-6-66,0-1 1,0 1-1,0-1 1,0 1-1,0 0 1,1 0-1,-1-1 1,0 1-1,0 0 1,1 0-1,-1 0 0,1 0 1,-1 0-1,1 0 1,-1 0-1,1 0 1,-1 0-1,1 0 1,0 0-1,0 0 1,-1 0-1,1 0 1,0 0-1,0 1 0,0-1 1,0 0-1,0 0 1,1 0-1,-1 0 1,0 0-1,0 0 1,1 0-1,-1 0 1,1 0-1,-1 0 1,1 0-1,-1 0 0,1 0 1,-1 0-1,1 0 1,0 0-1,0-1 1,-1 1-1,1 0 1,0 0-1,0-1 1,0 1-1,2 0 1,6 4-292,0 0 1,0-1 0,1-1-1,14 5 1,-6-3 80,10 5-238,41 22 1,-61-28 448,0 1 1,0 0 0,0 0 0,0 1 0,-1 0 0,0 1 0,-1-1 0,1 1 0,5 9 0,-11-15 57,0 1 0,1 0 1,-1 0-1,0 0 0,-1 0 1,1 0-1,0 0 0,-1 0 1,1 0-1,-1 0 0,1 0 1,-1 0-1,0 0 0,0 0 1,0 1-1,0-1 0,0 0 1,-1 0-1,0 4 0,-1-3 30,1 0 1,-1 0-1,1 0 0,-1-1 0,0 1 0,0 0 0,0-1 0,-1 1 1,1-1-1,0 0 0,-6 3 0,-1 1 148,0 0 0,-1-1-1,0-1 1,1 0 0,-2 0 0,-19 4 0,25-7-173,-1 0 1,1 0 0,-1 0 0,0-1-1,0 0 1,1-1 0,-1 1 0,-8-2-1,13 1-20,-1 1 0,1-1 0,-1 1-1,1-1 1,0 0 0,-1 0 0,1 1-1,-1-1 1,1 0 0,0 0 0,0 0-1,0-1 1,0 1 0,0 0-1,0 0 1,0-1 0,0 1 0,0 0-1,0-1 1,1 1 0,-1-1 0,0 1-1,1-1 1,0 1 0,-1-1 0,1 1-1,0-1 1,0 0 0,-1 1-1,1-1 1,1 1 0,-1-1 0,0 1-1,0-1 1,1-2 0,9-26-98,7-2-33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27 16235,'0'0'55,"0"1"0,0-1-1,1 1 1,-1-1-1,0 1 1,0-1 0,0 1-1,0-1 1,0 1-1,-1-1 1,1 1-1,0-1 1,0 1 0,0-1-1,0 1 1,0-1-1,-1 1 1,1-1 0,0 1-1,0-1 1,-1 0-1,1 1 1,0-1-1,-1 1 1,1-1 0,0 0-1,-1 1 1,1-1-1,-1 0 1,1 0 0,-1 1-1,1-1 1,-1 0-1,-24 17 155,13-9 108,-15 13 562,2 0 0,-35 38 0,50-48-733,1 0 0,1 0-1,-1 1 1,2 0 0,-1 0 0,2 1 0,0 0-1,-7 20 1,12-31-121,1 0 0,-1 1-1,1-1 1,-1 0 0,1 1 0,0-1-1,0 0 1,0 1 0,0-1 0,0 0-1,0 1 1,1-1 0,-1 0 0,1 0-1,-1 1 1,1-1 0,0 0 0,0 0-1,2 4 1,-1-5-2,0 1 1,-1-1-1,1 1 0,0-1 1,0 0-1,0 0 0,0 1 1,0-1-1,0-1 0,0 1 1,0 0-1,0 0 0,0-1 0,1 1 1,-1-1-1,4 0 0,2 0 44,-1 0 0,1 0-1,-1-1 1,0 0 0,1-1-1,-1 0 1,0 0 0,0-1-1,0 1 1,0-1 0,8-5-1,-3-2 58,0 0 1,0 0-1,-1-1 0,0 0 0,-1-1 1,0 0-1,-1-1 0,0 0 0,-1-1 1,-1 0-1,0 0 0,-1 0 0,-1-1 0,0 0 1,0 0-1,-2 0 0,0 0 0,1-26 1,-3 37-133,-1 0 1,-1 0-1,1 0 0,-1-1 1,0 1-1,0 0 1,0 0-1,0 1 1,-4-9-1,5 11-11,-1 0 0,0 1-1,1-1 1,-1 0 0,1 0-1,-1 0 1,0 0 0,0 1 0,0-1-1,1 0 1,-1 1 0,0-1 0,0 1-1,0-1 1,0 1 0,0-1 0,0 1-1,0 0 1,0-1 0,0 1 0,0 0-1,0 0 1,0 0 0,0 0 0,0 0-1,0 0 1,0 0 0,-1 0 0,1 0-1,0 0 1,0 1 0,0-1 0,0 0-1,0 1 1,0-1 0,0 1 0,1-1-1,-1 1 1,0-1 0,0 1 0,0 0-1,0-1 1,-1 2 0,0 1-155,-1 0 0,0-1 0,1 1-1,-1 0 1,1 0 0,0 0 0,-3 6 0,4-8 128,0 1-1,1-1 0,-1 0 1,1 1-1,-1-1 1,1 1-1,-1-1 0,1 1 1,0-1-1,-1 1 1,1-1-1,0 1 0,0-1 1,0 1-1,0-1 1,1 1-1,-1-1 0,0 1 1,1-1-1,-1 1 1,2 2-1,11 4-417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17812,'-14'14'746,"1"1"1,0 0 0,2 1-1,-1 0 1,2 1 0,-12 24 0,16-27-618,1-1 1,1 1-1,0 0 1,0 0 0,2 1-1,0-1 1,0 1-1,1-1 1,2 18 0,-1-27-122,1 0 0,0 0 1,0 0-1,0 0 1,0-1-1,1 1 1,-1-1-1,1 1 1,0-1-1,3 5 1,-4-8-10,0 0 1,0 0-1,0 0 0,-1 0 1,1 0-1,0-1 1,0 1-1,1 0 1,-1 0-1,0-1 0,0 1 1,0 0-1,0-1 1,0 1-1,1-1 1,-1 0-1,2 1 0,-1-1-2,0 0 0,-1 0-1,1-1 1,0 1 0,0 0 0,-1-1-1,1 1 1,0-1 0,0 0-1,-1 1 1,1-1 0,-1 0-1,1 0 1,-1 0 0,1 0 0,1-2-1,22-21-44,0-2 0,-2-1 0,39-58 0,-25 34 28,78-100 23,-113 148 13,-6 4-6,-9 11 9,-7 11 80,2 2 0,0 1 0,2 0-1,1 1 1,-22 52 0,32-66-174,0 1 1,1 0-1,0 1 0,2-1 0,-1 1 1,2-1-1,0 1 0,0-1 0,2 1 1,0 0-1,0-1 0,1 1 1,1-1-1,7 21 0,-4-25-134,4-12-86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17308,'1'0'122,"0"1"0,0 0-1,0 0 1,-1-1 0,1 1 0,0-1 0,0 1 0,0-1 0,0 1 0,0-1 0,0 0 0,0 1-1,0-1 1,0 0 0,0 0 0,0 0 0,0 0 0,0 0 0,1 0 0,-1 0 0,0 0 0,0 0 0,0 0-1,1-1 1,24-12 466,-22 10-346,105-71 2080,121-108 1,-214 170-2326,-16 12 2,-1 1 0,1-1 0,0 0 0,0 0 0,0 0 0,0 0 0,0 0 0,0 0 0,0 0 0,0 1 0,0-1 0,0 0-1,0 0 1,0 0 0,0 0 0,0 0 0,1 0 0,-1 1 0,0-1 0,0 0 0,0 0 0,0 0 0,0 0 0,0 0 0,0 0 0,0 0 0,0 0 0,0 0 0,0 1 0,0-1 0,1 0 0,-1 0 0,0 0 0,0 0 0,0 0 0,0 0 0,0 0 0,0 0 0,0 0 0,0 0 0,1 0 0,-1 0 0,0 0 0,0 0 0,0 0 0,0 0 0,0 0 0,0 1-4,-3 6-12,-14 35-54,2 0 1,-20 84-1,21-27 88,8-47-23,-3 0-1,-23 76 0,28-113 20,-2-1 1,0 0-1,0 0 0,-2-1 1,1 0-1,-2 0 1,1-1-1,-2 0 0,0 0 1,0-1-1,-1 0 0,0-1 1,-17 11-1,25-19 12,0 0-1,0 0 0,-1-1 1,1 1-1,-1-1 1,1 0-1,-1 0 0,1 0 1,-1 0-1,1-1 0,-6 1 1,9-1-16,-1 0 1,1 0-1,-1 0 0,0 0 1,1 0-1,-1 0 0,0-1 1,1 1-1,-1 0 1,1 0-1,-1-1 0,0 1 1,1 0-1,-1-1 0,1 1 1,-1 0-1,1-1 1,-1 1-1,1-1 0,0 1 1,-1-1-1,1 1 0,-1-1 1,1 1-1,-1-2 1,1 0 2,0 1 0,0-1 0,0 0 0,0 0 0,0 1 0,0-1 0,0 0 0,0 1 0,1-1 0,-1 0 0,1 1 0,-1-1 0,1 0 1,1-2-1,9-18-21,2-1 0,0 2 0,21-26 0,52-57-240,-79 96 235,149-160-406,23-26 281,-175 189 140,0 1 1,-1-1-1,1 0 0,-1-1 0,5-9 0,-8 15-1,0-1 0,1 0 0,-1 1 0,0-1 0,0 1 0,0-1 0,0 0 0,0 1 0,0-1 0,0 0 0,0 1 0,0-1 0,0 1 0,0-1 0,0 0 0,0 1 0,0-1 0,-1 0 0,1 1 0,0-1 0,0 1 0,-1-1 0,1 1 0,-1-1 0,0 0 0,0 0 1,0 1-1,0-1 0,-1 1 1,1-1-1,0 1 1,0-1-1,-1 1 1,1 0-1,0 0 1,-1-1-1,1 1 1,0 0-1,-1 0 1,1 0-1,-2 1 1,-6 0 32,0 1 1,0 0 0,0 1-1,0 0 1,0 0 0,1 1-1,0 0 1,0 1 0,0-1-1,0 2 1,1-1 0,-1 1-1,1 0 1,1 0-1,-1 1 1,-9 14 0,11-16-16,1 1 0,0 0-1,0 0 1,1 0 0,-1 0 0,1 1 0,1-1 0,-1 1 0,1 0-1,1 0 1,-1 0 0,1 0 0,0 0 0,0 0 0,1 0 0,0 0-1,1 0 1,-1 0 0,1 0 0,1 0 0,-1 0 0,4 10 0,-3-14-85,-1 0 0,0 0 1,1 0-1,0 0 0,0 0 1,0-1-1,0 1 0,0 0 1,0-1-1,1 0 0,-1 1 1,1-1-1,0 0 0,-1 0 0,1-1 1,0 1-1,0-1 0,0 1 1,0-1-1,1 0 0,-1 0 1,0 0-1,0 0 0,1-1 1,-1 0-1,0 1 0,1-1 1,-1 0-1,0 0 0,1-1 1,-1 1-1,0-1 0,1 0 1,-1 0-1,0 0 0,0 0 0,0 0 1,0-1-1,0 1 0,0-1 1,0 0-1,0 0 0,-1 0 1,1 0-1,-1-1 0,3-2 1,23-27-573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20676,'-10'15'1569,"0"1"-1177,7 0-240,6 0-24,7-1-592,9 3 520,3 0-184,2 4-224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94 19404,'-9'1'322,"0"0"-1,0 0 1,1 1-1,-1 0 1,0 0-1,1 1 1,0 0-1,-1 1 1,1 0-1,1 0 1,-1 1-1,0 0 1,1 0 0,0 1-1,1-1 1,-1 2-1,1-1 1,0 1-1,0 0 1,-7 12-1,12-18-302,1 1 0,-1-1 0,0 0 0,1 1-1,-1-1 1,1 0 0,-1 1 0,1-1 0,0 1 0,-1-1 0,1 1-1,0-1 1,0 1 0,0-1 0,0 1 0,1 2 0,-1-3-10,1-1 0,-1 1 0,1 0 0,-1 0 0,1 0 0,0-1 0,-1 1 0,1 0 0,0-1 0,-1 1 0,1 0 0,0-1 0,0 1 0,-1-1 0,1 1 0,0-1 1,0 0-1,0 1 0,1 0 0,2-1 0,0 1 0,0-1 0,1 1 0,-1-1 0,0 0 0,0-1 0,0 1 0,0-1 0,0 0 0,0 0 0,4-1 0,8-5-5,-1 0 0,0-1 0,-1 0 0,0-1 0,0-1 0,-1 0 0,20-20 0,-13 9-64,0-1 0,-1-1 1,22-35-1,-33 43-79,-13 16-61,-17 23 43,15-13 149,-1 0 1,2 1-1,-1 0 0,2 0 0,0 0 1,0 1-1,1-1 0,0 1 1,-2 17-1,6-25 12,-1-1 0,1 0 0,0 1 0,0-1 0,0 0 0,1 1 0,-1-1 0,1 0 0,0 1 0,0-1 0,1 0 0,-1 0 0,1 0 0,0 0 0,0 0 0,0 0 0,1-1 1,-1 1-1,1-1 0,0 0 0,0 1 0,0-1 0,0 0 0,1-1 0,-1 1 0,1-1 0,-1 1 0,1-1 0,0 0 0,0 0 0,8 2 0,-3-2 1,1 0 0,-1 0 1,1-1-1,0 0 0,-1 0 0,1-1 1,0-1-1,0 0 0,-1 0 0,1-1 1,-1 0-1,1 0 0,-1-1 0,12-6 1,-3 1 2,-1 0 0,1-1 0,-2-2 0,0 1 1,0-2-1,17-15 0,-25 19-6,-1 0-1,1 0 1,8-14-1,-14 20 1,0 0 0,-1 0 0,0-1-1,1 1 1,-1 0 0,0-1-1,0 1 1,0-1 0,-1 1 0,1-1-1,-1 0 1,1 1 0,-1-1 0,0 0-1,0 1 1,0-1 0,0 1-1,0-1 1,-1 0 0,0-2 0,0 3-3,0 1 1,0-1 0,0 1 0,-1 0 0,1-1 0,0 1-1,0 0 1,-1 0 0,1 0 0,-1 0 0,1 0 0,-1 0-1,1 1 1,-1-1 0,0 0 0,1 1 0,-1-1-1,0 1 1,1 0 0,-1-1 0,0 1 0,0 0 0,1 0-1,-1 0 1,0 0 0,-3 1 0,-2 0 3,0 0-1,0 0 1,0 1 0,0 0 0,-9 4 0,11-4 4,-1 1 1,1 0-1,0 0 0,0 0 1,0 1-1,0 0 1,1 0-1,-1 0 1,1 0-1,0 1 1,1-1-1,-1 1 1,1 0-1,0 0 0,0 1 1,0-1-1,1 1 1,-1-1-1,1 1 1,1 0-1,-2 9 1,2-8 11,0 1 0,1-1 0,0 1 0,0-1 0,1 1 1,0-1-1,0 1 0,1-1 0,0 1 0,0-1 0,1 0 0,0 0 1,0 0-1,0 0 0,1-1 0,8 11 0,-8-11 31,1 0-1,0 0 1,0-1-1,0 0 1,1 0 0,-1 0-1,1 0 1,1-1-1,-1 0 1,0 0-1,1-1 1,0 0 0,0 0-1,0-1 1,0 1-1,14 1 1,27-3 134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17100,'5'-5'1896,"-1"12"-1200,-1 8-296,-2 13 1417,2 12-857,-3 13-352,0 4-152,2 5-296,-1-1-72,0-8 32,1-5-32,2-18-176,1-9-160,-4-13 400,-8-20-192,-9-2 8,-7-11-64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16195,'21'-12'1089,"1"1"0,0 0-1,1 2 1,35-10 0,-30 12-706,1 1 1,-1 2-1,1 0 0,0 2 1,0 2-1,35 2 1,-51 0-351,-1 0 0,0 0 0,1 1 0,-1 0 0,0 1 0,0 1 0,-1 0 0,1 1 0,-1 0 0,0 0 0,10 9 0,-15-10-33,1 0 0,-2 1 1,1 0-1,-1 0 0,1 1 0,-2-1 1,1 1-1,-1 0 0,0 0 1,-1 1-1,1-1 0,-1 1 0,-1 0 1,0 0-1,0 0 0,0 0 0,-1 0 1,0 9-1,-1-4 55,-1-1 0,0 1 0,-1-1 1,0 0-1,-1 1 0,-1-1 0,0-1 0,0 1 0,-2 0 1,1-1-1,-1 0 0,-1 0 0,0-1 0,0 0 0,-1 0 1,0-1-1,-1 0 0,-10 9 0,3-5 138,0 0 0,-1 0 0,0-2 0,-1 0 0,0-1 0,-1-1 0,0 0 0,0-2 0,-1 0 0,-24 4 0,29-8-93,1-1-1,-19 1 1,30-3-186,0 0-1,0 0 1,0 0 0,0 0 0,0 0 0,0-1 0,0 1 0,0-1 0,0 0 0,1 0 0,-1 0 0,0 0 0,1-1 0,-1 1 0,1-1 0,-1 1-1,-3-5 1,5 6 26,1-1 0,-1 1-1,1-1 1,0 0 0,-1 1 0,1-1-1,0 1 1,-1-1 0,1 0-1,0 1 1,0-1 0,0 0-1,0 1 1,0-1 0,-1 0-1,1 0 1,0 1 0,1-1-1,-1 0 1,0 1 0,0-1 0,0 0-1,0 1 1,0-1 0,1 0-1,-1 1 1,0-1 0,1 0-1,0-1-9,1 0 0,-1 1 0,0-1 1,1 1-1,-1 0 0,1-1 0,0 1 0,-1 0 0,3-1 0,23-10-753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17 538 19388,'1'0'90,"0"0"-1,0 0 1,0 1-1,0-1 1,0 0-1,0 1 1,-1-1-1,1 1 1,0-1 0,0 1-1,0-1 1,0 1-1,-1-1 1,1 1-1,0 0 1,-1 0-1,1-1 1,0 1-1,-1 0 1,1 0 0,-1 0-1,1-1 1,-1 1-1,0 0 1,1 0-1,-1 0 1,0 0-1,1 0 1,-1 0-1,0 1 1,0 2 198,-1 0 0,0 0 0,0 0 0,0 1 0,0-2 0,-3 7-1,3-7-55,-6 16 424,2 0 0,-6 28 0,10-39-621,-1 1-1,2 0 1,-1 0 0,1 0-1,1 0 1,0-1 0,3 18-1,-4-26-32,0 1 0,0 0 0,0 0 0,1-1 0,-1 1 0,0 0 0,0-1 0,0 1 0,1 0 0,-1-1 0,0 1 0,1-1 0,-1 1 0,1 0 0,-1-1 0,1 1 0,-1-1 0,1 1 0,-1-1-1,1 1 1,-1-1 0,1 0 0,0 1 0,-1-1 0,1 0 0,0 1 0,-1-1 0,1 0 0,0 0 0,-1 0 0,1 1 0,0-1 0,0 0 0,-1 0 0,1 0 0,0 0 0,-1 0 0,1 0 0,0 0 0,0-1 0,-1 1-1,1 0 1,0 0 0,-1-1 0,1 1 0,0 0 0,-1-1 0,1 1 0,-1 0 0,1-1 0,-1 1 0,1-1 0,0 0 0,2-2 2,0 1 0,0-1 0,0 0 0,-1 0 0,1 0 0,-1-1 0,0 1 0,0 0 0,2-6 0,2-11-58,-1 0 0,0-1-1,-2 0 1,0 1 0,-2-1 0,0 0 0,-1 0 0,-4-26 0,6 66-448,7 18 457,-7-34 44,-1 0 0,0 0 0,1-1 0,0 1 0,-1-1 0,1 0 1,0 1-1,0-1 0,1 0 0,-1 0 0,0 0 0,1 0 0,-1-1 0,1 1 0,0-1 0,-1 1 0,1-1 0,0 0 0,0 0 0,0 0 0,0 0 0,0-1 0,0 1 0,0-1 0,0 0 0,0 0 1,0 0-1,0 0 0,0 0 0,0-1 0,0 0 0,5-1 0,6-2-2,0-1-1,0 0 1,-1-1 0,0-1 0,17-10-1,-3-1-20,0 0 0,-2-1 0,-1-2 0,30-32 0,-44 43 11,0-2 1,-1 0 0,0 0-1,-1 0 1,0-1-1,-1 0 1,-1-1 0,0 0-1,0 0 1,-2 0-1,5-22 1,-8 31 0,-1 0 0,0 0 0,0 0 0,0 0 0,0 0 0,-1 0 0,0 0 0,0 1 1,0-1-1,-1 0 0,0 0 0,0 1 0,-2-6 0,3 9 3,-1-1 1,1 0-1,0 0 1,-1 1-1,1-1 1,-1 1 0,1-1-1,-1 1 1,0 0-1,0-1 1,1 1-1,-1 0 1,0 0-1,0 0 1,0 1-1,0-1 1,0 0-1,0 1 1,-1-1-1,1 1 1,0 0 0,0 0-1,0-1 1,0 2-1,-1-1 1,1 0-1,0 0 1,0 1-1,0-1 1,0 1-1,0-1 1,-3 2-1,2 0 2,0-1-1,0 1 0,0 0 1,0-1-1,1 1 1,-1 1-1,1-1 0,-1 0 1,1 0-1,0 1 0,-4 4 1,-18 36 77,12-21 159,12-20-205,-1 0 0,0 0-1,1 0 1,-1 0 0,1 0-1,-1 0 1,1 1 0,0-1-1,0 0 1,0 0 0,0 0-1,1 3 1,-2 21-4,-9 7-2,-32 126-6,38-137 28,1 2 0,0-1 1,2 0-1,3 46 0,-2-67-29,0 0 0,0 0-1,0 0 1,1 0 0,-1-1 0,0 1 0,1 0-1,0 0 1,-1 0 0,1-1 0,0 1-1,0 0 1,0-1 0,0 1 0,0-1-1,0 1 1,3 1 0,-3-2-4,0-1-1,0 0 1,0 1 0,1-1 0,-1 0 0,0 0 0,1 0-1,-1 0 1,0 0 0,1 0 0,-1 0 0,0-1-1,0 1 1,1 0 0,-1-1 0,0 1 0,0-1-1,0 1 1,1-1 0,-1 1 0,0-1 0,0 0 0,0 0-1,0 0 1,1 0 0,43-26 21,-26 13-27,0-2 0,-2 0 1,0-1-1,20-26 0,53-81 21,-81 110-27,21-30 5,45-97 0,-64 117-2,-1-1 0,-2 0-1,0 0 1,-2-1 0,6-52-1,-13 38-8,1 39 10,0 0 1,0 1-1,0-1 1,-1 0 0,1 1-1,0-1 1,0 1-1,0-1 1,-1 0-1,1 1 1,0-1-1,-1 1 1,1-1-1,-1 1 1,1-1-1,0 1 1,-1-1-1,1 1 1,-1 0-1,1-1 1,-2 0 0,1 1-1,0 0 1,0 1 0,1-1 0,-1 0-1,0 0 1,0 0 0,0 1 0,0-1 0,1 1-1,-1-1 1,0 0 0,0 1 0,1-1-1,-1 1 1,0 0 0,1-1 0,-1 1 0,1-1-1,-1 1 1,0 0 0,0 1 0,-16 21 11,2 1 1,0 0 0,-12 28 0,6-10 25,6-16 34,2 1 1,0 1 0,2 0 0,1 1 0,1 0 0,-8 47-1,17-70-51,-1-1 0,1 1 0,0 0 1,0-1-1,1 1 0,0 0 0,3 10 0,-4-14-20,1 0-1,0-1 1,0 1 0,-1 0 0,1-1 0,0 1 0,1 0-1,-1-1 1,0 1 0,0-1 0,1 0 0,-1 1 0,1-1-1,-1 0 1,1 0 0,-1 0 0,1 0 0,0 0 0,0-1 0,-1 1-1,1 0 1,0-1 0,0 1 0,0-1 0,0 0 0,3 1-1,0-1-29,0 0-1,-1-1 0,1 1 0,-1-1 0,1 0 0,0 0 0,-1 0 1,0-1-1,8-3 0,37-25-340,-38 22 190,0 1 1,21-10-1,-31 16 165,0 1 0,1-1 0,-1 1 0,0-1-1,1 1 1,-1-1 0,1 1 0,-1 0 0,1 0 0,-1 0 0,1 0 0,-1 0 0,0 0 0,1 0 0,-1 0 0,1 1 0,-1-1 0,1 0-1,-1 1 1,0-1 0,1 1 0,-1 0 0,0-1 0,3 3 0,-1 0 6,-1 0-1,1 0 0,0 1 1,-1-1-1,0 1 1,4 7-1,-5-8 15,0 1 0,1-1 0,0 0 0,-1 0 0,1 0 0,0-1 0,0 1 0,1 0 0,-1-1 0,0 1 0,1-1 0,0 0 0,-1 0 0,5 2 0,-2-2 3,0-1 0,0 0 1,1 0-1,-1 0 0,0-1 0,0 0 1,1 0-1,-1 0 0,0-1 1,1 0-1,-1 0 0,0 0 0,0 0 1,8-4-1,8-4-96,0 0 0,20-14 0,-19 11-168,-17 9 151,1 0 0,-1 0 0,1 1 0,0 0-1,7-2 1,-12 4 79,0 0 0,0 0 0,0-1 0,0 1 0,0 0 1,0 0-1,0 0 0,0 0 0,0 0 0,0 1 0,1-1 0,-1 0 0,0 0 0,0 1 0,0-1 0,0 1 0,0-1 0,0 1 0,0-1 0,0 1 0,-1-1 0,1 1 0,0 0 0,0 0 0,0-1 0,-1 1 0,1 0 0,0 0 0,-1 0 0,1 0 0,-1 0 0,1 0 0,-1 0 0,1 0 0,-1 0 1,0 0-1,1 0 0,-1 1 0,10 73-212,-8-55 407,0 0-1,1 0 1,11 35 0,5-8 91,-9-23-245,-1 0-1,12 47 1,-20-64-51,1-1 0,-2 1 0,1-1 1,-1 1-1,0-1 0,0 1 0,-1 0 0,0-1 0,0 1 0,0-1 0,-1 0 0,0 1 1,0-1-1,-1 0 0,0 0 0,-4 7 0,6-11 51,0 0 0,-1 0 1,1-1-1,0 1 0,-1 0 0,1-1 1,-1 1-1,0-1 0,0 1 0,1-1 1,-1 0-1,0 0 0,0 0 0,0 0 1,0 0-1,0 0 0,0 0 0,0-1 1,-1 1-1,1-1 0,0 0 0,0 1 1,0-1-1,-1 0 0,1 0 0,0 0 1,0-1-1,-3 0 0,1 0 52,1 0-1,0-1 1,0 1-1,0-1 1,0 0-1,0 0 1,1 0-1,-1 0 1,1 0-1,-1-1 1,1 1-1,0-1 1,0 0-1,0 0 1,0 1-1,0-1 1,-2-6-1,1 2-35,1 0-1,-1-1 0,1 1 0,0-1 1,1 1-1,0-1 0,0 1 0,1-1 1,0 0-1,0 0 0,1 1 1,0-1-1,0 0 0,1 1 0,0-1 1,0 1-1,1 0 0,0 0 0,0 0 1,5-8-1,5-6-299,1 1-1,1 1 1,1 0 0,1 1 0,20-17-1,9-5-70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321 138 15227,'-1'20'1921,"0"5"-1137,-2 6-216,0 5 1096,0 9-671,-1 0-97,1 3-240,-2-2-80,4-8-480,-2-2-232,2-10-536,-1-5-312,1-13 776,-5-8-785</inkml:trace>
  <inkml:trace contextRef="#ctx0" brushRef="#br0" timeOffset="1">0 5 16812,'6'0'1880,"7"0"-1176,8-1-168,7-1 1041,10 1-497,7 1-160,9 0-248,7 0-56,3 3-216,2-1-184,-4 4-776,-4 0-464,-6-2 848,0-1-168,-11 0-136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 15235,'2'-8'2190,"-5"10"-341,-7 13 136,-3 19-1301,1-1 0,2 1 0,2 1 0,-6 42 0,11-16-606,3-57-73,0 0-1,1 0 0,0 0 0,-1 0 0,1 0 1,0 0-1,1 0 0,-1 0 0,1 0 0,0 0 1,0-1-1,3 6 0,-4-8-1,1 0 0,-1 0 0,0 1 0,1-1 0,-1 0 0,1 0 0,-1 0 0,1 0 0,0-1 0,-1 1 0,1 0 0,0-1 0,0 1 0,-1-1 1,1 0-1,0 1 0,0-1 0,0 0 0,-1 0 0,1 0 0,0 0 0,0-1 0,0 1 0,-1 0 0,1-1 0,0 1 0,0-1 0,-1 0 0,1 1 0,0-1 0,1-1 0,4-2 7,0 0 0,-1-1 0,1 0-1,-1 0 1,10-10 0,0-4 35,-1 0 1,-1-1-1,-1 0 1,-1-1-1,-1 0 1,-1-1-1,0-1 1,-2 1-1,-1-2 1,0 1-1,3-27 0,-10 36 103,-5 22-41,-7 23-29,-15 82 74,25-99-140,0 0-1,1 0 1,1 0-1,0 0 1,1 0-1,3 17 1,-4-29-46,0 0-1,1 0 1,-1-1-1,1 1 1,0 0 0,0 0-1,-1-1 1,1 1 0,0-1-1,0 1 1,1-1 0,-1 1-1,0-1 1,0 1-1,1-1 1,-1 0 0,0 0-1,3 1 1,-3-1 17,0-1 0,0 1 0,0-1 0,1 0-1,-1 0 1,0 1 0,0-1 0,1 0 0,-1 0 0,0 0 0,0 0 0,1 0-1,-1-1 1,0 1 0,0 0 0,0-1 0,1 1 0,-1-1 0,0 1 0,0-1-1,0 1 1,0-1 0,0 0 0,0 1 0,0-1 0,0 0 0,1-1 0,14-17-245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16203,'18'-12'1929,"-18"12"-1861,0 0 1,0 0-1,1 0 0,-1 0 1,0 0-1,1 0 0,-1 0 1,0 0-1,1 0 0,-1 0 1,0 0-1,0 0 0,1 0 1,-1 0-1,0 0 0,1 1 1,-1-1-1,0 0 0,0 0 1,1 0-1,-1 0 0,0 0 1,0 1-1,1-1 1,-1 0-1,0 0 0,0 1 1,0-1-1,1 0 0,-1 0 1,0 0-1,0 1 0,1 3 229,0-1 0,-1 0 0,0 1 0,1-1 0,-1 1 0,0-1 0,-1 1 0,0 5 0,-16 82 806,11-64-1038,1 1 0,1 0 1,-1 35-1,5-61-61,0 0-1,0 0 1,0 0 0,0 0 0,1-1 0,-1 1 0,0 0-1,1 0 1,0-1 0,-1 1 0,1 0 0,0-1-1,0 1 1,0 0 0,0-1 0,0 1 0,0-1-1,0 0 1,1 1 0,-1-1 0,2 2 0,-1-3-2,0 1 1,-1 0-1,1-1 1,0 1 0,-1-1-1,1 0 1,0 1 0,0-1-1,-1 0 1,1 0-1,0 0 1,-1-1 0,1 1-1,0 0 1,0 0 0,-1-1-1,1 1 1,0-1-1,-1 0 1,1 0 0,-1 1-1,3-2 1,15-11 13,0-1-1,-1-1 1,-1 0 0,0-1 0,18-23-1,14-13 4,-44 48-23,-1-1 24,0 1 1,0 1-1,0-1 1,1 1-1,4-4 0,-8 7-13,-1 0 1,1 0-1,-1-1 0,1 1 0,-1 0 0,1 0 0,-1 0 1,1 0-1,0-1 0,-1 1 0,1 0 0,-1 0 0,1 0 1,-1 0-1,1 0 0,0 1 0,-1-1 0,1 0 0,-1 0 1,1 0-1,-1 0 0,2 1 0,-1 0 7,-1 0-1,1-1 1,0 1 0,-1 0 0,1 0-1,-1 0 1,1 0 0,-1 0-1,0 0 1,1 0 0,-1 0 0,0 0-1,1 0 1,-1 0 0,0 0-1,0 0 1,0 2 0,0 10 158,0 1 1,-1-1-1,0 0 0,-1 0 1,0 1-1,-8 20 1,14-37 133,3-12-200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69 14243,'1'-3'349,"2"-4"608,-1 0 1,-1 0-1,1 0 1,0-11-1,-2 17-826,0 0-1,0 0 1,0 1 0,0-1-1,-1 0 1,1 0 0,0 0-1,0 0 1,0 0 0,-1 1-1,1-1 1,0 0 0,-1 0-1,1 0 1,-1 1-1,1-1 1,-1 0 0,1 1-1,-2-2 1,1 2-21,0-1 0,0 1 0,0 0 0,0-1 0,0 1 0,0 0 0,0 0 0,0 0 0,0 0 0,0 0 0,0 0 0,0 0 0,0 0 0,0 0 0,0 1 0,0-1 0,0 0 0,0 1 0,0-1 1,-2 2-1,-4 1 108,0 2 0,1-1 0,-1 1 0,1 0 0,0 0 0,0 1 1,1-1-1,0 1 0,-8 11 0,0 3-26,-22 41 0,27-46-175,2 1 0,-7 22-1,11-32-16,1-1 0,0 1-1,0 0 1,0 0 0,1-1 0,-1 1-1,2 0 1,-1 0 0,0-1-1,3 11 1,-2-15 0,-1 1-1,0-1 1,1 0-1,-1 0 1,1 0-1,-1 0 1,1 0-1,0 0 1,-1 0-1,1 0 1,0 0-1,0 0 1,0 0-1,0 0 1,0 0-1,0-1 1,0 1-1,0 0 1,0-1-1,0 1 1,0-1-1,0 1 1,0-1-1,2 1 1,0-1 0,-1 0-1,1 0 1,-1 0 0,1 0 0,-1-1 0,1 1-1,-1-1 1,0 1 0,1-1 0,-1 0-1,4-2 1,3-2 6,0 0 0,0-1-1,0 0 1,13-13-1,-6 3 9,0-2-1,-2 1 1,0-2-1,0 0 1,-2-1-1,-1 0 1,0-1-1,9-27 1,-27 79-519,1 0 0,2 0-1,-1 57 1,5-84 404,0 0 0,1 1 0,-1-1 0,1 0 0,0 0 0,1 0 0,1 5 0,-3-8 92,1 0 0,-1-1 0,1 1 0,-1 0 0,1-1 0,-1 1 0,1 0 0,-1-1 0,1 1 0,-1 0 0,1-1 0,0 1 0,-1-1 0,1 0 0,0 1 0,0-1 0,-1 1 0,1-1 0,0 0 0,0 0 0,0 1 0,-1-1 0,1 0 0,0 0 0,0 0 0,0 0 0,0 0 0,-1 0 0,1 0 0,0 0 0,0 0 0,0 0 0,0-1 0,-1 1 0,1 0 0,0-1 0,0 1 0,-1 0 0,1-1 0,0 1 0,0-1 0,-1 1 0,2-2 0,21-17-443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0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21765,'-8'13'760,"-43"82"2194,45-83-2702,1 1 0,1-1 1,0 1-1,1 0 0,-4 26 0,7-37-238,0 1 0,-1-1 0,1 1 0,1-1 0,-1 1-1,0-1 1,0 1 0,1-1 0,0 1 0,-1-1-1,1 1 1,0-1 0,0 0 0,2 4 0,-1-5-20,-1 1 1,0-1-1,0 0 1,0 0-1,1 0 0,-1 0 1,1 0-1,-1 0 1,1-1-1,-1 1 1,1 0-1,-1-1 1,1 1-1,-1-1 0,1 1 1,0-1-1,1 0 1,7 0-101,1-1 1,-1 0-1,0 0 1,0-1-1,0 0 1,9-4 0,20-4-387,-34 10 442,-1-1 0,0 1 0,1 0 1,-1 0-1,1 0 0,-1 1 0,1 0 1,-1 0-1,0 0 0,1 0 1,-1 1-1,0-1 0,0 1 0,4 3 1,-6-4 42,-1 0 0,0 0 0,0 0 0,1 0 0,-1 0 0,0 0 0,0 1 0,-1-1 0,1 0 0,0 1 0,0-1 0,0 0 0,-1 1 0,1-1 0,-1 1 0,1-1 1,-1 3-1,0-2 25,0 0 0,0 1 0,0-1 0,0 1 0,-1-1 0,1 0 0,-1 1 0,0-1 0,1 0 0,-1 1 0,0-1 0,-1 0 0,1 0 0,-2 3 0,-2 3 97,-1-1-1,0 1 0,-1-1 0,1-1 0,-1 1 0,-1-1 1,-7 6-1,11-9-83,-1-1 0,1 1 0,0-1-1,-1 0 1,1 0 0,-1 0 0,0-1 0,0 1 0,1-1 0,-1-1 0,0 1 0,0 0 0,0-1 0,0 0 0,-6-1 0,9 1-96,1-1 0,0 1 1,-1-1-1,1 1 1,0-1-1,-1 1 0,1-1 1,0 0-1,0 0 1,0 0-1,0 0 0,0 1 1,0-1-1,0 0 1,0-1-1,0 1 0,0 0 1,0 0-1,1 0 1,-1 0-1,0-1 0,1 1 1,-1 0-1,1-1 1,-1-1-1,0-2-38,0 0 0,1 0 1,-1 0-1,1 0 0,0 0 0,1-6 1,4-19-444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 18372,'0'0'86,"0"-1"-1,1 1 1,-1 0-1,0-1 1,1 1 0,-1 0-1,0 0 1,1-1-1,-1 1 1,0 0 0,1 0-1,-1-1 1,1 1 0,-1 0-1,0 0 1,1 0-1,-1 0 1,1 0 0,-1 0-1,1-1 1,-1 1-1,1 0 1,-1 0 0,0 0-1,1 1 1,0-1 0,-2 11 1577,-19 30 381,14-28-1436,-62 148 1041,58-132-1423,2-1 0,1 2-1,-6 54 1,12-80-202,1 0 0,0 0 1,0 0-1,1 0 0,-1 0 0,1 0 0,0 0 0,0 0 0,0-1 0,2 6 1,-2-8-22,0 0 1,-1 0 0,1 0 0,0 1-1,0-1 1,0-1 0,0 1 0,0 0 0,0 0-1,0 0 1,0 0 0,0-1 0,0 1-1,0 0 1,0-1 0,1 1 0,-1-1 0,0 0-1,0 1 1,1-1 0,-1 0 0,0 0-1,0 1 1,1-1 0,-1 0 0,0 0-1,1-1 1,-1 1 0,0 0 0,1 0 0,-1-1-1,0 1 1,0-1 0,2 0 0,6-3-15,0-1 1,-1 0 0,1-1 0,-1 0 0,-1 0 0,1-1 0,-1 0-1,0 0 1,8-12 0,6-4-59,40-50-232,-60 73 294,-1-1 1,0 0-1,1 1 1,-1-1 0,1 0-1,-1 1 1,1-1-1,-1 1 1,1-1 0,-1 1-1,1-1 1,-1 1-1,1 0 1,0-1 0,-1 1-1,1-1 1,0 1-1,-1 0 1,1 0 0,0 0-1,-1-1 1,1 1-1,0 0 1,0 0 0,0 0-1,0 1 1,-1-1 1,1 1-1,-1 0 0,1-1 0,-1 1 1,0 0-1,0-1 0,1 1 1,-1 0-1,0 0 0,0-1 0,0 1 1,0 0-1,0 0 0,0 0 0,0-1 1,0 1-1,0 1 0,-6 40-83,0-20 52,3-11 4,0-1 1,1 0-1,0 1 0,0 0 1,1-1-1,1 1 0,1 21 1,-1-31 4,0-1 1,1 1-1,-1-1 0,0 1 1,0-1-1,1 0 1,-1 1-1,0-1 0,0 1 1,1-1-1,-1 1 1,0-1-1,1 0 0,-1 1 1,1-1-1,-1 0 1,1 1-1,-1-1 0,1 0 1,-1 0-1,0 1 1,1-1-1,-1 0 0,1 0 1,0 0-1,-1 0 1,1 0-1,-1 0 0,1 0 1,-1 0-1,1 0 1,-1 0-1,1 0 0,-1 0 1,1 0-1,-1 0 1,1 0-1,0-1 0,19-8-1126,-13 4 961,0-1 0,-1 0 0,9-11 0,-6 8 7,20-22-434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 14379,'-16'26'2350,"9"-16"-1342,0 0 0,1 1 0,1-1 0,0 1 0,0 0 0,-3 13 0,8-24-992,-1 0 0,1 1 1,0-1-1,0 0 0,0 1 0,0-1 0,-1 1 1,1-1-1,0 0 0,0 1 0,0-1 0,0 0 1,0 1-1,0-1 0,0 1 0,0-1 0,0 0 1,0 1-1,0-1 0,1 1 0,-1-1 0,0 0 1,0 1-1,0-1 0,0 0 0,1 1 0,-1-1 0,0 0 1,0 1-1,1-1 0,-1 0 0,0 1 0,0-1 1,1 0-1,-1 0 0,0 1 0,1-1 0,-1 0 1,0 0-1,1 0 0,-1 0 0,0 1 0,1-1 1,-1 0-1,1 0 0,-1 0 0,0 0 0,1 0 1,-1 0-1,1 0 0,-1 0 0,0 0 0,1 0 0,-1 0 1,1-1-1,0 1-29,1 0 0,-1-1 0,0 1 0,0-1 0,0 0 0,1 1 0,-1-1 0,0 0 0,0 1 0,0-1 0,0 0 0,0 0 0,0 0 0,-1 0 0,1 0 0,1-2 0,0-2-262,0 0 0,0 0 1,-1 0-1,0-1 1,0 1-1,1-10 1,3-25-1604,-3 34 2039,1-19 2106,-3 25-2237,0 0 0,0 0 1,0-1-1,0 1 0,-1 0 0,1 0 1,0 0-1,0-1 0,0 1 0,0 0 0,0 0 1,0 0-1,0 0 0,-1-1 0,1 1 1,0 0-1,0 0 0,0 0 0,0 0 0,-1 0 1,1 0-1,0 0 0,0-1 0,0 1 0,0 0 1,-1 0-1,1 0 0,0 0 0,0 0 1,0 0-1,-1 0 0,1 0 0,0 0 0,0 0 1,0 0-1,-1 0 0,1 0 0,-16 9 398,7 1-366,-1-1 0,2 1 0,-1 0 0,1 1 0,1 0 0,0 0 1,0 1-1,1 0 0,0 0 0,2 0 0,-1 1 0,1 0 0,1 0 0,0 0 1,1 0-1,-1 17 0,3-28-56,0 0 1,0-1-1,0 1 0,0 0 1,0-1-1,1 1 0,-1-1 1,1 1-1,-1 0 0,1-1 1,-1 1-1,1-1 0,0 0 1,0 1-1,-1-1 1,1 1-1,0-1 0,0 0 1,0 0-1,2 2 0,-1-2-1,-1-1 0,0 1 0,1-1-1,-1 1 1,1-1 0,-1 0 0,1 1-1,-1-1 1,1 0 0,0 0 0,-1 0-1,1 0 1,-1 0 0,1-1 0,-1 1-1,1 0 1,1-1 0,5-2 4,1-1 0,-1 0 0,0 0 0,-1 0 0,15-12 0,-3 1-49,22-26-1,-29 28-99,1 0 1,0 1-1,1 0 0,17-11 0,-30 23 126,-1 0 0,0 0 0,1-1 0,-1 1 1,0 0-1,1 0 0,-1 0 0,0-1 0,1 1 0,-1 0 0,1 0 0,-1 0 0,0 0 0,1 0 1,-1 0-1,1 0 0,-1 0 0,1 0 0,-1 0 0,0 0 0,1 0 0,-1 0 0,1 0 1,-1 1-1,0-1 0,1 0 0,-1 0 0,0 0 0,1 1 0,4 12-212,-6 23 115,1-30 113,-1 0 14,1 0 18,-1 0 0,1 0 0,0 0 0,1 0 1,1 8-1,-2-12-21,1-1 0,-1 1-1,1-1 1,-1 1 0,1-1 0,0 0 0,0 1 0,-1-1 0,1 0-1,0 0 1,0 0 0,0 1 0,0-1 0,1 0 0,-1 0 0,0 0-1,0-1 1,1 1 0,-1 0 0,0 0 0,1-1 0,-1 1 0,1-1-1,-1 1 1,1-1 0,1 1 0,3-1 6,-1 0-1,0 0 1,1 0-1,-1-1 1,0 1 0,0-1-1,1 0 1,-1-1-1,0 0 1,6-2 0,52-28-437,-48 24 222,9-6-224,-16 9 143,-1 0 0,1 0 0,1 1 0,-1 0-1,1 0 1,0 1 0,17-4 0,-26 7 256,1 0-1,-1 0 1,1 0 0,-1 0-1,1 0 1,-1 0 0,1 1 0,-1-1-1,1 0 1,-1 0 0,1 0-1,-1 0 1,1 1 0,-1-1-1,0 0 1,1 0 0,-1 1-1,1-1 1,-1 0 0,0 1 0,1-1-1,-1 1 1,0-1 0,0 0-1,1 1 1,-1-1 0,0 1-1,0-1 1,1 1 0,-1-1-1,0 0 1,0 1 0,0-1 0,0 2-1,1 21 141,0-7 107,3-1-94,2 0 0,0-1 0,9 17 0,-6-14-274,11 30 1,-14-30 8,-2-1 1,0 1-1,2 27 1,-5-40 146,0 1 1,-1-1 0,0 1 0,0 0 0,-1-1-1,1 1 1,-1-1 0,0 1 0,0-1 0,-1 1-1,1-1 1,-1 0 0,0 0 0,0 0-1,0 0 1,0 0 0,-1 0 0,-5 6 0,7-9 24,0 0 0,1-1 0,-1 1 0,0 0 1,1 0-1,-1-1 0,0 1 0,0 0 0,0-1 0,0 1 1,0-1-1,0 1 0,0-1 0,0 0 0,0 1 0,0-1 1,0 0-1,0 0 0,0 0 0,0 1 0,0-1 1,0 0-1,0 0 0,0-1 0,0 1 0,0 0 0,0 0 1,0 0-1,0-1 0,0 1 0,0-1 0,0 1 1,0-1-1,0 1 0,0-1 0,0 1 0,0-1 0,1 0 1,-1 1-1,0-1 0,-1-1 0,1-1 32,-1 1 0,1-1 0,0 1 0,0-1 0,0 0 0,0 0 0,0 0 1,0 0-1,1 0 0,0 0 0,-1 0 0,1 0 0,0 0 0,1-3 0,1-9-87,1 0 1,1 1 0,1-1-1,0 1 1,1 0-1,0 0 1,1 0-1,0 1 1,1 0-1,11-12 1,0 1-130,0 1 0,2 1 1,1 1-1,27-21 0,78-57 411,-139 125 651,-12 40 1,21-54-810,0 0 1,1-1-1,0 1 1,0 21 0,2-29-86,1-1 1,-1 0-1,1 1 1,-1-1 0,1 0-1,0 1 1,0-1 0,0 0-1,3 5 1,-3-6-28,0-1 0,0 1 0,1-1 0,-1 0 0,0 0 0,0 1 0,1-1 0,-1 0 0,1 0 0,-1 0 0,1 0 0,-1-1 0,1 1 0,0 0 0,-1-1 0,1 1 0,0-1 0,-1 1 0,4-1 0,-3 0-34,-1 0 0,1 0 0,-1 0 0,1 0 0,-1 0 0,1-1 0,-1 1 0,1-1 0,-1 1-1,0-1 1,1 1 0,-1-1 0,0 0 0,1 1 0,-1-1 0,0 0 0,0 0 0,0 0 0,0 0 0,0 0 0,0 0 0,0-1 0,0 1 0,0 0 0,1-3 0,1-2-35,-1 1-1,1-1 1,-1 0-1,2-13 0,2-12-242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16548,'0'0'1712,"0"6"-1128,1-2-208,5 0 816,2-1-992,2 0 64,2 0-71,2-2-306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809 283 13515,'2'29'955,"3"49"1993,-8 130 1,1-189-2538,-1 0 1,0 0-1,-2 0 1,0-1-1,-10 22 1,13-34-222,-2 0 0,1 0 0,-1 0 0,0 0-1,0 0 1,-1-1 0,-8 9 0,10-11-85,0-1-1,0 1 1,-1-1-1,1 0 1,-1 0-1,1-1 1,-1 1-1,0-1 1,1 0-1,-1 0 1,0 0-1,0 0 1,0-1-1,-7 1 1,7-1-83,-1-1 0,1 0 0,-1 0-1,1 0 1,0-1 0,0 1 0,0-1 0,0 0 0,0 0 0,0 0 0,0-1-1,0 1 1,1-1 0,-1 0 0,1 0 0,0 0 0,0-1 0,0 1 0,1-1-1,-1 1 1,1-1 0,-1 0 0,1 0 0,-2-6 0,2 5-39,0 1 0,0-1-1,1 1 1,0-1 0,0 0 0,0 0 0,0 0-1,0 0 1,1 1 0,0-1 0,0 0 0,1 0 0,-1 0-1,1 0 1,0 0 0,0 1 0,1-1 0,-1 0 0,1 1-1,0-1 1,1 1 0,2-6 0,4 2-61,0 0 1,0 0-1,1 0 0,0 1 1,0 1-1,0 0 0,1 0 1,0 1-1,21-7 0,-10 3-408,27-14-1,-43 19 401,-1 1 0,1-1 0,0-1 0,-1 1 0,0-1 0,0 0 0,0 0-1,6-10 1,5-15-275</inkml:trace>
  <inkml:trace contextRef="#ctx0" brushRef="#br0" timeOffset="1">1 4 20476,'23'2'1569,"4"-4"-1529,3-1 688,9 6-384,1-2 176,9 5-152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15531,'0'0'81,"0"0"-1,0 1 0,0-1 0,-1 0 1,1 0-1,0 0 0,0 0 1,-1 0-1,1 0 0,0 0 0,0 0 1,-1 0-1,1 0 0,0 0 0,0 0 1,-1 0-1,1 0 0,0 0 1,-1 0-1,1 0 0,0 0 0,0 0 1,-1 0-1,1 0 0,0 0 0,0 0 1,-1 0-1,1-1 0,0 1 1,0 0-1,0 0 0,-1 0 0,1 0 1,0-1-1,0 1 0,0 0 0,0 0 1,-1-1-1,1 1 0,6-10 1723,17-11 524,31-11 382,-50 30-2570,0 0 0,1 0 0,0 0 0,-1 1 0,1 0-1,0 0 1,0 0 0,0 0 0,-1 1 0,9 0-1,-12 0-112,1 1 0,0 0-1,-1-1 1,1 1 0,-1 0-1,1 0 1,-1 0-1,1 0 1,-1 0 0,0 0-1,0 0 1,1 1 0,-1-1-1,0 0 1,0 1-1,0-1 1,0 1 0,-1-1-1,1 1 1,0-1 0,-1 1-1,1 0 1,-1-1-1,1 1 1,-1 0 0,0-1-1,1 1 1,-1 0 0,0-1-1,-1 3 1,2 9-29,-1 0 0,-4 24 0,4-31 11,-6 33-36,-3 29 8,8-61 14,1-1 0,1 1 0,-1-1 0,1 0 0,0 1 0,0-1 0,1 0 1,2 7-1,-3-11 5,0 1-1,1-1 1,0 0 0,-1 0 0,1 0 0,0 0 0,0 0 0,0 0 0,0-1 0,0 1 0,1-1 0,-1 1 0,0-1-1,1 0 1,-1 0 0,1 0 0,-1 0 0,1 0 0,-1 0 0,1-1 0,0 1 0,0-1 0,-1 0 0,4 0 0,3 0 3,-1 0 1,1-1 0,-1 0-1,1 0 1,-1-1 0,13-4 0,-3-1 8,0 0 1,-1-2 0,0 0-1,-1-1 1,0-1-1,0 0 1,18-19 0,-25 22-61,0-1 1,0-1 0,-1 0 0,0 0 0,-1 0 0,0-1-1,-1 0 1,0 0 0,-1-1 0,0 1 0,-1-1-1,4-14 1,-8 23-55,1-1-1,-1 1 1,0 0-1,0-1 1,0 1-1,0 0 1,0-1-1,-1 1 1,0 0-1,1-1 0,-1 1 1,0 0-1,-1 0 1,-2-6-1,3 7 54,0 1 0,-1-1 0,1 0 0,-1 1 0,1-1 0,-1 1 0,1-1 0,-1 1-1,0 0 1,0 0 0,0 0 0,0 0 0,0 0 0,0 0 0,0 0 0,0 1 0,0-1 0,0 1-1,0-1 1,0 1 0,0 0 0,-1 0 0,-3 0 0,-2 3-258,1 2-3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 19156,'-1'-2'167,"0"1"1,0 0-1,-1 0 1,1-1-1,0 1 0,0 0 1,0 0-1,-1 0 0,1 0 1,-1 1-1,1-1 1,-1 0-1,1 1 0,-1-1 1,1 1-1,-1-1 0,1 1 1,-1 0-1,0-1 1,1 1-1,-4 0 0,2 1 10,0-1 0,-1 1 0,1 0 1,0 0-1,0 0 0,0 0 0,0 1 0,0-1 0,0 1 0,-3 2 0,-1 1-53,0 0 1,1 1-1,0-1 0,0 1 0,1 1 1,0-1-1,-9 14 0,12-16-111,1-1 0,-1 1 1,1 0-1,0 0 0,0-1 0,0 1 0,0 0 0,1 0 0,-1 0 0,1 0 0,0 4 1,0-6-9,1-1 0,-1 0-1,0 0 1,1 1 0,-1-1 0,0 0 0,1 1 0,0-1 0,-1 0 0,1 0 0,0 0 0,-1 0 0,1 0 0,0 0 0,0 0 0,0 0 0,0 0 0,0 0 0,0 0 0,0 0 0,0-1 0,1 1 0,-1 0-1,0-1 1,0 1 0,0-1 0,1 1 0,-1-1 0,0 0 0,1 0 0,-1 1 0,0-1 0,1 0 0,1 0 0,9-1 10,0-1 1,1 1-1,-1-2 0,0 0 0,0 0 1,0-1-1,-1-1 0,13-6 1,-13 6-11,0 0 1,1 0 0,0 1 0,0 0-1,0 1 1,0 1 0,1 0 0,14 0-1,-24 2-5,0 0 0,-1 1 0,1 0 0,0-1 0,0 1-1,-1 0 1,1 1 0,-1-1 0,1 0 0,-1 1 0,1-1 0,-1 1-1,0 0 1,0 0 0,0 0 0,0 0 0,0 0 0,0 0-1,1 3 1,-1-2 2,0-1-1,-1 0 1,1 0-1,0 0 0,0 0 1,0 0-1,0 0 1,1 0-1,-1-1 0,0 1 1,1-1-1,-1 1 1,1-1-1,0 0 1,-1 0-1,1 0 0,0-1 1,-1 1-1,1-1 1,3 1-1,6-2-122,0-1 0,0-1 0,-1 0 0,1 0 0,-1-1 0,0 0 1,0-1-1,11-8 0,-10 6-71,-2-2-74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 19388,'-25'107'3418,"23"-94"-3219,1-1-1,0 0 1,1 0-1,0 0 1,1 0-1,5 24 1,-5-33-183,0 0 0,0 0 0,0 0 0,0 0 1,1 0-1,-1 0 0,1-1 0,0 1 0,0-1 0,0 1 1,0-1-1,0 1 0,1-1 0,-1 0 0,1 0 0,0 0 0,-1-1 1,1 1-1,0-1 0,0 1 0,0-1 0,0 0 0,0 0 1,0 0-1,0 0 0,0-1 0,1 1 0,5-1 0,-1 0 3,0 0-1,0 0 1,0-1-1,0 0 1,0-1-1,0 0 1,0 0-1,0 0 1,-1-1-1,13-6 1,-7 1 20,0-1 0,0 0 0,-1 0 0,-1-2 1,1 1-1,-1-1 0,-1-1 0,0 0 0,-1 0 0,0-1 0,9-19 0,-12 15 66,-6 17-102,0 0 0,0 0 1,0 0-1,-1 0 0,1-1 0,0 1 1,0 0-1,0 0 0,0 0 1,-1 0-1,1 0 0,0 0 0,0 0 1,0 0-1,-1 0 0,1 0 0,0 0 1,0 0-1,0 0 0,-1 0 1,1 0-1,0 0 0,0 0 0,0 1 1,0-1-1,-1 0 0,1 0 0,0 0 1,0 0-1,0 0 0,0 0 1,-1 0-1,1 1 0,0-1 0,0 0 1,0 0-1,0 0 0,0 0 0,0 1 1,-23 23 144,23-23-143,-28 45 101,27-43-102,-1 0 1,1-1-1,0 1 0,0 0 0,0 0 0,1 0 0,-1 0 1,1 0-1,-1 0 0,1 0 0,0 0 0,0 0 0,0 0 1,1 0-1,0 3 0,-1-5-2,1 0 1,0 1-1,0-1 1,0-1-1,0 1 1,0 0-1,0 0 1,0 0-1,0 0 1,1-1-1,-1 1 1,0-1-1,0 1 1,0-1-1,1 1 1,-1-1-1,0 1 1,1-1-1,-1 0 1,0 0-1,1 0 1,-1 0-1,0 0 1,1 0-1,-1 0 1,3-1-1,40-8 35,-41 8-33,70-22 32,-52 15-22,-1 1 0,1 0 0,1 2 1,42-5-1,-63 10-15,1 0 0,0 0 0,0 0 1,0 0-1,0 0 0,0 0 0,0 1 1,-1-1-1,1 1 0,0-1 1,0 1-1,0 0 0,-1 0 0,1-1 1,0 1-1,-1 0 0,1 1 0,-1-1 1,1 0-1,-1 0 0,0 1 1,0-1-1,1 1 0,1 2 0,-1 1-6,0 1 0,0-1 1,0 1-1,-1 0 0,0-1 0,1 10 0,0 1-10,-2-15 19,1 1 1,-1-1-1,0 0 1,0 0-1,1 1 1,-1-1-1,1 0 1,0 0 0,-1 0-1,1 0 1,0 0-1,-1 1 1,1-1-1,0 0 1,0-1-1,0 1 1,0 0-1,0 0 1,0 0 0,0-1-1,0 1 1,0 0-1,0-1 1,1 1-1,-1-1 1,0 1-1,0-1 1,1 0 0,-1 1-1,0-1 1,1 0-1,-1 0 1,0 0-1,0 0 1,1 0-1,-1 0 1,0 0-1,1-1 1,-1 1 0,0 0-1,2-2 1,4 0 25,-1 0 1,1 0 0,-1-1 0,0 0-1,0-1 1,10-7 0,-8 5-162,-2 0 0,1-1 0,-1 0 1,0-1-1,0 0 0,-1 1 0,0-2 0,-1 1 1,1 0-1,-2-1 0,1 0 0,4-18 0,-4 9-461,-1-1-1,0 0 0,-1 0 0,-1 0 0,-2-29 0,-3 13-379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91 18964,'-1'-1'134,"0"1"0,1 0 0,-1-1 0,0 1 0,1 0 1,-1 0-1,0-1 0,0 1 0,1 0 0,-1 0 0,0 0 0,0 0 0,1 0 0,-1 0 0,0 0 0,0 0 0,1 0 1,-1 1-1,0-1 0,1 0 0,-1 0 0,0 1 0,0-1 0,1 0 0,-1 1 0,0-1 0,1 1 0,-1-1 0,1 0 1,-1 1-1,1 0 0,-1-1 0,0 2 0,-19 21 1000,19-22-994,-9 12-45,2 0 1,-1 0-1,2 1 0,0 0 0,0 0 0,1 0 0,1 1 0,1 0 0,0 0 0,1 1 0,0-1 0,0 21 1,3-33-94,0-1 1,0 0-1,0 1 1,0-1-1,1 1 1,0-1-1,-1 0 1,1 0-1,0 1 1,0-1-1,0 0 1,1 2-1,-1-3-1,0 0 0,0 0-1,0-1 1,0 1 0,0 0 0,0 0 0,0-1-1,0 1 1,0-1 0,0 1 0,0-1 0,0 1-1,0-1 1,1 0 0,-1 0 0,0 1 0,0-1-1,0 0 1,0 0 0,1 0 0,-1 0 0,0 0-1,0-1 1,0 1 0,3-1 0,3-1 3,-1 0 1,1-1-1,0 0 0,-1-1 0,1 1 1,-1-1-1,0 0 0,10-10 1,44-46 34,-47 46-32,29-33 17,-1-2 0,45-72 0,-80 113-19,-5 7-6,0-1 0,0 1 0,0-1 0,0 0 0,0 1 1,0-1-1,0 0 0,0 0 0,-1 0 0,1 1 0,0-1 0,-1 0 0,1-4 0,-3 7-2,0-1-1,0 1 1,1 0-1,-1 1 1,0-1-1,1 0 1,0 0 0,-1 1-1,-1 1 1,-7 10-7,0 0 1,1 1 0,0 0-1,1 1 1,0 0 0,1 0-1,1 1 1,1 0 0,0 0-1,1 0 1,1 1 0,0-1-1,0 18 1,3-29 9,0-1 1,1 1 0,-1-1-1,1 0 1,0 1-1,0-1 1,0 0-1,1 0 1,-1 0-1,1 0 1,0 0-1,0 0 1,1 0-1,5 6 1,-6-8-1,0 0 0,0 0 1,0-1-1,1 1 0,-1-1 1,0 0-1,1 1 0,0-1 0,-1 0 1,1 0-1,-1-1 0,1 1 0,0-1 1,0 1-1,-1-1 0,1 0 0,0 0 1,0 0-1,0 0 0,-1 0 1,1-1-1,0 1 0,0-1 0,4-2 1,1 0-1,0 0 0,0-1 0,0 0 0,0-1 1,-1 0-1,0 0 0,0 0 0,0-1 0,-1 0 0,8-9 1,-5 5-20,-1-2 0,0 1 0,-1-1 0,0 0 0,9-23 0,-15 33 6,0-1 0,-1 0 0,1 1 0,-1-1 0,1 0 0,-1 1 0,0-1 0,0 0 0,0 1 0,0-1 0,-1-3 0,1 6 8,-1-1 0,1 1 0,0-1 0,0 1 0,0 0 0,0-1 0,0 1 1,0 0-1,-1-1 0,1 1 0,0 0 0,0 0 0,-1-1 0,1 1 0,0 0 0,0 0 0,-1-1 0,1 1 1,0 0-1,0 0 0,-1 0 0,1-1 0,0 1 0,-1 0 0,1 0 0,0 0 0,-1 0 0,1 0 0,-1 0 1,0 0-5,0 0 0,0 1 0,0-1 1,0 0-1,0 1 0,0 0 0,0-1 1,0 1-1,1-1 0,-1 1 0,0 0 1,0 0-1,1-1 0,-1 1 1,-1 2-1,-2 2-15,1 0 1,-1 0 0,1 1 0,0 0-1,1 0 1,-1-1 0,1 1-1,0 1 1,0-1 0,1 0-1,0 0 1,-1 10 0,2-12 11,0-1 0,0 1 1,1-1-1,-1 1 0,1-1 1,0 0-1,-1 1 0,1-1 1,1 0-1,-1 0 0,0 1 1,1-1-1,0 0 0,0 0 1,0-1-1,0 1 0,0 0 1,0-1-1,1 1 0,-1-1 1,1 0-1,0 0 0,-1 0 1,6 3-1,9 3-40,0 0-1,1-1 1,0 0 0,1-2 0,-1 0-1,1-1 1,0-1 0,0-1 0,1 0-1,21-2 1,-40 0 76,0 0 0,0 0 0,0-1-1,0 1 1,0 0 0,0 0 0,0-1 0,0 1 0,0-1-1,0 1 1,0-1 0,0 1 0,0-1 0,-1 1 0,1-1-1,0 0 1,0 1 0,0-1 0,-1 0 0,1 0-1,-1 0 1,2-1 0,-1 0 31,-1 0-1,1 0 1,-1 0-1,1 0 1,-1 0 0,0 0-1,0 0 1,0 0-1,0 0 1,0-4-1,-2-4 194,-1-1-1,0 1 0,-6-16 0,7 21-159,-13-29 291,10 22-482,0 0 0,0 0 0,1-1 1,-3-13-1,7 25 68,0 1-1,-1-1 1,1 0 0,0 0-1,0 1 1,0-1 0,0 0 0,0 0-1,0 1 1,0-1 0,0 0-1,0 0 1,0 1 0,0-1-1,0 0 1,1 0 0,-1 1-1,0-1 1,1 0 0,-1 1 0,0-1-1,1 0 1,-1 1 0,1-1-1,-1 0 1,1 1 0,-1-1-1,1 1 1,-1-1 0,1 1 0,0-1-1,-1 1 1,1 0 0,0-1-1,-1 1 1,1 0 0,1-1-1,13 0-412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19228,'1'28'1804,"-6"44"-1,2-50-1222,2-1-1,0 0 1,4 34-1,-3-54-562,0 1 0,0-1 0,0 1 0,1-1 0,-1 1 0,0-1 0,1 1 0,0-1 0,-1 0 0,1 1 0,0-1 0,-1 0 0,1 1 0,0-1 0,0 0 0,0 0 0,0 0 0,0 0 0,0 0 0,3 2 0,-3-3-8,1 1 0,-1-1 0,0 0 0,1 1 0,-1-1 0,1 0-1,-1 0 1,0 0 0,1 0 0,-1-1 0,1 1 0,-1 0 0,1-1 0,-1 1 0,0 0-1,1-1 1,1-1 0,5-2 12,0-1 0,0-1 0,-1 1 0,0-1-1,8-8 1,26-29 51,-25 25-52,0 0 1,28-21 0,-43 39-23,0-1 1,0 0-1,0 0 1,-1 1-1,1-1 1,0 1 0,0-1-1,0 1 1,0-1-1,0 1 1,0 0 0,0 0-1,0-1 1,0 1-1,0 0 1,0 0-1,0 0 1,0 0 0,0 0-1,2 0 1,-2 1-1,-1-1 1,1 1-1,-1-1 1,1 1-1,0-1 1,-1 1-1,1-1 1,-1 1-1,1 0 0,-1-1 1,0 1-1,1 0 1,-1-1-1,0 1 1,1 0-1,-1 0 1,0-1-1,0 1 1,1 0-1,-1 1 1,0 7-2,1-1 0,-1 1 0,-3 16-1,2-14 9,1-5-42,-1 2-58,0 0 0,1 1 0,0-1-1,0 0 1,2 9 0,-1-16-2,-1 0 0,0 0 0,0 0 0,1 0 0,-1 0 0,0 0-1,1 0 1,-1 0 0,1 0 0,0 0 0,-1 0 0,1 0 0,0 0 0,-1 0 0,1 0 0,0-1 0,0 1-1,0 0 1,0-1 0,0 1 0,0 0 0,0-1 0,0 0 0,0 1 0,0-1 0,0 1 0,0-1 0,0 0-1,0 0 1,0 0 0,0 1 0,0-1 0,0 0 0,1 0 0,-1-1 0,0 1 0,0 0 0,0 0 0,0 0-1,0-1 1,0 1 0,0-1 0,0 1 0,0-1 0,0 1 0,1-2 0,8-3-393,-1 0 0,0-1 0,15-12 0,-23 17 432,30-23-1248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16868,'-29'32'1806,"7"-8"-181,-24 33-1,41-48-1359,-1-1 0,1 1-1,1 0 1,-1 0 0,2 1-1,-1-1 1,1 1 0,-2 13-1,5-22-244,-1 0 0,1 0 0,0 0 0,-1 0 0,1 0 0,0 0 0,0 0 0,0 0 0,0 0 0,0 1 0,0-1 0,0 0 0,0 0 0,1 0 0,-1 0 0,0 0-1,1 0 1,-1 0 0,0 0 0,1 0 0,0 0 0,-1-1 0,1 1 0,-1 0 0,1 0 0,0 0 0,0 0 0,-1-1 0,1 1 0,0 0 0,0-1 0,0 1 0,0-1 0,0 1 0,0-1 0,0 1 0,0-1 0,0 0 0,0 1 0,0-1-1,0 0 1,0 0 0,0 0 0,0 0 0,0 0 0,0 0 0,0 0 0,0 0 0,0 0 0,0-1 0,0 1 0,0 0 0,0-1 0,0 1 0,0 0 0,0-1 0,2-1 0,3-1-4,0 0 1,0-1 0,0 0-1,-1 0 1,1-1 0,-1 1-1,0-1 1,-1-1 0,1 1-1,5-9 1,3-6 53,18-37 1,-20 33-48,-7 13-49,-7 32-146,1-11-146,0 0-1,0 0 0,1 1 1,0-1-1,1 0 1,1 1-1,1 11 1,5-8-105,7-8-173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105 187 16604,'-12'10'520,"1"2"0,1-1 0,-1 1 0,-14 24 1,20-28-322,0 1 1,1-1 0,0 1 0,0 0 0,1 0 0,0 1-1,1-1 1,-3 19 0,5-25-154,0-1 0,0 1 0,0 0 0,0 0-1,0-1 1,1 1 0,-1 0 0,1-1 0,0 1 0,0 0 0,0-1-1,0 1 1,0-1 0,0 1 0,1-1 0,-1 0 0,1 0 0,3 4-1,-3-4-34,0-1 0,-1 0 0,1 0 0,0 0 0,0 0 0,1 0 0,-1 0-1,0 0 1,0-1 0,0 1 0,1-1 0,-1 0 0,0 0 0,0 1 0,1-1-1,-1-1 1,0 1 0,0 0 0,1 0 0,-1-1 0,0 0 0,0 1 0,4-3-1,5-2 1,-1 0 1,0-1-1,0 0 0,0-1 0,-1 0 0,0-1 0,12-13 0,0-2 32,29-41 0,-35 41-10,-1-1-1,17-37 1,-26 50-26,0-1 1,-1 0-1,0 0 1,-1 0-1,-1-1 1,0 1-1,0-21 0,-2 31-6,0 0 0,0 0 0,0 0 0,0 0 0,0 0-1,-1 1 1,1-1 0,-1 0 0,1 0 0,-1 0 0,0 0-1,0 0 1,0 1 0,0-1 0,0 0 0,0 1-1,0-1 1,0 1 0,-1-1 0,1 1 0,-1 0 0,-1-2-1,0 2-1,0 0 0,1 0-1,-1 0 1,0 0 0,0 0-1,0 1 1,0-1 0,1 1-1,-1 0 1,0 0 0,0 0-1,0 0 1,-4 2 0,-4 0 8,1 1 1,0 0-1,0 0 1,0 2-1,0-1 1,1 1-1,-11 7 0,10-5 25,0 1 0,0 0 0,1 0 0,0 1 0,-11 14 0,18-21-38,1 0-1,-1 1 0,0-1 1,1 1-1,-1 0 1,1-1-1,0 1 1,0 0-1,0 0 1,0-1-1,0 1 1,1 0-1,-1 0 1,1 0-1,0 0 1,0 0-1,0 0 1,0 0-1,1 0 1,-1 0-1,1 0 1,-1 0-1,1 0 1,0 0-1,0-1 1,1 1-1,-1 0 1,2 2-1,7 7-192,0 0 0,1-1 0,0-1 0,1 0 0,0 0 1,17 10-1,-12-9-56,-2 0 0,1 2 1,16 16-1,19 33-4,-51-61 221,0-1 0,1 0 1,-1 1-1,0-1 0,0 0 0,1 1 0,-1-1 0,0 0 0,0 0 0,1 1 0,-1-1 0,0 0 0,1 0 1,-1 0-1,0 1 0,1-1 0,-1 0 0,0 0 0,1 0 0,-1 0 0,0 0 0,1 0 0,-1 0 0,0 1 1,1-1-1,-1 0 0,1 0 0,-1-1 0,0 1 0,1 0 0,-1 0 0,0 0 0,1 0 0,-1 0 0,1 0 1,-1 0-1,0-1 0,1 1 0,-1 0 0,0 0 0,0 0 0,1-1 0,-1 1 0,0 0 0,1-1 0,10-15-154,-10 12 69,13-17-226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15787,'-23'7'2453,"-33"14"-1,47-18-1915,1 2-1,-1-1 1,1 1 0,0 0 0,1 1-1,-13 10 1,20-15-521,-1 0 0,0 0 0,0-1-1,1 1 1,-1 0 0,1 0 0,-1 0-1,1 0 1,-1 0 0,1 0 0,-1 0 0,1 0-1,0 0 1,-1 0 0,1 0 0,0 0-1,0 0 1,0 0 0,0 0 0,0 0-1,0 0 1,0 0 0,1 2 0,0-1-50,-1 0 0,1-1 0,0 1-1,1 0 1,-1-1 0,0 1 0,0-1 0,1 1 0,-1-1 0,0 0 0,1 1 0,1 0 0,6 3-333,1 1 1,-1-2 0,18 7 0,-26-11 346,43 14-1020,-32-11 768,0 1 1,1 0 0,-1 1-1,-1 0 1,1 1 0,19 12-1,-30-17 270,-1-1 0,1 1 0,0 0 0,-1-1 1,1 1-1,0-1 0,-1 1 0,1 0 0,-1 0 0,1-1 0,-1 1 0,0 0 0,1 0 0,-1 0 0,0-1 0,1 1 0,-1 0 0,0 0 0,0 0 0,0 0 0,0 0 0,0 0 0,0-1 1,0 1-1,0 0 0,0 0 0,0 0 0,-1 1 0,0 1 28,-1-1 1,1 0-1,0 0 1,-1 1-1,0-1 1,1 0-1,-1 0 1,0-1-1,-4 4 1,-4 2 158,0 0 0,0-1 1,-14 6-1,17-9-109,1 0 0,-1-1 0,0 0 0,0 0 0,-13 1 0,19-2-87,-1-1-1,1 0 1,-1 0 0,1 0 0,-1 0 0,0 0 0,1-1-1,-1 1 1,1 0 0,-1-1 0,1 1 0,-1-1 0,1 1-1,0-1 1,-1 0 0,1 0 0,0 1 0,-1-1-1,1 0 1,0 0 0,0 0 0,0-1 0,0 1 0,0 0-1,0 0 1,0-1 0,0 1 0,0 0 0,1-1 0,-1 1-1,1-1 1,-1 1 0,0-3 0,-1-24-101,6-6-110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17588,'2'2'141,"0"0"1,-1 0 0,0 0-1,1 0 1,-1 0-1,0 0 1,0 0-1,0 0 1,-1 1 0,1-1-1,0 0 1,-1 0-1,0 1 1,1-1-1,-1 0 1,0 1 0,0-1-1,0 1 1,-1 2-1,-1 8 365,0 1 0,-6 16 0,1-5 327,-11 50 399,8-42-905,3 0 0,0 0-1,-3 63 1,14-66-266,2-23-26,-5-7-34,-1 0 1,1 0-1,0 0 0,-1 0 0,1 0 0,-1-1 0,1 1 0,0 0 1,-1 0-1,1-1 0,-1 1 0,1-1 0,-1 1 0,1 0 1,-1-1-1,1 1 0,-1-1 0,0 1 0,1-1 0,0 0 0,9-13-40,0-1-1,15-31 0,-9 16-83,32-68-643,-48 98 757,0-1 1,0 1-1,0-1 0,0 1 1,0 0-1,0-1 0,1 1 0,-1-1 1,0 1-1,0 0 0,0-1 0,0 1 1,1 0-1,-1-1 0,0 1 0,0 0 1,1-1-1,-1 1 0,0 0 0,1-1 1,-1 1-1,0 0 0,1 0 0,-1 0 1,0-1-1,1 1 0,-1 0 0,1 0 1,-1 0-1,0 0 0,1 0 1,-1 0-1,1-1 0,-1 1 0,0 0 1,1 0-1,-1 0 0,1 0 0,-1 1 1,0-1-1,1 0 0,-1 0 0,1 0 1,-1 0-1,0 0 0,1 0 0,-1 1 1,0-1-1,1 0 0,-1 0 0,0 1 1,1-1-1,14 23 27,-9-13 32,-3-6-4,0 0 0,1-1 0,0 0-1,-1 0 1,1 0 0,0 0 0,1-1-1,8 4 1,-12-5-37,0 0 1,0-1-1,1 1 1,-1-1-1,0 1 1,1-1-1,-1 0 1,0 1-1,1-1 1,-1 0-1,1 0 1,-1 0-1,0 0 1,1 0-1,-1 0 1,1-1-1,-1 1 1,0 0-1,1-1 1,-1 1-1,0-1 1,1 1-1,-1-1 1,0 0-1,0 1 1,0-1-1,1 0 1,-1 0-1,0 0 1,0 0-1,0 0 1,-1 0-1,1 0 1,0 0-1,1-2 1,-2 3-10,-1 0 0,1 0-1,0 0 1,0 1 0,0-1 0,-1 0 0,1 0-1,0 0 1,0 0 0,0 0 0,-1 0-1,1 0 1,0 0 0,0 0 0,-1 0 0,1 0-1,0 0 1,0-1 0,0 1 0,-1 0 0,1 0-1,0 0 1,0 0 0,0 0 0,0 0 0,-1 0-1,1 0 1,0-1 0,0 1 0,0 0-1,0 0 1,-1 0 0,1 0 0,0-1 0,0 1-1,0 0 1,0 0 0,0 0 0,0-1 0,0 1-1,0 0 1,0 0 0,0 0 0,0-1 0,0 1-1,0 0 1,0 0 0,0 0 0,0-1 0,0 1-1,0 0 1,0 0 0,0 0 0,0-1-1,0 1 1,0 0 0,0 0 0,0 0 0,0-1-1,0 1 1,0 0 0,1 0 0,-1 0 0,0 0-1,0-1 1,0 1 0,0 0 0,1 0-1,-17 9-51,15-7 61,-1 0 0,1 0 0,0 0 0,-1 0 0,1 0 0,0 0 0,0 0 0,0 0 0,0 0 0,1 1 0,-1-1 0,1 0-1,-1 1 1,1-1 0,0 0 0,0 1 0,0-1 0,0 0 0,0 1 0,0-1 0,1 0 0,-1 1 0,1-1 0,0 0 0,-1 0 0,1 1 0,0-1-1,0 0 1,1 0 0,1 3 0,0-3 32,-1 1 0,1-1-1,0 1 1,0-1-1,1 0 1,-1 0 0,0-1-1,1 1 1,-1-1 0,1 1-1,-1-1 1,1 0-1,-1 0 1,1-1 0,0 1-1,0-1 1,-1 0 0,1 0-1,4 0 1,17-4 119,0 0 0,0-2-1,-1-1 1,0-1 0,29-13 0,-21 8-80,58-15 0,-89 27-81,-1 1 0,1 0 1,0-1-1,0 1 0,0 0 1,0 0-1,0 0 0,0 0 1,-1 0-1,1 0 0,0 0 1,0 0-1,0 0 1,0 0-1,0 0 0,0 0 1,-1 1-1,1-1 0,0 0 1,0 1-1,0-1 0,0 0 1,-1 1-1,1-1 0,0 1 1,-1-1-1,1 1 0,0 0 1,-1-1-1,1 1 0,-1 0 1,2 0-1,-2 2 0,1 0 0,0 0 0,-1 0 0,0 0 0,1 0 0,-1 0 0,0 0 0,-1 4 0,0-5 3,1 1 0,0 0 1,0 0-1,0 0 0,0 0 1,0 0-1,1-1 0,-1 1 1,1 0-1,0 0 0,0 0 0,0-1 1,1 4-1,2-3 8,-1 1-1,1-1 0,0 0 1,0-1-1,0 1 1,0-1-1,1 1 1,-1-1-1,0-1 1,1 1-1,0-1 1,-1 1-1,1-1 1,0-1-1,6 1 0,-7 0-211,0 0-1,0-1 1,1 0-1,-1 0 0,0 0 1,0-1-1,0 0 1,0 1-1,0-1 0,0-1 1,0 1-1,0 0 1,0-1-1,0 0 0,-1 0 1,1 0-1,5-5 1,-1-6-392,-9-1-195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21701,'17'-8'1624,"2"-1"-1208,5 3-248,8-1-144,4 6 408,-3 3-272,0 1-120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 21173,'-6'-1'285,"0"0"1,1 0-1,-1 0 1,0 1 0,0 0-1,0 0 1,1 0 0,-1 1-1,0 0 1,-6 2 0,-60 20 558,49-15-619,22-8-221,-101 39 169,89-33-190,1 0 1,0 1-1,0 0 1,0 1-1,-16 14 0,27-21 8,0-1 0,0 1 0,1-1 0,-1 1 0,0 0 0,1-1 0,-1 1-1,0 0 1,1-1 0,-1 1 0,1 0 0,0 0 0,-1 0 0,1 0 0,0-1-1,-1 1 1,1 0 0,0 0 0,0 0 0,0 0 0,-1 0 0,1 0 0,0 0-1,0 0 1,1 0 0,-1 1 0,1-1-8,-1 0 0,1 0 0,0 0 0,0-1 0,0 1 0,0 0 0,0 0 0,0 0 0,0-1 0,0 1 0,0 0 0,0-1 0,0 1 0,0-1 0,1 1 0,1-1 0,8 3-113,0-1 0,1-1 0,13 1 0,-21-2 85,45 2-327,-19-2 41,52 8 0,-74-7 303,0 1 0,0 0 0,-1 0 0,1 1 0,-1 0 0,1 0 0,-1 1 0,0 0 0,0 0-1,-1 1 1,10 7 0,-14-10 51,0-1 0,0 1 1,-1 0-1,1 0 0,0 0 0,-1 0 0,1 0 0,-1 1 0,1-1 1,-1 0-1,0 1 0,0-1 0,0 0 0,-1 1 0,1 0 0,0-1 1,-1 1-1,0-1 0,0 1 0,1-1 0,-1 1 0,-1 0 0,1-1 0,0 1 1,-1-1-1,1 1 0,-1 0 0,0-1 0,0 0 0,0 1 0,0-1 1,0 1-1,-1-1 0,1 0 0,-1 0 0,1 0 0,-1 0 0,-3 3 1,-4 4 214,-1-1 1,0 0-1,0 0 1,-1-2 0,1 1-1,-22 9 1,15-9 137,1-1 0,-34 9 0,45-14-386,0 0 0,1 0-1,-1 0 1,0-1 0,0 1 0,0-1-1,1-1 1,-1 1 0,0-1-1,0 1 1,1-1 0,-1-1 0,0 1-1,1-1 1,-1 1 0,-4-4-1,8 4-32,0 0-1,0 0 0,0 0 1,0 0-1,0 0 0,0 0 1,0 0-1,1-1 0,-1 1 1,0 0-1,1-1 0,-1 1 1,1 0-1,-1-1 0,1 1 1,0-1-1,-1 1 0,1 0 1,0-1-1,0 1 0,0-3 1,1-1-9,-1 1 0,1-1 0,0 1 0,0 0 0,1-1 0,2-4 0,13-22-407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85 16860,'8'1'413,"-1"1"439,1-1 0,-1-1 1,1 1-1,-1-2 0,15 0 1,-21 0-746,0 1 1,0 0-1,1-1 1,-1 1-1,0-1 0,1 1 1,-1-1-1,0 0 1,0 0-1,0 1 1,0-1-1,0 0 1,0 0-1,0 0 0,0 0 1,0 0-1,0 0 1,0 0-1,-1 0 1,1-1-1,0 1 0,-1 0 1,1 0-1,-1-1 1,0 1-1,1 0 1,-1-1-1,0 1 1,0 0-1,1-1 0,-1 1 1,0 0-1,-1-1 1,1 1-1,0-1 1,0 1-1,0 0 0,-1-1 1,0-1-1,0 1-86,1-1-1,-1 1 1,0 0-1,0 0 1,0 0-1,0 0 1,0 0-1,0 0 1,0 0-1,-1 0 1,1 0-1,-1 1 1,1-1-1,-1 0 1,0 1-1,1-1 1,-1 1-1,0 0 0,0 0 1,0 0-1,0 0 1,0 0-1,0 0 1,-1 0-1,1 1 1,0-1-1,0 1 1,-1-1-1,1 1 1,0 0-1,0 0 1,-1 0-1,1 0 1,0 0-1,-1 1 1,1-1-1,-2 2 1,-3-1-43,0 1 0,0 0 0,1 0 0,-1 1 0,1 0 1,0 0-1,0 0 0,0 1 0,0 0 0,0 0 0,-6 6 0,5-1-11,0 0 0,0 0 0,0 0 0,1 1 0,0 0 0,1 0 0,1 0 0,-1 1 0,1 0 0,1 0 0,0 0 0,1 0 0,0 0 0,1 1 0,-1 19 0,2-28 22,1-1 0,-1 1-1,0 0 1,1 0-1,-1 0 1,1-1-1,0 1 1,0 0 0,0-1-1,1 1 1,-1-1-1,0 1 1,1-1-1,0 0 1,0 1 0,-1-1-1,1 0 1,0 0-1,3 2 1,-2-3-2,0 1 0,0 0 0,1-1-1,-1 0 1,1 1 0,-1-1 0,1-1 0,-1 1 0,1 0-1,-1-1 1,1 0 0,0 0 0,-1 0 0,1 0 0,3-1 0,7-2-10,-1 0 0,1 0 1,-1-2-1,0 0 0,0 0 1,-1-1-1,13-8 0,82-59 43,-83 56 0,106-86 190,-122 99-119,-9 12-31,-12 21 37,7-18-19,2-2-13,1-1-1,0 1 1,0 0-1,1 0 1,-1 13-1,2-21-50,1 1 0,0-1 0,0 1 0,0 0 0,0-1 0,0 1 0,0 0 0,0-1 0,1 1 0,-1-1 0,1 1 0,-1-1 0,1 1 0,-1-1 0,1 1 0,0-1 0,0 1 0,-1-1 0,1 0 0,0 0 0,0 1 0,1-1 0,-1 0 0,0 0 0,0 0 0,1 0 0,-1 0 0,0 0 0,1 0 0,-1-1 0,1 1 0,-1 0 0,1-1 0,-1 1 0,1-1 0,-1 0 0,1 0 0,2 1 0,4-1 14,-1 0 0,1 0 0,-1-1 0,1 0 1,-1 0-1,1-1 0,13-4 0,50-26 26,-57 24-119,1 0-1,0 2 0,0 0 0,1 1 1,16-4-1,-31 9 54,0 0 0,0-1 1,0 1-1,0 0 0,0 0 0,0 0 1,0 0-1,0 0 0,0 1 0,-1-1 0,1 0 1,0 0-1,0 1 0,0-1 0,0 0 1,0 1-1,0-1 0,0 1 0,0-1 1,-1 1-1,1-1 0,0 1 0,0 0 1,-1-1-1,1 1 0,-1 0 0,1 0 1,0 0-1,-1-1 0,1 1 0,-1 0 1,0 0-1,1 0 0,-1 0 0,0 0 0,1 0 1,-1 0-1,0 0 0,0 1 0,1 6-36,-1 0 0,0 0 0,0 0 0,-2 10 0,1 14 28,1-30 20,1-1 0,-1 1 0,1 0 0,-1-1 0,1 1 1,0-1-1,0 1 0,0-1 0,0 0 0,0 1 0,0-1 0,0 0 0,0 1 0,1-1 0,-1 0 0,0 0 1,1 0-1,-1 0 0,1 0 0,-1-1 0,1 1 0,-1 0 0,1-1 0,0 1 0,-1-1 0,1 1 0,0-1 1,0 0-1,-1 0 0,1 0 0,0 0 0,3 0 0,3-1-13,1 1 1,0-1-1,-1-1 0,1 0 0,8-3 1,16-7-386,-1-2 1,38-23 0,17-7-1896,-79 43 1369,-10 6 427,-10 8-98,9-12 560,0 1 0,1-1 0,-1 0 0,0 0 0,0-1 0,0 1 0,0 0 0,-5-1 0,-14-1-75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1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20844,'3'-3'1993,"0"3"-1473,-2-6-744,-1 0 1824,-3-4-880,1 6-568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17524,'6'-6'1640,"8"9"-1136,3 0-176,6 1 648,6 1-1048,0-4 281,-2 6-89,-4-1-176</inkml:trace>
  <inkml:trace contextRef="#ctx0" brushRef="#br0" timeOffset="1">334 29 20236,'-4'0'1601,"4"3"-1425,3 0-360,2-2-1369,0 1 1857,5 2-584,-5 0-320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17380,'2'3'1456,"-4"6"-1000,-2 7-152,-13 15 944,-3 9-711,1 12-145,5 1-8,2 0-88,8 1-32,5-3-80,2-6-80,6-10-424,-1-5-312,4-10-1553,-2-4 1873,-4-10-240,-6-5-264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2 327 16996,'-1'-9'272,"0"-1"1,1 1-1,1 0 1,0 0 0,0 0-1,1-1 1,0 1 0,0 1-1,1-1 1,5-11-1,-2 8-19,1 0 0,0 0 0,0 0 0,2 1 0,-1 0 0,15-14 0,-8 12-132,-1 1 1,2 0-1,-1 0 1,2 2-1,-1 0 1,2 1-1,-1 0 1,1 1-1,36-9 1,-38 14-114,-1 0 1,0 2 0,1 0 0,0 0-1,-1 2 1,1 0 0,-1 1 0,1 0-1,-1 1 1,0 1 0,0 0 0,22 10-1,-25-9-4,0 1 0,0 1-1,0 0 1,-1 0 0,0 1 0,0 1-1,-1 0 1,0 0 0,-1 1-1,0 0 1,0 0 0,-1 1 0,0 0-1,9 21 1,-14-26 14,-1 1 1,0 0-1,0-1 1,-1 1-1,0 0 1,0 0-1,-1 0 1,1-1-1,-2 1 1,1 0-1,-1 0 1,0 0-1,0 0 1,-1-1-1,0 1 1,0-1-1,0 1 1,-1-1-1,0 0 1,0 0-1,-1 0 1,-5 7-1,-6 8 91,-2-1 1,0-1-1,-1-1 0,-33 26 0,38-32-201,-1-1-1,0 0 1,-1-2 0,0 1 0,0-2 0,-1 0 0,-32 11-1,47-19 70,-1 1 0,0-1 0,1 1 0,-1-1 0,0 0 0,0 0 0,0 0-1,1 0 1,-1 0 0,0 0 0,0 0 0,1-1 0,-1 1 0,0 0 0,0-1-1,1 0 1,-1 1 0,1-1 0,-1 0 0,-2-2 0,2-12-333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12 17692,'1'0'67,"-1"-1"1,0 1 0,0 0-1,0-1 1,0 1 0,0 0-1,1-1 1,-1 1 0,0 0-1,0-1 1,0 1 0,0-1-1,0 1 1,0 0 0,0-1-1,0 1 1,-1 0 0,1-1-1,0 1 1,0-1 0,0 1-1,0 0 1,0-1-1,-1 1 1,1 0 0,0-1-1,0 1 1,0 0 0,-1 0-1,1-1 1,0 1 0,0 0-1,-1-1 1,-13 5 701,-19 20 274,33-24-1010,-43 36 416,1 2 1,2 2 0,2 1 0,2 2-1,2 1 1,1 2 0,-36 70 0,60-98-320,1 0 1,1 1-1,0 0 1,1 0-1,2 0 1,-6 38 0,10-49-176,-1 0 0,1 0 0,1 0 0,-1 0 1,1 0-1,0 0 0,1 0 0,0 0 1,1 0-1,-1-1 0,1 1 0,1-1 1,-1 0-1,1 0 0,1 0 0,-1 0 1,1-1-1,0 1 0,10 8 0,-5-7-111,1 0 0,0-1 0,0-1 0,0 0 0,0-1 0,1 0-1,0 0 1,0-1 0,0-1 0,15 3 0,30 1-399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30 17124,'1'-1'126,"-1"1"0,0-1 1,1 0-1,-1 0 0,0 0 1,0 0-1,0 1 0,0-1 1,0 0-1,0 0 0,0 0 1,0 0-1,0 0 0,0 1 1,0-1-1,0 0 0,-1 0 1,1 0-1,0 0 0,-1 1 1,1-1-1,0 0 0,-1 0 1,1 1-1,-1-1 0,1 0 1,-1 1-1,1-1 0,-1 1 1,-1-2-1,0 1 47,0 1 0,0-1 0,0 0 0,0 1 0,0 0 0,0-1 0,0 1 1,0 0-1,0 0 0,0 0 0,0 0 0,-3 1 0,-4 0 118,0 1 1,0 1-1,1-1 0,-18 9 1,12-3-113,0 1 0,0 0 0,-23 22 0,30-24-137,0-1-1,1 1 0,0 0 0,1 1 1,-1 0-1,1 0 0,1 0 1,-6 12-1,10-19-37,-1-1-1,1 1 1,-1 0 0,1-1-1,0 1 1,0 0 0,-1-1-1,1 1 1,0 0-1,0 0 1,0-1 0,0 1-1,0 0 1,0 0 0,0-1-1,0 1 1,0 0 0,0-1-1,0 1 1,0 0 0,1 0-1,-1-1 1,0 1 0,0 0-1,1-1 1,-1 1 0,1 0-1,-1-1 1,0 1 0,1-1-1,0 2 1,1-2-5,-1 1 0,1-1 0,-1 0 0,1 0 0,-1 0 0,1 0 0,-1 0 0,1 0 0,-1 0 0,1 0 0,-1 0 0,1-1 0,-1 1 0,2-1 0,9-4-57,0 0-1,18-10 1,-4-3-110,0 0 1,27-26-1,-8 7-163,-30 26 138,-13 13-46,-4 6 154,-5 7 26,-6 19 64,0 1 0,2 0 0,-6 39 0,15-64 18,-2 7 34,1 1 1,0 0 0,2-1 0,0 1 0,1 0 0,1 0 0,0 0 0,1 0 0,1-1 0,1 1 0,1-1 0,0 0-1,14 31 1,-16-44-31,-1 0 0,0 1-1,0-1 1,-1 1 0,1 0 0,-1-1-1,1 10 1,-2-12 15,0 0 0,0-1 0,0 1 0,-1 0 0,1 0 0,0-1 0,-1 1 0,1 0-1,-1-1 1,0 1 0,1 0 0,-1-1 0,0 1 0,0-1 0,0 0 0,0 1 0,0-1 0,-1 0 0,1 1 0,0-1 0,0 0 0,-1 0 0,1 0 0,-1 0 0,-2 1 0,-5 2 176,1-1 1,-1 0-1,0 0 1,0-1 0,-1 0-1,1 0 1,0-1-1,0-1 1,-1 1-1,1-1 1,-19-3 0,24 2-249,0 1 0,-1-1 0,1 0 0,0 0 0,0-1 0,-1 1 0,1-1 0,0 0 0,1 0 0,-1 0 0,0-1 0,1 1 0,-1-1 0,1 0 0,0 0 0,-1 0 0,2 0 1,-1-1-1,0 1 0,1-1 0,-1 1 0,1-1 0,0 0 0,0 0 0,1 0 0,-1 0 0,-1-7 0,3 9-132,0 0-1,-1 0 0,1 0 1,0 0-1,0 0 1,0 0-1,1 1 1,-1-1-1,0 0 1,1 0-1,-1 0 1,1 0-1,-1 1 1,1-1-1,0 0 1,2-3-1,0 1-195,1 1 1,-1-1-1,1 0 1,8-5-1,-6 5 76,11-11-606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17316,'0'15'1992,"-4"8"-1296,-12 10-240,-4 3 961,0 9-537,-3 0-64,3 1-280,1-1-96,5-9-192,-1-6-232,7-13-616,2-6-408,2-15 848,1-9-168,3-16-160</inkml:trace>
  <inkml:trace contextRef="#ctx0" brushRef="#br0" timeOffset="1">1 90 16908,'4'5'1960,"3"2"-936,2-2-376,5-1 1033,5 2-361,5 1-288,5 2-224,4 8-960,-2-1-448,-8 8 536,-4 5-160,-11-7-184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16780,'-1'0'91,"1"0"1,-1 0-1,1 0 1,-1 1 0,0-1-1,1 0 1,-1 0 0,1 1-1,-1-1 1,1 0-1,-1 1 1,1-1 0,-1 0-1,1 1 1,0-1 0,-1 1-1,1-1 1,-1 1-1,1-1 1,0 1 0,-1-1-1,1 1 1,0-1 0,0 1-1,0-1 1,-1 1-1,1-1 1,0 1 0,0 0-1,-8 24 567,7-21-189,-15 69 760,3 1 0,-7 123 1,20-191-1177,-1 48 405,1-51-420,1 0 1,-1 0 0,1 0-1,-1 0 1,1 0 0,0 0-1,0 0 1,0 0-1,0 0 1,1 0 0,-1-1-1,1 1 1,3 4 0,-4-6-28,0 0 1,0-1-1,0 1 1,0 0-1,1-1 1,-1 0 0,0 1-1,0-1 1,0 1-1,0-1 1,0 0-1,1 0 1,-1 0-1,0 0 1,0 0-1,1 0 1,-1 0-1,0 0 1,0 0 0,0-1-1,0 1 1,1 0-1,-1-1 1,0 1-1,0-1 1,0 1-1,0-1 1,0 0-1,0 1 1,1-2 0,3-2 14,0 1 0,-1-1 1,0 0-1,7-9 0,8-12 46,-2-1 0,0-1 0,-2-1-1,-1 0 1,17-51 0,-24 66-54,-7 26-16,-5 29-10,5-42 8,-2 16 1,-1 0 24,0 1-1,2 0 1,0-1-1,2 21 1,-1-36-18,0 0 0,0 0 0,0 1 0,0-1 0,1 0 0,-1 0 0,0 0 0,1 0 0,-1 0 0,1 0 0,-1 0 0,1 0 0,-1 0 0,1 0 0,0 0 0,-1 0 0,1-1 0,0 1 0,1 1 0,-1-2-1,-1 0 0,1 1 0,0-1 0,0 0 0,-1 0 0,1 0 0,0 0 0,0 0 0,0 0 0,-1 0 0,1 0 0,0 0 0,0 0 0,-1-1 1,1 1-1,0 0 0,0 0 0,-1-1 0,1 1 0,1-1 0,4-3 25,-1-1 1,1 1-1,-1-1 1,8-8-1,-9 8-23,28-32 65,-23 25-52,1 0-1,1 1 1,0 0-1,0 1 1,22-16-1,-33 26-21,1 0 1,-1-1-1,1 1 1,-1 0-1,1-1 0,-1 1 1,1 0-1,-1 0 0,1-1 1,-1 1-1,1 0 0,0 0 1,-1 0-1,1 0 0,-1 0 1,1 0-1,0 0 0,-1 0 1,1 0-1,-1 0 1,1 0-1,0 0 0,-1 0 1,1 1-1,-1-1 0,1 0 1,-1 0-1,1 1 0,-1-1 1,1 0-1,-1 1 0,1-1 1,-1 0-1,1 1 0,-1-1 1,1 1-1,-1-1 0,0 1 1,1-1-1,-1 1 1,0-1-1,1 1 0,-1-1 1,0 1-1,0-1 0,0 1 1,1 0-1,-1 0 0,3 34-14,-3-30 13,-2 43-6,0-35 27,2-1 0,-1 1 0,4 23 0,-3-35-14,0 0 1,0-1 0,0 1-1,0 0 1,0 0-1,1 0 1,-1 0 0,0-1-1,1 1 1,-1 0-1,1 0 1,-1-1 0,1 1-1,-1 0 1,1-1-1,0 1 1,-1 0 0,1-1-1,0 1 1,-1-1-1,1 1 1,0-1 0,0 1-1,-1-1 1,1 0-1,0 1 1,0-1 0,0 0-1,-1 0 1,1 0-1,0 1 1,0-1 0,0 0-1,0 0 1,0 0-1,0 0 1,-1-1 0,1 1-1,0 0 1,0 0-1,0 0 1,1-1 0,4-1 34,0-1-1,-1 1 1,0-1 0,1 0 0,5-4 0,45-39 182,-43 35-173,0-1 0,1 1 0,0 1 0,28-14 0,-41 23-50,1 0 1,-1 0-1,1 0 1,0 1 0,-1-1-1,1 1 1,0-1-1,0 1 1,0 0 0,-1 0-1,1-1 1,0 1-1,0 0 1,0 1 0,-1-1-1,1 0 1,0 1-1,0-1 1,-1 0 0,1 1-1,0 0 1,-1 0-1,1-1 1,1 2-1,-1 0 0,0 0-1,-1 0 1,1 0-1,-1 0 0,0 0 1,1 0-1,-1 1 1,0-1-1,0 0 1,0 1-1,-1-1 0,1 1 1,-1-1-1,1 1 1,-1-1-1,0 5 0,0 25-3,0-20 7,0-1 0,3 20-1,4-49-1782,-2-33 1055,-4 18 223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 19948,'-1'-4'2025,"-1"1"-1457,6 0-512,5 0 960,0 2-1536,4 1 728,2 3-488,4 0-136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3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20412,'-13'28'1787,"1"1"0,-10 36 0,11-23-1502,2 0 1,2 1-1,1 0 0,3 0 0,2 65 1,1-107-282,8 61 237,-8-58-229,1-1 0,-1 1 0,1-1 0,1 1-1,-1-1 1,0 1 0,1-1 0,-1 0 0,1 1-1,0-1 1,0 0 0,1 0 0,-1-1 0,4 4-1,-6-5-8,1-1 0,-1 0 0,1 1 0,-1-1 0,1 0 0,-1 0 0,1 0 0,-1 1 0,1-1 0,-1 0 0,1 0-1,-1 0 1,1 0 0,-1 0 0,1 0 0,0 0 0,-1 0 0,1 0 0,-1 0 0,1 0 0,-1 0 0,1 0 0,-1-1 0,1 1 0,-1 0-1,1 0 1,-1 0 0,1-1 0,-1 1 0,1-1 0,11-16 58,-1-24 10,-8 24-117,0 0 0,-2 0-1,0 1 1,-1-1 0,0 0 0,-2 0-1,0 0 1,-7-27 0,8 42 21,0-1 1,0 1-1,0 0 0,0 0 0,0 0 1,0 0-1,-1 0 0,1 0 1,-4-3-1,5 4 6,-1 0 1,0 1-1,1-1 0,-1 1 0,0 0 1,0-1-1,1 1 0,-1 0 1,0-1-1,0 1 0,1 0 1,-1 0-1,0 0 0,0-1 1,0 1-1,0 0 0,1 0 1,-1 0-1,0 1 0,-1-1 0,0 1-4,0 0-1,0 0 0,0 0 0,0 0 0,0 1 0,1-1 0,-1 1 0,0-1 0,1 1 0,-1-1 0,1 1 0,0 0 0,-1 0 0,1 0 0,0 0 0,0 0 0,0 0 0,0 0 0,0 3 0,-2 3 1,0 1 0,0 0 0,1 0 0,0 0-1,0 13 1,3-30-264,0 5 150,0 1 0,0-1 0,-1 0 0,1 0 0,-1 0 0,0 1 0,0-1 0,0 0 1,0 0-1,0 0 0,-1 0 0,1 1 0,-1-1 0,0 0 0,0 0 0,-2-3 0,-2-2-403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19212,'-2'0'1953,"-1"-3"-1201,3-1-312,7 1 960,3 0-192,5 0-504,1 0-175,6 2-241,4-2-96,3 0-184,1 0-168,0-1-641,2 0-359,-4-5 944,-2-1-176,-7 3-208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15155,'0'2'207,"1"0"0,-1 0 1,0 0-1,1 0 0,-1-1 0,1 1 0,0 0 0,-1-1 0,1 1 0,0 0 1,0-1-1,0 1 0,0-1 0,0 1 0,1-1 0,-1 1 0,0-1 0,1 0 1,-1 0-1,3 2 0,-1-2 57,0 0 0,0 1-1,0-1 1,0-1 0,0 1 0,0 0 0,0-1 0,0 0 0,0 0 0,0 0 0,5 0-1,0-1 42,0 0-1,0-1 0,0 0 0,0 0 1,0-1-1,-1 0 0,1 0 0,11-8 0,-13 6-175,0 1-1,-1-1 0,1 0 0,-1 0 0,0-1 0,4-6 1,-7 10-83,0-1 0,-1 0 0,1 0 0,0 1 1,-1-1-1,0 0 0,0 0 0,0 0 0,0-1 1,0 1-1,-1 0 0,1 0 0,-1 0 0,0-1 1,-1-5-1,1 8-35,0 0 0,0 0 0,0 0 0,-1 0 0,1 0 0,0 0 0,-1 0 0,1 1 0,-1-1 0,1 0 0,-1 0 0,1 0 1,-1 1-1,0-1 0,1 0 0,-1 0 0,0 1 0,0-1 0,0 1 0,1-1 0,-1 1 0,0-1 0,-1 0 0,0 1 0,0-1-1,0 1 1,-1 0 0,1 0-1,0-1 1,0 1 0,0 1-1,0-1 1,0 0 0,-4 1-1,0 1-3,-1 0-1,1 1 1,-1-1-1,1 1 1,-12 8-1,8-3-17,-1 0 1,1 1-1,0 0 0,-10 13 1,16-16 6,-1-1 0,2 1 0,-1 0 1,0 0-1,1 0 0,0 0 0,1 1 1,-1-1-1,1 1 0,-1 7 1,3-13 1,0 1 1,-1 0 0,1 0-1,1-1 1,-1 1 0,0 0-1,0-1 1,0 1 0,1 0-1,-1-1 1,1 1 0,0-1-1,-1 1 1,1 0 0,0-1-1,0 0 1,0 1 0,0-1-1,0 1 1,0-1 0,0 0 0,0 0-1,1 0 1,-1 0 0,0 0-1,1 0 1,-1 0 0,1 0-1,-1 0 1,1-1 0,0 1-1,-1 0 1,1-1 0,1 1-1,8 1-11,0 0 0,0 0 0,0-1 0,13 0 0,-14-1-2,66 1-150,44 1-339,-101 0 347,0 1 0,0 0-1,0 1 1,21 8 0,-30-7 207,-6-4 547,-6-7 3,-1 0-479,-56-177 1836,59 182-2047,-1 0 0,1-1 0,0 1 0,-1 0 0,1 0 0,0 0 0,0 0 0,0 0 0,0-1 0,0 1 0,0 0 0,0 0 0,0 0 0,1 0 0,0-2 0,-1 3 45,1-1 1,-1 0-1,1 1 0,0 0 1,-1-1-1,1 1 1,0-1-1,-1 1 1,1 0-1,0-1 0,0 1 1,0 0-1,-1 0 1,1 0-1,0 0 1,0-1-1,-1 1 0,1 0 1,0 0-1,0 1 1,1-1-1,16 1-452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15099,'0'1'112,"1"0"0,0-1 0,0 1 0,0-1-1,0 1 1,0-1 0,1 1 0,-1-1 0,0 1 0,0-1-1,0 0 1,0 0 0,0 0 0,1 1 0,-1-1 0,0 0 0,0-1-1,0 1 1,0 0 0,0 0 0,1 0 0,-1-1 0,0 1-1,0 0 1,0-1 0,0 1 0,2-2 0,2-1 102,0-1 0,0 0-1,0 0 1,5-6 0,-5 4 250,57-58 1066,-2-3 0,93-140-1,-151 203-1511,14-18 287,-16 22-301,0 0-1,0 0 1,1 0 0,-1 0-1,0 0 1,0 0-1,0 0 1,0 0-1,0-1 1,0 1 0,0 0-1,0 0 1,0 0-1,1 0 1,-1 0-1,0 0 1,0 0-1,0 0 1,0 0 0,0 0-1,0 0 1,1 0-1,-1 0 1,0 0-1,0 0 1,0 0 0,0 0-1,0 0 1,0 0-1,1 0 1,-1 0-1,0 0 1,0 0-1,0 0 1,0 0 0,0 0-1,0 0 1,1 0-1,-1 0 1,0 0-1,0 0 1,0 1 0,0-1-1,0 0 1,0 0-1,0 0 1,1 15 85,-21 101-14,10-72-869,3-1-1,2 2 1,0 83 0,10-99 216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13395,'0'1'196,"-1"0"0,0 0 0,1 0 1,-1 0-1,1 0 0,0 0 0,-1 1 0,1-1 0,0 0 1,-1 0-1,1 0 0,0 1 0,0-1 0,0 0 1,0 0-1,1 3 0,-1-4-90,0 1 1,1-1-1,-1 0 0,0 1 1,1-1-1,-1 0 0,0 0 1,1 1-1,-1-1 0,1 0 1,-1 0-1,0 1 0,1-1 1,-1 0-1,1 0 0,-1 0 1,1 0-1,-1 0 1,1 0-1,-1 0 0,1 0 1,-1 0-1,0 0 0,1 0 1,-1 0-1,1 0 0,-1 0 1,1 0-1,3-1 119,0 0 0,0-1 0,0 1 0,-1-1-1,1 0 1,-1 0 0,1 0 0,4-4 0,-2 0-85,0 0 1,0 0-1,-1-1 0,0 1 0,0-1 1,6-12-1,-10 16-92,1 0-1,-1 0 1,0 0-1,0 0 1,-1 0-1,1 0 1,-1 0-1,1 0 1,-1-5-1,0 7-25,0-1 0,-1 1 0,1-1 0,0 0 0,-1 1 0,1-1 0,-1 1 0,0 0 0,1-1 0,-1 1 0,0-1 1,0 1-1,0 0 0,0 0 0,0-1 0,0 1 0,0 0 0,-1 0 0,-1-1 0,2 1-12,-1 0 0,1 1 0,-1-1 0,0 1 0,1-1 1,-1 1-1,1 0 0,-1-1 0,0 1 0,1 0 0,-1 0 0,0 0 1,1 1-1,-1-1 0,0 0 0,1 0 0,-1 1 0,1-1 1,-1 1-1,0 0 0,1-1 0,0 1 0,-1 0 0,1 0 0,-1 0 1,1 0-1,0 0 0,0 0 0,-1 0 0,1 1 0,0-1 0,-1 2 1,-4 3-14,1 1 0,-1 1 1,1-1-1,-6 13 0,7-13 7,0 1 1,0 1-1,1-1 0,1 0 0,-1 1 0,1 0 0,0-1 1,1 1-1,0 0 0,1 0 0,0 0 0,0 0 1,2 13-1,-1-21 5,-1 1 0,1 0 0,-1 0-1,1-1 1,0 1 0,0 0 0,0-1 0,0 1 0,0 0 0,0-1 0,0 0 0,1 1 0,-1-1 0,0 0 0,1 1-1,-1-1 1,1 0 0,-1 0 0,1 0 0,0 0 0,-1-1 0,1 1 0,0 0 0,0-1 0,-1 1 0,1-1-1,0 1 1,0-1 0,0 0 0,0 0 0,0 0 0,-1 0 0,1 0 0,0 0 0,0-1 0,3 0 0,4-1 33,-1-1 0,1 1 0,0-2 1,-1 1-1,0-1 0,10-7 0,7-5 92,27-26-1,-30 24-30,38-25 1,-59 42-103,0 1 0,0-1 0,0 0 1,0 1-1,0-1 0,0 1 0,1-1 1,-1 1-1,0 0 0,0 0 0,1-1 0,-1 1 1,0 0-1,0 0 0,1 0 0,1 1 1,-3-1-2,1 0 0,0 1 0,0-1 1,-1 0-1,1 1 0,0-1 0,-1 1 1,1-1-1,0 1 0,-1 0 0,1-1 1,-1 1-1,1-1 0,-1 1 0,1 0 1,-1 0-1,1-1 0,-1 3 0,2 3 8,0 0-1,-1 1 0,0-1 0,0 1 1,-1 8-1,1 5 68,0-16-44,-1 0 0,1 0 0,0 1 0,1-1 0,-1 0 0,1 0 0,-1 0 0,1 0 0,4 6 0,-5-9-11,0 0-1,1 0 0,-1 1 0,0-1 1,0 0-1,1 0 0,-1 0 1,1 0-1,-1-1 0,1 1 0,-1 0 1,1-1-1,-1 1 0,1-1 0,0 1 1,-1-1-1,1 0 0,0 0 1,-1 1-1,1-1 0,0 0 0,-1-1 1,1 1-1,0 0 0,-1 0 0,1-1 1,0 1-1,2-2 0,8-3 69,0-1 0,0 0-1,-1-1 1,1-1 0,17-15 0,-20 15-85,1 0 1,0 1-1,1 0 1,0 1-1,0 0 1,22-9-1,-32 15-8,0-1-1,1 1 1,-1 0-1,0-1 1,0 1-1,0 0 1,0 0 0,1 0-1,-1-1 1,0 1-1,0 1 1,0-1-1,0 0 1,1 0-1,-1 0 1,0 1 0,0-1-1,0 0 1,0 1-1,0-1 1,0 1-1,0-1 1,0 1 0,0 0-1,0 0 1,0-1-1,0 1 1,0 0-1,0 0 1,0 1-1,1 2-10,0-1-1,-1 1 0,0 0 0,1 0 1,-1 0-1,-1 0 0,1 5 0,0-5-181,-1-1 0,1 1 0,-1-1-1,1 0 1,0 1 0,0-1-1,0 0 1,4 6 0,-5-9 155,1 1 0,-1-1 0,0 0 0,1-1 0,-1 1 0,0 0 0,0 0 0,1 0 0,-1 0-1,0 0 1,1 0 0,-1 0 0,0 0 0,0 0 0,1-1 0,-1 1 0,0 0 0,0 0 0,1 0 0,-1-1 0,0 1 0,0 0 0,1 0 0,-1-1 0,0 1 0,0 0 0,0 0 0,0-1 0,0 1 0,1 0 0,-1-1-1,0 1 1,0 0 0,0 0 0,0-1 0,0 1 0,0 0 0,0-1 0,0 1 0,0-1 0,5-16-366,1-7-328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19036,'-6'0'1488,"3"3"-1080,2 3-231,3 2 271,6 0-584,7 0-401,4 1 417,2-3-216,8-1-72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34 18716,'-5'2'229,"-23"11"1315,-39 24 0,60-33-1294,0 1-1,0 0 1,0 0-1,1 1 0,0 0 1,0 0-1,1 0 1,-1 1-1,1 0 1,-5 10-1,9-16-213,1 0-1,-1 0 0,0 0 1,1 0-1,0 0 0,-1 0 1,1 0-1,0 1 1,-1-1-1,1 0 0,0 0 1,0 0-1,0 0 0,0 0 1,0 1-1,0-1 0,0 0 1,0 0-1,1 0 0,-1 0 1,1 2-1,0-2-15,0 0 1,-1-1-1,1 1 0,0 0 1,0-1-1,0 1 0,0-1 0,0 1 1,-1-1-1,1 0 0,0 1 0,0-1 1,0 0-1,0 1 0,0-1 0,0 0 1,0 0-1,0 0 0,2 0 0,3-1-1,0 1-1,0-1 0,1-1 0,-1 1 0,0-1 0,11-4 0,-3-2-13,1 0 0,-2-1 0,1-1 0,-1 0 0,19-20-1,51-64 88,-73 83-72,-15 17 5,1 0 0,0 1 1,1-1-1,0 1 0,-4 10 0,6-12-56,-1-1 1,1 1-1,0-1 0,0 1 1,1-1-1,-1 1 0,1 0 1,0-1-1,0 1 0,1 0 1,-1-1-1,1 1 0,2 6 1,-3-10 54,1 0 0,-1 0 0,1 0 0,-1 0 0,1-1 0,-1 1 0,1 0 0,0 0 0,-1 0 0,1-1 0,0 1 0,0 0 0,-1-1 0,1 1 0,0-1 0,0 1 0,0-1 0,0 1 0,0-1 0,0 0 0,0 1 0,1-1 0,1 1-17,0-1 1,0 0-1,0 0 0,0 0 1,0-1-1,0 1 0,4-2 0,16-6-1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18124,'-2'5'586,"0"-1"0,0 1-1,0 0 1,0-1 0,1 1 0,-2 9 0,2-8-212,-9 49 1062,10-50-1365,-1-1 0,1 1 0,0 0 0,0-1-1,1 1 1,-1 0 0,1-1 0,0 1 0,2 5 0,-2-9-59,-1 0 0,1 0-1,0 0 1,-1 0 0,1 0 0,0 0-1,0 0 1,-1 0 0,1-1 0,0 1-1,0 0 1,0 0 0,0-1 0,0 1 0,0-1-1,0 1 1,0-1 0,0 1 0,1-1-1,-1 0 1,0 0 0,0 1 0,0-1 0,0 0-1,1 0 1,-1 0 0,0 0 0,0 0-1,0-1 1,0 1 0,1 0 0,-1 0-1,0-1 1,0 1 0,0-1 0,1 0 0,6-2 25,0-1 0,-1 0 0,14-10 1,-16 11-14,8-7 10,-5 4-17,0 0-1,0 1 1,1 0-1,8-4 0,-15 8-15,-1 0-1,1 1 1,-1-1-1,0 1 1,1-1-1,-1 1 1,1 0-1,-1-1 1,1 1-1,-1 0 1,1 0-1,-1 0 1,1 0-1,-1 0 1,1 1-1,-1-1 1,1 0-1,-1 1 1,1-1-1,-1 1 1,1-1-1,-1 1 1,0 0-1,1 0 0,-1 0 1,0-1-1,0 1 1,0 0-1,1 0 1,-1 1-1,0-1 1,1 2-1,1 3-1,1 1-1,-1 0 1,-1 0-1,4 12 0,-5-14-23,-1 0 0,2-1-1,-1 1 1,0-1 0,1 1-1,0-1 1,0 0 0,0 0-1,1 0 1,0 0 0,-1 0-1,1 0 1,0-1 0,6 6-1,-6-8-79,-1-1 0,0 1 0,0-1-1,0 1 1,0-1 0,0 0 0,1 0-1,-1 0 1,0 0 0,0 0 0,0 0-1,1 0 1,-1-1 0,0 1-1,0-1 1,0 0 0,0 0 0,0 0-1,0 0 1,0 0 0,0 0 0,0 0-1,-1 0 1,1-1 0,3-2 0,5-5-321,0-1-1,15-19 1,-22 26 383,23-31-808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80 14891,'-6'6'459,"-6"6"350,-1 1 0,2 0 0,0 1 1,1 0-1,0 1 0,1 0 0,-10 23 0,19-38-763,-1 1 1,1 0-1,0 0 0,-1 0 0,1 0 0,0 0 0,0 0 0,-1 1 0,1-1 1,0 0-1,0 0 0,0 0 0,0 0 0,0 0 0,1 0 0,-1 0 0,0 0 1,0 0-1,1 0 0,-1 0 0,0 0 0,1 0 0,0 1 0,0-1-18,0-1-1,0 1 0,0-1 1,0 0-1,0 1 0,0-1 0,0 0 1,0 1-1,0-1 0,0 0 1,0 0-1,0 0 0,0 0 1,0 0-1,0 0 0,0 0 1,0-1-1,0 1 0,1-1 0,5-1 26,1 0-1,-1-1 0,0-1 0,13-7 0,6-6 7,-2-2-1,0-1 1,-1 0-1,-1-2 1,0-1-1,-2 0 1,31-49-1,-47 63 71,-12 19-11,-8 13 81,2 0-1,-20 43 1,27-52-78,2 1 0,0-1 0,1 1 1,0 1-1,1-1 0,-1 21 0,3-33-85,1 0 0,0 0 0,0 1 0,1-1 0,-1 0 0,1 1 0,0-1 0,-1 0 0,1 0 0,1 0 0,-1 0 0,3 5 0,-3-6-27,0-1 1,0 1-1,1-1 0,-1 0 1,1 0-1,-1 0 1,1 1-1,0-1 1,-1-1-1,1 1 0,0 0 1,-1 0-1,1-1 1,0 1-1,0-1 0,0 1 1,0-1-1,0 0 1,0 1-1,-1-1 1,1 0-1,3-1 0,4 0-19,-1-1 0,0 0 0,0 0 0,0 0 0,0-1-1,-1-1 1,1 1 0,-1-1 0,1-1 0,-1 1 0,-1-1 0,12-10-1,-1-1-41,-1 0 0,-1-1-1,19-26 1,-20 16-17,-14 26 68,1 1 0,-1 0 0,0-1 0,0 1 0,1 0 1,-1-1-1,0 1 0,0 0 0,0-1 0,0 1 0,0-1 1,0 1-1,0 0 0,0-1 0,0 1 0,0-1 0,0 1 1,0 0-1,0-1 0,0 1 0,0 0 0,0-1 0,0 1 1,0-1-1,0 1 0,0 0 0,-1-1 0,1 1 1,0 0-1,0-1 0,-1 1 0,1 0 0,0-1 0,0 1 1,-1 0-1,1 0 0,0-1 0,-1 1 0,1 0 0,0 0 1,-1 0-1,1-1 0,0 1 0,-1 0 0,1 0 0,0 0 1,-1 0-1,1 0 0,-1 0 0,1 0 0,0 0 0,-1 0 1,1 0-1,-1 0 0,1 0 0,0 0 0,-1 0 0,1 0 1,-1 0-1,1 0 0,0 0 0,-1 0 0,1 1 1,0-1-1,-1 0 0,-5 3 22,0 0-1,1 1 1,-1-1 0,1 1 0,0 0 0,0 0-1,0 1 1,1-1 0,-1 1 0,1 0-1,0 1 1,1-1 0,-1 0 0,1 1 0,0 0-1,1 0 1,-1 0 0,-1 7 0,4-12-17,0 1 0,0-1 1,0 0-1,0 0 0,0 0 1,0 0-1,0 0 0,0 0 1,1 0-1,-1 0 0,0 0 1,1 0-1,-1 0 0,1 0 0,-1 0 1,1 0-1,0 0 0,-1 0 1,1-1-1,0 1 0,0 0 1,-1 0-1,1-1 0,0 1 1,0 0-1,0-1 0,0 1 1,0-1-1,0 1 0,0-1 1,0 0-1,0 1 0,0-1 1,2 0-1,4 2-1,0-1-1,0 0 1,0-1 0,8 0 0,-11 0-6,68-3-258,121-22 0,-191 25 268,1-1 0,-1 1 0,0-1 0,0 1 0,0-1 0,0 0 1,0 1-1,0-1 0,0 0 0,0-1 0,0 1 0,2-1 0,-4 1 19,1 0-1,-1 0 1,1 0-1,-1 0 1,0 0-1,1 0 1,-1 0-1,0 0 0,0 0 1,1 0-1,-1 0 1,0 0-1,0 0 1,0 0-1,0 0 1,0 0-1,0 0 1,-1 0-1,1 0 0,0 0 1,0 0-1,-1 1 1,1-1-1,-1 0 1,1 0-1,-1 0 1,0-1-1,-30-50 1044,18 29-645,-18-36-1,31 59-456,0 0-1,-1-1 0,1 1 0,0-1 1,0 1-1,0 0 0,0-1 0,-1 1 0,1-1 1,0 1-1,0-1 0,0 1 0,0-1 0,0 1 1,0 0-1,0-1 0,0 1 0,0-1 1,1 1-1,-1-1 0,0 1 0,0 0 0,0-1 1,0 1-1,1-1 0,-1 1 0,0 0 0,0-1 1,1 1-1,-1 0 0,0-1 0,1 1 1,-1 0-1,0-1 0,1 1 0,-1 0 0,0 0 1,1-1-1,-1 1 0,1 0 0,-1 0 0,0 0 1,1 0-1,-1 0 0,1-1 0,-1 1 1,1 0-1,-1 0 0,0 0 0,1 0 0,-1 0 1,1 0-1,-1 1 0,1-1 0,-1 0 0,34 5-2501,-24-3 2504,24 2-690,2 0-254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89 13435,'0'-2'248,"1"1"0,0-1 0,-1 0 0,1 1 0,-1-1 0,1 0-1,-1 1 1,0-1 0,1 0 0,-1 1 0,0-1 0,0 0 0,0 0 0,-1 1 0,1-1 0,0 0 0,-1 1 0,1-1 0,-1 0 0,1 1 0,-1-1 0,0 0 0,0 1 0,-1-3-1,0 2-74,0 1 0,0-1-1,0 1 1,0 0-1,0 0 1,0 0 0,0 0-1,0 0 1,-1 0-1,1 0 1,0 1 0,0-1-1,-1 1 1,1 0-1,0-1 1,-1 1 0,1 0-1,-5 1 1,-1 0-111,1 1 1,-1 0 0,0 0-1,1 1 1,0 0-1,-1 0 1,1 1 0,1 0-1,-1 0 1,0 0-1,1 1 1,0 0 0,0 0-1,0 1 1,1-1-1,-7 11 1,6-9-27,0 1 0,1 0 0,0 0 0,1 0 0,0 0 0,0 1 0,1 0 0,0-1 0,0 1 0,1 0 0,0 1 0,0-1 0,1 15 0,1-22-21,0 1 0,0-1 0,0 0 0,0 0 0,1 0 0,-1 1 0,1-1 0,0 0 1,-1 0-1,1 0 0,0 0 0,0 0 0,0 0 0,1 0 0,-1-1 0,0 1 0,1 0 0,-1 0 0,1-1 0,0 1 0,-1-1 0,1 0 0,0 1 0,0-1 0,0 0 0,0 0 0,0 0 0,0 0 0,0-1 0,0 1 0,0 0 0,0-1 0,1 0 0,-1 1 0,0-1 0,0 0 0,1 0 0,2-1 0,3 1 37,1-1-1,-1-1 0,0 1 1,1-1-1,-1-1 0,0 0 1,0 0-1,13-7 0,-5 0 78,0-1 0,0-1-1,-2 0 1,1-1-1,-2 0 1,15-18 0,-21 23-7,0-1 1,-1-1-1,0 1 0,0-1 1,-1 0-1,0 0 1,0-1-1,-1 0 1,-1 1-1,0-1 1,3-19-1,-6 29-107,0-1 0,0 1-1,0 0 1,0 0 0,0 0 0,0-1-1,0 1 1,0 0 0,-1 0-1,1 0 1,0 0 0,-1 0 0,1-1-1,-1 1 1,1 0 0,-1 0 0,-1-2-1,2 3-15,-1 0-1,1-1 1,-1 1 0,0 0-1,1-1 1,-1 1-1,0 0 1,1 0 0,-1 0-1,0-1 1,1 1 0,-1 0-1,0 0 1,1 0-1,-1 0 1,0 0 0,1 0-1,-1 1 1,0-1-1,1 0 1,-1 0 0,0 1-1,-3 0-72,0 1-1,1 0 1,-1-1-1,1 2 1,0-1-1,-1 0 1,1 1-1,-4 4 1,1 0-256,0 0-1,1 0 1,0 0-1,0 0 1,1 1 0,-1 0-1,2 0 1,-1 0 0,1 0-1,1 0 1,-1 1 0,2 0-1,-2 10 1,5-2-438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20188,'9'-13'2489,"-3"1"-1665,-5 12-416,-1 8 1473,-6 17-841,-2 7-248,-4 9-520,1 7-160,1 2-360,1 0-128,2-7-392,4-7-281,3-13 1650,3-10-865,3-10-97,1-9-143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17964,'4'-2'355,"64"-38"2967,-60 36-2753,1 0-1,-1 0 1,1 1 0,0 0 0,0 1 0,11-2 0,-19 4-481,0 0 1,1-1-1,-1 1 1,1 0-1,-1 0 1,1 0-1,-1 1 1,1-1-1,-1 0 1,1 0-1,-1 1 1,1-1-1,-1 1 1,0-1-1,1 1 1,-1 0-1,0 0 1,2 1-1,-2-2-55,-1 1 1,1 0-1,0 0 0,-1 0 0,1 0 1,-1 0-1,1 0 0,-1 0 0,0 0 0,1 0 1,-1 0-1,0 0 0,0 0 0,0 0 1,0 1-1,0-1 0,0 0 0,0 0 1,0 1-1,-1 2-9,0 0 0,0 0-1,-1 0 1,1 0 0,-1 0 0,0 0 0,0 0 0,0-1 0,-1 1-1,-4 6 1,2-6 17,0 0-1,0 0 1,-1 0-1,-10 6 1,-11 7 62,27-17-112,0 0 0,1 1 1,-1-1-1,0 1 0,0-1 1,0 0-1,1 1 1,-1-1-1,0 1 0,0-1 1,1 0-1,-1 1 0,0-1 1,1 0-1,-1 0 0,0 1 1,1-1-1,-1 0 0,0 0 1,1 1-1,-1-1 0,1 0 1,-1 0-1,0 0 0,1 0 1,-1 0-1,1 1 0,-1-1 1,1 0-1,-1 0 0,23 8-195,-20-7 167,57 24-500,-55-23 493,0 1 1,-1 0-1,1 0 0,0 0 0,-1 1 1,0-1-1,0 1 0,0 0 0,5 7 0,-8-10 55,0 1-1,-1-1 1,1 0-1,-1 0 1,1 0-1,-1 0 0,1 0 1,-1 1-1,0-1 1,0 0-1,1 0 1,-1 1-1,0-1 0,0 0 1,0 0-1,0 1 1,-1-1-1,1 0 1,0 0-1,0 1 0,-1-1 1,0 2-1,0-1 50,-1 1 0,0-1 0,1 0 0,-1 0-1,0 1 1,0-1 0,0-1 0,0 1 0,-5 3-1,-2 1 217,-1-1 0,0 0 0,0-1-1,-12 4 1,-20 2 488,39-9-779,1-1 0,-1 1 0,1-1 0,-1 0 0,1 0 0,-1 0 0,1 0 0,-1 0 1,1-1-1,-1 1 0,1-1 0,-1 0 0,1 0 0,-5-2 0,7 3-39,-1 0 0,1 0 0,0-1 0,-1 1 0,1 0 0,0-1 0,-1 1 0,1 0 0,0-1 0,0 1 0,-1 0 0,1-1 0,0 1 0,0-1 0,0 1 0,-1 0 0,1-1 0,0 1 1,0-1-1,0 1 0,0-1 0,0 1 0,0 0 0,0-1 0,0 1 0,0-1 0,0 1 0,0-1 0,0 1 0,0-1 0,0 1 0,1 0 0,-1-1 0,0 1 0,0-1 0,0 1 0,1 0 0,-1-1 0,0 1 0,1-1 0,16-11-892,4 2 222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14251,'2'1'419,"-1"-1"0,0 1 0,0-1-1,0 1 1,0-1 0,0 1 0,0 0 0,0-1 0,0 1 0,0 0-1,-1 0 1,1 0 0,0-1 0,0 1 0,-1 0 0,2 2-1,12 21 724,-12-19-545,4 6-379,-1 1 0,0-1 0,-1 1 0,-1 1 0,0-1 0,-1 0 0,0 1 0,0-1 0,-2 1 0,1 0 0,-2-1 0,0 1 0,0 0 0,-1-1 0,-5 16 0,0-1 10,-2 0-1,-1 0 1,-1-1-1,-2-1 1,-26 42-1,28-50-349,0-1 1,-1-1-1,-1 0 0,0 0 0,-1-1 0,-1-1 0,-25 18 0,24-23-148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18892,'9'1'1744,"8"-5"-1039,9-4-289,13-1 752,4-2-272,8-1-248,4 2-96,-1 1-448,-4 4-368,-8 5 1201,-11 0-897,-8 0 0,-4 4 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17628,'4'-4'318,"0"0"1,1 0-1,0 1 1,0-1-1,0 1 1,0 0-1,0 0 1,0 1-1,1 0 1,-1 0 0,7-1-1,10-6 482,23-7 72,-42 14-803,1 2 1,-1-1 0,1 0-1,-1 0 1,1 1-1,0 0 1,-1 0 0,1 0-1,-1 0 1,1 1 0,3 0-1,-6-1-59,-1 0-1,1 1 1,-1-1-1,1 0 1,0 1-1,-1-1 1,1 0-1,-1 1 1,1-1-1,-1 1 1,0-1-1,1 0 1,-1 1-1,1-1 1,-1 1-1,0-1 1,1 1-1,-1 0 1,0-1-1,0 1 1,0-1-1,1 1 1,-1-1-1,0 1 1,0 1-1,-3 18 96,-17 18-49,19-36-48,-48 69 84,28-42-36,-19 33 0,34-52-50,2 0 0,-1 0-1,1 0 1,0 1 0,1-1 0,1 1 0,-3 19 0,4-26-27,1 1 1,0-1-1,0 0 1,1 1-1,-1-1 0,1 0 1,0 1-1,0-1 1,0 0-1,1 0 0,0 0 1,-1 0-1,2 0 1,-1 0-1,0-1 0,1 1 1,-1-1-1,1 1 1,0-1-1,0 0 0,0 0 1,1 0-1,4 3 1,-2-3-22,0 0 1,0 0-1,0 0 1,0-1-1,0 0 0,0 0 1,1 0-1,-1-1 1,1 0-1,-1-1 1,1 1-1,-1-1 1,1 0-1,-1-1 1,10-1-1,38-14-170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3:4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16436,'20'16'1944,"13"-15"-1048,4-5-376,11-5 1225,3-2-657,5-4-856,0-5 336,3-5-416,-6-4-88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15707,'0'-4'364,"1"0"-1,0-1 0,0 1 0,0 0 0,1 0 1,-1 0-1,1 0 0,0 0 0,0 0 1,1 0-1,-1 1 0,1-1 0,-1 1 0,1-1 1,0 1-1,1 0 0,-1 0 0,4-2 0,6-5 132,1 1 0,0 0-1,22-9 1,-23 12-339,0 0 0,0 2 0,0 0 0,22-4 0,-31 7-133,0 1 0,0-1 0,0 1 0,0 0 0,0 1 1,0-1-1,0 1 0,-1 0 0,6 1 0,-7-1-16,0-1 1,-1 1-1,1 0 1,0 0-1,-1 0 1,1 0-1,-1 1 1,1-1-1,-1 0 1,0 1-1,0-1 1,1 1-1,-1-1 1,0 1-1,0-1 0,0 1 1,-1 0-1,1-1 1,0 1-1,0 3 1,0-1 4,-1 1 0,1 0 1,-1 0-1,-1 0 0,1 0 1,0-1-1,-1 1 0,0 0 1,0 0-1,-1-1 0,1 1 1,-1 0-1,0-1 0,0 0 1,-6 9-1,-5 7 52,-31 35 0,34-43-48,-22 22 41,23-25-49,0 0 0,1 0 1,0 1-1,1 0 0,0 1 1,-7 11-1,14-21-9,0 0 0,-1 0 0,1-1 1,-1 1-1,1 0 0,0 0 0,0 0 0,-1 0 0,1-1 1,0 1-1,0 0 0,0 0 0,0 0 0,0 0 0,0 0 1,0-1-1,0 1 0,1 0 0,-1 0 0,0 0 0,0-1 1,1 1-1,-1 0 0,0 0 0,1 0 0,-1-1 0,1 1 1,-1 0-1,1-1 0,-1 1 0,1 0 0,0-1 0,-1 1 1,1-1-1,0 1 0,-1-1 0,1 1 0,0-1 0,0 0 1,0 1-1,-1-1 0,1 0 0,0 1 0,0-1 0,1 0 1,5 1-22,0 0 0,0 0-1,0-1 1,12-1 0,-9 1-20,64-5-1884,100-19-1,-64 6-373,-84 15 1245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19148,'20'-2'1888,"19"-6"-1175,7-4-305,15 1 728,9-2-128,4 0-336,-1 0-392,-3 3-960,-6 3-384,-11 0 864,-5 3-192,-14 1-192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21725,'38'-12'2599,"-30"8"-2273,0 1 0,0 1 0,0 0 0,16-3-1,-22 5-283,0 0-1,-1 0 0,1 0 0,-1 0 0,1 0 1,0 0-1,-1 1 0,1-1 0,-1 1 1,1-1-1,-1 1 0,1 0 0,-1-1 0,1 1 1,-1 0-1,0 0 0,1 0 0,-1 0 1,0 0-1,0 0 0,0 0 0,1 1 0,-1-1 1,-1 0-1,1 0 0,0 1 0,0-1 0,0 1 1,-1-1-1,1 2 0,1 3-39,-1-1 0,0 1 0,0-1 0,-1 1 1,0-1-1,0 1 0,0-1 0,0 1 0,-1-1 0,0 1 0,0-1 0,-1 1 0,0-1 0,1 0 0,-2 0 0,1 0 1,-5 8-1,-3 3 39,0-1 0,-1 0 0,0 0 0,-14 12 0,22-24-7,0 0-1,0 0 1,0-1 0,0 1-1,0-1 1,0 0 0,-1 0 0,1 0-1,-1 0 1,-4 1 0,18-7 119,13-5-393,-18 9 170,0-1 0,-1 2 0,1-1-1,0 1 1,0-1 0,0 1 0,-1 0 0,1 1 0,0-1 0,-1 1 0,1 0-1,-1 0 1,0 1 0,6 3 0,-9-5 63,1 0 0,0 0 1,-1 1-1,1-1 0,-1 0 0,0 1 0,1-1 0,-1 1 1,0 0-1,0-1 0,0 1 0,0 0 0,0 0 1,0 0-1,0-1 0,-1 1 0,1 0 0,-1 0 0,1 0 1,-1 0-1,0 0 0,0 0 0,0 0 0,0 0 1,0 0-1,0 0 0,-1 0 0,1 0 0,-1 0 0,1 0 1,-1 0-1,0 0 0,1 0 0,-1 0 0,0 0 0,-3 2 1,0 1 123,1-1 0,-2 0 0,1 0 0,0 0 0,-1-1 0,0 1 0,0-1 0,0 0 0,0-1 0,0 1 1,-1-1-1,1 0 0,-1 0 0,1-1 0,-10 2 0,5-1-4,-1-1 0,0 0 0,1-1 0,-1 1 0,1-2-1,-1 0 1,-16-3 0,26 4-171,0-1-1,0 1 0,0 0 1,0 0-1,1-1 0,-1 1 1,0 0-1,0-1 0,0 1 1,0-1-1,0 1 0,1-1 1,-1 1-1,0-1 0,0 0 1,1 1-1,-1-1 0,0 0 1,0-1-1,1 2 31,0-1 0,0 1 0,0-1 0,0 1 0,0-1-1,0 0 1,0 1 0,0-1 0,0 1 0,1-1 0,-1 1 0,0-1 0,0 1 0,0-1 0,1 1-1,-1-1 1,0 1 0,1-1 0,-1 1 0,0-1 0,1 1 0,-1 0 0,1-1 0,2-2-74,1 0 1,-1 0 0,1 1 0,0 0-1,0 0 1,5-3 0,18-5-495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19548,'3'4'280,"1"-1"-1,-1 0 0,1-1 1,0 1-1,0-1 0,0 1 1,1-1-1,-1 0 0,0-1 1,1 1-1,0-1 0,-1 0 1,1 0-1,-1 0 0,1-1 1,0 1-1,0-1 0,9-1 1,7-1-99,0 0 0,38-11 0,-32 5-115,-1-2 0,0-1 1,41-24-1,-57 30-42,-9 5-22,-1 0-1,0 0 1,1 0 0,-1 0-1,0 0 1,1 0 0,-1 0-1,0 0 1,1 0 0,-1 0-1,0 0 1,0 0-1,1 0 1,-1 1 0,0-1-1,1 0 1,-1 0 0,0 0-1,0 1 1,1-1 0,-1 0-1,0 0 1,0 1-1,0-1 1,1 0 0,-1 0-1,0 1 1,0-1 0,0 0-1,0 1 1,0-1 0,1 0-1,-1 1 1,0-1-1,0 0 1,0 1 0,0-1-1,0 0 1,0 1 0,0-1-1,0 0 1,0 1 0,-1-1-1,1 8 15,-1 0-1,0 0 1,-1 0-1,0 0 1,0-1-1,-5 12 1,-2 6 46,6-12-50,-40 146 707,37-127-649,0 2 0,-1 62 0,8-79-1003,0-11-72,0-9-228,0-9 505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16612,'-3'-3'1992,"11"2"-904,-4-1-384,9 2 1345,5 0-617,10 0-472,-3-1-304,7-6-1080,2-2 648,2-1-288,3-9-128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16812,'20'31'2173,"13"17"661,35 69-1,-60-99-2730,0 0-1,-1 1 1,-1 1-1,0-1 1,-2 1-1,0 0 1,1 32-1,-5-24-106,-1 1 1,-2-1-1,-1 0 0,-1 0 1,-1 0-1,-2-1 1,-1 0-1,-20 44 0,10-33-173,-1 0 0,-3-2 0,0 0-1,-3-2 1,-31 34 0,42-52 113,0-1 0,-1-1 0,-1 0 0,-19 11 0,-8-3-219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22 15659,'0'-2'117,"1"1"0,-1 0 0,0 0 0,0 0 0,0 0-1,0-1 1,-1 1 0,1 0 0,0 0 0,0 0 0,-1 0 0,1 0-1,-2-3 1,2 4-79,0 0-1,0 0 1,-1-1-1,1 1 1,0 0-1,-1 0 1,1 0-1,0-1 1,-1 1-1,1 0 1,0 0-1,-1 0 1,1 0-1,0 0 1,-1 0-1,1-1 1,-1 1-1,1 0 1,0 0-1,-1 0 1,1 0-1,0 0 1,-1 1 0,1-1-1,-1 0 1,1 0-1,-1 0 1,-2 2 97,1-1 0,-1 1 1,0-1-1,1 1 0,-1 0 1,1 0-1,0 0 0,0 0 1,-3 4-1,-27 38 480,3 1-1,1 2 1,2 1 0,-19 53 0,15-32-243,4 2 0,-33 143 1,51-174-407,2-1 1,2 1-1,1 0 1,2 0 0,2 1-1,2-1 1,10 50-1,-11-77-170,2 1-1,0-1 0,0 0 0,1-1 0,1 1 1,11 17-1,-13-24 128,0 0-1,1 0 1,-1-1-1,1 0 1,1 0 0,-1 0-1,1-1 1,0 0 0,0 0-1,0 0 1,0 0 0,1-1-1,-1 0 1,9 2-1,49 7-634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239 103 18956,'-1'-8'501,"-1"1"-1,1-1 0,-2 0 1,1 1-1,-1 0 1,0-1-1,-1 1 1,-6-10-1,8 15-405,0 0 0,0 0 0,0 0 0,0 0 0,0 0 0,0 1 1,0-1-1,-1 1 0,1-1 0,-1 1 0,1 0 0,-1 0 0,1 0 0,-1 0 0,0 1 0,1-1 0,-1 1 0,0-1 0,0 1 0,1 0 0,-1 0 0,0 0 0,1 0 0,-1 1 0,0-1 0,0 1 1,-4 1-1,-1 1-63,1 0 1,0 1-1,0-1 1,0 1-1,0 1 1,0-1-1,1 1 1,0 0-1,0 1 1,0-1 0,-6 10-1,5-7-40,2 0 0,-1 0 1,1 1-1,0 0 0,1-1 0,0 2 0,0-1 0,-3 18 1,6-25 5,0 1 1,1 0-1,0 0 0,-1-1 1,1 1-1,0 0 1,0 0-1,1-1 0,-1 1 1,1 0-1,-1 0 1,1-1-1,0 1 1,0 0-1,0-1 0,3 5 1,-3-5-2,0-1 0,1 1-1,0-1 1,-1 0 0,1 1 0,0-1 0,-1 0 0,1 0 0,0 0 0,0 0-1,0-1 1,0 1 0,0 0 0,0-1 0,0 1 0,0-1 0,0 0 0,0 0-1,0 1 1,0-1 0,1-1 0,2 1 0,5-2-28,0 0 0,-1 0 0,1-1 0,0 0 1,-1 0-1,0-1 0,11-7 0,61-40-215,-64 40 188,99-78-529,-59 44-95,-70 72 3,0-7 667,0 0 0,2 1 0,0 0 0,2 1 0,-13 43 0,19-56 50,1 1-1,1 0 1,-1 0-1,1-1 1,1 1-1,0 0 1,1 0-1,-1 0 1,2-1 0,-1 1-1,2 0 1,-1-1-1,1 1 1,0-1-1,1 0 1,10 17 0,-6-14-9,2-1 0,10 12 1,-12-15 23,-1 0-1,0 0 1,0 1 0,10 17 0,-17-25-34,0 0 0,1-1 1,-1 1-1,0 0 1,1 0-1,-1-1 1,0 1-1,0 0 0,0 0 1,0 0-1,0-1 1,0 1-1,0 0 1,0 0-1,0-1 0,0 1 1,-1 0-1,1 0 1,0 0-1,0-1 0,-1 1 1,1 0-1,0-1 1,-1 1-1,1 0 1,-1-1-1,1 1 0,-1 0 1,1-1-1,-1 1 1,0-1-1,1 1 1,-1-1-1,0 1 0,1-1 1,-1 1-1,0-1 1,1 0-1,-2 1 0,-34 8 561,34-9-541,-43 8 144,-1-3 0,1-2 0,-63-3 0,97-4-759,17 4 204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19940,'12'5'2169,"9"-10"-1521,14-6-288,8-3 1192,10-2-864,4-1-295,2 2-882,-2 1-375,-11 4-776,-10 3 1296,-15 4-328,-5 1-265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19724,'-5'2'1577,"5"0"-1193,0 0-200,4 1-160,0-2 1712,3-1-1472,5 2-80,1-2-24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17436,'6'13'1560,"18"-12"-1048,12-1-224,13-4 664,2-5-343,12-2-745,2-7 408,2-10-224,-4-4-72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19428,'15'-10'947,"0"1"-1,0 0 0,0 1 1,26-9-1,-33 14-665,0 1 0,0-1-1,0 2 1,0-1 0,0 1-1,0 1 1,1-1 0,-1 1-1,0 1 1,0-1 0,13 4 0,-19-4-246,1 1 1,-1 0 0,0-1-1,0 1 1,0 0 0,0 0 0,-1 0-1,1 0 1,0 1 0,0-1-1,-1 0 1,1 1 0,0-1-1,-1 1 1,1-1 0,-1 1 0,0 0-1,0 0 1,2 2 0,-2-1-19,0 0 1,-1 0-1,1 0 0,0 0 1,-1 0-1,0 1 1,0-1-1,0 0 1,0 0-1,0 0 0,-2 6 1,-1 4-23,-1-1 0,-1 0 1,0 0-1,-1-1 0,-9 16 0,-7 5 17,-36 40 0,7-9 47,49-61-58,1 1 0,-1-1 0,1 0 0,-1 0 0,1 1 0,0-1 0,0 1 0,0-1-1,0 1 1,-1 5 0,2-7-5,0-1 0,1 1 0,-1 0 0,0 0 0,0 0 0,1 0 0,-1 0 0,0 0 0,1 0 0,-1-1 0,1 1 0,-1 0-1,1 0 1,0-1 0,-1 1 0,1 0 0,0-1 0,-1 1 0,1 0 0,0-1 0,0 1 0,0-1 0,-1 1 0,1-1 0,0 0 0,0 1 0,0-1-1,0 0 1,0 0 0,0 0 0,0 1 0,1-1 0,18 2-358,0 0 0,0-1-1,0-1 1,0-1 0,0-1-1,29-6 1,-29 4 276,27-3-413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16355,'0'5'2241,"7"-2"-1313,10-4-328,7-4 1745,15 0-1193,4-4-176,13 1-320,4-3-63,5 1-361,-1-1-96,-4 1-841,-5-2-639,-11 4 1120,-8-2-208,-11 4-200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20124,'4'2'322,"0"-2"0,0 1-1,1 0 1,-1-1 0,0 0-1,0 0 1,0 0 0,1 0-1,-1-1 1,0 1-1,0-1 1,5-2 0,15-1 887,-20 4-1131,0 0-1,0 0 1,0 0 0,0 0 0,0 1-1,-1-1 1,1 1 0,0 0 0,0 0-1,-1 0 1,1 1 0,-1 0 0,1-1 0,4 5-1,-6-5-84,-1 0 0,0 1 0,0-1 0,1 1 0,-1 0-1,0-1 1,0 1 0,-1 0 0,1 0 0,0-1 0,-1 1-1,1 0 1,-1 0 0,1 0 0,-1 0 0,0 0 0,0 0 0,0 0-1,0 0 1,0 0 0,0 0 0,0 0 0,-1-1 0,1 1-1,-1 0 1,1 0 0,-1 0 0,0 0 0,0-1 0,0 1 0,-1 1-1,-6 11-32,-1-1 0,-1 0-1,0 0 1,0-1-1,-1 0 1,-1-1-1,0-1 1,0 0 0,-18 11-1,37-22-201,0 0 0,0 0 0,1 0 0,-1 1 0,0 0 0,1 1 0,11 1 0,-16-1 159,0 0 1,0-1-1,0 1 0,0 0 1,-1 1-1,1-1 0,0 0 1,-1 1-1,1 0 0,-1 0 1,1-1-1,-1 1 0,0 1 1,0-1-1,0 0 0,0 0 1,3 6-1,-4-7 101,-1 1 0,1 0 0,0 0 0,-1 1 0,0-1 0,1 0 0,-1 0 1,0 0-1,0 0 0,0 0 0,0 0 0,0 0 0,-1 0 0,1 0 0,-1 0 0,1 0 0,-1 0 0,0 0 0,0 0 0,0 0 0,0 0 0,0 0 0,0-1 0,0 1 0,-1 0 1,-1 1-1,-4 5 409,0-1 1,-1 0 0,0 0 0,-15 9 0,19-13-213,-1-1 1,0 1 0,0-1 0,0 1-1,-1-2 1,1 1 0,0 0-1,-1-1 1,1 0 0,-8 0-1,12-1-190,0 0-1,0 0 0,1 0 0,-1 0 1,0-1-1,0 1 0,0 0 0,0 0 1,0-1-1,0 1 0,1-1 1,-1 1-1,0 0 0,0-1 0,0 0 1,1 1-1,-1-1 0,0 1 0,1-1 1,-1 0-1,1 0 0,-1 1 1,1-1-1,-1 0 0,1 0 0,-1 0 1,1 0-1,0 1 0,-1-1 0,1 0 1,0 0-1,0 0 0,-1-2 1,1-2 14,0 0 0,0 0 0,0 0 0,0 0 0,2-6 0,3-15-68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19724,'6'2'267,"0"-1"-1,0 1 1,0-1 0,1 0-1,-1-1 1,0 1 0,0-1-1,1 0 1,-1-1 0,10-1-1,6-4 235,35-11 0,-13 2-407,-43 15-105,0-1 1,-1 1-1,1 0 0,0 0 1,0 0-1,0-1 0,-1 1 1,1 0-1,0 0 0,0 0 1,0 0-1,-1 0 0,1 1 1,0-1-1,0 0 1,0 0-1,-1 0 0,2 1 1,-1 0 7,-1-1 1,0 0 0,0 1 0,1-1 0,-1 0 0,0 1 0,0-1-1,0 1 1,0-1 0,0 1 0,0-1 0,0 0 0,1 1 0,-1-1 0,0 1-1,-1-1 1,1 1 0,0-1 0,0 1 0,0-1 0,0 0 0,0 1-1,0-1 1,-1 1 0,-18 34 123,12-25-67,-73 136 1128,68-122-948,2 1 0,1 0-1,0 1 1,-5 31 0,14-56-306,-3 27 139,3-27-53,0 0 0,0 0 0,0-1 0,0 1 0,0 0 0,0 0 0,0 0 0,0-1 0,0 1 0,0 0 0,1 0 0,-1-1 0,0 1 0,1 0 0,-1-1 0,0 1 0,1 0 0,-1-1 0,1 1 0,-1 0 0,1-1 0,-1 1 0,1-1 0,-1 1 0,1-1 0,0 1 0,1 0 0,6-1-82</inkml:trace>
  <inkml:trace contextRef="#ctx0" brushRef="#br0" timeOffset="1">64 383 20108,'13'-9'1689,"8"-2"-1369,5-2-552,4-4 1000,6-8-168,-2-9-432</inkml:trace>
  <inkml:trace contextRef="#ctx0" brushRef="#br0" timeOffset="2">482 17 23381,'2'8'1728,"1"-7"-1624,1-1-528,9-7 992,6-2-248,-2-1-376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17692,'2'0'1859,"7"0"-1578,1 1-1,-1 0 1,0 1 0,0 0-1,0 0 1,0 1 0,0 0 0,-1 1-1,1 0 1,-1 0 0,0 0 0,0 1-1,-1 1 1,11 8 0,-14-10-162,0-1-1,-1 1 1,1 0 0,-1-1 0,0 2 0,0-1 0,-1 0 0,1 0-1,-1 1 1,0-1 0,0 1 0,-1 0 0,1 0 0,-1 0 0,0-1-1,0 1 1,-1 0 0,1 0 0,-1 0 0,0 1 0,0-1 0,-1 0-1,0-1 1,0 1 0,0 0 0,0 0 0,-1 0 0,-2 5-1,-4 5-69,-1 0 0,0 0-1,-14 15 1,14-18 10,0 0-1,0 1 1,1 0 0,-8 19 0,15-31-50,1-1 1,0 1-1,-1 0 1,1 0 0,0-1-1,0 1 1,0 0-1,0 0 1,-1-1-1,1 1 1,0 0 0,0 0-1,0 0 1,1-1-1,-1 1 1,0 0 0,0 0-1,0-1 1,1 1-1,-1 0 1,0 0 0,1-1-1,-1 1 1,0 0-1,1-1 1,0 2 0,0-1-14,1 0 1,-1 0-1,1 0 1,-1 0 0,1-1-1,-1 1 1,1 0-1,-1-1 1,1 1 0,0-1-1,3 1 1,6 0-194,0-1 1,0 0 0,12-2-1,-16 2-38,83-10-1615,-63 9 1267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18028,'13'0'2216,"7"-1"-1424,7-6-335,2 1 1255,5-1-984,2-1-440,2 0 48,-1 1-104,-3 2-272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17716,'14'-6'1411,"-5"0"-624,0 1-1,1 1 0,0-1 1,0 2-1,0-1 0,1 1 1,-1 1-1,18-2 0,-27 4-770,-1 0 1,1 0-1,-1 0 0,1 0 0,0 0 0,-1 0 1,1 0-1,-1 0 0,1 0 0,-1 1 0,1-1 0,-1 0 1,1 0-1,-1 0 0,1 1 0,-1-1 0,1 0 1,-1 1-1,1-1 0,-1 0 0,0 1 0,1-1 0,-1 1 1,1-1-1,-1 1 0,0-1 0,0 1 0,1 0 1,-1 0 3,1 0 0,-1 1 0,0-1 1,0 1-1,0-1 0,0 0 1,0 1-1,0-1 0,-1 0 0,1 1 1,-1 1-1,-17 39 349,14-36-193,0 2 18,0 0-1,-1 0 1,0-1-1,-10 12 1,13-16-177,0-1 1,0 1-1,0-1 0,1 1 0,-1 0 1,1 0-1,0 0 0,-1 0 0,1 0 1,0 0-1,1 0 0,-1 0 0,1 1 1,-1-1-1,1 0 0,0 6 0,1-7-25,-1-1 0,0 1 0,1 0 0,-1-1-1,1 1 1,0 0 0,-1-1 0,1 1 0,0-1-1,0 1 1,0-1 0,0 0 0,0 1 0,0-1-1,0 0 1,1 0 0,-1 0 0,0 0 0,1 0-1,-1 0 1,1 0 0,-1 0 0,1 0 0,-1-1-1,1 1 1,0-1 0,-1 1 0,1-1 0,0 0-1,-1 1 1,1-1 0,1 0 0,0 0-19,-1 0-1,0 0 1,0 0 0,0 0 0,0 1 0,1-1 0,-1 1 0,0 0-1,0-1 1,0 1 0,0 0 0,-1 0 0,1 0 0,0 1-1,0-1 1,0 0 0,1 3 0,-2-2 0,1 0-1,-1 0 1,0 0 0,0 1-1,-1-1 1,1 1 0,0-1 0,-1 0-1,0 1 1,1-1 0,-1 1-1,0-1 1,0 1 0,0-1-1,-1 4 1,0 1 49,-1 0-1,1 0 1,-1-1-1,-1 1 1,1 0-1,-1-1 0,0 1 1,-6 7-1,7-11 60,0 1 0,0-1 0,0 0 0,-1 0 0,0 0 0,1 0 0,-1 0 0,0-1 0,0 1 0,-1-1 0,1 0 0,0 0 0,-1 0 0,0 0 0,-7 2 0,10-3-140,0-1 1,0 0-1,-1 0 1,1 0-1,0 0 1,0 0-1,-1 0 1,1 0-1,0 0 1,0-1-1,0 1 1,-1 0-1,1-1 1,0 1-1,0-1 1,0 1-1,0-1 1,0 0-1,0 1 1,0-1-1,0 0 1,0 0-1,0 0 1,0 1-1,0-1 1,0 0-1,1 0 1,-1 0-1,0-1 1,1 1 0,-1 0-1,1 0 1,-1 0-1,1 0 1,0 0-1,-1-1 1,1 1-1,0-3 1,-1 1-181,1-1 1,0 1 0,0-1 0,0 0 0,0 1 0,1-1-1,0 0 1,-1 1 0,1-1 0,0 1 0,1-1 0,2-4-1,9-12-874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22085,'6'-5'604,"0"0"0,1 0 0,-1 1 0,1 0 0,0 0 0,7-3 0,-12 6-597,1 0 0,-1 0 1,0 1-1,0-1 0,0 1 1,1-1-1,-1 1 0,0 0 1,0 0-1,1 0 0,-1 0 1,0 0-1,0 1 0,0-1 0,1 1 1,-1-1-1,0 1 0,0 0 1,0 0-1,0 0 0,0 0 1,0 0-1,0 0 0,0 1 1,2 2-1,-3-3-41,0 0-1,0 0 1,-1 0 0,1 0-1,-1 1 1,1-1 0,-1 0-1,1 0 1,-1 1 0,0-1-1,0 0 1,1 1 0,-1-1 0,0 0-1,0 1 1,-1-1 0,1 0-1,0 1 1,0-1 0,-1 0-1,0 3 1,-13 31-147,9-23 147,-19 42 57,-26 71 607,45-107-732,0 0 1,1 0-1,0 0 0,2 0 1,-1 23-1,7-19-1454,-4-23 1045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20540,'8'0'1969,"9"-6"-1337,3 4-272,8-4 632,3-1-664,6-3 48,6-3-88,5-3-392</inkml:trace>
  <inkml:trace contextRef="#ctx0" brushRef="#br0" timeOffset="1">462 38 19604,'-8'4'2561,"5"-1"-1665,3-4-480,3-4 2345,2 0-2705,1-3-448,3 0 352,2-1-209,-1 1-279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14699,'-6'23'1480,"5"-9"-959,1-3-209,0-6 400,4 0-432,2-8 104,4-6-136,4-5-264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18900,'7'7'1872,"6"-7"-1239,-2-7-697,9-9 2232,7 0-1464,6-2-704</inkml:trace>
  <inkml:trace contextRef="#ctx0" brushRef="#br0" timeOffset="1">296 18 16660,'0'3'1576,"1"-2"-1416,4-2 1160,2-3-104,6-5-783,2 2-9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15891,'-3'10'2425,"-8"-2"5233,17-13-7514,1-7 72,1-1-120,2-1-304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19596,'-4'3'2705,"-1"0"-1457,4-2-544,5-2 2697,6-5-1961,3-1-3800,2 0 2496,-4 1-512,0 0-328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1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18068,'8'-7'537,"1"0"1,0 0-1,1 1 0,0 0 1,0 1-1,0 0 1,0 0-1,1 1 0,0 1 1,0 0-1,0 0 0,0 1 1,0 0-1,0 1 1,1 1-1,-1 0 0,0 0 1,15 3-1,-24-3-511,1 0-1,-1 1 1,0-1-1,1 1 1,-1 0 0,0 0-1,0 0 1,1 0 0,-1 0-1,0 0 1,0 0-1,0 1 1,0-1 0,-1 1-1,1 0 1,0-1-1,-1 1 1,1 0 0,-1 0-1,1 0 1,-1 0-1,2 4 1,-3-3-25,1 0-1,-1 0 1,0 0 0,1 0-1,-2 0 1,1 0-1,0 1 1,0-1 0,-1 0-1,0 0 1,0 0-1,1 0 1,-2 0 0,1 0-1,0 0 1,-1-1 0,-2 5-1,-9 12-23,-1 0 1,-1 0-1,-24 22 0,21-23 10,1 1-1,-23 32 0,38-48 14,0-1-1,1 1 1,-1-1-1,1 1 1,0 0 0,0 0-1,0 0 1,0 0-1,0 0 1,1 0-1,-1 4 1,1-6-3,1 0-1,-1 0 0,0 0 1,0 1-1,1-1 1,-1 0-1,1 0 1,-1 0-1,1 0 1,0 0-1,-1 0 1,1 0-1,0 0 1,0 0-1,0 0 1,-1 0-1,1 0 1,0 0-1,0-1 1,0 1-1,0 0 1,1-1-1,-1 1 1,0-1-1,0 1 1,0-1-1,0 1 0,1-1 1,0 0-1,17 4-341,-1-1 0,1-1 0,0-1 0,0-1 0,-1 0 0,1-2 0,0 0 0,35-9-1,-30 3-142,-5-2-116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16828,'19'0'1600,"14"-3"-928,3 0-224,11-1 808,3-2-303,-1 3-177,1-1-440,-8 0-120,-3-4 40,-8 6-136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15171,'0'-2'258,"1"0"-1,0 0 1,-1 0-1,1 0 1,0 0-1,0 0 1,0 1-1,0-1 0,0 0 1,1 0-1,-1 1 1,0-1-1,1 1 1,0-1-1,-1 1 1,1 0-1,0-1 1,-1 1-1,1 0 1,0 0-1,0 0 1,0 1-1,0-1 1,3-1-1,7-2 744,0 1 1,20-5-1,-26 7-751,37-4 720,-41 5-945,-1-1 1,1 1-1,-1 0 0,1 0 1,-1 0-1,0 0 1,1 1-1,-1-1 0,1 0 1,-1 1-1,1-1 1,-1 1-1,0-1 1,1 1-1,-1-1 0,0 1 1,0 0-1,1 0 1,-1 0-1,0 0 0,0 0 1,0 0-1,1 1 1,-2-1-15,1 0-1,-1 1 1,0-1 0,0 0 0,0 0 0,0 0 0,0 0-1,0 0 1,0 0 0,0 0 0,0 1 0,-1-1 0,1 0-1,0 0 1,-1 0 0,1 0 0,-1 0 0,1 0 0,-1 0-1,0 0 1,1 0 0,-2 1 0,-20 20 85,21-21-89,-39 30 204,-68 42 0,103-70-209,1 0-1,-1 0 0,1 0 1,0 1-1,0-1 0,0 1 1,1 0-1,-1 0 0,-3 6 1,7-10-8,0 1-1,0-1 1,0 1 0,-1-1-1,1 1 1,0-1 0,0 1-1,0-1 1,0 1 0,0-1-1,0 1 1,0-1 0,1 1-1,-1-1 1,0 1 0,0-1-1,0 0 1,0 1 0,1-1-1,-1 1 1,0-1 0,0 1 0,1-1-1,-1 0 1,0 1 0,1-1-1,-1 1 1,0-1 0,1 0-1,-1 1 1,1-1 0,-1 0-1,1 1 1,19 8-303,-15-6 199,-2-2 65,8 4-234,0 1 0,0 0 1,-1 1-1,0 0 1,14 12-1,-22-17 269,-1-1 1,1 1-1,-1 0 0,1 0 0,-1 0 0,0 0 0,1 0 1,-1 0-1,0 0 0,0 0 0,-1 0 0,1 1 0,0-1 1,-1 0-1,1 1 0,-1-1 0,0 0 0,0 1 0,0-1 1,0 0-1,0 1 0,0-1 0,-1 1 0,1-1 0,-1 0 1,0 0-1,1 1 0,-1-1 0,0 0 0,0 0 0,-1 0 1,1 0-1,0 0 0,-1 0 0,-2 3 0,-1 1 192,-1-1 0,1 0 0,-1 0 0,1-1 0,-2 0 0,1 1-1,0-2 1,-1 1 0,1-1 0,-1 0 0,0-1 0,0 1 0,0-1 0,-1-1 0,1 0-1,0 1 1,-13-1 0,19-2-207,-1 1 0,1 0 0,0 0-1,0 0 1,0-1 0,0 1 0,0-1-1,0 1 1,0-1 0,0 1-1,0-1 1,0 0 0,0 1 0,0-1-1,0 0 1,1 0 0,-1 0 0,0 1-1,0-1 1,1 0 0,-1 0 0,1 0-1,-1 0 1,1 0 0,-1 0 0,1-1-1,-1 1 1,1 0 0,0 0 0,0 0-1,0 0 1,0-2 0,-1-4-135,1 1-1,1-1 1,0 0 0,2-9 0,-2 9 201,8-39-500,4-8-179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18908,'24'-6'1985,"1"-2"1,42-20-1,-23 10-346,-37 15-1530,12-4 182,-14 9-157,-8 8-20,-66 148 986,59-129-1021,1-1-1,1 1 1,-7 52 0,14-77-86,0 2-430,0 1 0,1-1 1,0 0-1,0 1 0,0-1 0,0 1 1,1-1-1,2 10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15331,'0'-18'2113,"7"7"-1225,11 5-336,0 2 1296,7 4-871,5 0-449,0 0-160,3 0-16,-5 0-288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15859,'-3'8'232,"1"0"0,0 0 0,1 0-1,0 0 1,0 1 0,1-1 0,0 0 0,0 1-1,1-1 1,0 0 0,4 15 0,-3-16-104,1-1 0,0 1 0,0-1 0,1 0 0,-1-1 1,1 1-1,1 0 0,-1-1 0,1 0 0,0 0 0,0 0 1,0-1-1,1 0 0,9 6 0,-1-2 12,0-2 0,0 0 0,0 0 0,1-1 0,0-1 1,0-1-1,30 4 0,-10-4 31,1-2 1,49-5-1,-19-4 263,1-3 1,92-28-1,125-56 1255,-91 27-328,-179 64-1252,87-26 610,-88 28-639,0-1 1,1 1 0,0 1 0,-1 1 0,21 1-1,-31-1-81,1 0 0,-1 1 0,0-1-1,0 1 1,0 0 0,0 0 0,1 0-1,-1 0 1,-1 1 0,1-1 0,0 1-1,0 0 1,-1 0 0,1 0 0,0 0-1,-1 0 1,0 0 0,3 5 0,-2-3-13,-2-1-1,1 1 1,0 0 0,-1 0 0,1 0-1,-1 0 1,-1 0 0,1 0 0,0 0-1,-1 1 1,0-1 0,0 7 0,-2 6-28,-1 0-1,-1 0 1,0 0 0,-1 0 0,-11 23 0,6-18 59,6-15 1,0 0-1,1 1 1,0-1 0,1 1-1,-1-1 1,1 1-1,1 0 1,-1 0-1,1 0 1,1 11 0,0-18-59,0 0 1,0 0-1,0 0 1,0 0-1,0 0 1,0 0-1,1 0 1,-1-1-1,0 1 1,1 0-1,-1 0 1,1 0-1,-1 0 0,1-1 1,-1 1-1,1 0 1,-1-1-1,1 1 1,0 0-1,-1-1 1,1 1-1,0-1 1,0 1-1,0-1 1,-1 1-1,1-1 1,0 1-1,0-1 1,0 0-1,0 0 1,0 1-1,-1-1 1,1 0-1,0 0 1,0 0-1,0 0 1,0 0-1,0 0 1,0 0-1,0 0 1,1-1-1,2 0-105,0-1 0,0 1-1,0-1 1,0 0-1,0 0 1,-1 0-1,7-5 1,4-5-429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18332,'217'-98'7601,"-177"83"-7401,2 2 0,-1 1 0,62-8 1,-93 19-201,-1 0 0,1 0 0,0 1 0,-1 1 0,17 2 0,-23-3 2,1 1 0,-1 0 0,1 0 1,-1 1-1,0-1 0,0 1 0,0-1 1,0 1-1,0 0 0,0 0 0,0 0 1,0 1-1,-1-1 0,1 1 0,-1 0 1,0-1-1,0 1 0,2 3 0,2 4 28,0 2 56,1-1-1,11 15 1,-15-23-50,1 1 1,0 0-1,-1-1 1,1 0-1,1 0 1,-1 0-1,0 0 0,1-1 1,7 4-1,4-1 52,1 0 0,0-1 1,0 0-1,0-2 0,0 0 0,34-1 0,-4-3 63,61-12 0,70-24 49,-147 28-150,-1 0 0,0-2-1,46-26 1,-73 37-92,0-1-1,0 0 1,-1 0 0,1 0 0,-1 0 0,1 0-1,-1 0 1,2-3 0,-3 4 19,-1 0 1,0 1-1,1-1 1,-1 0-1,0 1 1,0-1-1,0 0 1,0 0-1,1 1 0,-1-1 1,0 0-1,0 1 1,0-1-1,-1 0 1,1 0-1,0 1 1,0-1-1,0 0 1,0 0-1,-1 1 0,1-1 1,0 0-1,-1 1 1,1-1-1,0 1 1,-1-1-1,1 0 1,-1 1-1,1-1 1,-1 1-1,1-1 1,-1 1-1,0-1 0,1 1 1,-1 0-1,1-1 1,-1 1-1,0 0 1,0-1-1,-20-11-193,-6-4-73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15843,'-2'3'213,"0"0"-1,1 0 0,-1 1 0,1-1 0,0 0 0,0 1 1,0-1-1,0 6 0,-3 11 171,-43 160 1738,41-150-2036,1 1 0,2 1 0,1 59-1,2-88-53,0 0 0,0 0 0,1 0 0,-1 0 0,1-1 0,0 1 0,0 0 0,0 0 0,0-1 0,0 1 0,1-1-1,-1 1 1,1-1 0,2 4 0,-3-6-8,0 1 0,0 0 0,0 0 0,0-1-1,1 1 1,-1 0 0,0-1 0,1 0 0,-1 1 0,0-1 0,1 0-1,-1 1 1,0-1 0,1 0 0,-1 0 0,1 0 0,-1 0-1,0 0 1,1-1 0,-1 1 0,0 0 0,1-1 0,-1 1 0,0-1-1,1 1 1,-1-1 0,0 1 0,0-1 0,0 0 0,0 0-1,2-1 1,16-14 219,0 0 1,-1-2-1,-1 0 0,29-40 0,-26 32-44,-3 6-87,117-163 240,-133 181-433,0 0 1,1 0-1,-1 0 0,-1 0 0,1 0 0,0 0 0,0-1 0,-1 1 0,1 0 0,-1 0 0,1-5 1,-2 7 55,1-1 1,0 1 0,0 0-1,0-1 1,0 1 0,0 0-1,0-1 1,0 1 0,0 0 0,-1 0-1,1-1 1,0 1 0,0 0-1,0 0 1,-1-1 0,1 1-1,0 0 1,0 0 0,-1-1 0,1 1-1,0 0 1,-1 0 0,1 0-1,0 0 1,-1 0 0,1-1-1,-1 1 1,-15 3-217,-5 8-186</inkml:trace>
  <inkml:trace contextRef="#ctx0" brushRef="#br0" timeOffset="1">171 375 14283,'12'23'1360,"4"-5"-944,2 1-136,8-6 129,3-2-217,-1-11 120,4-4-176,1-12-224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255 110 23213,'3'-3'249,"-1"-1"-1,1 0 1,-1 0 0,0 0-1,0 0 1,0 0 0,0-1-1,-1 1 1,1-1-1,-1 1 1,-1-1 0,1 1-1,0-7 1,-1 9-176,0 0-1,-1 0 1,1 0-1,0 0 1,-1 1 0,1-1-1,-1 0 1,0 0-1,1 0 1,-1 1-1,0-1 1,0 0 0,0 1-1,0-1 1,-1 1-1,1-1 1,0 1-1,-1-1 1,1 1 0,-1 0-1,1 0 1,-1 0-1,1 0 1,-1 0-1,0 0 1,0 0 0,1 1-1,-1-1 1,0 0-1,0 1 1,0 0-1,0-1 1,0 1 0,-2 0-1,-4 0-49,0 0 0,1 0 0,-1 1 0,0 0-1,1 1 1,-1 0 0,1 0 0,-1 0 0,1 1-1,0 0 1,0 0 0,0 1 0,0 0 0,1 0 0,0 1-1,-12 10 1,9-7-34,0 1 1,0 1-1,1 0 0,0 0 0,1 0 0,0 1 1,1 0-1,0 0 0,-7 20 0,12-29 7,0 1 0,0 0 0,1 0 0,-1 0 0,1 0 0,0 0 0,-1 0 0,1 0 0,1 0-1,-1 0 1,1 5 0,0-7 3,-1 0 1,1 0-1,-1 0 0,1 0 0,-1-1 0,1 1 0,-1 0 0,1 0 0,-1-1 1,1 1-1,0 0 0,0-1 0,-1 1 0,1-1 0,0 1 0,0-1 0,0 1 1,0-1-1,-1 0 0,1 1 0,0-1 0,0 0 0,0 0 0,0 0 0,0 0 1,0 0-1,0 1 0,0-2 0,0 1 0,0 0 0,0 0 0,-1 0 0,1 0 1,0-1-1,0 1 0,0 0 0,0-1 0,0 1 0,1-1 0,7-3-16,1-1 0,-1 0-1,0-1 1,-1 0 0,1 0 0,-1 0-1,0-1 1,11-13 0,4-7-103,23-34 1,-24 25-320,-38 69 258,2 0 0,1 1 0,-13 53 0,22-69 285,0 1 1,2-1-1,0 0 0,1 1 0,1-1 0,1 1 0,0-1 0,2 1 0,5 21 0,-7-35-114,2 6 69,0 0 1,0 0-1,-2 0 0,1 0 0,-1 13 0,-1-22-30,0 0 1,0-1-1,0 1 0,-1 0 0,1 0 1,-1-1-1,1 1 0,-1 0 0,0 0 0,1-1 1,-1 1-1,0-1 0,0 1 0,0-1 1,0 1-1,-2 1 0,1-2 8,0 0 0,1 0 0,-1 0 0,0-1 0,0 1 0,0 0 0,1-1 0,-1 1 0,0-1 0,0 1 0,0-1 0,0 0 0,0 0 0,0 0 0,0 0 0,0 0 0,0-1 0,-3 0 0,-3-1 6,0 0 0,0-1 0,0 0 0,0 0 0,1-1 0,-1 0 0,1 0 0,0-1 0,0 1 0,-8-9 0,12 10-173,0 0 1,0 0 0,0 0-1,1-1 1,-1 1 0,1-1-1,0 1 1,0-1-1,-3-8 1,4 9 5,1 1 0,-1-1 0,1 1 1,0-1-1,0 0 0,0 1 0,0-1 0,0 1 0,0-1 0,1 0 1,-1 1-1,1-1 0,0 1 0,0-1 0,0 1 0,0-1 0,2-2 1,10-12-664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21877,'-3'15'2080,"-4"-1"-1592,-10 6-224,0 6 1145,-8 5-937,1 4-160,-6 1-200,3-1-72,-1-5-80,4-1-104,0-9-320,1-3-265,4-11 585,2-3-112,7-10-128</inkml:trace>
  <inkml:trace contextRef="#ctx0" brushRef="#br0" timeOffset="1">42 105 21069,'12'6'2168,"9"6"-1360,1 1-392,8 5 1369,0 0-729,9 5-1192,-5-3 432,5 0-216,0 0-144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19084,'1'0'205,"1"-1"-1,-1 0 1,0 0-1,0 0 1,1 0-1,-1 0 0,0 0 1,0 0-1,0 0 1,0-1-1,0 1 1,-1 0-1,1-1 1,0 1-1,0-1 1,-1 1-1,1-3 1,-9 19 3028,-1-2-3037,-25 47 125,-56 73-1,-3 5 271,90-134-554,1 0 1,0 0 0,0 0-1,0 1 1,1-1-1,-1 1 1,0 6 0,2-10-21,-1 0 0,1 1 0,0-1 0,0 0 0,0 0 1,0 0-1,1 1 0,-1-1 0,0 0 0,0 0 1,1 0-1,-1 0 0,1 1 0,-1-1 0,1 0 0,-1 0 1,1 0-1,0 0 0,-1 0 0,1 0 0,0-1 0,0 1 1,0 0-1,0 0 0,0 0 0,0-1 0,0 1 0,0 0 1,0-1-1,0 1 0,0-1 0,0 0 0,0 1 0,0-1 1,2 1-1,8 1 95,0-1 0,0 0-1,0 0 1,0-1 0,0-1 0,11-1 0,67-14 429,-64 11-874,1-1 0,-2-1 0,1-2 1,34-16-1,-55 23 23,0-1 1,0 0-1,-1 0 1,1 0 0,-1 0-1,1-1 1,2-4-1,1-3-582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20924,'-9'16'1211,"1"1"0,0 0 0,1 1-1,-8 35 1,8-29-937,-31 125 493,34-128-997,1-1-1,1 1 0,1 0 1,1 1-1,3 24 0,-3-46 166,0 1 0,0-1 0,0 0 0,0 0 0,0 1 0,0-1 0,0 0 0,0 1 0,0-1 0,0 0 0,0 1 0,0-1 0,0 0 0,1 1 0,-1-1 0,0 0 0,0 0 0,0 1 0,0-1-1,1 0 1,-1 0 0,0 1 0,0-1 0,1 0 0,-1 0 0,0 0 0,0 1 0,1-1 0,-1 0 0,0 0 0,1 0 0,7-5-833,5-16 51,-2-1-93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15859,'-4'-1'3642,"-16"8"-1567,19-6-1826,-20 9 774,1 1 1,0 1-1,-23 17 1,-53 50-1548,64-51-618,31-28 1096,1 1 0,0-1 0,-1 1 0,1-1 0,0 0 0,-1 1 0,1-1 0,0 1 0,-1-1-1,1 0 1,-1 0 0,1 1 0,-1-1 0,1 0 0,-1 0 0,1 0 0,-1 1 0,1-1 0,-1 0 0,1 0 0,-1 0 0,1 0 0,-1 0-1,1 0 1,-1 0 0,1 0 0,-1 0 0,1 0 0,-1 0 0,1 0 0,-1-1 0,1 1 0,-1 0 0,1 0 0,-1 0 0,1-1 0,0 1-1,-1 0 1,1-1 0,-1 1 0,1 0 0,0-1 0,-1 0 0,-1-8-687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20916,'4'2'1969,"2"2"-1209,0-1-280,4 2 976,3 3-375,5 0-449,4 2-136,2 2-256,0-2-128,4 3-496,-7-2-512,-1 1 760,2-5-128,1 0-96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18396,'0'7'961,"-1"-1"0,0 1 0,-1-1-1,0 0 1,0 0 0,-5 12 0,-5 12 216,3 2-1143,2 0 0,1 0 0,2 1 1,-1 40-1,5-73-65,1 16-710,-1-16 729,1 1 0,-1-1 1,0 0-1,0 0 1,0 0-1,1 1 1,-1-1-1,0 0 0,0 0 1,0 0-1,1 1 1,-1-1-1,0 0 1,0 0-1,1 0 0,-1 0 1,0 0-1,0 0 1,1 0-1,-1 0 0,0 1 1,1-1-1,-1 0 1,0 0-1,0 0 1,1 0-1,-1 0 0,0-1 1,0 1-1,1 0 1,-1 0-1,0 0 1,1 0-1,-1 0 0,0 0 1,0 0-1,1 0 1,-1-1-1,0 1 0,0 0 1,0 0-1,1 0 1,-1 0-1,0-1 1,0 1-1,0 0 0,1 0 1,-1-1-1,0 1 1,8-7-447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19324,'0'0'117,"0"1"0,0-1 0,1 1-1,-1 0 1,0-1 0,0 1 0,1-1 0,-1 1-1,0 0 1,0-1 0,0 1 0,0-1 0,0 1 0,0 0-1,0-1 1,0 1 0,0 0 0,0-1 0,0 1-1,-1-1 1,1 1 0,0 0 0,0-1 0,-1 1-1,1-1 1,-1 2 0,-11 21 889,8-16-464,-22 39 107,11-23-532,2 1 0,1 1 0,0 0 0,2 0 0,-12 48 0,21-70-92,1 0-1,-1 0 1,1 0 0,0 1-1,0-1 1,0 0-1,0 0 1,0 0-1,1 1 1,0-1-1,-1 0 1,1 0-1,0 0 1,0 0-1,1 0 1,-1 0-1,1 0 1,1 2-1,0-2 5,-1-1 0,1 0 0,-1 0 0,1 0 0,0-1 0,-1 1-1,1-1 1,0 1 0,0-1 0,0 0 0,0 0 0,0 0 0,1 0 0,-1-1-1,0 1 1,0-1 0,7 0 0,4-1 79,1-1-1,-1 0 1,0 0-1,0-2 1,0 0-1,0 0 1,0-1 0,-1-1-1,0 0 1,0-1-1,0-1 1,-1 0-1,0 0 1,-1-1 0,0-1-1,0 0 1,14-18-1,-22 25-54,-1-1-1,1 1 0,-1-1 0,0 0 0,0 0 1,0 0-1,-1 0 0,1 0 0,-1 0 0,0 0 1,0 0-1,-1-1 0,1-4 0,-1 7-30,-1-1-1,1 1 1,0 0-1,-1-1 1,0 1-1,0 0 1,0 0-1,0 0 1,0 0-1,0 0 1,0 0-1,-1 0 1,1 0-1,0 0 1,-1 0-1,0 1 1,0-1-1,1 0 1,-1 1-1,0 0 1,0-1-1,0 1 1,0 0-1,0 0 1,-3 0-1,-10-5-130,-1 1 1,0 1-1,-20-4 0,4 2-2233,25 2-1404,14 2 2838,6 2-430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16420,'-6'0'2448,"1"0"-1360,5-5-400,5 0 1569,8 0-761,2-3-216,7 6-543,2 1-217,5-1-304,4 2-216,-2 0-960,1 0 936,-8-4-136,-1 0-88,-5-8-97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20140,'-4'14'1945,"-2"6"-1225,0 3-288,0 7 760,-2 0-192,1 5-447,-1 1-297,6-2-865,2 2-479,-2-9 872,-5-3-216,6-8-128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21317,'4'-5'276,"0"-1"1,0 1 0,1 1-1,0-1 1,0 1-1,0 0 1,0 0 0,1 0-1,-1 1 1,1-1 0,0 1-1,0 1 1,0-1 0,0 1-1,1 0 1,-1 1 0,1-1-1,-1 1 1,8 0 0,-4 1-209,1-1 1,-1 2 0,1-1 0,-1 1 0,0 1 0,1 0 0,-1 1 0,0 0 0,0 0 0,-1 1 0,15 7 0,-21-9-74,0-1 1,0 1-1,0 0 1,0 0-1,-1 0 1,1 0-1,-1 1 1,0-1-1,1 1 1,-1-1-1,0 1 1,-1 0-1,1 0 1,0 0-1,-1 0 1,1 0-1,-1 0 1,0 0-1,0 0 1,0 1-1,0 4 1,-1 1-3,-1 1 0,0-1 0,0 1 0,0-1 0,-2 1 0,-3 10 0,5-16-51,0-1 1,1 0 0,-1 0 0,0 1 0,1-1 0,0 1 0,0-1-1,0 0 1,0 1 0,1-1 0,-1 0 0,1 1 0,0-1 0,0 0-1,0 0 1,0 0 0,3 6 0,1-2-165,1-1-1,-1 1 1,1-1-1,1 0 1,12 10-1,-14-12 170,-1 0 0,1 0 0,-1 1 0,0 0 0,0-1 0,0 1 0,6 11 1,-9-14 60,0 1 0,0 0 1,0 0-1,0 0 0,-1 0 1,1 0-1,-1 0 0,1 0 1,-1 0-1,0 0 0,-1 0 1,1 0-1,0 0 0,-1 0 1,0 0-1,1 0 0,-1 0 1,-2 4-1,-1 1 106,-1 1 0,0-1-1,0 0 1,0-1 0,-1 1 0,-1-1 0,1 0-1,-1 0 1,0-1 0,-1 0 0,1 0-1,-1-1 1,-12 6 0,2-2 198,-1 0 1,0-2-1,0 0 1,-1-1-1,-25 4 0,37-8-276,0-1-1,0-1 1,0 1-1,0-1 1,0-1-1,0 1 1,-10-3-1,17 3-149,-1-1 1,0 1-1,0-1 0,0 1 1,1-1-1,-1 0 0,0 1 1,0-1-1,1 0 0,-1 0 1,1 0-1,-1 0 0,1-1 1,-1 1-1,1 0 0,0-1 1,0 1-1,-1-1 0,1 1 1,0-1-1,0 1 0,1-1 1,-1 0-1,0 1 0,0-1 1,1 0-1,-1 0 0,1 0 1,0 0-1,-1 1 0,1-1 1,0 0-1,0 0 0,0 0 1,0 0-1,1-2 0,4-17-677,4-3-146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17164,'-8'4'441,"1"0"-1,0 0 1,0 1 0,0 0 0,1 0 0,0 1 0,0 0-1,0 0 1,-7 10 0,-10 10 1003,19-25-169,5-9-643,5-14-236,-4 17-148,-2 5-244,0 0-1,0-1 1,0 1 0,0 0 0,0 0-1,0 0 1,-1 0 0,1 0-1,0 0 1,0-1 0,0 1 0,0 0-1,0 0 1,0 0 0,0 0 0,-1 0-1,1 0 1,0 0 0,0 0 0,0 0-1,0 0 1,0 0 0,-1 0 0,1 0-1,0-1 1,0 1 0,0 0 0,0 0-1,0 0 1,-1 0 0,1 1 0,0-1-1,0 0 1,0 0 0,0 0 0,0 0-1,-1 0 1,1 0 0,0 0 0,0 0-1,0 0 1,0 0 0,0 0 0,0 0-1,-1 0 1,1 1 0,0-1 0,0 0-1,0 0 1,-9 5 54,1 2-52,1 1 0,-1 0 0,1 0 1,1 1-1,0 0 0,0 0 0,1 0 0,0 1 0,0 0 0,1 0 0,0 0 0,1 0 0,-2 13 1,4-22-10,1 0 0,0 0 0,0 1 0,-1-1 0,1 0 0,0 0 0,0 0 0,0 0 0,0 0 0,1 0 0,-1 0 0,0 0 0,0 0 0,1 0 0,-1 0 0,0 1 0,1-1 0,-1-1-1,1 1 1,0 0 0,-1 0 0,1 0 0,0 0 0,-1 0 0,1 0 0,0-1 0,0 1 0,0 0 0,0-1 0,-1 1 0,1-1 0,0 1 0,0-1 0,0 1 0,0-1 0,0 0 0,1 1 0,-1-1 0,0 0 0,0 0 0,0 0 0,0 0 0,0 0 0,0 0 0,0 0 0,2 0 0,2-1-12,0 1 0,0-1 0,0 0-1,1-1 1,-1 1 0,0-1-1,-1 0 1,7-3 0,7-7 13,-1 0 0,-1-1-1,0 0 1,0-2 0,-1 1 0,-1-2 0,-1 0 0,0-1 0,17-29-1,-25 32 48,-12 20-21,-13 19-13,15-17-10,-26 43 0,29-47 0,0 0 1,0 0-1,0 0 1,1 1-1,0-1 1,0 0-1,0 1 1,0-1-1,1 0 0,-1 7 1,2-10-1,-1 0 0,0-1 0,0 1 0,0-1 0,1 1 0,-1-1 0,0 1 1,0-1-1,1 1 0,-1-1 0,1 1 0,-1-1 0,0 1 0,1-1 0,-1 1 0,1-1 0,-1 0 1,1 1-1,-1-1 0,1 0 0,-1 1 0,1-1 0,0 0 0,-1 0 0,1 0 0,-1 0 0,1 1 0,0-1 1,-1 0-1,1 0 0,-1 0 0,1 0 0,0 0 0,-1 0 0,1-1 0,0 1 0,0 0 0,23-6 35,-23 5-35,32-12 56,45-27-1,-54 26-34,1 2-1,0 0 1,46-13-1,-67 23-21,-1 2 0,1-1 0,0 0 0,0 1 0,0-1-1,0 1 1,7 1 0,-10-1-1,0 1 1,1-1-1,-1 0 1,0 1-1,0-1 0,0 1 1,0-1-1,0 1 1,0 0-1,0-1 0,0 1 1,0 0-1,0 0 1,-1 0-1,1 0 0,0 0 1,0-1-1,-1 1 1,1 0-1,0 1 0,-1-1 1,1 0-1,-1 0 1,0 0-1,1 0 0,-1 0 1,0 0-1,0 2 1,1-1-2,-1 0 0,0 0 0,1 0 0,-1 1 0,1-1 0,0 0 0,0 0 0,-1 0 0,1 0 1,1-1-1,-1 1 0,0 0 0,0 0 0,1-1 0,-1 1 0,1 0 0,2 1 0,-2-2 2,1 0 1,0 1-1,0-2 0,0 1 0,-1 0 0,1-1 0,0 1 0,0-1 0,0 0 0,0 0 0,0 0 0,5-1 0,22-2-57,32-10-1,-38 8-955,-1 0-1,1 2 1,26-1-1,-42 4 243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17532,'19'-1'2056,"8"1"-1200,9 0-360,7 0 1241,8 0-609,7 3-976,-1 0-520,-3-1 384,-5 1-208,-16 3-160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4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19604,'13'5'2169,"23"-5"-1249,8-5-368,21-3 944,4 1-271,11-1-793,0-2-1289,0 0 945,-4 2-280,-8 3-256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16996,'1'-3'291,"-1"1"1,1-1 0,0 0 0,0 1 0,-1-1 0,2 1-1,-1-1 1,0 1 0,0 0 0,1-1 0,-1 1 0,1 0-1,0 0 1,0 0 0,0 0 0,0 0 0,3-2-1,43-27 1991,-44 29-2079,8-6 90,2 1 0,-1 1 0,1 0 0,0 1 0,23-6 0,-33 10-276,0 1-1,0-1 0,0 1 0,1-1 0,-1 1 1,0 1-1,0-1 0,0 0 0,0 1 0,0 0 1,1 0-1,-1 0 0,-1 1 0,1-1 0,0 1 1,0 0-1,-1 0 0,1 0 0,-1 1 0,1-1 1,-1 1-1,0 0 0,0 0 0,4 4 0,-6-4-1,1-1-1,1 1 0,-1-1 1,0 1-1,0-1 0,1 0 1,0 0-1,-1 0 0,1 0 0,0-1 1,5 3-1,-5-3 29,-1-1 0,1 1 0,-1-1 0,1 0 0,0 0 0,-1 0 0,1-1 0,-1 1 0,1 0 0,0-1 0,-1 0-1,1 0 1,-1 0 0,0 0 0,4-2 0,17-10 727,21-19 0,-37 27-2224,-15 11-2997,2-3 3370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16211,'0'-1'163,"0"1"-1,-1-1 1,1 0-1,-1 0 1,1 0-1,0 0 0,0 0 1,0 0-1,-1 1 1,1-1-1,0 0 0,0 0 1,0 0-1,0 0 1,1 0-1,-1 0 0,0 0 1,0 0-1,0 0 1,1 1-1,-1-1 1,0 0-1,1 0 0,-1 0 1,1 1-1,0-2 1,16-21 2000,-10 15-1672,0 1 0,1 1 0,0-1 0,0 1 0,1 1 0,8-6 0,-12 9-409,-1 0 0,1-1 0,-1 2-1,1-1 1,0 0 0,0 1-1,-1 0 1,1 0 0,0 1 0,0-1-1,0 1 1,0 0 0,0 0-1,6 2 1,-8-2-72,-1 1 0,0 1-1,1-1 1,-1 0 0,0 0 0,0 1-1,0-1 1,0 1 0,0 0 0,0 0-1,0 0 1,0 0 0,-1 0 0,1 0-1,-1 0 1,1 0 0,-1 0 0,0 1-1,0-1 1,0 1 0,1 3-1,1 6 29,0 0-1,-1 1 0,0 14 0,0-15-30,-3-12-7,1 1 0,0-1 1,0 1-1,0-1 1,0 1-1,0-1 1,0 1-1,0-1 0,0 1 1,0-1-1,0 0 1,0 1-1,0-1 1,0 1-1,1-1 0,-1 1 1,0-1-1,0 1 1,0-1-1,1 0 1,-1 1-1,0-1 0,0 0 1,1 1-1,-1-1 1,0 0-1,1 1 1,-1-1-1,0 0 0,1 1 1,-1-1-1,1 0 1,-1 0-1,0 0 1,1 1-1,-1-1 1,1 0-1,-1 0 0,1 0 1,-1 0-1,1 0 1,-1 0-1,1 0 1,-1 0-1,0 0 0,1 0 1,-1 0-1,1 0 1,-1 0-1,1 0 1,-1 0-1,1-1 0,-1 1 1,0 0-1,1 0 1,-1 0-1,1-1 1,-1 1-1,0 0 0,1-1 1,-1 1-1,0 0 1,1-1-1,25-27 52,-21 22-38,2-2-71,-4 4 13,0 0-1,0 0 0,0 0 0,0 1 0,1-1 0,-1 1 0,1 0 1,0 0-1,0 0 0,1 1 0,-1-1 0,0 1 0,1 0 0,6-2 0,-11 4-4,1 0-1,-1 0 1,1-1-1,-1 1 1,1 0 0,-1-1-1,1 1 1,0 0-1,-1-1 1,0 1-1,1-1 1,-1 1-1,1-1 1,-1 1-1,0-1 1,1 1-1,-1-1 1,0 1-1,1-1 1,-1 1-1,0-1 1,0 1-1,1-1 1,-1 0-1,0 1 1,0-1-1,0 0 1,0 1-1,0-1 1,0 1-1,0-1 1,0 0-1,0-5-190,4-9-286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13899,'0'-3'828,"0"0"0,0-1 0,1 1 0,-1 0 0,0 0-1,1 0 1,0-1 0,2-4 0,-2 7-718,-1-1-1,1 1 1,0 0-1,0 0 1,0 0-1,0 0 1,1 0-1,-1 0 1,0 0-1,0 1 1,0-1-1,1 0 1,-1 1-1,1-1 1,-1 1-1,0-1 1,1 1-1,-1 0 1,1 0 0,-1-1-1,0 1 1,4 0-1,-1 0-64,-1 0 1,1 0-1,0 0 0,0 1 1,-1-1-1,1 1 0,0 0 0,-1 0 1,1 0-1,-1 1 0,1-1 1,-1 1-1,0 0 0,1 0 0,-1 0 1,0 0-1,0 0 0,0 1 1,3 4-1,-4-5-42,0 0 1,-1 1-1,0-1 0,1 1 1,-1-1-1,0 1 1,0 0-1,0 0 0,0-1 1,-1 1-1,1 0 0,-1 0 1,0 0-1,0 0 1,0-1-1,0 1 0,0 0 1,-1 0-1,1 0 0,-1 0 1,0 0-1,0-1 1,0 1-1,0 0 0,-3 4 1,-9 14 18,-1-1 0,-1 0 0,0-1 0,-34 31 0,-6 8 110,54-57-125,0-1 0,1 1 0,-1-1 0,1 1 0,-1-1 1,0 1-1,1-1 0,0 1 0,-1-1 0,1 1 0,-1 0 0,1-1 0,0 1 0,-1 0 0,1 0 0,0-1 0,0 1 0,0 0 0,-1 0 0,1-1 0,0 1 0,0 0 0,0 0 0,0-1 0,0 1 0,1 0 0,-1 0 0,0-1 0,0 1 0,0 0 0,1-1 0,-1 1 0,0 0 0,1 0 0,-1-1 0,0 1 0,1-1 0,-1 1 0,1 0 0,-1-1 0,1 1 0,-1-1 0,1 1 0,0-1 0,-1 1 1,1-1-1,0 0 0,-1 1 0,1-1 0,0 0 0,-1 1 0,1-1 0,0 0 0,0 0 0,1 0 0,6 2 56,0 0 0,0-1 1,16 1-1,-20-1-41,121-1 655,-120 0-549,1-1-1135,-5-9 259,-3-4 425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5:3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79 15723,'0'-1'149,"1"1"0,-1-1 0,0 0-1,1 1 1,-1-1 0,0 0-1,0 0 1,0 1 0,0-1 0,0 0-1,1 1 1,-1-1 0,0 0-1,-1 0 1,1 1 0,0-1 0,0 0-1,0 1 1,0-1 0,0 0-1,-1 1 1,1-1 0,0 0 0,-1 1-1,1-1 1,0 0 0,-1 1-1,1-1 1,-1 0 0,-1 0 91,0-1 0,0 1 0,0 0 0,0 0 0,0 0 0,0 0 0,0 0 0,0 0 0,-4-1 0,-3 0 187,-1 1 1,0-1 0,-14 1 0,3 2-101,0 0 1,0 1-1,0 1 0,1 1 1,-1 1-1,-19 8 0,29-9-276,0 1 0,0 0 0,0 0 0,0 1 0,1 1 0,0 0 0,1 0 0,-1 1 0,2 0 0,-1 0 0,-14 19 0,20-21-45,0 0 0,0 0 0,1 0 1,0 1-1,0-1 0,0 1 0,1-1 0,0 1 0,0-1 0,1 1 0,-1 0 1,2-1-1,-1 1 0,1 0 0,0-1 0,0 1 0,0-1 0,1 1 0,0-1 0,1 0 1,-1 1-1,1-1 0,7 9 0,-8-12 2,0-1-1,0 1 1,1-1 0,-1 0 0,1 0-1,0 0 1,-1 0 0,1 0-1,0 0 1,0-1 0,0 0 0,0 0-1,1 1 1,-1-2 0,5 2 0,-2-1 23,0-1 1,-1 0-1,1 0 1,0 0 0,0-1-1,0 0 1,0 0-1,6-2 1,7-4 117,0-1 0,0-1 0,31-20 0,-32 18-72,-1-1-1,-1 0 1,19-19 0,-29 25-49,-1 1 0,1-1 0,-1-1-1,-1 1 1,1 0 0,-1-1 0,0 0 0,-1 0 0,1-1 0,-1 1 0,2-12 0,-4 14 2,-1 1 1,-1-1 0,1 0 0,-1 0 0,0 1 0,0-1-1,0 1 1,0-1 0,-1 1 0,0-1 0,0 1 0,0 0-1,-1-1 1,1 1 0,-5-4 0,2 0 0,-1 1 0,0 0-1,0 1 1,-1-1 0,0 1 0,0 0 0,-9-5 0,12 9-28,1 1 0,-1 0 0,0 0 1,0 0-1,0 0 0,0 0 0,0 1 0,0 0 1,0 0-1,-1 0 0,1 0 0,0 1 1,0-1-1,0 1 0,0 0 0,1 0 0,-1 1 1,-6 2-1,-4 2-12,2 1 1,-1 0-1,-21 17 0,26-18-1,0 1 0,0 1 0,1 0 0,1 0 0,-12 16 0,-22 50 24,24-44-30,-3 14 12,19-42 5,-1 0 0,0 0 0,1 0 0,-1 0 1,1 0-1,0 0 0,0 0 0,0 0 0,0 1 0,0-1 0,0 0 0,0 0 1,1 0-1,-1 0 0,1 0 0,0 0 0,-1 0 0,1 0 0,2 3 0,-2-4-3,0 0 0,1 0 0,-1 0 0,1 0-1,-1 0 1,1-1 0,0 1 0,-1 0 0,1-1-1,0 1 1,-1-1 0,1 0 0,0 1 0,-1-1 0,1 0-1,2 0 1,32-2-45,-28 1 45,7-1-6,1 0 1,0-1 0,-1-1-1,30-12 1,-35 12 3,-1 0 0,0-1 1,0 0-1,-1 0 0,1-1 0,-1 0 1,0-1-1,13-14 0,-19 19 6,0 0 1,0 0-1,-1 0 1,1-1-1,-1 1 1,1 0-1,-1-1 1,0 1-1,0-1 1,0 1-1,0-1 0,0 0 1,0 1-1,-1-1 1,1 0-1,-1 0 1,0 1-1,0-1 1,0 0-1,0 0 0,-1 1 1,1-1-1,-1 0 1,1 1-1,-1-1 1,0 0-1,0 1 1,0-1-1,-1 1 1,1-1-1,-3-3 0,-1 1-4,1 1 0,-1-1 0,0 1 0,0 0 0,0 0 0,-1 1-1,0 0 1,1 0 0,-1 0 0,0 0 0,0 1 0,-9-2 0,4 1 3,0 1-1,-1 0 1,1 0 0,0 1 0,-1 1 0,-21 1 0,29 0-4,-1 0 0,1 0 1,-1 0-1,1 0 0,-1 1 0,1-1 0,0 1 1,0 0-1,0 1 0,0-1 0,0 1 1,0-1-1,1 1 0,0 0 0,-1 1 1,1-1-1,0 0 0,0 1 0,1 0 0,-3 4 1,4-8-87,1 1 0,-1 0 0,1 0 0,-1-1 0,1 1 0,-1 0 0,1 0 0,0 0 0,-1 0 0,1-1 0,0 1-1,0 0 1,0 0 0,0 0 0,0 0 0,0 0 0,0 0 0,0 0 0,0-1 0,0 1 0,0 0 0,1 0 0,-1 0 0,0 0 0,1 0 0,-1-1 0,0 1 0,1 0 0,-1 0 0,1-1 0,-1 1 0,1 0 0,0-1 0,-1 1 0,1 0 0,0-1 0,-1 1 0,1-1 0,0 1 0,0-1 0,-1 1 0,1-1 0,1 1 0,8 6-439,-2 0-258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18276,'9'-1'2048,"7"-1"-1295,12-5-241,10-4 1008,10-2-608,3-1-112,4 2-264,-2 2-103,-2 4-393,-7 1-177,-10 5-527,-5 0-256,-12 5-424,-5 1 976,-9 0-264,0-2-217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 17660,'-6'24'1888,"8"-7"-1080,5-5-256,16-11 1137,7-2-473,8-9-400,5-3-264,8-4-792,0-2-416,-2-4 648,-5 0-208,-2 2-160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21925,'4'-4'165,"0"1"1,0 0 0,1 0-1,-1 0 1,1 0-1,-1 1 1,1 0 0,0 0-1,0 0 1,0 0-1,0 1 1,0 0 0,0 0-1,1 0 1,-1 1-1,0 0 1,0 0 0,1 0-1,-1 0 1,9 3-1,-8-2-140,0 1 0,0-1 0,-1 1 0,1 1 0,0-1-1,-1 1 1,0 0 0,0 0 0,0 1 0,0-1 0,0 1 0,-1 0-1,1 0 1,-1 1 0,0-1 0,-1 1 0,7 10 0,-8-12-24,-1 1 0,1-1 1,-1 1-1,0-1 1,0 1-1,0 0 1,0-1-1,-1 1 1,0 0-1,1 0 0,-1 0 1,-1-1-1,1 1 1,0 0-1,-2 5 1,-1-2 36,1-1 1,0 1-1,-1-1 1,-1 0 0,1 0-1,-1 0 1,0-1-1,-4 6 1,-6 3 284,0 0 1,0-1 0,-1 0-1,-33 20 1,40-27-128,8-1-252,4 7 275,-7-33-2526,4 14 1846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59 15547,'-3'-4'736,"0"0"1,1 0-1,-1 0 0,1 0 0,0 0 0,-2-5 0,-1-17 5700,23 47-4574,11 12-1708,37 33 0,19 19-138,-74-72-18,-1 0 1,0 0-1,-1 1 0,-1 1 0,8 16 1,-15-29 1,0 0 0,0 1 0,0-1 1,0 1-1,0-1 0,0 0 0,-1 1 0,1-1 1,-1 1-1,0-1 0,0 1 0,0 2 1,-1-3-2,0 0 1,0-1-1,0 1 1,0-1-1,0 0 1,0 1 0,0-1-1,0 0 1,-1 0-1,1 0 1,-1 0-1,1 0 1,0 0-1,-1 0 1,0 0 0,1 0-1,-1-1 1,-2 1-1,-18 10 14,0 0-1,1 2 1,-34 24-1,-51 54 528,0 0 447,93-80-1080,17-12-827,21-19 91,-6-5 450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228 188 12131,'1'0'139,"-1"-1"0,0 0 1,1 1-1,-1-1 1,0 0-1,0 0 0,1 1 1,-1-1-1,0 0 1,0 0-1,0 0 1,0 1-1,0-1 0,0 0 1,0 0-1,0 0 1,0 1-1,-1-1 0,1 0 1,0 0-1,0 1 1,-1-1-1,1 0 0,0 0 1,-1 1-1,0-2 1,0 1 7,0 0 0,-1 1 0,1-1 1,0 1-1,0-1 0,-1 1 1,1-1-1,0 1 0,-1 0 0,1-1 1,0 1-1,-1 0 0,1 0 0,-2 0 1,-8 1 429,0 1 1,1-1-1,-13 5 1,19-5-350,-12 3 235,1 1-1,-1 1 1,-16 8 0,27-11-406,-1 0 0,0 0 0,1 1 0,0 0 1,0 0-1,0 0 0,0 0 0,1 1 0,0 0 0,-8 11 0,11-16-55,1 1-1,-1 0 1,1 0 0,-1 1-1,1-1 1,-1 0 0,1 0-1,-1 0 1,1 0 0,0 0-1,0 0 1,-1 1 0,1-1-1,0 0 1,0 0 0,0 0 0,0 1-1,1-1 1,-1 0 0,0 0-1,0 0 1,1 2 0,0-2-2,0 0 0,0 0 1,0 0-1,0 0 1,0-1-1,0 1 0,0 0 1,0 0-1,0-1 0,0 1 1,0-1-1,1 1 1,-1-1-1,0 0 0,0 1 1,0-1-1,2 0 1,5 1-4,0 0 1,0-1 0,0-1 0,0 1-1,10-3 1,3-2 9,0-1 0,0 0 0,-1-2 0,1 0 0,-2-2 0,0 0-1,0-1 1,18-14 0,-11 5 38,0-1-1,-2-1 0,0-2 1,32-41-1,-21 15 177,-51 76 1,-43 78 24,51-89-240,1 1-1,1-1 0,0 2 1,2-1-1,-4 19 0,7-32-3,1-1-1,0 1 1,0-1-1,0 1 0,0-1 1,0 0-1,0 1 0,0-1 1,1 1-1,0-1 0,-1 1 1,3 2-1,-3-4 1,1 1 1,0-1-1,0 0 0,-1 0 0,1 0 0,0 0 1,0 0-1,0-1 0,0 1 0,0 0 1,0 0-1,1-1 0,-1 1 0,0 0 1,0-1-1,1 1 0,1 0 0,1-1 5,-1 0-1,1 1 1,0-1-1,0-1 1,0 1 0,0-1-1,0 1 1,-1-1-1,1 0 1,0 0-1,0-1 1,-1 1-1,1-1 1,3-2 0,5-4 18,0 0 0,-1-1 0,0 0 0,12-14 0,-11 12 7,0-1 0,19-13 0,-31 25-32,1 0 0,-1 0 0,0-1 0,0 1 1,1 0-1,-1 0 0,0 0 0,0-1 0,1 1 0,-1 0 0,0 0 1,0 0-1,1 0 0,-1 0 0,0-1 0,1 1 0,-1 0 0,0 0 1,1 0-1,-1 0 0,0 0 0,1 0 0,-1 0 0,0 0 0,0 0 0,1 0 1,-1 0-1,0 1 0,1-1 0,-1 0 0,0 0 0,1 0 0,-1 0 1,0 0-1,0 1 0,1-1 0,-1 0 0,0 0 0,0 0 0,1 1 1,-1-1-1,0 0 0,0 0 0,0 1 0,0-1 0,1 0 0,-1 0 0,0 1 1,0-1-1,0 0 0,0 1 0,0-1 0,0 0 0,0 1 0,0-1 1,0 0-1,0 0 0,0 1 0,0-1 0,0 1 0,-1 28 6,-1-10 12,2-17-24,0 1 1,1 0-1,-1-1 1,1 1-1,-1-1 1,1 1-1,0 0 0,0-1 1,0 0-1,0 1 1,1-1-1,-1 0 1,0 1-1,1-1 1,0 0-1,0 0 0,-1 0 1,1 0-1,0-1 1,0 1-1,1 0 1,3 1-1,-3-1-94,1-1 1,-1 0-1,1 0 0,0 0 1,0 0-1,-1-1 0,1 0 0,0 1 1,0-1-1,0-1 0,0 1 1,-1-1-1,1 1 0,0-1 1,7-2-1,5-4-138,0 0 1,26-16 0,3-6-187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18596,'1'-2'214,"0"0"0,0 0 1,0 0-1,0 0 0,0 0 0,1 1 0,-1-1 1,1 0-1,-1 1 0,1-1 0,-1 1 0,1 0 1,0-1-1,-1 1 0,1 0 0,0 0 1,0 0-1,2-1 0,39-12 1999,-28 10-1548,-1 1 0,20-2 0,-31 5-598,1-1 0,-1 1-1,1 0 1,-1 0 0,1 1 0,-1-1 0,1 1 0,-1-1-1,1 1 1,-1 0 0,0 0 0,0 1 0,0-1 0,1 1-1,-1-1 1,3 3 0,-5-3-55,0 1 0,0-1 0,0 0 0,0 0 0,0 0 1,0 1-1,-1-1 0,1 0 0,0 1 0,-1-1 0,1 1 0,-1-1 0,1 1 0,-1-1 0,1 1 1,-1-1-1,0 1 0,0-1 0,0 1 0,0 2 0,-1-1-1,0 0 0,1 0 1,-1-1-1,-1 1 0,1 0 0,0 0 1,-1 0-1,1-1 0,-4 5 0,-2 2 26,-1-1 1,0 0-1,0-1 0,-14 11 0,1-6 63,18-11-78,0 0-1,1 0 1,-1 1 0,1-1 0,0 1 0,-1-1-1,1 1 1,-4 4 0,6-5-20,0 0 0,-1 0 0,1 0 0,0-1 0,0 1-1,0 0 1,0 0 0,0 0 0,0 0 0,0 0 0,0 0 0,0 0 0,0 0 0,0 0 0,0 0 0,1 0 0,-1 0 0,0-1-1,1 1 1,-1 0 0,1 0 0,-1 0 0,1 0 0,-1-1 0,1 1 0,0 0 0,-1-1 0,1 1 0,0 0 0,0-1 0,1 2 0,21 20-31,2 3-155,40 48 0,-59-65 144,-1-1-1,0 1 1,0 0-1,-1 0 1,0 0 0,-1 1-1,0-1 1,0 1-1,0 0 1,-1 0-1,2 18 1,-4-23 83,-1 1 1,1-1-1,-1 1 0,1-1 0,-1 1 1,0-1-1,-1 0 0,1 0 1,-1 0-1,0 1 0,0-2 0,0 1 1,0 0-1,-1 0 0,0-1 0,0 1 1,0-1-1,0 0 0,0 0 1,0 0-1,-1 0 0,0 0 0,1-1 1,-1 0-1,0 0 0,0 0 1,0 0-1,0-1 0,-6 2 0,-1 0 167,0 0 0,0-1 0,0 0 0,0-1-1,0 0 1,-1-1 0,1 0 0,0-1 0,0 0-1,-17-4 1,22 3-201,0 1 1,0-1-1,0 0 0,1 0 1,-1-1-1,0 0 0,1 0 1,0 0-1,-1-1 0,1 0 1,1 0-1,-1 0 0,-5-6 1,10 10-73,0-1 0,0 1 0,-1 0 0,1-1 0,0 1 0,0-1 1,0 1-1,0-1 0,0 1 0,0 0 0,0-1 0,0 1 0,0-1 0,0 1 1,0-1-1,0 1 0,0 0 0,0-1 0,0 1 0,0-1 0,0 1 0,1 0 0,-1-1 1,0 1-1,0-1 0,0 1 0,1 0 0,-1-1 0,0 1 0,0 0 0,1-1 1,-1 1-1,0 0 0,1 0 0,-1-1 0,1 1 0,-1 0 0,0 0 0,1 0 0,-1-1 1,1 1-1,-1 0 0,0 0 0,1 0 0,29-10-1542,-10 4 985,10-9-383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29 20948,'0'-1'76,"0"1"-1,1-1 1,-1 0-1,0 0 1,1 1-1,-1-1 1,0 0-1,0 0 1,0 0-1,0 1 1,0-1-1,0 0 1,0 0-1,0 0 1,0 1-1,0-1 0,0 0 1,0 0-1,0 0 1,-1 1-1,1-1 1,0 0-1,-1 0 1,1 1-1,0-1 1,-1 0-1,1 1 1,-1-1-1,1 0 1,-1 1-1,0-1 1,1 1-1,-1-1 0,0 1 1,1-1-1,-1 1 1,0-1-1,1 1 1,-1 0-1,0-1 1,0 1-1,1 0 1,-1 0-1,0 0 1,0-1-1,0 1 1,1 0-1,-3 0 0,-2 1 132,1-1 0,-1 1 0,0 0-1,1 0 1,-1 0 0,1 1 0,-1-1-1,-4 4 1,-9 4-8,1 2 1,0 0-1,1 1 0,0 1 0,1 0 1,0 1-1,1 1 0,-17 22 0,16-15-125,0 0 0,1 0-1,1 1 1,2 1-1,0 0 1,-7 26-1,15-40-43,0-1 0,1 1-1,1 0 1,-1-1 0,2 1-1,-1 0 1,1 0-1,1 0 1,2 12 0,-3-19-20,1 0 0,0 0 1,0 1-1,0-1 0,0 0 0,0 0 1,1 0-1,0 0 0,-1-1 1,1 1-1,0 0 0,0-1 0,1 1 1,-1-1-1,0 0 0,1 0 1,-1 0-1,1 0 0,0 0 0,0 0 1,0-1-1,0 1 0,0-1 1,0 0-1,0 0 0,0 0 1,0 0-1,1-1 0,-1 1 0,0-1 1,5 0-1,2 0 18,0-1 1,0-1-1,0 0 0,0 0 0,0-1 1,0 0-1,0 0 0,-1-1 1,0-1-1,0 1 0,0-2 0,0 1 1,14-13-1,-14 11 18,-1 0-1,-1 0 1,0-1 0,0 1-1,0-2 1,-1 1-1,0-1 1,0 0 0,-1 0-1,-1 0 1,1-1 0,-2 0-1,5-16 1,-7 22-27,0-1 1,-1 1 0,1-1-1,-1 1 1,0-1 0,-1 1-1,1 0 1,-1-1 0,0 1-1,0-1 1,0 1 0,-3-5-1,3 6-13,0 1-1,0 0 0,0 1 1,-1-1-1,1 0 0,-1 0 1,0 1-1,1-1 0,-1 0 1,0 1-1,0 0 1,0-1-1,0 1 0,0 0 1,0 0-1,0 0 0,-1 1 1,1-1-1,0 0 0,0 1 1,-1-1-1,1 1 0,0 0 1,-1 0-1,-2 0 1,0 0-54,-1 1 0,0 0 0,0 0 0,1 0 1,-1 0-1,1 1 0,-6 3 0,8-5-126,1 1-1,0 1 1,-1-1-1,1 0 1,0 0-1,0 1 1,0-1-1,0 1 1,0 0-1,0 0 1,1-1-1,-1 1 1,1 0-1,-1 1 1,1-1-1,-1 0 1,1 0-1,-1 3 0,2-5 160,0 1-1,0-1 1,0 0 0,0 0-1,0 0 1,0 0-1,0 0 1,-1 0-1,1 0 1,0 1-1,0-1 1,0 0-1,0 0 1,0 0-1,0 0 1,0 0-1,0 1 1,0-1-1,0 0 1,0 0-1,0 0 1,0 0-1,0 0 1,0 0-1,1 1 1,-1-1-1,0 0 1,0 0-1,0 0 1,0 0-1,0 0 1,0 0-1,0 0 1,0 1-1,0-1 1,0 0-1,0 0 1,1 0-1,-1 0 1,0 0-1,0 0 1,0 0-1,0 0 1,0 0-1,0 0 1,1 0-1,-1 0 1,0 0-1,0 0 1,0 0-1,0 0 1,0 0-1,9-3-458,-8 3 365,17-9-830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20340,'-1'4'341,"0"-1"0,0 0-1,0 0 1,0 0 0,-1 0 0,1 0-1,-1 0 1,0 0 0,-4 5-1,-25 26 1305,8-10 353,21-22-1888,1 0 1,-1-1-1,1 1 1,0 0-1,0 0 1,-1 0 0,1 0-1,1 1 1,-1-1-1,0 0 1,0 4-1,1-6-93,0 1-1,0-1 0,0 0 1,0 1-1,0-1 0,0 1 1,0-1-1,0 0 1,0 1-1,1-1 0,-1 1 1,0-1-1,0 0 1,0 1-1,1-1 0,-1 0 1,0 1-1,1-1 1,-1 0-1,0 0 0,0 1 1,1-1-1,0 0 1,16 4-6,12-5-44,-17 0-30,1 0-1,0 2 1,-1-1 0,1 2 0,20 4 0,-29-5 46,-2 0 0,1 0 0,0 0 0,0 0 0,0 1 0,0 0-1,-1 0 1,1-1 0,-1 1 0,0 1 0,1-1 0,-1 0 0,0 0 0,0 1 0,0-1 0,-1 1 0,1 0 0,-1 0 0,1 0 0,-1-1 0,0 1-1,0 0 1,0 0 0,0 0 0,-1 1 0,1-1 0,-1 0 0,0 4 0,0-1 36,0-1-1,-1 1 1,0-1 0,0 1 0,0-1-1,-1 0 1,0 1 0,0-1-1,0 0 1,-1 0 0,0 0 0,1-1-1,-2 1 1,1-1 0,-6 7-1,-5 4 213,-2 0 0,-26 21 0,33-30-214,1 0-1,-1 0 0,0 0 0,-14 5 1,21-10-69,0 0 1,0 0 0,0-1 0,0 1-1,0 0 1,0-1 0,0 1-1,0-1 1,0 0 0,0 0 0,0 0-1,0 0 1,0 0 0,0 0-1,0 0 1,0-1 0,0 1 0,0-1-1,0 1 1,0-1 0,1 0-1,-1 0 1,0 0 0,0 0 0,0 0-1,1 0 1,-1 0 0,1-1-1,-1 1 1,-2-4 0,-8-22-324,2-4-118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20900,'18'-9'2353,"3"5"-1361,-1-1-424,8 0 1689,1-2-881,5 1-672,1 1-344,1 3-832,-5-1-664,-2 0 960,-2 3-192,-7 0-152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0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22101,'1'6'352,"0"0"0,-1 0 1,0 0-1,0 0 0,0 0 0,-1 0 1,1 0-1,-1-1 0,-1 1 0,1 0 1,-1 0-1,0-1 0,-5 10 0,-4 15 714,4-6-738,-3 7-122,2 1-1,0 0 0,-3 38 1,11-70-205,0 1 1,0 0-1,0 0 1,-1 0-1,1 0 1,0-1-1,0 1 1,0 0-1,0 0 1,0 0-1,1 0 1,-1 0-1,0-1 1,0 1-1,0 0 1,1 0 0,-1 0-1,1-1 1,-1 1-1,0 0 1,1 0-1,-1-1 1,1 1-1,-1 0 1,1-1-1,0 1 1,-1-1-1,1 1 1,0-1-1,-1 1 1,1-1-1,0 1 1,0-1 0,0 0-1,-1 1 1,1-1-1,0 0 1,0 1-1,0-1 1,-1 0-1,1 0 1,0 0-1,0 0 1,0 0-1,0 0 1,0 0-1,-1 0 1,1-1-1,0 1 1,0 0-1,0 0 1,0-1 0,-1 1-1,2-1 1,8-3 11,-1 0 0,-1 0 0,16-11 0,-17 11-15,74-52 47,18-11 2,-65 52-82,-34 14 35,1 1 0,-1 0 0,1 0 0,-1 0-1,1-1 1,-1 1 0,1 0 0,-1 0 0,1 0-1,0 0 1,-1 0 0,1 0 0,-1 0 0,1 0-1,-1 0 1,1 0 0,-1 0 0,1 1 0,-1-1 0,1 0-1,-1 0 1,1 0 0,-1 1 0,1-1 0,-1 0-1,1 1 1,-1-1 0,1 0 0,-1 1 0,0-1-1,1 1 1,-1-1 0,0 0 0,1 1 0,-1-1-1,0 1 1,0-1 0,1 1 0,-1-1 0,0 1-1,0-1 1,0 1 0,0-1 0,0 1 0,1 0-1,-1-1 1,0 1 0,0-1 0,0 1 0,-1-1 0,1 1-1,0-1 1,0 1 0,0-1 0,0 1 0,0-1-1,-1 1 1,1-1 0,0 1 0,-1 0 0,-5 17-40,-2 0 1,0-1-1,-1 0 1,-1 0-1,-15 20 1,14-21-465,8-12 437,0 0-1,0 0 0,0 0 0,0-1 1,-7 6-1,-2 0-135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88 14411,'1'-2'252,"1"-1"1,-1 1-1,0-1 0,0 0 0,0 1 1,0-1-1,0 0 0,-1 0 0,1 1 1,-1-1-1,1 0 0,-1 0 0,0 0 1,0 0-1,-1 0 0,1 1 0,0-1 0,-1 0 1,0 0-1,-1-4 0,0 5-105,1 0 1,0 0-1,-1 0 0,1 1 0,-1-1 1,1 1-1,-1-1 0,0 1 0,0-1 0,0 1 1,0 0-1,0 0 0,0 0 0,0 0 1,0 0-1,0 1 0,0-1 0,-1 1 0,1-1 1,0 1-1,0 0 0,-1 0 0,1 0 1,0 0-1,0 0 0,-1 0 0,-1 1 0,-2 0-65,0 1-1,0-1 0,0 1 1,0 0-1,1 1 0,-1 0 1,1 0-1,-1 0 0,1 0 1,0 1-1,1 0 0,-1 0 1,0 0-1,-3 5 0,-5 6-33,2 0-1,-1 0 1,-10 21-1,9-11 0,0 0-1,-16 49 1,24-57-23,1-1-1,0 1 1,1 0-1,1 0 1,0 31-1,1-46-21,1 1-1,0 0 0,0-1 1,1 1-1,-1 0 0,0-1 1,1 1-1,0-1 0,0 1 1,-1 0-1,2-1 0,-1 0 1,0 1-1,0-1 1,1 0-1,-1 1 0,1-1 1,0 0-1,-1 0 0,1 0 1,0-1-1,0 1 0,1 0 1,-1-1-1,0 1 0,0-1 1,1 0-1,2 2 0,0-2 6,0-1 1,0 1-1,1-1 0,-1 1 0,0-2 1,0 1-1,0 0 0,0-1 0,0 0 1,0 0-1,0-1 0,0 1 0,9-5 0,1-1 119,-1-1 0,0-1 0,0 0 0,-1 0 0,0-2 0,0 1 0,-1-2 0,-1 0 0,0 0 0,10-14 0,-20 25-93,-1 0 1,1 0-1,0-1 0,0 1 0,-1 0 0,1 0 0,-1-1 1,1 1-1,-1 0 0,1-1 0,-1 1 0,0 0 1,0-1-1,1-2 0,-2 4-16,1 0 0,0-1-1,0 1 1,0-1 0,0 1-1,-1-1 1,1 1 0,0 0 0,0-1-1,-1 1 1,1 0 0,0-1 0,-1 1-1,1 0 1,0-1 0,-1 1 0,1 0-1,-1 0 1,1-1 0,-1 1 0,1 0-1,0 0 1,-1 0 0,1 0-1,-1 0 1,1-1 0,-1 1 0,-2 0 18,0 0 1,0 0 0,0 1-1,0-1 1,0 0 0,1 1 0,-1 0-1,0 0 1,0-1 0,1 2-1,-5 1 1,-1 2-24,-1 0 1,1 1-1,0 0 1,0 1-1,1 0 0,0 0 1,0 0-1,1 1 1,-11 16-1,17-23-12,-1-1 0,1 0-1,0 0 1,0 0 0,0 0-1,0 1 1,-1-1 0,1 0-1,0 0 1,0 0 0,0 0-1,0 1 1,0-1 0,0 0 0,0 0-1,-1 1 1,1-1 0,0 0-1,0 0 1,0 0 0,0 1-1,0-1 1,0 0 0,0 0 0,0 1-1,0-1 1,0 0 0,0 0-1,0 0 1,1 1 0,-1-1-1,0 0 1,0 0 0,0 0 0,0 1-1,0-1 1,0 0 0,0 0-1,1 0 1,-1 1 0,0-1-1,0 0 1,0 0 0,0 0 0,1 0-1,-1 0 1,0 1 0,0-1-1,0 0 1,1 0 0,-1 0-1,0 0 1,0 0 0,1 0 0,-1 0-1,0 0 1,0 0 0,0 0-1,1 0 1,-1 0 0,0 0-1,0 0 1,1 0 0,-1 0 0,15-5-13,0-4-17,-1-1 0,17-15 1,-21 16 17,1 1 1,-1 0 0,1 1-1,1 0 1,17-8 0,-28 14 10,0 1 1,0 0 0,0-1-1,0 1 1,1 0 0,-1 0-1,0-1 1,0 1 0,0 0-1,0 0 1,1 0 0,-1 0-1,0 1 1,0-1 0,0 0-1,0 0 1,0 1 0,0-1-1,1 1 1,-1-1 0,0 1-1,0-1 1,0 1 0,0 0-1,-1-1 1,1 1 0,0 0-1,0 0 1,0 0 0,-1 0-1,1 0 1,0 0 0,-1 0-1,1 0 1,-1 0 0,1 0-1,-1 0 1,1 0 0,-1 0-1,0 0 1,1 0 0,-1 0-1,0 2 1,2 7-26,-1 0 1,0 0-1,-1 21 1,0-22-53,-1 12-87,1-14-25,-1 0-1,1-1 1,1 1-1,-1-1 0,1 1 1,2 8-1,-3-14 139,0-1 0,0 1 1,0-1-1,0 1 0,1-1 0,-1 1 0,0-1 1,0 1-1,1-1 0,-1 1 0,0-1 0,1 1 0,-1-1 1,0 1-1,1-1 0,-1 1 0,1-1 0,-1 0 1,1 1-1,-1-1 0,1 0 0,-1 0 0,1 1 0,-1-1 1,1 0-1,-1 0 0,1 1 0,-1-1 0,1 0 1,-1 0-1,1 0 0,0 0 0,-1 0 0,1 0 0,-1 0 1,1 0-1,0 0 0,-1 0 0,1-1 0,-1 1 1,1 0-1,-1 0 0,1 0 0,-1-1 0,1 1 0,-1 0 1,1-1-1,-1 1 0,1 0 0,-1-1 0,1 1 1,-1-1-1,0 1 0,1-1 0,22-26-1112,-5 0 276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17 114 16868,'1'5'455,"0"-1"0,0 0 1,1 1-1,-1-1 0,1 0 1,0 0-1,0 0 1,5 6-1,-7-9-339,1 0 0,0-1 0,0 1 0,-1 0-1,1-1 1,0 1 0,0-1 0,0 1 0,0-1 0,0 0 0,0 1 0,0-1 0,0 0 0,0 0 0,0 1-1,0-1 1,1 0 0,0 0 36,0-1-1,1 1 1,-1-1 0,0 1-1,0-1 1,0 0 0,0 0-1,1 0 1,-1 0-1,2-2 1,5-3 171,0 0 0,0-1 0,-1-1 0,0 1 0,12-16 1,-16 18-226,-1 0-1,1 0 1,-1-1 0,0 1 0,0-1 0,-1 0 0,1 1 0,-1-1 0,0 0 0,-1 0 0,2-10 0,-3 15-91,0 0-1,0 1 1,0-1-1,0 0 1,0 1 0,1-1-1,-1 0 1,-1 1-1,1-1 1,0 0 0,0 0-1,0 1 1,0-1-1,0 0 1,-1 1 0,1-1-1,0 0 1,-1 1-1,1-1 1,0 1-1,-1-1 1,1 1 0,-1-1-1,1 0 1,-1 1-1,1 0 1,-1-1 0,1 1-1,-1-1 1,1 1-1,-1 0 1,0-1 0,1 1-1,-1 0 1,0-1-1,1 1 1,-1 0 0,0 0-1,1 0 1,-1 0-1,0 0 1,1 0 0,-1 0-1,0 0 1,0 0-1,1 0 1,-1 0 0,0 0-1,1 0 1,-1 1-1,0-1 1,1 0 0,-1 0-1,0 1 1,0 0-1,-4 1 8,-1 1-1,1-1 1,1 1-1,-1 1 1,0-1 0,-4 5-1,-2 3-22,0 1 0,1 0 0,0 0 0,1 1-1,0 1 1,1 0 0,1 0 0,0 0 0,1 1 0,0 0 0,1 0-1,-4 23 1,8-36-40,1 0 0,0 0-1,-1 1 1,1-1-1,0 0 1,0 0-1,0 0 1,0 1 0,1-1-1,-1 0 1,0 0-1,1 0 1,0 0 0,-1 0-1,1 0 1,0 0-1,0 0 1,0 0-1,1 0 1,-1 0 0,0-1-1,1 1 1,-1 0-1,3 1 1,-2-1 5,1-1 0,-1 0 1,1 0-1,0 0 0,0-1 0,0 1 1,-1 0-1,1-1 0,0 0 0,0 0 1,0 0-1,0 0 0,0 0 0,-1 0 1,1-1-1,0 1 0,5-3 0,4-1-88,-1 0 0,1-1-1,19-12 1,4-4-242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20972,'-8'13'562,"0"0"-1,0 1 0,1 0 0,1 0 0,-6 21 1,1-5 115,-7 13-187,10-29-330,2 1 0,0 0 0,1 0-1,0 1 1,1-1 0,1 1 0,-2 16 0,5-31-152,0 0 1,0-1 0,0 1-1,0 0 1,0 0 0,1 0-1,-1 0 1,0-1 0,0 1-1,1 0 1,-1 0 0,0-1-1,1 1 1,-1 0 0,1-1-1,-1 1 1,1 0 0,-1-1-1,1 1 1,-1-1 0,1 1-1,0 0 1,1 0 0,-1 0 0,1-1-1,0 1 1,0-1 0,0 1 0,0-1 0,0 1 0,-1-1 0,1 0 0,0 0-1,3 0 1,6-1 1,-1-1 0,1 0-1,11-4 1,-12 4-1,-8 1-4,15-3-29,0 0 1,-1 1-1,24-1 1,-36 4 0,-1 0 1,1 0 0,-1 0-1,1 0 1,-1 1 0,1-1-1,-1 1 1,1 0 0,-1 0-1,0 0 1,1 0 0,-1 1-1,0 0 1,0-1 0,0 1-1,0 0 1,0 0 0,0 1-1,-1-1 1,1 0 0,-1 1-1,0 0 1,3 3 0,-4-5 16,-1 1 0,1-1 0,0 0 0,-1 1 0,1 0 1,-1-1-1,1 1 0,-1-1 0,0 1 0,0-1 0,0 1 1,0 0-1,0-1 0,0 1 0,0 0 0,0-1 0,-1 1 1,1-1-1,0 1 0,-2 2 0,0-1 40,1 0-1,-1 0 0,0 0 1,-1-1-1,1 1 1,0-1-1,-1 1 0,1-1 1,-5 3-1,0 0 104,-1 0 0,0 0 0,0-1-1,0-1 1,-1 1 0,1-1 0,-10 1-1,9-2-10,-1-1-1,0 0 0,0 0 1,0-1-1,-15-2 0,21 1-224,1 1-1,0-1 1,-1 1-1,1-1 0,0 0 1,0 0-1,0 0 0,0-1 1,0 1-1,0-1 1,0 0-1,0 0 0,0 0 1,1 0-1,-1 0 0,1 0 1,0-1-1,-1 1 1,-2-6-1,4 7 6,1 1-1,0-1 1,-1 0 0,1 1 0,0-1-1,0 0 1,-1 1 0,1-1 0,0 0-1,0 1 1,0-1 0,0 0 0,0 1-1,0-1 1,0 0 0,0 0 0,0 1-1,0-1 1,1 0 0,-1 1 0,0-1-1,0 0 1,1 1 0,-1-1-1,0 0 1,1 1 0,-1-1 0,1 1-1,-1-1 1,1 1 0,-1-1 0,1 1-1,-1-1 1,1 1 0,0-1 0,2-1-103,0 1 0,0 0 0,0-1 0,0 1 1,0 1-1,0-1 0,4 0 0,18-1-858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43 422 18172,'1'-9'3076,"-9"17"-1261,-10 19-366,15-20-1339,0 1 1,0-1 0,1 0-1,0 1 1,0-1-1,1 1 1,0 0-1,0 11 1,1-18-105,0-1 1,0 1 0,0 0-1,0-1 1,0 1 0,0-1-1,0 1 1,0 0 0,1-1-1,-1 1 1,0-1 0,0 1-1,0 0 1,1-1 0,-1 1-1,0-1 1,1 1-1,-1-1 1,0 1 0,1-1-1,-1 1 1,1-1 0,-1 1-1,1-1 1,-1 0 0,1 1-1,-1-1 1,1 0 0,-1 1-1,1-1 1,-1 0 0,1 0-1,0 1 1,1-1 6,0 0 0,0-1 1,-1 1-1,1 0 0,0-1 1,-1 1-1,1-1 0,0 0 1,-1 1-1,1-1 0,2-2 0,4-2 46,1-1-1,-2-1 0,10-8 1,-7 5 46,-1-1 0,0 0 0,0 0 0,10-20 0,-18 30-56,-12 24 14,5-11-56,3-6 3,-6 24-16,9-30 6,0 1 0,0-1 0,0 1 0,0 0 0,0-1 0,0 1 0,0-1 0,1 1 0,-1 0 0,0-1 0,0 1 0,0-1 0,1 1 0,-1-1 0,0 1 0,0-1-1,1 1 1,-1-1 0,0 1 0,1-1 0,-1 0 0,1 1 0,-1-1 0,1 1 0,-1-1 0,1 0 0,-1 0 0,1 1 0,-1-1 0,1 0 0,-1 0 0,1 1 0,-1-1 0,1 0 0,0 0 0,-1 0 0,1 0 0,-1 0 0,1 0 0,-1 0-1,1 0 1,0 0 0,-1 0 0,2-1 0,5 1 23,32-2-688,65 3 0,-101-1 495,0 0 0,0 0 0,0 0 0,0 0 0,0-1 0,0 1 0,-1-1 0,1 0 0,0 0 0,0 0 0,0-1 0,-1 1 0,1 0 0,-1-1 0,1 0 0,-1 1 0,1-1 0,-1 0 0,0-1 0,0 1 0,0 0 0,0 0 0,-1-1 0,1 1 0,0-1-1,1-4 1,4-8-546,-2 1 0,0-1-1,7-29 1,-9 30 500,33-184-5017,-15 75 4732,-20 113 603,0 7-35,-1 0-1,0 0 1,1 0-1,0 0 1,0 0-1,0 0 0,0 0 1,0 0-1,1 1 1,2-5-1,-4 7-30,0 0 1,0 0-1,0 0 0,0 0 0,0 0 0,1 0 1,-1 0-1,0 0 0,0 0 0,0 0 0,0 0 1,0 0-1,1-1 0,-1 1 0,0 0 0,0 0 1,0 1-1,0-1 0,1 0 0,-1 0 0,0 0 1,0 0-1,0 0 0,0 0 0,1 0 1,-1 0-1,0 0 0,0 0 0,0 0 0,0 0 1,0 0-1,0 1 0,1-1 0,-1 0 0,0 0 1,0 0-1,0 0 0,0 0 0,0 0 0,0 1 1,0-1-1,0 0 0,0 0 0,0 0 1,0 0-1,0 0 0,0 1 0,1-1 0,-1 0 1,0 0-1,0 0 0,0 0 0,0 1 0,-1-1 1,1 0-1,0 0 0,0 0 0,0 0 0,0 1 1,0-1-1,1 14 1148,-2 23 218,-3 1 1,-1-1-1,-11 42 0,7-36-656,1-4-217,-11 69 851,17-92-1193,1-1 0,1 1 0,0 0 0,4 28 0,-3-42-194,-1 0 0,1-1 0,-1 1 0,1 0 0,0-1-1,0 1 1,0-1 0,-1 1 0,2-1 0,-1 1 0,0-1 0,2 2 0,-3-2 2,0-1-1,0 0 1,1 0 0,-1 0 0,0 0 0,0 0 0,0 1 0,1-1-1,-1 0 1,0 0 0,0 0 0,0 0 0,1 0 0,-1 0 0,0 0-1,0 0 1,1 0 0,-1 0 0,0 0 0,0 0 0,0 0-1,1 0 1,-1 0 0,0 0 0,0 0 0,1 0 0,-1 0 0,0 0-1,0 0 1,0 0 0,1-1 0,2-11-147,-4-2 168,-2 0 0,1 0 1,-1 1-1,-1-1 0,-1 1 1,0 0-1,0 0 0,-12-17 0,-10-31 1714,27 61-1701,-1-1 0,1 1 0,0-1 0,0 1 0,0 0 0,0-1 0,0 1 0,0-1 0,1 1 0,-1-1 0,0 1 0,0 0 0,0-1 0,0 1 0,0-1 0,1 1 0,-1 0 0,0-1 0,0 1 0,0 0 0,1-1 1,-1 1-1,0 0 0,1-1 0,-1 1 0,0 0 0,1-1 0,-1 1 0,0 0 0,1 0 0,-1 0 0,1-1 0,-1 1 0,0 0 0,1 0 0,-1 0 0,1 0 0,-1 0 0,1 0 0,-1 0 0,1 0 0,20-2 216,-20 2-189,143-6-1078,-109 5 811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 17932,'-2'-1'107,"1"0"0,0 0 0,-1 0 0,1 1 0,0-1 0,-1 0 0,1 0-1,-1 1 1,0-1 0,1 1 0,-1 0 0,1-1 0,-1 1 0,0 0 0,1 0 0,-1 0 0,0 0 0,1 0 0,-1 0 0,1 1 0,-1-1 0,0 1 0,1-1 0,-1 1 0,1-1 0,-1 1 0,1 0 0,-1 0 0,0 1 0,-9 3 361,1 1 1,-16 14 0,24-19-331,-10 8-39,0 0 0,1 1-1,1 0 1,0 1 0,0 0 0,1 1 0,0-1 0,-8 17-1,17-27-100,-1-1-1,1 1 0,-1 0 0,1 0 0,0-1 0,-1 1 1,1 0-1,0 0 0,0 0 0,-1 0 0,1-1 1,0 1-1,0 0 0,0 0 0,0 0 0,0 0 0,0 0 1,1 0-1,-1-1 0,0 1 0,0 0 0,1 1 1,0-1 0,0 0 0,-1-1 0,1 1 0,0-1 0,-1 1 0,1-1 0,0 0 0,0 1 0,0-1 0,0 0 0,-1 1 0,1-1 0,0 0 0,0 0 0,0 0 0,0 0 1,0 0-1,1 0 0,8-1-5,0 0 0,-1-1 0,15-4 0,-8 2-1,-2 1 7,0 1-1,1 1 1,15 0-1,-26 1 2,-1 0 0,1 1 1,0-1-1,0 1 0,-1-1 0,1 1 0,0 0 1,-1 1-1,1-1 0,-1 1 0,1-1 0,-1 1 1,0 0-1,1 0 0,-1 0 0,5 5 0,-8-6 15,1 0-1,0 0 0,0 0 1,-1 0-1,1 0 1,-1 1-1,1-1 0,-1 0 1,1 0-1,-1 0 0,0 0 1,1 1-1,-1-1 1,0 0-1,0 0 0,0 1 1,0-1-1,0 0 0,0 0 1,0 0-1,-1 3 1,0-2 21,0 0 1,0 1 0,0-1-1,-1 0 1,1 0 0,0 0-1,-1 0 1,0 0 0,1 0-1,-4 1 1,-1 3 96,-1-1 0,0-1 0,-1 1 0,1-1 0,-11 4 0,12-6-120,-1 0 0,0 0 0,0 0-1,1-1 1,-1 0 0,0 0 0,0-1 0,0 0 0,-11-1 0,16 1-74,0 0 1,0-1 0,0 1-1,0-1 1,0 0 0,0 1-1,0-1 1,0 0 0,0 0-1,0 0 1,0 0 0,0-1-1,1 1 1,-1 0-1,0-1 1,1 1 0,0-1-1,-1 0 1,1 1 0,0-1-1,0 0 1,-1 0 0,2 0-1,-1 0 1,0 0 0,0 0-1,1 0 1,-1 0 0,1 0-1,-1 0 1,1 0 0,0 0-1,0-5 1,1-14-524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15283,'-36'210'4176,"10"-49"-3351,25-152-844,0-4-66,1 0 0,-1 0 0,0-1 0,0 1 0,-1 0 0,0-1 0,1 0 0,-1 1-1,-1-1 1,-4 8 0,7-12 19,-1 0-1,0 0 0,1 1 1,-1-1-1,1 0 0,-1 0 0,0 0 1,1 0-1,-1 0 0,0 0 0,1 0 1,-1 0-1,0 0 0,1 0 0,-1 0 1,1-1-1,-1 1 0,0 0 0,1 0 1,-1 0-1,1-1 0,-1 1 0,1 0 1,-1-1-1,1 1 0,-1-1 0,1 1 1,-1 0-1,1-1 0,-1 1 1,0-2-1,-14-16-1074,14 17 1078,-14-19-754,-4-6 1695,-22-39 1,41 65-799,-1-1 0,1 0 0,-1 1 0,1-1 0,-1 0 0,1 1 0,0-1 0,0 0 0,-1 1 0,1-1-1,0 0 1,0 0 0,0 1 0,0-1 0,0 0 0,0 0 0,0 1 0,0-1 0,0 0 0,0 0 0,0 1 0,0-1 0,0 0 0,1 1-1,-1-1 1,0 0 0,1 0 0,-1 1 0,0-1 0,1 1 0,-1-1 0,1 0 0,-1 1 0,1-1 0,-1 1 0,1-1 0,-1 1 0,1-1-1,0 1 1,-1 0 0,1-1 0,0 1 0,-1 0 0,1-1 0,0 1 0,0 0 0,-1 0 0,1 0 0,0-1 0,0 1 0,-1 0 0,1 0-1,0 0 1,1 1 0,7-2 156,1 1 0,0 1 0,14 2 0,-15-2-235,133 6-1602,-106-6 1247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18868,'1'0'194,"1"0"1,0-1-1,-1 1 1,1 0-1,0 0 0,-1 0 1,1 0-1,0 1 1,-1-1-1,3 1 0,-3-1-143,-1 0 1,1 1-1,-1-1 0,1 0 0,-1 1 0,0-1 0,1 0 0,-1 1 0,1-1 0,-1 0 0,0 1 0,1-1 0,-1 1 1,0-1-1,1 1 0,-1-1 0,0 1 0,0-1 0,0 1 0,1-1 0,-1 2 0,0 2 126,0 0-1,-1 0 1,1-1-1,-1 1 1,0 0-1,1 0 0,-4 5 1,1 4 522,-20 68 947,-21 80-351,36-121-1109,1-1-1,-2 46 0,9-79-154,-1-3-24,1 0 1,0 0-1,-1 0 0,1 0 1,1 0-1,-1 0 0,0-1 1,1 1-1,-1 0 0,1 0 0,0 0 1,0 0-1,0-1 0,0 1 1,2 3-1,-3-6-8,1 0 0,-1 1 0,0-1 0,0 0 0,0 0 0,0 0 0,1 1 0,-1-1 0,0 0 0,0 0 0,0 0 1,1 0-1,-1 0 0,0 0 0,0 1 0,1-1 0,-1 0 0,0 0 0,0 0 0,1 0 0,-1 0 0,0 0 0,0 0 0,1 0 0,-1 0 0,0 0 0,0 0 0,1 0 0,-1 0 0,0 0 0,0 0 0,1-1 1,-1 1-1,0 0 0,0 0 0,1 0 0,-1 0 0,5-11-25,-2-14-3,-2 7 14,-2 0 0,-2-22 0,2 35 14,0 0-1,1 0 1,-2 0 0,1 0 0,-1 1-1,1-1 1,-1 1 0,-1-1 0,1 1 0,0 0-1,-1 0 1,0 0 0,-4-5 0,7 9-1,0 0 1,0 0 0,0 0 0,0 1 0,0-1-1,0 0 1,0 0 0,0 0 0,0 0 0,0 0-1,0 0 1,0 1 0,0-1 0,0 0 0,0 0-1,-1 0 1,1 0 0,0 0 0,0 0 0,0 0-1,0 0 1,0 1 0,0-1 0,0 0 0,0 0-1,0 0 1,0 0 0,0 0 0,0 0 0,-1 0-1,1 0 1,0 0 0,0 0 0,0 0 0,0 0-1,0 0 1,0 0 0,0 0 0,-1 0 0,1 0 0,0 0-1,0 0 1,0 0 0,0 0 0,0 0 0,0 0-1,0 0 1,-1 0 0,1 0 0,0 0 0,0 0-1,0 0 1,0 0 0,0 0 0,0 0 0,0 0-1,-1 0 1,1 0 0,0 0 0,0 0 0,0 0-1,0 0 1,0-1 0,0 1 0,2 10-155,1-6 60,0 0-1,0 0 0,0 0 1,0-1-1,1 1 1,-1-1-1,1 0 1,0 0-1,0 0 0,0-1 1,0 1-1,1-1 1,-1 0-1,1-1 0,5 3 1,2-1-397,0 1 0,0-2 0,0 0 0,24 2 0,-21-5-174,1 1 0,-1-2 0,1 0 0,-1 0 1,0-2-1,15-4 0,-22 5 394,0 0 0,0-1-1,0 0 1,0 0 0,-1-1 0,1 0 0,-1 0 0,0 0 0,-1-1 0,1 0-1,10-13 1,-8-4 851,-12 15 388,3 8-899,-1 0 1,1 0 0,-1-1 0,0 1 0,1 0 0,-1 0 0,1 0 0,-1 0-1,1 0 1,-1 0 0,1 1 0,-1-1 0,0 0 0,1 0 0,-1 0 0,1 0-1,-1 1 1,1-1 0,-1 0 0,0 1 0,-5 3 250,1-1 0,-1 2 1,1-1-1,0 1 0,0-1 0,0 1 1,1 1-1,0-1 0,0 1 1,-4 6-1,0 2 100,0 1-1,2-1 1,-7 20 0,12-32-359,0 1 0,0 0 0,1 0 0,-1-1 0,1 1 0,0 0 0,0 0 0,0-1 0,0 1 0,0 0 0,0 0 0,2 4 0,-2-6-39,1 0 0,-1-1 0,0 1-1,1 0 1,-1-1 0,0 1 0,1-1 0,-1 1-1,1-1 1,-1 1 0,1-1 0,-1 1 0,1-1-1,0 1 1,-1-1 0,1 0 0,0 1 0,-1-1 0,1 0-1,0 1 1,1-1-1,-1 0 0,1 0 0,-1 0 0,1 0 0,0 0 0,-1 0 0,1 0 0,-1-1 0,1 1 0,-1-1 0,1 1 0,-1-1 0,2 0 0,5-4 30,0 0-1,0-1 1,-1 0 0,0 0-1,0 0 1,0-1-1,-1 0 1,0 0-1,-1-1 1,10-16-1,1 1 34,-19 50-927,0-16 202,-6 30-386,8-39 955,1 1 0,-1-1 0,1 1 0,0-1 0,0 1-1,0-1 1,0 1 0,1-1 0,-1 1 0,1-1 0,-1 1 0,2 2 0,4 1-518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16660,'-47'57'3066,"13"1"-1434,31-53-1518,1 0 0,0 1 0,0-1 0,1 0 0,-1 0 0,1 1 0,0-1 0,1 1 0,-1-1 0,1 7 0,1-9-80,0 0 0,1 0 1,-1 0-1,1 0 1,-1 0-1,1 0 1,0-1-1,0 1 0,0-1 1,0 1-1,1-1 1,2 3-1,8 9-37,-6-4-120,0 1 1,-1-1-1,-1 1 1,0 0-1,0 0 0,-1 1 1,0-1-1,-1 1 1,0 0-1,-1 0 1,1 22-1,-3-23 157,0 0-1,0 0 1,-1 0 0,0 0-1,-1 0 1,-1-1-1,0 1 1,0 0 0,-1-1-1,0 0 1,-1 0-1,0 0 1,-7 10-1,11-18 49,0-1 0,0 1-1,0-1 1,0 1-1,0-1 1,0 0-1,-1 0 1,1 0 0,0 1-1,-1-1 1,1 0-1,-1-1 1,1 1-1,-1 0 1,1 0 0,-1-1-1,0 1 1,1-1-1,-1 1 1,0-1-1,1 0 1,-1 1 0,0-1-1,0 0 1,-2-1-1,2 1 23,0-1 0,0 0 0,0 0-1,0 0 1,0-1 0,0 1-1,0 0 1,1-1 0,-1 1 0,0-1-1,1 0 1,-1 1 0,1-1 0,0 0-1,-1 0 1,1 0 0,0 0-1,0 0 1,-1-3 0,-3-8 82,0-1 1,1 0-1,1-1 0,0 1 1,1 0-1,0-1 0,1-23 1,1 26-329,1 0 0,0 1 0,1-1 1,0 1-1,0-1 0,2 1 0,-1 0 1,1 0-1,11-21 0,2 11-71,4 4-76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16347,'-1'1'118,"1"0"0,-1-1 0,1 1 0,0 0 0,-1 0 0,1 0 0,0 0 0,-1 0 0,1 0 0,0 0 0,0 0-1,0 0 1,0 0 0,0-1 0,0 1 0,0 0 0,0 0 0,0 0 0,1 0 0,-1 0 0,0 0 0,1 0 0,-1 0-1,0 0 1,1 0 0,-1-1 0,1 1 0,0 0 0,-1 0 0,1-1 0,-1 1 0,1 0 0,1 0 0,-1-1-9,1 1 0,0-1 0,-1 1 0,1-1 0,0 0 0,0 0 1,-1 0-1,1 0 0,0 0 0,0 0 0,-1-1 0,1 1 0,0-1 0,-1 1 1,1-1-1,0 1 0,-1-1 0,3-1 0,5-3 104,1-1 0,-1 0 0,-1 0 0,1-1 0,-1 0 0,0-1-1,-1 1 1,13-17 0,-17 19-154,1-1-1,-1 1 0,1 0 1,-2-1-1,1 0 1,-1 0-1,0 0 0,0 0 1,0 0-1,-1 0 0,0 0 1,0-1-1,-1 1 1,1 0-1,-1-1 0,-2-7 1,2 13-61,0-1 0,0 1 0,0 0 0,-1-1 0,1 1 0,-1 0 0,1-1 0,-1 1 0,1 0 0,-1 0 0,0-1 0,0 1 0,1 0 0,-1 0 0,0 0 0,0 0 0,0 0 0,-1-1 0,1 2-6,0 0 0,0-1 0,0 1 0,0 0 0,0 0-1,0 0 1,1 0 0,-1 0 0,0 0 0,0 0 0,0 0 0,0 0-1,0 0 1,0 0 0,0 0 0,1 1 0,-1-1 0,0 0-1,0 1 1,-1 0 0,-2 1-27,1 0 0,-1 1 0,1 0 1,-1 0-1,1 0 0,0 0 0,0 1 0,1-1 0,-4 6 0,-2 6-47,0 0 0,1 0 0,1 1 1,1 0-1,-5 22 0,7-27 61,1 1 0,1-1 0,0 1 0,0 0 0,1-1 0,1 1 0,0 0 0,4 18 0,-5-28 15,1 1 1,0-1-1,0 1 0,0-1 0,0 0 0,0 1 0,1-1 1,-1 0-1,1 0 0,-1 0 0,1 0 0,0 0 1,-1 0-1,1 0 0,0-1 0,0 1 0,1-1 0,3 3 1,-3-3-4,1 0 1,0 0 0,-1 0-1,1 0 1,0-1 0,0 1 0,0-1-1,0 0 1,0 0 0,-1 0-1,6-2 1,5-1-1,0-1 0,0 0 0,-1-1 0,0 0 0,21-13 0,-6 0 122,0-1 1,-1-2-1,27-27 0,-22 20 177,-54 95 129,20-62-374,1 0 0,0 0-1,0 0 1,0 0 0,0 8 0,1-13-32,0 1-1,0 0 1,0 0 0,0-1-1,1 1 1,-1 0-1,0 0 1,0-1-1,0 1 1,1 0 0,-1-1-1,0 1 1,1 0-1,-1-1 1,1 1 0,-1-1-1,1 1 1,-1 0-1,1-1 1,-1 1-1,1-1 1,-1 0 0,1 1-1,0-1 1,-1 1-1,1-1 1,0 0 0,-1 1-1,1-1 1,0 0-1,-1 0 1,1 0-1,0 0 1,0 1 0,-1-1-1,1 0 1,0 0-1,-1 0 1,1 0 0,0-1-1,0 1 1,-1 0-1,1 0 1,0 0-1,0-1 1,-1 1 0,2-1-1,9-3 96,0 0 0,0-1 1,0-1-1,-1 0 0,1 0 0,-1-1 0,14-13 0,-15 12-81,1 0 0,0 1-1,1 0 1,-1 1 0,1 0 0,21-8-1,-31 14-30,0-1 0,0 1-1,-1 0 1,1 0 0,0 0-1,0 0 1,-1-1 0,1 1 0,0 0-1,0 1 1,-1-1 0,1 0-1,0 0 1,0 0 0,-1 0-1,1 1 1,0-1 0,0 0-1,-1 0 1,1 1 0,0-1-1,-1 1 1,1-1 0,0 2-1,0-1-1,0 0-1,0 1 0,0-1 1,0 0-1,-1 1 0,1-1 1,0 1-1,-1-1 0,0 1 1,1 0-1,-1 2 1,1 6-13,-1 1 1,0-1 0,-2 13 0,1-10 21,0-11-3,1 0 1,0-1-1,0 1 1,0 0-1,0-1 0,0 1 1,0 0-1,1-1 0,-1 1 1,1 0-1,-1-1 0,1 1 1,-1 0-1,1-1 1,0 1-1,0-1 0,0 0 1,0 1-1,0-1 0,0 1 1,1 0-1,0-1-45,-1-1 0,1 1-1,0-1 1,-1 0 0,1 0-1,-1 0 1,1 0 0,-1 0-1,1 0 1,-1 0 0,1 0 0,-1 0-1,1-1 1,-1 1 0,1-1-1,-1 1 1,1-1 0,-1 0 0,1 0-1,-1 1 1,0-1 0,0 0-1,1 0 1,1-2 0,-1 1-234,0 1 1,1-1-1,-1 0 1,0 0-1,0 0 0,0 0 1,0-1-1,-1 1 1,1 0-1,0-1 1,-1 1-1,0-1 0,0 0 1,0 1-1,0-1 1,1-4-1,-1-1-780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4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18956,'2'20'2024,"5"-6"-1447,0-2-265,5-1 1392,1-1-1840,1-1 464,3 5-400,0-3-64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44 215 19508,'6'1'330,"-1"-1"0,1 0 0,0 0 0,0 0 0,0-1 0,-1 0 0,1 0 0,0-1 0,-1 0 0,1 0 0,-1 0-1,1 0 1,-1-1 0,0 0 0,6-5 0,1 0-145,0 0-1,-1-1 1,0-1 0,-1 0-1,11-13 1,-18 19-132,0 1 1,-1-1 0,1 0-1,-1 0 1,0 0-1,0 0 1,-1 0-1,1-1 1,-1 1-1,2-9 1,-3 12-39,0-1 1,0 1 0,0 0-1,0-1 1,-1 1-1,1 0 1,0-1 0,-1 1-1,1 0 1,0 0-1,-1-1 1,0 1-1,1 0 1,-1 0 0,0 0-1,0 0 1,1 0-1,-1 0 1,0 0 0,0 0-1,0 0 1,0 0-1,0 0 1,-1 1-1,1-1 1,0 0 0,0 1-1,0-1 1,-1 1-1,1-1 1,0 1-1,-1 0 1,1-1 0,0 1-1,0 0 1,-1 0-1,1 0 1,-1 0 0,-1 0-1,-4 1 19,-1-1-1,1 1 1,-1 0-1,1 1 0,0 0 1,-1 0-1,1 0 1,0 1-1,0 0 1,1 1-1,-1-1 1,1 1-1,0 1 1,0-1-1,-8 8 1,5-3-31,0-1 1,1 1-1,0 0 1,0 1 0,1 0-1,0 0 1,1 1 0,-8 18-1,12-24-32,0 0 0,1 0 0,-1 0 0,1 1 0,1-1 0,-1 0 0,1 0 0,0 6 1,0-9-13,0 0 1,0 0-1,1 0 1,-1 0 0,1-1-1,-1 1 1,1 0-1,-1 0 1,1-1 0,0 1-1,0 0 1,0-1 0,0 1-1,0-1 1,1 1-1,-1-1 1,0 0 0,0 0-1,1 1 1,-1-1 0,1 0-1,0 0 1,-1 0-1,1 0 1,-1-1 0,4 2-1,3 0-244,0-1-1,0 0 0,0 0 1,0-1-1,0 0 0,0 0 1,1 0-1,-1-2 1,0 1-1,0-1 0,-1 0 1,11-3-1,4-4-644,-1 0 0,1-1 0,19-13 0,-8 3-289,-1-2 0,34-31 0,-52 41 1571,-1-1-1,0 0 1,-1-1 0,-1-1 0,0 0 0,13-24 0,-24 39-297,0 0 0,0 0 0,0 0 0,0 0 0,-1 0 0,1 0 0,0 0 0,0 0 0,0 0 0,0 0 0,-1 0 0,1 0 0,0 0 0,0 0 0,0 0 0,0 0 0,-1 0 0,1-1 0,0 1 0,0 0 0,0 0 0,0 0 0,0 0 0,-1 0 0,1 0 0,0 0 0,0-1 0,0 1 0,0 0 0,0 0 0,0 0 0,0 0 0,0 0 0,-1-1 0,1 1 0,0 0 0,0 0 0,0 0 0,0 0 0,0-1 0,0 1 0,0 0 0,0 0 0,0 0 0,0 0 0,0-1-1,0 1 1,0 0 0,0 0 0,0 0 0,0 0 0,0-1 0,1 1 0,-1 0 0,0 0 0,0 0 0,0 0 0,0 0 0,0-1 0,-11 8 842,0 3-456,0 0 1,1 1-1,0 0 1,1 1 0,0 0-1,1 0 1,-11 21-1,19-32-430,0 0 0,-1 0 0,1 0 0,0 0-1,-1 0 1,1 0 0,0 0 0,0 0-1,0 0 1,0 0 0,0 0 0,0-1 0,0 1-1,0 0 1,0 0 0,1 0 0,-1 0 0,0 0-1,1 0 1,-1 0 0,0 0 0,1 0-1,-1 0 1,1-1 0,0 1 0,-1 0 0,1 0-1,-1-1 1,1 1 0,0 0 0,0-1-1,-1 1 1,1-1 0,0 1 0,0-1 0,0 1-1,0-1 1,0 0 0,0 1 0,-1-1 0,3 1-1,6 1-13,-1 0 0,1 0-1,17 1 1,-8-2 8,-16 0-7,9 0-21,0 2 0,0-1 0,0 1 0,13 6 1,-23-8 22,1-1 1,-1 1-1,1-1 1,-1 1 0,0 0-1,1-1 1,-1 1-1,0 0 1,1 0 0,-1 0-1,0 0 1,0 0-1,0 0 1,0 0 0,0 1-1,0-1 1,0 0-1,-1 1 1,1-1 0,0 0-1,-1 1 1,1-1-1,-1 1 1,1-1 0,-1 1-1,0-1 1,0 1-1,0-1 1,1 1 0,-1-1-1,-1 1 1,1-1-1,0 1 1,0 0 0,-1-1-1,1 1 1,0-1-1,-1 0 1,0 1 0,1-1-1,-2 2 1,-2 3 39,0 0 0,-1 0-1,1 0 1,-1-1 0,-1 0 0,1 0 0,-1 0 0,1-1 0,-2 1-1,1-2 1,-9 6 0,5-5-10,0 1-1,0-1 1,0-1-1,0 0 1,-1 0 0,0-1-1,-11 1 1,3-4 34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17020,'-2'0'191,"0"1"0,1 0 0,-1 0 0,0 0 0,1 1 0,-1-1 0,1 0 0,0 0 0,-1 1 0,1-1 0,0 1 0,0-1 0,0 1 0,0 0 0,-2 3 0,-10 29 1491,9-17-1424,0-1 0,1 1 0,0-1 0,0 29 0,3-35-259,1 0 0,-1 0 0,2 0 0,-1 0 0,1 0 0,1 0 0,0 0 0,0-1 0,5 10 0,-7-17 6,0 0-1,0 0 0,0 0 0,0-1 1,0 1-1,1 0 0,-1-1 1,1 1-1,-1-1 0,1 1 0,-1-1 1,1 0-1,0 1 0,-1-1 1,1 0-1,0 0 0,0-1 1,3 2-1,-3-2 14,-1 1-1,1-1 1,0 0 0,0 0-1,0-1 1,0 1 0,0 0 0,0-1-1,0 1 1,0-1 0,0 1-1,-1-1 1,1 0 0,0 0-1,-1 0 1,3-1 0,3-4 100,0 0 1,0 0-1,-1 0 0,0-1 1,0 0-1,9-15 0,48-100 1827,-63 123-1944,0-1 1,0 0 0,0 0 0,0 0 0,0 0 0,0 0 0,0 0 0,0 0 0,0 0-1,0 0 1,0 0 0,0 0 0,0 1 0,0-1 0,0 0 0,0 0 0,0 0 0,0 0-1,0 0 1,0 0 0,0 0 0,0 0 0,0 0 0,0 0 0,1 0 0,-1 0-1,0 0 1,0 0 0,0 1 0,0-1 0,0 0 0,0 0 0,0 0 0,0 0 0,0 0-1,0 0 1,0 0 0,0 0 0,1 0 0,-1 0 0,0 0 0,0 0 0,0 0 0,0 0-1,0 0 1,0 0 0,0 0 0,0 0 0,0 0 0,0 0 0,0 0 0,1 0-1,-1 0 1,0 0 0,0 0 0,0-1 0,0 1 0,0 0 0,0 0 0,0 0 0,0 0-1,0 0 1,0 0 0,0 0 0,0 0 0,0 0 0,0 0 0,0 0 0,2 12 125,-1 15 9,-2-4-137,0-17 1,1 1-1,-1-1 1,1 1 0,1-1 0,-1 1 0,1-1 0,0 0 0,4 12-1,-5-17 7,1-1-1,-1 1 0,1 0 1,-1-1-1,1 1 1,-1 0-1,1-1 0,-1 1 1,1-1-1,-1 1 1,1-1-1,0 1 0,-1-1 1,1 1-1,0-1 0,-1 0 1,1 1-1,0-1 1,0 0-1,-1 0 0,1 0 1,0 0-1,0 1 0,0-1 1,-1 0-1,1 0 1,0 0-1,0 0 0,-1-1 1,1 1-1,0 0 1,0 0-1,-1 0 0,1-1 1,0 1-1,0 0 0,-1-1 1,2 0-1,28-21 253,-26 19-230,30-29 207,-15 14-37,27-20 1,-41 34-174,0 0 1,1 1-1,0 0 1,0 0-1,0 0 1,0 0-1,0 1 1,0 0 0,1 1-1,7-2 1,-12 3-28,0 0 1,1 0 0,-1 0-1,0 0 1,0 0-1,1 1 1,-1-1 0,0 1-1,0-1 1,0 1-1,0 0 1,0 0 0,0 0-1,0 0 1,0 0 0,0 0-1,0 1 1,0-1-1,-1 1 1,1-1 0,0 1-1,-1 0 1,0-1-1,1 1 1,-1 0 0,0 0-1,2 3 1,1 5-34,0 1 0,0 0 1,-1 0-1,2 17 0,7 17-131,-12-44 132,0 0 0,1 0 0,-1 0 0,0-1 0,1 1 0,-1 0 0,1 0 0,-1-1 0,1 1 0,-1 0 0,1-1 0,-1 1 0,1 0 0,0-1 0,-1 1 0,1-1 0,0 1 0,0-1 0,-1 0 0,1 1 0,0-1 0,0 0 0,0 1 0,-1-1 0,1 0 0,0 0 0,0 0 0,0 0 0,0 0 0,0 0 0,-1 0 0,1 0 0,0 0 0,0 0 0,0 0 0,0 0 0,0-1 0,-1 1 0,1 0 0,0 0 0,0-1 0,-1 1 0,2-1 0,3-2-219,-1 0 1,0-1 0,0 1 0,0-1-1,0 0 1,3-4 0,4-7-295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15235,'2'-5'816,"0"0"1,0 0-1,-1 1 0,0-1 0,0 0 0,0 0 0,-1 0 1,1 0-1,-1 0 0,-1-6 0,1 10-756,0 1 0,0 0-1,0-1 1,0 1 0,0 0 0,0 0-1,0-1 1,0 1 0,0 0 0,-1-1-1,1 1 1,0 0 0,0 0-1,0-1 1,0 1 0,0 0 0,-1 0-1,1 0 1,0-1 0,0 1 0,-1 0-1,1 0 1,0 0 0,0 0 0,0-1-1,-1 1 1,1 0 0,0 0-1,-1 0 1,1 0 0,0 0 0,0 0-1,-1 0 1,-11 3 724,-11 13-325,14-6-413,0 0 0,1 0 0,0 1 0,0 0 0,1 0 0,-6 13 0,10-16-50,-1 0 0,1 0 0,1-1 0,-1 2 0,1-1 0,0 0 0,1 0 0,0 1 0,1-1 0,0 15 0,0-22 1,0 0 1,0 0 0,0 0 0,0 0-1,0 0 1,1 0 0,-1 0 0,0 0 0,1 0-1,-1 0 1,0-1 0,1 1 0,-1 0 0,1 0-1,-1 0 1,1-1 0,-1 1 0,1 0-1,0-1 1,-1 1 0,1 0 0,0-1 0,0 1-1,0-1 1,-1 1 0,1-1 0,0 1-1,0-1 1,0 0 0,0 1 0,0-1 0,0 0-1,-1 0 1,1 0 0,0 0 0,0 0-1,0 0 1,0 0 0,0 0 0,0 0 0,0 0-1,0 0 1,1-1 0,2 0-2,0-1-1,1 1 1,-1-1 0,0 0 0,0-1-1,0 1 1,-1-1 0,5-3 0,16-18 65,-1-1 0,-1 0 0,-1-2 0,-1-1 0,16-31 0,-14 24 101,-19 31-220,-1 5-42,-3 14-213,-7 28-684,7-38 751,-19 98-1896,18-82 1470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19596,'-12'24'1202,"-58"130"2155,62-135-3192,2 1-1,0 1 1,1-1-1,1 1 1,1 0-1,0 24 1,3-44-148,-1 0 0,1 1 0,0-1 0,0 0 0,0 1 0,1-1 0,-1 0 0,0 1 0,0-1 0,1 0 0,-1 0 0,1 1 0,-1-1 0,1 0 0,-1 0 0,1 0 0,0 0 0,0 0 0,-1 0 0,1 0 0,0 0 0,0 0 0,0 0 0,0 0 0,0 0 0,0 0 0,1-1 0,-1 1 0,2 0 0,0 0-1,-1-1 0,0 0 0,1 0 0,-1 0 0,1 0 0,-1 0 0,1-1 1,-1 1-1,0-1 0,1 1 0,-1-1 0,0 0 0,0 0 0,1 0 0,2-3 0,15-8 87,26-24 1,-30 23-36,32-21-1,-46 33-70,-1 0-1,0 0 1,0 1-1,1-1 1,-1 0-1,1 1 0,-1-1 1,1 1-1,-1-1 1,1 1-1,-1-1 1,1 1-1,-1 0 1,1 0-1,-1 0 1,1 0-1,-1 0 0,1 0 1,2 1-1,-3 0-1,0-1 0,0 1 0,-1 0 0,1 0 0,0-1 0,-1 1 0,1 0 0,-1 0 0,1 0 0,-1-1 0,0 1 0,1 0 0,-1 0 0,0 0 0,1 0 0,-1 0 0,0 0 0,0 0-1,0 0 1,0 0 0,0 0 0,0 2 0,-1 4 13,0 0 0,0 0-1,-1 0 1,0 0 0,0 0-1,-6 12 1,4-13 74,1 1 0,-1-1 1,0 0-1,-1 0 0,1 0 0,-1-1 0,0 0 1,-1 0-1,1 0 0,-1 0 0,0-1 0,0 0 0,-14 6 1,16-8-105,0-1 1,-1 1-1,1-1 0,-1 0 1,1-1-1,-1 1 1,1-1-1,-1 0 1,1 0-1,-1 0 1,0-1-1,1 1 0,-1-1 1,1 0-1,0-1 1,-1 1-1,1-1 1,0 0-1,0 0 1,0 0-1,0 0 1,0-1-1,-4-3 0,2 1-359,-1 0-1,2-1 1,-1 0-1,0 0 0,-5-9 1,1 1-297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16299,'-2'44'7223,"-6"36"-4463,-4 44-2402,12-120-327,0 0 1,0 0-1,0 0 0,0 1 0,1-1 0,1 4 0,-2-7-25,0-1 0,0 1 0,1 0 1,-1-1-1,0 1 0,0-1 0,1 1 0,-1-1 0,1 1 0,-1-1 0,0 1 0,1-1 1,-1 0-1,1 1 0,-1-1 0,1 0 0,-1 1 0,1-1 0,-1 0 0,1 1 1,-1-1-1,1 0 0,0 0 0,-1 0 0,1 0 0,-1 0 0,1 1 0,0-1 0,-1 0 1,1 0-1,-1 0 0,1-1 0,0 1 0,-1 0 0,1 0 0,-1 0 0,1 0 0,0-1 1,-1 1-1,1 0 0,-1 0 0,1-1 0,-1 1 0,1 0 0,-1-1 0,1 1 1,-1-1-1,1 0 0,8-6 53,0 0 1,0-1-1,-1 0 0,-1 0 1,11-15-1,-10 12 12,1 1-1,0 0 1,16-14 0,-25 24-73,1-1 1,0 0 0,-1 1-1,1-1 1,0 1 0,0-1 0,-1 1-1,1-1 1,0 1 0,0-1-1,0 1 1,0 0 0,0 0 0,-1-1-1,1 1 1,0 0 0,0 0-1,0 0 1,0 0 0,0 0 0,0 0-1,0 0 1,0 0 0,0 0-1,0 1 1,-1-1 0,1 0 0,0 0-1,0 1 1,0-1 0,0 1-1,-1-1 1,1 1 0,0-1 0,0 1-1,-1-1 1,1 1 0,0 0-1,-1-1 1,1 1 0,-1 0 0,1 0-1,-1-1 1,1 1 0,-1 0-1,1 0 1,-1 0 0,0 0 0,1-1-1,-1 1 1,0 1 0,3 8-138,0 0 0,-1 0 0,1 20 1,-1-15-147,-2-13 174,0 0 0,0 1 1,1-1-1,-1 0 0,1 0 1,-1 0-1,1 0 0,0 0 1,0 0-1,0 0 0,0 0 0,0 0 1,1-1-1,-1 1 0,0 0 1,1-1-1,2 3 0,-2-3-35,0 0 0,0-1-1,-1 1 1,1-1-1,0 0 1,0 0 0,0 0-1,0 1 1,0-2 0,-1 1-1,1 0 1,0 0-1,0-1 1,0 1 0,-1-1-1,1 1 1,0-1-1,0 0 1,-1 1 0,3-3-1,15-8-1226,0 0-1,-1-1 1,27-26 0,-30 25 1374,1 0 0,1 1 0,0 0 0,22-11 0,-39 24 43,0-1-1,0 0 1,0 0-1,0 0 0,0 0 1,0 0-1,0 0 0,0 0 1,0 0-1,0 0 0,0 0 1,0 1-1,0-1 1,0 0-1,0 0 0,1 0 1,-1 0-1,0 0 0,0 0 1,0 0-1,0 0 0,0 0 1,0 0-1,0 0 0,0 0 1,0 0-1,0 0 1,0 0-1,0 1 0,0-1 1,0 0-1,1 0 0,-1 0 1,0 0-1,0 0 0,0 0 1,0 0-1,0 0 1,0 0-1,0 0 0,0 0 1,0 0-1,0 0 0,1 0 1,-1 0-1,0 0 0,0 0 1,0 0-1,0 0 0,0 0 1,0-1-1,0 1 1,0 0-1,0 0 0,0 0 1,0 0-1,0 0 0,1 0 1,-1 0-1,0 0 0,0 0 1,0 0-1,0 0 1,0 0-1,0 0 0,0 0 1,0-1-1,0 1 0,0 0 1,-5 8 1509,-11 10 73,16-18-1504,-4 4 278,0-1-175,1 1-1,0-1 1,0 1 0,0 0-1,0-1 1,0 1-1,1 0 1,-1 1-1,1-1 1,0 0-1,-1 7 1,3-11-218,0 1-1,0-1 1,0 1 0,1-1-1,-1 0 1,0 1 0,0-1-1,0 1 1,1-1 0,-1 0-1,0 1 1,1-1 0,-1 0-1,0 1 1,1-1 0,-1 0-1,0 1 1,1-1 0,-1 0-1,1 0 1,-1 1 0,0-1-1,1 0 1,-1 0 0,1 0 0,-1 0-1,1 0 1,-1 0 0,1 0-1,-1 0 1,1 0 0,-1 0-1,1 0 1,-1 0 0,0 0-1,1 0 1,-1 0 0,1 0-1,-1 0 1,1 0 0,-1-1-1,1 1 1,23-7 10,3-4-11,-12 4-132,0 1 1,0 1-1,0 0 1,1 1 0,0 0-1,0 1 1,17 0-1,-32 3 91,1 0-1,0 0 1,-1 0-1,1 1 0,-1-1 1,1 0-1,-1 1 0,1-1 1,-1 1-1,1 0 1,-1 0-1,0-1 0,1 1 1,-1 0-1,0 0 0,0 0 1,0 0-1,0 0 1,1 0-1,-1 1 0,-1-1 1,1 0-1,0 1 1,0-1-1,0 0 0,-1 1 1,1-1-1,-1 1 0,1-1 1,-1 1-1,0-1 1,1 1-1,-1 2 0,1 7-34,-1-1 0,0 1 0,-1-1-1,-2 14 1,-1 9 75,4 0-27,-2 92-116,0-104 123,-1 1-1,0-1 1,-12 35-1,1-29 100,4-19 5,10-8-84,-1 0-1,1 0 0,0 0 0,-1 0 0,1 0 1,-1 0-1,1 0 0,0 0 0,-1-1 1,1 1-1,-1 0 0,1 0 0,0 0 0,-1-1 1,1 1-1,0 0 0,-1 0 0,1-1 1,0 1-1,0 0 0,-1 0 0,1-1 1,0 1-1,0 0 0,-1-1 0,1 1 0,0-1 1,0 1-1,0 0 0,0-1 0,-4-8 21,1 0-1,1 0 0,0 0 0,0 0 0,1-1 1,0 1-1,1 0 0,0-11 0,9-75 52,-6 74-81,1 1 0,0 0 1,2 0-1,0 1 0,14-28 1,-14 35-17,1 1 1,0-1 0,1 2 0,0-1-1,1 1 1,0 0 0,0 0 0,1 1-1,16-11 1,89-54 271,-126 95 316,1 0 1,-11 32 0,20-50-547,-1 4 14,1-1 0,-1 0 0,1 1 0,0 0 0,0-1 0,1 1 1,0 0-1,0-1 0,2 11 0,-2-17-53,0 1 0,0-1 0,0 0 0,1 1 0,-1-1 0,0 0 0,0 0 0,1 1 0,-1-1 0,0 0 0,1 0 0,-1 0 0,0 0 0,1 1 0,-1-1 0,0 0 0,1 0 0,-1 0 0,0 0 0,1 0 0,-1 0 0,0 0 0,1 0 0,-1 0 0,0 0-1,1 0 1,-1 0 0,1 0 0,-1 0 0,0 0 0,1 0 0,-1 0 0,0-1 0,1 1 0,-1 0 0,0 0 0,0 0 0,1 0 0,-1-1 0,0 1 0,1 0 0,-1 0 0,0-1 0,14-12-901,-9 5 730,0-1 0,0 0 0,5-13 1,3-8-303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18244,'-5'17'1768,"1"6"-1208,0-4-232,9 5 1097,4-1-809,7-2-936,5-2-496,-1-2 672,2-2-176,2-3-145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16396,'-12'4'864,"1"1"0,-1 0 1,1 0-1,-13 9 0,18-10-553,0 0 0,0 0 0,0 1 0,1 0 0,0 0 0,0 0 0,0 1 0,-5 8 0,9-13-287,1 0 1,-1-1 0,1 1-1,-1 0 1,1 0 0,-1-1-1,1 1 1,0 0 0,-1 0-1,1-1 1,0 1 0,0 0-1,0 0 1,0 0 0,0 0-1,-1-1 1,1 1-1,1 0 1,-1 0 0,0 0-1,0 0 1,0-1 0,0 1-1,1 0 1,-1 0 0,0 0-1,1 1 1,0-2-13,0 1 0,1 0 0,-1-1 1,0 1-1,0 0 0,0-1 0,1 1 0,-1-1 0,0 0 0,0 0 0,1 1 0,-1-1 1,0 0-1,1 0 0,1 0 0,6-1-20,1 0-1,-1 0 1,16-5 0,10-7-104,0-1 1,-1-1 0,-1-2 0,32-22-1,-158 135-1,93-95 123,-1 0 0,0 0 0,0-1 0,0 1-1,1 0 1,-1 0 0,0 0 0,1 0 0,-1 0 0,1 0 0,-1 0-1,1 0 1,0 0 0,-1 0 0,1 0 0,0 1 0,0-1 0,-1 0 0,1 0-1,0 0 1,0 0 0,0 0 0,1 0 0,-1 1 0,1 1 0,-1-2 6,1 0 0,0 0-1,0 0 1,0 0 0,1 0 0,-1 0 0,0-1 0,0 1 0,0 0 0,1 0 0,-1-1 0,0 1 0,0-1 0,1 1 0,-1-1 0,1 0 0,1 1 0,2-1-116,-1 1 0,1-1 0,0 0 0,-1 0 0,1 0 1,0 0-1,-1-1 0,1 0 0,-1 0 0,1 0 0,7-4 0,-7 2-100,0 0-61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16043,'-9'31'1274,"3"-14"-735,0 1-1,2 0 1,0 0 0,1 0-1,1 1 1,0 28-1,12 46 57,-4-50-471,0 50 0,-6-81-80,-1 0-1,0 0 0,0 0 1,-1-1-1,-1 1 1,0-1-1,0 1 1,-1-1-1,-6 11 1,9-19 19,-1 0 0,0 0 1,0 0-1,0 0 0,0 0 1,0 0-1,-1-1 0,1 0 1,-1 1-1,0-1 0,0 0 1,0 0-1,0 0 0,0 0 1,0-1-1,-4 2 0,5-3-10,0 1-1,0-1 1,0 0 0,0 0-1,0 0 1,0 0-1,0 0 1,0 0 0,0-1-1,0 1 1,0-1-1,0 1 1,0-1 0,0 0-1,0 0 1,0 0-1,1 0 1,-1 0 0,0 0-1,1-1 1,-1 1-1,1 0 1,-1-1 0,1 1-1,0-1 1,-1 1-1,1-1 1,-2-3 0,-2-5 48,0-1 0,0 1 0,1-1 0,0 0 0,0-1 1,2 1-1,-1 0 0,1-1 0,1 1 0,0-1 0,1 0 0,0 1 1,1-1-1,3-17 0,-2 16-87,1 0-1,0 0 1,0 1 0,2 0 0,-1 0 0,2 0-1,-1 0 1,2 1 0,0 0 0,0 0-1,1 1 1,17-19 0,-9 15-197,1 1 0,0 1 0,36-20 0,-17 15-39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15731,'0'-1'155,"0"-1"0,0 1-1,0 0 1,0 0 0,0-1-1,0 1 1,0 0 0,1 0-1,-1 0 1,1-1 0,-1 1-1,1 0 1,-1 0 0,1 0-1,-1 0 1,1 0-1,0 0 1,0 0 0,-1 0-1,1 0 1,0 0 0,0 0-1,0 1 1,0-1 0,0 0-1,0 0 1,0 1 0,1-1-1,-1 1 1,0-1 0,1 1-1,5-4 407,0 1 0,0 1-1,0-1 1,8-1 0,-13 3-460,0 1 0,1-1 0,0 1 1,-1 0-1,1 0 0,-1 0 0,1 0 1,-1 0-1,1 0 0,-1 0 0,1 1 1,-1 0-1,1-1 0,-1 1 0,1 0 1,-1 0-1,0 0 0,1 1 0,-1-1 1,3 2-1,-4-1-70,1 1 0,0-1 0,-1 0 0,1 1 0,-1-1 0,0 1-1,0 0 1,0-1 0,0 1 0,0 0 0,-1-1 0,1 1 0,-1 0 0,0 0 0,1 0 0,-1 0 0,-1-1 0,1 6 0,-2 2-55,0 1 0,-1 0 0,-6 16 1,5-16-43,1 0 0,-4 20 1,7-30 64,0-1 0,0 0 1,0 1-1,0-1 0,0 0 1,0 1-1,0-1 0,0 1 1,0-1-1,0 0 1,0 1-1,0-1 0,0 0 1,0 1-1,1-1 0,-1 0 1,0 1-1,0-1 0,1 0 1,-1 1-1,0-1 1,0 0-1,1 0 0,-1 1 1,0-1-1,1 0 0,-1 0 1,0 0-1,0 1 0,1-1 1,-1 0-1,1 0 1,-1 0-1,0 0 0,1 0 1,-1 0-1,0 0 0,1 0 1,-1 0-1,1 0 0,-1 0 1,0 0-1,1 0 1,-1 0-1,0 0 0,1 0 1,-1 0-1,0 0 0,1 0 1,-1-1-1,1 1 0,-1 0 1,1 0-1,23-11 134,-22 10-118,37-19 344,-1-2 0,48-37 0,-84 58-342,-1 0 0,0 0 0,0 0 0,1 0-1,-1 0 1,0 0 0,0-1 0,0 1 0,0 0-1,-1-1 1,1 1 0,0 0 0,0-1-1,-1 1 1,1-3 0,-1 3-4,0 1 1,0-1-1,0 0 1,0 1-1,0-1 0,0 0 1,0 1-1,-1-1 1,1 1-1,0-1 0,0 0 1,-1 1-1,1-1 0,0 1 1,-1-1-1,1 1 1,-1-1-1,1 1 0,-1-1 1,1 1-1,-1-1 1,1 1-1,-1 0 0,1-1 1,-2 1-1,-2-2-206,0 0 1,-1 1-1,1-1 1,-1 1-1,0 0 1,1 1-1,-1-1 1,-8 1-1,13 0 83,0 0-1,0 0 1,-1 0-1,1 0 1,0 0-1,0-1 1,-1 1-1,1 0 1,0 0-1,0 0 1,-1 1-1,1-1 1,0 0-1,0 0 1,-1 0 0,1 0-1,0 0 1,0 0-1,-1 0 1,1 0-1,0 0 1,0 1-1,0-1 1,-1 0-1,1 0 1,0 0-1,0 0 1,0 1-1,0-1 1,-1 0-1,1 0 1,0 0-1,0 1 1,0-1-1,0 1 1,8 5-2290,6 0 1081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17260,'-1'-2'166,"0"1"0,1 0 0,-1 0 0,0 0 0,0 0 0,0 0 0,0 0 0,0 0 0,0 0 0,0 1 0,0-1 1,0 0-1,0 0 0,0 1 0,0-1 0,-1 1 0,1-1 0,0 1 0,-1 0 0,1-1 0,0 1 0,0 0 0,-1 0 0,-1 0 0,-2 0 214,0-1-1,0 1 0,1 1 0,-1-1 0,-8 2 0,7 0-210,0 1 0,1-1 0,-1 1 0,1 0 0,-1 1 0,1-1 0,0 1 0,-4 5 0,6-7-145,0 0-1,1 1 1,0-1 0,-1 1 0,1 0-1,0 0 1,0 0 0,1 0 0,-1 0-1,1 0 1,-1 0 0,1 0 0,0 1-1,0-1 1,0 6 0,1-8-19,0-1 0,0 1 0,0 0-1,0-1 1,0 1 0,1-1 0,-1 1 0,0-1 0,1 1 0,-1 0 0,0-1 0,1 1 0,-1-1 0,1 1 0,-1-1-1,0 0 1,1 1 0,0-1 0,-1 1 0,1-1 0,-1 0 0,1 1 0,-1-1 0,1 0 0,-1 0 0,1 1-1,0-1 1,-1 0 0,1 0 0,0 0 0,-1 0 0,1 0 0,0 0 0,0 0 0,22-1 102,-7-3-26,0-1 0,0 0 0,17-9 0,-23 9-45,1 1-1,-1 0 1,1 0-1,0 1 1,0 0-1,0 1 1,0 0-1,22 0 1,-31 2-35,-1 0 1,1 0-1,-1 1 1,1-1 0,-1 0-1,1 1 1,-1-1 0,1 1-1,-1 0 1,0-1-1,1 1 1,-1 0 0,0 0-1,1 0 1,-1 0-1,0 0 1,0 0 0,0 0-1,0 0 1,1 3-1,0 0-5,0 0-1,0 0 0,0 1 1,-1-1-1,2 6 1,0 0 4,-3-9 4,0-1-1,0 0 1,0 1 0,1-1-1,-1 1 1,0-1-1,1 0 1,-1 1-1,0-1 1,1 0-1,-1 1 1,0-1-1,1 0 1,-1 0 0,1 1-1,-1-1 1,0 0-1,1 0 1,-1 0-1,1 1 1,-1-1-1,1 0 1,-1 0-1,1 0 1,-1 0-1,1 0 1,-1 0 0,0 0-1,1 0 1,-1 0-1,1 0 1,-1 0-1,1 0 1,-1-1-1,1 1 1,-1 0-1,1 0 1,-1 0 0,0-1-1,1 1 1,0-1-1,19-11 102,-18 11-91,25-20 127,23-16 30,-45 34-177,0 0-1,0 0 1,0 1-1,1 0 1,-1-1-1,1 2 1,10-3-1,-15 4-2,1 0-1,-1 0 1,0 0-1,1 0 0,-1 0 1,1 0-1,-1 0 0,0 0 1,1 1-1,-1-1 0,0 0 1,1 1-1,-1 0 0,0-1 1,0 1-1,0 0 1,1-1-1,-1 1 0,0 0 1,0 0-1,0 0 0,0 0 1,0 0-1,-1 0 0,1 0 1,0 0-1,0 0 1,-1 1-1,2 1 0,1 4-32,-1 1 1,0 0-1,0-1 0,1 12 0,-3-13 28,1-1 1,0 0-1,0 1 0,1-1 0,2 7 0,-4-12 14,1 1 1,-1 0-1,1-1 0,0 1 0,-1 0 1,1-1-1,0 1 0,-1-1 1,1 1-1,0-1 0,0 0 1,-1 1-1,1-1 0,0 0 0,0 1 1,0-1-1,-1 0 0,1 0 1,0 0-1,0 0 0,0 0 1,0 0-1,0 0 0,-1 0 0,1 0 1,0 0-1,0 0 0,0 0 1,0-1-1,-1 1 0,1 0 0,1-1 1,29-16 32,-24 12-28,0 1-8,-3 1-55,0 0-1,0 1 1,0-1-1,0 1 1,1 0-1,-1 1 0,0-1 1,1 1-1,-1 0 1,1 0-1,6-1 1,-10 2 26,-1 0 0,0 0 1,1 0-1,-1 1 0,1-1 1,-1 0-1,1 0 0,-1 0 1,0 0-1,1 1 1,-1-1-1,0 0 0,1 0 1,-1 1-1,1-1 0,-1 0 1,0 0-1,0 1 0,1-1 1,-1 0-1,0 1 1,0-1-1,1 1 0,-1-1 1,0 0-1,0 1 0,0-1 1,0 1-1,1-1 0,-1 0 1,0 1-1,0-1 1,0 1-1,0-1 0,0 1 1,0-1-1,0 1 0,0-1 1,0 0-1,-1 1 0,1-1 1,0 1-1,0-1 1,0 0-1,0 1 0,-1-1 1,1 1-1,0-1 0,0 0 1,-1 1-1,1-1 0,0 0 1,0 1-1,-1-1 1,1 0-1,0 0 0,-1 1 1,-1 1-96,0 1 0,0-1 0,0 0-1,-1 0 1,1 0 0,0 0 0,-4 2 0,-6-1-270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92 22381,'1'-4'250,"0"0"1,0 1 0,0-1-1,0 0 1,1 1-1,-1 0 1,1-1-1,0 1 1,0 0 0,0 0-1,1 0 1,-1 0-1,1 0 1,4-4-1,-2 3-228,0 0 0,-1 0 0,1 0 0,1 1-1,-1-1 1,0 1 0,1 1 0,0-1-1,-1 1 1,10-2 0,-15 4-22,1 0-1,0 0 1,0 0-1,0 0 1,0 0-1,-1 0 1,1 1-1,0-1 1,0 0 0,-1 0-1,1 1 1,0-1-1,-1 1 1,1-1-1,0 1 1,-1-1-1,1 1 1,0-1 0,-1 1-1,1-1 1,-1 1-1,1 0 1,-1-1-1,0 1 1,1 0-1,-1-1 1,0 1-1,1 0 1,-1 0 0,0 0-1,0-1 1,1 1-1,-1 0 1,0 0-1,0 1 1,3 31-19,-3-31 18,6 328-20,-6-314 78,-1 0 0,-5 29-1,6-41 18,-1 0 0,0 0-1,0 1 1,-1-1-1,1 0 1,-1 0 0,0 0-1,0-1 1,0 1-1,-1 0 1,1-1 0,-1 1-1,0-1 1,0 0-1,-5 4 1,6-6 6,0 0 0,-1 0-1,1 0 1,-1-1 0,1 1 0,-1-1 0,1 1-1,-1-1 1,1 0 0,-1 0 0,0 0 0,1 0-1,-1-1 1,1 1 0,-1-1 0,1 1 0,-1-1 0,1 0-1,0 0 1,-4-1 0,-7-5 171,0 0 0,-17-12 1,12 7-67,-66-36-409,84 48 169,-1 0-1,1 0 1,0 0 0,0 0-1,-1 0 1,1 0 0,0-1-1,0 1 1,-1 0 0,1 0-1,0 0 1,0 0 0,0 0-1,-1-1 1,1 1 0,0 0-1,0 0 1,0 0 0,0 0-1,-1-1 1,1 1 0,0 0-1,0 0 1,0-1 0,0 1-1,0 0 1,0 0 0,0-1-1,0 1 1,-1 0 0,1 0-1,0-1 1,0 1 0,0 0-1,0 0 1,0-1 0,1 1-1,-1 0 1,0 0 0,0-1-1,0 1 1,0 0 0,0 0-1,0 0 1,0-1 0,0 1-1,0 0 1,1 0 0,-1-1-1,0 1 1,0 0 0,0 0-1,0 0 1,1 0 0,-1-1-1,0 1 1,0 0 0,1 0-1,-1 0 1,0 0 0,0 0-1,0 0 1,1-1 0,17-6-1289,-2 4 405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 15155,'3'1'358,"0"-1"-1,0 0 1,0 0-1,0 0 1,0 0-1,0 0 0,0-1 1,0 1-1,0-1 1,0 0-1,0 0 1,0 0-1,0 0 1,0-1-1,2-1 1,42-27 2268,-36 22-2247,28-21 407,-37 27-696,0 0-1,0 0 1,1 0-1,-2 0 1,1-1 0,0 1-1,0-1 1,-1 1-1,1-1 1,-1 1 0,0-1-1,2-3 1,-3 5-67,0 1 0,0 0 0,0-1 0,0 1 0,0 0-1,0-1 1,0 1 0,0-1 0,0 1 0,0 0 0,0-1 0,0 1 0,0-1 0,0 1 0,-1 0 0,1-1 0,0 1 0,0 0 0,0-1-1,0 1 1,-1 0 0,1-1 0,0 1 0,0 0 0,-1-1 0,1 1 0,0 0 0,-1 0 0,1-1 0,0 1 0,-1 0 0,-14-1 407,-15 8 14,20-3-405,1 1 0,-1 0-1,1 0 1,0 1 0,1 0 0,-1 1-1,1 0 1,1 0 0,-1 0 0,1 1-1,1 0 1,-1 1 0,1 0 0,1 0-1,-1 0 1,2 0 0,-1 1 0,1 0-1,-4 17 1,7-25-41,1 0 0,-1 0 0,1 0 0,0 0-1,0 0 1,0 0 0,0 0 0,0 0 0,0 0 0,1 1 0,-1-1 0,0 0 0,1 0-1,0 0 1,0 0 0,-1 0 0,1-1 0,0 1 0,0 0 0,2 2 0,-1-2-59,0-1 1,0 0-1,-1 0 1,1 0-1,0 0 0,0 0 1,0 0-1,0 0 1,0-1-1,0 1 1,0-1-1,1 1 1,-1-1-1,0 0 1,0 0-1,0 0 0,0 0 1,0 0-1,1-1 1,-1 1-1,2-1 1,18-5-662,-1-1 0,0-1 0,0-1 0,0-1 0,22-15 0,-1 0-275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107 234 16484,'-10'10'3279,"-26"38"-136,25-31-2985,2 0 1,0 0-1,1 1 1,1 0 0,-7 30-1,13-47-144,1 0-1,0 1 1,-1-1-1,1 1 1,0-1-1,0 0 1,-1 1-1,1-1 1,0 1-1,1-1 1,-1 0 0,0 1-1,0-1 1,0 1-1,1-1 1,-1 0-1,1 1 1,-1-1-1,2 2 1,-1-2 0,-1-1 0,1 0-1,0 1 1,0-1 0,-1 0 0,1 0 0,0 1 0,0-1-1,0 0 1,-1 0 0,1 0 0,0 0 0,0 0 0,0 0 0,-1 0-1,1 0 1,0 0 0,0-1 0,0 1 0,-1 0 0,1 0 0,0-1-1,1 0 1,5-3 52,0 0 0,0 0-1,0-1 1,-1 0 0,7-7 0,9-10 132,-2-1 0,0-2 0,-1 0 0,27-50 0,-17 18 385,29-79 0,-40 79 20,-18 57-599,0 0 1,0 0-1,0 0 0,0 0 0,0 0 1,-1 0-1,1 0 0,0 0 1,0 0-1,0 0 0,0 0 1,0 0-1,0 0 0,0 0 1,0 0-1,0 0 0,0 1 1,0-1-1,-1 0 0,1 0 1,0 0-1,0 0 0,0 0 1,0-1-1,0 1 0,0 0 0,0 0 1,0 0-1,0 0 0,0 0 1,0 0-1,-1 0 0,1 0 1,0 0-1,0 0 0,0 0 1,0 0-1,0 0 0,0 0 1,0 0-1,0 0 0,0 0 1,0 0-1,0 0 0,0-1 1,0 1-1,0 0 0,0 0 0,0 0 1,0 0-1,0 0 0,0 0 1,0 0-1,0 0 0,-7 8 50,-24 55 108,3 1 0,-29 96 0,53-146-142,0-5-3,1-1 0,0 1 0,1 0 0,0-1 0,0 1 0,1 0 0,0 0 0,1 0 0,1 16 0,-1-24-15,0 0 1,0 1-1,1-1 1,-1 0-1,0 0 0,1 0 1,-1 0-1,1 0 1,-1 0-1,1 0 1,0 0-1,-1 0 0,1 0 1,0 0-1,0 0 1,0-1-1,-1 1 1,1 0-1,0 0 1,0-1-1,0 1 0,0-1 1,0 1-1,2 0 1,0 0-3,0-1-1,0 0 1,-1 1 0,1-1 0,0 0 0,0 0 0,0-1 0,-1 1 0,1-1-1,3 0 1,8-4-38,0 0-1,-1-1 1,15-8-1,-24 13 22,29-17-212,0-1 1,34-26-1,-66 44 226,1 0-1,0 0 1,-1-1-1,0 1 0,1 0 1,-1-1-1,0 1 1,1-1-1,-1 0 1,0 1-1,0-1 0,0 0 1,-1 0-1,1 0 1,0 0-1,-1 1 1,1-1-1,-1 0 0,0 0 1,1 0-1,-1 0 1,0 0-1,0 0 0,-1-3 1,1 5 3,0 0 1,0 0-1,0 0 1,0-1-1,0 1 0,0 0 1,0 0-1,0 0 1,0 0-1,0 0 1,0-1-1,0 1 0,0 0 1,0 0-1,0 0 1,0 0-1,-1 0 1,1 0-1,0 0 0,0-1 1,0 1-1,0 0 1,0 0-1,0 0 1,0 0-1,-1 0 0,1 0 1,0 0-1,0 0 1,0 0-1,0 0 1,0 0-1,-1 0 0,1 0 1,0 0-1,0 0 1,0 0-1,0 0 1,0 0-1,-1 0 0,1 0 1,0 0-1,0 0 1,0 0-1,0 0 1,0 0-1,-1 0 0,1 0 1,0 0-1,0 0 1,0 0-1,0 0 1,0 0-1,0 0 0,-1 1 1,1-1-1,0 0 1,0 0-1,0 0 1,0 0-1,0 0 0,0 0 1,0 1-1,0-1 1,0 0-1,0 0 1,-6 10 26,4-4-19,0 0 0,1 0 0,0 0 0,1 0 0,-1 0 1,1 0-1,0 0 0,1 0 0,-1 0 0,1 0 0,0-1 0,1 1 0,1 6 1,-1-8-14,0 0 1,0 0 0,0-1 0,1 1 0,-1 0 0,1-1-1,0 0 1,0 1 0,0-1 0,0 0 0,1-1 0,-1 1 0,1-1-1,0 1 1,-1-1 0,1 0 0,0 0 0,7 1 0,3 1 2,1-1-1,0 0 1,-1-1 0,1-1 0,0 0 0,0-1 0,0-1 0,0 0 0,0-1 0,22-6 0,-36 8 16,0-1 0,0 1 0,0 0 1,-1-1-1,1 1 0,0-1 0,0 1 0,0-1 0,-1 0 1,1 1-1,0-1 0,0 0 0,-1 1 0,1-1 1,-1 0-1,1 0 0,-1 0 0,1 0 0,-1 1 0,1-1 1,-1 0-1,0 0 0,0 0 0,1 0 0,-1 0 0,0 0 1,0 0-1,0 0 0,0 0 0,0 0 0,0 0 0,0 0 1,0 0-1,0 0 0,-1 0 0,1 0 0,0 0 0,-1 1 1,1-1-1,-1 0 0,1 0 0,-1-1 0,-3-6 154,0 0-1,-1 0 0,-8-11 0,8 12-66,-36-53 526,40 60-629,1 0 0,0-1 1,-1 1-1,1 0 0,0-1 1,0 1-1,-1 0 0,1-1 1,0 1-1,0 0 0,0-1 1,0 1-1,-1-1 1,1 1-1,0 0 0,0-1 1,0 1-1,0-1 0,0 1 1,0-1-1,0 1 0,0 0 1,0-1-1,0 1 0,0-1 1,0 1-1,0 0 0,1-1 1,-1 1-1,0-1 0,0 1 1,0 0-1,0-1 0,1 1 1,-1 0-1,0-1 0,1 1 1,-1 0-1,0-1 0,0 1 1,1 0-1,-1 0 0,0-1 1,1 1-1,-1 0 1,1 0-1,-1 0 0,0-1 1,1 1-1,-1 0 0,1 0 1,-1 0-1,0 0 0,1 0 1,-1 0-1,1 0 0,31 0-494,-24 0 277,2 0 116,0 0 1,0-1-1,-1-1 0,1 0 1,0 0-1,-1-1 0,0 0 1,0 0-1,10-6 0,26-14-230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300 134 14195,'5'-9'771,"-1"0"-1,-1 0 1,1-1 0,-2 1 0,4-20-1,-5 26-525,-1 0-1,0 0 0,0 0 0,0 0 0,-1 0 1,1 0-1,-1 0 0,1 0 0,-1 0 0,-2-5 0,2 7-116,1-1-1,-1 1 1,0 0-1,0-1 1,0 1-1,-1 0 1,1 0-1,0 0 0,0 0 1,-1 0-1,1 0 1,0 0-1,-1 0 1,1 0-1,-1 1 1,1-1-1,-1 0 0,1 1 1,-1 0-1,0-1 1,-1 1-1,-1-1-37,0 1-1,0 1 1,0-1-1,0 0 1,0 1-1,0 0 0,1 0 1,-1 0-1,0 0 1,0 1-1,1-1 1,-1 1-1,1 0 1,-5 3-1,-4 4 53,1 0 0,-19 18 1,10-5-63,0 1 1,1 0 0,-29 50 0,37-53-43,0 0 1,2 1-1,0 0 1,2 0 0,-10 41-1,16-55-27,0 1-1,0-1 0,1 0 0,0 1 0,0-1 1,0 0-1,1 1 0,0-1 0,4 13 1,-4-17-9,1 0 0,-1 0 0,0-1 0,1 1 0,0 0 0,-1-1 0,1 1 0,0-1-1,0 0 1,1 1 0,-1-1 0,0 0 0,1 0 0,-1-1 0,1 1 0,0 0 0,-1-1 0,1 0 0,0 0 0,0 0 0,0 0 0,0 0 0,0 0 0,6 0 0,1 0 5,0-1 0,-1 0 0,1-1 0,0 0-1,-1-1 1,1 0 0,-1 0 0,0-1 0,1 0-1,-1-1 1,0 0 0,-1 0 0,1-1 0,-1 0 0,0 0-1,0-1 1,0 0 0,7-8 0,-15 13 10,1 1 1,0-1 0,-1 0-1,1 1 1,-1-1 0,1 0 0,-1 1-1,1-1 1,-1 0 0,0 1-1,1-1 1,-1 0 0,0 0-1,1 1 1,-1-1 0,0 0-1,0 0 1,0 0 0,0-1-1,0 2-4,0-1 0,0 1 0,-1-1 0,1 1 0,0 0-1,-1-1 1,1 1 0,0-1 0,-1 1 0,1 0 0,-1-1-1,1 1 1,0 0 0,-1-1 0,1 1 0,-1 0-1,1 0 1,-1-1 0,1 1 0,-1 0 0,1 0 0,-2 0-1,-5-1 75,0 0 0,-1 0-1,-12 1 1,-1 0-93,21 0 5,0-1 0,-1 1-1,1 0 1,0 0-1,0 0 1,-1 0 0,1 0-1,0-1 1,0 1 0,0 0-1,-1 0 1,1 0-1,0-1 1,0 1 0,0 0-1,-1 0 1,1 0 0,0-1-1,0 1 1,0 0 0,0 0-1,0-1 1,0 1-1,0 0 1,0-1 0,0 1-1,0 0 1,0 0 0,0-1-1,0 1 1,0 0-1,0 0 1,0-1 0,0 1-1,0 0 1,0-1 0,0 1-1,0 0 1,0 0 0,0-1-1,0 1 1,1 0-1,-1 0 1,0-1 0,0 1-1,0 0 1,0 0 0,1 0-1,-1 0 1,0-1-1,0 1 1,1 0 0,-1 0-1,1 0 1,11-11-13,-9 9 7,1 1-1,-1-1 1,1 1 0,-1 0 0,1 0-1,0 0 1,-1 0 0,1 1 0,0-1-1,0 1 1,-1 0 0,1 0-1,0 0 1,0 1 0,0-1 0,3 2-1,-4-1 1,0 1-1,-1-1 0,1 1 1,0 0-1,-1 0 0,1 0 1,-1 0-1,0 0 0,0 0 0,0 1 1,0-1-1,0 1 0,0-1 1,-1 1-1,1 0 0,-1 0 1,0 0-1,0 0 0,2 5 1,-1 2 1,0 1 0,2 22 0,1 7-962,0-33 38,1-15 412,0-4 84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18732,'0'4'297,"1"-1"-1,0 0 1,0 1 0,0-1-1,1 0 1,-1 0 0,1 0-1,-1 0 1,1 0-1,3 3 1,-4-4-183,1-1 0,0 0 0,0 0 0,0 0 0,0 0 1,0 0-1,0 0 0,0-1 0,0 1 0,0-1 0,0 1 0,0-1 0,0 0 0,0 0 0,0 0 0,0 0 0,0 0 0,4-1 0,2 0-38,1-1-1,-1 1 0,0-2 0,1 1 1,-1-1-1,0-1 0,-1 1 0,1-1 1,-1-1-1,0 1 0,9-8 0,-12 8-46,1 0 0,-1 0 0,1 0-1,-1-1 1,0 1 0,-1-1-1,1 0 1,-1 0 0,0 0 0,-1-1-1,1 1 1,-1-1 0,0 0-1,0 1 1,-1-1 0,2-10-1,-3 14-7,1 0 0,-1 0-1,0 0 1,-1 0 0,1 0-1,0-1 1,0 1 0,-1 0-1,0 0 1,1 0 0,-1 1-1,0-1 1,0 0-1,0 0 1,0 0 0,0 0-1,0 1 1,0-1 0,-3-1-1,3 2-8,0 0 0,-1 0 0,1 0 0,-1 1 0,1-1 0,-1 1 1,1-1-1,-1 1 0,1-1 0,-1 1 0,1 0 0,-1 0 0,0 0 0,1 0 0,-1 0 0,1 0 0,-1 0 0,0 0 0,1 1 0,-1-1 0,1 0 0,-1 1 0,1 0 0,-1-1 0,-2 3 0,-5 2 18,-1 1 0,1 1-1,1 0 1,-1 0 0,1 1 0,0 0-1,1 0 1,0 1 0,0 0 0,1 0 0,0 0-1,0 1 1,1 0 0,1 0 0,0 1 0,0-1-1,1 1 1,0 0 0,1 0 0,-2 14-1,4-22-109,0-1 0,0 0 0,1 1 0,-1-1 0,0 0 0,1 0 0,-1 0-1,1 1 1,0-1 0,0 0 0,0 0 0,0 0 0,0 0 0,0 0 0,0 0-1,1-1 1,-1 1 0,1 0 0,-1-1 0,1 1 0,0-1 0,-1 1 0,1-1 0,0 0-1,0 0 1,0 0 0,0 0 0,0 0 0,0 0 0,1 0 0,-1-1 0,0 1-1,0-1 1,0 1 0,4-1 0,5 0-379,0 0 1,0 0-1,0-1 1,-1 0-1,1-1 0,12-4 1,15-4-732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22141,'-12'32'2016,"-11"46"0,20-66-1801,1 1 0,0 1 0,1-1 0,0 0 0,1 0 0,3 22 0,-3-34-210,0 1 0,0-1 0,1 1 1,-1-1-1,1 1 0,-1-1 0,1 0 0,-1 1 1,1-1-1,0 0 0,0 0 0,0 1 0,0-1 0,-1 0 1,2 0-1,-1 0 0,0 0 0,0 0 0,0 0 0,0 0 1,1-1-1,-1 1 0,0 0 0,1-1 0,-1 1 1,0-1-1,1 1 0,-1-1 0,1 0 0,-1 1 0,1-1 1,-1 0-1,1 0 0,1 0 0,6-1-15,0 0 0,0-1 0,0 1 0,14-6 0,1 0-32,-17 6-8,1-1-1,-1 2 0,1-1 1,0 1-1,0 0 0,-1 0 0,14 3 1,-19-3 37,0 0-1,0 1 1,0 0 0,-1-1-1,1 1 1,0 0 0,0 0 0,-1-1-1,1 1 1,0 1 0,-1-1 0,1 0-1,-1 0 1,1 1 0,-1-1 0,0 1-1,1-1 1,-1 1 0,0-1 0,0 1-1,0 0 1,0-1 0,-1 1 0,1 0-1,0 0 1,-1 0 0,1 0 0,-1 0-1,0 0 1,1-1 0,-1 1-1,0 0 1,0 0 0,-1 0 0,1 3-1,-1 0 60,-1 1-1,0 0 0,0-1 0,0 0 0,0 1 0,-1-1 0,0 0 0,0 0 0,0-1 1,-1 1-1,0-1 0,0 1 0,0-1 0,-7 6 0,6-6 36,0 0 1,0-1-1,0 1 0,-1-1 1,1 0-1,-1 0 0,0 0 1,0-1-1,0 0 0,0 0 1,0-1-1,0 0 0,-8 1 0,12-2-125,0 0-1,1 0 0,-1 0 1,0 0-1,0-1 0,0 1 0,0-1 1,1 1-1,-1-1 0,0 1 0,0-1 1,1 0-1,-1 0 0,0 0 0,1 0 1,-1 0-1,1 0 0,-1-1 1,1 1-1,-2-3 0,1 1-16,0 0 1,1 0-1,0 0 1,0 0-1,0 0 0,0 0 1,0 0-1,1 0 0,-1 0 1,1 0-1,0-7 0,1-17-349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55 20108,'0'-1'132,"0"1"0,0-1 1,0 1-1,0-1 0,1 0 0,-1 1 0,0-1 0,0 0 0,-1 1 0,1-1 0,0 0 0,0 1 0,0-1 0,0 0 0,0 1 0,-1-1 0,1 1 1,0-1-1,-1 0 0,1 1 0,0-1 0,-2 0 0,-5 12 1741,-6 25-510,9-19-1176,0 0 0,-3 34 0,7-46-187,-1-1 0,1 1 0,0-1-1,0 1 1,1-1 0,0 1 0,-1-1 0,1 1 0,1-1 0,-1 0 0,1 0 0,0 1 0,0-1 0,0 0 0,0 0 0,5 5 0,-5-7 0,-1-1 0,1 0 0,0 1 0,0-1 0,0 0 0,0-1 0,0 1 0,0 0 0,0 0 0,0-1 1,0 1-1,0-1 0,0 0 0,1 0 0,-1 0 0,0 0 0,0 0 0,0 0 0,0 0 0,0-1 0,1 1 0,-1-1 0,0 1 1,0-1-1,0 0 0,0 0 0,2-1 0,5-3 13,1-1 0,-1 0 0,-1 0 0,9-8-1,-2 1 49,25-32-1,-24 25-23,-16 20-35,0 0-1,0 0 1,0 0 0,1-1 0,-1 1 0,0 0 0,0 0-1,0 0 1,0 0 0,0-1 0,0 1 0,0 0-1,1 0 1,-1 0 0,0 0 0,0 0 0,0-1 0,0 1-1,0 0 1,1 0 0,-1 0 0,0 0 0,0 0 0,0 0-1,1 0 1,-1 0 0,0 0 0,0 0 0,0 0-1,1 0 1,-1 0 0,0 0 0,0 0 0,0 0 0,1 0-1,-1 0 1,0 0 0,0 0 0,0 0 0,1 0-1,-1 0 1,0 0 0,0 0 0,0 0 0,1 1 0,0 11 16,-6 26-58,4-30 35,0 7 7,6-11 22,-4-5-19,1 0 1,0-1 0,-1 1-1,1 0 1,-1 0-1,1-1 1,-1 1-1,0-1 1,0 1-1,2-4 1,35-49 76,-19 25-1724,37-42 0,-39 51 1128,2-3-3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210 377 10802,'1'-1'214,"0"1"-1,0 0 1,-1-1 0,1 0-1,0 1 1,0-1-1,-1 1 1,1-1-1,0 0 1,-1 1 0,1-1-1,0 0 1,-1 0-1,1 1 1,-1-1-1,1 0 1,-1 0 0,0 0-1,1 0 1,-1 0-1,0 0 1,0 0 0,0 0-1,0 0 1,1 1-1,-1-1 1,0 0-1,-1 0 1,1 0 0,0 0-1,0 0 1,0 0-1,0 0 1,-1 0-1,1 0 1,0 0 0,-1 0-1,1 1 1,-1-1-1,0-1 1,-1 0-7,1 1-1,-1-1 1,1 1 0,-1-1 0,0 1 0,1 0-1,-1 0 1,0 0 0,0 0 0,0 0-1,0 0 1,0 1 0,0-1 0,0 0 0,0 1-1,0 0 1,-4-1 0,-1 2-90,1 0 0,-1 0 0,1 1 0,-1 0 0,1 0 0,0 0 0,-1 1-1,1 0 1,0 0 0,1 1 0,-1-1 0,-9 10 0,1-2-96,1 1 0,1 1 0,-19 24 0,27-32-20,1 0 1,0 0-1,0 1 0,0-1 0,-1 7 0,3-11 1,1-1-1,0 1 0,0 0 1,-1 0-1,1 0 0,0 0 1,0-1-1,0 1 0,0 0 1,0 0-1,0 0 0,0 0 1,0-1-1,1 1 0,-1 0 1,0 0-1,0 0 0,1 1 1,0-2 2,0 1 0,-1-1 0,1 0 0,0 1 0,-1-1 0,1 1 0,0-1 0,0 0 0,-1 1 0,1-1 0,0 0 0,0 0 0,0 0 0,-1 0 0,1 0 0,0 0 0,0 0 0,0 0 0,-1 0 1,1 0-1,0 0 0,0 0 0,1-1 0,4-1 14,0 0 0,0 0 0,0 0 0,-1-1 1,1 0-1,-1 0 0,1-1 0,-1 0 1,6-5-1,5-5 75,20-24 0,-17 14 0,0-2 1,-2 1-1,0-2 1,-2 0-1,-1-1 1,-1-1-1,-2 0 0,-1 0 1,-1-1-1,-1 0 1,3-33-1,-11 60-81,1 0 1,-1 1-1,0-1 0,0 0 0,0 0 0,0 1 0,0-1 1,0 0-1,-1 1 0,0-1 0,1 0 0,-3-4 0,3 7-10,-1-1 0,1 1 0,0 0 0,0 0 0,0 0 0,-1-1 0,1 1 0,0 0 0,-1 0 0,1 0 0,0 0 0,0 0 0,-1 0 0,1-1 0,0 1 0,-1 0 0,1 0 0,0 0 0,-1 0 0,1 0 0,0 0 0,-1 0 0,1 0 0,0 0 1,0 0-1,-1 0 0,1 1 0,0-1 0,-1 0 0,1 0 0,0 0 0,-1 0 0,1 0 0,0 1 0,-17 17 8,-4 21 11,2 1 1,1 0-1,2 1 0,1 1 1,-8 44-1,18-65 39,0 0 0,-2 34 0,6-47-206,1-1 0,1 1 0,-1 0-1,1-1 1,1 1 0,-1 0 0,1-1 0,1 0 0,-1 1 0,6 10 0,0-4-129,-1 0-73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14 16388,'0'0'84,"0"-1"0,0 1 0,0-1 1,1 1-1,-1-1 0,0 0 0,0 1 1,0-1-1,0 1 0,0-1 0,0 1 1,0-1-1,0 1 0,0-1 0,-1 1 1,1-1-1,0 1 0,0-1 0,0 1 1,-1-1-1,1 1 0,0-1 0,0 1 1,-1-1-1,1 0 0,-10 8 1250,-10 24 263,7-1-936,2 1 1,1 1 0,-8 45-1,14-54-449,0 1-1,2 0 0,1 0 0,1 0 1,5 35-1,1-32-122,-5-26-90,-1 1 1,1-1-1,-1 0 0,1 0 0,-1 1 1,1-1-1,0 0 0,0 0 0,-1 0 1,1 0-1,0 0 0,0 0 0,0 0 1,0 0-1,0 0 0,1 0 1,0 0-1,-1-1-2,-1 0 1,0 0-1,1-1 1,-1 1-1,0 0 1,1 0-1,-1-1 1,0 1-1,0 0 1,1-1-1,-1 1 1,0 0-1,0-1 1,0 1-1,1 0 1,-1-1-1,0 1 1,0 0-1,0-1 1,0 1 0,0 0-1,0-1 1,0 1-1,0-1 1,0 1-1,0 0 1,0-1-1,0 1 1,0-1-1,0 1 1,0 0-1,0-1 1,0 1-1,-1-1 1,-1-17-43,-5-2 56,-1-1 1,0 2-1,-2-1 1,0 1 0,-17-21-1,-5-14 753,32 54-744,-1 0 0,1-1 0,0 1 0,0 0 1,0 0-1,0 0 0,0-1 0,-1 1 0,1 0 0,0 0 0,0-1 0,0 1 0,0 0 0,0 0 0,0-1 0,0 1 0,0 0 0,0 0 0,0-1 0,0 1 0,0 0 0,0 0 0,0-1 0,0 1 1,0 0-1,0 0 0,0-1 0,1 1 0,-1 0 0,0 0 0,0-1 0,0 1 0,1 0 0,9-2 322,23 10-282,-19-4-156,10-1-684,-1-1-1,1 0 0,-1-2 0,1-1 1,36-5-1,-27 0-877,-2-1 0,1-2 0,44-18 1,-72 25 1564,12-4 2145,-20 13 1574,-9 6-2634,7-6-308,-3 3-85,-1 1-1,2 0 1,0 0 0,0 1 0,-9 21 0,17-33-597,-1 1-1,1 0 1,0 0-1,0-1 1,0 1 0,0 0-1,0-1 1,1 1-1,-1 0 1,0-1 0,0 1-1,0 0 1,0-1-1,1 1 1,-1 0 0,0-1-1,1 1 1,-1 0-1,0-1 1,1 1 0,-1-1-1,1 1 1,-1-1-1,1 1 1,-1-1-1,1 1 1,0-1 0,-1 0-1,1 1 1,-1-1-1,1 0 1,0 1 0,-1-1-1,1 0 1,0 0-1,-1 0 1,2 1 0,31 6-313,-25-6 220,1 0-70,0 1 1,0 1 0,-1 0 0,1 0 0,12 6 0,-20-8 146,1 0 0,-1 0 0,1 0 1,-1 0-1,1 0 0,-1 0 0,0 0 0,1 1 1,-1-1-1,0 0 0,0 1 0,0-1 0,0 1 1,0-1-1,0 1 0,0-1 0,-1 1 1,1 0-1,-1-1 0,1 1 0,-1 0 0,0 0 1,1-1-1,-1 1 0,0 0 0,0 0 0,0-1 1,0 1-1,-1 0 0,1 0 0,0-1 1,-1 1-1,1 0 0,-1-1 0,0 1 0,0 1 1,-2 3 97,-1 0 0,1-1 0,-1 0 0,0 0 0,-1 0 0,1 0 0,-1-1 0,0 1-1,0-1 1,0 0 0,0-1 0,-1 1 0,-6 2 0,9-4-83,-1 0 0,0-1-1,0 1 1,0-1-1,0 0 1,0 0 0,0 0-1,-1 0 1,1-1-1,0 1 1,0-1 0,-1 0-1,1-1 1,0 1-1,0-1 1,0 0 0,0 0-1,-1 0 1,1 0-1,-6-4 1,-4-7-162,4-10-88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21229,'0'0'58,"0"-1"1,0 1 0,0-1-1,-1 1 1,1 0 0,0-1-1,0 1 1,0 0 0,0-1 0,0 1-1,0 0 1,-1-1 0,1 1-1,0 0 1,0-1 0,-1 1-1,1 0 1,0 0 0,0-1 0,-1 1-1,1 0 1,0 0 0,-1 0-1,1-1 1,0 1 0,-1 0 0,1 0-1,0 0 1,-1 0 0,1 0-1,0-1 1,-1 1 0,1 0-1,0 0 1,-2 0 0,-6 12 880,-1 24-37,3 4-748,1-1 0,3 1 0,1 0 0,2 0 0,7 51 0,-7-86-124,0 0 1,1 0 0,-1-1-1,1 1 1,4 8-1,-5-12-21,-1-1 0,0 1 0,1-1 0,-1 1 0,0-1 0,1 1-1,-1-1 1,0 0 0,1 1 0,-1-1 0,1 0 0,-1 1 0,1-1 0,-1 0-1,1 1 1,-1-1 0,1 0 0,-1 0 0,1 0 0,-1 1 0,1-1-1,-1 0 1,2 0 0,-1 0 5,0-1-1,0 1 0,-1-1 1,1 1-1,0-1 0,0 0 1,0 1-1,-1-1 0,1 0 0,0 0 1,-1 1-1,1-1 0,-1 0 1,1 0-1,-1 0 0,1 0 1,-1 0-1,1 0 0,-1-1 1,3-6 54,-1 1 0,1-1 0,-2 0 0,1 0 0,-1 0 0,-1 0 0,1 0 0,-1 0 0,-2-14-1,0 10 20,0-1-1,-1 1 0,0 0 0,-1 0 0,-8-18 0,12 29-83,0 1-1,0-1 1,0 0 0,0 1-1,-1-1 1,1 0 0,0 1-1,-1-1 1,1 1 0,0-1-1,-1 0 1,1 1 0,-1-1-1,1 1 1,-1-1 0,1 1-1,-1-1 1,1 1 0,-1 0-1,1-1 1,-1 1-1,1 0 1,-1-1 0,0 1-1,1 0 1,-1 0 0,0-1-1,1 1 1,-1 0 0,0 0-1,0 0 1,0 1-15,1-1-1,0 1 0,0 0 1,0 0-1,0 0 1,0-1-1,0 1 1,0 0-1,0 0 0,0 0 1,0-1-1,1 1 1,-1 0-1,0 0 1,0-1-1,1 1 0,-1 0 1,1 0-1,-1-1 1,0 1-1,1 0 1,-1-1-1,1 1 1,0-1-1,-1 1 0,1-1 1,1 2-1,3 3-262,0-1 0,1 1-1,0-1 1,0-1-1,0 1 1,1-1 0,-1 0-1,1 0 1,-1-1 0,1 1-1,0-2 1,0 1 0,0-1-1,0 0 1,1 0-1,-1-1 1,10-1 0,8 0-1020,0-2 0,0 0 0,40-12-1,-50 11 1042,0-1-1,0 0 0,-1-1 1,18-10-1,-31 14 2277,-6 1-1025,-12 6 291,9 2-992,-1 0-1,1 1 1,0 0-1,0 0 1,1 1-1,0-1 1,1 2 0,0-1-1,0 1 1,1 0-1,0 0 1,1 0-1,0 1 1,1 0-1,0-1 1,-1 13-1,3-22-282,1 0 0,0 1 0,0-1 0,0 0-1,0 1 1,0-1 0,0 1 0,0-1 0,1 0 0,-1 1 0,0-1 0,1 0-1,-1 1 1,1-1 0,-1 0 0,1 0 0,0 1 0,0-1 0,-1 0 0,1 0-1,0 0 1,2 2 0,-1-3-6,-1 1-1,0-1 1,1 1-1,-1-1 1,1 1-1,-1-1 1,1 0-1,-1 0 1,1 0-1,-1 0 1,1 0-1,-1 0 1,1 0-1,-1 0 1,1-1-1,-1 1 0,1 0 1,-1-1-1,1 0 1,-1 1-1,2-2 1,3-1 4,1-1 0,-1 0 0,1 0 0,-1 0 0,0-1 0,-1 0 0,1 0 1,-1-1-1,5-6 0,4-7 67,17-33-1,2-3-142,-33 55 57,0 0 0,0 0 0,0 0 0,0 1 0,0-1 0,0 0 0,0 0 0,0 0 0,0 0 0,0 0 0,0 0 0,0 0 0,0 0-1,0 0 1,0 0 0,0 0 0,0 1 0,0-1 0,0 0 0,0 0 0,0 0 0,1 0 0,-1 0 0,0 0 0,0 0 0,0 0 0,0 0 0,0 0 0,0 0 0,0 0 0,0 0-1,0 0 1,0 0 0,0 1 0,0-1 0,0 0 0,0 0 0,0 0 0,1 0 0,-1 0 0,0 0 0,0 0 0,0 0 0,0 0 0,0 0 0,0 0 0,0 0 0,0 0 0,0 0-1,0 0 1,0 0 0,1 0 0,-1 0 0,0 0 0,0 0 0,0 0 0,0 0 0,0-1 0,0 1 0,0 0 0,0 0 0,0 0 0,0 0 0,0 0 0,0 0 0,0 0-1,0 0 1,1 0 0,-1 0 0,1 12-492,-1 13-536,-1-15 763,0 38-3174,1-46 3271,0-1 1,0 1-1,0 0 1,0 0 0,1 0-1,-1-1 1,1 1-1,-1 0 1,1 0 0,-1-1-1,1 1 1,0 0-1,0-1 1,0 1 0,0-1-1,0 1 1,0-1-1,0 0 1,1 1 0,-1-1-1,2 1 1,9 0-1115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14795,'-4'3'344,"0"1"0,1 0-1,-1 0 1,1 1 0,0-1 0,0 1-1,0-1 1,1 1 0,-1 0 0,-2 10-1,1-7 354,-1 3-185,1 0-1,0 1 0,1-1 0,-2 14 1,4-22-423,1 0 1,0 0 0,0 0-1,0 0 1,0 0-1,0 0 1,1 0 0,-1 0-1,1 0 1,1 3-1,-1-5-52,0 0 0,-1 1 0,1-1 0,0 0-1,0 0 1,0 0 0,0 0 0,0 0 0,0 0-1,0 0 1,0 0 0,1 0 0,-1 0 0,0-1-1,0 1 1,1 0 0,-1-1 0,0 1 0,1-1-1,-1 1 1,3-1 0,28 5 181,-20-4-248,-1 1-1,1 0 0,-1 1 0,18 7 1,-25-8-4,0 0-1,0 0 1,0 1 0,-1-1 0,1 1 0,-1 0 0,1 0 0,-1 1 0,0-1-1,0 1 1,-1-1 0,1 1 0,-1 0 0,0 0 0,4 7 0,-3 0-30,0-1 0,0 1 0,-1-1 1,0 1-1,0 0 0,-1 0 0,-1 0 0,0 0 1,-1 0-1,0-1 0,-4 22 0,0-15 269,0 0-1,0 0 0,-2-1 0,0 1 0,-1-1 1,-15 23-1,22-37-145,0-1 1,1 0 0,-1 1-1,0-1 1,0 0-1,-1 0 1,1 1 0,0-1-1,0 0 1,0 0-1,-1 0 1,1-1 0,0 1-1,-1 0 1,1 0-1,-1-1 1,1 1 0,-1-1-1,-1 1 1,2-1-22,-1 0 1,1-1 0,0 1 0,0-1-1,0 1 1,0-1 0,0 1-1,0-1 1,0 1 0,0-1-1,0 0 1,0 0 0,1 1-1,-1-1 1,0 0 0,0 0-1,1 0 1,-1 0 0,1 0-1,-1 0 1,1 0 0,-1 0-1,1 0 1,-1 0 0,1 0 0,-1-3-1,-6-20 18,1 0-1,1-1 0,-3-25 1,7 35-333,0 1 0,1-1 0,0 1 0,1-1 0,1 1 0,5-24 0,4 15-101,2 3-94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18316,'-1'-1'124,"1"1"0,0-1-1,0 1 1,0-1 0,-1 1 0,1-1 0,0 1-1,-1-1 1,1 1 0,0 0 0,-1-1 0,1 1-1,-1 0 1,1-1 0,0 1 0,-1 0 0,1-1-1,-1 1 1,1 0 0,-1-1 0,1 1 0,-1 0 0,1 0-1,-1 0 1,1 0 0,-1 0 0,0 0 0,1 0-1,-1 0 1,1 0 0,-1 0 0,1 0 0,-1 0-1,1 0 1,-1 0 0,1 0 0,-1 0 0,0 1-1,-24 6 1936,13-1-1939,0 1 0,1 0-1,0 1 1,0 1 0,1 0 0,0 0 0,0 1 0,1 0 0,0 1 0,1 0 0,-8 13 0,16-24-126,0 0 0,-1 1 1,1-1-1,0 1 1,0-1-1,-1 0 0,1 1 1,0-1-1,0 1 1,0-1-1,0 1 0,-1-1 1,1 1-1,0-1 1,0 0-1,0 1 0,0-1 1,0 1-1,0-1 1,0 1-1,1-1 0,-1 1 1,0-1-1,0 1 1,0-1-1,0 1 0,0-1 1,1 0-1,-1 1 1,0-1-1,0 1 0,1-1 1,-1 0-1,0 1 1,1-1-1,-1 0 0,0 1 1,1-1-1,-1 0 1,1 1-1,-1-1 0,0 0 1,1 0-1,-1 0 1,1 1-1,-1-1 0,1 0 1,-1 0-1,1 0 1,-1 0-1,1 0 0,-1 0 1,1 0-1,-1 0 1,1 0-1,-1 0 0,0 0 1,1 0-1,0-1 1,37-4-257,-32 3 225,12-1-96,1 0 0,-1 1 0,38 0 0,-50 2 97,0 0 0,-1 1 0,1 0 0,-1 0 0,1 0 0,-1 1 1,0-1-1,1 1 0,-1 1 0,0-1 0,0 1 0,0 0 0,-1 0 1,1 0-1,-1 0 0,1 1 0,-1 0 0,4 4 0,-7-6 30,1 0-1,-1 1 0,0-1 0,1 0 1,-1 0-1,0 0 0,0 1 0,-1-1 1,1 0-1,0 1 0,-1-1 1,0 1-1,1-1 0,-1 1 0,0-1 1,0 1-1,0-1 0,-1 1 0,1-1 1,-1 4-1,-1-2 35,0 0 0,0 0 0,0 0 0,0 0 0,-1 0 0,1-1 0,-1 0 0,0 1 0,0-1 0,-7 5-1,0 0 97,0-1-1,0-1 1,-1 1-1,0-2 1,0 0-1,-1 0 0,-18 5 1,24-9-174,1 0 1,-1 0 0,1-1-1,-1 1 1,0-1 0,1 0-1,-1-1 1,1 1-1,-11-4 1,15 4-35,-1-1 0,1 1 1,-1-1-1,1 1 0,0-1 0,0 0 0,-1 0 1,1 0-1,0 0 0,0 0 0,0 0 1,0 0-1,0 0 0,0 0 0,0 0 0,-1-3 1,1 2-11,1 0 0,-1 0 1,1 0-1,0 1 1,-1-1-1,1 0 1,0 0-1,0 0 1,1 0-1,-1 0 0,0 0 1,0 0-1,1 0 1,-1 0-1,1 0 1,1-2-1,10-17-594,10 0-178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81 17764,'-1'-1'142,"0"0"0,0 0 1,0 0-1,0 1 0,0-1 0,0 0 1,0 0-1,0 1 0,-1-1 0,1 0 1,0 1-1,0 0 0,-1-1 0,1 1 1,0 0-1,-1-1 0,1 1 1,0 0-1,-1 0 0,1 0 0,0 0 1,-1 0-1,1 1 0,-3-1 0,-1 1 237,-1 1 0,1-1 0,-1 1 0,-8 4-1,5-1-152,1 0 0,-1 0 0,1 1 0,0 0-1,1 0 1,0 1 0,-11 13 0,15-17-211,-1 1-1,1 0 1,1 0-1,-1 1 1,1-1-1,0 1 1,0-1-1,0 1 1,0-1-1,1 1 1,0 0-1,0 0 1,0 0 0,0 0-1,1 0 1,0 0-1,1 6 1,-1-9-12,0 0-1,0-1 1,1 1 0,-1 0 0,1-1-1,-1 1 1,1 0 0,0-1 0,0 1-1,0 0 1,0-1 0,0 1 0,0-1-1,0 0 1,0 1 0,0-1 0,1 0-1,-1 0 1,1 0 0,2 2 0,-2-2 11,1 0 0,-1-1 0,1 1 0,-1-1 1,1 1-1,-1-1 0,1 0 0,-1 0 0,1 0 0,-1 0 1,1-1-1,-1 1 0,4-1 0,3-2 66,0 0 1,0-1-1,0 0 0,-1 0 1,1-1-1,12-8 1,-15 8-35,-1 0 0,1 0 1,0-1-1,-1 1 0,0-1 1,-1 0-1,1 0 0,-1-1 1,0 1-1,-1-1 1,0 0-1,0 0 0,0 0 1,3-15-1,-6 17-31,1 0 0,0 1 0,-1-1 0,0 0 0,0 0 0,-1 1 0,1-1 0,-1 0 0,0 1 0,-1-1 0,1 1 0,-1-1 0,1 1 0,-1 0 0,-1-1 0,1 1 0,0 0 0,-1 0 0,0 1 0,0-1 0,0 0 0,-1 1 0,1 0 0,-1 0 0,-3-3 0,-9-4-52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18828,'2'123'5892,"8"58"-5512,-9-172-391,0 0-1,0 0 1,1-1-1,1 1 1,-1-1-1,6 12 1,-7-18 3,-1-1 1,1 0 0,0 0-1,0 1 1,0-1 0,0 0-1,0 0 1,0 0 0,0 0-1,0 0 1,0 0 0,0 0-1,0 0 1,1-1 0,-1 1 0,0 0-1,1-1 1,2 2 0,-2-2-2,0-1 0,0 1 0,0 0 0,0 0 0,-1-1 0,1 1 0,0-1 1,0 0-1,0 1 0,0-1 0,-1 0 0,1 0 0,0 0 0,-1 0 0,1 0 1,-1-1-1,1 1 0,1-3 0,7-6-29,-1-1 0,0-1 0,0 1 0,-2-2 0,1 1 0,-2-1 0,9-20 0,-3 1 10,-2-1 0,7-35 0,-12 50 41,-2 1 0,0-1 0,-1 0 0,0 0 0,-2 0 0,-2-33 0,2 51-13,0 0 1,0 0 0,0-1 0,0 1 0,0 0 0,0 0 0,0 0 0,0 0 0,0 0 0,0-1 0,0 1 0,0 0 0,0 0 0,0 0-1,0 0 1,0 0 0,-1-1 0,1 1 0,0 0 0,0 0 0,0 0 0,0 0 0,0 0 0,0 0 0,0-1 0,0 1 0,0 0 0,-1 0 0,1 0-1,0 0 1,0 0 0,0 0 0,0 0 0,0 0 0,0 0 0,-1 0 0,1 0 0,0 0 0,0-1 0,0 1 0,0 0 0,-1 0 0,1 0-1,0 0 1,0 0 0,0 0 0,0 0 0,0 1 0,-1-1 0,-4 8 25,-5 18-8,-18 117 57,25-118-281,1 1 1,1-1-1,3 44 0,4-40 75,-6-28 124,1 0 1,-1 0-1,0 0 0,1-1 0,-1 1 0,0 0 0,1 0 0,-1 0 0,1 0 1,0 0-1,-1 0 0,1-1 0,0 1 0,-1 0 0,1-1 0,0 1 0,0 0 0,0-1 1,-1 1-1,1-1 0,0 1 0,0-1 0,0 0 0,1 1 0,1-1-13,-1-1-1,0 1 1,0-1-1,1 1 0,-1-1 1,0 0-1,0 0 1,3-1-1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41 16075,'0'-1'139,"0"-1"0,-1 0-1,1 0 1,0 1-1,-1-1 1,1 0 0,-1 1-1,1-1 1,-1 0-1,0 1 1,1-1 0,-1 1-1,0-1 1,0 1 0,0 0-1,0-1 1,-1 1-1,1 0 1,0 0 0,-1-1-1,1 1 1,0 0-1,-1 0 1,1 1 0,-1-1-1,1 0 1,-1 0-1,0 1 1,1-1 0,-1 1-1,0 0 1,0-1-1,1 1 1,-1 0 0,0 0-1,1 0 1,-1 0-1,0 0 1,-2 1 0,-2 0 35,0 0 1,1 1 0,-1-1 0,0 1 0,1 1-1,-1-1 1,1 1 0,0 0 0,0 0 0,-8 6-1,5-1-58,0 0 0,0 1 0,0-1 0,1 1 0,1 1-1,-8 13 1,10-17-64,1 0 0,1 0 0,-1 0 0,1 0-1,0 0 1,1 1 0,-1-1 0,1 0-1,0 1 1,1-1 0,0 1 0,1 10 0,-1-16-43,0 1 1,0-1-1,1 1 1,-1-1-1,1 1 1,-1-1 0,1 0-1,0 1 1,-1-1-1,1 0 1,0 1-1,0-1 1,0 0-1,0 0 1,0 0-1,0 0 1,0 0 0,1 0-1,-1 0 1,0 0-1,0 0 1,1-1-1,-1 1 1,1 0-1,-1-1 1,0 1 0,1-1-1,-1 0 1,1 1-1,-1-1 1,1 0-1,0 0 1,-1 0-1,1 0 1,-1 0-1,1 0 1,-1-1 0,3 0-1,3 0-2,0-1 0,0 0 0,0 0-1,0-1 1,0 0 0,10-7 0,-6 3-3,0 0 1,-1-1-1,0-1 1,0 0 0,-1 0-1,0-1 1,-1 0-1,0-1 1,-1 0-1,0 0 1,10-20-1,-22 64-41,1 0 0,1 51-1,3-81 47,1 0-1,-1 0 0,1 0 0,-1-1 0,1 1 0,0 0 1,0-1-1,0 1 0,2 2 0,-3-4-3,1 0-1,-1-1 0,1 1 1,0 0-1,-1-1 0,1 1 0,0-1 1,-1 1-1,1-1 0,0 1 1,-1-1-1,1 0 0,0 1 1,0-1-1,0 0 0,-1 0 1,1 0-1,0 1 0,0-1 1,0 0-1,0 0 0,-1 0 1,1 0-1,0 0 0,0 0 1,0-1-1,0 1 0,-1 0 1,1 0-1,0-1 0,0 1 1,0 0-1,-1-1 0,2 0 1,7-4 23,-1-1 0,1 0 1,-1 0-1,-1-1 1,1 0-1,6-8 0,-9 9-17,1-1-1,0 1 1,0 0-1,0 1 0,1 0 1,0 0-1,0 0 1,0 1-1,16-6 1,-23 9-13,1 1 1,0 0 0,0-1 0,1 1 0,-1 0 0,0 0 0,0 0-1,0 0 1,0 0 0,0 0 0,0 1 0,0-1 0,0 0 0,0 0-1,0 1 1,0-1 0,0 0 0,-1 1 0,1-1 0,0 1 0,0 0 0,0-1-1,0 1 1,0-1 0,-1 1 0,1 0 0,0 0 0,-1 0 0,1-1-1,-1 1 1,1 0 0,-1 0 0,1 0 0,-1 0 0,1 0 0,-1 0-1,0 0 1,1 0 0,-1 0 0,0 1 0,2 7-5,-1 0-1,0 1 1,-1 16-1,1-4 61,-1-22-53,-1 1 0,1 0 0,0-1-1,1 1 1,-1-1 0,0 1 0,0 0 0,0-1 0,0 1 0,0-1 0,1 1 0,-1-1 0,0 1-1,0-1 1,1 1 0,-1-1 0,0 1 0,1-1 0,-1 1 0,1-1 0,-1 1 0,0-1 0,1 0-1,-1 1 1,1-1 0,-1 0 0,1 1 0,-1-1 0,1 0 0,0 0 0,-1 1 0,1-1 0,-1 0-1,1 0 1,-1 0 0,1 0 0,0 0 0,-1 0 0,1 0 0,-1 0 0,1 0 0,0 0 0,-1 0-1,1 0 1,-1-1 0,1 1 0,0 0 0,32-18-1020,-17 8 36,30-12 139,-20 14 281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127 142 17972,'-1'-1'71,"0"1"0,0-1-1,1 0 1,-1 1 0,0-1 0,0 0 0,0 1 0,0 0 0,0-1-1,0 1 1,0-1 0,0 1 0,-1 0 0,1 0 0,0 0 0,0 0-1,0 0 1,0 0 0,0 0 0,0 0 0,0 0 0,0 0 0,0 0 0,-1 1-1,1-1 1,0 1 0,0-1 0,0 0 0,0 1 0,0 0 0,1-1-1,-1 1 1,0-1 0,0 1 0,0 0 0,0 0 0,0 1 0,-5 3 215,0 1 0,0 1 0,-8 11 0,7-9-159,0 1-1,1 0 1,0 0 0,1 1 0,0-1 0,1 1 0,0 0 0,1 0 0,0 1 0,1-1 0,-2 14 0,4-25-115,0 1 0,0 0 0,0-1 0,0 1 0,0 0 0,0-1 0,0 1 0,0 0 0,0-1 0,0 1 0,0 0 0,0-1 0,1 1 0,-1 0 0,0-1 0,0 1 0,1-1 0,-1 1 0,0 0 0,1-1 0,-1 1 0,1-1 0,-1 1 0,1-1 0,-1 1 0,1-1 0,-1 1 0,1-1 0,-1 0 0,1 1 0,-1-1 0,1 0 0,0 0 0,-1 1 0,1-1 0,0 0 0,-1 0 0,1 0 0,0 0 0,-1 0 0,1 0 0,0 0 0,-1 0 0,1 0 0,0 0 0,-1 0 0,1 0 0,1 0 0,1-2 21,1 1 0,-1 0 1,0-1-1,1 0 0,-1 0 1,0 0-1,6-4 1,5-7 37,-1 0 0,-1-1 0,0-1 1,0 0-1,-2 0 0,14-26 0,-4 0 237,23-65 0,-28 57 47,-35 116-113,-10 41-46,26-91-152,1 0 1,1 0 0,0 0 0,2 24 0,0-39-39,0-1 0,0 1 0,0-1 0,1 1 1,-1-1-1,0 1 0,1-1 0,-1 1 1,1-1-1,-1 1 0,1-1 0,0 0 0,0 1 1,-1-1-1,1 0 0,0 1 0,0-1 0,0 0 1,1 0-1,-1 0 0,0 0 0,2 1 1,-1-1-4,1 0 1,-1 0-1,0-1 1,1 1 0,-1-1-1,1 1 1,-1-1-1,1 0 1,-1 0 0,1 0-1,-1 0 1,5-1-1,4-2-3,1 0 0,-1-1 0,0 0 0,18-10 0,-11 5-19,31-23-1,-43 29 29,-1-1-1,0-1 0,0 1 0,-1-1 1,1 0-1,-1 0 0,0 0 0,-1 0 1,7-12-1,-10 16 0,1 1 0,-1-1 0,0 1 0,1-1 1,-1 1-1,0-1 0,0 1 0,1-1 0,-1 1 0,0-1 0,0 1 0,0-1 0,0 0 1,0 1-1,0-1 0,0 1 0,0-1 0,0 1 0,0-1 0,0 0 0,0 1 0,0-1 0,0 1 1,0-1-1,-1 1 0,1-1 0,0 1 0,0-1 0,-1 1 0,1-1 0,-1 0 0,0 1 6,0 0-1,0 0 0,0 0 0,0 0 0,0 0 0,0 0 0,0 0 1,0 0-1,0 1 0,0-1 0,0 0 0,0 1 0,0-1 0,1 0 0,-3 2 1,-34 22 279,33-20-273,0 0 1,0 0 0,0 0-1,1 1 1,-1 0-1,1-1 1,-4 10-1,6-13-24,1 0 0,-1 0 0,1 1 0,0-1 1,-1 0-1,1 0 0,0 1 0,0-1 0,0 0 0,0 0 0,0 1 0,0-1 0,0 0 0,0 0 0,1 1 0,-1-1 0,0 0 0,1 0 0,-1 0 0,1 1 0,-1-1 0,1 0 0,-1 0 0,1 0 0,0 0 0,0 0 0,0 0 0,-1 0 0,1 0 0,0-1 0,0 1 0,0 0 0,0 0 0,1-1 0,-1 1 0,0-1 0,0 1 0,0-1 0,3 1 0,7 3-28,0-1 0,0 0 0,1-1 0,-1-1 0,1 0 0,-1 0 0,1-1 0,12-1 0,14-4-16,41-9 0,-73 13 67,-1 0-1,1 0 1,-1-1-1,1 0 1,-1 0-1,1 0 1,-1 0 0,0-1-1,0 0 1,0 0-1,0 0 1,5-5-1,-10 7 0,0 0-1,0 0 0,1 0 0,-1 0 0,0 0 1,0 0-1,0 0 0,0 0 0,0 1 0,0-1 0,0 0 1,-1 0-1,1 0 0,0 0 0,0 0 0,-1 0 0,1 0 1,0 0-1,-1 1 0,1-1 0,-1 0 0,1 0 0,-1 1 1,1-1-1,-1 0 0,0 0 0,1 1 0,-1-1 1,0 1-1,0-1 0,0 1 0,1-1 0,-1 1 0,-1-1 1,-31-18 384,31 18-369,-2-2 8,1 2-8,0-1-1,0 1 0,0-1 0,-1 1 0,1 0 0,0 0 0,-7-1 0,49 19-149,-26-13 66,0-2 0,1 0 0,-1 0 0,0-1-1,1-1 1,-1 0 0,1-1 0,16-3 0,-22 3 19,0-1 0,0 0 0,-1 0 0,1-1 0,0 0 0,-1 0 0,0 0 0,0-1 0,0-1 0,0 1 0,-1-1 0,1 0 0,-1 0 0,-1-1 0,6-6 0,-10 11 27,0 1 0,0-1 1,-1 0-1,1 0 0,-1 1 0,1-1 0,-1 0 1,1 0-1,-1 0 0,1 0 0,-1 0 1,0 0-1,1 0 0,-1 0 0,0 0 1,0 0-1,0 0 0,0 0 0,0 1 1,0-1-1,0 0 0,0 0 0,0 0 0,-1-2 1,1 3 4,-1 0-1,0 0 1,0-1 0,0 1 0,1 0 0,-1 0 0,0 0 0,0 0 0,1 0 0,-1 0-1,0 1 1,0-1 0,0 0 0,1 0 0,-1 0 0,0 1 0,0-1 0,1 0 0,-1 1-1,0-1 1,1 1 0,-1-1 0,0 1 0,1-1 0,-1 1 0,1-1 0,-1 1 0,1 0-1,-1-1 1,0 2 0,-6 6 10,0-1 1,1 2-1,-1-1 0,-9 19 0,13-22 2,1 0 0,-1 0 0,1 1 0,0-1 0,0 1 0,1-1 0,0 1 0,0 0 0,0 0 0,0 8 0,1-14-10,0 1 1,1 0-1,-1 0 0,0 0 1,0 0-1,0 0 0,1 0 1,-1 0-1,0 0 0,1-1 1,-1 1-1,1 0 1,-1 0-1,1 0 0,-1-1 1,1 1-1,0 0 0,-1-1 1,1 1-1,0 0 0,0-1 1,-1 1-1,1-1 0,0 1 1,0-1-1,0 0 1,0 1-1,-1-1 0,1 0 1,0 1-1,0-1 0,0 0 1,0 0-1,0 0 0,0 0 1,0 0-1,0 0 0,0 0 1,0 0-1,0 0 1,-1-1-1,3 0 0,4 0 0,0-2 0,1 1 0,-2-1 0,9-4 0,-11 5-9,23-12-1,-5 2 15,28-9 0,-45 18-9,1 1 1,-1 1 0,1-1 0,0 1-1,0 0 1,0 1 0,0-1 0,0 1-1,0 0 1,8 2 0,-11-1 3,1 0 0,-1 1-1,0 0 1,0 0 0,0 0 0,0 0 0,0 0 0,0 0-1,-1 1 1,1-1 0,-1 1 0,1 0 0,-1 0 0,0 0-1,3 6 1,-2-4-5,0-1 0,0 1 0,1-1-1,-1 0 1,6 5 0,-7-8 3,-1 0 0,1 0 0,-1 0 0,0 0-1,1-1 1,0 1 0,-1 0 0,1-1 0,-1 0 0,1 1 0,0-1 0,-1 0 0,1 0 0,0 1 0,0-1-1,-1-1 1,1 1 0,0 0 0,-1 0 0,1-1 0,2 0 0,24-12 5,-24 11-63,-1 0 0,1 0 0,0 0 0,0 0 0,0 1 0,0 0 0,0-1 0,0 1 0,0 1 1,0-1-1,0 1 0,7-1 0,-10 2 4,-1-1 0,1 0 0,-1 0 1,1 1-1,-1-1 0,1 1 0,-1-1 0,1 0 1,-1 1-1,0-1 0,1 1 0,-1-1 1,0 1-1,1-1 0,-1 1 0,0-1 0,1 1 1,-1 0-1,0-1 0,0 1 0,0-1 0,0 1 1,1 0-1,-1-1 0,0 1 0,0-1 0,0 1 1,0 0-1,-1 0 0,-3 18-553,-3-10 99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58 16388,'1'-2'190,"-1"0"0,1 0 0,-1 1 0,0-1 0,0 0 0,1 0 0,-1 1 1,0-1-1,0 0 0,-1 0 0,1 0 0,0 1 0,-1-1 0,1 0 1,-1 1-1,1-1 0,-1 0 0,0 1 0,0-1 0,1 0 0,-1 1 1,0 0-1,-1-1 0,1 1 0,0-1 0,0 1 0,-1 0 0,1 0 1,0 0-1,-1 0 0,1 0 0,-1 0 0,1 0 0,-1 0 0,0 1 0,1-1 1,-1 1-1,0-1 0,0 1 0,-2-1 0,-2 0 86,0 1 0,0 0 1,0 0-1,0 0 0,0 0 0,-1 1 0,1 0 0,0 1 0,1-1 0,-1 1 0,-7 3 1,-1 2-156,1 0 0,0 1 0,0 1 0,-19 16 0,26-20-120,0 1-1,1-1 1,0 1 0,0 1 0,0-1-1,1 1 1,0-1 0,0 1 0,0 0-1,-4 14 1,8-20-10,0 0 0,-1 0 0,1 1 0,0-1 0,0 0 0,0 0 1,0 0-1,0 0 0,0 0 0,0 0 0,0 1 0,1-1 0,-1 0 0,0 0 0,1 0 0,-1 0 0,1 0 0,-1 0 0,1 0 0,-1 0 1,1 0-1,0 0 0,0 0 0,-1-1 0,1 1 0,0 0 0,0 0 0,0-1 0,0 1 0,0 0 0,0-1 0,0 1 0,0-1 0,0 0 1,0 1-1,0-1 0,0 0 0,0 1 0,0-1 0,3 0 0,6 2-98,-1-1 1,1-1-1,19-1 1,-15 1-34,-5 0 60,10 0-222,34 4 1,-48-4 254,0 1 0,0 1 0,0-1 0,0 1 0,0 0 0,0 0 1,0 0-1,-1 0 0,1 1 0,-1 0 0,6 5 0,-9-8 54,0 1 0,-1 0 0,1 0 0,0 0-1,-1-1 1,1 1 0,0 0 0,-1 0 0,1 0 0,-1 0-1,0 0 1,1 0 0,-1 0 0,0 0 0,1 0 0,-1 0-1,0 1 1,0-1 0,0 0 0,0 0 0,0 0 0,0 0-1,-1 0 1,1 0 0,0 0 0,0 0 0,-1 0 0,1 0 0,-1 0-1,1 0 1,-1 0 0,1 0 0,-1 0 0,1 0 0,-1 0-1,0-1 1,0 1 0,1 0 0,-1 0 0,0-1 0,0 1-1,-1 0 1,-3 3 130,0 0 0,-1-1 0,1 1-1,-1-1 1,-11 4 0,4-3-44,-1 0 0,1-1-1,-1 0 1,0-1 0,0-1 0,0 0-1,0-1 1,0 0 0,0-1-1,0-1 1,0 0 0,-25-8 0,38 10-183,0-1 0,0 1 0,0-1 1,-1 1-1,1-1 0,0 1 0,0-1 1,1 0-1,-1 0 0,0 0 0,0 1 0,-1-3 1,2 2 8,-1 1 0,1 0 1,0-1-1,0 1 0,0-1 1,0 1-1,0-1 1,0 1-1,0-1 0,-1 1 1,1-1-1,1 1 0,-1 0 1,0-1-1,0 1 0,0-1 1,0 1-1,0-1 1,0 1-1,0-1 0,1 1 1,-1-1-1,1-1-53,1 1 0,-1-1 1,1 1-1,-1 0 0,1-1 0,-1 1 0,1 0 0,0 0 1,-1 0-1,1 0 0,0 1 0,0-1 0,0 0 0,3 0 1,20-4-846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97 104 17260,'1'0'507,"0"0"-1,0 0 1,1 0 0,-1 0 0,0 0 0,0 0-1,0 0 1,1 0 0,-1 0 0,0 1 0,0-1 0,2 1-1,-2 0-307,1 0-1,-1-1 1,1 0 0,-1 1-1,1-1 1,-1 0-1,1 0 1,-1 0-1,1 0 1,-1 0-1,3 0 1,1-2-59,-1 1 1,0-1-1,0 0 1,0-1-1,0 1 0,0-1 1,0 0-1,-1 0 0,0 0 1,1 0-1,4-6 1,-7 7-113,0 1 0,1-1 0,-1 0 0,0 1 0,0-1 0,0 0 0,0 0 0,0 0 0,0 0 0,0 0 0,-1 0 0,1 0 0,-1 0 0,0-1 0,1 1 0,-1 0 0,0 0 0,0 0 0,0 0 1,-1 0-1,1-1 0,0 1 0,-1 0 0,0 0 0,1 0 0,-3-3 0,3 4-18,-1-1 1,0 1 0,-1 0-1,1 0 1,0 0 0,0 0-1,0 0 1,0 0 0,-1 1-1,1-1 1,0 0 0,-1 1-1,1-1 1,-1 0 0,1 1-1,-1 0 1,1-1-1,-1 1 1,1 0 0,-1 0-1,1 0 1,-1 0 0,1 0-1,-1 0 1,1 0 0,-1 1-1,1-1 1,-1 1 0,1-1-1,-2 1 1,-3 1-8,1 1 1,-1-1-1,1 1 1,0 0 0,0 0-1,-7 6 1,1 1-26,1 1 0,1 0 1,0 0-1,0 1 0,1 0 1,1 0-1,0 1 1,1 0-1,0 0 0,1 1 1,0-1-1,1 1 0,-4 28 1,8-39 8,-1 0 0,1 0 0,0-1 0,0 1 0,0 0 0,0 0 0,0 0 0,1 0 0,-1-1 0,1 1 1,0 0-1,0-1 0,0 1 0,0 0 0,0-1 0,1 1 0,-1-1 0,1 0 0,0 0 0,2 4 0,-1-5-6,-1 1 1,1-1-1,-1 1 0,1-1 0,0 0 1,0 0-1,-1 0 0,1 0 0,0 0 1,0-1-1,0 1 0,0-1 0,0 0 1,0 0-1,0 0 0,0 0 0,0-1 1,0 1-1,3-2 0,8-2-39,0 0 1,0-1-1,-1-1 1,1 0-1,-1-1 0,-1 0 1,16-12-1,78-68-116,-87 69 146,-13 11 20,1 1-1,0 0 1,0 0-1,11-6 1,-18 12 7,0 0 1,0-1-1,0 1 1,1 0-1,-1 0 1,0 0-1,0 0 1,0 0-1,0 0 1,0 0-1,1-1 1,-1 1-1,0 0 1,0 0-1,0 0 1,0 0-1,1 0 1,-1 0-1,0 0 1,0 0-1,0 0 1,1 0-1,-1 0 1,0 0-1,0 0 1,0 0-1,1 0 1,-1 0-1,0 0 1,0 0-1,0 0 1,0 0-1,1 0 1,-1 1-1,0-1 1,0 0-1,0 0 1,0 0-1,1 0 1,-1 0-1,0 0 1,0 1 0,0-1-1,0 0 1,0 0-1,0 0 1,0 0-1,1 1 1,-1-1-1,0 0 1,0 0-1,0 0 1,0 0-1,0 1 1,0-1-1,0 0 1,0 0-1,0 0 1,0 1-1,0-1 1,0 0-1,0 0 1,0 0-1,0 1 1,0-1-1,0 0 1,-5 16-14,4-14 9,-3 11 21,-12 40 79,15-49-81,0 1 1,0-1 0,1 1-1,0-1 1,-1 1-1,2-1 1,-1 1 0,0-1-1,2 7 1,-1-10-8,0 1 1,-1-1 0,1 1-1,0-1 1,0 0-1,0 1 1,0-1-1,0 0 1,0 0-1,0 0 1,0 0-1,0 0 1,1 0 0,-1 0-1,1 0 1,-1 0-1,0 0 1,1-1-1,-1 1 1,1-1-1,-1 1 1,1-1 0,0 0-1,-1 1 1,1-1-1,-1 0 1,1 0-1,0 0 1,-1 0-1,1 0 1,2-1-1,6-1 17,0 0-1,0 0 0,17-7 0,-22 7-22,62-26-32,-51 20-61,0 0-1,0 2 1,0 0 0,0 1 0,26-4 0,-41 8 79,0 1 0,1 0 0,-1 0 0,1 0 0,-1 0 0,1 0 0,-1 0 0,0 0 0,1 0 0,-1 1 0,1-1 0,-1 1 0,0-1 0,1 1 0,-1-1 0,0 1 0,0 0 0,1-1 0,-1 1 1,0 0-1,0 0 0,0 0 0,0 0 0,0 0 0,0 0 0,0 0 0,0 1 0,-1-1 0,1 0 0,0 0 0,-1 1 0,1-1 0,-1 0 0,1 1 0,-1-1 0,0 0 0,1 1 0,-1 2 1,11 22 11,-10-25-34,0 0-1,0 0 1,1 0 0,-1 0-1,0-1 1,0 1 0,1-1-1,-1 1 1,0-1-1,1 1 1,-1-1 0,0 1-1,1-1 1,-1 0 0,1 0-1,-1 0 1,1 0 0,-1 0-1,0 0 1,1 0-1,-1-1 1,1 1 0,-1 0-1,0-1 1,1 1 0,-1-1-1,0 1 1,1-1 0,-1 0-1,0 0 1,1 0 0,4-3-127,0 1 1,-1-1 0,1 1-1,-1-1 1,7-8 0,-9 7-203,-2 3-135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18780,'-2'2'195,"1"0"0,0 0 0,0 0 0,0 1 0,0-1 0,0 0 0,1 0 0,-1 1 0,1-1 0,-1 4 0,0-3 29,-18 99 999,5 1 0,-3 162 1,16-248-2059,-5-29-1184,1-2 1517,-25-56-1758,18 43 2527,0 0 1,2 0-1,-11-45 0,21 70-185,0 1 0,-1 0 0,1-1-1,0 1 1,0 0 0,0 0-1,0-1 1,0 1 0,1 0 0,-1-1-1,0 1 1,0 0 0,1 0 0,-1-1-1,1 1 1,-1 0 0,1 0-1,0 0 1,-1 0 0,1 0 0,0 0-1,0 0 1,0 0 0,0 0 0,0 0-1,0 0 1,0 0 0,0 1-1,0-1 1,0 0 0,0 1 0,0-1-1,1 1 1,-1-1 0,0 1 0,0 0-1,1-1 1,-1 1 0,0 0-1,0 0 1,1 0 0,1 0 0,9 0 257,0 0 1,0 1 0,22 4-1,-12-2-281,-6-1-133,0-1 0,0-1 0,0 0 0,22-4 0,-10-1-60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09:5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2 254 19404,'-2'-23'2289,"2"6"-1353,3 0-432,3 11 1592,0 0-775,1 6-1249,2 3-768,1-1 576,2-2-177,4-3-159</inkml:trace>
  <inkml:trace contextRef="#ctx0" brushRef="#br0" timeOffset="1">568 0 24437,'-11'18'1721,"1"9"-1433,-5 1-136,4 7 296,5 1-312,0-1-664,2 0-449,0-1 793,-1-4-184,4 2-168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0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17124,'-3'5'2360,"3"3"-1392,-4-5 2041,-1-9-4809,5 4 1448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17436,'0'0'73,"0"-1"0,0 0 0,0 1 0,0-1 0,0 1 0,0-1 0,0 1 0,0-1 0,0 1 0,0-1 0,0 1 0,0-1 0,0 0 0,0 1 1,-1-1-1,1 1 0,0-1 0,0 1 0,-1-1 0,1 1 0,0 0 0,-1-1 0,1 1 0,0-1 0,-1 1 0,1 0 0,-1-1 0,1 1 0,0 0 0,-2-1 0,1 0 35,0 1 0,-1 0 0,1 0 0,-1-1-1,1 1 1,-1 0 0,1 0 0,-1 1 0,1-1-1,0 0 1,-3 1 0,-3 1 230,0 0 1,1 1-1,-1-1 1,-7 6-1,-8 7 80,0 2-1,2 1 0,-1 1 1,2 0-1,-27 36 1,44-52-402,-2 1 9,1 1 1,-1 0-1,1-1 1,0 1-1,-3 8 1,6-12-23,-1 0-1,1 0 1,0 0 0,-1 0-1,1 0 1,0 0 0,0 0-1,0 0 1,0 1 0,0-1-1,0 0 1,0 0 0,1 0-1,-1 0 1,0 0 0,1 0-1,-1 0 1,0 0 0,1 0-1,-1 0 1,1 0 0,0 0-1,-1 0 1,1 0 0,0 0-1,0 0 1,-1-1 0,1 1-1,0 0 1,0 0 0,0-1-1,0 1 1,1 0 0,-1 0-1,24 13-23,-2 1 0,37 31 0,-54-41 17,-1-1 0,-1 1 0,1 0 0,-1 0 0,1 1 0,-1-1 0,-1 1-1,1 0 1,-1 0 0,0 0 0,-1 1 0,1-1 0,-1 0 0,0 1-1,-1 0 1,0-1 0,1 8 0,-2-10 73,-1 0-1,1 0 1,-1 0-1,0 0 1,0 0 0,0 0-1,-1-1 1,1 1-1,-1 0 1,0-1-1,0 1 1,0-1 0,-1 0-1,1 0 1,-1 0-1,0 0 1,1 0-1,-1-1 1,0 1 0,-1-1-1,1 1 1,0-1-1,-1 0 1,1-1-1,-1 1 1,0-1 0,0 1-1,1-1 1,-9 1-1,7-1 13,0 0 0,1 0 0,-1 0 0,0-1 0,0 0 0,0 0-1,0 0 1,0-1 0,0 1 0,0-1 0,0 0 0,0-1 0,0 1 0,1-1-1,-1 0 1,0 0 0,1-1 0,0 1 0,0-1 0,-1 0 0,2 0 0,-1 0-1,-6-7 1,9 8-223,-1 0 0,0-1 0,1 1-1,-1-1 1,1 1 0,0-1 0,0 0-1,0 1 1,0-1 0,1 0 0,-1 0-1,1 1 1,-1-1 0,1-4 0,0 6 34,0 0 0,1-1 0,-1 1 0,1 0 0,-1 0 0,1-1 0,-1 1 0,1 0 0,0 0 1,-1 0-1,1 0 0,0 0 0,0 0 0,0 0 0,0 0 0,0 0 0,0 0 0,0 0 0,0 0 1,1 1-1,-1-1 0,0 0 0,0 1 0,0-1 0,1 1 0,-1 0 0,0-1 0,1 1 0,-1 0 1,0 0-1,2 0 0,17-2-983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143 165 17396,'3'-1'365,"0"-1"1,0 0 0,0 0-1,0 0 1,-1 0 0,1 0-1,0-1 1,-1 1 0,0-1-1,1 1 1,-1-1-1,2-3 1,-3 4-228,0 0 0,-1 0-1,1 0 1,0 0 0,-1 0 0,0 0-1,1 0 1,-1 0 0,0 0 0,0-1 0,0 1-1,0 0 1,0 0 0,-1 0 0,1 0-1,-1 0 1,1 0 0,-1 0 0,0 0-1,0 0 1,-1-3 0,1 3-94,0 0 0,-1 0-1,1 0 1,-1 0 0,1 0 0,-1 0 0,1 0 0,-1 1-1,0-1 1,0 0 0,0 1 0,0 0 0,0-1-1,0 1 1,0 0 0,0 0 0,-1 0 0,1 0-1,0 1 1,-1-1 0,1 0 0,-1 1 0,1 0-1,0 0 1,-1-1 0,1 2 0,-1-1 0,1 0 0,-1 0-1,1 1 1,0-1 0,-1 1 0,1 0 0,0 0-1,-1 0 1,1 0 0,-4 2 0,-1 1 6,0 1 1,0-1-1,0 1 1,1 1-1,0-1 1,0 1-1,0 0 1,0 1-1,-7 11 1,10-12-39,0 0-1,0 0 1,0 0 0,1 0-1,0 0 1,0 0 0,1 1-1,0-1 1,-1 10 0,2-13-13,0-1 1,0 0 0,0 0 0,0 0-1,0 1 1,1-1 0,-1 0-1,1 0 1,-1 0 0,1 0 0,0 0-1,0 0 1,0 0 0,0 0 0,0 0-1,1 0 1,-1 0 0,0-1-1,1 1 1,-1-1 0,1 1 0,0-1-1,-1 1 1,1-1 0,0 0 0,0 0-1,0 0 1,0 0 0,0 0-1,0 0 1,3 0 0,2 0 3,0 0 0,0 0 0,0-1 0,0 0 0,0 0 0,0-1 1,1 0-1,-1 0 0,0 0 0,-1-1 0,12-5 0,4-2 19,-1 0 0,25-17 0,-14 6 104,-2-2 0,0 0 0,-2-2 1,0-2-1,-2 0 0,26-34 1,-85 158 47,28-86-145,1 1-1,1-1 0,0 1 0,1 0 0,-1 20 0,3-31-23,0 0 0,0 0 0,0 1 0,0-1 0,1 0 0,-1 0 0,1 0 0,0 0 0,-1 0 0,1 0 0,0 0 0,0 0 0,0 0 0,1-1 0,-1 1 0,0 0 0,2 1 0,-1-2-11,0 1 1,0-1-1,1 0 1,-1 0-1,0-1 1,0 1-1,1 0 1,-1-1-1,0 1 1,1-1-1,-1 0 1,0 0-1,1 0 1,-1 0-1,1 0 1,-1 0-1,0-1 1,1 1-1,2-2 0,3 0-97,0 0 0,-1-1-1,1 0 1,-1-1 0,1 1-1,-1-1 1,0-1 0,-1 1-1,1-1 1,9-9-1,-7 4 61,0 0 0,-1 0 0,0 0 0,-1-1 0,11-22 1,4-19-317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22973,'-13'6'1920,"3"-3"-1416,1 1-280,11-3 385,4-1-801,2 0 344,6-2-216,8-1-232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191 243 16227,'-5'-2'303,"0"1"-1,0 0 1,1 0-1,-1 1 1,0-1-1,0 1 1,0 0-1,0 0 1,0 1-1,0 0 1,1-1-1,-1 2 1,0-1-1,0 0 1,1 1-1,-1 0 1,1 0-1,-1 1 1,1-1-1,0 1 1,0 0-1,0 0 1,-3 3-1,-2 2-132,1 0 0,1 0 1,-1 1-1,1 0 0,1 0 0,0 1 0,0-1 0,-8 21 1,13-28-138,0 1 1,0-1 0,0 1-1,1-1 1,-1 0 0,1 1-1,-1-1 1,1 1 0,0-1-1,0 1 1,0-1 0,0 1 0,2 4-1,-2-6-23,1 0 0,0 0 0,-1 0 0,1 0 0,0 0 0,0 0 0,0 0 0,0 0 0,-1 0 0,1-1 0,0 1 0,0 0 0,1-1 0,-1 1 0,0-1 0,0 1-1,0-1 1,0 0 0,0 1 0,1-1 0,-1 0 0,0 0 0,0 0 0,0 0 0,1 0 0,-1 0 0,0 0 0,0 0 0,1 0 0,0-1 0,7-1 9,1 0 0,-1 0 0,0-1-1,0-1 1,-1 0 0,1 0 0,-1 0 0,1-1 0,-1 0 0,-1-1 0,10-8 0,6-7 126,0-1 0,20-27 1,-26 28-2,-1 0 0,-1 0 1,-1-2-1,-1 0 0,-1 0 1,-1-2-1,-1 1 0,11-44 1,-19 46 46,-3 21-189,1 1 0,0 0-1,0 0 1,0 0 0,0 0-1,0-1 1,0 1 0,0 0-1,0 0 1,-1 0 0,1 0-1,0 0 1,0 0 0,0 0-1,0-1 1,-1 1 0,1 0-1,0 0 1,0 0 0,0 0-1,0 0 1,-1 0 0,1 0-1,0 0 1,0 0 0,0 0-1,0 0 1,-1 0 0,1 0-1,0 0 1,0 0 0,0 0-1,-1 0 1,1 0 0,0 0-1,0 0 1,0 0 0,0 0-1,0 1 1,-1-1 0,1 0-1,0 0 1,0 0 0,0 0-1,0 0 1,0 0 0,-1 0-1,1 1 1,0-1 0,-4 4-7,1 0-1,0 0 1,-1 0 0,1 0 0,-4 9 0,-60 129-105,59-121 103,1 1 0,1-1 1,0 1-1,2 0 1,-2 23-1,6-42 8,-1-1 0,1 1 0,0 0 0,0 0 0,1 0 0,-1-1 0,0 1 0,1 0 0,0-1 0,-1 1 0,1 0 0,0-1 0,1 1 0,-1-1 0,0 1 0,1-1 0,-1 0 0,1 0 0,0 0 0,-1 1 0,5 2 0,-4-4 2,1 0 1,0 0-1,0 1 0,-1-2 0,1 1 0,0 0 0,0 0 0,0-1 0,0 0 0,0 0 0,0 1 0,0-2 0,0 1 0,-1 0 1,1-1-1,0 1 0,0-1 0,0 0 0,0 0 0,3-1 0,3-2-1,0 0 1,0-1-1,0 0 0,-1-1 0,0 0 1,0 0-1,0-1 0,7-8 1,1-3-76,0 0 0,15-25 1,-36 54 14,0 1 0,1-1 1,0 1-1,2 0 1,-3 16-1,4-26 61,1 0 0,0 0 1,-1 1-1,1-1 0,0 0 0,0 1 0,1-1 0,-1 0 0,0 1 0,1-1 0,-1 0 1,1 0-1,0 1 0,0-1 0,0 0 0,0 0 0,0 0 0,0 0 0,1 0 0,-1 0 0,4 3 1,-2-4 1,-1 1 1,1 0-1,0-1 1,0 0 0,0 0-1,0 0 1,0 0-1,0 0 1,0-1 0,0 1-1,0-1 1,0 0-1,1 0 1,2 0 0,9-2 19,-1 0-1,0-1 1,0 0 0,0-1 0,24-11 0,-15 5-21,-1-1 1,0-1-1,-1-1 1,-1 0-1,0-2 1,-1-1-1,27-26 1,-44 39-17,1-1 0,-1 1 0,0 0 0,0-1 0,0 1 1,0-1-1,1-5 0,-3 9 11,0 0-1,0 0 1,0 0 0,0 0-1,0 0 1,0 0 0,0 0-1,0 0 1,0 0 0,0-1-1,0 1 1,0 0 0,0 0 0,0 0-1,0 0 1,0 0 0,0 0-1,0 0 1,0 0 0,0 0-1,0-1 1,0 1 0,0 0-1,0 0 1,0 0 0,0 0-1,0 0 1,0 0 0,0 0-1,0 0 1,0 0 0,0 0 0,-1 0-1,1 0 1,0 0 0,0 0-1,0 0 1,0 0 0,0 0-1,0-1 1,0 1 0,0 0-1,0 0 1,0 0 0,-1 0-1,1 0 1,0 0 0,0 0-1,0 0 1,0 0 0,0 0 0,0 0-1,0 1 1,0-1 0,0 0-1,-1 0 1,1 0 0,0 0-1,0 0 1,0 0 0,0 0-1,0 0 1,0 0 0,0 0-1,0 0 1,-7 4-23,-1 4 30,-1 0-1,1 0 1,1 1-1,0 0 1,0 1-1,-8 14 1,12-19 21,0 1 0,0 0 0,1 0 1,0 0-1,0 0 0,0 0 0,1 0 0,0 0 0,0 1 0,0-1 1,1 0-1,0 1 0,1 8 0,0-13-22,-1 0 0,1 0-1,0 0 1,-1 0 0,1 0 0,0 0 0,0 0 0,0-1-1,1 1 1,-1 0 0,0-1 0,1 1 0,-1-1-1,1 1 1,-1-1 0,1 0 0,0 0 0,-1 0 0,1 0-1,0 0 1,0 0 0,0 0 0,0 0 0,0-1-1,0 1 1,0-1 0,0 0 0,0 1 0,0-1 0,0 0-1,4 0 1,-2 0-122,0-1 1,1 1-1,-1-1 0,0 0 0,1 0 0,-1 0 1,0 0-1,0-1 0,0 0 0,0 0 0,0 0 1,-1 0-1,1-1 0,3-3 0,-2 2 28,-1-1 0,0 0-1,0 0 1,0 0 0,-1-1-1,1 0 1,-1 1-1,3-12 1,8-26-430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20340,'-12'-1'1873,"4"2"-1313,0-1-400,13-3-1104,-7-2 688,5 0-320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17 15131,'-4'16'7577,"-2"6"-7236,-1 0 0,-14 30-1,18-50 1425,6-14-798,9-17-278,9 0-1296,-19 25 633,0 1-1,0 0 0,-1-1 1,1 1-1,-1-1 0,0 1 1,0-1-1,0 1 0,0-1 1,-1 0-1,1-6 0,-26 55 472,-13 41-462,-10 25-311,-75 126 0,179-335-6311,1-17 3410,28-49 1440,-74 144 1856,-6 8 290,1 1 0,0 1 0,1-1 0,0 1-1,0 1 1,15-15 0,-22 23-350,1 1 0,-1-1 1,0 1-1,1-1 0,-1 1 1,0 0-1,1-1 0,-1 1 1,0 0-1,1-1 0,-1 1 0,1 0 1,-1 0-1,1-1 0,-1 1 1,1 0-1,-1 0 0,1 0 0,-1 0 1,1-1-1,-1 1 0,1 0 1,-1 0-1,1 0 0,-1 0 0,1 0 1,-1 0-1,1 0 0,-1 1 1,1-1-1,-1 0 0,1 0 0,-1 0 1,1 0-1,-1 1 0,1-1 1,-1 0-1,1 0 0,-1 1 0,0-1 1,1 0-1,-1 1 0,1-1 1,-1 1-1,0-1 0,1 0 1,-1 1-1,0-1 0,0 1 0,1-1 1,-1 1-1,0-1 0,0 1 1,0-1-1,0 1 0,0-1 0,1 1 1,-1-1-1,0 1 0,0-1 1,0 1-1,0 37 1231,0-35-1256,-6 69 729,-3 108 413,9-150-1385,1 1 1,2-1 0,11 53-1,-13-79 172,0 1-242,0 1 0,1 0 1,0-1-1,0 1 1,0-1-1,0 0 1,1 1-1,0-1 0,5 6 1,-11-19-488,-3-1 386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15 133 15099,'-1'-2'220,"-2"-3"360,1 0-1,0 0 1,0 0-1,1 0 1,-2-7-1,3 10-404,0 1 0,0-1 0,0 1 0,0-1 0,0 0 0,0 1 0,1-1 0,-1 1 0,0-1 0,1 0 0,0 1 0,-1-1 0,1 1 0,0 0 0,0-1 0,-1 1 0,1 0 0,0-1 0,0 1 0,1 0 0,-1 0 0,2-2 0,7-4 190,0 0-1,0 1 1,0 0-1,1 0 1,0 1 0,0 1-1,0 0 1,1 0 0,0 1-1,20-2 1,-27 4-368,-1 1 1,0-1-1,1 1 0,-1 0 1,0 1-1,1-1 0,-1 1 1,0 0-1,1 0 0,-1 0 1,0 0-1,0 1 0,0 0 1,0 0-1,0 0 0,0 0 1,-1 0-1,1 1 0,-1 0 1,0 0-1,1 0 1,-1 0-1,0 0 0,-1 0 1,1 1-1,-1 0 0,1-1 1,-1 1-1,0 0 0,-1 0 1,4 8-1,-3-1-18,0 0 0,0 0 0,-1 0 0,0 13 0,1 6-17,-2-29 38,0-1 0,0 1 0,0-1-1,0 1 1,0-1 0,0 1 0,1-1-1,-1 0 1,0 1 0,0-1 0,0 1-1,0-1 1,0 0 0,1 1 0,-1-1-1,0 1 1,0-1 0,1 0 0,-1 1-1,0-1 1,1 0 0,-1 1 0,0-1-1,1 0 1,-1 0 0,1 1 0,-1-1-1,0 0 1,1 0 0,-1 0 0,1 0-1,-1 1 1,1-1 0,17-6 5,22-24 19,-36 26-22,13-10 0,-4 3 5,0 0-1,0 0 0,1 2 0,25-14 0,-38 23-6,0-1-1,0 1 0,1-1 1,-1 1-1,0-1 1,1 1-1,-1 0 0,0-1 1,1 1-1,-1 0 0,0 0 1,1 0-1,-1 0 0,1 0 1,-1 1-1,0-1 1,1 0-1,-1 1 0,0-1 1,1 0-1,-1 1 0,0 0 1,0-1-1,1 1 0,0 1 1,0 0-1,-1 0 1,1 0-1,-1 0 1,1 0-1,-1 0 1,0 0 0,0 1-1,0-1 1,0 1-1,0-1 1,0 0-1,0 5 1,0 6-25,1 1 0,-2 0 1,-2 23-1,2-35-23,0 15-571,0-17 601,0 0-1,0 0 0,0 0 1,0 0-1,0 0 0,0 0 0,1 0 1,-1 0-1,0 0 0,0 0 0,0 0 1,0 0-1,0-1 0,1 1 1,-1 0-1,0 0 0,0 0 0,0 0 1,0 0-1,0 0 0,1 0 1,-1 1-1,0-1 0,0 0 0,0 0 1,0 0-1,0 0 0,1 0 1,-1 0-1,0 0 0,0 0 0,0 0 1,0 0-1,0 0 0,0 0 1,1 1-1,-1-1 0,0 0 0,0 0 1,0 0-1,0 0 0,0 0 1,0 0-1,0 1 0,0-1 0,0 0 1,0 0-1,0 0 0,0 0 0,0 0 1,0 1-1,0-1 0,0 0 1,0 0-1,0 0 0,0 0 0,0 1 1,0-1-1,0 0 0,8-14-309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22109,'6'-8'795,"0"0"-1,0 1 1,14-12 0,-18 17-689,0 0 0,0 1 0,1-1 1,-1 1-1,0 0 0,1 0 0,-1 0 0,4-1 0,-5 1-50,0 1 0,0 0 0,0 0 0,0 0 0,0 0-1,0 0 1,0 0 0,0 0 0,-1 0 0,1 0 0,0 1-1,0-1 1,0 0 0,0 1 0,0-1 0,-1 0 0,1 1-1,0-1 1,0 1 0,0-1 0,-1 1 0,1 0 0,0-1-1,0 2 1,0 0-38,1 0 1,-1 1-1,0-1 0,0 1 0,0-1 0,0 1 0,-1-1 1,1 1-1,-1 0 0,0-1 0,1 1 0,-1 0 1,0 0-1,-1-1 0,1 1 0,-1 5 0,-13 43-20,4-25 20,-20 35-1,18-37 46,-18 45-1,30-68-57,0 0-1,0-1 1,-1 1-1,1 0 1,0-1-1,0 1 1,0-1 0,0 1-1,0 0 1,0-1-1,0 1 1,0 0 0,0 0-1,0-1 1,0 1-1,0-1 1,0 1-1,1 0 1,-1-1 0,0 1-1,0 0 1,1-1-1,-1 1 1,0-1 0,1 1-1,-1-1 1,2 2-1,-1-1 0,0-1 0,0 1 0,1-1 1,-1 1-1,0-1 0,1 1 0,-1-1 0,1 0 0,-1 0 0,1 0 0,-1 1 0,3-2 0,6 0-40,0 0 0,21-6-1,-25 6-22,17-4-207,-13 3-90,-1 0-1,0 0 1,1 0 0,-1-1 0,0-1-1,-1 0 1,1 0 0,9-6 0,-10 1-342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14979,'0'-4'273,"1"-1"0,0 1 0,0 0 0,0-1 0,0 1 0,1 0 0,-1 0 0,1 0 0,0 0 0,1 1 0,-1-1 0,0 0 0,1 1 0,0-1 0,0 1 0,0 0 0,0 0 0,1 0 0,4-2 0,4-3 252,-1 0 0,2 1 0,-1 1 0,24-9 0,-33 14-447,0 0 1,1 0 0,-1 0-1,0 0 1,1 0 0,-1 1-1,1 0 1,-1-1 0,1 1 0,-1 1-1,1-1 1,-1 0 0,7 2-1,-9-1-51,0-1-1,0 1 1,0 0-1,0-1 0,0 1 1,0 0-1,0 0 1,0 0-1,0-1 0,0 1 1,0 0-1,-1 0 1,1 0-1,0 0 1,-1 1-1,2 0 0,-1 1-9,-1-1 0,1 1 0,-1 0-1,1-1 1,-1 1 0,0-1 0,0 1-1,0 0 1,0-1 0,-1 5 0,-2 6 9,-1 0 1,0 0 0,-1 0 0,-8 15 0,8-19-23,0 1 0,1-1 0,0 1 0,1 0 0,0 1 0,1-1 0,0 0 0,-1 15 0,3-23-4,0 0-1,0-1 1,0 1-1,1 0 1,-1 0-1,0-1 1,1 1-1,0 0 1,-1-1-1,1 1 1,0 0 0,0-1-1,-1 1 1,1-1-1,1 0 1,-1 1-1,0-1 1,0 0-1,0 1 1,1-1-1,-1 0 1,2 1-1,1 0 1,-1-1-1,0 0 0,1 1 0,-1-1 1,1-1-1,-1 1 0,1 0 1,-1-1-1,1 0 0,5 0 1,4-1 2,0 0 0,0-1 0,-1-1 1,1 0-1,13-5 0,-6-1 39,0 0 0,-1-1 1,-1-1-1,0 0 0,0-2 0,-1 0 0,-1-1 1,21-22-1,-37 36-41,1-1 1,-1 1 0,0 0 0,0 0-1,0 0 1,0-1 0,0 1 0,1 0-1,-1 0 1,0 0 0,0-1 0,0 1-1,1 0 1,-1 0 0,0 0-1,0 0 1,1 0 0,-1-1 0,0 1-1,0 0 1,1 0 0,-1 0 0,0 0-1,1 0 1,-1 0 0,0 0 0,0 0-1,1 0 1,-1 0 0,0 0-1,0 0 1,1 0 0,-1 0 0,0 0-1,1 1 1,2 10-15,-7 31-83,2-18 20,2-19 65,0 0 0,1 0 0,-1 0-1,1 0 1,0 0 0,0 0 0,0 0-1,3 5 1,-3-9 21,-1 0 0,1 1-1,0-1 1,0 0 0,0 0-1,0 0 1,0 0 0,0 0 0,0 0-1,0 0 1,0 0 0,0-1 0,1 1-1,-1 0 1,0-1 0,0 1 0,1 0-1,-1-1 1,1 0 0,-1 1 0,0-1-1,1 0 1,-1 0 0,1 0-1,-1 0 1,0 0 0,1 0 0,-1 0-1,1 0 1,-1-1 0,1 1 0,-1 0-1,2-2 1,3 0 54,-1 0 0,0-1 0,0 0 0,0 0 0,0 0 0,0-1 0,-1 0 0,1 0 0,-1 0 0,0 0 0,0 0 0,-1-1 0,1 0-1,-1 0 1,0 0 0,-1 0 0,1 0 0,-1-1 0,0 1 0,0-1 0,0 1 0,0-8 0,0 4-331,0 0 1,-1-1-1,0 1 0,0-1 1,-1 1-1,0-1 1,-1 1-1,0 0 0,-1-1 1,0 1-1,0 0 0,-1 0 1,-3-9-1,16 22-2974,4 5 2211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20364,'28'-4'4211,"47"-5"-6199,16 4-676,1-6-3309,-89 11 5996,-1-1 1,1 0 0,-1 1 0,1-1 0,-1 0 0,1-1-1,-1 1 1,0 0 0,1-1 0,-1 1 0,0-1-1,4-3 1,-6 5 71,0-1 0,1 1-1,-1-1 1,0 1 0,1-1 0,-1 1-1,0-1 1,1 1 0,-1-1-1,0 0 1,0 1 0,0-1 0,0 1-1,0-1 1,0 1 0,0-1-1,0 0 1,0 1 0,0-1 0,0 1-1,0-1 1,0 0 0,0 0-1,-1 0 91,0 0-1,1 0 0,-1 0 0,0 0 1,0 0-1,0 0 0,0 0 0,0 1 0,0-1 1,0 0-1,0 1 0,0-1 0,0 0 1,0 1-1,-3-1 0,1 0 35,0 0 0,0 1-1,0-1 1,0 1 0,0 0-1,-1 0 1,1 0 0,0 1-1,0-1 1,0 1 0,0-1-1,0 1 1,0 0 0,0 0-1,0 0 1,0 1 0,0-1-1,0 1 1,1-1 0,-1 1 0,1 0-1,-1 0 1,1 0 0,-4 5-1,0-1-114,0 1 0,1-1-1,0 1 1,0 0 0,1 0-1,0 0 1,0 1 0,-3 10-1,6-15-89,0 0-1,0 0 1,1 0-1,-1 0 1,1 0-1,0 1 1,0-1 0,0 0-1,0 0 1,1 5-1,-1-7-10,1 0-1,-1 0 0,1 0 0,-1 0 1,1 0-1,-1 0 0,1 0 0,0 0 1,-1 0-1,1 0 0,0-1 1,0 1-1,0 0 0,0 0 0,0-1 1,0 1-1,0-1 0,0 1 0,0-1 1,0 1-1,0-1 0,0 1 1,0-1-1,0 0 0,0 0 0,0 0 1,1 1-1,-1-1 0,0 0 0,0 0 1,0-1-1,2 1 0,6-1-3,0-1 1,0 0-1,-1-1 0,1 0 0,-1 0 0,0-1 0,1 0 1,-2 0-1,10-6 0,10-10-1,27-23 0,-6-2 22,10-8-198,-58 52 173,0 1 0,0 0 0,0 0 0,0 0 0,1-1 0,-1 1 0,0 0 0,0 0 0,0 0 0,1 0 0,-1-1 0,0 1 0,0 0 0,0 0 0,1 0 0,-1 0 0,0 0 0,0 0 0,1 0 0,-1 0 1,0 0-1,0 0 0,1-1 0,-1 1 0,0 1 0,0-1 0,1 0 0,-1 0 0,0 0 0,0 0 0,1 0 0,-1 0 0,0 0 0,0 0 0,1 0 0,-1 0 0,0 0 0,0 1 0,1 10-139,-10 23-33,8-30 153,-6 17-73,1 1 25,-7 29 0,12-47 82,0 1-1,1 0 1,0 0 0,-1 0 0,2-1-1,-1 1 1,0 0 0,1 0-1,0-1 1,0 1 0,0 0-1,3 5 1,-3-9 2,-1 0-1,1 0 1,0 0 0,0 1 0,0-2-1,-1 1 1,1 0 0,0 0-1,0 0 1,0 0 0,1-1-1,-1 1 1,0 0 0,0-1-1,0 1 1,0-1 0,1 1 0,-1-1-1,0 0 1,0 1 0,1-1-1,-1 0 1,0 0 0,1 0-1,-1 0 1,0 0 0,0 0-1,1 0 1,-1-1 0,0 1 0,0 0-1,1-1 1,-1 1 0,0-1-1,0 1 1,2-2 0,4-2 42,0 0 0,0 0 0,-1 0 0,0-1 0,6-5 1,7-9 67,-2 0 1,0-1 0,-1-1 0,-1 0 0,-1-1 0,18-38 0,-16 25 6,-2-1 0,-1 0 0,15-71 0,-28 103-122,9-59 72,-8 59-77,-1-1 0,0 0-1,0 1 1,-1-1 0,1 1 0,-1-1 0,0 0 0,0 1 0,-1 0 0,1-1 0,-3-4 0,3 8-6,0-1-1,0 1 0,0 0 1,-1 0-1,1 0 0,0 0 1,0 0-1,-1 0 0,1 0 0,0 0 1,-1 0-1,1 1 0,-1-1 1,1 0-1,-1 1 0,1 0 1,-1-1-1,0 1 0,1 0 1,-1 0-1,0-1 0,1 1 1,-1 0-1,1 1 0,-1-1 1,0 0-1,1 0 0,-1 1 1,1-1-1,-1 1 0,1 0 1,-1-1-1,1 1 0,-3 2 1,-4 1-13,0 0 1,1 1 0,0 0-1,0 0 1,-7 8 0,0 1 16,1 1-1,1 0 1,-15 23 0,21-29 12,1 0 1,0 1-1,0 0 1,1-1-1,1 2 1,0-1-1,-4 20 1,7-28-10,-1 0 1,1 0-1,0 0 1,0 0-1,0 0 1,0 1 0,0-1-1,0 0 1,1 0-1,-1 0 1,1 0-1,0 0 1,-1 0 0,1 0-1,0 0 1,0 0-1,0 0 1,1 0 0,-1 0-1,0-1 1,1 1-1,-1 0 1,1-1-1,-1 0 1,1 1 0,0-1-1,2 2 1,3 0-25,1 0 1,0 0-1,0-1 1,0 0-1,16 2 1,-15-3-22,-1 1 0,0 0 0,1 0 0,-1 0 0,9 5 0,-13-4 18,0-1 0,-1 1 1,1 0-1,-1 0 0,0 0 0,1 1 1,-2-1-1,1 1 0,0 0 1,-1 0-1,0 0 0,1 0 0,-2 0 1,1 0-1,0 0 0,-1 1 1,0-1-1,1 7 0,0-2-260,-1 0 0,-1 1 0,1 0 1,-2-1-1,1 1 0,-1-1 0,-4 16 0,5-25 279,0 0 0,0 0 0,0-1-1,0 1 1,0 0 0,0 0 0,0 0 0,0 0 0,0 0 0,0 0 0,0 0-1,-1 0 1,1 0 0,0 0 0,0 0 0,0 0 0,0 0 0,0 0 0,0 0 0,0 0-1,0 0 1,0 0 0,-1 0 0,1 0 0,0 0 0,0 0 0,0 0 0,0 0 0,0 0-1,0 0 1,0 1 0,0-1 0,0 0 0,0 0 0,0 0 0,0 0 0,0 0-1,-1 0 1,1 0 0,0 0 0,0 0 0,0 0 0,0 0 0,0 0 0,0 0 0,0 1-1,0-1 1,0 0 0,0 0 0,0 0 0,0 0 0,0 0 0,0 0 0,0 0 0,0 0-1,0 0 1,0 0 0,0 1 0,0-1 0,0 0 0,0 0 0,0 0 0,0 0 0,0 0-1,0 0 1,1 0 0,-4-9-459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19764,'1'-1'177,"0"0"0,-1 0 0,1 1 0,0-1 1,0 0-1,0 0 0,0 1 0,0-1 0,0 0 0,0 1 0,0-1 0,0 1 0,0-1 0,0 1 0,0 0 0,0-1 0,2 1 0,-3 0-91,0 0-1,1 1 1,-1-1 0,0 0-1,1 1 1,-1-1-1,0 0 1,1 1 0,-1-1-1,0 1 1,0-1-1,1 0 1,-1 1 0,0-1-1,0 1 1,0-1-1,1 1 1,-1-1 0,0 1-1,0-1 1,0 1-1,0-1 1,0 0-1,0 1 1,0-1 0,0 1-1,-1 0 1,-8 47 1901,8-40-2110,-1-1 167,-64 299 729,65-299-784,-5 45 71,6-48-125,0 0-1,0 0 1,0-1-1,1 1 1,0 0-1,-1-1 1,1 1-1,0 0 1,1-1-1,-1 1 1,2 3 0,-2-7 32,-1 1 0,1 0 1,-1-1-1,1 1 1,-1 0-1,1-1 1,0 1-1,-1-1 1,1 1-1,0-1 1,-1 1-1,1-1 1,0 1-1,0-1 1,-1 0-1,1 1 1,0-1-1,0 0 1,0 0-1,-1 0 1,1 0-1,0 1 1,0-1-1,0 0 0,0 0 1,0-1-1,-1 1 1,1 0-1,0 0 1,0 0-1,0 0 1,1-1-1,1-1-21,1 0 0,-1 0-1,0 0 1,0 0 0,0 0-1,5-5 1,20-23-380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110 227 17988,'4'-4'422,"1"0"0,-1 0 0,0 0 0,0-1 0,-1 0 0,1 1 0,-1-1 0,0-1 0,0 1 0,2-7 0,-4 9-162,1-1 0,-1 1-1,0-1 1,0 0 0,0 0-1,-1 1 1,1-1 0,-1 0-1,0 0 1,0 0 0,-1 1-1,1-1 1,-1 0 0,1 0-1,-1 1 1,-3-8-1,4 11-218,0-1 0,-1 0 0,1 0 0,-1 1 0,1-1 0,0 0-1,-1 1 1,0-1 0,1 0 0,-1 1 0,1-1 0,-1 1 0,0-1-1,1 1 1,-1-1 0,0 1 0,1 0 0,-1-1 0,0 1 0,0 0-1,1-1 1,-1 1 0,0 0 0,0 0 0,0 0 0,0 0 0,-1 0-6,1 0 1,-1 1 0,1-1 0,-1 1 0,0-1-1,1 1 1,0 0 0,-1-1 0,1 1-1,-1 0 1,1 0 0,-2 1 0,-3 4 19,0 1-1,0-1 1,-9 14-1,4-3-58,1 0 0,0 1-1,1 0 1,1 1 0,1 0-1,1 0 1,0 1 0,1 0-1,2 0 1,-3 26-1,6-43-2,-1 0 0,1 0 0,0 0 0,0-1 0,1 1 0,-1 0 0,0 0 0,1 0 0,0-1-1,-1 1 1,1 0 0,0-1 0,1 1 0,-1 0 0,0-1 0,1 0 0,-1 1 0,1-1-1,2 3 1,-2-4 2,0 0 0,1 0-1,-1 0 1,0 0-1,0 0 1,1-1-1,-1 1 1,0-1 0,1 1-1,-1-1 1,1 0-1,-1 0 1,1 0 0,-1 0-1,0 0 1,1-1-1,-1 1 1,1-1 0,-1 0-1,0 1 1,0-1-1,1 0 1,1-2-1,10-3-5,-1-2-1,-1 1 0,1-2 0,-1 0 0,-1 0 0,14-15 1,61-70 84,-80 88-62,16-21 61,0 0-1,-1-2 1,-2 0 0,-1-1 0,15-35 0,-32 62-63,0 0 0,1-1 1,-1 1-1,-1-1 1,1 1-1,0-1 1,-1 0-1,0 1 1,0-5-1,0 8-9,0 0 0,0 0 0,0-1 0,0 1 0,0 0 0,0 0-1,0-1 1,0 1 0,0 0 0,-1 0 0,1-1 0,0 1 0,0 0 0,0 0-1,0 0 1,0-1 0,-1 1 0,1 0 0,0 0 0,0 0 0,0 0 0,-1-1-1,1 1 1,0 0 0,0 0 0,0 0 0,-1 0 0,1 0 0,0 0 0,0 0-1,-1 0 1,1-1 0,0 1 0,0 0 0,-1 0 0,1 0 0,0 0 0,0 0-1,-1 1 1,-1-1-4,1 1 0,-1 0 0,0 0 0,1 0 0,-1 0-1,1 0 1,0 0 0,-1 1 0,1-1 0,-2 2 0,-9 12-14,-1 1 0,2 1 0,0 0 0,1 0 0,1 1 0,1 0 0,0 1 0,2 0 0,0 0 1,1 0-1,-5 32 0,10-47 17,-1 0 0,1-1 0,0 1 1,0 0-1,1 0 0,-1 0 0,1-1 0,0 1 0,-1 0 1,2-1-1,-1 1 0,0 0 0,3 3 0,-3-5 1,1 0 0,-1-1 0,1 1 0,-1-1 0,1 0 0,0 0-1,-1 0 1,1 1 0,0-1 0,0-1 0,0 1 0,0 0 0,0 0 0,0-1-1,0 1 1,0-1 0,0 0 0,0 1 0,0-1 0,0 0 0,0 0 0,0-1 0,0 1-1,0 0 1,4-2 0,6 0-7,0-2 1,0 0-1,0 0 0,-1-2 0,0 1 0,0-1 1,0-1-1,-1 1 0,14-12 0,6-9-106,43-46-1,-63 65-88,-10 17 96,-16 34 42,8-23 24,5-11 32,0-1 0,1 1 1,0 0-1,1 0 0,-1 16 0,2-23 9,0 0 1,0 0-1,0-1 1,1 1-1,-1 0 1,0 0-1,1 0 1,-1 0-1,1-1 1,0 1-1,0 0 1,0-1-1,-1 1 1,1 0-1,1-1 1,-1 1-1,0-1 1,0 0-1,1 1 1,-1-1 0,0 0-1,1 0 1,-1 0-1,1 0 1,0 0-1,-1 0 1,1 0-1,0 0 1,0-1-1,-1 1 1,1-1-1,0 1 1,0-1-1,2 0 1,20 1 15,1-1 0,0-1 0,-1-1 0,1-1 0,-1-1 1,25-8-1,-48 12-14,-1 0 0,1-1 0,-1 1 1,1 0-1,-1 0 0,1 0 0,-1-1 1,1 1-1,-1 0 0,1 0 0,-1-1 1,1 1-1,-1 0 0,1-1 0,-1 1 1,0-1-1,1 1 0,-1 0 0,0-1 1,1 1-1,-1-1 0,0 1 0,0-1 1,1 1-1,-1-1 0,0 1 0,0-1 1,0 1-1,0-1 0,0 0 0,0 1 0,0-1 1,0 1-1,0-1 0,0 1 0,0-1 1,0 1-1,0-1 0,0 1 0,0-1 1,-1 1-1,1-1 0,0 1 0,0-1 1,-1 0-1,-18-27 217,14 21-155,-11-15 94,6 9-54,0 0 0,0-1 0,1-1-1,1 0 1,1 0 0,-8-21 0,15 36-128,0-1 0,-1 1 0,1-1 1,0 0-1,0 1 0,0-1 0,0 1 0,0-1 1,0 1-1,0-1 0,0 0 0,0 1 1,0-1-1,0 1 0,0-1 0,0 1 0,0-1 1,0 0-1,1 1 0,-1-1 0,0 1 0,0-1 1,1 1-1,-1-1 0,0 1 0,1-1 1,-1 1-1,0-1 0,1 1 0,-1 0 0,1-1 1,-1 1-1,1 0 0,-1-1 0,1 1 1,-1 0-1,1 0 0,-1-1 0,1 1 0,26 0-987,-9 2 839,3-5-234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 18548,'0'0'121,"1"-1"0,-1 1 0,1-1 0,-1 1 1,0-1-1,1 0 0,-1 1 0,0-1 0,0 1 0,1-1 0,-1 0 0,0 1 1,0-1-1,0 0 0,0 1 0,0-1 0,0 0 0,0 1 0,0-1 0,0 0 0,0 1 1,0-1-1,0 0 0,-1 1 0,1-1 0,0 1 0,0-1 0,-1 0 0,1 1 1,0-1-1,-1 1 0,1-1 0,0 1 0,-1-1 0,1 1 0,-1-1 0,1 1 0,-1-1 1,1 1-1,-1 0 0,0-1 0,1 1 0,-1 0 0,1-1 0,-1 1 0,0 0 1,1 0-1,-1 0 0,0 0 0,0-1 0,-3 1 127,1-1 0,0 1 1,-1 0-1,1 0 0,0 0 0,-1 0 1,1 0-1,0 1 0,-5 1 0,1 0-203,0 1 0,-1 0 0,1 1 0,0 0-1,1 0 1,-1 0 0,1 1 0,0 0 0,0 0 0,0 1-1,1-1 1,-1 1 0,1 1 0,1-1 0,-8 14 0,11-19-53,1 0 0,-1 0 0,1 0 1,0 0-1,-1 0 0,1 1 1,0-1-1,0 0 0,0 0 0,0 0 1,0 1-1,0-1 0,0 0 0,0 0 1,0 0-1,1 1 0,-1-1 1,1 0-1,-1 0 0,0 0 0,1 0 1,0 0-1,-1 0 0,1 0 1,0 0-1,-1 0 0,1 0 0,0 0 1,0 0-1,0 0 0,0-1 0,0 1 1,0 0-1,0-1 0,2 2 1,3 1-47,2 0 0,-1-1 0,0 1 0,13 1-1,-5-1 1,1 1-7,0 1 0,0 1 0,0 0 0,-1 1 1,23 14-1,-34-19 64,-1 0 0,1 0 0,-1 0 0,0 1 0,0 0 0,0-1 0,-1 1 1,1 0-1,-1 1 0,1-1 0,-1 0 0,0 1 0,0-1 0,-1 1 0,1 0 0,-1-1 0,1 1 1,-1 0-1,0 0 0,-1 0 0,1 0 0,-1 0 0,0 0 0,0 0 0,0 0 0,0 0 0,-1 0 1,1 0-1,-3 6 0,0-3 35,0 0 0,0 0-1,-1-1 1,0 1 0,0-1 0,-1 0 0,0 0 0,0-1 0,-10 10 0,7-8 41,-1 0 1,1-1 0,-1 0 0,0 0 0,-1-1 0,-13 5-1,18-8-71,0 0-1,-1-1 1,1 1-1,-1-1 1,1-1-1,-1 1 1,0-1-1,1 0 1,-9-1-1,12 1-83,0 0 0,0-1 0,0 1 0,0-1 0,0 0 0,0 0 0,0 0 0,0 0 0,1 0 0,-1 0 0,0 0-1,1 0 1,-1-1 0,1 1 0,-1-1 0,1 1 0,-1-1 0,1 0 0,0 1 0,0-1 0,0 0 0,0 0 0,0 0 0,0 0 0,1 0-1,-1 0 1,1 0 0,-1 0 0,1-2 0,-1-4-75,1-1-1,0 1 0,0-1 1,1 1-1,0-1 0,4-13 1,9-22-619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16275,'2'1'162,"-1"1"-1,0 0 0,0-1 0,0 1 1,0 0-1,0 0 0,0 0 0,0 0 1,-1 0-1,1 0 0,-1 0 0,1 0 1,-1 0-1,0 0 0,0 0 0,0 1 1,0-1-1,0 0 0,-1 3 0,-9 46 1181,6-36-455,-9 40 523,-2-1-659,3 2 1,3-1-1,-4 77 0,13-130-721,0 1 1,0-1-1,1 0 0,-1 1 0,1-1 0,-1 1 0,1-1 0,0 0 0,0 1 1,0-1-1,0 0 0,1 3 0,-1-5-22,-1 0 0,0 0 0,0 1 0,0-1-1,1 0 1,-1 0 0,0 1 0,1-1 0,-1 0 0,0 0 0,1 0 0,-1 1 0,0-1 0,0 0 0,1 0 0,-1 0-1,1 0 1,-1 0 0,0 0 0,1 0 0,-1 0 0,0 0 0,1 0 0,-1 0 0,0 0 0,1 0 0,-1 0-1,1 0 1,0-1 8,0 0-1,0 1 0,0-1 1,0 0-1,0 0 1,0 0-1,-1 0 0,1 0 1,0 0-1,-1 0 0,1 0 1,0 0-1,0-2 0,4-9 72,-1-1-1,0 0 1,-1 0-1,0 0 1,-1-1-1,1-16 1,-2-8 81,-3-38 1,-5 29-202,5 44-54,0 9 49,1 9-6,2-6 26,0 1 0,0 0 1,0-1-1,1 0 1,1 1-1,0-1 1,0 0-1,0 0 1,6 9-1,-7-16 22,-1 1 0,1-1 0,0 1 0,0-1 0,0 1 0,0-1 0,0 0 0,0 0 0,1 0 0,-1 0 0,1 0 0,-1-1 0,1 1 0,0-1 0,-1 0 0,1 1 0,0-1 0,0-1 0,0 1 0,0 0 0,0-1 0,0 1 0,0-1 0,0 0 0,0 0 0,0 0 0,0 0 0,0-1 0,1 1 0,-1-1 0,5-2 0,-1 0 27,0 0-1,0-1 1,-1 1 0,0-1 0,1-1 0,-1 1 0,-1-1 0,1 0 0,-1-1 0,0 1 0,8-11 0,-7 7 36,-1 0 1,1 0-1,-1 0 0,-1 0 0,1-1 1,-2 1-1,6-20 0,-10 19 83,-5 21-121,-8 22-65,13-30 34,-16 74-50,16-70 51,0-1-1,0 1 1,1 0 0,0-1-1,1 1 1,-1-1-1,1 1 1,0 0-1,4 9 1,-5-14 2,1-1 0,0 1 0,-1-1 0,1 0 0,0 1 1,0-1-1,0 0 0,0 1 0,0-1 0,0 0 0,0 0 0,1 0 1,-1 0-1,0 0 0,1 0 0,-1 0 0,0 0 0,1-1 0,-1 1 0,1 0 1,0-1-1,-1 1 0,1-1 0,-1 0 0,1 1 0,0-1 0,-1 0 1,1 0-1,0 0 0,-1 0 0,1-1 0,-1 1 0,1 0 0,0-1 0,-1 1 1,1-1-1,-1 1 0,3-2 0,6-3 10,-1 0 1,1 0-1,-1 0 0,12-11 1,-20 15-12,19-15 19,-1-1 0,0 0 0,-1-2 0,-1 0-1,-1-1 1,19-30 0,-50 77 22,-16 37-1,27-54 3,1-1-1,-1 1 1,1 0-1,1 0 1,0 0-1,1 1 0,0-1 1,0 0-1,2 19 1,-1-28-43,0 1 1,0-1-1,0 0 1,0 1-1,0-1 1,1 0-1,-1 0 1,1 1 0,-1-1-1,1 0 1,-1 0-1,1 1 1,0-1-1,0 0 1,-1 0-1,1 0 1,0 0-1,0 0 1,0 0 0,0 0-1,0-1 1,0 1-1,0 0 1,1 0-1,-1-1 1,0 1-1,0-1 1,1 1-1,-1-1 1,0 1 0,1-1-1,-1 0 1,0 0-1,3 0 1,-2 0-10,1 0 0,-1-1 0,1 0 0,-1 0 0,0 1 1,1-1-1,-1-1 0,0 1 0,0 0 0,1 0 0,-1-1 0,0 0 0,0 1 1,-1-1-1,1 0 0,0 0 0,-1 0 0,3-3 0,12-23-79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142 192 20300,'-2'-1'246,"0"0"-1,0 0 0,-1 0 0,1 1 0,0-1 1,0 0-1,0 1 0,-1 0 0,1-1 0,0 1 0,0 0 1,-1 0-1,1 1 0,0-1 0,0 0 0,0 1 1,-1-1-1,-1 2 0,0-1-67,1 1 0,0 0 1,0 0-1,0 0 0,0 1 0,0-1 1,0 0-1,1 1 0,-1 0 0,-1 3 1,-4 6-29,0 0 0,1 1 0,1 0 0,-8 21 0,10-20-117,-1 0 0,2 0 0,-3 17 0,5-27-33,1 0-1,-1 0 0,1 0 1,0 0-1,0 1 1,0-1-1,1 0 0,0 0 1,-1 0-1,1 0 1,1 0-1,-1 0 0,1 0 1,-1 0-1,4 5 1,-4-8 0,0 0 0,0 0 0,0 0 0,0 0 0,0 0 0,0 0 0,0 0 0,0-1 1,1 1-1,-1 0 0,0-1 0,0 1 0,1-1 0,-1 1 0,0-1 0,1 1 0,-1-1 1,0 0-1,1 0 0,1 0 0,0 0-1,0 0 0,0-1 0,0 0 0,0 1-1,0-1 1,-1 0 0,1-1 0,0 1 0,3-2 0,5-5 0,0 0 0,-1 0 0,14-14 0,-21 18 6,29-27 188,-2-2 0,43-61 1,-57 70-27,-2 0-1,0-1 1,-2 0 0,0-1-1,10-37 1,-17 25 134,-5 38-295,0-1 0,0 0 0,0 1 0,0-1 0,0 0 0,0 0 0,0 1 0,0-1 0,0 0 0,-1 1 0,1-1 0,0 1 0,-1-1 0,1 0 0,0 1 0,-1-1 0,1 1 0,-1-2 0,0 2-5,0 0 0,1 0 1,-1 0-1,0 0 0,1 0 0,-1 0 0,0 0 0,1 0 1,-1 0-1,0 0 0,1 0 0,-1 1 0,1-1 0,-1 0 1,0 0-1,1 1 0,-1-1 0,1 0 0,-1 1 0,1-1 1,-1 0-1,1 1 0,-1-1 0,1 1 0,-1 0 0,-7 7-6,1 0 0,0 0 0,0 1 0,1 0 0,0 0 0,1 1 0,-8 15 0,0 8 11,-10 36-1,22-67-4,-3 11 5,0 0-1,1 0 0,0 0 1,1 0-1,0 0 0,1 26 1,1-38-3,0 0 1,0 0-1,0 1 1,0-1 0,1 0-1,-1 0 1,0 1-1,1-1 1,-1 0 0,1 0-1,-1 0 1,1 0-1,0 0 1,0 0 0,-1 0-1,1 0 1,0 0-1,0 0 1,0 0 0,0 0-1,0-1 1,0 1-1,0 0 1,0-1 0,1 1-1,0 0 3,0-1-1,0 0 0,0 0 1,0 0-1,0 0 1,0 0-1,0 0 0,0 0 1,0-1-1,0 1 1,0-1-1,0 0 0,3-1 1,5-3 12,0 0 0,-1-1 0,0 0 1,10-10-1,3-4 23,-1-2 0,-1-1 0,24-35 0,-24 30-40,-29 45-32,0 1 0,1-1 0,-6 21 0,7-20 8,4-9 19,-4 6 8,1 1 1,1 0-1,1 0 0,0 0 0,-2 20 1,6-36-3,0 1 0,0 0 1,0-1-1,0 1 0,0-1 1,0 1-1,0 0 0,0-1 1,0 1-1,0-1 0,0 1 1,0 0-1,1-1 0,-1 1 1,0-1-1,0 1 0,1 0 1,-1-1-1,0 1 0,1-1 1,-1 1-1,1-1 0,-1 1 1,0-1-1,1 0 0,-1 1 1,1-1-1,-1 1 0,1-1 1,-1 0-1,1 0 0,0 1 1,1-1 2,-1 0 1,1 0-1,0 0 1,-1 0 0,1 0-1,-1-1 1,1 1 0,-1 0-1,1-1 1,-1 1 0,1-1-1,1-1 1,5-2 12,0-1 0,0 0 0,12-11 0,-2 0-175,-1-1-1,-1-1 0,17-24 0,-25 31-671,-1-1 0,-1 1 0,0-1 0,6-17-1,-12 28 525,5-4 1853,-5 4-1499,0 0 0,1 0 1,-1 0-1,1 1 0,-1-1 1,1 0-1,-1 1 0,1-1 1,0 0-1,-1 1 0,1-1 0,0 1 1,-1-1-1,1 1 0,0-1 1,0 1-1,0 0 0,-1-1 1,2 1-1,-2 0-49,1 0 0,-1 0 0,0 0 0,0 0 1,0 0-1,0 0 0,0 0 0,0 0 0,1 0 0,-1 1 0,0-1 0,0 0 0,0 0 1,0 0-1,0 0 0,0 0 0,0 0 0,0 1 0,0-1 0,0 0 0,0 0 0,0 0 1,0 0-1,0 0 0,0 1 0,0-1 0,0 0 0,0 0 0,0 0 0,0 0 0,0 0 1,0 1-1,0-1 0,0 0 0,0 0 0,0 0 0,0 0 0,0 0 0,0 1 0,0-1 1,0 0-1,0 0 0,0 0 0,0 0 0,-1 0 0,1 0 0,0 0 0,0 1 0,0-1 1,0 0-1,0 0 0,0 0 0,0 0 0,-1 0 0,1 0 0,0 0 0,0 0 1,0 0-1,0 0 0,0 0 0,-1 0 0,1 0 0,0 0 0,0 0 0,-11 7 68,9-7-26,0-1-14,0 1-1,0 0 0,0 0 0,0 0 1,0 0-1,0 0 0,0 1 1,0-1-1,0 1 0,0-1 0,0 1 1,0 0-1,1-1 0,-1 1 1,0 0-1,0 0 0,1 0 0,-1 1 1,1-1-1,-1 0 0,1 0 1,-1 1-1,-1 2 0,-4 5-17,1 1 0,0 0 0,0 1 0,1-1-1,1 1 1,-1 0 0,2 0 0,0 0 0,-3 19 0,5-29-7,1 0 0,0 0 0,0 0 0,0 1 0,0-1 0,0 0 0,0 0 0,0 0 0,0 0 0,0 0 0,1 1 0,-1-1 0,0 0 0,1 0 0,-1 0 0,1 0 0,-1 0 0,1 0 0,0 0 0,-1 0 0,1 0 0,0 0 0,-1-1 0,1 1 0,0 0 0,0 0 0,0-1 0,0 1 0,0 0-1,0-1 1,0 1 0,0-1 0,0 1 0,0-1 0,0 0 0,0 1 0,0-1 0,1 0 0,-1 0 0,0 0 0,0 0 0,0 0 0,0 0 0,0 0 0,1 0 0,-1 0 0,0-1 0,1 0 0,9-1 22,0-1 0,0 0-1,0-1 1,10-6 0,-6 4-11,-3 1-8,1 0 1,0 1-1,0 1 0,17-3 1,-28 6-10,1-1 0,-1 1 1,0 0-1,1 0 0,-1 0 0,0 0 1,1 0-1,-1 1 0,1-1 0,-1 0 1,0 1-1,0 0 0,1 0 0,-1 0 1,0 0-1,0 0 0,0 0 0,0 0 1,0 1-1,0-1 0,0 1 0,0-1 1,-1 1-1,1 0 0,-1 0 0,1 0 1,-1 0-1,1 0 0,-1 0 0,0 0 1,1 3-1,5-26 306,-6 11-212,1-1-4,0 1 1,-1-1 0,-1 1 0,1-1 0,-2 1-1,1-1 1,-4-14 0,-1 16-47,1 12-60,2 16-56,3-17 69,-1 0 0,1 0 0,0 1-1,-1-1 1,1 0 0,0 0 0,1 0 0,-1 0 0,0 0 0,0 0 0,1-1 0,-1 1 0,1 0 0,0-1 0,-1 1 0,1-1 0,0 1-1,4 1 1,-2-1 3,0-1 0,0 1 0,0-1-1,0 0 1,1 0 0,-1-1-1,0 1 1,1-1 0,5 0 0,5-2 3,0 1 1,-1-2 0,0 0 0,27-10 0,-17 2 4,-18 8-5,-1 0-1,1 1 1,0-1-1,1 1 0,-1 0 1,0 1-1,1 0 0,-1 0 1,0 0-1,8 0 0,-13 2-1,0-1 0,0 0 1,0 1-1,1-1 0,-1 1 0,0-1 0,-1 1 0,1 0 0,0-1 0,0 1 0,0 0 0,0 0 0,0-1 0,-1 1 0,1 0 0,0 0 0,-1 0 0,1 0 0,-1 0 0,1 0 1,-1 0-1,1 0 0,0 2 0,5 31-34,-4-16 22,-1-16 14,-1-1 0,0 1 0,1 0-1,-1 0 1,1-1 0,0 1 0,-1 0-1,1-1 1,0 1 0,0-1-1,0 1 1,0-1 0,1 0 0,-1 1-1,0-1 1,0 0 0,1 0 0,-1 0-1,1 0 1,-1 0 0,1 0 0,-1 0-1,1 0 1,0 0 0,-1-1-1,1 1 1,3 0 0,-1-1-10,-1 0 0,1-1 0,-1 1 0,1-1 0,-1 0 0,0 0 0,1 0 0,-1 0 0,0 0 0,1-1 1,-1 0-1,0 1 0,4-5 0,-1 2-244,0-1 0,0 1 1,0-1-1,-1-1 1,0 1-1,8-13 0,-11 15 133,1-1-1,-1 0 0,-1 0 0,1 0 0,0 1 0,-1-2 1,0 1-1,0 0 0,0 0 0,-1 0 0,1 0 1,-1-1-1,0-7 0,-5-13-556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23493,'-4'-4'1896,"2"0"-1415,4 2-257,8 1 664,3-2-960,4 3 216,-6 0-160,7 0-152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2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20524,'0'9'2145,"7"-2"-1497,7-4-224,8 0 1208,9-2-839,4-1-169,5-1-368,0-2-216,-3 0-632,-4-2-545,-9 3 921,-8-3-160,-14 5-144</inkml:trace>
  <inkml:trace contextRef="#ctx0" brushRef="#br0" timeOffset="1">44 133 20804,'14'16'1721,"9"-4"-1265,4-7-176,9-5 424,3-4-608,8-9 96,2-6-64,-2-2-216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0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16972,'1'0'97,"-1"0"1,0 0 0,1 0-1,-1 0 1,1 0 0,-1 0-1,0 0 1,1 1-1,-1-1 1,0 0 0,0 0-1,1 0 1,-1 1 0,0-1-1,1 0 1,-1 0 0,0 1-1,0-1 1,1 0 0,-1 1-1,0-1 1,0 0 0,0 1-1,0-1 1,1 0-1,-1 1 1,0-1 0,0 0-1,0 1 1,0-1 0,0 0-1,0 1 1,0-1 0,0 0-1,0 1 1,0-1 0,0 1-1,0-1 1,0 0 0,0 1-1,0-1 1,-1 0-1,1 1 1,0-1 0,0 0-1,-1 1 1,-5 27 1502,4-21-1129,-13 44 591,10-38-943,1 1 1,0-1-1,0 1 1,2 0-1,-2 24 1,4-37-107,0 0 1,0 0-1,-1 0 1,1-1 0,0 1-1,0 0 1,1 0-1,-1 0 1,0 0-1,0-1 1,0 1-1,0 0 1,1 0 0,-1 0-1,0-1 1,1 1-1,-1 0 1,1 0-1,-1-1 1,1 1-1,-1 0 1,1-1 0,-1 1-1,1-1 1,0 1-1,-1-1 1,1 1-1,0-1 1,-1 1 0,1-1-1,0 0 1,0 1-1,-1-1 1,1 0-1,0 1 1,0-1-1,0 0 1,-1 0 0,1 0-1,0 0 1,0 0-1,0 0 1,0 0-1,-1 0 1,1 0-1,1-1 1,4 0 64,0-1 0,-1-1 0,1 1 0,-1-1 0,7-4 0,-10 6-56,29-19 442,34-29 1,18-12 302,-80 59-738,0 0-1,0 1 1,1-1-1,-1 0 1,0 1 0,1 0-1,-1-1 1,1 1-1,-1 1 1,6-2-1,-8 2-21,0 0 0,0 1 0,0-1 0,0 0 0,-1 0 0,1 0 0,0 1 0,0-1 0,0 0 0,0 1 0,-1-1 0,1 0 0,0 1 0,0-1 0,-1 1 0,1 0 0,0-1 0,0 2 0,0 0-4,0-1-1,0 1 1,0 0-1,0-1 1,-1 1-1,1 0 1,-1 0-1,1 0 1,-1 0-1,0-1 1,1 5-1,-1 12-17,-1 0 0,-4 29 0,-2 21 23,9-55-426,3-20 56,-1 1 377,7-8-166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11114,'33'-64'10459,"-32"69"-9110,-2 10-421,-15 55 472,6-26-1168,-7 64 1,16-105-208,1 1 1,0 0-1,0-1 0,0 1 1,0 0-1,1 0 1,-1-1-1,2 5 0,-2-8-15,1 0 0,-1 1 0,0-1-1,0 0 1,0 1 0,0-1-1,1 0 1,-1 0 0,0 1-1,0-1 1,1 0 0,-1 0-1,0 1 1,0-1 0,1 0-1,-1 0 1,0 0 0,1 0-1,-1 1 1,0-1 0,1 0-1,-1 0 1,0 0 0,1 0-1,-1 0 1,0 0 0,1 0-1,-1 0 1,0 0 0,1 0-1,0 0 1,0-1 16,1 1-1,-1-1 1,1 0-1,-1 0 1,0 0 0,1 0-1,-1 0 1,0 0-1,1 0 1,-1 0 0,1-2-1,62-79 874,-43 53-650,38-40 0,-56 66-245,-1 1 0,1-1 0,0 1 0,0 0 0,0 0 0,0 0 0,0 1 0,4-2 0,-7 2-4,1 1 0,0 0-1,-1 0 1,1 0-1,0 0 1,-1 0 0,1 0-1,0 0 1,-1 0-1,1 0 1,0 0 0,0 0-1,-1 0 1,1 1-1,0-1 1,-1 0-1,1 0 1,-1 1 0,1-1-1,0 0 1,-1 1-1,1-1 1,-1 1 0,1-1-1,-1 1 1,1-1-1,-1 1 1,1-1-1,-1 1 1,0-1 0,1 1-1,-1-1 1,0 1-1,1 0 1,-1-1 0,0 1-1,0 0 1,0-1-1,1 1 1,-1 0-1,0-1 1,0 1 0,0 0-1,0-1 1,0 1-1,-1 1 1,2 24-39,-2-21 25,1 0 0,0 0-1,0 0 1,1 0 0,-1 0 0,3 8-1,-3-12 13,0-1 0,0 0 0,1 1 0,-1-1 0,0 0 0,0 1-1,0-1 1,1 0 0,-1 0 0,0 1 0,0-1 0,0 0 0,1 0 0,-1 1 0,0-1-1,1 0 1,-1 0 0,0 0 0,0 0 0,1 1 0,-1-1 0,0 0 0,1 0-1,-1 0 1,0 0 0,1 0 0,-1 0 0,0 0 0,1 0 0,-1 0 0,0 0 0,1 0-1,12-7-33,12-17 1,-22 21 24,1 0 1,-1-2 6,0 2 0,1-1 0,-1 0 0,1 1 0,0-1 0,0 1 0,1 0 0,-1 1 0,1-1 0,-1 1 0,1 0 0,7-3 0,-12 5 3,1 0 1,0 0 0,0 0-1,-1 0 1,1 1 0,0-1-1,-1 0 1,1 0 0,0 0-1,-1 1 1,1-1 0,0 0-1,-1 1 1,1-1 0,0 0-1,-1 1 1,1-1 0,-1 1 0,1-1-1,-1 1 1,1-1 0,-1 1-1,1 0 1,-1-1 0,1 1-1,-1 0 1,0-1 0,0 1-1,1 0 1,-1-1 0,0 1-1,0 0 1,0-1 0,1 2-1,1 30-23,-2-26 13,-7 120-1886,7-143 1595,2-4-148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16035,'-8'2'222,"0"1"-1,0 0 0,0 0 1,1 1-1,-1 0 1,1 0-1,0 0 0,1 1 1,-1 0-1,1 1 0,-7 7 1,4-4-15,1 0 0,0 1 1,1 0-1,0 0 0,1 0 1,-10 21-1,15-29-173,1 0-1,-1-1 1,0 1-1,0 0 1,1 0 0,-1-1-1,1 1 1,-1 0-1,1 0 1,0 0 0,0 0-1,0 0 1,0 0-1,0-1 1,0 1-1,1 0 1,-1 0 0,0 0-1,1 0 1,0 0-1,-1-1 1,1 1 0,0 0-1,0-1 1,0 1-1,0 0 1,0-1 0,0 1-1,3 1 1,-2-2 2,1 1 0,-1-1 1,1 0-1,-1 0 0,1-1 1,0 1-1,-1-1 0,1 1 0,0-1 1,0 0-1,0 0 0,-1 0 1,1 0-1,0 0 0,0-1 0,-1 0 1,1 1-1,0-1 0,4-2 1,5-3-12,0 0 1,0-1-1,-1 0 0,0-1 1,0 0-1,-1 0 1,0-1-1,-1-1 1,0 0-1,0 0 0,-1 0 1,-1-1-1,1-1 1,5-13-1,-34 55-494,3-6 347,-12 33-56,28-54 124,1 1 1,-1 0-1,1 0 0,0 0 1,0 0-1,0 0 0,0 1 1,1-1-1,-1 0 0,1 0 0,1 0 1,0 9-1,-1-13 55,0 1 0,1-1 0,-1 1 0,0-1 0,0 1 0,1-1 0,-1 1 0,0-1-1,1 1 1,-1-1 0,1 1 0,-1-1 0,1 1 0,-1-1 0,0 0 0,1 1 0,0-1 0,-1 0 0,1 1 0,-1-1 0,1 0 0,-1 0-1,1 0 1,-1 0 0,2 1 0,19-4 165,17-13-173,-9-3-107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43 16788,'-21'-2'2734,"19"2"-2610,-1-1 0,1 1 0,0 0 0,-1 0 0,1 0 0,0 0 0,-1 0 0,1 0 0,0 0 0,-1 1-1,1-1 1,0 1 0,0 0 0,-1 0 0,1 0 0,0 0 0,0 0 0,0 0 0,0 0 0,-3 3 0,-3 4-7,1 1 0,-1-1 0,1 1 0,1 1 0,0-1 0,0 1 0,1 0 0,0 0 1,0 1-1,2 0 0,-1-1 0,1 1 0,1 1 0,-2 12 0,4-22-98,-1 0-1,1 0 1,0 0-1,0 0 1,1 0-1,-1 0 1,0-1 0,0 1-1,1 0 1,-1 0-1,1 0 1,0 0-1,0-1 1,-1 1 0,3 2-1,-2-3-8,-1 0-1,1-1 1,0 1-1,0 0 1,0 0-1,0 0 1,0-1-1,1 1 1,-1-1 0,0 1-1,0-1 1,0 1-1,0-1 1,1 0-1,-1 1 1,0-1-1,3 0 1,-1 0-3,1 0 1,0-1-1,0 0 0,0 1 1,0-1-1,-1-1 1,1 1-1,0 0 0,-1-1 1,1 0-1,-1 0 0,0 0 1,4-3-1,7-6 149,-1-1-1,0-1 1,-1 0-1,21-29 0,-28 34 24,0 0 0,0 0 0,-1 0 0,0-1 0,0 0-1,-1 1 1,0-1 0,0 0 0,-1-1 0,-1 1 0,1-12 0,-1 20-132,-1 0 1,0-1-1,0 1 1,-1-1-1,1 1 1,0 0 0,0-1-1,-1 1 1,1 0-1,0-1 1,-1 1-1,1 0 1,-1 0 0,0-1-1,1 1 1,-1 0-1,0 0 1,-1-1 0,1 1-23,0 1 1,1-1 0,-1 1-1,0-1 1,0 1-1,0 0 1,0 0 0,0-1-1,0 1 1,0 0 0,0 0-1,0 0 1,0 0 0,0 0-1,0 0 1,0 0 0,0 0-1,0 0 1,-1 1 0,-3 0 5,1 1 1,-1 0 0,1 0 0,-1 1 0,1-1 0,0 1 0,-8 6 0,8-5-79,-1-1 1,2 1-1,-1 0 1,0 0-1,1 1 1,0-1-1,0 0 0,0 1 1,1 0-1,-4 7 1,8-8-1493,4-6 946,11-9 455,-13 8-165,16-9-304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110 298 18596,'1'-3'545,"0"-1"-1,0 1 1,0-1 0,-1 1 0,1-1-1,-1 0 1,0-4 0,0 8-455,0-1 1,0 0-1,0 1 1,-1-1-1,1 1 1,0-1-1,0 1 1,0-1-1,-1 1 1,1-1-1,0 1 1,0-1-1,-1 1 1,1-1-1,0 1 1,-1-1-1,1 1 1,-1 0-1,1-1 1,-1 1-1,0-1 0,1 1 15,-1 0-1,0 0 0,0 0 0,0-1 1,0 1-1,0 0 0,0 0 0,0 0 0,0 1 1,0-1-1,0 0 0,0 0 0,0 0 1,0 1-1,1-1 0,-1 0 0,-1 2 0,-6 2-27,1 2 0,0-1 0,0 1-1,0 0 1,1 0 0,0 1-1,0 0 1,1 0 0,0 0 0,0 1-1,1-1 1,0 1 0,0 0 0,-3 12-1,6-19-78,1 0-1,-1 0 1,1 0-1,0 0 1,0 0-1,-1 0 1,1 0-1,0 0 1,0 1-1,0-1 0,0 0 1,0 0-1,1 0 1,-1 0-1,0 0 1,0 0-1,1 0 1,-1 0-1,1 0 1,0 2-1,0-3 1,-1 1-1,1-1 1,0 0 0,-1 1-1,1-1 1,0 0 0,0 1-1,-1-1 1,1 0 0,0 0-1,0 0 1,-1 0-1,1 0 1,0 0 0,0 0-1,0 0 1,-1 0 0,1 0-1,0 0 1,0 0 0,0-1-1,6-1-13,0-1-1,-1 0 0,0 0 1,10-7-1,20-18-56,-29 22 45,0-1 0,1 1 0,0 1 0,0 0 1,0 0-1,0 0 0,1 1 0,11-4 0,-19 8 22,0 0 0,0 0 0,0 0 1,0 0-1,0 0 0,0 1 0,0-1 0,0 0 0,0 1 0,0-1 0,0 0 0,0 1 0,0-1 0,0 1 1,0-1-1,-1 1 0,1 0 0,0 0 0,0-1 0,0 1 0,-1 0 0,1 0 0,0 0 0,-1-1 0,1 1 0,-1 0 1,1 0-1,-1 0 0,0 0 0,1 0 0,-1 0 0,0 0 0,1 0 0,-1 0 0,0 2 0,4 42-121,-4-44 120,-1 44 51,-2 0 0,-2 0 0,-2 0 0,-2-1 0,-1 0 0,-3 0-1,-30 71 1,39-107 25,0 0 0,-1 0 0,-8 10 0,12-17-59,0 0-1,0 1 1,0-1 0,0-1 0,0 1-1,0 0 1,0 0 0,0 0 0,0-1 0,0 1-1,-1 0 1,1-1 0,0 1 0,-2 0-1,2-1-6,0-1-1,1 1 1,-1 0-1,0 0 1,0 0-1,1 0 1,-1-1-1,0 1 1,0 0-1,1-1 1,-1 1-1,0 0 1,1-1-1,-1 1 1,0-1-1,1 1 1,-1-1-1,1 1 1,-1-1-1,1 0 1,-1 1-1,1-1 1,0 0-1,-1 1 1,1-1-1,0 0 1,-1-1-1,-1-2 0,1-1-1,-1 0 0,1 0 1,0 0-1,1 0 0,-1 0 1,1 0-1,0 0 1,0 0-1,0 0 0,1 0 1,0 0-1,0 0 0,0 0 1,1 0-1,-1 0 0,5-8 1,5-8-14,0 1 1,20-28-1,-26 41 12,165-220-18,-93 130 60,72-118 0,-142 202-46,18-30-8,-24 41 8,0-1 0,1 0 0,-1 0 0,0 0 1,-1 0-1,1 0 0,0 0 0,-1 0 0,0 0 0,1-1 0,-2-4 1,1 7 2,0 1 1,0 0 0,0 0-1,-1-1 1,1 1 0,0 0-1,0 0 1,0 0-1,-1 0 1,1-1 0,0 1-1,0 0 1,0 0 0,-1 0-1,1 0 1,0 0 0,-1 0-1,1-1 1,0 1 0,0 0-1,-1 0 1,1 0 0,0 0-1,0 0 1,-1 0 0,1 0-1,0 0 1,-1 0-1,1 0 1,0 0 0,0 1-1,-1-1 1,1 0 0,0 0-1,0 0 1,-1 0 0,1 0-1,0 0 1,0 1 0,0-1-1,-1 0 1,-12 9-19,1 4 1,0 0 1,1 1-1,0 0 0,2 1 0,-11 19 0,-34 85 24,48-104-3,1 0 0,0 1 0,1-1-1,1 1 1,0 0 0,-1 29 0,4-43 0,0 0 1,0 0 0,0 0-1,1 0 1,-1 0-1,0 0 1,1 0-1,-1 0 1,1 0-1,0-1 1,-1 1 0,1 0-1,0 0 1,0-1-1,0 1 1,1 0-1,-1-1 1,0 1-1,0-1 1,2 2 0,-1-2-1,0-1 1,-1 1-1,1 0 1,0-1-1,0 1 1,-1-1-1,1 0 1,0 0-1,0 1 1,-1-1-1,1 0 1,0-1-1,0 1 1,0 0-1,-1 0 1,1-1-1,2 0 1,5-2 6,-1-1 1,1 0-1,-1 0 1,0-1-1,-1 1 0,1-2 1,6-5-1,11-14 6,34-41-1,-29 30-138,-30 36 121,0 0 1,0 0-1,0 0 0,0 0 0,0 0 0,0 0 0,0 0 0,0 0 1,0-1-1,0 1 0,0 0 0,0 0 0,0 0 0,0 0 0,0 0 0,0 0 1,0 0-1,1 0 0,-1 0 0,0 0 0,0 0 0,0 0 0,0 0 1,0 0-1,0 0 0,0-1 0,0 1 0,0 0 0,0 0 0,1 0 0,-1 0 1,0 0-1,0 0 0,0 0 0,0 0 0,0 0 0,0 0 0,0 0 0,0 0 1,0 0-1,1 0 0,-1 1 0,0-1 0,0 0 0,0 0 0,0 0 1,0 0-1,0 0 0,0 0 0,0 0 0,0 0 0,0 0 0,0 0 0,1 0 1,-1 0-1,0 0 0,0 0 0,0 1 0,0 7-56,-4 12-4,-1-2 60,-11 39 77,15-53-58,0 0 0,1 0 1,0 0-1,-1 0 0,1 0 1,0 0-1,1 0 1,-1 0-1,1-1 0,0 1 1,2 6-1,-3-8-17,1-1-1,0 0 1,0 0-1,0 0 1,-1 0-1,1 0 1,0 0-1,0 0 1,0 0-1,0-1 1,1 1-1,-1 0 1,0 0-1,0-1 1,0 1-1,1-1 1,-1 1-1,0-1 1,0 0-1,1 1 1,-1-1-1,0 0 1,1 0-1,-1 0 1,0 0-1,1 0 1,-1 0-1,0 0 1,1-1 0,-1 1-1,0 0 1,1-1-1,-1 1 1,0-1-1,0 1 1,0-1-1,1 0 1,0 0-1,3-2-139,0 0 0,-1 1 0,0-2 0,1 1 0,-1 0 0,0-1 0,-1 0 0,6-5 0,2-10-119,-3-1-91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19012,'1'-9'1920,"-1"11"-1311,0 0-249,3 3 1448,-2 2-1296,2 0-1176,5-1-408,-1 1 824,0 3-224,0 0-152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139 302 15619,'-18'13'1337,"1"2"0,1 0-1,-24 28 1,35-36-1106,-1 0-1,1 0 1,1 0-1,0 1 1,0 0 0,0 0-1,1 0 1,0 0-1,1 0 1,0 1 0,0 0-1,-1 9 1,3-15-198,0-1 0,0 0 0,0 0 0,0 0 1,0 0-1,0 1 0,1-1 0,-1 0 0,1 0 0,-1 0 0,1 0 1,0 0-1,0 0 0,0 0 0,0 0 0,0 0 0,2 2 0,-1-3-13,-1 0 0,0 0 0,1 0 0,-1 0 0,1 0 0,-1-1 0,1 1 0,-1 0-1,1-1 1,0 1 0,-1-1 0,1 0 0,0 0 0,-1 1 0,1-1 0,0 0 0,2-1-1,3 0 3,-1 0-1,0-1 1,0 0-1,0 0 1,0 0-1,-1-1 1,1 1-1,0-2 1,-1 1-1,10-8 1,6-8 29,-1-1 1,-1-1-1,0-1 1,-2-1 0,0 0-1,19-38 1,-19 28-10,-1-1 0,-2-1 0,-2 0 1,12-55-1,-23 86-38,7-47 38,-8 49-41,1 0 0,-1 0 0,0 0 0,0 0 1,0 0-1,-1 0 0,1 0 0,0 0 0,-1 0 1,0 0-1,1 0 0,-1 0 0,0 0 0,0 1 1,0-1-1,0 0 0,0 1 0,0-1 0,0 0 0,-1 1 1,-1-2-1,2 3 0,0-1 0,0 1 1,0-1-1,-1 1 0,1 0 0,0-1 0,-1 1 1,1 0-1,0 0 0,0 0 0,-1 0 1,1 0-1,0 1 0,-1-1 0,1 0 1,0 1-1,0-1 0,-1 0 0,1 1 0,0-1 1,0 1-1,0 0 0,0-1 0,0 1 1,0 0-1,0 0 0,0 0 0,-1 1 1,-26 29 55,28-31-54,-14 18 55,2-1 1,0 2-1,0-1 0,2 2 1,1-1-1,0 1 0,-9 33 1,18-51-56,-1 1 0,1-1 1,-1 0-1,1 0 1,0 0-1,0 1 0,0-1 1,0 0-1,0 1 0,1-1 1,-1 0-1,0 0 1,1 0-1,0 1 0,0-1 1,-1 0-1,1 0 0,1 0 1,-1 0-1,0 0 1,0-1-1,1 1 0,2 3 1,2-1-33,-1 0 1,1-1-1,1 1 1,-1-1-1,0-1 1,10 4-1,-15-6 25,6 2-53,0 1 0,0 0 0,-1 0 0,1 0 0,-1 1 0,0 0 0,0 0 0,-1 1 0,1-1 0,-1 1 0,0 0 0,0 1 0,-1-1 0,1 1 0,-1 0 0,0 0 0,-1 0 0,0 1 0,0-1 0,0 1 0,-1 0 0,1 0 0,-2 0 0,1 0 0,-1 0 0,1 10 0,-2-9 425,0-8-365,1 0-1,-1 0 1,0 0 0,0 0 0,0 0-1,0 0 1,0 0 0,0 0 0,0 0-1,0 0 1,0 0 0,0 0 0,0 0-1,0 0 1,0 0 0,1 0 0,-1-1-1,0 1 1,0 0 0,0 0 0,0 0-1,0 0 1,0 1 0,0-1 0,0 0-1,0 0 1,0 0 0,1 0 0,-1 0 0,0 0-1,0 0 1,0 0 0,0 0 0,0 0-1,0 0 1,0 0 0,0 0 0,0 0-1,0 0 1,0 0 0,0 0 0,0 0-1,0 0 1,0 0 0,0 0 0,1 1-1,-1-1 1,0 0 0,0 0 0,0 0-1,0 0 1,0 0 0,0 0 0,0 0-1,0 0 1,0 0 0,0 0 0,0 0-1,0 1 1,0-1 0,0 0 0,0 0-1,2-8-62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16235,'4'3'477,"1"-1"-1,-1 1 0,1-1 0,0 0 0,0 0 0,0 0 0,0-1 0,0 0 0,0 0 0,0 0 0,1 0 0,-1-1 0,0 0 0,1 0 0,8-2 0,-9 2-330,1-2-1,0 1 1,-1 0 0,1-1-1,-1 0 1,1-1 0,-1 1-1,0-1 1,0 0-1,0 0 1,0 0 0,0-1-1,7-8 1,-11 12-138,0-1 0,-1 0 0,1 1 0,0-1 0,-1 0 0,1 0 0,-1 1 0,1-1 0,-1 0 0,1 0 0,-1 0 0,0 0 0,1 0 0,-1 0 0,0 0 0,0 0 0,0 0 0,0 1 1,0-1-1,1 0 0,-2 0 0,1-1 0,0 1-2,-1 0 0,1 0 0,-1 1 0,1-1 0,-1 0 0,1 1 0,-1-1 0,0 1 0,1-1 0,-1 1 0,0-1-1,1 1 1,-1-1 0,0 1 0,0 0 0,0-1 0,1 1 0,-1 0 0,-1-1 0,-3 1 13,0-1-1,1 0 0,-1 1 1,1 0-1,-1 0 0,0 1 1,1-1-1,-6 2 0,1 1-9,1 0 0,-1 1-1,0 0 1,1 1 0,0 0-1,0 0 1,0 1 0,1-1-1,-9 10 1,14-13-10,0 1 0,-1-1 0,1 1 0,0 0 0,1 0 0,-1 0 0,0 0 0,1 0 0,0 0 0,0 0 0,-1 1 0,0 5 0,2-7 1,0 1 1,0-1-1,1 0 1,-1 1-1,0-1 0,1 1 1,0-1-1,-1 0 1,1 0-1,0 1 1,0-1-1,0 0 0,1 0 1,-1 0-1,0 0 1,1 0-1,-1 0 1,1 0-1,0-1 1,2 3-1,2 0-100,1 1-1,0-1 1,0 0 0,0-1-1,1 0 1,-1 0-1,1 0 1,-1-1 0,1-1-1,0 1 1,0-1 0,0 0-1,0-1 1,0 0-1,0 0 1,0-1 0,0 0-1,14-3 1,-4-5-247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19284,'-5'-15'2241,"7"3"-1353,5 1-400,6 3 1656,4-1-1175,9 2-1049,2 7-929,3 6 889,3 11-272,18 3-176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18948,'2'-6'2907,"-1"9"-1032,0 22-330,-2 40-1036,-1-24-341,-2 2-88,2 0 1,2 1-1,7 48 1,-7-89-64,0-1 1,1 1 0,-1-1-1,1 1 1,0 0 0,0-1 0,0 1-1,0-1 1,0 0 0,1 1-1,-1-1 1,1 0 0,-1 0 0,1 0-1,0 0 1,0 0 0,4 3-1,-4-4 7,-1 0-1,1-1 1,0 1 0,0-1-1,0 0 1,0 1-1,0-1 1,0 0-1,0 0 1,0 0-1,0 0 1,0-1-1,0 1 1,0 0-1,0-1 1,0 1-1,0-1 1,0 0-1,0 0 1,-1 0-1,1 0 1,0 0-1,-1 0 1,3-2-1,12-9 179,-1-1-1,-1 0 0,0-1 0,-1-1 0,0 0 0,15-25 0,56-105 913,-32 34-1234,-59 126-3151,-17 29 1688,8-18 628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17244,'4'0'273,"0"0"0,0 0 1,1-1-1,-1 1 0,0-1 1,0 0-1,0 0 0,0-1 1,0 1-1,0-1 0,-1 0 1,1 0-1,0 0 0,-1 0 1,5-5-1,4-3 824,-1-1 0,18-23 0,-21 23-457,-5 8-514,0-1 0,-1 1-1,1-1 1,-1 1 0,0-1 0,0 0-1,0 0 1,0 0 0,-1 0 0,0 0-1,0-1 1,0 1 0,1-6 0,-2 10-116,0-1 0,0 1 0,0-1 0,0 0 1,0 1-1,-1-1 0,1 1 0,0-1 0,0 1 1,0-1-1,-1 1 0,1-1 0,0 1 1,0 0-1,-1-1 0,1 1 0,0-1 0,-1 1 1,1 0-1,0-1 0,-1 1 0,1 0 1,-1-1-1,1 1 0,-1 0 0,1 0 0,-1-1 1,1 1-1,0 0 0,-1 0 0,1 0 1,-1 0-1,0-1 0,1 1 0,-1 0 0,1 0 1,-1 0-1,1 0 0,-1 0 0,1 0 1,-1 1-1,1-1 0,-1 0 0,1 0 0,-1 0 1,1 0-1,-1 1 0,0-1 0,-24 12 14,12-3-109,2 0 0,0 1 0,-14 15-1,20-19 37,0 0 0,0 1-1,0-1 1,0 1 0,1 0-1,1 0 1,-6 14 0,8-20 42,1 0-1,0 1 1,-1-1 0,1 0 0,0 0-1,0 1 1,0-1 0,0 0 0,0 0 0,0 1-1,0-1 1,0 0 0,1 0 0,-1 1-1,0-1 1,1 0 0,-1 0 0,1 0-1,-1 0 1,1 1 0,0-1 0,-1 0 0,1 0-1,0 0 1,0 0 0,0 0 0,0-1-1,0 1 1,0 0 0,0 0 0,0-1 0,0 1-1,0 0 1,0-1 0,0 1 0,0-1-1,1 0 1,-1 1 0,0-1 0,2 1 0,7 0-16,0 0 0,-1 0 1,1 0-1,13-2 1,-8 0-17,185-12-192,-199 13 248,1 0 0,-1 0 0,1 0 0,-1-1 0,0 1 0,1 0 0,-1-1 0,0 1 0,1-1 0,-1 0 0,0 1 0,0-1 1,1 0-1,-1 0 0,0 1 0,0-1 0,0 0 0,0 0 0,0 0 0,0-1 0,-1 1 0,1 0 0,0 0 0,0 0 0,-1-1 0,1 1 0,-1 0 0,1-1 0,-1 1 0,1 0 0,-1-1 0,0 1 0,0 0 0,0-1 0,0 1 1,0-1-1,0-1 0,-1-6 122,-1 0 1,0 0-1,0 1 1,-6-16-1,6 18-113,-3-9 56,-41-122 415,46 137-528,0-1 0,-1 0 0,1 1 0,0-1 0,0 1-1,-1-1 1,1 0 0,0 1 0,0-1 0,0 0 0,0 1 0,0-1 0,0 0 0,0 1 0,0-1 0,0 0 0,0 1 0,1-1 0,-1 1 0,0-1 0,0 0 0,1 1 0,-1-1 0,0 1 0,1-1 0,-1 1 0,0-1 0,1 1 0,-1-1 0,1 1-1,-1-1 1,1 1 0,0-1 0,22-1-2021,-5 2 1592,7-5-149,4 0-194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15259,'-82'229'8051,"72"-193"-7471,1 1 1,2 0-1,2 1 0,-1 52 0,6-85-529,1 0 0,-1 0 0,1 0 0,0-1 0,0 1 0,4 9 0,-5-13-44,1-1-1,-1 1 0,0 0 1,1-1-1,-1 1 0,0 0 0,1-1 1,-1 1-1,1-1 0,-1 1 0,1-1 1,-1 1-1,1-1 0,0 1 1,-1-1-1,1 0 0,-1 1 0,1-1 1,0 0-1,-1 1 0,2-1 1,-1 0-1,0 0 0,0 0 0,0-1 1,0 1-1,0 0 0,0-1 1,-1 1-1,1-1 0,0 1 1,0-1-1,0 1 0,-1-1 1,1 0-1,0 1 0,0-1 1,-1 0-1,1 1 0,-1-1 0,1 0 1,0-1-1,4-6 27,0 0 0,-1-1-1,0 1 1,-1-1 0,0 0 0,0 0-1,-1 0 1,2-12 0,-1-7 8,0-41 0,-3 65-47,-1-19-31,2 22 29,-1 1 0,0-1 0,0 0-1,-1 1 1,1-1 0,0 0 0,0 1 0,0-1-1,0 0 1,-1 0 0,1 1 0,0-1 0,-1 1 0,1-1-1,0 0 1,-1 1 0,1-1 0,-1 1 0,1-1-1,-1 1 1,1-1 0,-1 1 0,1-1 0,-1 0-1,0 2 1,1-1 0,-1 1-1,1-1 1,-1 0 0,1 1-1,0-1 1,-1 1 0,1-1-1,-1 1 1,1-1-1,0 1 1,0-1 0,-1 1-1,1-1 1,0 1 0,0-1-1,0 1 1,0 0 0,0-1-1,0 1 1,-1-1 0,1 1-1,1 0 1,-1-1-1,0 1 1,0-1 0,0 2-1,1 17-105,-1-16 107,0 1-1,1 0 1,0-1 0,0 1-1,0 0 1,0-1-1,0 1 1,1-1-1,0 0 1,0 0-1,0 1 1,0-1 0,0 0-1,0 0 1,1-1-1,-1 1 1,1-1-1,0 1 1,0-1-1,0 0 1,0 0 0,0 0-1,1 0 1,-1 0-1,0-1 1,1 0-1,-1 0 1,1 0-1,0 0 1,-1 0 0,1-1-1,4 1 1,2-1 13,1 1 0,-1-2 0,0 0 0,1 0 1,-1-1-1,0 0 0,0 0 0,0-1 1,-1-1-1,16-7 0,-13 4 10,0 0 0,0-2 0,0 1 1,-1-2-1,-1 1 0,1-2 0,-2 1 0,18-24 0,-22 24-16,-9 13-29,-13 17-6,6-4 34,0 1-1,-13 30 1,22-42 20,0 0 1,0 1-1,0-1 0,0 1 1,1-1-1,0 1 0,0 0 1,1 0-1,-1-1 1,1 1-1,1 0 0,-1 0 1,3 10-1,-3-15-1,1 1 1,0-1-1,0 0 1,-1 1-1,1-1 1,0 0-1,0 1 0,0-1 1,1 0-1,-1 0 1,0 0-1,0 0 0,1 0 1,-1 0-1,0 0 1,1 0-1,-1-1 0,1 1 1,-1 0-1,1-1 1,0 1-1,-1-1 1,1 0-1,-1 1 0,1-1 1,0 0-1,-1 0 1,1 0-1,0 0 0,-1-1 1,1 1-1,-1 0 1,4-2-1,3 1 56,1-2 1,-1 0-1,1 0 1,-1 0-1,8-5 0,2-4 24,0-1-1,-1 0 0,-1-1 1,0 0-1,16-20 0,-3 4-37,-29 30-60,1-1 0,-1 1 0,0 0-1,0-1 1,1 1 0,-1 0 0,0 0-1,0-1 1,1 1 0,-1 0-1,0 0 1,1-1 0,-1 1 0,0 0-1,1 0 1,-1 0 0,0-1 0,1 1-1,-1 0 1,0 0 0,1 0-1,-1 0 1,1 0 0,-1 0 0,0 0-1,1 0 1,-1 0 0,1 0 0,-1 0-1,2 12-18,-12 28-24,7-28 33,0 0-288,1 0-1,1 0 1,0 0 0,1 23-1,0-35 288,0 0 0,-1 0 0,1 1-1,0-1 1,0 0 0,0 0 0,0 1 0,0-1-1,0 0 1,0 0 0,0 0 0,1 1 0,-1-1-1,0 0 1,0 0 0,0 0 0,0 1 0,0-1-1,0 0 1,0 0 0,0 0 0,1 1 0,-1-1 0,0 0-1,0 0 1,0 0 0,0 0 0,0 1 0,1-1-1,-1 0 1,0 0 0,0 0 0,0 0 0,1 0-1,-1 0 1,0 0 0,0 0 0,1 0 0,-1 1-1,0-1 1,0 0 0,0 0 0,1 0 0,-1 0-1,0 0 1,0 0 0,1 0 0,-1-1 0,0 1 0,1 0-1,4-5-362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19188,'-2'7'1889,"2"4"-1161,2 0-336,-2-2 2136,0-1-1752,0-5-455,0-2-121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17548,'-42'93'3689,"23"-46"-3079,3 2 1,1 0-1,-9 60 0,23-101-501,0 0 0,0 0-1,1 0 1,0 0 0,0 0-1,1 0 1,2 13 0,-2-19-94,-1 0 1,1 0 0,0 0 0,0-1 0,0 1-1,0 0 1,0 0 0,0 0 0,1-1-1,-1 1 1,1-1 0,-1 1 0,1-1 0,0 1-1,-1-1 1,1 0 0,0 0 0,0 0-1,0 0 1,0 0 0,0 0 0,0-1-1,0 1 1,0-1 0,0 1 0,0-1 0,0 0-1,0 0 1,0 0 0,0 0 0,0 0-1,1 0 1,2-1 0,2 0-9,1-1 1,0 1-1,-1-1 1,1-1-1,-1 0 0,0 0 1,0 0-1,10-7 0,6-6 28,23-19-1,14-10 56,-60 45-89,0-1 0,0 1-1,0 0 1,1 0-1,-1 0 1,0 0-1,0-1 1,0 1 0,0 0-1,1 0 1,-1 0-1,0 0 1,0 0-1,1 0 1,-1 0 0,0 0-1,0-1 1,0 1-1,1 0 1,-1 0 0,0 0-1,0 0 1,1 0-1,-1 0 1,0 0-1,0 0 1,0 0 0,1 0-1,-1 1 1,0-1-1,0 0 1,0 0-1,1 0 1,-1 0 0,0 0-1,0 0 1,0 0-1,1 0 1,-1 1-1,0-1 1,0 0 0,0 0-1,0 0 1,1 0-1,-1 1 1,0-1-1,0 0 1,0 0 0,0 0-1,0 1 1,0-1-1,0 0 1,0 0 0,1 1-1,-1-1 1,0 0-1,0 0 1,0 0-1,0 1 1,0-1 0,0 0-1,-1 1 1,-1 13 10,-43 94-499,24-60-1517,12-33 1068,11-15 303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 18876,'0'0'43,"0"0"0,0 0 0,0 0 0,0-1 0,0 1 0,0 0 0,0 0 0,0 0-1,0 0 1,-1 0 0,1 0 0,0-1 0,0 1 0,0 0 0,0 0 0,0 0 0,0 0 0,0 0 0,-1 0 0,1 0 0,0 0 0,0 0 0,0 0 0,0 0 0,0 0-1,0 0 1,-1 0 0,1 0 0,0 0 0,0 0 0,0 0 0,0 0 0,-1 0 0,1 0 0,0 0 0,0 0 0,0 0 0,0 0 0,0 0 0,0 0 0,-1 0 0,1 0-1,0 0 1,0 0 0,-9 8 510,-6 12-185,-16 39 603,2 3 0,-25 77 1,45-113-885,1 1 0,1-1 0,1 1 1,1 1-1,1-1 0,1 31 0,3-56-73,0 1-1,0-1 1,0 0-1,0 1 0,1-1 1,-1 0-1,1 0 1,0 1-1,-1-1 1,1 0-1,0 0 0,0 0 1,1 0-1,-1 0 1,0 0-1,1 0 0,-1 0 1,1-1-1,-1 1 1,1 0-1,4 2 0,-3-3-1,-1 0-1,1 1 1,0-1-1,0 0 0,0-1 1,0 1-1,0-1 0,1 1 1,-1-1-1,0 0 0,0 0 1,0 0-1,0 0 0,0-1 1,0 0-1,4 0 0,3-3 2,0 0 0,-1 0 0,0-1 0,0 0 0,0 0 0,-1-1 0,1 0 0,-1-1 0,-1 0 0,11-11 0,3-6 37,36-54 0,-47 61-40,-8 12-11,0 1 1,1 0-1,-1 0 1,1 0-1,4-5 1,-9 29-73,-7 14 37,6-23 52,0 1 1,0-1 0,1 1 0,1-1-1,0 1 1,1 21 0,0-32-7,0 0 0,1 0 0,-1 0 0,0 0 0,1 0 0,-1 0 0,0 0 1,1 0-1,0 0 0,-1-1 0,1 1 0,-1 0 0,1 0 0,0-1 0,0 1 0,-1 0 0,1-1 0,0 1 0,0 0 0,0-1 1,0 0-1,-1 1 0,1-1 0,0 1 0,0-1 0,0 0 0,0 0 0,0 1 0,0-1 0,0 0 0,0 0 0,0 0 0,0 0 1,0 0-1,0 0 0,0-1 0,0 1 0,0 0 0,0 0 0,0-1 0,2 0 0,5-2 66,-1 0 0,1 0 0,12-8 0,-18 10-60,27-17 146,28-15 40,-53 31-196,0 0 0,1 1 1,-1-1-1,1 1 1,-1 0-1,1 0 1,-1 0-1,1 1 1,0 0-1,8 0 0,-10 1-14,0 0 1,0 0-1,-1 0 0,1 0 0,0 0 0,-1 1 0,1-1 0,-1 1 0,1 0 0,-1 0 0,0 0 0,0 0 0,0 0 0,0 1 0,0-1 0,1 3 0,-1-2 3,0-1 1,0 1-1,0-1 1,0 1-1,1-1 1,-1 0-1,0 0 1,1 0-1,0 0 1,-1 0-1,1-1 0,0 1 1,0-1-1,0 0 1,6 2-1,-1-2 14,-1-1 0,0 0 0,1 0 0,-1-1 0,0 0 0,1 0 0,12-5 0,52-21-158,-36 12-167,-26 11 192,-2 0-72,0 1 1,1 0-1,-1 1 0,1-1 0,-1 2 1,1-1-1,0 1 0,10 0 0,-18 1 143,1 0 0,-1 1 0,0-1 0,0 0 0,0 1-1,1-1 1,-1 1 0,0-1 0,0 1 0,0 0 0,0-1 0,0 1-1,0 0 1,0 0 0,0 0 0,-1-1 0,1 1 0,0 0 0,0 0 0,-1 0-1,1 0 1,-1 1 0,1-1 0,-1 0 0,1 2 0,6 34-345,-5-17 392,6 20-1,-2 1 0,-2-1 0,-1 1 0,-3 0 0,-1-1 1,-1 1-1,-15 69 0,16-106 47,-13 47 453,13-48-430,0 0 0,-1 0 0,1 0 0,-1-1 0,1 1 0,-1 0 0,0-1 0,0 1 0,0-1 0,0 0 1,0 0-1,0 1 0,-1-2 0,-2 3 0,4-3-41,0-1-1,0 0 1,0 1 0,0-1-1,0 0 1,0 0 0,0 0-1,0 0 1,0 0 0,0 0-1,0 0 1,0 0 0,0-1-1,0 1 1,0 0 0,0-1-1,0 1 1,0 0 0,1-1-1,-1 1 1,0-1 0,0 1-1,0-1 1,1 0 0,-1 1-1,0-1 1,1 0 0,-1 1-1,0-1 1,1 0 0,-1 0-1,1 0 1,-1 0 0,1 1-1,0-1 1,-1 0 0,0-2-1,-12-38 199,13 39-206,-3-15-15,0 0 0,2 0-1,0 0 1,1 0-1,1 0 1,0 0 0,2 0-1,-1 1 1,2-1-1,1 1 1,0-1 0,0 1-1,2 1 1,0-1 0,1 1-1,0 0 1,2 1-1,-1 0 1,2 1 0,0-1-1,17-15 1,44-30-40,-48 42 51,-1-2 1,0-1-1,27-32 1,-49 51-4,0 0 0,-1 0 0,1 0-1,0 0 1,0 0 0,-1 0 0,1 0 0,-1 0 0,1-1 0,-1 1-1,1 0 1,-1 0 0,0 0 0,1-2 0,-1 3-3,-1-1 0,1 1 0,0 0 0,0 0 0,0-1 1,0 1-1,-1 0 0,1 0 0,0-1 0,0 1 0,0 0 0,-1 0 0,1 0 1,0-1-1,0 1 0,-1 0 0,1 0 0,0 0 0,0 0 0,-1 0 0,1 0 1,0 0-1,-1 0 0,1-1 0,0 1 0,-1 0 0,1 0 0,0 0 0,0 0 1,-1 0-1,1 0 0,0 1 0,-1-1 0,-3 0 17,1 1 0,-1 0 1,0 0-1,1 1 0,-1-1 0,1 1 0,0-1 0,-4 4 1,-1 0 16,0 1 0,1 1 0,0-1 0,-8 9 0,13-11-30,-1-1 0,0 1 0,1-1-1,0 1 1,0 0 0,0 0 0,0 0-1,0 0 1,1 0 0,0 0 0,-1 8 0,2-11-6,0 0 1,0 0 0,0 0 0,0 0 0,0 0 0,1 0 0,-1 0 0,0 0-1,1 0 1,-1 0 0,1 0 0,-1 0 0,1 0 0,-1 0 0,1 0-1,0 0 1,0 0 0,-1-1 0,1 1 0,0 0 0,0-1 0,0 1 0,0 0-1,0-1 1,0 1 0,0-1 0,0 1 0,0-1 0,0 0 0,0 1 0,0-1-1,0 0 1,0 0 0,0 0 0,0 0 0,0 0 0,0 0 0,2 0-1,6 0 19,1 0-1,0 0 0,11-3 1,-17 2-18,53-9 41,-26 4-7,41-2 1,-61 8-36,0 0-1,0 0 1,0 1 0,-1 1 0,1 0-1,0 0 1,16 7 0,-23-8-2,-1 0 0,1 0 0,-1 0 1,1-1-1,-1 1 0,1-1 0,0 0 0,-1 0 0,1 0 1,-1 0-1,7-2 0,36-14 32,-38 12-46,-1 1 0,1 0 0,-1 0 0,1 1 0,0 0 0,9-1 0,-17 3 9,0 0-1,1 0 1,-1 0 0,1 0-1,-1 0 1,1 0 0,-1 0-1,1 0 1,-1 0 0,1 0-1,-1 0 1,0 0 0,1 1-1,-1-1 1,1 0 0,-1 0-1,0 0 1,1 1 0,-1-1-1,1 0 1,-1 0 0,0 1-1,1-1 1,-1 0 0,0 1-1,1-1 1,-1 0 0,0 1-1,0-1 1,1 0 0,-1 1-1,0-1 1,0 1 0,0-1-1,0 1 1,0-1 0,1 0-1,-1 1 1,0-1 0,0 1-1,0-1 1,0 1 0,0 0-1,-6 23-483,2-11 275,3-10 58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155 231 18516,'3'-5'643,"0"-1"-1,-1 1 1,1-1 0,-1 0 0,2-11-1,-4 16-547,1 0 0,-1 0-1,0 0 1,0 0-1,0 0 1,0 0-1,0 0 1,0 0-1,0 0 1,0 0-1,-1 0 1,1 0-1,0 0 1,-1 0-1,1 1 1,0-1-1,-1 0 1,0-1-1,0 1-33,1 1 0,-1 0-1,0-1 1,0 1 0,0 0-1,0 0 1,1-1 0,-1 1-1,0 0 1,0 0 0,0 0-1,0 0 1,0 0 0,1 0-1,-1 0 1,0 0 0,0 0-1,0 1 1,0-1 0,0 0-1,1 0 1,-1 1 0,0-1-1,0 1 1,0 0 0,-8 3 10,0 1 1,1 0 0,0 1-1,1 0 1,-1 0 0,1 1-1,0 0 1,-7 9 0,2-1-62,1 0-1,0 1 1,-9 21 0,17-32-10,0 1 0,1-1 0,0 1 0,1-1 0,-3 9 0,4-14 0,0 1 0,0 0 0,0-1 0,0 1 0,0 0 0,0 0 0,0-1 0,0 1 0,0 0 0,0 0 0,0-1 0,0 1 0,1 0 0,-1-1 0,0 1 0,1 0 0,-1 0 0,0-1 0,1 1 0,-1-1 0,1 1 0,-1 0 0,1-1 0,-1 1 0,1-1 0,-1 1 0,1-1 0,-1 0 0,1 1 0,0-1 0,-1 1 0,1-1 0,0 0 0,-1 0 0,1 1 0,0-1 0,0 0 0,-1 0 0,1 0 0,0 0 0,-1 0 0,1 0 0,0 0 0,0 0 0,-1 0 0,1 0 0,0 0 0,0 0 0,-1-1 0,1 1 0,0 0 0,0-1 0,7-1 0,0 0 0,-1-1 0,1 0 0,-1-1 0,1 0 0,-1 0 1,0 0-1,9-9 0,6-6 33,22-23 1,-19 16 41,-1-1 1,-2 0-1,-1-2 0,0-1 1,-3 0-1,28-61 1,-43 80-50,-4 9-23,-8 15-30,-6 18-20,1 0-1,2 0 0,0 1 0,3 1 1,-11 62-1,19-90 48,1-1 0,0 0 1,-1 1-1,2-1 0,-1 1 0,0-1 1,1 1-1,0-1 0,0 0 1,0 1-1,1-1 0,3 7 0,-4-9 1,1 0 0,-1 0 0,1-1-1,0 1 1,0-1 0,0 1-1,0-1 1,0 1 0,0-1 0,1 0-1,-1 0 1,0 0 0,0-1 0,1 1-1,-1 0 1,1-1 0,-1 1 0,0-1-1,1 0 1,-1 0 0,1 0-1,-1 0 1,1 0 0,-1-1 0,3 0-1,7-1 13,0-1-1,0-1 0,0 0 0,-1 0 0,1-1 0,-1-1 1,0 0-1,-1 0 0,1-1 0,-1 0 0,-1-1 1,1 0-1,-1-1 0,11-13 0,-16 15 7,-10 8-30,-10 12-9,11-8 23,-1 1 10,0 0 0,0 1 0,1-1 0,0 1 0,0 1 0,1-1 0,0 1 0,-6 15 0,10-22-8,0 0-1,-1 0 1,2 0-1,-1 0 1,0 0-1,0 0 1,0 0-1,0 0 1,1 0-1,-1 0 1,0 0-1,1-1 1,-1 1-1,1 0 1,-1 0-1,1 0 1,-1 0-1,1-1 1,0 1-1,-1 0 1,1 0-1,0-1 1,0 1-1,-1-1 1,1 1-1,0-1 1,0 1-1,0-1 1,0 1-1,0-1 1,-1 0-1,1 1 1,0-1-1,0 0 1,0 0-1,1 0 1,6 2 15,0-2 0,-1 1 0,13-1 0,-13 0-15,11 0 13,70-2 26,-77 1-25,1-1-1,0 0 0,0 0 1,-1-1-1,14-5 0,-23 7 17,-1 0-1,0 0 0,1 1 1,-1-1-1,0 0 1,1-1-1,-1 1 0,0 0 1,0 0-1,0 0 0,0-1 1,0 1-1,0 0 1,-1-1-1,1 1 0,0-1 1,-1 1-1,1-1 0,-1 1 1,1-1-1,-1 1 1,0-1-1,1 0 0,-1 1 1,0-1-1,0 0 1,0 1-1,0-1 0,-1 1 1,1-1-1,0 0 0,-1 1 1,1-1-1,-1 1 1,0-3-1,-4-8 272,0 0 1,-1 0-1,-11-17 1,5 8 28,11 21-350,1-1 0,0 1-1,0 0 1,-1 0-1,1-1 1,0 1-1,0 0 1,-1-1 0,1 1-1,0 0 1,0-1-1,0 1 1,0 0-1,0-1 1,0 1-1,0 0 1,-1-1 0,1 1-1,0 0 1,0-1-1,0 1 1,0 0-1,1-1 1,-1 1 0,0-1-1,0 1 1,0 0-1,0-1 1,0 1-1,0 0 1,0-1-1,1 1 1,-1 0 0,0-1-1,0 1 1,0 0-1,1 0 1,-1-1-1,0 1 1,0 0 0,1 0-1,-1-1 1,0 1-1,1 0 1,-1 0-1,0 0 1,1 0-1,-1 0 1,0-1 0,1 1-1,-1 0 1,0 0-1,1 0 1,-1 0-1,0 0 1,1 0 0,-1 0-1,1 0 1,-1 0-1,0 0 1,1 0-1,30 7-1339,-20-3 1194,18 2-270,1-2-161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388 116 16884,'1'-6'360,"0"1"0,0-1 0,-1 1 1,0-1-1,0 1 0,-1-1 1,1 1-1,-1-1 0,0 1 0,-4-10 1,4 12-183,0 0 0,-1 0 0,1 1 0,-1-1 0,0 0 0,0 1 0,0 0 1,0-1-1,0 1 0,0 0 0,-1 0 0,1 0 0,-1 0 0,1 1 0,-1-1 1,0 1-1,0 0 0,0-1 0,1 1 0,-1 0 0,-4 0 0,1 0-65,-1 0 0,0 1 0,0 0 0,1 0 0,-1 1 0,0 0 0,0 0-1,1 0 1,-1 1 0,1 0 0,-1 0 0,1 1 0,0 0 0,0 0 0,0 0 0,0 1-1,-10 8 1,-4 5-101,1 0 0,0 2 0,-20 25-1,22-22 6,0 0-1,-18 34 1,29-46-7,0 1-1,2 0 1,-1 0-1,1 0 1,1 0 0,0 1-1,0-1 1,0 14-1,3-23-5,0 0-1,0 0 0,0 1 0,0-1 0,0 0 0,1 0 0,-1 0 0,1 0 0,0 0 0,-1 0 0,1 0 0,0 0 1,0 0-1,0 0 0,0-1 0,1 1 0,-1 0 0,0-1 0,3 3 0,-1-1 0,1-1 0,-1 0 0,1 0 0,0 0 0,-1 0 0,1-1 1,0 1-1,0-1 0,6 1 0,6 1 5,-1-2 1,1 0-1,-1-1 1,22-2-1,-21 1 5,-1-1-1,0 0 1,0-1-1,0-1 1,0 0-1,0-1 1,18-9-1,-33 14-10,0 0 1,1 0-1,-1 0 0,0 0 0,0 0 1,1-1-1,-1 1 0,0 0 0,0 0 1,0 0-1,1 0 0,-1 0 0,0 0 1,0 0-1,0-1 0,1 1 0,-1 0 1,0 0-1,0 0 0,0 0 0,0-1 1,0 1-1,0 0 0,1 0 0,-1 0 1,0-1-1,0 1 0,0 0 1,0 0-1,0-1 0,0 1 0,0 0 1,0 0-1,0 0 0,0-1 0,0 1 1,0 0-1,0 0 0,0-1 0,0 1 1,0 0-1,0 0 0,0-1 0,-12-3 28,-17 1 20,29 3-49,-33 1 59,22-1-44,0 0 0,1 0 0,-1-1 0,-16-3 0,27 4-16,0 0 0,0 0 1,-1 0-1,1 0 0,0 0 0,0 0 0,0 0 0,0 0 0,0 0 0,0 0 0,0 0 0,0 0 0,0 0 1,0 0-1,0 0 0,0 0 0,0 0 0,0 0 0,0 0 0,0 0 0,0 0 0,0 0 0,-1 0 1,1 0-1,0-1 0,0 1 0,0 0 0,0 0 0,0 0 0,0 0 0,0 0 0,0 0 0,0 0 0,0 0 1,0 0-1,0 0 0,0 0 0,0 0 0,0 0 0,0 0 0,0 0 0,0-1 0,0 1 0,0 0 1,0 0-1,0 0 0,0 0 0,0 0 0,0 0 0,0 0 0,0 0 0,1 0 0,-1 0 0,0 0 0,0 0 1,0 0-1,0 0 0,0 0 0,0 0 0,0 0 0,0 0 0,0 0 0,0 0 0,0 0 0,0 0 1,0 0-1,0-1 0,0 1 0,0 0 0,8-3 1,9-3-2,178-48-893,-191 53 829,2 0-1,-1-1 1,0 1-1,0 1 1,0-1-1,0 1 1,9 0-1,-13 1 63,0 0-1,0-1 0,-1 1 0,1-1 1,0 1-1,0 0 0,-1 0 1,1-1-1,-1 1 0,1 0 1,-1 0-1,1 0 0,-1 0 0,1 0 1,-1 0-1,0 0 0,1-1 1,-1 1-1,0 0 0,0 0 0,0 0 1,0 0-1,0 0 0,0 0 1,0 0-1,0 2 0,-3 26 190,-4-5 144,0 0 0,-2-1 0,-16 31 0,8-23-4115,26-45 3154,0-3-246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20756,'17'11'3949,"-16"-10"-3844,1 0-1,0 1 1,-1-1 0,1 0 0,0 0-1,0 0 1,0 0 0,-1-1-1,1 1 1,0 0 0,0-1-1,0 1 1,0-1 0,1 0 0,-1 0-1,0 1 1,2-2 0,7 0-92,-1-1 1,0-1-1,1 1 1,-1-2 0,-1 0-1,1 0 1,0 0-1,-1-1 1,0-1-1,0 0 1,-1 0 0,0 0-1,0-1 1,0 0-1,-1-1 1,0 0 0,0 0-1,-1 0 1,0-1-1,0 0 1,4-11-1,-9 18-19,0 0 0,0 0 0,-1-1-1,1 1 1,-1 0 0,1 0 0,-1-1 0,0 1-1,0 0 1,0 0 0,0-1 0,0 1-1,-1 0 1,1-1 0,-1 1 0,1 0 0,-1 0-1,0 0 1,-1-3 0,1 4-1,1 0 0,-1 0 0,0 1 0,0-1 0,0 0 0,-1 0 0,1 0 0,0 1 0,0-1 0,0 1 0,0-1 1,-1 1-1,1-1 0,0 1 0,-1-1 0,1 1 0,0 0 0,-1 0 0,1 0 0,0 0 0,-1 0 0,1 0 0,0 0 0,-1 0 0,1 1 0,0-1 0,0 0 0,-1 1 0,1-1 1,0 1-1,-3 1 0,-3 2-10,-1 1-1,0-1 1,1 1 0,0 1 0,0-1 0,1 1 0,-1 1 0,1-1 0,-6 10 0,-5 7 119,-21 39 0,7 2 135,29-58-197,0 0 1,0 1-1,0-1 0,1 0 1,0 1-1,0-1 0,1 1 1,0 9-1,0-15-61,1 1 0,-1 0 0,1-1 0,-1 1 0,1-1 0,0 1 0,-1 0-1,1-1 1,0 0 0,0 1 0,0-1 0,0 0 0,1 1 0,-1-1 0,0 0 0,0 0 0,1 0 0,-1 0-1,1 0 1,-1 0 0,1 0 0,-1-1 0,1 1 0,-1 0 0,1-1 0,0 0 0,-1 1 0,1-1 0,0 0-1,-1 0 1,1 1 0,0-2 0,2 1 0,6 0-189,0-1-1,-1 0 1,1 0-1,13-4 0,13-7-119,2-4-100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18276,'-9'8'620,"0"0"-1,1 1 1,0 1 0,0-1 0,-9 17-1,-26 55 1656,35-65-2031,0 1 0,2 0 0,0 0 0,1 1 0,0 0 1,2 0-1,-2 20 0,5-36-229,0 0 0,0 0 1,0-1-1,0 1 1,0 0-1,0 0 0,1 0 1,-1-1-1,1 1 0,-1 0 1,1-1-1,0 1 1,-1 0-1,1-1 0,0 1 1,0-1-1,0 1 0,0-1 1,1 1-1,-1-1 1,0 0-1,1 0 0,-1 0 1,0 0-1,1 0 0,-1 0 1,1 0-1,0 0 1,-1 0-1,1-1 0,0 1 1,-1-1-1,1 1 1,3 0-1,5 0 0,0-1 0,0 0 0,0 0 0,1-1 0,9-2 0,-1 1-13,8-2-36,35-2-150,-57 6 152,-1 0-1,0 0 1,1 1-1,-1-1 1,0 1-1,1 0 1,-1 0-1,0 1 1,0-1-1,0 1 1,5 3-1,-8-5 19,0 1 0,0 0-1,0-1 1,0 1-1,0 0 1,0 0 0,-1 0-1,1-1 1,0 1 0,0 0-1,-1 0 1,1 0-1,0 0 1,-1 1 0,1-1-1,-1 0 1,1 0 0,-1 0-1,0 0 1,0 1 0,1-1-1,-1 2 1,0-1 12,-1 0 1,1 0 0,-1 0-1,1 0 1,-1-1 0,0 1 0,0 0-1,0 0 1,0-1 0,0 1-1,0 0 1,-3 2 0,-1 2 81,-1-1 1,0 0-1,0 0 1,0 0 0,-14 7-1,9-7 109,0 0-1,-1-1 0,1 0 0,-21 4 1,28-7-239,0 0 1,0 0-1,0-1 1,0 0-1,0 0 1,0 0-1,0 0 1,0-1-1,0 1 1,0-1-1,0 0 1,0 0-1,0-1 1,0 1-1,0-1 1,1 0-1,-7-4 1,9 5-37,-1 0-1,1-1 1,0 1 0,0-1 0,0 1-1,0-1 1,0 1 0,0-1 0,0 0-1,0 0 1,1 0 0,-1 1 0,1-1-1,-1 0 1,1 0 0,0 0 0,0 0-1,-1 0 1,1 0 0,1 1 0,-1-1-1,0 0 1,0 0 0,1-3 0,6-10-664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117 128 19508,'0'0'50,"0"-1"-1,0 1 1,0-1 0,0 1-1,0 0 1,0-1-1,0 1 1,0-1 0,0 1-1,0 0 1,0-1 0,0 1-1,0 0 1,0-1-1,0 1 1,0 0 0,0-1-1,-1 1 1,1 0-1,0-1 1,0 1 0,0 0-1,-1-1 1,1 1 0,0 0-1,-1-1 1,1 1-1,0 0 1,0 0 0,-1 0-1,1-1 1,0 1-1,-1 0 1,1 0 0,-1 0-1,1 0 1,0 0-1,-1-1 1,1 1 0,0 0-1,-1 0 1,1 0 0,-1 0-1,1 0 1,0 0-1,-1 0 1,1 0 0,0 1-1,-1-1 1,1 0-1,-1 0 1,1 0 0,0 0-1,-1 0 1,1 1 0,0-1-1,-1 0 1,1 0-1,-1 1 1,-19 16 1146,10-5-941,1 1-1,0 1 0,0 0 1,2 0-1,-1 0 1,2 1-1,0 0 1,1 0-1,1 1 1,-4 17-1,8-32-237,0 0 0,-1 1 0,1-1 0,0 0-1,0 1 1,0-1 0,0 1 0,0-1 0,0 0 0,1 1-1,-1-1 1,0 0 0,1 0 0,-1 1 0,1-1 0,-1 0-1,1 0 1,0 0 0,-1 1 0,1-1 0,0 0-1,1 1 1,0-1-2,-1-1 0,1 1 0,-1 0 0,1-1 0,-1 0 0,1 1-1,0-1 1,-1 0 0,1 0 0,0 0 0,0 0 0,-1 0 0,1 0-1,-1-1 1,1 1 0,0 0 0,-1-1 0,3 0 0,15-6 51,0-1 1,-1 0-1,28-18 1,-32 17-103,0 1 0,0 1 1,1 0-1,0 1 0,0 0 1,24-5-1,-38 11 22,0 0 1,0 0-1,1-1 1,-1 1-1,0 0 1,0 0-1,0 0 1,1 0-1,-1 0 1,0 0 0,0 1-1,0-1 1,1 0-1,-1 1 1,0-1-1,0 1 1,0-1-1,0 1 1,0-1-1,0 1 1,2 1-1,-3-1 0,1 0 0,-1 0 0,1 0 1,-1 0-1,1 0 0,-1 0 0,0 0 0,1 0 0,-1 1 0,0-1 0,0 0 0,0 0 0,0 0 0,0 0 1,0 1-1,0-1 0,-1 2 0,-2 7-42,0-1 0,0 0 0,-1 0 1,-6 10-1,6-12 47,-4 17 70,8-24-57,-1 0-1,1 0 1,0 0-1,0 0 0,0 0 1,0 1-1,0-1 1,0 0-1,0 0 0,0 0 1,0 0-1,0 0 1,0 0-1,0 1 1,0-1-1,0 0 0,0 0 1,0 0-1,1 0 1,-1 0-1,0 1 0,0-1 1,0 0-1,0 0 1,0 0-1,0 0 0,0 0 1,0 0-1,0 0 1,0 0-1,1 1 0,-1-1 1,0 0-1,0 0 1,0 0-1,0 0 0,0 0 1,0 0-1,1 0 1,-1 0-1,0 0 0,0 0 1,0 0-1,0 0 1,0 0-1,13-8 148,-2-2-72,0 0 0,-1-1 0,-1 0-1,0-1 1,14-23 0,31-75-2240,1 1 53,-27 67 1249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15667,'-19'29'1927,"0"1"-1,2 0 1,-25 64-1,32-65-1531,0 0 0,2 0 0,2 1 0,1 1 0,1-1 0,1 0 0,2 1 0,2 36 0,0-60-521,0 1 0,0-1 0,1 1 0,0-1 0,0 0-1,1 0 1,0 0 0,0 0 0,6 10 0,-28-67-5738,-19-11 4668,28 47 1952,1 0-1,0-1 1,0 0-1,-8-24 1,17 38-673,-1 0-1,1 1 1,0-1 0,0 0 0,0 0 0,-1 0 0,1 0-1,0 0 1,0 0 0,0 0 0,0 1 0,1-1 0,-1 0-1,0 0 1,0 0 0,0 0 0,1 0 0,-1 1-1,1-1 1,-1 0 0,0 0 0,1 0 0,0-1 0,1 1-2,-1 0 1,0 0-1,1 0 1,-1 0-1,1 0 1,0 1-1,-1-1 1,1 0-1,-1 1 0,1-1 1,3 0-1,6 0-58,-1 0 0,1 1-1,15 0 1,-15 1-183,65 2-1481,44 1-2133,-99-5 3131,0 0-1,0-2 0,31-7 1,-51 10 697,0 0 1,-1 0-1,1 0 0,-1 0 1,1 0-1,0 0 1,-1 0-1,1 0 1,-1-1-1,1 1 0,-1 0 1,1 0-1,0-1 1,-1 1-1,1 0 1,-1 0-1,0-1 0,1 1 1,-1-1-1,1 1 1,-1-1-1,1 1 0,-1 0 1,0-1-1,1 1 1,-1-1-1,1 0 1,-2 0 61,0 1-1,0-1 1,0 1 0,1 0 0,-1-1 0,0 1 0,0 0 0,0 0 0,0 0 0,1 0 0,-1 0 0,0 0-1,0 0 1,0 0 0,0 0 0,0 0 0,1 0 0,-1 1 0,-1-1 0,-8 2 456,0 1-1,1 0 1,-1 0 0,1 1-1,-10 5 1,14-6-459,1 0 0,-1-1-1,1 2 1,0-1 0,0 0 0,0 1 0,0 0-1,0 0 1,1 0 0,0 0 0,-5 7 0,8-9-106,-1-1 0,1 1 1,-1-1-1,1 0 1,-1 1-1,1-1 0,0 1 1,0-1-1,0 1 1,0-1-1,0 1 1,0-1-1,0 1 0,0-1 1,0 1-1,1-1 1,-1 1-1,1-1 1,-1 1-1,1-1 0,-1 0 1,1 1-1,0-1 1,0 0-1,0 0 0,0 1 1,0-1-1,0 0 1,0 0-1,0 0 1,0 0-1,0 0 0,1-1 1,-1 1-1,2 1 1,6 3-55,1 0 1,0 0 0,21 5 0,-13-3-59,-15-6 88,7 3-65,0 0 0,1 1 0,12 9 0,-21-13 70,-1-1 0,0 1-1,0 0 1,0 0 0,0 0 0,0 0 0,0 0 0,0 0 0,0 0-1,-1 0 1,1 1 0,0-1 0,-1 0 0,1 0 0,-1 1 0,1 1-1,-1-2 6,0 0 0,0 0 0,0 0 0,-1 0 0,1 0 0,0-1-1,-1 1 1,1 0 0,-1 0 0,1 0 0,-1 0 0,1 0-1,-1 0 1,0-1 0,1 1 0,-1 0 0,0-1 0,0 1-1,1 0 1,-1-1 0,0 1 0,0-1 0,0 1 0,0-1 0,-2 1-1,-10 6-63,-1-1 0,0-1 0,0 0 0,0-1 0,0 0-1,-1-2 1,0 1 0,0-2 0,0 0 0,-28-2 0,25 0-83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 20468,'-1'-7'2045,"-2"9"-985,-1 14-28,-69 438 1297,70-441-2301,1-9-19,1 0 0,0 0 0,0-1 0,1 1 0,-1 0 0,1 0 0,0 0 0,-1 0 0,2 0 0,-1 0 0,0 0 0,1 0 0,1 4 0,-2-8-11,1 1 0,-1-1 0,0 0 0,1 0 0,-1 0-1,0 1 1,1-1 0,-1 0 0,0 0 0,1 0 0,-1 0-1,0 0 1,1 0 0,-1 0 0,0 0 0,1 0-1,-1 0 1,0 0 0,1 0 0,-1 0 0,0 0 0,1 0-1,-1 0 1,0 0 0,1-1 0,-1 1 0,0 0 0,1 0-1,-1 0 1,0 0 0,1-1 0,-1 1 0,0 0 0,0 0-1,1-1 1,-1 1 0,0 0 0,0-1 0,0 1-1,1 0 1,-1 0 0,0-1 0,0 1 0,0 0 0,0-1-1,0 1 1,0 0 0,0-1 0,10-19-132,-6 2 35,0-1-1,-2 1 1,0-1-1,0 1 1,-4-36-1,-18-93-239,16 122 311,3 10 26,1 15 1,0 0 1,0 0-1,1 0 1,-1 0-1,0-1 1,0 1 0,0 0-1,0 0 1,0 0-1,0 0 1,0 0-1,0 0 1,1-1-1,-1 1 1,0 0 0,0 0-1,0 0 1,0 0-1,0 0 1,1 0-1,-1 0 1,0 0-1,0 0 1,0 0 0,0 0-1,1-1 1,-1 1-1,0 0 1,0 0-1,0 0 1,0 0-1,1 0 1,-1 0 0,0 1-1,0-1 1,0 0-1,1 0 1,19 15-136,-6-4-84,-4-5-207,1-1 0,-1 0 0,1 0 0,0-1 0,0-1 0,1 0 0,-1-1 0,1 0 0,-1 0 0,1-1 0,21-2 0,-13 0-246,0-1 0,0-1 0,0-1 0,-1-1 0,0-1 0,21-8 0,-30 9 1801,-17 5 327,-16 7 247,10 1-1426,1 0 1,0 1-1,0 0 1,1 1-1,0 0 0,1 1 1,0 0-1,0 1 1,2 0-1,-1 0 1,2 1-1,-1 0 0,2 1 1,-8 20-1,13-31-244,0 0 1,0 1-1,0-1 0,1 1 1,-1-1-1,1 1 0,0-1 1,0 0-1,1 5 0,-1-7-26,0-1-1,0 1 0,1 0 0,-1 0 1,1 0-1,-1-1 0,1 1 0,-1 0 1,1 0-1,-1-1 0,1 1 0,-1 0 1,1-1-1,0 1 0,0-1 0,-1 1 1,1-1-1,0 1 0,0-1 0,-1 0 1,1 1-1,0-1 0,0 0 0,0 1 1,0-1-1,0 0 0,-1 0 0,1 0 1,0 0-1,0 0 0,0 0 0,0 0 1,0 0-1,0 0 0,0-1 0,-1 1 1,1 0-1,1-1 0,7-1 6,-1-1 0,1 0-1,-1-1 1,0 1 0,0-2-1,0 1 1,-1-1 0,8-6-1,55-51 64,-54 47-50,-13 13-22,12-12 20,0-1 0,-1 0-1,25-34 1,-57 75-35,8-12-183,-15 28 0,23-37 70,0-1 0,0 0 0,1 1 1,-1 0-1,1-1 0,0 1 0,0 0 0,1 0 0,-1-1 1,1 1-1,1 8 0,-1-12 94,0 1 0,1 0 0,-1 0 1,1-1-1,-1 1 0,1 0 0,0-1 0,0 1 0,0 0 1,0-1-1,0 1 0,0-1 0,0 0 0,0 1 0,0-1 1,1 0-1,-1 0 0,0 1 0,1-1 0,-1 0 0,1-1 1,2 3-1,25 0-464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17308,'-10'16'716,"-10"13"563,-17 35-1,33-56-1073,0 0 0,1 0 0,0 0-1,0 0 1,1 1 0,0-1 0,1 1-1,0-1 1,0 18 0,1-25-180,0 0 0,0 0 1,0 0-1,0 0 0,0 0 1,0 0-1,1 0 0,-1 0 1,0 0-1,1 0 0,-1 0 0,1 0 1,-1 0-1,1 0 0,-1 0 1,1-1-1,0 1 0,0 0 1,-1 0-1,1-1 0,0 1 0,0 0 1,0-1-1,0 1 0,1 0 1,0 0-6,0-1 0,1 1 0,-1-1 0,0 0 0,0 0 0,1 0-1,-1 0 1,0 0 0,0 0 0,1-1 0,2 0 0,6-2 1,-1-1-1,0 0 0,16-9 1,-25 12-26,0 0 1,0 1-1,0-1 1,1 0-1,-1 1 0,0-1 1,0 1-1,1 0 1,-1-1-1,0 1 1,1 0-1,-1 0 1,0 0-1,1 0 1,-1 0-1,0 0 0,1 0 1,-1 0-1,0 0 1,1 1-1,-1-1 1,0 1-1,1-1 1,0 1-1,-1 1-6,1-1 0,-1 0-1,0 1 1,1 0 0,-1-1 0,0 1 0,0-1-1,0 1 1,-1 0 0,1 0 0,0 0 0,-1-1-1,1 1 1,-1 0 0,1 0 0,-1 4 0,1 13-16,0 1 0,-2-1 0,0 1 0,-1-1 0,-1 0 0,-9 31 0,-44 110 832,50-144-695,-7 18 206,-1-1 0,-1 0 0,-2-1 0,-29 40-1,45-69-273,-1-1 0,-1 1 0,1-1-1,0 0 1,0 0 0,-1 0-1,1 0 1,-1 0 0,0 0 0,0-1-1,-2 2 1,4-2-26,0-1 0,1 0 0,-1 0 0,0 0 0,1 0 0,-1 0 0,0 0 0,0 0 0,1 0 0,-1 0 0,0 0 0,1 0 0,-1-1 0,0 1 0,1 0 0,-1 0 1,1-1-1,-1 1 0,0 0 0,0-1 0,0 0 1,0 0 0,0-1 0,0 1 1,0 0-1,0-1 0,0 1 0,0 0 1,1-1-1,-1 1 0,1-1 0,-1 1 1,0-3-1,-1-10 24,-1 0-1,2-1 1,0 1-1,1 0 1,0-1-1,1 1 1,1 0-1,0-1 1,6-18-1,1 4-92,1 1 1,1 0-1,22-40 1,-25 54-84,1 0 0,0 0 1,1 1-1,0 0 0,1 1 1,1 0-1,0 1 0,0 0 0,1 1 1,1 0-1,0 1 0,19-9 1,18-6-85,0-2-20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12 350 9658,'-1'1'154,"0"-1"-1,1 0 0,-1 1 1,0-1-1,1 0 1,-1 1-1,0-1 1,1 1-1,-1-1 1,1 1-1,-1-1 1,1 1-1,0 0 0,-1-1 1,1 1-1,-1-1 1,1 1-1,0 0 1,0-1-1,-1 1 1,1 0-1,0 0 1,0-1-1,0 1 0,0 0 1,0 0-1,0-1 1,0 1-1,0 0 1,0-1-1,0 1 1,0 0-1,0 0 1,0-1-1,1 1 0,-1 0 1,0-1-1,0 1 1,1 1-1,0 0 187,0 0 1,0 0-1,1 0 0,-1 0 0,0 0 0,1 0 0,-1 0 0,1 0 0,-1-1 0,1 1 0,3 2 1,2-1-29,0 0 1,0-1 0,1 0-1,-1 0 1,1 0 0,-1-1 0,1 0-1,0 0 1,-1-1 0,1 0 0,0 0-1,0-1 1,11-3 0,2 0 105,0-1-1,0-2 1,32-14 0,-30 11-128,-1-2 1,0 0-1,0-2 1,-2-1-1,34-29 1,-46 37-228,0-1 0,-1 0 0,0 0 0,0 0 0,-1-1 0,0 0 0,-1-1 0,0 1 0,0-1 0,-1 0 0,0 0 0,-1 0 0,0-1 0,-1 1 0,0-1 0,0-11 0,-1 18-60,-1 0 0,-1 0 0,1 0 1,0 0-1,-1 0 0,0 0 0,0 0 0,0 0 0,-1 0 1,1 1-1,-1-1 0,0 0 0,0 1 0,0 0 0,0-1 1,0 1-1,-1 0 0,0 0 0,0 0 0,0 0 0,0 1 1,0-1-1,0 1 0,0 0 0,-1 0 0,1 0 1,-1 0-1,0 1 0,0-1 0,1 1 0,-1 0 0,0 0 1,0 0-1,0 1 0,0-1 0,0 1 0,0 0 0,0 0 1,0 1-1,0-1 0,-6 2 0,-1 1-8,1 0 0,0 1 0,0 0 0,0 1 0,1 0 1,-1 0-1,1 1 0,0 0 0,1 1 0,0 0 0,0 0 0,0 1 0,-7 9 0,5-5 5,0 1 0,1 0 0,1 0 1,0 1-1,1 0 0,0 1 0,1 0 0,-5 19 0,9-27 2,0 0 1,1 0-1,0 1 0,0-1 0,1 1 0,0-1 0,0 0 1,1 1-1,0-1 0,0 0 0,1 1 0,0-1 0,3 7 1,-2-8-8,-1-1 1,2 1 0,-1-1 0,1 0-1,-1 0 1,2 0 0,-1-1 0,0 1-1,1-1 1,0 0 0,0 0 0,0-1 0,0 1-1,0-1 1,11 4 0,8 1-560,0-1 0,0-1 1,1-1-1,-1-1 0,1-1 0,32 0 1,-31-4-167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19476,'-23'49'1268,"2"2"0,2 0 0,2 2 0,-10 56 0,27-105-1237,-4 11 124,2 1 1,0-1-1,0 0 0,2 26 1,0-38-164,0 0 0,0-1 0,1 1 0,-1 0 0,1 0 0,0 0 0,-1-1 0,1 1 0,1-1 0,-1 1 0,0 0 0,1-1 0,-1 0 0,1 1 0,-1-1 1,1 0-1,0 0 0,0 0 0,0 0 0,1 0 0,-1 0 0,0-1 0,1 1 0,-1-1 0,1 0 0,-1 1 0,1-1 0,-1 0 0,1-1 0,0 1 1,0 0-1,4 0 0,2-1-203,-1 0 0,1-1 0,0 0 0,0 0 0,0-1 0,-1 0 0,1 0 0,-1-1 0,1 0 0,-1-1 0,0 0 0,13-9 0,0 0-118,-1-2 1,0-1-1,24-24 1,1-8-324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16908,'0'-6'2200,"-1"5"-1264,-2 4-432,3 7 2081,-2 11-1361,2 9-672,0 5-224,0 6-368,0 4-200,0 0-384,0 0-280,0-8-32,0-5 624,-4-12-224,4-3-145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4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19028,'0'-3'165,"0"0"-1,0 0 1,1 0 0,-1 0-1,1 0 1,0 0 0,0 0-1,0 0 1,0 1-1,1-1 1,-1 0 0,1 1-1,-1-1 1,1 1 0,0-1-1,0 1 1,0 0 0,1 0-1,-1-1 1,0 2-1,4-3 1,4-4 177,1 1 0,0 1 0,20-9 0,-20 10-249,-1 1-1,1 1 0,0-1 0,0 2 0,0 0 0,0 0 0,1 1 0,-1 0 0,18 2 0,-23-1-77,0 1 0,0 0 0,0 1 0,0 0 1,0-1-1,0 2 0,-1-1 0,1 1 0,-1 0 0,0 0 0,1 0 0,-1 1 1,-1 0-1,1 0 0,-1 0 0,1 1 0,-1-1 0,0 1 0,3 6 0,-2-2 4,0 0-1,-1 0 0,0 0 1,0 1-1,-1 0 1,0 0-1,-1 0 0,0 0 1,-1 0-1,0 0 0,0 0 1,-1 0-1,-1 1 0,0-1 1,0 0-1,-1 0 1,-3 13-1,1-12 108,1 0 1,-2 0-1,1 0 0,-1 0 1,-1 0-1,0-1 0,-1 0 1,0 0-1,0-1 0,-1 0 1,0 0-1,-1-1 1,0 0-1,-16 11 0,19-16-73,0 0-1,0 0 1,0-1-1,-1 0 1,0 0-1,1 0 1,-1-1-1,-9 1 1,14-2-118,-1 1-1,1-1 1,0-1 0,-1 1 0,1 0-1,0-1 1,0 1 0,-1-1 0,1 1-1,0-1 1,0 0 0,-3-2-1,3 2-38,1 0-1,0 0 0,0 0 0,1 0 0,-1 0 0,0 0 1,0 0-1,0 0 0,1 0 0,-1-1 0,0 1 0,1 0 0,-1 0 1,1-1-1,0 1 0,-1 0 0,1-1 0,0 1 0,0-1 0,0 1 1,0 0-1,0-3 0,0 2 38,1 1-1,-1-1 1,0 1-1,0-1 1,1 0 0,-1 1-1,1-1 1,0 1-1,-1-1 1,1 1 0,0 0-1,0-1 1,0 1 0,0 0-1,0-1 1,1 0-1,15-6-717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17516,'13'-1'423,"0"-1"0,-1-1 0,1 0 0,0-1 0,-1 0 0,0 0 0,0-2 0,0 1 0,-1-2 0,0 1 0,0-2 0,0 1 0,-1-2 0,0 1 0,-1-1 0,13-15 0,-21 22-371,0 1 1,0-1 0,0 0 0,0 1-1,0-1 1,0 0 0,0 0 0,-1 0 0,1 1-1,0-1 1,-1 0 0,0 0 0,1 0-1,-1 0 1,0 0 0,0 0 0,-1-3-1,1 4-31,0 1-1,0 0 1,0-1-1,0 1 0,-1-1 1,1 1-1,0 0 1,0-1-1,-1 1 0,1 0 1,0-1-1,-1 1 1,1 0-1,0 0 0,-1-1 1,1 1-1,-1 0 1,1 0-1,0-1 0,-1 1 1,1 0-1,-1 0 1,1 0-1,-1 0 0,1 0 1,0 0-1,-2 0 1,1 0 12,-1 0 0,0 0 0,0 1 0,0-1 0,0 1 0,1-1 0,-1 1 0,0 0 0,1 0 0,-4 1 0,-7 7 15,0 0 0,1 0-1,0 1 1,0 0 0,1 1 0,0 1 0,1-1-1,0 1 1,1 1 0,1-1 0,0 2 0,-7 18-1,13-31-48,0 1-1,0-1 0,1 1 0,-1 0 1,1 0-1,-1-1 0,1 1 0,0 0 1,-1 0-1,1 0 0,0-1 0,0 1 0,0 0 1,1 0-1,-1 0 0,0-1 0,1 1 1,-1 0-1,1 0 0,0-1 0,-1 1 1,1 0-1,0-1 0,0 1 0,0-1 0,0 1 1,0-1-1,1 0 0,1 2 0,0-1 3,0 0-1,1-1 0,-1 0 0,1 0 1,-1 0-1,1 0 0,0 0 1,-1-1-1,1 1 0,0-1 0,-1 0 1,1-1-1,5 0 0,15-2 43,0-1-1,0-1 1,-1-2-1,0 0 1,0-1-1,-1-2 1,0 0-1,37-24 1,-57 33 5,-1 0 1,1 0 0,0 0-1,-1-1 1,1 1-1,-1-1 1,1 1 0,-1-1-1,0 0 1,0 1-1,1-1 1,-1 0 0,0 0-1,-1 0 1,1 0-1,0 0 1,-1 0 0,1 0-1,-1 0 1,1 0-1,-1 0 1,0 0 0,0 0-1,0 0 1,0 0-1,0 0 1,0-1-1,-1 1 1,1 0 0,-1 0-1,0 0 1,1 0-1,-1 0 1,-1-1 0,-4-8 196,0 1 0,-1 0 0,0 1 0,-1 0 1,-9-9-1,-7-9-299,48 39-2279,-3-7 1784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16772,'3'1'239,"0"-1"1,0 1-1,0-1 1,0 0 0,0 0-1,0-1 1,0 1-1,-1 0 1,1-1 0,0 0-1,0 0 1,0 0-1,-1 0 1,1 0 0,0 0-1,-1-1 1,1 1-1,-1-1 1,0 0 0,3-2-1,6-5 459,0-1 0,14-18-1,-24 27-628,18-20 867,21-33-1,-35 47-753,0-1 0,-1 0 0,0 0 0,-1 0-1,1-1 1,-1 1 0,-1-1 0,3-12 0,-5 19-137,0 0 0,0 0 1,0 0-1,0 0 1,0 1-1,0-1 1,0 0-1,-1 0 1,1 0-1,-1 0 1,1 1-1,-1-1 0,0 0 1,1 0-1,-3-1 1,3 2-32,-1 1 0,1-1 0,-1 1 0,0 0 0,1-1 0,-1 1 0,0 0 0,1-1 0,-1 1 0,0 0 0,0 0 0,1 0 0,-1 0 0,0 0 0,1 0 0,-1 0 0,0 0 0,0 0 0,1 0 0,-1 0 0,0 0 0,1 1 0,-1-1 0,0 0 0,0 0 0,1 1 0,-1-1 0,1 0 0,-1 1 0,0-1 0,1 1 0,-1-1 0,1 1 0,-1-1 0,1 1 0,-1-1 0,1 1 0,-1 0 0,1 0-1,-11 11-3,1 1 0,1-1 0,0 2 0,1-1 0,1 1 0,0 0 0,0 1 0,2 0 1,0 0-1,0 0 0,-2 19 0,7-31-17,-1 0 0,1 0 0,0 0 0,0 1 0,0-1 0,0 0 0,1 0 0,-1 0 0,1 0 0,0 0 0,1 3 1,-1-4 1,-1-1 0,1 0 1,0 1-1,0-1 1,0 0-1,0 0 0,0 0 1,0 0-1,1 0 1,-1 0-1,0 0 0,0 0 1,1 0-1,-1-1 1,1 1-1,-1 0 0,0-1 1,1 1-1,-1-1 1,1 0-1,0 1 0,-1-1 1,2 0-1,21 1-41,-1-1 0,45-6 0,-45 2 31,-1 2 0,1 1 1,29 3-1,-45-2-13,-5 1 29,0-1 1,0 0-1,1 1 1,-1-1-1,0 0 1,0 0-1,1-1 1,3 0-1,-2-6 116,-9-7 91,-5-7-21,5 8-163,-1 1-1,-1-1 1,0 1-1,-1 1 1,0-1-1,0 1 1,-13-11-1,21 21-90,0 1 0,0 0 1,0 0-1,0-1 0,0 1 0,-1 0 0,1 0 0,0 0 0,0-1 0,-1 1 0,1 0 0,0 0 1,0 0-1,-1 0 0,1-1 0,0 1 0,0 0 0,-1 0 0,1 0 0,0 0 0,-1 0 0,1 0 0,0 0 1,0 0-1,-1 0 0,1 0 0,0 0 0,-1 0 0,1 0 0,0 0 0,0 0 0,-1 0 0,1 0 1,0 0-1,-1 0 0,1 1 0,0-1 0,0 0 0,-1 0 0,1 0 0,0 1 0,0-1-1,0 1 0,-1-1 0,1 1-1,0 0 1,0-1 0,1 1 0,-1-1-1,0 1 1,0-1 0,0 1 0,0-1-1,0 1 1,1-1 0,-1 1 0,0-1-1,0 1 1,1-1 0,-1 1 0,0-1-1,1 1 1,-1-1 0,1 1 0,9 9-938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20036,'-19'4'1203,"1"0"0,0 1-1,-19 9 1,29-11-1000,-1 1 0,2 0 0,-1 1 0,0 0 1,1 0-1,0 1 0,0-1 0,-9 11 0,16-16-202,0 0 0,0 0 0,0 0 0,0 1 0,-1-1 0,1 0 0,0 0 0,0 0 0,0 1-1,0-1 1,0 0 0,0 0 0,0 0 0,0 1 0,0-1 0,0 0 0,0 0 0,0 1 0,0-1 0,0 0 0,0 0 0,0 0 0,0 1 0,0-1 0,0 0 0,0 0 0,0 0-1,0 1 1,0-1 0,0 0 0,0 0 0,0 0 0,1 1 0,-1-1 0,0 0 0,0 0 0,0 0 0,0 0 0,0 1 0,1-1 0,-1 0 0,13 5-7,16 0-50,-29-5 55,175 27-948,-174-27 941,1 0-1,-1 1 1,1-1 0,-1 0-1,1 1 1,-1-1 0,1 1 0,-1-1-1,0 1 1,1 0 0,-1 0 0,0-1-1,0 1 1,1 0 0,-1 0-1,2 3 1,-3-4 17,0 1 0,0 0 1,1-1-1,-1 1 0,0 0 0,0-1 0,0 1 0,0 0 1,0-1-1,0 1 0,0 0 0,0-1 0,-1 1 0,1 0 0,0-1 1,0 1-1,0 0 0,-1-1 0,1 1 0,0 0 0,-1-1 0,1 1 1,-1-1-1,1 1 0,-1 0 0,-3 3 73,0 0-1,-1 0 1,1-1-1,-1 1 1,0-1-1,1 0 1,-7 2-1,-17 9 224,16-7-260,0-1-1,0 0 1,-1-1-1,0-1 1,0 0-1,-16 3 0,29-7-86,-1 1-1,0-1 0,1 0 1,-1 0-1,1 0 0,-1 0 0,1 1 1,-1-1-1,0 0 0,1 0 0,-1 0 1,1-1-1,-1 1 0,0 0 1,1 0-1,-1 0 0,1 0 0,-1 0 1,0-1-1,1 1 0,-1 0 0,1-1 1,-1 1-1,1 0 0,-1-1 1,1 1-1,0 0 0,-1-1 0,1 1 1,-1-1-1,1 1 0,0-1 0,-1 1 1,1-1-1,0 1 0,0-1 1,-1 1-1,1-1 0,0 1 0,0-1 1,0 0-1,0 1 0,0-1 0,-1 1 1,1-1-1,0 0 0,1 1 1,-1-1-1,0 1 0,0-1 0,0 0 1,0 1-1,0-1 0,1 0 0,1-5-108,0 1 0,1-1 0,-1 1 0,6-7 0,-6 10 92,20-33-664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20220,'0'4'232,"1"-1"0,-1 1 0,0 0 0,0-1 0,-1 1 0,1 0 0,-1-1 0,1 1 0,-1-1 0,0 1 0,-1-1-1,-2 7 1,-1 3 210,-39 141 3153,38-128-3335,1 0 1,2-1-1,1 1 0,0 31 0,2-55-248,1 1 0,-1 0 0,1-1 1,-1 1-1,1 0 0,0-1 0,0 1 0,0-1 0,2 3 1,-3-4-13,0-1 1,0 1 0,1-1 0,-1 0 0,0 1 0,1-1 0,-1 0 0,0 1-1,1-1 1,-1 0 0,0 0 0,1 1 0,-1-1 0,1 0 0,-1 0 0,0 0-1,1 0 1,-1 1 0,1-1 0,-1 0 0,1 0 0,0 0 0,0 0-1,-1-1 1,1 1 0,0 0-1,0-1 1,-1 1-1,1 0 1,0-1 0,-1 1-1,1-1 1,0 1 0,-1-1-1,1 0 1,-1 1 0,1-1-1,0 1 1,-1-1-1,1-1 1,3-5-21,0-1-1,0 1 1,-1-1 0,0 0-1,0 0 1,-1 0-1,0-1 1,1-10 0,3-72-438,-6 81 375,0-15-256,0 16 15,0 18-28,0-3 309,1 1 1,-1-1-1,1 1 0,1-1 1,-1 0-1,1 0 0,0 1 1,0-1-1,7 11 0,-8-14 41,1-1 0,-1 0 0,1 1 0,0-1-1,0 0 1,0 0 0,0 0 0,0 0 0,0 0-1,1 0 1,-1-1 0,1 1 0,-1-1 0,1 0-1,-1 0 1,1 0 0,0 0 0,0 0 0,-1 0 0,1-1-1,0 1 1,0-1 0,0 0 0,5 0 0,0-1 18,1-1 1,-1 0-1,1-1 1,-1 0-1,0 0 1,0 0 0,0-1-1,-1 0 1,0-1-1,9-6 1,-10 6 26,0 0 0,0 0 0,0 0 1,-1-1-1,0 1 0,0-1 0,-1 0 0,1-1 0,-1 1 1,-1-1-1,6-13 0,-8 19-30,-1-1 0,1 1-1,-1 0 1,0-1 0,1 1 0,-1 0 0,0-1 0,0 1 0,0 0-1,0-1 1,0 1 0,-1 0 0,1-1 0,0 1 0,-1-2 0,1 3-5,-1-1 0,1 1 0,0-1 1,-1 1-1,1 0 0,-1-1 1,1 1-1,-1-1 0,1 1 0,-1 0 1,1-1-1,-1 1 0,1 0 0,-1 0 1,1-1-1,-1 1 0,1 0 0,-1 0 1,0 0-1,1 0 0,-1 0 0,1-1 1,-2 1-1,-1 1 13,0-1 0,0 1 0,0-1 0,1 1 0,-1 0 0,0 0-1,0 0 1,1 0 0,-1 1 0,0-1 0,1 1 0,-3 2 0,-5 4 37,0 1 0,1 0 0,0 1 0,1-1 1,0 2-1,1-1 0,-11 21 0,14-24-39,1 0 0,0 1 1,0-1-1,1 0 0,-1 1 0,2-1 1,-1 1-1,1 0 0,0 0 0,1-1 1,0 1-1,0 0 0,1 0 0,1 8 0,-1-13-51,0 0 0,0 0-1,0 0 1,1 0-1,-1-1 1,1 1-1,-1 0 1,1-1-1,0 1 1,0-1-1,0 0 1,1 0 0,-1 0-1,0 0 1,1 0-1,-1 0 1,1-1-1,0 1 1,0-1-1,-1 1 1,1-1-1,0 0 1,0 0 0,0-1-1,0 1 1,0-1-1,0 1 1,1-1-1,-1 0 1,0 0-1,0 0 1,5-2 0,19-5-223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89 13699,'4'-6'552,"-1"0"1,1 0 0,-1 0-1,0 0 1,0-1-1,2-8 1,-5 14-435,0 0-1,0 0 1,1-1 0,-1 1 0,0 0 0,0 0 0,0 0 0,0-1 0,0 1-1,-1 0 1,1 0 0,0-1 0,-1 1 0,1 0 0,0 0 0,-1 0-1,1 0 1,-1 0 0,0 0 0,1 0 0,-1 0 0,0 0 0,0 0 0,0 0-1,1 0 1,-1 0 0,0 0 0,0 1 0,0-1 0,0 0 0,-1 1-1,1-1 1,0 1 0,0-1 0,0 1 0,0 0 0,0-1 0,-1 1 0,1 0-1,0 0 1,0 0 0,-1 0 0,-1 0 0,-5 0 118,0 0 0,-1 0 0,1 1-1,-1 1 1,1-1 0,0 1 0,0 1 0,0-1 0,0 1 0,0 1 0,-10 5 0,2 1-190,0 0 0,1 0 0,0 2 0,-14 14 0,23-21-42,0 1 1,1 0 0,0 1-1,-8 12 1,12-18-6,1 0-1,-1 0 0,0 1 1,1-1-1,-1 0 0,0 0 1,1 0-1,0 1 0,-1-1 1,1 0-1,0 1 0,-1-1 1,1 0-1,0 1 1,0-1-1,0 0 0,0 1 1,0-1-1,1 0 0,-1 1 1,0-1-1,1 0 0,-1 0 1,0 1-1,1-1 1,0 0-1,-1 0 0,1 0 1,0 1-1,-1-1 0,1 0 1,0 0-1,0 0 0,0 0 1,0-1-1,0 1 0,1 1 1,12 5-28,0-1 0,0-1 0,17 5 0,-17-6 7,-1 1-1,0 0 1,0 0-1,14 9 1,-21-10 7,1 0 1,-2 1-1,1 0 1,0 0-1,-1 0 1,0 0 0,0 1-1,-1 0 1,1 0-1,-1 0 1,-1 0-1,1 1 1,3 10-1,-5-12 25,-1 0-1,0 0 1,0 1-1,0-1 1,-1 1-1,1-1 0,-1 0 1,-1 1-1,1-1 1,-1 1-1,0-1 1,0 0-1,-1 0 1,1 1-1,-1-1 1,0 0-1,0 0 1,-1-1-1,-3 6 0,0-2 67,0 1-1,-1-1 0,0-1 1,0 1-1,0-1 0,-1 0 0,-9 5 1,13-9-62,1-1 1,-1 0-1,1 1 0,-1-2 1,0 1-1,1 0 1,-1-1-1,0 1 1,0-1-1,0 0 1,-1-1-1,1 1 0,0-1 1,0 0-1,0 0 1,0 0-1,0 0 1,-1-1-1,1 1 1,-5-3-1,7 2-84,0 0 1,0 0-1,0 0 0,0-1 1,0 1-1,1-1 0,-1 1 0,1-1 1,-1 0-1,1 0 0,-1 1 1,1-1-1,0 0 0,0 0 1,0 0-1,0 0 0,0 0 0,1-1 1,-1 1-1,1 0 0,-1 0 1,1 0-1,0-1 0,0-3 1,0-6-101,0 0 0,1 0 1,4-17-1,-5 29 165,11-52-547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17644,'-10'54'2810,"-19"62"1,17-79-2067,3 0 1,0 1 0,3 0 0,-2 51-1,8-85-709,1 21 101,-1-24-130,0 0 0,0 0 0,0-1 0,0 1 0,0 0 0,0-1 0,1 1 0,-1 0 0,0-1 0,0 1 0,1 0 0,-1-1 1,1 1-1,-1-1 0,0 1 0,1 0 0,-1-1 0,1 1 0,-1-1 0,1 1 0,-1-1 0,1 0 0,0 1 0,-1-1 0,1 1 0,0-1 0,1 1 1,-2-2-3,1 1 1,0 0-1,-1 0 1,1 0-1,-1-1 1,1 1 0,0 0-1,-1-1 1,1 1-1,-1-1 1,1 1-1,-1 0 1,1-1 0,-1 1-1,1-1 1,-1 0-1,1 1 1,-1-1-1,0 1 1,1-1 0,-1 1-1,0-1 1,0 0-1,1 1 1,-1-2-1,7-21 27,-6 18-14,4-17 26,-1-1 0,0 0-1,0-34 1,-5 55-161,-2 10 72,-1 17-29,3-16 50,1 0-1,0 0 1,0 0-1,1 0 1,0 0-1,4 13 1,-4-20 21,0 0 1,0 0-1,-1 0 1,1 0-1,0 0 1,1 0-1,-1 0 1,0 0-1,0 0 1,1-1 0,-1 1-1,1-1 1,0 1-1,-1-1 1,1 0-1,0 1 1,0-1-1,0 0 1,0 0-1,0 0 1,0 0 0,0-1-1,0 1 1,0 0-1,0-1 1,0 0-1,0 1 1,1-1-1,-1 0 1,0 0-1,0 0 1,0-1 0,3 1-1,3-2 1,0 0 0,0-1-1,0 0 1,0 0 0,-1 0 0,1-1-1,-1 0 1,0-1 0,0 0 0,-1 0-1,1 0 1,9-11 0,-2 1 43,0-1 0,-2-1 0,22-35-1,-29 42-19,3-4 69,-7 14-47,-4 9-19,-6 21 11,1-8 50,2 0 0,0 1 0,1-1 1,-1 26-1,6-47-74,-1 0 0,1 0 0,0 0 0,0 0 0,0 0 0,0 0 0,0 0 0,1 0 0,-1 0 0,0 0 0,0 0 0,0 0 0,1 0 0,-1 0 0,1-1 0,-1 1 0,1 0 1,-1 0-1,1 0 0,-1 0 0,1-1 0,0 1 0,0 0 0,0 0 1,0-1 0,0 0 0,0 0 0,0 0 0,0 0 0,0 1 0,0-2 0,-1 1 0,1 0 0,0 0 0,0 0 1,0 0-1,0 0 0,0-1 0,0 1 0,0 0 0,0-1 0,-1 1 0,2-1 0,6-4 55,0-1 1,-1 0 0,11-10-1,-18 16-65,91-100 293,-25 24-189,-66 75-108,1 0 1,0 0-1,-1 0 1,1 1-1,0-1 0,0 0 1,0 0-1,0 0 1,0 1-1,0-1 1,0 1-1,0-1 1,0 1-1,0-1 0,0 1 1,0-1-1,0 1 1,0 0-1,2-1 1,-3 2 0,1-1 1,-1 1 0,1-1-1,-1 1 1,1-1 0,-1 1-1,0-1 1,1 1 0,-1-1-1,0 1 1,0-1 0,1 1-1,-1 0 1,0-1 0,0 1-1,0-1 1,0 1 0,0 0-1,0-1 1,0 1 0,0-1-1,0 1 1,0 0 0,0 0-1,-10 51-18,9-47 22,0-4-15,-2 10-116,1-1 0,0 1-1,0 0 1,1 0 0,0 18 0,3-22-1823,0-8 1250,0-10 263,1-4-265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98 180 18772,'0'-4'646,"6"-26"1295,-6 30-1859,0-1-1,0 0 1,0 0-1,1 1 1,-1-1-1,0 0 1,0 0-1,0 0 1,-1 0-1,1 1 1,0-1-1,0 0 1,0 0-1,0 0 1,-1 1-1,1-1 1,0 0-1,-1 1 1,1-1-1,-1 0 0,1 0 1,-1 1-1,1-1 1,-1 1-1,1-1 1,-1 1-1,0-1 1,0 0-1,-1 1 6,1 0-1,0 0 0,0 0 1,0 0-1,0 0 0,0 1 1,0-1-1,-1 0 0,1 1 1,0-1-1,0 1 0,0-1 0,0 1 1,0-1-1,0 1 0,1 0 1,-1 0-1,0-1 0,0 1 1,0 0-1,1 0 0,-1 0 1,0 1-1,-16 25 546,6-7-441,1 1 0,-7 23 0,13-33-189,1 0 1,0 0-1,1 0 0,0 0 0,1 0 1,0 15-1,1-24-4,0 0 1,0-1-1,0 1 1,1 0-1,-1 0 0,1-1 1,-1 1-1,1 0 0,0-1 1,-1 1-1,1 0 1,1 1-1,-1-2 1,-1-1-1,1 1 1,-1-1 0,1 1 0,0-1 0,-1 1-1,1-1 1,0 1 0,-1-1 0,1 0-1,0 1 1,0-1 0,-1 0 0,1 0-1,0 1 1,0-1 0,0 0 0,-1 0 0,2 0-1,1 0-2,0-1-1,0 0 1,-1 1-1,1-1 1,-1 0-1,1 0 1,-1-1-1,1 1 1,-1 0-1,0-1 1,0 1-1,1-1 1,-1 0-1,2-3 1,13-13 77,-1-1-1,-1-1 1,0 0 0,-2-1 0,13-27 0,-3-1 420,21-67 0,-36 82-129,-8 28-157,-7 20-109,-8 21-250,2 1 0,2 0 0,1 1-1,2 0 1,1 1 0,-2 44 0,9-79 35,0 0 1,0-1 0,0 1-1,1-1 1,-1 1 0,1-1-1,-1 1 1,1-1 0,0 1-1,0-1 1,0 1 0,0-1-1,0 0 1,3 4 0,-3-5 91,0 0 0,0-1 0,0 1 0,0 0 1,0 0-1,0-1 0,0 1 0,1-1 0,-1 1 1,0-1-1,0 0 0,1 1 0,-1-1 0,0 0 1,0 0-1,1 0 0,-1 0 0,0 0 0,1 0 1,-1 0-1,0 0 0,0-1 0,1 1 0,-1 0 1,0-1-1,0 1 0,1-1 0,-1 1 0,0-1 1,2-1-1,19-14-593,3-8-14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8 233 17164,'-3'20'2190,"2"-15"-1735,0-1-1,0 0 1,0 0 0,1 1 0,0-1 0,0 7-1,0-10-394,0-1-1,0 1 1,1-1-1,-1 1 1,0-1-1,0 1 1,0-1 0,1 1-1,-1-1 1,0 1-1,1-1 1,-1 1-1,0-1 1,1 0-1,-1 1 1,1-1-1,-1 0 1,0 1-1,1-1 1,-1 0-1,1 1 1,0-1-1,0 0 23,1 1 1,-1-1-1,0 0 0,1 0 0,-1 0 0,0 0 0,1 0 0,-1 0 0,0-1 1,1 1-1,-1 0 0,0-1 0,2 0 0,3-2 57,1 0-1,-1-1 1,0 0 0,0 0 0,0 0-1,-1-1 1,6-5 0,35-40 469,-32 29-329,-13 20-257,0 0 1,-1 0-1,1 0 0,-1 0 0,1 0 1,-1 0-1,0 0 0,1 0 1,-1 0-1,0 0 0,0-1 0,0 1 1,0 0-1,0 0 0,0 0 1,0 0-1,0 0 0,-1-3 1,0 4-12,1 0 1,-1 0 0,1 0 0,-1 0 0,0 0 0,1 0 0,-1 0 0,0 0-1,1 0 1,-1 0 0,1 0 0,-1 0 0,0 1 0,1-1 0,-1 0-1,1 0 1,-1 1 0,0-1 0,1 1 0,-1-1 0,1 0 0,-1 1 0,1-1-1,0 1 1,-1-1 0,1 1 0,-1 0 0,-15 14 41,16-15-53,-14 15 5,1 0 0,0 1 0,2 0 0,0 1 0,0 0 0,2 1 0,0 0 0,-9 28 0,17-45-5,1 0 0,-1 0 0,1 0 0,0 0 0,-1 0 0,1 0 0,0 0 0,0 0 0,0 0 0,0 0 0,0 0-1,0 0 1,0 0 0,0 0 0,0 0 0,0 0 0,0 1 0,1-1 0,-1 0 0,1 0 0,-1 0 0,1-1 0,-1 1 0,2 2 0,-1-3 1,0 1 1,0-1 0,0 0-1,1 1 1,-1-1-1,0 0 1,0 0 0,0 0-1,0 0 1,1 0 0,-1 0-1,0-1 1,0 1 0,0 0-1,0 0 1,0-1-1,0 1 1,1-1 0,-1 1-1,0-1 1,0 0 0,1-1-1,11-6-10,-1-1 1,0-1-1,18-18 0,-23 20-143,1 0 0,1 0 0,-1 1 1,1 0-1,0 0 0,1 1 0,0 1 0,11-6 1,-20 11 126,-1 0 0,1 0 0,-1-1 0,1 1 0,-1 0 0,1 0 0,0 0 0,-1 0 0,1 0 0,-1 0 0,1 0 0,0 0 0,-1 0 0,1 0 0,-1 1 0,1-1 0,-1 0 0,1 0 0,0 1 0,-1-1-1,1 0 1,-1 0 0,1 1 0,-1-1 0,1 1 0,-1-1 0,0 0 0,1 1 0,-1-1 0,1 1 0,-1-1 0,0 1 0,0-1 0,1 1 0,-1-1 0,0 1 0,0 0 0,1-1 0,-1 1 0,0 0 0,3 27-493,-3-24 444,0 8-102,0-5 128,0 0-1,0 0 1,0 0-1,4 14 1,-4-20 39,0 0 1,0-1 0,1 1 0,-1 0 0,0 0 0,1 0-1,-1-1 1,1 1 0,-1 0 0,1 0 0,-1-1 0,1 1-1,-1 0 1,1-1 0,0 1 0,-1-1 0,1 1-1,0 0 1,0-1 0,-1 0 0,1 1 0,0-1 0,0 1-1,0-1 1,0 0 0,-1 0 0,1 0 0,0 1 0,0-1-1,0 0 1,0 0 0,0 0 0,0 0 0,0 0-1,-1-1 1,1 1 0,0 0 0,0 0 0,0 0 0,0-1-1,-1 1 1,1-1 0,0 1 0,0 0 0,0-1 0,-1 1-1,2-2 1,11-7-324,-1 0 1,-1-1-1,1 0 0,-2-1 1,12-13-1,-5 5-294,10-10-695,-2-1 1,-1-1 0,-1-1-1,28-54 1,-48 81 1511,-1-1-1,0 0 0,-1 1 1,1-1-1,-1 0 1,0-9-1,1-18 3465,-10 81-189,1-7-3338,0 19 54,-2 8 196,4 0-1,2 78 1,3-145-373,0-1 0,0 1 0,0 0 0,0 0 1,0 0-1,0 0 0,0 0 0,0 0 0,0 0 0,1-1 0,-1 1 0,0 0 1,0 0-1,1 0 0,-1 0 0,1-1 0,-1 1 0,1 0 0,-1 0 1,1-1-1,-1 1 0,1 0 0,0-1 0,-1 1 0,2 0 0,-1-1-19,0-1 0,-1 0 0,1 1 0,0-1 0,-1 1-1,1-1 1,-1 0 0,1 0 0,-1 1 0,1-1 0,-1 0-1,1 0 1,-1 0 0,0 0 0,1 1 0,-1-1 0,0 0 0,0 0-1,0 0 1,0 0 0,0 0 0,0 0 0,0 0 0,0 0-1,0-1 1,0-12-262,0 0 0,-1 0 0,-1 0 0,-1 0 0,1 0 0,-2 0 0,-10-24 0,1 6 118,-2 1 1,-20-32 0,1 14 2250,34 49-2051,0 0-1,0 0 0,0 0 0,0 0 0,0 0 1,0-1-1,0 1 0,0 0 0,0 0 0,0 0 1,0 0-1,0-1 0,0 1 0,0 0 0,0 0 1,0 0-1,0 0 0,0-1 0,0 1 0,0 0 1,0 0-1,0 0 0,0 0 0,0 0 1,0 0-1,1-1 0,-1 1 0,0 0 0,0 0 1,0 0-1,0 0 0,0 0 0,0 0 0,1 0 1,-1 0-1,0-1 0,0 1 0,0 0 0,0 0 1,0 0-1,1 0 0,-1 0 0,0 0 0,0 0 1,0 0-1,0 0 0,1 0 0,-1 0 0,0 0 1,0 0-1,0 0 0,0 0 0,0 0 0,1 0 1,-1 0-1,0 1 0,0-1 0,0 0 0,0 0 1,0 0-1,1 0 0,-1 0 0,0 0 0,0 0 1,0 1-1,15 2 344,-14-3-200,18 6 88,30 3 0,-42-8-367,0-1 0,-1 0-1,1 0 1,-1 0 0,1-1 0,0 0-1,-1 0 1,10-3 0,0-3-178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15371,'-1'2'369,"0"0"-1,1 1 1,-1-1-1,1 0 1,-1 1-1,1-1 1,0 1-1,0-1 1,0 1-1,0-1 0,0 0 1,1 1-1,-1-1 1,1 1-1,-1-1 1,1 0-1,2 4 1,18 40 1416,7 1-425,38 74 388,-56-101-1686,-2 1 0,0 1-1,-1-1 1,4 27 0,-8-24-135,0 1 1,-2 0 0,-1 0-1,-1 0 1,-1 0 0,-1-1-1,-1 1 1,-1-1 0,-2 0-1,0 0 1,-2 0 0,0-1-1,-1-1 1,-2 0 0,0 0 0,-1-1-1,-1 0 1,-1-1 0,-1-1-1,-26 24 1,31-31-258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14963,'-7'5'309,"1"0"0,0 1 0,1 0 1,-1 0-1,1 1 0,1-1 0,-1 1 0,1 0 0,0 0 0,0 1 0,-2 8 0,1-2 162,2 0-1,-1 1 1,2-1-1,0 1 1,0 20-1,1-25-225,1 29 441,0-37-634,0 0 1,0 0 0,0-1 0,0 1 0,0 0 0,1-1-1,-1 1 1,1 0 0,-1-1 0,1 1 0,0 0 0,0-1-1,0 1 1,0-1 0,0 1 0,2 1 0,-3-3-34,1 1-1,0-1 1,0 0 0,-1 0 0,1 0 0,0 0 0,0 1 0,-1-1 0,1 0-1,0-1 1,0 1 0,-1 0 0,1 0 0,0 0 0,0 0 0,-1 0 0,1-1 0,0 1-1,-1 0 1,1-1 0,0 1 0,-1-1 0,1 1 0,0-1 0,-1 1 0,1-1-1,-1 1 1,1-1 0,-1 1 0,1-1 0,-1 1 0,0-1 0,1 0 0,-1 1 0,0-1-1,1 0 1,-1 0 0,0 0 0,13-31 292,-11 28-291,-1-1 0,0 0 0,0 0 1,-1 0-1,1 0 0,-1-1 0,0 1 1,-1 0-1,1 0 0,-1 0 0,0 0 1,0 0-1,-1 1 0,1-1 0,-4-6 1,5 10-3,0 0 0,-1 1 0,1-1 0,0 0 0,-1 1 0,1-1 0,0 1 0,-1-1 0,1 0 0,-1 1 0,1-1 0,-1 1 0,1-1 0,-1 1 0,1 0 0,-1-1 0,1 1 0,-1-1 0,0 1 0,1 0 0,-1 0 0,1-1 0,-1 1 0,0 0 0,0 0 0,0 0-18,0 0 1,0 0-1,1 1 1,-1-1-1,0 0 0,1 1 1,-1-1-1,0 1 1,1-1-1,-1 1 0,1-1 1,-1 1-1,1 0 1,-1-1-1,1 1 1,-1 0-1,0 1 0,-13 32-186,14-33 205,-6 22-30,1-1 0,1 1 1,-1 36-1,5 70 75,0-123-48,1 0 0,0 0 0,0 0 1,3 8-1,-4-13-8,0-1-1,0 1 1,0-1 0,0 1 0,0 0 0,0-1 0,0 1-1,1-1 1,-1 1 0,0-1 0,0 1 0,1-1 0,-1 1-1,0-1 1,1 1 0,-1-1 0,1 1 0,-1-1 0,1 1-1,-1-1 1,1 0 0,-1 1 0,1-1 0,-1 0 0,1 0-1,-1 1 1,1-1 0,-1 0 0,1 0 0,0 0 0,-1 1-1,1-1 1,-1 0 0,1 0 0,0 0 0,-1 0 0,1 0-1,-1 0 1,1-1 0,0 1 0,-1 0 0,1 0 0,-1 0-1,1 0 1,-1-1 0,1 1 0,-1 0 0,1-1 0,0 1-1,-1 0 1,0-1 0,1 1 0,-1 0 0,1-1 0,-1 1-1,1-1 1,-1 1 0,0-1 0,1 0 0,3-5-58,0 1 1,0-1-1,0 0 1,-1 0-1,0 0 1,0 0-1,-1-1 1,0 1-1,0-1 1,0 1-1,1-13 1,-2 6-291,0-1 0,-1 0 0,0 1 1,-1-1-1,-3-13 0,-5-9-189,-7 0-167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 16948,'0'-1'196,"0"0"1,0-1 0,0 1-1,0 0 1,0 0-1,0-1 1,0 1 0,0 0-1,0 0 1,-1 0 0,1-1-1,-1 1 1,1 0-1,0 0 1,-2-2 0,-3 4 1223,-1 13-88,-3 21-613,-10 34-103,3 1 0,-6 76 0,23-124-378,-1-21-229,0-1 1,0 0-1,0 0 1,0 1-1,0-1 1,0 0-1,0 0 1,0 1-1,1-1 1,-1 0-1,0 0 1,0 1-1,0-1 0,0 0 1,1 0-1,-1 0 1,0 1-1,0-1 1,0 0-1,1 0 1,-1 0-1,0 0 1,0 1-1,1-1 1,-1 0-1,0 0 1,0 0-1,1 0 1,-1 0-1,0 0 1,1 0-1,-1 0 1,1 0-1,1-1 27,1-1 1,-1 1-1,1-1 1,-1 1-1,0-1 1,0 0-1,1 0 0,-1 0 1,0 0-1,1-3 1,35-41 253,-27 31-205,0 0 1,1 1-1,1 1 1,15-13-1,-28 25-82,1 1-1,-1-1 1,1 0-1,0 1 1,-1-1-1,1 1 1,0-1-1,0 1 1,-1-1-1,1 1 1,0-1-1,0 1 1,0 0-1,0 0 1,0-1-1,0 1 1,-1 0-1,1 0 1,0 0-1,0 0 1,0 0-1,0 0 1,0 0-1,0 0 1,0 0-1,0 1 1,-1-1-1,1 0 1,0 0-1,0 1 1,0-1-1,0 1 1,-1-1-1,1 1 1,0-1-1,0 1 1,-1-1-1,1 1 1,0 0-1,-1-1 1,1 1-1,-1 0 1,1 0-1,-1-1 1,1 1-1,-1 0 1,1 0-1,-1 0 1,0-1-1,0 1 1,1 0-1,-1 0 1,0 0-1,0 0 1,0 1-1,2 9-5,0 1-1,-1-1 1,-1 19-1,0-20-45,1 58-952,-1-69 972,0 1-1,0 0 1,0 0 0,0 0 0,0 0 0,0 0-1,0-1 1,0 1 0,0 0 0,0 0-1,0 0 1,1 0 0,-1 0 0,0 0 0,0-1-1,0 1 1,0 0 0,0 0 0,0 0-1,1 0 1,-1 0 0,0 0 0,0 0 0,0 0-1,0 0 1,0 0 0,1 0 0,-1 0-1,0 0 1,0 0 0,0 0 0,0 0 0,1 0-1,-1 0 1,0 0 0,0 0 0,0 0-1,0 0 1,1 0 0,-1 0 0,0 0 0,0 0-1,0 0 1,0 0 0,0 0 0,1 0-1,-1 0 1,0 1 0,0-1 0,0 0 0,0 0-1,0 0 1,0 0 0,0 0 0,1 0-1,-1 1 1,0-1 0,0 0 0,0 0 0,0 0-1,0 0 1,0 1 0,0-1 0,0 0-1,0 0 1,0 0 0,0 0 0,0 1-1,15-33-890,-11 22 682,8-21-429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77 230 15147,'-31'72'3632,"24"-59"-2992,0 1 0,1 0-1,0 1 1,1-1 0,1 1 0,1 0-1,-4 25 1,7-39-621,0 0-1,0 0 1,0-1 0,0 1-1,0 0 1,0 0-1,0 0 1,0 0 0,0 0-1,0 0 1,0 0 0,1 0-1,-1 0 1,0 0-1,1 0 1,-1 0 0,1 0-1,-1-1 1,1 1-1,-1 0 1,1 0 0,-1-1-1,1 1 1,0 0 0,0-1-1,0 2 1,1-2-11,-1 0 0,0 0 0,0 0 1,1 0-1,-1 0 0,0 0 0,0 0 0,1 0 0,-1 0 1,0-1-1,0 1 0,1-1 0,-1 1 0,0-1 1,0 1-1,2-2 0,5-3-3,0-1 0,0 0 0,13-13 0,5-11 117,-1-2 1,-1 0 0,19-37 0,-27 42 36,-22 56-43,3-19-119,1 1 0,0 0 0,0 0 0,1 0 0,0 21 1,1-30 2,0 0 1,0 0 0,1 0 0,-1 0 0,0 0 0,1-1 0,-1 1 0,1 0 0,0 0 0,0-1 0,0 1 0,0 0 0,0-1 0,0 1 0,0-1 0,0 0 0,0 1 0,2 0 0,-1-1 6,0 0-1,-1-1 1,1 1 0,0-1-1,0 1 1,0-1-1,0 0 1,0 0-1,0 0 1,0 0 0,-1 0-1,1 0 1,0-1-1,0 1 1,0 0-1,0-1 1,0 0 0,-1 1-1,1-1 1,0 0-1,-1 0 1,3-1-1,11-7 87,0-1-1,-1 0 0,0 0 0,0-2 0,17-19 0,-1-1 210,26-39 0,-49 62-250,52-76 448,-51 71-436,0 0-1,0 0 0,-2-1 1,7-19-1,-13 25-50,-4 11-16,-7 11-21,-1 8 13,1 0 1,0 0 0,2 1 0,1 1-1,0-1 1,2 1 0,1 0-1,0 1 1,2-1 0,1 1 0,1 0-1,1 27 1,1-45 2,0 0-1,0 1 0,0-1 1,4 9-1,-4-13-9,-1 0-1,1-1 1,0 1 0,-1-1-1,1 1 1,0-1 0,0 0-1,0 1 1,0-1-1,0 0 1,0 0 0,1 0-1,-1 1 1,0-1 0,0 0-1,1-1 1,-1 1 0,1 0-1,-1 0 1,1-1-1,-1 1 1,3 0 0,-3-1-8,-1 0 0,1 0-1,-1 0 1,1 0 0,0 0 0,-1 0 0,1-1 0,-1 1 0,1 0 0,-1 0 0,1-1 0,0 1 0,-1 0 0,1-1 0,-1 1-1,1 0 1,-1-1 0,0 1 0,1-1 0,-1 1 0,1-1 0,-1 1 0,0-1 0,1 1 0,-1-1 0,0 1 0,0-1-1,1 0 1,-1 1 0,0-1 0,0 1 0,0-1 0,0 0 0,0 1 0,0-1 0,0 1 0,0-1 0,0 0 0,0 1-1,0-1 1,0 0 0,-1 0 0,-4-31-1005,5 32 1006,-3-13-314,-1 1 0,-1-1 0,0 2-1,-1-1 1,-8-13 0,-41-54 139,25 38 1308,30 41-1074,-1 0 1,1 0-1,0 0 1,0-1-1,0 1 1,0 0-1,-1 0 0,1-1 1,0 1-1,0 0 1,0 0-1,0-1 0,0 1 1,0 0-1,-1 0 1,1-1-1,0 1 1,0 0-1,0-1 0,0 1 1,0 0-1,0-1 1,0 1-1,0 0 0,0 0 1,1-1-1,-1 1 1,0 0-1,0 0 0,0-1 1,0 1-1,0 0 1,0-1-1,1 1 1,-1 0-1,0 0 0,0 0 1,0-1-1,0 1 1,1 0-1,-1 0 0,0 0 1,0-1-1,1 1 1,-1 0-1,0 0 1,0 0-1,1 0 0,-1 0 1,0 0-1,1 0 1,-1-1-1,0 1 0,0 0 1,1 0-1,-1 0 1,0 0-1,1 0 1,-1 0-1,0 0 0,0 0 1,1 1-1,-1-1 1,0 0-1,1 0 0,-1 0 1,1 0-1,33 5 79,-13-1-451,45-1 49,-31-3 115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 17524,'4'-5'800,"0"0"0,0-1 0,-1 1 0,6-11 0,-9 15-719,1 1 1,-1-1-1,0 1 0,1-1 0,-1 0 0,0 1 0,1-1 0,-1 1 1,0-1-1,0 0 0,0 1 0,0-1 0,1 0 0,-1 1 0,0-1 1,0 0-1,0 1 0,-1-1 0,1 0 0,0 0 0,0 1 0,0-1 0,0 1 1,-1-1-1,1 0 0,0 1 0,0-1 0,-1 0 0,1 1 0,-1-1 1,1 1-1,0-1 0,-1 1 0,1-1 0,-1 1 0,1-1 0,-1 1 1,0 0-1,1-1 0,-1 1 0,1 0 0,-1-1 0,0 1 0,1 0 0,-1 0 1,0 0-1,1-1 0,-1 1 0,0 0 0,1 0 0,-1 0 0,0 0 1,1 0-1,-1 0 0,0 0 0,1 1 0,-1-1 0,0 0 0,1 0 1,-2 1-1,-4 0 14,0 0 0,0 1 0,0 0 0,0 0 0,0 1 0,1 0 0,-1 0 0,1 0 0,0 1 1,0-1-1,0 1 0,0 0 0,0 1 0,-7 9 0,0 0-72,1 2 0,0-1 1,-14 31-1,22-40-25,1-1 0,0 1 0,0-1 0,0 1 0,1 0 0,0 0 0,-1 10 0,2-15 1,0 0 0,0 0 0,0 0-1,0-1 1,0 1 0,1 0 0,-1 0 0,0 0-1,0 0 1,1 0 0,-1 0 0,0-1 0,1 1 0,-1 0-1,1 0 1,-1 0 0,1-1 0,0 1 0,-1 0 0,1-1-1,0 1 1,1 0 0,-1 0 1,1-1 0,0 0 0,-1 1-1,1-1 1,-1 0 0,1 0 0,0 0 0,-1 0 0,1 0 0,0-1-1,-1 1 1,1-1 0,0 1 0,-1-1 0,1 1 0,-1-1 0,1 0-1,0 0 1,9-5-5,0-1-1,-1 0 0,0 0 0,-1-1 0,0 0 1,0-1-1,7-9 0,5-7 31,24-40 0,-41 59-17,7-11 11,-8 14-44,-3 9-46,-8 31-5,2-16 46,2 0 0,0 0 0,1 1 0,0 37 1,3-57 31,0 0 1,0 0-1,0 0 1,1-1-1,-1 1 1,0 0 0,1 0-1,0 0 1,-1 0-1,1 0 1,0-1 0,0 1-1,0 0 1,0-1-1,0 1 1,0-1-1,0 1 1,2 1 0,-2-2 3,0-1 0,1 1 0,-1-1 1,0 0-1,0 1 0,0-1 1,1 0-1,-1 0 0,0 0 0,0 0 1,1 0-1,-1 0 0,0 0 1,0 0-1,0 0 0,1-1 0,-1 1 1,0 0-1,0-1 0,2 0 1,6-4 31,-1 0 0,0-1 0,0 1 1,0-1-1,9-11 0,10-12 51,-19 20-67,1-1 0,0 2 0,0-1 0,1 1 1,12-8-1,-21 15-25,-1 1 1,1-1-1,0 1 1,-1 0-1,1-1 1,0 1-1,-1 0 1,1-1-1,0 1 1,0 0-1,-1 0 1,1 0-1,0-1 1,0 1-1,0 0 1,-1 0-1,1 0 1,0 0-1,0 1 1,-1-1-1,1 0 1,0 0-1,0 0 1,-1 1-1,1-1 1,0 0-1,0 1 1,-1-1-1,1 0 1,0 1-1,-1-1 1,1 1-1,-1-1 1,1 1-1,0 0 1,-1-1-1,1 1 1,-1-1-1,0 1 1,1 0-1,-1-1 1,1 1-1,-1 0 1,0 0-1,0-1 1,1 1-1,-1 0 1,0 0-1,0-1 1,0 3-1,1 5-24,0 1 0,0-1 0,-2 18 0,0-12-23,1-11 47,0 0-1,0 0 0,1 0 1,-1 0-1,1 0 0,-1 0 0,1 0 1,0 0-1,0 0 0,2 4 1,-2-6 3,0 0 0,0-1 0,0 1 0,0 0 0,0-1 0,0 1 0,0-1 0,0 1 0,0-1 0,0 0 0,0 1 0,0-1 0,0 0 1,0 0-1,0 0 0,0 0 0,1 0 0,-1 0 0,0 0 0,0 0 0,0 0 0,0 0 0,0 0 0,0-1 0,0 1 0,0-1 0,0 1 0,0-1 0,0 1 0,0-1 1,0 1-1,2-2 0,34-25 23,-33 23-22,1 0 0,-1 0 0,1 1 0,0-1 0,1 1 0,-1 0 0,0 1 0,1-1 0,11-3 0,-16 6-18,0 0-1,0 0 1,0 0 0,0 0-1,0 1 1,1-1 0,-1 0-1,0 0 1,0 1 0,0-1-1,0 1 1,0-1 0,0 1-1,0-1 1,0 1 0,0 0-1,0-1 1,0 1 0,-1 0-1,1 0 1,0 0 0,0-1-1,-1 1 1,1 0 0,-1 0 0,1 0-1,0 0 1,-1 0 0,0 0-1,1 0 1,-1 1 0,0-1-1,1 1 1,0 4-145,0-1 0,0 1 0,-1-1 0,1 1 1,-1 6-1,-2-2-104,-3-10-84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19 132 18316,'1'2'172,"0"1"0,0 0 0,0 0 1,1-1-1,-1 1 0,1-1 0,-1 1 0,1-1 1,0 1-1,0-1 0,0 0 0,0 0 0,0 0 0,0 0 1,1-1-1,-1 1 0,1 0 0,-1-1 0,1 0 1,0 1-1,-1-1 0,7 1 0,-4-1 17,1 0 0,0-1 0,-1 1 0,1-1 0,0 0 1,-1-1-1,1 0 0,0 0 0,-1 0 0,1 0 0,8-4 0,-7 2-55,0 0-1,-1 0 1,0-1-1,0 1 1,0-1-1,0-1 1,-1 1 0,1-1-1,6-8 1,-9 10-73,-1 1 0,0-1 0,0 0 0,0 0 0,-1 0 0,1-1 0,-1 1 0,1 0 0,-1-1 0,0 1 0,0 0 0,-1-1 0,1 1 0,-1-1 0,0 1 0,0-1 0,0 0 0,-1-6 0,1 7-34,-1 0-1,0 0 1,0 1-1,0-1 1,0 0-1,-1 0 0,1 1 1,-1-1-1,0 1 1,1-1-1,-1 1 1,0 0-1,-1-1 1,1 1-1,0 0 0,0 0 1,-1 1-1,1-1 1,-1 0-1,0 1 1,1 0-1,-1 0 0,0-1 1,0 1-1,0 1 1,0-1-1,0 0 1,-3 1-1,1-1-26,0 1-1,0 0 1,-1 0 0,1 1 0,0-1-1,0 1 1,0 1 0,0-1-1,1 0 1,-1 1 0,0 0-1,1 0 1,-1 1 0,1-1 0,-1 1-1,-4 4 1,1 1-12,0 0 0,1 1 0,0-1 0,0 1 0,1 1 0,0-1 1,1 1-1,0 0 0,0 0 0,1 1 0,1-1 0,0 1 0,0 0 0,1 0 0,-2 21 0,4-29 9,0-1 1,0 1-1,0 0 0,1 0 0,-1-1 1,1 1-1,0 0 0,-1-1 0,1 1 1,0 0-1,0-1 0,1 1 0,-1-1 1,1 0-1,-1 1 0,1-1 0,0 0 1,-1 0-1,1 0 0,0 0 0,0 0 1,1-1-1,-1 1 0,0 0 0,1-1 0,-1 0 1,1 0-1,-1 0 0,1 0 0,-1 0 1,1 0-1,0 0 0,-1-1 0,1 1 1,0-1-1,0 0 0,0 0 0,-1 0 1,1 0-1,0-1 0,0 1 0,4-2 1,8-2-8,0 0 1,0-1 0,-1-1-1,0 0 1,0-1 0,18-12 0,72-60-25,-38 26 35,-63 51 1,0 0 0,-1 1 0,1-1 0,0 1-1,0-1 1,-1 1 0,1 0 0,0 0 0,5-1 0,-8 2-2,1 0 0,0 0 0,0 0 1,0 0-1,-1 0 0,1 0 0,0 1 1,0-1-1,-1 0 0,1 0 0,0 1 1,0-1-1,-1 0 0,1 1 0,0-1 1,-1 1-1,1-1 0,0 1 0,-1 0 1,1-1-1,-1 1 0,1-1 0,-1 1 1,1 0-1,-1-1 0,0 1 0,1 0 1,-1 0-1,0-1 0,0 1 0,1 0 0,-1 0 1,0 0-1,0-1 0,0 1 0,0 0 1,0 0-1,0 0 0,1 55 53,-2-46-13,1 1 1,0-1 0,0 1-1,5 19 1,-5-29-33,0 0-1,0 0 1,0 0 0,1 0-1,-1 0 1,0-1-1,1 1 1,-1 0-1,0 0 1,1-1 0,-1 1-1,1 0 1,0 0-1,-1-1 1,1 1-1,-1-1 1,1 1 0,0 0-1,0-1 1,-1 1-1,1-1 1,0 0-1,0 1 1,1 0 0,0-1 2,-1 0 1,1 0 0,-1 0 0,1-1-1,-1 1 1,1 0 0,-1 0 0,1-1-1,-1 1 1,1-1 0,-1 0 0,1 1 0,1-2-1,7-5 41,-1 0 0,0 0 0,10-11-1,-8 8-5,-7 7-27,3-5-25,1 2 0,1-1 0,-1 1 0,1 1-1,14-7 1,-22 11-3,1 0 0,-1 1 0,1-1 0,0 1 0,-1 0-1,1 0 1,0-1 0,0 1 0,-1 0 0,1 0 0,0 0 0,-1 1 0,1-1-1,0 0 1,-1 1 0,4 0 0,-4 0-3,1 0 0,0 1 1,-1-1-1,1 0 0,-1 1 0,1-1 0,-1 1 0,0 0 1,1-1-1,-1 1 0,0 0 0,0 0 0,0 0 1,-1 0-1,1-1 0,0 1 0,0 3 0,2 18-119,-3-17 112,1-1 0,0 1 1,0-1-1,0 0 1,3 10-1,-3-15 23,-1 1 0,1 0 0,-1 0 0,1-1 0,-1 1 0,1 0 0,-1 0 0,1-1 0,0 1 0,0-1 0,-1 1 0,1-1 0,0 1 0,0-1 0,-1 1 0,1-1 0,0 1 0,0-1 0,0 0 0,0 0 0,0 1 0,-1-1 0,1 0 1,0 0-1,0 0 0,0 0 0,0 0 0,0 0 0,0 0 0,0-1 0,0 1 0,0 0 0,-1 0 0,1-1 0,0 1 0,0 0 0,0-1 0,-1 1 0,2-1 0,17-10 56,-1 0 0,27-21 0,18-11 60,-54 38-116,0 1-1,0 0 1,0 0-1,1 1 1,0 0-1,15-3 1,-23 6-9,0-1 0,0 1 0,0 0 0,-1 0 0,1-1 0,0 1 0,0 1 0,0-1 0,-1 0 0,1 0 0,0 1 1,0-1-1,-1 1 0,1-1 0,0 1 0,0 0 0,-1 0 0,1 0 0,-1 0 0,1 0 0,-1 0 0,1 0 0,-1 0 0,0 0 0,0 1 0,1-1 0,-1 1 0,0-1 0,0 1 0,0-1 0,-1 1 0,1 0 0,0-1 0,-1 1 1,1 0-1,0-1 0,-1 1 0,0 0 0,0 0 0,1 0 0,-1-1 0,0 1 0,-1 3 0,1-1-87,0 0 0,-1 0 0,1 0 0,-1 0 0,0 0 1,-2 5-1,2-8 75,1 0 1,0 0 0,-1 0-1,1 0 1,-1 0-1,1 0 1,-1 0 0,0 0-1,1 0 1,-1 0 0,0-1-1,0 1 1,1 0 0,-1 0-1,0-1 1,0 1 0,0 0-1,0-1 1,0 1 0,0-1-1,0 0 1,0 1-1,0-1 1,0 0 0,0 1-1,0-1 1,-2 0 0,-7-5-187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19524,'5'0'1801,"-3"1"-1361,6 3-544,-1 1 824,3 0-512,4 4-176,3 2-224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1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19956,'0'1'121,"1"-1"0,0 1 0,0 0 0,0-1 0,0 1-1,-1-1 1,1 1 0,0-1 0,0 1 0,0-1 0,0 1 0,0-1-1,0 0 1,0 0 0,1 1 0,-1-1 0,0 0 0,0 0 0,0 0-1,0 0 1,0 0 0,0-1 0,0 1 0,0 0 0,0 0 0,0-1-1,2 0 1,32-14 1304,-29 13-942,46-27 952,-48 26-1355,-1 1-1,0 0 1,0 0-1,-1-1 0,1 0 1,0 1-1,-1-1 1,0 0-1,0 0 1,1 0-1,-2-1 0,1 1 1,2-6-1,-4 8-61,1 1-1,-1-1 0,0 0 1,0 0-1,0 0 1,0 0-1,0 0 0,0 0 1,0 0-1,0 0 0,0 0 1,0 0-1,0 1 0,0-1 1,-1 0-1,1 0 1,0 0-1,-1 0 0,1 0 1,-1 1-1,1-1 0,-1 0 1,1 0-1,-1 1 1,1-1-1,-1 0 0,0 1 1,1-1-1,-1 1 0,0-1 1,0 1-1,1-1 1,-1 1-1,0-1 0,0 1 1,0 0-1,0-1 0,0 1 1,0 0-1,1 0 1,-1 0-1,0-1 0,-1 1 1,-2 0-4,0 0 0,0 0 0,1 0 0,-1 0 0,0 1 0,0 0 0,1-1-1,-1 1 1,-4 2 0,-1 2-6,0-1 0,1 2 0,0-1 0,0 1 0,0 0 0,1 1 0,0 0 0,0 0 0,1 0 0,-7 10-1,8-10-8,0 0 0,1 1 0,0-1-1,0 1 1,1 0 0,0 0 0,0 0-1,0 0 1,1 1 0,1-1 0,-2 16-1,3-23 4,0 0-1,0 1 0,0-1 1,0 0-1,0 1 0,0-1 1,1 0-1,-1 0 0,0 1 1,1-1-1,-1 0 0,1 0 1,-1 1-1,1-1 0,0 0 1,-1 0-1,1 0 0,0 0 1,0 0-1,0 0 0,0 0 1,0 0-1,0 0 0,0-1 1,0 1-1,0 0 0,0-1 1,0 1-1,0 0 0,1-1 1,-1 1-1,0-1 0,0 0 1,1 0-1,-1 1 0,0-1 0,1 0 1,-1 0-1,0 0 0,1 0 1,-1 0-1,0 0 0,1-1 1,-1 1-1,2-1 0,8-2 8,-1 0 0,1 0-1,-1-1 1,13-7-1,53-28 34,-35 16-6,66-25 1,-100 46-40,-1 0 0,1 0 0,0 0 0,13 0 0,-19 1 3,0 1-1,0 0 0,1 0 1,-1 0-1,0 0 1,0 0-1,0 0 0,1 1 1,-1-1-1,0 0 1,0 1-1,0-1 0,0 1 1,0-1-1,0 1 1,0-1-1,0 1 0,0 0 1,0-1-1,0 1 1,0 0-1,0 0 0,0 0 1,0 0-1,-1 0 1,1 0-1,0 0 0,-1 0 1,1 0-1,-1 0 1,1 0-1,-1 0 0,0 0 1,1 3-1,0 2 0,-1 1-1,0-1 1,0 0-1,-1 1 1,-2 9-1,2-10 28,0 0-1,0 0 0,1 0 0,0 0 0,0 7 0,0-13-21,1 1 0,-1-1 0,0 0 0,0 1 0,0-1 0,0 0 0,1 0 1,-1 1-1,0-1 0,0 0 0,0 1 0,1-1 0,-1 0 0,0 0 0,1 1 1,-1-1-1,0 0 0,0 0 0,1 0 0,-1 1 0,0-1 0,1 0 0,-1 0 1,0 0-1,1 0 0,-1 0 0,1 0 0,-1 0 0,0 0 0,1 0 0,-1 0 1,0 0-1,1 0 0,-1 0 0,0 0 0,1 0 0,-1 0 0,0 0 0,1 0 1,-1-1-1,0 1 0,1 0 0,14-7 89,11-13 43,-20 15-141,0 0-1,0 0 1,1 1 0,-1 0 0,1 0 0,0 0 0,0 1-1,0 0 1,0 0 0,1 1 0,9-2 0,-16 4-5,1 0 0,-1 0 1,0 0-1,1 0 1,-1 0-1,0 0 0,0 0 1,1 1-1,-1-1 1,0 0-1,0 1 0,0-1 1,0 1-1,1 0 0,-1-1 1,0 1-1,0 0 1,0 0-1,0-1 0,0 1 1,-1 0-1,1 0 1,1 2-1,0 0-26,0 1 0,-1-1 0,1 1 0,-1 0 1,0 0-1,1 4 0,-2-5 16,1 0 1,0 0-1,0 1 1,0-1 0,0 0-1,0 0 1,4 5-1,-5-8 20,1 1-1,-1-1 1,1 1 0,-1-1 0,1 0-1,0 1 1,-1-1 0,1 0-1,0 0 1,-1 1 0,1-1-1,-1 0 1,1 0 0,0 0-1,0 0 1,-1 0 0,1 0-1,0 0 1,-1 0 0,1 0-1,0 0 1,-1 0 0,1 0-1,0 0 1,-1-1 0,1 1-1,-1 0 1,1 0 0,0-1-1,0 0 1,21-13 14,-17 10-10,15-11 16,-16 10-16,1 1-1,0 0 0,0 0 0,1 0 0,-1 1 1,1 0-1,-1 0 0,1 0 0,0 1 0,0 0 1,9-2-1,-15 4-2,1 0 1,0 0 0,0 0-1,-1 0 1,1 0 0,0 0-1,-1 0 1,1 1 0,0-1-1,-1 0 1,1 0 0,-1 1-1,1-1 1,0 0 0,-1 1-1,1-1 1,-1 0 0,1 1-1,-1-1 1,1 1-1,-1-1 1,1 1 0,-1-1-1,1 1 1,-1 0 0,1 0-1,0 1-22,-1 0 0,1 0-1,-1 0 1,1 0 0,-1 0-1,0 0 1,1 0 0,-1 0-1,0 3 1,-1-1-53,1-1 0,0 1 0,-1 0 0,0 0 0,0-1 0,0 1 0,0 0 0,0-1 1,-5 7-1,0-6-74,1-8-19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19292,'-19'5'5132,"-23"6"-2566,21-5-2474,0 0 1,1 1-1,-26 13 0,45-20-94,0 1 0,0-1 0,0 1-1,0-1 1,0 1 0,0 0 0,0-1 0,0 1-1,1 0 1,-1-1 0,0 1 0,0 0 0,0 0 0,1 0-1,-1 0 1,0 0 0,1 0 0,-1 0 0,1 0-1,-1 0 1,1 0 0,0 0 0,-1 0 0,1 0-1,0 0 1,0 3 0,0-3-17,1 0 1,0 1-1,-1-1 1,1 0-1,0 0 1,0 1-1,0-1 1,0 0-1,0 0 0,1 0 1,-1 0-1,0 0 1,0 0-1,1-1 1,-1 1-1,3 1 1,9 3-137,0 0 0,1-1 0,14 3 0,-26-6 146,39 7-264,-25-6 200,0 1-1,-1 1 1,0 1 0,26 10-1,-39-14 89,-1-1-1,0 1 1,0-1 0,0 1-1,0 0 1,0-1 0,0 1-1,0 0 1,0 0 0,-1 0-1,1 0 1,0 0 0,0 0-1,-1 0 1,1 0 0,-1 0-1,2 2 1,-2-2 2,0-1-1,0 1 1,0 0-1,0 0 1,0 0-1,0 0 1,0-1-1,-1 1 1,1 0-1,0 0 1,0 0-1,-1-1 1,1 1-1,0 0 1,-1 0-1,1-1 1,-1 1-1,1 0 1,-2 0-1,-2 3 70,-1 0 0,1 0-1,-1 0 1,0-1-1,-8 4 1,11-5-71,-18 9 28,1 0 1,-2-1-1,0-2 0,0 0 1,-28 7-1,47-15-135,1 1 0,0-1 0,0 0 0,0 1 1,-1-1-1,1 0 0,0 0 0,0 0 0,-1 0 0,1 0 0,0 0 0,0-1 0,0 1 0,-1 0 0,1 0 1,0-1-1,0 1 0,0-1 0,0 1 0,0-1 0,-2-1 0,3 1 41,-1 0-1,1 0 0,0 0 1,0 0-1,0 0 1,0-1-1,0 1 1,0 0-1,0 0 0,1 0 1,-1 0-1,0 0 1,0 0-1,1 0 0,-1 0 1,1 0-1,-1 0 1,1 0-1,0 0 1,-1 0-1,1 0 0,0 0 1,-1 0-1,2-1 1,18-21-692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18332,'2'6'279,"-1"1"0,0 0 1,0 0-1,-1 0 0,1 1 0,-2-1 0,1 0 1,-1 0-1,0 0 0,-1 0 0,-3 11 1,-1 5 439,-3 25-382,-62 361 3948,84-435-4527,43-188-847,-43 169 871,50-137-586,-61 179 790,-1-1 0,1 0 0,0 0 1,1 1-1,-1-1 0,1 1 1,-1-1-1,1 1 0,0 0 0,0 0 1,0 1-1,5-4 0,-7 6 16,1-1-1,-1 0 1,1 1-1,-1-1 0,1 1 1,0 0-1,-1-1 1,1 1-1,0 0 0,-1 0 1,1 0-1,0 0 1,-1 1-1,1-1 0,0 0 1,-1 1-1,1-1 1,-1 1-1,1-1 0,-1 1 1,1 0-1,-1 0 1,1-1-1,-1 1 0,0 0 1,1 0-1,-1 1 1,0-1-1,0 0 0,0 0 1,0 0-1,0 1 1,1 1-1,0 0 51,0 0 0,0 0-1,-1 1 1,1-1 0,-1 1 0,0-1 0,0 1-1,0-1 1,0 1 0,0 0 0,-1-1 0,0 1-1,0 0 1,0 0 0,0-1 0,0 1 0,-1 0-1,0-1 1,0 1 0,0 0 0,0-1 0,0 1-1,-1-1 1,1 0 0,-1 1 0,0-1 0,-4 5 0,3-4 17,0 1 1,0-1 0,0 0-1,-1 0 1,0 0 0,0 0 0,0 0-1,0-1 1,-1 0 0,1 0-1,-1 0 1,0-1 0,0 1 0,0-1-1,0 0 1,0-1 0,0 1-1,-9 1 1,12-3-114,0 0-1,1-1 1,-1 1-1,0 0 1,0 0-1,0-1 1,1 1-1,-1-1 0,0 0 1,1 1-1,-1-1 1,0 0-1,1 0 1,-1 0-1,1 0 1,-1 0-1,1 0 1,0-1-1,0 1 1,-1 0-1,1-1 1,0 1-1,0-1 1,0 1-1,0-1 1,1 0-1,-1 1 1,0-1-1,1 0 0,-1 1 1,1-1-1,-1 0 1,1 0-1,0 0 1,0 1-1,0-1 1,0 0-1,0-2 1,5-17-394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141 130 19156,'5'0'321,"0"1"1,0-1-1,0-1 0,0 1 1,0-1-1,0 1 0,0-1 1,-1-1-1,1 1 0,0-1 1,0 0-1,-1 0 0,1 0 1,5-4-1,-5 2-136,1 0 1,-1 1-1,0-2 1,0 1-1,-1 0 1,1-1-1,-1 0 1,0 0-1,0 0 1,5-11-1,-8 15-159,-1 0 0,1-1-1,0 1 1,-1 0 0,1-1 0,-1 1-1,1-1 1,-1 1 0,0-1 0,0 1-1,0-1 1,0 1 0,0 0 0,0-1-1,0 1 1,0-1 0,0 1 0,-1-1-1,1 1 1,0-1 0,-1 1 0,0 0-1,0-2 1,0 1 2,-1 1 1,1 0-1,0 0 0,-1 0 1,1 0-1,-1 0 0,0 0 1,1 0-1,-1 0 0,0 1 0,0-1 1,1 0-1,-1 1 0,0 0 1,-3-1-1,-3 0 39,-1 1-1,1 0 1,-1 0 0,1 1-1,0 0 1,0 1 0,-9 2 0,6 0-42,0 1 0,1-1 0,0 2 0,-1 0 1,2 0-1,-1 1 0,1 0 0,0 0 0,0 1 1,-8 10-1,11-11-46,0 0 0,1 1 0,0-1 1,0 1-1,0 0 0,1 0 0,0 1 1,1-1-1,0 1 0,0 0 0,1 0 1,0 0-1,0 12 0,1-18-53,1-1-1,0 1 1,0 0-1,0 0 0,1 0 1,-1 0-1,1-1 1,0 1-1,-1 0 1,1 0-1,0-1 1,1 1-1,-1-1 1,0 1-1,1-1 0,-1 1 1,1-1-1,0 0 1,0 0-1,0 0 1,0 0-1,2 2 1,0-2-9,-1 0 0,0-1 1,1 1-1,-1-1 1,1 0-1,-1 0 1,1 0-1,0-1 1,-1 1-1,1-1 1,0 1-1,0-1 0,-1-1 1,1 1-1,0 0 1,5-2-1,27-7-537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22189,'1'-1'133,"1"-1"1,-1 0 0,0 1-1,1 0 1,0-1 0,-1 1-1,1 0 1,0 0 0,0 0-1,0 0 1,-1 0 0,1 0 0,0 1-1,0-1 1,0 0 0,0 1-1,1 0 1,-1-1 0,0 1-1,0 0 1,0 0 0,0 0-1,0 1 1,0-1 0,0 0-1,0 1 1,0-1 0,0 1-1,0 0 1,0 0 0,0 0-1,0 0 1,0 0 0,-1 0-1,1 0 1,2 3 0,-1-2-108,1 1 0,-1 0 0,0 0 1,0 0-1,-1 0 0,1 1 0,-1-1 1,0 1-1,1-1 0,-2 1 0,1 0 1,0 0-1,-1 0 0,0 0 0,0 0 1,0 0-1,1 7 0,-3-5-13,1 0 1,-1 0-1,0 1 0,0-1 0,-1 0 0,0 0 0,0-1 1,-5 11-1,-30 42 95,2-4-8,35-52-100,-1-1 0,0 0 0,0 0 0,1 1-1,-1-1 1,1 0 0,-1 1 0,1-1 0,0 1 0,-1-1 0,1 0 0,0 1 0,0-1-1,0 1 1,0-1 0,0 1 0,0-1 0,0 0 0,1 1 0,0 1 0,0-2 0,-1 0-1,1 0 1,0-1 0,0 1 0,0 0 0,-1-1 0,1 1 0,0-1 0,0 1-1,0-1 1,0 1 0,0-1 0,0 0 0,0 0 0,0 1 0,0-1-1,0 0 1,0 0 0,0 0 0,0 0 0,2 0 0,4-1-37,0 0 1,0 0 0,0-1-1,0 0 1,0 0-1,11-5 1,-12 4-132,0 0 1,-1 0-1,1 0 1,-1 0-1,0-1 0,1 0 1,-2 0-1,1-1 1,0 1-1,-1-1 0,0 0 1,0 0-1,-1 0 1,1-1-1,-1 1 0,0-1 1,3-8-1,-3-3-396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693 354 16884,'11'6'1856,"8"-6"-968,2 2-248,8-1 849,1-1-257,4 1-224,4-1-248,-3 0-704,-3 0-600,-6-11 552,-5-6-192,-9-5-112</inkml:trace>
  <inkml:trace contextRef="#ctx0" brushRef="#br0" timeOffset="1">8 2 19940,'-6'-2'2033,"4"7"-1489,4-4-368,6-1 936,4 0 456,2 0-1063,-2 0-249,2 4-40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1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18892,'3'4'2177,"9"1"-1393,6-1-336,7 0 1200,5-1-744,6 1-112,1-2-615,2-2-378,-4-3-679,-3 0 760,-6-3-152,-3 2-128</inkml:trace>
  <inkml:trace contextRef="#ctx0" brushRef="#br0" timeOffset="1">397 1 18588,'-10'16'2088,"0"5"-1159,0-2-353,2 4 1288,1 0-520,4-3-703,3-3-449,0-7-2241,3-4 1977,-3-8-352,0-4-240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14595,'-9'12'3966,"3"14"-2176,4-20-679,-16 79 1653,-48 290 639,65-365-3327,0-8-58,0 0 1,1 0-1,0 0 1,-1 0 0,1 0-1,0 0 1,0 0-1,0 0 1,1 0-1,-1 0 1,0 1 0,1-1-1,0 0 1,-1 0-1,1 0 1,1 2 0,-2-4-15,0 0 0,0 0 1,1 0-1,-1 1 1,0-1-1,0 0 1,0 0-1,1 0 0,-1 0 1,0 1-1,0-1 1,1 0-1,-1 0 0,0 0 1,1 0-1,-1 0 1,0 0-1,0 0 1,1 0-1,-1 0 0,0 0 1,1 0-1,-1 0 1,0 0-1,0 0 0,1 0 1,-1 0-1,0 0 1,0 0-1,1 0 1,-1 0-1,0-1 0,1 1 1,-1 0-1,0 0 1,11-12 57,4-17-15,1-14 3,-2 0 1,-2-1-1,-2 0 1,-2 0-1,3-59 0,-11 114-126,1 1-1,0-1 0,1 1 1,0-1-1,0 1 0,1-1 1,6 12-1,-9-21 78,1-1 0,0 1-1,0-1 1,-1 0 0,1 0 0,0 1 0,0-1 0,0 0-1,1 0 1,-1 0 0,0 0 0,0 0 0,0 0 0,1-1-1,-1 1 1,0 0 0,1-1 0,-1 1 0,1-1 0,-1 1-1,3-1 1,-1 1 11,-1-1 1,1-1-1,0 1 0,-1 0 1,1-1-1,0 1 0,-1-1 0,1 0 1,-1 0-1,1 0 0,2-2 0,5-3 56,0 0-1,-1-1 0,0 0 0,12-13 0,-5 1 65,-13 15-98,0 0-1,0 0 1,1 0-1,-1 1 1,1-1-1,-1 1 1,1 0-1,6-3 1,-9 6-32,-1 0 0,0 1 1,1-1-1,-1 0 0,0 1 0,0-1 1,1 1-1,-1-1 0,0 0 0,0 1 1,1-1-1,-1 1 0,0-1 0,0 1 1,0-1-1,0 1 0,0-1 0,0 1 1,0-1-1,0 1 0,0-1 0,0 1 1,0-1-1,0 1 0,0-1 0,0 0 1,-1 2-1,0 15 6,-7 35 16,-5 60-781,14-100-40,2-13-353,4-16 135,-2-4 331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20132,'0'2'152,"0"1"0,0-1 0,1 1-1,-1-1 1,1 1 0,0-1 0,-1 1 0,1-1-1,0 1 1,0-1 0,1 0 0,-1 1 0,0-1-1,1 0 1,-1 0 0,1 0 0,2 2-1,0-1-265,0 1 0,0-2 0,1 1-1,-1 0 1,1-1 0,-1 0 0,1 0-1,6 2 1,6 0-682,-1-1-1,1-1 1,-1 0 0,24-1-1,20-3-4936,-45 1 7971,-32 5-1160,1 1-1,-1 1 1,1 0-1,0 1 1,1 1-1,-1 0 1,1 2 0,-25 19-1,38-27-981,-1 0 1,1 0-1,0 0 0,-1 1 1,1-1-1,0 1 0,1-1 1,-1 1-1,0-1 0,-2 7 1,4-9-82,0 1 0,0 0 1,-1-1-1,1 1 0,0 0 1,0-1-1,0 1 0,0 0 1,0 0-1,0-1 0,1 1 1,-1 0-1,0-1 0,0 1 1,0 0-1,1-1 0,-1 1 1,0 0-1,1-1 0,0 2 1,0-1-17,0 0 0,0 0-1,0 0 1,1 0 0,-1 0 0,0 0 0,1-1 0,-1 1 0,0 0-1,1-1 1,-1 1 0,4 0 0,47 9-311,-28-6 73,37 12-1,-55-14 192,0 0 1,0 1-1,0 0 0,-1 0 0,1 0 0,-1 1 0,1-1 0,-1 1 0,0 1 0,7 8 0,-11-12 58,1 0 0,-1 0 0,0 1 0,0-1 0,0 0 0,-1 1 0,1-1 0,0 1 0,0-1 0,-1 1 0,1-1 0,-1 1 0,1-1 0,-1 1-1,0-1 1,0 1 0,0 0 0,1-1 0,-2 1 0,1 0 0,0-1 0,0 1 0,0 0 0,-1-1 0,1 1 0,-1-1 0,1 1 0,-1-1-1,0 1 1,1-1 0,-1 1 0,0-1 0,0 0 0,0 1 0,0-1 0,0 0 0,-1 0 0,1 0 0,0 0 0,0 0 0,-3 1 0,-2 2 86,0-1 0,0 0 0,0 0 0,0 0 1,-1-1-1,1 0 0,-1 0 0,-12 1 0,13-2-162,0-1 0,-1 0-1,1 0 1,0-1-1,0 1 1,0-1-1,-11-3 1,15 3 20,0 0 1,0 1 0,0-1-1,0 0 1,0 0 0,0-1-1,0 1 1,0 0 0,1-1-1,-1 1 1,0-1-1,1 1 1,-1-1 0,1 0-1,0 0 1,-1 1 0,1-1-1,0 0 1,0 0 0,0 0-1,1 0 1,-1-1-1,0 1 1,0-3 0,2-15-402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64 330 19332,'-4'4'390,"-8"10"1193,-19 30 0,29-41-1492,0 1 0,0 0 0,0-1 0,1 1 0,-1 0 0,1 0-1,0 0 1,0 0 0,0 0 0,1 0 0,-1 0 0,1 0 0,0 0 0,1 7 0,-1-10-83,0 0-1,1 0 1,-1 0 0,0 0 0,1 0-1,-1 0 1,1 0 0,-1 0 0,1 0-1,0-1 1,-1 1 0,1 0 0,0 0-1,0-1 1,-1 1 0,1 0 0,0-1-1,0 1 1,0-1 0,0 1 0,0-1-1,0 0 1,0 1 0,0-1 0,0 0-1,0 1 1,0-1 0,0 0 0,0 0 0,0 0-1,0 0 1,0 0 0,0 0 0,0 0-1,0-1 1,1 1 0,4-2-1,0 1 1,-1-1-1,1 0 1,-1 0-1,7-4 1,5-4 27,1-1 0,-2-1-1,0-1 1,0 0 0,-1-1 0,-1-1 0,0 0 0,21-31 0,-22 27 9,-1 0 1,-1-1 0,-1-1 0,-1 1 0,-1-2-1,0 1 1,7-39 0,-13 51-22,-1 0 0,0-1 0,-1 1-1,0 0 1,-2-15 0,2 22-19,0 0-1,-1 1 1,1-1 0,0 1 0,-1-1-1,1 0 1,-1 1 0,1-1-1,-1 1 1,0-1 0,1 1-1,-1-1 1,0 1 0,0 0 0,0-1-1,0 1 1,0 0 0,-1 0-1,1 0 1,0 0 0,0 0-1,-1 0 1,1 0 0,-1 0-1,1 0 1,-1 1 0,1-1 0,-1 0-1,1 1 1,-1 0 0,0-1-1,1 1 1,-1 0 0,0 0-1,1 0 1,-1 0 0,-3 0-1,0 2 16,0 0 1,0 0-1,0 0 0,0 0 0,0 1 0,0 0 0,1 0 0,-1 0 0,1 1 0,0-1 0,0 1 0,0 0 0,1 0 0,-5 6 0,-4 7 137,1 0 0,-14 27 0,12-20 49,2 0 1,-10 32-1,19-48-152,0 0-1,0 0 1,0 0-1,1 0 0,0 0 1,1 0-1,0 1 1,0-1-1,1 0 1,-1 0-1,5 14 1,-3-18-97,-1 0 0,2 0 0,-1 0 0,0-1 0,1 1 0,0 0 0,-1-1 0,1 0 0,1 0 0,-1 0 0,0 0 0,1 0 0,-1-1 0,1 1 0,0-1 0,0 0 0,0 0 0,0-1 0,0 1 0,1-1 0,4 1 0,9 2-129,1-1-1,-1 0 0,30-1 1,-22-1-93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74 168 15699,'17'-11'1236,"0"0"-1,0 0 0,-2-2 1,1 0-1,-1-1 0,17-21 1,-30 33-1161,0 0 1,-1 0 0,0 0 0,1 0 0,-1 0-1,0 0 1,0-1 0,0 1 0,0 0 0,0-1-1,-1 1 1,1 0 0,-1-1 0,1 1 0,-1-1-1,0 1 1,0-1 0,-1-3 0,1 5-48,0 1 0,0-1 0,0 0 1,-1 1-1,1-1 0,0 1 0,-1-1 0,1 0 1,-1 1-1,1-1 0,-1 1 0,1-1 0,-1 1 1,1-1-1,-1 1 0,1 0 0,-1-1 0,1 1 1,-1 0-1,0-1 0,1 1 0,-1 0 0,0 0 1,-1-1-1,0 1 9,0 0 0,0 0 0,-1 0 0,1 0 0,0 1 0,0-1 0,0 1 0,0-1 0,0 1 0,-1 0-1,1 0 1,-2 1 0,-9 5 22,0 1-1,0 0 0,1 1 0,0 1 1,0 0-1,1 0 0,-15 19 0,19-20-30,0 0-1,0 0 1,1 1 0,1 0-1,-1 0 1,2 0-1,-1 1 1,1 0 0,1-1-1,-4 22 1,7-30-28,-1 0 0,1 0 0,0-1 1,0 1-1,0 0 0,0 0 0,0 0 0,1 0 1,-1 0-1,0 0 0,1-1 0,0 1 0,-1 0 0,1 0 1,0-1-1,0 1 0,0 0 0,0-1 0,0 1 1,0-1-1,0 1 0,1-1 0,-1 0 0,1 1 1,-1-1-1,1 0 0,-1 0 0,1 0 0,-1 0 0,1 0 1,0-1-1,0 1 0,-1 0 0,1-1 0,0 1 1,0-1-1,0 0 0,0 1 0,3-1 0,4 0 1,1 0-1,-1 0 1,1-1-1,-1 0 1,1-1-1,15-5 1,17-8-12,0-3 0,-2-1 0,60-38 1,-60 33-42,-6 7-99,-34 17 148,0 0 1,0 0-1,-1 0 0,1 0 0,0 0 0,0 0 1,0 0-1,0 1 0,0-1 0,0 0 0,0 0 0,0 0 1,0 0-1,0 0 0,-1 0 0,1 1 0,0-1 1,0 0-1,0 0 0,0 0 0,0 0 0,0 0 1,0 1-1,0-1 0,0 0 0,0 0 0,0 0 0,0 0 1,0 0-1,0 0 0,0 1 0,1-1 0,-1 0 1,0 0-1,0 0 0,0 0 0,0 0 0,0 1 1,0-1-1,0 0 0,0 0 0,0 0 0,0 0 0,1 0 1,-1 0-1,0 0 0,0 0 0,0 0 0,0 0 1,0 1-1,0-1 0,1 0 0,-1 0 0,0 0 1,0 0-1,0 0 0,0 0 0,0 0 0,1 0 0,-1 0 1,0 0-1,0 0 0,0 0 0,0 0 0,0 0 1,1 0-1,-7 10-62,3-5 41,-13 21-92,15-25 115,0 0-1,1 1 1,-1-1-1,1 0 1,-1 0-1,1 0 0,0 1 1,-1-1-1,1 0 1,0 0-1,0 1 1,0-1-1,0 0 0,0 0 1,0 1-1,0-1 1,0 0-1,1 2 0,0-2 2,0 0 0,-1-1 0,1 1-1,0-1 1,0 1 0,0-1 0,-1 1-1,1-1 1,0 0 0,0 1-1,0-1 1,0 0 0,0 0 0,0 0-1,0 0 1,0 1 0,0-1 0,1-1-1,25 0 10,-17 0 3,5 0-364,1 1 0,-1 1 0,1 0 0,0 1-1,-1 1 1,0 0 0,0 1 0,0 1 0,21 9-1,-36-13-223,-5-1-149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18420,'13'5'1624,"-4"-5"-1552,1-6-200,1-1 1241,9-2-777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19812,'9'-9'2001,"-8"11"-1305,-2 9-280,-4 11 1008,3 8-352,-7 7-431,0 3-241,2 3-392,-1 0-232,5-7-481,-2-6-303,3-10 784,-3-4-160,-3-12-144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19932,'10'-13'1809,"6"0"-1201,5 3-256,12 0 840,6 1-336,8 1-328,2 1-288,5 5-856,-2 8-176,-5 4 648,-5 3-152,-6 8-168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18964,'-12'10'678,"1"1"-1,0 0 1,0 0-1,1 2 1,-11 16-1,17-23-592,1 0 0,-1 0 0,1 1 0,0-1 0,1 1-1,-1 0 1,1 0 0,1 0 0,-1 0 0,1 0 0,0 0 0,1 0-1,0 12 1,0-17-70,1-1 0,-1 0 0,0 0-1,0 0 1,1 0 0,-1 0 0,1 1 0,-1-1-1,1 0 1,0 0 0,-1 0 0,1 0 0,0 0-1,0 0 1,-1-1 0,1 1 0,0 0 0,0 0-1,0-1 1,0 1 0,0 0 0,0-1 0,0 1-1,0-1 1,1 1 0,-1-1 0,0 0 0,0 1-1,0-1 1,0 0 0,1 0 0,-1 0 0,0 0 0,0 0-1,3 0 1,1-1 44,0 0 0,1 0-1,-1 0 1,0 0 0,0-1 0,10-4-1,5-6 137,0 0-1,-1-1 1,-1-1-1,0-1 0,0 0 1,-2-1-1,0-1 1,19-26-1,-39 50-119,-4 9-477,1 1 1,1-1 0,-6 21 0,12-36 379,0-1-1,0 1 0,-1 0 0,1-1 0,0 1 0,0-1 0,0 1 1,0 0-1,0-1 0,0 1 0,0 0 0,0-1 0,0 1 0,0-1 1,1 1-1,-1 0 0,0-1 0,0 1 0,1-1 0,-1 1 0,0-1 1,1 1-1,-1-1 0,0 1 0,1-1 0,-1 1 0,1-1 0,-1 1 1,1-1-1,-1 0 0,1 1 0,-1-1 0,1 0 0,-1 1 0,1-1 1,-1 0-1,1 0 0,-1 1 0,1-1 0,0 0 0,-1 0 0,1 0 1,1 0-1,1 0-26,0 0 0,0-1 0,0 0 0,0 1 0,-1-1 0,1 0 1,0 0-1,3-2 0,19-11-402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12819,'-52'57'6382,"49"-54"-6208,-32 47 1733,32-45-1728,0-1 0,1 1-1,0 0 1,0 0 0,0 0 0,1 0 0,0 0 0,0 0-1,-1 10 1,2-14-139,1 0 0,-1 1 0,0-1 0,1 1 0,-1-1 0,1 0 0,-1 1 0,1-1 0,0 0 0,-1 0 0,1 0 0,0 1 0,0-1 0,0 0 0,0 0 0,0 0 0,0 0 0,0-1 0,0 1 0,0 0 0,1 0-1,-1-1 1,2 2 0,37 13 197,-16-6-235,-18-6-35,0 1 1,0 0-1,0 0 0,-1 0 1,1 1-1,-1 0 0,0 0 1,-1 1-1,1-1 0,-1 1 0,0 0 1,0 0-1,-1 0 0,0 1 1,0-1-1,0 1 0,-1 0 1,0-1-1,0 1 0,-1 0 1,1 12-1,-1-5 60,0 0 0,-1-1 0,-1 1 0,0 0 0,0-1 0,-2 1-1,0-1 1,0 0 0,-1 0 0,-9 19 0,7-19 247,-1-1 0,0 0 0,-14 18-1,19-27-173,0-1 0,0 1 0,0-1 0,-1 1 0,1-1 0,-1 0 0,1 0 0,-1 0 0,0 0 0,0-1 0,0 1 0,0-1 0,0 1 0,0-1 0,0 0 0,-1-1 0,1 1 0,0 0 0,-1-1 0,-5 1 0,7-2-45,0 0 0,-1 1 0,1-1 0,0 0-1,0 0 1,0 0 0,1-1 0,-1 1 0,0 0-1,0-1 1,1 1 0,-1-1 0,0 1-1,1-1 1,0 0 0,-1 0 0,1 0 0,0 0-1,0 0 1,0 0 0,0 0 0,0 0 0,0-4-1,-3-5 17,1-1-1,1 0 0,-1-12 1,-1-3-342,3 0 1,1-43-1,1 60-70,0 1 1,0 0-1,1 0 0,0-1 1,1 1-1,0 0 0,0 1 1,1-1-1,0 0 0,1 1 1,6-8-1,-9 12 225,1 1 1,0 0-1,0 0 1,0 1-1,0-1 0,5-2 1,30-14-904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15075,'0'0'28,"0"0"0,0 0 0,0 0-1,0 0 1,0 0 0,0 0 0,0 1-1,0-1 1,0 0 0,0 0 0,0 0-1,0 0 1,0 0 0,-1 0 0,1 0-1,0 0 1,0 0 0,0 0 0,0 1 0,0-1-1,0 0 1,0 0 0,0 0 0,0 0-1,0 0 1,0 0 0,1 0 0,-1 0-1,0 0 1,0 1 0,0-1 0,0 0-1,0 0 1,0 0 0,0 0 0,0 0 0,0 0-1,0 0 1,0 0 0,0 0 0,0 0-1,0 0 1,0 0 0,0 0 0,1 0-1,-1 0 1,0 1 0,0-1 0,0 0 0,0 0-1,0 0 1,0 0 0,0 0 0,0 0-1,0 0 1,0 0 0,1 0 0,-1 0-1,0 0 1,0 0 0,0 0 0,0 0-1,0 0 1,0 0 0,0-1 0,12-1 668,10-6 39,-8 1-536,-2-1 1,1-1 0,-1 0 0,0 0 0,-1-2 0,0 1 0,0-1 0,-1-1 0,-1 0 0,0 0 0,-1-1 0,0 0-1,-1 0 1,0-1 0,-1 0 0,-1 0 0,0-1 0,-1 1 0,5-29 0,-9 34-115,0 0 1,-1 0-1,0 1 0,0-1 1,-4-15-1,4 22-69,0 0 1,1 1-1,-1-1 0,0 0 0,0 0 0,0 1 1,0-1-1,0 0 0,0 1 0,0-1 0,-1 1 1,1-1-1,0 1 0,-3-1 0,3 1-12,0 1 0,0-1 1,0 1-1,-1 0 0,1-1 0,0 1 0,0 0 0,-1 0 0,1 0 0,0 0 0,0 0 0,0 0 0,-1 1 0,1-1 0,0 0 1,0 1-1,0-1 0,0 1 0,-1-1 0,1 1 0,0-1 0,0 1 0,0 0 0,0-1 0,-1 2 0,-3 3-6,-1 0-1,1 0 0,0 0 0,1 1 1,0 0-1,-1-1 0,2 2 0,-1-1 1,-4 10-1,0 3-15,1 1 1,-5 22-1,7-26 1,2 1 0,0 0 0,1 0-1,0 0 1,2 23 0,1-35 15,-1 0 0,1 0 0,0 0 1,0-1-1,1 1 0,-1 0 0,1-1 0,0 1 0,0-1 0,4 6 1,-4-8 5,0 1 0,0-1 0,1 1 1,-1-1-1,0 0 0,1 0 0,0 0 1,-1-1-1,1 1 0,0-1 1,0 1-1,0-1 0,0 0 0,0 0 1,0 0-1,0-1 0,5 1 1,4 0 27,1-1 0,0 0-1,-1-1 1,1-1 0,0 0 0,-1 0 0,0-2 0,1 1 0,-1-1 0,18-10 0,10-6 173,59-40 0,-65 35-102,-23 17-58,1-1-1,25-12 0,-37 21-43,0-1-1,1 1 1,-1 0 0,1-1-1,-1 1 1,1 0-1,0 0 1,-1 0 0,1-1-1,-1 1 1,1 0 0,-1 0-1,1 0 1,0 0-1,-1 0 1,1 0 0,-1 0-1,1 0 1,0 0-1,-1 0 1,1 0 0,-1 0-1,1 1 1,0-1 0,-1 0-1,1 0 1,-1 1-1,1-1 1,-1 0 0,1 1-1,-1-1 1,1 0-1,-1 1 1,0-1 0,1 1-1,-1-1 1,1 0 0,-1 1-1,0-1 1,1 1-1,-1 0 1,0-1 0,0 1-1,0-1 1,1 1 0,-1-1-1,0 1 1,0-1-1,0 1 1,0 0 0,0 0-1,1 6 0,-1-1 0,0 1-1,-1-1 1,-1 8 0,1 3 0,0-12 1,1 1 0,1 0 0,-1 0 0,1-1 0,0 1 0,0 0 0,1-1 0,-1 1 0,1-1 0,0 0 0,6 10 1,-6-12 5,0-1 1,1 1-1,-1-1 1,1 0-1,0 1 1,0-1-1,-1-1 1,1 1-1,0 0 1,1-1 0,-1 1-1,0-1 1,0 0-1,1 0 1,-1 0-1,0-1 1,1 1-1,-1-1 1,1 0-1,-1 0 1,6 0 0,6-1 35,0-1 0,1 0 1,-1-1-1,0-1 0,26-10 1,71-37 228,-65 27-200,-46 24-76,0-1 1,0 1-1,0-1 1,0 1-1,0 0 1,-1-1-1,1 1 1,0 0-1,0 0 1,0 0-1,0 0 1,0-1 0,0 1-1,0 1 1,0-1-1,0 0 1,0 0-1,0 0 1,0 0-1,0 1 1,0-1-1,-1 0 1,1 1-1,0-1 1,0 1-1,1 0 1,1 2 10,-1-1 0,0 1 0,-1-1 0,1 1 0,0 0 0,1 4 0,-2-4-47,1-1-1,-1 1 0,0-1 0,1 0 1,-1 1-1,1-1 0,0 0 0,2 2 1,-3-4-8,-1 1 0,1-1 1,0 1-1,0-1 0,0 0 1,0 0-1,0 1 1,0-1-1,0 0 0,0 0 1,0 0-1,-1 0 0,1 0 1,0 0-1,0 0 1,0 0-1,0-1 0,0 1 1,0 0-1,0 0 0,0-1 1,0 1-1,-1-1 0,1 1 1,0-1-1,0 1 1,0-1-1,0 0 0,2-2-4,-1 1-1,1 0 0,-1-1 1,0 1-1,0-1 0,0 1 1,-1-1-1,1 0 0,0 0 0,-1 0 1,2-6-1,9-21-312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46 20172,'0'-2'90,"0"0"0,0 1 0,1-1 0,-1 1 0,0-1 0,-1 0 0,1 1 0,0-1 0,0 0 0,-1 1-1,1-1 1,-1 1 0,1-1 0,-1 1 0,0-1 0,0 1 0,1-1 0,-1 1 0,0 0 0,0-1 0,0 1 0,-1 0 0,1 0 0,0 0-1,0 0 1,-1 0 0,1 0 0,0 0 0,-1 0 0,1 1 0,-1-1 0,1 0 0,-1 1 0,0-1 0,1 1 0,-1 0 0,1 0-1,-1-1 1,0 1 0,-2 0 0,-4 0 114,1 0 1,0 0-1,-1 1 0,1 0 0,0 0 1,0 1-1,0-1 0,-9 5 0,7-1-164,-1 0 0,1 0-1,0 1 1,0 1-1,1-1 1,-1 1-1,2 1 1,-1 0-1,1 0 1,0 0 0,1 1-1,-8 13 1,7-10-43,0 1 1,1 0 0,1 0-1,0 0 1,1 1 0,0 0-1,1-1 1,1 1 0,-1 15-1,2-25-2,1-1 0,0 1 0,0-1 0,0 1 0,1-1 0,-1 1 0,1-1 0,0 0 0,-1 1 0,2-1 0,-1 0 0,0 1 0,1-1 0,-1 0 0,1 0 0,0 0 0,0-1 0,0 1 0,0 0 0,1-1 0,-1 1 0,1-1 0,-1 0 0,1 0 0,0 0 0,0 0 0,0 0 0,0 0 0,0-1 0,0 0 0,1 0 0,-1 0 0,0 0 0,1 0 0,-1 0 0,1-1 0,4 1 0,1-1 22,-1-1 0,1 1 0,0-1 1,-1-1-1,1 0 0,-1 0 0,0 0 1,1-1-1,-1 0 0,0-1 0,-1 0 1,1 0-1,-1-1 0,1 1 1,-2-2-1,1 1 0,11-12 0,-17 16 7,0 0-1,-1 0 0,1 0 1,0 0-1,-1 0 1,1 0-1,0 0 0,-1 0 1,1 0-1,-1 0 1,0 0-1,1-1 0,-1 1 1,0 0-1,0 0 1,0 0-1,0-1 0,0 1 1,0 0-1,0 0 1,0 0-1,0 0 0,0-1 1,-1 1-1,1 0 1,0 0-1,-1 0 0,1 0 1,-1 0-1,1 0 0,-1 0 1,0 0-1,1 0 1,-1 0-1,0 0 0,0 0 1,0 0-1,0 0 1,0 1-1,0-1 0,0 0 1,0 1-1,0-1 1,0 1-1,0-1 0,0 1 1,-1-1-1,-4-1 75,0-1-1,0 2 1,0-1-1,0 1 1,0 0-1,-1 0 1,-10 0-1,-9 6 49,25-5-144,0 0-1,1 0 1,-1 1-1,0-1 0,0 0 1,1 0-1,-1 1 1,0-1-1,1 1 0,-1-1 1,0 0-1,1 1 1,-1-1-1,1 1 0,-1-1 1,1 1-1,-1 0 1,1-1-1,-1 1 0,1-1 1,-1 1-1,1 0 0,0 0 1,0-1-1,-1 1 1,1 0-1,0-1 0,0 1 1,0 0-1,-1 0 1,1 1-1,1-1-5,0 0 1,-1 0-1,1-1 1,0 1-1,0 0 0,-1 0 1,1-1-1,0 1 1,0 0-1,0-1 0,0 1 1,0-1-1,0 1 1,0-1-1,0 0 0,0 1 1,0-1-1,0 0 1,0 0-1,0 0 1,0 0-1,0 0 0,0 0 1,1 0-1,-1 0 1,0 0-1,1 0 0,34-4-73,-36 3 75,16-2-24,0-2-1,16-6 1,-20 7 9,0-1 0,0 2 0,1 0 0,16-3 0,-28 6 13,0 0 0,1 0 0,-1 0 0,0 0 1,0 0-1,1 1 0,-1-1 0,0 0 0,0 1 0,1-1 0,-1 0 0,0 1 0,0-1 1,0 1-1,0 0 0,0-1 0,0 1 0,0 0 0,0 0 0,0 0 0,0 0 0,0 0 1,0 0-1,-1 0 0,1 0 0,0 0 0,-1 0 0,1 0 0,-1 0 0,1 0 0,-1 0 0,1 1 1,-1-1-1,0 0 0,0 0 0,1 1 0,-1-1 0,0 0 0,0 0 0,-1 3 0,1 6-53,-1 0-1,0 0 0,-1 0 0,-3 10 0,3-12-38,-1 6-59,1-6-227,0 1 1,0 0-1,0 15 0,2-24 358,0 1 0,0-1 0,-1 0 0,1 0 0,0 0 0,0 0 0,0 1 0,0-1 0,0 0 0,0 0 0,0 0 0,0 0 0,0 1 0,0-1 0,0 0 0,0 0 0,0 0 0,0 0 0,0 1 0,0-1 0,0 0 0,0 0 0,0 0 0,0 1 0,0-1 0,0 0 0,0 0 0,0 0 0,1 0 0,-1 0 0,0 1 0,0-1-1,0 0 1,0 0 0,0 0 0,0 0 0,1 0 0,-1 0 0,0 1 0,0-1 0,0 0 0,0 0 0,1 0 0,-1 0 0,0 0 0,0 0 0,0 0 0,0 0 0,1 0 0,-1 0 0,0 0 0,0 0 0,0 0 0,1 0 0,-1 0 0,0 0 0,0 0 0,0 0 0,10-9-558,-7 5 443,13-13-485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94 150 17428,'6'-1'322,"0"1"0,-1-1-1,1 0 1,-1 0 0,1 0 0,-1-1 0,0 0 0,0 0 0,0-1 0,0 1-1,0-1 1,0 0 0,0 0 0,-1-1 0,6-4 0,-6 5-149,-1 0 0,1-1 0,-1 1 0,0-1 0,0 0 0,0 1 0,-1-1 0,1 0 0,-1-1 0,0 1 0,0 0-1,0-1 1,-1 1 0,1-1 0,-1 0 0,0 1 0,0-1 0,-1-5 0,0 9-152,0-1-1,0 1 1,0 0 0,0 0-1,0-1 1,0 1 0,-1 0-1,1 0 1,-1 0 0,1-1-1,-1 1 1,1 0 0,-1 0-1,0 0 1,1 0-1,-1 0 1,0 0 0,0 0-1,0 0 1,0 0 0,0 0-1,0 1 1,0-1 0,-2-1-1,1 2-6,0-1 0,0 1 0,0-1-1,0 1 1,0 0 0,-1 0 0,1 0 0,0 0-1,0 1 1,0-1 0,0 0 0,0 1-1,-3 1 1,-4 1-14,1 1-1,1 0 0,-1 0 0,0 1 1,1 0-1,-8 6 0,-1 4-34,1 1-1,-21 26 0,30-33 21,-1 0 1,1 0-1,1 1 1,0 0-1,0 0 1,-5 18-1,10-26 6,-1 0 0,1 0 0,-1 0 0,1 1-1,0-1 1,0 0 0,0 0 0,0 0 0,0 0 0,0 0 0,1 0 0,-1 1 0,1 1 0,0-3-30,-1 0 0,1 0 0,-1 0 1,1 0-1,0 0 0,0-1 0,-1 1 1,1 0-1,0 0 0,0-1 0,0 1 1,0 0-1,0-1 0,0 1 1,0-1-1,0 1 0,0-1 0,1 1 1,2 0-44,0-1 0,0 1 1,0-1-1,0 0 1,-1-1-1,1 1 0,0 0 1,0-1-1,0 0 0,0 0 1,-1 0-1,6-3 1,29-15-244,4-9-116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18212,'-2'0'160,"1"0"-1,-1 1 1,0-1-1,0 0 1,0 1 0,0-1-1,1 1 1,-1 0 0,0 0-1,1-1 1,-1 1-1,0 0 1,1 0 0,-1 1-1,1-1 1,0 0 0,-1 0-1,1 1 1,-2 2 0,0-1 168,-16 17 247,1 1 0,2 1 1,0 0-1,1 1 0,1 0 1,-12 30-1,25-50-565,0 0-1,0-1 0,0 1 1,0 0-1,0 0 0,0 0 1,1 0-1,0 0 1,-1 0-1,1 0 0,0 0 1,0 0-1,1 0 1,-1 0-1,1 0 0,1 5 1,0-5-15,-1 0 0,1 0 0,1 0 0,-1 0 1,0 0-1,1 0 0,-1 0 0,1-1 0,0 1 0,0-1 1,0 0-1,0 0 0,6 3 0,54 23-148,-51-24 97,0 0 0,-1 1 0,1 0 0,-1 1 1,-1 0-1,1 1 0,-1 0 0,11 10 0,-20-16 54,0 0-1,0 0 1,-1 0 0,1 0-1,0 0 1,0 0 0,0 1-1,-1-1 1,1 0 0,0 0-1,-1 1 1,1-1 0,-1 0-1,0 1 1,1-1-1,-1 0 1,0 1 0,0-1-1,0 1 1,0-1 0,0 0-1,0 3 1,-1-2 19,0 0-1,0 0 1,0-1 0,0 1-1,0 0 1,0-1 0,-1 1-1,1-1 1,0 1 0,-1-1-1,1 0 1,-1 1 0,1-1-1,-3 1 1,-3 2 88,-1 0 1,1-1 0,-1 0-1,0 0 1,0-1-1,-14 3 1,14-4-72,-1 0 1,1-1 0,0 0-1,-1-1 1,1 0-1,0 0 1,0-1-1,0 0 1,0 0-1,-11-5 1,16 6-117,0 0 0,0-1 0,0 1 0,0-1-1,0 0 1,0 0 0,0 0 0,1 0 0,-1 0 0,1-1 0,0 1 0,0-1 0,0 1 0,0-1 0,0 0 0,0 0 0,1 0 0,-1 0 0,1 0 0,0 0 0,0 0-1,0-1 1,0 1 0,1 0 0,-1-1 0,1 1 0,0-6 0,3-8-526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102 332 18092,'1'-3'290,"0"1"-1,0 0 1,-1 0 0,1 0 0,-1-1 0,1 1 0,-1 0-1,0-1 1,0 1 0,0-4 0,0 6-246,0-1 0,0 1 0,0 0 1,0 0-1,0-1 0,0 1 0,-1 0 1,1 0-1,0-1 0,0 1 0,0 0 1,0 0-1,0-1 0,-1 1 0,1 0 0,0 0 1,0 0-1,0 0 0,0-1 0,-1 1 1,1 0-1,0 0 0,0 0 0,-1 0 0,1 0 1,0 0-1,0-1 0,-1 1 0,1 0 1,0 0-1,0 0 0,-1 0 0,1 0 1,0 0-1,-16 10 1589,7 2-1462,-1-1-1,2 1 1,0 0-1,0 1 1,1 0-1,0 0 0,2 1 1,-1-1-1,2 1 1,-6 24-1,10-36-161,-1-1-1,1 1 0,0-1 1,-1 1-1,1 0 1,0-1-1,0 1 0,0 0 1,0-1-1,0 1 0,0-1 1,1 1-1,-1 0 0,1-1 1,-1 1-1,1-1 1,-1 1-1,1-1 0,0 1 1,0-1-1,1 2 0,-1-2 6,0-1 1,0 1-1,0-1 0,0 1 0,0-1 0,1 0 0,-1 0 0,0 1 0,0-1 0,1 0 0,-1 0 0,0 0 0,0 0 0,1 0 0,-1 0 0,0-1 0,0 1 0,0 0 0,1-1 0,1 0 0,7-3 66,0-1-1,0 0 1,0-1-1,12-9 0,-8 4 11,27-18 40,-39 27-139,0 1 0,0 0 0,0 0 0,0 0 1,0 0-1,1 0 0,-1 1 0,0-1 0,1 0 1,-1 1-1,1 0 0,-1 0 0,0 0 0,1 0 0,-1 0 1,3 1-1,-3-1-3,-1 1 0,0-1 1,1 1-1,-1 0 0,0 0 1,0 0-1,0 0 0,0 0 0,0 0 1,0 0-1,0 0 0,0 0 1,0 0-1,0 0 0,-1 1 0,1-1 1,0 0-1,-1 0 0,1 1 1,-1 1-1,7 34-192,-1-7-4,-5-29 202,-1 0 1,0-1-1,1 1 0,-1 0 0,1 0 0,-1-1 0,1 1 0,0 0 0,-1-1 0,1 1 1,0 0-1,-1-1 0,1 1 0,0-1 0,-1 1 0,1-1 0,0 0 0,0 1 0,0-1 1,0 0-1,-1 1 0,1-1 0,0 0 0,0 0 0,0 0 0,0 0 0,0 0 0,0 0 1,-1 0-1,1 0 0,0 0 0,0 0 0,0-1 0,0 1 0,0 0 0,-1-1 0,1 1 1,0 0-1,0-1 0,0 1 0,0-1 0,6-3-17,-1-1 1,0 1-1,11-11 1,-11 10-15,13-13-207,-1-1 1,-1 0 0,0-1 0,-2-1 0,21-37 0,-10 10-1269,31-85 0,-51 117 1160,0 1 0,-2-1 0,0 1 0,0-1 0,-2-1 0,0 1 0,0-22 0,-5 32 919,-1 13-47,-5 16 425,8-19-746,-14 47 731,3 1-1,1 0 1,3 1 0,3 0 0,1 58-1,7-36-803,-3-75-126,0 0 1,0 0 0,0 0-1,0 0 1,0 0 0,-1 0-1,1 0 1,0-1 0,0 1 0,0 0-1,-1 0 1,1 0 0,0 0-1,0 0 1,0 0 0,0 0-1,-1 0 1,1 0 0,0 0-1,0 0 1,0 0 0,-1 0-1,1 0 1,0 0 0,0 0-1,0 0 1,0 0 0,-1 1-1,1-1 1,0 0 0,0 0-1,0 0 1,0 0 0,-1 0-1,1 0 1,0 0 0,0 1-1,0-1 1,0 0 0,0 0 0,0 0-1,0 0 1,-1 1 0,1-1-1,0 0 1,0 0 0,0 0-1,0 0 1,0 1 0,0-1-1,0 0 1,-10-16 0,-10-22 188,2-2 0,1 0 0,-13-50 0,30 88-163,0 1 1,-1-1-1,1 1 1,0-1-1,0 1 1,0-1-1,0 1 1,0-1-1,0 1 1,0-1-1,0 1 1,1-3-1,0 4-12,-1-1 0,0 1-1,1-1 1,-1 1-1,0-1 1,1 1-1,-1-1 1,1 1-1,-1 0 1,0-1-1,1 1 1,-1-1-1,1 1 1,-1 0-1,1 0 1,0-1-1,-1 1 1,1 0-1,-1 0 1,1 0-1,-1 0 1,2-1-1,2 1 21,1 1 0,-1-1 0,1 1 0,-1-1 0,0 1 1,9 3-1,2 1-172,-12-5 120,32 9-1083,0-1 1,49 3 0,-73-11 787,0 0 1,1 0 0,-1-1-1,0 0 1,0-1 0,1 0 0,-1-1-1,0 0 1,-1-1 0,1 0-1,18-11 1,-27 15 391,0-1-1,0 0 1,0 0-1,-1-1 1,1 1 0,0 0-1,-1 0 1,1-1-1,-1 1 1,1-1-1,-1 1 1,0-1-1,0 0 1,0 1-1,0-1 1,0 0 0,0 0-1,0 0 1,0-3-1,-1 5-19,0 0 1,-1-1-1,1 1 0,0 0 0,-1 0 1,1 0-1,0 0 0,-1 0 0,1 0 1,-1 0-1,1 0 0,0 0 0,-1 0 1,1 0-1,0 0 0,-1 0 0,1 0 1,0 0-1,-1 1 0,1-1 0,-1 0 1,1 0-1,0 0 0,0 1 0,-1-1 1,1 0-1,0 0 0,-1 1 0,1-1 1,0 0-1,0 0 0,-1 1 0,-11 9 723,1-1-344,1 1-1,1 1 1,-9 11 0,16-20-411,0 0 0,0 1 0,0 0 0,1-1 0,-1 1 0,1 0 0,0 0 0,0 0 0,0 0 0,0 0 0,0 0 0,1 0 0,-1 0 1,1 0-1,0 1 0,0-1 0,0 0 0,0 0 0,1 0 0,0 4 0,1-4-35,0-1 0,0 1 0,1 0 0,-1-1-1,1 1 1,0-1 0,0 1 0,0-1 0,0 0 0,0-1 0,0 1 0,0 0 0,1-1 0,3 2 0,16 8-150,-17-7 54,1 1 1,-1 0-1,0 0 0,0 0 0,10 12 0,-15-16 89,0 0-1,-1 0 1,1 0-1,0 0 0,-1 0 1,1 0-1,0 1 0,-1-1 1,1 0-1,-1 0 1,0 0-1,1 0 0,-1 1 1,0-1-1,0 0 0,1 0 1,-1 1-1,0-1 1,-1 0-1,1 0 0,0 1 1,0-1-1,0 0 0,-1 0 1,1 1-1,0-1 0,-1 0 1,0 0-1,1 0 1,-1 0-1,1 0 0,-1 0 1,0 0-1,0 0 0,0 0 1,1 0-1,-1 0 1,0 0-1,0-1 0,0 1 1,0 0-1,-1 0 0,1-1 1,0 1-1,-2 0 1,-2 1-49,0 0 0,0 0 0,0 0 0,-1-1 0,1 0 0,0 0 0,-1 0 0,1 0 0,-11-1-1,15 0 21,-1 0-1,0-1 0,0 1 0,0 0 0,0-1 0,0 1 0,1-1 0,-1 1 1,0-1-1,1 0 0,-1 0 0,0 0 0,1 0 0,-1 0 0,1 0 0,-1 0 0,1-1 1,0 1-1,-1 0 0,1-1 0,0 1 0,0-1 0,0 1 0,0-1 0,0 0 0,0 1 1,1-1-1,-1 0 0,1 0 0,-1 0 0,0-3 0,1-17-335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0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16724,'0'-1'61,"0"1"1,0 0 0,1 0 0,-1 0 0,0 0 0,0 0 0,0 0 0,1 0 0,-1 0 0,0 0 0,0 0 0,1 0 0,-1 0-1,0 0 1,0 0 0,0 0 0,1 0 0,-1 1 0,0-1 0,0 0 0,0 0 0,1 0 0,-1 0 0,0 0 0,0 0-1,0 0 1,0 1 0,1-1 0,-1 0 0,0 0 0,0 0 0,0 1 0,0-1 0,0 0 0,0 0 0,1 0 0,-1 0 0,0 1-1,0-1 1,0 0 0,0 0 0,0 1 0,1 15 1179,-6 17 717,-34 184 2578,31-151-4306,-1 86 0,7-165-736,1 0 1,-2 0-1,0 0 1,-9-24-1,7 22 825,0 0 0,1 0 0,1-1-1,-2-15 1,5 30-285,0-1 0,0 1 0,0 0 0,0 0 0,0 0 0,1 0 1,-1 0-1,0 0 0,1 0 0,-1-1 0,0 1 0,1 0 0,0 0 0,-1 0 0,1 1 0,-1-1 0,1 0 0,0 0 0,0 0 1,0 0-1,-1 1 0,1-1 0,0 0 0,0 1 0,0-1 0,0 0 0,0 1 0,0-1 0,0 1 0,0 0 0,1-1 0,-1 1 1,0 0-1,0 0 0,0 0 0,0 0 0,2 0 0,7-1-187,0 2 0,-1-1 1,18 4-1,-4-1-506,14-2-1516,1-1-1,41-5 1,-64 3 1510,1-1 0,-1-1 1,0 0-1,0-1 0,0 0 1,0-1-1,23-14 1,-37 20 750,0-1 1,0 0 0,0 1 0,0-1 0,0 0 0,0 0 0,0 1 0,0-1 0,0 0 0,0 0 0,0 0 0,0 0 0,-1 0 0,1 0 0,0-1 0,-1 1 0,1 0 0,-1 0 0,1 0 0,-1-1 0,0 1 0,0 0 0,1 0 0,-1-1 0,0 0 0,-1 1 35,1 0 0,0 0 0,-1 1 1,0-1-1,1 0 0,-1 1 1,1-1-1,-1 1 0,0-1 0,1 1 1,-1-1-1,0 1 0,0-1 0,0 1 1,1 0-1,-1-1 0,0 1 0,0 0 1,0 0-1,0 0 0,1-1 1,-1 1-1,0 0 0,0 0 0,0 0 1,0 0-1,0 1 0,1-1 0,-1 0 1,0 0-1,0 0 0,0 1 0,0-1 1,1 0-1,-2 2 0,-6 0 260,0 2 0,1-1-1,-1 1 1,1 0 0,0 0 0,1 1-1,-1 0 1,1 0 0,0 1-1,-6 7 1,4-5-208,1 0 0,1 1 0,0 0 1,0 0-1,0 1 0,1 0 0,-4 12 0,8-20-148,0 1 0,1-1 0,-1 1 1,0-1-1,1 1 0,0-1 0,0 1 0,-1-1 0,1 1 0,1-1 0,-1 1 0,0-1 0,1 1 1,-1-1-1,1 0 0,1 4 0,-1-4-15,0-1 0,0 1 0,0-1 1,0 0-1,1 1 0,-1-1 0,1 0 1,-1 0-1,1 0 0,-1 0 0,1 0 0,-1 0 1,1 0-1,0-1 0,-1 1 0,1 0 0,0-1 1,0 1-1,0-1 0,-1 0 0,1 0 0,3 0 1,4 0-8,0-1 0,0 0 1,-1 0-1,1-1 0,0 0 1,-1-1-1,0 0 1,0 0-1,0-1 0,0 0 1,0 0-1,-1-1 1,1 0-1,8-8 0,6-6-27,-1-1 0,37-44 0,-49 54-132,-9 16 48,-15 29-42,7-18 39,-8 33-338,15-47 298,0 1-1,1 0 1,-1 0-1,1-1 0,-1 1 1,1 0-1,0 0 1,1-1-1,-1 1 1,1 0-1,1 5 0,-2-8 46,1 0 0,0 0 0,-1-1 0,1 1 0,0 0 0,-1 0-1,1 0 1,0-1 0,0 1 0,0 0 0,0-1 0,0 1 0,0-1 0,0 1-1,0-1 1,0 1 0,0-1 0,0 0 0,0 1 0,0-1 0,0 0 0,0 0 0,0 0-1,0 0 1,0 0 0,0 0 0,0 0 0,1 0 0,-1-1 0,0 1 0,0 0-1,0-1 1,0 1 0,1-1 0,5-2-368,-2 1 0,1-1 0,0 0 0,7-5 0,4-5-344,-1 0-1,0-1 1,-2 0-1,21-25 1,-23 23 969,-1 0 1,0 0 0,-1-1 0,14-33 0,-24 49-51,1 0 0,0 0-1,-1 0 1,0 0 0,1 0 0,-1 0 0,0-1-1,1 1 1,-1 0 0,0 0 0,0 0 0,0 0-1,0 0 1,0 0 0,0 0 0,0-2 0,-1 3-33,1 0 1,-1 0 0,0 0 0,1 1-1,-1-1 1,1 0 0,-1 0-1,1 0 1,-1 0 0,1 1 0,-1-1-1,1 0 1,-1 1 0,1-1 0,0 0-1,-1 1 1,1-1 0,-1 0-1,1 1 1,0-1 0,-1 1 0,-25 31 1831,18-19-1383,1 0 0,0 0-1,1 1 1,-8 26-1,13-33-427,-1-1-1,1 1 0,0 0 1,1 0-1,0-1 0,0 1 1,0 0-1,1-1 0,0 1 0,0 0 1,1-1-1,0 1 0,3 7 1,6 12-63,-1 0 0,-2 0 0,9 44 0,-14-55-62,-2 1 0,0-1 0,-1 1 0,0-1 0,-1 1 1,-1 0-1,-7 29 0,4-28 174,0 1 0,-1-1 1,-1 0-1,-1-1 0,0 1 1,-1-1-1,-1-1 0,-18 23 0,26-36-52,0 0-1,1 0 1,-1-1-1,0 1 1,0-1-1,0 1 1,0-1-1,0 0 1,0 0-1,-1 0 1,-3 2-1,5-3-54,1 0-1,-1 0 1,0 0-1,0 0 1,1-1-1,-1 1 1,0 0-1,1 0 1,-1 0-1,0-1 1,0 1-1,1 0 1,-1-1 0,1 1-1,-1 0 1,0-1-1,1 1 1,-1-1-1,1 1 1,-1-1-1,1 1 1,-1-1-1,1 0 1,-1 1-1,1-1 1,0 1-1,-1-1 1,1 0-1,0 1 1,-1-1-1,1 0 1,0 0-1,0 1 1,0-1-1,0 0 1,0 0-1,0 1 1,0-1-1,0 0 1,0 0-1,-1-10 83,1 0-1,0 0 1,1 0-1,0 0 0,0 0 1,1 0-1,1 1 1,0-1-1,1 1 0,-1 0 1,7-11-1,-3 6-51,2 1 1,0-1-1,0 1 0,1 1 0,1 0 1,18-18-1,-15 19-88,0 1 0,1 1 1,0 0-1,1 1 0,23-10 0,88-28-1157,-54 22 923,-11 2-92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19516,'-7'-5'2273,"3"5"-1249,0 0 1592,5 4-1151,6-4-385,2 0-136,4 0-352,3-3-128,4 0-128,3 2-39,2-2-9,0 0-24,-1 3-320,-4 0-272,-4 4 304,-9 6-64,-7 2-16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19868,'-6'7'2145,"4"0"-1449,2-4-136,6-3 1400,6 0-831,2-1-97,5-1-312,2 1-88,3 0-80,1-1-16,2 2-336,2 0-240,-2 0-896,-1 2-1136,-9 2 1752,0 3-312,-4-3-217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18412,'8'75'7483,"-5"18"-5808,6 74-3198,-20-190-2521,0 3 2973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17380,'0'-3'203,"0"0"1,-1 0 0,1 0 0,0 0 0,0 0-1,1 0 1,-1 0 0,1 0 0,-1 0-1,1 0 1,0 0 0,0 0 0,0 0 0,1 1-1,-1-1 1,1 0 0,-1 1 0,1 0-1,0-1 1,0 1 0,0 0 0,0 0 0,0 0-1,1 0 1,-1 0 0,0 0 0,6-2-1,-2 0 10,0 1 0,0-1-1,1 1 1,0 1-1,-1-1 1,1 1 0,0 0-1,0 1 1,0-1-1,13 1 1,-13 1-145,-1 1 0,1 0 0,-1 0 0,1 0 0,-1 1 0,1 0 0,-1 0-1,0 1 1,0 0 0,0 0 0,6 5 0,-3-2-35,-1 1 0,1 0 0,-1 1-1,-1 0 1,1 0 0,7 12 0,-5-6-7,-1 1 0,-1 0 0,0 1 0,-1 0 0,-1 0 0,0 0 0,-1 1 0,4 24 0,-8-33 43,-1-1 0,1 1 0,-1 0 0,0-1 0,-1 1 0,0-1 0,0 1 0,-1-1 0,1 1 0,-2-1 0,1 0 0,-1 0 0,0 0 0,0 0 0,-1 0 0,-5 6 0,5-8-4,0-1 0,0 1-1,0-1 1,-1 0 0,0-1 0,0 1 0,0-1-1,0 0 1,0 0 0,0 0 0,-1-1 0,0 0-1,1 0 1,-1 0 0,0-1 0,0 0 0,0 0 0,0 0-1,0-1 1,-10 0 0,10-1-179,0 0-1,-1 0 1,1 0-1,0-1 1,1 0 0,-1 0-1,-10-5 1,15 6 61,-1 0 0,1 1 1,-1-1-1,1 0 0,0 0 1,0 0-1,-1 0 0,1 0 0,0 0 1,0 0-1,0 0 0,0 0 0,0-1 1,0 1-1,0 0 0,1-1 1,-1 1-1,0 0 0,1-1 0,-1 1 1,1-1-1,-1 1 0,1-1 0,0 1 1,0-1-1,-1 0 0,1 1 1,0-1-1,1 1 0,-1-1 0,0 1 1,0-1-1,1 1 0,-1-1 0,1 1 1,0-3-1,10-8-491,7 2-14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170 369 18748,'1'-1'115,"-1"0"0,0 0 0,1 0 0,-1 0 0,0 0 0,0 0 0,0 0 0,0 0 0,0-1 0,0 1 0,0 0 0,0 0 0,0 0 0,0 0 0,0 0 0,-1 0 0,1 0 0,0 0 0,-1 0 0,1 0 0,-1 1 0,1-1 0,-1 0 0,0 0 0,1 0 0,-1 0 0,0 1 0,1-1 0,-1 0 0,0 1 0,0-1 0,0 0 0,0 1-1,0-1 1,1 1 0,-1-1 0,0 1 0,0 0 0,0-1 0,0 1 0,-2 0 0,0-1 134,-1 0 0,0 0 0,1 0 0,-1 1 0,0 0 0,0 0-1,0 0 1,1 0 0,-1 0 0,-6 2 0,3 1-177,1 0 1,-1 0-1,1 0 1,0 1-1,0 0 0,1 0 1,-1 0-1,1 1 1,0 0-1,0 0 0,0 0 1,1 1-1,0-1 1,0 1-1,0 0 0,1 0 1,0 1-1,0-1 0,0 1 1,-2 9-1,5-14-72,-1-1 0,1 0 0,0 0 0,0 0 0,0 0 1,-1 0-1,1 0 0,0 0 0,1 1 0,-1-1 0,0 0 0,0 0 0,0 0 0,1 0 0,-1 0 0,0 0 0,1 0 0,-1 0 0,2 2 0,-1-2 0,-1-1-1,1 1 1,0-1-1,0 1 1,-1-1 0,1 1-1,0-1 1,0 0-1,0 0 1,0 1-1,0-1 1,-1 0-1,1 0 1,0 0 0,0 0-1,0 0 1,0 0-1,0 0 1,1 0-1,3-2-5,1 1-1,-1-1 0,0 0 0,0 0 0,0 0 0,9-6 0,7-7-6,24-23-1,-25 21 19,27-19 0,-46 35-6,0 0 1,0 1-1,0-1 0,0 0 0,0 1 1,0-1-1,0 1 0,0-1 1,0 1-1,0-1 0,0 1 0,0 0 1,0 0-1,0-1 0,0 1 1,0 0-1,0 0 0,1 0 0,-1 0 1,0 0-1,0 0 0,0 1 1,0-1-1,0 0 0,0 0 0,0 1 1,0-1-1,0 1 0,0-1 1,0 1-1,0-1 0,0 1 0,0 0 1,0-1-1,0 1 0,0 0 1,-1 0-1,1 0 0,0 0 0,-1 0 1,1-1-1,0 1 0,-1 0 1,1 0-1,-1 1 0,0-1 0,1 0 1,-1 0-1,0 0 0,0 0 1,1 1-1,1 8-14,0 1 1,-1-1 0,0 1-1,-1 12 1,0-21 12,0 22-12,1 31 4,-1-54 13,-1-1 0,1 0 0,0 1 0,0-1 0,0 0 0,0 1 0,0-1 0,0 0 0,0 1 0,0-1 0,0 0 0,0 1 0,0-1 0,1 0 0,-1 1 0,0-1 0,0 0 0,0 1 0,0-1 0,0 0 0,1 1 0,-1-1 0,0 0 0,0 1 0,1-1 0,-1 0 0,0 0 0,0 1 0,1-1 0,-1 0 0,0 0 0,1 0 0,-1 0 0,0 1 0,1-1 0,-1 0 0,0 0 0,1 0 0,-1 0 0,0 0 0,1 0 0,-1 0 0,0 0 0,1 0 0,-1 0 0,1 0 0,-1 0-1,0 0 1,1 0 0,-1 0 0,0 0 0,1 0 0,-1-1 0,0 1 0,1 0 0,-1 0 0,0 0 0,0-1 0,1 1 0,-1 0 0,0 0 0,1 0 0,-1-1 0,0 1 0,0 0 0,0-1 0,1 1 0,14-21 178,64-92 215,-78 112-412,0-1 0,0 1-1,0-1 1,1 1 0,-1 0-1,0 0 1,1 0 0,-1-1-1,1 1 1,-1 1 0,1-1-1,2-1 1,-3 1 4,0 1 1,-1 0-1,1 1 1,-1-1-1,1 0 1,-1 0-1,1 0 0,0 0 1,-1 0-1,1 0 1,-1 1-1,1-1 0,-1 0 1,1 0-1,-1 1 1,1-1-1,-1 0 1,1 1-1,-1-1 0,1 1 1,-1-1-1,0 1 1,1-1-1,-1 1 0,0-1 1,1 1-1,-1-1 1,0 1-1,0-1 1,0 1-1,1-1 0,-1 1 1,0-1-1,0 1 1,0 0-1,0-1 0,0 1 1,0-1-1,0 1 1,0-1-1,0 2 1,1 7-92,-1-4 46,0 0 1,1 0-1,0-1 1,0 1 0,2 7-1,-2-11 53,-1-1 0,0 1 0,0-1 1,1 1-1,-1-1 0,0 0 0,1 1 0,-1-1 0,0 1 0,1-1 0,-1 0 0,1 1 0,-1-1 0,0 0 0,1 1 0,-1-1 0,1 0 0,-1 0 0,1 0 0,-1 1 0,1-1 1,0 0-1,0 0 4,1 0 1,-1-1-1,0 1 1,0 0-1,0 0 1,0-1-1,0 1 1,0-1-1,0 1 1,0-1-1,0 1 1,0-1-1,0 0 0,-1 0 1,2 0-1,28-35 21,-26 30-73,0 1 1,0 0 0,1 0 0,-1 0 0,1 0-1,0 0 1,11-7 0,-15 12 37,-1 0 1,1 0-1,-1 0 1,1 0-1,-1-1 1,0 1-1,1 0 0,-1 0 1,1 0-1,-1 0 1,1 0-1,-1 0 0,1 0 1,-1 0-1,1 0 1,-1 0-1,1 1 1,-1-1-1,1 0 0,-1 0 1,0 0-1,1 1 1,-1-1-1,1 0 0,-1 0 1,0 1-1,1-1 1,-1 0-1,1 1 0,-1-1 1,0 0-1,0 1 1,1-1-1,-1 1 1,0-1-1,0 0 0,1 1 1,-1-1-1,0 1 1,0-1-1,0 1 0,0-1 1,0 1-1,0-1 1,0 1-1,0-1 1,0 1-1,0-1 0,0 1 1,2 31-312,-2-27 250,0 2 24,-1 0 53,1-1-1,0 1 1,1-1-1,1 10 1,-2-16 5,0 1 1,0 0-1,0-1 1,1 1-1,-1-1 0,0 1 1,0 0-1,1-1 1,-1 1-1,0-1 1,1 1-1,-1 0 1,0-1-1,1 1 0,-1-1 1,1 0-1,-1 1 1,1-1-1,-1 1 1,1-1-1,-1 0 1,1 1-1,-1-1 1,1 0-1,0 1 0,-1-1 1,1 0-1,0 0 1,-1 0-1,1 0 1,-1 0-1,1 1 1,0-1-1,-1 0 0,1 0 1,0-1-1,-1 1 1,1 0-1,0 0 1,-1 0-1,1 0 1,0-1-1,-1 1 0,1 0 1,-1 0-1,1-1 1,-1 1-1,1 0 1,0-1-1,-1 1 1,0-1-1,1 1 0,0-1 1,8-6 74,0-1-1,-1 0 1,0 0 0,0 0-1,7-11 1,-8 9-97,0 1-1,1 0 1,1 1 0,16-14-1,-25 22 4,0 0 1,1-1-1,-1 1 0,1 0 0,-1-1 0,0 1 0,1 0 0,-1-1 0,1 1 1,-1 0-1,1 0 0,-1 0 0,1 0 0,-1-1 0,1 1 0,-1 0 0,1 0 0,-1 0 1,1 0-1,-1 0 0,1 0 0,-1 0 0,1 0 0,-1 1 0,1-1 0,-1 0 1,1 0-1,-1 0 0,2 1 0,-2 0-4,1-1 0,-1 1 0,1 0 0,-1 0 0,1 0 0,-1 0-1,0 0 1,1 0 0,-1 0 0,0 0 0,0 0 0,0 0 0,0 0 0,0 2 0,-6 45-152,4-36 205,2-11-36,0 3 28,-1 0-1,1 0 0,0 0 0,0 0 1,0 0-1,1 5 0,0-8-19,-1-1 0,0 1 0,1 0 0,-1-1 0,0 1 0,1 0 0,-1-1 0,1 1 0,-1 0 0,1-1-1,-1 1 1,1-1 0,-1 1 0,1-1 0,0 1 0,-1-1 0,1 1 0,0-1 0,-1 1 0,1-1 0,0 0 0,0 0 0,-1 1-1,1-1 1,0 0 0,0 0 0,-1 0 0,1 0 0,0 0 0,0 0 0,0 0 0,-1 0 0,1 0 0,0 0 0,0 0 0,-1-1-1,1 1 1,0 0 0,1-1 0,6-2-49,1 0-1,-1-1 1,0 0-1,0 0 1,-1 0-1,15-12 0,38-38-1083,-53 46 945,0 0-1,-1 0 1,1-1-1,-2 0 1,0 0 0,0 0-1,0-1 1,-1 1 0,3-12-1,3-17 30,7-41-1,-11 44 318,22-76 1430,-33 196 245,2-57-1754,-11 138 321,12-127-240,3-1-1,5 50 1,-5-80-176,-1-6-21,0 0-1,1 0 1,-1 1 0,0-1 0,1 0 0,-1 0-1,1 0 1,0 0 0,0 0 0,0 1 0,0-2 0,2 4-1,-9-31-1299,-9-4 839,0 1-1,-2 1 1,-22-29-1,3 3 1007,35 54-491,1-1 0,0 1 1,0 0-1,-1-1 0,1 1 1,0 0-1,0-1 1,0 1-1,-1-1 0,1 1 1,0 0-1,0-1 0,0 1 1,0-1-1,0 1 1,0-1-1,0 1 0,0-1 1,0 1-1,0 0 1,0-1-1,0 1 0,0-1 1,0 1-1,0-1 0,1 1 1,-1 0-1,0-1 1,0 1-1,0 0 0,1-1 1,-1 1-1,0-1 1,0 1-1,1 0 0,-1 0 1,0-1-1,1 1 0,-1 0 1,0-1-1,1 1 1,-1 0-1,1 0 0,-1 0 1,0-1-1,1 1 0,-1 0 1,1 0-1,-1 0 1,0 0-1,1 0 0,-1 0 1,1 0-1,34-2 733,-19 1-519,3-1 22,-6 2-530,-1-2 0,23-4 0,-33 5 199,1 0 0,-1 1 1,1-1-1,-1 0 0,0 0 0,1-1 1,-1 1-1,0 0 0,0-1 0,0 1 1,0-1-1,0 0 0,0 0 1,-1 0-1,1 0 0,0 0 0,-1 0 1,0 0-1,2-4 0,2-13-423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17756,'3'0'1888,"0"2"-1264,-2 2-232,7 0 1225,0 2-1409,-1-3 48,-5 1-152,2 2-224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20516,'-10'8'1785,"7"-1"-1393,3-4-296,9 0 2040,1-3-1512,-6-8-183,2-4-113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200 142 15147,'1'-3'266,"-1"0"0,1 0 1,-1 1-1,0-1 0,0 0 0,0 0 0,0 0 0,0 0 0,-1 1 0,1-1 0,-1 0 0,0 0 0,1 1 0,-1-1 1,-1 0-1,1 1 0,0-1 0,-1 1 0,1-1 0,-1 1 0,0 0 0,1 0 0,-4-3 0,2 2-54,0 1 0,0 0 0,0 0 0,-1 1 0,1-1 0,0 1 0,-1-1 0,1 1 0,-1 0 0,1 0 0,-1 1 0,1-1 0,-1 1 0,0 0 0,1 0 0,-1 0 0,0 0 0,-4 1 0,2 1-139,1-1-1,0 1 0,0 0 0,0 0 1,0 1-1,0 0 0,1 0 0,-1 0 1,1 0-1,-1 1 0,1-1 0,1 1 1,-1 0-1,0 0 0,1 1 0,0-1 1,0 1-1,-5 9 0,4-6-58,0 1 0,1-1 0,0 1 0,0 0 0,1 0 0,0 0 0,0 0-1,1 0 1,1 0 0,0 15 0,0-21-19,0-1 1,0 1-1,1-1 0,-1 1 0,1-1 0,-1 1 1,1-1-1,0 1 0,0-1 0,0 0 1,0 0-1,1 1 0,-1-1 0,1 0 1,-1 0-1,1 0 0,0 0 0,3 2 0,-3-2-5,1-1 0,-1 0-1,0 0 1,1 0 0,-1 0-1,1-1 1,0 1 0,-1-1-1,1 0 1,-1 1 0,1-1-1,-1 0 1,1-1-1,0 1 1,3-1 0,3-1-13,0-1 0,0 0 0,0-1 0,-1 1 0,0-2 0,1 1-1,-1-1 1,-1 0 0,9-8 0,-2 0 123,-1 0-1,0-1 1,-1-1-1,0 0 0,14-26 1,-19 28-15,0 0 0,-1 0 1,-1 0-1,0-1 0,-1 0 1,0 0-1,3-28 0,-19 122-1,7-58-78,1-1 0,1 1 1,1 0-1,1 0 0,1 0 0,3 27 0,-3-48-5,0 1 0,0-1 0,1 1 0,-1-1 0,1 1 1,-1-1-1,1 1 0,-1-1 0,1 1 0,0-1 0,-1 0 0,1 1 0,0-1 0,0 0 0,0 0 0,0 0 0,0 0 1,1 0-1,-1 0 0,0 0 0,2 1 0,-1-1 2,0-1 0,-1 0 0,1 0 0,-1 1 1,1-1-1,0 0 0,-1-1 0,1 1 0,0 0 0,-1 0 0,1-1 1,-1 1-1,1-1 0,0 1 0,-1-1 0,3-1 0,5-3 14,0-1 0,-1 0 1,1-1-1,11-12 0,52-63-113,-72 81 85,0 1 1,1 0 0,-1-1-1,0 1 1,0 0 0,0 0 0,1 0-1,-1-1 1,0 1 0,0 0-1,0 0 1,1 0 0,-1-1-1,0 1 1,1 0 0,-1 0 0,0 0-1,0 0 1,1 0 0,-1 0-1,0-1 1,1 1 0,-1 0 0,0 0-1,0 0 1,1 0 0,-1 0-1,0 0 1,1 0 0,-1 1-1,0-1 1,1 0 0,-1 0-1,4 11-200,-6 25-1,1-26 132,1-7 83,0 1-1,0 0 1,0-1-1,0 1 1,1 0-1,-1-1 1,1 1-1,0 0 1,0-1-1,0 1 1,1-1-1,3 7 1,-4-9 9,-1 0 0,1 0 0,0-1 0,0 1 0,0 0 0,0 0 0,0 0 0,0-1 0,1 1 0,-1-1 0,0 1 0,0-1 0,0 1 0,0-1 0,1 0 0,1 1 0,-1-1 10,1 0 0,0 0 0,0 0 1,-1-1-1,1 1 0,0-1 0,0 1 0,-1-1 0,1 0 0,2-1 0,14-7 39,0-1-1,-1-1 1,-1-1 0,0 0-1,0-1 1,-1 0 0,-1-2-1,0 0 1,-1 0-1,17-26 1,-29 36-57,-8 8 2,-8 12 7,9-7 22,0 1 0,1 0 0,0 0 0,1 0 0,0 1 0,0-1 0,-1 17 0,3-22-20,1 0 0,0 0 0,0 0 0,0 0 0,0 0 0,1 0 0,0 0 0,-1 0 0,2-1 0,0 5 0,-1-6-15,0 0-1,0 0 0,0 0 1,1-1-1,-1 1 1,0 0-1,1-1 1,0 1-1,-1-1 1,1 1-1,0-1 1,-1 0-1,1 0 1,0 0-1,0 0 1,0 0-1,0 0 1,0 0-1,3 0 0,-2 0-69,0-1-1,1 0 0,-1 0 0,0 0 0,0 0 1,1-1-1,-1 1 0,0-1 0,0 0 0,0 0 0,0 0 1,0 0-1,0 0 0,0-1 0,0 1 0,0-1 1,0 0-1,-1 0 0,1 0 0,-1 0 0,1 0 0,-1-1 1,0 1-1,0-1 0,0 1 0,0-1 0,-1 0 1,2-3-1,11-30-365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21709,'-3'4'1728,"3"-1"-1784,0-6 600,4-3-128,-4-3-400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16612,'3'-3'487,"0"-1"1,0 1 0,0 0-1,0 0 1,1 0 0,-1 1-1,1-1 1,0 1 0,0 0-1,0 0 1,0 0 0,0 0-1,0 1 1,0 0 0,6-1-1,-9 2-440,1-1-1,0 1 0,0 0 0,0 0 0,-1 0 0,1 1 0,0-1 0,0 0 0,-1 1 0,1-1 0,0 1 0,-1 0 0,1-1 1,0 1-1,-1 0 0,1 0 0,-1 0 0,1 0 0,-1 0 0,0 0 0,0 0 0,1 1 0,-1-1 0,0 1 0,0-1 1,0 0-1,0 1 0,0 0 0,-1-1 0,1 1 0,0-1 0,-1 1 0,1 0 0,-1 0 0,1-1 0,-1 1 0,0 0 0,0 0 1,0 2-1,0 5-6,0 0 1,-1 0-1,0 0 1,-1 0-1,0 0 1,0 0-1,-1-1 1,-7 17-1,6-16-13,1 1 0,-1-1 0,2 1-1,-1 0 1,1 0 0,-1 15 0,3-24-25,0 0 1,0 0-1,0-1 1,0 1-1,0 0 1,0 0-1,0 0 1,0-1-1,1 1 1,-1 0 0,0 0-1,0-1 1,1 1-1,-1 0 1,1 0-1,-1-1 1,0 1-1,1 0 1,-1-1-1,1 1 1,0-1-1,-1 1 1,1-1-1,-1 1 1,1-1-1,0 1 1,1 0 0,-1-1 0,1 1 0,0-1 1,-1 0-1,1 0 1,0 0-1,-1 0 1,1 0-1,0 0 1,0 0-1,-1-1 0,1 1 1,2-2-1,4-1 9,1 0-1,-1-1 1,0 0 0,8-6-1,4-4 26,-1-1 1,-1-1-1,0 0 0,-1-1 0,-1-1 0,-1-1 1,-1 0-1,0-1 0,13-25 0,-34 62 42,1 0 0,1 0 0,0 1 0,1 0 0,1 0 0,1 0 0,0 19 0,2-33-45,0 1 1,0 0-1,0-1 0,1 1 0,0-1 0,0 1 0,0-1 0,3 8 0,-3-11-11,0 0 0,-1 0 0,1 0 1,0 0-1,-1 0 0,1 0 0,0 0 0,0 0 0,0 0 0,0 0 0,0 0 0,0-1 0,0 1 0,0 0 0,1-1 0,-1 1 0,0-1 0,0 1 0,0-1 0,1 0 0,-1 1 0,0-1 0,0 0 0,1 0 0,-1 0 0,0 0 0,1 0 0,-1 0 0,0 0 0,0 0 0,1-1 0,-1 1 0,0 0 0,0-1 0,1 1 0,0-2 0,4 0 76,0-1-1,-1-1 1,1 1-1,-1-1 0,0 0 1,0 0-1,-1 0 1,1-1-1,-1 1 1,0-1-1,0 0 1,4-7-1,-1 0 53,0 0 0,-1-1-1,0 0 1,5-18 0,-20 81-193,9-46 42,-1 1-1,1-1 1,0 1 0,0-1-1,1 0 1,-1 1-1,1-1 1,0 1 0,0-1-1,1 0 1,1 5-1,-2-8 3,-1 0 0,0-1 0,1 1 0,-1-1 0,1 1 0,-1-1 0,1 1 0,0-1 0,-1 1 0,1-1 0,-1 0 0,1 1 0,0-1 0,-1 0 0,1 1 0,0-1 0,0 0 0,-1 0 0,1 0 0,0 1 0,0-1 0,-1 0 0,1 0 0,1 0 0,19-8 59,14-22 22,-21 16-43,-1-1 0,18-28 0,-26 35-28,0 1 0,-1-1 0,0 0-1,0 0 1,-1-1 0,0 1 0,0-1 0,1-10-1,-4 17 15,-1 3-12,-2 8-11,-2 14-31,5-21 25,-1 0 1,1 0-1,0 0 0,1 1 1,-1-1-1,0 0 1,0 0-1,1 0 0,0 0 1,-1 1-1,1-1 0,0 0 1,0 0-1,0 0 0,0-1 1,0 1-1,0 0 0,1 0 1,-1-1-1,1 1 0,-1 0 1,1-1-1,-1 0 1,1 1-1,0-1 0,0 0 1,0 0-1,0 0 0,0 0 1,0 0-1,0 0 0,0-1 1,0 1-1,0-1 0,0 1 1,0-1-1,1 0 1,-1 0-1,0 0 0,3 0 1,4-1-4,0 1 0,0-2 0,0 1-1,0-1 1,0 0 0,0-1 0,-1 0 0,13-7 0,-9 4 3,0-2 0,22-17 0,-30 22-1,1-1 1,-1 0 0,0-1-1,0 1 1,-1-1 0,1 1 0,-1-1-1,0 0 1,4-10 0,-6 14-1,-1 1 1,0-1 0,1 0 0,-1 0-1,0 1 1,0-1 0,1 0 0,-1 0-1,0 0 1,0 1 0,0-1-1,0 0 1,0 0 0,0 0 0,0 0-1,-1 1 1,1-1 0,0 0 0,0 0-1,-1 0 1,1 1-1,-1-1-1,1 1 1,-1 0-1,1 0 1,0 0-1,-1-1 1,1 1-1,-1 0 1,1 0 0,-1 0-1,1 0 1,-1 0-1,1 0 1,-1 0-1,1 0 1,-1 0-1,1 0 1,0 0 0,-1 0-1,1 0 1,-1 1-1,1-1 1,-1 0-1,0 1 1,-3 0-19,0 2 0,0-1 0,1 0 0,-1 1-1,0 0 1,-3 3 0,-1 3-2,-1 1-1,1 0 1,1 0-1,0 1 1,-7 13-1,12-19 23,-1 0 0,1 1 0,-1-1 0,2 1 0,-1 0 0,0 0 0,1-1 0,0 1 0,1 0 0,-1 0-1,1 0 1,1 0 0,0 7 0,-1-11 3,0-1 0,1 1 0,-1-1 0,1 0 1,-1 1-1,1-1 0,0 0 0,-1 0 0,1 1 0,0-1 0,0 0 0,0 0 0,0 0 0,0 0 0,0 0 0,0 0 0,0 0 0,0 0 0,0-1 0,1 1 1,-1 0-1,0-1 0,1 1 0,-1-1 0,0 1 0,1-1 0,-1 0 0,1 1 0,-1-1 0,0 0 0,1 0 0,-1 0 0,1 0 0,-1 0 0,1 0 0,-1-1 0,0 1 1,1 0-1,-1-1 0,2 0 0,5-2-1,0 0 0,0 0 1,0-1-1,0 0 1,8-5-1,1-4-76,-1-1-1,0 0 1,-1-1-1,22-26 1,-23 24-127,-13 16 154,0 0 0,0-1-1,0 1 1,0 0 0,1 0 0,-1 0-1,0 0 1,1 0 0,-1 0 0,1 0-1,1 0 1,-3 1 31,1 0 0,-1 0-1,1 0 1,-1 0 0,0-1-1,1 2 1,-1-1 0,1 0-1,-1 0 1,1 0 0,-1 0-1,0 0 1,1 0 0,-1 0-1,0 0 1,1 1 0,-1-1-1,1 0 1,-1 0 0,0 1-1,1-1 1,-1 0 0,0 0 0,0 1-1,1-1 1,-1 0 0,0 1-1,1-1 1,1 5-105,-1-1 1,1 1 0,-1-1-1,0 1 1,0-1-1,1 8 1,-2-8 71,1 0 1,-1 0-1,1 1 1,0-1-1,4 7 1,-5-10 48,1 0 1,-1-1 0,1 1-1,-1-1 1,1 1 0,-1-1-1,1 1 1,0-1 0,-1 1-1,1-1 1,0 1 0,-1-1-1,1 0 1,0 1 0,0-1-1,0 0 1,-1 0 0,1 0-1,0 0 1,0 0 0,0 1-1,-1-1 1,1-1 0,0 1-1,0 0 1,-1 0 0,1 0-1,0 0 1,0 0-1,0-1 1,-1 1 0,1 0-1,0-1 1,-1 1 0,1-1-1,0 1 1,-1-1 0,1 1-1,1-2 1,23-23 0,11-24 165,-2-2 0,-2-2 0,48-106 0,-73 141 33,-7 18-191,-1 0-1,1 0 1,0 0-1,0 0 1,0 0-1,0 0 1,0 0-1,0 0 1,0 0-1,0 0 1,0 0-1,0 0 1,0 0 0,0 0-1,0 0 1,0 0-1,0 0 1,-1 0-1,1 0 1,0 0-1,0 0 1,0 0-1,0 0 1,0 0-1,0 0 1,0 0-1,0 0 1,0 0-1,0 0 1,0 0-1,0 0 1,0 0-1,0 0 1,0 0-1,0 0 1,0 0-1,0 0 1,0 0-1,0-1 1,0 1-1,0 0 1,0 0-1,0 0 1,0 0-1,0 0 1,0 0-1,0 0 1,0 0-1,-16 28 208,-41 127 323,49-128-377,2 0-1,0 1 1,-2 54 0,8-79-129,0 0 0,0 0 0,0 0 0,1 0 0,-1 0 0,1 0 0,0 0 1,0 0-1,0 0 0,0 0 0,2 3 0,-2-6-21,-1 1-1,0-1 1,0 0 0,1 1-1,-1-1 1,0 0 0,1 1-1,-1-1 1,1 0 0,-1 0-1,0 1 1,1-1 0,-1 0-1,1 0 1,-1 1 0,0-1-1,1 0 1,-1 0 0,1 0-1,-1 0 1,1 0 0,-1 0-1,1 0 1,-1 0 0,1 0-1,-1 0 1,1 0 0,0-1-2,1 1 1,-1-1 0,0 0-1,0 0 1,0 0 0,0 0-1,0 0 1,0 0 0,0 0 0,0 0-1,0 0 1,0 0 0,-1-1-1,2 0 1,2-8 21,0 1 0,0 0 0,-1-1-1,-1 0 1,1 0 0,-1 0 0,0-12 0,8-34-371,-5 64 211,0-1 1,0 0-1,0-1 1,9 9-1,-8-11 141,0-1 0,0 0-1,1 0 1,-1 0 0,1-1-1,-1 0 1,1 0-1,0 0 1,0-1 0,0 0-1,-1-1 1,1 1 0,0-2-1,0 1 1,0 0-1,0-1 1,0-1 0,11-3-1,-10 3 21,-1 0 1,1-1-1,-1 0 0,0 0 0,1-1 0,-2 0 1,1 0-1,0 0 0,-1-1 0,0 0 0,0-1 1,0 1-1,-1-1 0,0 0 0,0-1 0,4-7 1,-8 13-25,0 0 0,0-1 0,-1 1 0,1 0 0,-1-1 0,0 1 0,1-1 1,-1 1-1,0-1 0,0 1 0,1 0 0,-1-3 0,-1 4-3,1-1 1,0 1-1,0 0 0,0-1 0,0 1 1,0-1-1,-1 1 0,1-1 0,0 1 0,0-1 1,-1 1-1,1 0 0,0-1 0,-1 1 1,1 0-1,0-1 0,-1 1 0,1 0 1,-1-1-1,1 1 0,0 0 0,-1 0 1,0-1-1,-1 1 0,0 0 0,0-1 0,1 1 0,-1 0-1,0 0 1,0 1 0,0-1 0,0 0 0,1 0 0,-1 1 0,0-1 0,0 1 0,1 0 0,-1 0 0,1-1-1,-1 1 1,-1 1 0,-5 4 2,1 0 0,0 0 0,0 1 0,1-1 0,0 1 0,0 1 0,0-1 0,1 1 0,0 0 0,1 0 0,0 1 0,-6 15 0,9-20 0,0 1 0,0-1 1,0 1-1,0-1 0,1 1 1,0-1-1,0 1 0,0 0 1,0-1-1,1 1 0,0-1 1,1 6-1,-1-7 0,1 0 1,-1 0-1,1 0 1,0 0-1,0 0 1,0 0-1,0 0 1,0-1-1,0 1 1,1-1-1,0 1 1,-1-1-1,1 0 0,0 0 1,0 0-1,0-1 1,6 3-1,-3-1-76,0-1-1,1 0 0,-1 0 0,1-1 1,-1 1-1,1-2 0,0 1 0,0-1 1,-1 0-1,11-1 0,-15 1 20,1-1 0,0 1 0,0-1-1,0 0 1,-1 0 0,1 0 0,0 0 0,-1 0 0,1-1 0,-1 1-1,0-1 1,1 0 0,-1 0 0,0 0 0,0 0 0,0 0 0,0 0-1,0 0 1,-1-1 0,1 1 0,-1-1 0,1 1 0,-1-1-1,0 1 1,0-1 0,0 0 0,0-3 0,4-30-374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22325,'-12'0'1736,"11"1"-760,7-2-55,4-2-313,2-1-224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77 16580,'2'-4'530,"0"0"0,0 1 0,-1-1 0,1 0 0,-1 0 1,0 0-1,0-1 0,0 1 0,0-8 0,-1 11-390,0 0-1,0-1 1,0 1 0,0 0-1,-1 0 1,1 0-1,0-1 1,-1 1-1,1 0 1,-1 0-1,1 0 1,-1 0 0,0 0-1,1 0 1,-1 0-1,0 0 1,0 0-1,0 0 1,0 0-1,0 0 1,0 1 0,0-1-1,0 0 1,0 1-1,0-1 1,0 1-1,0-1 1,-1 1-1,1-1 1,0 1 0,0 0-1,-1 0 1,1-1-1,0 1 1,0 0-1,-1 0 1,-1 1-1,-3-1 41,-1 1 0,1 0 0,0 0 0,-1 0 0,1 1 0,0 0 0,0 0 0,0 1 0,0 0 0,-9 6 0,-8 5-14,-23 22 1,39-31-132,-9 8-41,1 0 0,0 0 0,1 2 1,0 0-1,1 0 0,-13 22 1,26-37 0,-1 0-1,1 0 1,0 1 0,0-1 0,-1 0 0,1 1 0,0-1 0,0 0 0,0 0 0,0 1 0,-1-1 0,1 0 0,0 1 0,0-1-1,0 0 1,0 1 0,0-1 0,0 0 0,0 1 0,0-1 0,0 0 0,0 1 0,0-1 0,0 0 0,0 1 0,0-1 0,0 0-1,0 1 1,1-1 0,-1 0 0,0 1 0,0-1 0,0 0 0,0 0 0,1 1 0,-1-1 0,0 0 0,0 0 0,0 1 0,1-1-1,-1 0 1,0 0 0,1 1 0,-1-1 0,0 0 0,0 0 0,1 0 0,-1 0 0,0 0 0,1 0 0,-1 1 0,0-1 0,1 0-1,-1 0 1,0 0 0,1 0 0,-1 0 0,1 0 0,24-4-124,-19 2 83,7 0 3,1 0 0,-1 1 1,0 1-1,0 0 0,1 0 0,-1 1 1,0 1-1,0 1 0,21 5 0,-30-6 37,1 0-1,-1 0 0,1 0 0,-1 0 1,1 0-1,-1 1 0,0 0 1,0 0-1,-1 0 0,1 0 0,0 1 1,-1 0-1,0-1 0,0 1 0,0 0 1,-1 1-1,1-1 0,-1 0 0,0 1 1,0-1-1,0 1 0,-1 0 1,1-1-1,-1 1 0,-1 0 0,1 0 1,0 0-1,-1 9 0,-1-7 39,0 0-1,0 0 1,-1-1 0,1 1-1,-2 0 1,1-1 0,-1 1-1,1-1 1,-2 0 0,1 0-1,-1 0 1,0 0 0,0-1-1,-1 1 1,1-1 0,-1 0-1,-10 7 1,7-5-104,0-2-1,0 1 1,-1-1-1,0 0 1,0-1 0,0 0-1,0-1 1,-1 0 0,1 0-1,-1-1 1,-19 2-1,27-3-27,0-1-1,0 0 1,0 0-1,-1 0 1,1-1 0,0 1-1,0-1 1,0 1-1,0-1 1,-4-1-1,5 1 73,0 0 0,0 1-1,0-1 1,0 0 0,0 0 0,0 0-1,1 0 1,-1 1 0,0-1 0,1 0-1,-1 0 1,1 0 0,-1 0 0,1-1 0,-1 1-1,1 0 1,0 0 0,-1 0 0,1 0-1,0 0 1,0-1 0,0 1 0,0-2-1,4-23-525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20380,'0'0'68,"0"-1"-1,1 1 0,-1 0 1,0-1-1,1 1 0,-1 0 1,0 0-1,0 0 0,1-1 1,-1 1-1,0 0 0,1 0 0,-1 0 1,0-1-1,1 1 0,-1 0 1,1 0-1,-1 0 0,0 0 1,1 0-1,-1 0 0,0 0 1,1 0-1,-1 0 0,1 0 1,-1 0-1,0 0 0,1 0 1,-1 0-1,0 0 0,1 1 1,-1-1-1,1 0 0,-1 0 0,0 0 1,1 1-1,-1-1 0,0 0 1,0 0-1,1 1 0,-1-1 1,0 0-1,0 0 0,1 1 1,-1-1-1,0 0 0,0 1 1,0-1-1,1 0 0,-1 1 1,0-1-1,0 0 0,0 1 1,0-1-1,0 1 0,0-1 0,0 0 1,0 1-1,0-1 0,0 1 1,0-1-1,0 0 0,0 1 1,0-1-1,0 0 0,0 1 1,-1 0-1,-9 39 1233,4-22-1007,-8 39 176,-8 31 389,3 0 1,-7 92 0,25-175-809,1-1 1,0 0-1,1 0 1,-1 0-1,1 0 0,1 6 1,-2-9-45,0-1 0,0 0-1,1 1 1,-1-1 0,0 1 0,0-1 0,0 0 0,0 1 0,1-1-1,-1 0 1,0 1 0,0-1 0,1 0 0,-1 1 0,0-1 0,1 0-1,-1 0 1,0 1 0,1-1 0,-1 0 0,1 0 0,-1 0 0,0 1-1,1-1 1,0 0 0,0 0-1,0-1 0,0 1 0,-1 0 0,1-1 0,0 1-1,0 0 1,0-1 0,-1 1 0,1-1 0,0 0 0,0 1 0,-1-1 0,1 0 0,-1 1-1,1-1 1,0 0 0,0-1 0,3-5 18,1 0 0,-1-1 0,0 0 0,-1 0 0,0 0 0,0 0 0,-1 0-1,0-1 1,1-10 0,0-6 63,-1-47 1,-2 66-85,0 3-10,0-1 1,0 0 0,0 0 0,0 0 0,-1 0 0,0 0-1,0 0 1,0 0 0,0 1 0,0-1 0,-4-6 0,2 11-135,1 8 70,2 9-13,0-9 50,1 0 1,0-1-1,1 1 1,0-1-1,0 1 0,1-1 1,0 0-1,4 9 1,-6-15 33,1 0 0,-1 0 0,1 0-1,-1 0 1,1 0 0,0 0 0,-1 0 0,1-1 0,0 1 0,0-1 0,0 1 0,0-1 0,1 0 0,-1 0 0,0 0-1,0 0 1,1 0 0,-1 0 0,1-1 0,-1 1 0,1-1 0,-1 1 0,1-1 0,-1 0 0,1 0 0,-1 0 0,1-1-1,-1 1 1,0 0 0,1-1 0,-1 0 0,4-1 0,2-1 10,0-1 0,-1 1 0,0-2-1,0 1 1,0-1 0,0 0 0,-1 0 0,0-1 0,0 0 0,10-13-1,-4 3 39,-1 0 0,0-1 0,11-26 0,-9 5-35,-11 28-74,-9 27-42,1-1 79,1-1 0,1 1 0,0 0 0,1 1 0,1-1 0,1 1 0,0-1 0,1 1 0,1-1 0,3 20 0,-4-34 27,0 0 0,0 0 0,1 0-1,-1-1 1,1 1 0,-1 0 0,1 0 0,0-1 0,0 1-1,0 0 1,0-1 0,0 1 0,0-1 0,0 1 0,1-1 0,-1 0-1,0 0 1,1 1 0,-1-1 0,1 0 0,-1 0 0,1 0-1,-1 0 1,1-1 0,0 1 0,0 0 0,-1-1 0,1 1-1,0-1 1,0 0 0,0 1 0,0-1 0,-1 0 0,1 0 0,0 0-1,0 0 1,0-1 0,2 0 0,2 0 12,0-1-1,0-1 1,0 1-1,0-1 1,0 0 0,-1-1-1,1 1 1,-1-1-1,9-8 1,0-1 17,-1-1-1,-1-1 1,0 0 0,-1 0-1,0-1 1,14-30 0,-34 109-502,8-54 383,0 0 0,1-1 1,0 1-1,1 0 0,-1 0 1,2-1-1,-1 1 0,4 8 1,-5-16 62,1 0 1,-1 0 0,1 0 0,-1 1 0,1-1 0,0 0 0,0-1 0,-1 1-1,1 0 1,0 0 0,0 0 0,0 0 0,0-1 0,0 1 0,0 0 0,0-1-1,0 1 1,0-1 0,0 1 0,1-1 0,-1 1 0,2-1 0,15-1-303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160 279 15819,'3'-7'726,"0"1"1,0-1-1,0 0 0,-1 0 0,3-10 0,-5 16-604,0 0 0,1 0 0,-1 0 0,0 0-1,0 0 1,0 0 0,0 0 0,1 0 0,-1 0 0,-1 0 0,1 0 0,0 0 0,0 0 0,0 0 0,0 0 0,-1 0-1,1 0 1,0 0 0,-1 0 0,1 0 0,-1 0 0,1 1 0,-1-1 0,0 0 0,1 0 0,-1 0 0,0 1 0,1-1-1,-1 0 1,0 1 0,0-1 0,0 1 0,0-1 0,1 1 0,-1-1 0,0 1 0,0 0 0,0-1 0,0 1 0,0 0-1,0 0 1,0 0 0,0-1 0,0 1 0,0 0 0,0 1 0,0-1 0,0 0 0,0 0 0,-1 0 0,-3 2 29,0-1 0,1 1 0,-1 0 1,1 0-1,0 0 0,0 0 0,0 1 1,0 0-1,0 0 0,0 0 1,1 0-1,-1 1 0,1-1 0,-4 6 1,-4 5-59,1 1 1,-13 23 0,17-27-98,-1 2 0,2-1 1,0 1-1,0 0 1,1 0-1,1 0 0,0 0 1,1 1-1,-1 14 1,3-26 1,0-1 1,0 0 0,0 1 0,0-1 0,0 0 0,0 1 0,1-1 0,-1 0-1,0 1 1,1-1 0,-1 0 0,1 0 0,-1 1 0,1-1 0,0 0 0,-1 0-1,1 0 1,0 0 0,0 0 0,0 0 0,0 0 0,0 0 0,0 0 0,2 1-1,-1-1 2,-1-1 0,1 0-1,0 1 1,0-1-1,0 0 1,-1 0-1,1 0 1,0 0-1,0-1 1,0 1-1,-1 0 1,1-1-1,0 1 1,-1-1-1,4-1 1,5-4 6,0 1-1,0-2 1,0 1 0,11-11 0,14-17 80,-2-1 0,-1-2 0,-2 0 0,-1-3 0,-3 0 0,-1-1 0,28-65 0,-47 96-38,-2-1 1,0 0-1,4-16 0,-9 20 25,-6 12-53,-5 13-22,-5 16 109,1 0 1,-15 52-1,24-63-4,2 0 0,0 0 0,1 0 0,2 0 0,0 25 0,2-43-71,0-1 0,0 1 0,1-1 1,0 0-1,0 1 0,0-1 0,0 0 0,1 1 0,3 7 0,-4-11-24,0 0-1,0 0 1,0 1 0,0-1-1,0 0 1,0 0-1,0 0 1,1 0 0,-1 0-1,0 0 1,0-1 0,1 1-1,-1 0 1,1-1 0,-1 1-1,1-1 1,-1 1-1,1-1 1,-1 0 0,1 1-1,-1-1 1,1 0 0,-1 0-1,1 0 1,0 0 0,-1-1-1,1 1 1,-1 0-1,1-1 1,1 0 0,3-1-2,0-1 1,0 0 0,0 0-1,-1-1 1,1 0-1,-1 0 1,0 0 0,0 0-1,0-1 1,5-7 0,4-4-9,21-35 0,-2-12-131,-31 62 1,-1 5 96,-1 8 12,-7 29-43,3-21 67,1-1 0,1 1 0,1 0-1,0-1 1,3 23 0,-2-41 2,0 1 0,0-1 0,1 1 0,-1-1 0,0 1 0,1-1 0,-1 1 0,1-1 0,0 1 0,-1-1 0,1 0 0,0 1 0,0-1 0,0 0 0,0 0 0,0 1 0,0-1 0,0 0 0,0 0 0,1 0 0,1 1 0,-2-2 1,1 1 0,0-1-1,0 0 1,-1 0 0,1 1-1,0-1 1,0 0 0,0 0-1,-1-1 1,1 1 0,0 0 0,0-1-1,-1 1 1,1-1 0,0 1-1,0-1 1,-1 0 0,1 0 0,1-1-1,7-4 5,-1-1 0,0 0 0,0 0 0,0-1 0,-1 0 0,-1 0 0,14-19 0,-5 4 2,-1-2 0,11-26 0,-22 45-18,-1 0-1,0-1 1,-1 0-1,0 1 1,0-1-1,0 0 1,-1 0-1,0 0 1,1-10-1,-2 17 9,0-1 0,0 0 0,0 1 0,0-1 0,0 1 0,-1-1 0,1 1-1,0-1 1,0 1 0,0-1 0,0 1 0,-1-1 0,1 1 0,0-1 0,0 1 0,-1-1-1,1 1 1,0-1 0,-1 1 0,1 0 0,-1-1 0,1 1 0,-1 0 0,1-1 0,0 1-1,-1 0 1,1-1 0,-1 1 0,1 0 0,-1 0 0,0 0 0,1-1 0,-1 1 0,1 0-1,-1 0 1,1 0 0,-1 0 0,1 0 0,-1 0 0,1 0 0,-1 0 0,0 0 0,1 1 0,-1-1-1,1 0 1,-1 0 0,1 0 0,-1 0 0,1 1 0,-1-1 0,1 0 0,-1 1 0,1-1-1,0 0 1,-1 1 0,1-1 0,-1 1 0,-26 22-45,14-6 68,0 0 0,-12 22 0,21-33-14,0 1-1,1-1 1,0 1 0,1 0-1,-1 0 1,1 0 0,1 0-1,-1 0 1,1 0 0,0 9-1,1-14-4,0-1 1,1 0-1,-1 0 0,0 0 0,1 0 0,-1 0 0,1 1 1,-1-1-1,1 0 0,0 0 0,-1 0 0,1 0 0,0-1 1,0 1-1,0 0 0,0 0 0,-1 0 0,1-1 0,0 1 1,1 0-1,-1-1 0,0 1 0,0-1 0,0 1 0,0-1 0,0 0 1,0 1-1,1-1 0,-1 0 0,2 0 0,6 2 7,0-2 0,1 1 1,9-2-1,-5 1-3,16 1-14,0 0 0,30 8 0,-49-7-9,0 0 0,-1 1 0,1 1 0,-1 0 0,0 1-1,0 0 1,0 0 0,17 13 0,-27-18 17,0 1 0,1-1 0,-1 1 1,1-1-1,-1 1 0,1-1 0,-1 1 0,1-1 0,-1 1 0,1-1 0,0 0 0,-1 1 0,1-1 0,0 0 0,-1 0 0,1 1 0,0-1 0,-1 0 0,1 0 0,0 0 0,-1 0 0,1 0 0,0 0 0,-1 0 1,1 0-1,0 0 0,0 0 0,-1 0 0,1-1 0,0 1 0,-1 0 0,1 0 0,0-1 0,1-1 13,-1 0 1,0-1-1,0 1 0,0 0 1,0 0-1,-1-1 0,1 1 0,-1-1 1,1-3-1,2-14 31,-1-1 0,-1 0 0,0 1 1,-2-1-1,-1 0 0,-6-32 0,-2 30-115,4 17-31,5 6 96,1 0 0,0 1 0,-1-1 1,1 0-1,0 0 0,0 1 0,-1-1 0,1 0 0,0 0 0,0 1 0,-1-1 0,1 0 0,0 1 1,0-1-1,0 0 0,0 1 0,0-1 0,0 1 0,-1-1 0,1 0 0,0 1 0,0-1 1,0 0-1,0 1 0,0-1 0,0 0 0,1 1 0,-2 5-14,1-1 0,0 0 0,1 1 0,-1-1 0,1 1 0,0-1-1,0 0 1,1 0 0,0 0 0,0 0 0,0 0 0,0 0 0,1 0 0,0-1 0,0 1 0,0-1 0,0 0 0,1 0-1,0 0 1,0 0 0,0 0 0,0-1 0,0 0 0,1 0 0,0 0 0,-1-1 0,1 1 0,0-1 0,0 0-1,0 0 1,0-1 0,1 0 0,-1 0 0,0 0 0,1 0 0,-1-1 0,0 0 0,1 0 0,-1-1 0,1 1 0,-1-1-1,0 0 1,0 0 0,9-4 0,16-11 11,-26 13-2,1-1-1,0 2 1,0-1-1,0 0 1,0 1 0,0 0-1,1 0 1,-1 1-1,0-1 1,11 0-1,-15 2 7,0 0-1,0 1 0,0-1 0,0 1 0,-1-1 1,1 1-1,0-1 0,0 1 0,0-1 0,-1 1 1,1-1-1,0 1 0,0 0 0,-1 0 0,1-1 1,-1 1-1,1 0 0,-1 0 0,1 0 0,-1 0 0,1-1 1,-1 1-1,0 0 0,1 0 0,-1 0 0,0 0 1,0 2-1,5 35-42,-4-17 50,0-20 3,-1 0 0,0 0 0,0 1 0,1-1 0,-1 0 1,1 0-1,-1 0 0,1 1 0,0-1 0,-1 0 0,1 0 0,0 0 1,0 0-1,0 0 0,0 0 0,0 0 0,0-1 0,0 1 0,0 0 1,0 0-1,0-1 0,0 1 0,1-1 0,-1 1 0,0-1 0,0 1 1,1-1-1,-1 0 0,0 0 0,0 1 0,1-1 0,-1 0 0,0 0 1,1 0-1,-1 0 0,0-1 0,3 1 0,5-3 32,0 1 0,0-1 0,-1 0 0,13-6 0,-5 2-18,-7 3-6,0 0 0,1 1 1,19-3-1,-26 5-53,-1 1 0,1 0 0,-1 0 0,1 0-1,-1 0 1,1 0 0,-1 0 0,0 1 0,1-1 0,-1 1-1,1 0 1,-1 0 0,0 0 0,0 0 0,1 0-1,-1 0 1,0 1 0,0-1 0,0 1 0,0-1 0,2 3-1,-10-10-3751,-10-13 3112,-1-4-184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18348,'0'3'1600,"4"4"-1376,3-1-408,6-1 984,1 3-359,2-3-249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179 155 16972,'-2'-4'606,"0"-1"0,-1 1 0,0 0 0,0 0 0,0 0 1,0 0-1,-1 1 0,1-1 0,-1 1 0,-4-3 1,6 5-490,0 0 1,0 0 0,0 1 0,0-1 0,0 1-1,0 0 1,0 0 0,-1 0 0,1 0-1,0 0 1,0 0 0,0 0 0,0 0 0,0 1-1,0-1 1,0 1 0,0 0 0,0 0 0,1-1-1,-1 1 1,0 0 0,0 0 0,0 1 0,1-1-1,-1 0 1,1 1 0,-3 2 0,-5 5-52,0 0 0,2 1 0,-1 0 0,1 0 0,0 0 0,1 1 0,0 0 0,1 0 0,0 1 0,1 0 0,1-1 1,-4 15-1,7-25-63,0 1 0,-1-1 0,1 1 0,0-1 0,0 0 1,-1 1-1,1-1 0,0 1 0,1-1 0,-1 1 0,0-1 0,0 1 1,0-1-1,1 0 0,-1 1 0,1-1 0,-1 0 0,1 1 1,0-1-1,0 0 0,-1 0 0,1 1 0,1 0 0,-1-2 2,1 1-1,-1-1 1,0 0-1,0 1 1,1-1-1,-1 0 1,0 0-1,1 0 0,-1 0 1,0 0-1,0-1 1,1 1-1,-1 0 1,0-1-1,0 1 1,1 0-1,-1-1 1,0 1-1,0-1 0,0 0 1,0 1-1,0-1 1,0 0-1,0 0 1,0 0-1,1-1 1,13-11 71,-1 0 0,0-1 0,-2-1 0,1 0 0,12-22 0,44-87 564,-64 115-588,-2 3 10,0 0 1,0-1 0,0 1 0,-1-1-1,0 1 1,0-1 0,1-8-1,-12 31 96,0 8-143,1 0 0,-6 35 1,13-49-12,-1 0 0,1-1 0,1 1 0,0 0 1,0-1-1,1 1 0,0 0 0,0-1 1,5 15-1,-5-20-3,1-1 1,-1 0-1,1 0 0,-1 0 1,1 0-1,0 0 1,0 0-1,0 0 1,0 0-1,1-1 0,-1 1 1,1-1-1,0 0 1,0 0-1,0 0 1,5 3-1,-4-3 1,1-1 1,-1 1-1,1-1 1,-1-1-1,1 1 1,-1 0-1,1-1 1,-1 0-1,1 0 0,-1 0 1,8-2-1,1-1 10,1-1-1,-1 0 0,0-1 1,0-1-1,-1 0 0,1 0 0,15-12 1,-12 7 12,-1 0 0,14-15 0,-24 21-12,0-1-1,0 1 1,0-1 0,-1 0-1,0 0 1,0-1 0,-1 1-1,4-10 1,-7 16-11,0 0 0,1 0-1,-1 0 1,0-1 0,0 1 0,0 0-1,0 0 1,0 0 0,1-1 0,-1 1-1,0 0 1,0 0 0,0-1 0,0 1-1,0 0 1,0 0 0,0-1 0,0 1 0,0 0-1,0 0 1,0-1 0,0 1 0,0 0-1,0 0 1,0-1 0,0 1 0,-1 0-1,1 0 1,0-1 0,0 1 0,0 0-1,0 0 1,0-1 0,-1 1 0,1 0-1,0 0 1,-9 4 22,-11 13 21,3 1 62,-26 35-1,39-48-82,1 0 0,-1 1 0,1-1 0,0 1-1,1 0 1,-1 0 0,1 0 0,1 0 0,-1 0-1,1 1 1,0-1 0,-1 9 0,3-12-19,0-1 0,-1 1-1,1-1 1,0 1 0,0-1 0,0 0 0,0 1-1,1-1 1,-1 0 0,1 0 0,-1 0 0,1 0 0,0 0-1,-1 0 1,1-1 0,0 1 0,4 2 0,-2-1-129,-1-1 1,1 0 0,0 0 0,0 0 0,-1 0-1,1-1 1,0 1 0,1-1 0,-1 0 0,4 0-1,-6-1 65,-1 0-1,1 0 1,0-1-1,-1 1 1,1-1-1,-1 1 1,1-1-1,-1 0 1,1 1-1,-1-1 1,1 0-1,-1 0 1,0 0-1,1 0 1,-1 0-1,0 0 0,0-1 1,0 1-1,0 0 1,0-1-1,0 1 1,0 0-1,-1-1 1,1 1-1,0-1 1,-1 0-1,1 1 1,0-3-1,6-26-484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16996,'-5'3'1464,"8"-2"-816,9-1-192,12-1 608,10-2-215,11-2-177,5 2-64,5-2-200,0 0-120,-3 3-536,-6-1-312,-13 1-544,-9-1 928,-11 5-233,-9 1-143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19836,'1'15'1166,"-1"0"1,-1 1-1,-3 19 0,-1 8 277,3-17-851,0-8-282,1 1 1,2 19 0,-1-34-271,0-1 1,0 1 0,1-1 0,0 1-1,0 0 1,0-1 0,0 1-1,0-1 1,1 0 0,-1 1-1,1-1 1,0 0 0,0 0-1,0 0 1,1 0 0,3 3-1,-4-4-22,-1-1 0,1 0-1,0 0 1,0 0-1,0-1 1,0 1-1,0 0 1,0-1 0,0 1-1,0-1 1,1 0-1,-1 0 1,0 1 0,0-1-1,0-1 1,0 1-1,0 0 1,0-1 0,1 1-1,-1-1 1,0 1-1,0-1 1,0 0 0,0 0-1,2-1 1,5-4 39,1 0 1,-1 0-1,13-12 1,-22 17-58,16-14 104,0-2 0,-1 0-1,23-36 1,12-15-5,-50 68-101,0 0 0,0 0 0,0-1 0,0 1 0,1 0 0,-1 0 0,0-1 0,0 1 0,0 0 0,1 0 0,-1-1 0,0 1 0,0 0 0,0 0 0,1 0 0,-1 0 0,0-1 0,0 1 0,1 0 0,-1 0 0,0 0 0,1 0 0,-1 0 0,0 0 0,0 0 0,1 0 0,-1 0 0,0 0 0,1 0 0,-1 0 0,0 0 0,0 0 0,1 0 0,-1 0 0,0 0 0,1 0 1,-1 0-1,0 0 0,0 0 0,1 0 0,-1 1 0,0-1 0,0 0 0,1 0 0,-1 0 0,0 1 0,0-1 0,0 0 0,1 0 0,-1 0 0,0 1 0,0-1 0,0 0 0,0 0 0,0 1 0,1-1 0,-1 0 0,0 1 0,0-1 0,0 0 0,0 0 0,0 1 0,0-1 0,0 0 0,0 1 0,0-1 0,0 0 0,0 1 0,2 25-60,-2-22 46,0 26-35,0-15 17,0 1 1,1-1-1,3 16 1,-4-30 34,0 0 0,0 0-1,0 0 1,0-1 0,1 1 0,-1 0 0,0 0-1,0-1 1,1 1 0,-1 0 0,1 0 0,-1-1 0,0 1-1,1 0 1,0-1 0,-1 1 0,1 0 0,-1-1 0,1 1-1,0-1 1,-1 1 0,1-1 0,0 0 0,-1 1 0,2 0-1,-1-1 3,0 0 0,0-1 0,0 1 0,0 0-1,0 0 1,0 0 0,0-1 0,0 1 0,0-1-1,0 1 1,-1-1 0,1 1 0,0-1 0,0 1-1,0-1 1,-1 0 0,2 0 0,4-5 23,-1 0 0,0 0 0,7-12 0,55-103 254,-67 121-279,0 0 0,0 0 0,0 0-1,0 1 1,0-1 0,0 0 0,0 0 0,0 0 0,0 0-1,1 0 1,-1 0 0,0 0 0,0 1 0,0-1 0,0 0 0,0 0-1,0 0 1,0 0 0,0 0 0,0 0 0,0 0 0,0 0 0,0 1-1,1-1 1,-1 0 0,0 0 0,0 0 0,0 0 0,0 0-1,0 0 1,0 0 0,0 0 0,1 0 0,-1 0 0,0 0 0,0 0-1,0 0 1,0 0 0,0 0 0,0 0 0,1 0 0,-1 0 0,0 0-1,0 0 1,0 0 0,0 0 0,0 0 0,0 0 0,1 0 0,-1 0-1,0 0 1,0 0 0,0 0 0,0-1 0,0 1 0,0 0-1,0 0 1,1 18-24,-1 1 0,-1-1-1,-3 23 1,-2 17-274,6-53 263,-1 1-218,1-1 1,-1 0 0,1 1 0,1-1 0,-1 1 0,1-1 0,0 0-1,0 1 1,0-1 0,4 8 0,-5-13 236,0 1-1,1-1 1,-1 0 0,0 0 0,0 0-1,0 1 1,0-1 0,0 0-1,0 0 1,1 0 0,-1 0 0,0 0-1,0 1 1,0-1 0,0 0-1,1 0 1,-1 0 0,0 0 0,0 0-1,0 0 1,0 0 0,1 0-1,-1 0 1,0 0 0,0 0-1,1 0 1,-1 0 0,0 0 0,0 0-1,0 0 1,1 0 0,-1 0-1,0 0 1,0 0 0,0 0 0,1 0-1,-1 0 1,0 0 0,0 0-1,0 0 1,0 0 0,1-1 0,-1 1-1,0 0 1,0 0 0,7-11-468,1-14-277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16708,'-3'0'1712,"3"6"-1216,1 3-424,5-1 1368,7 4-1800,4-1-480,9-1 648,7 2-216,0-2-120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177 185 18588,'-1'-1'135,"1"0"0,-1 0 1,0 0-1,0 0 0,1 0 0,-1 1 1,0-1-1,0 0 0,0 1 0,0-1 0,0 1 1,0-1-1,0 1 0,0-1 0,-1 1 1,1 0-1,0 0 0,0-1 0,0 1 0,0 0 1,0 0-1,-1 0 0,1 0 0,0 0 1,-1 1-1,-30 6 1469,24-3-1353,0 0 0,1 1 0,-1 0 0,1 0 0,0 1 0,1 0 0,-1 0 0,1 0 0,0 1 0,1 0 0,-1 0 0,-6 13 0,9-14-209,-1 0 0,1 0 0,1 0 0,-1 0 0,1 1 0,0 0 0,0-1 0,1 1 0,0 0 0,0 0 0,1 0 0,0-1 0,0 1 0,0 0 0,1 0 0,3 11 0,-4-15-32,1 0 0,0-1 0,0 1 0,1 0 0,-1-1 0,0 1 0,1-1 0,0 0 0,-1 1 0,1-1 0,0 0 0,0 0 0,0 0 0,1 0 0,-1-1 1,0 1-1,1-1 0,-1 1 0,1-1 0,-1 0 0,1 0 0,0 0 0,0 0 0,-1 0 0,1-1 0,0 1 0,0-1 0,0 0 0,0 1 0,-1-1 0,1-1 0,0 1 0,0 0 1,0-1-1,0 1 0,4-3 0,4 0 7,-1-1 1,1 0-1,-1-1 1,0 0-1,0-1 1,0 0-1,-1 0 1,10-8-1,-1-3 28,-1 0 0,0-1 0,-2 0 0,23-34 0,-29 37-29,0 0 0,-1-1 1,-1 1-1,0-2 0,-1 1 0,-1-1 1,4-22-1,-8 23-50,-6 11-50,4 5 77,0 1 0,-1-1 0,1 1 1,0 0-1,0-1 0,0 1 0,0 0 0,0 0 1,0-1-1,1 1 0,-1 0 0,0 0 1,0 0-1,0 0 0,1 0 0,-1 0 1,1 1-1,-2 0 0,-4 12 9,0 0 0,0 0 1,1 0-1,1 1 0,0-1 0,1 1 0,1 0 0,0 0 0,1 0 1,1 0-1,0 0 0,4 29 0,-3-42 4,-1 0 0,1 0 0,-1 0 0,1 0 0,-1 0 0,1 0 0,0 0 0,0 0 0,0 0 0,0-1 0,1 1 1,-1 0-1,0-1 0,1 1 0,-1-1 0,1 1 0,-1-1 0,1 0 0,0 1 0,0-1 0,0 0 0,3 1 0,-3-1 4,1-1 1,0 1-1,0-1 1,0 0-1,0 0 1,-1 0-1,1-1 1,0 1-1,0-1 1,0 1-1,-1-1 1,1 0-1,0 0 1,-1 0-1,1 0 1,4-3-1,6-5 37,0 0-1,0-1 1,-1-1-1,0 0 1,-1 0-1,11-15 0,0-3 181,30-50-1,-38 55-67,0-1 0,-2 0 0,18-48 0,-30 72-153,0 0 0,0 1-1,1-1 1,-1 0 0,0 1 0,0-1 0,0 0-1,0 0 1,0 1 0,0-1 0,0 0 0,0 0 0,0 1-1,0-1 1,0 0 0,0 0 0,-1 0 0,-7 3 46,-11 20-36,11-7-5,2 0 0,0 1 0,0-1 0,1 1 0,2 1 0,-1-1 0,2 1 0,0-1 0,1 27 0,1-27-104,1 0 1,0 1-1,1-1 1,1 0 0,1 0-1,0-1 1,1 1-1,1-1 1,14 27 0,-18-40-1097,-3-9 669,-6-10-51,-97-158 77,103 174 502,-1-2 108,0 1 0,1-1 0,-1 0 1,1 0-1,0 0 0,-2-7 0,3 9-91,0 1-1,0-1 1,0 1-1,0-1 1,0 0-1,1 1 1,-1-1-1,0 0 0,0 1 1,1-1-1,-1 1 1,0-1-1,1 1 1,-1-1-1,1 1 1,-1-1-1,0 1 1,1-1-1,-1 1 1,1-1-1,-1 1 0,1 0 1,0-1-1,-1 1 1,1 0-1,-1-1 1,1 1-1,-1 0 1,1 0-1,0 0 1,-1 0-1,1 0 0,0-1 1,-1 1-1,1 0 1,0 0-1,-1 1 1,1-1-1,0 0 1,0 0-1,88-7 735,-42 3-690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49 14971,'1'-1'219,"-1"-1"-1,1 0 1,-1 0-1,0 0 1,1 1-1,-1-1 1,0 0-1,0 0 1,0 0-1,-1 0 1,1 0-1,0 1 1,-1-1-1,1 0 1,-1 0-1,1 0 1,-1 1-1,-1-4 1,1 4-31,0 0 0,0 0 0,-1 0 0,1 0 0,0 1 0,0-1 0,-1 0 0,1 0 0,0 1 0,-1-1 1,1 1-1,0-1 0,-1 1 0,1 0 0,-1-1 0,1 1 0,-1 0 0,-1 0 0,-4 0 167,1 1-1,-1 0 1,1 0-1,-1 0 1,1 1-1,0 0 1,0 0 0,0 1-1,-8 3 1,0 3-101,1 0 1,0 0 0,0 2 0,0-1 0,-14 18 0,22-23-253,0 1 1,1-1 0,0 1-1,0 0 1,0 0-1,1 0 1,-1 0 0,2 0-1,-1 1 1,1 0-1,0-1 1,0 1 0,1 0-1,-2 14 1,3-21-6,0 1 1,0 0-1,0-1 0,0 1 0,0 0 1,0-1-1,0 1 0,0 0 1,1-1-1,-1 1 0,0 0 1,0-1-1,0 1 0,1-1 1,-1 1-1,0 0 0,1-1 0,-1 1 1,1-1-1,-1 1 0,0-1 1,1 1-1,-1-1 0,1 1 1,-1-1-1,1 0 0,0 1 0,-1-1 1,1 0-1,-1 1 0,1-1 1,0 0-1,-1 0 0,1 0 1,0 1-1,-1-1 0,1 0 1,0 0-1,-1 0 0,1 0 0,0 0 1,-1 0-1,1 0 0,-1 0 1,1-1-1,0 1 0,-1 0 1,1 0-1,0 0 0,-1-1 0,1 1 1,0-1-1,4-1-13,0-1 1,0 1-1,0-1 0,8-7 1,7-9-11,-1 0 0,-1-1 0,-1 0 0,25-39 0,-42 59 26,17-22-200,-16 22 193,-1 0 0,0-1 1,0 1-1,1 0 0,-1 0 0,0-1 0,0 1 0,1 0 0,-1 0 1,0 0-1,1-1 0,-1 1 0,0 0 0,1 0 0,-1 0 0,0 0 1,1 0-1,-1 0 0,1 0 0,-1 0 0,0 0 0,1-1 1,-1 2-1,0-1 0,1 0 0,-1 0 0,0 0 0,1 0 0,-1 0 1,1 0-1,-1 0 0,0 0 0,1 0 0,-1 1 0,0-1 1,0 0-1,1 0 0,-1 1 0,0-1 0,1 0 0,-1 0 0,0 1 1,0-1-1,1 0 0,-1 0 0,0 1 0,0-1 0,0 0 1,0 1-1,1-1 0,-1 0 0,0 1 0,0-1 0,0 1 0,0-1 1,0 0-1,0 1 0,0-1 0,0 0 0,0 1 0,0-1 1,0 0-1,0 1 0,0-1 0,-1 1 0,2 15-136,0 0-1,-3 20 1,1-26 134,0 0-1,1 0 1,0 0 0,0 0 0,1 0-1,1 1 1,0-1 0,4 15 0,-5-24 22,0 1 1,0 0-1,-1-1 1,1 0-1,0 1 1,0-1-1,0 1 1,0-1-1,1 0 1,-1 0-1,0 0 1,1 0-1,-1 0 1,0 0-1,1 0 0,-1 0 1,1 0-1,-1-1 1,1 1-1,0 0 1,-1-1-1,1 0 1,0 1-1,-1-1 1,1 0-1,0 0 1,-1 0-1,1 0 1,0 0-1,0 0 1,-1 0-1,1-1 1,0 1-1,-1-1 1,1 1-1,2-2 1,5-2 57,0 0 1,-1 0-1,1-1 0,14-12 1,20-18 170,-29 22-170,1 1 0,29-19 1,-43 30-72,0 0 1,0 1-1,0-1 1,0 1-1,0-1 1,0 1-1,0 0 1,0-1-1,0 1 1,0 0-1,0 0 1,0 0-1,1-1 1,-1 1-1,0 0 1,0 0-1,0 1 1,0-1-1,0 0 1,0 0-1,0 1 1,0-1-1,0 0 1,0 1-1,0-1 1,0 1-1,0-1 1,0 1-1,0 0 1,0-1-1,0 1 1,0 0-1,-1 0 1,1-1-1,0 1 1,-1 0-1,1 0 1,0 0-1,-1 0 1,1 0-1,-1 0 1,1 0-1,-1 0 1,0 0-1,0 0 1,1 0-1,-1 1 1,2 9 13,0-1 0,0 1 0,-1-1 0,0 12 0,0-10 22,-1-9-37,0 5 40,1-1-1,0 1 1,0 0 0,1-1 0,2 9-1,-3-15-21,-1 0-1,1 1 0,-1-1 0,1 0 0,-1 0 1,1 0-1,0 1 0,0-1 0,-1 0 1,1 0-1,0 0 0,0 0 0,0 0 1,0 0-1,1-1 0,-1 1 0,0 0 0,0-1 1,0 1-1,0 0 0,1-1 0,-1 1 1,0-1-1,1 0 0,-1 1 0,0-1 1,1 0-1,-1 0 0,0 0 0,1 0 0,-1 0 1,1 0-1,-1 0 0,0-1 0,1 1 1,-1 0-1,2-2 0,8-2 74,-1-2 0,0 1-1,0-1 1,-1-1 0,0 0 0,0 0-1,0 0 1,10-13 0,-11 10-79,1 2 1,0-1 0,1 1-1,0 1 1,0 0-1,1 0 1,11-5 0,-21 12-21,0-1 0,0 1 0,0 0 1,0-1-1,0 1 0,0 0 0,0 0 1,0 0-1,0 0 0,-1-1 1,1 2-1,0-1 0,0 0 0,0 0 1,0 0-1,0 0 0,0 1 0,0-1 1,0 0-1,0 1 0,0-1 0,0 0 1,0 1-1,1 0 0,-1 1-6,1 0 0,-1-1 0,0 1 0,0 0 0,0-1 0,0 1 0,0 0 0,0 0 0,0 0 0,0 0 0,0 3 0,1 7-43,0 1 0,-1-1 0,0 17 0,-1-18 28,1 8-713,1-23-922,-5-30 313,-4 3 664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19348,'-3'1'1929,"9"6"-945,8-2-304,19-2 1192,6-1-415,17 4-433,5 4-200,13-1-168,4 4-152,8 0-472,5 1-192,-4-1-632,2 1-304,-10-8 848,1 1-208,-10-1-168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17492,'22'-49'3319,"-14"30"-1520,15-27 0,-20 41-1537,0 0 1,1 0 0,-1 1 0,1 0 0,0-1-1,0 1 1,0 0 0,1 1 0,9-7-1,-12 9-243,0 0-1,0 0 0,0 0 0,0 0 0,0 1 0,0-1 0,0 0 0,0 1 0,1 0 0,-1-1 0,0 1 0,0 0 0,1 0 0,-1 1 1,0-1-1,0 0 0,0 1 0,0-1 0,5 2 0,-4 0-32,0 0 0,0 0 0,0 0 0,0 1 1,0-1-1,0 1 0,0-1 0,-1 1 0,1 0 0,3 6 0,0 0-130,-1 1 0,0 0-1,-1 0 1,0 0 0,0 1-1,3 20 1,-5-14-341,-2-14 416,1 1 1,-1 0 0,1-1 0,-1 0 0,1 1-1,3 5 1,-4-9 63,0 0 0,1 0 1,-1 1-1,0-1 0,1 0 0,-1 0 0,0 0 1,1 0-1,-1 0 0,0 0 0,1 0 0,-1 0 1,0 0-1,1 0 0,-1-1 0,0 1 0,1 0 1,-1 0-1,0 0 0,1 0 0,-1 0 0,0-1 1,1 1-1,-1 0 0,0 0 0,1 0 0,-1-1 1,0 1-1,0 0 0,0 0 0,1-1 1,-1 1-1,0 0 0,0-1 0,1 1 0,9-13-185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192 254 18644,'-4'-5'488,"0"1"0,-1 0 0,1 0 0,-1 1 0,0-1 0,0 1 0,0 0 0,-7-2-1,9 4-371,0 0 0,0 0 0,0 1-1,0 0 1,0-1 0,0 1 0,0 0-1,0 1 1,0-1 0,0 0 0,0 1-1,0 0 1,0 0 0,1 0 0,-1 0-1,0 0 1,0 0 0,-2 2 0,-1 1-49,1 0 1,-1 0 0,1 0 0,0 1-1,0-1 1,0 1 0,1 1 0,0-1-1,-5 9 1,6-10-73,1-1 0,0 1 0,0 0 0,0 0 0,1 1 0,-1-1 0,1 0 0,0 0 0,0 1 0,1-1 0,-1 0 0,1 1 0,0-1 0,0 1 0,1 5 0,-1-9 4,1 0-1,-1-1 1,0 1 0,1 0-1,-1 0 1,1 0-1,-1-1 1,1 1 0,-1 0-1,1-1 1,-1 1 0,1 0-1,0-1 1,-1 1-1,1-1 1,0 1 0,-1-1-1,1 1 1,0-1-1,0 1 1,0-1 0,0 0-1,-1 1 1,1-1 0,0 0-1,0 0 1,0 0-1,0 0 1,0 0 0,0 0-1,-1 0 1,1 0-1,0 0 1,0 0 0,0 0-1,0 0 1,0-1 0,0 1-1,-1 0 1,1-1-1,0 1 1,0-1 0,0 1-1,0-1 1,6-2 0,-1-1 0,0 0 1,11-7-1,-16 10 2,3-2 2,-1 0 0,1 0 0,0 1 0,0 0 0,5-3 0,-8 5-4,-1 0-1,1-1 1,0 1 0,0 0-1,0 0 1,0 0 0,0 0 0,-1-1-1,1 1 1,0 1 0,0-1 0,0 0-1,0 0 1,0 0 0,-1 0 0,1 0-1,0 1 1,0-1 0,0 0 0,-1 1-1,1-1 1,0 1 0,0-1-1,-1 1 1,1-1 0,0 1 0,-1-1-1,1 1 1,-1 0 0,1-1 0,-1 1-1,1 0 1,-1-1 0,1 2 0,4 11-29,-1-1 0,-1 1 1,0 0-1,0 0 1,-2 0-1,1 25 1,1-5-27,2 19 53,-3 1 0,-5 62 0,2-97 69,-1 0-1,-1 0 1,-1 0-1,0 0 1,-1-1-1,-1 0 1,-1 0 0,0 0-1,-20 30 1,25-44-56,0 0 0,-1 0 1,1 0-1,-1 0 1,0-1-1,0 1 0,0-1 1,0 0-1,0 0 0,-1 0 1,1 0-1,-1-1 1,1 1-1,-5 0 0,6-1-13,1-1-1,-1 0 1,0 0-1,1 0 1,-1 0-1,1 0 1,-1 0-1,0 0 1,1-1-1,-1 1 1,1-1-1,-1 1 1,1-1-1,-1 1 1,1-1-1,-1 0 1,1 0-1,0 0 1,0 0-1,-1 0 1,1 0-1,0 0 1,0 0-1,0 0 1,0-1-1,0 1 1,0 0-1,0-1 1,0 1-1,1 0 0,-1-1 1,0 1-1,1-1 1,0 1-1,-1-3 1,-1-5-24,0 1 0,1 0 1,0-1-1,1 1 0,0-1 1,0 1-1,0-1 0,1 1 0,1 0 1,0-1-1,4-12 0,1-1-45,2 0 1,22-40-1,103-139 18,-11 18 317,-115 170-241,59-110 215,-59 107-189,-1-1-1,-1 1 1,-1-2-1,0 1 1,3-31-1,-7 46-40,-1 0-1,0 0 1,0 1-1,0-1 1,0 0-1,0 0 1,0 0-1,0 0 1,-1 1-1,1-1 0,-1 0 1,1 0-1,-1 0 1,0 1-1,0-1 1,0 0-1,0 1 1,-1-3-1,1 4-2,0-1 0,0 1-1,0-1 1,0 1 0,-1 0-1,1-1 1,0 1 0,0 0-1,0 0 1,0 0 0,0 0-1,-1 0 1,1 0 0,0 0 0,0 0-1,0 0 1,0 0 0,0 1-1,0-1 1,0 0 0,0 1-1,-1-1 1,1 1 0,0 0-1,1-1 1,-1 1 0,0 0 0,0-1-1,0 1 1,-1 1 0,-6 5 5,1 0 1,0 1-1,1-1 0,-1 1 1,1 1-1,1-1 1,0 1-1,0 0 0,-5 13 1,0 3 11,2 0 1,-8 37-1,14-51-20,0 0-1,0 1 0,1-1 0,1 1 0,0 0 0,1-1 0,3 20 1,-4-29 0,1 1-1,0 0 1,0-1 0,0 1 0,0-1 0,0 1 0,1-1 0,-1 0 0,1 0 0,-1 1 0,1-1 0,0 0 0,0 0 0,0 0 0,4 2 0,-4-3 1,1 0 1,0 0-1,-1 0 1,1 0-1,0 0 1,0-1-1,-1 0 1,1 1-1,0-1 1,0 0-1,0 0 1,0-1-1,-1 1 1,1 0-1,0-1 1,0 0-1,0 0 1,3-1-1,5-3 8,0 0 0,0-1-1,0 0 1,-1-1-1,1 0 1,-2 0-1,16-15 1,57-69 104,-56 55-51,-1 2 19,-18 27-22,-7 11 18,-1-1-71,-10 27 58,-7 36 0,16-58-45,0 0 0,1 0 0,0 0 0,1 0 0,0 1 0,0-1 0,1 0 0,0 0 0,4 16 0,-5-22-9,1-1 0,-1 1 0,1-1 0,-1 1-1,1-1 1,0 1 0,0-1 0,0 0 0,0 1-1,0-1 1,0 0 0,0 0 0,0 0 0,0 0 0,1 0-1,-1 0 1,0 0 0,1 0 0,-1 0 0,3 0-1,-1 0 8,-1-1 0,1 0 0,-1 1 0,0-1 0,1 0-1,-1-1 1,1 1 0,-1 0 0,0-1 0,1 1-1,-1-1 1,4-1 0,3-2 38,0-1 0,0 0 0,0-1 0,0 0 0,10-10 0,2-3 74,-1-2-1,-2 0 1,0-1-1,-1-1 1,15-26 0,-30 44-106,-1 4-17,-1 0 1,1 0-1,0 0 1,-1 0 0,1-1-1,0 1 1,-1 1 0,1-1-1,0 0 1,0 0-1,0 0 1,0 0 0,1 0-1,-11 39 39,-30 107-1576,40-135 535,6-12 514,11-17-95,3-6-93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3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18028,'-6'7'1760,"4"9"-1304,-3-2-328,2 3 1257,3 2-1857,5-2 496,3-4-192,7 0-113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125 266 16428,'-7'2'517,"0"1"0,1 0 0,-1 0 1,1 0-1,-1 1 0,1 0 1,0 0-1,1 1 0,-1-1 1,1 1-1,0 0 0,-8 10 1,9-9-363,-1 0 0,1 0 1,1 0-1,-1 1 0,1-1 1,0 1-1,0 0 0,1 0 1,0 0-1,0 0 0,1 1 1,-1 7-1,1-13-143,1 0 0,0-1-1,0 1 1,0 0 0,1-1 0,-1 1 0,0-1-1,1 1 1,-1 0 0,0-1 0,1 1 0,0-1-1,-1 1 1,1-1 0,0 1 0,0-1-1,2 2 1,-2-2-7,0 0 0,0 0 0,0-1 0,0 1 0,0-1 0,0 1 0,0-1 0,0 1 0,1-1 0,-1 0 0,0 1 0,0-1 0,1 0 0,-1 0 0,0 0 0,0 0 0,1 0 0,0-1 0,4 0-1,0-1 0,1 1 0,-1-2-1,0 1 1,-1-1 0,1 0 0,7-5-1,9-7 44,0-1 0,-2 0-1,0-2 1,-1-1 0,-1 0 0,0-1-1,-2-1 1,0-1 0,-1 0-1,-2-1 1,0-1 0,14-36-1,-25 52-16,0 0 0,0 0 0,0-1-1,-1 1 1,0-1 0,0 1 0,-1-1 0,-2-14 0,2 20-23,-1 1 0,1 0 1,0 0-1,-1-1 1,0 1-1,0 0 1,0 0-1,0 0 1,0 0-1,0 0 1,0 0-1,0 0 0,-1 0 1,1 0-1,-1 1 1,0-1-1,1 1 1,-1-1-1,0 1 1,0 0-1,0-1 1,0 1-1,0 0 0,0 0 1,0 0-1,0 1 1,0-1-1,-1 1 1,1-1-1,0 1 1,-1-1-1,1 1 1,0 0-1,0 0 0,-1 0 1,-2 1-1,-4 1 11,0 0-1,1 0 1,-1 1-1,1 0 0,0 0 1,0 1-1,0 0 1,0 1-1,1 0 1,-1 0-1,1 0 0,-12 13 1,7-6 30,1 0-1,0 1 1,1 0 0,0 1 0,-15 28 0,23-39-40,0 1 1,1-1 0,-1 1-1,1 0 1,0-1 0,0 1-1,0 0 1,1 0-1,0 0 1,-1 6 0,2-8-7,-1-1 1,0 1-1,1-1 1,-1 1 0,1-1-1,0 1 1,-1-1-1,1 0 1,0 1-1,0-1 1,0 0-1,0 0 1,0 1 0,0-1-1,0 0 1,0 0-1,1 0 1,-1 0-1,0-1 1,1 1 0,-1 0-1,0 0 1,1-1-1,-1 1 1,1-1-1,-1 1 1,4-1-1,20 5-84,38 3-1,-42-6 39,0 0 0,0 1 0,-1 1-1,26 9 1,-40-11 13,-1 0 0,0 1-1,0-1 1,0 1 0,0 0-1,0 1 1,-1-1 0,1 1-1,-1 0 1,0 0 0,0 0-1,-1 1 1,1-1 0,-1 1-1,0 0 1,0 0 0,-1 0-1,1 0 1,-1 0 0,2 8-1,3 23-968,-7-35 874,1 1 1,-1 0-1,0 0 1,0 0-1,0 0 1,0 0-1,0 0 1,0 0-1,-1 0 1,1-1-1,0 1 1,-1 0-1,0 0 1,1 0-1,-3 2 1,2-5-421,2-10-167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76 17092,'2'2'291,"1"0"0,0-1 0,0 0 0,-1 1 0,1-1 0,0 0 0,0 0 0,0-1 0,0 1 0,0 0 0,1-1 0,-1 0 0,0 0 0,0 0 0,0 0 0,0 0 0,0-1 0,0 0 0,0 1 0,0-1 0,0 0 0,3-2 0,-3 2-145,1 0 1,-2 0-1,1-1 1,0 1-1,0-1 1,0 0-1,-1 0 1,1 0-1,-1 0 0,1 0 1,-1 0-1,0-1 1,0 1-1,0-1 1,0 0-1,-1 0 1,1 1-1,-1-1 1,1 0-1,-1 0 1,1-5-1,-2 7-125,0 0-1,1 0 1,-1 0 0,0 0-1,0 0 1,0 0 0,0 0-1,0 0 1,0 0 0,0 0-1,0 1 1,-1-1 0,1 0-1,0 0 1,-1 0 0,1 0-1,0 0 1,-1 0 0,1 0-1,-1 0 1,0 1 0,1-1-1,-1 0 1,0 0 0,0 0-1,-1 0-3,1 0 0,-1 1 0,1-1 0,-1 1 1,1 0-1,-1-1 0,1 1 0,-1 0 0,1 0 0,-1 0 0,0 0 0,1 0 0,-1 0 0,-1 1 0,-3 0 2,0 1-1,0 0 1,0 0-1,1 0 1,-1 0-1,1 1 1,-7 5 0,4-2-36,1 1 1,0 0 0,0 0 0,1 0-1,0 1 1,-8 14 0,12-18 4,0-1-1,0 1 1,0 0 0,0 1 0,0-1 0,1 0-1,0 0 1,0 0 0,0 1 0,1-1 0,-1 1-1,1-1 1,0 1 0,0-1 0,1 0 0,-1 1-1,2 4 1,-2-8 8,1 0 0,-1 0-1,1 0 1,-1 0 0,1 0-1,-1 0 1,1 0-1,0-1 1,-1 1 0,1 0-1,0 0 1,0 0 0,0-1-1,0 1 1,0 0 0,-1-1-1,1 1 1,0-1 0,0 1-1,3 0 1,-2-1 2,1 1-1,0-1 0,-1 0 1,1 0-1,0 0 1,-1 0-1,1 0 1,4-1-1,5-3 4,0 1-1,0-2 0,12-5 1,-16 6-15,29-14-4,-12 6 23,40-14 0,-58 24-13,1 0 0,-1 1 1,0-1-1,1 1 1,-1 1-1,1-1 1,-1 1-1,1 1 1,-1-1-1,12 3 1,-16-2 6,-1 0 0,1 0-1,-1 0 1,1 0 0,-1 0 0,0 1 0,1-1 0,-1 1 0,0-1-1,0 1 1,0 0 0,0 0 0,0 0 0,-1 0 0,1 0 0,2 4 0,0 2-1,-1-1 1,0 1-1,4 15 1,-5-18-3,-2-4 5,0 0 0,1 0 1,-1 0-1,0 0 0,1 0 1,0 0-1,-1 0 1,1 0-1,-1 0 0,1 0 1,0 0-1,0-1 1,-1 1-1,1 0 0,0-1 1,0 1-1,0 0 1,0-1-1,0 1 0,0-1 1,0 1-1,0-1 1,0 0-1,0 1 0,0-1 1,0 0-1,0 0 1,0 0-1,1 0 0,-1 0 1,0 0-1,0 0 1,0 0-1,0 0 0,0 0 1,0-1-1,0 1 1,0 0-1,0-1 0,0 1 1,1-1-1,7-3-6,0 0 0,-1-1-1,15-9 1,-14 7-26,7-3-54,-11 6-64,1 0 0,-1 0 0,1 1 0,0 0 0,0 0 0,0 0 0,1 1 0,8-3 1,-15 5 122,1 0 0,-1 0 1,1 0-1,-1 0 0,0 0 1,1 0-1,-1 0 0,0 0 1,1 0-1,-1 0 0,1 0 1,-1 0-1,0 1 0,1-1 1,-1 0-1,0 0 0,1 0 1,-1 0-1,0 1 1,1-1-1,-1 0 0,0 0 1,0 1-1,1-1 0,-1 0 1,0 0-1,0 1 0,1-1 1,-1 0-1,0 1 0,0-1 1,0 0-1,0 1 0,1-1 1,-1 0-1,0 1 0,0-1 1,0 1-1,0-1 0,0 0 1,0 1-1,0-1 1,0 0-1,0 1 0,0-1 1,0 1-1,0-1 0,0 0 1,-1 1-1,1-1 0,0 6-434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16444,'12'13'1744,"15"-10"-984,3-4-304,14-5 816,6-1-391,4-5-129,0 2-400,-1-3-984,-4 2-1161,-3-3 1513,-8 1-264,-6 4-224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20356,'-7'9'1825,"4"18"-1297,-4 5-232,1 8 1360,-1 6-1048,1 2-392,6 0-24,-1-7-216,1-2-176,3-12-416,-2-7-176,-4-36-1168,-8-6 1264,-6-13-25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15027,'-13'-20'2145,"9"8"-921,2 8-424,8 0 1681,4 2-633,13 0-384,5 0-223,7-1-449,5 2-136,7-1-312,1-3-216,0 3-696,0 2-576,-8-1 952,-7 1-232,-7 0-105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18676,'-9'5'420,"1"0"0,-1 1 0,1 1 0,1-1 0,-1 2 0,1-1 0,0 0 0,1 1-1,-7 9 1,9-10-278,0 0 0,0 0-1,0 0 1,1 1-1,0-1 1,1 1 0,0 0-1,0 0 1,0 0-1,1 0 1,0 14 0,1-21-113,-1 1 1,1-1 0,0 0 0,1 0 0,-1 0-1,0 0 1,0 1 0,0-1 0,1 0-1,-1 0 1,0 0 0,1 0 0,-1 0 0,1 0-1,0 0 1,-1 0 0,1 0 0,0 0 0,-1 0-1,1 0 1,0 0 0,0 0 0,0-1-1,2 2 1,-2-1 4,1-1-1,0 0 0,-1 1 1,1-1-1,0 0 1,0 0-1,-1 0 0,1 0 1,0 0-1,0-1 0,-1 1 1,1 0-1,0-1 1,2-1-1,6-2 80,0-1-1,-1 0 1,0-1-1,9-6 1,1-2 75,-1-1-1,0-1 1,-1 0-1,0-1 1,-2-1-1,0 0 1,18-30-1,-30 39-67,-8 11-43,-9 13-108,9-6-157,1-1 0,0 1 0,0 0 0,1 0 1,0 0-1,1 1 0,0-1 0,-2 16 0,4-23 47,0 1-1,0-1 1,0 0-1,0 0 0,0 1 1,1-1-1,-1 0 1,1 1-1,-1-1 1,1 0-1,0 0 0,0 0 1,0 0-1,0 0 1,1 0-1,2 4 1,-3-5 0,1 0 0,0 0 1,0 1-1,0-1 0,1 0 1,-1-1-1,0 1 0,0 0 1,0-1-1,1 1 0,-1-1 1,0 0-1,0 1 0,1-1 1,-1 0-1,0-1 0,1 1 1,-1 0-1,0-1 0,4 0 1,29-11-854,7-6-190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 12299,'7'-13'1465,"-14"16"299,-17 20 408,10-5-1143,1 1-1,-11 23 1,20-35-831,0 0 1,1 1-1,1-1 0,-1 0 1,1 1-1,0 0 0,1-1 1,0 1-1,0 0 0,1 9 1,1-11-132,1 1 0,0 0 0,0 0 0,0-1 0,1 1 0,0-1 0,1 0 1,6 9-1,10 22-321,-11-13 0,0 0-1,-2 0 0,-1 0 0,0 1 1,2 37-1,-7-47 263,-1 0-1,0-1 1,0 1-1,-2 0 1,0 0 0,0-1-1,-1 1 1,-1-1 0,-1 0-1,-10 23 1,13-32 127,-1-1-1,0 0 1,1 0-1,-1-1 1,-1 1-1,1 0 1,0-1-1,-1 0 1,0 0-1,0 0 1,0 0-1,0-1 1,-6 4-1,7-6-49,1 1 0,0 0-1,0 0 1,-1-1 0,1 0-1,0 1 1,-1-1 0,1 0 0,-1 0-1,1 0 1,0 0 0,-1-1-1,1 1 1,0-1 0,-1 1-1,1-1 1,0 0 0,0 0 0,0 0-1,0 0 1,0 0 0,0 0-1,0-1 1,0 1 0,0-1-1,0 1 1,1-1 0,-4-3 0,0-3 11,-1 0 1,1-1-1,1 1 1,0-1-1,0 0 1,1-1-1,0 1 1,0 0-1,1-1 1,0 1-1,0-13 1,0 0-119,2 1 1,0-1-1,7-43 1,-6 57-115,0 1 0,1 0 1,1 0-1,-1 0 0,1 0 0,0 0 1,1 0-1,-1 1 0,1 0 0,10-12 1,-6 9-79,1 1-1,0 0 1,1 0 0,0 1 0,21-12 0,11-2-281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11234,'-4'13'1057,"6"1"-913,-1-4-272,0-7 1416,2 1-1008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314 178 20748,'1'-11'508,"0"1"-1,-1 0 0,0-1 1,0 1-1,-1-1 1,-1 1-1,0 0 0,0 0 1,-7-18-1,8 25-439,0-1 1,-1 1-1,1 0 1,-1 0-1,0 0 1,1 0-1,-1 0 1,-1 1-1,1-1 0,0 1 1,-1-1-1,1 1 1,-1 0-1,0 0 1,0 0-1,0 0 1,0 0-1,0 1 0,0-1 1,0 1-1,-1 0 1,1 0-1,0 0 1,-1 0-1,1 1 1,0-1-1,-1 1 0,1 0 1,-1 0-1,1 0 1,-1 1-1,-6 0 1,3 2-62,0 0 1,1 0 0,-1 0 0,1 0 0,-1 1-1,1 0 1,0 1 0,0-1 0,1 1-1,-1 0 1,-7 10 0,-2 3-18,1 0 0,-16 29 1,19-29 5,1 0 0,1 1 0,1 0 0,-9 34 0,15-46-10,1 0 0,-1 0 1,1 0-1,0 1 0,1-1 1,-1 0-1,1 0 1,1 1-1,0-1 0,0 0 1,0 0-1,1 0 0,0 0 1,0 0-1,1 0 0,5 11 1,-5-14-5,-1-1 1,1 1-1,-1-1 1,1 0-1,0 0 1,0 0-1,0-1 1,1 1 0,-1 0-1,1-1 1,-1 0-1,1 0 1,0 0-1,0-1 1,0 1-1,0-1 1,0 0-1,0 0 1,7 1-1,-5-2 11,0 0-1,0-1 0,-1 1 0,1-1 0,0 0 0,-1-1 1,1 1-1,-1-1 0,1 0 0,-1-1 0,0 1 0,0-1 1,6-4-1,-5 3 39,0-1 0,-1 1 0,1-1 1,-1 0-1,0-1 0,-1 1 0,1-1 0,-1 0 1,0 0-1,5-11 0,-7 12 29,0 1-1,-1-1 0,0 1 1,1-1-1,-1 0 1,-1 1-1,1-1 1,-1 0-1,0 1 0,0-1 1,0 0-1,-1 0 1,1 1-1,-1-1 1,0 0-1,-4-7 0,5 10-42,-1 1 0,1-1 0,-1 1 0,0 0-1,0-1 1,0 1 0,1 0 0,-1-1 0,-1 1-1,1 0 1,0 0 0,0 0 0,0 0 0,-1 0-1,1 0 1,0 1 0,-1-1 0,1 0 0,0 1-1,-1-1 1,1 1 0,-1-1 0,1 1 0,-1-1-1,0 1 1,1 0 0,-1 0 0,1 0 0,-1 0-1,1 0 1,-1 0 0,0 1 0,1-1-1,-1 0 1,1 1 0,-1-1 0,1 1 0,-2 1-1,0-1-12,1 0-1,0 0 1,-1 1-1,1-1 0,0 1 1,0-1-1,0 1 1,0 0-1,1 0 0,-1 0 1,0 0-1,1 0 0,-1 0 1,1 0-1,0 0 1,0 1-1,0-1 0,0 0 1,0 1-1,0-1 1,1 1-1,-1-1 0,1 4 1,0-5-9,-1 0 1,1-1 0,1 1 0,-1 0 0,0 0-1,0 0 1,0 0 0,0-1 0,1 1-1,-1 0 1,0 0 0,0-1 0,1 1 0,-1 0-1,1 0 1,-1-1 0,1 1 0,-1-1-1,1 1 1,-1 0 0,1-1 0,0 1 0,-1-1-1,1 1 1,0-1 0,-1 1 0,1-1-1,0 0 1,0 1 0,2-1-7,0 1 0,-1-1 0,1 1 0,-1-1-1,1 0 1,-1 0 0,1-1 0,0 1 0,3-1 0,4-2-31,1 0 1,-2 0-1,19-10 1,-5-1-20,-17 10 42,0 0 1,0 0 0,0 1 0,0 0 0,1 0 0,-1 0 0,1 1 0,8-2 0,-14 4 13,0 0 0,-1 0 0,1 0 0,0 0 0,0 0 0,0 0 0,0 0 0,-1 0 0,1 1 0,0-1 0,0 0 0,0 1 0,-1-1 0,1 0 0,0 1 0,0-1 0,-1 1 0,1-1 0,0 1 0,-1-1 0,1 1 0,0 1 0,1 0-3,-1 0-1,0 0 1,0 0-1,0 0 1,0 0-1,-1 1 1,1-1-1,0 4 1,0 5-29,0 1 0,-1 19 0,0-23 9,-5 61-86,0 8-4166,8-82 2429,1-12 727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3 127 18388,'0'2'214,"0"0"1,0 0-1,0 0 1,0 1-1,0-1 1,1 0-1,-1 0 0,1 0 1,-1 0-1,1 0 1,0 0-1,0 0 1,0 0-1,0 0 0,2 2 1,-2-3-101,0 0 1,1 0 0,-1 0-1,1-1 1,-1 1 0,1 0-1,0-1 1,-1 1 0,1-1-1,-1 1 1,1-1 0,0 0-1,0 0 1,-1 0 0,1 0-1,0 0 1,-1 0 0,1 0-1,3-1 1,4-1 99,0 0 1,0-1 0,1 0 0,-2 0-1,1-1 1,0 0 0,-1-1-1,0 0 1,13-10 0,-16 11-168,0 1 1,-1-1 0,1-1 0,-1 1 0,0 0 0,0-1 0,-1 0 0,1 0-1,-1 0 1,0 0 0,-1-1 0,1 1 0,-1-1 0,0 1 0,0-1 0,1-8-1,-3 13-42,0 0-1,0-1 0,0 1 0,0 0 0,0 0 0,0 0 0,0 0 0,0 0 1,0 0-1,0 0 0,-1 0 0,1 0 0,0 0 0,-1 0 0,1 0 0,-1 0 0,1 0 1,-1 0-1,1 0 0,-1 0 0,0 0 0,1 0 0,-1 1 0,0-1 0,0 0 1,0 1-1,0-1 0,1 0 0,-1 1 0,0-1 0,0 1 0,0-1 0,0 1 0,0 0 1,0-1-1,-1 1 0,1 0 0,0 0 0,0 0 0,0 0 0,-1 0 0,-2 0-5,1 0-1,-1 1 1,0-1-1,1 1 1,-1 0-1,1 0 1,-1 0-1,1 1 1,-1-1-1,1 1 1,-4 2-1,-5 6 17,0 0 0,1 0 0,0 1 0,1 1 0,0 0 0,1 0 0,0 1 1,1 0-1,1 0 0,0 1 0,0 0 0,2 0 0,-6 20 0,10-30-1,0 0 0,0 1 0,0 0 0,1-1 0,0 1 0,0-1 0,0 1 0,2 6 0,-2-9-25,0-1 0,1 1 0,-1 0 0,1-1 0,-1 1 0,1-1 0,0 1 0,0-1 0,0 1 0,0-1 0,0 0 0,0 1 1,0-1-1,0 0 0,0 0 0,1 0 0,-1 0 0,0 0 0,1 0 0,-1 0 0,1 0 0,-1-1 0,1 1 0,-1 0 0,1-1 0,2 1 1,1 0-165,1-1 1,-1 1 0,0-1 0,1-1 0,-1 1 0,1-1-1,-1 1 1,10-4 0,43-19-662,-42 16 702,25-11-408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21277,'-5'50'4597,"-13"43"-2853,8-45-1608,2 0 0,-3 75 0,10-122-144,1 1-1,0 0 1,0 0 0,0 0 0,1 0-1,-1-1 1,0 1 0,1 0-1,-1 0 1,1-1 0,0 1 0,-1 0-1,1-1 1,0 1 0,0 0-1,0-1 1,0 1 0,2 1-1,-1-2-7,-1 0 0,0 0 0,1-1 0,-1 1-1,0-1 1,1 1 0,-1-1 0,1 0-1,-1 1 1,1-1 0,-1 0 0,1 0-1,-1 0 1,1 0 0,-1 0 0,1 0-1,-1-1 1,2 1 0,7-4-121,1 1 1,-1-2-1,0 1 1,18-13-1,-17 11 34,-1 0-1,-6 3 51,1 0 1,0 0 0,0 0-1,0 1 1,0 0-1,1 0 1,-1 0-1,1 0 1,-1 1 0,1 0-1,-1 0 1,8 1-1,-13-1 52,0 1 0,1 0-1,-1 0 1,1 1 0,-1-1 0,1 0-1,-1 0 1,0 0 0,1 0 0,-1 0-1,1 0 1,-1 0 0,0 1 0,1-1-1,-1 0 1,1 0 0,-1 1 0,0-1-1,1 0 1,-1 1 0,0-1-1,1 0 1,-1 1 0,0-1 0,0 0-1,1 1 1,-1-1 0,0 0 0,0 1-1,0-1 1,0 1 0,0-1 0,1 1-1,-8 15 109,-19 12 247,18-22-328,0 0-1,0 0 1,0-1 0,0 0 0,-1-1 0,0 0 0,0 0 0,0-1-1,0 0 1,0 0 0,-1-1 0,0 0 0,1-1 0,-17 0 0,25-1-47,0 0 1,-1 0 0,1 0-1,0 0 1,-1 0 0,1-1-1,0 1 1,0-1 0,-1 1-1,1-1 1,0 1 0,0-1-1,0 0 1,0 1 0,-1-1-1,1 0 1,0 0 0,1 0-1,-1 0 1,0 0-1,0 0 1,0 0 0,0 0-1,1 0 1,-1 0 0,1 0-1,-1-1 1,1 1 0,-1 0-1,1 0 1,-1-1 0,1 1-1,0 0 1,0-1 0,0 1-1,0 0 1,0 0 0,0-1-1,0 1 1,0 0 0,1-1-1,0-1 1,7-10-326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68 374 17436,'5'-5'1850,"-8"3"-371,-11 7 880,9 0-2192,0-1 1,0 1 0,1 0 0,0 0 0,0 1-1,0-1 1,0 1 0,1 0 0,0-1 0,0 2-1,1-1 1,-1 0 0,1 1 0,1-1 0,-1 1-1,0 8 1,2-14-161,0 0-1,0-1 0,0 1 0,0 0 1,0-1-1,1 1 0,-1 0 1,0-1-1,0 1 0,1-1 1,-1 1-1,0 0 0,1-1 1,-1 1-1,0-1 0,1 1 0,-1-1 1,1 1-1,-1-1 0,1 1 1,-1-1-1,1 1 0,-1-1 1,1 0-1,0 1 0,-1-1 1,1 0-1,0 0 0,0 1 0,2-1 15,-1 1 1,1-1-1,-1 0 0,1 0 0,-1 0 0,1 0 0,0-1 0,3 0 0,6-2 71,0-1 0,15-7 0,-27 11-91,38-18 192,27-12 31,-60 28-239,1 0 0,0 1 1,-1-1-1,1 1 0,0 0 1,0 1-1,0-1 0,0 1 0,6 1 1,-11-1 2,0 0 0,1 1 1,-1-1-1,0 0 0,0 1 1,0-1-1,0 1 0,1-1 1,-1 1-1,0-1 0,0 1 0,0 0 1,0 0-1,0-1 0,-1 1 1,1 0-1,0 0 0,0 0 1,0 0-1,-1 0 0,1 0 1,-1 0-1,1 0 0,-1 0 1,1 1-1,-1-1 0,1 0 0,-1 0 1,0 0-1,0 1 0,0-1 1,0 0-1,0 0 0,0 3 1,3 11-90,-3-15 100,0 1 0,1-1-1,-1 0 1,0 0 0,0 0 0,0 0-1,1 1 1,-1-1 0,0 0-1,0 0 1,0 0 0,1 0 0,-1 0-1,0 1 1,1-1 0,-1 0-1,0 0 1,0 0 0,1 0 0,-1 0-1,0 0 1,0 0 0,1 0-1,-1 0 1,0 0 0,1 0 0,-1 0-1,0 0 1,0 0 0,1-1-1,-1 1 1,0 0 0,0 0 0,1 0-1,-1 0 1,0 0 0,0-1-1,1 1 1,9-6-113,4-7-508,0 1-1,0-2 0,-2 0 0,0 0 1,0-1-1,-1 0 0,11-23 0,-5 5-890,-1-1 0,18-61-1,-24 61 2133,-2 1 0,5-63 2026,-17 100-1882,-4 9-36,-53 195 2772,52-165-3149,2 1 0,-3 84 0,10-126-344,2 19 7,-2-20-14,0 0 0,0 0 0,0-1 0,0 1 0,0 0 0,1 0 0,-1-1 0,0 1 0,0 0 0,1-1 0,-1 1 0,1 0-1,-1-1 1,0 1 0,1-1 0,-1 1 0,1-1 0,0 1 0,-1-1 0,1 1 0,-1-1 0,2 1 0,-1-1 4,-1 0 1,0 0-1,1 0 1,-1 0-1,0 0 1,1 0-1,-1-1 1,0 1-1,1 0 1,-1 0-1,0 0 1,1-1-1,-1 1 1,0 0-1,0 0 0,1-1 1,-1 1-1,0 0 1,0-1-1,0 1 1,1 0-1,-1-1 1,0 1-1,0 0 1,0-1-1,0 1 1,0-1-1,0 1 0,0 0 1,0-1-1,0 1 1,0-1-1,3-16 165,-3 15-142,2-32 489,-2-37 1,0-2-96,0 72-445,0-1 0,0 1 0,1 0 0,-1 0 1,0-1-1,1 1 0,-1 0 0,0 0 0,1 0 0,-1-1 0,1 1 0,0 0 0,-1 0 1,1 0-1,0 0 0,0 0 0,0 0 0,0 1 0,0-1 0,0 0 0,0 0 0,0 0 0,0 1 1,0-1-1,0 1 0,0-1 0,0 1 0,1-1 0,-1 1 0,2-1 0,4 0-183,1 0 0,-1 1-1,0 0 1,11 1-1,0-1-164,5 0-81,92-6-1519,-98 4 1746,0 0 0,-1-2 1,1 0-1,27-11 0,-38 12 414,-9 4 79,-14 6 45,10-3-213,1 1 0,-1 0 0,1 0 0,1 1 1,-1-1-1,1 1 0,0 1 0,-7 11 0,10-16-88,1-1 0,0 1 0,0 0 1,0 0-1,1 0 0,-1 0 1,0 0-1,1 0 0,-1 0 0,1 0 1,0 0-1,0 0 0,0 0 0,0 0 1,0 0-1,0 0 0,0 1 0,1-1 1,-1 0-1,1 0 0,-1 0 0,1 0 1,0 0-1,0-1 0,0 1 0,0 0 1,0 0-1,0 0 0,0-1 1,1 1-1,-1-1 0,1 1 0,-1-1 1,1 0-1,0 1 0,-1-1 0,3 1 1,16 8-44,-12-7 9,0 1 0,-1 0 0,1 1 1,10 8-1,-17-13 23,0 1 1,0 0 0,-1 0-1,1-1 1,0 1-1,0 0 1,-1 0 0,1 0-1,0 0 1,-1 0-1,1 0 1,-1 0 0,1 0-1,-1 0 1,0 0-1,1 0 1,-1 1 0,0-1-1,0 0 1,0 0-1,0 0 1,0 0 0,0 0-1,0 1 1,0-1-1,0 0 1,0 0 0,-1 0-1,1 0 1,0 0-1,-1 0 1,1 0 0,-1 0-1,0 0 1,1 0 0,-1 0-1,1 0 1,-1 0-1,0 0 1,-1 1 0,-3 2-22,1 0 1,-1-1 0,0 0 0,0 0 0,0 0-1,-1 0 1,1-1 0,-1 0 0,1 0 0,-1 0-1,0-1 1,0 1 0,0-2 0,-7 1 0,-1 0-1,-1 0 0,0-2 0,1 0 0,-25-4-1,13-2-110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15347,'3'-45'6275,"-2"56"-5578,0-1 1,0 0-1,-1 1 1,-1-1-1,1 0 1,-5 19-1,1-4-189,-5 39 132,2-21-613,2 1-1,2 0 1,3 74-1,8-88-2024,-8-30 1946,0 0 0,0-19-4632,-14-40 2066,-15-79 2549,29 136 182,0 0 1,-1 1-1,1-1 0,0 0 0,0 0 0,0 0 0,0 1 0,0-1 1,1 0-1,0-3 0,-1 5-74,1 0-1,-1-1 1,1 1 0,-1 0 0,1-1 0,-1 1-1,1 0 1,-1 0 0,1 0 0,-1-1-1,1 1 1,-1 0 0,1 0 0,0 0 0,-1 0-1,1 0 1,-1 0 0,1 0 0,-1 0-1,1 0 1,-1 1 0,1-1 0,0 0-1,-1 0 1,1 0 0,-1 1 0,1-1 0,-1 0-1,1 0 1,-1 1 0,0-1 0,1 0-1,-1 1 1,1-1 0,-1 1 0,1 0-1,19 11 0,1-1 0,0-1-1,1-1 1,39 12-1,-47-17-58,1-1-1,-1-1 0,1 0 1,-1-1-1,1 0 1,-1-1-1,1-1 0,26-5 1,-14-3 849,-17 0 14,-10 9-800,0 0 0,0 0-1,0-1 1,0 1 0,1 0 0,-1-1-1,0 1 1,0 0 0,0-1 0,0 1 0,0 0-1,0-1 1,0 1 0,0 0 0,0-1-1,-1 1 1,1 0 0,0-1 0,0 1-1,0 0 1,0-1 0,0 1 0,0 0 0,-1-1-1,1 1 1,0 0 0,0 0 0,-1-1-1,1 1 1,0 0 0,0 0 0,-1-1-1,0 1 34,0-1-1,0 1 0,0-1 0,0 1 0,0-1 0,0 1 0,0 0 0,0 0 1,0-1-1,0 1 0,0 0 0,0 0 0,0 0 0,0 0 0,0 0 1,0 0-1,0 1 0,0-1 0,-2 1 0,-23 8 602,21-7-507,-13 6 47,1 1 0,0 0 0,-25 18 0,35-22-198,1 1 1,-1-1 0,1 1-1,0 0 1,0 1-1,1-1 1,0 1-1,0 0 1,0 1-1,-4 10 1,8-17-17,1 0 0,-1 0 0,1 0 0,-1 0 0,1 1 0,0-1 0,-1 0 1,1 0-1,0 0 0,0 0 0,0 0 0,0 0 0,0 1 0,0-1 0,0 0 0,0 0 0,1 0 0,-1 0 1,0 0-1,1 0 0,-1 0 0,0 0 0,1 0 0,-1 0 0,1 0 0,0 0 0,0 1 0,1-1 3,-1 0 0,1 0 0,0 0 0,0 0 0,-1-1-1,1 1 1,0 0 0,0-1 0,0 0 0,0 1 0,0-1 0,0 0 0,0 0-1,2 0 1,8-1 10,0 0 1,0-1-1,21-7 0,-14 3-6,-1-1 0,1-1 0,-1-1 1,16-10-1,65-50-374,-80 56 146,-3 4-269,-16 9 445,1 0 0,-1 0-1,0 0 1,0 0 0,1 0 0,-1 0-1,0 0 1,0 0 0,1 0-1,-1 0 1,0 0 0,0 1 0,1-1-1,-1 0 1,0 0 0,0 0-1,0 0 1,1 0 0,-1 0 0,0 1-1,0-1 1,0 0 0,1 0-1,-1 0 1,0 0 0,0 1-1,0-1 1,0 0 0,0 0 0,0 0-1,1 1 1,-1-1 0,0 0-1,0 1 1,0 2-263,0 0 1,0 0-1,0 0 0,0 1 1,-1-1-1,0 0 0,1 0 1,-2 3-1,-9 39-1244,10-26 754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19068,'4'-2'250,"0"0"0,0 0 0,0 0 0,0 0 0,0 1 0,0 0 0,1 0 0,-1 0 0,1 0 0,-1 1 0,7-1 0,0 0 284,12-1-172,0 1 0,0 1 0,1 1 0,37 6 0,-47-5-341,-1 1 1,0 0-1,0 1 0,-1 1 0,1 0 0,-1 1 0,0 0 1,0 1-1,15 11 0,-25-16-22,0-1 0,0 1-1,-1 0 1,1-1 0,0 1 0,-1 0 0,0 0 0,1 0 0,-1 0-1,0 0 1,0 0 0,0 0 0,0 1 0,-1-1 0,1 0-1,0 0 1,-1 1 0,1 3 0,-2-3-1,1 1 1,0-1 0,-1 1-1,0-1 1,0 1-1,0-1 1,0 0-1,-1 0 1,1 0-1,-1 1 1,-3 3-1,-5 6 3,-1 0 0,-1 0 0,0-1-1,-17 13 1,18-16 8,-148 139-817,139-131 632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14867,'-1'0'54,"0"-1"1,1 0-1,-1 1 0,0-1 0,0 1 1,0-1-1,0 1 0,1 0 0,-1-1 1,0 1-1,0 0 0,0 0 0,0-1 1,0 1-1,0 0 0,0 0 0,0 0 0,0 0 1,0 0-1,0 0 0,0 0 0,0 1 1,1-1-1,-1 0 0,0 0 0,0 1 1,0-1-1,0 1 0,0-1 0,1 1 1,-1-1-1,0 1 0,0-1 0,1 1 1,-1 0-1,0-1 0,1 1 0,-1 0 0,0 0 1,1-1-1,-1 3 0,-4 4 214,0 0 1,1 0-1,-6 12 0,10-19-237,-1 2 5,-7 15 588,0 1 0,-9 34 0,15-47-493,1 1 0,0-1 0,1 0 1,-1 1-1,1-1 0,0 1 0,0-1 0,1 1 0,0-1 1,0 0-1,0 1 0,0-1 0,1 0 0,0 0 0,3 6 0,10 16-13,32 63-714,-42-77 400,0 0-1,-1 0 0,0 1 1,-1 0-1,2 18 1,-4-16 63,0-1 0,-2 1-1,1 0 1,-2-1 0,-4 20 0,5-28 330,-1-1 0,0 1 0,0-1-1,0 0 1,-1 0 0,0 0 0,0 0 0,-1 0 0,0-1-1,0 0 1,0 1 0,0-1 0,-1-1 0,-9 8 0,13-11-74,0 0 1,0 0-1,-1 0 1,1 0-1,0-1 1,0 1-1,-1-1 1,1 1-1,-1-1 1,1 1-1,0-1 1,-1 0 0,1 0-1,-1 1 1,1-1-1,-3 0 1,4-1-32,-1 1 0,0 0 0,0-1-1,0 1 1,0-1 0,0 1 0,1-1 0,-1 1 0,0-1 0,0 1 0,1-1 0,-1 0 0,0 1 0,1-1 0,-1 0 0,1 0 0,-1 1 0,0-3 0,-1-2 155,0 0 0,1 0 1,-1 0-1,1 0 0,0-1 1,0-9-1,0-15 161,1 1 0,6-51-1,-4 66-542,1-1 0,0 1-1,1 0 1,1 0-1,0 0 1,1 1 0,11-19-1,-13 25-51,1 1 0,0 0 0,1 1 0,-1-1 0,1 1-1,0 0 1,0 0 0,1 1 0,9-6 0,10-4-390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18500,'-3'-1'287,"0"-1"-1,0 1 1,0 0 0,0 0-1,0 0 1,-1 0 0,1 1-1,0-1 1,-1 1 0,1 0 0,0 0-1,0 0 1,-1 0 0,-3 1-1,-46 12 1422,48-11-1600,-6 1-46,0 1 0,0 0 0,1 0 0,-1 2 0,-18 11 0,29-17-59,0 1 0,-1-1 1,1 0-1,0 0 0,-1 1 0,1-1 0,0 0 1,0 1-1,-1-1 0,1 0 0,0 1 1,0-1-1,0 0 0,0 1 0,-1-1 0,1 1 1,0-1-1,0 0 0,0 1 0,0-1 0,0 1 1,0-1-1,0 0 0,0 1 0,0-1 0,0 1 1,0-1-1,0 0 0,1 1 0,-1-1 1,11 11 67,25 4 9,-28-12-66,2 2-12,0 0-1,0 1 0,0-1 0,-1 2 0,0-1 1,0 2-1,10 9 0,-16-14-4,0 0 0,-1 0 0,1 1 0,-1-1 0,0 1 0,0-1 0,-1 1 0,1 0 0,-1-1-1,2 8 1,-2-9 2,-1 1 1,0-1-1,0 1 0,0 0 0,0-1 0,0 1 0,-1-1 0,1 1 0,-1-1 0,0 1 0,0-1 0,1 1 0,-2-1 0,1 1 0,0-1 0,0 0 0,-4 4 0,1-2 34,0 0 0,0 0 0,-1-1 1,1 0-1,-1 0 0,0 0 0,0-1 0,0 1 0,0-1 0,0 0 1,0-1-1,-1 1 0,1-1 0,-1 0 0,1 0 0,-1-1 0,1 1 0,-1-2 1,1 1-1,-1 0 0,1-1 0,-1 0 0,1 0 0,0-1 0,-8-2 1,12 4-84,1 0 0,-1 0 0,0-1 0,1 1 0,-1 0 0,1 0 0,-1-1 0,0 1 0,1 0 0,-1-1 0,1 1 0,-1-1 0,1 1 0,-1-1 0,1 1 0,-1-1 1,1 1-1,0-1 0,-1 1 0,1-1 0,0 1 0,-1-1 0,1 0 0,0 1 0,0-1 0,-1 0 0,1 1 0,0-1 0,0 0 0,0 1 0,0-1 0,0 0 0,0 1 0,0-1 1,0 0-1,0 1 0,0-1 0,1 0 0,-1 1 0,0-1 0,0 0 0,1 1 0,-1-2 0,2 0-94,0 1 0,0-1 0,0 0-1,0 1 1,0-1 0,0 1 0,0-1 0,1 1-1,-1 0 1,4-2 0,16-4-701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65 16251,'4'-4'534,"3"-1"1367,-9 9 148,-5 19 65,1 2-1141,3-12-739,0-1 1,0 1-1,2-1 0,-1 1 1,1 0-1,1 0 1,2 13-1,-2-24-200,0-1-1,0 0 1,0 0-1,1 1 0,-1-1 1,1 0-1,-1 0 0,1 0 1,-1 1-1,1-1 0,0 0 1,-1 0-1,1 0 1,0 0-1,0 0 0,0 0 1,0-1-1,0 1 0,0 0 1,0 0-1,0-1 0,0 1 1,0 0-1,0-1 1,0 1-1,2 0 0,0-1 32,0 0 0,-1 0-1,1 0 1,0 0 0,0 0 0,-1-1-1,1 1 1,0-1 0,0 0-1,-1 0 1,5-1 0,7-5 179,-1 0 0,1-1 0,15-13 1,-26 19-214,103-86 796,-105 87-829,0 0 0,-1 1-1,1-1 1,0 0-1,0 1 1,-1-1 0,1 1-1,0-1 1,0 1 0,0-1-1,0 1 1,0-1-1,0 1 1,0 0 0,0 0-1,0-1 1,0 1 0,-1 0-1,1 0 1,0 0-1,2 0 1,-2 1-3,-1-1-1,1 1 0,-1-1 1,1 1-1,-1-1 1,1 1-1,-1-1 0,1 1 1,-1 0-1,1-1 1,-1 1-1,0 0 0,0-1 1,1 1-1,-1 0 1,0 0-1,0-1 0,0 1 1,1 0-1,-1 0 1,0 0-1,0 9-50,0 0 1,-1 0-1,-2 12 0,2-13 49,1-9 7,0 0 0,0 1 0,0-1 0,-1 0 0,1 0 0,0 0 0,0 0 0,0 1 0,0-1 0,0 0 0,0 0 0,0 0 0,0 1 0,0-1 0,0 0 0,0 0 0,0 0 0,0 1 0,0-1 0,0 0 0,0 0 0,0 0 0,0 1 0,0-1 0,0 0 0,1 0 0,-1 0 0,0 0 0,0 1 0,0-1 0,0 0 0,0 0 0,0 0 0,1 0 0,-1 1 0,0-1 0,0 0 0,0 0 1,0 0-1,1 0 0,-1 0 0,0 0 0,0 0 0,0 0 0,1 0 0,-1 0 0,0 1 0,0-1 0,0 0 0,1 0 0,-1 0 0,0 0 0,0 0 0,0 0 0,1-1 0,-1 1 0,0 0 0,0 0 0,16-11 25,14-22 1,-8 5-18,-11 12-39,1 1 0,0 0 0,1 1 0,1 1 0,24-19 0,-37 31 20,0 1-1,0-1 0,0 0 0,-1 1 0,1-1 0,0 0 0,1 1 0,-1-1 0,0 1 0,0 0 0,0-1 0,0 1 1,0 0-1,0 0 0,0 0 0,1 0 0,-1 0 0,0 0 0,0 0 0,0 0 0,0 0 0,0 0 0,0 0 0,1 1 1,-1-1-1,0 1 0,0-1 0,1 1 0,-1 1-8,0-1 0,1 1 1,-1-1-1,0 1 0,0 0 1,0 0-1,0 0 0,-1-1 1,1 1-1,0 0 0,-1 0 1,1 0-1,-1 0 0,0 3 1,1 9-60,0-1 0,-2 1 0,-2 20 0,2-25-25,1-5-42,-1-1 0,1 1 0,-1 0 0,0-1 0,0 1 0,0-1 0,0 1 0,0-1 0,-4 6 0,5-8 101,0-1 1,0 0-1,0 0 1,0 0-1,0 0 1,-1 0-1,1 1 1,0-1-1,0 0 1,0 0-1,0 0 0,0 0 1,0 0-1,0 0 1,-1 1-1,1-1 1,0 0-1,0 0 1,0 0-1,0 0 1,0 0-1,-1 0 1,1 0-1,0 0 0,0 0 1,0 0-1,0 0 1,-1 0-1,1 0 1,0 0-1,0 0 1,0 0-1,0 0 1,-1 0-1,1 0 1,0 0-1,0 0 0,0 0 1,0 0-1,-1 0 1,1 0-1,0 0 1,0 0-1,0 0 1,0-1-1,0 1 1,-1 0-1,1 0 1,0 0-1,0 0 0,0 0 1,0 0-1,0-1 1,0 1-1,0 0 1,0 0-1,-1 0 1,1 0-1,0 0 1,0-1-1,0 1 1,0 0-1,0 0 1,0 0-1,0 0 0,0-1 1,0 1-1,0 0 1,-2-17-620,2 16 605,-1-28-939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20884,'-5'-1'1833,"2"2"-1281,1 2-288,2 4 688,0-2 753,2-5-1425,1 0-72,1-6-96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160 319 17436,'-3'-3'280,"0"0"1,0 1-1,0-1 1,-1 1-1,1 0 1,-1 0-1,0 0 1,1 1-1,-1-1 1,0 1-1,0 0 1,0 0-1,0 0 1,0 0-1,0 1 1,0 0-1,-7 0 1,7 1-127,0 0 1,-1 1-1,1-1 1,0 1-1,0 0 1,0 0-1,1 0 0,-1 1 1,0 0-1,1-1 1,0 1-1,0 0 1,-1 1-1,2-1 1,-6 7-1,-11 21 267,19-30-414,-1 0-1,0 0 1,1 1-1,-1-1 1,1 0-1,-1 1 1,1-1-1,0 1 1,-1-1-1,1 0 1,0 1-1,0-1 1,0 1-1,0-1 1,0 1-1,0-1 1,1 0-1,-1 1 1,0-1-1,1 1 1,1 2-1,-2-4-7,1 1 0,0-1 0,0 1 0,0-1 0,-1 0 0,1 1 0,0-1 0,0 0 0,0 1 0,0-1 0,0 0 0,0 0-1,0 0 1,0 0 0,0 0 0,0 0 0,0 0 0,0 0 0,-1 0 0,1-1 0,0 1 0,0 0 0,0-1 0,0 1 0,0 0 0,0-1 0,-1 1 0,3-2 0,25-17-40,-26 18 39,15-14 1,1-1 0,-2-1 1,0 0-1,-1-1 0,-1-1 0,19-31 1,-19 24 125,0-1 1,-2 1 0,-1-2 0,13-51 0,-19 45 194,-5 28-52,-3 23-61,-9 58-94,3-1 0,1 91 1,8-163-136,0 9-22,1 0-1,0 0 1,4 15 0,-5-24 0,1 0-1,0 0 1,-1 0 0,1 0 0,0 0-1,0 0 1,1 0 0,-1 0 0,0 0 0,2 2-1,-2-4-6,0 1-1,0-1 0,0 1 0,0 0 1,0-1-1,-1 1 0,1-1 1,0 0-1,0 1 0,0-1 0,0 0 1,0 0-1,0 1 0,1-1 1,-1 0-1,0 0 0,0 0 0,0 0 1,0 0-1,0-1 0,0 1 0,1 0 1,4-3-47,-1 1 1,0-1 0,0 0-1,0-1 1,0 1 0,0-1-1,8-8 1,16-20-418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4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18084,'-5'10'814,"0"1"1,1 0-1,1 0 0,-1 0 1,-1 18-1,-4 58 1759,8-78-2413,0 10 86,-3 34 85,4-49-306,0-1 0,0 1-1,1-1 1,-1 1 0,1-1 0,0 1 0,-1-1-1,2 0 1,-1 0 0,0 1 0,3 3 0,-4-6-18,1-1 1,-1 1 0,1-1-1,0 1 1,-1-1 0,1 0-1,-1 1 1,1-1 0,0 1 0,-1-1-1,1 0 1,0 0 0,-1 1-1,1-1 1,0 0 0,0 0-1,-1 0 1,1 0 0,0 0-1,-1 0 1,1 0 0,0 0-1,0 0 1,-1 0 0,1 0 0,0-1-1,-1 1 1,1 0 0,0 0-1,-1-1 1,1 1 0,0 0-1,0-1 1,22-17 169,-23 17-170,19-18 191,-1-2 1,19-28-1,-22 28 7,1 1 1,27-29-1,-42 48-195,0 1 1,0-1-1,-1 0 0,1 0 1,0 1-1,0-1 0,0 0 1,0 1-1,0-1 0,0 1 1,0-1-1,0 1 0,0 0 1,0-1-1,0 1 0,0 0 1,0 0-1,0-1 0,2 1 1,-2 1-5,-1-1 0,1 0 0,-1 1 0,1-1 0,0 0 0,-1 1 0,1-1 0,-1 1 0,0-1 0,1 1 0,-1-1 0,1 1 0,-1 0 0,0-1 0,1 1 0,-1-1 0,0 1 0,1 0 0,-1-1 0,0 1 0,0 0 0,0 0 0,1 6 11,0 1 1,-1-1-1,0 0 1,-1 9 0,1-14-20,-3 29 39,-11 38 1,4-21-79,11-36-603,6-16 535,10-18 141,3-9-175,5-5-22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67 14947,'-4'9'857,"2"0"-338,-1-1 0,-1 0 0,1-1 0,-1 1 0,0 0 1,-1-1-1,0 0 0,0 0 0,-8 7 0,13-14-452,0 1 0,0-1 0,-1 0 0,1 0 0,0 1 0,0-1 0,0 0 0,-1 0 0,1 1 0,0-1 0,0 0 0,-1 0 0,1 0 0,0 0 0,-1 0 0,1 1 0,0-1 0,-1 0 0,1 0 1,0 0-1,0 0 0,-1 0 0,1 0 0,0 0 0,-1 0 0,1 0 0,0 0 0,-1 0 0,1 0 0,0 0 0,-1-1 0,1 1 0,0 0 0,0 0 0,-1 0 0,1 0 0,0 0 0,-1-1 0,1 1 0,0 0 0,-1-1 0,-2-16 1296,6-24-147,-2 39-1065,4-22 348,-10 30-456,1 0 0,-2-1 0,1 0 1,0 0-1,-9 6 0,8-7 112,0 1 1,0-1-1,0-1 1,0 1 0,-1-1-1,1 0 1,-1 0-1,0-1 1,0 0-1,-7 1 1,8-4 732,6 1-874,0 0 0,-1 0 0,1 0-1,0 0 1,-1 0 0,1 0 0,0 0 0,-1 0 0,1 0-1,-1 0 1,1 1 0,0-1 0,-1 0 0,1 0 0,0 0-1,-1 0 1,1 0 0,0 1 0,0-1 0,-1 0 0,1 0-1,0 1 1,-1-1 0,1 0 0,0 0 0,0 1 0,0-1 0,-1 0-1,1 1 1,0-1 0,0 0 0,0 1 0,0-1 0,-1 0-1,1 1 1,0-1 0,0 0 0,0 1 0,0 0 0,-4 8-14,0 0 1,0 0 0,1 0 0,0 1-1,1-1 1,0 1 0,-1 15-1,2-22 0,1-1 0,0 0 0,0 0 0,0 1 0,1-1 0,-1 0 0,0 0 0,1 1 0,0-1 0,-1 0 0,1 0 0,0 0 0,0 0 0,0 0 0,0 0 0,1 0 0,-1 0 0,0-1 0,1 1 0,0 0 0,-1-1 0,1 1 0,0-1 0,-1 1 0,1-1 0,0 0 0,0 0 0,0 0 0,0 0 0,1 0 0,-1 0 0,0-1 0,0 1 0,0-1 0,1 0 0,-1 1 0,0-1 0,4 0 0,1-1 11,0 1 1,1-1-1,-1 0 1,0-1-1,1 0 1,-1 0-1,0-1 0,0 0 1,0 0-1,-1 0 1,1-1-1,-1 0 1,0 0-1,11-10 1,-7 5 61,-1 0 1,0 0 0,-1-1 0,0 0 0,0 0 0,-1-1 0,11-22 0,-14 24-2,-1 1 1,-1-1-1,0 0 1,0 0 0,-1 0-1,0 0 1,0 0-1,-2-18 1,1 24-50,0-1 0,-1 1-1,0 0 1,0-1 0,0 1 0,0 0-1,0-1 1,-1 1 0,0 0 0,1 0-1,-4-4 1,3 5-17,1 1-1,-1-1 1,0 1 0,0-1-1,0 1 1,0 0 0,0-1-1,0 1 1,0 0 0,0 1-1,0-1 1,-1 0-1,1 0 1,0 1 0,-1 0-1,1-1 1,0 1 0,-4 0-1,2 0-80,1 1 0,0-1 0,0 1 0,0-1-1,0 1 1,0 0 0,0 0 0,0 1 0,0-1-1,0 1 1,1-1 0,-1 1 0,0 0 0,1 0 0,0 0-1,-1 0 1,1 0 0,0 1 0,0-1 0,0 1 0,0-1-1,1 1 1,-1 0 0,1 0 0,-1 0 0,-1 5-1,3-7 43,0-1-1,0 0 1,0 0-1,0 1 1,0-1-1,0 0 0,0 0 1,0 0-1,0 1 1,0-1-1,1 0 1,-1 0-1,0 1 0,0-1 1,0 0-1,0 0 1,0 0-1,0 1 1,0-1-1,1 0 0,-1 0 1,0 0-1,0 0 1,0 1-1,1-1 1,-1 0-1,0 0 0,0 0 1,0 0-1,1 0 1,-1 0-1,0 0 1,0 0-1,0 1 0,1-1 1,-1 0-1,13-1-450,15-8 35,-26 8 251,25-8-517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162 254 14579,'0'0'69,"0"0"0,0 0-1,-1 0 1,1 0 0,0 0-1,0 0 1,0 0 0,0 0 0,0 0-1,0 0 1,0 0 0,0 0 0,-1 0-1,1 0 1,0 0 0,0 0-1,0 0 1,0-1 0,0 1 0,0 0-1,0 0 1,0 0 0,0 0 0,0 0-1,0 0 1,0 0 0,0 0-1,0-1 1,0 1 0,0 0 0,0 0-1,0 0 1,0 0 0,0 0 0,0 0-1,0 0 1,0-1 0,0 1-1,0 0 1,0 0 0,0 0 0,0 0-1,0 0 1,0 0 0,0 0 0,0-1-1,-15 3 1119,9 0-795,1 0 0,-1 0 0,1 1 0,-1 0 0,1 0 0,0 1 0,0-1 0,0 1 0,1 0 0,-1 1 0,1-1 0,-4 6 0,-3 3-67,1 2 0,-16 29 0,21-33-220,0 0 0,0 1 0,-5 20 0,9-29-88,1 1 0,-1 0 0,0-1-1,1 1 1,0-1 0,0 1 0,0 0-1,0-1 1,0 1 0,1-1 0,0 1-1,-1 0 1,1-1 0,1 0 0,-1 1-1,4 5 1,-4-7-12,0-1 0,1 0-1,-1 1 1,0-1 0,1 0 0,0 0 0,-1 0-1,1 0 1,0 0 0,-1 0 0,1-1-1,0 1 1,0 0 0,0-1 0,0 1 0,0-1-1,-1 0 1,1 0 0,0 0 0,0 0-1,0 0 1,0 0 0,0 0 0,0-1 0,0 1-1,0-1 1,-1 1 0,1-1 0,0 0-1,0 0 1,1-1 0,8-3 27,0-1 1,-1 0-1,16-13 1,-26 18-32,30-23 201,-1-1 0,-2-1 0,0-2 0,-2-1 0,-1 0 1,-1-2-1,-2-1 0,-1-1 0,22-47 0,-39 71-175,0 1 0,0 0 0,-1-1 0,0 0 0,-1 1 0,1-1 0,-2 0 0,0-16 0,0 22-29,0 1-1,-1 0 1,1 0-1,-1 0 1,1-1-1,-1 1 1,0 0-1,0 0 1,0 0-1,0 0 1,0 0-1,-1 0 1,1 1-1,0-1 1,-1 0-1,-2-1 1,2 1-5,0 1 0,0 0 0,-1 0 1,1 0-1,-1 0 0,1 0 0,-1 1 0,1-1 1,-1 1-1,1 0 0,-1-1 0,1 1 0,-1 0 1,0 1-1,1-1 0,-1 0 0,-3 2 0,-3 0 7,0 1 1,0 0-1,0 1 0,1-1 0,-1 2 0,1-1 0,0 1 0,0 1 0,1-1 1,0 1-1,0 1 0,0-1 0,0 1 0,1 0 0,0 1 0,1 0 1,0-1-1,0 2 0,1-1 0,-7 17 0,10-22 5,1 0 1,-1 0-1,1 1 1,0-1-1,0 0 0,0 0 1,0 0-1,1 0 1,-1 1-1,1-1 1,0 0-1,0 0 0,0 0 1,0 0-1,0 0 1,1-1-1,3 6 0,3 3 6,0-1 0,1 0-1,10 10 1,12 12-15,-19-16 13,-1 0-1,-1 1 1,0 0 0,14 34-1,-20-41-84,-1 1 0,0-1-1,0 1 1,-1-1 0,-1 1-1,1 0 1,-2 0 0,0-1 0,0 1-1,-3 17 1,-3-7-52,5-21 121,1 0-1,0 1 1,0-1 0,0 0 0,-1 0-1,1 1 1,0-1 0,0 0 0,-1 0 0,1 1-1,0-1 1,-1 0 0,1 0 0,0 0-1,-1 0 1,1 0 0,0 1 0,-1-1-1,1 0 1,0 0 0,-1 0 0,1 0 0,0 0-1,-1 0 1,0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92 17220,'0'-2'201,"-1"1"1,1 0 0,0 0 0,0 0 0,0 0-1,0 0 1,1-1 0,-1 1 0,0 0 0,0 0-1,1 0 1,-1 0 0,1 0 0,-1 0 0,1 0-1,-1 0 1,1 0 0,-1 0 0,1 0 0,0 0-1,0 0 1,-1 0 0,3 0 0,23-20 1806,-21 18-1388,4-3-265,1 0 0,0 1 1,0 1-1,0 0 1,0 0-1,1 1 1,-1 0-1,1 1 0,0 0 1,12 0-1,-18 1-307,0 1-1,0 0 0,0 1 1,1 0-1,-1-1 0,0 2 1,0-1-1,0 0 1,-1 1-1,8 3 0,-9-3-32,0 0 0,0 0 1,-1 0-1,1 1 0,-1-1 0,1 0 0,-1 1 0,0 0 0,0-1 0,0 1 0,0 0 0,-1 0 0,1 0 1,-1 0-1,0 0 0,1 1 0,-1 3 0,0-3 4,0-1 0,-1 1 0,0 0 0,0 0 0,0-1 0,0 1 0,-1 0 0,1-1 0,-1 1 0,0 0 0,0-1-1,-1 1 1,1-1 0,-1 1 0,1-1 0,-1 0 0,0 1 0,0-1 0,-1 0 0,1 0 0,-1-1 0,1 1 0,-1 0 0,0-1 0,0 0 0,-3 3 0,-1-1 65,1 0 1,-1 0-1,0 0 1,0-1-1,0 0 1,0 0-1,-1-1 1,1 0-1,-1 0 1,0-1-1,-13 1 1,40 15-268,-2-5 6,-1 2 0,0 0 0,15 17 0,-25-24 135,0 1-1,0-1 0,-1 1 0,0 0 1,0 0-1,-1 0 0,0 0 0,0 1 1,3 13-1,-6-19 67,-1 0 1,0-1-1,1 1 1,-1 0-1,0 0 1,0 0-1,-1 0 1,1 0-1,-1 0 1,1 0-1,-1 0 1,0-1-1,0 1 1,0 0-1,-1-1 1,1 1-1,-2 3 1,-1-2 45,1 0 1,-1-1 0,1 1-1,-1-1 1,0 1 0,0-1-1,0 0 1,-1-1-1,-5 4 1,-2-1 113,-1 0-1,0-1 0,0 0 1,0-1-1,0 0 1,-24 1-1,21-3-185,-1-2 1,0 0-1,0-1 0,1-1 1,-1 0-1,1-1 0,0-1 1,0-1-1,1 0 0,-23-12 1,54 14-2921,-7 4 2662,1-1 0,-1 0 0,0-1 0,0 0 0,14-4 1,12-5-436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 19444,'1'-1'175,"-1"0"1,0 0-1,0 0 0,1-1 1,-1 1-1,0 0 0,0 0 1,0 0-1,0 0 0,0-1 1,-1 1-1,1 0 0,0 0 1,0 0-1,-1 0 0,1 0 1,-1 0-1,1 0 0,-1 0 1,1 0-1,-1 0 0,-1-1 1,1 1-47,0 1 0,1 0 0,-1 0 0,0-1 0,0 1 0,0 0 0,0 0 0,0 0 1,0 0-1,0 1 0,0-1 0,1 0 0,-1 0 0,0 0 0,0 1 0,0-1 0,0 0 1,0 1-1,1-1 0,-1 1 0,-1 0 0,-5 4 317,0 0 0,0 0 0,1 1 0,-11 11 0,3 0-287,1 1-1,1 0 0,0 0 0,2 2 0,-11 23 0,15-28-145,1 0 0,0 0-1,1 1 1,1 0 0,0 0 0,1 0 0,0 28-1,2-40-8,0-1-1,0 1 1,1-1-1,-1 1 1,1-1-1,0 0 1,0 1-1,0-1 1,1 0 0,-1 1-1,1-1 1,0 0-1,0 0 1,0 0-1,0-1 1,3 5-1,-3-6-1,0 0 1,0 1-1,0-1 0,1 0 0,-1 0 0,0 0 1,0-1-1,1 1 0,-1 0 0,0-1 0,1 1 1,-1-1-1,0 0 0,1 0 0,-1 0 1,0 0-1,1 0 0,-1-1 0,0 1 0,1-1 1,-1 1-1,0-1 0,1 0 0,-1 0 0,4-2 1,4-3 30,-1 1 0,0-1 1,0-1-1,0 0 0,-1 0 1,12-13-1,-15 15 34,1-1 1,-2 0-1,1-1 1,-1 1-1,0-1 0,0 0 1,-1 0-1,0 0 1,0 0-1,2-10 1,-5 16-35,1-1 0,-1 0 0,0 1 0,0-1-1,0 0 1,0 1 0,0-1 0,0 0 0,0 1 0,0-1 0,-1 0 0,1 1 0,-1-1 0,1 0 0,-1 1 0,0-1 0,0 1 0,1-1 0,-1 1 0,0 0 0,0-1 0,-1 1 0,0-2 0,-1 2 8,1-1-1,-1 0 0,0 1 0,1 0 1,-1-1-1,0 1 0,0 0 0,0 0 1,0 1-1,0-1 0,-6 0 0,0 1-60,-1 0-1,1 0 0,0 1 1,0 0-1,0 0 0,0 1 1,-16 6-1,5 4-730,13-3-443,7-9 1135,0 0-1,0 0 1,0 1-1,0-1 1,0 0 0,0 0-1,0 0 1,0 1 0,0-1-1,0 0 1,0 0 0,0 1-1,0-1 1,0 0 0,0 0-1,0 0 1,0 1-1,1-1 1,-1 0 0,0 0-1,0 0 1,0 1 0,0-1-1,0 0 1,1 0 0,-1 0-1,0 0 1,0 0-1,0 1 1,0-1 0,1 0-1,-1 0 1,0 0 0,0 0-1,0 0 1,1 0 0,-1 0-1,2 1-40,-1-1 0,1 0-1,-1 0 1,1 0 0,0 0-1,-1-1 1,1 1 0,-1 0-1,1-1 1,-1 1 0,1-1-1,-1 1 1,0-1 0,3-1-1,-3 2 17,18-10-953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 15387,'2'-2'390,"-1"-1"0,1 1 0,0-1-1,-1 0 1,1 1 0,-1-1 0,0 0 0,0 0-1,0 0 1,0-3 0,-1 5-301,0 1 1,0-1-1,0 1 0,0-1 0,0 1 1,0-1-1,0 1 0,0-1 1,0 1-1,0-1 0,0 1 0,-1-1 1,1 1-1,0-1 0,0 1 0,-1 0 1,1-1-1,0 1 0,-1-1 1,1 1-1,0 0 0,-1-1 0,1 1 1,-1-1-1,-1 1 43,1-1 0,0 1 0,-1-1 0,1 1 0,0 0 0,-1 0 0,1 0 0,-1-1 0,1 2 0,-1-1 0,1 0-1,-1 0 1,-1 1 0,-10 2-50,-1 0-1,1 2 0,0-1 0,1 2 0,-1-1 0,1 2 0,0 0 0,1 0 0,-1 1 0,2 1 1,-1 0-1,1 0 0,0 1 0,1 0 0,-15 21 0,23-29-84,0-1 0,0 1 0,0 0 0,0 0 0,0 0-1,1 0 1,-1 0 0,0 0 0,1 0 0,0 0 0,-1 0 0,1 0 0,0 0 0,0 1 0,0-1-1,0 0 1,0 0 0,1 0 0,-1 0 0,1 0 0,-1 0 0,1 0 0,0 0 0,0 0 0,0 0 0,0 0-1,0-1 1,0 1 0,1 0 0,-1 0 0,0-1 0,1 1 0,-1-1 0,4 3 0,5 3-46,0-1 0,1 0 0,0 0 0,23 8 0,-9-4-29,-19-7 55,1 1 0,-1-1 0,1 1 0,-1 0 0,-1 1 0,1-1 0,0 1 0,4 6 0,-8-9 25,-1 0 1,1 0-1,-1 0 1,0 0-1,0 0 1,0 0-1,0 0 1,0 0-1,-1 1 1,1-1-1,0 0 1,-1 1-1,0-1 1,1 0-1,-1 1 1,0-1-1,0 0 1,-1 1-1,1-1 1,0 0-1,-1 1 1,0-1 0,1 0-1,-1 0 1,0 0-1,0 1 1,0-1-1,-3 3 1,0 1 76,-1 0 0,0-1 0,0 0 0,-1 0 0,1 0 0,-1-1 0,0 0 0,-1 0 0,1 0 0,-1-1 0,1 0 0,-1 0 0,0 0 0,0-1 0,-12 2 0,13-3-71,0 0 0,1 0 0,-1 0 1,0 0-1,0-1 0,0 0 0,0-1 0,1 1 0,-1-1 0,0 0 0,0-1 1,1 1-1,-1-1 0,1 0 0,-1 0 0,1-1 0,0 0 0,0 0 0,-10-7 1,14 9-93,0 0 1,0 0-1,1 0 1,-1 0-1,0-1 1,0 1 0,1 0-1,-1 0 1,0-1-1,1 1 1,-1 0 0,1-1-1,0 1 1,-1-1-1,1 1 1,0 0-1,0-1 1,0 1 0,0-1-1,0 1 1,0-1-1,0 1 1,1 0 0,0-3-1,0 2-9,0-1-1,0 0 0,1 0 1,-1 1-1,1-1 0,0 1 1,-1-1-1,1 1 0,0 0 1,4-3-1,17-13-683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20636,'-6'18'5519,"-16"36"-3883,4-14-1033,2-7-152,2 1 0,1 0 0,-14 62 0,26-93-410,1 1 0,-1-1 0,1 1 0,0-1 0,0 1 0,0 0 0,0-1-1,2 6 1,-2-8-37,1 0 0,-1 0-1,1 0 1,-1 0 0,1 0-1,0 0 1,-1 0 0,1-1-1,0 1 1,-1 0 0,1 0 0,0-1-1,0 1 1,0 0 0,0-1-1,-1 1 1,1-1 0,0 1-1,0-1 1,0 0 0,0 1-1,0-1 1,0 0 0,0 0-1,1 0 1,-1 0 0,0 0-1,0 0 1,0 0 0,0 0 0,0 0-1,1 0 1,8-2-225,0 0 1,-1-1 0,0 0-1,0 0 1,0 0-1,0-2 1,13-7 0,2-3-2062,29-24 0,-44 32 1622,-1-1 0,1 0 1,10-13-1,-17 18 122,0 0 0,1 0 0,-1-1 0,-1 1 0,1 0 0,0-1 0,-1 1 0,1-1 0,-1 0 0,0 1 0,-1-1 0,1 0 0,0 1 0,-1-7 0,0 10 586,0-1-1,0 1 0,0-1 0,0 1 1,0-1-1,0 1 0,0-1 0,0 1 1,0-1-1,0 1 0,-1-1 1,1 1-1,0-1 0,0 1 0,0-1 1,-1 1-1,1-1 0,0 1 1,-1 0-1,1-1 0,0 1 0,-1 0 1,0-1-1,-8 5 1769,-7 19 558,5 4-196,1 1-1,-10 44 0,14-41-2009,0 0-1,3 1 1,0-1-1,3 43 1,4-53-273,-4-20 100,0-1 0,0 1-1,0 0 1,0-1 0,0 1-1,1-1 1,-1 1 0,0 0-1,1-1 1,-1 1 0,0-1 0,1 1-1,-1-1 1,1 1 0,-1-1-1,0 0 1,1 1 0,-1-1-1,1 1 1,0-1 0,-1 0-1,1 0 1,-1 1 0,1-1 0,0 0-1,13-5-220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17836,'-1'22'5836,"-3"14"-3680,-5 74-1792,7-76-338,1-15-58,0 1 0,0 0 1,2-1-1,1 1 1,0 0-1,7 21 0,-4-31-1764,-2-20 511,-5-23 133,-6 7 265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16700,'-15'-22'2232,"11"14"-464,12 12 553,8 3-569,7 3-399,2-1-289,9-3-480,6 4-48,3-8-80,0-3-72,-1-5-184,-4-1-160,-6-1-744,-1-2-544,-12-1 1040,-6 0-184,-6 0-160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94 13131,'0'0'74,"0"0"1,0 0-1,0 1 0,1-1 1,-1 0-1,0 0 1,0 0-1,0 0 0,1 0 1,-1 0-1,0 1 0,0-1 1,0 0-1,1 0 1,-1 0-1,0 0 0,0 0 1,1 0-1,-1 0 1,0 0-1,0 0 0,1 0 1,-1 0-1,0 0 1,0 0-1,1 0 0,-1 0 1,0 0-1,0-1 1,0 1-1,1 0 0,-1 0 1,0 0-1,0 0 0,0 0 1,1 0-1,-1-1 1,0 1-1,0 0 0,0 0 1,0 0-1,1-1 1,-1 1-1,0 0 0,0 0 1,0 0-1,0-1 1,0 1-1,0 0 0,0 0 1,0-1-1,0 1 0,0 0 1,1-1-1,-1 1 84,0-1 0,0 1 0,0-1 0,0 0 0,0 1 0,0-1 1,0 0-1,0 1 0,0-1 0,0 0 0,0 1 0,0-1 0,0 0 0,0 1 0,0-1 0,-1 1 0,1-1 0,0 0 0,-1 1 0,1-1 0,0 1 0,-1-1 0,0 0 0,-1-1 66,0 1 1,0 0-1,0-1 0,0 1 0,-1 0 1,1 0-1,-1 0 0,1 0 0,-1 1 1,1-1-1,-1 1 0,1-1 0,-1 1 1,1 0-1,-1 0 0,1 0 0,-1 1 1,0-1-1,1 0 0,-1 1 0,1 0 1,-1-1-1,1 1 0,0 0 0,-1 0 1,1 1-1,0-1 0,0 0 0,-4 4 1,-1 0-139,1-1-1,0 2 1,1-1 0,-1 1 0,1-1 0,0 2 0,0-1 0,-6 12-1,7-9-68,-1 1-1,1 0 1,-3 14-1,6-22-18,1 0-1,-1 0 1,0 0 0,1 0-1,0 0 1,-1 0-1,1 0 1,0 0-1,0 0 1,0 0 0,1 0-1,-1 0 1,0 0-1,1 0 1,-1 0 0,1 0-1,0 0 1,-1 0-1,1 0 1,0 0-1,0 0 1,1-1 0,-1 1-1,3 2 1,-2-3-3,0 0 1,0 0-1,0-1 1,0 1-1,0-1 1,0 0-1,0 1 1,0-1-1,1 0 1,-1 0-1,0-1 1,0 1-1,0 0 1,0-1-1,0 1 1,0-1-1,0 0 1,0 0-1,0 1 1,0-1-1,3-3 1,4-1-9,0 0 1,0-1-1,9-9 0,1-3 111,-1-2 0,-1 0 0,-1-1 0,-1 0 1,25-45-1,-37 59 13,0 0 0,0 0 1,3-13-1,-14 53 305,-1 0-364,2 2-1,1-1 1,1 1-1,1 41 0,4-73-69,0 0 0,0 0 0,1 0 0,-1 0 0,1 0-1,0 0 1,0 0 0,0-1 0,0 1 0,0 0 0,0 0-1,1-1 1,2 4 0,-4-5-17,1-1 0,0 1 1,-1-1-1,1 1 0,0-1 0,0 1 1,-1-1-1,1 1 0,0-1 0,0 0 1,0 0-1,-1 1 0,1-1 0,0 0 1,0 0-1,0 0 0,0 0 0,-1 0 1,3 0-1,-1 0-82,0-1 1,-1 1-1,1-1 1,0 0-1,0 0 1,0 0 0,0 0-1,0 0 1,-1 0-1,1 0 1,2-2-1,8-8-583,-1-1 0,0 0 0,18-25 0,-8 6-202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89 121 16275,'-10'9'8894,"-6"4"-7359,13-9-1491,1 0-1,-1 0 1,1 0-1,0 0 1,0 0-1,0 1 1,1-1-1,-1 1 1,0 8-1,2-13-41,0 0 0,0 0 0,0 1-1,0-1 1,0 0 0,0 0 0,0 0 0,0 1-1,0-1 1,0 0 0,0 0 0,1 0 0,-1 0-1,0 1 1,0-1 0,0 0 0,0 0 0,0 0-1,1 0 1,-1 1 0,0-1 0,0 0 0,0 0-1,0 0 1,1 0 0,-1 0 0,0 0 0,0 0 0,0 0-1,1 0 1,-1 0 0,0 0 0,0 1 0,0-1-1,1 0 1,-1 0 0,0 0 0,0-1 0,1 1-1,-1 0 1,0 0 0,0 0 0,0 0 0,1 0-1,-1 0 1,0 0 0,0 0 0,0 0 0,0 0-1,1 0 1,-1-1 0,0 1 0,0 0 0,0 0-1,0 0 1,1 0 0,-1-1 0,0 1 0,0 0 0,0 0-1,0 0 1,0 0 0,0-1 0,0 1 0,0 0-1,11-15 28,-9-2 114,0-1 0,-2-19 0,0 34-125,-2 0 66,-2 8 8,-3 8-9,-9 17-13,12-23-22,0-1 0,0 1 0,0 1 0,1-1 0,1 0 0,-1 1 0,1 0 0,0-1 0,-1 10 0,3-16-44,0-1-1,0 0 1,0 0-1,0 1 1,0-1 0,0 0-1,0 1 1,0-1-1,0 0 1,0 0-1,0 1 1,0-1-1,1 0 1,-1 0-1,0 1 1,0-1-1,0 0 1,0 0-1,0 1 1,0-1-1,1 0 1,-1 0-1,0 0 1,0 1-1,0-1 1,1 0-1,-1 0 1,0 0-1,0 0 1,0 1-1,1-1 1,-1 0-1,0 0 1,0 0-1,1 0 1,-1 0-1,0 0 1,1 0-1,11-5 60,10-13-33,-11 4-12,0 0-1,-1-1 1,-1 0 0,-1 0 0,0-1 0,-1 0 0,9-29 0,-37 177-131,20-90 114,2 0-1,2 0 1,1 0-1,13 52 1,-2-9-32,-15-84 32,3 17-1,-1 0-1,0 23 0,-2-37 19,-1 1 0,1-1 0,-1 1 0,1 0 0,-1-1 0,0 1 1,-1-1-1,1 0 0,-1 1 0,0-1 0,0 0 0,0 0 0,-1 0 0,-4 5 0,6-8-1,1 0 0,-1 0 0,0 0 1,0-1-1,0 1 0,0 0 0,0 0 0,0-1 0,0 1 1,0-1-1,0 1 0,0-1 0,-1 1 0,1-1 1,0 0-1,0 0 0,0 1 0,-1-1 0,1 0 0,0 0 1,0 0-1,-3-1 0,2 1 6,0-1 1,0 0-1,-1 0 0,1 0 0,0 0 1,0-1-1,0 1 0,1 0 1,-1-1-1,0 1 0,-2-3 1,-2-4 35,-1-1 1,1 1-1,0-1 1,-5-11-1,5 8-37,1-1 0,0 1 0,0-1 0,1 0-1,1 0 1,0 0 0,1-1 0,0 1 0,1-18 0,1 21-26,0 1 1,1 0 0,1-1 0,0 1-1,0 0 1,1-1 0,0 1-1,0 1 1,1-1 0,0 0 0,1 1-1,0 0 1,0 0 0,6-7-1,13-10-75,1 1-1,1 1 0,31-20 0,44-39-131,-90 71 209,-1 1 0,0-1 0,-1-1 0,0 0-1,-1 0 1,11-23 0,-10 4 75,-8 30-71,-1 1 0,0-1 1,0 1-1,0 0 0,0-1 0,1 1 1,-1-1-1,0 1 0,0-1 0,0 1 0,0-1 1,0 1-1,0 0 0,0-1 0,-1 1 1,1-1-1,0 1 0,0-1 0,0 1 0,0-1 1,0 1-1,-1 0 0,1-1 0,0 1 1,0 0-1,-1-1 0,1 1 0,0-1 0,-1 1 1,1 0-1,0 0 0,-1-1 0,1 1 1,0 0-1,-1 0 0,1-1 0,-1 1 0,1 0 1,0 0-1,-1 0 0,1 0 0,-1 0 1,1-1-1,-1 1 0,1 0 0,-1 0 0,1 0 1,-1 0-1,1 0 0,0 1 0,-1-1 1,1 0-1,-1 0 0,1 0 0,-1 0 0,1 0 1,0 1-1,-1-1 0,1 0 0,-1 0 1,1 1-1,-5 2 8,0 0 0,0 0 1,0 0-1,1 1 0,0-1 0,0 1 1,0 0-1,0 1 0,0-1 0,-4 9 1,-29 52 35,35-60-45,-6 11 20,0 1 1,-7 27-1,13-39-72,1 1-1,0-1 1,0 0 0,0 1-1,1-1 1,0 1-1,0-1 1,0 1 0,0-1-1,1 0 1,0 1 0,0-1-1,2 6 1,-2-9 7,1 0 1,-1-1-1,0 1 0,0 0 1,0-1-1,1 1 0,-1-1 1,1 1-1,0-1 0,-1 0 1,1 0-1,0 0 0,-1 0 1,1 0-1,0 0 1,0 0-1,0 0 0,0-1 1,0 1-1,0-1 0,0 0 1,0 1-1,0-1 0,0 0 1,3 0-1,17-1-276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2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19436,'2'3'363,"-1"0"0,0 0 0,0 0 0,0 0 0,-1 0 0,1 0 0,-1 0 0,0 0 0,1 0 0,-1 1 1,-1-1-1,1 4 0,-1 5 616,1 4-317,2 26 184,-2-40-799,0 0 1,0 1-1,1-1 1,-1 0-1,1 0 1,-1 0-1,1 0 1,0 0-1,0 0 1,0 0-1,0 0 1,0 0-1,1 0 1,1 2-1,-2-4-23,0 1 1,1-1-1,-1 1 0,1-1 0,-1 1 0,0-1 1,1 0-1,-1 0 0,1 1 0,-1-1 0,1 0 1,-1 0-1,0-1 0,1 1 0,-1 0 0,1 0 0,-1-1 1,0 1-1,1-1 0,-1 1 0,0-1 0,1 1 1,0-2-1,33-19 245,-31 18-229,21-15 114,-11 7-90,2 0 1,-1 1 0,1 1-1,1 0 1,22-8-1,-38 16-64,1 1 0,0-1 0,-1 1 1,1-1-1,0 1 0,0 0 0,-1-1 0,1 1 0,0 0 0,0 0 0,0 1 0,-1-1 1,1 0-1,0 0 0,0 1 0,-1-1 0,1 1 0,0 0 0,-1-1 0,1 1 0,0 0 1,-1 0-1,1 0 0,-1 0 0,0 0 0,1 0 0,-1 1 0,0-1 0,0 0 0,0 1 1,0-1-1,0 1 0,0-1 0,0 1 0,1 2 0,1 5 0,0 0 0,-1 0 0,0 0 0,-1 0 0,1 15 0,1 1 38,-3-25-36,0 0 0,0 0 1,0 0-1,0 0 0,0 0 1,0 1-1,0-1 0,0 0 1,0 0-1,0 0 0,0 0 1,0 0-1,0 1 0,0-1 1,0 0-1,0 0 0,0 0 1,0 0-1,0 0 0,1 0 1,-1 0-1,0 1 0,0-1 1,0 0-1,0 0 0,0 0 1,0 0-1,1 0 0,-1 0 1,0 0-1,0 0 0,0 0 1,0 0-1,0 0 0,1 0 1,-1 0-1,0 0 0,0 0 1,0 0-1,0 0 0,0 0 1,1 0-1,-1 0 0,0 0 1,0 0-1,0 0 0,1 0 1,8-7 60,13-19-45,-16 19-35,0-1-18,-4 5-33,0 0-1,0 1 0,0-1 0,1 0 1,-1 1-1,1 0 0,-1-1 0,1 1 0,0 0 1,0 1-1,0-1 0,4-2 0,-6 4-16,-1 0-1,1 0 1,-1 1-1,1-1 1,-1 0-1,1 0 1,-1 0-1,1 1 1,-1-1-1,0 0 1,1 1-1,-1-1 1,1 0-1,-1 1 1,0-1-1,1 1 1,-1-1-1,0 0 1,0 1-1,1-1 1,-1 1-1,0-1 1,0 1-1,0-1 1,1 1 0,-1-1-1,0 1 1,0-1-1,0 1 1,0-1-1,0 1 1,0-1-1,0 1 1,0-1-1,0 1 1,0-1-1,0 1 1,-1 0-1,-3 26-3449,3-21 3177,1 4-758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19036,'0'-1'78,"0"1"-1,0-1 0,0 1 1,0-1-1,0 1 1,0-1-1,0 1 1,0-1-1,0 1 1,0-1-1,0 1 1,0-1-1,0 1 0,0-1 1,0 1-1,-1-1 1,1 1-1,0-1 1,0 1-1,0-1 1,-1 1-1,1 0 1,0-1-1,-1 1 0,1-1 1,0 1-1,-1 0 1,1-1-1,-1 1 1,1 0-1,0 0 1,-1-1-1,0 1 1,-1-1 37,1 1 1,-1 0 0,1 0 0,-1 0 0,0 0-1,1 0 1,-1 1 0,1-1 0,-1 0 0,1 1-1,-3 0 1,-2 2 274,-1 0 0,0 0 0,1 0-1,-9 7 1,6-2-253,-1 0-1,1 1 1,0 0-1,1 1 1,0-1 0,1 2-1,0-1 1,0 1 0,1 0-1,1 1 1,0-1-1,0 1 1,1 0 0,1 0-1,-4 23 1,6-33-131,1 0 0,0 0 0,0 0 0,0-1 0,0 1 0,0 0 0,0 0 0,0 0 0,0 0 0,1 0 0,-1 0 0,1 0 0,0-1 0,-1 1 0,1 0 1,0 0-1,0-1 0,0 1 0,0 0 0,2 1 0,-2-2 0,0-1 1,1 1-1,-1 0 1,1 0 0,-1-1-1,1 1 1,-1-1-1,1 1 1,-1-1-1,1 0 1,0 0 0,-1 0-1,1 0 1,0 0-1,-1 0 1,1 0-1,-1 0 1,3-1 0,6-2 19,-1 0 1,-1 0-1,1-1 1,0 0-1,-1-1 1,12-8-1,-4 2 63,-2 0 0,0-1 0,0-1 1,-1 0-1,-1-1 0,0 0 0,-1-1 0,-1 0 0,12-22 0,-20 34-65,-1-1 0,0 1 0,0-1 1,0 0-1,0 1 0,0-1 0,-1 0 0,0 1 0,0-1 0,0 0 0,0-5 0,-1 8-20,1-1-1,0 1 0,-1 0 0,1 0 0,-1 0 0,1-1 0,-1 1 1,0 0-1,1 0 0,-1 0 0,0 0 0,0 0 0,0 0 1,0 0-1,0 1 0,0-1 0,0 0 0,0 0 0,0 1 1,0-1-1,0 1 0,0-1 0,0 1 0,-1-1 0,1 1 1,0 0-1,0-1 0,-1 1 0,1 0 0,0 0 0,0 0 1,-1 0-1,1 0 0,0 0 0,-1 0 0,1 1 0,-2 0 1,-3 0-30,0 1 1,0-1-1,1 2 1,-1-1-1,0 1 1,1 0 0,-1 0-1,1 0 1,-7 6-1,8-6-191,1 0 0,-1 0-1,1 0 1,0 0 0,0 1-1,0 0 1,0-1 0,1 1-1,0 0 1,-1 0 0,1 0-1,1 0 1,-3 8 0,5-6-294,4-3-136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165 246 19436,'0'-2'341,"0"0"1,0-1-1,-1 1 0,1 0 1,-1 0-1,0 0 0,0-1 1,0 1-1,0 0 0,0 0 1,0 0-1,0 0 0,-3-3 1,3 5-259,0-1 0,0 1 0,0-1 1,0 1-1,0 0 0,0-1 0,0 1 0,0 0 1,0 0-1,0 0 0,0 0 0,0 0 1,0 0-1,0 0 0,0 0 0,0 0 0,0 0 1,0 1-1,0-1 0,0 0 0,0 1 0,0-1 1,0 1-1,1-1 0,-1 1 0,0-1 0,0 1 1,0-1-1,1 1 0,-1 0 0,0 0 1,0-1-1,1 1 0,-2 2 0,-15 15 222,1 1 0,1 1 0,-23 40 0,37-58-289,0-1-1,0 1 0,0-1 0,1 1 0,-1 0 0,0 0 0,1-1 1,0 1-1,-1 0 0,1 0 0,0 0 0,0-1 0,0 1 1,0 0-1,0 3 0,1-5-13,-1 1 0,0 0 0,1-1 0,0 1 0,-1 0 0,1-1 0,-1 1-1,1-1 1,0 1 0,-1-1 0,1 1 0,0-1 0,0 1 0,-1-1 0,1 0 0,0 1 0,0-1 0,0 0 0,-1 0 0,1 0 0,0 1 0,0-1 0,0 0 0,0 0 0,-1 0 0,1 0-1,0-1 1,0 1 0,0 0 0,0 0 0,-1 0 0,1-1 0,0 1 0,1-1 0,5-1-15,1 0 0,-1-1 0,1 0 0,-1-1 0,0 0 0,0 0 0,12-9 0,0-3-62,20-21 1,-32 30 35,-7 6 33,0 1 0,0 0 1,0-1-1,1 1 0,-1 0 0,0-1 0,0 1 1,0 0-1,1-1 0,-1 1 0,0 0 0,1 0 1,-1-1-1,0 1 0,1 0 0,-1 0 0,0-1 1,1 1-1,-1 0 0,1 0 0,-1 0 0,0 0 1,1 0-1,-1 0 0,1-1 0,-1 1 0,0 0 1,1 0-1,-1 0 0,1 0 0,-1 1 0,0-1 1,1 0-1,-1 0 0,1 0 0,-1 0 0,0 0 0,1 0 1,-1 1-1,1-1 0,0 2-5,-1-1 0,1 1 0,-1-1 0,0 1 0,1-1 0,-1 1 0,0-1 0,0 1 0,0 0 0,0-1 0,-1 3 1,-9 55-95,9-51 84,-10 62 173,-1 75-1,-6 43 220,16-174-350,-1-1 1,0 0 0,-1-1-1,-7 18 1,9-26-7,0 0 0,0 0 0,0-1 0,0 1 1,0-1-1,-1 0 0,0 0 0,0 0 0,0 0 0,0 0 1,0 0-1,0-1 0,-1 0 0,1 1 0,-1-1 0,0 0 1,0-1-1,-4 2 0,6-2-4,0-1 0,1 1 0,-1-1 0,0 0 0,0 0 0,0 1 0,0-1 0,0-1 0,1 1 0,-1 0 0,0 0 0,0-1 0,0 1 0,0-1 0,1 1 0,-1-1 0,0 0 0,1 0 0,-4-1 0,3 0 3,0 0-1,0 0 0,0-1 0,0 1 0,1 0 0,-1-1 0,1 1 0,-1-1 0,1 1 0,0-1 0,-2-4 0,1-1 7,0-1-1,0 0 1,1 0 0,0 1-1,1-1 1,0 0 0,1-12 0,3-2-27,1 0 0,1 0 0,1 1 1,0 0-1,20-37 0,67-101-55,-66 117 65,-14 20-8,206-353 15,-213 366-53,-14 32 7,-8 16 17,-27 86-20,38-106 43,0-1 1,1 1-1,0 0 0,2 1 1,0 19-1,1-36-3,0 1 0,0-1 0,0 1 0,1-1 0,-1 1 0,1-1 0,0 0 0,0 1 0,0-1 0,0 0 0,0 1 0,0-1-1,3 4 1,-3-5-1,1 0 0,-1-1 0,0 1 0,0 0 0,0 0 0,1 0 0,-1-1 0,0 1 0,1-1 0,-1 1 0,1-1 0,-1 1 0,0-1 0,1 0 0,-1 0 0,1 0 0,-1 0 0,1 0 0,-1 0-1,1 0 1,-1 0 0,1-1 0,-1 1 0,2-1 0,5-1 5,0-1-1,-1-1 1,1 1 0,-1-1-1,0 0 1,0-1 0,12-9-1,41-45-6,-35 32 7,-9 11 7,19-18-32,-35 35 20,-1-1 0,1 0 0,0 0 0,0 0 0,0 0 0,0 1-1,0-1 1,0 0 0,0 0 0,0 0 0,0 1 0,0-1 0,0 0 0,0 0 0,0 0-1,0 1 1,0-1 0,0 0 0,0 0 0,0 0 0,0 1 0,0-1 0,0 0 0,0 0-1,0 0 1,0 1 0,0-1 0,0 0 0,1 0 0,-1 0 0,0 0 0,0 0 0,0 1-1,0-1 1,0 0 0,1 0 0,-1 0 0,0 0 0,0 0 0,0 0 0,0 1 0,1-1-1,-1 0 1,0 0 0,0 0 0,0 0 0,1 0 0,-1 0 0,0 0 0,0 0 0,0 0-1,1 0 1,-1 0 0,0 0 0,0 0 0,0 0 0,0 0 0,1 0 0,-1 0 0,0 0-1,0-1 1,0 1 0,1 0 0,-1 0 0,0 0 0,0 0 0,0 0 0,1-1 0,-5 17-2,-6 8 24,4-9 20,0 0 0,1 0 0,1 1 0,0-1 0,-2 24 1,6-38-44,0 0 1,0 0 0,0 0 0,0 0 0,0 0 0,0 0 0,0 0-1,0 0 1,0 0 0,0 0 0,0-1 0,1 1 0,-1 0-1,0 0 1,1 0 0,-1 0 0,1 0 0,-1-1 0,1 1-1,-1 0 1,1 0 0,-1-1 0,2 2 0,-1-2-62,0 1 1,0-1-1,0 0 1,0 0-1,0 0 0,0 0 1,0 0-1,-1 0 1,1 0-1,0 0 1,0-1-1,0 1 1,0 0-1,0 0 1,0-1-1,-1 1 0,1-1 1,0 1-1,1-1 1,3-2-208,-1-1 0,1 1 0,-1-1 0,0 0 1,1 0-1,4-6 0,7-17-264,2-7-184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19580,'-10'6'2297,"3"4"-1521,0 6-368,2-1 1600,4 1-1360,0 0-680,3-6 121,4-1-97,7-9-161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64 354 18356,'-15'26'1732,"-20"39"1154,33-59-2534,-1 1 0,1-1 0,0 1 0,1-1 0,0 1 1,0-1-1,0 1 0,1 11 0,0-17-314,0 0 0,0 1 0,0-1 0,0 0 0,0 1 1,1-1-1,-1 0 0,1 1 0,-1-1 0,1 0 0,-1 0 0,1 1 0,0-1 0,-1 0 0,1 0 1,0 0-1,0 0 0,0 0 0,0 0 0,0 0 0,0 0 0,0-1 0,0 1 0,0 0 1,0 0-1,1-1 0,-1 1 0,0-1 0,0 1 0,1-1 0,-1 0 0,0 1 0,1-1 1,-1 0-1,0 0 0,1 0 0,-1 0 0,3 0 0,2-1-16,-1 0-1,0 0 1,1 0-1,-1-1 1,0 0 0,0 0-1,0 0 1,9-5-1,10-10-8,-1 0 1,0-2-1,-1 0 0,-1-2 0,23-28 0,-20 19 16,-2-1-1,-1-1 0,27-55 0,-40 71-12,-2 0-1,0-1 0,6-22 0,-11 34-11,0-1-1,0 0 0,0 0 1,-1 0-1,0 0 0,0 1 1,0-1-1,-1 0 1,0 0-1,0 0 0,0 1 1,-1-1-1,-3-9 0,3 13-2,1 0-1,-1 0 0,1 0 1,-1 0-1,0 0 1,0 0-1,0 1 0,0-1 1,0 1-1,0-1 0,0 1 1,0 0-1,-1 0 0,1 0 1,0 0-1,-1 0 1,1 1-1,-1-1 0,1 1 1,-1-1-1,1 1 0,-1 0 1,1 0-1,-1 0 0,1 1 1,-1-1-1,1 0 1,-1 1-1,1 0 0,-4 0 1,-2 2 3,-1 0 0,1 0-1,-1 1 1,1 0 0,0 0 0,1 1 0,-11 7 0,8-4 23,1 1 0,1 0 0,-1 0 0,-9 15 0,15-21-22,1 1 1,0 0 0,-1-1-1,1 1 1,0 0-1,1 0 1,-1 0-1,1 1 1,0-1 0,0 0-1,0 0 1,0 1-1,1-1 1,0 0-1,0 9 1,1-10-22,0-1 0,1 1 1,-1 0-1,0 0 0,1-1 0,0 1 0,-1-1 0,1 0 0,0 1 1,0-1-1,0 0 0,1 0 0,-1 0 0,0 0 0,5 2 0,44 22-277,-30-17 176,-3 0 65,0 1-1,-1 1 1,0 0 0,0 1-1,16 17 1,-28-24 19,0 0 0,-1 0 0,0 0 1,0 1-1,0 0 0,-1 0 0,1 0 0,2 9 0,-5-11-71,1 1 0,-2-1-1,1 0 1,0 0 0,-1 0 0,0 1-1,0-1 1,0 0 0,0 0 0,-1 1-1,0-1 1,0 0 0,0 0-1,-3 7 1,2-7-88,0-1 0,0 1-1,0-1 1,-1 0 0,1 0 0,-1 0 0,0-1-1,0 1 1,0-1 0,0 1 0,0-1-1,0 0 1,-1 0 0,-6 2 0,-11 3-640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 19636,'0'0'87,"0"0"0,1-1 0,-1 1 0,0 0 0,1 0 0,-1-1 0,0 1 0,1 0 0,-1 0 0,0 0 0,1 0 0,-1 0 0,1-1 0,-1 1 0,1 0 0,-1 0 0,0 0 0,1 0 0,-1 0 0,1 0 0,-1 0 0,0 0 0,1 1 1,-1-1-1,1 0 0,0 10 801,-14 21-214,10-25-107,-18 37 463,6-13-725,2-1 1,0 2-1,2-1 1,-12 57 0,23-85-298,-1 0 1,1 0 0,0 1-1,-1-1 1,1 0 0,0 0-1,0 0 1,0 1-1,1-1 1,-1 0 0,1 0-1,-1 0 1,1 0 0,0 1-1,-1-1 1,1 0 0,0 0-1,0-1 1,1 1-1,-1 0 1,0 0 0,1 0-1,-1-1 1,1 1 0,-1-1-1,1 1 1,0-1 0,0 0-1,-1 1 1,1-1-1,3 1 1,1 0-10,-1-1-1,1 0 1,-1 0-1,1-1 1,0 1-1,-1-1 1,1 0-1,-1-1 1,1 1-1,-1-1 1,9-3-1,4-1-40,28-14-1,-33 13 2,1 0-1,1 1 1,21-5 0,-36 10 39,1 0 1,-1 0 0,1 0 0,0 0-1,-1 0 1,1 0 0,-1 1 0,1-1-1,-1 0 1,1 0 0,-1 0-1,1 1 1,-1-1 0,0 0 0,1 1-1,-1-1 1,1 0 0,-1 1 0,0-1-1,1 0 1,-1 1 0,0-1-1,1 1 1,-1-1 0,0 1 0,0-1-1,1 1 1,-1-1 0,0 1 0,0-1-1,0 1 1,0-1 0,0 1-1,0-1 1,0 1 0,0-1 0,0 1-1,0 0 1,-1 28-86,1-20-64,0-8 79,0-1 1,0 1-1,0 0 1,0 0-1,0-1 1,0 1-1,0 0 1,0 0-1,0 0 1,0-1-1,1 1 1,-1 0-1,0-1 1,1 1-1,-1 0 1,0 0-1,1-1 1,-1 1-1,1-1 1,-1 1 0,1 0-1,0-1 1,-1 1-1,1-1 1,-1 1-1,1-1 1,0 0-1,-1 1 1,1-1-1,0 0 1,0 1-1,-1-1 1,1 0-1,0 0 1,0 0-1,-1 1 1,1-1-1,0 0 1,0 0-1,-1 0 1,1 0-1,0 0 1,0-1-1,1 1 1,4-1-279,0-1 0,1 0 1,-1 0-1,9-4 0,-11 4 333,25-12-926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18612,'39'0'2256,"-1"-6"-1479,5 3-321,5 1 1064,-3 0-736,6-2 32,-8-5-528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17228,'-30'22'1561,"17"-13"-1192,1 0 1,-1 1 0,2 0-1,-1 1 1,1 0 0,1 1-1,0 0 1,-11 18-1,16-22-298,1 0-1,0 1 1,0-1-1,0 1 1,1 0-1,1 0 1,-1 0-1,2 0 1,-1 1-1,1-1 0,0 11 1,1-19-54,0 0 0,0-1 1,0 1-1,0 0 0,0-1 0,0 1 0,0-1 1,1 1-1,-1 0 0,0-1 0,0 1 1,0 0-1,1-1 0,-1 1 0,0-1 0,1 1 1,-1-1-1,1 1 0,-1-1 0,0 1 1,1-1-1,-1 1 0,1-1 0,-1 1 1,1-1-1,0 0 0,-1 1 0,1-1 0,-1 0 1,1 0-1,0 1 0,-1-1 0,1 0 1,0 0-1,-1 0 0,1 0 0,0 0 0,-1 0 1,1 0-1,0 0 0,-1 0 0,1 0 1,-1 0-1,1 0 0,0 0 0,-1 0 0,1-1 1,0 1-1,-1 0 0,1-1 0,-1 1 1,1 0-1,-1-1 0,2 0 0,4-3 136,0 0 0,0 0 0,8-9 0,-14 13-153,18-18 333,-1-1-1,-1-1 1,-1 0 0,-1-1 0,-1 0-1,0-1 1,17-45 0,-29 65-291,0 0-1,0 0 1,-1 0 0,1 1 0,-1-1 0,1 0-1,-1 0 1,0 0 0,0 0 0,0 0 0,0-3 0,-1 6-23,0-1 1,0 1 0,1 0 0,-1 0 0,0-1 0,0 1 0,1 0 0,-1 0 0,1 0 0,-1 0 0,0 0 0,1 0 0,0-1 0,-1 1-1,1 0 1,0 0 0,-1 1 0,1-1 0,0 0 0,0 1 0,-7 16 6,2 1 0,0 1 0,2-1-1,0 1 1,1-1 0,0 1 0,3 29 0,-1-46-25,1 0 0,-1 0 1,1 0-1,-1 0 1,1 0-1,0-1 0,0 1 1,1 0-1,-1-1 1,0 1-1,1-1 0,-1 1 1,1-1-1,0 0 1,2 2-1,-3-3 1,0 0 0,1 0 0,-1 0 1,1 0-1,-1-1 0,0 1 0,1-1 0,-1 1 0,1-1 0,-1 0 1,1 1-1,-1-1 0,1 0 0,0 0 0,-1 0 0,1 0 0,-1 0 1,1-1-1,-1 1 0,1 0 0,-1-1 0,1 1 0,-1-1 1,1 1-1,-1-1 0,0 0 0,1 0 0,-1 1 0,2-3 0,7-4 44,-1 0-1,0-1 0,-1-1 0,1 0 1,-1 0-1,-1 0 0,10-17 0,-3 2 88,0 0 1,10-31-1,-15 35 135,-21 89-273,-4 48-49,16-115 54,-1 1 0,1-1 0,0 0 0,0 0 0,0 0 0,1 0 0,-1 0 0,1 0 0,-1 0-1,1 0 1,-1 0 0,1 0 0,0 0 0,1 2 0,-1-4 1,-1 1 0,0-1 0,0 0 0,1 0 0,-1 0 0,0 1 0,1-1 0,-1 0 0,0 0 0,1 0 0,-1 0 0,0 0 0,1 0 0,-1 1 0,0-1 0,1 0 0,-1 0 0,1 0 0,-1 0 0,0 0 0,1 0 0,-1-1 0,0 1 0,1 0 0,-1 0 0,0 0 0,1 0 0,14-14 52,-4-3 21,0-1-1,-1 0 0,12-34 1,-9 21 20,2-8 42,-12 29-84,1-1 0,0 1 0,9-17 0,-12 65-878,-5-4-629,3-23 877,-1 0 0,2 0 0,0 21 0,4-19-266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20028,'-5'6'974,"0"1"0,1-1 0,0 1-1,-4 7 1,-1 1-68,-1 1-431,3-7-348,1 0-1,0 1 1,1 0 0,0 0 0,1 1 0,-4 12 0,8-23-126,0 0 1,0 0-1,0 1 1,0-1-1,0 0 0,0 0 1,0 0-1,1 0 1,-1 1-1,0-1 1,0 0-1,0 0 1,0 0-1,1 0 0,-1 0 1,0 0-1,0 0 1,0 1-1,1-1 1,-1 0-1,0 0 1,0 0-1,0 0 0,1 0 1,-1 0-1,0 0 1,0 0-1,1 0 1,-1 0-1,0 0 1,0 0-1,0 0 0,1-1 1,-1 1-1,0 0 1,0 0-1,0 0 1,0 0-1,1 0 1,-1 0-1,0 0 1,0 0-1,0-1 0,0 1 1,1 0-1,-1 0 1,19-9 0,-3 2-8,-7 5-15,-1 0 0,1 1 0,0 0 0,0 0 0,-1 1 0,1 0 0,0 1 0,0 0 0,8 2 0,-12-2 6,1 0 1,-1 0-1,0 1 0,0 0 1,0 0-1,0 0 0,0 1 1,0 0-1,-1 0 1,0 0-1,1 0 0,-1 1 1,0-1-1,0 1 0,6 8 1,-10-11 28,1 0 0,0 0 0,-1 0-1,1 1 1,0-1 0,-1 0 0,0 0 0,1 0 0,-1 1 0,0-1 0,1 0 0,-1 0 0,0 1 0,0-1 0,0 0 0,0 1 0,0-1 0,0 0 0,-1 0-1,1 1 1,0-1 0,0 0 0,-1 0 0,0 2 0,-1 0 26,0-1 0,1 0-1,-1 0 1,0 0 0,0-1 0,0 1-1,0 0 1,0-1 0,0 1-1,-1-1 1,-3 2 0,-2 0 103,-1 1 0,0-2 0,0 1 0,-1-1 0,-17 2 0,18-4-223,0 0 1,0 0 0,0-1-1,-17-4 1,23 4 10,-1 0 1,1 0 0,-1 0-1,1-1 1,0 1 0,-1-1 0,1 0-1,0 0 1,0 0 0,0 0-1,1 0 1,-1-1 0,0 1-1,-4-6 1,0-8-341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57 18020,'-2'-1'279,"1"0"0,-1 0 0,1 0 0,0 0 0,-1 0 0,1 0 0,0-1 0,-1 1 0,1 0 0,0-1 0,0 1 0,0-1 0,0 1 0,0-1 0,1 1 0,-1-1 0,0 0 0,0-2 0,1 3-137,1-1 0,-1 1-1,1 0 1,-1 0 0,1 0-1,-1 0 1,1-1 0,-1 1-1,1 0 1,0 0-1,0 0 1,0 0 0,0 0-1,-1 1 1,1-1 0,0 0-1,0 0 1,1 1-1,-1-1 1,0 0 0,0 1-1,0-1 1,0 1 0,0-1-1,1 1 1,-1 0 0,2-1-1,1 0-57,1 0-1,0 0 1,0 1 0,0-1-1,0 1 1,0 0 0,0 0-1,0 1 1,0-1-1,0 1 1,0 0 0,-1 1-1,1-1 1,0 1-1,-1 0 1,8 4 0,-10-5-82,0 0 1,0 0-1,-1 0 0,1 0 1,0 1-1,-1-1 1,1 1-1,-1-1 0,0 1 1,1 0-1,-1-1 1,0 1-1,0 0 1,0 0-1,0 0 0,0 0 1,-1 0-1,1 0 1,0 0-1,-1 0 0,0 0 1,1 0-1,-1 0 1,0 0-1,0 0 1,0 0-1,0 0 0,-1 1 1,1-1-1,-1 0 1,1 0-1,-1 0 0,1 0 1,-1 0-1,0 0 1,0-1-1,0 1 1,0 0-1,-1 0 0,1-1 1,-2 3-1,0-1 4,0 1-1,0 0 1,-1-1-1,1 1 1,-1-1-1,0 0 1,0-1-1,0 1 1,-1 0-1,1-1 1,-1 0-1,1 0 1,-1-1-1,1 1 1,-1-1-1,-8 1 1,53-9-553,-34 7 445,0 0 1,0 1 0,0 0 0,0 0-1,0 0 1,0 1 0,-1 0-1,1 0 1,-1 0 0,1 1-1,5 3 1,-9-5 93,0 1-1,-1-1 1,1 0 0,-1 1-1,1-1 1,-1 1 0,1 0-1,-1-1 1,0 1 0,0 0-1,0 0 1,0 0-1,0-1 1,0 1 0,0 0-1,-1 0 1,1 0 0,-1 1-1,1-1 1,-1 0 0,0 0-1,0 0 1,0 0-1,0 0 1,0 0 0,-1 0-1,1 0 1,0 1 0,-1-1-1,0 0 1,1 0-1,-1 0 1,0-1 0,-2 4-1,-3 5 203,0 0-1,-1-1 0,0 0 0,0 0 0,-1 0 0,0-1 0,-18 13 0,10-9 161,-1 0 0,0-2 0,-32 15 0,47-24-388,-1 0 1,0 0-1,1 0 0,-1 0 0,0-1 1,1 1-1,-1-1 0,0 1 1,-3-1-1,5 0-7,1 0-1,0 0 1,-1 0 0,1-1 0,0 1 0,-1 0-1,1 0 1,0 0 0,-1 0 0,1 0-1,0-1 1,-1 1 0,1 0 0,0 0 0,-1-1-1,1 1 1,0 0 0,0 0 0,-1-1 0,1 1-1,0 0 1,0-1 0,0 1 0,0 0-1,-1-1 1,1 1 0,3-17-1320,22-26 189,-6 17 359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42 19956,'-16'13'4652,"-14"17"-2364,-2 13-1188,30-39-1063,0 0 1,0 0 0,0 0 0,0 0-1,1 0 1,-1 0 0,1 0-1,0 1 1,0 8 0,1-13-36,0 1 0,0-1 0,0 1 0,0-1 0,0 0 0,0 1 0,0-1 0,0 1 0,0-1 0,1 1 1,-1-1-1,0 1 0,0-1 0,1 0 0,-1 1 0,0-1 0,1 1 0,-1-1 0,0 0 0,1 0 0,-1 1 0,0-1 0,1 0 0,-1 1 0,1-1 1,-1 0-1,1 0 0,-1 0 0,0 0 0,1 1 0,20-1 29,17-10-49,12-8-178,-120 38 2208,70-20-1993,0 0 0,0 0-1,0 0 1,-1 0-1,1 0 1,0 0-1,0 0 1,0 0-1,0 0 1,-1 0-1,1 0 1,0 0 0,0 0-1,0 0 1,-1 0-1,1 0 1,0 0-1,0 0 1,0 0-1,-1 0 1,1 0 0,0 0-1,0-1 1,0 1-1,0 0 1,-1 0-1,1 0 1,0 0-1,0 0 1,0 0-1,0-1 1,0 1 0,-1 0-1,1 0 1,0 0-1,0 0 1,0-1-1,-1-9 176,9-22-557,-4 15 198,-3 12 25,1 0-1,0 0 1,0 0-1,0 0 1,0 1-1,1-1 0,-1 1 1,1-1-1,7-7 1,-7 9 116,0 0-1,0-1 1,-1 0 0,1 1 0,-1-1 0,0 0-1,0 0 1,0 0 0,-1-1 0,1 1-1,-1 0 1,0 0 0,0-7 0,-1 11 31,0-1 0,0 1 1,0 0-1,-1 0 0,1-1 0,0 1 1,0 0-1,-1 0 0,1 0 0,0 0 1,-1 0-1,1-1 0,0 1 0,0 0 1,-1 0-1,1 0 0,0 0 1,-1 0-1,1 0 0,0 0 0,-1 0 1,1 0-1,0 0 0,-1 0 0,1 0 1,0 0-1,0 0 0,-1 1 0,1-1 1,0 0-1,-1 0 0,1 0 0,0 0 1,0 0-1,-1 1 0,1-1 0,0 0 1,0 0-1,-1 1 0,1-1 0,0 0 1,0 1-1,-14 8 113,-6 9 71,-1 1 0,2 1 0,1 1 0,1 1 0,-19 30 0,30-43-157,0 1 1,1 1 0,1-1-1,0 1 1,0 0 0,1 0-1,0 0 1,1 0 0,0 0-1,1 1 1,1-1 0,-1 0-1,2 1 1,0-1 0,3 19-1,-3-26-30,-1-1-1,1 0 0,0 1 0,0-1 1,1 0-1,-1 0 0,1 0 0,-1 0 1,1 0-1,0 0 0,0-1 0,0 1 1,1-1-1,-1 1 0,1-1 1,-1 0-1,1 0 0,0 0 0,-1 0 1,1 0-1,0-1 0,0 1 0,7 1 1,-4-2-2,0 0 0,0 0 0,0-1 0,0 0 1,0 0-1,1 0 0,-1-1 0,0 0 0,0 0 0,0-1 1,0 1-1,9-5 0,-1-1-1,0 1 1,-1-2-1,1 0 1,20-17-1,-26 19 8,0-1 0,-1 0 0,0 0 0,0-1 0,-1 0 0,0 0 0,0-1 0,5-10 0,-10 17-5,0 0-1,-1 0 1,1 0-1,0 0 1,0 0 0,-1 0-1,1 0 1,-1 0-1,0 0 1,1 0-1,-1 0 1,0 0 0,-1-1-1,1 1 1,0 0-1,0 0 1,-1 0 0,1 0-1,-3-4 1,2 4-1,0 1 1,0-1 0,-1 1 0,1-1-1,-1 1 1,1-1 0,-1 1 0,0 0-1,0 0 1,1 0 0,-1 0 0,0 0-1,0 0 1,0 0 0,0 1 0,-4-2-1,-1 1 10,-1 0 1,0 1-1,0-1 0,0 1 0,0 1 0,0 0 0,0 0 0,0 0 1,-11 4-1,12-2-25,-1 0 1,1 0-1,-1 0 1,1 1-1,0 0 1,0 1-1,1-1 1,-1 2 0,1-1-1,0 0 1,0 1-1,1 0 1,0 1-1,-6 8 1,10-15-23,1 1 1,0-1-1,-1 1 1,1-1-1,0 1 1,-1 0-1,1-1 1,0 1 0,0-1-1,0 1 1,-1-1-1,1 1 1,0 0-1,0-1 1,0 1-1,0 0 1,0-1-1,0 1 1,0-1 0,0 1-1,0 0 1,0-1-1,1 1 1,-1-1-1,0 1 1,0 0-1,1-1 1,-1 1-1,0-1 1,1 1 0,0 0-63,0-1 0,0 1 1,0-1-1,0 0 1,0 0-1,1 1 0,-1-1 1,0 0-1,0 0 1,0 0-1,0 0 0,0 0 1,0-1-1,0 1 1,2 0-1,6-3-573,-1 1-1,1-2 1,9-3 0,49-32-1206,-28 13 772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20132,'-3'0'363,"1"0"0,0 1 0,0-1-1,0 1 1,0 0 0,0-1 0,0 1-1,0 0 1,0 0 0,0 0-1,0 1 1,1-1 0,-1 0 0,-2 3-1,-22 26 1611,17-20-1256,4-4-474,2-3-124,0 0 0,0 1 0,0 0 0,1-1 0,-4 7 0,6-9-113,-1-1 0,1 1 0,0 0-1,0-1 1,0 1 0,-1-1 0,1 1 0,0 0 0,0-1-1,0 1 1,0 0 0,0-1 0,0 1 0,1 0 0,-1-1-1,0 1 1,0 0 0,0-1 0,1 1 0,-1 0 0,0-1-1,1 1 1,-1-1 0,0 1 0,1-1 0,-1 1-1,1-1 1,-1 1 0,1-1 0,-1 1 0,1-1 0,-1 1-1,1-1 1,-1 0 0,1 1 0,0-1 0,-1 0 0,1 0-1,-1 1 1,1-1 0,0 0 0,-1 0 0,1 0-1,0 0 1,23 7-23,-4-2-80,34 14 0,-49-17 69,0 1-1,0-1 1,-1 1 0,1 0-1,-1 0 1,1 1 0,-1-1 0,0 1-1,0 0 1,0 0 0,4 8 0,-6-10 25,-1 1 1,0 0 0,0 0 0,-1 0 0,1 0 0,0 0 0,-1 1 0,0-1 0,0 0 0,0 0 0,0 0 0,0 0 0,-1 0-1,1 0 1,-1 0 0,0 0 0,0 0 0,0 0 0,0 0 0,0 0 0,-1 0 0,1 0 0,-1-1 0,-2 4 0,1-2-13,0 0 0,0 0 0,0-1 0,0 1 0,-1 0 0,0-1 0,0 0 0,0 0 0,0 0 0,0 0 0,0-1 0,-1 0 0,1 0 0,-8 3 0,10-5-21,-1 0-1,1 0 0,0 0 0,0-1 0,0 1 0,0 0 1,0-1-1,0 1 0,0-1 0,0 0 0,0 1 0,0-1 0,1 0 1,-1 0-1,0-1 0,0 1 0,1 0 0,-1 0 0,1-1 0,-1 1 1,1-1-1,0 0 0,-1 1 0,1-1 0,0 0 0,-2-3 1,-7-18-219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19740,'14'0'2625,"2"1"-1585,4 1-368,2-2 1593,6-3-985,2 2-208,1 1-472,0 0-272,-7-3-1192,-1 1 864,-11-6-192,-2-11-56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16772,'1'2'177,"0"-1"0,0 0 0,0 1 1,-1-1-1,1 1 0,0-1 1,0 1-1,-1-1 0,1 1 0,-1-1 1,1 1-1,-1 0 0,0-1 1,0 1-1,0 0 0,0 2 0,-2 34 876,0-22-62,-3 30 359,-11 49 0,-1 4-744,16-94-626,-2 22 379,5-20 39,4-13 114,0-5-307,-1 0 1,-1-1-1,0 0 0,0 0 0,-1 0 0,0 0 0,1-18 0,-1-88 492,-3 97-630,-1 0 0,-1-1-1,-1 1 1,-7-26 0,9 45-64,1 1 0,-1-1 0,1 1 0,-1-1 0,0 1 1,1-1-1,-1 1 0,0-1 0,0 1 0,0 0 1,0 0-1,-2-2 0,3 2-3,-1 1 1,1 0 0,0 0-1,-1 0 1,1 0-1,-1 0 1,1-1-1,0 1 1,-1 0-1,1 0 1,-1 0-1,1 0 1,0 0-1,-1 0 1,1 0-1,-1 0 1,1 0 0,0 1-1,-1-1 1,1 0-1,-1 0 1,1 0-1,0 0 1,-1 1-1,1-1 1,0 0-1,-1 0 1,1 0-1,-1 1 1,-1 2-2,0-1 0,0 1 0,1-1 0,-1 1 1,1 0-1,-1 0 0,1 0 0,0-1 0,0 1 0,-1 6 1,-2 9-11,0 1 0,2 0 1,0 0-1,1 0 0,1 1 1,3 21-1,-3-39 10,0 0-1,1 0 1,-1 0 0,1 0 0,0 1-1,0-1 1,-1 0 0,1-1-1,0 1 1,1 0 0,-1 0 0,0 0-1,0-1 1,4 4 0,-4-5 0,0 1 1,0 0-1,0-1 1,0 1-1,0-1 0,0 1 1,0-1-1,1 0 1,-1 0-1,0 1 0,0-1 1,0 0-1,1 0 1,-1 0-1,0 0 1,0 0-1,1-1 0,-1 1 1,1 0-1,3-2 3,0 0 0,0-1-1,-1 1 1,1-1 0,-1 0-1,1 0 1,-1 0 0,0 0-1,-1-1 1,5-5 0,6-7 24,-1-2 0,-1 1 0,0-2 0,15-32 0,-11 13 33,17-57 0,-38 150-235,-18 56-1,13-72-153,2 0 0,1 1-1,-1 46 1,8-85 297,3 20-790,-3-21 805,0 0 0,1 1-1,-1-1 1,0 1 0,1-1 0,-1 1 0,0-1-1,1 0 1,-1 1 0,0-1 0,1 1-1,-1-1 1,1 0 0,-1 0 0,1 1-1,-1-1 1,1 0 0,-1 0 0,1 0 0,-1 1-1,1-1 1,-1 0 0,1 0 0,-1 0-1,1 0 1,-1 0 0,1 0 0,0 0 0,-1 0-1,1 0 1,-1 0 0,1 0 0,-1-1-1,1 1 1,0 0 0,14-6-456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 17596,'-16'34'2115,"-12"30"287,26-58-2166,0 0 0,1 0 0,-1 0 0,1 0 0,1 0-1,-1 0 1,1 0 0,1 11 0,-1-17-206,0 1 0,0 0 1,0 0-1,0 0 0,0-1 1,0 1-1,1 0 0,-1 0 0,0 0 1,0-1-1,1 1 0,-1 0 1,1-1-1,-1 1 0,0 0 0,1-1 1,-1 1-1,1-1 0,0 1 1,-1 0-1,1-1 0,0 1 0,-1-1 1,1 0-1,0 1 0,-1-1 1,2 1-1,0-1 17,-1 0 0,1 0 0,-1 0 0,1 0 0,-1 0 0,1-1 0,-1 1 0,1-1 0,-1 1-1,1-1 1,-1 1 0,0-1 0,3-1 0,2-2 110,-1 0 0,1 0 0,-1-1-1,0 1 1,6-8 0,-6 5-45,-1 1 0,0-1 1,0 1-1,-1-1 0,0 0 1,0-1-1,-1 1 0,1 0 1,-2-1-1,1 1 0,-1-1 1,0 0-1,-1 1 0,0-1 1,0 0-1,-2-13 0,2 20-106,0 0-1,-1 0 0,1-1 0,-1 1 0,1 0 1,0 0-1,-1 0 0,0 0 0,1 0 0,-1 0 0,0 0 1,1 0-1,-1 0 0,0 0 0,0 0 0,0 1 1,-1-2-1,1 2-9,1 0 0,-1-1 1,0 1-1,1 0 0,-1 0 1,0 0-1,0 0 0,1 0 1,-1 0-1,0 0 0,0 0 1,1 0-1,-1 0 0,0 0 1,1 0-1,-1 1 0,0-1 1,0 0-1,1 0 0,-2 1 1,0 1-39,-1 0-1,1 0 1,-1 0 0,1 0-1,0 0 1,0 0 0,0 0 0,0 1-1,0-1 1,0 1 0,-1 3 0,1-3-231,1 1 0,-1 0 0,1-1 0,0 1 0,0 0 1,0 0-1,0 6 0,1-9 207,0-1 1,0 0-1,0 1 0,0-1 1,0 0-1,0 1 0,0-1 1,0 1-1,0-1 0,0 0 1,1 1-1,-1-1 0,0 0 1,0 1-1,0-1 1,1 0-1,-1 1 0,0-1 1,0 0-1,1 0 0,-1 1 1,0-1-1,0 0 0,1 0 1,-1 1-1,0-1 0,1 0 1,-1 0-1,1 0 0,1 1-2,-1-2-1,0 1 1,1 0-1,-1 0 0,1 0 1,-1-1-1,0 1 0,1 0 1,-1-1-1,0 1 0,0-1 1,1 0-1,0-1 1,18-10-803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87 122 14659,'-26'38'2926,"19"-30"-2304,0 2 1,1-1-1,0 1 0,0 0 0,1 0 0,0 0 1,1 1-1,-5 17 0,9-26-579,1-1 0,-1 0-1,0 0 1,0 0 0,0 1 0,1-1-1,-1 0 1,1 0 0,-1 0 0,1 0 0,-1 0-1,1 0 1,-1 0 0,1 0 0,0 0 0,0 0-1,1 1 1,21 19-15,-8-8 11,-8-5-63,-1 0 0,0 0 0,-1 0 0,0 1-1,0 0 1,0 0 0,-1 0 0,-1 1-1,0-1 1,0 1 0,-1 0 0,0 0 0,1 10-1,-3-14 22,1 0-1,-1 0 0,0 1 1,-1-1-1,1 0 0,-1 0 0,0 0 1,-1 0-1,1 0 0,-1 0 1,0-1-1,-1 1 0,0 0 1,0-1-1,0 0 0,0 0 1,-1 0-1,1 0 0,-1 0 0,-1-1 1,1 0-1,-8 7 0,11-11 11,0 1 0,0 0 0,0-1-1,0 1 1,0-1 0,0 1-1,0-1 1,0 1 0,0-1-1,0 0 1,0 1 0,0-1 0,0 0-1,0 0 1,0 0 0,-1 0-1,1 0 1,0 0 0,0 0 0,0 0-1,0 0 1,0-1 0,0 1-1,-2-1 1,1 0 0,1 0 0,0 0 1,-1-1-1,1 1 0,0 0 0,0-1 0,-1 1 0,1-1 0,0 1 1,1-1-1,-1 0 0,0 1 0,-1-4 0,0-4 9,-1-1 0,1 0 0,0 0 0,0-12 0,1-5-48,1 0-1,2 0 1,0-1-1,2 1 0,1 1 1,13-41-1,-5 30-3,1 1 0,2 0-1,39-64 1,-44 83 63,-5 6 28,1 1 0,0 0 0,13-15 0,-21 27-47,1-1 0,-1 1 0,0-1 0,1 1 0,0-1 0,-1 1 0,1 0 0,0-1 0,0 1 0,0-1 0,0 4 0,0 3 10,-8 45 11,4-37-22,1 0 0,1 0 1,1 0-1,0 0 0,1 0 1,1 0-1,3 21 0,-3-35-2,-1 0 0,1 0 0,-1 0 0,1 0 0,0 0 1,0 0-1,-1-1 0,1 1 0,1 0 0,-1 0 0,0-1 0,0 1 0,1-1 0,-1 1 0,1-1 0,-1 1 0,1-1 0,0 0 0,-1 0 0,1 0 0,3 1 0,-3-1 5,1 0 0,0-1-1,-1 0 1,1 0 0,0 0-1,0 0 1,-1 0-1,1 0 1,0-1 0,0 1-1,-1-1 1,1 0-1,-1 0 1,1 0 0,-1 0-1,4-2 1,5-4 56,-1 0-1,1-1 1,-1 0 0,-1-1-1,1 0 1,-2 0 0,1-1-1,-1-1 1,7-10 0,15-19 257,-31 64-58,-6 9-128,4-20-103,0 1 0,1 0-1,1 0 1,0 0 0,1 17-1,0-30-43,0-1 0,0 1 0,0-1-1,0 1 1,0-1 0,0 1 0,1-1-1,-1 1 1,0 0 0,0-1 0,0 1 0,0-1-1,1 1 1,-1-1 0,0 1 0,1-1-1,-1 0 1,0 1 0,1-1 0,-1 1 0,0-1-1,1 1 1,8-6-51,-7 2 102,0 0 0,-1 0-1,1 0 1,0 0-1,-1 0 1,2-5-1,2-19-64,0-5-6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16532,'-13'8'665,"0"1"0,1 0 0,0 0 0,0 1 0,1 1 0,0 0 0,1 1 0,0-1 0,-8 16 0,13-19-468,1 0-1,0 0 1,0 0-1,1 1 0,-3 11 1,5-18-164,1 0 0,-1 1 0,1-1 0,0 1 0,0-1 0,0 1 0,0-1 0,0 1 0,1-1 0,0 5 0,0-6-28,-1 1 1,1-1-1,-1 0 0,1 0 1,0-1-1,-1 1 1,1 0-1,0 0 1,0 0-1,0 0 1,0 0-1,0-1 1,0 1-1,0-1 0,0 1 1,0 0-1,0-1 1,0 1-1,0-1 1,0 0-1,0 1 1,0-1-1,0 0 1,2 0-1,1 0 5,-1 0 1,1-1-1,0 1 0,0-1 1,-1 0-1,1 0 1,-1 0-1,1-1 0,-1 1 1,1-1-1,-1 0 0,0 0 1,0 0-1,0 0 1,0-1-1,0 1 0,0-1 1,0 1-1,-1-1 0,4-5 1,2-3 69,-1 1 0,0-1 0,0 0-1,8-21 1,-13 27-36,-1 1 0,1 0-1,-1-1 1,-1 1 0,1-1-1,0 1 1,-1-1 0,0 0-1,-1-7 1,1 11-34,0 0 1,0 0-1,-1 0 1,1 0-1,0 0 1,-1 1-1,1-1 1,0 0-1,-1 0 1,1 0-1,-1 1 1,1-1-1,-1 0 0,0 0 1,1 1-1,-1-1 1,0 1-1,1-1 1,-1 1-1,-1-2 1,0 2-3,1 0 0,-1-1-1,1 1 1,-1 0 0,1 0 0,-1 0 0,1 0 0,-1 0 0,1 1 0,-1-1 0,1 0 0,0 1 0,-1-1 0,1 1 0,-1-1-1,1 1 1,-2 1 0,-15 13 50,17-15-58,1 0 0,0 0 0,0 0 0,-1 1 0,1-1 0,0 0 0,0 0 0,-1 1 0,1-1 0,0 0 0,0 1 0,0-1 0,0 0 0,-1 1 0,1-1 0,0 0 0,0 1 0,0-1 0,0 0 0,0 1 0,0-1 0,0 0 0,0 1 0,0-1 0,0 0 0,0 1 0,0-1 1,0 1-1,0-1 0,0 0 0,1 1 0,-1-1 0,0 0 0,0 1 0,0-1 0,0 0 0,1 0 0,-1 1 0,0-1 0,0 0 0,1 0 0,-1 1 0,0-1 0,0 0 0,1 0 0,-1 0 0,0 1 0,1-1 0,-1 0 0,0 0 0,1 0 0,-1 0 0,0 0 0,1 0 0,-1 0 0,0 1 0,1-1 0,-1 0 0,1 0 0,-1 0 0,0-1 0,1 1 0,-1 0 0,0 0 0,1 0 0,24 1-12,-1-1-1,41-5 1,-47 2 7,0 1-1,0 1 1,0 1-1,-1 0 1,1 1 0,0 1-1,21 6 1,-37-8 2,-1 0 0,0 0 1,0 1-1,0-1 0,1 1 0,-1-1 1,0 1-1,0-1 0,0 1 0,0 0 0,0-1 1,0 1-1,0 0 0,0 0 0,0 0 1,0 0-1,0 0 0,-1 0 0,1 0 1,0 0-1,-1 0 0,1 0 0,-1 0 0,1 0 1,-1 1-1,1-1 0,-1 0 0,1 2 1,-2 0-5,1 0 0,-1-1 0,1 1 1,-1 0-1,0-1 0,0 1 0,0 0 1,0-1-1,0 1 0,-1-1 0,1 0 1,-3 3-1,4-5 5,0 0 0,-1 1 1,1-1-1,0 0 0,-1 1 1,1-1-1,0 1 0,-1-1 0,1 1 1,0-1-1,0 0 0,-1 1 0,1-1 1,0 1-1,0-1 0,0 1 1,0-1-1,0 1 0,0-1 0,0 1 1,0-1-1,0 1 0,0-1 1,0 1-1,0-1 0,0 1 0,0-1 1,1 1-1,11-1-50,24-13-44,-33 11 85,48-25-144,-40 19 104,1 1-1,0 1 1,1 0 0,20-6 0,-32 12 48,-1-1 0,1 1 0,-1 0 0,1 0 0,-1 0 0,1 0 0,-1 0 0,1 0 0,-1 0 0,1 1 0,-1-1 0,1 0 0,0 0 0,-1 0 0,0 0 0,1 1 0,-1-1 0,1 0 0,-1 0 0,1 1 0,-1-1 0,1 0 0,-1 1 0,0-1 0,1 1 0,-1-1 0,0 0 0,1 1 0,-1-1 0,0 1 0,0-1 0,1 2 0,6 22-27,-7-21 25,1 0 1,0 0-1,-1 0 1,1 0 0,1 0-1,-1 0 1,3 5 0,-1-5 11,1 0 0,-1 0 0,1 0 0,0-1 0,0 1 1,0-1-1,0 0 0,1 0 0,-1 0 0,0-1 0,1 1 0,-1-1 0,1 0 1,0 0-1,-1-1 0,1 0 0,0 1 0,-1-1 0,1-1 0,0 1 0,6-2 1,1 0 19,0-1 1,0 0 0,0-1 0,0 0-1,-1 0 1,0-2 0,12-6-1,-20 10-2,0 0 0,1 0 0,-1-1-1,0 0 1,-1 1 0,1-1 0,0 0-1,-1 0 1,0 0 0,1-1 0,1-3-1,-4 6-1,1-1 0,0 0 0,-1 1 0,1-1-1,-1 0 1,0 0 0,1 1 0,-1-1 0,0 0-1,0 0 1,0 1 0,0-1 0,-1 0 0,1 0-1,0 1 1,-1-1 0,1 0 0,-1 1-1,1-1 1,-1 0 0,0 1 0,0-1 0,0 1-1,0-1 1,-2-2 0,-8-7 54,0 0 0,-15-10 0,26 20-105,0 1 0,0 0-1,0 0 1,0-1 0,0 1 0,0 0 0,1-1 0,-1 1 0,0 0 0,0 0 0,0-1 0,0 1 0,0 0 0,0 0-1,0-1 1,1 1 0,-1 0 0,0 0 0,0 0 0,0-1 0,1 1 0,-1 0 0,0 0 0,0 0 0,1-1 0,-1 1-1,0 0 1,0 0 0,1 0 0,-1 0 0,0 0 0,0 0 0,1 0 0,-1 0 0,0 0 0,1 0 0,-1 0 0,0 0-1,0 0 1,1 0 0,-1 0-2,10-3-241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16740,'-6'15'1824,"2"4"-1280,2 1-232,4 3 1000,0-4-1416,4-2-2152,0-7 2056,2-2-360,5-3-280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29 398 15307,'-6'11'893,"3"-5"-588,0 0-1,0 0 1,0 0 0,1 1-1,0-1 1,0 1-1,1-1 1,-1 1 0,1 0-1,0 8 1,1-15-272,0 0 1,0 1-1,1-1 1,-1 0-1,0 1 0,0-1 1,0 0-1,0 1 1,0-1-1,0 0 1,0 0-1,0 1 0,1-1 1,-1 0-1,0 1 1,0-1-1,0 0 1,1 0-1,-1 1 0,0-1 1,0 0-1,1 0 1,-1 0-1,0 0 1,0 1-1,1-1 0,-1 0 1,0 0-1,1 0 1,-1 0-1,0 0 1,0 0-1,1 0 0,12-4 588,9-16 16,-9 4-390,0 0 1,-1-1-1,-1-1 1,-1 0-1,-1-1 1,0 1-1,7-26 1,-4 8-42,-3 0 1,-1 0 0,5-44 0,-13 75-196,1-2 3,0 0 0,0-1 0,0 1 0,-1-1 0,0 1 0,-1-1 0,0 1 1,0-1-1,-1 1 0,1 0 0,-5-11 0,5 17-14,0 0 0,1 0-1,-1 1 1,0-1 0,1 0 0,-1 0 0,0 1-1,0-1 1,0 0 0,0 1 0,0-1 0,0 1 0,0-1-1,0 1 1,0-1 0,0 1 0,0 0 0,0-1-1,0 1 1,0 0 0,0 0 0,0 0 0,0 0-1,0 0 1,-1 0 0,1 0 0,0 0 0,0 1-1,0-1 1,0 0 0,0 1 0,0-1 0,0 0-1,0 1 1,0 0 0,-1 0 0,-4 3-7,0-1-1,0 1 1,1 1-1,-8 6 1,2 1-10,0 0 0,0 1 0,1 0 0,-13 23 0,19-29-52,1 0 0,-1 0-1,1 0 1,0 1 0,1-1 0,0 1-1,0 0 1,1 0 0,0 0-1,0-1 1,1 13 0,1-14-59,1 0 0,0 0 0,0-1 0,0 1 1,1-1-1,0 0 0,0 1 0,0-1 0,1-1 0,-1 1 1,1 0-1,1-1 0,-1 0 0,7 5 0,-4-3 30,-1 0-1,0 0 0,-1 0 0,0 1 1,0 0-1,6 10 0,-8-11-87,-1 1-1,0 1 0,0-1 1,-1 0-1,0 0 0,1 9 1,4 25-2758,-6-39 2194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17532,'-14'30'2282,"-10"55"-275,-21 133 1,42-201-1800,-9 69 764,11-75-756,0 0 0,1 0 0,1 0 0,-1 0 1,4 14-1,-4-24-182,0 0 1,0 0 0,1 0 0,-1 0 0,0 0 0,1 0 0,-1 0 0,0 0 0,1 0-1,-1 0 1,1 0 0,0-1 0,-1 1 0,1 0 0,0 0 0,-1 0 0,1-1-1,0 1 1,0 0 0,0-1 0,0 1 0,-1-1 0,1 1 0,0-1 0,0 1-1,2 0 1,-1-1 3,-1 0 0,1-1 0,0 1 0,0 0 0,-1 0 0,1-1 0,0 1 0,-1-1 0,1 0 0,0 1 0,-1-1 1,1 0-1,-1 0 0,3-1 0,3-5 75,1 1 1,-1-1 0,1 0-1,6-10 1,7-13-143,-1 0 0,-1-2 0,-2 0-1,-1-1 1,-2 0 0,-1-1 0,10-42 0,-22 70-266,0 3 101,0 1 0,0 0 0,0-1 0,-1 1 1,1-1-1,-1 1 0,0-1 0,1 0 0,-1 1 0,0-1 0,-1 1 0,1-1 1,0 1-1,-1-1 0,-1-4 0,-3 5-556,-3 5-211</inkml:trace>
  <inkml:trace contextRef="#ctx0" brushRef="#br0" timeOffset="1">121 475 17532,'0'28'1856,"2"-10"-1184,0-2-264,7-3 825,-3-6-417,4-4-344,0-5-192,6-3-280,2-4-56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25 386 15723,'1'1'100,"-1"0"0,1-1-1,-1 1 1,1 0-1,0 0 1,-1-1 0,1 1-1,0 0 1,-1-1-1,1 1 1,0-1 0,0 1-1,0-1 1,-1 1 0,1-1-1,0 0 1,0 1-1,0-1 1,0 0 0,0 0-1,0 0 1,0 1-1,0-1 1,-1 0 0,1 0-1,0 0 1,1-1-1,1 1 95,-1-1-1,1 0 1,-1 0-1,1 0 0,-1 0 1,0-1-1,1 1 1,-1-1-1,0 1 0,2-3 1,1 0 129,-1 0 0,0-1 0,0 0 0,0 0 0,0 0 0,-1 0-1,0 0 1,4-9 0,-6 9-162,0 0 0,0 0 0,0 0 0,-1 0 0,0 0-1,0 0 1,-1-6 0,1 10-144,0 0 0,0 0 1,0 1-1,0-1 0,-1 0 0,1 0 0,0 0 0,-1 1 0,1-1 0,0 0 0,-1 0 1,1 1-1,-1-1 0,1 0 0,-1 1 0,0-1 0,1 1 0,-1-1 0,-1 0 1,1 0-13,0 1 1,0 0 0,0 0 0,0 0 0,0 0 0,0 0-1,0 0 1,0 0 0,0 1 0,0-1 0,0 0 0,0 1 0,1-1-1,-1 0 1,0 1 0,0-1 0,0 1 0,0-1 0,0 1-1,1 0 1,-2 0 0,-4 4-16,1 1 0,0-1 0,0 1 0,0 0 0,1 0 0,0 0 0,0 1 0,-5 13 0,-1 3-57,-8 32 0,15-47 67,1-1-1,0 1 1,1 0 0,-1 0 0,2 0-1,-1 0 1,1 0 0,1 14-1,-1-21 4,0 0-1,0 0 0,1-1 1,-1 1-1,0 0 1,0 0-1,1-1 0,-1 1 1,0 0-1,1-1 0,-1 1 1,1 0-1,-1-1 1,1 1-1,-1 0 0,1-1 1,0 1-1,-1-1 0,1 1 1,0-1-1,-1 0 1,1 1-1,0-1 0,-1 0 1,1 1-1,1-1 0,0 0 2,0 1 1,0-1-1,0-1 0,-1 1 0,1 0 0,0 0 0,0-1 0,0 1 0,-1-1 0,1 0 0,2 0 0,4-3 9,-1-1-1,1 0 1,-1 0 0,7-6-1,4-7 16,-2 0 0,0 0 0,24-39 0,-6 9-20,-45 82-88,6-20 34,0-4-13,1 1-1,0-1 1,0 1 0,1 0-1,1 1 1,0-1-1,-1 14 1,3-24 34,0-1 1,0 0-1,0 1 1,0-1-1,0 0 1,0 0-1,0 1 1,0-1-1,0 0 1,0 0-1,0 1 1,0-1-1,0 0 1,0 0-1,0 1 0,1-1 1,-1 0-1,0 0 1,0 1-1,0-1 1,0 0-1,1 0 1,-1 1-1,0-1 1,0 0-1,0 0 1,1 0-1,-1 0 1,0 1-1,0-1 1,0 0-1,1 0 0,-1 0 1,0 0-1,0 0 1,1 0-1,-1 0 1,0 0-1,1 0 1,-1 0-1,0 0 1,0 0-1,1 0 1,-1 0-1,0 0 1,0 0-1,1 0 0,-1 0 1,0 0-1,0 0 1,1 0-1,-1 0 1,0 0-1,0-1 1,1 1-1,-1 0 1,13-10-995,1-5 133,0-1-1,-1-1 1,-1 0-1,-1-1 0,13-26 1,36-98-898,-40 88 1697,-11 30 708,-1-1 0,-1 0 0,5-43 0,-13 59 507,-3 9-574,-6 11 50,-4 14-106,0 1 0,2 0 0,-16 54 0,-13 89 573,39-157-992,-9 60 401,10-66-474,1 0-1,-1 0 0,2 0 1,-1-1-1,1 1 0,-1 0 0,2 0 1,-1 0-1,4 8 0,-5-13-24,0-1-1,0 1 1,1-1-1,-1 1 0,0 0 1,0-1-1,1 1 1,-1-1-1,1 1 0,-1-1 1,1 1-1,-1-1 1,0 1-1,1-1 0,0 0 1,-1 1-1,1-1 0,-1 0 1,1 1-1,-1-1 1,1 0-1,0 0 0,-1 1 1,1-1-1,-1 0 1,1 0-1,0 0 0,-1 0 1,1 0-1,0 0 1,-1 0-1,1 0 0,0 0 1,-1 0-1,1 0 1,0-1-1,-1 1 0,1 0 1,-1 0-1,1-1 1,-1 1-1,1 0 0,0-1 1,-1 1-1,1 0 1,-1-1-1,1 1 0,-1-1 1,1 0-1,3-3-167,-1 1-1,0-1 1,0 0 0,0 0-1,4-8 1,1-6-409,0 0 1,-1-1-1,9-39 0,2-59-271,-18 186 3406,1-58-2295,0 0-1,1 1 1,0-1 0,0 0 0,6 15 0,-7-24-201,-1 0 1,1 0-1,0-1 0,0 1 1,0 0-1,1-1 0,-1 1 0,0 0 1,0-1-1,1 0 0,-1 1 1,1-1-1,0 0 0,-1 0 1,1 0-1,0 0 0,-1 0 0,1 0 1,0 0-1,0 0 0,0-1 1,0 1-1,0-1 0,0 0 1,0 1-1,0-1 0,0 0 0,0 0 1,0 0-1,0 0 0,0-1 1,0 1-1,0 0 0,0-1 1,0 0-1,-1 1 0,1-1 0,0 0 1,2-1-1,8-5 130,-1 1 0,0-2-1,0 0 1,17-15 0,-20 15-86,-1 2-31,6-5 18,-9 13-54,-3 9-8,-11 42 64,7-43-20,1-1 0,0 1-1,0-1 1,1 1 0,0 0-1,1-1 1,0 1 0,2 10-1,-2-18-33,1-1 1,-1 0-1,0 0 0,1 1 1,-1-1-1,1 0 0,0 0 1,-1 0-1,1 0 0,0 0 0,-1 0 1,1 0-1,0 0 0,0 0 1,0 0-1,0 0 0,0 0 0,0-1 1,0 1-1,0 0 0,1-1 1,-1 1-1,0-1 0,0 1 1,0-1-1,1 0 0,-1 1 0,0-1 1,1 0-1,-1 0 0,0 0 1,0 0-1,1 0 0,-1 0 0,0 0 1,1-1-1,-1 1 0,0 0 1,0-1-1,1 1 0,-1-1 1,1 0-1,8-3 112,0 0 1,-1-1 0,18-12-1,-24 15-96,19-14 68,-16 11-210,0 1 1,0-1-1,1 1 1,0 0-1,-1 0 0,1 1 1,1 0-1,14-5 0,-22 8 67,0 0 0,0 0 0,0 0 0,0 0 0,0 0-1,1 0 1,-1 0 0,0 0 0,0 0 0,0 0 0,0 0 0,0 0-1,1 0 1,-1 0 0,0 0 0,0 0 0,0 0 0,0 0 0,0 0-1,0 0 1,1 1 0,-1-1 0,0 0 0,0 0 0,0 0 0,0 0-1,0 0 1,0 0 0,0 0 0,1 0 0,-1 0 0,0 1 0,0-1-1,0 0 1,0 0 0,0 0 0,0 0 0,0 0 0,0 0-1,0 1 1,0-1 0,0 0 0,0 0 0,0 0 0,0 0 0,0 0-1,0 1 1,0-1 0,0 0 0,0 0 0,0 0 0,0 0 0,0 1-1,-6 10-1039,-10 8-14,7-9 418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16892,'0'1'81,"0"-1"1,0 1 0,0-1 0,0 1 0,0-1-1,0 1 1,0-1 0,0 1 0,0-1 0,0 1-1,0-1 1,0 1 0,1-1 0,-1 1 0,0-1-1,0 1 1,1-1 0,-1 1 0,0-1 0,1 1-1,-1-1 1,0 0 0,1 1 0,-1-1 0,1 0-1,-1 1 1,0-1 0,1 0 0,-1 0 0,1 1-1,-1-1 1,1 0 0,-1 0 0,1 0 0,-1 1-1,1-1 1,-1 0 0,1 0 0,-1 0 0,1 0-1,-1 0 1,1 0 0,0 0 0,-1 0 0,1-1-1,-1 1 1,1 0 0,-1 0 0,1 0 0,-1 0-1,1-1 1,-1 1 0,0 0 0,1 0 0,-1-1-1,1 1 1,0-1 0,32-22-255,-28 19 77,19-15-971,27-29 0,-50 47 1045,-1 0-1,1 1 1,0-1-1,0 0 1,0 0-1,-1 1 1,1-1-1,0 1 1,0-1-1,0 1 1,0-1-1,0 1 1,0 0-1,0-1 1,2 1-1,-3 0 25,1 0 0,-1 0 0,0 0 0,1 0-1,-1 0 1,1 1 0,-1-1 0,0 0 0,1 0-1,-1 1 1,0-1 0,0 0 0,1 0 0,-1 1 0,0-1-1,1 0 1,-1 1 0,0-1 0,0 0 0,0 1-1,0-1 1,1 1 0,-1-1 0,0 0 0,0 1 0,0-1-1,0 1 1,1 5 103,0 1-1,-1-1 1,0 0 0,-1 8-1,1 1-28,0 5 39,0-5-139,0 0 1,1 0-1,0 0 0,2 0 1,-1 0-1,7 17 0,-8-29-28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114 128 17612,'-2'0'350,"-1"1"0,0-1 0,1 1 1,-1 0-1,0 0 0,1 0 0,-1 1 1,1-1-1,-1 0 0,1 1 0,0 0 0,0-1 1,0 1-1,0 0 0,0 0 0,-2 3 1,-27 38-11,25-33-261,1 0 0,0 0-1,0 1 1,1 0 0,0 0 0,1 0-1,0 0 1,1 0 0,1 1-1,-1 20 1,1-31-78,1 1 0,0-1-1,0 1 1,0-1 0,0 1 0,0-1 0,1 1-1,-1-1 1,0 0 0,1 1 0,-1-1 0,1 0 0,-1 1-1,1-1 1,0 0 0,0 0 0,-1 1 0,1-1-1,0 0 1,0 0 0,0 0 0,0 0 0,0 0 0,1 0-1,-1 0 1,0-1 0,0 1 0,0 0 0,1-1-1,-1 1 1,0-1 0,1 1 0,-1-1 0,1 1-1,-1-1 1,0 0 0,1 0 0,-1 0 0,1 0 0,-1 0-1,1 0 1,-1 0 0,0 0 0,1-1 0,-1 1-1,1-1 1,-1 1 0,0-1 0,1 1 0,-1-1-1,0 0 1,0 1 0,1-1 0,-1 0 0,0 0 0,0 0-1,0 0 1,1-1 0,10-10 34,0 0-1,0-1 1,-1 0 0,-1 0 0,13-22-1,36-80 646,-48 88-213,-1 0 0,-1-1 0,7-34 1,-16 62-457,0 0-1,0 0 1,0 0 0,0 0 0,-1 0 0,1 0 0,0 0 0,0 0 0,0 0 0,0 0 0,0 0 0,-1 0 0,1 0 0,0 0 0,0 0 0,0 0 0,0 0-1,-1 0 1,1 0 0,0 0 0,0 0 0,0 0 0,0 0 0,0 0 0,0 0 0,-1 0 0,1 0 0,0 0 0,0 0 0,0 0 0,0 0 0,0-1 0,0 1 0,-1 0-1,1 0 1,0 0 0,0 0 0,0 0 0,0 0 0,0 0 0,0-1 0,0 1 0,0 0 0,0 0 0,0 0 0,0 0 0,0 0 0,0-1 0,0 1 0,0 0 0,0 0-1,0 0 1,0 0 0,0-1 0,0 1 0,0 0 0,0 0 0,0 0 0,-2 3 20,0 0-1,0 1 1,0 0 0,1-1-1,-1 1 1,1 0 0,0 0-1,-1 6 1,-4 41-11,4-27-25,0-9-7,0-2 0,0 1-1,0 0 0,2 0 0,0 0 0,0 0 0,1-1 0,6 25 0,-7-37 17,0 0-1,0 0 1,1 0-1,-1 0 1,0 0-1,1 0 1,-1 0-1,1 0 1,-1 0-1,1 0 1,0-1-1,-1 1 1,1 0-1,0 0 1,0-1-1,-1 1 1,1 0-1,0-1 1,0 1-1,0-1 1,0 1-1,0-1 1,0 1-1,1 0 1,-1-2 4,1 1-1,-1 0 1,0 0 0,1 0 0,-1-1-1,0 1 1,0-1 0,1 1 0,-1-1 0,0 1-1,0-1 1,0 0 0,0 0 0,0 1-1,0-1 1,1-2 0,5-3 53,-1-2 1,0 1-1,9-16 1,11-32 195,-21 42-184,2-1 1,-1 1-1,10-13 0,-16 26-74,0 0 1,0 0-1,0 0 0,0-1 0,1 1 0,-1 0 1,0 0-1,0 0 0,0 0 0,1 0 0,-1 0 1,0 0-1,0 0 0,0-1 0,1 1 0,-1 0 1,0 0-1,0 0 0,0 0 0,1 0 0,-1 0 0,0 0 1,0 0-1,1 0 0,-1 1 0,0-1 0,0 0 1,0 0-1,1 0 0,-1 0 0,0 0 0,0 0 1,0 0-1,1 0 0,-1 1 0,0-1 0,0 0 0,0 0 1,0 0-1,0 0 0,1 0 0,-1 1 0,0-1 1,0 0-1,0 0 0,0 0 0,0 1 0,0-1 1,0 0-1,0 0 0,0 0 0,0 1 0,1-1 1,-1 0-1,0 0 0,0 1 0,0-1 0,-1 0 0,1 0 1,0 0-1,0 1 0,0-1 0,4 16-52,-4-15 51,4 60-170,-3-40 130,1 0 0,4 21 0,-6-41 42,0 1 0,0-1 0,1 1-1,-1-1 1,1 1 0,-1-1 0,1 1-1,-1-1 1,1 0 0,0 1 0,0-1 0,-1 0-1,1 0 1,0 1 0,0-1 0,0 0-1,0 0 1,1 0 0,-1 0 0,2 1 0,-1-2 3,-1 0 0,0 1 1,0-1-1,1 0 0,-1 0 1,0-1-1,0 1 0,1 0 1,-1 0-1,0-1 1,0 1-1,0 0 0,0-1 1,0 1-1,1-1 0,-1 0 1,0 1-1,0-1 0,1-1 1,6-6 28,0 1 0,0-1 0,-1-1-1,8-11 1,-13 18-27,67-105 260,-68 106-265,-1 0 0,1 0 0,-1 0-1,1 0 1,0 1 0,0-1 0,-1 0-1,1 0 1,0 0 0,0 1 0,0-1 0,0 0-1,0 1 1,0-1 0,0 1 0,2-1-1,-3 1 0,1 0-1,-1 0 1,1 0 0,-1 0-1,0 0 1,1 1-1,-1-1 1,1 0-1,-1 0 1,0 0-1,1 1 1,-1-1-1,0 0 1,1 1 0,-1-1-1,0 0 1,1 1-1,-1-1 1,0 1-1,0-1 1,1 0-1,-1 1 1,0-1-1,0 1 1,0-1 0,0 1-1,1 0 1,0 6-23,1 1 1,-1 0 0,0 12 0,0-9 16,1 7-14,-2-11 18,0 1 0,1 0 0,0 0 0,1 0 0,0-1 0,0 1 0,1 0 0,4 8 0,-7-15 5,1 0 0,0 0-1,-1-1 1,1 1-1,0 0 1,0-1 0,0 1-1,-1-1 1,1 1 0,0-1-1,0 0 1,0 1-1,0-1 1,0 0 0,0 1-1,0-1 1,0 0 0,0 0-1,0 0 1,0 0-1,0 0 1,0 0 0,0 0-1,0 0 1,0 0 0,0-1-1,0 1 1,0 0-1,0-1 1,-1 1 0,1 0-1,0-1 1,0 1 0,0-1-1,1-1 1,28-22 53,-20 15-273,0-1 0,-1-1 0,0 0 0,-1 0 0,0-1 0,0 1 0,6-16 1,-12 13-73,-8 0-111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22949,'-7'-6'1720,"4"9"-1344,2 1-400,2 1 152,2 2 296,0 3-496,-2-1-152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166 311 17140,'1'-4'637,"0"0"-1,-1 1 1,0-1 0,0 0 0,0 0 0,-1-7 0,0 10-438,1-1 0,-1 0 1,0 1-1,0-1 0,0 1 0,0-1 1,0 1-1,0-1 0,0 1 0,0 0 0,-1-1 1,1 1-1,-1 0 0,1 0 0,-1 0 1,1 0-1,-3-1 0,2 1-100,0 0 0,-1 0 0,1-1 0,-1 2 0,0-1 0,1 0 0,-1 0 0,1 1 0,-1 0 0,0-1 0,0 1 0,1 0 0,-1 0 0,0 0 0,1 1 0,-1-1 0,0 1 0,1 0 0,-4 1 0,1 0-55,1 0 0,0 1 0,0-1 1,0 1-1,0 0 0,0 0 1,1 0-1,0 1 0,-1 0 0,-3 4 1,2 0-56,0 1-1,0-1 1,0 1 0,1-1 0,0 1-1,1 1 1,0-1 0,0 0 0,1 1-1,-1 14 1,3-20 2,0 0 0,0-1-1,0 1 1,1 0 0,0-1-1,0 1 1,0 0 0,0-1-1,0 1 1,3 3 0,-3-5 5,-1-1 0,1 0 1,0 0-1,0 0 1,-1 0-1,1 0 1,0 0-1,0-1 1,0 1-1,0 0 1,0 0-1,0-1 1,1 1-1,-1 0 1,0-1-1,0 1 1,0-1-1,1 0 0,-1 1 1,0-1-1,0 0 1,1 0-1,-1 0 1,0 0-1,1 0 1,-1 0-1,0 0 1,0 0-1,1 0 1,-1-1-1,0 1 1,0-1-1,3 0 1,2-2 21,0 0 0,-1-1 1,1 1-1,0-1 1,-1-1-1,0 1 1,0-1-1,0 0 0,-1 0 1,0 0-1,6-9 1,5-9 310,15-36 0,-27 54-280,4-8 152,-1-1 0,0 0 0,-1 0 1,-1 0-1,0 0 0,-1-1 0,2-21 0,-5 36-198,0 0 0,0-1 0,0 1-1,0 0 1,0 0 0,0 0 0,0 0-1,0 0 1,0 0 0,0 0 0,0 0-1,-1 0 1,1 0 0,0 0 0,0 0-1,0-1 1,0 1 0,0 0 0,0 0-1,0 0 1,0 0 0,-1 0 0,1 0-1,0 0 1,0 0 0,0 0 0,0 0-1,0 0 1,0 0 0,0 0 0,0 0-1,-1 0 1,1 0 0,0 0 0,0 0 0,0 1-1,0-1 1,0 0 0,0 0 0,0 0-1,0 0 1,0 0 0,-1 0 0,1 0-1,0 0 1,0 0 0,0 0 0,0 0-1,0 0 1,0 1 0,0-1 0,0 0-1,0 0 1,0 0 0,0 0 0,0 0-1,0 0 1,0 0 0,0 0 0,0 1-1,0-1 1,0 0 0,0 0 0,0 0-1,0 0 1,0 0 0,0 0 0,0 1-1,-5 7 8,-5 29-26,1 0 0,3 1 0,1-1 0,-1 63 0,6-94 12,1 0 0,-1 0 0,1 0 0,0-1 0,0 1-1,0 0 1,4 8 0,-4-13 3,-1 0 0,1 0 0,-1 0 0,1 0 0,-1 0 0,1 0 0,0 0 0,0 0 0,-1-1 0,1 1 0,0 0 0,0 0 0,0-1 0,0 1 0,0-1 0,0 1 0,0-1 0,1 1 0,0-1 0,-1 0 0,1 0 0,0 0 0,-1 0 0,1 0 0,-1 0-1,1 0 1,-1-1 0,1 1 0,-1-1 0,1 1 0,-1-1 0,0 0 0,1 1 0,-1-1 0,0 0-1,2-1 1,6-6-1,0 1-1,-1-2 1,11-11-1,-15 14-6,0 0 0,1 1 0,0-1 0,0 1 0,1 1 0,0-1 0,-1 1 0,1 0 0,1 0 0,-1 0-1,0 1 1,9-3 0,-13 6 2,0-1 0,0 1 0,0 0 1,0 0-1,0 0 0,0 0 0,0 0 0,0 0 0,0 1 0,0-1 0,0 1 0,-1-1 0,1 1 0,0 0 0,0-1 0,0 1 0,0 0 0,1 2 0,0-1-8,0 1 0,-1-1 0,1 1 0,-1 0 0,1 0 0,-1 0 0,0 0 0,0 0 0,1 5 0,3 6 5,-1 1-1,0 0 1,3 27 0,-6-30 81,6-48 593,1-121 413,-9 170-1113,2 1 1,-1-1 0,2 0-1,0 1 1,0-1 0,1 0-1,8 16 1,-12-28 32,1 0 0,0 1 1,0-1-1,0 0 0,0 1 0,0-1 0,0 0 0,0 0 1,1 0-1,-1 0 0,0 0 0,1 0 0,-1 0 1,0 0-1,1-1 0,-1 1 0,1-1 0,-1 1 0,1-1 1,-1 1-1,1-1 0,0 0 0,-1 0 0,1 1 1,0-1-1,-1 0 0,1-1 0,-1 1 0,1 0 1,0 0-1,-1-1 0,1 1 0,-1-1 0,1 1 0,-1-1 1,1 0-1,-1 0 0,0 1 0,1-1 0,0-1 1,7-5 1,0 1 1,0-2 0,-1 1-1,11-13 1,-17 18 1,45-57 45,-32 39-50,35-37 1,-50 57-1,1 0 1,-1 0 0,0 0-1,0-1 1,0 1-1,0 0 1,0 0 0,0 0-1,1 0 1,-1 0 0,0-1-1,0 1 1,0 0 0,0 0-1,1 0 1,-1 0 0,0 0-1,0 0 1,0 0 0,1 0-1,-1 0 1,0 0-1,0 0 1,0 0 0,1 0-1,-1-1 1,0 2 0,0-1-1,0 0 1,1 0 0,-1 0-1,0 0 1,0 0 0,0 0-1,1 0 1,-1 0 0,0 0-1,0 0 1,0 0-1,0 0 1,1 0 0,-1 1-1,0-1 1,0 0 0,0 0-1,0 0 1,0 0 0,1 1-1,-1-1 1,0 0 0,0 0-1,0 0 1,0 1 0,2 17-118,-6 26-36,3-41 142,-1 12-33,-4 35-92,6-48 125,0 0-1,0 0 1,0 1 0,0-1 0,1 0 0,-1 0-1,1 0 1,-1 0 0,1 0 0,0 0-1,0 0 1,0 0 0,0 0 0,0 0 0,0 0-1,0 0 1,1-1 0,2 4 0,-3-5 5,1 1 0,-1 0 1,1-1-1,-1 0 0,1 1 0,0-1 1,-1 0-1,1 0 0,0 1 1,0-1-1,-1-1 0,1 1 1,0 0-1,-1 0 0,1-1 0,-1 1 1,1-1-1,0 1 0,-1-1 1,1 1-1,-1-1 0,1 0 0,1-2 1,35-23-131,-38 26 135,15-13 3,-2 0 0,0 0 0,0-1-1,-1-1 1,-1 0 0,-1-1 0,0 0-1,9-20 1,-8 12 59,-1-2 0,-1 0 1,-2 0-1,9-52 0,-17 84-54,-9 63-36,-3 130 1,13-197 32,0-1 0,0 1-1,0-1 1,0 1 0,0 0 0,1-1-1,-1 1 1,1-1 0,-1 1-1,1-1 1,-1 1 0,1-1-1,0 1 1,-1-1 0,1 0-1,0 1 1,0-1 0,2 2 0,-3-3-1,0 0 1,1 0 0,-1 0 0,1 1 0,-1-1 0,0 0 0,1 0-1,-1 0 1,1 0 0,-1 0 0,1 0 0,-1 0 0,0 0 0,1 0 0,-1 0-1,1 0 1,-1 0 0,0 0 0,1-1 0,-1 1 0,1 0 0,-1 0-1,0 0 1,1-1 0,13-14 0,-2-9 42,0-1 1,-1 0-1,14-47 0,10-83 277,-23 76-154,-33 142-290,10-13 104,-9 86 0,19-117 32,0-1 0,1 0 0,1 0 0,1 0-1,0 1 1,2-2 0,0 1 0,9 23 0,-11-35-7,0-1 0,1 0 0,-1 0 0,1 0 0,1 0 0,-1-1 0,1 1 0,-1-1 0,1 0 0,9 7 0,-11-9-1,0-1 0,0 0 0,0 0 0,0 0 0,1 0 0,-1 0 0,0-1 0,1 1 0,-1-1 0,0 1-1,1-1 1,-1 0 0,1 0 0,-1 0 0,0 0 0,1 0 0,-1-1 0,0 1 0,1-1 0,-1 1 0,0-1 0,1 0 0,-1 0 0,0 0 0,0 0 0,0 0 0,0-1 0,3-1 0,7-8 19,-1 0 0,0 0 0,0-1 1,-1 0-1,-1-1 0,0 0 1,-1-1-1,0 0 0,-1 0 0,0 0 1,-1-1-1,-1 0 0,5-25 1,-9 33-9,0 1 0,0-1 1,-1 1-1,0-1 1,0 0-1,-2-10 1,2 16-15,0 0 1,0 0-1,0 0 1,-1 0-1,1 0 1,0 0-1,-1 0 1,1 0 0,-1 0-1,1 0 1,-1 0-1,1 0 1,-1 0-1,0 0 1,0 0-1,1 0 1,-1 1-1,0-1 1,0 0-1,0 1 1,0-1-1,0 1 1,0-1-1,0 0 1,0 1 0,0 0-1,0-1 1,0 1-1,0 0 1,0 0-1,0-1 1,0 1-1,0 0 1,0 0-1,-1 0 1,1 0-1,0 0 1,0 1-1,0-1 1,0 0 0,0 0-1,0 1 1,0-1-1,0 1 1,0-1-1,0 1 1,-2 0-1,-1 2-6,-1 0-1,1 0 0,0 0 0,0 1 0,0-1 1,0 1-1,0 0 0,1 0 0,-1 0 1,1 1-1,0-1 0,1 1 0,-1 0 1,1-1-1,0 1 0,0 0 0,-2 11 0,2-10 3,1-1-1,0 1 0,0 0 0,0 0 1,1 0-1,0 0 0,0 0 0,1-1 1,-1 1-1,1 0 0,1 0 0,-1 0 1,1-1-1,0 1 0,0-1 0,4 7 1,-2-7 3,0 1 0,1-1 1,-1-1-1,1 1 1,0-1-1,1 0 1,-1 0-1,1 0 0,0-1 1,-1 1-1,1-2 1,12 5-1,-14-6-57,0 1 0,-1-1 0,1 0 0,0 0 0,0-1 0,0 1 0,0-1 0,1 0 0,-1 0 0,0 0 0,0-1 0,0 1 0,0-1 0,0 0 0,0 0 0,-1-1 0,1 1 0,0-1 0,0 1 0,-1-1 0,1-1 0,3-2 0,-6 4-84,0 0 1,0 0-1,1 0 0,-1 0 0,0-1 1,-1 1-1,1 0 0,0-1 1,0 1-1,0 0 0,-1-1 1,1 1-1,-1-1 0,1 1 0,-1-1 1,0 0-1,1 1 0,-1-1 1,0 1-1,0-1 0,0 0 0,0 1 1,0-1-1,-1 1 0,1-1 1,0 1-1,-1-1 0,1 1 1,-1-1-1,0 1 0,1-1 0,-3-2 1,0-1-176,-1 0 1,0 1-1,0-1 1,0 1-1,-1-1 1,0 1-1,-8-5 1,-22-12-1053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15227,'-21'0'2169,"8"2"-985,3 0-464,11 3 1865,5-4-873,8-1-400,3 0-167,4 0-393,4 0-120,1 0-296,0 2-464,-3 0 288,-3 6-48,-6-1-200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20972,'7'7'2433,"-3"-4"-1313,1 3 1689,-3-6-1217,-2 1-752,3 1-400,-11-18-320,-2-8-200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21597,'-6'3'2192,"9"-3"-1448,1 0-336,2-3 1569,3 1-897,1-1-896,0 1-624,1-2 384,5 0-96,-3-5-64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18756,'-9'26'5616,"0"-4"-4844,6-14-630,1-3-118,0 0-1,1 0 0,-1 0 0,1 0 0,0 1 1,1-1-1,-1 0 0,1 0 0,0 1 0,1 6 0,-1-11-18,1 0 0,-1 0 0,1-1 0,-1 1 0,1-1 0,-1 1-1,1-1 1,-1 1 0,1-1 0,-1 1 0,1-1 0,0 1 0,-1-1-1,1 1 1,0-1 0,-1 0 0,1 1 0,0-1 0,0 0 0,-1 0-1,1 0 1,0 0 0,0 0 0,-1 0 0,1 1 0,0-2 0,0 1-1,1 0 1,23-5 76,-24 5-77,29-10 83,0-2-1,0-1 1,34-22 0,26-11 81,-85 44-154,0 0 1,1 0 0,0 0-1,7-1 1,-12 3-13,0-1 1,-1 1-1,1 0 1,0 0 0,0 0-1,-1 0 1,1 0-1,0 0 1,0 0-1,-1 0 1,1 0-1,0 0 1,0 1-1,-1-1 1,1 0 0,0 0-1,-1 1 1,1-1-1,0 0 1,-1 1-1,1-1 1,0 1-1,-1-1 1,1 1-1,-1-1 1,1 1-1,-1-1 1,1 1 0,-1 0-1,1-1 1,-1 1-1,0 0 1,1-1-1,-1 1 1,0 0-1,1-1 1,-1 1-1,0 0 1,0 0 0,0-1-1,0 2 1,1 2 1,-1-1 7,0 1 0,0-1 0,0 0 0,1 0-1,-1 0 1,1 0 0,0 0 0,2 3 0,-3-5-8,1 0 1,0 0 0,0 0 0,0 0-1,0 0 1,0 0 0,0 0 0,0-1-1,0 1 1,0 0 0,1-1 0,-1 1-1,0-1 1,0 1 0,0-1 0,1 0-1,-1 0 1,0 1 0,1-1 0,-1 0-1,0 0 1,0 0 0,3-1 0,8 1 13,0-2 1,0 0 0,0-1-1,22-7 1,-25 6-33,0 1 0,1 1 0,-1-1 0,1 1 0,0 1 0,-1 0 0,1 0 0,15 2 0,-24-1 9,0 0 1,0 0-1,0 1 0,1-1 0,-1 0 1,0 1-1,0-1 0,0 1 0,0-1 1,-1 1-1,1 0 0,0-1 0,0 1 1,0 0-1,0 0 0,-1-1 1,1 1-1,0 0 0,0 0 0,-1 0 1,1 0-1,-1 0 0,1 1 0,5 28-184,-6-27 41,0 0 0,0 1 0,1-1 1,-1 0-1,1 1 0,0-1 0,2 4 0,-3-6 47,1-1 1,-1 1-1,1-1 1,-1 1-1,0-1 0,1 0 1,-1 1-1,1-1 1,-1 1-1,1-1 0,0 0 1,-1 0-1,1 1 1,-1-1-1,1 0 0,0 0 1,-1 1-1,1-1 1,-1 0-1,1 0 0,0 0 1,-1 0-1,1 0 1,0 0-1,-1 0 0,1 0 1,-1 0-1,1 0 1,0-1-1,-1 1 0,1 0 1,-1 0-1,2-1 1,21-12-1380,-23 12 1464,21-15-1075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48 21365,'0'-2'143,"0"0"0,0 0 1,-1 0-1,1 0 1,-1 0-1,0-1 0,1 1 1,-1 0-1,0 0 1,0 1-1,0-1 0,-1 0 1,1 0-1,0 0 1,-1 1-1,1-1 0,-1 1 1,1-1-1,-1 1 1,0 0-1,0-1 0,0 1 1,1 0-1,-1 0 1,0 0-1,0 0 0,0 1 1,-1-1-1,1 1 1,0-1-1,0 1 0,0 0 1,0-1-1,-1 1 1,1 0-1,0 1 0,0-1 1,-3 1-1,-5 0 141,-1 2 0,1-1 0,0 2 0,0-1 0,0 1 0,-16 9 0,3 2-261,-1 0 1,2 1 0,0 2-1,1 0 1,1 1 0,-22 26-1,41-44-33,1-1-1,-1 1 0,0 0 1,1 0-1,-1 0 0,0 0 1,1 0-1,-1 0 0,1 0 1,0 0-1,-1 0 0,1 0 1,0 0-1,-1 0 1,1 1-1,0 0 0,0-1 3,0-1 1,1 1-1,-1-1 0,0 1 0,0-1 0,1 0 1,-1 1-1,0-1 0,0 1 0,1-1 0,-1 1 0,1-1 1,-1 0-1,0 1 0,1-1 0,-1 0 0,1 0 1,-1 1-1,1-1 0,-1 0 0,1 0 0,-1 1 1,1-1-1,5 1-39,-1 0 0,1 0 0,-1-1 0,1 0 0,5 0 0,-2 0 16,22 0-125,1 1 1,33 6 0,-56-5 143,0-1 1,0 2 0,-1-1 0,1 1 0,-1 0-1,1 1 1,-1 0 0,0 0 0,-1 1-1,1 0 1,-1 0 0,8 7 0,-13-9 25,0-1 0,0 0 0,0 1 0,0-1 0,-1 1 0,1-1 1,-1 1-1,1 0 0,-1 0 0,0-1 0,0 1 0,0 0 0,0 0 0,-1 0 1,1 0-1,-1 0 0,0 6 0,0-5 37,-1 0 0,0 0 0,0 1 0,0-1-1,-1 0 1,0 0 0,1-1 0,-1 1 0,-1 0 0,1-1 0,-4 6 0,-3 1 119,0-1 0,0 0-1,-1 0 1,0-1 0,-1-1 0,0 1 0,-17 7 0,18-9-124,0-1-1,-1-1 1,0 0-1,0 0 1,0-1 0,0-1-1,0 0 1,-1 0-1,1-1 1,-18-1 0,28 0-125,-1 0 1,1 0 0,0 0-1,-1 0 1,1-1 0,-1 1-1,1 0 1,0-1-1,-1 1 1,1-1 0,0 0-1,0 1 1,0-1 0,-1 0-1,1 0 1,0 0 0,0 0-1,0 0 1,0 0 0,0 0-1,0 0 1,0-1 0,0 0-1,1 1 0,0-1 0,-1 1 0,1-1 0,0 1 0,0-1 0,0 1-1,0-1 1,1 1 0,-1-1 0,0 1 0,0-1 0,1 1 0,-1-1 0,1 1 0,1-3 0,2-3-116,0 0-1,1 0 1,0 1 0,0-1-1,0 1 1,7-6 0,26-19-790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20820,'7'-13'2357,"-8"15"-1115,-14 26 477,0 11-1348,1 1 1,3 1-1,1 0 1,2 0-1,2 1 1,-2 76-1,11-79-256,-3-38-98,0 0-1,0 0 1,0 0 0,0 0 0,1 0-1,-1 0 1,0 0 0,1 0-1,-1 0 1,1 0 0,-1 0 0,1 0-1,-1 0 1,1 0 0,0 0-1,0 0 1,-1-1 0,1 1 0,0 0-1,0 0 1,0-1 0,0 1-1,0 0 1,0-1 0,0 1-1,0-1 1,0 0 0,0 1 0,1-1-1,-1 0 9,0 0 0,0 0 0,0-1 0,0 1 0,0-1 0,0 1 0,0-1 0,0 1 0,0-1 0,0 1 0,-1-1 0,1 0 0,0 1 0,-1-1 0,1 0 0,0 0 0,-1 0 0,1 0 0,-1 1 0,1-1 0,-1 0 0,1 0 0,-1 0 0,0 0 0,1 0 0,-1-2 0,5-28 415,-4 15-248,0 0 0,-3-17 0,1 29-179,1 0 0,0 0-1,-1 1 1,0-1 0,0 0-1,0 0 1,-1 1-1,1-1 1,-1 1 0,0-1-1,0 1 1,0 0-1,0 0 1,-5-5 0,7 8-15,0-1 1,0 1-1,0 0 1,0 0-1,-1 0 1,1 0-1,0-1 1,0 1-1,-1 0 1,1 0 0,0 0-1,0 0 1,0 0-1,-1 0 1,1-1-1,0 1 1,0 0-1,-1 0 1,1 0-1,0 0 1,0 0-1,-1 0 1,1 0-1,0 0 1,-1 0-1,1 0 1,0 0 0,0 1-1,-1-1 1,1 0-1,0 0 1,0 0-1,0 0 1,-1 0-1,1 0 1,0 0-1,0 1 1,-1-1-1,1 0 1,-4 13-68,4 15-63,1-23 115,-1-1 0,1 0 0,0 0 0,1 1-1,-1-1 1,1 0 0,0 0 0,0 0 0,0 0 0,0-1 0,1 1 0,-1-1 0,1 1 0,0-1 0,0 0 0,1 0 0,-1 0 0,0 0 0,1-1 0,0 1 0,-1-1 0,1 0 0,6 2 0,-3-2 7,0 0 0,0-1 0,0 1 0,0-1 0,0-1 0,0 0 0,1 0 0,-1 0 0,0-1 0,0 0 0,0 0 0,0-1 0,11-3 0,-3-1 37,0 0 0,0-1 0,-1-1 0,0-1 0,-1 1 0,0-2 0,0 0 0,-1-1 0,0 0 0,16-20 0,-26 29-12,0 0 1,0 0 0,-1 0 0,1-1 0,-1 1-1,0 0 1,0-1 0,1 1 0,-1-1 0,-1 1-1,1-1 1,0 0 0,0-4 0,-17 40 48,8-14-81,2 1 0,0-1 0,1 1 0,1 1 1,-2 35-1,5-55 16,1 0 1,0 0-1,0 0 1,0 0-1,0 0 1,0 0-1,0 0 1,0 0-1,0 0 0,1 0 1,-1 0-1,0 0 1,0 0-1,1 0 1,-1 0-1,1 0 1,-1 0-1,1-1 1,-1 1-1,1 0 1,0 0-1,-1 0 1,1-1-1,0 1 1,0 0-1,-1-1 1,1 1-1,0-1 1,0 1-1,2 0 1,-1-1 1,-1 0 1,1 0-1,0 0 0,0-1 1,-1 1-1,1 0 1,0-1-1,0 0 0,-1 1 1,1-1-1,-1 0 1,1 0-1,0 0 0,-1 0 1,0 0-1,1 0 1,1-2-1,14-14 27,-1-1 0,-1-1 0,0 0 0,-1-1-1,-2-1 1,13-24 0,13-22 48,-38 67-76,0 0 1,0 0-1,0 0 1,0-1-1,0 1 1,0 0-1,0 0 0,0 0 1,0 0-1,0 0 1,0-1-1,0 1 1,0 0-1,0 0 1,0 0-1,1 0 1,-1 0-1,0-1 1,0 1-1,0 0 1,0 0-1,0 0 1,0 0-1,0 0 1,1 0-1,-1 0 0,0 0 1,0 0-1,0-1 1,0 1-1,0 0 1,1 0-1,-1 0 1,0 0-1,0 0 1,0 0-1,0 0 1,0 0-1,1 0 1,-1 0-1,0 0 1,0 0-1,0 0 1,0 0-1,1 0 1,-1 0-1,0 1 0,0-1 1,0 0-1,0 0 1,2 11 3,-5 24-15,2-29 11,-2 22-16,0-13 7,2 0 0,0 0 0,0 0 0,4 26 0,-4-41-5,1 1 1,0 0 0,0-1 0,1 1 0,-1 0 0,0 0-1,0-1 1,0 1 0,0 0 0,1-1 0,-1 1-1,0 0 1,0-1 0,1 1 0,-1-1 0,1 1 0,-1 0-1,0-1 1,1 1 0,-1-1 0,1 1 0,-1-1-1,1 0 1,0 1 0,-1-1 0,1 1 0,-1-1-1,1 0 1,0 0 0,-1 1 0,1-1 0,0 0 0,-1 0-1,1 0 1,0 0 0,-1 1 0,1-1 0,0 0-1,0 0 1,-1-1 0,1 1 0,0 0 0,-1 0 0,2 0-1,1-2-10,0 1 0,0-1 0,0 1 0,0-1 0,-1 0 0,1 0 0,-1 0 0,4-4 0,7-9-135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165 310 18692,'1'-3'357,"-1"0"-1,1 1 1,-1-1-1,0 0 1,0 0 0,-1 1-1,1-1 1,-1 0-1,1 0 1,-1 1 0,0-1-1,0 1 1,0-1-1,0 1 1,0-1 0,-1 1-1,1-1 1,-3-2-1,2 4-226,1 0 0,-1 0-1,0 0 1,1 0 0,-1 0-1,0 1 1,0-1 0,0 1-1,0-1 1,1 1 0,-1 0-1,0-1 1,0 1 0,0 0-1,0 0 1,0 0 0,0 1-1,0-1 1,0 0 0,0 1 0,1 0-1,-1-1 1,0 1 0,0 0-1,1 0 1,-1 0 0,-1 1-1,-4 2-61,1 0 0,0 1 0,0-1-1,0 1 1,1 1 0,0-1 0,0 1-1,0 0 1,1 0 0,-7 12 0,5-8-93,1 0 1,1 0-1,0 0 1,0 0 0,1 1-1,-3 20 1,5-30 17,1 1 1,0-1-1,0 1 0,0-1 1,-1 1-1,2-1 1,-1 1-1,0-1 0,0 1 1,0-1-1,1 1 0,-1-1 1,1 0-1,-1 1 1,1-1-1,-1 1 0,1-1 1,0 0-1,0 0 0,0 1 1,1 0-1,-1-1 0,0-1 0,0 1 0,0-1 0,1 1 0,-1-1-1,0 1 1,1-1 0,-1 0 0,0 1 0,1-1 0,-1 0 0,0 0 0,1 0-1,-1 0 1,1 0 0,-1-1 0,0 1 0,2-1 0,4-1-11,0 0 0,0-1 0,-1 0 0,0 0 1,1-1-1,-1 0 0,10-8 0,9-12 101,0-2 1,-2-1-1,-1 0 1,-1-2-1,-1 0 1,-2-2-1,-1 0 1,-2-1-1,0 0 1,-3-1-1,13-48 0,-22 64 134,-8 27-151,-8 29-55,-5 27 4,3 1 1,-12 108 0,27-172-16,0 0 1,0 0 0,0 0-1,0 0 1,1 0 0,-1 0-1,1 1 1,0-1 0,-1 0-1,2 0 1,-1-1 0,2 4-1,-3-5 2,1 0 0,0 0 0,-1-1 0,1 1 0,0 0-1,0 0 1,0-1 0,0 1 0,0-1 0,0 1 0,0-1 0,0 1-1,0-1 1,0 0 0,0 0 0,0 1 0,0-1 0,0 0 0,0 0-1,0 0 1,0 0 0,0 0 0,0 0 0,0 0 0,1 0-1,-1-1 1,0 1 0,0 0 0,0-1 0,0 1 0,0-1 0,0 1-1,0-1 1,-1 1 0,1-1 0,2-1 0,4-3 16,0 0 0,0-1 1,0 0-1,-1-1 0,0 1 0,0-1 1,-1 0-1,0-1 0,0 1 0,4-10 1,7-16 57,13-39 1,-22 54-52,1 4-59,-5 22-28,-5 32-51,2-35 106,-2 15-41,-1 47-51,3-60 87,1-1-1,-1 1 1,1 0 0,0 0-1,1-1 1,0 1 0,3 8-1,-4-13 11,0-1 0,-1 0 1,1 0-1,-1 0 0,1 0 0,0 0 0,0 0 0,0 0 0,0 0 0,0 0 0,0 0 0,0 0 1,0-1-1,0 1 0,0 0 0,0-1 0,0 1 0,1-1 0,-1 1 0,0-1 0,0 1 1,1-1-1,-1 0 0,3 0 0,-1 0-1,0 0 1,1-1 0,-1 1-1,0-1 1,0 0 0,1 0-1,-1 0 1,0-1-1,5-2 1,4-3-4,0-1 1,0-1-1,14-14 1,-8 7-2,26-34 0,-38 41 14,0 1 0,0-1 0,-1 0 0,0 0 0,0-1 0,4-14 0,-9 23-5,1 0 0,-1 0 0,0 0 1,1 0-1,-1 0 0,0 0 1,0 0-1,1 0 0,-1-1 0,0 1 1,0 0-1,0 0 0,-1 0 1,1 0-1,0 0 0,0 0 1,0 0-1,-1 0 0,0-2 0,1 3-1,-1-1 0,0 1 0,1 0 0,-1 0 0,1 0 0,-1 0 0,0-1 0,1 1 0,-1 0 0,1 0 0,-1 0 0,0 0 0,1 0 0,-1 1 0,1-1 0,-1 0 0,1 0 1,-1 0-1,0 0 0,1 1 0,-1-1 0,1 0 0,-1 0 0,0 1-1,-5 3 3,-1 1 0,1-1 0,-10 11 0,7-6-5,0 1 0,1 0 0,0 0 0,1 1 0,0 0 0,0 0 0,2 1 0,-1-1 0,-5 21 0,10-31 1,1 0-1,0 0 1,0 0-1,0 0 1,0 0 0,0 0-1,0 0 1,0 0-1,0 0 1,0 0-1,0 0 1,0-1 0,1 1-1,-1 0 1,0 0-1,1 0 1,-1 0 0,0 0-1,1-1 1,-1 1-1,1 0 1,0 0-1,-1-1 1,1 1 0,-1 0-1,1-1 1,0 1-1,0 0 1,-1-1-1,1 1 1,0-1 0,0 0-1,0 1 1,0-1-1,-1 0 1,1 1-1,0-1 1,0 0 0,0 0-1,0 0 1,1 0-1,6 1-6,0 0 1,-1-1-1,1 0 0,8-2 0,-6 1-1,28-1-16,47 2-1,-70 1 10,-1 1-1,1 1 1,-1-1 0,0 2-1,0 0 1,19 9 0,-32-12 18,0-1-1,-1 0 1,1 1 0,-1-1-1,1 1 1,-1-1 0,1 0 0,0 0-1,-1 1 1,1-1 0,-1 0 0,1 0-1,0 0 1,-1 0 0,1 0 0,0 0-1,-1 0 1,1 0 0,0 0-1,-1 0 1,1 0 0,0 0 0,-1 0-1,1 0 1,0-1 0,-1 1 0,1 0-1,-1 0 1,1-1 0,-1 1 0,1-1-1,0 1 1,-1 0 0,1-1-1,0 0 1,-1-1 40,1-1 0,0 1 0,-1-1 0,1 1 0,-1-1 0,1 1 0,-1-1 0,0-2 0,0 1 2,0-7 107,0 1 1,-1-1-1,0 1 0,-1-1 1,0 1-1,-1-1 0,-4-10 1,1 12-1,3 8-56,3 2-95,1 0-1,-1 0 1,0 0 0,0 0-1,0 0 1,1 0-1,-1 0 1,0 0 0,1 0-1,-1 0 1,1 0-1,-1 0 1,1 0 0,-1 0-1,2 1 1,2 2-22,0 0-1,1 0 1,-1-1 0,1 1 0,0-1 0,-1 0-1,1 0 1,1-1 0,-1 1 0,0-1 0,1-1-1,-1 1 1,1-1 0,0 1 0,-1-2-1,1 1 1,0-1 0,-1 1 0,1-2 0,0 1-1,10-2 1,-10 1 15,0 0 1,1 0-1,-1-1 0,0 0 0,0 0 1,0 0-1,0-1 0,0 0 0,0 0 0,-1 0 1,1-1-1,-1 1 0,0-2 0,0 1 1,0 0-1,-1-1 0,0 0 0,0 0 1,5-8-1,-4-6 50,-5 19-41,0 0-1,0-1 0,0 1 1,0 0-1,0-1 1,0 1-1,0-1 0,0 1 1,-1 0-1,1 0 1,0-1-1,0 1 0,0 0 1,-1-1-1,1 1 0,0 0 1,0-1-1,-1 1 1,1 0-1,0 0 0,0 0 1,-1-1-1,1 1 1,0 0-1,-1 0 0,1 0 1,0 0-1,-1-1 1,-1 1 1,1 0 0,0 1 0,-1-1 1,1 0-1,-1 0 0,1 1 0,0-1 0,-1 1 1,1-1-1,0 1 0,-1 0 0,1-1 0,0 1 1,0 0-1,0 0 0,-1 0 0,1 0 1,0 0-1,0 0 0,1 0 0,-2 1 0,-3 4 11,0 0-1,0 0 0,1 0 0,0 1 0,0-1 0,1 1 0,0 0 0,0 0 0,0 0 1,1 1-1,-2 10 0,4-19 1,0 0 0,0 1 0,1-1 0,-1 1 0,0-1 0,0 0 0,0 1 0,0-1 0,1 1 0,-1-1 0,0 1 0,1-1-1,-1 1 1,0-1 0,1 1 0,-1-1 0,1 1 0,-1 0 0,1-1 0,-1 1 0,1-1 0,-1 1 0,1 0 0,-1 0 0,1-1 0,-1 1 0,1 0 0,-1 0 0,1 0 0,0-1 0,-1 1 0,1 0 0,-1 0 0,1 0 0,0 0 0,-1 0 0,1 0 0,-1 0 0,1 1 0,0-1 0,-1 0 0,1 0 0,-1 0 0,1 1 0,0-1 0,0 1-1,-1-1 6,1 2-28,-1 0 0,1 0 1,-1-1-1,0 1 0,1 0 0,-1 0 1,0 0-1,0 0 0,0 0 1,0 0-1,-1 3 0,0 4-16,2-4 23,-1 0-1,1 0 1,0 0-1,0 1 1,0-1-1,4 9 1,-5-13 1,1 0 1,-1 0-1,1 0 0,0 0 1,-1-1-1,1 1 1,0 0-1,-1 0 0,1 0 1,0-1-1,0 1 1,0-1-1,-1 1 0,1 0 1,0-1-1,0 1 0,0-1 1,0 0-1,0 1 1,0-1-1,0 0 0,0 0 1,0 1-1,0-1 1,0 0-1,0 0 0,0 0 1,1 0-1,-1 0 0,0-1 1,0 1-1,0 0 1,0 0-1,0-1 0,0 1 1,0-1-1,0 1 0,-1 0 1,1-1-1,2-1 1,8-5-13,0-1 0,-1 0 0,0-1 0,0 0 0,16-20 0,-16 17 15,0 1 0,2 0 0,19-16 0,-30 26-3,0 0-1,0 0 1,0 1-1,0-1 0,1 0 1,-1 0-1,0 0 1,0 1-1,1-1 1,-1 1-1,0-1 1,1 1-1,-1 0 0,1-1 1,-1 1-1,0 0 1,1 0-1,-1 0 1,1 0-1,-1 0 1,0 0-1,1 0 0,-1 1 1,1-1-1,-1 0 1,0 1-1,1-1 1,1 2-1,0 1-5,-1-1 0,0 1 0,0 0 0,0 0 0,0 0-1,-1 0 1,1 0 0,-1 0 0,2 5 0,-2-3-1,1-1 1,0 0-1,0 0 0,0 1 0,6 6 1,-6-9 6,1-1 0,0 1 0,0-1 1,0 0-1,0 0 0,0 0 1,0 0-1,0-1 0,0 1 1,0-1-1,0 1 0,0-1 0,1 0 1,-1-1-1,0 1 0,3-1 1,19 1-52,-19 1-54,1 1 1,-1 0-1,-1 0 1,1 0-1,0 1 1,0 0-1,-1 0 1,7 5 0,26 13-3117,-37-20 3148,1-1-1,-1 1 0,0-1 1,1 0-1,-1 0 1,0 0-1,1 1 0,-1-1 1,0-1-1,1 1 1,-1 0-1,0 0 0,1 0 1,-1-1-1,0 1 0,1-1 1,-1 1-1,0-1 1,3-1-1,11-8-803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140 167 16804,'-4'1'595,"0"0"0,1-1 0,-1 2-1,0-1 1,0 0 0,1 1 0,-1-1 0,1 1 0,0 0 0,-6 4 0,-29 26 2441,2 11-1380,33-39-1565,1-1 0,0 2-1,-1-1 1,1 0 0,1 0 0,-1 1-1,0-1 1,1 1 0,-1 7 0,2-12-88,0 0 1,0 1 0,0-1 0,0 1 0,0-1 0,0 0 0,0 1 0,0-1 0,0 0-1,0 1 1,0-1 0,0 0 0,0 1 0,0-1 0,0 0 0,0 1 0,1-1 0,-1 0-1,0 1 1,0-1 0,0 0 0,1 1 0,-1-1 0,0 0 0,1 0 0,-1 1 0,0-1-1,0 0 1,1 0 0,-1 0 0,0 1 0,1-1 0,13-2 133,13-13 16,0-10-138,0 0 0,-2-2-1,-1 0 1,-1-2 0,-1 0-1,-2-2 1,24-47 0,-32 49-16,-12 26-24,-7 17 1,-7 19 54,-18 67 0,28-83-37,0 0-1,2 0 0,0 1 1,1-1-1,1 1 1,2 19-1,7-3-421,-9-33 337,1 1 1,-1-1-1,1 0 1,0 1-1,-1-1 1,1 0-1,0 0 1,0 1-1,0-1 1,0 0 0,0 0-1,0 0 1,0 0-1,0-1 1,0 1-1,1 0 1,-1 0-1,0-1 1,1 1-1,-1 0 1,3 0-1,-4-1 75,0 0-1,1 0 0,-1 0 1,0 0-1,0 0 1,1 0-1,-1 0 1,0 0-1,0 0 1,0 0-1,1 0 1,-1 0-1,0 0 1,0-1-1,1 1 0,-1 0 1,0 0-1,0 0 1,0 0-1,1 0 1,-1 0-1,0-1 1,0 1-1,0 0 1,0 0-1,0 0 1,1 0-1,-1-1 0,0 1 1,0 0-1,0 0 1,0-1-1,0 1 1,0 0-1,0 0 1,0 0-1,0-1 1,0 1-1,0 0 1,0 0-1,0-1 0,0 1 1,0 0-1,0 0 1,0 0-1,0-1 1,0 1-1,0 0 1,0 0-1,0-1 1,0 1-1,-1 0 1,-2-9-656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24037,'-3'2'1857,"9"-4"-1513,0-2-360,5 0-1945,2-1 2217,4 3-504,2 0-352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17468,'7'5'294,"0"0"0,0-1 0,1 0 1,-1-1-1,1 0 0,0 0 0,0 0 1,1-1-1,-1-1 0,0 1 0,1-1 1,-1 0-1,1-1 0,-1 0 0,0-1 1,1 0-1,-1 0 0,1 0 0,-1-1 1,0 0-1,0-1 0,15-7 0,-15 7-146,0-1-1,0 0 0,-1 0 0,1-1 0,-1 0 0,0 0 0,-1-1 0,1 0 1,-1 0-1,0 0 0,-1-1 0,1 0 0,-1 0 0,-1 0 0,1-1 0,-1 1 1,0-1-1,-1 0 0,0-1 0,-1 1 0,1 0 0,1-14 0,-4 19-123,0 0-1,0 0 0,0 0 1,0 0-1,0 0 0,0 0 1,-1 0-1,0 1 0,1-1 1,-1 0-1,0 0 0,0 0 1,-1 1-1,1-1 0,-1 0 1,1 1-1,-1-1 0,0 1 1,0 0-1,0 0 0,0 0 1,0 0-1,0 0 0,-1 0 1,1 0-1,-1 1 0,1-1 1,-1 1-1,0-1 0,1 1 1,-1 0-1,0 0 0,0 1 1,0-1-1,0 1 0,0-1 1,0 1-1,0 0 0,0 0 1,0 0-1,0 0 0,0 1 1,0-1-1,1 1 0,-1 0 1,0 0-1,0 0 0,0 0 1,1 0-1,-1 0 0,0 1 1,1 0-1,-1-1 0,1 1 1,-2 2-1,-2 1-26,1 1-1,0 0 1,0 0 0,0 0-1,1 0 1,0 1 0,0 0-1,1-1 1,0 2 0,0-1-1,1 0 1,0 0 0,0 1-1,0-1 1,1 1-1,0-1 1,1 13 0,0-16-71,0 0 1,0 0-1,0 1 0,1-2 1,-1 1-1,1 0 1,0 0-1,1 0 1,-1 0-1,1 0 1,-1-1-1,1 1 0,0-1 1,0 1-1,1-1 1,-1 0-1,1 0 1,-1 0-1,1 0 0,0 0 1,0-1-1,1 1 1,-1-1-1,0 0 1,1 0-1,-1 0 0,1 0 1,0-1-1,0 1 1,-1-1-1,1 0 1,0 0-1,0 0 1,6 0-1,26-2-333,0-5-136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18444,'11'194'7553,"-3"-103"-6843,-8-82-660,2 20 100,1 0-1,1 0 1,9 34-1,-13-61-138,1 0 0,-1 0 0,1 0 0,0 0-1,0 0 1,-1 0 0,1 0 0,1 0 0,-1-1 0,0 1-1,0 0 1,1-1 0,-1 1 0,1-1 0,-1 1 0,1-1 0,0 1-1,-1-1 1,1 0 0,0 0 0,0 0 0,2 1 0,-1-2 9,-1 0 0,1 0-1,-1 0 1,0-1 0,1 1 0,-1 0 0,0-1 0,0 0 0,1 1 0,-1-1 0,0 0 0,0 0 0,0 0 0,0 0 0,0-1 0,0 1 0,0-1-1,0 1 1,2-3 0,12-13 135,0 0 0,-1-1 0,19-31 0,10-12 135,-43 60-290,-1 0 1,1 0 0,0-1-1,0 1 1,0 0-1,0 0 1,0 0 0,0 0-1,0 0 1,1 1-1,-1-1 1,0 0-1,0 0 1,1 1 0,-1-1-1,0 1 1,1-1-1,-1 1 1,1 0-1,2-1 1,-3 2-9,0-1-1,0 1 1,0 0-1,0-1 1,0 1-1,0 0 1,0 0-1,0 0 1,0 0-1,-1 0 1,1 0-1,0 0 1,-1 0-1,1 0 1,0 0-1,-1 0 1,0 1-1,1-1 1,-1 0-1,0 0 1,1 1-1,-1-1 1,0 0-1,0 2 1,3 22-584,-1 44 1,0-11-1374,-3-57 1849,1 0-1,1 0 0,-1-1 0,0 1 0,0 0 0,0 0 0,0 0 0,0-1 0,1 1 0,-1 0 0,0-1 0,1 1 0,-1 0 1,0-1-1,1 1 0,-1 0 0,1 0 0,0-1 67,-1 0 0,1 0 1,-1 1-1,0-1 0,1 0 0,-1 0 1,0 0-1,1 0 0,-1 0 0,0 0 1,1 0-1,-1 0 0,1 0 0,-1 0 1,0 0-1,1 0 0,-1 0 0,0-1 1,1 1-1,-1 0 0,1 0 0,-1 0 1,0 0-1,1-1 0,20-18-1118,-19 15 990,19-19-737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80 357 13067,'2'0'2027,"-4"4"-497,-6 14 383,-17 28-268,21-38-1217,-5 7 68,5-8-319,0 0 0,0 0 0,0 1 0,1-1 0,0 1 0,0 0 0,1 0 0,0-1 0,0 2 0,0 8 0,2-16-161,0 0 0,0-1 0,0 1-1,0 0 1,0-1 0,0 1 0,0-1 0,0 1 0,0 0 0,0-1 0,1 1 0,-1-1-1,0 1 1,0 0 0,1-1 0,-1 1 0,0-1 0,1 1 0,-1-1 0,1 1-1,-1-1 1,0 0 0,1 1 0,-1-1 0,1 1 0,-1-1 0,2 1 0,-1-1 9,0 0 0,0 0 0,0 0 0,1 0 0,-1 0 0,0 0 0,0 0 0,0-1 0,0 1 0,0 0 0,0-1 0,0 1 0,0 0 0,2-2 0,4-2 92,0 0 0,-1-1 0,10-7 0,10-13 341,40-48 0,7-7 147,-72 79-603,0 0 1,-1 0 0,1 1-1,0-1 1,-1 0 0,1 1-1,0-1 1,0 1 0,0-1-1,-1 1 1,1-1 0,0 1-1,0 0 1,0-1 0,0 1-1,0 0 1,0 0 0,0 0-1,0 0 1,1-1 0,-2 2-4,1-1 0,-1 0 0,1 1 1,-1-1-1,1 1 0,-1-1 0,1 0 1,-1 1-1,1-1 0,-1 1 0,1-1 0,-1 1 1,0-1-1,0 1 0,1 0 0,-1-1 0,0 1 1,0-1-1,1 1 0,-1 0 0,0-1 0,0 2 1,1 6-33,0 0 0,-1 1 0,-1 13 0,0-14 5,1 3-11,-1 44-114,1-50 148,0-1-1,1 0 1,0 0-1,0 1 0,0-1 1,0 0-1,0 0 1,1 0-1,0 0 0,2 4 1,-4-8 7,1 1 1,-1-1-1,1 1 0,-1 0 1,1-1-1,-1 1 1,1-1-1,0 1 1,-1-1-1,1 1 0,0-1 1,0 0-1,-1 1 1,1-1-1,0 0 1,0 0-1,-1 1 0,1-1 1,0 0-1,0 0 1,-1 0-1,1 0 0,0 0 1,0 0-1,0 0 1,-1 0-1,1-1 1,0 1-1,0 0 0,-1 0 1,1 0-1,0-1 1,0 1-1,-1-1 1,1 1-1,0 0 0,1-2 1,21-21 124,-22 22-121,18-23 208,-2 0 0,-1-2 1,0 0-1,-2-1 0,14-37 0,38-145 1232,-60 189-1289,-3 10-40,0 0-1,0-1 1,-2 0-1,1 1 1,0-20 0,-21 80-29,5 18-125,3 0 0,2 0 0,1 91 0,8-149 26,0-4-7,-1 0 1,1 0 0,1 1 0,-1-1 0,1 0-1,0 1 1,1-1 0,-1 0 0,1 0-1,0 0 1,1 0 0,3 7 0,-5-12 7,-1-1 0,0 1-1,1-1 1,-1 1 0,1-1 0,-1 1 0,0-1 0,1 1-1,-1-1 1,1 1 0,-1-1 0,1 1 0,0-1 0,-1 0 0,1 1-1,-1-1 1,1 0 0,0 0 0,-1 1 0,1-1 0,0 0-1,-1 0 1,1 0 0,0 0 0,-1 0 0,2 0 0,-1 0-11,0-1 0,-1 1 0,1-1 1,-1 0-1,1 1 0,0-1 0,-1 1 0,1-1 1,-1 0-1,0 0 0,1 1 0,-1-1 0,1 0 1,-1 0-1,0 0 0,0 1 0,1-3 1,0-2-94,0-1 0,-1 1 1,1-1-1,-1 0 1,-1-8-1,-2-1-139,0 1 0,-1-1 0,-1 1 0,-12-25 0,-34-51-430,18 36 1023,36 56-186,1 1 1,0-1-1,0 0 0,0 0 1,8 3-1,-9-3-172,1-1-1,-1 0 1,1 0-1,-1 0 1,1 0-1,-1-1 1,1 1 0,0-1-1,-1 0 1,1 0-1,0-1 1,-1 1-1,4-1 1,15-12-63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148 206 20900,'-3'-6'350,"0"1"-1,0-1 1,-1 1-1,0 0 0,0 0 1,0 0-1,-1 0 1,1 0-1,-1 1 1,0 0-1,-10-6 0,13 9-258,0 0-1,0 0 0,0 1 1,0-1-1,0 0 1,0 1-1,0-1 0,0 1 1,0 0-1,-1 0 1,1 0-1,0 0 0,0 0 1,0 0-1,0 0 1,-3 1-1,3 0-28,0 0-1,0 1 1,-1-1-1,1 0 1,0 1-1,0-1 1,0 1 0,1 0-1,-1-1 1,0 1-1,0 0 1,1 0-1,0 0 1,-1 0-1,1 1 1,-2 3 0,-1 4-72,1 0 0,0 0 1,0 1-1,1-1 1,0 1-1,1-1 0,0 1 1,1 0-1,0-1 1,1 1-1,0-1 0,1 1 1,0-1-1,5 16 1,-7-24 2,1-1 1,-1 1 0,1-1 0,0 0 0,0 1 0,-1-1 0,1 0 0,0 1 0,0-1 0,0 0 0,0 0 0,0 0 0,0 0 0,1 0 0,-1 0 0,0 0 0,1 0 0,-1 0 0,0-1 0,1 1-1,-1 0 1,4 0 0,-3-1 0,0 0-1,1 0 1,-1 0 0,0-1-1,1 1 1,-1-1-1,0 1 1,1-1 0,-1 0-1,0 0 1,0 0-1,0 0 1,3-2-1,6-5-13,0 0 0,-1-1 0,-1 0 0,12-14 0,5-9 89,-1-1-1,-1 0 1,-2-2-1,-2-1 0,31-75 1,-45 91 33,-6 21-101,0-1 1,0 0-1,0 0 0,0 0 1,0 0-1,0 0 1,0 0-1,0 0 0,0 0 1,0 0-1,-1 1 1,1-1-1,0 0 0,0 0 1,0 0-1,0 0 1,0 0-1,0 0 1,0 0-1,0 0 0,0 0 1,0 0-1,0 0 1,0 0-1,0 0 0,0 0 1,0 0-1,-1 1 1,1-1-1,0 0 0,0 0 1,0 0-1,0 0 1,0 0-1,0 0 1,0 0-1,0 0 0,0 0 1,-1 0-1,1 0 1,0 0-1,0 0 0,0 0 1,0 0-1,0 0 1,0 0-1,0-1 0,0 1 1,0 0-1,0 0 1,-1 0-1,1 0 0,0 0 1,0 0-1,0 0 1,0 0-1,0 0 1,0 0-1,0 0 0,0 0 1,0 0-1,0-1 1,-18 35 44,3 7-233,1 1 0,2 0-1,2 1 1,2 1-1,-4 74 1,12-111-85,0-1 0,1 1 0,-1 0 0,1 0 0,1 0 0,3 10 0,-5-15 229,1-1-1,-1 0 0,1 0 0,0 1 0,-1-1 0,1 0 0,0 0 1,0 0-1,0 0 0,0 0 0,0 0 0,0 0 0,0 0 0,0 0 1,0 0-1,1-1 0,-1 1 0,0 0 0,1-1 0,-1 1 0,0-1 1,1 0-1,-1 1 0,0-1 0,1 0 0,-1 0 0,1 0 0,-1 0 1,0 0-1,1 0 0,-1 0 0,1 0 0,-1-1 0,0 1 0,1 0 1,-1-1-1,0 1 0,2-2 0,31-15-808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18468,'-13'19'601,"0"0"0,1 1 1,2 0-1,0 1 0,0 0 0,-7 29 1,16-46-486,-22 72 813,21-68-830,0-1 0,1 1 0,0 0 0,1 0 0,0 0-1,0-1 1,2 14 0,-2-20-85,0 0 0,0-1 0,0 1-1,0-1 1,1 1 0,-1-1 0,0 1-1,0-1 1,0 1 0,1-1 0,-1 1 0,0-1-1,1 1 1,-1-1 0,0 0 0,1 1-1,-1-1 1,1 0 0,-1 1 0,0-1 0,1 0-1,-1 1 1,1-1 0,-1 0 0,1 0-1,-1 1 1,1-1 0,-1 0 0,2 0 0,-1 0 1,1 0 1,-1 0-1,0-1 0,0 1 1,1 0-1,-1-1 1,0 1-1,1-1 1,-1 1-1,0-1 1,2-1-1,2-2 7,0 0 0,0 0 1,0 0-1,4-7 0,4-8 33,0 0 1,-2 0 0,0-1-1,-2 0 1,0-1 0,-1 0-1,9-44 1,-30 114-116,6-25 184,0 1-1,-3 31 1,10-56-106,-1 1 0,1-1 0,0 1 1,0 0-1,0-1 0,0 1 0,0-1 0,0 1 0,0 0 1,0-1-1,0 1 0,0-1 0,0 1 0,0 0 0,0-1 1,1 1-1,-1-1 0,0 1 0,0 0 0,1-1 1,-1 1-1,0-1 0,1 1 0,-1-1 0,1 1 0,0-1 4,0 0 0,-1 0 0,1 0 0,0 0 0,-1 0 0,1-1 0,0 1 0,-1 0-1,1-1 1,-1 1 0,1 0 0,0-1 0,-1 1 0,1-1 0,-1 1 0,1 0 0,-1-1 0,1 0-1,27-34 530,-25 31-498,4-7 29,0 2 0,1-1 0,0 1 0,1 0 0,0 0 0,0 1 0,17-11 0,-25 19-85,0-1 0,0 1 0,1-1-1,-1 1 1,0 0 0,0-1-1,1 1 1,-1 0 0,0 0 0,0 0-1,1 0 1,-1 0 0,0 0-1,0 0 1,1 1 0,-1-1 0,0 0-1,0 1 1,1-1 0,-1 1 0,0-1-1,0 1 1,0-1 0,0 1-1,0 0 1,0 0 0,0-1 0,0 1-1,0 0 1,0 0 0,0 0-1,-1 0 1,1 0 0,0 0 0,-1 0-1,1 0 1,-1 1 0,1-1 0,-1 0-1,1 2 1,2 5-24,0 0 0,-1 0 0,0 1 0,1 10 0,-3-19 27,3 24-51,-3-17 49,0-1-1,1 1 1,0 0-1,0-1 1,0 1-1,1-1 1,0 1-1,1-1 0,3 8 1,-5-13 8,-1-1 1,1 1-1,-1-1 0,1 1 1,0-1-1,-1 1 1,1-1-1,-1 0 0,1 1 1,0-1-1,-1 0 1,1 0-1,0 1 0,-1-1 1,1 0-1,0 0 1,-1 0-1,1 0 0,0 0 1,-1 0-1,1 0 0,0 0 1,0 0-1,-1 0 1,1 0-1,0 0 0,-1-1 1,1 1-1,0 0 1,-1 0-1,1-1 0,-1 1 1,1 0-1,0-1 0,-1 1 1,1-1-1,-1 1 1,1-1-1,0 0 0,24-26 240,-21 22-188,23-30 223,13-15-7,-40 50-279,0-1 1,0 1 0,0-1 0,1 1 0,-1 0 0,0-1 0,1 1 0,-1 0 0,0 0 0,0-1 0,1 1 0,-1 0-1,1 0 1,-1-1 0,0 1 0,1 0 0,-1 0 0,0 0 0,1 0 0,-1 0 0,1 0 0,-1-1 0,1 1 0,-1 0 0,0 0-1,1 0 1,-1 0 0,1 0 0,-1 1 0,1-1 0,-1 0 0,0 0 0,1 0 0,-1 0 0,1 1 0,4 14-504,-7 25-1101,-2-21 582,-2 34 161,7-51 284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18036,'-13'11'1125,"-51"47"2314,59-52-3164,0-1 0,0 1 0,1 0 0,0 0 0,0 0 0,0 0 0,1 1 0,0-1 0,-3 11-1,6-16-251,-1 1 0,1-1 0,0 1-1,-1-1 1,1 1 0,0-1 0,0 1-1,0-1 1,0 0 0,0 1 0,1-1-1,-1 1 1,0-1 0,1 1 0,-1-1-1,1 0 1,-1 1 0,1-1 0,0 0-1,-1 1 1,1-1 0,0 0 0,2 2-1,-1-1-14,0-1-1,0 0 0,0 0 1,0 1-1,0-1 0,1-1 1,-1 1-1,0 0 0,1-1 1,-1 1-1,1-1 0,4 1 1,3-1-42,1-1 0,-1 1 0,0-2 1,1 1-1,17-7 0,-12 3-21,-1-2 1,1 0-1,25-16 0,-33 17 34,0 1 0,0-2 0,0 1 0,-1-1-1,0 0 1,0 0 0,9-14 0,-15 20 23,0 0 0,0 0 0,-1 0 0,1 0-1,-1 0 1,1 0 0,-1 0 0,0 0 0,1 0 0,-1 0 0,0 0 0,1 0-1,-1 0 1,0-2 0,0 3 0,-1 0 0,1 0 0,0 0 0,0-1 0,0 1 0,-1 0 0,1 0 0,0 0 0,0 0-1,-1 0 1,1 0 0,0-1 0,0 1 0,-1 0 0,1 0 0,0 0 0,-1 0 0,1 0 0,0 0 0,0 0 0,-1 0 0,1 0 0,0 0-1,0 0 1,-1 1 0,1-1 0,0 0 0,-1 0 0,1 0 0,0 0 0,0 0 0,-1 1 0,-26 15 107,24-12-144,-1-1 0,1 1 0,-1 0 0,1 0-1,0 0 1,0 0 0,1 1 0,0-1 0,-1 1-1,1-1 1,-2 9 0,4-12-29,0 1 0,-1-1 0,1 0 0,0 1 0,0-1 0,0 0 0,0 0 0,0 1 0,1-1-1,-1 0 1,0 0 0,0 1 0,1-1 0,-1 0 0,1 0 0,-1 0 0,1 0 0,0 1 0,-1-1 0,2 1 0,0-1-70,-1 0 0,1 0 0,0 1 0,0-1 0,0-1 0,0 1 0,-1 0 0,1 0 0,0-1 0,1 1 0,-1-1 0,0 1 0,0-1 0,0 0 1,0 0-1,3 0 0,4-1-107,-1 0 1,1 0 0,-1-1 0,0 0-1,15-5 1,16-9-775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16219,'4'0'2051,"-3"7"-1322,-2 9-50,-8 35 1830,5-38-2096,1 1-1,0 0 1,2 0-1,-1 1 1,2-1-1,1 19 1,-1-32-389,0-1 0,0 1 0,0 0 0,0-1-1,0 1 1,0-1 0,1 1 0,-1-1 0,0 1 0,0-1 0,1 1 0,-1 0 0,0-1 0,1 1 0,-1-1 0,0 0 0,1 1 0,-1-1 0,1 1 0,-1-1 0,1 0 0,-1 1 0,1-1 0,-1 0 0,1 1 0,-1-1 0,1 0 0,-1 0-1,1 0 1,0 1 0,-1-1 0,1 0 0,-1 0 0,1 0 0,0 0 0,-1 0 0,1 0 0,-1 0 0,1 0 0,0-1 0,-1 1 0,1 0 0,-1 0 0,1 0 0,-1 0 0,1-1 0,0 0 0,28-17 523,-26 16-480,28-23 278,-17 13-257,0 0-1,1 2 1,0 0 0,0 0-1,26-10 1,-40 19-99,1 0 0,0 0 0,-1 1-1,1-1 1,0 1 0,0 0 0,0-1 0,0 1 0,-1 0 0,1 0 0,0 0 0,0 0 0,0 0-1,0 0 1,0 1 0,-1-1 0,1 1 0,0-1 0,0 1 0,-1 0 0,1 0 0,1 1-1,-1-1-5,0 1-1,-1 0 0,0-1 0,1 1 0,-1 0 0,0 0 0,0 0 0,0 0 0,0 1 0,0-1 0,0 0 0,-1 0 1,1 0-1,-1 1 0,1 2 0,-1 8-10,0 1 0,0 0 0,-1 0 0,-5 21 0,1-17-156,4-15-166,3-10 226,3-9 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74 18764,'0'-1'305,"-1"0"0,0 0 0,1 0 0,-1 0 0,0 0 0,0 0 0,0 1 0,0-1 0,0 0 0,0 0 0,0 1 0,0-1 0,0 1 0,0-1 1,0 1-1,0-1 0,-2 1 0,-21-8 2230,18 7-2363,0 0 1,0 0 0,0 1 0,0 0 0,-1 0-1,1 0 1,0 1 0,0 0 0,0 0 0,0 1-1,0 0 1,1 0 0,-1 0 0,-8 5-1,10-5-146,0 0 0,0 1 0,1-1 0,-1 1 0,1 0 0,0 0 0,-1 0 0,1 1-1,1-1 1,-1 1 0,0-1 0,1 1 0,0 0 0,0 0 0,0 0 0,0 0 0,1 0-1,-1 1 1,1-1 0,-1 8 0,2-11-23,0-1 1,0 1-1,0 0 1,0 0-1,0-1 0,0 1 1,0 0-1,0 0 0,0-1 1,0 1-1,0 0 1,1 0-1,-1-1 0,0 1 1,1 0-1,-1-1 0,0 1 1,1 0-1,-1-1 1,1 1-1,-1 0 0,1-1 1,-1 1-1,1-1 0,-1 1 1,1-1-1,0 1 1,-1-1-1,1 0 0,1 1 1,0 0-1,0-1 1,0 0-1,0 1 0,1-1 1,-1 0-1,0 0 1,0 0-1,1-1 0,-1 1 1,4-1-1,3-2-2,1-1 1,-1 1-1,1-1 0,8-6 0,1-2 37,0-1 0,26-23-1,-38 30-41,-1 0 0,1 0 0,-2-1-1,1 0 1,-1-1 0,1 1 0,-2-1-1,1 0 1,3-11 0,-13 32-1039,-8 32-1926,13-42 2855,-1-1 0,1 0-1,0 1 1,0-1 0,0 1-1,0-1 1,0 0 0,1 1-1,-1-1 1,1 0 0,0 0-1,-1 1 1,1-1 0,0 0-1,0 0 1,0 0 0,2 2-1,12 8-786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153 402 15355,'-5'1'391,"1"-1"0,-1 1 0,0 1 0,1-1 0,-1 1 0,1 0 1,-1 0-1,1 0 0,0 0 0,0 1 0,0 0 0,0 0 0,0 0 0,0 0 0,1 1 0,0-1 0,0 1 0,-4 5 0,-3 5 254,1 0 1,0 1-1,-13 30 1,5 1-76,16-42-541,0-1 0,0 1-1,1 0 1,-1 0-1,1-1 1,0 1 0,0 0-1,0 0 1,1 0 0,0 5-1,-1-8-21,1-1 1,-1 1-1,0 0 0,1 0 0,-1-1 0,1 1 0,-1 0 0,1-1 1,-1 1-1,1 0 0,-1-1 0,1 1 0,-1-1 0,1 1 0,0-1 1,-1 1-1,1-1 0,0 0 0,0 1 0,-1-1 0,1 0 0,0 0 1,0 1-1,0-1 0,-1 0 0,1 0 0,0 0 0,0 0 0,0 0 1,-1 0-1,1 0 0,0 0 0,0 0 0,0 0 0,-1-1 0,1 1 1,0 0-1,1-1 0,27-14 162,-10 1-42,-1-1 0,0 0-1,-1-1 1,-1-1-1,25-35 1,59-102 724,-99 153-843,17-30 178,-2 0-1,16-39 1,-27 57-150,-1 0 1,0 0 0,-1-1 0,-1 1-1,0-1 1,0 0 0,-1 1-1,-2-23 1,1 33-40,0 0 0,-1 0 0,1 0 0,-1 0 0,0 0 0,1 0 0,-1 0 0,0 0 0,-1 1 0,1-1 0,-1 0 0,1 1 0,-1-1 0,0 1 0,0-1 0,0 1 0,0 0 0,0 0 0,0-1 1,-1 2-1,1-1 0,-1 0 0,1 0 0,-1 1 0,0 0 0,1-1 0,-1 1 0,0 0 0,0 0 0,0 1 0,-5-2 0,2 2-2,1 0 1,-1 0-1,1 1 0,0 0 1,0 0-1,-1 0 1,1 0-1,0 1 1,0 0-1,0 0 1,0 0-1,0 1 1,1-1-1,-1 1 0,1 0 1,0 1-1,-5 4 1,4-4-1,0 1 0,0 1 1,1-1-1,0 1 0,0 0 0,0 0 0,1 0 1,-1 0-1,2 1 0,-1-1 0,1 1 0,0 0 1,0-1-1,-1 14 0,2-11-72,2 1 0,-1 0-1,1-1 1,0 1 0,1-1 0,0 1-1,1-1 1,0 0 0,0 0 0,6 11-1,3 6-153,15 30-832,34 101 0,-60-149 886,-2-4 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22445,'0'0'125,"0"-1"1,0 1 0,1-1 0,-1 0-1,0 1 1,1-1 0,-1 1-1,0-1 1,1 1 0,-1-1-1,1 1 1,-1 0 0,1-1-1,-1 1 1,1-1 0,-1 1-1,1 0 1,-1 0 0,1-1-1,0 1 1,-1 0 0,1 0-1,-1-1 1,2 1 0,19-7 450,-1 3 319,0 0-1,1 1 1,22 0-1,-34 3-779,1 0 0,-1 0 0,0 1 1,1 0-1,-1 1 0,0 0 0,0 1 0,0-1 0,9 5 0,-16-6-103,1 1-1,-1-1 1,0 0 0,0 1-1,0-1 1,0 1 0,0 0 0,0 0-1,-1 0 1,1 0 0,0 0-1,-1 0 1,0 0 0,1 0 0,-1 0-1,0 1 1,0-1 0,0 1-1,-1-1 1,2 3 0,-2-1-7,0 1 1,0-1-1,0 0 1,0 0-1,-1 0 1,0 1-1,1-1 1,-2 0-1,1 0 1,0 0-1,-3 5 1,-1 1-5,-1-1 1,0 1-1,0-1 0,-1 0 1,0 0-1,0-1 0,-1 0 1,-11 9-1,-4-5 15,15-6-135,22 2-26,-6-4 96,-1 0 0,1 0 0,-1 1 0,0 0 0,0 1 0,0-1 0,-1 1 0,0 0 0,0 1 0,-1-1 1,1 1-1,-2 0 0,9 15 0,-7-10-8,0 0 1,-1 0 0,-1 1 0,0 0 0,-1 0 0,0 0-1,-1 0 1,2 19 0,-4-28 80,0-1 0,-1 1 0,1 0 0,0 0 0,-1-1 0,0 1 0,0-1 1,0 1-1,0-1 0,-1 1 0,1-1 0,-1 1 0,0-1 0,0 0 0,0 0 0,-5 5 0,2-3 51,0-1-1,0-1 1,0 1-1,0-1 1,-1 0-1,1 0 1,-1 0-1,0-1 1,-7 3-1,-10 0 191,0 0 0,0-2 0,-1 0 0,-28-2 0,42 0-221,-1-1-80,0 1 0,1-1-1,-1-1 1,0 0 0,0 0 0,1-1 0,-18-6 0,27 8-4,1 0 0,-1 0 0,1 0-1,0 0 1,-1-1 0,1 1 0,0 0 0,-1 0 0,1 0 0,-1 0 0,1-1 0,0 1 0,0 0 0,-1 0-1,1-1 1,0 1 0,-1 0 0,1 0 0,0-1 0,0 1 0,-1 0 0,1-1 0,0 1 0,0 0-1,0-1 1,0 1 0,0-1 0,-1 1 0,1 0 0,0-1 0,0 1 0,0 0 0,0-1 0,0 1 0,0-1-1,0 0 1,11-8-1279,-8 7 1272,8-7-604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17732,'-8'0'426,"0"0"1,0 0 0,0 0-1,1 1 1,-1 0 0,0 1-1,0 0 1,1 0 0,-1 0-1,1 1 1,0 0 0,-11 7-1,8-4-167,0 1-1,1 0 1,0 1 0,1 0-1,-1 0 1,1 1-1,-12 18 1,10-12-176,2-1 0,0 2 0,0-1 0,2 1 0,0 0 0,0 0 0,2 0 0,0 1 0,1 0 0,0 0 0,1 29 0,2-37-34,0-1 0,1 1 1,0 0-1,1-1 0,0 1 0,0-1 0,1 0 1,0 0-1,0 0 0,7 11 0,-8-16-37,0 0-1,1 0 1,-1 0-1,1 0 1,0-1-1,0 1 1,0-1 0,0 0-1,0 1 1,1-1-1,-1-1 1,1 1-1,-1 0 1,1-1-1,0 0 1,-1 0 0,1 0-1,0 0 1,0-1-1,0 1 1,-1-1-1,1 0 1,0 0-1,0 0 1,5-2-1,2 0-2,1 0-1,-1-1 1,0 0-1,-1-1 1,19-9-1,-23 10 50,-1 0 0,1 0 0,-1-1 1,1 0-1,-1 0 0,0 0 0,-1-1 0,1 1 0,-1-1 0,0 0 0,5-9 1,-8 13-25,0 0 1,-1 0 0,1 0 0,-1 0-1,1 0 1,-1 0 0,1 0 0,-1-1-1,0 1 1,1 0 0,-1 0 0,0-1-1,0 1 1,0 0 0,0 0 0,0 0-1,0-1 1,-1 1 0,1 0 0,0 0-1,-1-1 1,1 1 0,0 0 0,-1 0-1,0 0 1,0-1 0,-1 0 11,1 0 1,-1 1 0,0 0-1,0 0 1,0-1 0,0 1 0,0 0-1,0 0 1,0 1 0,0-1-1,0 0 1,0 1 0,-4-1-1,-2 0 0,-1 0 0,1 0 0,-1 1 0,1 1-1,0-1 1,-17 4 0,-11 11-660,34-14 517,0-1 0,0 1 0,0 0 0,0 0 0,0 1 0,1-1 0,-1 0 0,0 1 0,1-1 0,-1 1 0,1-1 0,0 1 0,-1 0 0,1-1 0,-2 4 0,3-5 89,0 1-1,0-1 0,0 0 1,0 0-1,0 0 1,0 0-1,0 0 0,0 1 1,0-1-1,0 0 1,0 0-1,0 0 1,0 0-1,0 1 0,0-1 1,0 0-1,0 0 1,0 0-1,1 0 0,-1 1 1,0-1-1,0 0 1,0 0-1,0 0 0,0 0 1,0 0-1,0 0 1,0 1-1,1-1 0,-1 0 1,0 0-1,0 0 1,0 0-1,0 0 0,0 0 1,1 0-1,-1 0 1,0 0-1,0 0 0,0 0 1,0 0-1,0 0 1,1 0-1,-1 0 0,17-3-509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18012,'0'-1'145,"0"0"-1,0 1 1,1-1 0,-1 1 0,0-1-1,0 0 1,0 1 0,1-1 0,-1 0-1,0 1 1,1-1 0,-1 1 0,0-1-1,1 1 1,-1-1 0,1 1 0,-1-1-1,1 1 1,-1 0 0,1-1 0,-1 1-1,1-1 1,-1 1 0,1 0 0,0 0-1,-1-1 1,2 1 0,-1 0 124,1 0 1,0 0-1,-1 0 1,1 0-1,0 0 1,-1 0-1,1 0 0,-1 1 1,1-1-1,2 2 1,2 0 209,-1 1 1,0 0-1,0 0 1,0 0-1,6 5 1,-6-2-381,-1-1 1,1 1-1,-1-1 1,0 1-1,-1 1 1,1-1-1,-1 0 1,0 1-1,-1 0 0,0-1 1,0 1-1,0 0 1,-1 0-1,0 0 1,0 12-1,0-13-89,-1 0 0,0 0 1,-1 0-1,1 1 0,-1-1 0,-1 0 0,1 0 0,-1 0 0,0 0 1,0-1-1,-1 1 0,0 0 0,0-1 0,0 0 0,0 0 0,-1 0 1,-8 9-1,1-8 53,7-11-12,4 4-48,0 0 0,0-1-1,1 1 1,-1 0 0,0 0 0,1-1-1,-1 1 1,1 0 0,-1 0 0,1 0-1,-1 0 1,1 0 0,0 0 0,-1 0 0,1 0-1,1-1 1,0 0-13,0 1 1,0-1-1,0 1 1,0 0-1,0-1 1,1 1-1,-1 0 1,0 1-1,0-1 0,1 0 1,-1 1-1,1-1 1,-1 1-1,0-1 1,1 1-1,-1 0 1,1 0-1,2 1 0,-1 0-22,0 0-1,1 0 1,-1 0-1,0 1 1,0 0-1,0 0 1,0 0-1,0 0 1,5 4-1,-3-1-37,0 0-1,0 1 0,0-1 0,-1 1 0,0 0 1,0 1-1,-1-1 0,1 1 0,-2 0 0,7 14 0,-9-18 93,0 0-1,0 0 1,-1 0 0,1 0-1,-1 0 1,0 0-1,0 0 1,0 0-1,0 0 1,-1 0-1,1 0 1,-1 0-1,0 0 1,0-1-1,0 1 1,-2 5-1,1-4 58,-1 0 0,0 0-1,0 0 1,0-1-1,-1 1 1,1-1-1,-1 1 1,0-1 0,-6 3-1,-4 2 216,-1 0 0,1-2 1,-1 0-1,-1 0 0,-19 3 0,18-5-13,0 0 0,-23 0 0,37-3-380,-1-1 0,1 0 1,-1 0-1,1 0 0,0 0 0,-1 0 0,1-1 0,-1 0 1,1 1-1,0-1 0,-1-1 0,1 1 0,0 0 0,0-1 1,0 0-1,0 1 0,0-1 0,-4-5 0,6 7 57,1-1 1,-1 0-1,1 1 0,0-1 1,-1 0-1,1 0 0,0 1 1,0-1-1,0 0 0,0 0 1,-1 0-1,1 0 0,0 1 1,0-1-1,0 0 0,1 0 1,-1 0-1,0 1 0,0-1 1,1-1-1,-1 2 38,4-16-572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67 16868,'-3'-22'2407,"-1"18"-738,-2 14 269,-1 17-1321,0 0 1,2 0-1,-2 34 0,2-19-529,2-23-72,-11 125 176,13-142-179,1-1 0,0 0 1,0 0-1,0 0 0,0 1 0,0-1 1,0 0-1,1 0 0,-1 0 0,0 0 1,1 1-1,-1-1 0,1 0 0,-1 0 1,1 1-1,0-1-3,-1-1 0,0 0 1,1 0-1,-1 0 0,1 0 0,-1 0 1,0 0-1,1 0 0,-1 0 0,0 0 0,1 0 1,-1 0-1,0 0 0,1 0 0,-1 0 1,1 0-1,-1 0 0,0 0 0,1 0 1,-1 0-1,0-1 0,1 1 0,-1 0 1,0 0-1,0 0 0,1-1 0,-1 1 0,0 0 1,1 0-1,-1-1 0,4-3 103,0 0-1,0-1 1,-1 1-1,6-10 1,5-13 257,-2 0 0,-1-1 0,-1-1 0,-1 1 0,-2-1 0,0-1 0,-2 1 0,1-44 0,-5 62-250,-1-27 229,0 35-320,0 1 1,0 0-1,0-1 1,-1 1 0,1 0-1,-1 0 1,0 0 0,0-1-1,0 1 1,0 0-1,0 0 1,-2-3 0,3 5-29,0 0 0,0 0 1,0 0-1,0 0 0,-1-1 1,1 1-1,0 0 1,0 0-1,0 0 0,0 0 1,0 0-1,0 0 1,0 0-1,-1 0 0,1 0 1,0 0-1,0 0 0,0 0 1,0 0-1,0-1 1,0 1-1,-1 0 0,1 0 1,0 0-1,0 0 0,0 0 1,0 0-1,0 0 1,-1 1-1,1-1 0,0 0 1,0 0-1,0 0 0,0 0 1,0 0-1,0 0 1,-1 0-1,1 0 0,0 0 1,0 0-1,0 0 0,0 0 1,0 0-1,0 1 1,0-1-1,0 0 0,-1 0 1,1 0-1,-4 11-25,1 13-79,2-10 42,-2 57-155,3-66 194,0 0-1,1 0 1,-1 0 0,1-1-1,0 1 1,1 0 0,-1-1 0,1 1-1,0-1 1,0 1 0,5 7-1,-7-12 20,1 1 0,0 0-1,0 0 1,0 0 0,0-1-1,0 1 1,0 0 0,0-1-1,0 1 1,0-1-1,0 1 1,0-1 0,0 1-1,0-1 1,0 0 0,1 1-1,-1-1 1,0 0-1,0 0 1,0 0 0,0 0-1,1 0 1,-1 0 0,0-1-1,0 1 1,0 0-1,0 0 1,0-1 0,1 1-1,-1-1 1,0 1 0,0-1-1,0 0 1,0 1 0,1-2-1,3-2 27,1 0-1,-1-1 1,0 0 0,7-8-1,3-6 71,-1-1 0,14-27 0,12-16 125,-40 62-218,1 0 1,-1 1 0,1-1-1,-1 0 1,1 1 0,0-1 0,-1 0-1,1 1 1,0-1 0,-1 1 0,1-1-1,0 1 1,0-1 0,-1 1 0,1 0-1,1-1 1,-2 1-4,1 0 0,-1 0 0,0 0 0,1 0 0,-1 1 1,0-1-1,1 0 0,-1 0 0,0 0 0,0 0 0,1 1 0,-1-1 0,0 0 0,0 0 0,1 0 1,-1 1-1,0-1 0,0 0 0,0 0 0,1 1 0,-1-1 0,0 0 0,0 1 0,0-1 0,0 0 0,0 1 1,1 0-1,2 30-301,-3-29 282,-6 122-1411,2-81-378,2 59-1,2-99 1713,0 0-1,0 0 1,0 0-1,1 0 1,-1 0 0,1 0-1,0 0 1,-1 0 0,1 0-1,1 0 1,-1 0-1,0-1 1,1 1 0,2 3-1,11-1-640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16003,'-2'-1'241,"-1"1"-1,0-1 0,0 1 0,0 0 0,1 0 0,-1 0 0,0 1 0,0-1 0,0 0 0,1 1 0,-1 0 0,0 0 1,1 0-1,-5 2 0,-33 21 1712,28-14-1674,0 1 1,1-1-1,0 2 1,1 0-1,0 0 1,1 1-1,0 0 1,1 0-1,1 1 1,0 0-1,-6 18 1,12-28-247,-1-1 1,1 1 0,1 0 0,-1-1 0,0 1-1,1 0 1,0-1 0,0 1 0,0 0 0,1 6-1,-1-9-11,1 0-1,-1 0 1,0 0 0,1 0-1,-1 0 1,1 0-1,0 0 1,-1-1-1,1 1 1,0 0-1,-1 0 1,1 0 0,0-1-1,0 1 1,0 0-1,0-1 1,0 1-1,-1-1 1,1 1-1,0-1 1,0 1 0,0-1-1,0 0 1,1 1-1,-1-1 1,0 0-1,0 0 1,0 0-1,0 0 1,0 0 0,0 0-1,0 0 1,0 0-1,0 0 1,0 0-1,0-1 1,0 1-1,0-1 1,2 0 0,5-2 105,-1 0 0,1 0 0,-1-1 0,0 0 0,0-1 1,0 0-1,0 0 0,-1 0 0,11-12 0,0-3 476,29-40-1,-41 52-477,0 0 0,0 0 0,0-1 0,-1 1 0,0-1 0,-1 0 0,0-1 0,0 1 0,-1-1 0,0 1 0,1-15 0,-3 23-110,0 0 0,0 0-1,0 0 1,0 0-1,0 0 1,0 0 0,-1 0-1,1 0 1,0 0-1,0 0 1,-1 0 0,1 1-1,-1-1 1,1 0-1,-1 0 1,1 0 0,-1 0-1,0-1 1,0 2-12,1 0 0,-1 0 1,0-1-1,1 1 0,-1 0 1,1 0-1,-1-1 0,0 1 1,1 0-1,-1 0 0,0 0 0,1 0 1,-1 0-1,0 0 0,1 0 1,-1 0-1,1 0 0,-1 0 1,0 1-1,1-1 0,-2 0 0,-1 2-22,0-1-1,0 1 0,0 0 0,0 0 1,0 0-1,0 0 0,1 0 0,-1 1 1,-2 2-1,-1 3-265,1-1 0,0 1 0,0 0 0,0 0 0,1 0 0,1 1 0,-1 0 0,-4 17 0,8-25 257,0 0-1,0 0 1,-1 0-1,1-1 1,0 1 0,0 0-1,0 0 1,0 0-1,0 0 1,0 0 0,0-1-1,0 1 1,0 0 0,0 0-1,1 0 1,-1 0-1,0-1 1,1 1 0,-1 0-1,0 0 1,1-1 0,-1 1-1,1 0 1,-1-1-1,1 1 1,-1 0 0,1-1-1,0 1 1,-1-1-1,1 1 1,0-1 0,1 2-1,16-1-556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120 228 14571,'-20'41'3282,"15"-34"-2524,1 0 0,0 1 0,1-1 0,0 1 0,-4 14 0,11-27-263,-1 0 0,1 0 0,0 0 0,0 1 0,1-1 0,7-5 0,-12 10-483,1 0 1,-1 0-1,0 0 1,0-1-1,0 1 1,0 0 0,1 0-1,-1-1 1,0 1-1,0 0 1,0 0 0,0-1-1,0 1 1,0 0-1,0 0 1,0-1-1,0 1 1,0 0 0,0-1-1,0 1 1,0 0-1,0 0 1,0-1 0,0 1-1,0 0 1,0 0-1,0-1 1,0 1-1,0 0 1,-1 0 0,1-1-1,0 1 1,0 0-1,0 0 1,0-1 0,-1 1-1,1 0 1,0 0-1,0 0 1,0-1-1,-1 1 1,1 0 0,0 0-1,0 0 1,-1 0-1,1 0 1,0 0 0,0-1-1,-1 1 1,1 0-1,0 0 1,-1 0-1,-14-7 1076,15 7-901,-2-1-153,1 1-1,0 0 0,0 0 0,0-1 1,0 1-1,-1 0 0,1 0 0,0 0 1,0 0-1,0 0 0,-1 1 0,1-1 1,0 0-1,0 0 0,0 1 0,0-1 1,0 1-1,-1-1 0,0 2 0,-1 0 13,0 0-1,0 1 0,0-1 0,0 1 0,1-1 1,-4 6-1,1-1-2,0 0 1,1 0-1,0 0 0,0 1 1,-3 10-1,7-16-32,-11 45 73,10-45-85,1 1 1,-1-1-1,1 1 0,0-1 0,0 1 0,0 0 1,0-1-1,0 1 0,1-1 0,-1 1 1,1 0-1,0-1 0,0 0 0,-1 1 0,3 2 1,-2-4-3,0-1 1,0 1 0,-1 0 0,1 0-1,0-1 1,0 1 0,1-1 0,-1 1-1,0-1 1,0 0 0,0 1 0,0-1 0,0 0-1,0 0 1,1 1 0,-1-1 0,0 0-1,0 0 1,0 0 0,0-1 0,1 1-1,-1 0 1,0 0 0,0-1 0,0 1 0,0 0-1,0-1 1,0 1 0,1-2 0,4 0-7,0-1 0,-1 0 0,0-1 1,7-4-1,9-12 8,0 0 0,-2-2 0,0 0 0,-1-1 0,-2-1 0,27-49 0,-57 102-15,1 0 0,2 1 0,1 1 0,2-1 0,0 2 0,-2 31 0,2 78 57,7-91-26,-1 1 0,-4-1 0,-19 89 1,15-118-69,10-21 51,0 0-1,0 0 1,0 0 0,-1 0-1,1 0 1,0 0-1,0 0 1,0 0-1,0 0 1,-1 0-1,1 1 1,0-1-1,0 0 1,0-1-1,-1 1 1,1 0-1,0 0 1,0 0 0,0 0-1,-1 0 1,1 0-1,0 0 1,0 0-1,0 0 1,0 0-1,-1 0 1,1 0-1,0 0 1,0-1-1,0 1 1,0 0 0,0 0-1,0 0 1,-1 0-1,1 0 1,0-1-1,0 1 1,0 0-1,0 0 1,0 0-1,0 0 1,0-1-1,0 1 1,0 0-1,0 0 1,0 0 0,0-1-1,0 1 1,0 0-1,-2-6-28,1 0 0,0 0 0,0-1 0,0-8 0,1-36-114,2-1 1,3 1-1,1-1 1,26-94-1,-21 110 73,1 1 1,2 0-1,2 1 0,1 0 0,1 2 0,2 0 0,35-43 0,3 9-126,-23 28-90,33-48 1,-60 72 183,-8 14 103,0 0 0,0-1-1,0 1 1,0 0-1,0 0 1,0 0 0,0 0-1,0 0 1,0 0 0,0 0-1,0 0 1,0-1-1,0 1 1,0 0 0,0 0-1,0 0 1,0 0-1,0 0 1,0 0 0,0 0-1,0 0 1,0-1 0,0 1-1,0 0 1,0 0-1,0 0 1,0 0 0,0 0-1,0 0 1,-1 0-1,1 0 1,0 0 0,0 0-1,0 0 1,0-1 0,0 1-1,0 0 1,0 0-1,0 0 1,0 0 0,0 0-1,-1 0 1,1 0 0,0 0-1,0 0 1,0 0-1,0 0 1,0 0 0,0 0-1,0 0 1,0 0-1,-1 0 1,1 0 0,0 0-1,0 0 1,-2 1-6,-1 1 1,1-1 0,0 0-1,-1 1 1,1-1-1,0 1 1,0 0-1,-2 2 1,-13 16 41,2 1 0,0 0 0,2 1 0,0 0 0,1 1 0,-15 43 0,22-53 2,1 0 0,0 1-1,1-1 1,1 1-1,-2 24 1,4-34-20,0 0-1,0-1 0,1 1 1,-1 0-1,1-1 1,0 1-1,0-1 1,0 1-1,1-1 0,-1 0 1,4 6-1,-4-7-4,1 0 0,-1-1 0,1 1 0,0 0 0,0-1 0,-1 0 0,1 1 0,0-1 1,0 0-1,0 0 0,1 0 0,-1 0 0,0 0 0,0-1 0,0 1 0,1-1 0,-1 1 0,0-1 0,1 0 0,2 0 0,3 0 11,1-1-1,0-1 1,-1 1 0,0-1 0,1-1-1,-1 0 1,0 0 0,0 0 0,0-1-1,-1 0 1,1-1 0,-1 1 0,12-12-1,1-1 60,-1-1 1,-1-1-1,21-28 0,-21 20-41,0 1 64,-18 26-104,0 0-1,0 0 1,0 0-1,0 1 1,0-1-1,0 0 1,0 0 0,0 0-1,0 0 1,0 0-1,-1 0 1,1 0-1,0 0 1,0 0-1,0 0 1,0 0 0,0 0-1,0 1 1,0-1-1,0 0 1,0 0-1,0 0 1,0 0-1,0 0 1,0 0-1,0 0 1,0 0 0,0 0-1,0 0 1,0 1-1,0-1 1,0 0-1,0 0 1,0 0-1,0 0 1,0 0 0,0 0-1,1 0 1,-1 0-1,0 0 1,0 0-1,0 0 1,0 0-1,0 0 1,0 1-1,0-1 1,0 0 0,0 0-1,0 0 1,0 0-1,0 0 1,0 0-1,1 0 1,-1 0-1,0 0 1,0 0-1,0 0 1,0 0 0,0 0-1,0 0 1,0 0-1,0 0 1,-7 22-2,6-20 1,-5 12 40,1 0 0,0 0-1,1 1 1,1-1-1,0 1 1,-1 22-1,4-35-33,0-1 0,0 0 0,0 0 0,0 0 0,0 0-1,0 0 1,1 0 0,-1 0 0,0 0 0,1 0 0,-1 0 0,0 0 0,1 0 0,-1 0-1,1 0 1,0 0 0,-1 0 0,1 0 0,0 0 0,-1 0 0,1-1 0,0 1 0,0 0 0,0-1-1,0 1 1,0 0 0,0-1 0,0 1 0,0-1 0,0 1 0,0-1 0,0 0 0,0 0-1,0 1 1,0-1 0,0 0 0,0 0 0,0 0 0,0 0 0,0 0 0,0 0 0,1 0 0,-1 0-1,0-1 1,0 1 0,0 0 0,0-1 0,0 1 0,1-1 0,3-1-187,0 0-1,0-1 1,0 1 0,0-1 0,-1 0-1,1 0 1,-1 0 0,7-7 0,-1-1-114,0 0-122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17852,'-10'10'2112,"10"1"-1248,0 0-415,2 0 2039,2 1-1968,0 1 656,2 0-1096,1 0-80,3-1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16203,'0'0'47,"0"0"0,0 1-1,0-1 1,0 0 0,0 0-1,0 0 1,0 0-1,0 0 1,0 0 0,0 0-1,0 0 1,0 0 0,0 1-1,0-1 1,-1 0-1,1 0 1,0 0 0,0 0-1,0 0 1,0 0 0,0 0-1,0 0 1,0 0-1,0 0 1,0 0 0,-1 0-1,1 0 1,0 0-1,0 0 1,0 0 0,0 0-1,0 0 1,0 0 0,0 0-1,0 0 1,-1 0-1,1 0 1,0 0 0,0 0-1,0 0 1,0 0 0,0 0-1,0 0 1,0 0-1,0 0 1,-1 0 0,1 0-1,0 0 1,0 0 0,0-1-1,0 1 1,0 0-1,0 0 1,0 0 0,0 0-1,0 0 1,0 0 0,0 0-1,0 0 1,0 0-1,0 0 1,0-1 0,0 1-1,0 0 1,0 0-1,0 0 1,0 0 0,-14 11 1626,-12 15 194,19-17-1401,-23 32 716,28-39-1135,1 1-1,-1-1 1,1 0 0,0 1 0,0 0 0,0-1 0,1 1 0,-1-1 0,0 1 0,1 0 0,0 0 0,0-1 0,0 1-1,0 5 1,1-7-64,-1 1-1,1-1 0,0 0 1,-1 0-1,1 1 0,0-1 1,0 0-1,0 0 0,0 0 1,0 0-1,0 0 0,0 0 1,0 0-1,0-1 0,1 1 1,-1 0-1,0-1 0,1 1 1,-1 0-1,0-1 0,1 0 1,1 1-1,35 5-511,-29-5 404,7 1-74,-7-1 100,0 0 0,1 0-1,-1 1 1,0 0-1,0 0 1,13 6-1,-22-7 109,1-1-1,-1 0 0,1 0 1,-1 0-1,1 1 0,-1-1 1,0 0-1,1 0 0,-1 1 1,0-1-1,1 0 0,-1 1 1,0-1-1,1 1 0,-1-1 0,0 0 1,1 1-1,-1-1 0,0 1 1,0-1-1,0 1 0,0-1 1,1 1-1,-1-1 0,0 1 1,0-1-1,0 1 0,0-1 1,0 1-1,0-1 0,0 1 1,0-1-1,0 0 0,-1 2 1,0-1 18,1 1-1,-1-1 1,0 0 0,0 0 0,0 1 0,-1-1 0,1 0 0,0 0 0,0 0 0,-3 1 0,-36 17 428,29-15-427,1-1-1,-1 0 0,0 0 1,0-2-1,-20 2 0,30-3-9,0 0 0,1 0-1,-1 0 1,0 0 0,0-1 0,0 1-1,1 0 1,-1 0 0,0-1-1,0 1 1,0-1 0,1 1 0,-1-1-1,0 1 1,1-1 0,-1 1-1,0-1 1,1 0 0,-1 1 0,1-1-1,-1 0 1,1 1 0,-1-1-1,1 0 1,0 0 0,-1 1 0,1-1-1,0 0 1,0 0 0,-1 0-1,1 0 1,0 1 0,0-1 0,0 0-1,0 0 1,0 0 0,0 0-1,0 0 1,0 1 0,1-1 0,-1 0-1,0 0 1,0 0 0,1 1-1,-1-2 1,8-17 47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116 334 16412,'-43'61'3767,"34"-51"-3296,1 0 1,0 1-1,1 0 0,0 0 0,1 1 1,0-1-1,1 1 0,0 1 1,-5 23-1,9-34-432,1 0 0,-1 1-1,1-1 1,0 0 0,0 0 0,0 0 0,0 0-1,1 0 1,-1 0 0,1 0 0,-1 0 0,1 0-1,0 0 1,-1 0 0,1 0 0,2 2 0,-2-3-7,0 1 0,0-1 0,0 0 0,0 0 0,1 0 0,-1 0 0,0 0 0,1-1 0,-1 1 0,1 0 0,-1-1 0,1 1 0,-1-1 0,1 1 0,-1-1 0,4 1 0,0-1 24,1 0 0,0-1 0,0 1 0,0-1 0,-1 0-1,1-1 1,0 1 0,-1-1 0,1 0 0,5-3 0,8-6 47,0 0-1,-1-1 1,0-1 0,-1-1-1,0 0 1,-1-1 0,-1-1-1,0-1 1,-1 0 0,18-30-1,-18 23-57,0 0 0,-2-2-1,-1 1 1,-1-1 0,-1-1 0,-2 1-1,9-55 1,-16 78-48,5-53-12,-5 52 9,-1 0 0,1 0 0,0 0 0,-1 0 0,0 0 0,0 0 0,0 0 0,0 1 1,-1-1-1,0 0 0,-2-4 0,3 7 0,0 0 1,0 0 0,0 0-1,-1 0 1,1 0-1,0 0 1,0 1 0,-1-1-1,1 0 1,0 1 0,-1-1-1,1 1 1,-1-1-1,1 1 1,-1 0 0,1 0-1,-1 0 1,1-1 0,-1 1-1,1 1 1,-1-1-1,1 0 1,0 0 0,-1 0-1,1 1 1,-1-1 0,1 1-1,-1-1 1,1 1-1,0 0 1,-1-1 0,1 1-1,-1 1 1,-7 3-14,0 1 1,0 0-1,-10 10 0,5-3 22,0 0 0,0 1 0,2 0 0,-15 21 0,24-30-34,0 0-1,0 0 1,0 0-1,0 0 0,1 1 1,0-1-1,0 1 0,0 0 1,1 0-1,0 0 1,0-1-1,1 1 0,-1 0 1,1 0-1,0 0 1,1 0-1,0 0 0,1 7 1,6 8-298,1 0 1,0-1-1,19 28 0,-19-33 75,0 0-1,-1 0 0,-1 0 0,0 1 0,-1 0 1,-1 0-1,5 23 0,-9-14-5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17500,'0'7'4181,"1"16"-2512,0-6-1115,-3 45 482,-13 82 1,-22 61-192,28-158-595,0-5-81,4-24-73,2 0 0,0 0 1,-1 37-1,4-54-89,0-1 0,0 1-1,-1 0 1,1-1 0,0 1 0,0 0 0,1 0 0,-1-1-1,0 1 1,0 0 0,0-1 0,0 1 0,0 0 0,1-1 0,-1 1-1,0 0 1,1-1 0,-1 1 0,0 0 0,1-1 0,-1 1-1,1-1 1,-1 1 0,1-1 0,-1 1 0,1-1 0,0 1-1,0 0 1,0-1 9,0-1-1,0 1 1,0 0-1,0 0 1,0-1-1,0 1 1,0 0-1,0-1 1,0 1-1,0-1 1,0 1-1,0-1 1,0 0-1,0 1 1,-1-1-1,2-1 1,7-6 132,-2-1-1,11-14 1,32-57 575,-3-1 0,44-109-1,-22 45-1624,-67 140 110,0 2-968,-4 6-609,1-1 1885,-1 0 0,0 0 0,1 0 0,-1 0-1,0 0 1,0 0 0,-3 2 0,-9 0-907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17644,'0'46'1640,"2"-2"-1056,5-1-392,0-11 344,6-7-592,0-13 264,3-6-208,5-12-264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73 188 16828,'1'1'157,"1"0"1,0 0 0,-1 0 0,1 0 0,0 0 0,0 0 0,0 0 0,0-1 0,-1 1-1,1-1 1,0 1 0,0-1 0,0 0 0,0 0 0,0 0 0,0 0 0,0 0 0,0 0-1,0-1 1,0 1 0,0-1 0,0 1 0,0-1 0,0 1 0,0-1 0,-1 0-1,1 0 1,0 0 0,-1 0 0,3-2 0,6-4 591,0 0 0,-1-1 0,14-14 1,-17 15-412,-1 0 0,1 0 1,-1 0-1,0-1 1,-1 0-1,6-13 0,-9 18-255,0 0-1,0 1 0,-1-1 0,1 1 0,-1-1 1,1 0-1,-1 1 0,0-1 0,0 0 0,0 1 0,-1-6 1,0 7-48,1-1 0,-1 1 0,0-1 0,1 1 0,-1-1 0,0 1 0,0 0 0,0 0 0,0-1 0,0 1 0,0 0 0,0 0 0,-1 0 0,1 0 0,0 0 1,-1 0-1,1 1 0,0-1 0,-1 0 0,1 1 0,-3-2 0,0 2-24,0-1 0,0 1 1,0-1-1,0 1 0,0 0 1,1 1-1,-1-1 0,0 0 1,0 1-1,0 0 0,0 0 0,1 0 1,-1 1-1,1-1 0,-1 1 1,1 0-1,-1 0 0,1 0 1,-5 4-1,-3 3-71,0 0 0,1 1 0,1 0 0,-11 13 0,10-10-3,2 0 0,0 0 1,-9 19-1,14-25 27,0 1 1,0 0 0,0-1 0,1 1 0,0 0-1,1 1 1,-1 14 0,2-21 30,0-1 1,0 1-1,0 0 0,0-1 1,0 1-1,1 0 1,-1-1-1,1 1 0,-1 0 1,1-1-1,-1 1 0,1-1 1,0 1-1,0-1 0,0 1 1,0-1-1,0 0 0,0 1 1,0-1-1,0 0 0,1 0 1,-1 0-1,0 0 1,1 0-1,-1 0 0,1 0 1,-1 0-1,1-1 0,-1 1 1,1-1-1,-1 1 0,1-1 1,0 1-1,-1-1 0,1 0 1,0 0-1,-1 0 0,1 0 1,0 0-1,-1 0 1,4-1-1,3 0 1,0-1-1,-1 1 1,1-2 0,0 1-1,-1-1 1,1 0 0,9-6 0,4-5 20,-1 0 0,0-1 1,-1-2-1,21-22 0,61-80 217,-79 92-199,-21 26-33,0-1 1,0 0-1,0 1 1,1-1-1,-1 1 1,1 0-1,-1-1 1,1 1-1,-1 0 1,1 0-1,2-1 1,-3 2-3,-1 0 0,0 0 0,0 0 0,1 0 1,-1 0-1,0 1 0,1-1 0,-1 0 0,0 0 1,0 1-1,0-1 0,1 0 0,-1 0 0,0 1 1,0-1-1,0 0 0,1 0 0,-1 1 0,0-1 1,0 0-1,0 1 0,0-1 0,0 0 0,0 1 1,0-1-1,0 0 0,0 1 0,0-1 0,0 0 1,0 1-1,0-1 0,0 0 0,0 1 0,0-1 1,0 0-1,0 0 0,-1 1 0,-10 47-104,10-46 100,-4 13-38,-4 14-26,1 0 0,1 0 0,-6 56 0,12-83 48,1 0 0,0-1-1,0 1 1,0-1 0,0 1-1,0-1 1,0 1 0,1 0-1,-1-1 1,1 1 0,-1-1-1,1 1 1,-1-1 0,1 1-1,0-1 1,-1 0 0,1 1-1,0-1 1,2 2-1,-3-3-40,1 1 0,0-1 0,0 0-1,0 1 1,0-1 0,0 0-1,0 0 1,0 1 0,0-1-1,0 0 1,0 0 0,0 0-1,0-1 1,0 1 0,0 0 0,0 0-1,0 0 1,0-1 0,0 1-1,0 0 1,2-2 0,3-1-217,0-1 0,0 0 0,0-1 0,0 1 0,-1-1 0,9-9 0,10-16-298,2-5-110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16139,'-6'11'643,"0"0"0,0 0 0,1 1 0,0 0 0,1 0 0,-3 16 0,-4 8 1114,-7 16-727,3 2 1,2 0 0,2 0-1,-5 97 1,15-148-1019,1 0-1,1 0 1,-1 0 0,0 0-1,1 0 1,0 0 0,-1 0 0,3 4-1,-3-6-11,0-1 0,1 0-1,-1 1 1,0-1-1,0 0 1,0 0 0,1 1-1,-1-1 1,0 0 0,0 0-1,1 1 1,-1-1-1,0 0 1,1 0 0,-1 1-1,0-1 1,0 0-1,1 0 1,-1 0 0,0 0-1,1 0 1,-1 0 0,1 0-1,-1 1 1,0-1-1,1 0 1,-1 0 0,1-1-4,0 1 0,0-1 0,0 1 0,0-1 0,0 1 0,0-1 0,-1 1 0,1-1 0,0 0 0,-1 1 1,1-1-1,0 0 0,-1 0 0,1 1 0,0-2 0,5-10-63,-1 0 0,-1 0 0,0 0 1,0 0-1,-1-1 0,-1 1 0,2-17 0,-1 5-73,2-9-404,1-58 0,11 150-251,-15-50 779,1 0 0,0 0 1,1 0-1,0-1 0,0 1 0,1-1 1,0 0-1,10 11 0,-13-16 30,0-1 0,0 0-1,0 0 1,1 0 0,-1 0 0,1-1-1,0 1 1,-1-1 0,1 1 0,0-1-1,0 0 1,0 0 0,0 0 0,0 0-1,0-1 1,0 1 0,0-1-1,0 0 1,0 0 0,0 0 0,0 0-1,0-1 1,0 1 0,0-1 0,0 1-1,0-1 1,0 0 0,0 0 0,0-1-1,3-1 1,2-2 54,1 0 0,-1-1 0,-1 0 0,1 0 0,-1 0 0,0-1 0,0 0 0,-1-1-1,0 0 1,-1 0 0,1 0 0,-1 0 0,-1-1 0,0 0 0,3-9 0,-6 9 49,-7 14-57,-9 16-41,9-10 53,0 1 0,0 0 0,1 0 1,1 1-1,0-1 0,1 1 0,0 0 0,1 0 0,-1 16 1,3-27-51,0-1 0,0 0 0,0 0 0,0 1 0,0-1 0,1 0 0,-1 1 0,0-1 0,1 0 0,-1 0 0,1 1 0,-1-1 0,1 0 0,0 0 0,0 0 0,-1 0 0,3 2 0,-3-3-1,1 1-1,0-1 1,0 1-1,0-1 1,0 0-1,0 1 1,-1-1-1,1 0 1,0 0-1,0 1 1,0-1-1,0 0 1,0 0-1,0 0 1,0 0-1,0-1 1,0 1-1,1 0 1,5-2 60,-1-1 1,0 1-1,0-1 1,0 0-1,8-6 0,-9 6-66,41-30 191,-37 25-211,1 1 1,0 0-1,0 0 0,1 1 0,0 0 1,0 1-1,14-5 0,-23 10-4,-1-1 0,1 1 0,-1-1 0,1 1 0,-1 0 0,1-1 0,0 1 0,-1 0 0,1 0 0,-1 0 0,1 1 0,-1-1 0,1 0 0,-1 0 0,1 1 0,-1-1 0,1 1 0,-1-1 0,1 1 0,-1 0 0,1 0 0,-1 0-1,0-1 1,0 1 0,1 0 0,0 2 0,0 0-14,-1 0 0,1 1 0,-1-1-1,0 1 1,0-1 0,0 1 0,0-1 0,0 7-1,-1-7 29,0 0-1,0 0 0,1 0 0,-1 0 0,1 0 1,0 0-1,0-1 0,0 1 0,0 0 0,0 0 1,0-1-1,1 1 0,0-1 0,-1 1 0,1-1 1,2 3-1,-2-4 11,0-1 0,-1 1 1,1 0-1,0-1 0,0 1 0,-1-1 1,1 1-1,0-1 0,0 0 0,0 0 1,0 0-1,0 0 0,-1 0 0,1 0 1,0 0-1,0-1 0,3 0 0,34-14 70,-25 8-146,-12 7 32,32-11-468,-33 10 379,1 1 0,-1-1 0,1 1-1,-1 0 1,1-1 0,-1 1-1,1 0 1,0 0 0,-1 0-1,1 0 1,-1 1 0,1-1-1,-1 0 1,1 1 0,0-1-1,-1 1 1,0-1 0,3 2 0,-4-2 90,1 1 1,-1-1 0,0 1 0,1-1 0,-1 1-1,0-1 1,0 1 0,0-1 0,1 1 0,-1 0-1,0-1 1,0 1 0,0-1 0,0 1 0,0-1-1,0 1 1,0 0 0,0-1 0,0 1 0,0-1-1,-1 1 1,1-1 0,0 1 0,0-1 0,0 1-1,-1-1 1,1 1 0,0-1 0,-1 2 0,-13 13-631,-5 2-9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19756,'3'-3'2033,"4"3"-1505,2 2-544,-4 0 1872,1 4-928,-3-2-760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55 21205,'-2'1'3440,"6"-2"-3016,4-5 3001,11-2-3121,3-2-344,8 0-1152,4 0 1056,0 2-192,4 6-152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15715,'0'3'2057,"4"3"-1121,5-4-528,1-4 1977,4-4-2105,7-4-88,4 0-256,2-2-248</inkml:trace>
  <inkml:trace contextRef="#ctx0" brushRef="#br0" timeOffset="1">362 19 15627,'10'6'1961,"-3"-2"-1073,3 0-456,-3-2 736,2-1-712,2-2 97,4-1-185,9 1-584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3:5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16275,'-2'6'1625,"0"-6"-1049,0 0-336,1-2 352,-1-1-936,2 1 544,0-1-336</inkml:trace>
  <inkml:trace contextRef="#ctx0" brushRef="#br0" timeOffset="1">18 62 12131,'-5'3'1176,"-2"0"-688,1-3 24,8-4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18004,'1'1'475,"0"-1"0,0 1 0,0-1 0,0 1 0,0-1-1,0 0 1,0 1 0,0-1 0,0 0 0,0 0 0,0 0 0,0 0 0,2 0 0,34-3 773,-21 1-522,-6 1-560,15-1 12,1 0 0,-1 2 0,1 1 0,0 1 0,-1 1 0,30 7 0,-51-8-449,-2-2 221,-1 1 1,1 0 0,-1-1 0,1 1 0,0-1 0,-1 1 0,1-1-1,0 0 1,-1 0 0,1 0 0,0 0 0,-1 0 0,1 0-1,0 0 1,-1 0 0,1-1 0,0 1 0,-1-1 0,1 1-1,-1-1 1,1 0 0,-1 1 0,1-1 0,-1 0 0,1 0-1,1-2 1,13-19-337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18564,'1'4'262,"0"1"0,-1-1-1,0 0 1,0 1 0,0-1 0,0 1 0,0-1 0,-1 1-1,0-1 1,0 0 0,0 1 0,-1-1 0,1 0 0,-1 0 0,-4 7-1,-4 13 1007,-40 131 1417,44-129-2422,0 0 1,2-1-1,1 1 0,1 33 0,2-53-215,0 0 1,1 0-1,0 0 1,3 9-1,-4-14-45,0 0 0,0-1-1,0 1 1,1 0 0,-1-1-1,0 1 1,0-1 0,0 1-1,1 0 1,-1-1 0,0 1-1,1-1 1,-1 1 0,1-1-1,-1 1 1,0-1 0,1 1-1,-1-1 1,1 1 0,-1-1-1,1 0 1,0 1 0,-1-1-1,1 0 1,-1 0 0,1 1-1,0-1 1,-1 0 0,1 0-1,-1 0 1,1 0 0,0 1 0,-1-1-1,1 0 1,0 0 0,-1 0-1,1-1 1,0 1 0,-1 0-1,1 0 1,-1 0 0,1 0-1,0-1 1,-1 1 0,1 0-1,-1 0 1,1-1 0,0 1-1,-1 0 1,1-1 0,-1 1-1,1-1 1,-1 1 0,0-1-1,1 1 1,0-1 0,3-4-20,-1 0 1,1 1 0,-1-2-1,0 1 1,0 0 0,0 0-1,-1-1 1,0 1 0,0-1-1,2-8 1,1-7-247,2-34 0,-7 55 252,0 0-1,0-1 1,0 1-1,0-1 1,0 1-1,0-1 1,0 1-1,0 0 1,0-1-1,0 1 1,0-1-1,0 1 1,0-1-1,1 1 1,-1 0-1,0-1 1,0 1-1,0-1 1,1 1-1,-1 0 1,0-1-1,0 1 1,1 0-1,-1-1 1,0 1-1,1 0 1,-1 0-1,0-1 1,1 1-1,-1 0 1,1 0-1,0-1 1,12 8-327,-4 0 368,0-2-40,1 0 0,0-1 0,0 1 0,1-2 0,-1 0-1,1 0 1,0-1 0,0 0 0,0-1 0,0 0 0,15-1 0,-17 0 11,1-1 1,-1 0-1,1 0 1,-1-1 0,0-1-1,1 1 1,-1-1 0,0-1-1,-1 0 1,1 0 0,-1 0-1,1-1 1,9-9 0,-16 12 1,0 0-1,0 0 1,0 0 0,-1-1 0,1 1 0,-1 0-1,1-1 1,-1 0 0,0 1 0,1-5 0,-2 7-2,0-1 1,1 0 0,-1 1-1,0-1 1,0 1-1,0-1 1,0 0 0,0 1-1,0-1 1,0 0-1,0 1 1,-1-1 0,1 1-1,0-1 1,0 1-1,0-1 1,-1 0 0,1 1-1,0-1 1,-1 0 0,0 0 0,0 1 0,1 0-1,-1-1 1,0 1 0,0-1 0,0 1 0,1 0 0,-1 0 0,0 0 0,0-1 0,0 1 0,0 0 0,1 0 0,-1 0 0,0 0 0,0 0 0,0 1 0,0-1 0,-1 0 0,-5 2 3,1 0 0,0 0 0,0 0 0,0 1 1,0 0-1,0 0 0,-9 7 0,13-8-6,0-1 0,0 0 0,0 1 0,0-1 0,1 1 0,-1 0 0,0-1 0,1 1-1,0 0 1,-1 0 0,1 0 0,0 0 0,0 0 0,0 0 0,0 0 0,0 1 0,1-1 0,-1 0 0,1 1 0,-1-1-1,1 0 1,0 1 0,0-1 0,0 0 0,1 4 0,-1-4-1,1 0-1,0-1 1,1 1-1,-1-1 1,0 1-1,0-1 1,1 1-1,-1-1 1,1 0 0,-1 0-1,1 0 1,-1 1-1,1-2 1,0 1-1,-1 0 1,1 0-1,0 0 1,0-1-1,0 1 1,0-1 0,-1 0-1,1 1 1,4-1-1,4 1-3,0-1 0,0 1-1,12-3 1,-6 0 8,0-1 1,0 0-1,-1-1 0,1-1 1,-1-1-1,0 0 0,20-11 1,-33 15 15,1 1 1,-1-1 0,1 0-1,-1 0 1,1 0-1,-1 0 1,0 0-1,0 0 1,0-1 0,0 1-1,-1-1 1,1 1-1,0-1 1,-1 0-1,0 0 1,0 1 0,0-1-1,0 0 1,0 0-1,0 0 1,-1 0 0,0 0-1,1-6 1,-2-1 76,-1 0 0,0 0 0,0 0 0,-1 0 1,-6-15-1,-3-12 75,12 37-184,0-1 0,0 1 0,0 0 0,0-1 0,0 1 0,0 0 0,0-1 0,1 1 0,-1 0-1,0-1 1,0 1 0,0 0 0,1-1 0,-1 1 0,0 0 0,0 0 0,1-1 0,-1 1 0,0 0 0,1 0 0,-1 0 0,0-1 0,1 1 0,-1 0 0,0 0 0,1 0 0,-1 0 0,0 0 0,1 0 0,-1 0 0,0 0 0,1 0 0,-1 0 0,0 0 0,1 0 0,-1 0 0,1 0 0,-1 0 0,0 0 0,1 0 0,-1 0 0,0 0 0,1 0 0,-1 0 0,1 1 0,29 4-264,-9-1 168,13-3-120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11779,'-75'6'9705,"62"-5"-6563,19-1-183,48 0-2347,103 13 0,-72-4-1830,-79-9 1155,0 1-1,-1-1 1,1-1 0,-1 1-1,1-1 1,-1 0-1,0 0 1,10-3-1,7-8-302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19548,'42'7'3886,"20"13"-3523,-61-20-342,17 7-10,40 17 14,-54-22-24,1 0 0,-1 0 0,0 1 0,-1 0 0,1 0-1,0 0 1,-1 0 0,1 1 0,-1-1 0,4 7 0,-6-8 1,0 0-1,-1 0 1,1 0 0,-1-1 0,1 1 0,-1 0 0,0 0 0,0 0 0,0 0-1,0 0 1,0 0 0,0 0 0,0 0 0,-1 2 0,-10 30 72,7-20-26,-17 51 552,-2-1-1,-2 0 1,-51 86-1,41-105-1135,33-39 439,5 0-53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19972,'-5'0'1705,"5"5"-1257,0 7-216,5 6 944,-1 7-432,2 9-520,1 2-120,-1 1-104,1 1-24,-2-5-152,0-3-176,-1-6-424,-3-8-256,-2-19 328,1-19 111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1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18516,'-3'-3'2176,"4"5"-1487,1 1-345,0-1 1944,3 1-1608,2 2-456,3 0-888,3 0-368,5-2-40,2-2 760,5-1-264,2 0-193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13811,'0'2'316,"-1"0"0,0 0 1,0 0-1,0 0 0,0 0 1,-1 0-1,1-1 0,0 1 0,-1 0 1,1-1-1,-1 1 0,0-1 0,1 1 1,-1-1-1,0 0 0,0 0 0,0 0 1,0 0-1,0 0 0,0 0 0,0 0 1,0-1-1,-4 2 0,2-1-3,0 0-1,1 0 1,-1 1-1,1 0 1,-1-1-1,1 1 1,-6 5-1,9-7-325,0 0 0,0 1 0,0-1 0,0 0 1,0 1-1,0-1 0,0 0 0,0 1 0,0-1 0,0 0 0,0 1 0,0-1 0,0 0 0,0 1 0,0-1 1,0 0-1,1 1 0,-1-1 0,0 0 0,0 1 0,0-1 0,0 0 0,1 1 0,-1-1 0,0 0 1,0 0-1,0 0 0,1 1 0,-1-1 0,0 0 0,1 0 0,-1 0 0,0 1 0,0-1 0,1 0 0,0 0 1,16 11-551,-13-9 398,8 5-138,10 6-246,-1 0 0,27 22 1,-44-31 574,1 0 1,-1-1-1,0 1 1,-1 1-1,1-1 1,-1 0-1,0 1 0,0 0 1,0 0-1,0 0 1,-1 0-1,0 0 1,0 0-1,0 1 1,-1-1-1,2 10 1,-3-12 57,0 0 0,-1-1 0,1 1 0,0 0 0,-1 0 0,0-1 1,0 1-1,1 0 0,-2-1 0,1 1 0,0-1 0,0 1 1,-1-1-1,1 0 0,-1 0 0,0 1 0,-3 2 0,1-2 66,1 0-1,-1 0 0,0 0 1,0-1-1,-1 1 0,1-1 0,0 0 1,-1-1-1,0 1 0,-4 0 0,5 0-148,-1-1-1,1 0 0,0-1 0,-1 1 1,1-1-1,-1 0 0,1 0 0,-1 0 0,1-1 1,-1 1-1,1-1 0,0 0 0,-1-1 0,1 1 1,0-1-1,0 1 0,0-1 0,0-1 1,0 1-1,0 0 0,1-1 0,-1 0 0,-4-4 1,7 5-37,-1-1 1,1 1 0,0 0 0,0 0 0,0-1 0,0 1 0,0 0 0,0-1 0,1 1 0,-1-1 0,1 1 0,0-5-1,1-14-341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19516,'0'0'88,"0"0"-1,0-1 1,0 1-1,0-1 1,0 1 0,0 0-1,0-1 1,1 1-1,-1 0 1,0-1-1,0 1 1,0 0-1,1-1 1,-1 1 0,0 0-1,1 0 1,-1-1-1,0 1 1,0 0-1,1 0 1,-1-1 0,0 1-1,1 0 1,-1 0-1,1 0 1,-1 0-1,0 0 1,1-1-1,-1 1 1,1 0 0,7 9 1483,3 25-406,-10-30-1045,24 117 112,-5-19-1842,1-37-2395,-33-94-3035,-30-31 9080,-3 3 3682,31 39-3263,14 17-2421,0 1 0,0 0 0,-1 0 0,1 0-1,0-1 1,0 1 0,0 0 0,0 0 0,0-1 0,0 1 0,-1 0 0,1 0 0,0-1 0,0 1-1,0 0 1,0 0 0,0-1 0,0 1 0,0 0 0,0 0 0,0-1 0,0 1 0,0 0 0,0 0-1,0-1 1,0 1 0,1 0 0,-1 0 0,0-1 0,0 1 0,0 0 0,0 0 0,0-1 0,0 1 0,1 0-1,-1 0 1,0 0 0,0-1 0,0 1 0,1 0 0,-1 0 0,0 0 0,0 0 0,0 0 0,1-1-1,-1 1 1,0 0 0,0 0 0,1 0 0,-1 0 0,0 0 0,0 0 0,1 0 0,-1 0 0,0 0-1,0 0 1,1 0 0,-1 0 0,0 0 0,1 0 0,-1 0 0,0 0 0,26 1-1498,-17 0 1576,16-1-493,5 0-154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95 19268,'-2'-1'178,"1"0"-1,-1 0 0,0-1 1,0 1-1,0 1 0,0-1 1,1 0-1,-1 0 1,0 1-1,0-1 0,0 1 1,0-1-1,-1 1 1,1 0-1,0 0 0,0 0 1,0 0-1,0 0 1,0 1-1,0-1 0,0 0 1,0 1-1,0 0 1,0-1-1,0 1 0,0 0 1,0 0-1,1 0 0,-4 2 1,-1 1-63,0 0 0,1 0 1,0 1-1,-1-1 0,1 1 1,1 0-1,-8 10 0,7-6-100,1-1 0,0 1 0,0 0 0,-5 17 0,8-22-19,0-1 0,0 1 1,0-1-1,1 1 0,-1 0 0,1-1 1,0 1-1,0 0 0,0 0 0,1-1 1,-1 1-1,1 0 0,0-1 0,0 1 1,2 4-1,-2-7 1,0 0 0,-1 0 0,1 0 0,0 0 0,0 0 0,1-1 0,-1 1 0,0 0 0,0 0 0,0-1 1,0 1-1,1-1 0,-1 1 0,0-1 0,1 1 0,-1-1 0,0 0 0,1 0 0,-1 0 0,0 0 0,1 0 0,-1 0 0,0 0 0,1 0 1,-1 0-1,1 0 0,-1-1 0,0 1 0,0-1 0,1 1 0,-1-1 0,2 0 0,3-2-4,0-1 0,0 1-1,0-1 1,0 0 0,7-6 0,1-4 139,-1 0 1,0-1-1,0 0 1,-2-1-1,0 0 1,-1-1-1,0 0 1,-1 0-1,-2-1 0,1-1 1,8-35-1,-16 42 190,-7 19-144,-6 21-76,5-5-91,1 0 1,1 1-1,1 0 0,1 0 1,-1 33-1,4-54-11,1 0 0,1 0 0,-1 0 0,0 0 0,1 0 0,-1 0 0,1 0 0,0 0 0,0 0 0,2 4 0,-2-6-2,-1 0 0,1 0 0,0 0 0,0-1 0,-1 1 0,1 0 0,0-1 0,0 1 0,0-1 1,-1 1-1,1-1 0,0 1 0,0-1 0,0 1 0,0-1 0,0 0 0,0 0 0,0 1 0,0-1 0,0 0 0,0 0 0,0 0 0,0 0 0,0 0 0,0 0 0,0-1 0,0 1 0,0 0 1,0 0-1,0-1 0,0 1 0,0 0 0,0-1 0,1 0 0,6-3-5,-1 0-1,1-1 1,-1 0 0,0 0 0,0-1 0,9-9-1,37-46-63,-31 34-11,-18 22 42,-3 4 22,0-1 0,0 0 0,0 0 0,1 1-1,-1-1 1,1 1 0,-1-1 0,1 1 0,-1 0 0,1-1 0,0 1-1,0 0 1,0 0 0,0 0 0,0 0 0,2 0 0,-4 2-2,1 0 1,-1 0 0,1 1-1,-1-1 1,1 0-1,-1 0 1,0 1-1,0-1 1,1 0 0,-1 0-1,0 1 1,0-1-1,0 0 1,-1 0 0,1 1-1,0-1 1,0 0-1,-1 2 1,0 0-16,0 7-40,-1 1 50,1-1-1,0 1 1,1 15 0,0-26 25,0 1 1,0-1-1,1 1 0,-1-1 1,0 1-1,0-1 1,0 1-1,0-1 0,0 1 1,1-1-1,-1 0 1,0 1-1,0-1 1,1 1-1,-1-1 0,0 0 1,1 1-1,-1-1 1,0 0-1,1 1 1,-1-1-1,1 0 0,-1 0 1,0 1-1,1-1 1,-1 0-1,1 0 1,-1 0-1,1 1 0,-1-1 1,1 0-1,-1 0 1,1 0-1,-1 0 1,1 0-1,-1 0 0,1 0 1,-1 0-1,1 0 1,-1 0-1,0 0 1,1-1-1,-1 1 0,1 0 1,-1 0-1,1 0 1,0-1-1,21-11 36,-21 11-35,66-51 75,-42 31-54,31-19 1,-56 40-23,0-1-1,0 1 0,1 0 1,-1 0-1,0-1 1,1 1-1,-1 0 0,0 0 1,1 0-1,-1-1 0,0 1 1,1 0-1,-1 0 0,0 0 1,1 0-1,-1 0 1,1 0-1,-1 0 0,0 0 1,1 0-1,-1 0 0,0 0 1,1 0-1,-1 0 0,1 0 1,-1 0-1,1 0 1,-2 10 11,-15 23 75,10-23-31,3-4-11,1 0-1,-1 1 1,1 0-1,0-1 1,0 1 0,0 12-1,1-17-33,1-1 0,0 1-1,0-1 1,1 0 0,-1 1-1,0-1 1,0 0 0,1 1-1,-1-1 1,0 0 0,1 1 0,-1-1-1,1 0 1,0 0 0,0 1-1,-1-1 1,1 0 0,0 0-1,0 0 1,0 0 0,0 0 0,0 0-1,0 0 1,0 0 0,0-1-1,1 1 1,-1 0 0,0-1-1,0 1 1,1-1 0,-1 1 0,0-1-1,1 0 1,-1 1 0,0-1-1,1 0 1,-1 0 0,1 0-1,-1 0 1,3 0 0,1 0-81,-1-1-1,1 1 1,-1-1 0,1 0-1,-1 0 1,1 0-1,-1-1 1,8-3 0,-11 4 66,1 1 0,-1-1 0,0 0 0,1 0 0,-1 0 0,0 0 0,0 0 0,0 0 0,0 0 1,0 0-1,0 0 0,0-1 0,0 1 0,0 0 0,0-1 0,-1 1 0,1 0 0,-1-1 0,1 1 0,-1-1 0,1 1 0,-1-1 0,0 1 1,0-1-1,0 1 0,0-1 0,0 0 0,0 1 0,0-1 0,-1-1 0,-5-13-184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20004,'-5'9'1689,"5"-8"-1665,0 4 1296,4-4-192,0 2-352,2-6-376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18900,'-1'1'133,"0"-1"1,1 0-1,-1 1 1,1-1-1,-1 0 1,1 1-1,-1-1 0,1 1 1,-1-1-1,1 1 1,-1-1-1,1 1 0,0 0 1,-1-1-1,1 1 1,0-1-1,-1 1 0,1 0 1,0-1-1,0 1 1,0 0-1,0-1 1,-1 2-1,-3 21 551,4-20-109,-5 26-77,3 0 1,0 29-1,2-47-503,0 0 1,1-1-1,1 1 0,0 0 0,0 0 1,1-1-1,1 0 0,6 17 0,-9-26 18,0 1-1,0 0 0,0-1 0,1 1 1,-1 0-1,0-1 0,0 1 0,1-1 1,-1 0-1,1 0 0,0 1 0,-1-1 1,1 0-1,0 0 0,-1 0 0,1-1 1,0 1-1,0 0 0,0-1 0,0 1 1,0-1-1,0 0 0,0 1 0,0-1 1,0 0-1,0 0 0,0-1 0,0 1 1,0 0-1,0 0 0,0-1 0,-1 0 1,1 1-1,0-1 0,0 0 0,0 0 1,3-2-1,4-2 104,0-1-1,0 0 1,0-1 0,-1 0 0,13-14 0,-7 6 96,-1-1 1,-1-1 0,0 0 0,-1-1 0,9-20 0,-18 35-98,-7 21-35,2 2-86,0 1 0,1 22 0,2-38-4,0 0 1,0 1 0,0-1 0,1 0-1,0 0 1,0 1 0,0-1-1,1 0 1,0 0 0,0 0 0,0 0-1,1-1 1,4 8 0,-6-11 14,0 1 1,1-1-1,-1 0 1,1 0-1,-1 0 0,1 0 1,0 0-1,-1 0 1,1-1-1,0 1 1,0 0-1,-1-1 0,1 1 1,0-1-1,0 0 1,0 1-1,0-1 1,-1 0-1,1 0 0,0-1 1,0 1-1,0 0 1,0 0-1,0-1 1,-1 1-1,1-1 1,0 0-1,0 1 0,-1-1 1,1 0-1,-1 0 1,3-2-1,4-2 62,-1 0 0,1-1 0,-1 0 0,-1-1 0,9-9 0,-6 5 82,0-2-1,0 1 1,-1-1 0,10-24-1,-14 30-101,-2 0 0,1 0 0,-1 0 1,0 0-1,-1-1 0,0 1 0,0-1 0,0 1 0,-1-1 0,0 1 0,-2-11 1,2 17-86,0-1 0,0 1 0,0 0 0,0 0 0,0 0 0,-1 0 0,1 0 0,0 0 0,-1 0 1,1 0-1,-1 0 0,1 0 0,-1 0 0,1 0 0,-1 0 0,0 1 0,1-1 0,-1 0 0,0 0 1,0 1-1,0-1 0,1 0 0,-1 1 0,0-1 0,0 1 0,0-1 0,0 1 0,0-1 0,0 1 1,0 0-1,0-1 0,0 1 0,-1 0 0,1 0 0,0 0 0,0 0 0,0 0 0,0 0 1,0 0-1,0 0 0,0 1 0,-1-1 0,-1 1-157,0 1 1,0-1 0,0 0-1,1 1 1,-1 0-1,1 0 1,-1 0 0,1 0-1,0 0 1,0 0-1,-1 0 1,2 1-1,-5 5 1,-2 13-522,1 3-167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57 19204,'-9'0'711,"0"1"0,0 0 1,0 1-1,1 0 0,-1 0 0,-16 6 0,22-6-648,0-1 0,0 0 0,0 1 1,0 0-1,0 0 0,0 0 0,0 0 0,0 0 0,1 0 0,-1 1 0,1-1 0,-1 1 0,1 0 0,0 0 0,0-1 0,1 2 0,-1-1 1,0 0-1,1 0 0,-1 4 0,2-7-64,-1 1 0,1-1 0,0 1-1,0-1 1,0 1 0,0-1 0,0 1 0,0-1 0,0 1 0,1-1 0,-1 1 0,0-1 0,0 1 0,0-1 0,0 1-1,1-1 1,-1 0 0,0 1 0,0-1 0,1 1 0,-1-1 0,0 1 0,1-1 0,-1 0 0,0 1 0,1-1 0,-1 0-1,1 0 1,-1 1 0,0-1 0,1 0 0,-1 0 0,1 1 0,-1-1 0,1 0 0,-1 0 0,1 0 0,-1 0 0,1 0-1,-1 0 1,1 0 0,-1 0 0,1 0 0,-1 0 0,1 0 0,-1 0 0,1 0 0,-1 0 0,1 0 0,-1 0-1,1-1 1,28-9-88,-14 0 79,0-1-1,-1 0 1,0-1-1,0-1 1,-2 0-1,1-1 1,-2 0-1,11-18 1,-33 117 346,10-73-421,0 0 1,2 0-1,-1 0 1,4 19-1,-3-28-31,0 0 0,-1 0 0,2 1 0,-1-1 0,0 0 0,1 0 0,-1-1 1,1 1-1,3 5 0,-4-7 13,0 0 1,1 0-1,-1 0 1,0 0-1,0 0 1,1-1-1,-1 1 1,0 0-1,1 0 1,-1-1-1,1 1 1,-1-1-1,1 0 1,-1 1-1,1-1 1,-1 0-1,1 0 1,0 0-1,-1 0 1,1 0-1,1 0 1,1-1 2,-1 0 0,0 0 0,0 0 0,0-1 0,0 1 0,0-1 0,0 1 1,0-1-1,0 0 0,-1 0 0,1 0 0,-1-1 0,3-2 0,18-19-903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168 106 17612,'0'-4'307,"1"1"0,-1 0 0,0 0 0,0-1 0,-1 1 0,1 0 0,-1 0 0,0-1 0,-1-4 0,1 7-244,1 0 0,-1 1 1,1-1-1,-1 0 1,1 1-1,-1-1 1,0 0-1,1 1 1,-1-1-1,0 1 0,0-1 1,1 1-1,-1-1 1,0 1-1,0 0 1,0-1-1,0 1 1,1 0-1,-1 0 1,0-1-1,0 1 0,0 0 1,0 0-1,0 0 1,0 0-1,0 0 1,1 0-1,-1 1 1,0-1-1,0 0 1,0 0-1,0 1 0,0-1 1,1 0-1,-1 1 1,0-1-1,0 1 1,0-1-1,-1 2 1,-5 2 148,0 1 1,0 1 0,0-1 0,0 1 0,1 0 0,0 1 0,-6 7 0,-4 7-22,-15 27 0,27-40-163,0 0 0,0 0 0,0 1 0,-3 12-1,7-19-18,0-1-1,-1 1 1,1 0-1,0 0 1,0-1 0,0 1-1,0 0 1,0 0-1,0-1 1,0 1-1,1 0 1,-1-1-1,2 4 1,-1-4-1,-1 0 0,1 0-1,0-1 1,-1 1 0,1 0 0,0-1 0,0 1 0,0 0 0,0-1-1,0 1 1,0-1 0,0 0 0,0 1 0,-1-1 0,2 0 0,-1 1-1,0-1 1,0 0 0,0 0 0,0 0 0,0 0 0,0 0 0,0 0-1,0 0 1,2-1 0,4 0 15,0-1 0,-1 0 0,1 0 0,0 0 0,-1-1 0,1 0 0,-1-1 0,0 0 0,0 1-1,0-2 1,9-8 0,-2 1 40,-1-1 0,0 0 0,17-25 0,-16 19 2,17-35 1,-26 46-59,-1 0 0,0 0 1,0-1-1,-1 1 0,0 0 1,0-1-1,0-14 0,-6 34-74,-1 15 25,5-17 5,0 0 0,1 1 1,0-1-1,0 0 0,1 1 0,0-1 0,4 10 0,-5-17-3,0 0-1,0 0 0,0 0 0,0 0 1,0 0-1,0 0 0,1 0 1,-1 0-1,1 0 0,0-1 0,-1 1 1,1 0-1,0-1 0,3 2 0,-3-2-17,-1-1-1,1 1 1,0-1-1,0 1 1,-1-1-1,1 0 1,0 0-1,0 0 1,0 0-1,0 0 1,-1 0-1,1-1 1,0 1-1,0-1 1,0 1-1,-1-1 1,1 1-1,0-1 1,-1 0-1,1 0 1,2-2-1,5-3-164,-1 0 0,1-2-1,-1 1 1,0-1-1,-1 0 1,0 0-1,0-1 1,8-13-1,9-21-342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16203,'-10'15'846,"0"0"-1,1 0 0,1 0 0,1 1 1,0 1-1,1-1 0,0 1 0,-3 21 0,9-36-809,-1-1 0,1 1 0,0 0 0,0-1 0,0 1 0,0-1 0,0 1 0,0 0 0,0-1 0,1 1-1,-1-1 1,1 4 0,0-5-27,-1 1-1,1 0 0,-1-1 0,0 1 0,1-1 0,-1 1 1,1-1-1,-1 0 0,1 1 0,0-1 0,-1 1 1,1-1-1,-1 0 0,1 0 0,0 1 0,-1-1 0,1 0 1,-1 0-1,1 0 0,0 0 0,0 1 0,4-2-11,0 1-1,0-1 0,0 0 0,0 0 1,0 0-1,7-4 0,7-1 29,-12 4-22,0 1 1,0 0-1,0 0 0,0 0 0,0 1 1,1 0-1,-1 0 0,0 1 1,0 0-1,12 3 0,-15-3-4,0 1-1,1 0 0,-1 0 0,0 0 1,0 1-1,-1-1 0,1 1 1,0 0-1,-1 0 0,0 0 0,0 1 1,0-1-1,0 1 0,0 0 0,-1 0 1,1 0-1,2 7 0,-2-4-25,7 12 100,-9-19-67,-1 0 0,1 1 1,-1-1-1,0 0 0,1 0 0,-1 1 0,1-1 0,-1 0 0,1 0 0,-1 0 0,1 0 0,-1 0 0,1 0 1,-1 0-1,1 0 0,-1 0 0,1 0 0,-1 0 0,1 0 0,-1 0 0,1 0 0,-1 0 0,0-1 1,1 1-1,-1 0 0,1 0 0,-1 0 0,1-1 0,-1 1 0,0 0 0,1-1 0,-1 1 0,0 0 0,1-1 1,-1 1-1,0 0 0,1-1 0,-1 1 0,0-1 0,0 1 0,1-1 0,-1 0 0,16-28 267,-15 25-417,1 1-1,-1-1 1,1 0-1,0 1 1,0 0-1,1-1 0,-1 1 1,1 0-1,-1 0 1,1 0-1,4-3 1,-6 6 121,-1-1 1,0 1-1,0 0 0,0 0 1,0 0-1,1 0 1,-1 0-1,0 0 1,0 0-1,0 0 1,1 0-1,-1 0 0,0 0 1,0 0-1,0 0 1,1 0-1,-1 0 1,0 0-1,0 0 0,0 0 1,1 0-1,-1 0 1,0 0-1,0 0 1,0 0-1,1 1 1,-1-1-1,0 0 0,0 0 1,0 0-1,0 0 1,1 0-1,-1 0 1,0 1-1,4 4-522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17444,'-1'3'364,"-1"0"0,1 0-1,-1 0 1,0 0 0,0-1 0,0 1 0,0 0 0,0-1 0,-1 0 0,1 1 0,-1-1 0,-4 3 0,-3 4 901,-4 3-259,10-10-853,1 1-1,0-1 1,0 1 0,1 0-1,-1-1 1,0 1-1,1 1 1,0-1 0,-4 6-1,6-9-150,0 0-1,0 1 1,0-1-1,1 0 1,-1 1-1,0-1 1,0 0-1,0 1 1,0-1-1,0 0 0,0 0 1,0 1-1,0-1 1,1 0-1,-1 0 1,0 1-1,0-1 1,0 0-1,1 0 1,-1 0-1,0 1 1,0-1-1,1 0 1,-1 0-1,0 0 1,0 0-1,1 1 1,-1-1-1,0 0 1,0 0-1,1 0 1,-1 0-1,0 0 1,1 0-1,-1 0 0,0 0 1,1 0-1,-1 0 1,0 0-1,0 0 1,1 0-1,17 0-272,-14 0 208,18 0-220,42 1-777,-59-1 928,0 1 0,0 0 0,0 0 0,0 0 0,0 1 0,0 0 0,-1 0 0,1 0 0,8 6 0,-12-8 134,0 1-1,-1-1 1,1 1 0,0-1-1,-1 1 1,1 0 0,0 0-1,-1-1 1,1 1 0,-1 0-1,1 0 1,-1 0 0,1 0 0,-1-1-1,1 1 1,-1 0 0,0 0-1,0 0 1,1 0 0,-1 0-1,0 0 1,0 0 0,0 0-1,0 0 1,0 0 0,0 0-1,-1 2 1,0-1 66,0 0-1,0 1 1,0-1-1,-1 0 1,1 0-1,-1 1 1,1-1 0,-1 0-1,0-1 1,-2 4-1,-4 1 358,0 0-1,0-1 1,0 1-1,-15 6 1,16-10-220,1 0 1,-1 0 0,0 0 0,1-1 0,-1 0 0,0 0 0,-7-1 0,13 0-278,-1 0 0,0 0 1,0 0-1,1 0 0,-1 0 0,0 0 0,1-1 0,-1 1 0,0 0 0,1-1 1,-1 1-1,1-1 0,-1 0 0,1 0 0,-1 0 0,1 1 0,-1-1 0,1-1 1,0 1-1,-1 0 0,1 0 0,0 0 0,0-1 0,0 1 0,0 0 1,0-1-1,0 1 0,1-1 0,-1 1 0,0-1 0,1 0 0,-1-1 0,2-6-442,4 0-200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146 195 18108,'0'0'49,"0"-1"0,0 1 0,1 0 0,-1 0 0,0 0 0,0 0 0,0 0 0,0-1 0,0 1 0,0 0 0,0 0 0,0 0 0,0-1 0,0 1 0,0 0 0,0 0 0,0 0 0,0 0 0,0-1 0,0 1 0,0 0 0,0 0 0,0 0 0,0-1 0,0 1 0,0 0 0,0 0 0,0 0 0,0 0 0,0-1 0,0 1 0,-1 0 0,1 0 0,0 0 0,0 0 0,0 0 0,0-1 0,0 1 0,0 0 0,-1 0 0,1 0 0,0 0 0,0 0 0,0 0 0,0 0 0,-1 0 0,1 0 0,0-1 0,0 1 0,-1 0 1,-14 2 1183,-17 9 310,24-6-1328,0 1 1,0 0-1,0 0 1,1 0-1,-1 1 1,-9 13-1,13-16-158,1 1-1,0 0 1,0 0-1,0 0 1,0 0-1,1 0 1,0 0-1,0 1 1,0-1-1,1 1 0,0-1 1,0 1-1,0 5 1,1-10-46,-1 0-1,1 0 1,0 1 0,0-1 0,0 0 0,0 0-1,1 0 1,-1 0 0,0 0 0,0 0-1,0 0 1,1 0 0,-1 0 0,1 0 0,-1 0-1,1 0 1,-1 0 0,1 0 0,0 0 0,-1 0-1,1-1 1,0 1 0,-1 0 0,1 0-1,0-1 1,0 1 0,0 0 0,0-1 0,0 1-1,0-1 1,0 0 0,0 1 0,0-1 0,0 1-1,0-1 1,0 0 0,0 0 0,0 0 0,0 0-1,0 0 1,0 0 0,0 0 0,1 0-1,-1 0 1,1-1 0,3 0-6,0 0 0,0-1 0,0 0 0,0 0-1,-1 0 1,1 0 0,-1-1 0,6-4 0,5-5 0,-1-2 1,-1 0-1,0 0 0,-1-2 1,-1 1-1,0-1 0,-1-1 1,-1 0-1,0 0 0,-2-1 1,0 0-1,0 0 0,-2-1 1,-1 0-1,5-33 0,-9 47-8,0 0 0,0 0-1,0 0 1,-2-9 0,2 13 1,0 0 1,0 1-1,0-1 1,-1 1-1,1-1 0,0 1 1,0-1-1,-1 1 1,1-1-1,0 1 0,0 0 1,-1-1-1,1 1 1,-1-1-1,1 1 0,0 0 1,-1-1-1,1 1 1,-1 0-1,0-1 0,0 1 1,0 0-1,1 0 0,-1 0 1,0 0-1,0 0 0,1 0 0,-1 0 1,0 0-1,0 1 0,1-1 1,-1 0-1,0 1 0,1-1 1,-1 0-1,0 1 0,1-1 0,-1 1 1,0-1-1,0 2 0,-4 2 0,0 1 1,1 0-1,0 1 0,0-1 0,0 1 0,1 0 0,-4 8 1,-16 44 83,22-57-79,1 0 0,-1 0 0,1 0 0,0-1 0,-1 1 0,1 0 0,0 0 0,0 0-1,-1 0 1,1 0 0,0 0 0,0 0 0,0 0 0,0 0 0,0 0 0,1 0 0,-1 0 0,0 0 0,0 0-1,1 0 1,-1 0 0,0 0 0,1 0 0,-1 0 0,1 0 0,-1 0 0,1 0 0,0-1 0,0 2 0,1-1-4,1 0 1,-1-1 0,0 1 0,0-1 0,1 1 0,-1-1 0,0 0 0,1 0 0,4 0 0,10 1-53,-10 0 37,1 0 1,-1 1-1,0 0 0,0 0 1,0 1-1,0 0 1,-1 0-1,1 1 1,-1 0-1,0 0 1,0 0-1,6 6 0,-8-7-40,-1 0 0,0 0 0,0 1-1,0-1 1,-1 0 0,1 1-1,-1 0 1,0 0 0,0 0 0,0 0-1,0 0 1,-1 0 0,1 0 0,-1 0-1,0 1 1,-1-1 0,1 0-1,-1 1 1,0-1 0,0 0 0,-1 9-1,-2-4-108,-2-6-62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83 14299,'-4'3'780,"1"-1"-1,-1 0 0,1 1 1,0 0-1,0-1 1,0 1-1,-4 5 1,6-7-697,1 0 0,-1-1 1,0 1-1,1-1 0,0 1 1,-1 0-1,1-1 0,-1 1 1,1 0-1,0-1 0,0 1 1,-1 0-1,1-1 0,0 1 1,0 0-1,0 0 0,0 0 1,0-1-1,0 1 0,0 0 1,0 0-1,0-1 0,0 1 1,0 0-1,0 0 0,0-1 1,1 1-1,-1 0 0,0-1 1,1 1-1,-1 0 0,0-1 1,1 1-1,-1 0 0,1-1 1,-1 1-1,1-1 0,-1 1 1,1-1-1,0 1 0,-1-1 1,1 1-1,0-1 0,-1 1 1,1-1-1,0 0 0,-1 0 1,1 1-1,1-1 0,0 1-34,0-1-1,0 1 0,0-1 0,1 0 1,-1 0-1,0 0 0,0 0 1,1 0-1,-1-1 0,0 1 1,0 0-1,0-1 0,0 0 1,0 1-1,0-1 0,0 0 0,0 0 1,0 0-1,0-1 0,0 1 1,0 0-1,-1-1 0,1 1 1,0-1-1,-1 1 0,1-1 1,-1 0-1,0 0 0,0 1 0,2-3 1,0-1 5,0 0 0,-1 0 1,1 0-1,-1 0 0,0 0 0,0 0 1,-1-1-1,1 1 0,-1-1 0,-1 1 0,1-7 1,0 10-44,-1 0 0,0 0 0,0 1 0,0-1 0,-1 0 0,1 1 0,0-1 0,-1 0 0,1 1 0,-1-1 0,1 1-1,-1-1 1,0 1 0,0-1 0,0 1 0,0-1 0,0 1 0,0 0 0,0-1 0,0 1 0,0 0 0,-1 0 0,1 0 0,0 0 0,-1 0 0,1 0 0,-1 0 0,1 0 0,-1 1 0,1-1 0,-1 1 0,0-1 0,1 1 0,-1-1 0,0 1 0,1 0 0,-1 0 0,0 0 0,1 0 0,-1 0 0,0 0 0,1 1 0,-1-1 0,0 0 0,1 1 0,-1-1 0,1 1 0,-1 0 0,0 0 0,1-1 0,0 1 0,-1 0 0,1 0 0,-1 0 0,1 0 0,0 1 0,0-1 0,0 0 0,-2 3 0,-3 3-9,1 0 1,0 0-1,1 1 1,-1-1-1,1 1 1,1 0-1,-4 12 1,5-15-8,1-1-1,-1 1 1,1-1-1,0 1 1,1 0-1,-1-1 1,1 1-1,0 0 1,0 0 0,1-1-1,-1 1 1,1 0-1,0 0 1,0-1-1,3 6 1,-3-9 2,0 1 0,0-1 0,0 1 0,0-1 1,0 1-1,1-1 0,-1 0 0,1 1 0,-1-1 0,1 0 1,-1 0-1,1 0 0,0 0 0,0 0 0,-1-1 0,1 1 0,0-1 1,0 1-1,0-1 0,0 1 0,-1-1 0,1 0 0,0 0 1,0 0-1,0 0 0,0 0 0,0-1 0,0 1 0,0 0 0,2-2 1,4 0-8,1-1 0,-1 0 0,-1 0 0,1-1 0,9-6 0,33-26-18,-39 26 12,1 1 0,0 0 1,1 1-1,15-7 0,-27 15 12,0-1-1,0 1 1,0-1 0,0 1-1,0 0 1,-1 0-1,1 0 1,0-1 0,0 1-1,0 0 1,0 0-1,0 0 1,0 0 0,0 1-1,0-1 1,0 0-1,0 0 1,0 0 0,0 1-1,-1-1 1,1 0-1,0 1 1,0-1 0,0 1-1,0-1 1,-1 1-1,1 0 1,0-1 0,-1 1-1,1 0 1,0-1 0,-1 1-1,1 0 1,-1 0-1,1-1 1,-1 1 0,1 0-1,-1 0 1,0 0-1,1 0 1,-1 2 0,2 4-23,0 1 1,-1 0 0,0 0-1,0 10 1,0 0 37,-1-18-5,0 1 1,0 0 0,0 0 0,0 0-1,0 0 1,1-1 0,-1 1 0,0 0-1,0 0 1,0 0 0,1-1 0,-1 1-1,0 0 1,1 0 0,-1-1-1,1 1 1,-1 0 0,1 0 0,-1-1-1,1 1 1,-1-1 0,1 1 0,0-1-1,-1 1 1,1-1 0,0 1-1,-1-1 1,1 1 0,0-1 0,0 0-1,0 1 1,-1-1 0,1 0 0,0 0-1,0 0 1,0 0 0,-1 0-1,1 0 1,0 0 0,0 0 0,0 0-1,0 0 1,-1 0 0,1 0 0,0 0-1,0-1 1,0 1 0,-1 0 0,2-1-1,5-3 64,-1 0-1,1 0 0,-1-1 0,10-8 0,-3 1 25,-9 9-102,0 0 1,0 0 0,1 1-1,-1-1 1,1 1-1,-1 0 1,1 0-1,0 1 1,0-1 0,-1 1-1,1 0 1,8 0-1,-9 1-19,-1 0 1,0 1-1,1-1 0,-1 1 0,0 0 0,1 0 0,-1 0 1,0 0-1,0 1 0,0-1 0,0 1 0,0 0 0,-1 0 1,1 0-1,0 0 0,-1 0 0,1 1 0,-1-1 0,4 5 0,0 3-164,-5-8 88,0 0 1,0 0-1,0-1 0,0 1 0,0 0 1,0-1-1,1 1 0,-1 0 1,1-1-1,-1 0 0,1 1 0,-1-1 1,1 0-1,0 0 0,0 0 1,-1 0-1,1 0 0,0 0 0,4 1 1,-5-3 42,-1 1 0,1 0 0,-1 0 0,1 0 0,0-1 1,-1 1-1,1 0 0,-1-1 0,1 1 0,-1 0 1,1-1-1,-1 1 0,1-1 0,-1 1 0,1-1 0,-1 1 1,0-1-1,1 1 0,-1-1 0,0 1 0,1-1 0,-1 1 1,0-1-1,0 0 0,1 1 0,-1-2 0,3-19-436,-3 18 354,0-20-618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20220,'0'10'1657,"3"1"-1601,0-7 784,1-2-16,1-4-160,2-8-408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19844,'-1'3'616,"0"1"0,0-1 1,0 1-1,-1-1 0,1 1 0,-5 5 0,-3 10 304,-2 7-788,2 0 0,1 1 0,1 0 0,1 0 1,-4 45-1,10-68-131,-1-1 1,2 0 0,-1 0 0,0 1-1,1-1 1,-1 0 0,1 0 0,0 0-1,0 0 1,0 0 0,2 4 0,-2-6-1,0 0 0,0 0 0,0 0 0,0 0 0,0 0 0,0 0 0,0 0 0,0-1 0,0 1 0,1 0 0,-1-1 0,0 1 0,0-1 0,1 1 1,-1-1-1,0 1 0,1-1 0,-1 0 0,0 0 0,1 0 0,-1 0 0,0 0 0,1 0 0,-1 0 0,1 0 0,-1 0 0,0-1 0,2 0 1,4 0 6,-1-1 0,1-1 1,-1 1-1,0-1 0,0 0 1,0 0-1,-1-1 1,1 0-1,-1 0 0,10-9 1,-2-2 20,0 0-1,13-22 1,-4 7 11,-22 30-37,1 1 0,-1 0 0,1 0 0,-1 0-1,1-1 1,-1 1 0,0 0 0,0 0 0,1 0-1,-1 0 1,0 0 0,0 0 0,0 0 0,0 0-1,0-1 1,0 1 0,0 1 0,-1 19 24,1-4 11,0-1-1,2 20 1,-1-33-17,-1 1 1,1-1-1,0 1 0,0-1 0,0 0 1,0 1-1,0-1 0,1 0 0,-1 0 1,1 0-1,0 0 0,0 0 0,0 0 1,1-1-1,-1 1 0,4 2 0,-5-4-19,0-1 0,0 1 0,0 0-1,0-1 1,0 0 0,0 1-1,0-1 1,1 0 0,-1 1 0,0-1-1,0 0 1,0 0 0,0 0-1,1 0 1,-1 0 0,0 0 0,0 0-1,0-1 1,0 1 0,0 0 0,1-1-1,-1 1 1,0-1 0,0 1-1,0-1 1,0 1 0,0-1 0,0 0-1,0 1 1,0-1 0,-1 0-1,1 0 1,1-1 0,1-1-50,-1 0 0,1-1 0,0 1 0,-1-1 0,0 0 0,0 1 0,2-6 0,1-6-105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20036,'-5'7'1825,"5"3"-1257,2 1-256,2 5 1224,5-5-1056,2 5-1256,2-4-328,3-2 856,3 0-200,1 0-200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103 226 16628,'-8'4'732,"0"1"0,0 0 1,0 0-1,1 0 1,0 1-1,0 0 1,0 1-1,-10 12 0,14-16-610,1 0-1,-1 1 0,1 0 1,-1-1-1,1 1 0,0 0 1,1 0-1,-1 0 0,1 0 0,0 1 1,0-1-1,0 0 0,0 1 1,1-1-1,-1 0 0,1 1 1,0-1-1,1 0 0,-1 1 1,2 5-1,-2-8-108,1-1-1,0 1 1,-1 0 0,1-1-1,0 1 1,0-1 0,0 1-1,0 0 1,0-1 0,0 0 0,0 1-1,0-1 1,1 0 0,-1 0-1,0 1 1,1-1 0,-1 0-1,1 0 1,-1-1 0,1 1 0,0 0-1,-1 0 1,3 0 0,-1-1-9,1 0 1,-1 1 0,0-1 0,1 0 0,-1-1 0,0 1 0,1-1 0,-1 1-1,0-1 1,1 0 0,4-3 0,3-1-12,-1 0 1,0-1-1,1 0 1,-2-1-1,1 0 1,8-9-1,-4 1 3,-1 0-1,-1 0 0,0-1 1,-1 0-1,-1-1 0,-1-1 1,0 1-1,-1-1 0,-1-1 1,-1 1-1,0-1 0,-1 0 1,3-34-1,-8 47-3,1-1 1,-1 1-1,-1-1 1,1 1-1,-3-12 0,3 17 6,0 0 0,-1 0 0,1 0 0,0 0 0,0 0 0,-1 0 0,1 0 0,-1 0 0,1 1 0,-1-1-1,1 0 1,-1 0 0,1 0 0,-1 1 0,0-1 0,1 0 0,-1 0 0,0 1 0,0-1 0,0 1 0,1-1 0,-1 1-1,0-1 1,0 1 0,0-1 0,0 1 0,0 0 0,0 0 0,0-1 0,0 1 0,0 0 0,0 0 0,0 0 0,0 0-1,0 0 1,0 0 0,0 0 0,0 0 0,0 1 0,0-1 0,0 0 0,0 1 0,0-1 0,1 0 0,-3 2 0,-3 2-4,-1 0 0,1 0 0,0 1 0,0 0 0,1 0 0,-1 1 0,1-1 0,0 1 1,-5 8-1,-1 2 56,1 1 0,-12 27 1,19-38-27,0 0 1,1 0 0,0 0 0,0 1 0,1-1 0,-2 11 0,3-15-17,0 0 0,0 1 0,1-1 0,-1 0 0,0 0 0,1 0 0,-1 0 0,1 0 0,0 0 0,0-1 0,0 1 0,0 0-1,0 0 1,0 0 0,0-1 0,0 1 0,1-1 0,-1 1 0,1-1 0,-1 1 0,1-1 0,-1 0 0,1 0 0,3 2 0,46 23-304,-38-21-194,-1 1 0,1 0-1,-1 1 1,-1 0-1,1 1 1,-1 0-1,-1 1 1,0 0 0,15 17-1,-12-8-352</inkml:trace>
  <inkml:trace contextRef="#ctx0" brushRef="#br0" timeOffset="1">450 17 19244,'7'-16'1663,"-7"16"-1639,0 0 0,0 0 1,0 0-1,0 0 1,0 0-1,0-1 1,0 1-1,0 0 1,0 0-1,0 0 0,0 0 1,0 0-1,0 0 1,1 0-1,-1 0 1,0 0-1,0 0 0,0 0 1,0 0-1,0 0 1,0 0-1,0 0 1,0 0-1,0 0 1,0 0-1,1 0 0,-1 0 1,0 0-1,0 0 1,0 0-1,0 0 1,0 0-1,0 0 1,0 0-1,0 0 0,0 0 1,0 0-1,0 0 1,1 0-1,-1 1 1,0-1-1,0 0 0,0 0 1,0 0-1,0 0 1,0 0-1,0 0 1,0 0-1,0 0 1,0 0-1,0 0 0,0 0 1,0 1-1,0-1 1,0 0-1,0 0 1,0 0-1,0 0 0,0 0 1,0 0-1,0 0 1,0 0-1,0 0 1,0 0-1,0 1 1,0-1-1,0 0 0,0 0 1,0 0-1,0 35 2042,-19 96-452,-3 41-300,22-169-1282,-1-1 0,1 0 0,0 1-1,1-1 1,-1 0 0,0 0 0,0 1 0,1-1 0,0 0-1,-1 0 1,1 0 0,0 1 0,0-1 0,1 2-1,-1-4-20,0 1-1,0-1 1,0 1-1,0-1 0,-1 1 1,1-1-1,0 0 1,0 1-1,0-1 0,0 0 1,0 0-1,0 0 1,0 0-1,0 1 0,0-2 1,0 1-1,0 0 1,0 0-1,0 0 0,0 0 1,0-1-1,0 1 1,0 0-1,0-1 0,0 1 1,0-1-1,-1 1 1,1-1-1,0 1 0,0-1 1,0 0-1,-1 1 1,2-2-1,12-9 14,0-1 1,0 0-1,-2-1 0,1 0 0,19-29 1,42-80-70,-72 118-93,0 0 0,0-1 0,0 1-1,-1-1 1,1 1 0,-1-1 0,1-6-1,-2 10 77,0 0-1,0 1 1,0-1-1,0 1 1,0-1-1,0 1 1,0-1-1,0 0 1,-1 1-1,1-1 1,0 1-1,0-1 1,0 1-1,-1-1 1,1 1-1,0-1 1,0 1-1,-1-1 1,1 1-1,-1 0 1,1-1-1,0 1 1,-1-1-1,1 1 1,-1-1-1,0 1-8,-1 0 0,1 0 0,0 0 0,0 0 0,-1 0 0,1 0 0,0 0 0,0 0 0,0 0 0,-1 0 0,1 1 0,0-1 0,0 1 0,0-1 0,0 1 1,0-1-1,-2 2 0,-10 6-675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16532,'5'29'1480,"1"-4"-1272,-2-5-144,2-5 624,-1-4-16,-1-4-384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88 258 19508,'0'0'98,"-1"1"-1,1 0 1,0 0 0,0 0-1,-1-1 1,1 1-1,0 0 1,0 0 0,0 0-1,0 0 1,0 0 0,0 0-1,0-1 1,0 1-1,0 0 1,1 0 0,-1 0-1,0 0 1,0-1-1,1 1 1,-1 0 0,1 0-1,-1-1 1,1 1 0,-1 0-1,1-1 1,-1 1-1,1 0 1,-1-1 0,1 1-1,0-1 1,-1 1 0,1-1-1,0 1 1,0-1-1,-1 1 1,1-1 0,0 0-1,0 1 1,0-1-1,0 0 1,-1 0 0,1 0-1,0 0 1,0 0 0,0 0-1,0 0 1,1 0-1,2 0-56,-1 0 0,1-1-1,0 0 1,-1 1 0,1-1-1,-1 0 1,1-1 0,-1 1-1,0-1 1,5-2 0,-6 2-27,0 1-1,0-1 1,0 1 0,-1-1 0,1 0 0,0 0 0,-1 0 0,1 0 0,-1 0 0,0 0 0,0 0 0,0 0-1,0-1 1,0 1 0,0 0 0,0-1 0,-1 1 0,1 0 0,-1-1 0,0 1 0,0-1 0,0 1 0,0-5-1,-1 5 3,1 1-1,0 0 0,-1 0 1,1 0-1,-1 0 1,1 0-1,-1 0 0,1 0 1,-1 0-1,0 0 0,1 0 1,-1 0-1,0 1 0,0-1 1,0 0-1,1 0 0,-1 1 1,0-1-1,0 1 0,-2-2 1,1 2-1,0-1 1,0 1-1,0-1 0,0 1 1,0 0-1,0 0 1,0 0-1,0 0 1,0 0-1,0 1 0,0-1 1,0 1-1,0-1 1,0 1-1,-3 1 0,-4 2-5,1 1-1,0 0 0,0 0 0,0 1 0,0 0 0,1 1 0,0-1 1,1 1-1,-1 1 0,1-1 0,1 1 0,-1 0 0,1 1 0,1-1 1,0 1-1,0 0 0,0 0 0,1 0 0,1 0 0,-4 19 1,6-27-11,0 0 0,0 0 0,0 0 0,0 0 1,0 0-1,0 0 0,0 0 0,1 0 1,-1 0-1,0 0 0,0 0 0,1 0 1,-1-1-1,1 1 0,-1 0 0,1 0 1,-1 0-1,1 0 0,-1 0 0,1-1 0,0 1 1,0 0-1,-1-1 0,1 1 0,1 1 1,0-2-1,0 1 0,0-1 0,0 1 0,0-1 1,0 0-1,0 0 0,0 1 0,0-1 0,0-1 1,-1 1-1,1 0 0,3-1 0,4-1-4,-1-1 1,0 0-1,0 0 0,0-1 1,10-6-1,6-7-11,0-2 0,30-30 0,-13 11-123,-41 38 139,21-15-168,-14 16 33,-4 11 38,-13 101-124,10-113 225,0 1 0,0 0 0,0-1 0,0 1 0,0 0 1,0-1-1,0 1 0,0 0 0,0-1 0,0 1 0,1 0 0,-1-1 1,0 1-1,0 0 0,0-1 0,1 1 0,-1-1 0,1 1 0,-1 0 1,0-1-1,1 1 0,-1-1 0,1 1 0,-1-1 0,1 1 0,0 0 1,0-1-1,0 0 0,-1 0 1,1 0-1,0 0 1,0-1-1,0 1 1,0 0-1,-1 0 1,1 0-1,0-1 0,0 1 1,-1 0-1,1-1 1,0 1-1,0-1 1,-1 1-1,2-1 1,26-28 103,-4-2-30,-1-1-1,-1-1 1,-2-1 0,-2-1 0,-1-1 0,-2 0 0,12-42 0,-22 57-32,-5 21-45,0 0 0,0 0-1,0-1 1,0 1 0,0 0-1,0 0 1,0-1 0,0 1-1,0 0 1,0 0-1,0 0 1,0-1 0,0 1-1,0 0 1,0 0 0,0-1-1,0 1 1,0 0 0,0 0-1,0 0 1,0-1 0,0 1-1,-1 0 1,1 0 0,0 0-1,0-1 1,0 1 0,0 0-1,0 0 1,-1 0 0,1 0-1,0-1 1,0 1 0,0 0-1,-1 0 1,1 0 0,0 0-1,0 0 1,-8 5 15,1 6-16,1-1 0,0 1 0,1 0 1,0 0-1,-4 17 0,-15 65 127,21-80-90,-1 6 30,1-1 0,-2 31 1,4-45-62,1-1-1,0 1 1,0 0 0,0 0 0,0-1 0,1 1 0,0 0 0,-1-1 0,1 1 0,1 0-1,-1-1 1,0 1 0,1-1 0,0 0 0,0 0 0,0 1 0,0-1 0,0 0 0,1-1-1,3 5 1,-5-6-58,0-1-1,0 1 1,-1-1-1,1 1 1,0-1-1,0 1 0,0-1 1,0 1-1,0-1 1,0 0-1,0 0 1,0 1-1,0-1 0,0 0 1,0 0-1,0 0 1,0 0-1,0 0 1,0 0-1,0 0 1,0-1-1,0 1 0,-1 0 1,1-1-1,0 1 1,2-1-1,-3 0-41,1 1-1,-1-1 1,1 0-1,-1 0 1,0 1-1,1-1 1,-1 0-1,0 0 1,0 0-1,1 1 1,-1-1 0,0 0-1,0 0 1,0 0-1,0 0 1,0 1-1,0-1 1,0 0-1,0 0 1,0 0-1,-1 0 1,1 1-1,0-1 1,-1 0-1,1 0 1,0 0-1,-1 1 1,1-1-1,-1 0 1,1 1 0,-2-2-1,-17-26-2456,-35-38 0,32 41 2298,-32-47-1,50 66 294,-8-17 2153,12 23-2143,0-1 0,0 1 1,0 0-1,0 0 1,0 0-1,0-1 1,0 1-1,0 0 0,0 0 1,0 0-1,0-1 1,0 1-1,0 0 1,0 0-1,0 0 0,0-1 1,0 1-1,0 0 1,0 0-1,0 0 1,0 0-1,1-1 1,-1 1-1,0 0 0,0 0 1,0 0-1,0 0 1,0 0-1,0-1 1,1 1-1,-1 0 0,0 0 1,0 0-1,0 0 1,1 0-1,-1 0 1,15 2 2002,22 12 371,-21-7-2332,1-1-1,-1-1 0,1 0 0,20 2 0,-36-7-110,0 1-1,0-1 0,0 0 0,0 0 0,0 0 0,0 0 0,0 0 1,0 0-1,0 0 0,0 0 0,0-1 0,1 1 0,-1 0 0,0-1 1,-1 1-1,1 0 0,0-1 0,0 1 0,0-1 0,0 0 0,0 1 1,0-1-1,-1 0 0,1 1 0,0-1 0,1-2 0,1-11-424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95 14723,'11'-17'1440,"-2"2"36,0 0 1,13-30-1,-22 45-1444,0 0-1,0 0 0,0 0 1,0 0-1,0 0 1,0 0-1,0 0 0,0 0 1,0 0-1,0 0 0,0 0 1,0 0-1,0 0 0,0 0 1,0 0-1,0 0 1,0 0-1,-1 0 0,1 0 1,0 0-1,0 0 0,0 0 1,0 0-1,0 0 0,0 0 1,0-1-1,0 1 0,0 0 1,0 0-1,0 0 1,0 0-1,0 0 0,0 0 1,0 0-1,0 0 0,0 0 1,0 0-1,0 0 0,0 0 1,0 0-1,0 0 1,0 0-1,0 0 0,0 0 1,0 0-1,0 0 0,0 0 1,0-1-1,0 1 0,0 0 1,0 0-1,0 0 1,0 0-1,0 0 0,0 0 1,0 0-1,0 0 0,-7 6 644,-8 8-248,1 6-179,0 1 1,2 0-1,0 1 1,-9 24-1,-32 97 553,38-97-489,-14 41 428,4 1 1,-22 150-1,46-229-704,-2 22 57,2-29-90,1-1 0,0 1-1,0-1 1,1 1 0,-1-1 0,0 0 0,0 1 0,1-1-1,-1 1 1,1-1 0,-1 0 0,1 1 0,0-1 0,-1 0-1,1 0 1,1 2 0,-1-2-2,-1-1 0,1 0 0,-1 0 0,1 0 0,-1 0 0,1 1 0,-1-1 0,1 0 0,-1 0 0,1 0 0,-1 0 0,1 0 0,-1 0 0,1 0 0,0 0 0,-1-1-1,1 1 1,-1 0 0,1 0 0,-1 0 0,1 0 0,-1-1 0,0 1 0,1 0 0,-1 0 0,1-1 0,-1 1 0,1 0 0,-1-1 0,0 1 0,1-1 0,-1 1 0,0 0 0,0-1 0,1 1 0,-1-1 0,0 1 0,0-1 0,1 1 0,-1-1 0,11-21-5,-1-10-138,-2-1 1,-1-1-1,-1 1 1,2-58-1,-6 61 47,7-126-557,-9 153 623,0-2-5,1 0-1,-1-1 1,1 1 0,-1 1-1,4-9 1,-4 13 23,0-1 0,0 0-1,1 1 1,-1-1 0,0 0 0,1 1 0,-1-1 0,1 0 0,-1 1 0,1-1 0,-1 1 0,1-1 0,0 1-1,-1-1 1,1 1 0,0 0 0,-1-1 0,1 1 0,0 0 0,-1-1 0,1 1 0,0 0 0,0 0 0,-1-1-1,1 1 1,0 0 0,0 0 0,-1 0 0,1 0 0,0 0 0,0 0 0,-1 1 0,1-1 0,0 0 0,0 0 0,-1 0-1,1 1 1,0-1 0,-1 0 0,1 1 0,0-1 0,0 1 0,11 4-306,-1-1 1,1 0-1,0-1 1,0 0-1,0-1 1,1 0-1,-1-1 1,0 0-1,1-1 0,-1 0 1,0-1-1,1-1 1,-1 0-1,0-1 1,0 0-1,0 0 1,-1-2-1,1 1 0,18-11 1,-13 5 36,-1 0 1,0-1-1,-1 0 1,0-2-1,0 1 1,-2-2-1,1 0 1,-2 0-1,0-1 1,-1-1-1,0 0 1,8-19-1,-8 4 576,-11 17 113,-1 14-387,1 0 0,0-1 0,0 1 0,-1 0 0,1 0 0,0 0 0,0-1 0,-1 1 0,1 0 0,0 0 0,-1 0 0,1 0 0,0 0 0,-1 0 0,1 0 0,0-1 0,-1 1 0,1 0 1,0 0-1,-1 0 0,1 0 0,0 0 0,-1 1 0,1-1 0,0 0 0,-1 0 0,1 0 0,0 0 0,0 0 0,-1 0 0,1 1 0,0-1 0,-1 0 0,1 0 0,0 0 0,-1 1 0,-4 2 133,1 0 1,-1 1-1,1 0 0,0 0 0,0 0 0,0 0 0,0 1 0,1-1 0,-4 7 0,-27 51 1032,27-49-945,-11 24 297,2 1 0,1 0 0,2 1-1,1 1 1,2 0 0,2 0 0,2 1 0,-1 46 0,6-80-483,1-3-30,0 0 0,-1 0 0,1 0 0,0 0 0,1 0 0,-1 0 0,1 1 1,0-1-1,0 0 0,0-1 0,0 1 0,1 0 0,0 0 0,3 5 0,-5-9-24,0 1 0,1-1 0,-1 0 0,1 0 0,-1 1 0,1-1 0,-1 0 0,1 0 0,-1 0 0,1 0-1,-1 0 1,1 0 0,-1 0 0,1 1 0,-1-1 0,1-1 0,-1 1 0,1 0 0,-1 0 0,1 0 0,-1 0 0,1 0 0,-1 0 0,1-1 0,-1 1 0,1 0 0,-1 0 0,0-1 0,1 1 0,-1 0 0,1 0 0,-1-1 0,0 1 0,1-1 0,-1 1-1,0 0 1,1-1 0,-1 1 0,0-1 0,0 1 0,1-1 0,-1 1 0,0-1 0,0 0 0,11-22 29,-10 22-30,15-53-322,-2-1 0,-3 0 1,6-65-1,-10 63-222,-4 46 329,1 9 24,7 16-41,-2 1 278,-5-12-34,0 1 0,1 0 0,-1-1 1,1 0-1,0 0 0,0-1 0,0 1 0,0-1 0,1 0 0,-1 0 0,0-1 0,1 1 1,-1-1-1,1-1 0,0 1 0,-1-1 0,1 0 0,0 0 0,-1 0 0,9-2 0,11-3 88,1 0 0,-1-2 0,26-10 0,-39 13-42,12-6 37,-18 7-64,-1 1 0,1 0 0,0 0-1,0 0 1,0 1 0,0-1 0,0 1 0,7 0-1,-13 1-23,1 0 0,-1 0 0,1 1-1,-1-1 1,1 0 0,-1 0 0,1 0 0,-1 0-1,0 0 1,1 0 0,-1 1 0,1-1-1,-1 0 1,0 0 0,1 1 0,-1-1 0,0 0-1,1 1 1,-1-1 0,0 0 0,1 1 0,-1-1-1,0 0 1,0 1 0,1-1 0,-1 1-1,0-1 1,0 1 0,0 16 139,-12 23 34,9-32-121,-1 4 5,-2 4 46,1 0-1,0 0 0,1 0 0,1 1 0,-1 23 1,4-39-99,0 1 0,-1 0 1,1-1-1,0 1 0,1 0 1,-1-1-1,0 1 0,0-1 1,1 1-1,-1 0 0,1-1 1,-1 1-1,1-1 0,0 1 0,0-1 1,-1 1-1,1-1 0,0 0 1,0 1-1,1-1 0,-1 0 1,0 0-1,0 0 0,0 0 1,1 0-1,-1 0 0,1 0 1,-1 0-1,1 0 0,-1-1 1,1 1-1,-1-1 0,1 1 1,-1-1-1,1 1 0,0-1 1,-1 0-1,1 0 0,0 0 1,-1 0-1,1 0 0,0 0 1,-1 0-1,3-1 0,5-1 22,0 0 0,-1-1 0,1 1 0,0-2 0,-1 1 0,14-9 0,14-11 16,-2-1-1,36-33 1,-69 57-53,-1-1-1,1 0 1,0 0-1,0 0 1,0 1 0,0-1-1,0 0 1,0 1-1,1-1 1,-1 1 0,0-1-1,0 1 1,0 0-1,0-1 1,3 1-1,-4 0 3,0 0-1,1 0 1,-1 0-1,0 1 1,1-1-1,-1 0 1,1 0-1,-1 1 1,0-1-1,0 0 0,1 1 1,-1-1-1,0 0 1,1 1-1,-1-1 1,0 0-1,0 1 1,0-1-1,0 1 0,1-1 1,-1 0-1,0 1 1,0-1-1,0 1 1,0-1-1,0 0 1,0 1-1,0 0 0,0 7-14,-1 0 0,1-1 0,-4 15 0,1-6-3,3-14 77,-2 29-824,7-21 86,-5-10 661,1-1 1,-1 1 0,1 0-1,0 0 1,-1 0-1,1 0 1,-1 0 0,1-1-1,0 1 1,-1 0 0,1-1-1,-1 1 1,1 0 0,-1-1-1,1 1 1,-1-1 0,0 1-1,1-1 1,-1 1-1,1 0 1,-1-1 0,1 0-1,11-17-329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20348,'-3'8'2161,"5"-1"-1513,4-2-464,-1-2 1312,5-5-1168,2-4-64,1-1-304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19452,'-3'-7'2713,"4"10"-2337,1 5 1424,-4 2-688,2 3-872,0 1-432,0 4-840,5 0-184,-3-3 920,1-7-224,7-2-272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16251,'0'-1'96,"0"0"0,1 0-1,-1 0 1,0 0-1,0 0 1,-1 0-1,1 1 1,0-1-1,0 0 1,0 0-1,-1 0 1,1 0-1,0 0 1,-1 0 0,1 0-1,-1 1 1,1-1-1,-1 0 1,1 0-1,-1 1 1,0-1-1,0-1 1,0 2-19,0 0-1,0 0 1,0-1 0,0 1 0,1 0 0,-1 0 0,0 0-1,0 0 1,0 0 0,0 0 0,0 1 0,1-1 0,-1 0-1,0 0 1,0 1 0,0-1 0,1 0 0,-1 1 0,-1 0-1,-2 1 109,0 1 0,0 0 1,1 0-1,-1 0 0,1 1 0,0-1 0,-6 8 0,2 0-120,1 0 0,0 1 0,1 0 0,0 0 0,0 0 1,1 0-1,1 1 0,0-1 0,1 1 0,-1 18 0,3-30-66,0 0 1,0 0-1,0 0 0,0 1 0,0-1 0,0 0 1,0 0-1,1 0 0,-1 1 0,0-1 1,1 0-1,-1 0 0,0 0 0,1 0 0,0 0 1,-1 0-1,1 0 0,0 0 0,-1 0 0,1 0 1,0 0-1,0 0 0,1 1 0,-1-2 5,0 0 0,0 0 0,1 0 0,-1 0 0,0 0 0,0 0 0,0 0 0,0 0 0,0 0 0,0-1 0,0 1 0,0 0 0,1-1 0,-1 1 0,0-1 0,0 1 0,-1-1 0,1 0 0,2 0 0,5-6 76,0 0 1,0 0-1,11-15 1,0-4 375,-2 0 0,-1-1 1,0-1-1,-2-1 0,-2 1 0,0-2 1,13-54-1,-39 196 16,12-86-471,0-8-71,0 1-255,0 0-1,1 1 1,1-1-1,5 37 1,-5-55 273,0 0 1,0 0 0,0-1 0,0 1-1,0 0 1,0 0 0,0-1-1,1 1 1,-1 0 0,0 0-1,1-1 1,-1 1 0,0 0 0,1-1-1,-1 1 1,1 0 0,-1-1-1,1 1 1,-1-1 0,1 1 0,0-1-1,-1 1 1,1-1 0,0 1-1,-1-1 1,1 0 0,0 1 0,0-1-1,-1 0 1,1 1 0,0-1-1,0 0 1,-1 0 0,1 0-1,0 0 1,0 0 0,0 0 0,-1 0-1,1 0 1,0 0 0,0 0-1,-1 0 1,1-1 0,0 1 0,0 0-1,-1 0 1,1-1 0,1 0-1,3-2-116,-1 0 0,1 0 0,-1 0 0,0-1 0,7-7 0,14-17-705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13195,'-18'91'4043,"1"-1"-289,17-89-3708,-1 0-1,1 0 1,0 0-1,0 0 1,0 0-1,0 0 1,0 0-1,0 0 0,0 0 1,0 0-1,0 1 1,1-1-1,-1 0 1,0 0-1,1 0 0,-1-1 1,1 1-1,0 2 1,0-3-18,-1 0 0,1 0 0,-1 0 0,1 0 0,-1 0 1,1 0-1,-1 0 0,1 0 0,-1 0 0,1 0 0,-1 0 1,1 0-1,-1 0 0,1 0 0,-1-1 0,1 1 0,-1 0 1,0 0-1,1-1 0,-1 1 0,1 0 0,-1-1 0,0 1 1,1 0-1,0-1 0,26-31 569,-27 31-608,11-16 151,15-30-1,7-11-335,-33 58 188,0 0 0,0 1 0,0-1 0,0 0 0,0 0 0,0 0 0,0 0 0,0 0 0,0 0-1,0 0 1,0 0 0,0 1 0,0-1 0,0 0 0,0 0 0,0 0 0,0 0 0,0 0 0,0 0 0,0 0 0,0 1 0,0-1 0,0 0 0,0 0 0,0 0 0,0 0 0,0 0 0,0 0 0,1 0-1,-1 0 1,0 0 0,0 0 0,0 1 0,0-1 0,0 0 0,0 0 0,0 0 0,0 0 0,0 0 0,1 0 0,-1 0 0,0 0 0,0 0 0,0 0 0,0 0 0,0 0 0,0 0 0,0 0-1,0 0 1,1 0 0,-1 0 0,0 0 0,0 0 0,0 0 0,0 0 0,0 0 0,0 0 0,0 0 0,1 0 0,-1 0 0,0 0 0,-1 11-102,-9 29-56,-25 62 1,-3 15 1464,57-133-763,3-16-660,-17 24-101,0 0 0,0 0 1,9-9-1,-12 14 211,-1 0-1,0 0 1,-1 0-1,1-1 1,0 1-1,-1 0 1,0-1 0,0 1-1,0-1 1,0 1-1,0 0 1,-1-1 0,-1-3-1,1-6 324,1 1 16,0-1 0,1 0 0,1 1 1,0 0-1,1-1 0,6-18 1,34-67 228,-15 36-423,4-11 149,-31 72-275,-1 0 1,0 0-1,1 0 0,-1 0 1,1 1-1,-1-1 1,1 0-1,-1 0 1,1 1-1,0-1 1,-1 0-1,1 1 1,0-1-1,0 0 0,-1 1 1,1-1-1,0 1 1,1-1-1,-1 1-4,-1 0 0,1 0 0,-1 0 0,1 0 0,-1 0-1,1 0 1,-1 1 0,1-1 0,-1 0 0,1 0 0,-1 0 0,1 1-1,-1-1 1,1 0 0,-1 0 0,0 1 0,1-1 0,-1 0 0,1 1-1,-1-1 1,0 1 0,1-1 0,-1 1 0,2 1-4,-1 1 1,1-1 0,-1 1-1,0 0 1,0-1-1,0 1 1,0 0-1,0 0 1,-1 0-1,1 3 1,-2 5 8,0 0-1,0 0 1,-1 0 0,-1 0-1,0 0 1,0 0 0,-1-1-1,0 1 1,-1-1-1,0 0 1,-1 0 0,-9 11-1,10-16-44,3-8-25,5-9-55,-2 11 108,0-1 1,0 1 0,0 0 0,0-1 0,0 1-1,0 0 1,1 0 0,-1 0 0,0 0-1,1 0 1,-1 0 0,1 0 0,-1 1 0,1-1-1,-1 0 1,1 1 0,-1-1 0,1 1 0,0 0-1,-1-1 1,1 1 0,0 0 0,1 0-1,0 1-5,0-1-1,-1 1 1,1 0-1,-1 0 1,1 0-1,-1 0 0,1 1 1,-1-1-1,0 1 1,1-1-1,-1 1 0,4 4 1,0 0-59,-1 0-1,1 1 1,-1 0 0,-1 1 0,1-1 0,-1 1-1,0-1 1,3 12 0,-7-17 103,1 1-1,-1-1 1,0 0-1,0 1 1,0-1-1,0 1 1,-1-1-1,1 1 1,0-1-1,-1 0 1,0 1-1,0-1 1,0 0-1,0 0 1,0 1-1,0-1 1,0 0-1,-1 0 1,1 0-1,-1 0 1,1-1-1,-1 1 1,-2 1-1,-6 6 506,0 0-1,-23 14 0,22-16-223,5-3-119,-1-1-1,1 1 1,0-1 0,-11 3-1,16-6-183,-1 1 0,1-1-1,0 0 1,0 0-1,-1 1 1,1-1-1,0 0 1,-1 0-1,1 0 1,0-1-1,-1 1 1,1 0-1,-3-1 1,4 0-52,-1 1 1,0 0-1,1-1 0,-1 0 1,1 1-1,-1-1 1,1 1-1,-1-1 1,1 0-1,0 1 1,-1-1-1,1 0 1,0 1-1,-1-1 0,1 0 1,0 1-1,0-1 1,-1 0-1,1 0 1,0 1-1,0-1 1,0 0-1,0 0 1,0 0-1,0 1 0,1-2 1,-1 1 15,0 0-1,0 0 1,0 0 0,1 0-1,-1 0 1,0 0 0,1 0-1,-1 0 1,0 0 0,1 0-1,-1 0 1,1 0 0,0 0 0,-1 1-1,1-1 1,0 0 0,0 0-1,-1 1 1,1-1 0,0 1-1,1-2 1,10-7-371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3 401 18140,'-1'2'239,"1"0"1,-1 0-1,1 0 1,0 0-1,0 0 1,0 0-1,0 1 0,0-1 1,0 0-1,1 0 1,-1 0-1,1 0 1,0 2-1,-1-3-183,1-1 0,-1 0 0,0 1 0,1-1-1,-1 0 1,0 1 0,0-1 0,1 0 0,-1 0 0,1 0 0,-1 1-1,0-1 1,1 0 0,-1 0 0,1 0 0,-1 0 0,0 0 0,1 0 0,-1 0-1,1 0 1,-1 0 0,0 0 0,1 0 0,0 0 0,17-8 1035,-8 1-796,-1 0-1,1-1 1,-2-1 0,1 0 0,-1 0 0,-1 0-1,12-19 1,-4 3 152,-2 0 0,12-31 0,-17 35-157,0-1 1,-2 1-1,0-1 0,-2-1 0,0 1 0,1-46 0,-5 66-277,0 0 0,0 0 0,0-1 1,-1 1-1,1 0 0,0 0 0,-1 0 0,1 0 0,-1 0 0,0 0 0,0 0 0,0 0 0,0 0 0,0 0 0,-2-1 0,3 2-16,0 1 0,0 0-1,-1 0 1,1 0 0,0-1 0,-1 1-1,1 0 1,0 0 0,-1 0 0,1 0 0,0 0-1,-1 0 1,1 0 0,-1 0 0,1 0 0,0 0-1,-1 0 1,1 0 0,0 0 0,-1 0-1,1 0 1,0 0 0,-1 0 0,1 0 0,0 0-1,-1 1 1,1-1 0,0 0 0,-1 1-1,-12 16-217,5 1 29,1 1 1,0 0-1,2 0 1,-5 27-1,-6 83-469,16-120 622,-2 7-34,1 0-1,0 1 1,1-1-1,1 1 0,6 28 1,-7-43 73,0-1 0,1 1 0,-1-1 1,0 0-1,1 1 0,-1-1 0,1 0 0,-1 0 0,1 1 1,0-1-1,0 0 0,-1 0 0,1 0 0,0 0 0,0 0 1,0 0-1,0 0 0,0 0 0,1 0 0,-1 0 0,0-1 1,0 1-1,0 0 0,1-1 0,-1 1 0,0-1 0,1 0 1,-1 1-1,0-1 0,1 0 0,-1 0 0,1 0 0,-1 0 1,0 0-1,1 0 0,-1 0 0,1 0 0,-1 0 0,0-1 1,1 1-1,-1-1 0,0 1 0,1-1 0,-1 1 0,0-1 1,0 0-1,0 1 0,2-2 0,4-3 27,0 0 1,0-1-1,0 0 0,0 0 0,-1 0 0,6-9 1,2-3 87,-1-2 1,0 0 0,10-23 0,-17 30-24,-1 1 0,0-1 0,-1 0 0,-1 0 0,0 0 0,3-25-1,-8 27 12,-2 18-82,-4 18-76,5-15 24,1 1 1,1-1 0,0 0-1,0 1 1,1-1 0,1 1-1,0-1 1,2 14 0,-2-22 27,-1 0 0,1 1 0,-1-1 0,1 0 0,0 0 0,0 1 0,0-1 0,1 0 0,-1 0 0,0 0 0,1 0 0,-1 0 0,1 0 0,0-1 0,-1 1 0,1-1 0,0 1 0,0-1 0,0 1 0,0-1 0,0 0 0,0 0 0,1 0 0,-1 0 0,0-1 0,1 1 0,-1 0 0,0-1 0,1 0 0,-1 1 0,1-1 0,-1 0 1,0 0-1,1-1 0,-1 1 0,1 0 0,-1-1 0,0 1 0,1-1 0,3-2 0,5-1 18,1-1 0,-1 0-1,0-1 1,-1 0 0,1-1 0,-1 0 0,0 0 0,10-12 0,10-10 55,27-36 0,-18 5 40,-50 82-95,1 0 1,-14 46-1,20-56-15,1 1 0,1-1 0,0 1 0,1 0 0,1-1 0,0 1 0,2 20 1,-2-32-3,0 1 1,0 0-1,1 0 1,-1 0-1,1 0 1,-1 0-1,1 0 1,-1-1-1,1 1 1,0 0-1,0-1 1,0 1-1,0 0 1,0-1-1,1 1 1,-1-1-1,0 0 1,1 1-1,-1-1 1,1 0-1,-1 0 1,3 2-1,-1-3 3,-1 1 0,1-1 1,-1 1-1,0-1 0,1 0 0,-1 0 0,1 0 0,-1 0 1,0-1-1,1 1 0,-1-1 0,1 1 0,-1-1 0,0 0 1,3-1-1,5-3 4,-1 0 0,1-1 1,-2 0-1,1 0 0,-1-1 1,16-15-1,-16 13-1,0 0 0,-1-1 0,1 0 0,-2 0 0,0-1 0,0 0 0,-1 0 0,0 0 0,-1-1 0,5-20 0,-10 23-11,-4 9-18,-6 14-19,6-4 34,1 1-1,1 0 1,0 0 0,0 0 0,1 0 0,1 0-1,0 0 1,0 1 0,1-1 0,1 0 0,0 1 0,0-1-1,4 12 1,-5-21-4,1 0-1,0 0 1,-1 0 0,1 0-1,0 0 1,0-1 0,0 1-1,0 0 1,1-1 0,-1 1-1,0 0 1,1-1 0,-1 0-1,1 1 1,2 0 0,-3-1-30,0-1 0,0 1 0,0-1 0,0 0 0,0 1 0,0-1 0,1 0 0,-1 0 0,0 0 0,0 0 0,0 0 0,1 0 1,-1 0-1,0-1 0,0 1 0,0 0 0,0 0 0,0-1 0,2 0 0,1-1-36,-1-1-1,1 1 1,-1-1 0,0 0 0,0 1-1,0-2 1,0 1 0,-1 0-1,1 0 1,-1-1 0,0 1-1,0-1 1,3-6 0,7-29-336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19228,'-9'1'2185,"3"6"-1505,3 1-760,0 0 1648,5-1-1128,2-1-264,2-2-424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17684,'1'1'210,"1"0"0,-1 0 0,1 0 0,-1 0 0,0 1 0,1-1 0,-1 1 0,0-1 0,0 1 0,0-1 0,0 1 0,0 0 0,-1-1 0,1 1 0,0 2 0,8 34 1053,-6-20 8,34 142 2063,-36-157-3309,0 0 1,0 0-1,0 0 0,0 0 0,0 0 0,0-1 0,1 1 0,0 0 0,-1-1 0,1 1 0,0-1 0,0 0 0,3 3 0,-3-4-12,-1 0 1,1-1-1,-1 1 0,0-1 0,1 1 1,0-1-1,-1 0 0,1 1 0,-1-1 1,1 0-1,-1 0 0,1 0 0,-1 0 1,1-1-1,-1 1 0,1 0 0,0-1 1,-1 1-1,1-1 0,-1 1 0,0-1 1,1 0-1,-1 1 0,0-1 0,1 0 1,-1 0-1,0 0 0,2-2 0,10-8 114,0-1-1,0-1 1,-1 0 0,12-18-1,-14 18-8,0 0 0,1 0 1,0 1-1,1 1 0,17-13 0,-28 23-114,0 0 0,0 1 1,0-1-1,0 0 0,0 1 0,0-1 0,1 0 1,-1 1-1,0 0 0,0-1 0,0 1 1,1 0-1,-1-1 0,0 1 0,1 0 1,-1 0-1,0 0 0,0 0 0,1 0 0,-1 1 1,0-1-1,1 0 0,-1 1 0,1 0 1,0 0-4,-1 0 1,1 0 0,-1 0 0,0 1 0,0-1 0,1 0 0,-1 1 0,0 0-1,0-1 1,0 1 0,-1-1 0,1 1 0,0 0 0,0 3 0,2 6-11,-1 0 0,0 1 0,-1 0 0,0 12 0,-1-7-78,-1 0 0,-3 17 0,4-34 61,0 0 1,0 0-1,0 0 0,0 0 1,0 0-1,0 0 1,0 0-1,0 0 1,0 0-1,0 0 0,0 0 1,0 0-1,0 0 1,0 0-1,0 0 0,0 0 1,0 0-1,0 0 1,0 0-1,-1 0 1,1 0-1,0 0 0,0 0 1,0 0-1,0 0 1,0 0-1,0 1 0,0-1 1,0 0-1,0 0 1,0 0-1,0 0 1,0 0-1,0 0 0,0 0 1,0 0-1,0 0 1,0 0-1,0 0 0,0 0 1,0 0-1,0 0 1,0 0-1,-2-9-260,-1-14 139,3-12-193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275 144 16267,'3'-8'494,"-1"0"-1,0 1 0,0-1 1,-1 0-1,0-1 0,0 1 1,-1 0-1,0 0 0,-1-8 1,1 13-336,-1 0 1,1 1 0,-1-1-1,0 1 1,0-1-1,0 1 1,0-1 0,0 1-1,-1 0 1,1-1-1,-1 1 1,1 0 0,-1 0-1,0 0 1,0 0-1,0 0 1,0 0 0,0 1-1,0-1 1,0 1 0,-1 0-1,1-1 1,0 1-1,-1 0 1,1 0 0,-1 0-1,0 1 1,1-1-1,-1 1 1,-5-1 0,0 1-23,0 0 1,0 1 0,1 0 0,-1 0 0,0 1 0,0 0-1,1 0 1,-1 1 0,1 0 0,0 0 0,0 0 0,0 1 0,0 1-1,-11 8 1,8-5-115,1 0 0,-1 1 0,2 0-1,-1 0 1,1 1 0,0 0 0,1 1-1,-9 17 1,15-26-22,-2 4-17,0 1 0,0 0-1,1 0 1,-3 11 0,5-16 5,0-1-1,0 0 1,-1 0 0,1 1 0,0-1-1,0 0 1,0 1 0,1-1-1,-1 0 1,0 0 0,0 1 0,1-1-1,-1 0 1,1 0 0,-1 0-1,1 1 1,-1-1 0,1 0 0,0 0-1,-1 0 1,1 0 0,0 0-1,0 0 1,0 0 0,0 0 0,0-1-1,0 1 1,0 0 0,0 0-1,0-1 1,0 1 0,0-1-1,1 1 1,0 0 0,49 10-411,-40-10 308,1 1-1,-1 1 1,0 0 0,0 0-1,16 9 1,-17-7 23,-1 1 1,0 1-1,0 0 0,0 0 0,-1 0 1,14 16-1,-19-19 74,0 0-1,0 1 1,0-1 0,0 1 0,0-1-1,-1 1 1,0 0 0,0 0 0,0 0 0,-1 0-1,0 1 1,0-1 0,0 0 0,-1 0-1,1 1 1,-2 6 0,1-8 59,-2 0 1,1 0-1,0 0 1,-1 0-1,0 0 1,0-1-1,0 1 1,0-1-1,0 1 1,-1-1-1,0 0 1,1 0-1,-1 0 1,0 0-1,-1-1 1,1 1-1,0-1 0,-1 0 1,1 0-1,-1 0 1,0 0-1,0-1 1,-4 2-1,-2 1 42,0-1 0,0-1-1,0 0 1,0 0-1,0 0 1,-1-2 0,1 1-1,-12-2 1,19 1-158,1 0 0,-1-1 0,0 1 0,0-1 0,1 1 0,-1-1 0,0 0 0,1 0 0,-1 0 0,1-1 0,-1 1 0,1-1 0,0 1 0,-1-1 0,1 0 1,0 1-1,0-1 0,0 0 0,0-1 0,1 1 0,-1 0 0,0 0 0,1-1 0,0 1 0,0-1 0,-1 1 0,1-1 0,-1-5 0,1 1-119,1 1 0,-1-1 0,1 0 0,0 0 0,0 0 0,1 0 1,0 1-1,0-1 0,1 0 0,0 1 0,3-8 0,12-25-686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19060,'1'2'155,"-1"0"0,1 0 0,0 0 0,0 0 0,-1 0 0,1 0 0,-1 0 0,0 0 0,0 0 0,1 0 0,-1 0 0,-1 0 0,1 0 0,0 0 1,0 0-1,-1 0 0,1 0 0,-1 0 0,-1 3 0,1 1 158,-28 117 2293,10-49-2021,3 0-1,-10 130 1,28-188-298,-1-16-280,-1 0 0,0 0 1,0 0-1,1 0 0,-1 0 1,0 0-1,0 0 0,1 0 1,-1 0-1,0 0 1,0 0-1,1 0 0,-1 0 1,0 0-1,0 0 0,1 0 1,-1 0-1,0-1 0,0 1 1,1 0-1,-1 0 0,0 0 1,0 0-1,0-1 0,1 1 1,-1 0-1,0 0 1,0 0-1,0-1 0,0 1 1,1 0-1,-1-1 0,15-25 267,-9 6-179,-1-1 1,-1 1-1,-1-1 1,0 0 0,-2 0-1,-1-32 1,-7 25-122,0 21-35,7 7 57,-1 0 0,1 1 0,-1-1 1,1 1-1,0-1 0,-1 0 0,1 1 0,-1-1 0,1 1 0,0-1 0,-1 1 0,1-1 0,0 1 0,-1 0 0,1-1 0,0 1 0,0-1 0,0 1 1,0 0-1,-1 0 0,-1 8-51,1-1 0,-1 0 0,1 1 1,1 0-1,-1-1 0,2 1 1,1 13-1,-2-16 19,1-1 0,1 1 0,-1 0 0,1-1 0,0 1 0,0-1 0,0 0 0,1 0 0,0 0 0,0 0 0,0 0 0,5 5 0,-7-9 27,1 1 0,-1-1 0,1 0 0,-1 0-1,1 1 1,0-1 0,-1 0 0,1 0 0,0-1 0,0 1-1,0 0 1,0-1 0,0 1 0,0-1 0,0 1 0,0-1-1,0 0 1,0 0 0,3 0 0,-1-1 10,-1 0-1,1 0 1,-1 0 0,1 0-1,-1-1 1,0 1-1,0-1 1,1 0 0,-1 0-1,3-3 1,3-3 24,-1 1-1,0-2 1,-1 1-1,0-1 1,0 0 0,6-11-1,0-7 23,-9 19-22,0-1 0,1 1 0,6-9 0,-10 30-5,-3 10-19,-1 0 15,-4 43 17,6-60-33,1 0 0,0 0-1,1 0 1,-1 1 0,1-1-1,0-1 1,4 13 0,-4-18 1,-1 1 0,0 0 0,1 0 0,-1-1 1,1 1-1,-1 0 0,1-1 0,-1 1 0,1 0 0,-1-1 0,1 1 0,0-1 1,-1 1-1,1-1 0,0 1 0,0-1 0,-1 1 0,1-1 0,0 0 1,0 1-1,0-1 0,-1 0 0,1 0 0,0 0 0,0 0 0,0 1 0,0-1 1,-1 0-1,1-1 0,0 1 0,0 0 0,0 0 0,0 0 0,-1 0 1,1-1-1,0 1 0,0 0 0,0-1 0,-1 1 0,1 0 0,1-2 0,3-1 15,0 0 1,-1-1-1,1 1 0,-1-1 0,5-5 0,6-10 71,0-1-1,-1 0 1,-1-2 0,14-30-1,9-15 218,-42 91-257,1 0 0,-3 30-1,5-1-1586,3-63 1231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212 294 18036,'1'-3'210,"-1"1"1,0 0 0,0-1-1,1 1 1,-1 0 0,-1-1-1,1 1 1,0 0 0,0-1-1,-1 1 1,0 0-1,1-1 1,-1 1 0,0 0-1,0 0 1,0 0 0,0 0-1,-1 0 1,1 0-1,0 0 1,-1 0 0,1 0-1,-1 1 1,0-1 0,0 0-1,0 1 1,0 0 0,0-1-1,0 1 1,0 0-1,0 0 1,0 0 0,0 0-1,0 1 1,-1-1 0,1 1-1,0-1 1,-1 1 0,1 0-1,0 0 1,-1 0-1,1 0 1,-1 0 0,1 0-1,0 1 1,-1-1 0,1 1-1,0-1 1,-3 3-1,-3 1-170,0 1 0,0 0 0,1 1 0,0 0 0,0 0 1,0 1-1,1 0 0,0 0 0,0 0 0,-5 11 0,2-4-123,1 0 0,1 1 1,0 0-1,1 0 0,-5 17 0,11-30 70,-2 5-100,0 0 0,1 1 0,0-1-1,-1 11 1,2-17 96,0 0 0,0 0 0,0-1 0,0 1 0,0 0 0,0 0 0,1 0 0,-1-1 0,0 1 0,0 0 0,0 0 0,1 0 0,-1-1 0,0 1 0,1 0 0,-1-1 0,1 1 0,-1 0 0,1-1 0,-1 1 0,1 0 0,0-1 0,-1 1 0,1-1 0,0 1 0,-1-1 0,1 1 0,0-1 0,-1 0 0,1 1 0,0-1 0,0 0 0,0 0 0,-1 1 0,1-1 0,0 0 0,0 0 0,0 0 0,-1 0 0,1 0 0,0 0 0,0 0 0,0 0 0,0-1 0,-1 1 0,1 0 0,0 0 0,0-1 0,-1 1 0,1 0 0,1-2 0,5-1-46,1-1 1,-1 0-1,0 0 0,-1-1 0,1 0 0,-1 0 0,0 0 0,0-1 0,-1 0 0,6-7 0,9-14 56,18-31 1,-5 3 470,-3-1 1,-2-1-1,32-95 1,-55 136-221,-8 21-138,-9 29-94,-6 24-25,3 1-1,2 1 0,-6 77 1,19-130 12,0 0 0,0 1 0,1-1 0,2 13 0,-3-19 0,1 0 1,-1 0 0,0 0 0,0 0 0,1 0 0,-1 0 0,1 0-1,-1-1 1,1 1 0,-1 0 0,1 0 0,0 0 0,-1-1 0,1 1 0,0 0-1,0-1 1,-1 1 0,2 0 0,-1-1 0,0 0-1,0 0 1,0 0-1,0 0 1,0 0-1,0 0 1,0 0 0,0 0-1,0 0 1,0 0-1,0-1 1,0 1-1,0 0 1,0-1-1,0 1 1,0-1 0,0 1-1,0-1 1,-1 1-1,1-1 1,1-1-1,7-6-2,0 0 0,-1-1-1,0 0 1,-1 0 0,0 0-1,9-17 1,31-69 7,-32 63-6,2-8 3,-20 53-2,0 1 0,-2 21 0,2-10 8,-2 0-3,-4 42-6,8-62 4,1 1-1,0 0 1,0 0 0,1 0 0,0-1-1,0 1 1,0 0 0,4 9 0,-5-14 0,1 0 0,0 0 0,0 1 0,0-1 0,0 0 0,0 0 0,0 0 0,0 0 0,1 0 0,-1 0 0,0 0 0,1-1 0,-1 1 0,0 0 0,1-1 0,-1 1 1,1-1-1,-1 1 0,1-1 0,-1 0 0,1 0 0,-1 0 0,1 0 0,-1 0 0,1 0 0,-1 0 0,1 0 0,-1 0 0,1-1 0,-1 1 0,1-1 0,-1 1 0,2-2 0,7-1 9,-2 0-1,1-1 0,15-10 0,-11 6 16,0 0 0,-1-2 0,-1 1-1,0-2 1,0 1 0,0-2 0,-2 1-1,12-17 1,-18 23-4,-1 0 0,1 0 0,-1-1-1,1 1 1,-1 0 0,-1-1 0,1 0 0,-1 1 0,0-1-1,0-10 1,-1 12-5,-1 0 0,1-1 0,-1 1 0,0 0-1,0 0 1,-1 0 0,1 0 0,-1 0 0,0 0-1,0 0 1,0 0 0,0 1 0,-1-1 0,1 1-1,-1 0 1,-4-4 0,6 5-15,-1 1 1,1-1 0,-1 1-1,1-1 1,-1 1-1,0 0 1,0-1-1,1 1 1,-1 0 0,0 0-1,0 0 1,0 1-1,0-1 1,-1 0-1,1 1 1,0-1-1,0 1 1,0 0 0,0 0-1,-4 0 1,3 1-4,1-1 1,0 1-1,-1 0 1,1 0-1,0 1 1,0-1-1,0 0 1,0 1-1,0-1 1,0 1-1,1-1 1,-1 1-1,1 0 1,-1 0-1,-2 3 1,-2 6-8,1 0 0,-1 0 0,2 0-1,0 0 1,0 1 0,-2 13 0,3-12-4,1-1 0,1 1-1,0-1 1,1 1 0,2 24-1,-2-34 8,1 0 1,0 1-1,-1-1 0,1 0 1,0 0-1,1 0 0,-1-1 1,1 1-1,-1 0 0,1 0 1,0-1-1,3 5 0,-3-6 2,0 1 0,-1-1 0,1 0 1,0 0-1,0 0 0,0 0 0,0 0 0,0-1 0,0 1 0,0-1 0,0 1 0,1-1 0,-1 1 1,0-1-1,0 0 0,0 0 0,0 0 0,1-1 0,-1 1 0,3-1 0,8-3-4,0-1 0,-1 0 1,0 0-1,0-1 0,0-1 0,-1 0 0,0 0 0,11-10 0,-10 8 2,0 0 0,0 1 0,1 0 0,0 1 0,27-11 0,-39 18 2,0 0 0,0-1 0,1 1 0,-1 0 0,0 0 0,0-1 0,1 1 0,-1 0 0,0 1 0,1-1 0,-1 0 0,0 0 0,0 0 0,1 1 0,-1-1 0,0 1 0,0-1 0,0 1 0,1-1 0,-1 1 0,0 0 0,0-1 0,0 1 0,0 0 0,0 0 0,0 0 0,0 0 0,-1 0 0,1 0 0,0 0 0,0 0 0,-1 0 0,1 0 0,-1 0 0,1 1 0,-1-1 0,1 0 0,-1 0 0,0 1 0,1-1 0,-1 0 0,0 3 0,1 4-6,0 0-1,-1 0 1,0 0 0,0 1-1,-2 8 1,1-15 52,6-29 161,1 0-88,1-2 3,2-31 1,-8 52-110,-1 0 0,0 0 1,0 0-1,0 0 0,-1 0 1,0 0-1,-1 0 0,-5-14 1,7 21-11,0 0 0,0 0 0,-1 1 0,1-1 0,-1 0 0,1 0 0,0 0 0,-1 0 1,0 1-1,1-1 0,-1 0 0,1 0 0,-1 1 0,0-1 0,0 1 0,1-1 0,-1 0 0,0 1 1,0 0-1,0-1 0,1 1 0,-1-1 0,0 1 0,0 0 0,0 0 0,-1-1 0,2 1 0,0 1-1,-1-1 1,1 0-1,0 1 1,0-1-1,0 0 1,0 0-1,0 1 1,0-1-1,0 0 1,0 1-1,0-1 1,0 0-1,0 0 0,0 1 1,0-1-1,1 0 1,-1 0-1,0 1 1,0-1-1,0 0 1,0 0-1,0 1 1,0-1-1,1 0 1,-1 0-1,0 1 1,0-1-1,0 0 1,1 0-1,-1 0 1,0 1-1,0-1 1,1 0-1,-1 0 1,0 0-1,0 0 1,1 0-1,-1 0 0,0 0 1,1 0-1,-1 0 1,0 1-1,14 7-14,-10-7-2,-1 0 0,0-1 0,1 1 1,0-1-1,-1 1 0,1-1 0,-1 0 1,1-1-1,-1 1 0,1-1 0,-1 1 1,1-1-1,-1 0 0,1 0 0,-1 0 1,0-1-1,6-2 0,-7 3-56,-1 0 0,0 0 0,1 0 0,-1 0-1,0-1 1,0 1 0,0 0 0,0 0 0,0-1 0,0 1 0,0 0-1,0-1 1,0 1 0,-1-1 0,1 1 0,-1-1 0,1 1 0,-1-1-1,1 0 1,-1 1 0,0-1 0,0 0 0,0 1 0,0-1 0,0 0-1,0 1 1,0-1 0,-1 1 0,1-1 0,-1 0 0,1 1-1,-1-1 1,1 1 0,-1-1 0,0 1 0,0-1 0,0 1 0,0 0-1,-1-2 1,-5-6-502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18388,'1'2'129,"1"1"1,-1 0 0,1-1-1,0 1 1,0-1-1,0 0 1,0 0-1,0 0 1,1 0 0,-1 0-1,0 0 1,1-1-1,0 1 1,4 1-1,-1 0 7,-1-1 0,1-1-1,0 1 1,0-1 0,0 0-1,0 0 1,9-1 0,-10 0-88,1 0 0,-1 0 0,1-1 0,-1 1 0,1-1 0,-1-1 0,0 1 0,1-1 0,-1 0 0,0 0 1,0 0-1,0-1 0,0 0 0,-1 0 0,1 0 0,-1-1 0,7-6 0,-10 9-40,1-1 0,-1 0 0,0 1 0,0-1 0,0 0 0,0 0-1,0 0 1,-1 0 0,1 0 0,-1 0 0,1 0 0,-1 0 0,1 0 0,-1 0 0,0 0 0,0-3 0,-1 4-3,1 0 0,0-1 0,-1 1 0,1-1 0,-1 1 0,0 0 0,1 0 0,-1 0 0,0-1 0,0 1 0,0 0 1,0 0-1,0 0 0,0 0 0,0 0 0,0 0 0,0 0 0,-2 0 0,0-1-1,0 1 1,-1-1-1,1 1 0,0 0 0,-1 0 0,1 1 1,-1-1-1,1 1 0,-1-1 0,0 1 0,1 0 1,-1 1-1,1-1 0,-1 0 0,1 1 0,-1 0 1,-3 1-1,1 1 3,1 0 1,-1-1 0,1 2-1,0-1 1,0 1 0,0-1-1,1 1 1,-1 1 0,1-1-1,0 1 1,0-1-1,-3 8 1,4-9 3,1 1 1,0 0-1,0 1 0,0-1 0,0 0 1,1 0-1,0 1 0,0-1 0,0 1 1,0-1-1,1 1 0,-1 0 0,1-1 1,1 1-1,-1-1 0,2 9 1,-1-11-6,-1 0 1,1 0 0,0 0 0,-1 0-1,1 0 1,0 0 0,1 0 0,-1 0 0,0 0-1,0-1 1,1 1 0,-1 0 0,1-1 0,-1 1-1,1-1 1,0 0 0,0 1 0,0-1-1,-1 0 1,4 1 0,-1-1-4,-1 0-1,1 0 1,0 0 0,0-1 0,0 1-1,0-1 1,0 0 0,0 0 0,0 0-1,6-2 1,2 0-36,0-2 1,0 1-1,-1-1 0,1-1 1,-1 0-1,14-9 1,9-9-153,-2-1 0,-1-1 0,49-51 0,-40 32-99,63-93-1,-95 126 297,-2 4 29,-1 0 1,-1 0 0,1-1 0,-1 0-1,-1 1 1,1-1 0,-1-1-1,4-14 1,-7 22-35,0 1 1,0 0-1,0 0 0,0-1 1,0 1-1,0 0 0,0-1 0,0 1 1,0 0-1,0 0 0,0-1 1,0 1-1,0 0 0,0-1 1,0 1-1,0 0 0,0 0 1,0-1-1,-1 1 0,1 0 0,0 0 1,0-1-1,0 1 0,0 0 1,0 0-1,-1-1 0,1 1 1,0 0-1,0 0 0,-1 0 1,1 0-1,0-1 0,-1 1 1,-8 4 197,-11 14 133,8-2-187,1 1 0,0 0 0,2 0 0,0 1 0,1 1 0,0-1 0,2 1 0,0 0 0,1 1 0,1-1 0,-2 37 1,3 10 58,4 1 1,9 77-1,-7-119-189,-19-64-712,-1-8 229,-5-15 164,3 0 1,-15-78-1,34 138 322,-1 1-1,1-1 1,0 0-1,-1 0 1,1 0-1,0 0 1,0 0-1,0 0 1,0 0 0,1 0-1,-1 0 1,1 0-1,-1 0 1,1 0-1,-1 0 1,1 0-1,0 0 1,0 1 0,0-1-1,0 0 1,0 1-1,0-1 1,1 1-1,-1-1 1,1 1 0,-1-1-1,1 1 1,1-2-1,1 2 20,0 0 0,1-1 0,-1 2 0,0-1-1,0 0 1,0 1 0,1 0 0,-1 0 0,0 0 0,0 0 0,1 1-1,5 1 1,99 22-803,-93-20 580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12811,'0'1'84,"-1"3"547,1 1 0,0 0 0,0-1-1,0 1 1,0 0 0,2 6 0,-2-9-495,1-1-1,0 0 1,-1 1 0,1-1-1,0 0 1,-1 0 0,1 0-1,0 1 1,0-1 0,0 0-1,0 0 1,0 0 0,0 0-1,1-1 1,-1 1 0,0 0-1,0 0 1,1-1 0,-1 1-1,0-1 1,1 1 0,-1-1-1,0 1 1,1-1 0,-1 0-1,2 0 1,6 1 49,-1-1 0,1 0 0,-1 0 0,1-1 0,-1 0 0,1-1 0,-1 0 0,0 0 0,0-1 0,0 0 0,10-5 0,-12 5-43,0 0 0,0-1 0,0 1 0,0-1 1,0-1-1,-1 1 0,0-1 0,0 0 0,0 0 0,0-1 0,-1 1 0,0-1 0,6-12 0,-9 18-120,-1-1 0,0 1 0,1-1 0,-1 1 0,0-1 0,1 1 0,-1-1 0,0 1 0,0-1 0,0 1 0,1-1 1,-1 1-1,0-1 0,0 0 0,0 1 0,0-1 0,0 1 0,0-1 0,0 1 0,0-1 0,0 0 0,0 1 0,-1-1 0,1 1 0,0-1 0,0 1 1,0-1-1,-1 1 0,1-1 0,0 1 0,-1-1 0,1 1 0,0-1 0,-1 1 0,1-1 0,-1 1 0,1 0 0,-1-1 0,1 1 0,-1 0 0,1-1 1,-1 1-1,1 0 0,-2-1 0,1 1 12,-1 0 0,1 0 0,-1 0 0,1 0 0,-1 1 0,1-1 0,-1 0 0,1 1 0,-1-1 0,1 1 0,-1-1 0,1 1 0,0 0 0,-1 0 0,1-1 0,-2 3 0,-5 4 3,1 1 1,1-1-1,-1 1 0,1 1 1,1-1-1,0 1 1,-6 12-1,1 1-63,1 0-1,-6 25 1,15-44 25,-4 11-12,1 0-1,-2 17 0,7-2-15,-2-28 28,0 0 0,1 0 0,-1 0 0,0 0 0,1 0 0,-1 0 0,1-1 0,0 1 1,-1 0-1,1 0 0,-1 0 0,1-1 0,0 1 0,0 0 0,-1-1 0,1 1 0,0 0 0,0-1 0,0 1 0,0-1 0,1 1 0,-1-1 3,1 0-1,0 1 1,0-1 0,-1 0 0,1 0 0,0 0 0,0 0 0,-1-1 0,1 1-1,0 0 1,0-1 0,-1 1 0,1-1 0,0 0 0,-1 0 0,1 1 0,1-3-1,27-20 57,-22 16-33,32-28 50,-28 22-58,1 1 0,1 1 0,0 0 0,1 1 0,0 0 0,20-9 0,-33 18-19,0 1 0,0-1-1,-1 1 1,1-1 0,0 1-1,0 0 1,0 0-1,0 0 1,0 0 0,0 0-1,0 0 1,0 0-1,0 1 1,0-1 0,0 1-1,0-1 1,0 1-1,0 0 1,0 0 0,-1 0-1,1 0 1,0 0-1,-1 0 1,1 0 0,-1 0-1,1 1 1,-1-1-1,1 1 1,-1-1 0,0 1-1,0-1 1,1 3 0,4 6-12,0 1 1,-1 0-1,0 0 1,3 16 0,0-6 29,-8-19-10,1-1 0,-1 0-1,0 0 1,1 0 0,0 1-1,-1-1 1,1 0 0,0 0 0,-1 0-1,1 0 1,0 0 0,0 0 0,0 0-1,0 0 1,0 0 0,0 0-1,0-1 1,0 1 0,0 0 0,0-1-1,1 1 1,0 0 0,0-1 1,-1 0 1,1 0-1,-1-1 0,0 1 1,1 0-1,-1 0 0,0-1 1,0 1-1,1-1 0,-1 1 1,0-1-1,0 0 0,0 1 1,1-1-1,-1 0 0,0 0 1,1-1-1,6-6-39,-1-1 0,0 1 0,-1-1 0,6-11 0,-8 14-81,7-10-314,-8 12 114,1 0 1,-1-1 0,-1 0 0,1 1 0,0-1-1,1-8 1,-1 6-260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20364,'-9'-9'1609,"9"12"-1233,-3 0-560,3 0 1112,2 7-328,7 1-600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103 189 20900,'-1'-1'95,"1"0"0,-1 0 0,0 1-1,0-1 1,1 0 0,-1 1 0,0-1-1,0 1 1,0-1 0,0 1 0,0-1 0,1 1-1,-1 0 1,0-1 0,0 1 0,0 0-1,0 0 1,0-1 0,0 1 0,0 0-1,0 0 1,0 0 0,0 0 0,0 1-1,0-1 1,0 0 0,0 0 0,0 0-1,0 1 1,0-1 0,0 1 0,0-1-1,0 1 1,0-1 0,0 1 0,0-1-1,1 1 1,-1 0 0,0-1 0,0 2-1,-3 2 54,0-1-1,0 1 0,0 0 0,1 0 1,-1 0-1,-2 6 0,-1 3-151,1 0 1,-10 27-1,15-34-44,-1-1 0,1 1 1,-1 0-1,2 0 0,-1 0 1,1 0-1,0-1 0,0 1 1,2 11-1,-2-17 39,0 1 1,0-1-1,0 1 0,0 0 0,0-1 0,1 1 1,-1-1-1,0 1 0,0-1 0,1 1 1,-1-1-1,0 1 0,1-1 0,-1 1 0,1-1 1,-1 1-1,1-1 0,-1 1 0,1-1 0,-1 0 1,1 1-1,-1-1 0,1 0 0,-1 0 1,1 1-1,0-1 0,-1 0 0,1 0 0,-1 0 1,1 0-1,0 0 0,-1 1 0,1-1 1,-1 0-1,1-1 0,0 1 0,-1 0 0,1 0 1,-1 0-1,1 0 0,1-1 0,22-12-190,-8-1 240,0-1 0,-1 0 0,0-2 0,14-20 0,45-74 858,7-34 1051,-91 165-1876,2-1 0,0 1 1,-7 27-1,-16 79-1204,26-107 932,3-9-96,-1-1 155,1 1 0,0-1 1,0 1-1,1 0 1,0 0-1,1-1 1,1 19-1,-1-27 125,1-1 0,-1 1 0,0-1 0,0 1 0,0-1 0,0 1 0,0-1 0,1 1 0,-1-1 0,0 0-1,0 1 1,1-1 0,-1 1 0,0-1 0,0 0 0,1 1 0,-1-1 0,1 0 0,-1 1 0,0-1 0,1 0 0,-1 0 0,1 1 0,-1-1 0,1 0 0,15-4-292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15243,'4'20'1195,"5"19"-81,-8-37-966,0 0 1,-1 0-1,1 0 1,0 0 0,0 0-1,0 0 1,0-1-1,1 1 1,-1 0-1,0-1 1,1 1 0,-1-1-1,1 1 1,3 1-1,-5-2-70,1-1 0,0 0-1,0 0 1,0 0 0,0 0 0,-1 0-1,1 0 1,0 0 0,0 0 0,0 0-1,0 0 1,0 0 0,-1 0 0,1 0-1,0-1 1,0 1 0,0 0 0,-1-1-1,1 1 1,0-1 0,0 1 0,-1-1-1,1 1 1,0-1 0,-1 1 0,1-1-1,-1 0 1,1 1 0,-1-1 0,2-1-1,13-23 1339,-13 19-1123,0 0 0,0 0 0,0 0 0,-1 0 0,2-10 0,-3 14-245,0 1 1,0-1-1,1 1 1,-1-1-1,0 1 1,0-1-1,-1 1 1,1-1-1,0 1 1,0-1-1,-1 1 1,1-1-1,-1 1 1,1 0-1,-1-1 1,0 1-1,0 0 0,1-1 1,-1 1-1,0 0 1,0 0-1,0 0 1,0-1-1,0 1 1,-1 0-1,1 1 1,0-1-1,-2-1 1,2 2-42,-1 0-1,0 0 1,0 0 0,1 0 0,-1 0 0,0 0-1,1 0 1,-1 1 0,0-1 0,1 1 0,-1-1-1,0 1 1,1 0 0,-1 0 0,1-1 0,-1 1 0,1 0-1,0 0 1,-1 0 0,1 1 0,0-1 0,0 0-1,0 0 1,0 1 0,0-1 0,0 1 0,0-1-1,-1 3 1,-3 5-70,0-1 0,1 1 0,-6 15 0,-4 28-155,13-49 204,1 0 0,-1 0-1,1 0 1,0 0-1,0 0 1,0-1 0,0 1-1,1 0 1,-1 0-1,1 0 1,-1 0 0,1 0-1,0-1 1,0 1-1,3 4 1,-3-6 12,0 0 1,-1-1-1,1 1 0,0 0 1,0 0-1,0-1 0,0 1 1,0-1-1,0 1 0,0-1 1,0 0-1,0 1 0,1-1 1,-1 0-1,0 0 1,0 1-1,0-1 0,0 0 1,0 0-1,1 0 0,-1-1 1,0 1-1,0 0 0,0 0 1,0-1-1,0 1 0,0 0 1,0-1-1,0 1 0,0-1 1,2 0-1,31-23 43,-31 22-38,11-10 7,1 0 29,28-19 1,-39 29-41,0-1-1,-1 1 0,1 1 0,0-1 0,0 0 0,0 1 0,0 0 0,1 0 0,-1 0 0,0 0 0,1 1 0,-1 0 0,7 0 0,-8 0-6,-1 1-1,1 0 1,-1-1-1,0 1 1,1 0-1,-1 0 1,0 1-1,0-1 0,0 0 1,0 1-1,0-1 1,0 1-1,0 0 1,0-1-1,0 1 1,-1 0-1,1 0 1,-1 0-1,3 5 1,0 2-32,0 1 0,-1 0 0,5 17 0,-7-19 20,1-1 1,0 1 0,1-1-1,0 0 1,5 11 0,-7-18 23,-1 1 0,1-1 1,-1 1-1,1-1 1,-1 1-1,1-1 1,-1 1-1,1-1 0,0 0 1,-1 1-1,1-1 1,0 0-1,-1 0 1,1 1-1,0-1 0,-1 0 1,1 0-1,0 0 1,-1 0-1,1 0 1,0 0-1,0 0 1,-1 0-1,1 0 0,0 0 1,-1 0-1,1 0 1,0-1-1,-1 1 1,1 0-1,0 0 0,-1-1 1,1 1-1,0-1 1,-1 1-1,1 0 1,0-2-1,24-20 132,-21 17-99,20-21 96,20-17-473,-36 39-490,-5 7 194,-4-3 606,1 1 0,0 0-1,0 0 1,-1-1 0,1 1 0,-1 0-1,1-1 1,-1 1 0,1-1-1,-1 1 1,1 0 0,-1-1 0,1 1-1,-1-1 1,1 1 0,-1-1 0,0 0-1,1 1 1,-1-1 0,-1 1-1,-13 3-502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19204,'0'0'101,"1"1"1,-1-1-1,1 0 1,-1 0-1,1 1 0,-1-1 1,0 0-1,1 1 1,-1-1-1,1 0 0,-1 1 1,0-1-1,0 1 1,1-1-1,-1 1 0,0-1 1,1 0-1,-1 1 1,0-1-1,0 1 0,0-1 1,0 1-1,0-1 0,1 1 1,-1-1-1,0 1 1,0 0-1,0-1 0,0 1 1,0-1-1,-1 1 1,1 0-1,-2 24 806,1-18-180,-7 77 430,-4 76 310,16-130-1501,-4-30 33,0 1 1,0 0-1,0-1 0,1 1 0,-1-1 0,0 1 1,0-1-1,1 1 0,-1-1 0,0 1 1,1-1-1,-1 1 0,1-1 0,-1 1 0,0-1 1,1 1-1,-1-1 0,1 0 0,-1 1 1,1-1-1,-1 0 0,1 1 0,0-1 0,-1 0 1,1 0-1,-1 0 0,1 1 0,-1-1 1,1 0-1,0 0 0,-1 0 0,1 0 1,0 0-1,-1 0 0,1 0 0,-1 0 0,1 0 1,0-1-1,-1 1 0,1 0 0,-1 0 1,1 0-1,-1-1 0,1 1 0,-1 0 0,2-1 1,2-2 7,1-1 0,0 1 0,-1-1 0,0 0 0,0 0-1,0 0 1,5-8 0,24-39 123,-16 22-63,10-16 36,-14 23-34,1 0 0,19-23 0,-32 44-74,0 0-1,-1 0 0,1 0 1,0 0-1,0 0 0,1 0 1,-1 0-1,0 0 0,0 0 0,0 0 1,1 1-1,-1-1 0,0 0 1,1 1-1,1-1 0,-2 1 0,-1 0 1,1 0-1,-1 0 0,1 0 0,-1 1 0,1-1 1,-1 0-1,1 0 0,-1 1 0,0-1 0,1 0 0,-1 0 1,1 1-1,-1-1 0,0 1 0,1-1 0,-1 0 1,0 1-1,1-1 0,-1 1 0,0-1 0,0 0 1,1 1-1,-1-1 0,0 1 0,0-1 0,0 1 1,0 0-1,2 6-53,-1 1 0,0-1 0,-1 0 0,0 12 0,0-11 44,-3 28-81,2-25 72,1 0 0,-1 0 1,4 22-1,-3-33 26,-1 1 0,1-1-1,0 1 1,0-1 0,0 1 0,1-1-1,-1 0 1,0 1 0,0-1-1,0 1 1,0-1 0,0 1 0,0-1-1,1 0 1,-1 1 0,0-1-1,0 0 1,1 1 0,-1-1 0,0 0-1,0 1 1,1-1 0,-1 0-1,0 1 1,1-1 0,-1 0-1,0 0 1,1 1 0,-1-1 0,1 0-1,-1 0 1,0 0 0,1 0-1,-1 0 1,1 0 0,-1 1 0,1-1-1,-1 0 1,0 0 0,1 0-1,-1 0 1,1 0 0,-1-1 0,1 1-1,-1 0 1,0 0 0,1 0-1,-1 0 1,1 0 0,-1-1-1,0 1 1,1 0 0,-1 0 0,0 0-1,1-1 1,-1 1 0,1-1-1,19-20 132,-2-5 95,28-54-1,-13 19-24,-29 58-234,-3 10 4,-3 12 2,-4 17-24,1-13 20,2 1-1,-2 28 1,5-50 30,0-1 1,0 0 0,0 0-1,0 0 1,0 0-1,0 0 1,0 0 0,1 1-1,-1-1 1,0 0-1,1 0 1,-1 0 0,1 0-1,-1 0 1,1 0-1,-1 0 1,1 0-1,1 1 1,-2-2 1,1 1-1,0-1 1,-1 0 0,1 0-1,0 1 1,0-1 0,-1 0-1,1 0 1,0 0 0,0 0-1,-1 0 1,1 0 0,0 0-1,-1 0 1,1 0-1,0 0 1,0 0 0,-1 0-1,1-1 1,1 0 0,4-1 14,-1-1 0,1-1 0,-1 1 0,9-9 0,-13 12-16,14-12 26,2-3 35,36-23 1,-49 35-60,1 0-1,0 1 1,0-1 0,0 1-1,0 0 1,1 1 0,-1-1-1,0 1 1,1 0 0,-1 0-1,1 1 1,-1-1 0,7 2-1,-9-1-2,-1 0-1,0 1 0,1 0 1,-1 0-1,0-1 1,0 1-1,0 0 0,0 1 1,1-1-1,-1 0 0,-1 1 1,1-1-1,0 1 1,0-1-1,0 1 0,1 3 1,2 1-7,-1 1 0,0 0 0,4 12 0,-2-7 0,-5-10 7,-1-1 0,1 0 1,-1 0-1,1 0 0,0 0 1,-1 0-1,1 0 0,0-1 0,0 1 1,0 0-1,0 0 0,0 0 1,0-1-1,0 1 0,0-1 0,0 1 1,0-1-1,0 1 0,0-1 1,0 1-1,0-1 0,0 0 0,1 0 1,-1 1-1,0-1 0,0 0 1,0 0-1,1 0 0,-1-1 0,0 1 1,0 0-1,0 0 0,0 0 1,1-1-1,-1 1 0,0-1 0,0 1 1,0-1-1,0 1 0,0-1 0,0 0 1,0 1-1,1-2 0,6-4 8,0 0 1,0-1-1,13-14 0,-16 15 0,2-2-1,1 0-1,0 1 0,0 0 1,1 0-1,-1 0 0,2 1 1,-1 1-1,17-8 1,-24 12-7,-1 1 1,0 0-1,1 0 1,-1-1 0,1 1-1,-1 0 1,0 0-1,1 0 1,-1 1 0,1-1-1,-1 0 1,0 0 0,1 1-1,-1-1 1,0 1-1,1-1 1,-1 1 0,0 0-1,0-1 1,1 1-1,-1 0 1,0 0 0,0 0-1,0 0 1,0 0-1,0 0 1,0 0 0,0 0-1,-1 0 1,1 1 0,0-1-1,0 0 1,-1 0-1,1 1 1,-1-1 0,0 0-1,1 3 1,2 7-6,-1-1 1,0 1-1,-1-1 0,0 12 1,0-5-12,-1-17 16,0 0 0,0-1-1,0 1 1,0 0 0,0 0 0,1 0 0,-1 0 0,0 0 0,0 0 0,0 0 0,0 0 0,0 0 0,0-1 0,0 1 0,0 0 0,0 0 0,0 0 0,1 0 0,-1 0 0,0 0 0,0 0 0,0 0 0,0 0 0,0 0 0,0 0 0,0 0 0,1 0 0,-1 0 0,0 0 0,0 0 0,0 0 0,0 0 0,0 0 0,0 0 0,0 0 0,1 0 0,-1 0 0,0 0 0,0 0 0,0 0 0,0 0-1,0 0 1,0 0 0,0 0 0,0 0 0,1 0 0,-1 0 0,0 1 0,0-1 0,0 0 0,0 0 0,0 0 0,0 0 0,0 0 0,0 0 0,0 0 0,0 0 0,0 1 0,0-1 0,0 0 0,0 0 0,0 0 0,0 0 0,1 0 0,-1 1 0,5-10-8,26-80-1101,-29 85 895,2-2-68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17404,'0'1'235,"1"0"0,-1 0 0,0 0 0,0 0 0,0 0 0,1 0 0,-1 0 0,1 0 0,-1 0 0,0 0 0,1 0 0,0 0 0,-1 0 0,1 0 0,-1-1 0,1 1 0,0 0 0,0 0 0,0-1 0,-1 1 0,3 0 0,0 1 95,0 0 1,1 0 0,-1-1 0,1 0-1,-1 0 1,6 1 0,6 1 162,0-1-1,17-1 1,-29-1-356,7 0 17,1-1 0,-1 0 1,0 0-1,1-1 0,-1 0 0,0-1 0,0-1 0,-1 1 0,1-1 0,-1-1 0,10-6 0,-14 9-109,0-1 0,-1-1 1,1 1-1,-1-1 0,0 0 0,0 0 0,-1 0 1,1 0-1,-1 0 0,0-1 0,0 0 1,0 0-1,0 0 0,-1 0 0,0 0 0,0 0 1,-1 0-1,1-1 0,-1 1 0,0-1 1,0 1-1,-1-8 0,0 11-35,0 0 1,0 0-1,0-1 1,0 1-1,0 0 1,-1 0 0,1 1-1,-1-1 1,1 0-1,-1 0 1,0 0-1,0 0 1,0 0-1,0 1 1,0-1-1,0 0 1,0 1-1,-1-1 1,1 1-1,-1-1 1,1 1-1,-1 0 1,1-1-1,-1 1 1,0 0-1,1 0 1,-1 0-1,0 0 1,0 1-1,0-1 1,0 1-1,0-1 1,0 1-1,0-1 1,0 1-1,0 0 1,-2 0-1,-3 0-2,0 1 0,0 0-1,1 0 1,-1 0 0,0 1 0,1 0-1,0 0 1,-1 1 0,1 0-1,-6 3 1,1 1-9,1 1 1,0-1-1,0 2 0,1-1 0,0 1 1,-11 15-1,15-18-2,0 1 0,1 0 1,-1 0-1,1 0 0,1 1 0,0-1 0,0 1 1,0 0-1,1 0 0,-3 16 0,5-21 3,0 0 0,0 1-1,0-1 1,1 0 0,-1 1-1,1-1 1,0 0 0,0 0 0,0 1-1,0-1 1,0 0 0,1 0 0,-1 0-1,1 0 1,4 4 0,-3-2-4,2-1 1,-1 0 0,0 0-1,1-1 1,-1 1-1,1-1 1,0 0 0,10 4-1,-6-4-1,0 1 0,0-1 0,0-1 0,1 0 0,0 0 0,-1-1 0,1 0 0,0 0 0,-1-1-1,20-3 1,-22 2 2,-1-1-1,0-1 1,0 1-1,1-1 1,-1 0-1,-1 0 1,1-1-1,-1 0 0,1 0 1,-1 0-1,0-1 1,0 0-1,-1 1 1,1-2-1,4-6 1,6-11 7,-1-1-1,15-36 1,-12 25 12,-1 4 20,-16 31-36,0 0 1,0 0-1,0 0 0,0 0 1,0 0-1,1 1 0,-1-1 1,0 0-1,0 0 0,0 0 0,0 0 1,0 0-1,0 1 0,0-1 1,0 0-1,0 0 0,0 0 1,0 0-1,0 0 0,1 0 1,-1 0-1,0 1 0,0-1 1,0 0-1,0 0 0,0 0 1,0 0-1,1 0 0,-1 0 0,0 0 1,0 0-1,0 0 0,0 0 1,0 0-1,1 0 0,-1 0 1,0 0-1,0 0 0,0 0 1,0 0-1,0 0 0,1 0 1,-1 0-1,0 0 0,0 0 0,0 0 1,0 0-1,0 0 0,1 0 1,-1 0-1,0 0 0,0 0 1,0-1-1,0 1 0,0 0 1,0 0-1,0 0 0,0 0 1,1 0-1,-1 0 0,0 0 1,0-1-1,0 1 0,0 0 0,0 0 1,0 0-1,0 0 0,2 12 10,-6 41-17,2-37 5,1 0 1,1 0 0,2 26 0,-2-42 1,0 1 0,0-1 1,0 1-1,0-1 0,0 1 0,0-1 1,0 0-1,0 1 0,1-1 0,-1 0 1,0 1-1,0-1 0,0 1 1,1-1-1,-1 0 0,0 0 0,0 1 1,1-1-1,-1 0 0,0 1 1,1-1-1,-1 0 0,1 0 0,-1 0 1,0 1-1,1-1 0,-1 0 1,0 0-1,1 0 0,-1 0 0,1 0 1,-1 0-1,0 0 0,1 0 0,-1 0 1,1 0-1,-1 0 0,1 0 1,-1 0-1,0 0 0,1 0 0,-1 0 1,1 0-1,-1 0 0,0-1 1,1 1-1,-1 0 0,0 0 0,1 0 1,-1-1-1,0 1 0,1 0 1,-1-1-1,0 1 0,1 0 0,-1-1 1,20-17 13,-20 18-14,19-24 15,-14 18-10,-1 0 0,1 0 0,1 0 0,-1 0 0,1 1 0,0 0 0,0 0 0,0 0-1,11-5 1,-16 10-6,0-1 0,0 1 0,0 0 0,1-1 0,-1 1 0,0 0 0,0 0 0,0 0 0,1 0 0,-1 0 0,0 0 0,0 0 0,0 0 0,0 1 0,1-1 0,-1 0-1,0 1 1,0-1 0,0 1 0,0-1 0,0 1 0,0 0 0,0-1 0,0 1 0,0 0 0,0 0 0,0 0 0,0-1 0,-1 1 0,1 0 0,0 0 0,-1 0 0,1 0 0,-1 0 0,1 1-1,-1-1 1,1 0 0,-1 0 0,1 2 0,2 6-12,-1 1-1,0-1 1,2 20-1,-2-14 2,-3-14 14,2 0 1,-1-1-1,0 1 0,0 0 0,0-1 0,0 1 0,0 0 0,0-1 1,1 1-1,-1 0 0,0-1 0,1 1 0,-1-1 0,0 1 0,1-1 0,-1 1 1,0 0-1,1-1 0,-1 0 0,1 1 0,-1-1 0,1 1 0,0-1 0,-1 0 1,1 1-1,-1-1 0,1 0 0,0 1 0,-1-1 0,1 0 0,-1 0 0,1 0 1,0 0-1,-1 0 0,1 0 0,0 1 0,-1-2 0,1 1 0,0 0 1,-1 0-1,1 0 0,0 0 0,-1 0 0,1 0 0,0-1 0,-1 1 0,1 0 1,-1-1-1,1 1 0,1-1 0,5-3-79,0-1-1,0 1 1,10-10-1,-4 3-525,-6 7 262,12-8-1976,-19 12 2226,1-1 0,-1 1 0,0 0-1,1-1 1,-1 1 0,1 0 0,-1-1 0,0 1 0,1-1 0,-1 1 0,0 0 0,1-1 0,-1 1-1,0-1 1,0 1 0,0-1 0,1 1 0,-1-1 0,0 1 0,0-1 0,0 1 0,0-1 0,0 1-1,0-1 1,0 0 0,0 1 0,0-1 0,0 1 0,0-1 0,-1 0 0,-8-7-996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19996,'-3'10'1689,"5"2"-1177,1-4-520,1 2 776,2 2-200,2 5-600,1 1-88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52 19964,'0'-1'113,"0"1"1,0-1-1,0 0 0,1 1 0,-1-1 0,0 0 1,0 1-1,0-1 0,0 0 0,0 1 0,0-1 1,0 0-1,0 0 0,-1 1 0,1-1 0,0 0 1,0 1-1,0-1 0,-1 1 0,1-1 0,0 0 1,-1 1-1,1-1 0,-1 1 0,1-1 0,-1 0 1,-20-11 1821,14 10-1524,-1 0 0,1 0 0,-1 1 0,-8-1 0,8 3-336,1-1 0,-1 1-1,1 1 1,-1-1 0,1 1-1,0 1 1,0-1 0,0 1 0,0 0-1,-7 5 1,10-6-77,-1 1-1,1 0 1,0 0-1,0 0 1,1 0-1,-1 0 1,1 1-1,-1 0 1,1-1-1,0 1 1,0 0 0,1 1-1,-1-1 1,1 0-1,0 1 1,-2 6-1,4-10 3,-1 0 1,1 0-1,0 0 0,0 0 0,-1-1 0,1 1 1,0 0-1,0 0 0,0 0 0,0 0 0,0 0 0,1 0 1,-1-1-1,0 1 0,0 0 0,0 0 0,1 0 0,-1 0 1,0-1-1,1 1 0,-1 0 0,1 0 0,-1-1 1,1 1-1,-1 0 0,1-1 0,0 1 0,1 1 0,-1-2 0,1 1-1,0-1 1,-1 1 0,1-1-1,0 0 1,0 1-1,0-1 1,-1 0-1,1 0 1,0 0 0,0-1-1,0 1 1,1-1-1,8-1-2,-1-1 1,0-1-1,15-7 0,5-6 3,42-30 0,-12 6-16,-59 40 15,0 0 1,0 0-1,0 1 0,0-1 0,1 0 0,-1 1 0,0-1 0,1 1 1,-1 0-1,0-1 0,1 1 0,-1 0 0,0 0 0,1 0 1,-1-1-1,0 2 0,1-1 0,1 0 0,-2 1 0,0-1 0,0 0 1,-1 1-1,1 0 0,0-1 0,-1 1 0,1-1 0,0 1 0,-1 0 0,1 0 0,-1-1 0,1 1 1,-1 0-1,0 0 0,1-1 0,-1 1 0,0 0 0,1 0 0,-1 0 0,0 1 0,1 7-8,0-1-1,-1 0 1,0 0-1,-3 15 1,2-14-2,0 4-2,-3 27 2,3-39 13,1 1-1,0-1 0,0 1 1,0 0-1,0-1 1,1 1-1,-1-1 0,0 1 1,1-1-1,-1 1 1,1-1-1,-1 1 0,1-1 1,0 0-1,0 1 0,-1-1 1,1 0-1,2 2 1,-2-2 1,0-1 1,0 0 0,-1 1 0,1-1-1,0 0 1,0 0 0,0 0 0,0 0 0,0 0-1,0 0 1,0 0 0,0 0 0,0 0-1,0 0 1,0-1 0,0 1 0,0 0 0,0-1-1,-1 1 1,1 0 0,0-1 0,1 0-1,21-16 96,-18 13-70,26-20 91,-15 11-91,0 0 0,1 1 0,1 1 0,22-11-1,-38 21-36,0 0 0,0 1 0,1-1 0,-1 0 0,1 1 0,-1-1 0,0 1 0,1 0 0,-1 0 0,4 0 0,-5 0 0,0 0 0,0 0 0,0 1 1,0-1-1,0 0 0,0 1 0,0-1 1,-1 1-1,1-1 0,0 1 0,0-1 1,0 1-1,0 0 0,-1-1 0,1 1 1,0 0-1,0 1 0,1 2-24,0 1-1,0-1 1,-1 1-1,1-1 1,-1 1 0,0-1-1,-1 1 1,1 6-1,-1-6 21,1 0 0,0 0-1,0 0 1,0 0-1,0 0 1,4 7 0,-5-12 16,1 1 0,0 0 0,0 0 1,0 0-1,0 0 0,0-1 1,0 1-1,0 0 0,0-1 1,0 1-1,0-1 0,0 1 0,0-1 1,0 1-1,0-1 0,1 0 1,-1 0-1,0 1 0,0-1 1,0 0-1,1 0 0,-1 0 0,0 0 1,0-1-1,0 1 0,0 0 1,1 0-1,-1-1 0,0 1 1,0-1-1,0 1 0,0-1 0,0 1 1,0-1-1,1-1 0,8-3-47,-1-1 0,-1 0 0,9-7 0,-9 6-306,-31 15-903,7-4 907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109 236 13843,'-6'-1'5471,"-8"-1"-2575,10 2-2738,1 1 1,0-1-1,0 1 0,0 0 1,0 1-1,0-1 0,0 0 1,0 1-1,0-1 0,0 1 0,1 0 1,-1 0-1,1 0 0,-1 1 1,1-1-1,0 0 0,0 1 1,0-1-1,0 1 0,0 0 1,0 0-1,1 0 0,-2 3 0,-2 5-72,1 0 1,0 0-1,0 0 0,1 0 0,-2 14 0,4-17-83,0-1-1,1 1 1,1 15 0,-1-22-8,0 0-1,-1 0 1,2 0 0,-1 0-1,0 0 1,0 0-1,0 0 1,0 0 0,0 0-1,1 0 1,-1 0-1,0 0 1,1-1-1,-1 1 1,1 0 0,-1 0-1,1 0 1,0 0-1,-1-1 1,1 1 0,0 0-1,-1-1 1,1 1-1,0 0 1,0-1-1,-1 1 1,1-1 0,0 1-1,0-1 1,0 0-1,0 1 1,0-1-1,0 0 1,0 0 0,0 1-1,0-1 1,0 0-1,0 0 1,0 0 0,0 0-1,0 0 1,1-1-1,2 0-7,0-1-1,0 0 1,0 0-1,-1 0 1,1 0-1,-1 0 1,0-1-1,1 0 1,-1 1-1,5-7 1,26-37-10,-31 41 28,19-28 253,-1-1 1,-2-1 0,-2-1 0,-1-1 0,-2 0 0,15-62 0,-26 90-123,-2 7-103,-1 0 1,1 1-1,-1-1 1,1 0-1,-1 1 1,1-1-1,-1 0 1,0 0-1,0 1 1,0-1-1,0 0 1,0 0-1,-1 1 1,1-1 0,-1-3-1,0 6-11,0 0-1,0 0 1,0 1-1,0-1 1,0 0-1,0 0 1,0 1-1,1-1 1,-1 0-1,1 1 1,-1-1-1,1 0 1,-1 3 0,-8 33-50,2 1 1,1-1-1,2 1 1,2 75-1,2-108-12,3 31-429,-3-34 316,0 0 0,1 0 0,-1 0 0,1 0 0,0-1 0,-1 1 0,1 0 0,0 0 0,0 0 0,0-1 0,0 1 0,0-1 0,1 1 0,-1-1 0,2 2 1,-2-2 116,-1-1 1,1 0-1,0 0 1,-1 0-1,1 0 1,0 0 0,-1 0-1,1 0 1,0 0-1,-1 0 1,1 0 0,0 0-1,-1 0 1,1 0-1,0 0 1,-1-1-1,1 1 1,0 0 0,-1 0-1,1-1 1,-1 1-1,1 0 1,-1-1-1,1 1 1,0-1 0,-1 1-1,0-1 1,1 1-1,-1-1 1,1 1 0,-1-1-1,0 1 1,1-2-1,12-16-760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81 18268,'1'-3'353,"0"0"1,-1 0-1,1-1 0,-1 1 0,0 0 1,0-1-1,-1 1 0,1 0 1,-1-1-1,1 1 0,-1 0 1,0 0-1,0 0 0,0-1 1,-1 1-1,-3-5 0,4 6-255,0 0 0,-1 1 0,1-1 0,-1 1 0,1 0 0,-1-1 0,0 1 0,0 0 0,0 0 0,1 0 0,-1 0 0,0 0 0,0 0 0,0 1 0,-1-1 0,1 1 0,0-1 0,0 1 0,0 0 0,0 0 0,0 0 0,0 0 0,-1 0 0,1 0 0,0 1 0,0-1 0,-4 2 0,0 1-69,-1-1 1,1 1-1,0 1 1,0-1 0,0 1-1,0 0 1,1 1-1,-1-1 1,-7 10-1,2-1-33,0 0 0,-17 27-1,24-33-45,0 0-1,0 0 0,0 1 1,1-1-1,0 1 0,0 0 1,1 0-1,0 0 0,-2 13 1,4-20 34,0 0 0,0 0 0,0 0 0,0 0 0,0 0 0,0-1 0,0 1 0,0 0 0,0 0 0,0 0 0,0 0 0,1-1 0,-1 1 0,0 0 0,1 0 0,-1 0 0,0-1 0,1 1 0,-1 0 0,1 0 0,-1-1 0,1 1 0,0-1 0,-1 1 0,1 0 1,0-1-1,-1 1 0,1-1 0,0 0 0,0 1 0,-1-1 0,1 1 0,0-1 0,0 0 0,0 0 0,-1 1 0,1-1 0,0 0 0,0 0 0,0 0 0,0 0 0,0 0 0,-1 0 0,1 0 0,0 0 0,0-1 0,0 1 0,0 0 0,5-2-58,-1 0 0,1 1 0,-1-2 0,0 1 0,0-1 0,7-4 0,10-10-31,0-1-1,-1-1 1,0-1-1,31-42 1,-23 28 354,-29 34-236,0-1 0,0 1 0,1-1 1,-1 1-1,0-1 0,1 1 0,-1-1 1,1 1-1,-1 0 0,1-1 0,-1 1 1,1 0-1,-1-1 0,1 1 0,-1 0 1,1-1-1,-1 1 0,1 0 0,-1 0 1,1 0-1,0 0 0,0-1 0,2 12 167,-9 32-35,3-31-110,-2 21-14,2 0 1,0 39-1,3-70-18,0-1 0,0 1 0,0-1 1,0 0-1,0 1 0,0-1 0,0 1 0,1-1 1,-1 0-1,1 1 0,-1-1 0,1 0 0,-1 0 1,1 1-1,0-1 0,0 0 0,-1 0 0,1 0 1,2 2-1,-2-3 7,-1 0 0,1 1 0,0-1-1,0 0 1,0 0 0,0 0 0,-1 0 0,1 0 0,0 0 0,0 0 0,0 0-1,0-1 1,0 1 0,-1 0 0,1 0 0,0-1 0,0 1 0,-1 0 0,1-1-1,0 1 1,0-1 0,-1 1 0,2-1 0,5-6 89,1 1 0,-1-1 0,-1-1 0,7-7 0,-11 12-78,12-16 145,-8 11-80,1-1 0,-1 1 0,1 0-1,0 1 1,1-1 0,0 2 0,11-9 0,-18 15-88,0-1 1,0 1 0,-1-1 0,1 1 0,0 0 0,0-1 0,0 1-1,0 0 1,0 0 0,0 0 0,0 0 0,0 0 0,0 0 0,0 0 0,0 0-1,0 0 1,0 0 0,0 0 0,0 1 0,0-1 0,-1 0 0,1 1-1,2 0 1,-2 0-7,0 0 0,1 1 0,-1-1-1,0 0 1,0 1 0,0-1 0,0 1-1,0-1 1,0 1 0,0 0 0,1 3-1,0 5-57,1-1-1,-2 1 0,2 17 1,-2-22 32,-1 9-33,0-11 59,0 0 0,0 1 1,1-1-1,-1 1 0,1-1 0,-1 0 1,1 0-1,0 1 0,2 3 1,-2-7 10,-1 1 0,0-1 0,0 0 0,1 0 0,-1 0 0,0 0 0,1 0 1,-1 0-1,0 0 0,1 1 0,-1-1 0,0 0 0,1 0 0,-1 0 0,0 0 0,1-1 0,-1 1 0,0 0 1,1 0-1,-1 0 0,0 0 0,1 0 0,-1 0 0,0 0 0,1-1 0,-1 1 0,0 0 0,0 0 0,1 0 1,-1-1-1,0 1 0,0 0 0,1 0 0,-1-1 0,0 1 0,0 0 0,0-1 0,1 1 0,-1-1 1,12-14 91,-11 14-82,15-24 127,-11 18-105,-1-1 0,1 1 1,0 0-1,0 1 1,1-1-1,0 1 0,0 0 1,1 0-1,13-9 0,-19 15-36,0-1 0,1 1 0,-1-1 0,0 1 0,0-1 0,0 1 0,0 0 0,0 0 0,1 0 0,-1-1 0,0 1 0,0 0 0,0 0 0,1 0-1,-1 1 1,0-1 0,0 0 0,0 0 0,0 1 0,1-1 0,-1 1 0,0-1 0,0 1 0,0-1 0,0 1 0,0 0 0,0-1 0,0 1 0,0 0 0,0 0 0,-1 0 0,1 0 0,0 0-1,0 0 1,-1 0 0,1 0 0,-1 0 0,1 0 0,-1 0 0,1 0 0,-1 0 0,0 0 0,1 3 0,2 7-24,0 0 1,-1 0-1,1 21 0,-1-14-10,-2-17 38,0 0-1,0 0 0,0 0 1,0 0-1,0 0 0,1 0 1,-1-1-1,0 1 0,1 0 1,-1 0-1,0 0 0,1 0 1,-1 0-1,1-1 0,0 1 1,-1 0-1,1 0 0,-1-1 1,1 1-1,0 0 1,0-1-1,0 1 0,0-1 3,0 1-1,0-1 1,0 0 0,0 0-1,0 0 1,0 0-1,0-1 1,0 1 0,0 0-1,0 0 1,-1 0-1,1-1 1,0 1 0,0-1-1,0 1 1,0 0-1,-1-1 1,2 0-1,6-6 39,-1 1 0,0-1-1,10-12 1,-8 9-16,11-12 73,-12 12-71,0 0 0,1 1 0,0 1 0,20-15 0,-29 23-33,1-1 1,-1 1-1,1 0 0,-1-1 0,1 1 0,-1 0 0,1-1 0,-1 1 0,1 0 0,-1 0 0,1-1 0,0 1 1,-1 0-1,1 0 0,-1 0 0,1 0 0,0 0 0,-1 0 0,1 0 0,-1 0 0,1 0 0,0 0 0,-1 0 1,1 1-1,-1-1 0,1 0 0,-1 0 0,1 0 0,0 1 0,-1-1 0,1 0 0,0 1 0,-1 0-126,1 1 0,0-1 0,-1 0 0,1 0 0,-1 1 0,0-1 0,1 0 0,-1 1 1,0-1-1,0 1 0,0-1 0,0 0 0,0 3 0,-1 2-511,1 1 0,-2 0 0,1-1 0,-5 13 0,2-8-212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15643,'0'1'77,"0"2"203,0-1-1,0 1 1,0-1-1,0 1 1,1-1-1,-1 1 1,1-1-1,1 5 1,-2-7-231,0 0-1,0 1 1,1-1 0,-1 0 0,0 1 0,1-1 0,-1 0 0,0 0 0,0 1 0,1-1-1,-1 0 1,1 0 0,-1 0 0,0 1 0,1-1 0,-1 0 0,0 0 0,1 0 0,-1 0-1,1 0 1,-1 0 0,0 0 0,1 0 0,16-6 1194,13-14-649,-1-1 0,-1-1 0,0-2 0,-2-1-1,-1-1 1,-2-1 0,41-58 0,-60 79-570,1-1 0,-1 0 0,0 0 1,0 0-1,-1 0 0,0 0 0,0-1 0,-1 1 1,0-1-1,0 0 0,-1 0 0,1-12 0,-2 18-20,0 1-1,0 0 0,0 0 0,0-1 0,0 1 0,-1 0 0,1 0 1,0 0-1,-1 0 0,1-1 0,-1 1 0,1 0 0,-1 0 0,0 0 0,1 0 1,-1 0-1,0 0 0,0 0 0,1 0 0,-1 0 0,0 1 0,0-1 0,0 0 1,0 1-1,0-1 0,0 0 0,-1 1 0,1-1 0,0 1 0,0 0 0,0-1 1,0 1-1,-1 0 0,1 0 0,0-1 0,0 1 0,-1 0 0,1 0 0,0 0 1,0 1-1,0-1 0,-1 0 0,1 0 0,0 1 0,0-1 0,0 1 0,-2 0 1,-3 1-8,1 0 1,0 1 0,0-1 0,1 1-1,-1 0 1,0 1 0,1-1-1,0 1 1,-5 4 0,2 1-4,1 1 0,1-1-1,-1 1 1,1 0 0,1 0 0,0 0 0,1 1 0,0-1 0,0 1-1,1 0 1,0 0 0,0 13 0,2-19 5,0 0 0,1 0 0,-1 0 0,1 1 0,0-1 0,0 0 0,1 0 0,-1 0 0,1-1-1,0 1 1,0 0 0,4 5 0,-3-7 1,-1 0 0,1 0 0,0 0 0,0-1 0,0 1 0,0-1 0,0 1 0,1-1 0,-1 0 0,1 0 0,0-1 0,-1 1-1,1-1 1,0 0 0,0 0 0,0 0 0,6 1 0,4-1 6,0-1 0,0 0-1,0-1 1,0 0 0,-1-2 0,1 1-1,0-1 1,-1-1 0,1-1 0,14-7-1,18-10 73,61-39 0,-96 54-59,18-11 18,-15 8 4,1 1 0,23-11 0,-38 20-39,1 0 1,-1 0-1,0-1 0,0 1 0,1 0 0,-1 0 0,0 0 1,0 0-1,1 0 0,-1 0 0,0 0 0,0 0 0,1 0 0,-1 0 1,0 0-1,1 0 0,-1 0 0,0 0 0,0 0 0,1 0 1,-1 0-1,0 0 0,0 0 0,1 1 0,-1-1 0,0 0 1,0 0-1,1 0 0,-1 0 0,0 1 0,0-1 0,0 0 1,1 0-1,-1 0 0,0 1 0,0-1 0,0 0 0,0 0 0,0 0 1,0 1-1,1-1 0,-1 0 0,0 1 0,0-1 0,0 0 1,0 0-1,0 1 0,0-1 0,0 0 0,0 0 0,0 1 1,0-1-1,0 0 0,0 0 0,0 1 0,0-1 0,0 0 1,-1 1-1,1-1 0,0 0 0,0 0 0,0 1 0,-7 18 18,7-17-17,-7 14-5,2-4 11,0 0 0,0 1 0,2 0 0,-6 24 0,9-35-4,0 1-1,0-1 1,-1 0 0,1 0-1,0 0 1,1 0 0,-1 0-1,0 0 1,1 0-1,-1 0 1,1 0 0,0 0-1,-1 0 1,1 0-1,0 0 1,0 0 0,0 0-1,1 0 1,-1-1 0,0 1-1,1 0 1,-1-1-1,1 1 1,-1-1 0,1 0-1,0 1 1,-1-1-1,1 0 1,0 0 0,0 0-1,0 0 1,0-1 0,0 1-1,0-1 1,0 1-1,0-1 1,0 1 0,3-1-1,6 1 11,0-1 0,0 0 0,1-1 0,-1 0 0,0-1 0,0 0 0,0-1 0,15-5 0,85-39 53,-98 40-62,29-14 6,-20 10-15,0 0 0,0 1 0,34-9-1,-54 19 4,-1-1 0,0 1 0,0 0 0,0-1 0,0 1-1,0 0 1,0 0 0,1 0 0,-1 0 0,0 0 0,0 0-1,0 0 1,0 1 0,0-1 0,0 0 0,1 0 0,-1 1 0,0-1-1,0 1 1,0-1 0,0 1 0,0 0 0,0-1 0,-1 1-1,1 0 1,0-1 0,0 1 0,0 0 0,-1 0 0,1 0-1,0 0 1,-1 0 0,1 0 0,0 0 0,-1 0 0,0 0 0,1 0-1,-1 0 1,0 0 0,1 0 0,-1 0 0,0 1 0,0-1-1,0 2 1,0 7-5,0-1-1,-1 1 0,0 0 1,-3 14-1,0-4-13,1 2-18,1-16-71,1 0 1,0 0 0,1 1 0,-1-1 0,1 1 0,0-1 0,2 9 0,10-51-1531,-6 6 1191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166 423 17276,'4'-7'637,"-1"-1"0,1 0 0,-1 0 0,-1 0 0,1 0 1,1-9-1,-4 15-478,1 0 1,-1 0 0,0 0 0,1 0 0,-1 0-1,0 1 1,0-1 0,0 0 0,0 0 0,-1 0-1,1 0 1,0 0 0,-1 0 0,0 0-1,1 0 1,-1 1 0,0-1 0,0 0 0,0 1-1,0-1 1,0 0 0,0 1 0,0-1-1,-1 1 1,1 0 0,0-1 0,-1 1 0,1 0-1,-1 0 1,0 0 0,1 0 0,-3-1-1,2 1-101,0 1 0,0 0 0,-1 0 0,1 0-1,0 0 1,0 0 0,0 0 0,0 0-1,0 1 1,0-1 0,-1 1 0,1-1-1,0 1 1,0 0 0,1 0 0,-1 0-1,0 0 1,0 0 0,0 0 0,1 1 0,-4 2-1,-3 3-36,1 1 0,-14 17 0,18-21 8,-8 11-73,0 0 0,1 1 0,-13 28 0,19-35-35,0 1 1,1-1-1,0 1 0,1 0 0,0 0 0,0 0 1,1 0-1,0 11 0,1-19 51,0-1 0,-1 0 0,1 0 0,0 1 0,1-1 1,-1 0-1,0 1 0,0-1 0,0 0 0,1 0 0,-1 1 0,1-1 0,-1 0 1,1 0-1,-1 0 0,1 0 0,0 0 0,-1 0 0,1 0 0,0 0 0,0 0 0,0 0 1,0 0-1,0 0 0,0 0 0,0-1 0,0 1 0,0 0 0,0-1 0,1 1 1,-1-1-1,0 1 0,0-1 0,1 0 0,-1 1 0,0-1 0,0 0 0,1 0 0,-1 0 1,0 0-1,0 0 0,1 0 0,1-1 0,2 0-52,0 0 0,1-1 0,-1 1 0,0-1 0,0-1 0,0 1 0,-1-1 0,1 1 0,4-5 0,8-8-205,21-22 0,0-1 99,-38 38 182,0 0 1,1 0 0,-1-1-1,0 1 1,1 0 0,-1 0-1,0 0 1,0 0 0,1 0-1,-1 0 1,0 0 0,1 0-1,-1 1 1,0-1 0,0 0-1,1 0 1,-1 0 0,0 0-1,0 0 1,1 0 0,-1 0-1,0 1 1,0-1 0,1 0-1,-1 0 1,0 0 0,0 1-1,0-1 1,1 0 0,-1 0-1,0 0 1,0 1 0,0-1-1,0 0 1,0 1 0,1-1-1,-1 0 1,0 0 0,0 1-1,0-1 1,0 0 0,0 0-1,0 1 1,0-1 0,0 1-1,4 13-57,-2 19 3,-1 0 1,-2 1-1,-8 58 1,6-72 72,-28 175 202,8-65-126,22-120-84,-1 1 1,0 0-1,0 0 0,-1 1 0,0-1 1,-6 14-1,2-18 4,1-9-2,0-15 0,3-2-8,1 1 0,1-1 0,1 0 0,0 0 0,2 0 0,0 1 0,1-1 0,0 1 0,2-1 0,12-31 0,4-1-22,2 2 0,43-68 0,41-48 125,-52 84 133,-3-3 0,49-110 0,-94 180-189,-3 6-19,-1 1-1,1-1 1,-1 0 0,-1 0 0,0 0 0,0 0 0,0-1 0,-1 1 0,0 0 0,-1-13 0,1 20-28,-1 1 1,0-1-1,-1 1 1,1-1 0,0 0-1,0 1 1,0-1 0,0 1-1,0-1 1,0 1 0,-1-1-1,1 1 1,0-1 0,-1 1-1,1-1 1,0 1 0,-1-1-1,1 1 1,0-1 0,-1 1-1,1 0 1,-1-1 0,1 1-1,-1 0 1,1-1-1,0 1 1,-1 0 0,0-1-1,1 1 1,-1 0 0,1 0-1,-2 0 1,1 0 0,-1 0-1,1 0 1,-1 1 0,1-1-1,0 1 1,-1-1 0,1 1-1,0 0 1,-1 0 0,1-1-1,0 1 1,-2 2 0,-3 2 0,-1 2 1,2-1 0,-9 10-1,-4 13-6,2 1 0,1 0 0,1 1 0,1 0-1,2 1 1,1 0 0,2 1 0,-8 60 0,16-88-1,-2 10-27,0 0 0,2 0 1,2 31-1,-2-43 23,1 0 1,0 0-1,-1 0 0,1 0 1,0 0-1,0-1 1,1 1-1,-1 0 0,1-1 1,-1 1-1,4 4 1,-3-6 2,-1 0 0,1 0 0,-1 0 0,1 0 1,-1 0-1,1 0 0,-1-1 0,1 1 0,0 0 1,-1-1-1,1 1 0,0-1 0,0 0 0,-1 1 1,1-1-1,0 0 0,0 0 0,0 0 0,-1 0 1,1-1-1,3 0 0,3-1-12,0 0 0,0-1 0,0-1-1,-1 1 1,1-1 0,-1-1 0,0 1 0,0-1-1,0 0 1,10-10 0,4-7 24,30-38 0,-28 29 52,-1-1 0,19-36-1,-68 192 103,24-112-159,0 0 0,2 0-1,-1-1 1,2 1 0,-1 0-1,2 0 1,2 20 0,-3-31 2,0 0 0,1 1 0,-1-1 0,0 0-1,1 0 1,-1 0 0,1 0 0,-1 0 0,1 0 0,0 0 0,0 0 0,-1 0 0,1 0 0,0 0 0,0 0 0,0 0 0,0-1-1,0 1 1,0 0 0,0-1 0,0 1 0,0-1 0,0 1 0,0-1 0,0 1 0,2-1 0,0 0 7,0 0 0,-1 0 1,1 0-1,-1-1 0,1 1 1,0-1-1,-1 0 0,1 1 0,-1-1 1,0 0-1,5-3 0,4-3 65,0-1-1,-1 0 1,17-15-1,0-7 166,-1-1 0,-2-1 0,0-1 0,30-59 0,-60 104-217,1 1 0,-6 21 1,0 2-11,-35 98-773,56-146 648,5-14-84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16003,'-7'-6'1537,"4"11"-1009,-1 3-344,-1 7 792,7 0 1257,1 3-2025,2-3 16,5 0-8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81 441 16003,'-30'45'2804,"20"-32"-1986,1 1 0,-9 17 0,16-25-669,0 0 0,-1-1 0,2 1 0,-1 0 0,1 0 0,0 0-1,0 0 1,1 1 0,0 9 0,0-15-134,0 0 0,-1 0 0,1 0 0,1 0 0,-1 0 0,0 0 1,0 0-1,0 0 0,0 0 0,1-1 0,-1 1 0,0 0 0,1 0 0,-1 0 0,1 0 0,-1 0 0,1-1 0,-1 1 0,1 0 0,0 0 0,-1-1 0,1 1 0,0 0 0,0-1 0,-1 1 0,1-1 0,0 1 0,0-1 1,0 1-1,0-1 0,0 0 0,0 1 0,-1-1 0,1 0 0,0 0 0,0 0 0,0 0 0,0 0 0,0 0 0,0 0 0,1 0 0,2-1 31,0 0 0,0 0 0,0 0 0,-1 0 0,1-1 0,0 0 0,-1 0 0,0 0 0,6-4 0,11-10 161,-2-1-1,0-1 1,-1-1-1,18-25 1,49-89 716,-66 99-733,-1-1 1,14-42 0,-25 60-152,-1 0-1,-1 0 0,0-1 1,-2 0-1,0 1 1,-1-35-1,-1 49-42,0-1 0,0 0 0,-1 0 0,0 1 0,0-1-1,0 1 1,0-1 0,0 1 0,-1-1 0,0 1 0,1 0 0,-1 0 0,0 0 0,-4-4 0,5 5-3,-1 1 1,0-1 0,-1 1-1,1 0 1,0-1-1,0 1 1,-1 0 0,1 0-1,0 0 1,-1 1 0,1-1-1,-1 0 1,1 1 0,-1 0-1,1 0 1,-1 0-1,1 0 1,-1 0 0,1 0-1,-1 0 1,-3 2 0,-5 1-8,1 0 0,0 1-1,1 0 1,-1 1 0,1 0 0,0 0 0,0 1 0,-16 13 0,13-9 12,1 1-1,0 1 1,0 0-1,1 0 1,-11 18-1,20-28 0,0 0 0,-1 0 0,1 0 0,1 1 0,-1-1 0,0 0 1,0 0-1,1 0 0,-1 1 0,1-1 0,0 0 0,0 1 0,0-1 0,0 0 0,0 1 0,0-1 0,0 0 0,1 1 0,-1-1 0,1 0 0,0 0 0,0 0 0,0 0 0,0 1 0,0-1 0,0 0 0,2 2 0,4 3-14,-1 1 0,2-1 0,-1-1-1,1 0 1,10 7 0,1 1-14,-7-5 23,-1 0 0,0 1 0,-1 0 0,0 0 0,-1 1-1,0 1 1,0 0 0,-1 0 0,-1 0 0,0 1 0,-1 0 0,0 0 0,-1 1 0,-1 0 0,0 0 0,-1 0 0,0 0 0,1 23 0,-3-20-323,-2 0 0,1-1 0,-2 1 0,-6 26 0,11-55-4380,7-27 3359,1 0 36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47 15875,'8'8'768,"-6"-6"-385,0 0 0,-1-1 0,1 1-1,0 0 1,0-1 0,0 0 0,0 1 0,4 1 0,-6-3-327,0 0 0,1 0 0,-1 0 0,0 0 0,1 0 0,-1 0 0,0 0 0,0 0 0,1 0 0,-1-1 0,0 1 0,0 0 0,1 0 0,-1 0 0,0 0 0,0 0 0,0 0 0,1-1 0,-1 1 0,0 0 0,0 0 1,0 0-1,1 0 0,-1-1 0,0 1 0,0 0 0,0 0 0,0-1 0,0 1 0,1 0 0,-1-1 0,2-17 1276,-2 16-1219,0-1 0,0 1-1,0-1 1,-1 1 0,1 0 0,-1-1-1,1 1 1,-1 0 0,0-1 0,0 1-1,0 0 1,0 0 0,0 0-1,-1 0 1,1 0 0,-3-3 0,3 4-80,0 1 0,0-1 1,0 0-1,-1 1 1,1-1-1,0 0 0,0 1 1,-1 0-1,1-1 0,0 1 1,-1 0-1,1-1 1,0 1-1,-1 0 0,1 0 1,-1 0-1,1 0 1,0 0-1,-1 1 0,1-1 1,0 0-1,-1 1 1,1-1-1,0 1 0,0-1 1,-1 1-1,1 0 0,0-1 1,0 1-1,-2 1 1,-4 4 1,1-1 0,0 1-1,0 0 1,0 1 0,1-1 0,-1 1 0,2 0 0,-9 15 0,3-1-29,1 0-1,-7 24 0,12-36-6,1 0-1,1 1 1,0-1-1,0 1 1,1-1-1,0 1 1,0-1-1,2 16 1,-1-24 0,0 0 1,1 0-1,-1 0 1,0 0 0,1 0-1,-1 0 1,0 0-1,1 0 1,-1 0-1,1-1 1,-1 1-1,1 0 1,0 0-1,-1-1 1,1 1-1,0 0 1,-1-1-1,1 1 1,0-1-1,0 1 1,0-1-1,-1 1 1,1-1-1,0 1 1,0-1-1,0 0 1,0 0-1,0 1 1,0-1-1,0 0 1,0 0-1,0 0 1,0 0-1,0 0 1,0 0-1,0 0 1,0 0-1,0-1 1,-1 1-1,1 0 1,0-1-1,0 1 1,0 0-1,1-2 1,5-1-9,0 0 1,0-1 0,0 0-1,7-5 1,46-38-7,-36 28 23,0 1 0,48-28 0,-69 45-7,0-1-1,0 1 0,1-1 1,-1 1-1,0 0 1,1 1-1,-1-1 0,1 0 1,-1 1-1,1 0 1,3 0-1,-6 0 1,1 0-1,-1 1 1,0-1-1,1 1 1,-1-1 0,0 1-1,1-1 1,-1 1 0,0 0-1,0 0 1,0 0 0,0 0-1,0-1 1,0 1 0,0 1-1,0-1 1,0 0 0,0 0-1,0 0 1,-1 0 0,1 1-1,0-1 1,-1 0-1,1 0 1,-1 1 0,0-1-1,1 1 1,-1-1 0,0 2-1,1 7 4,-1-1-1,0 1 1,0-1-1,-1 1 1,0-1-1,-3 12 1,-3 28 17,6-49-19,1 1 1,0-1 0,0 1 0,0-1-1,0 1 1,0-1 0,0 0 0,0 1-1,0-1 1,0 1 0,0-1 0,0 1-1,0-1 1,0 1 0,0-1 0,1 0-1,-1 1 1,0-1 0,0 1 0,0-1-1,1 0 1,-1 1 0,0-1 0,0 0-1,1 1 1,-1-1 0,0 0 0,1 1-1,-1-1 1,0 0 0,1 0 0,-1 1-1,0-1 1,1 0 0,-1 0 0,1 0-1,0 1 1,0-2 4,1 1-1,-1 0 1,1-1 0,-1 1-1,1-1 1,-1 1-1,0-1 1,1 0 0,-1 1-1,0-1 1,2-1 0,34-30 78,-37 32-85,18-19 35,-5 5 1,0 1 1,0 0 0,1 1-1,0 1 1,1 0-1,20-10 1,-34 21-36,0-1 1,0 0-1,0 1 0,0-1 1,0 1-1,0 0 0,1-1 1,-1 1-1,0 0 1,0 0-1,0 0 0,0-1 1,1 1-1,-1 0 0,0 1 1,0-1-1,0 0 1,1 0-1,-1 0 0,0 1 1,0-1-1,0 1 0,0-1 1,0 1-1,2 0 1,-2 1-1,0-1 1,1 1 0,-2-1 0,1 1 0,0 0 0,0-1 0,0 1 0,-1 0 0,1-1 0,-1 1 0,1 0-1,-1 0 1,0 0 0,0 3 0,0 7 8,0-1-1,-2 1 1,1 0-1,-4 11 1,5-21-7,-2 8-29,-1 0 0,1 0-1,-2 0 1,1 0 0,-1 0 0,-1-1-1,-5 10 1,7-16 1,2-4-19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19132,'1'-11'875,"1"-5"1997,-4 24-1835,-42 203 2034,0 109-3502,42-306-474,0-28 369,-1-12 130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19172,'-3'-14'2241,"3"4"-1473,10-1-280,6 4 1288,13 3-624,1 0-303,13-3-417,3-1-176,4 4-384,0 3-520,0 1-1497,-2 4 1881,-5 7-320,1 4-208</inkml:trace>
  <inkml:trace contextRef="#ctx0" brushRef="#br0" timeOffset="1">657 221 16732,'-20'14'1372,"1"1"0,1 1 0,0 0 0,-18 22 0,28-29-1189,2 0-1,-1 0 1,1 1-1,0 0 1,1 0-1,1 0 1,-1 1 0,1 0-1,1-1 1,-4 23-1,7-31-177,-1 0 0,1 0 0,0 0 0,0 0 0,0 0 0,0 0-1,0 0 1,0 0 0,1 0 0,-1-1 0,0 1 0,1 0 0,0 0 0,1 3 0,-1-4-3,-1-1 1,1 1 0,-1-1 0,1 1-1,0-1 1,-1 1 0,1-1 0,0 1 0,-1-1-1,1 0 1,0 1 0,0-1 0,-1 0-1,1 0 1,0 0 0,0 0 0,0 1-1,-1-1 1,1 0 0,0 0 0,0 0-1,0-1 1,-1 1 0,2 0 0,3-2 6,0 1-1,-1-1 1,1 0 0,-1-1 0,1 1 0,-1-1 0,0 0 0,0 0 0,5-5 0,18-17 102,-1-1 0,-2-2 0,-1-1 0,-1 0 0,-1-2-1,24-47 1,-40 63 18,-5 15-127,0 0-1,0 0 1,0 0 0,0 0 0,0 0 0,0 0-1,0 0 1,0 0 0,0 0 0,0 0 0,0-1-1,-1 1 1,1 0 0,0 0 0,0 0 0,0 0-1,0 0 1,0 0 0,0 0 0,0 0 0,0 0 0,0 0-1,-1 0 1,1 0 0,0 0 0,0 0 0,0 0-1,0 0 1,0 0 0,0 0 0,0 0 0,0 0-1,0 0 1,-1 0 0,1 0 0,0 0 0,0 0-1,0 0 1,0 0 0,0 0 0,0 0 0,0 0-1,0 0 1,0 0 0,-1 1 0,1-1 0,0 0-1,0 0 1,0 0 0,0 0 0,0 0 0,0 0 0,0 0-1,0 0 1,0 0 0,0 1 0,-18 20 54,6-1-37,1 0 0,-14 35 0,22-48-140,1 1 1,-1-1-1,1 0 0,1 1 1,-1 0-1,2-1 0,-1 1 1,1 0-1,0-1 1,0 1-1,3 13 0,-3-20 78,0 0 0,1 0 0,-1 0 0,0 0 0,1 0-1,-1 0 1,1-1 0,-1 1 0,1 0 0,0 0 0,-1-1-1,1 1 1,0 0 0,0 0 0,-1-1 0,1 1 0,0-1-1,0 1 1,0-1 0,0 1 0,-1-1 0,1 0 0,0 1-1,0-1 1,0 0 0,0 0 0,0 1 0,0-1 0,0 0-1,2 0 1,1-1-17,-1 1 0,1-1 0,0 0 0,-1 0 1,1 0-1,-1 0 0,4-2 0,27-15-527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16404,'-3'0'168,"1"1"0,0-1 0,-1 1 0,1-1 0,0 1 0,-1 0 0,1 0 0,0 0 0,0 1 0,0-1 0,0 0 0,0 1 0,0-1 0,1 1 0,-1-1 0,0 1 0,-1 3 0,-25 35 1243,24-33-911,1-1-390,0-1 0,0 1-1,0-1 1,1 1-1,0 0 1,0 0 0,1 0-1,-1 0 1,1 0 0,1 1-1,-1-1 1,1 0 0,0 0-1,1 8 1,2 2-65,1 0 0,1-1 1,0 1-1,9 17 0,-3-7-158,-1 0 0,-2 0 0,0 1-1,-2 0 1,5 47 0,-10-62 109,-1-1-1,0 1 1,-1 0 0,0 0-1,-1 0 1,0 0 0,-1-1 0,0 1-1,-1-1 1,0 0 0,-1 0-1,0 0 1,-1-1 0,0 1-1,-13 16 1,-23 17 623,39-41-529,0-1 0,0 0 0,0 1 0,0-1 0,0 0 1,-1-1-1,1 1 0,0 0 0,-1-1 0,0 0 0,1 0 0,-1 0 0,-6 1 1,9-3-46,0 1 1,-1 0 0,1-1 0,0 1-1,0-1 1,0 1 0,-1-1 0,1 1 0,0-1-1,0 0 1,0 0 0,0 0 0,0 1 0,0-1-1,0 0 1,1 0 0,-1 0 0,0 0 0,0 0-1,1-1 1,-1 1 0,1 0 0,-1 0-1,1 0 1,-1-1 0,1 1 0,0 0 0,0 0-1,-1-1 1,1 1 0,0-3 0,-1-6 157,1-1 0,0-19 1,1 26-130,0-27 103,2 0-1,1 0 0,2 1 0,1 0 0,1 0 0,1 1 1,2 0-1,18-35 0,-20 51-252,1 0 0,0 1 0,0 1-1,1 0 1,1 0 0,0 1 0,0 1 0,1 0 0,0 0 0,27-11-1,9-4-125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61 13691,'1'-1'158,"0"0"-1,0 0 1,0 0-1,0 0 1,0 0-1,0-1 1,-1 1 0,1 0-1,0-1 1,-1 1-1,1 0 1,-1-1-1,1 1 1,-1-1 0,0 1-1,0-1 1,0 1-1,1-1 1,-1 1 0,-1-1-1,1 1 1,0-1-1,0 1 1,0-1-1,-1 1 1,1-1 0,-1 1-1,1 0 1,-2-3-1,0 2 82,0 0 0,0 1-1,0-1 1,0 1 0,0 0-1,-1-1 1,1 1 0,0 0-1,0 0 1,-1 0 0,1 1-1,-1-1 1,1 0 0,-1 1-1,1 0 1,-1-1 0,-3 1-1,-4 1-104,1-1-1,-1 1 1,1 0 0,-1 1-1,1 0 1,0 1 0,0 0-1,0 0 1,0 1 0,1 0-1,-1 1 1,1 0-1,0 0 1,1 1 0,-1-1-1,1 2 1,0-1 0,0 1-1,1 0 1,0 1 0,0-1-1,-6 12 1,5-7-123,0 0 0,1 0 1,1 1-1,0-1 0,0 1 1,1 1-1,1-1 0,0 1 1,1-1-1,1 1 0,0 0 1,1-1-1,0 1 0,4 25 1,-3-34-22,0-1 1,0 1 0,0-1 0,1 0-1,-1 1 1,1-1 0,0 0 0,1 0-1,-1 0 1,1-1 0,-1 1 0,1 0-1,0-1 1,1 0 0,-1 0 0,0 0-1,1 0 1,0 0 0,-1-1 0,1 0-1,0 1 1,1-1 0,-1-1 0,8 3-1,-2-2-13,0 0-1,0-1 1,0 0-1,1-1 1,-1 0 0,0 0-1,0-1 1,0-1-1,0 0 1,11-3-1,-5 1-3,-7 2 34,0 0 1,0 0-1,-1-1 1,1 0-1,0-1 1,-1 0-1,0 0 1,0-1 0,8-6-1,-15 11-2,-1-1 0,1 1 0,-1-1 1,1 1-1,-1-1 0,1 1 0,-1-1 0,0 1 0,1-1 0,-1 0 0,0 1 1,1-1-1,-1 1 0,0-1 0,0 0 0,0 1 0,0-1 0,0 0 0,1 1 0,-1-1 1,0 0-1,0 1 0,-1-1 0,1 0 0,0 1 0,0-1 0,0 0 0,0 1 1,0-1-1,-1 1 0,1-1 0,0 0 0,-1 1 0,1-1 0,0 1 0,-1-1 1,1 1-1,-1-1 0,1 1 0,-1-1 0,1 1 0,-1-1 0,1 1 0,-1 0 0,1-1 1,-2 1-1,-32-15 108,28 12-91,-31-8 265,-41-7-1,77 18-277,24 3-202,38 2 0,-38-5-15,43 8 0,-62-7 203,0 0 0,0 1 0,0-1-1,0 1 1,-1 0 0,1 0 0,-1 0 0,1 1-1,-1-1 1,0 1 0,0 0 0,0 0 0,0 0-1,-1 0 1,1 0 0,-1 1 0,3 4 0,-1-2-141,-1 0 1,-1 1-1,1-1 1,-1 1-1,0-1 1,-1 1-1,1 0 1,-1-1-1,0 12 1,-1-18 133,0 0 0,0 0-1,-1 0 1,1 0 0,0 0 0,0 1 0,0-1 0,0 0-1,-1 0 1,1 0 0,0 0 0,0 0 0,0 0 0,0 0-1,-1 0 1,1 0 0,0 0 0,0 0 0,0 0 0,0 0-1,-1-1 1,1 1 0,0 0 0,0 0 0,0 0 0,0 0-1,0 0 1,-1 0 0,1 0 0,0 0 0,0 0 0,0-1-1,0 1 1,0 0 0,0 0 0,-1 0 0,1 0 0,0 0 0,0-1-1,0 1 1,0 0 0,-1-13-292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 17668,'8'-1'443,"-1"0"0,1-1 1,-1 0-1,0 0 1,0-1-1,0 0 0,0 0 1,12-8-1,-16 9-338,0 0 0,0 0-1,0 0 1,0-1 0,-1 1 0,1-1 0,-1 1 0,1-1 0,-1 0-1,0 0 1,0 0 0,0 0 0,-1 0 0,1-1 0,-1 1 0,0-1-1,1 1 1,-2-1 0,1 1 0,0-6 0,0 8-83,-1 1 0,0-1-1,0 0 1,0 0 0,-1 0 0,1 1 0,0-1 0,0 0 0,0 0 0,-1 1 0,1-1 0,0 0 0,0 0-1,-1 1 1,1-1 0,-1 0 0,1 1 0,-1-1 0,1 1 0,-1-1 0,1 0 0,-1 1 0,1-1 0,-1 1 0,0 0-1,1-1 1,-1 1 0,0-1 0,0 1 0,1 0 0,-1 0 0,0-1 0,0 1 0,1 0 0,-1 0 0,0 0-1,0 0 1,1 0 0,-1 0 0,0 0 0,0 0 0,0 0 0,-1 1 0,-1-1 20,0 1 1,-1 0-1,1 0 1,0 0 0,0 0-1,0 1 1,0-1-1,0 1 1,-3 2-1,-1 2-25,1 1-1,0-1 1,1 1-1,-1 0 1,1 1-1,1-1 0,0 1 1,0 0-1,0 0 1,-3 12-1,1-2-38,1 0 0,1 1 0,-3 34-1,6-42-140,1 1 0,0-1 0,3 20 0,-3-29 74,0 0-1,1 0 0,-1 0 0,1 0 0,0 0 0,-1 0 0,1-1 0,0 1 0,0 0 0,0 0 0,0-1 0,1 1 0,1 1 0,-2-2-1,0 0-1,0-1 0,0 0 1,0 1-1,0-1 1,0 1-1,0-1 0,0 0 1,0 0-1,0 0 0,0 0 1,0 1-1,1-1 1,-1-1-1,0 1 0,0 0 1,0 0-1,0 0 0,0-1 1,0 1-1,0 0 1,0-1-1,0 1 0,0-1 1,0 1-1,1-2 0,5-2-137,-2-1-1,1 0 0,-1 0 0,1-1 0,-1 1 0,7-12 0,12-19-849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15915,'-2'-3'1927,"-1"10"-1234,-2 14 96,-5 33 886,6-28-1080,-3 30 0,7-55-575,0 0-1,0 1 1,1-1 0,-1 0 0,0 0-1,1 0 1,-1 0 0,1 0 0,-1 1-1,1-1 1,0 0 0,-1 0 0,1-1 0,0 1-1,0 0 1,0 0 0,0 0 0,0 0-1,0-1 1,0 1 0,0 0 0,0-1-1,0 1 1,0-1 0,0 1 0,0-1 0,2 1-1,41 10-18,-23-7-28,-14-2-3,1 1 1,-1 0 0,0 0-1,1 1 1,-2 0 0,1 0-1,0 1 1,-1 0 0,0 0-1,0 0 1,0 1 0,5 7-1,-8-10 77,-1 0 0,0 1 0,0-1 0,0 0 0,-1 1 0,1 0 0,-1-1 0,0 1 0,0 0 0,0 0 0,0 0 0,-1-1 0,1 1 0,-1 0 0,0 0 0,0 0 0,-1 0 0,1 0 0,-1 0 0,0 0 0,0-1 0,0 1 0,0 0-1,-1-1 1,0 1 0,-2 4 0,2-6 0,1 0 1,0 0-1,-1-1 0,1 1 0,-1 0 0,1-1 0,-1 0 0,0 1 1,1-1-1,-1 0 0,0 0 0,0 0 0,0 0 0,0 0 0,0 0 0,0-1 1,0 1-1,0-1 0,-1 1 0,1-1 0,0 0 0,0 0 0,0 0 0,0 0 1,-1 0-1,1 0 0,0-1 0,0 1 0,0-1 0,0 1 0,0-1 1,-3-2-1,-3 0-229,0 0 1,1-1 0,0-1 0,0 1-1,0-1 1,1 0 0,-8-7 0,-15-26-617,20 23 229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17228,'-3'10'1944,"3"-1"-1304,9 0-328,1 1 1633,6 1-2241,2 2 520,4 4-296,1 3-128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40 315 17196,'0'0'98,"0"-1"0,0 0 0,0 1 0,0-1 0,-1 1 0,1-1 0,0 0 0,0 1 0,0-1 0,-1 1 0,1-1 0,0 1 0,-1-1 0,1 1 0,0-1 0,-1 1 0,1-1 0,-1 1 0,0-1 0,-7 4 1031,-4 19 103,8-9-1110,1 0 0,1 0 0,0 1 0,0-1 0,2 1 0,-1 0 0,2-1 0,3 22 0,-4-35-115,0 1 0,0-1 0,0 1-1,0-1 1,0 1 0,0-1-1,0 1 1,0-1 0,0 0 0,0 1-1,0-1 1,1 1 0,-1-1-1,0 1 1,0-1 0,1 1 0,-1-1-1,0 0 1,0 1 0,1-1-1,-1 0 1,1 1 0,-1-1 0,0 0-1,1 1 1,-1-1 0,1 0-1,-1 0 1,0 0 0,1 1-1,-1-1 1,1 0 0,-1 0 0,1 0-1,-1 0 1,1 0 0,-1 0-1,1 0 1,-1 0 0,1 0 0,-1 0-1,1 0 1,-1 0 0,1 0-1,-1 0 1,1 0 0,-1-1 0,0 1-1,1 0 1,-1 0 0,1 0-1,-1-1 1,1 1 0,-1 0-1,0-1 1,1 1 0,-1 0 0,0-1-1,1 1 1,-1-1 0,0 1-1,1-1 1,28-34 121,-18 21-108,-10 13-20,0-1-1,0 1 1,0 0-1,1 0 1,-1 0 0,0 0-1,1 0 1,-1 0-1,0 1 1,1-1-1,-1 0 1,1 1-1,-1-1 1,1 1-1,-1-1 1,1 1 0,0 0-1,-1 0 1,1-1-1,-1 1 1,1 0-1,0 1 1,-1-1-1,1 0 1,-1 0 0,1 1-1,0-1 1,1 2-1,2 1-21,-1 0 0,1 0 0,-1 1 0,0 0 0,0-1 0,6 10 0,-7-9-15,-1-1 1,0 0 0,1 0-1,-1 0 1,1-1 0,0 1-1,0-1 1,0 1-1,0-1 1,0 0 0,1 0-1,-1 0 1,1-1 0,-1 1-1,7 1 1,-8-3 20,0 0 0,0 0 0,0-1 0,0 1 0,0-1 0,-1 0 0,1 1 0,0-1 1,0 0-1,-1 0 0,1 0 0,-1 0 0,1 0 0,-1 0 0,1-1 0,-1 1 0,0 0 0,2-3 0,22-32-145,-23 31 141,79-151-1894,-35 46-2167,-42 97 3650,0-1 0,0-1 1,2-25-1,-3-43 3138,-1 179 1297,5 56-3192,-4-99-127,12 116 949,-10-124-1040,-4-65-636,-10-9 18,-1 1-1,-1 0 1,-1 0-1,-28-44 1,2 3 281,38 68-254,0 1 0,0 0 0,0 0-1,0 0 1,-1 0 0,1-1 0,0 1 0,0 0 0,0 0 0,0 0 0,0-1 0,0 1-1,0 0 1,0 0 0,0 0 0,0-1 0,0 1 0,0 0 0,0 0 0,0 0-1,0-1 1,0 1 0,0 0 0,0 0 0,0 0 0,0 0 0,1-1 0,-1 1 0,0 0-1,0 0 1,0 0 0,0 0 0,0-1 0,0 1 0,1 0 0,-1 0 0,0 0-1,0 0 1,0 0 0,0 0 0,0-1 0,1 1 0,12-1-134,27 9-642,-25-4 258,-4-2 273,0-1 0,0 0 0,0-1 0,0 0 0,0-1 0,0 0 0,0 0 0,0-1 0,-1-1 0,1 0 1,0 0-1,-1-1 0,10-6 0,11-7-396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13099,'0'5'527,"0"0"0,0 0 0,-1 0 0,0 0 0,0 0 0,0-1 0,0 1 0,-1 0-1,1 0 1,-1-1 0,-5 9 0,1-2 574,5-8-872,-1 0 0,1 0 1,0 0-1,0 0 0,0 0 0,1 0 0,-1 0 0,0 6 0,2-8-213,-1-1-1,0 1 0,1 0 0,-1 0 0,1-1 1,-1 1-1,1 0 0,-1-1 0,1 1 0,-1 0 1,1-1-1,0 1 0,-1-1 0,1 1 0,0-1 1,0 1-1,-1-1 0,1 0 0,0 1 0,0-1 1,0 0-1,-1 1 0,1-1 0,0 0 0,0 0 1,0 0-1,0 0 0,0 0 0,-1 0 0,1 0 1,0 0-1,0 0 0,1-1 0,4 1-94,0 1-1,0 0 1,-1 0-1,1 0 1,0 1-1,-1-1 1,1 1-1,-1 1 1,0-1-1,8 5 1,-10-5 69,0 0 0,1 1 0,-1-1 0,0 1 1,0 0-1,0 0 0,0 0 0,-1 0 0,1 0 0,-1 1 0,0-1 1,0 1-1,0-1 0,0 1 0,1 6 0,-2-8 40,-1-1 0,0 1 0,0 0 0,1-1 0,-1 1 0,0-1 0,0 1 0,-1-1 0,1 1 0,0-1 0,0 1 0,-1 0 0,1-1 0,-1 0 0,0 1 0,1-1 0,-1 1 0,0-1 0,0 0 0,0 1 0,-1 0 0,0 0 19,0 0 0,0 0 0,-1 0 1,1 0-1,-1 0 0,0-1 0,0 0 0,1 1 0,-1-1 0,-5 1 0,4 0-25,-1-1-1,0 0 1,0 0 0,0-1-1,0 1 1,0-1 0,0 0-1,0-1 1,0 1-1,0-1 1,0 0 0,0 0-1,-7-3 1,2-4-20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20692,'6'11'509,"0"0"0,-1 0 0,0 0-1,-1 1 1,0 0 0,3 17-1,1 1 156,64 218 151,-62-225-823,-4-18-41,-4-15-62,-3-5 63,-2-1 0,0 0 0,0 1 0,-2-1 0,-6-16 0,-38-75 181,37 81-13,4 10 85,21 37-121,-6-13-314,0 1 0,0-1 0,1 0 1,0 0-1,0-1 0,1 0 1,0-1-1,0 0 0,1 0 1,11 5-1,-15-9-78,0 1 1,1-1-1,-1 0 0,1 0 1,0-1-1,-1 0 0,1 0 1,0-1-1,0 0 0,0 0 1,0 0-1,-1-1 0,1 0 1,0-1-1,0 1 0,-1-1 1,10-4-1,-4 1 22,-2-1 0,1 0 0,-1 0 0,1-1 0,-2 0 0,1 0 0,-1-2 0,0 1 0,-1-1 0,14-17 0,-39 55 3357,-14 39 0,27-57-2750,0 0-1,1 1 1,0 0 0,0-1-1,2 1 1,-1 0 0,1 16-1,1-28-289,0 1 0,0 0 0,0-1 0,0 1 0,0 0 0,0-1 0,0 1 0,0 0 0,0-1 0,0 1 0,0 0 0,1-1 1,-1 1-1,0 0 0,0-1 0,1 1 0,-1 0 0,0-1 0,1 1 0,-1-1 0,1 1 0,-1-1 0,1 1 0,-1-1 0,1 1 0,-1-1 0,2 1 0,-1-1-1,0 0 0,0 0 0,-1 0 1,1-1-1,0 1 0,0 0 0,0-1 0,0 1 1,0-1-1,-1 1 0,1-1 0,0 1 1,0-1-1,-1 1 0,1-1 0,0 0 0,0 0 1,26-35 411,-7-2-204,25-63 0,-32 70-198,-10 29-2,0 7-19,0 9-34,-3 25-272,2 32-638,-2-64 636,1 0 1,0 0-1,1 0 0,0 0 1,0 0-1,0 0 1,5 8-1,-6-14 226,0 0 0,-1 1 1,1-1-1,0 0 0,0 1 0,0-1 0,0 0 1,0 0-1,0 0 0,0 0 0,0 0 0,1 0 0,-1 0 1,0-1-1,1 1 0,-1 0 0,0-1 0,1 1 1,1 0-1,13-4-603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15195,'-12'34'1694,"-12"42"886,22-67-2271,0 0 1,0 0-1,1 0 1,1 0-1,0 0 1,1 13-1,-1-21-289,-1 0-1,1-1 1,0 1-1,0 0 0,1 0 1,-1-1-1,0 1 1,0 0-1,0-1 1,0 1-1,1 0 1,-1 0-1,0-1 0,1 1 1,-1-1-1,0 1 1,1 0-1,-1-1 1,1 1-1,-1-1 1,1 1-1,-1-1 0,1 1 1,-1-1-1,1 1 1,0-1-1,-1 0 1,1 1-1,-1-1 0,1 0 1,0 1-1,0-1 1,-1 0-1,1 0 1,0 0-1,-1 0 1,1 0-1,0 0 0,0 0 1,-1 0-1,1 0 1,0 0-1,-1 0 1,2 0-1,3-2 27,0 0 0,0-1-1,0 1 1,0-1 0,5-4 0,11-5-25,-16 11-48,-1 0-1,1 0 1,-1 0-1,1 0 1,-1 1 0,1 0-1,0 0 1,-1 0-1,1 0 1,-1 1-1,1 0 1,-1 0 0,1 0-1,-1 1 1,0-1-1,1 1 1,-1 0-1,0 0 1,0 0 0,0 1-1,-1 0 1,1-1-1,0 1 1,-1 1-1,0-1 1,0 0 0,5 8-1,-3-6 31,-1 1 1,-1 0-1,1 0 0,-1 0 0,0 0 0,-1 1 1,1-1-1,-1 1 0,-1-1 0,1 1 1,-1 0-1,0-1 0,0 1 0,-1 0 0,0 0 1,-1 0-1,1 0 0,-3 9 0,3-14 33,-1 0-1,1 0 1,-1 0-1,1 0 1,-1 0-1,0 0 1,0-1-1,0 1 1,0 0-1,0 0 1,0-1-1,0 1 1,-1 0-1,1-1 1,-1 1-1,1-1 1,-1 0-1,1 0 1,-1 1-1,0-1 1,0 0-1,1 0 1,-1-1-1,0 1 1,0 0-1,0-1 1,0 1-1,0-1 1,0 1-1,0-1 1,0 0-1,0 0 1,0 0-1,-3 0 1,-1-1 33,0-1-1,0 0 1,1 0 0,-1 0-1,0 0 1,1-1 0,-1 0-1,1 0 1,0 0-1,-7-7 1,2 2-42,0 0 1,1-1-1,0 0 0,1 0 0,0-1 1,0 0-1,1-1 0,-8-16 1,14 26-40,1 0 1,-1 0 0,1-1 0,0 1-1,-1 0 1,1 0 0,0-1 0,0 1-1,0 0 1,0 0 0,0-1 0,0 1-1,1 0 1,-1 0 0,0 0 0,1-1-1,-1 1 1,0 0 0,1 0 0,1-2-1,-1 1-20,1 0 0,0 0 0,-1 0 0,1 0 0,0 1 0,0-1 0,1 0 0,-1 1 0,3-2 0,7-2-80,-1 0 0,1 1 1,16-4-1,-18 5 117,32-9-232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16540,'6'18'1198,"-2"1"0,0 0 0,0 0 0,0 23 0,5 29 499,-5-50-1396,6 28 138,-9-45-417,-1-1 1,2 0-1,-1 0 1,0 0-1,0 0 0,1 0 1,0 0-1,-1-1 1,1 1-1,0-1 1,3 3-1,-4-4-19,-1-1-1,1 1 1,0-1-1,0 1 1,-1-1-1,1 0 1,0 0-1,0 1 1,0-1-1,0 0 1,-1 0-1,1 0 1,0 0-1,0 0 1,0 0-1,0 0 1,0 0-1,-1 0 1,1-1-1,0 1 1,0 0-1,0 0 1,0-1-1,-1 1 1,1-1-1,0 1 1,0 0-1,-1-1 1,1 0-1,0 1 1,-1-1-1,1 1 1,-1-1-1,1 0 1,-1 1-1,2-2 1,18-30 17,-18 28-13,12-25 18,-11 22-22,0-1 0,1 1 0,0-1 0,0 1-1,0 1 1,1-1 0,10-10 0,-15 16-4,1 1 0,-1-1 0,1 1 0,0 0 0,-1-1 0,1 1 0,0-1 0,-1 1 0,1 0-1,0 0 1,0-1 0,-1 1 0,1 0 0,0 0 0,-1 0 0,1 0 0,0 0 0,0 0 0,0 0 0,-1 0 0,1 0 0,0 0 0,0 0 0,-1 0 0,1 1-1,0-1 1,-1 0 0,1 0 0,0 1 0,-1-1 0,1 1 0,0-1 0,-1 0 0,1 1 0,-1-1 0,1 1 0,-1 0 0,1-1 0,-1 1 0,1-1 0,0 2-1,1 2-3,1 0-1,-1 0 0,0 1 1,0-1-1,2 8 0,2 14-6,-2 1 0,0 0 0,0 34 0,-2-35 34,-1-21-700,1-8 431,3-11 203,-4 11-39,4-15-103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140 317 16884,'-6'2'748,"1"-1"0,-1 0 0,1 0 1,-1 0-1,-8 0 0,10-1-520,-1 0 1,1 0-1,0 1 0,-1-1 1,1 1-1,0 0 0,0 1 1,0-1-1,-1 1 0,1-1 1,-4 4-1,4-2-171,0 0 0,1 1 0,0-1 1,-1 1-1,1 0 0,1-1 0,-1 1 0,1 0 0,-1 1 0,1-1 0,0 0 1,1 1-1,-1-1 0,1 1 0,0-1 0,0 1 0,0 0 0,0 0 0,1-1 0,0 7 1,0-8-50,0 0 0,1-1 1,-1 1-1,0-1 0,1 1 1,0-1-1,-1 1 0,1-1 1,0 1-1,0-1 0,1 0 1,-1 0-1,0 1 0,1-1 1,-1 0-1,1 0 0,0 0 1,0-1-1,0 1 0,0 0 1,0-1-1,0 1 0,0-1 1,0 1-1,1-1 0,-1 0 1,0 0-1,1 0 0,-1-1 1,1 1-1,-1 0 0,1-1 1,-1 0-1,1 1 0,0-1 1,-1 0-1,5-1 0,1 0-9,-1 0-1,1-1 0,-1 0 0,1 0 0,-1-1 0,0 0 1,1 0-1,-1-1 0,-1 0 0,1 0 0,-1-1 0,0 1 1,0-1-1,9-10 0,-5 4 1,0 0 1,-1 0 0,-1-1-1,0 0 1,0-1-1,11-25 1,-24 65 20,1 1 0,0 39 0,4-67-20,0 1 0,0 0 1,0-1-1,0 1 0,0 0 1,0 0-1,0-1 0,0 1 0,0 0 1,0-1-1,1 1 0,-1 0 1,0-1-1,0 1 0,1 0 1,-1-1-1,0 1 0,1 0 0,-1-1 1,1 1-1,-1-1 0,1 1 1,-1-1-1,1 1 0,-1-1 0,1 1 1,-1-1-1,1 0 0,0 1 1,-1-1-1,1 1 0,1-2 0,-1 1 0,0 0 0,1-1 1,-1 1-1,0-1 0,0 1 0,0-1 0,1 1 0,-1-1 0,0 0 0,0 0 0,0 1 0,0-1 0,2-2 0,5-6-2,0 0 0,9-15 0,7-18 67,-3 0-1,-1-2 1,-2 0 0,14-51 0,3-50 292,-37 194-303,0-32-50,-3 41 121,3 1-1,8 104 0,-4-150-73,0 0 0,6 16 0,-8-27-103,1 0-1,0 0 0,0 0 0,-1 1 0,1-1 1,0 0-1,1 0 0,-1 0 0,0-1 0,0 1 1,1 0-1,-1 0 0,1-1 0,0 1 0,-1-1 1,1 1-1,0-1 0,0 0 0,0 0 0,0 0 1,3 2-1,-4-3-11,-1 0 0,1 0 0,-1 0 0,0 0 0,1 0 0,-1 0 0,1 0 0,-1 0 0,0 0 0,1 0 0,-1 0 0,1 0 0,-1 0 0,1 0 0,-1 0 0,0 0 0,1 0 0,-1-1 0,1 1 0,-1 0 0,0 0 0,1 0 0,-1-1 0,0 1 0,1 0 0,-1 0 0,0-1 0,1 1 0,-1 0 0,0-1 0,0-13-1900,-14-15-1031,-63-79-784,-10-18 8413,81 111-2776,6 14-1806,0 1 0,0 0-1,0 0 1,0 0-1,0-1 1,0 1-1,0 0 1,0 0 0,0 0-1,0 0 1,1-1-1,-1 1 1,0 0-1,0 0 1,0 0 0,0 0-1,0 0 1,1 0-1,-1-1 1,0 1-1,0 0 1,0 0-1,0 0 1,1 0 0,-1 0-1,0 0 1,0 0-1,0 0 1,0 0-1,1 0 1,-1 0 0,0 0-1,0 0 1,0 0-1,1 0 1,-1 0-1,0 0 1,0 0 0,0 0-1,1 0 1,28 12 2971,-18-6-3000,1-1-174,0 0 0,0-1 0,1-1 0,-1 0 0,16 2 0,-22-4 14,0-1 0,0 0 1,0 0-1,0 0 0,0-1 0,0 0 1,0 0-1,0 0 0,0-1 0,0 0 0,0 0 1,-1 0-1,6-4 0,27-19-551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17436,'7'-14'3328,"-6"11"-3133,1 1 0,0-1 0,1 0 0,-1 1 0,0-1 0,1 1 0,-1 0 0,1 0 0,0 0-1,0 0 1,0 0 0,0 1 0,0-1 0,0 1 0,0 0 0,0 0 0,0 0 0,1 0 0,-1 0-1,0 1 1,1 0 0,-1-1 0,1 1 0,-1 0 0,0 1 0,1-1 0,4 2 0,-6-2-180,1 1 0,0 0 1,0 0-1,-1 1 0,1-1 0,-1 0 1,1 1-1,-1 0 0,0-1 0,0 1 1,1 0-1,-1 0 0,0 0 1,-1 1-1,1-1 0,0 0 0,-1 1 1,1-1-1,-1 1 0,0-1 0,0 1 1,0 0-1,0 0 0,0-1 1,0 1-1,-1 0 0,0 0 0,1 0 1,-1 0-1,0-1 0,0 1 0,-1 5 1,0-7-7,1 1 0,0-1 0,-1 1 0,0 0 1,1-1-1,-1 1 0,0-1 0,0 0 0,0 1 1,0-1-1,0 0 0,0 1 0,0-1 0,0 0 1,-1 0-1,1 0 0,0 0 0,-1 0 0,1 0 1,-1-1-1,1 1 0,-1 0 0,1-1 0,-4 2 1,-9 5 64,14-7-78,-1 1 1,0 0 0,1 0-1,-1 0 1,0 0 0,1 0-1,-1 0 1,1 0 0,0 0-1,-1 0 1,1 0 0,0 0-1,-1 0 1,1 0 0,0 0-1,0 0 1,0 0 0,0 0-1,0 0 1,0 0-1,0 0 1,1 0 0,-1 0-1,0 0 1,1 0 0,-1 0-1,1 2 1,13 29-356,-13-31 338,30 44-551,0 0-33,-30-45 619,-1 1-1,0-1 1,0 1 0,0-1 0,1 1 0,-1-1 0,0 1 0,0-1 0,0 1-1,0-1 1,0 1 0,0-1 0,0 1 0,0-1 0,0 1 0,0-1-1,0 1 1,0-1 0,-1 1 0,1-1 0,0 1 0,0-1 0,0 1 0,-1-1-1,1 0 1,0 1 0,-1-1 0,1 1 0,0-1 0,-1 0 0,1 1-1,0-1 1,-1 1 0,-22 10 424,14-9-238,-1 1 0,1-2 0,-12 2 0,16-3-79,-1 0-1,0 0 1,1 0-1,-1-1 1,1 0-1,-1 0 1,1 0-1,-1-1 1,1 1-1,0-1 1,-7-4-1,12 6-143,0 0 1,0 0-1,0 0 1,0 0-1,0 0 0,0 0 1,0 0-1,0 0 1,0 0-1,-1 0 0,1 0 1,0 0-1,0 0 1,0 0-1,0 0 0,0 0 1,0-1-1,0 1 1,0 0-1,0 0 0,0 0 1,0 0-1,0 0 1,0 0-1,0 0 0,0 0 1,0 0-1,0-1 1,0 1-1,0 0 0,0 0 1,0 0-1,0 0 1,0 0-1,0 0 0,0 0 1,0 0-1,0 0 1,0-1-1,0 1 0,0 0 1,0 0-1,0 0 1,0 0-1,0 0 0,0 0 1,0 0-1,0 0 1,0 0-1,0 0 0,0-1 1,0 1-1,0 0 1,1 0-1,-1 0 0,0 0 1,0 0-1,0 0 1,10-3-1289,12 1-391,-7 2 879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15 16988,'0'-1'147,"0"1"1,0-1-1,-1 0 1,1 1 0,0-1-1,0 0 1,-1 0 0,1 1-1,-1-1 1,1 0-1,0 1 1,-1-1 0,1 1-1,-1-1 1,1 1 0,-1-1-1,0 1 1,1-1-1,-1 1 1,0-1 0,1 1-1,-1 0 1,0-1-1,1 1 1,-1 0 0,0 0-1,1-1 1,-1 1 0,0 0-1,0 0 1,1 0-1,-1 0 1,0 0 0,0 0-1,0 0 1,1 0 0,-1 0-1,0 1 1,1-1-1,-2 0 1,-2 1 133,1 0 1,0-1-1,-1 1 1,1 0-1,0 0 1,0 1-1,-1-1 1,-3 4-1,-2 2-179,1 0 0,0 1-1,1 1 1,0-1-1,0 1 1,1 0 0,0 1-1,-9 18 1,12-21-99,0 1 0,0-1 0,0 1 0,1-1 0,1 1 0,-1-1 0,1 1 1,0 0-1,1 0 0,0 0 0,0 0 0,0 0 0,3 11 0,-2-17 1,0 0-1,0 0 1,0 0 0,0 0-1,0 0 1,0-1 0,1 1-1,-1-1 1,0 1 0,1-1-1,-1 1 1,1-1 0,0 0-1,0 1 1,-1-1 0,1 0-1,0 0 1,0 0 0,0-1-1,0 1 1,0 0 0,0-1-1,0 1 1,0-1 0,0 0-1,0 0 1,0 0 0,0 0-1,1 0 1,-1 0 0,0 0-1,3-1 1,2 0 25,-1-1 0,1 1 0,-1-1 0,0 0 0,0 0 0,0-1 0,0 0 0,0 0 0,8-6 0,-7 4 67,-2 0 1,1-1-1,0 1 1,-1-1 0,7-10-1,-12 16-72,1-1 1,0 0-1,-1 0 0,1 0 0,-1 0 1,1 0-1,-1 0 0,1 0 0,-1 0 1,1 0-1,-1 0 0,0 0 0,0 0 1,0-1-1,0 1 0,0 0 1,0 0-1,0 0 0,0 0 0,0 0 1,0 0-1,0 0 0,-1 0 0,1-1 1,0 1-1,-1 0 0,1 0 0,-1 0 1,1 0-1,-1 1 0,0-1 0,1 0 1,-1 0-1,0 0 0,0 0 0,1 1 1,-1-1-1,0 0 0,0 1 1,0-1-1,0 0 0,0 1 0,0-1 1,0 1-1,0 0 0,0-1 0,0 1 1,0 0-1,-2-1 0,-1 0 23,1 1 1,-1-1-1,0 1 0,0-1 1,0 1-1,0 0 0,0 0 1,0 1-1,0-1 1,1 1-1,-1 0 0,-5 2 1,7-2-112,0-1 0,0 1 0,1 0 1,-1-1-1,0 1 0,1 0 1,-1 0-1,1 1 0,-1-1 1,1 0-1,0 0 0,-1 1 1,1-1-1,0 1 0,0-1 0,0 1 1,0-1-1,0 1 0,0 0 1,0-1-1,1 1 0,-1 0 1,1 0-1,-1-1 0,1 1 1,-1 3-1,1-4-9,0-1 1,0 1-1,0-1 1,1 1-1,-1-1 1,0 0-1,0 1 1,0-1-1,0 1 1,1-1-1,-1 0 1,0 1-1,0-1 0,1 0 1,-1 1-1,0-1 1,0 0-1,1 0 1,-1 1-1,0-1 1,1 0-1,-1 0 1,1 1-1,-1-1 1,0 0-1,1 0 1,-1 0-1,1 0 0,-1 0 1,0 1-1,1-1 1,-1 0-1,1 0 1,-1 0-1,1 0 1,-1 0-1,0 0 1,1-1-1,-1 1 1,1 0-1,-1 0 1,0 0-1,1 0 0,0-1 1,18-7-1036,-2-8 47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18364,'-13'56'3938,"6"-27"-2884,-5 41 1,12-69-1049,0-1 1,0 0 0,0 1 0,0-1-1,0 0 1,1 1 0,-1-1 0,0 0-1,0 1 1,0-1 0,0 0 0,1 1-1,-1-1 1,0 0 0,0 0 0,1 1-1,-1-1 1,0 0 0,1 0 0,-1 1-1,0-1 1,1 0 0,-1 0 0,0 0-1,1 0 1,-1 0 0,0 0 0,1 1 0,-1-1-1,0 0 1,1 0 0,-1 0 0,1 0-1,-1 0 1,0 0 0,1 0 0,-1-1-1,0 1 1,1 0 0,-1 0 0,0 0-1,1 0 1,17-5 79,-18 5-77,6-2-31,1 0 1,0 1-1,-1 0 0,1 0 0,0 0 1,0 1-1,0 0 0,-1 0 1,1 1-1,11 2 0,-15-2-11,1 0 0,-1 0 1,0 0-1,0 0 0,0 1 0,0-1 0,0 1 0,0 0 1,0 0-1,-1 0 0,1 0 0,-1 0 0,1 0 0,-1 1 1,0 0-1,0-1 0,0 1 0,0 0 0,-1 0 0,1 0 1,-1 0-1,1 0 0,0 6 0,-1-6 108,-1-1-1,0 1 1,0-1-1,-1 1 1,1-1-1,0 1 1,-1-1-1,0 0 1,1 1 0,-1-1-1,0 1 1,0-1-1,-1 0 1,1 0-1,0 0 1,-1 0-1,1 0 1,-1 0 0,0 0-1,1 0 1,-1 0-1,0-1 1,-3 2-1,-3 4 286,0-1 0,-1 0-1,0 0 1,-11 4 0,14-8-350,1 1 1,-1-1 0,1 0 0,-1 0 0,0-1 0,-11 2 0,16-3-76,-1 0-1,0 0 1,1 0 0,-1-1-1,0 1 1,1 0 0,-1-1-1,1 1 1,-1-1 0,1 1-1,-1-1 1,1 0 0,-1 0 0,1 1-1,-1-1 1,1 0 0,0-1-1,-1 1 1,1 0 0,0 0-1,0 0 1,0-1 0,0 1-1,0 0 1,0-1 0,1 1-1,-1-1 1,0 1 0,0-3-1,-5-21-375,4-7-122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17356,'5'2'2056,"5"-1"-1128,1 0-392,3-1 1641,4 2-841,-1-2-632,0-2-216,-1 0-776,-3-3-1688,-3-2 1776,-2 0-216,-2-2-216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19364,'0'1'132,"1"0"0,-1-1-1,1 1 1,0 0 0,-1-1 0,1 1-1,0-1 1,0 1 0,-1-1-1,1 0 1,0 1 0,0-1 0,0 0-1,-1 1 1,1-1 0,0 0 0,0 0-1,0 0 1,0 0 0,0 0 0,0 0-1,0 0 1,-1 0 0,1 0 0,0 0-1,0 0 1,0 0 0,0-1-1,0 1 1,-1 0 0,3-1 0,30-17 1309,-23 11-838,2 1-246,51-33 739,-57 35-1036,0-1 0,-1 0 0,1 0 0,-1 0 1,0 0-1,-1-1 0,8-11 0,-11 16-56,0 0 0,-1 0 0,1 0 0,0-1 0,-1 1 0,1 0 0,-1-1 0,1 1 0,-1 0 0,0-1 0,0 1 1,1-1-1,-1 1 0,0-1 0,0 1 0,0 0 0,-1-1 0,1 1 0,-1-3 0,1 3-2,-1 0 0,1 1 0,-1-1 0,0 0 0,0 0-1,1 1 1,-1-1 0,0 1 0,0-1 0,0 0 0,1 1 0,-1 0 0,0-1 0,0 1 0,0-1 0,0 1 0,0 0 0,0 0-1,0 0 1,-2-1 0,-2 1-2,0 0 1,0 0-1,0 1 0,0-1 0,0 1 0,0 0 0,0 0 0,0 1 0,-6 2 1,2 1-16,1 0 1,-1 0 0,1 1 0,-1 0 0,2 1 0,-14 13-1,18-17 6,0 1 0,0-1 0,0 1 1,1-1-1,0 1 0,-1 0 0,1 0 0,1 0 0,-1 0 0,0 0 0,1 0 0,0 0 0,0 1 0,0-1 0,1 0 0,0 1 0,-1-1 0,2 6 0,-1-8 3,1 0 0,0 0 0,-1 0 0,1 0 0,0 0 0,0-1 0,0 1 0,0 0 0,1-1 0,-1 1 0,0 0 0,1-1 0,-1 0 0,1 1 0,-1-1 0,1 0 0,0 0 0,0 0 0,-1 0 0,1 0 0,0 0 0,0 0 0,0-1 0,3 2 0,5 0-16,0 0 1,0 0-1,16-1 0,18-1-31,1-2 1,0-3-1,48-10 1,-39 5 32,-49 10 25,15-6 136,-19 6-136,-1-1-1,0 1 0,0-1 1,0 1-1,1-1 1,-1 1-1,0-1 1,0 1-1,0-1 1,0 1-1,0-1 0,0 1 1,0-1-1,0 1 1,0-1-1,0 1 1,0-1-1,0 1 0,0-1 1,0 1-1,0-1 1,-1 1-1,1-1 1,0 1-1,0-1 0,-1 1 1,1-1-1,0 1 1,-1-1-1,1 1 1,0 0-1,-1-1 0,1 1 1,-1 0-1,0-1 1,-3-5 45,1 1 1,0-1-1,0 0 1,0 0-1,0 0 1,1 0 0,-2-8-1,3 11-128,1 0 0,-1 0 1,0 0-1,1 0 0,0 0 0,-1 0 0,1 0 1,0 0-1,1 0 0,-1 0 0,1 0 0,-1 1 1,1-1-1,0 0 0,0 0 0,0 0 0,3-4 1,-3 5-18,1 1-1,-1 0 1,1 0 0,0 0 0,-1 0 0,1 0 0,0 0 0,0 0 0,0 0-1,0 1 1,0-1 0,0 1 0,0-1 0,0 1 0,0 0 0,0 0 0,0 0 0,0 0-1,3 1 1,0-1-92,15 0-452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18508,'1'2'305,"0"0"1,1 0-1,-1 0 0,0 0 0,0-1 1,1 1-1,-1 0 0,1-1 1,0 0-1,-1 1 0,1-1 0,0 0 1,0 0-1,0 0 0,-1 0 1,1 0-1,0 0 0,1 0 0,-1-1 1,0 1-1,3 0 0,-3-2-240,1 1-1,-1 0 0,0-1 0,1 1 0,-1-1 1,1 0-1,-1 0 0,0 0 0,0 0 0,1 0 1,-1 0-1,0-1 0,0 1 0,0-1 0,0 0 1,-1 1-1,1-1 0,2-3 0,-1 1 97,-1 1 0,0-1 0,0 0 0,0 0 0,0 0 0,1-5 0,-2 6 603,-12 32-770,-10 38-1,28-103-4977,4 9 3939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 19236,'0'-1'265,"-1"0"1,1 0-1,-1 0 0,1 1 0,-1-1 1,1 0-1,-1 0 0,1-1 0,0 1 1,0 0-1,-1 0 0,1 0 0,0 0 1,0 0-1,0 0 0,0 0 0,0 0 1,1 0-1,-1 0 0,0 0 0,0 0 1,1 0-1,-1 0 0,0 0 0,1 0 1,-1 0-1,1 0 0,0 0 0,0-1 1,0 1-185,0 1 0,0-1 0,0 1 0,0 0 1,1-1-1,-1 1 0,0 0 0,0 0 0,0-1 1,0 1-1,1 0 0,-1 0 0,0 0 0,0 1 1,0-1-1,0 0 0,1 0 0,-1 1 0,0-1 1,0 0-1,0 1 0,0-1 0,0 1 1,0 0-1,2 1 0,1 0-58,0 1 0,1 0 0,-2 1 0,1-1 0,0 1 0,-1-1 0,1 1 0,-1 0 0,0 0 0,0 1 0,3 7 0,-5-10-19,0 0-1,0 1 1,0-1-1,-1 1 0,1-1 1,-1 1-1,1-1 1,-1 1-1,0-1 0,0 1 1,0-1-1,-1 1 1,1-1-1,0 1 0,-1-1 1,0 1-1,1-1 1,-1 0-1,0 1 0,0-1 1,-1 0-1,1 0 1,0 0-1,-4 4 0,1-2-10,1 0 0,-1-1-1,-1 1 1,1-1 0,-6 3 0,3-1-187,56 21-1776,-46-24 1918,-1-1-1,1 1 0,0 0 1,0 0-1,-1 0 1,1 0-1,-1 0 0,0 1 1,0-1-1,0 1 0,0 0 1,0-1-1,0 1 1,-1 0-1,2 4 0,-2-6 78,-1 1-1,0-1 1,0 1 0,0-1-1,0 1 1,0-1-1,0 1 1,-1-1-1,1 1 1,0-1-1,-1 1 1,1-1-1,-1 1 1,1-1-1,-1 0 1,0 1-1,0-1 1,0 0-1,1 1 1,-1-1-1,0 0 1,-1 0-1,1 0 1,0 0-1,0 0 1,0 0 0,-1 0-1,1 0 1,0-1-1,-1 1 1,1 0-1,0-1 1,-3 1-1,-6 3 110,1 0 0,-1-1 0,0 0-1,0 0 1,0-1 0,0-1 0,-1 0 0,1 0-1,0-1 1,0 0 0,-19-3 0,46 6-5067,-5-4 3958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16836,'-5'2'2733,"3"-2"-2425,-1 1 0,1 0 0,0 0 0,-1 1 0,1-1-1,0 0 1,0 1 0,0-1 0,0 1 0,0 0 0,-3 2 0,-7 13-59,1 0 0,0 1 0,1 0 0,1 0 0,1 1 0,0 0 0,2 1 0,0-1 0,1 1 0,1 1 0,1-1 0,1 0 0,1 42 0,1-59-232,0 1 0,0-1 0,1 0 1,-1 1-1,1-1 0,0 1 0,0-1 1,0 0-1,1 0 0,-1 0 0,1 0 0,-1 0 1,1 0-1,0 0 0,0 0 0,4 3 1,-4-5-4,0 0 1,0 0 0,0 1-1,1-1 1,-1-1 0,1 1-1,-1 0 1,1 0 0,-1-1-1,1 0 1,-1 1 0,1-1 0,-1 0-1,1 0 1,-1 0 0,1-1-1,-1 1 1,1-1 0,-1 1-1,1-1 1,-1 0 0,3-1 0,1-1 69,0-1 0,0 0 0,0 0 1,-1-1-1,1 1 0,-1-1 0,0 0 1,-1 0-1,1-1 0,-1 0 0,0 0 1,-1 0-1,1 0 0,-1 0 0,0-1 1,-1 1-1,0-1 0,0 0 0,0 1 1,-1-1-1,0 0 0,1-10 0,-2 16-72,0 0-1,0 0 0,0 0 1,0 0-1,0 0 1,-1 0-1,1 0 0,0 0 1,0 0-1,-1 0 1,1 0-1,-1 1 0,1-1 1,-1 0-1,1 0 1,-1 0-1,1 1 0,-1-1 1,0 0-1,1 0 1,-1 1-1,0-1 0,0 1 1,1-1-1,-1 0 1,0 1-1,0 0 0,0-1 1,0 1-1,0-1 1,0 1-1,1 0 0,-1 0 1,0 0-1,0-1 1,0 1-1,0 0 0,0 0 1,0 0-1,0 1 1,0-1-1,0 0 0,0 0 1,0 0-1,0 1 1,0-1-1,0 0 0,0 1 1,1-1-1,-1 1 1,-1 0-1,-4 2-23,0 0-1,0 1 1,0 0 0,1 0 0,0 0-1,-6 7 1,3-3-498,1 1 0,1 1 0,-6 10 1,10-17 317,3-4-203,10-7-118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20908,'-3'23'3329,"-1"26"-2007,2 77 1,1-124-1289,1 0 0,0 0 0,1-1 0,-1 1 0,0 0 1,0-1-1,1 1 0,-1 0 0,1-1 0,0 1 0,-1 0 0,1-1 0,0 1 1,0-1-1,0 0 0,0 1 0,0-1 0,0 0 0,3 3 0,-3-3-23,0-1-1,1 1 1,-1-1 0,1 0-1,-1 1 1,1-1-1,-1 0 1,0 0-1,1 0 1,-1 0 0,1 0-1,-1 0 1,1 0-1,-1-1 1,1 1-1,-1 0 1,0-1 0,3 0-1,6-4-239,0-1-1,-1 1 1,0-2 0,15-11-1,-21 15 66,8-5-315,1-1-815,-1 0-1,0-1 1,-1 0-1,1 0 0,12-19 1,-19 17-1425,-8 7 766,4 5 1978,-1 0 0,0 1 0,0-1 1,0 0-1,0 0 0,1 0 0,-1 1 0,0-1 0,0 0 1,1 1-1,-1-1 0,0 1 0,0-1 0,1 1 0,-1-1 1,1 1-1,-1 0 0,0-1 0,1 1 0,-1 0 0,0 1 1,-1 2 344,0 1 1,0 0-1,1 0 1,0-1 0,0 1-1,0 0 1,0 0-1,1 0 1,0 8 0,-2 11 637,-10 49 1152,5-34-1348,-3 69-1,10-108-812,0 0 0,0 0-1,0 0 1,0 0-1,0 0 1,0 0 0,0 0-1,0 0 1,0-1-1,0 1 1,0 0-1,0 0 1,0 0 0,0 0-1,0 0 1,0 0-1,0 0 1,0 0-1,0 0 1,0 0 0,0 0-1,0 0 1,0 0-1,0 0 1,1 0-1,-1 0 1,0 0 0,0 0-1,0 0 1,0 0-1,0 0 1,0 0-1,0 0 1,0 0 0,0 0-1,0 0 1,0 0-1,0 0 1,0 0-1,0 0 1,0 0 0,0 0-1,0 0 1,0 0-1,1 0 1,-1 0-1,0 0 1,0 0 0,0 1-1,0-1 1,0 0-1,0 0 1,0 0 0,0 0-1,3-7-53,4-13-130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20852,'-5'15'2241,"5"-8"-1409,0-1-400,1-2 3153,3-3-3481,-1-1-672,2-4 496,2-6-96,1-6-88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51 10650,'4'-25'8840,"-3"24"-8330,-1-1 0,1 0 0,0 1 0,0-1 0,0 1 0,0-1 0,0 1 0,1-1 0,1-1 0,-1 2-379,-1 0 0,1 0-1,0 0 1,-1 0 0,1 1-1,0-1 1,0 0-1,0 1 1,-1 0 0,1-1-1,0 1 1,0 0 0,0 0-1,0 0 1,0 0 0,0 0-1,-1 0 1,1 1 0,0-1-1,0 1 1,0-1 0,-1 1-1,3 1 1,-3-2-124,1 1 0,-1 0-1,0 0 1,1 0 0,-1 0 0,0 0 0,0 0 0,0 0-1,0 0 1,0 0 0,0 1 0,0-1 0,0 0-1,-1 1 1,1-1 0,0 1 0,-1-1 0,1 1 0,-1-1-1,0 1 1,1-1 0,-1 1 0,0-1 0,0 1 0,0-1-1,0 1 1,0-1 0,0 1 0,-1-1 0,1 1 0,-1 2-1,-1 4-13,0-1 0,-1 1-1,0-1 1,-6 13-1,2-9 20,0 1-1,0-1 0,-2 0 1,1-1-1,-1 1 0,-1-2 1,-14 13-1,24-22-16,0 0-1,0 0 1,0 0-1,0 0 1,0 0-1,0 0 1,0 0-1,-1 0 1,1 1-1,0-1 1,0 0-1,0 0 1,0 0 0,0 0-1,0 0 1,0 1-1,0-1 1,0 0-1,0 0 1,0 0-1,0 0 1,0 0-1,0 1 1,0-1-1,0 0 1,0 0-1,0 0 1,0 0 0,0 1-1,0-1 1,0 0-1,0 0 1,0 0-1,0 0 1,0 0-1,0 1 1,0-1-1,1 0 1,-1 0-1,0 0 1,0 0 0,9 7-154,20 7-103,-17-8 49,-1-1 53,-1 2-1,1-1 1,-1 1-1,-1 1 0,1 0 1,-1 0-1,11 14 1,-19-21 163,0 0 0,-1 0 0,1 0 0,-1 0 1,1 1-1,-1-1 0,1 0 0,-1 0 0,0 0 0,0 0 0,1 0 1,-1 0-1,0 1 0,0-1 0,0 0 0,0 0 0,0 0 0,-1 0 1,1 1-1,0-1 0,0 0 0,-1 1 0,-1 0 50,1 0-1,0 0 1,0 0-1,-1 0 1,1-1-1,-1 1 1,0 0-1,0-1 1,1 1-1,-5 1 1,-4 3 295,-1-1 0,0 0 0,-18 5 0,22-8-235,-4 2 13,3-1-32,1 0 0,0-1 0,-1 0 0,1 0 1,-12 0-1,18-2-167,0 0 0,0 0 0,0 0 1,-1 0-1,1 0 0,0 0 1,0-1-1,0 1 0,0 0 0,0-1 1,0 1-1,0-1 0,0 1 0,0-1 1,0 0-1,0 1 0,-1-2 1,1 0-141,0 1 1,0 0-1,1-1 1,-1 1 0,1-1-1,-1 1 1,1 0 0,-1-1-1,1 1 1,0-1-1,0 1 1,0-1 0,0 0-1,0 1 1,0-1-1,0-2 1,8-24-1590,1 12 711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19060,'0'0'92,"0"-1"0,1 1-1,-1-1 1,0 0 0,0 1 0,0-1 0,1 1-1,-1-1 1,0 1 0,0-1 0,0 0 0,0 1-1,0-1 1,0 0 0,0 1 0,0-1 0,0 1 0,0-1-1,-1 1 1,1-1 0,0 0 0,0 1 0,-1-1-1,1 1 1,0-1 0,0 1 0,-1-1 0,1 1-1,-1-1 1,1 1 0,0-1 0,-1 1 0,1 0-1,-1-1 1,0 0 0,0 1-6,0 0 0,0 0 0,0 0 0,0-1 0,0 1 0,0 0 0,0 0 0,1 0 0,-1 1 0,0-1 0,0 0 0,0 0 0,0 0 0,0 1 0,0-1 1,0 0-1,1 1 0,-1-1 0,0 1 0,0-1 0,0 1 0,1-1 0,-1 1 0,0 0 0,1-1 0,-2 2 0,-7 9 88,0 1 0,1 0 0,0 0 1,1 0-1,1 1 0,0 0 0,-8 24 0,5-5-199,0 1 0,-4 40 0,12-69 24,-1 11-2,0 0 0,1 21 1,1-34 1,0 1 1,0 0 0,1-1 0,-1 1-1,0 0 1,1-1 0,-1 1 0,1-1-1,0 1 1,0-1 0,0 1-1,0-1 1,1 1 0,-1-1 0,1 0-1,-1 0 1,1 0 0,0 0 0,-1 0-1,1 0 1,3 2 0,-3-4 5,0 1 0,0 0 0,1-1 0,-1 1 0,0-1-1,0 0 1,1 0 0,-1 0 0,0 0 0,1 0 0,-1-1 0,0 1 0,0 0 0,1-1 0,-1 0 0,0 0 0,0 1 0,0-1 0,0 0-1,0-1 1,0 1 0,0 0 0,0-1 0,0 1 0,2-4 0,3-1 59,-1 0 0,0 0 1,-1-1-1,1 0 0,7-14 0,-9 14 48,0-1 1,-1 1-1,1-1 0,-2 0 0,1-1 0,-1 1 0,1-12 0,-2 18-78,-1 0 0,0 0 1,0 0-1,0 0 0,0 0 0,0 0 0,-1 0 0,1 0 1,-1 0-1,1 1 0,-1-1 0,1 0 0,-1 0 0,0 0 1,0 1-1,0-1 0,0 0 0,0 1 0,-1-1 0,1 1 1,0-1-1,-1 1 0,1 0 0,-1 0 0,1-1 0,-1 1 1,0 0-1,1 0 0,-1 1 0,0-1 0,0 0 0,0 0 1,0 1-1,0-1 0,1 1 0,-1 0 0,-3-1 0,-2 1-40,1 0-1,-1 0 0,0 0 0,0 0 0,1 1 0,-1 1 1,0-1-1,-9 4 0,12-4-92,0 1 0,1-1 0,-1 1-1,1-1 1,0 1 0,-1 0 0,1 1 0,0-1 0,0 0-1,0 1 1,1 0 0,-1 0 0,1 0 0,-1 0 0,1 0 0,-2 5-1,3-8 102,2 0-10,-1 0 0,0 0 0,0-1 0,0 1 0,0 0 0,1 0 1,-1 0-1,0 0 0,0 0 0,0 0 0,1 0 0,-1 0 0,0 1 0,0-1 1,0 0-1,0 0 0,1 0 0,-1 0 0,0 0 0,0 0 0,0 0 1,0 0-1,0 0 0,1 0 0,-1 1 0,0-1 0,0 0 0,0 0 0,0 0 1,0 0-1,0 0 0,0 1 0,0-1 0,1 0 0,-1 0 0,0 0 0,0 0 1,0 0-1,0 1 0,0-1 0,0 0 0,0 0 0,0 0 0,0 1 1,0-1-1,0 0 0,0 0 0,0 0 0,0 0 0,0 1 0,0-1 0,0 0 1,-1 0-1,1 0 0,0 0 0,0 0 0,0 1 0,0-1 0,0 0 0,0 0 1,15-7-357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18284,'1'-1'236,"-1"0"0,1-1 1,0 1-1,-1 0 0,1 0 1,0 1-1,-1-1 0,1 0 0,0 0 1,0 0-1,0 0 0,0 1 1,0-1-1,0 0 0,0 1 0,0-1 1,0 1-1,0-1 0,0 1 1,0-1-1,0 1 0,1 0 0,-1 0 1,0 0-1,0-1 0,0 1 0,0 0 1,1 0-1,1 1 0,-1 0-35,1 0-1,-1 1 0,0-1 1,0 1-1,0 0 0,0 0 1,0-1-1,0 1 0,0 0 1,-1 1-1,1-1 0,2 5 1,-1-1-173,1 1-1,-2 0 1,1-1 0,-1 1 0,0 1 0,0-1 0,-1 0-1,0 0 1,0 0 0,0 1 0,-2 12 0,1-15-14,-1 1 0,1 0 0,-1-1 0,0 1 0,-1-1 1,0 1-1,0-1 0,0 0 0,0 0 0,-1 1 0,1-2 0,-2 1 0,1 0 1,0-1-1,-7 7 0,10-10-9,-1-1-1,1 1 1,-1 0 0,1-1 0,-1 1 0,0-1-1,1 0 1,-1 1 0,0-1 0,1 1 0,-1-1-1,0 0 1,1 1 0,-1-1 0,0 0 0,0 0-1,1 0 1,-1 0 0,0 0 0,0 0 0,1 0-1,-2 0 1,1 0-4,1 0-1,-1-1 1,1 1-1,0-1 1,-1 1 0,1-1-1,-1 1 1,1 0-1,0-1 1,0 1-1,-1-1 1,1 1-1,0-1 1,0 0 0,0 1-1,-1-1 1,1 1-1,0-1 1,0 1-1,0-1 1,0 0-1,0 0 1,0-2-23,0 0 1,0 0-1,1 0 0,-1 0 1,1 0-1,0 1 1,-1-1-1,1 0 0,1 0 1,1-4-1,-2 6-7,0-1 0,0 1 1,0 0-1,1-1 0,-1 1 0,0 0 0,1 0 1,-1-1-1,1 1 0,-1 0 0,1 1 0,0-1 1,-1 0-1,1 0 0,0 1 0,-1-1 0,1 1 1,0-1-1,0 1 0,0 0 0,2 0 0,0 0-42,-1 1-1,1-1 1,-1 1 0,0 0-1,1 0 1,-1 1-1,0-1 1,0 0-1,0 1 1,6 4-1,-2-1-110,0 1-1,0 0 1,0 1 0,0 0-1,-1 0 1,0 0-1,9 16 1,-14-20 221,0 1 0,0 0 0,0-1 1,0 1-1,0 0 0,-1 0 0,1 0 0,-1 0 1,0-1-1,0 1 0,-1 0 0,1 0 0,-1 0 0,0 0 1,0-1-1,0 1 0,-1 0 0,1-1 0,-1 1 1,0-1-1,0 1 0,-3 3 0,-4 6 334,0-1-1,0-1 0,-2 1 1,-14 12-1,21-21-312,1 0 1,0-1-1,-1 1 0,1-1 1,-1 0-1,0 0 0,1 0 1,-1 0-1,0-1 0,0 1 1,0-1-1,-1 0 0,1 0 1,0-1-1,0 1 0,0-1 1,-1 0-1,1 0 1,-5-1-1,6 0-150,0 0 0,0 0 1,0 0-1,0-1 0,0 1 0,0-1 1,1 1-1,-1-1 0,0 0 0,1 0 1,0 0-1,-1-1 0,1 1 0,0 0 1,0-1-1,0 0 0,1 1 0,-1-1 1,1 0-1,-1 0 0,1 0 0,0 0 1,0 0-1,0 0 0,0 0 1,0-4-1,-1-28-898,4 19 339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4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20476,'-5'17'2489,"7"-2"-1609,2-7-416,0-5 2321,1-3-1937,0 0-296,1-4-464,0-3-592,1-3 488,-1-5-88,-1-2-88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19468,'9'6'2129,"-2"0"-1345,-4-5-376,7 2 1736,-6-3-991,9 3-1193,3 0-649,-2-3 593,6 0-136,5 0-104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19156,'1'5'1680,"2"13"-1175,0 4-249,-3 8 1224,0 4-744,1 12-528,-1 3-88,2 2-40,3 1 24,0 1-232,-4-3-216,3-4-608,-1-6-176,-3-14 848,-1-5-177,-6-10-207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143 194 8226,'2'-3'1018,"-1"0"1,1-1-1,-1 1 0,0-1 1,0 1-1,0-1 0,0 1 1,-1-1-1,1 0 0,-1-4 1,0 7-885,0 1 0,0-1 1,0 0-1,-1 0 0,1 1 0,0-1 1,0 0-1,-1 1 0,1-1 0,0 0 1,-1 1-1,1-1 0,-1 0 0,1 1 1,-1-1-1,1 1 0,-1-1 1,1 1-1,-1-1 0,1 1 0,-2-1 1,0 0-46,0 1 0,1 0 1,-1-1-1,0 1 1,0 0-1,1 0 0,-1 0 1,0 0-1,0 0 0,1 0 1,-1 0-1,0 1 1,-2 0-1,-2 1-9,-1 1-1,1 0 1,0 0-1,0 0 1,0 1 0,0 0-1,1 0 1,0 0-1,-7 7 1,4-3-66,0 1 0,1 0 0,0 0 0,-10 17 0,16-25-15,1 0 1,-1-1 0,1 1-1,-1 0 1,1 0 0,-1-1-1,1 1 1,0 0 0,-1 0-1,1 0 1,0 0 0,0 0-1,-1-1 1,1 1 0,0 0-1,0 0 1,0 0 0,0 0-1,0 0 1,0 0 0,0 0-1,1-1 1,-1 1 0,0 0-1,0 0 1,1 1 0,0-1 0,0-1-1,0 0 1,0 1 0,0-1 0,0 0 0,0 0-1,0 1 1,0-1 0,0 0 0,1 0 0,-1 0-1,0 0 1,0-1 0,0 1 0,0 0 0,0 0-1,0-1 1,1 1 0,7-4-1,0 1 0,0-1 0,13-8 1,5-5 56,-1-2 1,-1 0 0,-1-2 0,0-1-1,-2-1 1,-1-1 0,0 0 0,27-46-1,-47 68 72,-3 6-50,-10 13-30,-15 29-58,27-45 10,-14 25 5,-11 34-1,22-52-4,1-1 1,0 1-1,0 0 0,1 0 1,-1 0-1,2 0 0,-1 0 1,1 0-1,2 13 0,-2-19 0,1 0 0,-1-1 0,0 1 0,1 0 0,-1-1 0,1 1 0,0-1-1,-1 1 1,1-1 0,0 0 0,0 1 0,0-1 0,0 0 0,0 1 0,0-1 0,1 0-1,-1 0 1,0 0 0,0 0 0,1 0 0,-1 0 0,1-1 0,-1 1 0,1 0 0,-1-1-1,1 1 1,-1-1 0,1 1 0,0-1 0,-1 0 0,1 0 0,0 0 0,-1 0-1,1 0 1,0 0 0,-1 0 0,1 0 0,-1-1 0,1 1 0,0 0 0,2-2 0,3 0 5,0-1 1,-1 0 0,1 0 0,-1 0 0,0-1 0,1 0 0,-2 0 0,9-7-1,16-25 46,-28 33-45,-1 0 0,1 0 0,0 0 0,-1 0 0,0 0 0,0 0 0,0 0 0,0 0 0,0-1 0,-1 1 0,1-6 0,-1 8-5,0 1 0,0-1 0,0 0 0,0 1 0,0-1-1,-1 1 1,1-1 0,0 0 0,0 1 0,0-1 0,-1 1 0,1-1 0,0 1 0,-1-1 0,1 1-1,-1-1 1,1 1 0,0 0 0,-1-1 0,1 1 0,-1-1 0,1 1 0,-1 0 0,0-1-1,1 1 1,-1 0 0,1 0 0,-1 0 0,1-1 0,-1 1 0,0 0 0,1 0 0,-1 0 0,1 0-1,-1 0 1,0 0 0,1 0 0,-1 0 0,1 0 0,-1 0 0,0 1 0,1-1 0,-1 0-1,1 0 1,-1 0 0,1 1 0,-1-1 0,0 1 0,-2 0-4,0 0 0,0 1 0,0-1 0,1 1 0,-1 0 0,0-1 0,1 1 0,-4 4 0,5-4 1,-1-1 0,1 1 0,0 0-1,0 0 1,0-1 0,0 1-1,0 0 1,0 0 0,0 0-1,1 0 1,-1 0 0,1 1 0,-1-1-1,1 0 1,0 0 0,0 0-1,0 4 1,1-4 2,-1-1 0,1 1 0,0 0 0,-1-1 0,1 0 0,0 1 0,0-1 0,0 1 1,0-1-1,0 0 0,0 0 0,0 0 0,1 1 0,-1-1 0,0 0 0,1-1 0,-1 1 0,1 0 0,-1 0 0,1-1 0,-1 1 0,4 0 0,22 5 2,-1-1-1,1-1 0,1-2 1,-1 0-1,38-4 0,5 2 6,-46 1-14,-17 0 19,0 0 0,0-1 0,0 0 0,9-1 0,-16 1 9,0-1 0,1 1 0,-1-1 0,0 1 0,1 0-1,-1-1 1,0 1 0,0-1 0,0 1 0,0-1-1,1 1 1,-1-1 0,0 1 0,0-1 0,0 1 0,0-1-1,0 1 1,0-1 0,0 1 0,0-1 0,0 1-1,0-1 1,-1 1 0,1-1 0,0 1 0,-1-1 0,-5-23 361,3 11-149,-4-42 299,8 55-559,-1 0 0,0-1 0,0 1 1,0 0-1,0-1 0,1 1 0,-1 0 0,0-1 0,0 1 0,1 0 0,-1-1 0,0 1 1,0 0-1,1 0 0,-1-1 0,0 1 0,1 0 0,-1 0 0,0 0 0,1 0 0,-1-1 1,0 1-1,1 0 0,-1 0 0,1 0 0,-1 0 0,0 0 0,1 0 0,-1 0 0,1 0 0,-1 0 1,0 0-1,1 0 0,-1 0 0,0 0 0,1 1 0,-1-1 0,0 0 0,1 0 0,-1 0 1,1 0-1,-1 1 0,0-1 0,0 0 0,1 0 0,-1 1 0,24 10-425,-20-9 408,18 7-278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19508,'5'-4'1352,"0"-4"-1376,0 0-248,1-4 2209,1 0-1689,-2 2-80,4 3 16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11490,'8'12'1329,"-3"-4"-897,-1-5-232,2 3 1648,2 2-1576,-1-5-96,-2-4 272,0-1-7,-2-3-9,6 5 16,-5 4-40,-4-1-56,0-2-344,2 4-1432,-5 3 1256,-6-2-209,-1-5-159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17844,'-2'10'2336,"0"0"-1447,1-5-425,-1 1 2224,2 1-1784,3-1-247,0-3-433,0-3-240,1-7-825,-1-8 777,1-2-112,4-1-72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16948,'-19'-8'5958,"20"4"-3200,11 1-1722,2 3-691,-1 0-1,1 0 1,23 5-1,-31-4-294,-1 0 1,1 0 0,-1 1-1,0 0 1,0 0-1,1 0 1,-1 1-1,0 0 1,-1-1 0,1 2-1,8 6 1,-12-8-42,1-1 0,-1 1 0,0 0 1,1 0-1,-1 0 0,0 0 0,0 0 1,0 0-1,0 0 0,-1 0 0,1 0 0,0 1 1,-1-1-1,0 0 0,1 0 0,-1 1 0,0 3 1,-1-2-6,0 0 1,1 0-1,-1 0 1,-1-1-1,1 1 1,-1 0-1,1-1 1,-1 1-1,-4 5 1,1-3-3,0 0 0,0 0-1,0 0 1,-1-1 0,0 0 0,0 0-1,0 0 1,-1-1 0,1 0 0,-9 3 0,-6-6 16,13-3-26,12-3-2,-1 4-3,0 0 0,0 1 0,0-1 0,0 1 0,0-1 0,1 1 0,-1 0 0,0 0 0,0 1 0,0-1 0,0 1 0,0-1 0,0 1 0,0 0 0,0 0 1,0 0-1,0 0 0,3 3 0,9 4-137,-1 0 1,15 12-1,-25-17 104,2 1-27,0 1 0,-1 0-1,1 0 1,-1 0 0,0 1-1,-1 0 1,6 7 0,-10-12 85,1 0 0,0 1 0,0-1 0,0 1 1,0-1-1,-1 1 0,1-1 0,-1 1 0,1-1 0,-1 1 1,0-1-1,0 1 0,1 0 0,-1-1 0,0 1 0,0-1 1,-1 1-1,1 0 0,0-1 0,0 1 0,-1-1 0,1 1 1,-1-1-1,0 1 0,1-1 0,-1 1 0,0-1 0,0 0 1,0 1-1,0-1 0,0 0 0,0 0 0,0 1 1,0-1-1,0 0 0,-1 0 0,1 0 0,-2 0 0,-7 5 201,-1-2 0,-1 1 0,1-2 0,-1 1-1,1-2 1,-13 2 0,-10 3 196,0 0-79,24-5-270,0-1-1,-1 2 1,1 0 0,-20 8 0,24-6-563,9-4-768,12-6-1139,9-23 839,-6 8 580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150 110 10778,'7'-7'1003,"-1"0"0,-1 0-1,1 0 1,-1-1-1,-1 0 1,1 0 0,-1 0-1,-1 0 1,1-1 0,1-8-1,-5 16-900,1 1 0,-1-1 0,0 1-1,0 0 1,0-1 0,0 1 0,0-1-1,0 1 1,0-1 0,0 1 0,0-1 0,0 1-1,0-1 1,0 1 0,0-1 0,0 1-1,0-1 1,0 1 0,-1-1 0,1 1-1,0 0 1,0-1 0,0 1 0,-1-1-1,1 1 1,0 0 0,-1-1 0,1 1-1,0-1 1,-1 1 0,1 0 0,-1 0 0,1-1-1,-1 1 1,-1 0 9,1-1 0,0 1 1,-1 1-1,1-1 0,-1 0 0,1 0 0,0 0 0,-1 1 1,1-1-1,0 1 0,-1-1 0,0 1 0,-35 22 561,24-11-658,0 1 1,1-1-1,0 2 1,1 0 0,1 0-1,0 1 1,1 0-1,1 1 1,0 0-1,1 0 1,1 1-1,0 0 1,2 0-1,0 0 1,0 1-1,2-1 1,0 1-1,1 21 1,1-35-18,0 1 0,1-1 0,0 0 0,0 1 0,0-1-1,0 1 1,1-1 0,-1 0 0,1 0 0,0 0 0,0 0 0,1 0 0,2 3 0,-3-5 0,-1-1 1,0 0 0,1 1-1,-1-1 1,1 0 0,0 0 0,-1 0-1,1 0 1,0 0 0,0-1-1,0 1 1,0 0 0,-1-1-1,1 1 1,0-1 0,0 0-1,0 0 1,0 1 0,0-2-1,0 1 1,0 0 0,0 0-1,0 0 1,0-1 0,0 1-1,0-1 1,0 0 0,-1 1 0,1-1-1,0 0 1,2-2 0,3-1 42,0-1 1,-1 0 0,0 0 0,1-1 0,-2 1 0,1-1 0,-1-1 0,5-7 0,-7 11 5,-1 0 0,0 0 1,0 0-1,0 0 1,-1-1-1,1 1 0,-1 0 1,0-1-1,0 0 0,0 1 1,0-1-1,0 0 0,-1 1 1,0-1-1,0 0 0,0 1 1,0-1-1,0 0 0,-1 0 1,0-3-1,0 5-28,0 0 0,0 1 0,0-1 0,-1 0 0,1 1 0,0-1 1,-1 1-1,1-1 0,0 1 0,-1 0 0,0-1 0,1 1 0,-1 0 0,0 0 0,0 0 0,1 0 0,-1 1 0,0-1 0,0 0 0,0 1 0,0-1 0,0 1 0,0 0 0,0 0 0,0 0 1,0 0-1,0 0 0,0 0 0,0 0 0,0 1 0,0-1 0,0 1 0,0-1 0,-3 2 0,2-1-159,0 0 0,-1 1 0,1-1 1,0 1-1,0-1 0,0 1 0,0 0 0,0 0 0,0 1 0,1-1 1,-1 1-1,1-1 0,-1 1 0,1 0 0,0 0 0,0 0 0,0 0 1,-2 6-1,1 3-1499,3-11 1593,0-1 0,0 0 0,0 1-1,0-1 1,0 0 0,0 1 0,0-1 0,0 0 0,0 0 0,0 1 0,0-1 0,0 0 0,0 1-1,0-1 1,0 0 0,0 1 0,0-1 0,0 0 0,1 0 0,-1 1 0,0-1 0,0 0-1,0 0 1,0 1 0,1-1 0,-1 0 0,0 0 0,0 1 0,1-1 0,-1 0 0,0 0-1,0 0 1,1 0 0,-1 1 0,7-2-993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17260,'-4'-9'3563,"-1"18"-1154,-1 15-805,1 1-1109,4-19-407,-1 0-1,1 0 1,0 0-1,1 1 1,-1-1-1,1 0 1,0 0-1,2 9 1,-2-15-68,1 1-1,-1-1 1,0 0-1,1 1 1,-1-1 0,0 1-1,1-1 1,-1 0 0,1 1-1,-1-1 1,1 0 0,-1 1-1,1-1 1,-1 0-1,1 0 1,-1 1 0,1-1-1,-1 0 1,1 0 0,-1 0-1,1 0 1,0 0 0,-1 0-1,1 0 1,-1 0-1,1 0 1,-1 0 0,1 0-1,0 0 1,23-5 201,-16 3-139,-2 1-98,-1 1 0,0-1 0,1 1 0,-1 1 0,0-1 0,1 1 0,-1 0 0,0 0 0,0 0 0,1 1 0,-1 0 0,0 0 0,-1 0 0,1 1 0,7 4 0,-10-6 24,0 1-1,0-1 1,0 1-1,0 0 1,-1 0-1,1-1 1,0 1 0,-1 0-1,0 0 1,1 1-1,-1-1 1,0 0 0,0 0-1,0 1 1,0-1-1,0 0 1,-1 1 0,1-1-1,-1 1 1,1-1-1,-1 1 1,0-1 0,0 1-1,0-1 1,0 1-1,-1-1 1,1 1 0,-1-1-1,0 1 1,1-1-1,-1 0 1,0 1 0,0-1-1,0 0 1,-2 3-1,-4 5 210,0 0 0,0-1 0,0 0 0,-1 0 0,-1-1 0,0 0 0,-10 8 0,16-14-191,-1 1 0,1 0 0,-1-1 0,0 0 0,0 0-1,0 0 1,0 0 0,0-1 0,0 1 0,-1-1 0,1 0 0,0-1 0,-1 1 0,1-1 0,0 0 0,-1 0 0,1 0 0,-1 0 0,1-1 0,0 0 0,-1 1 0,-3-3 0,5 2-147,1-1 0,-1 0 0,1 0 0,-1 0 0,1 0 0,0 0 0,0 0 0,0 0 1,0-1-1,0 1 0,0-1 0,1 1 0,-1-1 0,1 0 0,0 1 0,0-1 0,0 0 0,0 0 0,0 0 0,0 0 0,0-5 0,1 1-315,-1 0-1,1 1 0,0-1 0,1 0 0,0 0 0,0 0 1,0 1-1,4-11 0,3-7-791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0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19580,'6'3'2177,"0"-3"-1417,1 1-208,2 1 1264,1-2-751,5 4-217,-2-2-216,2-2-72,-4-5-312,2 2-168,-4-1-1216,-1-2 1064,1 8-160,-2-1-128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16948,'1'1'260,"0"0"0,0 0 0,1 0 0,-1 0 1,0 0-1,0 0 0,0 0 0,1 0 0,-1-1 1,0 1-1,1 0 0,-1-1 0,1 1 0,-1-1 1,1 0-1,-1 1 0,1-1 0,-1 0 0,1 0 1,-1 0-1,3 0 0,36-3 2707,-35 3-2815,24-4 1113,38 2 0,-2 8-2695,-44-5 741,-17-2 269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 12555,'8'-25'6301,"-10"17"-2458,1 8-3742,0 0 0,1 0 0,-1 0 0,0 0 0,0 0 0,1 1 0,-1-1 0,0 0 0,1 0 0,-1 0 0,1 1 0,-1-1 0,0 0 0,1 1 0,-1-1 0,1 0 1,-1 1-1,0 0 0,-10 8 222,0 0 1,1 0 0,0 2 0,1-1 0,0 1 0,0 0 0,1 1 0,-8 16 0,0 3-148,1 1 0,-11 38 0,18-48-160,2 1 0,0 0 0,2 1 0,0 0 0,2-1 0,0 1 0,2 27 0,1-40-63,0 1 0,1 0 1,1-1-1,-1 0 0,2 1 1,-1-1-1,2 0 0,-1-1 1,2 1-1,-1-1 0,1 0 1,1 0-1,0-1 1,0 0-1,1 0 0,11 10 1,-15-16 21,-1 0 1,1 0 0,0 0 0,0 0-1,5 1 1,26 5-173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17620,'1'9'7526,"-4"21"-5724,-4 41-1975,-1-21 302,-1 70 1,9-120-123,0 0 0,-1 1 0,1-1 0,0 0 0,0 0 0,0 0 0,0 1-1,0-1 1,0 0 0,0 0 0,0 0 0,0 1 0,0-1 0,0 0 0,0 0 0,0 1 0,0-1 0,0 0 0,0 0 0,0 0 0,0 1 0,0-1 0,0 0 0,1 0 0,-1 0 0,0 1 0,0-1 0,0 0 0,0 0 0,0 0 0,0 0 0,1 1 0,-1-1 0,0 0 0,0 0 0,0 0-1,1 0 1,-1 0 0,0 0 0,0 0 0,0 0 0,1 1 0,-1-1 0,0 0 0,0 0 0,1 0 0,8-10 217,8-20 73,-17 29-285,2-1 13,11-25 196,2 1 0,30-42 0,-41 62-213,1 1 0,-1 0 0,1 0 0,-1 0 0,1 1 0,1-1 1,-1 1-1,1 0 0,-1 1 0,1 0 0,0-1 0,0 2 0,1-1 0,-1 1 0,1 0 0,-1 0 0,1 1 0,9-1 0,-14 2-6,1 0 0,-1 0 0,0 0-1,0 0 1,0 1 0,0-1 0,-1 1-1,1 0 1,0-1 0,0 1-1,0 0 1,0 0 0,-1 0 0,1 0-1,0 1 1,-1-1 0,1 0 0,-1 1-1,1-1 1,-1 1 0,0-1-1,0 1 1,0 0 0,0 0 0,0-1-1,0 1 1,0 0 0,0 0 0,-1 0-1,1 0 1,-1 0 0,1 0 0,-1 0-1,0 0 1,0 3 0,1 8 41,-1 0 0,0 1 0,-2-1 0,-2 17 0,2-17-11,0 0-68,2-8-94,0 0 1,-1 0-1,0 0 0,0-1 1,0 1-1,0 0 0,-1-1 1,-2 6-1,8-43-2351,1 9 1843,-1-2-152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17076,'-1'20'1688,"-1"0"0,-7 31 0,5-32-1283,1 1-1,-2 29 1,5-49-402,0 1-1,0 0 0,-1 0 1,1 0-1,0 0 1,0 0-1,0-1 0,0 1 1,1 0-1,-1 0 1,0 0-1,0 0 0,0-1 1,1 1-1,-1 0 1,0 0-1,1 0 0,-1-1 1,1 1-1,-1 0 1,1 0-1,-1-1 0,1 1 1,-1-1-1,1 1 1,0 0-1,-1-1 0,1 1 1,0-1-1,-1 1 0,1-1 1,0 0-1,0 1 1,-1-1-1,1 0 0,0 0 1,0 1-1,0-1 1,0 0-1,0 0 0,-1 0 1,1 0-1,0 0 1,0 0-1,0 0 0,0 0 1,0 0-1,-1-1 1,1 1-1,0 0 0,0 0 1,1-1-1,5-2 1,0-1-1,0 1 0,0-1 1,9-7-1,-15 9 1,17-11 20,-1-2-1,24-27 1,2-1 50,-42 42-72,0 0-1,0 0 1,0 0-1,0 0 1,0 1 0,0-1-1,0 0 1,0 1-1,0-1 1,0 1 0,1-1-1,-1 1 1,0 0-1,0-1 1,2 1 0,-3 0-1,1 0 1,-1 0-1,1 0 1,-1 1-1,1-1 1,-1 0-1,1 0 1,-1 0-1,0 1 1,1-1-1,-1 0 1,1 1 0,-1-1-1,0 0 1,1 1-1,-1-1 1,0 0-1,1 1 1,-1-1-1,0 1 1,0-1-1,1 1 1,-1-1-1,0 1 1,2 5 3,-1-1-1,0 1 1,-1-1 0,1 1 0,-1 6-1,0 1 0,1-4 42,0-1 0,0 0 0,1 1 0,0-1 1,0 0-1,6 14 0,-6-20-27,-1 1-1,0-1 1,1 0 0,-1 0 0,1 0-1,0 0 1,-1 0 0,1 0 0,0 0-1,0-1 1,1 1 0,-1 0 0,0-1-1,0 0 1,1 0 0,-1 0 0,1 0-1,-1 0 1,1 0 0,-1 0 0,1-1 0,-1 1-1,1-1 1,0 0 0,4 0 0,0-1 66,1 0 1,-1 0 0,0-1-1,0 0 1,0-1 0,0 1 0,0-1-1,-1-1 1,1 1 0,-1-1-1,7-5 1,1-2 108,0 0-1,-1-1 1,17-20 0,-10 6-9,-16 21-131,-14 26-70,2-6-8,-9 29 0,15-38-84,0 0 0,1 1 0,0-1 0,0 0 0,0 1 0,1-1 0,0 0 0,1 9 0,-1-15 76,0 1 0,0 0 0,0-1 0,0 1 1,0 0-1,1-1 0,-1 1 0,0 0 0,0-1 1,0 1-1,1-1 0,-1 1 0,0 0 0,1-1 1,-1 1-1,1-1 0,-1 1 0,1-1 0,-1 1 0,1-1 1,-1 1-1,1-1 0,-1 0 0,1 1 0,0-1 1,0 0 5,0 0 0,0 0 0,0 0 0,0 0 1,0 0-1,0-1 0,0 1 0,0 0 1,0-1-1,0 1 0,0-1 0,0 1 1,0-1-1,0 1 0,-1-1 0,1 0 1,0 0-1,1 0 0,16-18-389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13099,'1'-7'1695,"-5"-9"10819,43 15-8920,-6 2-3580,-21-3-85,-8 1-77,-1 0 1,1 1-1,0-1 0,-1 1 0,1 0 0,0 0 0,-1 1 0,1-1 0,0 1 0,-1-1 0,6 3 0,-8-3 105,-1 0 0,0 0 0,0 0 0,0 0 0,0 0 0,0 0 1,0 0-1,0 0 0,1 0 0,-1 0 0,0 1 0,0-1 0,0 0 0,0 0 0,0 0 0,0 0 0,0 0 0,0 0 0,0 0 0,0 0 0,0 1 0,0-1 0,0 0 0,0 0 0,1 0 0,-1 0 0,0 0 0,0 0 1,0 1-1,0-1 0,0 0 0,0 0 0,0 0 0,0 0 0,-1 0 0,1 0 0,0 0 0,0 1 0,0-1 0,0 0 0,0 0 0,0 0 0,0 0 0,0 0 0,0 1 0,-1 1-375,1-1-300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 14531,'-2'2'875,"-11"14"876,13-15-1568,-1-1 0,1 1-1,-1-1 1,1 0 0,0 1 0,-1-1 0,1 1 0,0-1 0,0 0 0,-1 1 0,1-1 0,0 1-1,0-1 1,0 1 0,0-1 0,-1 1 0,1 0 0,0-1 0,0 1 0,0-1 0,0 1 0,0-1-1,0 1 1,0-1 0,1 1 0,-1-1 0,0 1 0,0 0 0,2-1 21,-1-1-1,0 1 1,1 0 0,-1-1 0,0 1-1,0-1 1,1 1 0,-1-1 0,0 0 0,0 1-1,0-1 1,0 0 0,0 0 0,2-2-1,11-11 625,-1-2-1,13-17 0,8-11 39,-26 34-702,-7 8-147,0 0 1,1-1-1,-1 1 1,1 0-1,-1 0 1,1 1-1,0-1 1,0 0-1,0 1 1,0-1-1,0 1 1,0-1 0,0 1-1,3-1 1,-4 2-20,-1 0 0,0 0 0,1 1 0,-1-1 0,1 0 0,-1 1 0,0-1 0,0 1 0,1-1 0,-1 0 0,0 1 0,0-1 0,1 1 0,-1-1 0,0 1 0,0-1 0,0 1 0,0-1 0,0 1 0,0-1 0,0 0 0,0 1 0,0-1 0,0 1 0,0-1 0,0 1 0,0-1 0,0 1 0,0-1 0,0 1 0,-1 0 0,-2 19-29,3-19 24,-7 33-700,1 0 1,-1 56-1,10-91-76,5-6 237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15499,'0'0'120,"0"0"0,0-1-1,0 1 1,0 0 0,0-1 0,0 1-1,0 0 1,1 0 0,-1-1-1,0 1 1,0 0 0,0 0-1,0-1 1,1 1 0,-1 0 0,0 0-1,0 0 1,0-1 0,1 1-1,-1 0 1,0 0 0,0 0-1,1 0 1,-1 0 0,0 0 0,1-1-1,-1 1 1,0 0 0,0 0-1,1 0 1,-1 0 0,0 0-1,1 0 1,-1 0 0,0 0 0,0 0-1,1 0 1,-1 0 0,0 0-1,1 1 1,-1-1 0,0 0-1,0 0 1,1 0 0,-1 0-1,0 0 1,0 0 0,1 1 0,-1-1-1,0 0 1,0 0 0,0 0-1,1 1 1,-1-1 0,0 0-1,0 1 1,15 9 2832,-15-10-2938,8 7 345,0 0 1,-1 0-1,0 0 1,-1 1-1,1 0 1,-1 1-1,-1-1 0,0 1 1,0 0-1,7 18 1,-10-19-322,0 0 0,0 0 0,-1 0 0,0 0 1,-1 0-1,0 0 0,0 0 0,0 0 0,-1 0 0,0 0 1,-1 0-1,0 0 0,0-1 0,-5 12 0,2-7-151,-1 0-1,0 0 0,-1-1 1,-11 14-1,15-20-117,-1 0 1,0 0-1,-1-1 0,1 0 1,-1 0-1,0 0 0,0 0 0,0-1 1,0 0-1,-1 0 0,-7 3 1,5-6-362,6-6-209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14275,'-3'-11'3886,"-3"11"-210,4 1-3434,1 0 0,0 1-1,0-1 1,0 0 0,0 1 0,0-1 0,0 0 0,0 1 0,1-1-1,-2 3 1,-29 83 1860,-22 77-884,47-142-1181,2 0 1,1 0-1,0 1 0,2-1 0,2 38 1,0-50-81,1 0 1,0 0-1,0-1 1,1 1-1,1-1 1,-1 0 0,2 0-1,-1 0 1,1 0-1,0-1 1,8 9-1,-11-14-24,0 0-1,1 0 0,-1-1 1,1 1-1,0-1 0,-1 1 0,1-1 1,0 0-1,0 0 0,0-1 1,1 1-1,-1-1 0,0 1 0,1-1 1,-1 0-1,1 0 0,-1 0 1,1-1-1,-1 1 0,1-1 1,-1 0-1,1 0 0,0 0 0,-1-1 1,1 1-1,-1-1 0,1 0 1,-1 0-1,1 0 0,-1 0 0,0-1 1,1 1-1,3-4 0,23-18-468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2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12483,'0'-2'447,"0"1"0,1 0 0,-1 0 0,0 0 0,1-1 0,-1 1 0,1 0 0,0 0 0,-1 0 0,1 0 0,0 0 0,0 0 0,-1 0 1,1 0-1,2-2 0,-2 3-248,0 1 0,1-1 1,-1 0-1,0 0 1,0 0-1,0 1 0,1-1 1,-1 1-1,0-1 0,0 1 1,0-1-1,0 1 0,0-1 1,0 1-1,0 0 1,0 0-1,0 0 0,0 0 1,19 15 321,-1 0 0,-1 1 0,0 1 0,-1 0 0,-1 1 0,-1 1 0,-1 1 0,12 23 0,-21-35-467,-1 1 0,1-1 0,-2 1 0,1 1 0,-1-1 1,-1 0-1,0 1 0,-1-1 0,0 1 0,0 0 0,-1-1 0,0 1 0,-1 0 1,-1-1-1,1 1 0,-2-1 0,1 1 0,-1-1 0,-1 0 0,0 0 0,-6 11 1,0-5-20,1-1 1,-2-1 0,-21 25-1,27-34-102,0 0 0,0 0-1,0-1 1,-1 1 0,0-1 0,1 0-1,-2-1 1,1 0 0,0 0-1,0 0 1,-1 0 0,-12 2-1,18-5 52,-1 1 0,0-1 0,1 0 0,-1 0 0,0 0 0,0 0 0,1 0 0,-1 0 0,0 0 0,1-1 0,-1 1 0,0-1 0,1 1 0,-1-1 0,0 1 0,1-1 0,-1 0 0,1 0 0,-1 0 0,1 0 0,0 0 0,-1 0 0,1 0 0,-2-2 0,-6-16-293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83 479 9362,'-15'-1'795,"-20"-2"178,33 2-858,0 1 0,0 0 1,0-1-1,1 1 0,-1-1 0,0 0 0,0 1 0,1-1 0,-1 0 1,0 0-1,1 0 0,-1 0 0,1-1 0,-2 0 0,3 1-66,-1 1 0,1 0-1,-1-1 1,1 1 0,0 0-1,-1-1 1,1 1-1,0 0 1,-1-1 0,1 1-1,0-1 1,0 1 0,-1-1-1,1 1 1,0 0-1,0-1 1,0 1 0,0-1-1,-1 1 1,1-1 0,0 1-1,0-1 1,0 1-1,0-1 1,0 1 0,0-1-1,1 1 1,-1-1 0,0 1-1,0-1 1,0 1-1,0-1 1,1 1 0,-1-1-1,0 1 1,0-1 0,1 1-1,-1 0 1,0-1-1,1 1 1,-1-1 0,0 1-1,1 0 1,-1-1 0,0 1-1,1 0 1,-1 0-1,1-1 1,-1 1 0,1 0-1,-1 0 1,1 0 0,-1 0-1,1-1 1,-1 1-1,1 0 1,-1 0 0,2 0-1,35 0 287,-29 0-297,43 0 75,77-11-1,-80 5-33,89 1 0,-102 8-5,68 17 1,-70-12 51,1-2 1,43 3-1,250-7 1143,-90-2-919,149-25-224,-334 20-122,203-9 23,19-2 12,-195 7-39,304-23 248,73 0-54,-229 12-172,-105 11-8,187 0 4,0 22-41,-54-1 60,-89-7-12,234 5-47,1-21 41,-99-7-13,203-18 3,-198 16 4,-106 10 12,56-6 8,-87 2-34,-20 3 11,238-15-10,-290 23 2,161 3-49,24-4 46,-142-1 15,119-13 35,132-2-14,-338 15-10,80-19 0,-54 9 108,-38 6 32,-29 5-81,0 1 1,1 1 0,22-2 0,7 1 134,-31 2-157,-1-1-1,0 2 1,21 1-1,-35-2-116,0-1-1,0 1 0,0-1 0,0 0 0,0 0 0,1 0 0,-1 0 0,1-1 0,-1 1 1,-3-5-1,-16-19-62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16956,'0'1'60,"0"-1"1,0 0-1,-1 0 1,1 0 0,0 0-1,0 0 1,0 0 0,-1 1-1,1-1 1,0 0-1,0 0 1,-1 0 0,1 0-1,0 0 1,0 0-1,0 0 1,-1 0 0,1 0-1,0 0 1,0 0-1,-1 0 1,1 0 0,0 0-1,0-1 1,0 1 0,-1 0-1,1 0 1,0 0-1,0 0 1,0 0 0,-1 0-1,1 0 1,0-1-1,0 1 1,0 0 0,0 0-1,-1 0 1,1 0-1,0-1 1,0 1 0,0 0-1,0 0 1,0 0 0,0-1-1,1-13 1712,12-16 191,-9 25-1709,0-1 0,0 1 0,1-1 0,0 1 0,-1 1 0,2-1 0,-1 1-1,12-8 1,-15 11-237,1-1-1,-1 1 1,1 0-1,-1 0 1,1 0-1,0 0 0,-1 0 1,1 1-1,0-1 1,-1 1-1,1-1 1,0 1-1,0 0 1,-1 0-1,1 1 0,0-1 1,0 0-1,-1 1 1,1 0-1,0-1 1,-1 1-1,1 0 1,-1 1-1,1-1 0,2 2 1,-3-1-14,-1-1 0,1 1 0,-1 0 0,1 0 0,-1-1 0,0 1 0,0 0 0,0 0 0,0 1 0,0-1 0,-1 0 0,1 0 0,-1 0 0,1 0 0,-1 1 0,0-1 0,0 0 0,1 0-1,-2 1 1,1-1 0,0 0 0,-1 3 0,0 4 52,-1 1-1,-1-1 0,-5 16 0,7-23-45,1 0 1,-1 1-1,1-1 0,0 0 0,0 1 0,0-1 1,0 1-1,0-1 0,0 1 0,0-1 0,1 0 0,0 1 1,-1-1-1,1 0 0,0 1 0,0-1 0,0 0 0,2 3 1,3 5-31,1 1 0,13 13 0,2 4-108,-12-13 76,-7-11 22,0 0-1,0 1 1,-1-1-1,1 1 1,-1-1 0,2 7-1,-3-9 46,-1 0-1,0 0 1,0 0 0,0-1-1,0 1 1,0 0 0,0 0-1,0 0 1,-1-1 0,1 1-1,0 0 1,-1 0 0,0-1-1,1 1 1,-1 0 0,0-1-1,0 1 1,0-1 0,0 1-1,0-1 1,0 1 0,-3 1-1,-6 9 220,-2 0 0,0-1 1,0-1-1,-1 0 0,0 0 0,-1-1 0,0-1 0,-29 13 0,42-21-287,-1 1 0,1 0 0,-1-1 0,1 1 0,-1-1 0,1 0 0,-1 1 0,1-1 0,-1 0 0,0 0 0,1 0 0,-1 0 0,1 0 0,-1-1 0,1 1 0,-1 0-1,1-1 1,-1 1 0,1-1 0,-1 0 0,1 1 0,-1-1 0,1 0 0,0 0 0,-1 0 0,-1-1 0,19-4-111,-14 5 93,13-3-292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 15787,'1'0'135,"-1"-1"0,0 0-1,0 1 1,0-1-1,1 0 1,-1 0 0,0 1-1,0-1 1,0 0 0,0 0-1,0 1 1,0-1-1,0 0 1,-1 1 0,1-1-1,0 0 1,0 0-1,0 1 1,-1-1 0,1 0-1,0 1 1,-1-1-1,1 0 1,-1 1 0,1-1-1,-1 1 1,1-1 0,-1 1-1,0-2 1,0 2 29,-1 0 1,1 0-1,0 0 1,0 0-1,-1 0 1,1 0-1,0 0 1,0 1-1,-1-1 1,1 0-1,0 1 1,0-1-1,0 1 1,0-1-1,-2 2 1,-5 2 265,0 1 1,0 1 0,-12 11 0,7-4-350,1 1 0,0 0 0,2 0-1,-1 2 1,2-1 0,-13 28 0,17-33-70,1 2 0,0-1 0,0 0 0,1 1 0,1 0 0,0-1 0,0 1 0,1 0 0,1 0 0,0 0 0,2 14 0,-2-22-9,1 1 0,1-1 0,-1 0 0,1 0 0,-1 0 0,1 0 0,0 0 0,1 0 0,-1 0 0,1-1 0,-1 1 0,1-1 0,0 0 0,1 0 0,-1 0 0,0 0 0,7 4 0,-3-3-1,0 0 0,1-1 0,-1 0 0,1 0 0,-1-1 0,1 0 0,0 0 0,15 1 0,-21-3 15,0 0-1,1 0 1,-1 0 0,1 0 0,-1-1-1,1 1 1,-1-1 0,0 0-1,1 1 1,-1-1 0,0 0 0,0 0-1,1 0 1,-1-1 0,0 1 0,0-1-1,0 1 1,2-3 0,-1 1 77,0-1 1,-1 1-1,1 0 1,-1-1-1,0 0 1,0 1-1,0-1 1,0 0-1,-1 0 1,2-7-1,-2 8-4,0-1 0,0 1 0,-1-1 0,1 0 0,-1 1-1,0-1 1,0 0 0,0 1 0,0-1 0,-1 0 0,0 1-1,1-1 1,-1 1 0,-1-1 0,1 1 0,0-1 0,-1 1 0,0 0-1,1-1 1,-1 1 0,-1 0 0,1 0 0,0 1 0,-1-1-1,1 0 1,-6-3 0,-1 1 21,1 1-1,-1 1 1,1-1 0,-15-2-1,21 5-121,-1 0-1,0 1 0,1 0 1,-1 0-1,0 0 0,0 0 1,1 0-1,-1 0 1,-3 1-1,5 0-20,0-1 0,0 0-1,0 1 1,0-1 0,0 1 0,0 0 0,0-1 0,0 1 0,0 0 0,1-1 0,-1 1-1,0 0 1,0 0 0,1 0 0,-1-1 0,0 1 0,1 0 0,-1 0 0,1 0-1,-1 0 1,1 0 0,-1 2 0,1-2-47,0-1-1,-1 1 1,1-1-1,0 1 1,0-1-1,0 1 1,0-1-1,0 1 1,0-1 0,0 0-1,0 1 1,0-1-1,0 1 1,0-1-1,0 1 1,0-1-1,0 1 1,0-1-1,0 1 1,1-1 0,-1 1-1,0-1 1,0 1-1,1-1 1,-1 0-1,0 1 1,0-1-1,1 1 1,-1-1-1,1 0 1,-1 1 0,0-1-1,1 0 1,-1 0-1,1 1 1,-1-1-1,1 0 1,0 1-37,1-1-1,-1 0 1,0 0 0,0 0 0,0 0 0,0 0 0,1 0-1,-1-1 1,0 1 0,0 0 0,0-1 0,0 1 0,0 0-1,0-1 1,0 0 0,2 0 0,16-12-811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18532,'0'2'455,"0"1"0,0-1 0,0 1 0,0 0 0,-1-1 0,1 1 1,-1-1-1,1 1 0,-1-1 0,-2 4 0,1 3 140,-4 21-130,1 0 0,-1 41 0,6-71-462,0 0 0,0 1-1,0-1 1,0 0 0,0 0 0,0 1-1,0-1 1,0 0 0,0 1 0,0-1-1,0 0 1,0 0 0,1 1 0,-1-1-1,0 0 1,0 1 0,0-1 0,0 0-1,1 0 1,-1 0 0,0 1 0,0-1-1,1 0 1,-1 0 0,0 0 0,0 1-1,1-1 1,-1 0 0,0 0 0,1 0-1,-1 0 1,0 0 0,0 0 0,1 0-1,-1 0 1,0 0 0,1 0 0,-1 0-1,0 0 1,1 0 0,-1 0 0,0 0-1,1 0 1,-1 0 0,0 0 0,0 0-1,1 0 1,-1 0 0,0-1 0,0 1-1,1 0 1,-1 0 0,0 0 0,0-1-1,1 1 1,-1 0 0,0 0-1,22-15 28,-16 10-3,-2 3-23,0 0 0,0 1 0,1-1 0,-1 1 0,0-1-1,1 1 1,-1 0 0,1 1 0,-1-1 0,1 1 0,-1 0 0,1 0 0,-1 1 0,1-1-1,7 3 1,-8-2 5,-1 0 0,1 0-1,-1 0 1,0 1 0,0-1-1,0 1 1,0 0 0,0 0 0,0 0-1,0 0 1,-1 1 0,1-1-1,-1 1 1,1-1 0,-1 1-1,0 0 1,0 0 0,0 0-1,-1 0 1,1 0 0,0 4 0,-1-6 27,-1 1 0,0-1 0,0 0 0,0 1 0,0-1 0,0 0 0,0 1 0,-1-1 0,1 0 0,0 1 0,-1-1 0,1 0 0,-1 1 0,1-1 0,-1 0 0,1 0 0,-1 0 0,-1 2 0,-20 22 573,13-16-371,-4 7 151,-1 0-71,0 0 0,-23 19 0,34-32-299,0-1 0,-1 1 0,0-1 0,1 1 0,-1-1 0,0 0 1,0 0-1,0-1 0,0 1 0,0-1 0,0 0 0,-1 0 0,1 0 0,0-1 0,-1 1 0,1-1 0,-8-1 1,8 0-105,0 0 0,0-1 0,0 1 1,0-1-1,1 0 0,-1-1 0,0 1 1,1 0-1,0-1 0,-1 0 1,1 0-1,0 0 0,1 0 0,-1 0 1,0-1-1,1 1 0,0-1 0,0 0 1,0 0-1,-2-5 0,1 1-282,0-1-1,0 1 1,1-1-1,0 0 1,0 1 0,1-1-1,0 0 1,1-16-1,4-1-508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19124,'6'-3'2121,"0"2"-1169,-1 1-400,4-1 1456,0 1-591,1-2-601,2-1-176,0-1-264,2 0-88,1-2-104,-1 4-72,0 1-312,2 1-328,-2 0-672,-4 1 1016,-5 5-160,-4 0-137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13883,'1'19'960,"5"-2"-992,4-3 8,3-2 376,8 2-360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5:4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18636,'0'0'87,"1"0"-1,-1 0 1,0-1 0,0 1 0,0 0-1,1 0 1,-1 0 0,0 0 0,0 0-1,1 0 1,-1-1 0,0 1 0,1 0-1,-1 0 1,0 0 0,0 0 0,1 0-1,-1 0 1,0 0 0,1 0 0,-1 0-1,0 0 1,0 0 0,1 0 0,-1 0-1,0 1 1,0-1 0,1 0 0,-1 0-1,0 0 1,0 0 0,1 0 0,-1 0-1,0 1 1,1-1 0,8 13 1731,3 15-458,3 32-450,-5-14-446,-10-46-452,0 0 0,0 1 0,0-1-1,0 0 1,0 0 0,0 1 0,0-1 0,0 0 0,0 0 0,1 1 0,-1-1-1,0 0 1,0 0 0,0 0 0,0 1 0,0-1 0,1 0 0,-1 0 0,0 0-1,0 1 1,0-1 0,1 0 0,-1 0 0,0 0 0,0 0 0,0 0 0,1 1-1,-1-1 1,0 0 0,0 0 0,1 0 0,-1 0 0,0 0 0,0 0-1,1 0 1,-1 0 0,0 0 0,9-7 217,4-16 22,-3 3-29,22-40 231,-29 56-429,0-1 0,0 1 0,1 0 0,-1 0-1,1 0 1,0 0 0,0 1 0,0 0 0,10-6-1,-14 9-22,1-1-1,0 1 1,-1 0-1,1-1 1,0 1-1,-1 0 0,1 0 1,0 0-1,-1 0 1,1 0-1,0 0 1,-1 0-1,1 0 1,0 0-1,0 0 1,-1 0-1,1 0 0,0 0 1,-1 0-1,1 1 1,0-1-1,-1 0 1,1 0-1,0 1 1,-1-1-1,1 1 0,0 0 1,1 0-1,-1 0 1,0 1-1,0 0 1,0-1-1,0 1 1,0 0-1,0-1 1,0 1-1,-1 0 1,2 2-1,0 3 14,-1 1 0,1-1 0,-2 1 0,1 8 0,-1-8 8,1-4-150,-1-1 0,0 1 0,0-1-1,0 1 1,-1 0 0,1-1 0,-1 1 0,0-1-1,0 1 1,-2 4 0,2-6-115,3-1-91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 19996,'-1'0'130,"0"1"1,0-1-1,0 1 0,1 0 0,-1-1 1,0 1-1,0-1 0,1 1 0,-1 0 0,0 0 1,1-1-1,-1 1 0,1 0 0,-1 0 1,1 0-1,0 0 0,-1 0 0,1 0 0,0 0 1,-1 1-1,-9 25 457,-27 99 558,15-49-1146,-54 129 0,73-199-95,-2 1-1,1-1 0,-11 13 1,14-19 47,0 1 1,0-1-1,0 0 1,0 0-1,0 0 1,0-1 0,0 1-1,-1 0 1,1 0-1,0-1 1,-1 1-1,1-1 1,-2 1 0,2-1 2,0 0 0,1 0 0,-1 0 0,0 0 1,1 0-1,-1 0 0,0 0 0,1-1 0,-1 1 1,0 0-1,1-1 0,-1 1 0,0 0 1,1-1-1,-1 1 0,1-1 0,-1 1 0,1-1 1,-1 1-1,1-1 0,-1 1 0,1-1 0,-1 0 1,1 1-1,0-1 0,-1 1 0,1-1 0,0-1 1,-4-7-432,1 0 1,0 0-1,1 0 1,0-1 0,-2-18-1,2-53-1883,2 56 1496,11-247-4486,-11 267 5467,1 0 1,0 0 0,0 1-1,0-1 1,0 0 0,4-7-1,-5 11-9,1 1 1,-1-1-1,1 0 0,-1 1 0,1-1 0,0 0 0,-1 1 0,1-1 0,-1 1 1,1-1-1,0 1 0,0-1 0,-1 1 0,1 0 0,0-1 0,0 1 0,-1 0 1,1 0-1,0-1 0,0 1 0,0 0 0,0 0 0,-1 0 0,1 0 0,0 0 1,0 0-1,0 0 0,0 0 0,-1 1 0,1-1 0,0 0 0,0 0 1,0 1-1,-1-1 0,1 0 0,0 1 0,0-1 0,-1 1 0,1-1 0,0 1 1,-1-1-1,2 2 0,7 5 557,0 1 0,0 0 1,-1 0-1,0 1 0,10 13 1,31 54 472,-36-55-878,13 23 14,-6-10-154,26 34 1,-46-68-119,1 1 0,-1 0 0,1 0 0,-1 0 0,1-1-1,-1 1 1,1 0 0,0-1 0,-1 1 0,1 0 0,0-1 0,0 1 0,0-1 0,0 1 0,-1-1-1,1 1 1,0-1 0,0 0 0,1 1 0,-1-2-2,-1 1 0,0 0-1,1-1 1,-1 1 0,0 0 0,1-1 0,-1 1-1,0-1 1,0 1 0,1-1 0,-1 1 0,0-1-1,0 1 1,0-1 0,0 1 0,1-1 0,-1 1-1,0-1 1,0 1 0,0-1 0,0 1 0,0-1-1,0 1 1,-1-1 0,-5-41-160,-1 15-53,-2-1-1,0 1 1,-2 1-1,-1 0 1,-1 1-1,-32-47 0,44 70 216,-1 0-1,0 0 1,0 0-1,0 1 1,0-1 0,0 0-1,0 1 1,-5-3-1,7 4 4,-1-1 0,1 1-1,-1 0 1,1 0 0,0 0 0,-1 0-1,1 0 1,-1 0 0,1 0 0,-1 0-1,1 0 1,-1 0 0,1 0 0,-1 0-1,1 1 1,-1-1 0,1 0 0,-1 0-1,1 0 1,0 1 0,-1-1 0,1 0-1,-1 0 1,1 1 0,0-1 0,-1 0-1,1 1 1,0-1 0,-1 1 0,1-1-1,0 0 1,0 1 0,-1-1 0,1 1-1,0-1 1,0 1 0,0-1 0,-1 0-1,1 1 1,0-1 0,0 1 0,0-1-1,0 1 1,0-1 0,0 1 0,0-1-1,0 1 1,0-1 0,0 1 0,1 0-1,-1 7 49,0 1 0,1-1 0,0 0 0,1 1 0,0-1-1,0 0 1,4 10 0,3 5 83,14 25-1,-9-23 21,1-2 1,1 1-1,1-2 1,1 0-1,1-1 0,42 36 1,-94-75-456,-17-12-313,-260-144-48,310 174 684,0 0 0,0 0 0,1 0-1,-1 0 1,0 0 0,0 0 0,0 0 0,0 0 0,0 0 0,0 0 0,1-1 0,-1 1 0,0 0 0,0 0-1,0 0 1,0 0 0,0 0 0,0 0 0,0-1 0,0 1 0,0 0 0,0 0 0,0 0 0,0 0 0,0 0-1,0-1 1,0 1 0,0 0 0,0 0 0,0 0 0,0 0 0,0 0 0,0-1 0,0 1 0,0 0 0,0 0-1,0 0 1,0 0 0,0 0 0,0-1 0,0 1 0,0 0 0,0 0 0,0 0 0,0 0 0,-1 0 0,1 0-1,0 0 1,0-1 0,0 1 0,0 0 0,0 0 0,0 0 0,-1 0 0,1 0 0,0 0 0,0 0 0,0 0-1,0 0 1,0 0 0,-1 0 0,1 0 0,0 0 0,0 0 0,0 0 0,0 0 0,0 0 0,-1 0-1,21-5 670,32 1-277,-50 4-375,60-3 116,-30 3-857,0-1 1,-1-2 0,0-2 0,43-10 0,-40 1-7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16988,'-33'3'529,"0"2"1,0 1 0,0 2 0,1 1 0,0 1 0,-58 29-1,72-30-313,0 0-1,0 1 1,1 1-1,1 0 0,0 2 1,0 0-1,-26 29 1,33-32-138,2 1 1,-1 0 0,1 0-1,1 0 1,0 1 0,1 0-1,0 0 1,1 0 0,0 1-1,1-1 1,0 1 0,1 0-1,-1 17 1,3-17-69,0 0 0,0 0 0,2 0 0,0 0 0,0 0 0,1-1 0,0 1-1,1-1 1,1 0 0,0 0 0,1 0 0,8 14 0,-5-13-16,0-1 0,1-1 0,1 1 0,0-1 0,0-1 0,1 0 0,0-1 0,0 0-1,22 11 1,-14-10-4,0-1-1,1-1 1,0-1-1,1 0 0,0-2 1,0 0-1,0-2 1,0 0-1,1-2 0,-1 0 1,0-2-1,1 0 1,-1-2-1,30-6 0,-32 4 66,-1-2-1,0 0 0,0-1 0,-1 0 1,0-2-1,-1 0 0,0-1 0,-1-1 1,0 0-1,0-1 0,-2-1 0,1-1 0,20-27 1,-26 29 31,0 0 0,-1 0 0,-1 0 1,0-1-1,-1 0 0,-1 0 0,0-1 1,-1 0-1,0 0 0,-1 0 0,-1 0 1,0 0-1,-1-1 0,-1 1 0,0 0 0,-2-1 1,1 1-1,-7-26 0,3 26-12,-1 0 0,0 0-1,-1 0 1,0 1 0,-1 0-1,-1 0 1,0 1 0,-1 0-1,-19-20 1,21 25-123,-1 0 0,0 0-1,0 1 1,-1 0 0,1 1 0,-1 0 0,-1 0-1,1 1 1,-1 1 0,0-1 0,0 2-1,0 0 1,-1 0 0,-12-1 0,21 4 27,0 0-1,0 0 1,1 0 0,-1 0 0,0 0-1,0 1 1,0 0 0,1-1 0,-1 1-1,0 0 1,1 0 0,-1 0 0,0 1-1,1-1 1,-4 3 0,-7 11-196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3077 71 13939,'-1'-9'537,"0"3"-278,1 0 0,-1 1 1,-1-1-1,1 1 1,-1-1-1,0 1 0,0-1 1,-6-8-1,8 13-230,0 1-1,0 0 1,0 0-1,0 0 1,-1 0-1,1 0 1,0 0-1,0-1 1,0 1-1,0 0 1,-1 0-1,1 0 1,0 0-1,0 0 1,0 0-1,-1 0 1,1 0-1,0 0 0,0 0 1,0 0-1,0 0 1,-1 0-1,1 0 1,0 0-1,0 0 1,0 0-1,-1 0 1,1 0-1,0 0 1,0 0-1,0 1 1,0-1-1,-1 0 1,1 0-1,0 0 1,0 0-1,0 0 1,0 0-1,0 1 1,-1-1-1,1 0 1,0 0-1,0 0 1,0 0-1,0 0 1,0 1-1,0-1 1,0 0-1,0 0 1,-4 6 113,2 0 1,-1-1 0,1 1 0,0 0 0,0 0 0,0 0 0,1 1 0,-1 8 0,-3 59 236,5-57-291,1 154 94,26 186-1,-9-160-146,97 916 29,43-100 17,-52-487 20,-104-517 131,1 0-1,0 0 1,9 16-1,-36-2 1364,16-13-1542,1-1 0,-1 0-1,-1-1 1,-14 13 0,17-17-58,0-1 0,0 1 1,0-1-1,0 0 0,-1 0 0,0-1 0,1 0 1,-1 0-1,-10 1 0,-68 9-292,-134 39-1,-264 80 162,211-87-6,-9 1-61,-76 16 262,280-53-13,0-3 1,-130-9-1,92-4-32,-2 5-1,-128 14 0,50 2-5,150-13-2,-1-1 0,-57-11 0,32-2 6,41 6 17,-58-5-1,87 13-26,-1 0 1,1 0-1,-1 0 0,1 1 1,-1-1-1,1 0 0,0 1 1,-1-1-1,1 1 0,0-1 1,-1 1-1,1 0 0,0 0 0,0-1 1,-1 1-1,1 0 0,0 0 1,0 0-1,0 0 0,0 0 1,0 0-1,0 1 0,1-1 1,-1 0-1,0 0 0,1 1 1,-1-1-1,1 0 0,-1 1 0,1-1 1,-1 1-1,1-1 0,0 2 1,-2 8 4,1 0-1,0 0 1,1 18 0,0-8-21,9 312 37,-2 23 72,-77 257 677,29-367-644,-6 47-101,23 5 0,35 328-15,-1 84-40,-14-514 76,-10 510 34,24 0-180,26-77 87,-1-5 84,-27-2-37,-11-307-878,3-315 838,0 0 0,0 0 0,0 0 0,0 0 1,0 0-1,0-1 0,0 1 0,0 0 0,0 0 0,-1 0 0,1 0 0,0 0 0,0 0 0,0 0 0,0 0 0,0 0 0,0 0 0,0 0 0,0 0 0,0 0 0,0 0 0,0 0 1,0 0-1,-1 0 0,1 0 0,0 0 0,0 0 0,0 0 0,0 0 0,0 0 0,0 0 0,0 0 0,0 0 0,0 0 0,0 0 0,0 0 0,-1 0 0,1 0 0,0 0 0,0 0 1,0 0-1,0 0 0,0 0 0,0 0 0,0 0 0,0 0 0,0 0 0,0 0 0,0 0 0,0 0 0,0 0 0,-1 0 0,1 1 0,0-1 0,0 0 0,0 0 0,0 0 0,0 0 0,0 0 1,0 0-1,0 0 0,0 0 0,0 0 0,0 0 0,0 0 0,0 1 0,0-1 0,-4-6-62,-4-18-145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18748,'9'4'1616,"1"-1"-1176,9 8-143,-5 6 1183,6 6-832,6 7-416,-2 2-56,4 2-48,-3-4 16,1 1-112,-4-6-104,-5-6-288,-4-6-208,-5-4-464,-6-8 1048,-4 2-240,-3-6-208,-5-1-17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7 523 13763,'-6'0'1928,"9"0"-799,2-5-321,11-13 2352,10-2-1679,6-8-441,-2-2-72,8-5-184,0 2-152,-4 2-423,-1 6-313,-13 10-593,-4 2-263,-12 17-2617,-12 9 2601,-4 3-360</inkml:trace>
  <inkml:trace contextRef="#ctx0" brushRef="#br0" timeOffset="1">60 460 16283,'13'-5'1529,"4"-7"-969,1 3-208,5-6 552,5 3-192,-1 1-576,-3-6-376,2 7 312,-9-8-136,0-2-160</inkml:trace>
  <inkml:trace contextRef="#ctx0" brushRef="#br0" timeOffset="2">194 0 17980,'-23'37'1304,"1"6"-1072,4 11-72,3-1 264,3 7-72,9 0-160,-4-4-200,8-2-536,-1-9-208,11-8 8,-9-11 496,7-10-176,-2-8-224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37 16412,'-20'-1'333,"1"1"0,-1 1 0,1 1 0,-1 1 1,1 0-1,0 1 0,0 2 0,1 0 1,-20 9-1,20-6-270,0 0 0,0 2 1,1 0-1,1 1 0,0 1 1,0 0-1,2 1 0,-1 1 0,2 0 1,0 1-1,1 1 0,1 0 0,-16 31 1,13-18-53,1 2 1,2-1-1,1 1 0,2 1 1,1 0-1,2 0 1,1 0-1,1 0 0,2 1 1,6 62-1,-3-80-16,1 0 0,1 0 0,1 0 0,0-1 0,1 0 0,0 0 0,1 0 0,1-1 0,0 0 0,1-1 0,1 0 0,0 0 0,18 18 0,-21-25 11,0 1-1,1-1 0,-1 0 1,2-1-1,-1 0 0,0 0 1,1-1-1,0 0 0,0 0 1,0-1-1,0-1 1,1 1-1,-1-1 0,1-1 1,-1 0-1,1 0 0,0-1 1,0 0-1,-1 0 0,1-1 1,-1-1-1,1 0 0,17-5 1,-10 0 67,-1-1 1,0 0-1,-1-1 1,1-1-1,-2 0 1,0-1-1,0-1 1,-1 0-1,0-1 1,-1 0-1,0-1 0,11-18 1,1-4 226,-2-2-1,-2 0 1,30-79 0,-34 71 19,-1 0 0,-3-2 1,9-67-1,-18 94-221,-2 0 0,0 0 0,-1 0 0,-1 0 0,0 1 0,-2-1 0,-1 0 0,0 1 0,-2 0 0,-10-27 0,13 41-102,0 0 0,0 0-1,-1 0 1,1 1 0,-1-1 0,0 1 0,-1 0 0,1 0 0,-1 1 0,0 0 0,0-1-1,-1 2 1,1-1 0,-1 0 0,0 1 0,0 0 0,0 1 0,0-1 0,0 1 0,0 0-1,-1 1 1,1 0 0,-9-1 0,5 1-34,0 2 0,0-1 0,1 1 0,-1 0-1,0 1 1,0 0 0,1 1 0,-1 0 0,1 1 0,0-1 0,0 2-1,0-1 1,1 1 0,-13 10 0,17-12 3,0 0 0,0 1-1,1-1 1,-7 9 0,-6 14-220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17996,'4'0'1680,"-2"10"-1144,-1 11-256,-1 6 1033,-1 9-497,-1 8-440,1 3-248,-1 2-368,2-2-216,-1-8-376,0-6 2032,-5-13-1296,0-1 8,-3-8-88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18260,'3'-8'249,"1"0"0,-1 0 0,1 0 1,1 1-1,0-1 0,0 1 0,0 0 0,1 0 0,0 1 1,0 0-1,0 0 0,1 0 0,0 1 0,0 0 0,1 0 0,-1 1 1,1 0-1,0 0 0,0 1 0,1 0 0,14-4 0,-13 5-232,0 0 0,0 1 0,0 0-1,0 1 1,0 0 0,1 0 0,-1 1 0,0 1-1,0 0 1,0 0 0,0 1 0,-1 0-1,1 0 1,-1 1 0,1 0 0,-1 1-1,-1 0 1,14 10 0,-10-4-43,0 0 1,0 1-1,-1 1 1,0 0-1,-1 0 1,-1 1-1,11 20 1,-16-26 16,0 0 0,0 0 1,-1 1-1,0-1 0,-1 1 1,1 0-1,-2 0 0,1 0 1,-1 0-1,-1 0 0,0 0 1,0 0-1,-1 0 0,0 0 1,-2 10-1,0-13 34,1 1-1,-1-1 1,-1-1-1,1 1 1,-1 0-1,0-1 1,0 0-1,0 0 1,-1 0-1,0 0 1,0-1 0,-6 5-1,-11 7 241,-40 20-1,46-27-154,8-5-84,-10 7-65,-1-1 1,0 0-1,-1-2 1,-41 13-1,46-23-619,23 2 309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 14251,'-2'-1'317,"-1"0"0,0 0-1,0 1 1,0-1 0,0 0-1,0 1 1,1 0 0,-1-1 0,0 1-1,0 1 1,0-1 0,0 0 0,0 1-1,0-1 1,0 1 0,0 0 0,-3 1-1,1 0-55,0 1 0,1 0 0,-1 0 0,0 0 0,1 1 0,0-1 0,0 1 0,-7 8-1,5-5-191,1 1-1,-1 0 0,1 0 0,1 1 0,-1-1 0,1 1 1,1 0-1,0 0 0,0 0 0,-2 16 0,5-24-64,-1 0 0,1-1 0,0 1 0,0 0 0,0-1 0,0 1 0,0 0 0,0-1 0,0 1 0,0 0 0,0-1 0,0 1 0,1 0 0,-1-1 0,0 1 0,0 0 0,1-1 0,-1 1 0,0-1 0,1 1 0,-1 0 0,0-1 0,1 1 0,-1-1 0,1 1 0,-1-1 0,1 1 0,0 0 0,0-1 0,0 0-1,0 0 0,0 0 0,1 0 1,-1 0-1,0 0 0,0 0 1,0 0-1,0-1 0,0 1 0,0 0 1,0-1-1,0 1 0,0-1 1,2 0-1,2-2 4,0 0 0,1-1 0,-2 0 0,1 0 0,6-6 0,3-8 11,-11 13-6,0 1 0,0-1 0,1 1 0,-1 0 0,1-1 0,0 2 0,1-1-1,-1 0 1,1 1 0,-1 0 0,1 0 0,8-4 0,-12 7-11,-1 1-1,1-1 1,0 0-1,-1 0 1,1 0-1,0 0 0,-1 1 1,1-1-1,0 0 1,-1 1-1,1-1 1,-1 1-1,1-1 1,0 0-1,-1 1 0,1-1 1,-1 1-1,1 0 1,-1-1-1,0 1 1,1-1-1,-1 1 1,0 0-1,1-1 0,-1 1 1,0 0-1,0-1 1,1 1-1,-1 0 1,0 0-1,7 28 15,-6-23-10,1 8 5,4 15-17,-6-28 14,0 1 0,0-1 1,1 0-1,-1 1 0,1-1 1,-1 0-1,1 0 0,0 0 0,-1 1 1,1-1-1,0 0 0,0 0 1,0 0-1,0 0 0,2 1 1,-3-2 3,1 0 0,-1 1 0,1-1 0,0 0 0,-1 0 1,1 0-1,0 0 0,-1 0 0,1 0 0,0-1 0,-1 1 0,1 0 1,0 0-1,-1 0 0,1-1 0,-1 1 0,1 0 0,0 0 0,-1-1 1,1 1-1,-1-1 0,1 1 0,-1 0 0,1-1 0,-1 1 0,1-1 1,0 0-1,12-18 228,-10 16-178,14-25 261,-13 20-220,0 0-1,1 0 0,0 1 0,0 0 1,1 0-1,0 0 0,0 0 0,1 1 1,9-7-1,-15 12-97,0 1 1,0-1-1,0 1 1,0-1-1,0 1 1,0 0-1,0 0 1,0-1-1,0 1 1,0 0-1,0 0 1,0 0-1,0 0 1,0 0-1,0 0 1,0 1-1,-1-1 1,1 0-1,0 0 1,0 1-1,0-1 1,0 0-1,0 1 1,0-1-1,0 1 1,0-1-1,-1 1 1,1-1-1,0 1 1,0 0-1,-1 0 1,1-1-1,-1 1 1,1 0-1,0 0 1,-1 0-1,1-1 1,-1 1-1,0 0 1,1 0-1,-1 0 1,0 0-1,1 1 1,2 7-20,0 0 1,-1-1 0,2 17 0,-3-18 22,1 5-15,-2-9 9,0-1-1,0 0 1,0 0-1,0 0 0,1 1 1,-1-1-1,1 0 1,-1 0-1,1 0 1,0 0-1,0 0 0,0 0 1,0 0-1,2 2 1,-2-4 4,-1 0 1,1 1-1,0-1 0,-1 0 1,1 0-1,0 0 1,-1 1-1,1-1 1,0 0-1,-1 0 0,1 0 1,0 0-1,0 0 1,-1-1-1,1 1 1,0 0-1,-1 0 0,1 0 1,0-1-1,-1 1 1,1 0-1,0 0 0,-1-1 1,1 1-1,-1-1 1,1 1-1,-1-1 1,1 1-1,-1-1 0,2 0 1,18-20 147,-16 16-108,9-10 84,-1 2 19,22-21 0,-31 31-140,0 1 0,0 0 0,0 0-1,0 0 1,0 0 0,0 0 0,0 1-1,1-1 1,-1 1 0,1 0 0,-1 0-1,1 0 1,-1 1 0,7-1 0,-9 1-13,1 0 1,-1 0-1,0 0 1,1 1 0,-1-1-1,0 1 1,1-1-1,-1 1 1,0-1 0,0 1-1,1 0 1,-1-1-1,0 1 1,0 0-1,0 0 1,0 0 0,0 0-1,0 0 1,0 0-1,0 0 1,-1 0 0,2 2-1,10 32-93,-11-31 90,0 0 0,0 0-1,0 0 1,1 0 0,0 0-1,3 6 1,-5-10 9,1 1-1,-1-1 1,1 0 0,-1 0 0,1 0-1,-1 0 1,1 0 0,-1 1-1,1-1 1,-1 0 0,1 0-1,-1 0 1,1-1 0,-1 1 0,1 0-1,-1 0 1,0 0 0,1 0-1,-1 0 1,1 0 0,-1-1 0,1 1-1,-1 0 1,1 0 0,-1-1-1,0 1 1,1 0 0,-1-1-1,0 1 1,1 0 0,-1-1 0,1 0-1,16-15 36,-14 13-37,13-16-18,-13 15-41,-1 0-1,1 1 0,0-1 0,0 1 0,0 0 0,0 0 0,1 0 0,-1 0 0,1 1 1,0-1-1,0 1 0,0 0 0,0 0 0,4-1 0,-7 2 19,0 1 0,0 0 0,0 0 0,0 0 0,-1 1 0,1-1 0,0 0 0,0 0 0,0 0-1,-1 1 1,1-1 0,0 0 0,0 1 0,0-1 0,-1 1 0,1-1 0,0 1 0,-1-1 0,1 1 0,-1-1 0,1 1 0,0 0 0,0 0-1,9 23-631,-9-14 488,1 0 0,0 19 0,-6-13 216,4-16 222,2-2-207,4-5 11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144 200 12779,'-10'5'541,"-1"0"-1,1 0 1,1 1 0,-1 1 0,1 0 0,0 0 0,-14 16 0,17-17-287,1 0 0,-1 0-1,2 1 1,-1 0 0,1 0 0,0 0 0,0 0 0,1 1 0,0 0 0,0 0-1,-2 11 1,5-17-204,0 0 0,-1 0-1,1 0 1,0 1-1,0-1 1,0 0 0,0 0-1,1 0 1,-1 0 0,0 0-1,1 0 1,0 0 0,-1 0-1,1 0 1,0 0-1,0 0 1,0 0 0,0 0-1,0 0 1,1-1 0,-1 1-1,1-1 1,-1 1 0,1-1-1,-1 1 1,1-1-1,0 0 1,0 0 0,-1 0-1,1 0 1,0 0 0,0 0-1,0 0 1,0-1 0,4 2-1,2-1 39,0 1-1,0-2 1,1 1-1,-1-1 1,0 0-1,0-1 1,16-2 0,1-3 27,0-1 1,0-2 0,-1 0 0,0-1 0,-1-2 0,0 0 0,30-22 0,-26 14-101,0-1 0,-1-1 1,-2-2-1,0 0 0,24-34 0,-45 55-24,-1 0-8,1-1 0,-1 1 0,1 0 0,-1-1 1,0 0-1,0 1 0,0-1 0,-1 0 0,0 0 1,2-6-1,-3 10 13,0 0 0,0 0 0,0-1 1,0 1-1,0 0 0,0 0 0,0 0 0,1-1 1,-1 1-1,0 0 0,0 0 0,0 0 0,0-1 1,-1 1-1,1 0 0,0 0 0,0 0 1,0-1-1,0 1 0,0 0 0,0 0 0,0 0 1,0 0-1,0-1 0,0 1 0,0 0 0,-1 0 1,1 0-1,0 0 0,0 0 0,0-1 1,0 1-1,0 0 0,-1 0 0,1 0 0,0 0 1,0 0-1,0 0 0,-1 0 0,1 0 0,0 0 1,0 0-1,0 0 0,0 0 0,-1 0 0,-10 5-101,-11 13-10,9-4 127,1 0 0,1 0 0,0 1 0,-15 27 0,22-35 8,0 1 1,1-1-1,0 0 1,0 1-1,1 0 1,0 0-1,0-1 1,1 1-1,0 0 1,0 0-1,1 0 1,0 1-1,1 8 1,0-14-5,-1-1 1,1 0-1,0 0 1,-1 1-1,1-1 0,0 0 1,1 0-1,-1 0 1,0 0-1,0 0 1,1 0-1,-1 0 1,1 0-1,0 0 1,0-1-1,-1 1 1,1-1-1,0 1 0,3 1 1,-1-2 7,0 1 1,1-1-1,-1 0 1,0 0-1,0 0 0,0 0 1,1-1-1,-1 0 1,0 0-1,6 0 0,3-2 34,0 0-1,-1-1 0,1 0 1,-1-1-1,1 0 0,14-8 1,-8 1 28,0 0 0,0-2 0,-1 0 1,-1-1-1,0 0 0,25-30 0,-23 22-39,-2-1-1,0 0 1,-2-2-1,22-45 1,-35 68-46,11-35 12,-12 36-16,-1 0 1,1-1-1,-1 1 0,1-1 1,-1 1-1,0-1 0,0 1 1,0-1-1,0 1 1,0-1-1,0 1 0,0-1 1,-1 1-1,1-1 0,0 1 1,-1 0-1,1-1 0,-1 1 1,0-1-1,1 1 0,-2-2 1,1 2 0,0 1-1,1 0 1,-1 0 0,1 0 0,-1-1 0,1 1 0,-1 0-1,0 0 1,1 0 0,-1 0 0,1 0 0,-1 0 0,0 0 0,1 0-1,-1 1 1,1-1 0,-1 0 0,0 0 0,1 0 0,-1 1 0,1-1-1,-1 0 1,1 1 0,-1-1 0,1 0 0,-1 1 0,1-1-1,-1 1 1,1-1 0,0 0 0,-1 1 0,1-1 0,0 1 0,-1-1-1,1 1 1,0 0 0,-1 0 0,-13 23-34,13-22 34,-6 13-1,1 0 0,0 0 1,1 0-1,1 1 0,0 0 1,1 0-1,1 0 0,1 0 1,0 0-1,3 32 0,-1-34 8,1-1-1,1 1 0,0-1 0,1 1 0,0-1 1,1 0-1,1-1 0,0 1 0,0-1 0,1 0 0,1-1 1,0 0-1,12 13 0,-17-21 3,-1-1-1,1 0 1,0 0-1,0 0 1,0 0 0,0 0-1,0-1 1,0 1-1,4 0 1,-6-2-12,-1 0 1,1 1-1,0-1 0,-1 0 1,1 0-1,0 0 0,-1 0 1,1 0-1,-1 0 1,1 0-1,0 0 0,-1 0 1,1 0-1,0 0 0,-1 0 1,1 0-1,-1-1 1,1 1-1,0 0 0,-1 0 1,1-1-1,-1 1 0,1-1 1,-1 1-1,1 0 1,-1-1-1,1 1 0,-1-1 1,1 1-1,-1-1 0,0 1 1,1-1-1,-1 1 0,0-1 1,1 1-1,-1-1 1,0 0-1,0 1 0,0-1 1,1 1-1,-1-1 0,0 0 1,0 1-1,0-1 1,0 0-1,0 1 0,0-1 1,0 1-1,0-1 0,-1 0 1,1 1-1,0-1 1,0 0-1,0 1 0,-1-1 1,0-6-262,-1-1 1,0 1 0,-1 0 0,0 1 0,0-1-1,0 0 1,0 1 0,-1 0 0,-6-7-1,-46-52-2318,46 55 2167,-56-57-1163,20 26 3667,61 42 650,19 11-2144,-1-2 1,1-1 0,0-1 0,1-3-1,57 3 1,-42-6-319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19660,'-4'4'1961,"4"8"-1265,0 2-336,1 8 1440,-2 0-832,1 7-551,0-3-169,0 0-400,4 2-313,-4-10-519,0-6-240,-1-6 904,-4 0-208,0-12-264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21341,'0'0'1968,"-2"2"-1584,4 2-152,3 0 968,5 1-1560,3-1-568,6-1 760,1-3-192,9 1-136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58 176 17572,'-1'3'328,"-1"1"-1,0 0 1,0-1 0,0 0 0,-1 0-1,1 1 1,-1-1 0,0-1 0,0 1-1,0 0 1,0-1 0,0 1 0,0-1 0,-1 0-1,1 0 1,-1 0 0,-5 1 0,6-3-321,5-1-213,7 2-119,4 6 137,0 0 0,0 1 0,-1 1 0,-1 0 0,1 0 0,-2 1 0,1 1 0,-1-1 0,-1 2 0,14 20 0,-22-30 230,1 0 0,-1 0 0,0 1 0,1-1 0,-1 1 0,0-1 0,-1 1 0,1-1 0,0 1 0,-1-1 0,1 1 0,-1 0 0,0-1 0,0 1 0,0 0 0,0-1 0,-1 1 0,0 3 0,0-4 43,0 0 0,0 0 0,0-1 1,0 1-1,-1-1 0,1 1 0,0-1 1,-1 0-1,1 1 0,-1-1 0,0 0 1,1 0-1,-1 0 0,0 0 0,0 0 1,0 0-1,1-1 0,-1 1 1,0-1-1,0 1 0,0-1 0,0 0 1,0 1-1,-4-1 0,1 0-103,0 0 0,0 1 0,0-2 0,1 1 0,-1 0-1,0-1 1,0 0 0,-8-3 0,11 3-46,0 0 0,0 0 0,0 0 0,0 0 0,1 0 0,-1-1 0,1 1 0,-1-1 0,1 1 0,-1-1 0,1 0 0,0 1 0,-1-1 0,1 0 0,0 0 0,0 0 0,1 0 0,-1 0 0,0 0 0,1 0 0,-1 0 0,1 0 0,-1-3 0,0-23-521</inkml:trace>
  <inkml:trace contextRef="#ctx0" brushRef="#br0" timeOffset="1">286 1 15539,'16'0'1609,"-8"11"-985,-2 5-296,-6 10 1112,0 5-624,3 10-384,1 2-119,-1 1-201,1 3-96,2-5-144,-2-3-145,2-9-207,-3-10-168,-1-10-312,-2-6 328,-2-10 232,-4-8-136,-5-9-64</inkml:trace>
  <inkml:trace contextRef="#ctx0" brushRef="#br0" timeOffset="2">230 194 12227,'-17'-20'1928,"7"6"-848,1 4-480,8 6 1665,1-1-753,11 4-1032,7-2 937,4-3-1185,3 1 8,15-1-120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170 139 17908,'-1'-2'189,"1"0"0,0 0 0,-1 0 0,1 0 0,-1 1 0,0-1 0,1 0 0,-1 0 0,0 1 0,0-1 0,0 0 0,-1 1 0,1-1 0,0 1 0,0-1 0,-1 1 0,1 0 0,-1 0 0,1 0 0,-1-1 0,0 1 0,1 1 0,-1-1 0,0 0 0,0 0 0,0 1 0,0-1 0,1 1 0,-1-1 0,0 1 0,0 0 1,0 0-1,-3 0 0,1 0-79,0 0 0,0 1 0,0-1 0,0 1 0,0 0 0,0 0 0,0 0 0,0 1 1,1-1-1,-1 1 0,1 0 0,-1 0 0,1 0 0,0 0 0,-7 6 0,4 0-115,0 0-1,1 0 0,-1 1 1,1-1-1,1 1 0,0 0 0,0 1 1,-4 15-1,6-17-15,0-1 0,1 1 0,0-1 0,0 1 0,0 0 0,1-1 0,1 1 0,-1 0 0,1-1 0,0 1 0,4 13 1,-4-19 14,-1 0 1,1-1 0,0 1 0,0 0 0,-1-1 0,1 1 0,0-1 0,0 0-1,1 1 1,-1-1 0,0 0 0,0 1 0,0-1 0,1 0 0,-1 0 0,1 0 0,-1 0-1,1 0 1,-1-1 0,1 1 0,0 0 0,2 0 0,-1-1 1,-1 0 0,1 0-1,0 0 1,-1 0 0,1-1 0,0 1 0,-1-1 0,1 1 0,0-1-1,-1 0 1,1 0 0,-1-1 0,3 0 0,6-5 22,-1 0 1,0-1-1,-1 0 0,18-18 0,-10 5 165,0 0 0,-1 0-1,-1-2 1,-1 0-1,-1 0 1,-1-2 0,-1 1-1,-1-1 1,-1-1-1,5-29 1,-14 55-176,0 0 0,0 0 0,0 0-1,0 0 1,0 0 0,0 0 0,0 0 0,0 0 0,0 0 0,0 0 0,0 0-1,0 0 1,0 0 0,0 0 0,0 0 0,0 0 0,-1 0 0,1 0 0,0 0-1,0 0 1,0 0 0,0-1 0,0 1 0,0 0 0,0 0 0,-4 10 5,-4 18-83,1 8 5,2 0 1,1 1-1,2 65 0,2-98 61,0 1 0,1 0 0,0-1-1,0 1 1,0 0 0,1-1 0,2 7 0,-4-10 4,1-1 1,-1 1 0,1 0 0,-1 0 0,1 0-1,0-1 1,-1 1 0,1 0 0,0 0-1,-1-1 1,1 1 0,0-1 0,0 1 0,0-1-1,0 1 1,-1-1 0,1 1 0,0-1 0,0 0-1,0 1 1,0-1 0,0 0 0,0 0-1,0 0 1,0 0 0,0 0 0,0 0 0,0 0-1,0 0 1,0 0 0,0 0 0,0-1 0,0 1-1,0 0 1,0-1 0,0 1 0,-1-1-1,1 1 1,0-1 0,0 1 0,1-1 0,4-4 7,-1 1 0,1 0 0,-1-1 0,0 0 0,0-1 1,0 1-1,0-1 0,4-8 0,29-56 161,-13 22-56,-25 48-115,0 0 1,0 1 0,0-1-1,0 0 1,0 0 0,0 0-1,0 0 1,0 0 0,0 0-1,0 0 1,0 0 0,1 1-1,-1-1 1,0 0-1,0 0 1,0 0 0,0 0-1,0 0 1,0 0 0,0 0-1,0 0 1,0 0 0,1 0-1,-1 0 1,0 0 0,0 0-1,0 0 1,0 1 0,0-1-1,0 0 1,0 0 0,0 0-1,1 0 1,-1 0 0,0 0-1,0 0 1,0 0 0,0 0-1,0-1 1,0 1 0,0 0-1,1 0 1,-1 0 0,0 0-1,0 0 1,0 0 0,0 0-1,0 0 1,0 0 0,0 0-1,0 0 1,1 0-1,-1 0 1,0 0 0,0-1-1,0 1 1,0 0 0,0 0-1,0 0 1,0 0 0,0 0-1,0 0 1,2 17-95,-4 24-38,1-25 71,-1 53-111,2-64 170,0 0 0,0 0 1,1 0-1,0 0 1,0 0-1,1 0 0,-1 0 1,1 0-1,0-1 1,4 7-1,-5-9 6,0-1 0,1 1-1,-1-1 1,0 0 0,1 0 0,0 0-1,-1 0 1,1 0 0,0 0-1,-1 0 1,1 0 0,0 0 0,0-1-1,0 1 1,-1-1 0,1 0-1,0 1 1,0-1 0,0 0 0,0 0-1,0 0 1,0 0 0,0 0 0,0-1-1,0 1 1,-1-1 0,1 1-1,3-2 1,5-2 21,0 0 0,0-1-1,15-10 1,-24 14-19,17-9 35,-1-2-1,0 0 1,-1-1 0,0-1-1,-1 0 1,-1-1 0,17-22-1,-35 43-71,1 0-1,0 0 1,1 0-1,-1 0 1,1 0-1,0 1 1,-1 10-1,2-15 35,1-1 0,0 1 0,0-1 0,0 1-1,0-1 1,0 1 0,0-1 0,0 1 0,0-1 0,1 1 0,-1-1-1,0 1 1,1-1 0,-1 1 0,1-1 0,0 0 0,-1 1-1,1-1 1,0 0 0,0 1 0,0-1 0,0 0 0,0 0 0,0 0-1,0 0 1,0 0 0,1 0 0,-1 0 0,0-1 0,0 1 0,1 0-1,-1-1 1,1 1 0,-1-1 0,1 1 0,-1-1 0,0 0 0,1 1-1,-1-1 1,1 0 0,0 0 0,-1 0 0,1 0 0,2-1 0,0 1-65,0-1 1,0 1 0,-1-1 0,1 0 0,0 0-1,0-1 1,-1 1 0,1-1 0,-1 1 0,1-1-1,-1 0 1,0-1 0,1 1 0,-1 0 0,-1-1-1,1 0 1,0 0 0,0 0 0,-1 0 0,0 0-1,0 0 1,0 0 0,0-1 0,0 1 0,-1-1 0,1 0-1,-1 1 1,0-1 0,1-6 0,-1-16-334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20804,'-1'0'1817,"1"3"-1729,0-1-664,-3 3 1432,0-2-272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17468,'0'0'53,"0"0"0,0 0 0,0-1 1,0 1-1,0 0 0,0 0 0,0-1 0,0 1 1,0 0-1,0 0 0,0-1 0,0 1 1,0 0-1,0 0 0,0-1 0,0 1 0,0 0 1,0 0-1,0 0 0,-1-1 0,1 1 1,0 0-1,0 0 0,0 0 0,0-1 0,-1 1 1,1 0-1,0 0 0,0 0 0,0 0 1,-1 0-1,1-1 0,0 1 0,0 0 0,0 0 1,-1 0-1,1 0 0,0 0 0,0 0 0,-1 0 1,1 0-1,0 0 0,0 0 0,-1 0 1,1 0-1,0 0 0,0 0 0,-1 0 0,1 0 1,0 0-1,0 0 0,-1 0 0,1 0 1,0 0-1,0 1 0,0-1 0,-1 0 0,1 0 1,0 0-1,0 0 0,0 1 0,0-1 1,-1 0-1,-13 16 1275,7 1-1093,0 0-1,2 1 1,0 0-1,-4 25 1,5-20-170,-1 0-21,1 0 0,-1 38-1,5-54-29,0 0 0,1 0-1,-1 0 1,1 0-1,1 0 1,-1 0-1,1 0 1,0-1 0,1 1-1,0 0 1,0-1-1,7 12 1,-8-16-5,-1-1 1,1 1-1,-1 0 1,1-1 0,0 1-1,-1-1 1,1 0-1,0 0 1,0 0-1,0 0 1,0 0-1,0 0 1,0 0 0,1-1-1,-1 1 1,0-1-1,0 1 1,0-1-1,1 0 1,-1 0 0,0 0-1,0 0 1,1 0-1,-1-1 1,0 1-1,0-1 1,0 1-1,1-1 1,-1 0 0,0 0-1,0 0 1,0 0-1,2-2 1,4-1 73,-1-1-1,1-1 1,-1 1 0,-1-1-1,1 0 1,-1-1 0,6-8 0,0-3 271,-1 0 0,0-1 0,-2-1 0,0 1 0,-2-1 0,0-1 0,-1 1 0,5-36 0,-12 72-239,1 1 0,0-1 0,3 19 0,-2-15-142,0-10-15,6 63-183,-5-64 194,-1-1-1,1 0 0,1 0 1,0 0-1,0 0 1,6 11-1,-8-17 31,0-1-1,0 1 1,0-1-1,0 0 1,0 1 0,0-1-1,0 0 1,1 0 0,-1 1-1,0-1 1,1 0-1,-1 0 1,1-1 0,-1 1-1,1 0 1,-1 0-1,1-1 1,0 1 0,-1-1-1,1 1 1,2-1 0,-2 0 26,1 0 0,-1 0 0,1-1 0,-1 1 0,0-1 0,1 0 0,-1 0 0,0 1 0,0-2 0,0 1 0,1 0 0,-1 0 0,2-3 1,4-2 114,-1-1 1,0 0 0,-1-1-1,1 1 1,-1-1 0,6-12 0,-6 8-13,1-1 1,-2 1-1,0-2 1,0 1-1,-2 0 1,1-1-1,-2 0 1,0 0 0,0 0-1,-1 0 1,-1 0-1,-1 0 1,0 0-1,-3-18 1,3 30-203,1 1 1,0-1-1,0 1 0,-1-1 1,1 1-1,-1 0 0,0-1 1,1 1-1,-1 0 0,0-1 1,0 1-1,0 0 0,0 0 1,0 0-1,0 0 0,0 0 1,0 0-1,0 0 1,0 0-1,0 0 0,-1 0 1,-1 0-1,2 1 5,0 0 0,0 0 0,0 0 0,-1 0 0,1 1 0,0-1 0,0 0 1,0 1-1,0-1 0,0 1 0,0-1 0,0 1 0,0 0 0,0-1 0,0 1 0,0 0 0,0 0 0,0 0 0,1 0 0,-1 0 1,0-1-1,0 1 0,1 0 0,-1 1 0,1-1 0,-1 0 0,1 0 0,-1 1 0,-7 18-692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42 22965,'-3'-2'161,"1"-1"-1,0 1 1,-1 0 0,0 0-1,1 0 1,-1 0 0,0 0 0,0 1-1,0-1 1,0 1 0,0 0-1,0 0 1,-1 0 0,1 0 0,0 1-1,-1-1 1,1 1 0,0 0-1,-1-1 1,1 2 0,-6 0 0,5 0-105,0 0 1,0 1 0,0 0 0,0 0 0,1 0 0,-1 0 0,0 0 0,1 1 0,0 0 0,-1 0 0,1 0 0,0 0 0,1 0 0,-1 0 0,0 1 0,-2 6 0,1-4-67,0 2 0,0-1 0,1 0 0,0 1 0,1-1 0,0 1 0,0 0 0,-1 12 0,3-18 6,0-1 0,0 1 0,0 0 0,0-1 0,0 1 0,0-1 0,1 1 0,-1-1 0,1 1 1,-1 0-1,1-1 0,-1 0 0,1 1 0,0-1 0,0 1 0,0-1 0,0 0 0,0 0 0,1 2 0,0-2 4,0 0-1,0 0 0,0 0 0,0 0 0,0-1 0,0 1 1,1-1-1,-1 1 0,0-1 0,0 0 0,0 0 0,1 0 1,-1 0-1,0 0 0,0 0 0,0-1 0,0 1 0,4-2 0,3-1 19,1 0-1,0-1 1,-1 0-1,0-1 0,0 0 1,0 0-1,0-1 1,-1 0-1,12-12 0,8-10 214,28-36 0,-35 39-54,-21 25-176,0 0 1,0 0-1,0-1 1,1 1-1,-1 0 1,0 0-1,0-1 0,0 1 1,0 0-1,0 0 1,1 0-1,-1 0 1,0-1-1,0 1 1,0 0-1,0 0 1,1 0-1,-1 0 1,0 0-1,0 0 1,0 0-1,1-1 1,-1 1-1,0 0 1,0 0-1,1 0 1,-1 0-1,0 0 1,0 0-1,0 0 0,1 0 1,-1 0-1,0 0 1,0 0-1,1 0 1,-1 0-1,0 0 1,0 1-1,0-1 1,1 0-1,-1 0 1,3 12-92,-7 27-395,3-30 251,-2 19-545,1-20 407,1 1 0,0-1-1,0 0 1,1 1 0,1 8-1,-1-17 349,0 1-1,0-1 1,0 1 0,0-1-1,0 0 1,0 1 0,1-1-1,-1 0 1,0 1-1,0-1 1,0 1 0,0-1-1,1 0 1,-1 1 0,0-1-1,0 0 1,1 0-1,-1 1 1,0-1 0,0 0-1,1 1 1,-1-1 0,0 0-1,1 0 1,-1 0-1,1 1 1,-1-1 0,0 0-1,1 0 1,-1 0 0,0 0-1,1 0 1,-1 0-1,1 0 1,0 0 0,11-3-519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20916,'-10'31'619,"2"-1"0,1 1-1,1 1 1,2-1-1,-1 48 1,5-76-626,0 0 0,1 1 0,-1-1 1,1 0-1,-1 0 0,1 1 0,0-1 0,0 0 0,1 0 0,-1 0 1,2 3-1,-2-5-1,0 0 0,0 0 0,0 0 0,0 0 0,0 0 0,0 0 0,1 0 0,-1 0 0,0-1 1,0 1-1,1-1 0,-1 1 0,0-1 0,1 1 0,-1-1 0,1 1 0,-1-1 0,1 0 0,-1 0 0,1 0 0,-1 0 0,0 0 0,1 0 1,-1 0-1,1-1 0,-1 1 0,1 0 0,1-2 0,24-8-86,-23 8 86,1 0 1,-1 0 0,1 1-1,0-1 1,-1 1 0,1 0-1,9-1 1,-12 3 11,0-1-1,-1 0 1,1 1 0,-1-1 0,1 1-1,-1 0 1,1-1 0,-1 1-1,1 0 1,-1 0 0,1 0 0,-1 0-1,0 0 1,0 0 0,1 0-1,-1 1 1,0-1 0,0 0-1,0 1 1,-1-1 0,1 0 0,0 1-1,0-1 1,-1 1 0,1 0-1,-1-1 1,1 1 0,-1 2 0,4 29 69,-4-28-3,0 0 0,0 0-1,1 0 1,-1 0 0,1 0-1,3 6 1,-4-11-48,0 0-1,0 0 1,0 0 0,1 0-1,-1 0 1,0 0 0,0 0 0,0 0-1,1 0 1,-1 0 0,0 0-1,0 0 1,0 0 0,1 0-1,-1 0 1,0 0 0,0-1 0,0 1-1,1 0 1,-1 0 0,0 0-1,0 0 1,0 0 0,0 0-1,0-1 1,1 1 0,-1 0 0,0 0-1,0 0 1,0-1 0,0 1-1,0 0 1,0 0 0,0 0-1,0 0 1,0-1 0,1 1 0,-1 0-1,0 0 1,0-1 0,4-9 411,1-4 16,-1 0 1,-1 0-1,0 0 1,-1 0-1,0-17 0,-2 32-628,0 1-1,1-1 0,-1 1 1,0 0-1,0-1 0,1 1 1,-1-1-1,1 1 0,0-1 1,-1 1-1,1-1 0,0 1 0,0-1 1,0 0-1,0 0 0,0 1 1,0-1-1,0 0 0,0 0 1,0 0-1,0 0 0,1 0 1,-1 0-1,1 0 0,-1-1 0,0 1 1,1 0-1,-1-1 0,1 1 1,2 0-1,13 1-680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20980,'-33'18'1773,"20"-12"-1409,1 0 1,0 1-1,0 1 0,1-1 1,0 2-1,1 0 1,0 0-1,-16 18 0,25-25-356,0-1-56,-1 1 1,1 0-1,0-1 0,0 1 1,0 0-1,0 0 1,0 0-1,0-1 1,1 1-1,-2 2 1,7 2-455,12-4 32,0-3 116,-1 1 0,0 1 0,0 0 0,0 1 0,0 1 0,0 0 0,0 1 0,-1 1 0,17 7-1,-31-11 387,-1-1-1,1 0 1,0 1-1,0-1 0,-1 1 1,1-1-1,0 0 0,-1 1 1,1 0-1,0-1 0,-1 1 1,1-1-1,-1 1 0,1 0 1,-1-1-1,0 1 0,1 0 1,-1 0-1,0-1 0,1 1 1,-1 0-1,0 0 0,0 0 1,1-1-1,-1 1 0,0 0 1,0 0-1,0 0 0,0 1 1,-1 0 79,0 0 0,0 1-1,1-1 1,-2 0 0,1 0 0,0 0 0,0 0 0,0 0 0,-1 0-1,-2 2 1,-5 6 663,-1-1 0,-19 13-1,28-21-727,-4 3 242,-34 20 159,38-23-508,0 0 1,-1-1 0,1 1-1,-1 0 1,1-1-1,0 1 1,-1-1-1,1 1 1,-1-1-1,1 0 1,-1 0-1,1 0 1,-1 0 0,1 0-1,-1 0 1,0 0-1,1 0 1,-1 0-1,1-1 1,-1 1-1,1-1 1,0 1 0,-1-1-1,-1-1 1,-2-5-348,3-7-182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112 239 19636,'-2'2'1602,"-16"21"-416,1 1 0,-18 32 0,29-43-1001,0 0 0,0 1 0,1-1 1,0 1-1,2 0 0,-5 24 0,8-36-170,0 0 0,0 0 0,-1 0 0,1 0 0,0 0 0,0 0 0,1 0 1,-1 0-1,0 0 0,1 0 0,-1 0 0,1 0 0,0 0 0,-1-1 0,3 4 0,-2-4-8,-1 0 0,1-1 1,0 1-1,0-1 0,-1 1 0,1-1 1,0 1-1,0-1 0,0 0 0,0 1 1,-1-1-1,1 0 0,0 0 0,0 1 1,0-1-1,0 0 0,0 0 0,0 0 0,0 0 1,0 0-1,0 0 0,-1-1 0,3 1 1,2-2 10,0 0 1,0 0 0,0 0 0,0-1-1,0 0 1,-1 0 0,1 0-1,-1 0 1,6-7 0,5-5 52,-2 0 1,0-2 0,-1 1-1,0-2 1,-2 1-1,0-2 1,10-23 0,-9 11 38,0-1 0,-2 1 0,9-62 0,-16 79-80,-1 0-1,-1-27 0,0 38-32,0 1 0,0 0 0,0-1 0,0 1 0,0 0 0,-1-1 0,0 1 0,1 0 0,-1-1 0,0 1 0,0 0 0,0 0 0,0 0-1,0 0 1,-1 0 0,1 0 0,0 0 0,-1 0 0,0 1 0,1-1 0,-1 1 0,0-1 0,0 1 0,0-1 0,0 1 0,-2-1 0,1 2-8,0-1 1,1 1 0,-1 0 0,0 1 0,1-1 0,-1 0-1,0 1 1,1 0 0,-1-1 0,1 1 0,-1 0-1,1 0 1,0 0 0,-1 1 0,1-1 0,0 1 0,0-1-1,0 1 1,0 0 0,0-1 0,0 1 0,0 0-1,0 1 1,-2 3 0,-1 0-10,0 1 1,1 0-1,0 1 0,0-1 1,0 1-1,-3 13 0,6-19 11,0 1 0,1 0 0,0-1 0,-1 1 0,1 0 0,0 0 0,1-1 0,-1 1 0,0 0 0,1-1 0,-1 1 0,1 0 0,0-1 0,0 1 0,0-1 0,0 1 0,0-1 0,1 1 0,-1-1 0,1 0 0,-1 0 0,1 0 0,3 3 0,4 3-47,0 0 1,1-1-1,0 0 0,14 6 0,-13-7 14,-1 0 0,0 1 0,12 9-1,-15-9 36,-1 1 1,0-1-1,0 1 0,0 0 0,-1 0 0,0 0 0,4 10 0,-7-13-45,0-1-1,-1 1 1,1-1 0,-1 1-1,0 0 1,0 0 0,-1-1-1,1 1 1,-1 0-1,0 0 1,-1 0 0,1 0-1,-1-1 1,0 1 0,0 0-1,-2 5 1,2-9 37,1 1 0,0-1 0,-1 0 0,1 0 0,-1 0 0,1 0 0,-1 0 0,0 0 0,0 0 0,1 0 0,-1 0 0,0 0 0,0 0 0,0 0 0,0-1 0,0 1 0,0 0 0,0-1 0,0 1 0,0-1 0,0 1 0,-1-1 0,-1 1 0,-12-5-171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18500,'9'-8'436,"0"1"0,0 0-1,1 0 1,0 1 0,0 0 0,1 1 0,0 0 0,14-4 0,-17 6-277,1 0 1,0 1 0,-1 0 0,1 1 0,0 0 0,0 0 0,0 1 0,0 0 0,0 0-1,0 1 1,12 3 0,-19-4-149,0 1-1,-1 0 1,1-1-1,0 1 1,0 0 0,0 0-1,0 0 1,-1 0-1,1 1 1,0-1-1,-1 0 1,1 1-1,-1-1 1,0 1 0,1-1-1,-1 1 1,0 0-1,2 3 1,-2-2-9,0 0 0,0 0 1,-1 0-1,1 0 0,-1 1 0,1-1 0,-1 0 1,0 0-1,0 1 0,-2 5 0,-1 5-11,-1 0 0,0 0 0,-1-1 0,-8 17-1,11-28 15,-24 49 73,17-37 2,1 0 0,1 1 1,0 0-1,1 0 0,-7 29 0,13-43-68,-1 0 0,1 0 0,0 1 0,0-1-1,-1 0 1,1 0 0,0 0 0,0 0 0,0 1 0,0-1 0,0 0 0,1 0 0,-1 0-1,0 0 1,1 1 0,-1-1 0,0 0 0,1 0 0,-1 0 0,1 0 0,0 0 0,-1 0-1,1 0 1,0 0 0,-1 0 0,1-1 0,0 1 0,0 0 0,0 0 0,0-1 0,0 1-1,0 0 1,0-1 0,1 1 0,2 0 10,0-1 1,0 1-1,0-1 0,-1 0 0,1 0 1,0 0-1,0-1 0,0 0 1,4-1-1,7-1-122,-2-2 1,1 0 0,0 0-1,-1-1 1,0-1 0,-1 0-1,1-1 1,-1 0 0,-1-1-1,1 0 1,10-13 0,-19 19 54,-1-1 0,1 1 0,-1-1 1,0 1-1,0-1 0,0 0 0,0 0 1,-1 0-1,0 0 0,0 0 1,0 0-1,0-5 0,-2-17-331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9 186 16796,'-1'1'125,"1"-1"1,-1 1 0,0-1 0,1 1 0,-1-1 0,1 1 0,-1 0-1,1-1 1,-1 1 0,1 0 0,-1 0 0,1-1 0,0 1 0,-1 0 0,1 0-1,0 0 1,0-1 0,0 1 0,0 0 0,0 0 0,-1 0 0,2 0-1,-1-1 1,0 2 0,0-1-6,1 0 0,-1-1 0,1 1 0,-1 0 0,1-1 0,-1 1 0,1 0 0,0-1 0,-1 1 0,1-1 0,0 1 0,0-1-1,-1 0 1,1 1 0,0-1 0,0 0 0,0 1 0,-1-1 0,2 0 0,1 1 37,0 0 0,0-1 1,1 0-1,-1 0 0,0 0 0,0 0 0,0 0 0,0 0 0,0-1 0,0 1 1,0-1-1,6-2 0,0-3 24,-1 0 1,1 0-1,-1-1 1,-1 0-1,1 0 0,-1-1 1,-1 0-1,1 0 1,-1 0-1,-1-1 1,0 0-1,0 0 1,0 0-1,-1-1 0,-1 0 1,0 0-1,0 0 1,-1 0-1,0 0 1,1-19-1,-3 28-159,0 0 0,0 0 0,0 0 0,0 1 1,0-1-1,0 0 0,-1 0 0,1 0 0,0 0 0,0 1 0,-1-1 0,1 0 1,-1 0-1,1 1 0,0-1 0,-2 0 0,2 0-12,0 1 0,-1 0 0,1 0 0,0 0 0,0 0 0,-1-1 0,1 1 0,-1 0 0,1 0 0,0 0-1,-1 0 1,1 0 0,0 0 0,-1 0 0,1 0 0,0 0 0,-1 0 0,1 0 0,0 0 0,-1 1 0,1-1 0,0 0 0,-1 0 0,1 0 0,0 0 0,-1 1 0,-1 0 11,0 1 0,0 0 0,0-1 0,0 1 0,0 0 0,1 0 0,-1 0 0,0 0 0,-1 4 0,-6 12-30,1 1-1,1 0 1,1 0 0,1 1-1,0-1 1,1 1 0,1 0-1,1 0 1,1 1 0,2 22-1,-1-38 0,0 0-1,1 0 1,0 0 0,0 0-1,0 0 1,1 0-1,2 6 1,-3-10 6,0 1 0,-1-1 0,1 0 0,0 0 0,0 0-1,0 0 1,0 0 0,0 0 0,0 0 0,0 0 0,0 0 0,0 0 0,0-1 0,1 1 0,-1 0 0,0-1 0,0 1 0,1-1 0,-1 1 0,1-1-1,-1 0 1,0 1 0,1-1 0,-1 0 0,0 0 0,1 0 0,-1 0 0,1 0 0,-1-1 0,2 1 0,3-2-9,-1 0 1,0 1 0,0-2-1,0 1 1,0-1 0,0 1-1,-1-1 1,1-1 0,6-5-1,38-42-55,-12 13 96,-34 35-32,0 1 0,0-1 0,0 1 0,1-1-1,-1 1 1,7-3 0,-9 5 4,0 0-1,0-1 1,0 1-1,0 0 1,0 0-1,0 0 0,0 0 1,0 0-1,0 0 1,0 0-1,0 0 1,0 0-1,0 1 0,0-1 1,0 0-1,0 1 1,0-1-1,0 1 1,0-1-1,-1 1 0,1-1 1,0 1-1,0-1 1,0 1-1,-1 0 1,1-1-1,0 1 0,-1 0 1,1 0-1,-1 0 1,2 1-1,1 4-3,-1 0-1,1-1 0,-1 1 1,0 0-1,-1 1 1,2 8-1,-3-11 7,1 1-1,0 0 1,0 0 0,0 0 0,1-1-1,-1 1 1,1-1 0,0 1-1,1-1 1,-1 1 0,1-1 0,0 0-1,3 3 1,-5-6 6,1 0-1,-1 0 1,0 0 0,1-1-1,-1 1 1,1-1 0,-1 1-1,1-1 1,-1 1 0,1-1-1,-1 0 1,1 0 0,-1 0-1,1 1 1,-1-2 0,1 1-1,-1 0 1,1 0 0,-1 0-1,1-1 1,-1 1 0,1-1-1,-1 1 1,0-1 0,1 0-1,2-1 1,3-2 59,0-1 0,0 0 0,10-9 0,-12 9-20,-4 4-37,40-31 274,-37 29-260,-1 1 1,1 0 0,0-1 0,0 1 0,0 1 0,0-1 0,0 1 0,1 0-1,5-2 1,-8 4-21,-1-1 0,1 1 1,0-1-1,-1 1 0,1-1 0,-1 1 0,1 0 0,0 0 0,-1 0 0,0 0 0,1 0 0,-1 0 0,0 0 0,1 0 0,-1 1 1,0-1-1,0 0 0,0 1 0,0-1 0,0 1 0,0-1 0,-1 1 0,1 0 0,0-1 0,-1 1 0,1 2 0,7 28-3464,-12-63 2563,4 3 215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17668,'6'7'1328,"1"1"-1360,-2-3-328,7 0 856,1-2-264,11-3-280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16956,'-8'27'1575,"-23"94"3982,28-106-5224,1 0 1,0 0 0,2 0-1,-1 0 1,2 0-1,2 17 1,-3-30-316,1 1 1,-1-1-1,1 0 1,-1 1-1,1-1 1,0 0-1,0 0 1,0 0-1,0 0 1,0 0-1,1 0 1,-1 0-1,1 0 1,-1 0-1,1 0 1,0-1-1,-1 1 1,1-1-1,0 1 1,0-1-1,0 0 1,0 1-1,0-1 1,4 1-1,-3-2-14,-1 1-1,1-1 1,0 0-1,0 0 1,0 0 0,-1 0-1,1 0 1,0-1-1,0 1 1,-1-1 0,1 0-1,0 0 1,-1 0-1,1 0 1,-1 0-1,1 0 1,-1-1 0,0 1-1,1-1 1,2-3-1,14-12 85,30-40 0,-25 28-77,-24 29-12,1-1-1,-1 0 1,1 0-1,0 0 1,-1 1-1,1-1 1,0 0-1,0 1 1,0-1-1,-1 0 1,1 1-1,0-1 1,0 1-1,0-1 1,0 1-1,0 0 1,0 0-1,0-1 1,1 1-1,-1 0 1,-1 0 0,1 1-1,-1-1 1,1 0-1,-1 0 1,0 1-1,1-1 1,-1 1-1,1-1 1,-1 0-1,0 1 1,1-1 0,-1 1-1,0-1 1,1 1-1,-1-1 1,0 1-1,0-1 1,0 1-1,1-1 1,-1 1-1,0-1 1,0 1 0,0 0-1,1 7-11,0 0 1,-1 0-1,0 13 1,-1-18 11,-2 44-14,1-26 73,0 0-1,2 1 1,3 25 0,-3-45-55,0-1 0,0 0 0,0 0-1,0 1 1,0-1 0,0 0 0,1 0 0,-1 1 0,1-1 0,-1 0 0,1 0 0,-1 0-1,1 0 1,-1 0 0,1 0 0,0 0 0,0 0 0,0 0 0,-1 0 0,1 0 0,0 0 0,0 0-1,0-1 1,0 1 0,0 0 0,1-1 0,-1 1 0,0-1 0,0 1 0,0-1 0,1 0 0,-1 1-1,0-1 1,0 0 0,1 0 0,-1 0 0,0 0 0,0 0 0,1 0 0,-1 0 0,0 0-1,0 0 1,0-1 0,1 1 0,-1-1 0,0 1 0,0-1 0,0 1 0,2-2 0,1 0-135,0 0 1,0-1-1,0 1 1,-1-1-1,0 0 1,1 1-1,-1-2 1,0 1-1,0 0 1,0-1-1,-1 1 0,1-1 1,2-7-1,2-17-234,-6-10-156</inkml:trace>
  <inkml:trace contextRef="#ctx0" brushRef="#br0" timeOffset="1">264 15 19260,'0'8'1704,"0"5"-1239,1-3-209,4-1 680,3-1-864,2 1-944,2-2 808,1 0-296,4-1-145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34 322 16396,'-12'50'1987,"5"-26"-854,-6 44-1,12-62-1036,0 0 0,1 0 0,0 0 0,0 0 1,1 0-1,0 0 0,0 0 0,0 0 0,1 0 0,-1-1 0,1 1 0,5 8 0,-7-13-85,1-1 1,-1 1 0,1 0 0,0 0 0,-1 0-1,1 0 1,0 0 0,0-1 0,-1 1 0,1 0-1,0-1 1,0 1 0,0-1 0,0 1 0,0-1-1,0 1 1,0-1 0,0 1 0,0-1 0,0 0-1,0 0 1,1 0 0,-1 1 0,0-1 0,0 0-1,0 0 1,0-1 0,0 1 0,0 0 0,0 0-1,0 0 1,0-1 0,0 1 0,0-1-1,0 1 1,0-1 0,0 1 0,0-1 0,0 1-1,0-1 1,0 0 0,1-1 0,3-2 60,0 0 1,0-1-1,-1 1 0,0-1 1,1 0-1,3-8 0,8-15 250,-1 0-1,-2 0 1,16-50-1,16-96 454,-42 159-715,1 1 16,-1 0 0,0 0-1,-1 0 1,-1 0-1,0 0 1,-1 0 0,-3-23-1,3 36-64,0 0-1,0-1 1,0 1 0,0 0-1,-1 0 1,1 0 0,0 0-1,-1-1 1,1 1 0,-1 0-1,1 0 1,-1 0 0,0 0-1,1 0 1,-1 0 0,0 0-1,0 0 1,0 1 0,0-1-1,0 0 1,0 0 0,0 1-1,0-1 1,0 0 0,0 1-1,0-1 1,0 1 0,0-1-1,0 1 1,0 0 0,-1 0-1,1-1 1,0 1 0,0 0-1,0 0 1,-1 0 0,-1 0-1,0 1 18,-1 1 0,1-1 0,-1 0 0,1 1 0,0 0 0,-1-1 0,1 1 1,0 0-1,0 1 0,0-1 0,-4 5 0,-5 7 40,0 0 1,0 0 0,2 1-1,0 1 1,0 0 0,2 0-1,0 1 1,0 0 0,2 0-1,0 1 1,-5 27 0,11-42-64,-1 0-1,1 1 1,0-1 0,0 1 0,0-1 0,0 0 0,0 1 0,1-1-1,0 1 1,1 4 0,-1-6-12,0 0 1,0-1-1,0 1 1,0 0-1,0-1 0,0 1 1,1-1-1,-1 1 1,1-1-1,-1 0 0,1 1 1,-1-1-1,1 0 1,0 0-1,0 0 1,-1 0-1,1 0 0,0-1 1,2 2-1,17 3-115,29 4-1,-34-7 70,1 1 0,-1 1 0,24 9 0,-31-10 56,0 1 1,0 1-1,-1 0 1,0 0-1,1 1 1,-2 0-1,15 13 1,-20-17-53,0 1 1,0-1-1,0 1 1,-1-1-1,1 1 0,0 0 1,-1-1-1,0 1 1,0 0-1,0 0 0,0 0 1,0 0-1,0 0 1,-1 1-1,0-1 0,1 0 1,-1 0-1,0 0 1,-1 0-1,1 0 1,0 0-1,-1 0 0,0 1 1,0-1-1,0 0 1,0-1-1,-2 6 0,-1-2-206,1-1-1,-1 1 0,0-1 1,0 0-1,-1 0 0,-8 8 1,1-3-340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 22037,'0'0'47,"0"0"-1,0-1 1,0 1 0,0 0 0,0 0 0,1 0 0,-1 0 0,0 0 0,0 0 0,0 0-1,0 0 1,0 0 0,1 0 0,-1 0 0,0 0 0,0 0 0,0 0 0,0-1-1,1 1 1,-1 0 0,0 0 0,0 1 0,0-1 0,0 0 0,1 0 0,-1 0-1,0 0 1,0 0 0,0 0 0,0 0 0,0 0 0,1 0 0,-1 0 0,0 0-1,0 0 1,0 0 0,0 1 0,0-1 0,0 0 0,1 0 0,-1 0 0,0 0 0,0 0-1,0 0 1,0 1 0,0-1 0,0 0 0,0 0 0,0 0 0,0 0 0,0 1-1,0-1 1,0 0 0,0 0 0,0 0 0,0 0 0,0 0 0,0 1 0,0-1-1,0 0 1,0 19 1201,-8 23-421,-31 137 51,33-141-780,1 1 0,1 64 0,4-98-89,1 0 0,-1 0-1,1 0 1,0 0-1,0 0 1,1 0-1,-1 0 1,4 6 0,-4-10-7,-1 0 0,1 0 1,0 0-1,0 1 0,0-1 0,0 0 1,-1 0-1,1-1 0,0 1 1,1 0-1,-1 0 0,0 0 1,0-1-1,0 1 0,0-1 0,1 1 1,-1-1-1,0 1 0,0-1 1,1 0-1,-1 1 0,0-1 1,1 0-1,-1 0 0,0 0 0,1 0 1,-1 0-1,0 0 0,1-1 1,-1 1-1,0 0 0,1-1 1,-1 1-1,0-1 0,2 0 0,2-2 9,1 0 0,-1 0 0,0-1 0,0 1-1,0-1 1,0-1 0,-1 1 0,1-1 0,5-8 0,34-53 82,-30 42-63,114-217 100,-123 231-154,0 0-37,-3 7-42,0-1 0,0 0 1,-1 0-1,0-1 0,3-7 0,-36 45-2175,15-14 1710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18156,'8'29'2232,"-1"-11"-1087,1 1-465,3-6 1256,1-2-416,-1-2-815,-1-8-649,1-3 168,2-10-152,-3-8-288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15875,'-1'4'313,"1"-1"0,0 1 0,-1 0 0,1-1 0,1 1 0,-1 0-1,0-1 1,1 1 0,0 0 0,0-1 0,2 6 0,-2-7-178,0-1 0,0 1 0,0-1 1,0 1-1,0-1 0,0 1 0,1-1 0,-1 0 1,0 0-1,1 0 0,0 0 0,-1 0 1,1 0-1,-1 0 0,1 0 0,0 0 0,0-1 1,-1 1-1,1-1 0,0 1 0,0-1 1,0 0-1,0 0 0,2 0 0,3 0 87,-1-1 0,1 0 0,-1 0 0,0-1 0,0 0 0,0 0-1,0 0 1,0-1 0,0 0 0,0 0 0,-1 0 0,0-1 0,1 0 0,-1 0-1,8-9 1,0-1 180,0 0 0,-1-1-1,-1 0 1,12-20 0,-19 29-302,-1 0 1,1-1-1,-1 1 1,0-1-1,-1 1 0,0-1 1,0 0-1,0 0 1,-1 0-1,0 0 1,0-1-1,-1-11 0,0 18-90,0 0 0,0 0 0,0 1 0,0-1 0,0 0 0,0 1 0,0-1 0,0 0 0,-1 1 0,1-1 0,0 0 0,0 1 0,-1-1 0,1 0 0,-1 1 0,1-1 0,0 1 0,-1-1 0,1 1 0,-1-1 0,1 1 0,-1-1 0,1 1 0,-1-1 0,0 1 0,0-1 0,0 1-4,0 0 0,0 0 0,0 1 1,0-1-1,0 0 0,0 0 0,0 1 0,1-1 1,-1 0-1,0 1 0,0-1 0,0 1 0,1-1 1,-1 1-1,0-1 0,0 1 0,0 0 0,-4 5-3,0-1 0,1 0 0,0 1 0,-5 7 0,-3 9-77,1 1 0,1 0 0,-12 40 0,19-51 46,0 0 0,1 0 0,0 1-1,0-1 1,2 1 0,-1 0-1,2-1 1,-1 1 0,4 14 0,-4-25 25,1 0 1,-1 0 0,0-1 0,1 1-1,-1 0 1,1-1 0,-1 1 0,1 0-1,0-1 1,0 1 0,0-1 0,0 1-1,0-1 1,0 1 0,0-1 0,0 0-1,1 0 1,-1 0 0,0 1 0,1-1-1,-1 0 1,1-1 0,-1 1 0,1 0-1,0 0 1,-1-1 0,1 1 0,0-1-1,-1 1 1,1-1 0,0 0 0,0 1-1,-1-1 1,1 0 0,0 0 0,0 0-1,-1-1 1,1 1 0,0 0 0,0-1-1,1 0 1,5-2-4,-1 0 0,0 0 0,-1-1 0,1 0 0,-1 0 0,0 0-1,0-1 1,7-6 0,4-7 20,0-1 0,-2-1 0,0 0 0,-1-1 0,0 0 0,16-39 0,-18 41-113,-12 19 96,0 0 0,1 0 0,-1 0 0,0 0 0,0 0 0,1 0 0,-1 0 1,0 0-1,0 0 0,0 0 0,1 0 0,-1 1 0,0-1 0,0 0 0,0 0 0,1 0 0,-1 0 0,0 0 0,0 0 0,0 0 0,1 0 0,-1 1 1,0-1-1,0 0 0,0 0 0,0 0 0,0 0 0,1 1 0,-1-1 0,0 0 0,0 0 0,0 0 0,0 1 0,0-1 0,0 0 0,0 0 0,0 0 0,0 1 1,0-1-1,0 0 0,0 0 0,0 1 0,0-1 0,3 40-198,-3-36 192,0 14-46,-1-6 27,1 0-1,0 0 1,1 0 0,0 0 0,1 0-1,1-1 1,4 15 0,-7-25 28,0 0 0,1 0-1,-1 0 1,1 1 0,-1-1 0,1 0 0,-1 0 0,1 0 0,0 0 0,0-1-1,-1 1 1,1 0 0,0 0 0,0 0 0,0-1 0,0 1 0,0 0-1,0-1 1,0 1 0,0 0 0,0-1 0,0 0 0,0 1 0,2 0 0,-1-2 0,-1 1 1,1 0 0,-1-1 0,1 1 0,-1 0 0,1-1-1,-1 0 1,0 1 0,1-1 0,-1 0 0,0 0 0,1 0-1,-1 0 1,0 0 0,2-2 0,5-5 16,-1-1 0,0 0 0,10-19 1,-17 28-17,20-38 116,-2-1 1,-2-1-1,-1 0 0,-2-1 1,-2-1-1,-2 1 0,6-71 1,-15 96-163,0 16 43,0 0 1,0 0-1,0 0 0,0 0 1,0 0-1,0 0 1,0 0-1,0 0 0,0 1 1,0-1-1,0 0 0,0 0 1,0 0-1,0 0 0,0 0 1,0 0-1,0 0 0,0 0 1,0 0-1,0 0 0,0 0 1,0 0-1,0 0 1,0 0-1,0 1 0,-1-1 1,1 0-1,0 0 0,0 0 1,0 0-1,0 0 0,0 0 1,0 0-1,0 0 0,0 0 1,0 0-1,0 0 0,0 0 1,0 0-1,-1 0 0,1 0 1,0 0-1,0 0 1,0 0-1,0 0 0,0 0 1,0 0-1,0 0 0,0 0 1,0 0-1,0 0 0,0 0 1,0 0-1,-1 0 0,1 0 1,0-1-1,0 1 0,0 0 1,0 0-1,0 0 1,0 0-1,0 0 0,0 0 1,0 0-1,0 0 0,0 0 1,-10 28-170,0 20 32,-8 79-1,16-108 121,2 0 0,0 1 0,1-1 0,1 1 0,1-1 0,0 0-1,8 21 1,-8-31-369,1 0 0,0 0 1,1-1-1,0 0 0,0 0 0,9 10 0,-14-18 329,0-1 0,0 1 0,0 0 0,-1 0 0,1 0-1,0 0 1,0 0 0,0 0 0,0-1 0,0 1 0,0 0 0,0 0 0,0 0 0,0 0 0,0 0 0,0 0-1,0 0 1,0-1 0,1 1 0,-1 0 0,0 0 0,0 0 0,0 0 0,0 0 0,0 0 0,0 0 0,0-1-1,0 1 1,0 0 0,0 0 0,0 0 0,0 0 0,1 0 0,-1 0 0,0 0 0,0 0 0,0 0 0,0 0-1,0 0 1,0 0 0,0 0 0,1 0 0,-1 0 0,0 0 0,0 0 0,0 0 0,0 0 0,0 0-1,0 0 1,1 0 0,-1 0 0,0 0 0,0 0 0,0 0 0,0 0 0,0 0 0,0 0 0,0 0 0,1 0-1,-1 0 1,0 0 0,0 0 0,-1-10-1300,-13-17-2749,-31-46 0,-25-20 3698,16 23 4317,53 69-3683,0-1 1,0 1-1,0 0 0,0 0 0,1 0 0,-1 0 0,0-1 0,1 1 0,-1 0 1,1 0-1,-1-1 0,1 1 0,0-1 0,0 1 0,0 0 0,-1-1 1,2-1-1,-1 2-65,1 0 1,-1 0-1,1 0 1,0 0 0,-1 0-1,1 0 1,0 1-1,0-1 1,0 0-1,0 0 1,0 1-1,0-1 1,-1 1 0,2-1-1,-1 1 1,0-1-1,0 1 1,0 0-1,0-1 1,0 1-1,0 0 1,2 0 0,16-3 999,35-1 0,-41 4-1763,0 0-1,0-1 1,0-1-1,0 0 1,-1-1 0,20-6-1,-22 2-352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24261,'0'-8'1697,"-1"8"-1962,-3 0-239,1 4 1209,1 0-673,7 4-257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207 172 18900,'-3'-2'183,"0"0"-1,0 0 1,0 0 0,0 0-1,0 1 1,0-1 0,-1 1-1,1 0 1,-1 0 0,1 0-1,-1 0 1,1 0 0,-1 1-1,1 0 1,-1 0 0,1 0-1,-1 0 1,-4 1 0,3 0-42,-1 1 0,1 0 0,0 0 0,0 0 0,0 1 0,0-1 0,1 1 0,-1 1 0,1-1 0,-9 8 0,5-3-111,0 1 0,1 0 0,0 1 0,0 0 0,1 0 1,0 0-1,0 1 0,2 0 0,-1 0 0,-4 18 0,8-24-35,0 0 0,0 0 0,1 0 1,0 1-1,-1-1 0,2 0 0,-1 1 0,1-1 0,0 0 0,0 0 0,0 0 0,3 7 1,-3-11 2,0 1 1,-1-1 0,1 1 0,0-1 0,0 1 0,1-1 0,-1 0-1,0 0 1,0 1 0,1-1 0,-1 0 0,0 0 0,1 0 0,-1-1-1,1 1 1,2 1 0,-1-1 1,-1-1 1,1 0-1,0 1 0,0-1 1,-1 0-1,1 0 0,0 0 1,-1-1-1,1 1 0,0-1 1,0 1-1,-1-1 0,5-2 0,5-2 29,0-2 0,0 0 0,0 0 0,-1-1 0,0 0 0,-1-1 0,0 0 0,0-1 0,-1 0 0,0 0 0,7-13 0,1-1 180,-1-2 0,-1 0 1,21-55-1,-33 75-170,3-7 109,-1-1-1,0-1 1,-1 1-1,0-1 0,-1 0 1,-1 0-1,1-15 1,-14 73-8,2 31-558,1 87 0,8-152 39,0 0 1,1 0-1,3 18 1,-4-26 330,0 0 1,1 1-1,-1-1 1,0 1-1,1-1 1,-1 0-1,1 1 1,0-1-1,-1 0 1,1 1-1,0-1 1,0 0-1,0 0 1,0 0-1,0 0 1,0 0-1,0 0 1,0 0 0,0 0-1,1 0 1,-1-1-1,0 1 1,0 0-1,1-1 1,-1 1-1,1-1 1,-1 0-1,0 1 1,1-1-1,-1 0 1,1 0-1,1 0 1,18-5-645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 15891,'-1'3'220,"-33"61"3467,32-59-3441,0 0 1,0 0 0,1 0-1,-1 0 1,1 1 0,0-1 0,1 0-1,-1 1 1,1-1 0,1 11-1,-1-15-237,0 0 0,0 0 0,0 0 0,0 0 0,1 0 0,-1 0 0,0 0 0,1-1 0,-1 1-1,1 0 1,-1 0 0,1 0 0,-1 0 0,1-1 0,-1 1 0,1 0 0,0-1 0,-1 1 0,1 0-1,0-1 1,0 1 0,0-1 0,-1 1 0,1-1 0,0 1 0,0-1 0,0 0 0,0 1 0,0-1-1,0 0 1,0 0 0,0 0 0,0 0 0,-1 0 0,1 0 0,0 0 0,0 0 0,0 0 0,0 0-1,0 0 1,0-1 0,0 1 0,0 0 0,0-1 0,0 1 0,-1 0 0,1-1 0,0 1 0,0-1-1,0 0 1,5-3 110,0 1 0,-1-1 1,0 0-1,0 0 0,8-10 0,-4 2 224,0 0 0,-1-1 1,-1 0-1,0-1 0,-1 1 1,7-23-1,-7 19 224,-13 36-865,1 1 1,1 0 0,1 0 0,0 0 0,1 1-1,2 0 1,0 31 0,1-50 176,1 0 0,-1-1 0,0 1 1,1 0-1,-1 0 0,1 0 0,-1-1 1,1 1-1,0 0 0,0-1 0,2 4 0,-3-5 85,1 1 0,0-1-1,-1 1 1,1-1-1,0 0 1,-1 1-1,1-1 1,0 0 0,0 1-1,-1-1 1,1 0-1,0 0 1,0 0 0,-1 1-1,1-1 1,0 0-1,0 0 1,-1 0-1,1-1 1,0 1 0,0 0-1,0 0 1,-1 0-1,1 0 1,0-1 0,0 1-1,-1 0 1,1-1-1,0 1 1,-1 0-1,1-1 1,0 0 0,21-16-877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16291,'7'11'1793,"7"-5"-1241,6-4-232,5-2 520,9-5-408,2 1 144,4-10-255</inkml:trace>
  <inkml:trace contextRef="#ctx0" brushRef="#br0" timeOffset="1">763 48 18860,'0'19'1784,"-1"-7"-1271,-2-6-626,3 0 810,2-6-521,0-7 0,4-15-224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117 103 15211,'-46'174'3565,"-17"81"-226,60-241-3051,1 0 0,-1 18-1,6-26 178,2-13-271,4-13-22,37-212 1131,-1 8-320,-42 212-930,14-43 178,-16 51-206,1 0 0,0 0 0,0 1 0,0-1 0,0 1-1,0-1 1,1 1 0,0 0 0,0 0 0,6-5-1,-9 7-21,1 1 0,0-1 0,-1 1 0,1-1 0,0 1 0,0 0 0,-1-1 0,1 1 0,0 0 0,0 0 0,0-1 0,-1 1-1,1 0 1,0 0 0,0 0 0,0 0 0,0 0 0,-1 0 0,1 0 0,0 1 0,0-1 0,0 0 0,-1 0 0,1 1 0,1 0-1,0 0-2,0 0-1,-1 1 0,1-1 0,-1 1 0,1-1 0,-1 1 0,0-1 0,1 1 0,-1 0 0,1 2 0,3 6-18,-1 1-1,-1-1 1,4 12 0,-7-19 18,7 28-25,-6-25 25,0 1 1,0-1-1,1 1 1,0-1 0,0 0-1,0 1 1,1-1-1,0 0 1,0-1 0,0 1-1,1 0 1,6 6-1,-5-7-5,41 43-199,-43-45 187,-1 1 0,1-1-1,-1 1 1,1-1 0,-1 1 0,-1 0 0,1 0-1,0 0 1,-1 0 0,0 0 0,0 0-1,1 8 1,-2-10 30,-1 1-1,1-1 1,-1 0-1,1 0 1,-1 1-1,0-1 1,0 0-1,0 0 1,0 0 0,0 0-1,-1 0 1,1-1-1,-1 1 1,1 0-1,-1 0 1,1-1-1,-1 1 1,0-1-1,0 0 1,0 1-1,0-1 1,0 0-1,-3 1 1,-7 4 195,-1-1 0,-23 6 0,24-8-75,4-1-81,5 0-105,0-1-1,0 0 1,0-1-1,0 1 0,0 0 1,0-1-1,1 0 1,-1 1-1,0-1 1,-1 0-1,1-1 1,1 1-1,-6-1 1,8 1 46,0 0 0,-1-1 1,1 1-1,0 0 0,0 0 1,-1 0-1,1 0 0,0 0 1,-1 0-1,1-1 0,0 1 1,0 0-1,-1 0 1,1 0-1,0-1 0,0 1 1,0 0-1,-1 0 0,1-1 1,0 1-1,0 0 0,0 0 1,0-1-1,0 1 0,-1 0 1,1 0-1,0-1 0,0 1 1,0 0-1,0-1 0,0 1 1,0-1-1,7-8-175,7-4-150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19340,'3'-6'456,"0"1"0,0 0 0,0-1 0,0 1 0,1 1 0,0-1 0,0 0 0,0 1 0,1 0-1,0 0 1,-1 0 0,1 1 0,1-1 0,-1 1 0,7-3 0,-11 6-420,0 0 0,0-1 0,-1 1 0,1 0 0,0 0 0,0 0 0,0-1 0,0 1 0,-1 0 0,1 0 1,0 0-1,0 1 0,0-1 0,0 0 0,-1 0 0,1 0 0,0 0 0,0 1 0,0-1 0,-1 0 0,1 1 0,0-1 0,0 1 0,-1-1 0,2 1 0,-1 1-14,0-1-1,0 0 1,-1 1 0,1-1-1,0 1 1,0-1-1,-1 1 1,1 0 0,-1-1-1,1 1 1,-1-1-1,0 3 1,1 7-59,-1 0 0,0-1 0,-3 15 0,3-16 73,-5 24-94,3-19 27,1-1 0,0 1-1,0 0 1,2 15 0,-1-28 28,0 0-1,1 0 0,-1 0 1,0 0-1,0 0 0,0 0 1,1 0-1,-1-1 0,0 1 1,1 0-1,-1 0 0,1 0 1,-1 0-1,1 0 0,0-1 1,-1 1-1,1 0 0,0 0 1,-1-1-1,1 1 1,0 0-1,0-1 0,0 1 1,1 0-1,-1-1 0,1 0 0,-1 1 0,1-1 1,-1 0-1,0 0 0,1-1 0,-1 1 0,1 0 0,-1 0 1,1-1-1,-1 1 0,0-1 0,1 1 0,1-2 1,5-2-3,-1-1 0,0 1 0,0-1 0,9-9 0,10-13 11,-2-1 0,-1-1 0,26-41 0,-49 69-10,0 1 1,0 0 0,0-1 0,0 1 0,1 0-1,-1-1 1,0 1 0,0 0 0,0 0 0,0-1-1,1 1 1,-1 0 0,0 0 0,0-1 0,1 1-1,-1 0 1,0 0 0,0 0 0,1 0 0,-1-1-1,0 1 1,0 0 0,1 0 0,-1 0 0,0 0-1,1 0 1,-1 0 0,0 0 0,1 0 0,-1 0-1,1 0 1,2 10-86,-4 24-16,0-28 82,0 13-31,-1 43-42,3-57 104,-1 0-1,1 0 1,-1 0 0,1 0 0,0 0 0,1-1-1,0 1 1,-1 0 0,4 5 0,-4-9 5,-1 0 0,1 0 0,-1-1 0,1 1 1,-1 0-1,1-1 0,0 1 0,-1-1 0,1 1 0,0-1 1,-1 1-1,1-1 0,0 1 0,0-1 0,-1 0 0,1 1 1,0-1-1,0 0 0,0 0 0,-1 0 0,1 1 0,0-1 1,0 0-1,0 0 0,1 0 0,0-1 22,0 1 1,0-1-1,0 0 0,0 1 1,0-1-1,0 0 0,0 0 1,0 0-1,3-3 0,2-2 112,0 0 0,0-1 0,7-9 0,0-1 135,-1-1 0,-1-1 0,12-22 0,-24 41-284,0 0 0,0 0 1,0 0-1,0 0 0,0 0 1,0 0-1,0 0 0,0 0 0,0 0 1,0 0-1,0 1 0,0-1 0,0 0 1,0 0-1,0 0 0,0 0 1,0 0-1,0 0 0,0 0 0,0 0 1,0 0-1,0 0 0,0 0 0,0 0 1,0 0-1,0 0 0,0 0 1,0 0-1,1 1 0,-1-1 0,0 0 1,0 0-1,0 0 0,0 0 1,0 0-1,0 0 0,0 0 0,0 0 1,0 0-1,0 0 0,0 0 0,0 0 1,0 0-1,1 0 0,-1 0 1,0 0-1,0 0 0,0 0 0,0 0 1,0 0-1,0 0 0,0-1 0,0 1 1,0 0-1,0 0 0,0 0 0,2 14-105,-2 17-31,-1-17 82,1 41-135,0-51 185,1 0 1,-1 0-1,1 0 0,0-1 1,0 1-1,0 0 0,1-1 1,-1 1-1,1 0 0,0-1 0,3 5 1,-5-7 14,1-1 0,0 1 1,0 0-1,0 0 0,0 0 1,0 0-1,0-1 0,0 1 1,0-1-1,0 1 0,0 0 1,0-1-1,0 0 0,0 1 1,0-1-1,1 0 0,-1 1 1,0-1-1,0 0 0,0 0 1,0 0-1,2 0 0,-1-1 16,1 1 0,-1-1 0,0 0 0,0 0 0,0 1 0,1-2 0,-1 1 0,0 0 0,0 0 0,3-3 0,1-2 74,-1 1-1,1-1 1,-1-1 0,0 1 0,7-11-1,-8 8 6,0 1 0,0-1 0,-1 0 0,0 0-1,2-10 1,-4 15-77,0-1-1,0 1 1,-1 0 0,0-1-1,0 1 1,0 0 0,0-1 0,-1 1-1,1 0 1,-1-1 0,0 1-1,0 0 1,-3-6 0,3 9-29,1 1 1,0-1 0,0 1 0,-1-1 0,1 1 0,0-1 0,-1 1 0,1-1 0,-1 1-1,1-1 1,0 1 0,-1-1 0,1 1 0,-1 0 0,1-1 0,-1 1 0,0 0 0,0-1-1,-6 6-85,2 18-105,5-21 178,0 0 1,0 0-1,1 0 0,-1-1 0,0 1 0,1 0 1,-1 0-1,1 0 0,0 0 0,-1 0 0,1-1 1,0 1-1,0 0 0,0-1 0,1 1 0,-1-1 1,0 1-1,1-1 0,-1 1 0,2 0 1,0 0 2,-1-1 1,0 0 0,1 0 0,-1 0-1,1-1 1,0 1 0,-1 0 0,1-1-1,0 0 1,-1 1 0,1-1 0,0 0-1,2-1 1,4 0-1,1-1 0,-1 0 0,0-1-1,0 0 1,0 0 0,0-1 0,8-5 0,17-13 10,-33 20 3,1 0 0,0 1 0,0-1 0,-1 0 0,1 0 0,-1 1-1,1-1 1,-1-1 0,0 1 0,0 0 0,0 0 0,0 0 0,0 0 0,0-4 0,-1 6-4,0 0 1,0 0-1,0-1 1,1 1-1,-1 0 1,0 0 0,0 0-1,0 0 1,0-1-1,0 1 1,0 0-1,0 0 1,0 0-1,0 0 1,0-1-1,0 1 1,0 0 0,-1 0-1,1 0 1,0 0-1,0 0 1,0-1-1,0 1 1,0 0-1,0 0 1,0 0-1,0 0 1,0 0 0,0 0-1,-1-1 1,1 1-1,0 0 1,0 0-1,0 0 1,0 0-1,0 0 1,0 0-1,-1 0 1,1 0 0,0 0-1,0 0 1,0-1-1,-8 5-86,-8 11-43,11-7 82,1-1 0,-1 1 0,2 0 0,-1 0 0,1 0 1,-3 10-1,5-14 37,0 0 0,0 0 1,0 0-1,1 0 0,0 1 1,-1-1-1,1 0 1,1 0-1,-1 1 0,1-1 1,0 0-1,0 0 0,0 0 1,3 7-1,-3-10 12,0 1 1,0 0-1,0-1 0,1 1 0,-1 0 1,1-1-1,-1 0 0,1 1 0,0-1 1,-1 0-1,1 0 0,0 0 0,0 0 0,0 0 1,0 0-1,0-1 0,0 1 0,0-1 1,0 1-1,0-1 0,0 0 0,0 0 1,0 1-1,0-2 0,0 1 0,0 0 0,0 0 1,0-1-1,0 1 0,0-1 0,0 1 1,3-2-1,4-2 7,0 1 0,-1-1 0,0 0 0,0-1 0,0 0 0,7-6 0,-3 1 25,-2 0-1,17-21 1,3-3 3,-30 34-36,0 0 0,0 0 0,1 0 0,-1-1 0,0 1 0,0 0 0,0 0 0,0 0 0,0 0 1,1 0-1,-1 0 0,0-1 0,0 1 0,0 0 0,1 0 0,-1 0 0,0 0 0,0 0 0,0 0 0,1 0 0,-1 0 0,0 0 0,0 0 0,0 0 1,1 0-1,-1 0 0,0 0 0,0 0 0,0 0 0,1 0 0,-1 0 0,0 0 0,0 0 0,0 0 0,1 0 0,-1 1 0,0-1 0,0 0 0,0 0 1,1 0-1,3 12-49,0 22-17,-3-25 32,-1-4 0,1 1 0,1 0 0,-1-1 0,1 1 0,4 10 0,-5-16 9,-1 1 0,0-1 0,1 1 1,-1 0-1,0-1 0,1 1 0,-1-1 0,1 1 0,-1-1 0,1 1 0,-1-1 0,1 1 0,0-1 1,-1 0-1,1 1 0,-1-1 0,1 0 0,0 1 0,-1-1 0,1 0 0,0 0 0,0 1 0,0-2-25,1 1 0,-1 0 0,0-1 0,0 1 0,0-1 0,0 1 0,0-1 0,0 1 0,0-1 0,0 0 0,-1 0 0,1 1 0,0-1 0,0 0 0,0 0 0,-1 0 0,1 0 0,0 0 0,0-1 0,8-13-234,1-1-114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20716,'-6'-2'2025,"4"2"-1321,-1 2-424,0-2-136,1 0 544,1-15-616,0 2-312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67 19724,'2'-3'377,"-1"-1"0,1 1 0,-1 0 0,0-1 0,0 1 0,-1-1 0,1 1 0,-1-1 0,0 0 0,0-6 0,0 9-281,0 0-1,0 0 1,-1 0-1,1 0 1,0 0-1,-1 0 1,1 0-1,-1 0 1,1 0-1,-1 0 1,1 1-1,-1-1 1,0 0-1,1 0 1,-1 0-1,0 1 1,0-1-1,1 0 1,-1 1-1,0-1 1,0 1-1,0-1 1,0 1-1,0-1 1,0 1-1,0 0 1,0-1-1,0 1 1,0 0-1,0 0 1,0 0-1,0 0 1,0 0-1,0 0 1,0 0-1,0 0 1,0 0-1,0 0 1,0 1-1,0-1 0,-2 1 1,-4 1 11,-1 1 1,1 0 0,0 0-1,0 0 1,0 1-1,0 0 1,1 1-1,-1-1 1,1 1-1,-9 10 1,5-5-201,0 1 0,1 1 0,0-1 0,-13 25-1,22-35 68,-1 0-1,1 0 1,-1 0-1,1 0 1,-1 0-1,1 0 1,-1 0-1,1 1 0,0-1 1,0 0-1,0 0 1,0 0-1,0 0 1,0 1-1,0-1 0,0 0 1,0 0-1,0 0 1,1 0-1,-1 0 1,0 1-1,1-1 1,-1 0-1,1 0 0,-1 0 1,1 0-1,0 0 1,-1 0-1,1 0 1,0 0-1,0-1 0,-1 1 1,1 0-1,0 0 1,0-1-1,2 2 1,4 2-133,0-1 1,0 0-1,0 0 0,14 2 1,-1 1-118,-6-1 29,0 1 0,0 0 0,20 13 0,-30-17 201,-1 0-1,1 1 0,-1 0 1,0-1-1,0 1 0,-1 1 1,1-1-1,2 4 0,-4-5 45,0 0 0,0-1 0,0 1 0,-1 0 0,1 0 0,-1 0 0,1-1-1,-1 1 1,0 0 0,1 0 0,-1 0 0,0 0 0,0 0 0,0 0 0,-1 0-1,1 0 1,0 0 0,-2 2 0,1-1 58,-1 0 0,0 0 0,0 0-1,0-1 1,0 1 0,0 0 0,-1-1 0,1 1 0,-1-1 0,1 0 0,-1 0-1,0 0 1,0-1 0,0 1 0,0 0 0,0-1 0,-1 0 0,1 0-1,0 0 1,0 0 0,-5 0 0,-5 2 4,0-2-1,0 1 1,-1-2-1,-14 0 1,-10-7-1166,37 7 1072,0 0 0,0 0 0,0 0 0,0 0 0,0-1 0,0 1 0,0 0 0,0-1 0,0 1 0,0-1 0,0 1 0,0-1 0,1 1 0,-1-1 0,0 0 1,0 1-1,1-1 0,-1 0 0,0 0 0,1 0 0,-1 1 0,1-1 0,-1 0 0,1 0 0,-1 0 0,1 0 0,0 0 0,-1 0 0,1 0 0,0 0 0,0 0 0,0 0 0,0-2 1,5-7-497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 20340,'0'0'103,"0"-1"0,1 1 1,-1-1-1,0 1 0,1 0 0,-1-1 0,1 1 0,-1-1 0,1 1 0,-1 0 0,1-1 0,-1 1 0,1 0 0,-1-1 0,1 1 0,-1 0 0,1 0 0,0 0 1,-1-1-1,1 1 0,-1 0 0,1 0 0,0 0 0,0 0 0,-1 18 1398,0-13-1295,-19 134 1208,-11 142-632,34-249-529,-4-32-244,0 0 1,1 1 0,-1-1 0,0 1 0,0-1-1,0 1 1,1-1 0,-1 0 0,0 1-1,0-1 1,1 0 0,-1 1 0,0-1 0,1 0-1,-1 1 1,0-1 0,1 0 0,-1 1-1,1-1 1,-1 0 0,0 0 0,2 1 0,-2-2 0,1 1 0,0 0 0,-1 0 0,1 0 1,0 0-1,-1-1 0,1 1 0,-1 0 1,1-1-1,0 1 0,-1-1 0,1 1 1,-1 0-1,1-1 0,-1 1 0,1-1 1,-1 0-1,1 1 0,-1-1 0,1 0 1,2-4 34,0-1 0,-1 1 0,1 0 0,-1-1 0,0 0 0,-1 1 0,1-1 0,-1 0 0,1-11-1,-1-1 117,-2-34-1,1 49-150,0-2-5,0 1 0,-1-1 0,1 1 0,-1-1 0,0 1 0,0-1 0,0 1 0,-1 0 0,1-1 0,-1 1 0,-3-4 0,5 8-7,0-1 1,0 1 0,0 0 0,0 0-1,0 0 1,0 0 0,0 0 0,0 0-1,0 0 1,0-1 0,0 1 0,0 0-1,-1 0 1,1 0 0,0 0 0,0 0-1,0 0 1,0 0 0,0 0-1,0 0 1,0 0 0,0 0 0,-1-1-1,1 1 1,0 0 0,0 0 0,0 0-1,0 0 1,0 0 0,0 0 0,-1 0-1,1 0 1,0 0 0,0 0 0,0 0-1,0 0 1,0 0 0,0 0-1,-1 0 1,1 0 0,0 1 0,0-1-1,0 0 1,0 0 0,0 0 0,0 0-1,0 0 1,0 0 0,-1 0 0,1 0-1,0 0 1,0 0 0,0 0-1,0 1 1,0-1 0,0 0 0,0 0-1,0 0 1,-2 12-59,4 14-29,-2-21 76,1 0 1,0 0-1,0-1 1,1 1 0,-1-1-1,1 1 1,0-1 0,1 1-1,-1-1 1,1 0-1,-1 0 1,1 0 0,0-1-1,1 1 1,-1-1-1,1 1 1,-1-1 0,6 3-1,-6-4 18,1 0 0,0-1 0,-1 1 0,1-1 0,0 0 0,0 0 0,0 0 0,0-1 0,0 1 0,0-1 0,0 0 0,0 0-1,0 0 1,0-1 0,0 1 0,0-1 0,0 0 0,0 0 0,-1-1 0,1 1 0,7-5 0,-2 1 45,0-1 0,0-1 0,0 1 0,-1-2 0,0 1 0,-1-1 0,1 0 0,-2 0 0,10-15 0,-20 64-57,3-37 2,-5 54-75,6-55 77,0 1-1,0 0 1,0 0-1,1-1 0,-1 1 1,1 0-1,0-1 1,0 1-1,0-1 0,1 1 1,-1-1-1,4 6 0,-4-8 8,0 0 0,0 0 0,0 0-1,0 0 1,1 0 0,-1 0 0,0-1-1,0 1 1,0 0 0,1-1 0,-1 1-1,0-1 1,1 1 0,-1-1 0,0 0-1,1 0 1,-1 1 0,1-1 0,-1 0-1,0 0 1,1-1 0,-1 1 0,1 0-1,-1 0 1,0-1 0,1 1 0,-1 0-1,0-1 1,1 1 0,-1-1 0,0 0-1,0 1 1,2-3 0,3 0 24,-1-1 1,1 0-1,-1-1 1,0 1 0,7-9-1,-2 0 40,-1 1-1,0-1 1,-1-1-1,-1 0 1,0 0-1,-1 0 1,6-21-1,-28 84-167,13-39 65,-4 32-1135,7-40 992,0 0 1,0 1 0,0-1-1,0 0 1,0 1-1,0-1 1,0 0 0,1 1-1,0-1 1,-1 0 0,1 0-1,0 1 1,0-1-1,1 2 1,6 1-443,5-6-223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118 113 18572,'-12'9'760,"0"-1"-1,1 2 1,0 0 0,0 0 0,-10 14-1,16-18-571,1 0 0,0 0 0,0 0 1,1 0-1,0 1 0,0-1 0,0 1 0,1 0 0,0 0 0,0 0 0,0 0 0,0 10 0,2-16-171,0 1 1,0-1 0,0 0-1,0 1 1,0-1 0,0 0-1,0 1 1,0-1 0,0 0-1,1 1 1,-1-1-1,1 0 1,-1 1 0,1-1-1,-1 0 1,1 0 0,0 0-1,0 0 1,-1 0 0,1 1-1,0-1 1,0-1-1,2 3 1,-2-3-2,1 1 0,-1-1 0,1 1 0,0-1 0,-1 0-1,1 1 1,0-1 0,-1 0 0,1 0 0,0 0 0,-1-1 0,1 1 0,0 0 0,-1 0 0,1-1-1,1 0 1,6-2 66,-1-1-1,0 0 1,0 0 0,-1-1-1,15-11 1,-10 6 69,-1-2 0,0 0 0,-1 0 0,-1-1 0,1 0-1,-2-1 1,8-15 0,40-105 796,-55 131-927,1-19 157,-16 53-187,0-1 1,3 2-1,-15 55 0,24-77 15,0-1 0,0 1 0,1-1 0,0 1 0,1 0 0,0 0 0,0 0 1,3 13-1,-2-21-4,-1-1 0,0 1 0,1 0 0,-1-1 0,1 1 0,0-1 0,-1 0 0,1 1 0,0-1-1,0 1 1,0-1 0,0 0 0,0 0 0,0 0 0,0 0 0,0 0 0,1 0 0,-1 0 0,0 0 0,1 0 0,-1 0 0,2 0 0,0 0 1,0 0-1,-1-1 0,1 1 0,0-1 0,0 0 0,0 0 0,0 0 0,0 0 1,0-1-1,0 1 0,3-2 0,3 0 6,-1-1 0,0 0-1,0 0 1,-1-1 0,1 0 0,-1-1-1,11-8 1,-7 3 15,0 0 1,0-1-1,-1-1 0,0 0 0,-1 0 0,-1-1 0,0 0 0,-1 0 0,9-23 1,-17 41-13,-4 10-6,0 0 0,2 1 0,0 0 0,0 0 0,0 30 0,3-44-3,0-1-1,0 0 1,0 1-1,0-1 1,1 1-1,-1-1 1,0 0-1,1 1 1,-1-1-1,1 0 1,-1 0-1,1 1 1,-1-1-1,1 0 1,0 0-1,0 0 1,0 0-1,-1 0 0,1 0 1,0 0-1,0 0 1,0 0-1,1 0 1,-1 0-1,2 0 1,-1 0 3,0-1 1,1 1 0,-1-1-1,0 0 1,1 0-1,-1 0 1,0 0-1,1-1 1,-1 1 0,0 0-1,1-1 1,-1 0-1,4-1 1,5-3 24,0 0 1,0-1-1,-1-1 1,16-12-1,-15 10 9,0-1 0,14-15 0,-22 21-19,1 0-1,-2 1 1,1-2 0,0 1-1,-1 0 1,0 0 0,0-1-1,0 1 1,0-1-1,-1 0 1,1-5 0,-1 10-16,-1-1 1,0 1-1,0-1 1,1 0-1,-1 1 1,0-1-1,0 0 1,0 0-1,0 1 1,0-1-1,0 0 1,0 1 0,0-1-1,0 0 1,0 1-1,-1-1 1,1 0-1,0 1 1,0-1-1,-1 0 1,1 1-1,0-1 1,-1 1-1,1-1 1,-1 1-1,1-1 1,0 1-1,-1-1 1,1 1-1,-1-1 1,0 1-1,1-1 1,-1 1-1,1 0 1,-1-1 0,0 1-1,1 0 1,-1 0-1,1-1 1,-1 1-1,0 0 1,1 0-1,-1 0 1,0 0-1,0 0 1,1 0-1,-1 0 1,0 0-1,1 0 1,-1 0-1,0 0 1,1 1-1,-1-1 1,-1 1-1,-2 0 19,-1 1 0,1 0-1,0 0 1,-1 0 0,1 1-1,-5 4 1,5-5-29,1 1 1,0-1-1,1 1 0,-1 0 0,0 0 1,1 0-1,0 0 0,0 1 1,0-1-1,0 1 0,0-1 0,1 1 1,-1 0-1,1 0 0,0-1 0,0 1 1,1 0-1,-1 0 0,1 0 1,0 0-1,0 0 0,0 0 0,0 0 1,1 0-1,-1 0 0,1 0 0,0 0 1,1-1-1,-1 1 0,0 0 0,1-1 1,0 1-1,0-1 0,0 1 1,0-1-1,1 0 0,-1 0 0,1 0 1,0 0-1,6 4 0,-8-6 5,0-1 0,0 1 0,0-1-1,0 1 1,0-1 0,0 0 0,1 1 0,-1-1-1,0 0 1,0 0 0,0 0 0,1 0 0,-1 0-1,0 0 1,0 0 0,0 0 0,1-1 0,-1 1 0,0 0-1,0-1 1,0 1 0,0-1 0,0 1 0,0-1-1,0 0 1,0 1 0,0-1 0,0 0 0,0 0-1,0 0 1,1-1 0,4-4 16,-1 0 1,0 0-1,6-11 0,-8 12-9,-2 4-13,15-4-91,1-1 1,28-14-1,-37 14 106,2 1 1,-1 1 0,0 0 0,1 0-1,0 1 1,0 0 0,0 1-1,0 0 1,0 1 0,1 0-1,10 0 1,-20 1-7,0 0 0,0 0 0,0 0 0,0 0 0,1 0 0,-1 0 0,0 1 0,0-1 0,0 0 0,0 0 0,0 1 0,0-1 0,0 1 0,0-1 0,0 1 0,0 0 0,0-1 0,0 1 0,0 0 0,0 0 0,0-1 0,0 1 0,-1 0 0,1 0 0,0 0 0,-1 0 0,1 0 0,-1 0 0,1 0 0,-1 0 0,1 0 0,-1 0 0,0 0 0,1 1 0,-1-1 0,0 0 0,0 0 0,0 0 0,0 0 0,0 2 0,-1 3 9,-1 1 0,0-1 0,0 0 1,-1 0-1,-5 12 0,-2 2 60,10-20-68,1 0 0,-1 1 0,0-1 0,0 0 0,1 0-1,-1 0 1,0 0 0,1 0 0,-1 0 0,0 0 0,0 0 0,1 0 0,-1 0-1,0 0 1,0 0 0,1 0 0,-1 0 0,0 0 0,0 0 0,1 0 0,-1 0 0,0 0-1,1 0 1,-1-1 0,0 1 0,0 0 0,0 0 0,1 0 0,-1 0 0,0-1 0,0 1-1,0 0 1,1 0 0,-1 0 0,0-1 0,0 1 0,0 0 0,0 0 0,1-1-1,11-9 45,-6 3-17,-1 0-1,0 0 1,-1 0-1,0-1 1,0 0-1,-1 1 1,0-2-1,0 1 1,-1 0-1,0 0 1,0-1-1,-1 1 1,0-1-1,-1 0 1,0 1-1,-2-18 1,4 30-38,0 0 1,0 0-1,0 0 1,0-1-1,1 1 1,-1-1-1,1 0 1,0 0 0,0 0-1,0 0 1,0 0-1,1-1 1,-1 1-1,1-1 1,0 0-1,-1 0 1,1 0-1,0-1 1,0 1 0,0-1-1,0 0 1,0 0-1,1 0 1,-1-1-1,0 1 1,0-1-1,0 0 1,1-1 0,-1 1-1,0-1 1,0 1-1,6-3 1,-2 1 4,0-2-1,0 1 1,-1-1 0,1 0 0,7-6-1,-11 8 7,-1 0-1,0 0 0,0-1 0,-1 1 1,1-1-1,0 0 0,-1 0 0,0 0 1,1 0-1,-1 0 0,-1 0 0,1-1 1,2-4-1,-35 73-215,30-61 206,-1 1-1,1 0 0,0 0 1,0-1-1,1 1 0,-1 0 1,1 0-1,1 7 1,-1-11 8,0-1 1,0 1-1,0 0 1,1-1 0,-1 1-1,0 0 1,0-1 0,1 1-1,-1 0 1,1-1 0,-1 1-1,0-1 1,1 1 0,-1-1-1,1 1 1,-1-1 0,1 1-1,0-1 1,-1 1 0,1-1-1,-1 0 1,1 1 0,1-1-1,0 1 2,-1-1 0,1 0 0,0 0-1,0 0 1,-1 0 0,1-1 0,0 1-1,0 0 1,-1-1 0,1 1-1,0-1 1,-1 0 0,1 1 0,1-2-1,23-12 54,-14 7-61,-1 1 1,1 0 0,0 1-1,19-5 1,-29 9-7,1 0 1,0 1-1,0 0 1,-1-1-1,1 1 0,0 0 1,-1 0-1,1 0 1,0 1-1,0-1 0,-1 1 1,1-1-1,0 1 0,-1 0 1,1 0-1,-1 0 1,1 0-1,-1 1 0,0-1 1,1 1-1,-1-1 1,0 1-1,0 0 0,0 0 1,0 0-1,0 0 1,1 2-1,-2-2-62,-1-1 0,1 1 1,0-1-1,0 0 0,1 0 0,-1 1 0,0-1 0,0 0 1,0 0-1,1 0 0,-1 0 0,0-1 0,1 1 1,-1 0-1,1 0 0,-1-1 0,1 1 0,0-1 0,2 1 1,0-1-334,0-1 1,0 0-1,0 1 1,0-1 0,-1-1-1,1 1 1,5-3-1,40-19-1236,-20 5 618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104 204 18596,'-5'1'382,"-1"1"0,1-1 0,-1 1-1,1 0 1,-1 1 0,1-1 0,0 1 0,0 0 0,0 0 0,1 1 0,-1-1 0,1 1-1,-1 0 1,1 0 0,1 1 0,-1-1 0,1 1 0,-1 0 0,1 0 0,1 0-1,-1 0 1,-3 9 0,6-13-373,0-1 1,0 0-1,0 1 0,0-1 1,-1 1-1,1-1 0,0 0 0,0 1 1,0-1-1,0 1 0,0-1 1,0 0-1,0 1 0,0-1 0,1 0 1,-1 1-1,0-1 0,0 1 1,0-1-1,0 0 0,0 1 0,1-1 1,-1 0-1,0 1 0,0-1 1,1 0-1,-1 1 0,0-1 0,0 0 1,1 0-1,-1 1 0,1-1 1,13 0 99,16-13-86,-9-4 0,-1 0-1,-1-1 1,-1-1-1,0 0 1,-2-2-1,0 0 1,-2-1-1,0 0 1,-1-1-1,17-43 1,-23 41 30,-9 23-14,-2 6 0,-20 34 33,11-11-50,-16 54 0,26-71-7,0 0 1,1 1-1,0-1 0,1 0 1,0 1-1,1-1 0,0 1 0,1-1 1,1 12-1,-2-20-9,1 0 0,-1 0 0,1 0 0,0 0 1,-1 1-1,1-1 0,0 0 0,0 0 0,0-1 0,1 1 0,-1 0 0,0 0 0,1 0 0,-1-1 1,1 1-1,-1-1 0,1 1 0,0-1 0,0 0 0,0 0 0,-1 0 0,1 1 0,0-2 0,1 1 1,-1 0-1,0 0 0,0-1 0,0 1 0,0-1 0,0 0 0,1 1 0,-1-1 0,0 0 0,0-1 0,0 1 1,1 0-1,-1 0 0,0-1 0,0 1 0,3-2 0,3-1 7,1 0 0,-1 0-1,0-1 1,-1 0 0,1-1 0,-1 1-1,0-1 1,0-1 0,6-6 0,-7 7-1,-1 0 1,0-1 0,0 1 0,-1-1 0,1 0-1,-1-1 1,-1 1 0,1-1 0,2-9 0,-6 16-13,0 0 1,0 0 0,0 0 0,-1 0 0,1 0 0,0 0 0,0 1 0,0-1 0,-1 0 0,1 0 0,0 0-1,0 0 1,-1 0 0,1 0 0,0 0 0,0 0 0,0 0 0,-1 0 0,1 0 0,0 0 0,0-1 0,-1 1 0,1 0-1,0 0 1,0 0 0,0 0 0,-1 0 0,1 0 0,0 0 0,0-1 0,0 1 0,0 0 0,-1 0 0,1 0 0,0 0-1,0-1 1,0 1 0,0 0 0,0 0 0,0 0 0,-1-1 0,1 1 0,0 0 0,0 0 0,0 0 0,0-1-1,0 1 1,0 0 0,0 0 0,0-1 0,0 1 0,0 0 0,0 0 0,0 0 0,0-1 0,-15 17 49,11-11-28,0 1 0,0 0-1,1 0 1,0 0 0,1 1 0,-1-1 0,1 1 0,-2 10 0,4-15-12,0 0 1,-1 0-1,1 0 1,0 0-1,0 0 1,0 0-1,0 0 1,0 0-1,1 0 1,-1 0-1,1 0 1,-1 0-1,1-1 1,0 1 0,-1 0-1,1 0 1,0 0-1,0-1 1,0 1-1,1-1 1,-1 1-1,0-1 1,1 1-1,-1-1 1,1 0-1,-1 1 1,1-1-1,-1 0 1,1 0 0,0 0-1,0 0 1,-1-1-1,4 2 1,1 0-25,0-1 0,1 0 0,-1 0-1,0-1 1,1 1 0,-1-1 0,0-1 0,1 1 0,-1-1 0,0 0 0,11-4 0,-14 4 5,-1 1-1,1-1 1,-1 0-1,0 0 1,1 0-1,-1-1 0,0 1 1,0-1-1,0 1 1,0-1-1,0 1 1,-1-1-1,1 0 1,0 0-1,-1 0 1,1 0-1,-1 0 1,0-1-1,1 1 1,-1 0-1,0 0 1,-1-1-1,1 1 0,0-1 1,-1 1-1,1-1 1,-1 1-1,0-1 1,0 1-1,0-1 1,0-2-1,-6-28-122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21325,'-9'-1'1720,"13"1"-1208,6-2-512,3-2 896,5 1-472,-3 3-208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 20348,'-11'-1'493,"0"0"-1,0 1 1,0 1-1,0 0 0,0 0 1,1 1-1,-1 1 1,0 0-1,-17 7 0,24-8-457,0 0-1,0 1 0,0-1 0,0 1 1,0 0-1,0 0 0,1 0 0,-1 1 1,1-1-1,0 1 0,0-1 0,0 1 0,1 0 1,-1 1-1,1-1 0,0 0 0,0 0 1,1 1-1,-1 0 0,1-1 0,0 1 1,0 0-1,0-1 0,1 8 0,0-10-39,-1-1 0,1 1 0,0 0 0,0-1 0,1 1 0,-1 0 0,0-1 0,0 1 0,1 0 0,-1-1 0,1 1 1,0-1-1,-1 1 0,1-1 0,0 1 0,0-1 0,0 1 0,1 1 0,-1-3 1,0 1 0,1 0 1,-1-1-1,0 1 0,0-1 1,0 1-1,0-1 1,1 1-1,-1-1 0,0 0 1,0 0-1,1 0 0,-1 0 1,0 0-1,0 0 1,1 0-1,-1 0 0,2-1 1,3 0-4,0-1 0,0-1 1,-1 1-1,1-1 0,-1 1 0,0-2 1,0 1-1,8-7 0,67-72 149,-79 81-139,-1 1 0,0-1 0,1 1 0,-1-1 0,1 1 0,-1-1 0,1 1 0,-1-1 0,1 1 0,0 0 1,-1-1-1,1 1 0,-1 0 0,1 0 0,0-1 0,-1 1 0,1 0 0,0 0 0,-1 0 0,1 0 0,0 0 0,-1 0 1,1 0-1,0 0 0,-1 0 0,1 0 0,0 0 0,-1 0 0,1 0 0,-1 0 0,1 1 0,0-1 0,-1 0 1,1 1-1,-1-1 0,1 0 0,0 1 0,-1-1 0,1 0 0,-1 1 0,1-1 0,-1 1 0,0-1 0,1 1 1,-1 0-1,1-1 0,-1 1 0,1 0 0,1 5 6,0-1 1,0 1-1,0 0 1,1 9-1,-1-6-6,4 19 10,11 42 11,-16-64-6,1 0 0,1 0 0,-1-1-1,1 1 1,0-1 0,0 0 0,1 1 0,7 7-1,-10-11 8,1-1-1,0 1 1,0-1 0,0 0-1,0 0 1,0 0-1,0 0 1,1 0-1,-1 0 1,0-1 0,0 1-1,1-1 1,-1 1-1,0-1 1,1 0 0,-1 0-1,0 0 1,1 0-1,-1 0 1,0-1-1,0 1 1,1-1 0,-1 1-1,0-1 1,0 0-1,1 0 1,-1 0-1,0 0 1,0 0 0,0 0-1,3-4 1,6-3 131,0-1 0,-1-1 1,0 0-1,8-11 0,-14 17-106,10-14 163,12-13 106,-25 29-300,1 0 0,0 0-1,0 1 1,0-1 0,0 1 0,0-1 0,1 1 0,-1 0 0,0 0 0,0 0 0,1 0 0,2 0-1,-4 1-15,0 0 0,0 0 0,1 0 0,-1 0-1,0 0 1,0 0 0,0 1 0,1-1-1,-1 0 1,0 1 0,0-1 0,0 1-1,0-1 1,0 1 0,0 0 0,0-1-1,0 1 1,0 0 0,0 0 0,0 0-1,0-1 1,-1 1 0,2 1 0,16 30-23,-2-6-2,-15-25 21,0 0 1,1 0 0,-1 0 0,0 0 0,1 0 0,-1 0 0,1-1 0,0 1 0,-1 0 0,1-1 0,0 0 0,-1 1 0,1-1 0,0 0 0,-1 0-1,1 0 1,0 0 0,0 0 0,-1 0 0,1 0 0,0 0 0,-1-1 0,1 1 0,0-1 0,-1 1 0,3-2 0,5-2 12,-1-1 1,1 0-1,12-9 1,-6 3-4,-6 6 7,0 0 0,0 0 0,0 1 1,1 1-1,-1 0 0,1 0 0,19-3 0,-27 6-88,1-1-1,-1 1 0,1 0 0,-1 0 0,1 0 0,0 0 0,-1 0 1,1 1-1,-1-1 0,1 1 0,-1 0 0,1-1 0,-1 1 1,0 0-1,1 0 0,-1 1 0,0-1 0,0 0 0,1 1 0,-1-1 1,-1 1-1,1 0 0,0 0 0,0 0 0,0 0 0,-1 0 0,1 0 1,-1 0-1,0 0 0,0 1 0,0-1 0,0 0 0,0 1 1,0-1-1,0 1 0,0 3 0,-3 0-346,-6-6-88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215 231 12163,'1'-1'267,"0"-1"0,0 1 0,0-1 0,0 1 0,-1-1 0,1 1 0,0-1 0,-1 1 0,1-1 0,-1 0 1,0 0-1,1 1 0,-1-1 0,0 0 0,0 1 0,0-1 0,0 0 0,0 0 0,-1 1 0,1-1 0,-1-1 0,0 1 28,0 1 0,0-1 0,0 1 0,0 0-1,0 0 1,0 0 0,0 0 0,-1 0-1,1 0 1,0 0 0,-1 0 0,1 0-1,-1 0 1,1 1 0,-1-1 0,1 1 0,-4-2-1,-1 1 97,-1 0 0,1 1 0,0-1 1,-1 1-1,1 0 0,-1 0 0,1 1 0,0 0 0,-1 0 0,-6 3 0,4-1-361,1 1 1,0 0-1,1 0 1,-1 0-1,1 1 1,-1 0 0,1 1-1,1-1 1,-1 2-1,1-1 1,0 0-1,1 1 1,-1 0-1,1 1 1,1-1-1,-5 10 1,9-17-34,-1 1 1,1-1-1,0 0 0,0 1 1,0-1-1,-1 0 1,1 1-1,0-1 1,0 1-1,0-1 1,0 0-1,0 1 0,0-1 1,0 1-1,0-1 1,0 0-1,0 1 1,0-1-1,0 0 0,0 1 1,0-1-1,0 1 1,0-1-1,0 0 1,1 1-1,-1-1 1,0 0-1,0 1 0,0-1 1,1 0-1,-1 1 1,0-1-1,0 0 1,1 1-1,-1-1 1,0 0-1,1 0 0,-1 0 1,0 1-1,1-1 1,-1 0-1,0 0 1,1 0-1,-1 0 0,0 1 1,1-1-1,-1 0 1,1 0-1,-1 0 1,0 0-1,1 0 1,-1 0-1,0 0 0,1 0 1,-1 0-1,1 0 1,-1 0-1,0-1 1,1 1-1,-1 0 0,1 0 1,-1 0-1,1-1 1,24-9-180,-5-5-18,17-11-186,-35 24 338,0 1 0,0 0 0,0 0 0,1 0 1,-1 0-1,0 0 0,1 1 0,-1-1 0,1 1 0,-1-1 1,1 1-1,-1 0 0,5 0 0,-5 1 11,0 0 0,0 0 0,-1 0 0,1 0 0,0 0 0,0 0 0,-1 0 0,1 0 0,-1 1 0,1-1 0,-1 1 0,0-1 0,1 1 0,-1 0 0,0-1 0,0 1 0,0 0 0,0 0 0,1 3 0,13 43-349,-12-38 308,6 31 45,-1 0 0,-2 1-1,-2 0 1,-2 0 0,-4 57 0,0-77 264,-1 0 0,-8 34 0,9-49-119,0 1 0,-1-1 0,0 1 1,0-1-1,-1 0 0,0 0 0,0-1 0,0 1 0,-1-1 0,-10 10 0,14-14-88,-1-1-1,1 0 1,-1 0 0,1 0 0,-1 0-1,1 0 1,-1 0 0,0 0 0,1 0 0,-1-1-1,0 1 1,0-1 0,1 1 0,-5-1 0,5 0-18,0 0 1,0 0-1,0 0 1,-1 0-1,1-1 1,0 1-1,0 0 1,0-1-1,0 1 1,0-1-1,0 0 1,0 1-1,0-1 1,0 0-1,0 0 1,0 1-1,-1-3 1,0 0-21,-1 0 1,1-1 0,0 1 0,1-1 0,-1 0 0,1 0-1,-1 1 1,1-1 0,1 0 0,-1 0 0,0 0 0,1-5 0,0-12-96,1 1 1,1 0 0,1 0 0,1-1 0,0 2 0,2-1-1,0 1 1,10-22 0,10-14-137,47-74 1,25-15 170,25-45 158,-119 183-81,-2 0-1,1 0 1,-1 0-1,2-7 1,-4 12-3,0 1 0,1-1 0,-1 1 0,0-1 0,0 1 0,0-1 0,0 1 0,0-1 0,0 1 0,0-1 0,0 1 0,0-1 0,0 1 0,0-1 0,-1 1 0,1-1 1,0 1-1,0-1 0,0 1 0,-1-1 0,1 1 0,0-1 0,-1 1 0,0-1 0,0 1 0,1 0 0,-1 0 0,0 0 1,0 0-1,0 0 0,1 0 0,-1 1 0,0-1 1,0 0-1,0 0 0,1 0 0,-1 1 0,0-1 0,0 0 1,1 1-1,-1-1 0,0 1 0,1-1 0,-2 2 1,-6 4 18,0 1 1,1-1 0,0 2 0,0-1 0,0 1 0,1 0 0,0 0 0,-8 17-1,2 0 70,1 0 0,-9 28 0,13-32-9,1 1 0,-3 27 0,7-39-57,1-1 1,1 1 0,0-1-1,0 1 1,1-1-1,0 1 1,5 16-1,-6-24-22,1 1 0,0-1 0,0 0 0,-1 0 0,1 0 0,0-1 0,1 1 1,-1 0-1,0 0 0,0 0 0,1-1 0,-1 1 0,1-1 0,0 1 0,-1-1 0,1 0 0,0 1 0,0-1 0,0 0 0,0 0 0,0 0 0,0 0 0,0-1 0,0 1 0,0-1 1,0 1-1,0-1 0,0 0 0,0 1 0,1-1 0,-1 0 0,0-1 0,0 1 0,0 0 0,0-1 0,1 1 0,-1-1 0,0 1 0,0-1 0,2-1 0,6-2 1,-1 0 1,0-1-1,0 0 0,-1-1 0,0 0 0,0 0 0,11-11 0,10-14 100,-2-1 1,41-64-1,-68 96-103,0 0 1,0 0-1,0 0 0,0 0 1,0 0-1,0 0 1,0 0-1,0 0 1,0 0-1,0 1 0,0-1 1,0 0-1,1 0 1,-1 0-1,0 0 1,0 0-1,0 0 0,0 0 1,0 0-1,0 0 1,0 0-1,0 0 0,0 0 1,0 0-1,0 0 1,0 0-1,0 0 1,1 0-1,-1 0 0,0 0 1,0 0-1,0 0 1,0 0-1,0 0 1,0 0-1,0 0 0,0 0 1,0 0-1,0 0 1,0 0-1,0 0 0,1 0 1,-1-1-1,0 1 1,0 0-1,0 0 1,0 0-1,0 0 0,0 0 1,0 0-1,0 0 1,0 0-1,0 0 0,0 0 1,0 0-1,0 0 1,0 0-1,0 0 1,0-1-1,0 1 0,0 0 1,0 0-1,0 0 1,0 0-1,0 0 1,0 0-1,0 0 0,0 0 1,0 8-21,-3 12 10,1-11 12,1-1 0,-1 1 0,2 0 0,-1 0 0,2 0 0,-1 0 0,1 0 0,2 10 0,-2-16 5,-1-1 1,1 0 0,0 0 0,-1 0 0,1 0-1,0 0 1,1 0 0,-1 0 0,0-1 0,0 1-1,1 0 1,-1 0 0,1-1 0,-1 1 0,5 1-1,-5-2 4,1 0 0,0 0-1,1-1 1,-1 1-1,0-1 1,0 0 0,0 1-1,0-1 1,0 0-1,0 0 1,0 0 0,1-1-1,-1 1 1,0 0-1,0-1 1,0 0-1,0 1 1,0-1 0,3-2-1,5-2 19,-1-1-1,0 0 1,0-1-1,0 0 1,-1 0-1,0-1 1,-1 0-1,1-1 1,-1 0-1,-1 0 1,6-10-1,26-32 35,-37 51-65,-1 1 1,0-1-1,1 1 0,-1-1 0,0 1 0,0-1 0,1 1 0,-1-1 1,0 1-1,0-1 0,0 1 0,0-1 0,0 1 0,1 0 0,-1-1 1,0 1-1,0-1 0,0 1 0,-1-1 0,1 1 0,0-1 0,0 1 1,0 0-1,0-1 0,-1 1 0,-1 23-25,-1-1-65,0-12-298,2 1-1,0-1 1,0 1-1,1 13 1,0-25 374,1 0 0,-1 0-1,0 0 1,0 0 0,0 0 0,1 0 0,-1 0 0,0 0-1,0 0 1,0 0 0,1 0 0,-1 0 0,0 0 0,0 0-1,0 0 1,1-1 0,-1 1 0,0 0 0,0 0 0,0 0 0,0 0-1,1 0 1,-1 0 0,0 0 0,0-1 0,0 1 0,0 0-1,0 0 1,0 0 0,1 0 0,-1 0 0,0-1 0,0 1 0,0 0-1,0 0 1,0 0 0,0-1 0,0 1 0,0 0 0,0 0-1,0 0 1,0-1 0,0 1 0,7-16-470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19828,'-2'9'1721,"-3"10"-1361,-4 1-224,1 5 664,0 6-528,3 3-104,2 3-528,0-2-336,0-2 1552,2-5-952,-1-9 16,1-6-64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16692,'-4'13'1152,"3"4"-1504,-2-5 336,3 4 392,1-1-376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96 339 15883,'-10'8'810,"0"-1"0,1 2 0,0-1 0,0 1 0,-13 18 0,19-23-627,0 0 0,0 0 0,0 1 0,1-1 0,0 1 0,0 0 0,0-1 0,1 1 0,-1 0 0,1 0 0,0 0 0,1 0 0,-1 0 0,1 0 0,0 0 0,1 9 0,-1-13-158,0 0 0,0 1 0,1-1 0,-1 0 0,0 0-1,1 0 1,-1 0 0,1 0 0,-1 0 0,1 0 0,0 0 0,-1 0-1,1 0 1,0 0 0,0 0 0,0 0 0,-1-1 0,1 1-1,0 0 1,0-1 0,0 1 0,0 0 0,0-1 0,1 1-1,0-1 1,1 1-1,-1-1 1,1 0-1,-1 0 0,0 0 0,1 0 0,-1 0 0,1-1 1,-1 1-1,1-1 0,-1 1 0,4-3 0,4-1 4,0-1 0,0-1 0,-1 1 1,14-12-1,-5 0 29,0 0 1,0-1 0,-2-1 0,0 0-1,-1-1 1,-2-1 0,0-1 0,-1 1 0,-1-2-1,-1 0 1,-1 0 0,-1-1 0,-1 0-1,-1 0 1,5-47 0,-10 64-56,-1 1 1,0-1-1,0 1 1,-1-1-1,0 1 1,0 0-1,0-1 1,-5-10-1,5 15-6,1 1-1,-1 0 0,0-1 0,1 1 0,-1 0 1,0 0-1,0 0 0,0 0 0,0 0 0,0 0 1,0 0-1,0 0 0,0 0 0,0 0 1,-1 0-1,1 1 0,0-1 0,-1 0 0,1 1 1,0-1-1,-1 1 0,1 0 0,0-1 0,-1 1 1,1 0-1,-1 0 0,1 0 0,-1 0 1,1 0-1,0 0 0,-1 0 0,1 1 0,-1-1 1,1 0-1,0 1 0,-1-1 0,1 1 0,0 0 1,-1-1-1,1 1 0,0 0 0,0 0 1,-2 1-1,-4 3 4,1 0-1,-1 0 1,1 1 0,1-1 0,-1 2 0,1-1-1,0 0 1,0 1 0,1 0 0,0 0-1,0 0 1,-5 15 0,7-18 8,0 1-1,1 0 1,0 0 0,0 0-1,0 0 1,0 0 0,1 0-1,0 0 1,0 0 0,0 0-1,0 0 1,1 0 0,0 0-1,0 0 1,0 0 0,1-1-1,0 1 1,0 0 0,0-1-1,0 1 1,6 7 0,5 2-39,0-1 1,32 24-1,-31-26-15,1 1-1,-1 1 1,18 20-1,-24-23-130,-1 1-1,0 0 0,0 0 1,-1 1-1,0-1 0,-1 1 1,-1 1-1,0-1 0,4 19 0,-8-27 42,0-4 122,0 1 0,0-1 0,0 1 0,0-1 1,0 1-1,0-1 0,0 1 0,0 0 1,0-1-1,0 1 0,0-1 0,0 1 0,1-1 1,-1 1-1,0-1 0,0 1 0,1-1 1,-1 1-1,0-1 0,1 1 0,-1-1 1,0 0-1,1 1 0,-1-1 0,0 0 0,1 1 1,-1-1-1,1 0 0,-1 1 0,1-1 1,-1 0-1,1 0 0,0 1 0,7-3-362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17332,'2'3'272,"0"0"1,1-1 0,-1 1 0,1 0-1,-1-1 1,1 0 0,0 1-1,0-1 1,0 0 0,0-1 0,1 1-1,-1 0 1,0-1 0,1 0-1,-1 0 1,1 0 0,-1 0 0,1-1-1,0 1 1,-1-1 0,1 0-1,4 0 1,-5 0-111,1 0-1,0 0 0,-1 0 1,1-1-1,-1 0 1,1 0-1,-1 0 0,1 0 1,-1 0-1,0 0 1,1-1-1,-1 0 0,0 0 1,0 0-1,0 0 1,0 0-1,0 0 0,-1-1 1,1 1-1,-1-1 1,0 0-1,3-4 1,-4 7-141,-1-1 1,0 1-1,1-1 1,-1 1 0,0-1-1,1 1 1,-1-1-1,0 1 1,0-1 0,1 0-1,-1 1 1,0-1 0,0 1-1,0-1 1,0 1-1,0-1 1,0 0 0,0 1-1,0-1 1,0 1-1,0-1 1,0 0 0,0 1-1,0-1 1,0 1 0,-1-1-1,1 1 1,0-1-1,0 1 1,-1-1 0,1 1-1,0-1 1,-1 1-1,1-1 1,-1 1 0,1-1-1,0 1 1,-1 0 0,1-1-1,-1 1 1,1-1-1,-1 1 1,1 0 0,-1 0-1,0-1 1,1 1-1,-1 0 1,1 0 0,-1 0-1,1 0 1,-1 0 0,0 0-1,0 0 1,-2-1-10,0 1 1,0 1-1,0-1 0,-1 0 1,1 1-1,0-1 0,0 1 1,0 0-1,-3 1 0,-2 3-58,-1 0-1,1 1 0,0 0 0,1 0 1,-1 0-1,1 1 0,1 0 0,-1 1 1,1-1-1,-5 10 0,4-7-8,0 1 0,1 0-1,1 0 1,0 1 0,0 0 0,2 0-1,-5 16 1,8-27 50,0 0 0,-1 1 0,1-1 0,0 0 0,0 1 0,-1-1 0,1 1 0,0-1-1,1 0 1,-1 1 0,0-1 0,0 0 0,0 1 0,1-1 0,-1 0 0,1 0 0,-1 1 0,1-1 0,-1 0 0,1 0-1,0 0 1,0 1 0,1 0 0,-1-1 0,1 0 0,-1-1-1,1 1 1,-1-1 0,1 0 0,-1 1-1,1-1 1,-1 0 0,1 0 0,-1 0-1,1 0 1,-1 0 0,1 0 0,-1 0-1,1-1 1,-1 1 0,3-1 0,7-3-31,0-1 1,0 0-1,19-12 0,8-7-25,32-20-4,-62 40 80,-1 1-1,0 0 1,1 0 0,-1 0 0,1 1 0,0 1 0,16-3-1,-22 4 2,0 0-1,0 1 0,0-1 0,0 0 0,1 0 0,-1 1 0,0 0 0,0-1 0,0 1 0,0 0 1,0 0-1,0 0 0,-1 0 0,1 0 0,0 0 0,0 1 0,-1-1 0,1 1 0,-1-1 0,1 1 1,-1-1-1,0 1 0,1 0 0,-1 0 0,0 0 0,0 0 0,1 2 0,13 19 180,-13-22-189,-1 0 0,1 0 0,-1 0 0,1 0-1,-1-1 1,1 1 0,-1 0 0,1-1 0,0 1 0,-1-1 0,1 1 0,0-1 0,0 0 0,-1 1 0,1-1-1,0 0 1,0 0 0,-1-1 0,1 1 0,0 0 0,0-1 0,-1 1 0,3-1 0,7-3-36,-1 0 1,17-9-1,-9 5-54,-14 6 41,0 0-1,1 1 1,-1 0-1,1 0 1,-1 0-1,1 0 1,4 0 0,-8 1 8,0 0 0,0 1 0,0-1 1,0 0-1,0 0 0,0 0 0,0 0 1,0 1-1,-1-1 0,1 1 0,0-1 1,0 0-1,0 1 0,-1-1 0,1 1 1,0 0-1,0-1 0,-1 1 0,1 0 1,-1-1-1,1 1 0,0 0 0,-1 0 1,1-1-1,-1 1 0,0 0 0,1 0 1,-1 0-1,0 0 0,1 0 0,-1-1 1,0 1-1,0 0 0,0 0 0,0 0 1,0 0-1,0 0 0,0 0 0,0 0 1,0 1-1,-3 24-1399,3-25 1070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17628,'4'11'808,"-1"0"-1,1 0 1,-2 0 0,1 1 0,0 18 0,-2 59 2079,-1-31-2133,16 144 25,-16-197-857,1 1-1,0-1 1,0 1-1,0-1 1,1 1 0,0-1-1,0 0 1,1 1-1,4 7 1,-23-52-2375,-30-28 1813,14 25 187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15499,'-13'-20'2113,"10"10"-953,3 4-440,13 4 1721,6 2-705,14-3-448,4 2-191,10-6-417,6 0-224,2-5-664,-1 7-568,-7-4 696,-1-3-168,-8 5-161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18 17660,'-1'5'535,"0"1"-1,-1 0 1,0-1 0,0 0 0,0 1-1,-1-1 1,1 0 0,-1 0-1,0 0 1,-8 8 0,-7 14 855,17-25-1306,-1 2 92,-1 0 0,1 1 0,0-1 0,0 1 0,0-1 0,1 1 0,-1 0 0,1 0 0,-1 8 0,3-13-154,-1 0-1,1 0 0,-1 0 0,0 0 0,1 0 0,-1 0 0,1 0 0,-1 0 0,1 0 1,-1 0-1,0 0 0,1 0 0,-1 0 0,1 0 0,-1-1 0,0 1 0,1 0 0,-1 0 1,1 0-1,-1-1 0,0 1 0,1 0 0,-1 0 0,0-1 0,1 1 0,-1 0 0,0-1 0,0 1 1,1-1-1,11-9 124,-1-3-26,0 0 0,-1-1 0,0 0 0,-1 0-1,-1-1 1,0 0 0,-1 0 0,6-19 0,-14 30-16,-3 7-49,-5 7-13,4-1-25,1 0-1,-1 1 0,2 0 0,-1 0 0,-2 18 1,5-24-16,0 0 0,1 1 0,0-1 1,0 1-1,0-1 0,0 0 0,2 7 1,-2-9-2,1-1-1,0 1 1,-1 0 0,1-1 0,0 1 0,0 0 0,0-1 0,0 1 0,0-1 0,0 1-1,0-1 1,0 0 0,1 1 0,-1-1 0,0 0 0,1 0 0,-1 0 0,3 1 0,-1-1-65,-1-1 0,1 1 0,0-1 0,0 1 0,0-1 0,0 0 0,0 0 0,0 0 0,-1-1 1,1 1-1,0-1 0,0 1 0,0-1 0,0 0 0,-1 0 0,1-1 0,-1 1 0,1 0 1,-1-1-1,1 1 0,2-4 0,7-5-190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17 19876,'0'-1'159,"1"1"0,-1-1 0,0 1 0,0-1 0,0 1 0,1-1 0,-1 1 0,0-1 0,0 1 0,0-1 0,0 1 0,0-1 0,0 1-1,0-1 1,0 1 0,0-1 0,0 1 0,0-1 0,-1 1 0,1-1 0,0 1 0,0-1 0,0 1 0,-1 0 0,1-1 0,0 1 0,0-1 0,-1 1 0,1 0 0,-1-1 0,0 0 20,0 1 0,0 0 1,0 0-1,0-1 1,1 1-1,-1 0 1,0 0-1,0 0 1,0 0-1,0 0 1,0 0-1,0 0 0,0 1 1,-2-1-1,-1 2 68,-1-1 0,0 1 0,0 0 0,0 0 0,-4 4 0,1 0-198,0 0 1,1 1-1,0 0 0,0 0 1,1 1-1,-6 8 0,9-12-62,1-1-1,-1 1 1,1 0-1,0 0 1,0 1-1,1-1 1,-1 0-1,1 1 1,0-1-1,0 1 1,0-1-1,1 1 1,0-1-1,0 1 1,0 4-1,0-8 8,0 0 0,0 0-1,1 0 1,-1-1 0,0 1 0,0 0-1,1 0 1,-1 0 0,0-1-1,1 1 1,-1 0 0,1 0 0,-1-1-1,1 1 1,-1-1 0,1 1 0,0 0-1,-1-1 1,1 1 0,0-1-1,-1 1 1,1-1 0,0 0 0,0 1-1,-1-1 1,3 1 0,-1-1-10,0 0 0,0 0 0,0 0 0,0 0 0,0 0 0,1 0 0,-1 0 0,0-1-1,0 1 1,3-2 0,3-2-49,0 1-1,0-1 0,0-1 0,9-6 0,53-57-939,-69 67 987,-1 1 1,0 0 0,0-1-1,1 1 1,-1 0-1,0 0 1,1-1-1,-1 1 1,0 0 0,0 0-1,1 0 1,-1-1-1,1 1 1,-1 0-1,0 0 1,1 0 0,-1 0-1,0 0 1,1 0-1,-1 0 1,1 0-1,-1 0 1,0 0 0,1 0-1,-1 0 1,1 0-1,-1 0 1,0 0-1,1 0 1,-1 0-1,0 0 1,1 1 0,-1-1-1,0 0 1,1 0-1,-1 0 1,0 1-1,1-1 1,-1 0 0,0 1-1,0-1 1,1 0-1,-1 0 1,0 1-1,0-1 1,1 0 0,-1 1-1,0-1 1,0 1-1,0-1 1,0 1-1,4 24-329,-4-17 219,4 44 126,-2 1 0,-3 0 0,-2-1 0,-2 1 0,-15 65 0,16-101 250,-2 0 1,-13 32-1,17-44-179,0-1 0,-1 0 0,1 0 0,-1 0 0,0 0 0,0 0 1,0-1-1,0 1 0,-1-1 0,0 0 0,1 0 0,-1 0 0,0 0 0,0-1 0,-1 0 0,-5 3 0,8-5-37,0 1-1,-1 0 1,1-1 0,-1 0-1,1 1 1,-1-1-1,1 0 1,-1 0-1,0 0 1,1-1-1,-1 1 1,1-1 0,0 1-1,-1-1 1,1 0-1,-1 0 1,1 0-1,-3-2 1,1 0 3,0 0 1,1 0 0,-1 0-1,1 0 1,0-1-1,0 1 1,0-1-1,0 0 1,-3-5-1,1-3 20,-1 1-1,2-1 1,-1 0-1,2-1 1,-1 1-1,-1-19 1,4 20-26,0 1 1,1 0 0,0-1-1,1 1 1,0-1 0,0 1-1,1 0 1,1-1 0,0 1-1,0 1 1,1-1 0,0 0-1,0 1 1,1 0 0,9-13-1,-5 12-151,-1 0-1,1 1 0,0 0 0,1 0 0,0 1 1,0 1-1,1-1 0,0 2 0,0 0 0,1 0 1,0 1-1,15-5 0,84-28-2187,-80 27 1523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50 22021,'-1'-3'264,"0"-1"0,-1 0 0,1 1 0,-1-1 0,0 1 0,0-1 0,0 1 0,0 0 0,0 0 1,-4-4-1,5 6-184,0 0 0,-1 0 0,1 1-1,0-1 1,-1 0 0,1 0 0,-1 1 0,1-1 0,-1 1 0,0-1 0,1 1 0,-1 0 0,1-1 0,-1 1 0,0 0 0,1 0 0,-1 0 0,0 0 0,1 1 0,-1-1 0,1 0 0,-1 1 0,0-1 0,1 1 0,-1 0 0,1-1 0,-1 1 0,-1 1-1,-6 4 29,0 0 0,1 0-1,0 1 1,0 0 0,0 1-1,1 0 1,0 0 0,-8 13-1,-2 5-20,-23 47 0,32-55-38,0 1-1,1 0 1,1 0-1,0 0 0,2 1 1,-4 35-1,8-47-35,0-1-1,0 0 1,0 0-1,1 0 1,1 1-1,-1-1 1,1 0-1,0 0 1,5 12-1,-4-15-14,-1 0 0,1 0 0,0-1 0,0 1 0,0 0 0,0-1 0,0 0 0,1 0 0,0 0 0,-1 0 0,1 0 0,0-1 0,1 0 0,-1 0 0,0 0 0,7 2 0,-7-3 2,0 0 1,0 0 0,1 0-1,-1-1 1,0 1 0,0-1-1,0-1 1,1 1 0,-1 0-1,0-1 1,0 0 0,0 0-1,0 0 1,0 0 0,0-1-1,0 0 1,0 1 0,-1-1-1,1-1 1,-1 1-1,1 0 1,-1-1 0,0 0-1,0 0 1,0 0 0,0 0-1,-1 0 1,4-6 0,-3 6 23,-1-1 1,0 0-1,0 0 1,0 0 0,0 0-1,-1-1 1,1 1-1,-1 0 1,0-1 0,-1 1-1,1 0 1,-1-1-1,1 1 1,-2-1 0,1 1-1,0-1 1,-1 1-1,0-1 1,0 1-1,0 0 1,0-1 0,-1 1-1,0 0 1,1 0-1,-2 0 1,-3-6 0,4 8-4,-1-1 0,0 0 0,0 1 0,-1-1 1,1 1-1,0 0 0,-1 0 0,1 0 0,-1 1 0,0-1 1,0 1-1,0 0 0,1 0 0,-1 0 0,-5 0 0,6 0-17,0 1 0,0 0 0,0-1-1,0 1 1,0 0 0,0 1-1,0-1 1,0 1 0,0-1-1,0 1 1,0 0 0,1 0-1,-1 0 1,0 0 0,1 0 0,-1 1-1,0 0 1,1-1 0,0 1-1,-1 0 1,-1 2 0,3-3-8,1-1 1,0 0 0,-1 1-1,1-1 1,-1 1 0,1-1-1,0 1 1,0-1 0,-1 1-1,1-1 1,0 1 0,0-1-1,0 1 1,-1-1 0,1 1-1,0-1 1,0 1 0,0 0-1,0-1 1,0 1 0,0-1-1,0 1 1,0-1 0,0 1-1,0-1 1,1 1 0,-1 0-1,0-1 1,0 1 0,0-1-1,1 1 1,0 0-5,0 0 1,0 0-1,0-1 0,0 1 0,1 0 1,-1-1-1,0 1 0,0-1 1,1 1-1,-1-1 0,0 1 1,3-1-1,2 1-32,1 0-1,0-1 1,0 0 0,8-1 0,2-2-33,-1-1 1,0-1-1,1-1 0,-2 0 1,19-10-1,5-2-79,-38 17 148,0 1 1,-1-1 0,1 1 0,0 0 0,0-1 0,0 1 0,-1 0 0,1 0-1,0 0 1,0-1 0,0 1 0,0 0 0,0 0 0,0 0 0,-1 0 0,1 1-1,0-1 1,0 0 0,0 0 0,0 0 0,-1 1 0,1-1 0,0 0 0,0 1-1,0-1 1,-1 1 0,1-1 0,0 1 0,-1-1 0,1 1 0,0-1 0,-1 1 0,1 0-1,-1-1 1,1 1 0,-1 0 0,1 0 0,-1-1 0,0 1 0,1 0 0,-1 0-1,0 0 1,1-1 0,-1 1 0,0 0 0,0 0 0,0 1 0,1 6-15,0 0 1,-1 0 0,1 0-1,-3 10 1,2-6-3,-2 21-33,1-11-664,3 38 0,-2-59 636,0 0 0,0 0-1,0 0 1,0 0 0,0 0-1,1 0 1,-1 0 0,0 0-1,1 0 1,-1 0-1,1 0 1,-1 0 0,2 1-1,-2-2 56,1 1-1,0-1 0,-1 0 0,1 0 0,-1 0 0,1 0 0,-1 0 1,1 0-1,-1 0 0,1 0 0,0 0 0,-1 0 0,1 0 0,-1 0 1,1 0-1,-1-1 0,1 1 0,-1 0 0,1 0 0,-1-1 1,1 1-1,-1 0 0,1-1 0,-1 1 0,1 0 0,-1-1 0,0 1 1,1-1-1,14-13-591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20948,'-2'32'1825,"-6"2"-1233,-2 2-272,4 4 872,2 3-456,1-4-199,3-3-273,0-5-512,3-2-353,1-6-647,0-3 1048,-4-10-232,0-1-176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20932,'7'-8'427,"1"-1"0,0 1-1,0 1 1,0 0 0,1 0-1,1 0 1,-1 1 0,1 0-1,0 1 1,0 1 0,16-6-1,-4 3 103,0 0 0,1 2-1,-1 1 1,37-2-1,-34 5-141,48 3 0,-66-1-363,0 0 1,0 0-1,0 1 1,0-1 0,0 1-1,-1 1 1,1 0-1,-1-1 1,0 2 0,0-1-1,11 9 1,-15-11-21,-1 0-1,0 1 1,0-1 0,1 1 0,-1-1 0,0 1-1,0 0 1,0-1 0,-1 1 0,1 0 0,0 0-1,-1-1 1,1 1 0,-1 0 0,1 0 0,-1 0-1,0 0 1,0 0 0,0 0 0,0-1 0,0 1 0,0 0-1,-1 0 1,1 0 0,-1 0 0,1 0 0,-1-1-1,0 1 1,1 0 0,-1 0 0,0-1 0,0 1-1,0-1 1,-1 1 0,1-1 0,-2 3 0,-6 5 20,1 0 1,-2 0 0,1-1 0,-14 8-1,22-15-20,-24 16-3,12-8-159,0 0-1,-15 15 1,27-24 135,1 0 0,-1 1 0,1-1 0,-1 1-1,1-1 1,0 1 0,-1-1 0,1 1 0,0-1 0,-1 1-1,1-1 1,0 1 0,0 0 0,0-1 0,0 1 0,-1-1-1,1 1 1,0 0 0,0-1 0,0 1 0,0-1 0,0 1-1,0 0 1,0-1 0,1 1 0,-1-1 0,0 1-1,0-1 1,0 1 0,1 0 0,-1-1 0,0 1 0,0-1-1,1 1 1,-1-1 0,1 1 0,-1-1 0,0 1 0,1-1-1,-1 0 1,1 1 0,-1-1 0,1 0 0,-1 1 0,1-1-1,0 1 1,33 14-682,-22-10 526,0 0 64,-1 1 0,1 0 1,-1 1-1,0 1 1,-1-1-1,15 15 1,-23-19 116,1-1 1,-1 0 0,0 1 0,0-1-1,0 1 1,-1 0 0,1 0 0,0 0 0,-1 0-1,0 0 1,0 0 0,0 0 0,0 0-1,0 0 1,-1 0 0,1 1 0,-1-1-1,0 0 1,0 0 0,0 1 0,0-1-1,-1 0 1,1 0 0,-1 0 0,0 1 0,0-1-1,0 0 1,0 0 0,-1 0 0,1 0-1,-3 3 1,-4 5 214,-1 1 0,-1-2 0,0 1 0,0-1-1,-1-1 1,0 0 0,0 0 0,-1-1 0,0-1 0,-20 9 0,20-10-152,0-1 0,-1 0 0,0-1 0,0 0 0,0-2 0,0 1 0,-1-1 0,1-1 0,0 0 0,-1-1 0,-15-2 0,24 1-115,0-1 0,0 1 0,0-1 0,0 0 0,0 0 0,0-1 0,0 1 0,1-1 0,-1 0 0,1 0 0,0-1 0,0 1 0,0-1 0,0 0 0,1 0 0,0 0 1,0-1-1,-5-7 0,-2-9-376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17404,'6'-3'269,"-1"0"0,1 0 0,0 0 0,0 1 0,0 0 0,0 0 0,0 0 0,0 1 0,0 0 1,1 0-1,-1 0 0,1 1 0,-1 0 0,0 1 0,1-1 0,-1 1 0,10 3 0,9 2 300,-1 1-1,0 2 1,24 12-1,-31-14-489,1 1 0,-1 1 0,-1 1 0,1 1-1,-2 0 1,1 1 0,22 23 0,-37-34-81,0 0-1,0 0 1,0 0-1,0 0 1,0 0-1,-1 1 1,1-1-1,0 0 1,-1 0-1,1 1 1,-1-1 0,1 0-1,-1 1 1,0-1-1,1 0 1,-1 1-1,0-1 1,0 1-1,0-1 1,0 0-1,0 1 1,-1-1-1,1 3 1,-2-1-9,1-1 0,-1 1 0,0-1 1,0 0-1,0 1 0,0-1 0,0 0 0,-4 3 0,3-3-84,1 0 0,-1 0 0,1 1 0,-1-1 0,1 1 0,0-1 0,0 1 0,-2 4 0,4-7 55,0 1 0,0-1-1,0 1 1,0 0 0,0-1 0,0 1 0,0-1 0,0 1 0,0-1-1,0 1 1,1-1 0,-1 1 0,0-1 0,0 1 0,1-1 0,-1 1-1,0-1 1,0 0 0,1 1 0,-1-1 0,0 1 0,1-1 0,-1 0-1,1 1 1,-1-1 0,1 1 0,15 9-458,-11-7 283,2 2 114,0 0 0,-1 1 0,1-1 0,-1 1 0,0 1 0,0-1 0,-1 1 0,0 0 0,0 0 0,6 14 0,-8-15 137,-1 0 0,0-1 1,-1 1-1,0 0 1,0 0-1,0 0 0,0 0 1,-1 1-1,0-1 0,0 0 1,-1 0-1,0 0 1,0 0-1,0 0 0,-1 0 1,-2 7-1,-1-2 156,-1 0 1,0 0-1,0-1 0,-1 0 0,-1 0 1,1 0-1,-2-1 0,1 0 0,-1-1 1,0 0-1,-1 0 0,-18 11 0,16-12 21,0 0 0,0-2 0,0 1 1,-1-1-1,0-1 0,1 0 0,-2-1 0,1 0 0,0-1 0,-1-1 0,-19 0 0,28-1-213,0-1 1,0 0 0,0 0 0,0 0 0,1-1-1,-1 1 1,-5-4 0,9 5 0,0-1 1,0 1-1,0-1 1,0 1-1,0-1 0,0 1 1,0-1-1,0 0 1,0 1-1,0-1 1,1 0-1,-1 0 1,0 0-1,1 1 0,-1-1 1,1 0-1,-1 0 1,1 0-1,-1 0 1,1 0-1,-1 0 1,1 0-1,0 0 0,0 0 1,-1 0-1,1 0 1,0 0-1,0-1 1,0 1-1,0 0 1,0 0-1,1 0 0,-1 0 1,0 0-1,0 0 1,1 0-1,-1 0 1,0 0-1,1 0 1,-1 0-1,2-1 0,11-13-103,5-4-66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16844,'-1'0'129,"0"0"0,1 0 0,-1 0 1,1 0-1,-1 0 0,0 0 0,1 0 1,-1 0-1,0 0 0,1 0 1,-1 0-1,0 0 0,1 1 0,-1-1 1,1 0-1,-1 1 0,0-1 0,1 0 1,-1 1-1,1-1 0,-1 0 0,1 1 1,-1-1-1,1 1 0,-1 0 0,-7 19 1871,5 28-90,3-44-1680,0 31 144,1 0 0,2 0 0,1-1 0,2 1 0,11 36 0,-16-67-351,1 0-1,-1 0 0,1 0 1,0-1-1,0 1 0,0 0 1,1-1-1,-1 1 0,1-1 1,0 0-1,0 0 0,6 5 1,-7-7-12,0 0 0,0 0 1,0-1-1,0 1 0,0 0 1,0-1-1,0 1 0,0-1 1,0 0-1,0 0 0,0 1 1,1-2-1,-1 1 0,0 0 1,0 0-1,0-1 0,0 1 1,0-1-1,0 1 0,0-1 1,0 0-1,0 0 0,0 0 1,0 0-1,0 0 0,2-2 0,12-11 80,0 0-1,0-1 0,-2 0 0,22-29 0,-1 2 101,-35 40-186,1 1-1,0 0 1,0 0-1,-1 0 1,1 0 0,0 0-1,0 0 1,0 0 0,0 0-1,0 1 1,0-1-1,1 0 1,-1 1 0,0-1-1,0 1 1,1-1 0,-1 1-1,0-1 1,0 1 0,1 0-1,-1-1 1,0 1-1,1 0 1,1 0 0,-2 1-1,0 0 1,0 0 0,1 1-1,-1-1 1,0 0 0,0 0-1,0 1 1,0-1 0,0 1 0,-1-1-1,1 0 1,0 1 0,-1 0-1,1-1 1,-1 1 0,1-1-1,-1 1 1,0 0 0,0 1-1,4 27 3,-1 0-1,-2 46 1,-1-46-268,1-23-856,1-12 441,4-18 135,-5 16 437,7-25-383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19780,'-23'-6'3875,"22"6"-3770,0-1 1,0 0 0,-1 1 0,1-1-1,0 1 1,-1-1 0,1 1 0,0 0 0,-1 0-1,1-1 1,-1 1 0,1 0 0,0 0-1,-1 0 1,1 1 0,-1-1 0,1 0 0,0 0-1,-1 1 1,1-1 0,0 1 0,-1-1-1,1 1 1,-2 1 0,-4 3-54,0 1 0,0 0 0,1 0 0,0 1 1,0-1-1,1 1 0,0 1 0,0-1 0,1 1 0,-1 0 0,-3 12 0,4-11-80,1 1-1,0-1 0,0 1 0,1 0 0,0 0 1,1 1-1,0-1 0,1 0 0,1 16 0,-1-25 28,0 1 0,0 0 0,0 0 0,1-1-1,-1 1 1,0 0 0,1-1 0,-1 1-1,1 0 1,0-1 0,-1 1 0,1-1 0,0 1-1,0-1 1,0 0 0,0 1 0,0-1 0,0 0-1,1 1 1,-1-1 0,0 0 0,1 0 0,-1 0-1,1 0 1,-1 0 0,1-1 0,-1 1 0,1 0-1,-1-1 1,1 1 0,0-1 0,-1 0 0,1 1-1,0-1 1,0 0 0,-1 0 0,1 0-1,0 0 1,1-1 0,3 0 15,0 0 0,-1-1-1,1 0 1,-1 0 0,0 0-1,1-1 1,-1 0 0,0 0 0,-1 0-1,7-6 1,0-1 85,0 0 0,-1-1 0,-1 0 0,0-1 0,0 0 0,12-23 0,-18 27-1,1 1-1,-1-1 1,0 0 0,0 0 0,-1 0 0,0 0-1,-1-1 1,1 1 0,-2 0 0,1-1-1,-1 1 1,-1-1 0,-1-10 0,2 19-83,0-1 0,0 0-1,0 0 1,0 0 0,-1 0 0,1 0 0,0 0 0,-1 0-1,1 0 1,0 0 0,-1 0 0,1 0 0,-1 1 0,0-1-1,1 0 1,-1 0 0,0 1 0,1-1 0,-3-1 0,3 2-14,-1 0 0,1 0 0,-1 0 0,0 0 0,1 0 0,-1 0 0,1 0 0,-1 0 0,0 1 0,1-1 0,-1 0 0,1 0 0,-1 0 0,1 1 1,-1-1-1,1 0 0,-1 1 0,0-1 0,1 0 0,0 1 0,-1-1 0,0 1 0,-2 3-45,0-1-1,0 1 1,0 0 0,0 0-1,1 0 1,-3 6-1,1-1-266,1 1 0,0 0 0,0 0-1,1 0 1,0 0 0,1 0-1,0 0 1,1 1 0,0-1-1,0 0 1,1 1 0,1-1 0,2 10-1,-4-19 260,1 1 0,-1-1-1,0 0 1,1 1-1,0-1 1,-1 0 0,1 0-1,0 1 1,-1-1 0,1 0-1,0 0 1,0 0 0,0 0-1,0 0 1,0 0 0,0 0-1,0-1 1,1 1-1,-1 0 1,0 0 0,0-1-1,1 1 1,-1-1 0,0 1-1,1-1 1,0 1 0,21-8-791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19684,'-7'29'2923,"-3"2"-2151,1 1 0,1 0-1,3 1 1,-4 48 0,9-79-752,0 1 1,0-1-1,0 1 1,0-1-1,0 0 1,1 1-1,-1-1 0,1 1 1,0-1-1,0 0 1,-1 0-1,1 1 1,1-1-1,-1 0 1,3 3-1,-3-4-16,0 0-1,0 0 0,1-1 0,-1 1 1,0 0-1,1-1 0,-1 0 1,1 1-1,-1-1 0,0 0 0,1 0 1,-1 1-1,1-1 0,-1 0 0,1-1 1,-1 1-1,1 0 0,-1 0 1,1-1-1,-1 1 0,0 0 0,1-1 1,-1 1-1,0-1 0,1 0 0,1-1 1,7-3-49,1-1-66,-1 1 0,1 1 0,17-6 0,-27 10 96,0-1 0,0 1 0,1-1 1,-1 1-1,0 0 0,1 0 0,-1-1 0,1 1 1,-1 0-1,0 0 0,1 0 0,-1 0 0,1 1 1,-1-1-1,0 0 0,1 1 0,-1-1 1,0 1-1,1-1 0,-1 1 0,0-1 0,0 1 1,0 0-1,0 0 0,1 0 0,-1-1 1,0 1-1,0 0 0,0 0 0,-1 1 0,1-1 1,0 0-1,0 0 0,-1 0 0,1 0 0,0 1 1,0 1-1,-1 0 72,0-1 0,0 1 1,0 0-1,0-1 0,0 1 0,-1-1 1,1 1-1,-1 0 0,1-1 0,-1 1 1,0-1-1,0 1 0,0-1 0,-1 0 1,1 1-1,0-1 0,-1 0 0,0 0 1,1 0-1,-1 0 0,0 0 0,0-1 1,-3 3-1,-3 2 200,1 0 0,-1 0 0,0-1-1,-1-1 1,-9 5 0,12-7-306,1 0 1,-1 0-1,0 0 0,0-1 0,1 0 1,-1 0-1,0 0 0,-10-1 0,15 0 44,1 0 0,0 0-1,-1 0 1,1 0 0,-1 0-1,1-1 1,0 1 0,-1 0-1,1 0 1,0 0-1,-1-1 1,1 1 0,0 0-1,-1 0 1,1-1 0,0 1-1,0 0 1,-1 0 0,1-1-1,0 1 1,0 0-1,0-1 1,-1 1 0,1 0-1,0-1 1,0 1 0,0-1-1,0 1 1,0 0 0,0-1-1,0 1 1,0 0 0,0-1-1,0 1 1,0-1-1,0 1 1,0 0 0,0-1-1,0 1 1,0 0 0,0-1-1,0 1 1,1-1 0,-1 1-1,0 0 1,0-1-1,0 1 1,1 0 0,-1 0-1,0-1 1,0 1 0,1 0-1,-1-1 1,8-10-375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23 160 20364,'-4'5'732,"1"1"1,-1-1-1,1 1 0,-3 6 0,6-11-628,-1 0 1,1 0-1,-1 0 1,1 0-1,0 0 1,0 0-1,0 0 1,-1 0-1,1 0 1,0 0-1,0 0 1,1 0-1,-1 0 1,0 0-1,0 2 1,1-3-38,-1 1 0,1-1 1,-1 1-1,0-1 0,1 0 1,-1 1-1,1-1 0,0 1 1,-1-1-1,1 0 0,-1 1 1,1-1-1,0 0 0,-1 0 1,1 1-1,-1-1 0,1 0 1,0 0-1,-1 0 0,1 0 1,0 0-1,-1 0 0,1 0 1,0 0-1,-1 0 0,1 0 1,1-1-1,4 0 22,-1-1 0,1 0 0,0 0-1,-1 0 1,1-1 0,-1 1 0,0-2 0,0 1 0,0 0 0,0-1 0,0 0-1,-1 0 1,0 0 0,7-9 0,0-1 125,-1 0 0,0-1 1,14-29-1,-9 6 82,-14 37-290,-1-1 1,1 1-1,-1-1 0,0 1 0,0-1 0,1 1 0,-1-1 0,0 1 1,0-1-1,0 1 0,-1-1 0,1 1 0,0-1 0,0 1 0,-1-1 1,1 1-1,-1 0 0,1-1 0,-1 1 0,0 0 0,0-1 0,1 1 1,-3-2-1,2 3-14,0-1 0,0 1 0,0 0 1,0-1-1,0 1 0,0 0 0,-1 0 0,1 0 1,0 0-1,0 0 0,0 0 0,0 0 0,-1 0 1,1 1-1,0-1 0,0 0 0,0 1 0,0-1 1,0 1-1,0-1 0,0 1 0,0-1 0,0 1 1,0 0-1,0-1 0,0 1 0,0 0 0,1 0 1,-1 0-1,0 0 0,-1 1 0,-23 32-176,15-18 136,1 0-1,1 1 1,1 0-1,0 0 0,1 0 1,1 1-1,1 0 1,-3 27-1,6-43 46,1-1-1,0 1 1,0 0 0,0-1 0,0 1-1,0-1 1,0 1 0,0-1 0,1 1-1,-1-1 1,0 1 0,1-1 0,0 1-1,-1-1 1,1 1 0,0-1 0,1 3-1,-1-4 3,0 1-1,-1-1 1,1 1-1,0-1 1,0 1-1,0-1 1,0 0-1,0 1 0,0-1 1,-1 0-1,1 0 1,0 0-1,0 0 1,0 0-1,0 0 0,0 0 1,0 0-1,0 0 1,0 0-1,0 0 1,1-1-1,4-1-3,0 0 1,-1-1-1,1 0 1,-1 0-1,1 0 0,8-8 1,16-16-27,-23 20 31,0 0 1,0 1-1,0 0 0,1 0 1,-1 1-1,1 0 0,1 0 1,-1 1-1,1 0 1,13-5-1,-20 9 2,0 0 0,-1 0 0,1-1 0,-1 1 0,1 0 1,-1 0-1,1 0 0,-1 1 0,1-1 0,-1 0 0,1 0 0,-1 1 0,1-1 0,-1 1 0,1 0 1,-1-1-1,0 1 0,1 0 0,-1 0 0,0 0 0,0 0 0,1 0 0,-1 0 0,2 2 1,0 2 3,0 0 1,-1 0 0,1 0 0,-1 0-1,3 9 1,-4-10 0,0 1 1,1-1-1,0 1 0,0-1 0,0 0 1,6 8-1,-7-11-4,0-1 1,0 1-1,1 0 0,-1 0 1,0-1-1,1 1 0,-1-1 1,0 1-1,1-1 0,-1 0 1,0 0-1,1 1 0,-1-1 1,1 0-1,-1 0 1,1 0-1,-1-1 0,0 1 1,1 0-1,-1 0 0,1-1 1,-1 1-1,0-1 0,1 1 1,-1-1-1,0 0 0,0 1 1,1-1-1,0-1 0,8-4 14,0-1 0,14-12-1,-13 10 2,6-5 11,42-29-42,-54 40-6,0 0 1,0 0-1,0 1 1,0-1-1,1 1 1,0 0-1,-1 1 1,1-1-1,8 0 1,-13 2 11,1 0 0,-1 0 1,0 0-1,0 0 0,1 0 1,-1 0-1,0 1 0,1-1 1,-1 0-1,0 1 0,0-1 1,1 1-1,-1-1 0,0 1 1,0 0-1,0-1 0,0 1 1,0 0-1,0 0 0,0 0 1,0 0-1,0 0 0,0 0 1,-1 0-1,2 1 0,-1 1-39,0 0-1,0 0 1,0 0 0,0 0-1,-1 0 1,1 0 0,-1 0-1,0 0 1,0 0 0,0 5-1,-1-1-97,0 0 0,0 0-1,-1 0 1,0 0-1,0-1 1,0 1 0,-1-1-1,0 0 1,-5 9-1,7-14 121,0 1 0,0-1 0,-1 0-1,1 0 1,0 0 0,-1 0 0,1 0 0,-1 0-1,1 0 1,-3 1 0,-17 1-296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19628,'-3'6'2313,"5"1"-1457,15-7-240,7-8 1128,12-8-655,7 0-161,5-3-312,0-1-192,-3 5-488,1 5-384,-15 7-744,-6 4-305,-15 11 1089,-10 1-248,-20 2-304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19156,'7'0'2185,"13"1"-1105,3-5-432,10-2 1320,4 2-663,6-3-361,2 1-320,-4-1-328,4 1-48,-5-14-232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4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20820,'3'-1'181,"0"0"0,0 0 0,1 0-1,-1 0 1,0 0 0,-1-1 0,1 1-1,0-1 1,0 0 0,-1 0 0,1 0-1,3-3 1,29-35 133,-16 18 227,31-34 336,-3-2-1,-2-2 1,43-75-1,-88 135-869,0 0 1,0 0-1,0 0 0,0 0 0,0 0 1,0 0-1,0 0 0,0 0 0,0 0 1,0 1-1,0-1 0,0 0 1,0 0-1,0 0 0,0 0 0,0 0 1,0 0-1,0 0 0,0 0 0,0 0 1,0 0-1,0 0 0,0 0 0,0 0 1,0 0-1,0 0 0,0 0 0,0 0 1,0 0-1,0 0 0,1 0 0,-1 0 1,0 0-1,0 0 0,0 0 0,0 0 1,0 0-1,0 0 0,0 0 0,0 0 1,0 0-1,0 0 0,0 0 0,0 0 1,0 0-1,0 0 0,0 0 0,0 0 1,0 0-1,0 0 0,1 0 0,-1 0 1,0 0-1,0 0 0,0 0 0,0 0 1,0 0-1,0 0 0,0 0 0,0 0 1,0 0-1,0 0 0,1 9 187,-1 14-37,-7 80-76,-1 161-660,8-261 364,1 12-488,-1-15 685,0 0 1,0 0 0,0 1-1,0-1 1,0 0-1,0 1 1,0-1-1,0 0 1,0 1-1,0-1 1,0 0-1,1 0 1,-1 1 0,0-1-1,0 0 1,0 0-1,0 1 1,1-1-1,-1 0 1,0 0-1,0 1 1,0-1-1,1 0 1,-1 0 0,0 0-1,0 1 1,1-1-1,-1 0 1,0 0-1,0 0 1,1 0-1,0 0 1,3-1-364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20084,'1'0'187,"0"1"0,0 0 0,0-1-1,0 1 1,0-1 0,0 0 0,0 1-1,0-1 1,0 0 0,0 0 0,0 0-1,0 1 1,1-1 0,-1 0 0,0-1-1,0 1 1,0 0 0,0 0 0,0 0-1,0-1 1,2 0 0,3 0 331,25-3 744,65-10 633,122-1-1,-184 16-1819,-13 0-33,-1-1 1,1-1-1,0-1 1,-1 0-1,24-7 1,-42 8-93,10-1 259,-12 2-230,0 0 0,1 0-1,-1 0 1,0 1 0,0-1 0,0 0 0,0 0 0,0 1 0,0-1 0,0 0 0,1 0 0,-1 1 0,0-1 0,0 0 0,0 0 0,0 1 0,0-1 0,0 0 0,0 0 0,0 1-1,-1-1 1,1 0 0,0 0 0,0 1 0,0-1 0,0 0 0,0 0 0,0 1 0,0-1 0,-1 0 0,1 0 0,0 0 0,0 1 0,0-1 0,0 0 0,-1 0 0,1 0 0,0 0-1,0 0 1,0 1 0,-1-1 0,0 1-98,-1 0-1,0 0 0,1-1 1,-1 1-1,0 0 1,1-1-1,-1 1 0,0-1 1,1 0-1,-4 1 0,0 0-137,-8 2-202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18636,'19'-3'1940,"-5"-1"-1209,0 1 1,0 0-1,1 1 1,-1 1 0,1 1-1,-1 0 1,17 2-1,-30-2-715,0 0 0,-1 0 0,1 1 1,0-1-1,0 0 0,0 1 0,0-1 0,0 1 0,0-1 0,0 1 0,-1-1 0,1 1 0,0 0 0,0-1 0,-1 1 0,1 0 0,0-1 0,-1 1 0,1 0 1,-1 0-1,1 0 0,-1 0 0,1 0 0,-1 1 0,1 0 8,-1 0 1,0-1-1,0 1 1,0 0-1,0 0 1,0 0-1,-1 0 1,1 0-1,0 0 0,-1 0 1,-1 3-1,-3 5 76,0 1 0,0-1 0,-11 13 0,12-17-36,-19 27 198,0-1-1,-33 34 0,136-47-1170,-73-16 812,1 0 1,-1 0-1,1 1 1,-1 0-1,0 0 1,-1 1-1,1 0 1,-1 0-1,9 10 0,-13-13 117,-1 0 0,1 0 0,-1 0-1,0 0 1,0 0 0,0 0-1,0 0 1,0 0 0,0 1 0,0-1-1,-1 0 1,1 1 0,-1-1-1,0 1 1,0-1 0,0 0 0,0 1-1,0-1 1,0 0 0,0 1-1,-1-1 1,0 1 0,1-1 0,-1 0-1,0 0 1,0 1 0,0-1-1,0 0 1,0 0 0,-1 0 0,1 0-1,-1 0 1,1-1 0,-1 1-1,0 0 1,-3 2 0,-2 2 90,0 0 1,0-1-1,0 0 1,0 0-1,-1-1 1,0 0 0,0 0-1,0-1 1,-1 0-1,1 0 1,-1-1-1,1 0 1,-1-1-1,0 0 1,0 0-1,-11-1 1,19 0-156,0 0 0,1 0 0,-1 0 0,0 0 0,1 0 0,-1 0 0,0 0 0,1 0 0,-1 0 0,0-1 0,1 1 0,-1 0 0,0 0 0,1-1 0,-1 1 0,1 0 0,-1-1 0,1 1 0,-1 0 0,1-1 0,-1 1 0,1-1 0,-1 1 0,1-1 0,-1 1 0,1-1 0,0 0 0,-1 1 0,1-1 0,0 1 0,-1-1 0,1 0 0,0 1 0,0-1 0,0 0 0,0-9-498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17428,'-10'7'757,"0"0"1,0 0-1,1 1 1,0 0 0,0 1-1,1 0 1,0 0-1,1 1 1,-11 19-1,6-9-273,2 1-1,0 0 1,2 1-1,-8 26 1,11-30-273,1 1 1,-3 28 0,7-43-194,-1-1 0,1 1 0,0-1 0,0 1 0,0-1 0,0 1-1,1 0 1,-1-1 0,1 1 0,0-1 0,0 1 0,0-1 0,1 0 0,-1 0 0,1 1 0,0-1 0,0 0-1,0 0 1,0 0 0,0-1 0,3 4 0,-2-5-15,0 0 1,-1 0-1,1 1 1,0-2-1,0 1 0,0 0 1,0 0-1,0-1 0,0 0 1,0 0-1,0 0 0,1 0 1,-1 0-1,0 0 1,0-1-1,0 1 0,0-1 1,0 0-1,-1 0 0,1 0 1,0-1-1,0 1 0,-1-1 1,1 1-1,0-1 0,-1 0 1,0 0-1,5-4 1,-4 4 24,0-1 1,0 0 0,0 0 0,0-1 0,0 1 0,-1 0-1,1-1 1,-1 0 0,0 1 0,0-1 0,0 0-1,-1 0 1,1 0 0,-1 0 0,0-1 0,0 1 0,-1 0-1,1 0 1,-1-1 0,0-3 0,0 6-11,-1 0 0,1 1 0,0-1 0,-1 1 0,0 0 0,1-1 0,-1 1 0,0-1 0,0 1 0,1 0 0,-1 0 0,0-1 0,-1 1 0,1 0 0,0 0 0,0 0-1,0 0 1,-1 0 0,1 0 0,-2-1 0,0 1 20,0 0 0,-1 0-1,1 0 1,0 1 0,0-1-1,0 1 1,0 0 0,-1-1-1,-5 2 1,5-1-227,-1 1 0,0-1 1,0 1-1,0 1 0,1-1 0,-1 0 1,1 1-1,-1 0 0,1 0 0,0 1 1,-1-1-1,1 1 0,-4 3 0,5-4-1974,7-9 1318,8-10-78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19788,'2'7'1985,"0"-1"-1177,4-5 888,-5-11-1488,8-4 32,1-12-120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16516,'0'4'327,"-1"0"0,0 0 0,1 1 0,-1-1 1,-1 0-1,1 0 0,-1 0 0,1 0 0,-1 0 1,0-1-1,-1 1 0,-4 6 0,-8 16 1769,6-8-980,5-9-750,0-1 0,0 1 0,1 1-1,0-1 1,-2 11 0,5-19-386,1-1 0,-1 1-1,0 0 1,0 0 0,1 0 0,-1 0-1,1-1 1,-1 1 0,0 0-1,1 0 1,0-1 0,-1 1-1,1 0 1,-1-1 0,1 1 0,0-1-1,-1 1 1,1-1 0,0 1-1,0-1 1,-1 1 0,1-1 0,0 0-1,0 1 1,0-1 0,0 0-1,1 0 1,34 9-1021,-19-5 506,-11-2 406,0 1 0,0-1 0,0 1-1,-1 1 1,1-1 0,-1 1 0,0 0 0,0 0 0,0 0 0,-1 1 0,0-1 0,0 1 0,0 0 0,0 1-1,-1-1 1,4 7 0,-6-9 181,1 0 0,-1 0 0,0 0 0,0 1 0,0-1 0,0 0-1,-1 1 1,1-1 0,-1 0 0,0 1 0,0-1 0,0 1 0,-1-1-1,1 0 1,-1 1 0,0-1 0,0 0 0,0 0 0,0 1 0,0-1 0,-1 0-1,1 0 1,-1 0 0,0-1 0,0 1 0,0 0 0,0-1 0,-1 1-1,1-1 1,-1 0 0,-3 3 0,2-2 22,1 0 0,-1-1 0,1 1 1,-1-1-1,0 0 0,0-1 0,0 1 0,0-1 0,0 1 1,0-1-1,-1 0 0,1-1 0,0 1 0,-8-1 0,9 0-92,0-1 0,0 1 0,0-1-1,0 0 1,0 0 0,1 0 0,-1-1-1,0 1 1,1-1 0,-1 1 0,1-1-1,-1 0 1,1 0 0,0 0 0,0 0-1,0-1 1,0 1 0,0-1 0,0 1-1,1-1 1,-3-3 0,-12-31-313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15563,'17'1'2561,"3"2"-1449,0-3-440,0 0 2481,3-1-2665,-2-2 272,5 3-376,-3 3-184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20172,'0'2'2865,"4"-5"-1721,0-10-512,0 2 2281,4-4-1761,-1-2-464,1-2-1808,2-1 1176,2-1-368,1 2-144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20156,'2'-2'388,"0"0"-1,0 0 0,1 0 1,-1 0-1,1 0 0,-1 1 0,1 0 1,0-1-1,-1 1 0,1 0 1,0 0-1,0 0 0,0 1 1,0-1-1,0 1 0,0 0 1,0-1-1,0 1 0,0 0 1,4 1-1,-4 0-356,0 0 0,0-1 0,-1 1-1,1 0 1,0 1 0,-1-1 0,1 0 0,-1 1 0,1-1 0,-1 1 0,0 0-1,0 0 1,0 0 0,0 0 0,0 0 0,0 0 0,-1 1 0,1-1 0,0 0-1,-1 1 1,0-1 0,0 1 0,0 0 0,0-1 0,0 1 0,0 0 0,-1 0 0,1 0-1,-1-1 1,0 1 0,0 0 0,-1 5 0,0 2-20,-1-1 1,0 0-1,-1 0 1,0 0-1,0 0 1,-1-1-1,0 1 1,-7 9-1,1-2-56,0-2 0,-2 1 0,-16 16 0,28-31 10,0 0 0,0 1 0,0-1 1,0 0-1,-1 1 0,1-1 1,0 1-1,0-1 0,0 0 1,0 1-1,0-1 0,0 0 0,0 1 1,0-1-1,0 0 0,0 1 1,0-1-1,0 0 0,0 1 1,0-1-1,1 1 0,-1-1 0,0 0 1,0 0-1,0 1 0,0-1 1,1 0-1,-1 1 0,0-1 0,0 0 1,1 0-1,-1 1 0,0-1 1,1 0-1,-1 0 0,0 1 1,0-1-1,1 0 0,-1 0 0,0 0 1,1 0-1,-1 0 0,0 0 1,1 1-1,-1-1 0,1 0 0,-1 0 1,26 9-862,-19-7 561,1 1 172,0 1 1,-1 0-1,0 0 1,0 0-1,0 1 0,-1 0 1,1 1-1,-1-1 1,6 8-1,-10-11 198,0 0 0,-1 0 0,0-1 0,1 1 0,-1 0 0,0 1 0,0-1 0,0 0 0,0 0 0,0 0 0,-1 1 0,1-1 0,-1 0 0,1 1 0,-1-1 0,0 0 0,0 1 0,0-1 0,0 1 0,0-1 0,0 0 0,-1 1 0,0-1-1,1 0 1,-1 0 0,0 1 0,0-1 0,0 0 0,0 0 0,0 0 0,0 0 0,-1 0 0,1 0 0,-1 0 0,-2 2 0,-2 2 305,-1 0-1,0-1 0,0 0 0,-12 7 1,18-11-372,-1 0 0,1 0 0,-1 0 0,0-1 0,1 1 0,-1 0 0,0-1 0,0 1 0,1-1 0,-1 1 0,0-1 0,0 0 0,0 0 0,0 0 0,1 0 0,-1 0 0,0 0 0,0 0 0,0-1 0,0 1 0,1-1 1,-1 1-1,0-1 0,0 0 0,1 1 0,-1-1 0,-2-2 0,3 2-9,0 0 0,1 0 1,-1-1-1,0 1 0,0 0 1,1-1-1,-1 1 0,1-1 1,-1 1-1,1 0 0,-1-1 1,1 1-1,0-1 0,0 1 1,0-4-1,-1-21-425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17636,'-10'10'690,"1"-1"0,0 2 1,0-1-1,1 1 0,0 1 1,-11 22-1,12-20-458,1 1-1,1-1 1,0 1-1,1 0 1,1 0 0,0 1-1,1-1 1,1 1-1,1 25 1,0-37-204,0 0-1,1-1 1,0 1-1,-1-1 1,1 1-1,1-1 1,-1 1-1,0-1 1,1 1-1,-1-1 1,1 0-1,0 0 1,0 0-1,1 0 1,-1 0-1,1-1 1,-1 1-1,6 3 1,-6-4-12,0-1 1,1 0-1,-1 0 1,1 0-1,-1 0 1,1 0-1,-1-1 0,1 1 1,-1-1-1,1 1 1,0-1-1,-1 0 1,1 0-1,-1 0 1,1 0-1,0-1 0,-1 1 1,1-1-1,-1 0 1,1 1-1,-1-1 1,1 0-1,-1-1 1,0 1-1,1 0 0,2-3 1,2-1 53,-1 0 0,0 0 0,0-1 0,0 0 0,-1 0 1,1 0-1,4-9 0,-8 12-5,0 0 0,0 0 0,0-1 0,0 1-1,-1-1 1,0 1 0,0-1 0,0 1 0,0-1 0,0 0 0,-1 1 0,1-1 0,-1 0 0,0 0 0,0 1 0,-1-1 0,-1-7 0,2 10-34,-1-1 1,1 1 0,-1 0 0,0-1 0,0 1 0,0-1 0,0 1 0,0 0 0,0 0-1,0 0 1,0 0 0,0 0 0,-1 0 0,1 0 0,0 0 0,-1 0 0,1 0-1,-1 1 1,1-1 0,-1 0 0,1 1 0,-1-1 0,1 1 0,-1 0 0,0 0 0,1 0-1,-1-1 1,1 1 0,-1 1 0,0-1 0,1 0 0,-1 0 0,-2 1 0,-6 2-26,0-1 1,1 1 0,-1 1 0,-9 4 0,17-7-48,-4 2-51,1 0 0,-1 1 1,1-1-1,0 1 0,-1 0 0,2 0 0,-6 6 0,8-8-133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17692,'-8'9'1335,"0"1"1,0 0-1,1 0 1,-9 17-1,10-18-1101,2 1 0,0-1-1,0 1 1,0 0 0,1 0-1,1 1 1,0-1-1,0 1 1,0 16 0,2-26-218,0 0 0,0 0 0,0 0 0,0 1 0,1-1 1,-1 0-1,0 0 0,0 0 0,1 0 0,-1 0 0,0 0 0,1 0 1,-1 0-1,1 0 0,0 0 0,-1 0 0,1 0 0,0 0 0,-1-1 0,1 1 1,0 0-1,0 0 0,0-1 0,0 1 0,1 0 0,0 0-3,0-1 0,1 1 0,-1-1 0,0 0 0,0 0 0,0 1-1,0-2 1,0 1 0,0 0 0,0 0 0,0-1 0,4 0 0,5-3-116,-1-1 0,1 0-1,18-11 1,48-31-2506,-77 47 2570,0 0 0,1-1 1,-1 1-1,1 0 1,-1 0-1,0 0 1,1-1-1,-1 1 0,1 0 1,-1 0-1,1 0 1,-1 0-1,0 0 1,1 0-1,-1 0 1,1 0-1,-1 0 0,1 0 1,-1 0-1,1 0 1,-1 0-1,1 0 1,-1 1-1,0-1 0,1 0 1,-1 0-1,1 0 1,-1 1-1,0-1 1,1 0-1,-1 0 1,0 1-1,1-1 0,-1 0 1,0 1-1,1-1 1,-1 0-1,0 1 1,0-1-1,1 1 1,-1-1-1,0 0 0,0 1 1,0-1-1,0 1 1,0-1-1,1 1 1,-1-1-1,0 1 0,0-1 1,0 0-1,0 1 1,0-1-1,0 1 1,-1-1-1,1 1 1,0-1-1,0 1 0,-6 32-195,-4 4 546,1-4 322,1 0 1,-6 51-1,14-84-633,0 0-1,0 0 1,-1 0 0,1 0 0,0 0-1,0 1 1,0-1 0,0 0 0,0 0 0,0 0-1,0 0 1,0 0 0,0 0 0,0 0-1,0 0 1,0 1 0,0-1 0,0 0 0,0 0-1,0 0 1,0 0 0,0 0 0,0 0-1,0 1 1,0-1 0,0 0 0,0 0 0,0 0-1,0 0 1,0 0 0,0 0 0,0 0-1,0 1 1,0-1 0,0 0 0,0 0 0,1 0-1,-1 0 1,0 0 0,0 0 0,0 0-1,0 0 1,0 0 0,0 0 0,0 0 0,0 0-1,0 1 1,1-1 0,-1 0 0,0 0-1,0 0 1,0 0 0,0 0 0,0 0 0,0 0-1,1 0 1,-1 0 0,5-6-22,1-7-78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18996,'-2'0'1448,"-1"0"-319,6 3-657,1 1-184,-3 1-160,2-1-136,4-4 40,3-3 16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17100,'0'-1'421,"0"1"1,0-1 0,0 0 0,0 0-1,1 0 1,-1 0 0,0 0-1,1 0 1,-1 0 0,0 1 0,1-1-1,-1 0 1,1 0 0,-1 0 0,1 1-1,0-1 1,-1 0 0,1 1 0,0-1-1,-1 1 1,1-1 0,0 0-1,1 0 1,1 0-141,0 0-1,-1 0 0,1 0 1,0 0-1,0 1 1,0-1-1,0 1 0,3-1 1,-2 1-280,1 0 0,-1 0 1,1 1-1,-1-1 1,1 1-1,-1 0 0,0 0 1,1 0-1,-1 1 0,0-1 1,5 4-1,-7-4 2,0 1 0,0 0 1,0-1-1,0 1 0,-1 0 0,1 0 0,-1 0 1,0 0-1,1 0 0,-1 1 0,0-1 0,0 0 0,0 0 1,-1 1-1,1-1 0,0 1 0,-1-1 0,1 4 1,-1-1-23,0-1 0,-1 1 0,1 0 0,-1 0 1,0 0-1,0 0 0,-1-1 0,1 1 0,-3 4 0,0-2-41,1 1 0,-1-1 0,-1 0 0,1 0 0,-1-1 0,-1 0 0,1 1 0,-1-2 0,0 1 0,-13 9 0,20-16 38,0 1-1,0 0 1,0-1 0,0 1 0,0 0-1,0 0 1,0 0 0,0-1-1,0 1 1,0 0 0,0 0 0,0 1-1,0-1 1,0 0 0,1 0 0,-1 0-1,0 1 1,0-1 0,0 0 0,-1 1-1,1-1 1,0 1 0,2 1-1,0 0-64,1 1 0,-1 0 0,1 0 0,-1 0-1,0 1 1,3 4 0,-1-1-62,0 1-1,0 0 1,-1 0 0,0 0 0,-1 0-1,5 16 1,-7-21 195,0 0 0,-1 1 0,1-1-1,-1 0 1,1 1 0,-1-1 0,0 0 0,-1 1 0,1-1-1,-1 1 1,1-1 0,-1 0 0,0 1 0,0-1 0,0 0-1,-1 0 1,1 0 0,-1 0 0,1 0 0,-1 0 0,0 0 0,0-1-1,-1 1 1,1-1 0,0 1 0,-1-1 0,0 0 0,1 0-1,-1 0 1,0 0 0,0-1 0,0 1 0,0-1 0,0 1-1,0-1 1,-1 0 0,1-1 0,0 1 0,-1 0 0,1-1-1,0 0 1,-6 0 0,1 0 65,0 0 0,0-1 0,-13-3 0,18 4-235,1 0-1,0-1 1,-1 1 0,1-1-1,0 0 1,0 0-1,0 0 1,0 0 0,0 0-1,0-1 1,0 1-1,0 0 1,0-1 0,1 1-1,-1-1 1,0 0-1,-1-2 1,3 3 79,0 0-1,-1 1 0,1-1 1,0 0-1,0 0 1,0 0-1,0 0 1,0 1-1,0-1 1,0 0-1,0 0 0,0 0 1,0 1-1,1-1 1,-1 0-1,0 0 1,1 0-1,0 0 1,6-11-596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21685,'-2'1'1904,"1"-1"-1168,-1 0-144,4-1-824,1-3-176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15811,'0'2'3225,"0"-4"-2601,0-1 1073,-2-1-945,2-2-152,0-2-88,6-2-536</inkml:trace>
  <inkml:trace contextRef="#ctx0" brushRef="#br0" timeOffset="1">40 77 18204,'0'3'3025,"0"-11"-3314,0 0 1738,3-7-689,1 0-72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281 175 19444,'6'0'1432,"-6"10"-1167,-5 8-129,0 15 488,0 5-168,0 10-296,0 3-120,1 4-16,0-4 16,2-6-24,1-5-80,-2-12-536,0-5 24,-7-18 456,-1-12-105,-2-21-95</inkml:trace>
  <inkml:trace contextRef="#ctx0" brushRef="#br0" timeOffset="0.91">1 48 17788,'-1'-7'1736,"10"5"-1104,5 2-240,7-1 1001,5-2-441,9 2-376,6-2-160,8 1-160,4 1-96,3-4-320,0 1-304,-2 1 192,-4-1 176,2-3-64,-5 3-112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17164,'0'-4'336,"2"-14"4697,-5 15-2472,-5 9-1603,-2 5-830,0 1 1,0 1-1,2 0 0,-1 0 0,2 0 0,-1 1 1,-5 17-1,3-3-47,1 1 0,-9 51 0,16-70-67,-1 3 5,1-1 0,0 23 1,1-34-21,1 1 0,0 0 0,0 0 0,0 0 0,1 0 0,-1 0 0,0-1 0,1 1 1,-1 0-1,1 0 0,-1-1 0,1 1 0,0 0 0,0-1 0,0 1 0,0 0 0,0-1 1,0 0-1,0 1 0,0-1 0,1 0 0,-1 1 0,1-1 0,-1 0 0,1 0 0,2 1 1,-2-1 0,0-1 0,1 0 0,-1 0 1,1 0-1,-1 0 0,0 0 0,1 0 1,-1-1-1,1 1 0,-1-1 0,0 1 1,1-1-1,-1 0 0,0 0 0,0 0 1,0 0-1,0-1 0,4-2 1,0 0 58,-1 0 0,1-1 0,-1 0 0,0 0 0,4-7 1,5-16 508,-12 13-67,-2 15-487,0 0 0,0-1-1,0 1 1,0 0 0,-1 0 0,1-1 0,0 1 0,0 0 0,0 0 0,0-1 0,-1 1 0,1 0-1,0 0 1,0 0 0,-1-1 0,1 1 0,0 0 0,0 0 0,-1 0 0,1 0 0,0 0 0,0 0-1,-1 0 1,1 0 0,0-1 0,-1 1 0,1 0 0,0 0 0,0 0 0,-1 0 0,1 0 0,0 1-1,-1-1 1,1 0 0,0 0 0,0 0 0,-1 0 0,1 0 0,0 0 0,-1 0 0,-2 2 0,1-1 0,-1 1 0,0-1 1,0 1-1,1 0 0,-1 0 1,1 0-1,-1 0 0,1 0 0,0 1 1,0-1-1,0 1 0,-2 3 0,0 0-568,0 1 0,1-1 0,0 0 0,-4 14-1,6-16 63,4-8-147,5-10-69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15011,'0'4'577,"0"1"0,0-1 1,0 1-1,-1-1 0,1 1 0,-1-1 0,0 1 0,0-1 0,-1 0 0,-3 8 1,-5 22 581,10-34-1153,0 1-1,0 0 0,0-1 0,0 1 1,0 0-1,1-1 0,-1 1 1,0 0-1,0-1 0,1 1 0,-1-1 1,1 1-1,-1 0 0,0-1 0,1 1 1,-1-1-1,1 1 0,0-1 0,-1 0 1,1 1-1,-1-1 0,1 1 0,-1-1 1,1 0-1,0 0 0,-1 1 0,1-1 1,0 0-1,0 0 0,31 9-178,-6-2-204,-22-5 310,0 0 0,-1 1-1,1-1 1,-1 1 0,1 0-1,-1 0 1,0 0 0,0 0-1,0 0 1,-1 1-1,1-1 1,-1 1 0,0 0-1,0 0 1,0 0 0,-1 0-1,1 0 1,-1 0 0,1 6-1,-1-8 178,-1 0-1,0 1 1,1-1-1,-1 0 0,0 1 1,-1-1-1,1 0 1,0 1-1,-1-1 1,1 0-1,-1 1 0,0-1 1,1 0-1,-1 0 1,0 0-1,0 0 1,-1 0-1,1 0 1,0 0-1,-1 0 0,1 0 1,-1-1-1,0 1 1,1 0-1,-1-1 1,0 0-1,0 1 0,0-1 1,0 0-1,0 0 1,0 0-1,-1 0 1,1 0-1,0-1 0,0 1 1,-5 0-1,4-1-70,1 1 0,-1-1-1,0 0 1,1 0-1,-1 0 1,1-1 0,-1 1-1,0 0 1,1-1 0,-1 0-1,1 0 1,-1 0-1,1 0 1,0 0 0,-1 0-1,1 0 1,0-1 0,0 1-1,0-1 1,0 0-1,-2-2 1,0 0-263,0-1 0,0 1 0,1-1 0,0 0 0,0 0 1,0 0-1,0-1 0,-2-8 0,-1-8-515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15603,'7'-2'1945,"3"1"-1073,-1-2-336,2 0 1200,3 0-615,1 0 719,-1-1-1304,-3 1-144,1 2-48</inkml:trace>
  <inkml:trace contextRef="#ctx0" brushRef="#br0" timeOffset="1">188 155 18948,'8'8'1752,"-1"-7"-1239,-1-2-281,-1-5 464,4 2-568,-1-4 64,0 0-240,-4-2-192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 16187,'5'-10'5378,"-14"20"-2464,-12 20-1341,4-1-1388,1 1 0,1 0 0,2 2 0,1 0 0,2 0 0,1 1 0,2 0 0,-6 49 0,13-75-316,0 1 1,0-1 0,0 0 0,1 1-1,0-1 1,4 14 0,-5-19 34,1 1 0,0-1-1,0 0 1,0 0 0,1 0 0,-1 0-1,0 0 1,1 0 0,-1 0 0,1 0-1,0-1 1,0 1 0,-1-1 0,1 1-1,0-1 1,0 0 0,1 1 0,-1-1-1,0 0 1,0-1 0,0 1 0,1 0-1,-1-1 1,0 1 0,4 0 0,12-1-626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16404,'-15'59'6977,"9"-38"-5873,1 0-1,1 1 1,-2 39-1,6-61-1092,0 0 0,0 0 0,-1 0-1,1 1 1,0-1 0,0 0 0,0 0-1,0 0 1,0 0 0,0 1 0,0-1 0,0 0-1,0 0 1,0 0 0,0 1 0,0-1-1,0 0 1,0 0 0,0 0 0,0 1-1,1-1 1,-1 0 0,0 0 0,0 0 0,0 0-1,0 1 1,0-1 0,0 0 0,0 0-1,1 0 1,-1 0 0,0 1 0,0-1-1,0 0 1,0 0 0,1 0 0,-1 0 0,0 0-1,0 0 1,0 0 0,0 0 0,1 0-1,-1 0 1,0 0 0,0 0 0,0 0-1,1 0 1,-1 0 0,0 0 0,0 0 0,0 0-1,1 0 1,11-10 254,15-27-22,-24 33-148,9-15 94,13-18 134,-23 35-298,0 0 0,0 0 0,0-1 0,0 1 0,1 0 1,-1 1-1,0-1 0,1 0 0,0 1 0,5-3 0,-8 4-21,1 0 1,-1 0-1,1 0 0,0 0 1,-1 0-1,1 0 1,-1 0-1,1 1 0,-1-1 1,1 0-1,-1 0 0,1 1 1,-1-1-1,1 0 0,-1 0 1,1 1-1,-1-1 0,1 1 1,-1-1-1,0 0 1,1 1-1,-1-1 0,0 1 1,1-1-1,-1 1 0,0-1 1,0 1-1,1-1 0,-1 1 1,0-1-1,0 1 1,0 0-1,0-1 0,0 1 1,0-1-1,0 1 0,0-1 1,0 2-1,2 24-4,-2-25 3,-1 37-151,-2-1-1,-10 50 1,12-85-1176,2-7 749,10-34 135,0 13-68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16259,'0'6'2385,"4"1"-1297,2-3-400,-1 1 1833,3-2-1225,-3-2-168,1-1-567,0 1-361,0-1-985,-2-2 785,0-6-192,2 1-152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3 270 15787,'-1'7'741,"-1"3"1630,7-15 328,11-31-712,-1 0 0,18-66 1,-13 36-1141,-9 24-725,-38 181-1096,17-97 955,4-20-67,1 1-1,0 0 0,2 0 1,-1 30-1,8-38-1025,1-19-203,7-23-32,-6 4 583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17348,'1'4'645,"0"0"1,0-1-1,0 0 1,1 1-1,-1-1 1,1 0-1,0 0 1,0 1-1,4 4 1,4 6 319,2 7-365,0 1 1,-2 1-1,0 0 0,-2 0 0,0 1 1,5 33-1,-10-38-636,-1 1 0,0 0 1,-2 0-1,0 0 0,-2-1 0,0 1 0,-1 0 0,-8 27 0,11-46 16,-22 66-1249,19-62 1163,1 0 0,-1 0 0,0 1 0,0-2 0,0 1 0,0 0 0,-1-1 0,0 1 0,-6 4 0,-4-3-426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18996,'13'9'1122,"-1"1"0,0 1 0,-1 0 0,0 0 0,16 24 0,-18-22-669,0 2 1,-1-1-1,-1 1 0,0 0 1,4 18-1,-5-10-388,0 0 1,-2 0-1,-1 0 1,-1 1-1,-1-1 1,-1 1-1,-2-1 0,-4 29 1,0-11-750,-17 60 0,19-89 486,0 1 1,-1-1-1,0 0 1,-1-1 0,-1 1-1,1-1 1,-2 0 0,-16 19-1,5-15-369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 17108,'0'0'101,"0"0"1,0-1-1,0 1 1,0 0-1,0 0 1,0-1-1,0 1 1,0 0-1,0-1 1,1 1-1,-1 0 1,0 0-1,0-1 1,0 1-1,0 0 1,1 0-1,-1-1 1,0 1-1,0 0 1,0 0-1,1 0 1,-1-1-1,0 1 1,0 0-1,1 0 1,-1 0-1,0 0 1,1 0-1,-1-1 1,0 1-1,0 0 0,1 0 1,-1 0-1,0 0 1,1 0-1,2 12 1790,-5 25-704,2-35-1094,-14 147 519,4-54-401,2 97-1,9-160-478,2 1 1,1-1 0,1-1 0,1 1 0,2-1-1,24 60 1,-11-49-70,2-9-95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17012,'0'-7'301,"1"0"1,0 1-1,0-1 1,1 1-1,0 0 1,0-1-1,0 1 1,1 0-1,0 0 1,0 0-1,7-9 1,-3 7 90,0 0 0,0 0 0,0 1 0,1 1 0,0-1 1,18-10-1,-6 7-35,0 0-1,0 1 1,1 1 0,1 1 0,-1 1-1,31-4 1,-27 6-277,0 1 0,-1 2 0,1 0 0,35 5 0,-50-3-80,0 0-1,0 1 1,0 0 0,-1 1-1,1 0 1,-1 1 0,0 0-1,0 0 1,0 1-1,0 0 1,-1 1 0,0-1-1,13 13 1,-18-15 16,-1-1 1,1 1-1,-1 0 1,0-1-1,0 1 1,0 0-1,0 1 1,-1-1-1,1 0 0,-1 0 1,0 1-1,0-1 1,0 1-1,0-1 1,0 1-1,-1-1 1,0 1-1,0-1 0,0 1 1,0-1-1,0 1 1,-1 0-1,1-1 1,-1 1-1,0-1 1,0 0-1,0 1 0,-1-1 1,1 0-1,-1 1 1,0-1-1,0 0 1,0 0-1,-3 3 1,-2 1 50,0 1 0,0-2 0,0 1 0,-1-1 0,-1 0 1,1 0-1,-1-1 0,0 0 0,0-1 0,0 0 0,-11 4 1,13-6-47,-46 12-351,48-13 79,0 0 0,0-1 0,0 1 1,-1-1-1,1 0 0,0-1 0,0 1 0,-7-2 1,10-1-213,6 2-168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15955,'-1'0'87,"1"0"0,-1 1-1,1-1 1,-1 0 0,1 0-1,-1 0 1,1 1 0,-1-1-1,1 0 1,0 1 0,-1-1 0,1 0-1,-1 1 1,1-1 0,0 1-1,-1-1 1,1 0 0,0 1-1,-1-1 1,1 1 0,0-1-1,0 1 1,-1-1 0,1 1-1,0 0 1,-5 17 282,4-13-82,-4 17 127,1 1 0,1 1 0,1-1 0,1 0 0,1 0 0,1 1-1,2-1 1,5 30 0,-7-49-380,1-1 0,-1 1 0,0 0 0,1-1 0,0 1-1,0-1 1,0 0 0,0 0 0,0 0 0,1 0 0,-1 0 0,5 3 0,-5-4-6,0-1 0,0 0 1,0 0-1,0 0 0,0 0 1,1 0-1,-1 0 0,0-1 1,0 1-1,1-1 1,-1 1-1,1-1 0,-1 0 1,0 0-1,1 0 0,-1 0 1,0 0-1,1-1 0,-1 1 1,0-1-1,4-1 0,3-2 68,0 0 0,0-1 0,0 0 0,-1-1 0,0 0 0,0 0 0,0-1 0,13-14 0,51-68 622,-72 89-715,70-106 584,-77 129-575,2 0 0,-3 24 0,8-45-12,0 0 1,0 0-1,-1 0 1,1 0-1,0 0 1,1 1-1,-1-1 1,0 0-1,1 0 1,-1 0-1,1 0 1,0 0-1,-1 0 1,1 0-1,0 0 1,0 0-1,1 0 1,-1-1 0,0 1-1,0 0 1,3 1-1,-2-1 4,1-1-1,-1 1 0,1-1 1,-1 0-1,1 0 1,-1 0-1,1-1 0,0 1 1,0-1-1,-1 1 0,1-1 1,0 0-1,0 0 1,3 0-1,9-2 20,-1-1 1,0 0-1,0-1 1,0 0-1,14-7 0,77-40 121,-64 30-105,-39 20-39,0 0 0,1 1 0,-1-1 1,1 0-1,-1 1 0,0 0 0,1-1 0,-1 1 0,1 0 0,-1 0 1,1 1-1,-1-1 0,1 0 0,-1 1 0,1 0 0,-1-1 1,0 1-1,1 0 0,3 3 0,24 5 16,-24-8-105,1 0 1,0-1 0,0 0 0,0 0 0,0 0-1,13-3 1,-18 2 39,0 1 1,0-1-1,0 0 0,1 0 0,-1 0 1,0 0-1,0 0 0,0 0 0,0 0 1,-1-1-1,1 1 0,0-1 0,-1 1 1,1-1-1,0 0 0,-1 0 0,0 1 1,1-1-1,-1 0 0,0 0 0,0 0 1,0-1-1,-1 1 0,2-2 0,2-16-279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15531,'0'1'142,"-1"-1"-1,1 0 0,0 1 0,-1-1 0,1 0 0,0 1 1,-1-1-1,1 0 0,0 1 0,-1-1 0,1 1 1,0-1-1,0 1 0,-1-1 0,1 1 0,0-1 1,0 1-1,0-1 0,0 1 0,0-1 0,-1 1 1,1-1-1,0 1 0,0-1 0,1 1 0,-1-1 0,0 1 1,0-1-1,0 1 0,0-1 0,0 1 0,0-1 1,1 1-1,-1-1 0,0 0 0,0 1 0,1-1 1,-1 1-1,3 0 139,0 0 1,-1 0-1,1 0 0,0 0 1,0-1-1,-1 1 1,6-1-1,47 3 993,81-6 0,-61 0-877,277-11 252,481 2-519,-443 22-120,-2-34 283,-152-10 72,170-17 308,-333 46-348,0 3 0,0 4 0,115 17 0,-179-18-191,-7-1-29,1 0-1,-1 0 1,1 1 0,-1-1-1,1 1 1,-1-1 0,1 1-1,-1 0 1,3 1 0,-5-2-129,0 1 1,0 0-1,0-1 1,0 1-1,0-1 1,0 1-1,0-1 1,0 1-1,0-1 1,0 1-1,0-1 1,0 1-1,-1-1 1,1 1-1,0-1 1,0 1-1,-1-1 1,1 1-1,0-1 1,-1 1-1,1-1 1,0 0-1,-1 1 1,1-1-1,-1 0 1,1 1-1,0-1 1,-1 0-1,1 1 1,-1-1-1,1 0 1,-1 0-1,1 0 1,-1 1-1,1-1 1,-1 0-1,0 0 1,1 0-1,-1 0 1,1 0-1,-1 0 1,1 0-1,-1 0 1,1 0-1,-1 0 1,1-1-1,-1 1 1,0 0-1,-4-5-219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50 13051,'-2'0'339,"0"-1"0,1 0 1,-1 0-1,0-1 0,0 1 0,1 0 1,-1-1-1,0 1 0,1-1 0,0 1 0,-1-1 1,1 1-1,0-1 0,0 0 0,-2-2 1,3 3-181,0 1 1,0-1 0,0 1 0,0-1 0,0 0-1,0 1 1,0-1 0,0 1 0,0-1-1,0 0 1,0 1 0,0-1 0,0 1-1,0-1 1,0 1 0,0-1 0,1 1-1,-1-1 1,0 0 0,0 1 0,1-1 0,0 0 11,0 0 0,1 0 0,-1 0 0,0 0 0,0 1 0,0-1 0,0 0 0,1 1 0,-1-1 0,0 1 0,0-1 0,1 1 0,1-1 0,4 0 45,0 0 0,0 1 0,0-1 0,0 1 0,0 1 1,0-1-1,0 1 0,0 0 0,0 1 0,-1 0 0,1 0 0,0 0 0,-1 1 0,0 0 0,1 0 1,-1 0-1,0 1 0,-1 0 0,7 5 0,-8-5-192,0 0 0,0 0 0,0 0 0,-1 0 0,0 1 0,0 0 0,0-1 0,0 1 0,-1 0 0,1 1 0,-1-1-1,-1 0 1,1 0 0,-1 1 0,0-1 0,0 1 0,0-1 0,-1 1 0,0-1 0,0 1 0,-1 0 0,1-1 0,-1 1 0,-2 6 0,0-3-1,0-1 1,-1 0-1,1 0 1,-2 0-1,1-1 1,-1 1 0,-9 9-1,13-14-22,-1-1 1,0 0-1,0 0 1,0 0-1,0 0 1,0 0-1,0 0 0,-1-1 1,1 1-1,-1-1 1,1 1-1,-1-1 1,1 0-1,-1 0 0,0 0 1,1-1-1,-1 1 1,0-1-1,0 1 1,0-1-1,0 0 0,1 0 1,-1 0-1,0 0 1,0-1-1,-5 0 1,16 5-241,0 1 0,0 0 0,0 1 0,-1 0 0,1 0 0,-1 1 0,-1-1 0,9 12 0,-10-12 182,0 1 0,0-1 1,-1 1-1,0 0 1,0 0-1,-1 0 1,1 1-1,-2-1 0,1 1 1,-1 0-1,2 15 1,-4-18 129,0-1 1,0 0-1,-1 1 1,1-1-1,-1 0 1,0 0-1,0 0 1,-1 0-1,1 0 1,-1 0-1,0 0 1,0 0-1,0 0 1,-4 3-1,2-2 104,0 0-1,-1 0 0,0-1 0,0 1 1,-1-1-1,1-1 0,-1 1 0,-8 4 0,2-3-21,1-1 0,-1 1 0,0-2 0,0 0 0,0 0-1,-1-1 1,1-1 0,-1 0 0,-15-1 0,28 0-222,-1 0 1,1 0-1,0 0 1,-1 0-1,1 0 1,0 0 0,-1 0-1,1 0 1,0 0-1,-1 0 1,1 0 0,0 0-1,-1 0 1,1 0-1,0 0 1,0 0-1,-1 0 1,1 0 0,0 0-1,-1-1 1,1 1-1,0 0 1,0 0-1,-1 0 1,1-1 0,0 1-1,0 0 1,-1 0-1,1-1 1,0 1-1,0 0 1,0 0 0,-1-1-1,1 1 1,0 0-1,0-1 1,0 1 0,0 0-1,0-1 1,0 1-1,0 0 1,0-1-1,0 1 1,0 0 0,0-1-1,0 1 1,0 0-1,0-1 1,0 1-1,0 0 1,0-1 0,0 1-1,0 0 1,0-1-1,1 1 1,-1 0-1,0 0 1,0-1 0,1 1-1,14-17-1569,0 6 512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30 18436,'0'-1'204,"0"-1"0,0 1 1,0 0-1,0 0 0,0 0 0,0-1 1,0 1-1,0 0 0,0 0 0,-1 0 1,1 0-1,-1-1 0,1 1 0,-1 0 1,1 0-1,-1 0 0,1 0 1,-1 0-1,0 0 0,0 0 0,1 1 1,-1-1-1,0 0 0,-1-1 0,0 2-50,0-1-1,0 1 1,1 0-1,-1 0 1,0 0-1,0 0 0,1 0 1,-1 0-1,0 1 1,1-1-1,-1 0 1,0 1-1,1-1 1,-1 1-1,0 0 0,1 0 1,-3 1-1,-5 4-64,0 0-1,1 0 0,0 0 1,0 1-1,1 1 0,0-1 0,0 1 1,1 0-1,0 1 0,-8 13 1,0 5-54,1-1 0,-14 43 0,17-38 45,1 0 0,-7 41 0,14-60-56,1 0 0,0 0 0,1 0 0,0 0 0,1 0 0,0 0 0,1 0 0,0 0 0,5 15 0,-6-24-19,0 0 1,0 0 0,0-1-1,0 1 1,1 0 0,-1-1-1,1 1 1,-1-1 0,1 0 0,0 0-1,0 1 1,0-1 0,0 0-1,1-1 1,-1 1 0,0 0-1,1-1 1,-1 1 0,1-1-1,-1 0 1,1 0 0,0 0-1,0 0 1,0 0 0,-1 0 0,1-1-1,0 0 1,0 1 0,0-1-1,0 0 1,0 0 0,0-1-1,0 1 1,-1-1 0,1 1-1,0-1 1,5-2 0,-2 1 60,0-1 0,0 0-1,-1 0 1,1 0 0,-1-1 0,1 0 0,-1 0 0,0 0 0,-1-1 0,1 0 0,-1 0-1,0 0 1,0 0 0,0 0 0,-1-1 0,3-7 0,-3 7 99,-1-1-1,-1 1 1,1-1 0,-1 0-1,-1 1 1,1-1 0,-1 0-1,-1-7 1,2 12-143,-1 1 0,0-1 0,0 1 0,-1 0 0,1-1 0,0 1 0,0-1 0,-1 1 0,1 0 0,-1-1 0,1 1 0,-1 0 0,0-1 0,1 1 0,-1 0 0,0 0 0,0-1 0,0 1 0,0 0 0,0 0 0,0 0 0,0 0 0,0 1 0,-1-1 0,1 0 0,0 0 0,0 1 0,-1-1 0,1 0 0,0 1 0,-1 0 0,1-1 0,-1 1 0,1 0 0,0 0 0,-1-1 0,1 1 0,-1 0 0,1 0 0,-1 1 0,1-1 0,-1 0 0,-2 1 0,1 1-185,-1-1-1,1 1 1,-1 0 0,1 0 0,0 0-1,-1 0 1,-4 5 0,7-6 87,-1 0 0,1 0 0,0 1 0,-1-1 0,1 0 0,0 0 0,0 1 0,0-1 0,0 1 0,1-1 1,-1 1-1,0-1 0,0 1 0,1 0 0,-1-1 0,1 1 0,0 0 0,-1-1 0,1 3 0,0-4 64,0 0-1,0 0 0,0 0 1,0 0-1,0 1 1,0-1-1,1 0 0,-1 0 1,0 0-1,0 0 1,0 0-1,0 1 1,0-1-1,0 0 0,0 0 1,0 0-1,1 0 1,-1 0-1,0 0 0,0 0 1,0 0-1,0 1 1,0-1-1,1 0 0,-1 0 1,0 0-1,0 0 1,0 0-1,0 0 1,1 0-1,-1 0 0,0 0 1,0 0-1,0 0 1,0 0-1,1 0 0,-1 0 1,0 0-1,0 0 1,0 0-1,14-5-559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22685,'0'16'3253,"-4"2"-2240,1-1 1,-8 19 0,6-20-999,0 1 1,-2 18-1,7-34-25,0 0 0,0-1 1,0 1-1,0 0 0,0 0 0,0-1 0,0 1 1,0 0-1,1-1 0,-1 1 0,0 0 1,0-1-1,1 1 0,-1-1 0,0 1 1,1 0-1,-1-1 0,1 1 0,-1-1 0,1 1 1,-1-1-1,1 1 0,-1-1 0,1 0 1,-1 1-1,1-1 0,0 0 0,-1 1 1,1-1-1,0 0 0,-1 0 0,1 1 0,0-1 1,-1 0-1,1 0 0,0 0 0,1 0 1,34 0-331,-21-1 197,-8 2 89,0 0-1,0 0 1,0 0-1,0 1 1,0 0-1,-1 0 1,1 0-1,-1 1 0,1 0 1,-1 1-1,11 7 1,-13-8 38,0 0 1,-1 1-1,1-1 0,-1 1 1,1 0-1,-1 0 1,0 0-1,-1 0 1,1 0-1,-1 1 0,1-1 1,-1 1-1,-1-1 1,1 1-1,-1 0 1,0 0-1,1 6 0,-2-8 64,0 1 0,-1-1-1,1 0 1,-1 0-1,1 1 1,-1-1-1,0 0 1,0 0-1,-1 0 1,1 0-1,-1 0 1,1-1-1,-1 1 1,0 0 0,0-1-1,0 1 1,-1-1-1,1 0 1,0 1-1,-1-1 1,-5 3-1,-3 2 215,0 0 0,0-1 0,-1-1 0,-13 6 0,8-5 186,-32 8 1,44-13-450,0 0 0,0 0 1,0-1-1,0 0 0,0 1 0,0-2 0,0 1 0,0-1 0,0 1 0,0-2 0,-7-1 1,11 2-105,-1 0 1,0 0 0,0 0 0,0 0-1,1-1 1,-1 1 0,1-1 0,-1 1-1,1-1 1,-1 1 0,1-1 0,0 0-1,0 0 1,0 0 0,0 0 0,-1-2-1,-7-36-628,6 9 166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21661,'8'0'2432,"5"0"-1600,3 0-360,3-2 1449,5-2-1001,5 1-168,1 0-392,-4-1-216,1-2-536,2 6-504,-4-4 752,-5 1-160,5 0-80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23109,'2'3'335,"0"1"0,-1-1-1,0 1 1,0 0 0,0 0 0,0-1 0,-1 1 0,1 0-1,-1 7 1,-4 39 837,2-26-762,-5 87 177,6-111-586,1 0 0,0 1-1,0-1 1,0 1 0,0-1-1,0 1 1,0-1 0,0 1-1,0-1 1,0 1 0,0-1-1,0 1 1,0-1 0,0 1 0,0-1-1,0 0 1,0 1 0,1-1-1,-1 1 1,0-1 0,0 1-1,0-1 1,1 0 0,-1 1-1,0-1 1,1 1 0,-1-1 0,0 0-1,1 1 1,-1-1 0,0 0-1,1 0 1,-1 1 0,1-1-1,-1 0 1,1 0 0,-1 0-1,0 1 1,1-1 0,-1 0 0,1 0-1,-1 0 1,1 0 0,-1 0-1,1 0 1,-1 0 0,1 0-1,-1 0 1,1 0 0,-1 0-1,1 0 1,-1-1 0,0 1 0,1 0-1,-1 0 1,1 0 0,-1-1-1,1 1 1,-1 0 0,0 0-1,1-1 1,-1 1 0,0 0-1,1-1 1,-1 1 0,0 0 0,1-1-1,28-28 21,-27 27-21,22-27 10,-15 18-5,0-1 0,1 2 1,0-1-1,19-14 0,-28 25-6,-1-1-1,1 1 0,-1-1 1,1 1-1,-1-1 0,1 1 1,0 0-1,-1-1 1,1 1-1,0 0 0,-1 0 1,1-1-1,0 1 0,-1 0 1,1 0-1,0 0 1,0 0-1,-1 0 0,1 0 1,0 0-1,-1 0 0,1 0 1,0 0-1,0 0 1,-1 1-1,1-1 0,0 0 1,0 1-1,0 0-1,0 0 0,-1 0 0,1 0 0,0 0 0,-1 0 0,1 0 0,-1 0 0,0 0 0,1 0 0,-1 1-1,0-1 1,0 0 0,1 0 0,-1 0 0,0 2 0,0 5-18,-1 0 0,0 0 0,-2 13 0,-3-2-520,0-1-1,-1 0 0,-14 24 1,15-29-952,2-5 919,3-5-178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18524,'-19'14'1939,"-33"15"-1,-10 7-490,50-29-1261,9-5-132,0-1 1,0 1-1,0 0 0,0 0 1,0 0-1,0 0 1,1 1-1,-1-1 0,1 1 1,-3 3-1,5-5-51,0 0-1,0-1 1,0 1-1,0 0 1,0-1 0,0 1-1,0 0 1,0-1-1,1 1 1,-1-1-1,0 1 1,1-1 0,-1 1-1,0 0 1,1-1-1,-1 1 1,0-1-1,1 1 1,-1-1-1,1 0 1,-1 1 0,1-1-1,-1 1 1,1-1-1,-1 0 1,1 1-1,1-1 1,20 11 72,-16-9-68,95 51-201,-89-45 157,0 0 1,-1 0-1,0 1 0,-1 0 0,0 1 0,10 12 0,-19-20 52,1-1-1,-1 1 1,0 0 0,1-1-1,-1 1 1,0 0 0,0 0-1,0 0 1,0 0-1,-1 0 1,1 0 0,0 0-1,-1 0 1,0 0 0,1 0-1,-1 1 1,0-1-1,0 0 1,0 0 0,0 0-1,0 0 1,-1 0 0,1 1-1,-1-1 1,1 0-1,-1 0 1,0 0 0,0 0-1,0 0 1,0 0 0,0-1-1,0 1 1,-1 0-1,1-1 1,-1 1 0,1 0-1,-1-1 1,1 0-1,-1 1 1,0-1 0,0 0-1,1 0 1,-5 2 0,-4 2 248,1-1 0,-1 0 1,0 0-1,-1-1 0,1-1 1,0 1-1,-19 0 0,17-2 66,-1-1 1,-23-3-1,31 3-393,1-1-1,-1 0 1,1 0 0,0 0 0,0-1 0,-1 1-1,1-1 1,0 0 0,0 0 0,1 0-1,-8-6 1,10 7 18,1 1 0,-1-1 0,1 1 1,-1-1-1,1 0 0,-1 1 0,1-1 0,-1 0 0,1 1 0,-1-1 0,1 0 0,0 0 1,-1 1-1,1-1 0,0 0 0,0 0 0,0 0 0,0 1 0,0-1 0,-1 0 0,1 0 0,1 0 1,-1 1-1,0-1 0,0 0 0,0 0 0,0 0 0,1 1 0,-1-1 0,0 0 0,1 0 0,-1 1 1,0-1-1,1 0 0,-1 0 0,1 1 0,-1-1 0,1 1 0,-1-1 0,1 0 0,1 0 0,15-7-595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112 419 17284,'27'-9'2960,"-24"9"-2620,0-1 1,1 0-1,-1 0 1,0 0-1,0 0 1,0-1-1,0 1 1,0-1-1,0 0 1,0 0 0,-1 0-1,5-4 1,-3 1-187,-1 1 1,1 0-1,-1-1 1,0 0 0,-1 0-1,1 0 1,3-11-1,-6 15-122,1 0 0,-1-1-1,0 1 1,1-1 0,-1 1 0,0-1-1,0 1 1,0-1 0,0 1-1,0-1 1,-1 1 0,1-1-1,0 1 1,-1-1 0,1 1-1,-1 0 1,1-1 0,-1 1 0,1 0-1,-1-1 1,0 1 0,0 0-1,0 0 1,0 0 0,0 0-1,0-1 1,0 1 0,0 1 0,0-1-1,0 0 1,-1 0 0,1 0-1,0 1 1,-1-1 0,-1 0-1,0 0 7,0 1 0,0-1 0,0 1 0,0 0 0,0 0 0,0 0-1,0 0 1,0 0 0,0 1 0,0-1 0,0 1 0,0 0-1,1 0 1,-1 0 0,0 0 0,0 1 0,1-1 0,-1 1-1,1 0 1,-1-1 0,-2 4 0,-6 4 6,2 0-1,-1 0 1,-11 16-1,12-13-33,1 0 0,0 1 0,1 0 1,0 0-1,1 1 0,1-1 0,0 1 0,1 1 0,0-1 0,1 1 0,1-1 0,-1 21 0,3-32-28,0 0 0,0 1-1,0-1 1,0 0 0,0 0 0,1 0-1,0 0 1,-1 0 0,1 0 0,0 0 0,0 0-1,1-1 1,-1 1 0,0 0 0,1-1-1,0 1 1,0-1 0,0 1 0,0-1 0,0 0-1,0 0 1,0 0 0,1 0 0,-1 0-1,1 0 1,-1-1 0,1 1 0,0-1-1,0 0 1,0 1 0,0-1 0,-1-1 0,1 1-1,1 0 1,-1-1 0,0 0 0,4 1-1,5-1-219,-1-1 0,1 0 0,0-1 0,-1 0-1,0-1 1,1 0 0,-1 0 0,17-9-1,18-11-221,2-4-176</inkml:trace>
  <inkml:trace contextRef="#ctx0" brushRef="#br0" timeOffset="1">552 1 18900,'-1'0'92,"0"0"-1,1 0 1,-1 1 0,1-1 0,-1 0-1,0 0 1,1 1 0,-1-1-1,1 0 1,-1 1 0,1-1-1,-1 1 1,1-1 0,-1 0-1,1 1 1,0-1 0,-1 1 0,1-1-1,-1 1 1,1 0 0,0-1-1,0 1 1,-1 0 0,-6 20 240,5-14-8,-51 204 3673,45-168-3252,2 1-1,-1 86 0,7-128-712,0 1 0,1 0 0,-1-1 0,0 1 0,1-1 0,-1 1 0,1-1 0,0 1 0,0-1 0,0 0 0,0 1 0,2 1 0,-2-3-26,-1-1 1,1 1-1,0 0 1,-1-1-1,1 0 1,0 1-1,0-1 1,-1 1-1,1-1 0,0 0 1,0 1-1,0-1 1,0 0-1,-1 0 1,1 0-1,0 0 0,0 0 1,0 0-1,0 0 1,0 0-1,-1 0 1,1 0-1,0 0 1,0-1-1,0 1 0,0 0 1,-1 0-1,1-1 1,0 1-1,0-1 1,-1 1-1,1-1 0,0 1 1,0-1-1,-1 1 1,1-1-1,-1 0 1,1 0-1,10-9 11,0-1 1,-1 0-1,0 0 0,15-24 1,-18 23-28,0 1 1,1 1-1,0 0 1,1 0-1,0 0 1,21-15-1,-29 24 2,0 0 0,1 0 0,-1 1 0,0-1 0,0 0 0,1 1 0,-1-1 0,0 1 0,1 0 0,-1-1 0,0 1 0,1 0 0,-1 0 0,0 0 0,1 0 0,-1 0 0,1 0-1,-1 0 1,0 0 0,1 0 0,-1 1 0,0-1 0,1 1 0,1 0 0,-1 1-9,0-1 0,1 1 0,-1 0 0,0 0 0,-1 0 0,1 0 0,0 0 0,0 1 0,-1-1 0,0 0 0,3 5 0,0 4-58,0 1-1,0-1 1,-1 1 0,3 21 0,-6-23 112,0 1 1,0 0 0,-1-1 0,-1 1 0,0-1 0,0 1 0,-1-1-1,0 0 1,-1 0 0,0 0 0,-1-1 0,0 1 0,0-1-1,-1 0 1,-7 9 0,6-11-182,8-13-166,9-14-542,1 7-844,23-21 0,-25 24 1021</inkml:trace>
  <inkml:trace contextRef="#ctx0" brushRef="#br0" timeOffset="2">423 197 18116,'-5'5'2288,"4"-3"-1407,1 1-329,3-1 1208,7 1-680,4 0-168,2-3-391,5 0-225,7 0-808,0 0-657,4 4 977,2-1-136,-4-3-144</inkml:trace>
  <inkml:trace contextRef="#ctx0" brushRef="#br0" timeOffset="3">989 475 19492,'1'4'2437,"7"-7"-1060,14-9-100,-17 9-772,58-36 1095,-57 34-1553,0 1-1,0-1 1,0-1-1,-1 1 1,0-1-1,0 0 1,6-9-1,-10 13-44,0 1-1,-1 0 1,1 0-1,0 0 0,-1-1 1,1 1-1,-1 0 0,1-1 1,-1 1-1,0 0 0,1-1 1,-1 1-1,0 0 0,0-1 1,0 1-1,0-1 0,0 1 1,0 0-1,-1-1 1,1 1-1,0 0 0,-1-1 1,0-1-1,-1 1 1,1 1-1,0 0 1,-1-1 0,1 1 0,0 0-1,-1 0 1,0 0 0,1 0 0,-1 0-1,0 0 1,1 1 0,-1-1 0,0 1-1,0-1 1,-2 0 0,-4 0 1,1 0 1,-1 1-1,1 0 1,-1 0-1,1 0 1,-1 1-1,-13 3 0,9 1 10,1-1 0,0 1-1,0 1 1,0 0-1,1 1 1,0 0-1,0 0 1,-9 10-1,14-12 12,0-1 0,1 1 0,0 0 0,-1 0 0,2 0 0,-1 1 0,1-1 0,0 1 0,0 0 0,0 0 0,1 0 0,0 0 0,0 0 0,0 1 0,1-1 0,-1 12 0,2-15-16,1-1 0,-1 1 0,1-1 0,0 0 1,-1 1-1,1-1 0,0 0 0,0 0 0,1 0 0,-1 0 1,0 0-1,1 0 0,-1 0 0,1 0 0,0 0 1,-1-1-1,1 1 0,0 0 0,0-1 0,0 0 1,0 0-1,0 1 0,0-1 0,1 0 0,-1-1 1,0 1-1,5 1 0,4 0-207,-1 1-1,1-2 1,-1 1 0,22-1 0,-4-3-612,28-5-1,-33 3 516,6 1-274</inkml:trace>
  <inkml:trace contextRef="#ctx0" brushRef="#br0" timeOffset="4">562 666 19156,'8'4'2489,"8"-2"-1561,7-5-344,6-3 1584,8-4-1055,0 0-233,2-1-1072,-2 1 1064,-10 1-808,-8 2-8,-6 2-104</inkml:trace>
  <inkml:trace contextRef="#ctx0" brushRef="#br0" timeOffset="5">170 1117 20324,'6'3'1753,"7"-3"-1177,7 2-192,9-5 712,5 0-304,9-1-256,3-3-151,3 1-481,-2 0-281,-8 3-711,-8-1-216,-8 4 968,-10-2-312,-7 5-232</inkml:trace>
  <inkml:trace contextRef="#ctx0" brushRef="#br0" timeOffset="6">117 1256 16131,'6'11'2417,"7"-3"-1265,11-8-416,4-1 2585,10-5-2153,4-1-159,4-2-273,0-1-224,-3 3-760,-6 0-568,-8 4 736,-4 2-184,-7-1-137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14059,'0'-21'7074,"-2"36"-1673,-11 24-3972,10-31-1329,0 0-1,0 1 1,1-1-1,-3 16 1,5-23-98,1-1 0,-1 1-1,0 0 1,0 0 0,0-1 0,1 1 0,-1 0 0,0 0 0,1-1 0,-1 1 0,0 0-1,1-1 1,-1 1 0,1-1 0,-1 1 0,1 0 0,0-1 0,-1 1 0,1-1 0,-1 1-1,1-1 1,0 0 0,-1 1 0,1-1 0,0 0 0,0 1 0,-1-1 0,1 0 0,0 0-1,0 0 1,-1 0 0,1 0 0,0 1 0,0-1 0,0-1 0,1 1 0,34-2 0,-31 1 0,9-1-9,0 1 0,0 1 0,1 0 0,-1 0 0,20 5 0,-30-5 6,-1 1 1,1 0-1,0 1 0,0-1 0,-1 1 0,1 0 0,-1-1 0,0 2 1,1-1-1,4 5 0,-6-5-4,0 0 1,-1 0-1,1 0 0,-1 0 1,1 1-1,-1-1 1,0 1-1,0-1 0,0 1 1,0-1-1,-1 1 0,1-1 1,-1 1-1,1 0 1,-1-1-1,0 1 0,0 4 1,-1-3 31,0 1 0,0-1 1,0 0-1,-1 0 0,1 1 0,-1-1 1,0 0-1,0-1 0,-1 1 1,1 0-1,-1-1 0,0 1 1,0-1-1,-6 6 0,-6 4 311,-31 21 0,41-30-282,-9 5 163,1-1 0,-24 11 0,34-17-241,0 0-1,0-1 0,-1 0 1,1 0-1,0 0 1,-1 0-1,1-1 1,0 1-1,-1-1 0,1 0 1,-1 0-1,1 0 1,-1 0-1,1 0 1,0-1-1,-1 0 0,1 0 1,-6-2-1,7 2-127,1-1-1,-1 0 0,0 1 1,1-1-1,-1 0 0,1 0 1,0 0-1,0 0 0,0 0 1,0 0-1,0-1 0,0 1 1,0 0-1,1 0 0,-2-5 1,-3-38-733,5 43 826,-1-32-726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20444,'3'3'2137,"9"-4"-1241,-1-7-368,7 3 1361,5-2-673,3-2-456,0 2-168,1 4-448,2-1-192,-4 4-864,-3 2-728,-2 1 1319,-3-3-199,-3-3-248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18268,'-11'3'2160,"7"0"-1383,10 0-377,4 1 1560,7-1-1096,-1 0-632,11-2-40,0-4-40,2-7-144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12 22629,'-3'0'228,"1"1"0,-1 0 0,1 0 0,-1 0 0,1 0 0,0 0 0,-1 1 0,1-1 0,0 1 0,-2 1 0,-13 14-40,2 1 0,0 0 0,1 1 1,1 0-1,1 1 0,1 0 0,0 1 0,2 1 0,0-1 0,1 2 0,2-1 0,-6 29 0,11-43-145,0 0-1,0 0 1,1-1 0,0 1 0,0 0-1,3 14 1,-3-20-27,1 0-1,-1 0 0,1 0 1,0 1-1,0-1 1,0 0-1,0 0 1,0 0-1,0 0 1,1-1-1,-1 1 0,0 0 1,1 0-1,0-1 1,-1 1-1,1-1 1,0 1-1,0-1 1,0 0-1,0 0 0,0 0 1,0 0-1,0 0 1,0 0-1,0-1 1,4 2-1,2-2 11,-1 1 1,0-1-1,1 0 1,-1-1-1,0 0 1,1 0-1,-1 0 0,0-1 1,0 0-1,0-1 1,0 0-1,0 0 1,10-6-1,-2 0 69,-1-1 0,0 0 0,0-1 0,20-21 1,-23 20 17,-1-1 1,0 0 0,-1 0 0,0-1-1,-1 0 1,0 0 0,-1-1 0,6-19 0,-11 28-63,0 0 1,0-1-1,-1 1 1,0-1-1,0 0 1,0 1-1,-1-1 1,0 0 0,-1 1-1,1-1 1,-1 1-1,0-1 1,-1 1-1,0-1 1,0 1-1,0 0 1,-1-1 0,1 1-1,-2 1 1,1-1-1,-1 0 1,-7-8-1,7 10-45,-1 0-1,0 1 0,0-1 0,0 1 1,-1 0-1,1 1 0,-1-1 0,0 1 1,1 0-1,-1 1 0,0-1 0,0 1 1,0 0-1,0 1 0,0-1 1,0 1-1,0 1 0,0-1 0,0 1 1,-10 2-1,11-3-162,1 1-1,-1 0 1,0 1 0,0-1 0,1 1 0,-1 0-1,1 0 1,-1 0 0,1 1 0,0 0 0,0-1-1,0 1 1,0 1 0,0-1 0,1 0 0,0 1-1,-1 0 1,1 0 0,1 0 0,-1 0 0,1 0-1,-1 1 1,1-1 0,0 1 0,-1 6 0,3 4-510,9 0-149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18668,'0'0'99,"1"0"1,0 0-1,-1 0 1,1-1-1,0 1 1,0 0-1,-1 0 1,1 0-1,0 0 1,-1 0-1,1 1 1,0-1-1,-1 0 1,1 0-1,0 0 1,-1 1-1,1-1 1,0 0-1,-1 0 1,1 1-1,-1-1 0,1 1 1,0-1-1,-1 1 1,1-1-1,-1 1 1,1-1-1,-1 1 1,0-1-1,1 1 1,-1-1-1,1 1 1,-1 0-1,0 0 1,0 1 114,0 0 0,-1 0 0,0 0 1,1 0-1,-1 0 0,0 0 0,0 0 1,0-1-1,0 1 0,0 0 0,-1 0 0,-1 1 1,-75 108 3384,-27 65-2365,54-71-2082,53-119-2871,1-4 3227,1-9-540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45 18196,'-3'-2'290,"-1"1"0,0 0 1,0 0-1,0 1 0,0-1 1,1 1-1,-1 0 0,0 0 1,0 0-1,0 1 0,0-1 0,0 1 1,0 0-1,1 0 0,-1 0 1,0 1-1,1-1 0,-1 1 0,1 0 1,-1 0-1,-3 3 0,-1 0 18,1 0-1,0 1 0,1-1 0,-1 1 0,1 1 1,0-1-1,1 1 0,-8 11 0,12-16-275,0-1 0,0 1-1,0 0 1,0-1 0,1 1 0,-1 0-1,1 0 1,-1-1 0,1 1 0,-1 0-1,1 0 1,0 0 0,0 0 0,0-1-1,0 1 1,0 0 0,0 0 0,1 0-1,-1 0 1,0 0 0,2 1 0,-1-2-23,0 1 0,0-1 0,0 0 0,0 0 1,0-1-1,0 1 0,0 0 0,1 0 0,-1 0 1,0-1-1,1 1 0,-1-1 0,0 1 0,1-1 1,-1 0-1,1 1 0,-1-1 0,1 0 1,-1 0-1,0 0 0,1 0 0,-1 0 0,1 0 1,-1 0-1,1-1 0,-1 1 0,2-1 0,6-1 4,-1-1 0,1 0-1,-1 0 1,0-1-1,0 0 1,0 0 0,0-1-1,10-9 1,-7 5 8,-1 0 1,0-1 0,0 0-1,13-20 1,-21 28-11,0 0 1,-1 0-1,0 0 0,0-1 1,0 1-1,0 0 1,0-1-1,0 1 0,0-1 1,-1 1-1,1-1 1,-1 1-1,0-1 0,0 0 1,0 1-1,0-4 1,0 5-6,-1 0 0,0 0 1,1-1-1,-1 1 1,0 0-1,1 0 1,-1 0-1,0 0 0,0 0 1,0 0-1,0 0 1,0 1-1,0-1 0,0 0 1,0 0-1,0 1 1,0-1-1,0 1 0,-1-1 1,1 1-1,0-1 1,0 1-1,-1 0 0,1-1 1,0 1-1,0 0 1,-1 0-1,1 0 1,0 0-1,-1 0 0,1 0 1,-2 1-1,-5 0 13,0 1 0,0 0-1,0 0 1,0 1-1,1 0 1,0 0 0,-1 1-1,1 0 1,0 0 0,1 0-1,-1 1 1,1 0 0,0 0-1,-8 10 1,6-6-125,0 0 1,0 0-1,1 1 0,0 1 0,1-1 0,0 1 1,0 0-1,-7 23 0,12-30 63,-1 0 1,1 1-1,0-1 1,1 0-1,-1 1 0,1-1 1,-1 1-1,1-1 1,1 1-1,-1-1 0,0 1 1,1-1-1,0 0 1,0 1-1,1-1 0,-1 0 1,1 0-1,3 7 1,6 2-265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89 16043,'1'3'324,"0"1"-1,0-1 0,0 0 0,0 1 0,-1-1 0,0 1 0,1-1 0,-1 1 0,0-1 0,-1 1 0,1-1 0,-1 0 0,1 1 1,-1-1-1,0 1 0,0-1 0,-1 0 0,1 0 0,-1 0 0,1 0 0,-4 5 0,2-4-14,1 0 1,0 0-1,0 0 0,0 0 0,1 0 0,0 1 1,0-1-1,0 1 0,0-1 0,0 1 1,1 4-1,0-8-286,0-1 1,0 0-1,0 1 1,0-1 0,0 0-1,0 0 1,1 1-1,-1-1 1,0 0-1,0 1 1,0-1-1,0 0 1,1 0 0,-1 1-1,0-1 1,0 0-1,1 0 1,-1 0-1,0 1 1,0-1-1,1 0 1,-1 0 0,0 0-1,1 0 1,-1 1-1,0-1 1,0 0-1,1 0 1,-1 0-1,0 0 1,1 0 0,-1 0-1,0 0 1,1 0-1,-1 0 1,18-4 353,13-10-137,-11 3-120,-2-1-1,33-26 1,-43 32-76,0-1 0,-1-1-1,0 1 1,-1-1 0,1 0 0,-1-1 0,-1 1 0,7-14 0,-11 20-32,0 1 1,-1-1-1,1 1 0,0-1 1,-1 0-1,1 1 1,-1-1-1,0 0 0,1 0 1,-1 1-1,0-1 0,0 0 1,0 0-1,0 1 1,0-1-1,-1 0 0,1 0 1,0 1-1,-1-1 0,1 0 1,-1 1-1,0-1 1,0 0-1,1 1 0,-1-1 1,0 1-1,0 0 0,-1-1 1,1 1-1,0 0 1,0-1-1,-1 1 0,1 0 1,0 0-1,-1 0 0,1 0 1,-1 0-1,1 1 1,-1-1-1,-1 0 0,-3-1 9,0 0 0,0 1 0,1 0 0,-1 0 0,0 1 0,0 0 0,0 0 0,0 0 0,0 1-1,-10 1 1,6 1-104,0 0-1,0 1 0,1 0 0,-1 0 0,1 1 0,0 1 0,1-1 1,-1 1-1,1 0 0,0 1 0,1 0 0,-1 1 0,1-1 0,1 1 1,-10 14-1,5-4-158,9-1-59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16195,'0'7'1553,"6"1"-809,4-2-192,10 1 800,6 0-159,7-2-225,4 1-120,7-2-200,-1 2-48,2-5-344,-4-1-328,-6-1-864,-5 1 1928,-13-2-1064,-3-1-8,-8-2-72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15643,'7'13'1793,"7"-3"-865,3-5-344,13 0 1216,3-2-575,8-1-297,-1-6-232,6 6-1096,-3-1 1752,-5-4-1240,-3 2 24,-7-5-80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16035,'6'0'288,"1"1"-1,-1 0 0,0 1 0,0-1 0,0 1 0,0 0 1,-1 1-1,1-1 0,-1 1 0,1 0 0,-1 0 0,0 1 1,0 0-1,0 0 0,0 0 0,-1 0 0,0 1 0,7 9 1,-4-5-190,-1 0 1,0 1-1,-1-1 1,0 1-1,0 0 1,-1 1-1,0-1 1,-1 1-1,3 19 1,-5-17-73,0 0 0,-1 0 0,-1 1 1,0-1-1,-1 0 0,0 0 0,-1 0 1,-1 0-1,0 0 0,0-1 0,-1 0 1,-10 17-1,-3 0-256,0-1-1,-3-1 1,-37 42 0,44-54 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 19796,'4'-9'2137,"-9"11"-633,-12 17 143,0 10-1246,1 1-1,2 1 1,-20 61-1,27-71-331,2 1 1,0-1-1,2 1 0,0 0 1,1 1-1,3 42 0,-1-60-106,1-1 1,-1 0-1,1 1 0,0-1 1,0 0-1,1 0 0,-1 0 0,1 1 1,0-2-1,0 1 0,0 0 1,1 0-1,-1-1 0,1 1 0,0-1 1,0 0-1,0 0 0,0 0 1,7 4-1,-4-4-184,0 0-1,0 0 1,0-1 0,0 0-1,1-1 1,-1 1 0,1-1-1,-1-1 1,1 1 0,-1-1-1,1 0 1,9-2 0,2 0-329,0-1 0,0-1 0,0 0 0,0-2 0,-1 0 0,1-1 0,-2-1 0,19-10 0,-22 9-1055,1 0 1,21-20-1,-31 25 1613,0-1 0,0 1 0,-1-1-1,0 0 1,0 0 0,0-1 0,0 1 0,-1 0-1,0-1 1,2-10 0,-3 14 146,-1 1 1,1-1-1,-1 0 0,1 1 1,-1-1-1,0 0 0,0 0 1,0 1-1,0-1 0,0 0 1,-1 0-1,1 1 0,0-1 0,-1 0 1,1 0-1,-1 1 0,0-1 1,1 1-1,-1-1 0,0 0 1,0 1-1,0 0 0,0-1 1,0 1-1,0 0 0,-1-1 1,1 1-1,0 0 0,-1 0 1,1 0-1,-1 0 0,1 0 1,-1 0-1,1 1 0,-1-1 1,0 0-1,1 1 0,-1-1 1,-2 1-1,0 0 36,0-1-1,1 2 1,-1-1 0,1 0 0,-1 1 0,1 0-1,-1 0 1,1 0 0,-1 0 0,1 0-1,0 1 1,0-1 0,-1 1 0,1 0-1,0 0 1,1 0 0,-1 1 0,0-1 0,1 1-1,-1-1 1,-3 5 0,0 2-26,-1 0 1,1 0-1,0 0 0,1 0 1,-8 21-1,11-24-114,0 1-1,0-1 1,0 0 0,1 1-1,0-1 1,1 1 0,0-1-1,0 1 1,1 7-1,-1-12-38,0 0-1,0-1 0,1 1 1,0 0-1,-1 0 0,1 0 1,0 0-1,0-1 0,-1 1 1,2 0-1,-1-1 0,0 1 1,0-1-1,0 1 0,1-1 1,-1 0-1,0 1 0,1-1 1,0 0-1,-1 0 0,1 0 1,-1 0-1,1 0 0,0-1 1,0 1-1,0 0 0,-1-1 1,1 1-1,0-1 0,0 0 1,0 0-1,0 1 0,0-1 1,0 0-1,2-1 0,1 0 25,1 0-1,0 0 0,0-1 1,-1 1-1,1-1 0,-1-1 1,0 1-1,1-1 0,-1 0 1,0 0-1,-1 0 0,1-1 0,0 0 1,4-5-1,5-5 203,-1-1 0,21-29 0,-13 6 166,-20 36-383,0 0 0,0 0-1,-1 0 1,1 0 0,0 0-1,-1 0 1,1 0 0,-1 0-1,0 0 1,0 0-1,0 0 1,0 0 0,0-1-1,0 1 1,0 0 0,-2-3-1,2 4-84,-1 1-1,0-1 1,1 1 0,-1-1-1,0 1 1,1 0-1,-1-1 1,0 1-1,0 0 1,0 0-1,1-1 1,-1 1-1,0 0 1,0 0-1,0 0 1,1 0 0,-1 0-1,0 0 1,0 0-1,0 1 1,1-1-1,-1 0 1,0 0-1,0 0 1,0 1-1,-24 8-1931,23-8 2037,-9 4-651,2 0-201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19412,'3'-7'2615,"-9"6"-910,-8 10 36,7-2-1700,1 0 0,0 1-1,0 0 1,1 0-1,0 0 1,1 1-1,0 0 1,0 0 0,1 0-1,0 0 1,-2 12-1,4-16-121,0 1 0,1-1-1,0 0 1,0 0-1,0 0 1,0 0-1,1 0 1,0 0 0,0 0-1,1 0 1,-1 0-1,1 0 1,0-1 0,0 1-1,1 0 1,-1-1-1,1 0 1,0 0-1,0 0 1,0 0 0,1 0-1,6 5 1,68 41-1378,-77-50 1472,0 1-1,-1-1 1,1 1 0,0 0 0,-1-1 0,1 1-1,0 0 1,-1 0 0,1-1 0,-1 1 0,1 0 0,-1 0-1,1 0 1,-1 0 0,0-1 0,0 1 0,1 0-1,-1 0 1,0 0 0,0 0 0,0 0 0,0 0-1,0 0 1,0 0 0,0 1 0,-1 0 50,1 0 0,-1-1 1,0 1-1,0 0 0,0 0 1,0-1-1,0 1 0,0 0 1,0-1-1,-1 1 0,-1 1 0,-2 2 177,0-1-1,0 0 1,-1-1-1,1 1 1,-1-1-1,-9 4 0,10-5-185,-1-1 0,1 1-1,0-1 1,0-1 0,0 1 0,-1-1-1,1 0 1,0 0 0,-1 0-1,-5-2 1,9 2-123,1 0-1,-1-1 1,1 1-1,0-1 1,-1 1-1,1-1 1,0 0 0,-1 0-1,1 0 1,0 1-1,0-1 1,0 0 0,0 0-1,0-1 1,0 1-1,-2-2 1,3 1 8,-1 0 0,0 1 0,1-1 0,-1 0 0,1 0 0,0 0 0,0 0 0,0 0 0,0 0 0,0 0 0,0 0 0,0 1 1,0-1-1,1 0 0,-1 0 0,2-2 0,6-18-626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88 16676,'12'4'853,"0"-1"0,0-1 1,19 3-1,-28-5-706,0 0 0,0 0 0,0 0 0,0 0 0,0-1 0,0 1 0,0-1-1,0 0 1,0 1 0,0-1 0,-1-1 0,1 1 0,0 0 0,-1-1 0,1 1 0,-1-1 0,1 0 0,-1 0-1,0 0 1,3-3 0,-1 1 146,-1-1 1,0 1-1,0-1 0,0 0 0,-1 0 0,1 0 0,1-6 0,-4 10-248,1 0-1,-1 0 0,0 0 1,0 0-1,0 0 0,0 0 1,0-1-1,0 1 0,0 0 1,-1 0-1,1 0 0,0 0 1,0 0-1,-1 0 1,1 0-1,-1 0 0,1 0 1,-1 0-1,0 0 0,1 0 1,-1 0-1,0 0 0,1 0 1,-1 0-1,0 1 0,0-1 1,0 0-1,0 1 0,0-1 1,0 0-1,0 1 0,0-1 1,0 1-1,0 0 0,0-1 1,0 1-1,0 0 0,0 0 1,0 0-1,-1-1 0,1 1 1,-1 0-1,-3 0-5,0 0 1,0 0-1,0 0 1,0 1-1,0-1 1,0 1-1,0 0 1,1 1-1,-1-1 0,0 1 1,1 0-1,-1 0 1,1 1-1,0-1 1,-1 1-1,-5 4 1,0 2-25,0 0 1,0 0 0,1 1 0,-17 21-1,19-21-11,1 0-1,0 1 0,0 0 1,1 0-1,0 0 0,1 0 0,-5 20 1,9-28-3,-1 0 0,0-1 0,1 1 0,0 0 0,0 0 0,-1 0 1,2 0-1,-1 0 0,0 0 0,1 0 0,-1 0 0,1 0 0,0 0 0,0 0 1,0 0-1,0-1 0,1 1 0,-1-1 0,1 1 0,0-1 0,-1 1 0,1-1 0,0 0 1,0 0-1,1 1 0,-1-2 0,0 1 0,1 0 0,-1 0 0,1-1 0,0 1 1,-1-1-1,1 0 0,0 0 0,5 1 0,1 1-105,1-1 0,1 0 0,-1-1 0,0 0 0,0 0-1,0-1 1,1-1 0,-1 1 0,0-2 0,0 1 0,0-2 0,0 1 0,0-1 0,0-1 0,-1 1-1,13-8 1,11-16-242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3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39 148 14043,'2'-7'395,"0"0"1,1 0-1,0 0 1,0 1-1,1-1 1,0 1-1,0 0 1,0 0-1,1 0 1,0 1-1,0 0 1,6-5-1,-2 2-9,0 2-1,0-1 1,1 1 0,0 1-1,0 0 1,0 0-1,19-5 1,-18 7-204,-1 1 0,1 0 0,0 0 0,-1 1 0,1 0 0,0 1 0,0 1-1,11 1 1,-15-1-120,0 0-1,-1 1 1,1 0-1,0 0 1,-1 1-1,0-1 1,1 2-1,-1-1 0,0 1 1,-1-1-1,1 2 1,9 7-1,-12-9-52,-1 1 0,1-1 0,0 0-1,-1 1 1,0 0 0,0-1 0,0 1 0,0 0-1,0 0 1,-1 0 0,0 0 0,0 1 0,0-1-1,0 0 1,-1 0 0,1 1 0,-1-1 0,0 0-1,-1 1 1,1-1 0,-1 0 0,1 0-1,-1 0 1,-1 1 0,1-1 0,-1 0 0,1 0-1,-1-1 1,-4 7 0,-4 5-8,0 0 0,0-1 0,-2 0 0,0-1 0,-25 22 0,-110 73 30,4-4 22,142-103-53,0 0 0,-1 0 0,1 0-1,0 0 1,-1 0 0,1 1 0,0-1 0,0 0 0,0 1 0,0-1 0,0 0 0,0 1 0,0-1 0,1 1 0,-1-1 0,0 1 0,1 0 0,-1-1 0,1 1 0,0 0-1,0-1 1,-1 4 0,2-4 0,0 1-1,0-1 1,1 0 0,-1 1-1,0-1 1,0 0-1,1 0 1,-1 0-1,1 0 1,-1 0-1,1 0 1,-1 0 0,1 0-1,0 0 1,-1-1-1,1 1 1,0-1-1,0 1 1,-1-1-1,5 0 1,132 20 93,-72-12-189,-32-4-1184,40 0 0,-62-4 999,0-1 0,0 0 0,0 0 0,0-1 1,0-1-1,21-7 0,2-11-554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18644,'2'3'2248,"1"0"-1503,1-1-321,-1-2 1320,1 2-912,1-1-624,3-1-1096,-2 0 872,4-1-272,4-1-104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17180,'3'6'8794,"-2"-6"-9203,4 8-2015,-2-1 1864,1 3-248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19156,'-6'52'6993,"-1"-12"-6773,-1 72-1,8-111-211,0 0 0,0 0-1,0 0 1,0 0 0,0 0-1,0 0 1,1 0 0,-1 0-1,0 0 1,1 0 0,-1 0-1,0 0 1,1 0 0,-1 0-1,1-1 1,0 1 0,-1 0-1,1 0 1,0 0 0,-1-1-1,1 1 1,0 0 0,0-1-1,1 2 1,0-1 8,-1-1 0,1 0-1,0 0 1,-1 1 0,1-1 0,-1 0 0,1 0-1,0 0 1,-1-1 0,1 1 0,0 0 0,-1-1-1,1 1 1,1-1 0,7-4 83,0 0 0,0 0 1,15-11-1,-22 13-78,141-108 694,-143 110-709,0 0-1,0 1 1,0-1 0,-1 1 0,1-1-1,0 0 1,0 1 0,0-1-1,0 1 1,0 0 0,0-1 0,0 1-1,0 0 1,1 0 0,-1 0 0,0 0-1,0-1 1,0 1 0,0 1-1,0-1 1,0 0 0,1 0 0,-1 1-2,0-1 0,0 1 1,-1 0-1,1-1 0,0 1 1,-1 0-1,1 0 0,-1 0 1,1-1-1,-1 1 0,1 0 1,-1 0-1,0 0 1,1 0-1,-1 0 0,0 0 1,0 0-1,0 0 0,1 1 1,-1 8 10,0 0 0,0-1 0,-4 19 0,3-21-18,-1 9-36,-2 0 0,-8 23 0,1-3-564,11-30 447,4-6-44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 18436,'-1'0'159,"0"0"-1,0 0 1,0 0-1,1 0 1,-1 0-1,0 0 1,0 1-1,0-1 1,0 0 0,1 1-1,-1-1 1,0 0-1,0 1 1,1-1-1,-1 1 1,0-1 0,1 1-1,-1-1 1,0 1-1,1 0 1,-1-1-1,1 1 1,-1 0-1,0 0 1,-19 24 1199,16-19-912,-7 9-267,1 0 0,0 1 0,1 0 0,1 1-1,-10 29 1,17-44-170,0-1 0,1 0 0,-1 1 0,1-1 0,0 1 0,-1-1-1,1 1 1,0-1 0,0 1 0,0-1 0,0 1 0,0-1-1,0 1 1,1-1 0,-1 1 0,0-1 0,1 1 0,0 1 0,0-2 0,0-1-1,-1 1 1,1-1 0,0 1 0,-1-1 0,1 1 0,0-1 0,0 0 0,-1 1 0,1-1 0,0 0 0,0 1 0,0-1 0,0 0 0,-1 0 0,1 0 0,0 0 0,0 0 0,0 0 0,0 0 0,-1 0 0,1 0 0,1-1-1,4-1 34,0 1-1,-1-1 0,1-1 0,0 1 0,-1-1 0,0 0 0,7-6 1,2-2 138,0-1 1,-2 0 0,1-1 0,-2 0 0,1-1-1,-2-1 1,0 1 0,-1-2 0,0 1 0,-1-1 0,6-19-1,-29 58 235,2-4-402,8-9-75,-2 1-281,1 0 0,1 0 1,0 0-1,0 1 0,1 0 0,-4 20 1,8-31 302,0-1 0,0 0 1,0 1-1,0-1 0,0 0 1,0 0-1,0 1 0,0-1 1,0 0-1,0 1 0,0-1 1,0 0-1,0 0 0,0 1 1,0-1-1,0 0 0,0 1 1,0-1-1,0 0 0,0 0 1,0 1-1,1-1 1,-1 0-1,0 1 0,0-1 1,0 0-1,0 0 0,1 0 1,-1 1-1,0-1 0,0 0 1,1 0-1,-1 0 0,0 1 1,0-1-1,1 0 0,-1 0 1,0 0-1,0 0 0,1 0 1,-1 0-1,0 0 0,1 0 1,-1 0-1,0 0 0,1 0 1,15-7-827,1-3-77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131 241 17068,'-119'149'5097,"118"-148"-5052,0 0 1,0 1 0,0-1-1,0 1 1,0 0 0,0-1-1,0 1 1,0-1 0,1 1-1,-1 0 1,1 0 0,-1-1-1,1 1 1,0 0-1,0 0 1,0 0 0,0 0-1,0-1 1,0 1 0,0 0-1,0 0 1,1 0 0,-1-1-1,1 1 1,-1 0 0,2 2-1,0-2-30,-1-1 1,1 1-1,-1-1 0,1 0 0,-1 0 0,1 1 0,0-1 1,-1 0-1,1-1 0,0 1 0,0 0 0,0 0 0,0-1 0,0 1 1,0-1-1,0 0 0,0 0 0,0 1 0,0-1 0,0 0 1,0-1-1,0 1 0,3-1 0,4-1 31,0-1 0,0 0 0,-1 0 0,0-1 0,1 0 0,-1 0-1,-1-1 1,1 0 0,-1-1 0,0 0 0,9-8 0,4-6 31,-1-1 0,21-32 0,-18 22 112,32-62 0,-45 74-3,-1 0 1,-1 0 0,0-1 0,7-39 0,-14 57-154,1 0-1,-1 0 1,0 0-1,0 0 1,0 0 0,0 0-1,0 0 1,0 0 0,-1 0-1,1 0 1,0 0 0,-1 0-1,0 0 1,1 1 0,-1-1-1,-1-2 1,1 3-19,1 1-1,-1 0 1,1-1 0,-1 1-1,1 0 1,0-1 0,-1 1-1,0 0 1,1-1 0,-1 1-1,1 0 1,-1 0 0,1 0 0,-1 0-1,1 0 1,-1-1 0,1 1-1,-1 0 1,0 0 0,1 0-1,-2 1 1,1-1 4,-1 1-1,0-1 1,0 1-1,1 0 1,-1 0 0,0-1-1,1 1 1,-1 0-1,-2 3 1,-22 20 22,1 1 0,2 1 0,0 1 0,2 2 0,-30 51 0,46-72-47,0 1 0,1 0 0,-1 0-1,-2 13 1,6-21 4,1 0-1,0-1 1,0 1 0,0 0-1,0 0 1,0 0-1,0-1 1,0 1 0,0 0-1,0 0 1,1-1-1,-1 1 1,0 0 0,0 0-1,1-1 1,-1 1-1,0 0 1,1 0 0,-1-1-1,1 1 1,-1-1-1,1 1 1,-1 0 0,1-1-1,-1 1 1,1-1-1,0 1 1,-1-1 0,1 0-1,0 1 1,-1-1 0,1 1-1,0-1 1,-1 0-1,1 0 1,0 1 0,0-1-1,-1 0 1,1 0-1,2 0 1,33-1-101,-33 1 94,41-8-127,-26 4 72,31-3-1,-45 6 58,1 1-1,-1 0 0,0 0 1,1 1-1,-1-1 0,0 1 1,1 0-1,-1 0 0,0 1 1,0-1-1,0 1 0,5 2 1,-8-3 6,1 0 1,-1 0 0,1 0 0,-1 0-1,0 1 1,1-1 0,-1 0-1,0 1 1,0-1 0,0 1 0,0-1-1,0 1 1,-1 0 0,1-1-1,0 1 1,-1 0 0,1 0 0,-1-1-1,0 1 1,1 0 0,-1 0 0,0 0-1,0-1 1,0 3 0,-1 4-141,-1 0 0,0 0 1,0 0-1,-4 10 1,-5 19-1134,12-30 917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19404,'0'0'60,"0"0"0,1 0 0,-1 0 1,0 0-1,0 0 0,0-1 0,0 1 0,0 0 0,1 0 0,-1 0 0,0 0 1,0 0-1,0 0 0,1 0 0,-1 0 0,0 0 0,0 0 0,0-1 0,1 1 0,-1 0 1,0 0-1,0 0 0,0 0 0,1 0 0,-1 0 0,0 1 0,0-1 0,0 0 1,1 0-1,-1 0 0,0 0 0,0 0 0,0 0 0,0 0 0,1 0 0,-1 0 0,0 0 1,0 1-1,2 8 1190,-5 18-61,2-25-1032,-6 30 444,-12 33 1,-4 15-162,22-79-427,1 1 1,-1-1-1,1 0 0,0 1 1,0-1-1,0 1 0,0-1 0,0 0 1,0 1-1,0-1 0,0 1 0,0-1 1,1 0-1,-1 1 0,0-1 1,2 2-1,-2-2-4,1-1 0,-1 0 0,0 1 1,1-1-1,-1 0 0,1 1 0,0-1 0,-1 0 1,1 1-1,-1-1 0,1 0 0,-1 0 0,1 0 1,0 1-1,-1-1 0,1 0 0,-1 0 0,1 0 1,0 0-1,-1 0 0,1 0 0,0 0 0,-1-1 1,2 1-1,4-2 27,0 0 0,0-1 1,0 0-1,-1 0 0,8-4 1,71-54 158,-56 39-87,2 2 0,37-21 1,-65 40-101,-1 0-1,1 0 1,0 1 0,0-1 0,-1 0-1,1 1 1,0 0 0,0-1 0,0 1 0,2 0-1,-3 0-3,-1 0-1,1 0 0,-1 0 1,0 0-1,1 0 0,-1 0 1,1 1-1,-1-1 0,1 0 0,-1 0 1,0 0-1,1 1 0,-1-1 1,0 0-1,1 0 0,-1 1 1,0-1-1,1 0 0,-1 1 1,0-1-1,1 0 0,-1 1 1,0-1-1,0 1 0,0-1 1,1 0-1,-1 1 0,0 2 13,0-1-1,0 0 1,0 0-1,0 0 0,0 0 1,-1 1-1,1-1 1,-1 0-1,0 0 1,1 0-1,-1 0 0,0 0 1,0 0-1,0 0 1,-2 2-1,-8 12 106,-1-1 1,-27 26-1,7-8-1328,26-27 897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3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20 16652,'-4'-1'328,"0"-1"1,0 1 0,0 1 0,0-1 0,0 0 0,-1 1 0,1 0 0,0 0 0,0 0 0,0 0 0,0 1 0,0 0 0,-1 0-1,1 0 1,0 0 0,1 0 0,-1 1 0,0 0 0,0 0 0,1 0 0,-8 5 0,0 1-190,-1 1 0,1 1 0,0-1 1,1 2-1,1-1 0,-1 1 0,2 1 0,-1 0 1,2 0-1,-1 1 0,2-1 0,-10 26 0,15-35-132,0 0 0,0 1-1,1-1 1,-1 0-1,1 0 1,0 1 0,0-1-1,0 0 1,0 0-1,1 4 1,0-6-3,-1 0-1,0 0 1,1 0 0,-1 0 0,1 0-1,0 0 1,-1 0 0,1 0-1,0 0 1,-1 0 0,1-1 0,0 1-1,0 0 1,0-1 0,-1 1-1,1 0 1,0-1 0,0 1 0,0-1-1,0 0 1,0 1 0,0-1-1,0 0 1,0 1 0,1-1 0,-1 0-1,0 0 1,0 0 0,0 0-1,0 0 1,0 0 0,0 0-1,2-1 1,6 0 28,0-1 1,0-1-1,0 1 0,0-1 0,-1-1 1,1 0-1,-1 0 0,0 0 0,12-9 1,3-4 246,36-35 1,-39 31 67,-1 0 0,0-1 1,-2-1-1,23-38 0,-57 95-218,2 1-1,1 1 1,-11 46 0,24-80-130,1 0 0,-1 0 0,1-1 0,0 1 0,-1 0 0,1 0 0,0 0 0,0-1 0,0 1 0,0 0 0,1 0 0,-1-1-1,0 1 1,1 0 0,-1 0 0,1-1 0,0 1 0,0 1 0,1-2 1,-1 0 1,0 0-1,0-1 0,0 1 0,0-1 0,0 1 0,0-1 0,1 0 1,-1 1-1,0-1 0,0 0 0,1 0 0,-1 0 0,0 0 0,0 0 0,1 0 1,-1 0-1,0 0 0,0 0 0,1-1 0,-1 1 0,0 0 0,0-1 0,0 1 1,0-1-1,2-1 0,11-4 9,-1-1 1,0-1-1,0 0 0,-1 0 1,0-1-1,0-1 0,11-12 1,69-84 85,-80 91-92,-12 14-6,1 1 1,-1-1-1,1 0 0,-1 1 0,1-1 1,-1 0-1,1 1 0,-1-1 0,1 1 1,0-1-1,-1 1 0,1-1 0,0 1 1,-1-1-1,1 1 0,0 0 0,0-1 0,0 1 1,-1 11-60,-14 25 3,4-16 34,6-11 24,-1 0 0,1 0 0,1 1 1,-1-1-1,2 1 0,-1-1 0,-1 16 0,4-25 1,0 0 0,0 0 0,0 1 1,0-1-1,0 0 0,0 0 0,0 1 0,0-1 1,0 0-1,0 0 0,1 1 0,-1-1 0,0 0 1,0 0-1,0 0 0,0 1 0,0-1 0,0 0 1,1 0-1,-1 0 0,0 1 0,0-1 0,0 0 1,1 0-1,-1 0 0,0 0 0,0 1 0,0-1 1,1 0-1,-1 0 0,0 0 0,0 0 0,1 0 1,-1 0-1,0 0 0,0 0 0,1 0 0,-1 0 0,1 0 1,13-4 7,15-13 18,-28 16-23,18-14 5,0-1 0,26-29 0,-23 22 10,-21 42-46,-24 47 53,16-49-297,1-1-1,-7 31 0,12-46 212,1-1 0,0 1 0,0-1-1,0 0 1,-1 1 0,1-1 0,0 1-1,0-1 1,0 1 0,0-1-1,0 0 1,0 1 0,0-1 0,0 1-1,0-1 1,0 1 0,0-1 0,0 1-1,1-1 1,-1 0 0,0 1 0,0-1-1,0 1 1,1-1 0,-1 0 0,0 1-1,0-1 1,1 0 0,-1 1-1,0-1 1,1 1 0,13-6-1093,-2-1 402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19444,'0'0'69,"0"1"-1,1-1 1,-1 0 0,0 0-1,0 0 1,0 0-1,0 0 1,0 1 0,1-1-1,-1 0 1,0 0 0,0 0-1,0 0 1,0 1-1,0-1 1,0 0 0,0 0-1,0 0 1,0 0-1,0 1 1,0-1 0,0 0-1,0 0 1,0 0 0,0 1-1,0-1 1,0 0-1,0 0 1,0 0 0,0 1-1,0-1 1,0 0 0,0 0-1,0 0 1,0 1-1,0-1 1,0 0 0,-1 0-1,1 0 1,0 0-1,0 0 1,0 1 0,0-1-1,-1 0 1,-4 14 248,5-14-274,-44 128 3088,21-41-2723,-18 139 0,33-137-295,4 1-1,10 112 0,-9-228-407,-1 0-1,-10-33 1,-26-75 441,4 12 630,36 122-769,-2-5 92,1 0 0,0 0 0,0-1 0,0 1 1,0 0-1,1-8 0,0 11-73,1 1 0,-1 0 1,0 0-1,1-1 0,-1 1 1,1 0-1,-1 0 0,1 0 1,0 0-1,0 0 0,-1 0 1,1 0-1,0 0 0,0 0 1,0 0-1,0 0 0,0 1 1,0-1-1,0 0 0,0 1 1,0-1-1,0 0 0,0 1 1,1 0-1,-1-1 0,0 1 1,0 0-1,1-1 0,-1 1 1,0 0-1,3 0 0,13-1-188,1 1 0,-1 1 0,0 1 0,33 6 0,27 3-531,-34-10 375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20956,'-4'4'1833,"10"-4"-1185,9 1-224,18-5 784,13-3-279,16-3-257,7 0-160,8-3-200,2 1-128,-5 4-456,-6 1-288,-19 5-737,-12 2 1057,-23 3-192,-8 3-176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18636,'7'10'1848,"15"-8"-1079,8-5-265,13-4 936,4-5-432,15 2-328,1-1-280,3-5-976,0 2 1625,-10-2-1017,-6 0-64,-11 3-25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108 150 16460,'0'-1'172,"0"0"1,0 0-1,0 0 1,0 1 0,0-1-1,-1 0 1,1 0 0,0 0-1,0 0 1,-1 1-1,1-1 1,0 0 0,-1 0-1,1 1 1,-1-1 0,1 0-1,-1 0 1,1 1 0,-1-1-1,0 1 1,1-1-1,-2 0 1,1 1-83,0 0 0,0 0 0,0 0 0,0 0 0,0 0 0,0 1-1,0-1 1,0 0 0,0 1 0,0-1 0,1 1 0,-1-1 0,0 1 0,0-1 0,0 1 0,0-1-1,1 1 1,-1 0 0,0 0 0,-1 1 0,-21 23 304,-26 36 0,48-60-371,1 0-1,-1 0 1,0 0-1,1-1 1,-1 1-1,1 0 1,0 0-1,-1 0 1,1 0 0,0 0-1,-1 0 1,1 0-1,0 0 1,0 0-1,0-1 1,0 1-1,0 0 1,0 0-1,0 0 1,0 0-1,0 0 1,0 0-1,1 2 1,15 15 367,-2-3-359,-1 5-22,-1 1 0,-1 1 0,0 0 0,-2 0 0,-1 1 1,0 0-1,-2 0 0,-1 1 0,-1-1 0,-1 1 0,0 0 0,-2 28 1,-2-40 1,0-1 0,0 0 0,-1 0 1,-7 21-1,9-29-2,-1-1 0,0 1 0,0-1 1,0 1-1,-1 0 0,1-1 0,-1 0 1,1 1-1,-1-1 0,0 0 0,0 0 0,1 0 1,-2 0-1,1 0 0,0 0 0,0-1 0,-1 1 1,1-1-1,0 0 0,-1 1 0,0-1 1,1 0-1,-1-1 0,-4 2 0,5-2-1,1 0 0,-1 0 1,1 0-1,-1 0 0,1 0 0,-1 0 0,1-1 0,-1 1 0,1 0 0,-1-1 1,1 1-1,-1-1 0,1 0 0,0 0 0,-1 1 0,1-1 0,0 0 0,0 0 0,-2-2 1,1 1-1,0-1 1,0 0 0,0 0-1,0 0 1,0 0-1,1 0 1,0 0 0,-2-5-1,0-4-8,0-1 0,1 1-1,0-22 1,1 10-84,1 0 1,2-1-1,0 1 1,1 0-1,2 1 1,1-1-1,0 1 1,13-30-1,-12 39 33,0-1 1,0 1-1,2 0 1,0 1-1,0-1 0,1 2 1,1 0-1,0 0 1,1 1-1,0 0 0,1 1 1,0 0-1,19-10 1,43-15 26,-56 28 71,1-2 0,-1 0 1,-1-1-1,30-22 0,-38 19 124,-10 12-164,0 1-1,0 0 0,0 0 0,0-1 1,0 1-1,0 0 0,0 0 0,0-1 1,0 1-1,0 0 0,0 0 0,-1-1 1,1 1-1,0 0 0,0 0 0,0 0 0,0-1 1,0 1-1,-1 0 0,1 0 0,0 0 1,0-1-1,0 1 0,-1 0 0,1 0 1,0 0-1,0 0 0,-1 0 0,1 0 1,0 0-1,0-1 0,-1 1 0,-1 0 19,0 0-1,0-1 0,0 1 0,0 0 0,0 0 1,0 1-1,-1-1 0,1 0 0,0 1 0,0-1 1,-2 2-1,-1 0-2,0 1 0,0 0 0,1 0 1,-1 0-1,1 1 0,0 0 0,0-1 0,0 2 1,0-1-1,-3 5 0,5-7-17,1 1-1,-1-1 1,0 0 0,1 1-1,0 0 1,-1-1 0,1 1-1,0-1 1,0 1 0,1 0-1,-1 0 1,0 0 0,1-1-1,0 1 1,0 0 0,0 0-1,0 0 1,0 0 0,0 0-1,1 0 1,0 2 0,0-3-3,1 0 1,-1-1 0,0 1 0,1-1 0,-1 1 0,1-1 0,-1 0 0,1 0 0,-1 1 0,1-1 0,0 0 0,0 0 0,0-1 0,0 1 0,-1 0 0,1-1 0,0 1 0,0-1-1,0 0 1,0 1 0,0-1 0,0 0 0,0 0 0,0 0 0,0-1 0,0 1 0,4-1 0,5-1 12,1-1-1,0 0 1,12-5 0,-1-1 6,0-2 1,-1 0-1,36-25 1,53-50 85,-110 86-107,8-9 17,-13 10-10,-16 14-12,11-4 2,0 0-1,-11 17 1,17-23 13,0 0-1,1 0 0,-1 0 1,1 1-1,0-1 0,0 1 1,1-1-1,-2 12 1,3-16 0,0-1 0,0 1 1,0 0-1,0 0 1,0 0-1,0 0 0,1 0 1,-1 0-1,0 0 1,0 0-1,1 0 0,-1 0 1,1 0-1,-1 0 1,1 0-1,-1-1 1,1 1-1,0 0 0,-1 0 1,1-1-1,0 1 1,-1 0-1,3 0 0,-1 0 14,0 0-1,0 0 1,0 0 0,1 0-1,-1-1 1,0 1-1,1-1 1,-1 1-1,5-1 1,2 0 52,0-1 0,0 0 0,-1 0 0,16-5 0,-1-2 8,-1-1 0,0-2 0,-1 0 0,0-1 0,0-2 0,32-26 0,-51 40-189,-2 7 39,-6 17 4,0 2 6,6-22 52,0-1 0,-1 0 1,1 1-1,0-1 0,1 0 0,-1 1 1,1-1-1,-1 0 0,1 1 0,0-1 1,0 0-1,0 0 0,1 0 0,-1 0 1,1 0-1,0 0 0,0 0 1,0-1-1,0 1 0,4 4 0,-2-5 9,-1 1 0,1-1 0,-1 0-1,1 0 1,0-1 0,0 1 0,0-1 0,0 0-1,0 0 1,0 0 0,0 0 0,1-1-1,-1 0 1,0 0 0,0 0 0,7-1 0,-4 0 13,1 0 0,-1 0 1,0-1-1,0-1 1,0 1-1,-1-1 1,1 0-1,-1 0 0,1-1 1,-1 0-1,0 0 1,0 0-1,-1-1 1,10-9-1,-12 10-101,0 1 0,-1-1 0,1 0 1,-1 1-1,1-1 0,-1-1 0,-1 1 0,1 0 0,0 0 0,-1-1 1,0 1-1,0-1 0,0 1 0,-1-1 0,0 1 0,1-1 0,-2 1 1,1-1-1,0 1 0,-1-1 0,0 1 0,0-1 0,0 1 0,-3-7 1,2 8-78,1 0 0,0 1 1,-1-1-1,0 0 0,0 1 1,0-1-1,0 1 0,0 0 1,0 0-1,-1 0 0,1 0 1,-1 0-1,-3-2 0,-2 1-614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18668,'9'3'493,"0"-1"0,0 0 1,0 0-1,0-1 0,17 1 0,4 0 259,-10 1-345,15 0 189,0 2 0,0 2 1,58 19-1,-88-25-577,-1 1 1,1 1 0,-1-1-1,0 0 1,1 1-1,-2 0 1,1 0 0,0 0-1,6 7 1,-9-8-18,1 0 1,-1 0-1,0 0 0,0 0 1,0 1-1,0-1 0,0 0 0,0 0 1,-1 1-1,1-1 0,-1 0 1,1 1-1,-1-1 0,0 0 1,0 1-1,0-1 0,0 1 1,-1-1-1,1 0 0,0 1 0,-1-1 1,-1 2-1,-2 6-3,0 0 1,-1-1-1,0 0 0,-1 0 0,0 0 0,-13 14 1,-51 46 3,48-48 10,-179 152-1982,172-153 1681,8-17-113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72 15891,'-3'0'487,"1"-1"0,-1 1 0,1-1-1,-1 0 1,1 0 0,0 0 0,-1 0-1,-3-2 1,6 2-392,0 1-1,-1 0 1,1 0 0,0 0 0,0-1-1,-1 1 1,1 0 0,0-1-1,0 1 1,0 0 0,0 0 0,0-1-1,-1 1 1,1 0 0,0-1-1,0 1 1,0 0 0,0-1 0,0 1-1,0 0 1,0-1 0,0 1 0,0 0-1,0-1 1,0 1 0,0 0-1,1-1 1,11-12 1654,-1 7-1511,0 0-1,0 1 1,0 1 0,1-1-1,0 2 1,0 0-1,0 0 1,0 1-1,0 0 1,0 1-1,1 1 1,-1 0 0,0 0-1,21 4 1,-30-3-229,0-1 0,-1 1 0,1-1 1,-1 1-1,1 0 0,-1 0 0,1 0 0,-1 0 1,1 0-1,-1 0 0,0 1 0,0-1 0,0 1 1,0 0-1,0 0 0,0 0 0,0-1 1,0 2-1,-1-1 0,1 0 0,-1 0 0,1 0 1,-1 1-1,0-1 0,0 1 0,0-1 0,-1 1 1,1-1-1,0 1 0,-1 0 0,0-1 1,1 1-1,-1-1 0,0 1 0,0 0 0,-1-1 1,0 6-1,-2 2-2,0 1 0,0-1 1,-1 0-1,-1 0 0,0 0 0,0 0 1,-12 16-1,-23 22 112,30-37-40,0 0 1,1 1 0,1 0 0,-1 0 0,2 0-1,-11 25 1,17-36-66,1 0 0,-1 1-1,1-1 1,-1 1-1,1-1 1,0 1 0,0-1-1,-1 1 1,1-1 0,0 1-1,0-1 1,1 1 0,-1-1-1,0 1 1,0-1-1,1 1 1,-1-1 0,1 1-1,-1-1 1,1 0 0,0 1-1,-1-1 1,1 0-1,1 2 1,0-1-4,0-1 1,0 0-1,0 1 1,0-1-1,0 0 0,1 0 1,-1 0-1,0 0 0,0-1 1,1 1-1,-1 0 0,1-1 1,3 0-1,7 1-25,-1-1 0,1-1-1,-1 0 1,22-6 0,-15 3-156,-1-1 0,-1-1 1,1-1-1,-1 0 0,0-2 0,-1 0 1,18-12-1,-4-5-117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20676,'8'-5'535,"-1"0"-1,1 0 0,0 0 0,0 1 1,0 0-1,1 1 0,-1 0 0,1 0 1,0 1-1,12-2 0,-16 3-385,0 0-1,1 1 1,-1-1-1,0 1 0,0 0 1,0 1-1,0-1 1,0 1-1,0 0 1,0 0-1,0 1 1,0 0-1,-1-1 1,1 2-1,0-1 0,-1 0 1,0 1-1,1 0 1,6 6-1,-9-6-136,0 0 0,0 0 0,0 0 0,0 0 0,-1 0 0,1 0 0,-1 1 0,0-1 0,0 0 0,0 1 0,-1-1 0,1 1 0,-1-1 0,1 1 0,-1-1 0,0 1-1,-1-1 1,1 1 0,-1-1 0,1 1 0,-1-1 0,0 1 0,0-1 0,-1 0 0,1 0 0,-4 6 0,-2 3-2,0 0 0,-1 0 1,0 0-1,-1-2 0,-14 15 0,14-16 34,-1 0 0,-20 14-1,42-26-94,0 1 1,0 1-1,0 0 0,21 1 1,-26 0-48,1 1 1,-1-1-1,0 2 0,1-1 1,-1 1-1,0 0 1,0 0-1,0 1 1,10 5-1,-15-7 75,0 0 1,0 0-1,0 0 0,-1 1 1,1-1-1,0 1 0,-1-1 1,1 1-1,-1-1 0,1 1 1,-1 0-1,0 0 1,1 0-1,-1 0 0,0 0 1,0 0-1,-1 0 0,1 0 1,0 0-1,-1 0 0,1 0 1,-1 0-1,0 1 0,0-1 1,0 0-1,0 0 0,0 0 1,0 1-1,0-1 1,-1 0-1,1 0 0,-1 0 1,1 0-1,-1 0 0,0 0 1,-1 3-1,-1 0 120,0-1-1,-1 1 1,1-1 0,-1 0-1,0 1 1,0-2 0,0 1-1,-1 0 1,1-1 0,-1 0-1,0 0 1,0 0 0,-9 3-1,2-1 185,-1 0 0,0-1 0,0 0 0,-22 2 0,-3-5-318,19-6-724,18 5 707,1 0-1,-1-1 1,1 1-1,0 0 1,-1 0-1,1-1 1,-1 1-1,1 0 1,0-1-1,-1 1 0,1 0 1,0-1-1,0 1 1,-1-1-1,1 1 1,0 0-1,0-1 1,-1 1-1,1-1 1,0 1-1,0-1 1,0 1-1,0-1 0,0 1 1,0-1-1,0 1 1,0-1-1,0 0 1,4-8-400,7 0-187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22701,'6'-4'2016,"7"1"-1264,-1 0-303,14-1 999,7-1-400,9-5-432,2 3-96,8-4-176,-2-4-112,-4 7-304,-5-1-184,-10 3-528,-9 6-448,-10 6 968,-5 6-184,-5 5-224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21261,'17'0'2032,"4"-5"-1264,5 0-344,7-4 784,2-1-239,3 0-313,1-2-360,-2 4-1088,-1 1 1472,-9 4-768,-2 1-40,-7 4-72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22141,'2'8'590,"0"0"-1,0 0 1,-1 0 0,0 0 0,-1 14 0,1 1 141,0 18-99,-2-33-552,1 1 1,0-1 0,0 1 0,1-1-1,0 0 1,0 1 0,1-1 0,1 0-1,5 15 1,-7-22-73,0 1 1,0-1-1,0 0 1,0 0-1,1 0 0,-1 1 1,0-1-1,1-1 1,-1 1-1,1 0 1,-1 0-1,1 0 0,-1-1 1,1 1-1,-1-1 1,1 1-1,0-1 0,-1 0 1,1 0-1,0 1 1,-1-1-1,1 0 1,0 0-1,0-1 0,-1 1 1,1 0-1,0-1 1,-1 1-1,1-1 0,-1 1 1,1-1-1,-1 0 1,3-1-1,7-3 13,0-1 0,-1 0 0,15-11 0,-22 15-15,77-65 134,-11 8-12,-67 58-124,0-1 0,-1 1-1,1 0 1,0-1 0,0 1 0,0 0-1,0 1 1,0-1 0,0 0 0,1 0-1,-1 1 1,2-1 0,-3 1-3,0 0 0,0 1 0,-1-1 0,1 0 0,0 1 0,-1-1 0,1 0 0,0 1 1,-1-1-1,1 1 0,0-1 0,-1 1 0,1-1 0,-1 1 0,1-1 0,-1 1 0,1 0 0,-1-1 0,1 1 1,-1 0-1,0 0 0,1-1 0,-1 1 0,0 0 0,0 0 0,1-1 0,-1 1 0,0 0 0,0 0 0,0-1 0,0 1 1,0 0-1,0 0 0,0 1 0,0 15 41,-1 0 1,-1 0 0,-6 32 0,4-27-960,-2 29 0,6-50 885,0 0 1,-1 0 0,1 0-1,0 0 1,0 0-1,1 0 1,-1 0 0,0 0-1,0 0 1,0 0-1,1-1 1,-1 1 0,0 0-1,1 0 1,-1 0-1,1 0 1,-1-1 0,1 1-1,-1 0 1,1 0-1,0 0 1,6 2-430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24 492 15763,'-17'-1'2059,"10"1"1414,20-1-1584,51-2-304,87-15 0,-86 9-1164,738-139 1252,-9-51-2100,-739 183 373,72-19-206,175-26 0,-368 67-2970,25-7 2701,-13-3-154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7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9 646 14995,'0'0'58,"0"0"0,-1 0-1,1 0 1,0 0 0,0 0-1,-1 0 1,1 0 0,0 0-1,0 0 1,-1 0 0,1 0-1,0 0 1,0 0 0,-1 0-1,1 0 1,0 0 0,-1 0-1,1 0 1,0 0 0,0 0-1,0 0 1,-1-1 0,1 1-1,0 0 1,0 0 0,-1 0-1,1 0 1,0-1 0,0 1-1,0 0 1,0 0 0,-1 0-1,1-1 1,0 1 0,0 0-1,0 0 1,0-1 0,0 1-1,0 0 1,0 0 0,-1-1-1,1 1 1,0 0 0,0 0-1,0-1 1,0 1 0,11-15 1442,24-14 408,-4 7-1075,1 2-1,1 2 1,47-21 0,110-31 413,-155 58-1007,95-29 482,160-29 0,140-1-379,-26 5-527,72-48-231,-288 66 229,-161 44-17,-16 5-300,-11-1 477,1 0 0,-1 0 0,0 0 0,0 0 0,0 0 0,0 0 0,0 0 0,0 0 0,0 0 0,1 0 0,-1 0 0,0 0 0,0 0 0,0 1 0,0-1 0,0 0 0,0 0 0,0 0 0,0 0 0,0 0 0,0 0 0,0 0 0,0 0 0,1 1 0,-1-1 0,0 0 0,0 0 0,0 0 0,0 0 0,0 0 0,0 0 0,0 0 0,0 1 0,0-1 0,0 0 0,0 0 0,0 0 0,0 0 0,0 0 0,0 0 0,-1 0 0,1 1 0,0-1 0,0 0 0,0 0 0,0 0 0,0 0 0,0 0 0,0 0 0,0 0 0,0 0 0,0 0 0,0 1 0,0-1 0,-1 0 0,1 0 0,-1 1-18,0-1 0,0 1 0,0 0 1,0-1-1,0 1 0,0-1 1,0 1-1,-1-1 0,1 1 1,0-1-1,0 0 0,0 0 0,-1 1 1,1-1-1,0 0 0,0 0 1,-1 0-1,1 0 0,0-1 0,-2 1 1,-15-5-563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8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 10122,'-26'6'1621,"26"-6"-1622,0 0 0,0 0 0,0 0 1,0 0-1,0 0 0,1 0 0,-1 0 0,0 0 0,0 0 0,0 1 0,0-1 0,0 0 0,0 0 0,0 0 0,0 0 0,0 0 0,0 0 0,0 0 0,0 0 0,0 0 0,0 0 1,0 0-1,0 0 0,0 0 0,0 0 0,0 0 0,0 0 0,0 0 0,0 1 0,0-1 0,0 0 0,0 0 0,0 0 0,0 0 0,0 0 0,0 0 0,0 0 0,0 0 1,0 0-1,0 0 0,0 0 0,0 0 0,0 0 0,0 0 0,0 0 0,0 0 0,0 0 0,0 0 0,0 0 0,0 1 0,-1-1 0,1 0 0,0 0 0,0 0 0,0 0 0,0 0 1,16 1-398,61-4-95,-47 0 863,-1 3 0,58 4 0,119 23 289,255-1 0,522-26-595,-397-28-44,1 0 0,216 6-5,278-3 10,-748 22-10,613-1 122,-1 34-32,221-10 385,-679-21 386,-468-2-800,-12 2 648,-10 0 1831,11-6-2923,-1 3 151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11707,'-1'1'72,"0"-1"0,1 0 1,-1 1-1,0-1 1,0 1-1,0-1 1,0 1-1,1 0 1,-1-1-1,0 1 1,1-1-1,-1 1 1,0 0-1,1 0 1,-1-1-1,1 1 1,-1 0-1,1 0 1,-1 0-1,1 0 1,0 0-1,-1 0 1,1 0-1,0-1 1,0 1-1,0 0 1,-1 1-1,2 0-24,0-1 1,-1 0-1,1 0 1,0 0-1,0 0 1,0 0-1,-1 0 0,1 0 1,0-1-1,0 1 1,0 0-1,1 0 0,-1-1 1,0 1-1,0 0 1,0-1-1,2 1 0,7 3 84,0-1-1,1 0 0,18 2 1,794 55 2355,-626-54-1552,355-37 1,-448 22-503,-97 6-346,-11-3 143,-16-3-99,1 4-107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 16428,'-2'-1'179,"1"1"1,-1-1 0,1 1 0,-1 0 0,1 0 0,-1 0 0,1 0 0,-1 0 0,1 0 0,-1 0-1,1 0 1,-1 1 0,1-1 0,-1 1 0,-1 0 0,-22 11 808,24-11-807,-11 5 372,1 1 0,-20 16 0,27-19-478,1-1 0,-1 1 0,1 0 0,-1 0-1,1 0 1,0 0 0,0 0 0,1 1-1,0-1 1,-4 8 0,6-11-59,0 0 0,-1 0 1,1 0-1,0 0 0,0 0 1,-1 0-1,1 0 0,0 0 0,0 0 1,0 0-1,0 0 0,0 0 0,0 0 1,1 0-1,-1 0 0,0 0 1,0 0-1,1-1 0,-1 1 0,0 0 1,1 0-1,-1 0 0,1 0 0,0 0 1,-1-1-1,1 1 0,0 1 1,1-1-2,-1-1 0,1 1-1,0 0 1,-1-1 0,1 1 0,0-1 0,0 1 0,-1-1 0,1 0 0,0 1 0,0-1 0,0 0 0,2-1 0,5 0 5,-1 0 0,1-1 0,-1 0 0,0 0 0,9-4 0,-6 0-6,-1 1-1,0-2 1,0 1 0,0-1-1,-1-1 1,17-16-1,-8 3-242,29-42-1,-42 52-162,-13 18 152,-15 20 65,22-26 169,-27 51-81,27-49 3,-1 1 0,1-1 0,0 0 0,0 1 1,0-1-1,0 0 0,1 1 0,-1-1 0,1 1 1,0-1-1,0 1 0,0-1 0,0 1 0,2 5 1,-1-8 50,-1 0 1,1 0-1,0 0 1,-1-1 0,1 1-1,0 0 1,0 0 0,0 0-1,0 0 1,-1-1-1,1 1 1,0-1 0,0 1-1,1 0 1,-1-1-1,0 0 1,0 1 0,0-1-1,0 0 1,0 1 0,0-1-1,1 0 1,-1 0-1,0 0 1,0 0 0,0 0-1,0 0 1,1 0 0,-1 0-1,2-1 1,2 0-46,1-1 1,-1 1-1,1-1 0,-1 0 1,6-3-1,17-11-469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10154,'16'3'1607,"-14"-2"-1512,0 0 0,1-1 0,-1 1 0,0-1 0,0 0 0,1 1 0,-1-1 0,0 0 0,0 0 0,1-1 0,-1 1 0,0 0 0,0-1 1,0 1-1,1-1 0,-1 0 0,0 0 0,2-1 0,2-1 5,-1 1 1,1 0-1,0 0 0,0 0 1,0 1-1,0-1 1,0 1-1,0 1 0,0-1 1,0 1-1,0 0 1,0 1-1,0-1 0,1 1 1,9 3-1,10 3 373,-1 2 1,30 13-1,-46-18-396,48 22 582,-33-14-516,0-1-1,0-2 0,49 13 0,61 4-32,1-5 0,198 3 0,633-60 393,-956 35-485,8-1-11,0 0 0,1 1 0,-1 1 0,0 0 0,0 2-1,22 4 1,-34-4 1593,-8-2-967,2 0-620,0 0 0,-1 0 0,1 0 0,0 0 0,0 0 0,-1 0 0,1 0 0,0 0 0,0 0 0,-1 0 0,1 0 0,0-1 0,0 1 0,0 0 0,-1 0 0,1 0 0,0 0 0,0-1 0,0 1 0,0 0 0,-1 0 0,1 0 0,0-1 0,0 1 0,0 0 0,0 0 0,0-1 0,0 1 0,0 0 0,0 0 0,-1-1 0,1 1 0,0 0 0,0 0 0,0-1 0,1-9-58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14707,'-5'3'492,"-1"0"0,0-1 0,0 0 0,0 0-1,0-1 1,-13 3 0,15-4-45,-1 3 1552,12 1-1471,11 1-463,35 1 56,-1-1 1,54-3 0,-48-1-100,76 9 0,-86-4 171,-131 6 2040,-18-10-1914,207 13-2568,-124-13 2552,-1 0-1,-24 7 0,0 0 10,22-4-221,-34 4 63,51-8-209,1-1 0,0 0 0,0 0 0,0 0 1,-1 0-1,1-1 0,0 1 0,0-1 0,0 0 1,0 1-1,0-2 0,0 1 0,-4-2 0,6 2 43,0 0-1,0 0 0,0 0 1,0 0-1,1 0 0,-1 0 1,0 0-1,0 0 1,1 0-1,-1 0 0,1 0 1,-1-1-1,1 1 0,-1 0 1,1 0-1,0-1 0,0 1 1,-1 0-1,1-2 1,3-26-110,-2 25 81,10-39-265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9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79 110 9306,'-27'14'1129,"18"-9"-391,0-1 0,0 2 1,-11 8-1,20-14-694,0 0-1,-1 0 1,1 0 0,0 0-1,0 0 1,-1 1-1,1-1 1,0 0-1,0 0 1,0 0 0,-1 0-1,1 0 1,0 1-1,0-1 1,0 0 0,0 0-1,-1 0 1,1 1-1,0-1 1,0 0 0,0 0-1,0 0 1,0 1-1,0-1 1,0 0-1,0 0 1,0 1 0,0-1-1,0 0 1,0 0-1,0 1 1,0-1 0,0 0-1,0 0 1,0 1-1,0-1 1,0 0 0,0 0-1,0 0 1,0 1-1,0-1 1,0 0-1,1 0 1,-1 1 0,0-1-1,0 0 1,0 0-1,0 0 1,0 0 0,1 1-1,-1-1 1,0 0-1,0 0 1,0 0 0,1 0-1,-1 0 1,0 0-1,0 1 1,1-1-1,-1 0 1,0 0 0,0 0-1,0 0 1,1 0-1,-1 0 1,1 0 0,19 2 736,-17-2-635,102 5 1000,90 3-302,-143-9-762,93-13-1,26-22-45,-96 18-23,114-11 1,-152 28-13,-35 1 0,-1 0 1,1 0-1,0 0 1,0 1 0,-1-1-1,1 0 1,0 1-1,0 0 1,-1-1 0,1 1-1,-1 0 1,1 0-1,0 0 1,-1 0 0,0 0-1,1 0 1,1 1-1,-3-2 3,0 1 0,0-1 0,0 0 0,0 1 0,1-1-1,-1 0 1,0 0 0,0 1 0,0-1 0,0 0 0,0 1-1,0-1 1,0 0 0,0 1 0,0-1 0,0 0 0,0 1-1,0-1 1,0 0 0,0 1 0,0-1 0,0 0 0,0 1-1,0-1 1,0 0 0,0 0 0,-1 1 0,1-1 0,0 0-1,0 1 1,0-1 0,0 0 0,-1 0 0,1 1-1,0-1 1,0 0 0,-1 0 0,1 0 0,0 0 0,0 1-1,-1-1 1,1 0 0,0 0 0,-1 0 0,1 0 0,0 0-1,-1 1 1,-17 2 85,15-3-73,-108 12 581,0-5 0,-116-9-1,187-1-514,-52-10-1,69 9-491,23 4 387,0 0 1,0 0 0,0 1 0,0-1-1,0 0 1,0 0 0,0 0 0,0 0 0,0 0-1,0 0 1,0 0 0,0 0 0,0 0-1,0 0 1,0 0 0,0 0 0,0 0 0,0 0-1,0 0 1,0 0 0,0 0 0,0 0-1,0 0 1,0 0 0,0 0 0,0 0 0,0 0-1,0 0 1,0 0 0,0 0 0,9 4-470,18 3-154,20-6-91,90-11 0,-58 2 139,-39 5 251,142-7-1876,-358 23 6161,151-13-3401,6 1-410,0-1 1,1-1 0,-33-5-1,47 5-160,1 0 0,-1 0 1,0 0-1,1 0 0,-1 0 0,1-1 0,-1 1 0,1-1 0,0 0 1,0 0-1,0-1 0,0 1 0,0-1 0,0 1 0,1-1 0,-1 0 1,1 0-1,0 0 0,0 0 0,0 0 0,0 0 0,0-1 0,1 1 1,-2-6-1,-2-22-265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0:4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11370,'5'3'64,"1"1"0,0-1-1,0 0 1,0-1-1,1 0 1,-1 0 0,0 0-1,1 0 1,7 0-1,64 3-304,-58-5 273,222-6-220,-148 1 329,149 11 0,-153 3 53,660 50 514,-662-57-688,515 18 65,-2 43 233,-529-51-271,250 39 144,3-23-99,346-31-34,-341-3-20,472 6 31,-139 2-41,663-44-125,-476 27-23,-718 16 112,539-6-30,-569 2 38,502-32-2,-210-1 11,-364 32-4,152-13 20,-151 16-2,1 1 0,-1 2 0,54 9 1,-78-9 6,0 0 0,-1 1 0,0-1 0,1 1 0,5 5 0,25 9-230,-36-17 196,0 0 1,0 0 0,0 0-1,0 0 1,0 0 0,-1 0 0,1 0-1,0-1 1,0 1 0,0 0 0,0 0-1,0-1 1,0 1 0,-1 0-1,1-1 1,0 1 0,0-1 0,0 1-1,-1-1 1,1 0 0,0 1 0,-1-1-1,1 0 1,-1 1 0,1-1-1,-1 0 1,1 0 0,-1 1 0,1-1-1,-1 0 1,1 0 0,-1-1 0,13-21-72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 18124,'10'-27'3027,"-8"17"-1238,-5 20 1546,-9 30-2940,1 1 1,2 0-1,-5 79 0,7 128-589,7-232 249,0 36-57,-5 134 113,5-186-112,0 0-1,0 0 1,0 0 0,0 0 0,0 0-1,0 1 1,0-1 0,0 0 0,0 0-1,0 0 1,0 0 0,0 0 0,0 1 0,0-1-1,-1 0 1,1 0 0,0 0 0,0 0-1,0 0 1,0 0 0,0 0 0,0 1-1,0-1 1,0 0 0,0 0 0,0 0-1,0 0 1,-1 0 0,1 0 0,0 0-1,0 0 1,0 0 0,0 0 0,0 1-1,0-1 1,-1 0 0,1 0 0,0 0-1,0 0 1,0 0 0,0 0 0,0 0-1,0 0 1,-1 0 0,1 0 0,0 0-1,0 0 1,0 0 0,0 0 0,0 0-1,-1-1 1,1 1 0,0 0 0,0 0 0,0 0-1,0 0 1,0 0 0,0 0 0,0 0-1,-1 0 1,1 0 0,0 0 0,0 0-1,0-1 1,0 1 0,0 0 0,-6-8-267,-9-27-845,3-1-1,-13-52 0,14 38 345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18588,'0'-8'321,"0"0"-1,1 0 1,0 0-1,1 1 1,-1-1-1,2 1 1,-1-1-1,1 1 1,0 0-1,0-1 1,8-10-1,-4 9-36,-1 1-1,1 0 1,1 0 0,0 0-1,0 1 1,0 0-1,18-10 1,-10 8-156,0 1 0,0 1 1,1 0-1,0 1 1,0 1-1,1 0 0,-1 2 1,1 0-1,0 1 1,19 0-1,-13 3-148,0 1-1,0 1 1,-1 1 0,1 1 0,-1 1-1,-1 1 1,1 1 0,21 11-1,-26-10-35,0 0-1,-1 2 1,0 0-1,0 1 1,-1 0-1,-1 1 0,0 1 1,-1 1-1,23 29 1,-34-40 64,-1 1 1,1 0 0,0-1-1,-1 1 1,0 0-1,0 0 1,-1 0 0,1 0-1,-1 0 1,0 1-1,0 7 1,-1-9 33,0 0 0,-1-1 0,1 1 0,-1 0 1,0 0-1,0 0 0,0-1 0,-1 1 0,1 0 0,-1-1 0,0 0 0,0 1 0,0-1 0,0 0 0,-1 0 0,-4 5 1,-3 0 102,0 0 0,0 0 1,0-2-1,0 1 1,-1-1-1,-1-1 1,1 0-1,0 0 1,-1-1-1,-13 3 0,5-3-132,0 0 0,0-1 0,0-1 0,0-1 0,-29-3 0,46 2-61,0 0-361,-1 0 0,1 0 1,-1-1-1,1 1 1,0-1-1,-1 0 0,1 0 1,0 0-1,0 0 0,0-1 1,0 1-1,0-1 1,-5-3-1,1-1-825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27 17940,'1'-1'160,"-1"-1"1,0 1-1,1 0 0,-1 0 1,0-1-1,0 1 1,0 0-1,0 0 0,0-1 1,0 1-1,0 0 0,-1 0 1,1-1-1,-1 0 1,1 1-94,0 1 0,-1-1 0,1 1 0,0 0 0,-1-1 0,1 1 0,0 0 0,-1-1 1,1 1-1,-1 0 0,1-1 0,0 1 0,-1 0 0,1 0 0,-1 0 0,1-1 0,-1 1 0,1 0 1,-1 0-1,1 0 0,-1 0 0,1 0 0,-1 0 0,0 0 0,-2 0 79,1 1 0,-1-1 1,0 1-1,1 0 0,-1 0 0,1 0 0,-1 0 0,1 1 1,-1-1-1,1 1 0,-4 3 0,-15 14 149,1 1-1,1 0 1,0 2-1,2 0 1,-25 42-1,18-20 43,2 0-1,-24 66 1,27-53-50,3 0 1,-18 113-1,29-136-247,3-1 0,1 0 0,1 1 0,2-1 1,1 1-1,13 54 0,-14-80-72,1 1-1,-1-1 1,2 0 0,-1 0 0,1 0 0,0 0 0,1 0 0,0-1 0,7 9 0,-8-13 44,-1 1 0,1-1 0,-1-1 0,1 1 0,0 0 1,0-1-1,0 0 0,0 0 0,0 0 0,1 0 0,-1-1 0,0 0 0,1 0 0,-1 0 0,1 0 1,0-1-1,-1 1 0,1-1 0,4-1 0,24-3-80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21325,'-4'18'2375,"-4"34"1,3-13-1989,-29 236-248,29-158-3071,-3-134 731,4-7 1304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3 230 15251,'-1'-6'503,"0"-1"0,1 0 0,0 1 0,0-1 0,0 1 0,1-1 0,0 0-1,0 1 1,1-1 0,-1 1 0,2 0 0,3-10 0,-2 9-91,1 0 0,-1 0 0,1 0 0,1 1 0,-1 0 0,1 0 0,0 0 0,1 1 0,12-9 1,-5 5-223,1 0 1,0 2 0,1 0 0,-1 0 0,1 2 0,1 0 0,-1 1-1,1 0 1,-1 1 0,23 0 0,-30 2-183,1 1 0,-1 0 0,1 1 0,0 0 0,-1 0 0,1 1-1,-1 0 1,0 1 0,1 0 0,-1 0 0,-1 1 0,1 1 0,0-1 0,-1 1 0,0 0 0,0 1 0,-1 0 0,1 1-1,8 9 1,-13-12-13,0 0 0,0 0 0,0 1 0,0-1 0,-1 1 0,0 0 0,0 0 0,0 0 0,0 0 0,-1 0 0,0 0 0,0 0 0,0 1 0,-1-1 0,1 0 0,-1 1 0,-1-1 0,1 0 0,-1 0 0,0 1 0,0-1 0,0 0 0,-1 0 0,0 0 0,0 0 0,0 0 0,0-1 0,-5 7 0,0-1 22,0-1 1,0 1-1,-1-1 1,-1-1-1,1 1 1,-1-2-1,-1 1 0,0-1 1,0-1-1,0 1 1,-17 6-1,-29 7-9,53-19-177,-1 0 0,1 0 0,-1-1 0,0 1 0,1-1 0,-1 0 0,1 0 0,-1 0 0,0 0 0,1-1 0,-1 1 0,1-1 0,-1 0 0,-4-2 0,8 3 128,-1 0-1,1-1 0,-1 1 1,1 0-1,-1-1 1,1 1-1,-1-1 0,1 1 1,-1-1-1,1 1 0,-1-1 1,1 1-1,0-1 1,-1 0-1,1 1 0,0-1 1,0 1-1,-1-1 1,1 0-1,0 1 0,0-1 1,0 0-1,0 1 1,0-2-1,3-6-705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18 22189,'-2'-2'166,"0"0"0,0 1 1,-1-1-1,1 1 0,-1-1 0,1 1 1,-1 0-1,1 0 0,-1 0 0,1 0 1,-1 0-1,0 1 0,0-1 0,1 1 1,-1 0-1,0 0 0,0 0 0,-4 1 1,2 0-36,1 0 1,0 1-1,-1-1 1,1 1-1,0 0 1,0 0-1,0 1 1,0-1-1,1 1 1,-6 4-1,-3 6-41,0 0-1,0 1 1,1 0-1,-14 25 1,19-29-87,0 0 1,0 0-1,1 1 1,0 0-1,1 0 0,0 0 1,1 1-1,0-1 1,1 1-1,0 0 1,1 0-1,0-1 0,2 19 1,-1-28-3,0 0 0,0 0 1,1 1-1,-1-1 0,1 0 1,0 0-1,-1 0 0,1 0 1,0 0-1,0 0 0,1 0 1,-1 0-1,0 0 0,1 0 1,-1-1-1,1 1 0,-1-1 0,1 1 1,0-1-1,0 1 0,2 0 1,-1-1 12,-1 0 1,1 0 0,0 0-1,0-1 1,0 1 0,1-1-1,-1 0 1,0 0 0,0 0 0,0 0-1,0 0 1,0-1 0,5-1-1,2-1 58,-1 0 1,1-1-1,-1 0 0,0 0 0,-1-1 0,1-1 1,-1 1-1,13-12 0,-10 6 63,0-1-1,-1 0 1,0-1-1,-1 0 1,-1 0-1,9-18 1,-13 23-61,0-1 1,-1 0 0,0 0 0,0 0 0,-1 0 0,0 0 0,-1 0 0,0-1 0,-1 1 0,1 0 0,-3-18-1,1 24-78,1 0 1,-1 0-1,0 0 0,0 0 0,0 0 0,-1 0 0,1 0 0,0 1 0,-1-1 0,0 0 0,0 1 0,0-1 0,0 1 0,-3-3 0,4 4-43,0 0-1,-1 1 0,1-1 1,0 0-1,-1 1 1,1-1-1,0 1 0,-1-1 1,1 1-1,-1 0 0,1-1 1,-1 1-1,1 0 0,-1 0 1,1 0-1,-1 0 1,1 0-1,0 1 0,-1-1 1,1 0-1,-1 1 0,1-1 1,-1 1-1,1-1 0,0 1 1,0-1-1,-1 1 1,1 0-1,0 0 0,0 0 1,0 0-1,-2 1 0,-19 25-2621,22-26 2590,-1-1 1,0 1 0,1 0 0,-1 0-1,1 0 1,-1 0 0,1 0-1,-1 0 1,1 0 0,0 0 0,-1 0-1,1 0 1,0 0 0,0 0 0,0 0-1,0 0 1,0 1 0,0-1-1,0 0 1,0 0 0,0 0 0,0 0-1,1 0 1,-1 0 0,0 0 0,1 0-1,-1 0 1,1 1 0,12 3-961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24 13955,'0'-2'143,"0"0"0,0 1 0,0-1 0,0 1 0,0-1 0,0 0 0,0 1 0,-1-1 0,1 0 0,-1 1 0,0-3 0,1 4-109,0 0 1,0 0-1,-1-1 0,1 1 1,0 0-1,0 0 0,-1 0 1,1 0-1,0 0 1,0 0-1,0-1 0,-1 1 1,1 0-1,0 0 0,-1 0 1,1 0-1,0 0 0,0 0 1,-1 0-1,1 0 1,0 0-1,0 0 0,-1 0 1,1 0-1,0 0 0,0 0 1,-1 1-1,1-1 0,0 0 1,0 0-1,-1 0 1,1 0-1,0 0 0,0 0 1,-1 1-1,1-1 0,0 0 1,0 1-1,-5 3 484,1 1 0,-1 0 0,1 0 0,-6 10 1,-7 11 115,1 1 1,1 0 0,2 1 0,1 1 0,1 0-1,-8 31 1,18-56-570,0 1 0,0 0 1,1-1-1,0 1 0,0 0 0,0 0 0,0-1 0,0 1 0,1 0 1,0 0-1,0-1 0,1 1 0,2 8 0,-2-11-47,0 1 0,0-1 0,0 1-1,0-1 1,0 0 0,1 1 0,-1-1 0,0 0-1,1-1 1,0 1 0,-1 0 0,1-1 0,0 1-1,0-1 1,0 0 0,0 0 0,0 0 0,0-1 0,0 1-1,0-1 1,0 1 0,4-1 0,8 0 2,-1-1 0,1-1 1,-1 0-1,0-1 0,1 0 0,22-10 1,-17 7-40,1 0 1,22-3-1,-43 9 17,1-1-1,-1 1 1,1 0-1,-1 0 1,0 0-1,1 0 1,-1 0-1,1 0 1,-1 0-1,0 0 1,1 0-1,-1 0 1,1 0-1,-1 0 1,0 1-1,1-1 1,-1 0-1,0 0 1,1 0-1,-1 0 1,0 1-1,1-1 1,-1 0-1,0 0 1,1 1-1,-1-1 1,0 0-1,0 1 1,1-1-1,-1 0 1,0 1 0,0-1-1,1 1 0,-3 14-10,-13 14-31,-16 10-3405,38-45 2874,8-4-196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19652,'-1'2'254,"0"-1"-1,0 1 1,0-1-1,-1 1 0,1-1 1,-1 1-1,1-1 1,-1 0-1,1 0 1,-4 2-1,0 0 177,3-1-175,-8 6 628,0 0 1,-11 13-1,19-19-847,0 0-1,0 0 0,1 0 0,-1 1 0,1-1 0,-1 0 1,1 1-1,0-1 0,0 1 0,0 0 0,0-1 0,0 1 0,1 0 1,-1-1-1,1 1 0,0 0 0,0 4 0,0-6-41,1 1-1,-1 0 0,1-1 0,0 1 0,0 0 1,-1-1-1,1 1 0,0-1 0,0 1 1,1-1-1,-1 1 0,0-1 0,0 0 1,1 0-1,-1 0 0,2 1 0,29 17-151,-19-13 62,14 9-220,-11-7 151,-2-1 0,1 2 1,-1 0-1,-1 1 0,1 0 0,11 13 0,-24-22 172,0 0-1,0 1 1,0-1-1,0 0 1,-1 0 0,1 0-1,0 0 1,-1 1-1,1-1 1,0 0-1,-1 1 1,0-1-1,1 0 1,-1 1 0,0-1-1,0 1 1,0-1-1,0 1 1,0-1-1,0 0 1,0 1-1,0-1 1,-1 3 0,0-2 44,0 1 1,-1-1 0,1 0-1,-1 0 1,1 0 0,-1-1-1,0 1 1,1 0 0,-1-1 0,0 1-1,0-1 1,-4 3 0,-2 0 145,0 0-1,-1 0 1,0-1 0,0 0 0,0 0 0,-10 1-1,11-3-150,-1 1-1,1-2 0,-1 1 0,1-1 0,-1-1 1,1 0-1,0 0 0,-10-2 0,15 2-109,1 0 1,-1-1-1,0 1 0,0 0 0,1-1 0,-1 1 0,1-1 0,0 0 0,-1 0 1,1 0-1,0 0 0,0 0 0,0-1 0,0 1 0,0 0 0,1-1 0,-1 0 1,1 1-1,0-1 0,0 0 0,0 0 0,0 1 0,0-1 0,0 0 1,1 0-1,-1-4 0,0-20-438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1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19452,'-33'67'6175,"23"-40"-6038,1 1 1,2 0-1,0 0 0,2 1 1,1 0-1,1 0 0,2 37 1,1-44-228,2-1-1,1 1 1,0 0 0,2-1 0,0 0 0,2 0-1,0 0 1,1-1 0,1 0 0,15 24 0,-12-28-1164,-10-16 295,-3-4-76,-15-29-1713,-109-161-1470,66 106 6739,57 85-2225,0 1 0,1-1 1,-1 1-1,1-1 0,-1 0 0,1 1 0,0-1 0,0 0 0,-1-5 0,2 7-203,0 1 0,0-1 0,0 1-1,0-1 1,1 1 0,-1 0 0,0-1-1,0 1 1,0-1 0,0 1 0,1-1-1,-1 1 1,0 0 0,1-1 0,-1 1-1,0-1 1,0 1 0,1 0-1,-1-1 1,1 1 0,-1 0 0,0 0-1,2-1 1,19-3 1207,167-1-921,-144 4-553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19396,'0'0'61,"0"0"0,1 0 0,-1 0-1,0-1 1,0 1 0,0 0 0,0 0 0,0 0-1,1-1 1,-1 1 0,0 0 0,0 0 0,0 0-1,1-1 1,-1 1 0,0 0 0,0 0 0,1 0 0,-1 0-1,0 0 1,0 0 0,1 0 0,-1 0 0,0 0-1,0 0 1,1 0 0,-1 0 0,0 0 0,0 0-1,1 0 1,-1 0 0,0 0 0,0 0 0,1 0 0,-1 0-1,0 0 1,0 0 0,1 0 0,-1 0 0,0 0-1,0 1 1,0-1 0,1 0 0,-1 0 0,0 0-1,0 0 1,0 1 0,1-1 0,2 20 1578,-7 35-509,3-45-936,-2 14-82,0 4-49,1 0 0,1 0 1,3 38-1,-2-64-60,1-1 0,-1 1 0,0-1-1,1 1 1,0-1 0,-1 1 0,1-1-1,0 1 1,-1-1 0,1 0 0,0 1 0,0-1-1,0 0 1,0 0 0,1 0 0,-1 0 0,0 0-1,0 0 1,1 0 0,-1 0 0,0 0 0,1 0-1,-1-1 1,1 1 0,-1-1 0,1 1-1,-1-1 1,1 1 0,-1-1 0,3 0 0,7 1 15,-1-1 0,1 0 0,19-3 0,2 0 14,-27 3-31,1 0 0,-1 1 0,1-1 0,-1 1 0,0 1 0,0-1 0,1 1 0,-1 0 0,0 0 0,0 0 0,0 1 0,-1-1 0,1 1 0,4 4 0,-7-5-1,1 0 0,-1 1-1,0-1 1,0 1-1,0-1 1,0 1 0,-1 0-1,1 0 1,-1 0-1,1 0 1,-1 0 0,0 0-1,0 0 1,-1 0-1,1 0 1,-1 1 0,1-1-1,-1 0 1,0 0 0,0 0-1,0 1 1,-1-1-1,1 0 1,-1 0 0,-1 4-1,0-1 49,-1-1 0,1 0 0,-1 0 0,0 0 0,0 0 0,-1 0 0,0-1 0,0 1 0,0-1 0,0 0 0,0 0 0,-1-1 0,0 1 0,1-1 0,-1 0 0,-9 4 0,4-2 102,-2-1-1,1 1 0,0-2 1,-1 1-1,1-2 1,-1 1-1,-14 0 0,15-3-20,1 0-1,-1-1 0,1 0 1,-1 0-1,-16-5 0,24 5-175,0 1 0,0-1 0,-1-1 0,1 1-1,0 0 1,0-1 0,0 0 0,1 1 0,-1-1-1,0 0 1,1 0 0,-1-1 0,1 1 0,-1-1 0,1 1-1,0-1 1,0 0 0,1 1 0,-1-1 0,0 0-1,-1-6 1,2 8-60,1-1 0,0 1 0,0-1 0,0 1 0,0-1 0,0 1 0,0-1 0,0 1 1,0-1-1,1 1 0,-1-1 0,0 1 0,1-1 0,0 1 0,-1-1 0,1 1 0,0-1 0,-1 1 0,1 0 0,0 0 0,0-1 0,0 1 0,0 0 0,1 0 0,-1 0 0,0 0 0,2-1 0,3-2-117,0 1 1,-1 0-1,1 0 1,0 1-1,11-3 0,27-6-773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151 350 17996,'-3'-1'328,"-1"0"0,1 1 0,-1 0 0,1-1 0,-1 1 0,1 0 0,-1 1 0,0-1 0,1 1 0,-1-1 0,1 1 1,-1 0-1,1 0 0,0 1 0,-4 1 0,2 0-121,0 0 0,0 0-1,1 1 1,-1 0 0,1 0 0,0 0 0,0 0 0,-5 8 0,2-2-169,1 1 1,1-1-1,-1 1 0,2 0 1,0 0-1,0 0 0,1 1 1,-3 15-1,6-24-32,-1-1 0,1 1-1,0-1 1,0 1 0,0 0 0,0-1 0,0 1-1,1-1 1,-1 1 0,1-1 0,-1 1 0,1-1-1,0 0 1,0 1 0,0-1 0,0 0 0,1 0-1,1 3 1,-2-4 11,1 0 0,-1 0 1,0 0-1,1-1 0,-1 1 0,1 0 0,-1-1 0,1 1 0,0-1 1,-1 1-1,1-1 0,-1 0 0,1 0 0,0 0 0,-1 0 0,1 0 0,-1 0 1,1 0-1,0 0 0,-1-1 0,1 1 0,-1-1 0,1 1 0,-1-1 1,1 0-1,-1 1 0,1-1 0,-1 0 0,2-1 0,8-6 90,1 0 0,-2-1 0,1 0 0,-2-1 0,1 0 0,-1-1 1,0 1-1,-1-2 0,-1 1 0,0-1 0,0 0 0,-1-1 0,-1 1 0,0-1 0,-1 0 0,0-1 0,-1 1 0,2-19 0,-4 29-99,-2 1 0,1-1 0,0 0 0,0 0 0,-1 1-1,0-1 1,1 1 0,-1-1 0,0 1 0,-3-5 0,4 6-9,0 1 0,0-1 0,-1 1 0,1 0 0,0-1 0,-1 1 0,1-1 0,0 1 0,-1 0 0,1-1 0,-1 1 0,1 0 0,-1 0 0,1-1 0,-1 1 0,1 0 0,-1 0 0,1 0 0,-1-1 0,1 1 0,-1 0 0,0 0 0,0 0-4,0 1 1,0-1 0,0 0 0,0 1-1,0-1 1,1 1 0,-1-1-1,0 1 1,0-1 0,0 1 0,1 0-1,-1-1 1,0 1 0,1 0 0,-1 0-1,1-1 1,-2 3 0,1-2-13,0 0 1,1-1 0,-1 1 0,0 0-1,0 0 1,1 1 0,-1-1-1,0 0 1,1 0 0,-1 0 0,1 0-1,0 1 1,-1-1 0,1 0-1,0 0 1,0 0 0,0 1 0,0-1-1,0 0 1,0 1 0,0-1-1,0 0 1,0 0 0,1 1 0,-1-1-1,0 0 1,1 0 0,-1 0-1,1 0 1,-1 1 0,1-1 0,0 0-1,-1 0 1,1 0 0,0 0 0,0 0-1,0 0 1,0-1 0,0 1-1,0 0 1,0 0 0,0-1 0,1 2-1,2-1-40,0 1 1,0-1-1,0 0 0,1 1 0,-1-2 1,0 1-1,0 0 0,1-1 0,-1 0 1,0 0-1,8-1 0,5-3 2,-1 0 0,0-1 0,0-1 0,0 0 0,-1-1 0,0-1 0,0 0 0,-1-1 0,0 0 1,-1-2-1,0 1 0,20-22 0,-19 17 111,-1 0 1,-1-1 0,0-1-1,-2 1 1,1-2 0,-2 0 0,-1 0-1,0 0 1,-1-1 0,6-26-1,-9 23 36,-7 26-30,-10 35-41,4-7 37,0 0-1,2 1 0,2 0 1,-2 34-1,7-48-13,0 1 0,2 0 0,0-1 0,1 1 0,0-1 0,2 0 0,0 0 0,10 22 0,-9-28-38,-1 0 1,2-1-1,0 0 0,10 14 1,-16-25-7,-1 0 1,0-1-1,1 1 1,-1-1 0,1 1-1,-1-1 1,1 1-1,-1-1 1,1 0-1,-1 1 1,1-1-1,-1 1 1,1-1-1,0 0 1,-1 1-1,1-1 1,-1 0 0,1 0-1,1 1 1,-2-2-2,0 1 1,1 0 0,-1 0-1,0 0 1,1-1 0,-1 1-1,0 0 1,0 0 0,1-1 0,-1 1-1,0 0 1,0 0 0,1-1-1,-1 1 1,0 0 0,0-1-1,0 1 1,0 0 0,1-1-1,-1 1 1,0-1 0,0 1-1,0 0 1,0-1 0,0-29-19,-3 16-15,1-1 0,-2 1 0,0 1 0,-1-1 0,0 0 0,-1 1 0,-1 0 1,0 1-1,0-1 0,-2 1 0,1 1 0,-1 0 0,-18-17 0,12 17-2,15 10 36,-1 1 0,1 0 0,-1-1 0,1 1 0,-1 0 1,1-1-1,-1 1 0,1 0 0,-1 0 0,1-1 0,-1 1 1,1 0-1,-1 0 0,1 0 0,-1 0 0,0 0 0,1 0 1,-1 0-1,1 0 0,-1 0 0,1 0 0,-1 0 0,1 0 1,-1 0-1,0 0 0,0 1 0,1 0 0,0-1 1,0 1-1,0-1 0,0 0 1,1 1-1,-1-1 0,0 1 1,0-1-1,0 1 0,1-1 0,-1 1 1,0-1-1,1 0 0,-1 1 1,0-1-1,1 1 0,-1-1 1,0 0-1,1 0 0,-1 1 1,1-1-1,-1 0 0,1 0 0,-1 1 1,1-1-1,-1 0 0,1 0 1,14 8-22,1-3 20,0 0 0,1 0 1,-1-2-1,1 0 0,0-1 0,0 0 0,0-2 1,18-1-1,-11-1 10,0 0 1,0-2-1,0-1 1,-1-1-1,23-9 0,-36 11 0,-1 0-1,0-1 0,14-9 0,-21 13-6,-1 0 1,1 0 0,-1 1-1,1-1 1,-1 0 0,0-1-1,0 1 1,1 0 0,-1 0-1,0 0 1,0-1 0,0 1-1,0-1 1,-1 1 0,1 0-1,0-1 1,-1 0 0,1 1-1,-1-1 1,1 1 0,-1-1-1,1 0 1,-1 1 0,0-1-1,0 0 1,0 1-1,0-1 1,0 0 0,-1 1-1,0-3 1,1 3 0,-1 0-1,0 0 0,0 0 1,0 0-1,0 0 0,0 0 1,-1 0-1,1 0 1,0 1-1,0-1 0,0 1 1,-1-1-1,1 1 0,0-1 1,-1 1-1,1 0 1,0-1-1,-1 1 0,1 0 1,-1 0-1,1 0 1,0 0-1,-1 0 0,1 1 1,-1-1-1,1 0 0,-2 1 1,-3 0 9,0 1 0,0 0 0,0 0 0,0 0 0,-5 3 0,4 0 13,0 0 0,0 0-1,1 0 1,0 1 0,0 0 0,0 0 0,1 0 0,0 1 0,0 0 0,1 0 0,-1 0-1,2 0 1,-1 1 0,1-1 0,-3 9 0,5-10-34,-1 0 0,0 1 0,1-1 0,0 0-1,1 0 1,-1 1 0,1-1 0,1 0 0,-1 0 0,1 1 0,0-1 0,0 0-1,1 0 1,0 0 0,0 0 0,0 0 0,1 0 0,0-1 0,0 1 0,5 6 0,-6-9 24,0-1 1,1 1 0,0-1 0,-1 0 0,1 1 0,0-1-1,0-1 1,0 1 0,0 0 0,0-1 0,0 0 0,1 1-1,-1-1 1,0 0 0,1-1 0,-1 1 0,1-1 0,-1 1-1,1-1 1,-1 0 0,1-1 0,-1 1 0,7-2 0,36-5-23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20044,'-5'32'4448,"1"3"-3531,2 46 0,2-71-880,1-1 0,0 0-1,0 1 1,1-1 0,0 0-1,1 0 1,0 0 0,0-1-1,1 1 1,7 10 0,-11-17-13,1-1 1,0 1 0,0-1 0,1 0-1,-1 1 1,0-1 0,0 0-1,1 0 1,-1 0 0,1 0-1,-1 0 1,1 0 0,-1 0 0,1 0-1,-1-1 1,1 1 0,0-1-1,0 1 1,-1-1 0,1 1 0,0-1-1,2 0 1,-1 0 25,0-1 0,0 0-1,0 1 1,0-1 0,0 0 0,0-1 0,0 1 0,0 0-1,0-1 1,-1 0 0,5-3 0,3-3 158,0-1-1,-1 0 1,-1-1 0,16-21-1,-15 17-70,0-1 0,-1 1 0,-1-2 0,0 1 1,-1-1-1,0 0 0,-2-1 0,5-26 0,-9 26-96,-1 17-42,1 0 1,0 0-1,0 0 1,0 0-1,0 0 0,0 0 1,0-1-1,0 1 0,0 0 1,0 0-1,0 0 0,0 0 1,0 0-1,-1 0 0,1 0 1,0 0-1,0 0 1,0-1-1,0 1 0,0 0 1,0 0-1,-1 0 0,1 0 1,0 0-1,0 0 0,0 0 1,0 0-1,0 0 0,0 0 1,-1 0-1,1 0 1,0 0-1,0 0 0,0 0 1,0 0-1,0 0 0,-1 0 1,1 0-1,0 0 0,0 0 1,0 0-1,0 0 0,0 1 1,0-1-1,-1 0 1,1 0-1,0 0 0,-1 1-8,0 1 1,0-1-1,0 0 0,0 1 0,0 0 0,0-1 0,0 1 0,0-1 1,1 1-1,-1 0 0,1-1 0,-1 1 0,1 2 0,-1 0-1,0 0 0,1 1-1,0-1 1,0 0 0,0 0 0,0 0-1,1 0 1,0 0 0,0 0-1,0 0 1,0 0 0,0 0-1,1 0 1,0-1 0,-1 1 0,4 4-1,-3-6 10,0 0-1,0 0 0,1 0 1,-1 0-1,0 0 1,1 0-1,-1-1 1,1 1-1,-1-1 0,1 0 1,-1 0-1,1 0 1,0 0-1,0 0 0,0-1 1,0 1-1,-1-1 1,1 0-1,0 1 1,0-1-1,0-1 0,0 1 1,0 0-1,3-2 1,2 1-1,0-2 0,0 1 1,0-1-1,0 0 1,-1-1-1,1 0 0,-1 0 1,0-1-1,0 1 0,0-1 1,-1-1-1,0 0 1,0 0-1,0 0 0,-1 0 1,1-1-1,-2 0 0,1 0 1,-1 0-1,0-1 1,0 1-1,2-9 0,-6 15-5,0 1 1,0 0-1,0-1 0,1 1 0,-1 0 0,0-1 0,0 1 0,0-1 1,0 1-1,0 0 0,0-1 0,0 1 0,0 0 0,0-1 0,0 1 0,0-1 1,0 1-1,0 0 0,0-1 0,0 1 0,0 0 0,-1-1 0,1 1 1,0-1-1,0 1 0,0 0 0,-1 0 0,1-1 0,0 1 0,0 0 0,-1-1 1,1 1-1,0 0 0,0 0 0,-1-1 0,0 1 0,-14 4-163,-14 17-22,19-12 122,0 0-1,-12 18 1,19-23 59,0 0 1,0 0 0,0 0-1,1 1 1,0-1 0,0 1-1,0-1 1,1 1 0,-1 0-1,0 5 1,2-9 9,0 1 1,0-1 0,0 0-1,0 0 1,1 1-1,-1-1 1,0 0 0,1 0-1,-1 0 1,1 1 0,-1-1-1,1 0 1,0 0-1,-1 0 1,1 0 0,0 0-1,0 0 1,-1 0-1,1 0 1,0 0 0,0-1-1,0 1 1,0 0-1,1 0 1,-1-1 0,0 1-1,2 0 1,4 2-6,0-1 1,0 0 0,12 2-1,-15-3 1,282 53-432,-283-53 423,1 0 12,0 0 1,0-1-1,0 1 1,1-1-1,-1 0 0,8 0 1,-12-1 9,1 1 0,0 0 0,-1 0 0,1 0 0,0-1 0,-1 1 0,1 0 0,-1-1 0,1 1 0,0 0 0,-1-1 1,1 1-1,-1-1 0,1 1 0,-1-1 0,0 1 0,1-1 0,-1 1 0,1-2 0,-1 1 14,1-1 1,-1 1-1,0 0 0,1-1 0,-1 1 1,0-1-1,0 1 0,0 0 1,-1-1-1,1 1 0,0-1 1,0 1-1,-1-2 0,-5-12 145,-1 1-1,0-1 1,0 2 0,-1-1-1,-12-14 1,-1-3-25,-34-46-1564,55 77 1371,0 0 1,0 0-1,0 0 0,0 0 1,0 0-1,0 0 0,-1-1 1,1 1-1,0 0 0,0 0 1,0 0-1,0 0 0,0 0 1,0-1-1,0 1 1,0 0-1,0 0 0,1 0 1,-1 0-1,0 0 0,0-1 1,0 1-1,0 0 0,0 0 1,0 0-1,0 0 0,0 0 1,0 0-1,0-1 0,0 1 1,0 0-1,1 0 0,-1 0 1,0 0-1,0 0 0,0 0 1,0 0-1,0 0 0,0 0 1,1 0-1,-1 0 0,0 0 1,0 0-1,0-1 0,0 1 1,0 0-1,0 0 0,1 0 1,-1 0-1,0 0 0,0 0 1,0 1-1,15-1-1044,13 5 341,2 3-162,10 0-143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 21733,'-11'-1'315,"1"0"0,-1 0 0,1 1 1,-1 0-1,1 1 0,0 0 1,-1 1-1,1 0 0,0 1 0,0 0 1,0 1-1,0 0 0,1 0 1,-1 1-1,1 0 0,-15 11 0,23-15-322,0-1-1,0 1 0,0 0 0,1 0 0,-1-1 0,0 1 0,0 0 1,1 0-1,-1 0 0,0 0 0,1 0 0,-1 0 0,1 0 0,0 0 1,-1 0-1,1 0 0,0 0 0,-1 0 0,1 0 0,0 0 0,0 2 1,0-3-12,1 1 1,-1 0 0,0 0 0,1-1 0,-1 1 0,1 0-1,0 0 1,-1-1 0,1 1 0,0-1 0,-1 1 0,1 0-1,0-1 1,-1 1 0,1-1 0,0 0 0,0 1 0,0-1-1,0 0 1,1 1 0,8 1-256,0 1 0,0-2 0,17 1 0,-16-1-24,9 1-192,-2-1-179,1 1 0,0 1 0,-1 0 0,0 1 0,21 8 0,-38-11 637,1-1-1,-1 1 1,0-1-1,0 1 0,1 0 1,-1-1-1,0 1 0,0 0 1,0 0-1,0 0 0,0 0 1,0 0-1,0 0 1,0 0-1,0 0 0,-1 0 1,1 0-1,0 0 0,-1 0 1,1 1-1,-1-1 0,1 0 1,-1 1-1,1-1 1,-1 2-1,0-1 50,0 0 0,-1 1 0,1-1 0,-1 0-1,1 0 1,-1 1 0,0-1 0,0 0 0,0 0 0,0 0 0,-1 0 0,1 0 0,-2 3 0,-7 5 322,0 1 0,-1-1 1,-19 15-1,25-22-276,-4 4 68,5-3-130,0-1 0,-1 1 0,1-1 0,-1 0 0,0-1 0,1 1 0,-1-1 0,-1 0 0,-4 2 0,-2-5-48,9-9-99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18100,'1'0'101,"0"-1"0,0 1-1,0 0 1,0 0 0,-1 0 0,1 0 0,0 0 0,0 0 0,0 0-1,0 1 1,0-1 0,0 0 0,0 0 0,0 1 0,0-1 0,0 1-1,-1-1 1,1 1 0,0-1 0,0 1 0,0-1 0,-1 1-1,1-1 1,0 1 0,-1 0 0,1 0 0,0-1 0,-1 1 0,1 0-1,-1 0 1,0 0 0,1 0 0,-1-1 0,1 1 0,-1 0 0,0 0-1,0 2 1,1 2 203,-1 1-1,0 0 1,0 0 0,-1 0-1,-1 7 1,0-3 103,-24 155 1579,-16 152-1053,41-267-793,1-51-138,0 1 0,0 0 0,0 0-1,0 0 1,0 0 0,0 0 0,0 0-1,0 0 1,0 0 0,1-1 0,-1 1-1,0 0 1,0 0 0,0 0-1,0 0 1,0 0 0,0 0 0,0 0-1,0 0 1,0 0 0,0 0 0,0 0-1,0-1 1,0 1 0,0 0-1,1 0 1,-1 0 0,0 0 0,0 0-1,0 0 1,0 0 0,0 0 0,0 0-1,0 0 1,0 0 0,0 0 0,1 0-1,-1 0 1,0 0 0,0 0-1,0 0 1,0 0 0,0 0 0,0 0-1,0 0 1,0 0 0,1 0 0,-1 0-1,0 0 1,0 0 0,0 0-1,0 0 1,0 0 0,0 0 0,0 1-1,0-1 1,0 0 0,0 0 0,1 0-1,-1 0 1,0 0 0,0 0-1,0 0 1,0 0 0,0 0 0,0 0-1,0 1 1,0-1 0,0 0 0,6-10 49,9-31 8,-2-1 1,10-53 0,3-8-161,-5 29-143,46-105 0,-64 173 219,0 1 1,0 0-1,0-1 1,0 1-1,1 1 0,0-1 1,0 1-1,7-7 0,-10 10 21,0 0 1,1 0-1,-1 0 0,1 0 0,-1 0 0,1 1 0,-1-1 0,1 0 0,0 1 0,-1 0 0,1-1 0,0 1 0,-1 0 0,1-1 0,0 1 0,-1 0 0,1 0 0,0 1 0,0-1 0,-1 0 0,1 1 0,-1-1 0,1 0 1,0 1-1,-1 0 0,1-1 0,-1 1 0,1 0 0,-1 0 0,1 0 0,-1 0 0,0 0 0,1 0 0,0 2 0,1 0 11,0 0 1,0 0-1,0 0 1,-1 1-1,1-1 1,-1 1-1,0 0 1,0 0-1,-1-1 1,1 1-1,-1 0 0,1 1 1,-1-1-1,-1 0 1,1 0-1,0 0 1,-1 6-1,0-4 69,-1 1 0,0-1-1,0 1 1,-1-1 0,1 1 0,-2-1 0,1 0-1,0 0 1,-1 0 0,-6 9 0,4-7 52,0-1 0,-1 0 1,0 0-1,0 0 0,-1-1 1,0 0-1,-11 8 0,13-11-68,0 0-1,-1 0 1,1 0-1,0 0 1,-1-1-1,0 0 1,1-1 0,-1 1-1,0-1 1,0 0-1,-8 0 1,11-1-125,-1 0 0,0-1 0,0 0 0,0 0 0,1 0 1,-1 0-1,1-1 0,-1 1 0,1-1 0,-1 0 0,1 0 0,0 0 1,0 0-1,0-1 0,0 1 0,0-1 0,1 0 0,-1 0 1,1 0-1,-1 0 0,1 0 0,0-1 0,-1-3 0,-6-14-296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92 18292,'1'-1'150,"-1"0"-1,0 0 1,1-1-1,-1 1 1,0 0 0,0 0-1,0 0 1,0 0 0,0 0-1,0 0 1,0 0-1,-1 0 1,1-1 0,0 1-1,0 0 1,-1 0 0,1 0-1,-1 0 1,1 0-1,-1 0 1,0 0 0,1 1-1,-1-1 1,0 0 0,1 0-1,-1 0 1,0 1-1,0-1 1,0 0 0,0 1-1,0-1 1,0 0 0,0 1-1,0-1 1,0 1-1,0 0 1,0-1 0,0 1-1,0 0 1,0 0 0,0 0-1,-2 0 1,-1 0 33,0 0 0,0 0-1,0 0 1,1 1 0,-1 0 0,0 0 0,0 0 0,1 0 0,-1 1 0,1-1 0,-5 3-1,0 2-152,0 1-1,0-1 0,1 1 0,0 1 0,0-1 0,1 1 0,0 0 0,0 1 0,1-1 1,0 1-1,0 0 0,1 0 0,0 1 0,1-1 0,0 1 0,0 0 0,-1 17 1,3-25-31,1-1 1,0 1 0,0-1 0,0 1 0,0 0 0,0-1 0,0 1 0,0-1 0,0 1 0,1-1 0,-1 1-1,0 0 1,1-1 0,0 1 0,-1-1 0,1 0 0,0 1 0,0-1 0,-1 0 0,1 1 0,0-1 0,0 0 0,1 0-1,0 2 1,0-2 1,0-1 0,0 1 1,0-1-1,0 1 0,0-1 0,0 0 0,0 1 0,1-1 0,-1 0 0,0 0 0,0-1 0,0 1 0,0 0 0,0-1 0,4 0 1,4-3 7,0 0 1,1-1 0,-2 0-1,1 0 1,15-12 0,-10 5 25,0-1 1,-1 0-1,-1-1 0,0 0 1,0-1-1,-2-1 1,0 0-1,-1 0 0,0-1 1,-2-1-1,0 1 1,9-29-1,-17 38-41,-4 8-35,-6 11-112,4 2-192,0 1 1,1 0-1,-5 16 0,9-26 157,0 0 0,0 0 0,0 0 0,1-1 0,-1 1 0,1 0 0,0 0 0,0 0 0,0 0 0,0 0 0,1 0 0,0 0 0,0-1 0,0 1 1,0 0-1,0-1 0,3 5 0,8 1-555,7-8-109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82 149 17700,'0'-5'340,"3"-27"1866,-3 32-2168,0 0 0,0 0 0,0 0 0,0 0 0,-1 0-1,1 0 1,0 0 0,0 0 0,0 0 0,0 0 0,0 0 0,0 0 0,0 0-1,0 0 1,0 0 0,0 0 0,0 0 0,0 0 0,0 0 0,0 0 0,0 0 0,0-1-1,-1 1 115,1 0-114,-5 22 1086,-2 13-277,-22 108 615,-12 176 1,40-316-1441,1 0 0,0 1 0,1-1 0,-1 0 0,0 0 0,1 0 0,1 4 0,5-1 148,-7-6-158,1 0-1,0 0 0,0 0 0,-1-1 0,1 1 0,0 0 0,0 0 1,-1-1-1,1 1 0,0 0 0,-1-1 0,1 1 0,0-1 1,-1 1-1,1-1 0,0 0 0,5-5 44,-1 0-1,1-1 1,-2 1-1,1-1 1,-1 0-1,0 0 1,0-1-1,-1 1 1,3-11-1,18-74 147,-22 84-189,0-2-15,-1 7-6,0 0-1,0 0 1,0-1-1,-1 1 1,0-1-1,1 1 1,-1-1-1,0 1 1,-1-1-1,1-3 1,0 9-65,1 6-5,1 0 0,0 0-1,0 0 1,1 0 0,5 11-1,-5-15 69,0 0 0,0-1 0,0 1 0,0-1 0,1 0 0,0 0 0,-1 0 0,1 0 0,0-1 0,1 1 0,-1-1 0,0 0 0,0-1 0,1 1-1,0-1 1,-1 0 0,1 0 0,-1 0 0,1 0 0,0-1 0,0 0 0,-1 0 0,1 0 0,0-1 0,0 1 0,-1-1 0,1 0 0,-1-1 0,1 1-1,-1-1 1,6-2 0,-5 2 28,-1 0-1,1 0 0,-1 0 0,1-1 0,-1 0 1,0 0-1,0 0 0,-1 0 0,1 0 0,-1-1 1,1 1-1,-1-1 0,0 0 0,0 0 0,-1 0 1,1-1-1,-1 1 0,0-1 0,0 1 0,0-1 1,-1 0-1,0 0 0,0 1 0,0-1 0,0 0 1,-1 0-1,0 0 0,0 0 0,-1-10 0,1 15-15,0-1 0,0 0-1,-1 0 1,1 0-1,0 1 1,0-1-1,-1 0 1,1 0 0,0 1-1,-1-1 1,1 0-1,0 1 1,-1-1 0,1 0-1,-1 1 1,0-1-1,1 0 1,-1 1-1,1-1 1,-1 1 0,0-1-1,1 1 1,-1 0-1,0-1 1,0 1-1,1 0 1,-2-1 0,0 1-1,1 0 0,-1 0 1,1 0-1,-1 1 0,1-1 1,0 0-1,-1 1 1,1-1-1,-1 1 0,1-1 1,0 1-1,-1 0 0,-1 1 1,-3 2-5,0 0 0,1 1 0,0 0 0,0 0 0,-7 8 0,5-2 2,0 1-1,0-1 1,1 1 0,0 0 0,-6 24 0,10-31 7,1 0 1,-1 0-1,1 0 1,0 0-1,1 0 1,-1 0-1,1 0 1,0 0 0,1 1-1,-1-1 1,1 0-1,0 0 1,0 0-1,0 0 1,1 0-1,0 0 1,0-1-1,3 6 1,-3-7 10,1 0 0,-1-1-1,1 1 1,0-1 0,0 0 0,0 0 0,0 0 0,1 0 0,-1-1-1,0 1 1,1-1 0,-1 0 0,1 0 0,0 0 0,-1 0 0,1-1 0,0 0-1,-1 1 1,1-1 0,0 0 0,-1-1 0,7 0 0,3-1 49,0-1 1,0 0-1,-1-1 0,1 0 1,11-6-1,-4-1 12,0 0-1,-2-1 1,1-1-1,-2-1 0,0 0 1,0-2-1,-1 0 1,-1 0-1,-1-1 0,13-20 1,-2-2 1,-2 0 0,-1-1 0,30-82 0,-43 99-87,-1 1 0,-1-1 1,-1 0-1,-1-1 0,2-33 1,-6 55 0,-1 0 1,0-1 0,0 1 0,-1-1-1,1 1 1,0 0 0,-1-1 0,0 1 0,-1-4-1,2 6 6,0-1 0,0 1 1,-1 0-1,1-1 0,0 1 0,0 0 0,0 0 0,-1-1 0,1 1 0,0 0 0,-1 0 0,1 0 0,0-1 0,0 1 1,-1 0-1,1 0 0,0 0 0,-1 0 0,1 0 0,0 0 0,-1 0 0,1 0 0,0 0 0,-1 0 0,1 0 0,-1 0 1,1 0-1,-15 9-69,9-1 51,0 0-1,1 1 1,-1-1-1,1 1 0,1 0 1,0 0-1,0 1 1,-4 17-1,0 6 0,-5 44 1,10-38 20,1 1 1,5 67 0,22 78-5,-19-163 12,-3-17 48,-2-15 4,-3-9-32,0 0 0,-2 0 0,0 0 0,-8-21-1,2 4-19,-4-10-44,8 27 14,1 0 1,0 1 0,1-2 0,-2-28-1,6 48 18,0-1 0,0 0-1,0 0 1,0 1-1,0-1 1,0 0 0,1 0-1,-1 1 1,0-1-1,0 0 1,1 1 0,-1-1-1,0 0 1,1 1-1,-1-1 1,0 0 0,1 1-1,-1-1 1,1 1-1,-1-1 1,1 0 0,-1 1-1,1-1 1,0 1-1,-1 0 1,1-1 0,0 1-1,-1 0 1,1-1-1,0 1 1,-1 0 0,1 0-1,0-1 1,0 1-1,-1 0 1,1 0 0,0 0-1,0 0 1,-1 0-1,1 0 1,0 0 0,-1 0-1,1 0 1,0 1-1,0-1 1,-1 0 0,1 0-1,0 1 1,-1-1-1,2 1 1,5 1-261,0 1 0,0 1-1,10 6 1,-14-9 70,55 38-1996,-46-32 1540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22613,'2'4'1720,"2"-5"-1720,0-3-440,4-4 1056,2 0-248,1-2-424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17868,'-7'36'2184,"-5"6"-1296,-3 4-271,-1 2 999,0 3-472,0-1-88,5-6-303,-1-4-153,7-7-288,0-7-136,4-9-328,-1-4-176,2-11-600,2 0-241,-1-12 905,1-7-256,-1-6-168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17668,'2'5'1880,"1"-2"-1416,0-3-816,-1-3 1256,-2 1-375,-3-3-65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33 21493,'-2'-3'184,"0"0"0,0 1 0,0 0 1,-1-1-1,1 1 0,-1 0 0,1 0 0,-1 0 1,0 1-1,0-1 0,0 1 0,0-1 1,0 1-1,0 0 0,0 0 0,-5-1 1,3 2 7,-1-1 1,1 1-1,-1 1 0,1-1 1,-1 0-1,1 1 1,-1 0-1,1 1 1,-6 1-1,-2 2-82,1 0 0,0 1 0,0 1 0,0 0 1,1 0-1,0 1 0,-12 12 0,20-18-103,-2 3-24,0 0 0,0 0 1,0 0-1,1 1 0,-8 10 0,12-15 5,-1 0 0,1 1 0,-1-1 0,1 0 0,0 0 1,-1 0-1,1 1 0,0-1 0,0 0 0,0 0 0,0 1 1,0-1-1,0 0 0,0 0 0,0 1 0,1-1 0,-1 0 0,0 0 1,1 1-1,-1-1 0,1 0 0,-1 0 0,1 0 0,-1 0 0,1 0 1,0 0-1,0 0 0,0 0 0,-1 0 0,1 0 0,0 0 1,0-1-1,0 1 0,0 0 0,1-1 0,-1 1 0,0 0 0,0-1 1,3 1-1,16 8-279,2-1 1,25 7 0,-23-8-160,31 12 1,-47-15 338,42 21-657,-47-23 715,0 0 1,0 0-1,0 0 0,0 0 0,-1 1 0,1-1 0,-1 1 1,1-1-1,-1 1 0,0 0 0,0 0 0,2 5 0,-3-6 68,-1-1 0,0 1-1,1-1 1,-1 1 0,0 0-1,0-1 1,0 1-1,-1-1 1,1 1 0,0 0-1,-1-1 1,1 1 0,-1-1-1,1 1 1,-1-1 0,1 1-1,-1-1 1,0 1 0,0-1-1,0 0 1,0 1-1,0-1 1,0 0 0,0 0-1,-1 0 1,1 0 0,0 0-1,0 0 1,-1 0 0,1 0-1,-3 0 1,-5 5 237,-1-2-1,1 0 1,-16 5 0,20-7-133,-7 2 170,-1 0 0,0 0 0,0-1 0,0-1 0,0 0 0,-22 0 0,34-2-297,0 0-1,0 0 0,0 0 1,0 0-1,0 0 0,0 0 1,1-1-1,-1 1 0,0 0 1,0 0-1,0-1 0,0 1 1,0-1-1,0 1 0,0 0 1,1-1-1,-1 0 0,0 1 1,0-1-1,1 0 0,-1 1 1,-1-2-1,2 1-53,0 0 1,0 0-1,0 0 0,0 0 1,0 0-1,0 1 0,0-1 1,0 0-1,0 0 0,1 0 1,-1 0-1,0 1 1,0-1-1,1 0 0,-1 0 1,1 0-1,-1 1 0,1-1 1,0-1-1,4-4-322,1 0 1,0 0-1,11-9 0,10-6-173,5-2-210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15 276 17740,'6'11'1800,"-6"8"-968,-5 5-264,0 7 1009,0 2-345,2 2-456,1 0-96,2-5-208,2-9-111,7-6-329,1-7-176,4-8-593,-2-8-399,-1-10 928,2-6-232,-7-13-112</inkml:trace>
  <inkml:trace contextRef="#ctx0" brushRef="#br0" timeOffset="1">61 1 18468,'-5'7'2184,"0"2"-1431,0 1-385,3-2 1536,2 2-1128,2 2-312,6-1-984,0 1-520,6 1 856,1-1-208,1 3-112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118 416 17380,'-11'9'434,"0"0"0,1 1 0,1 0 0,0 0 1,0 1-1,1 0 0,0 1 0,1 0 0,0 0 1,1 0-1,0 1 0,1 0 0,-4 16 0,8-27-412,1 0 0,-1 0 0,1 0-1,0 0 1,-1-1 0,1 1-1,0 0 1,0 0 0,0 0 0,1 0-1,-1 0 1,0 0 0,1 0 0,-1 0-1,1 0 1,0-1 0,0 1 0,-1 0-1,1 0 1,0-1 0,1 1-1,-1-1 1,0 1 0,0-1 0,1 1-1,1 1 1,0-2 7,0 0 0,-1 1 0,1-1-1,0-1 1,0 1 0,0 0 0,0-1 0,-1 0 0,1 1-1,0-1 1,0 0 0,0 0 0,0-1 0,0 1-1,0-1 1,0 1 0,4-3 0,5-2 37,0 0 0,0 0 0,-1-2 0,1 1 0,-1-1 0,-1-1 0,0 0 1,0-1-1,0 0 0,-1 0 0,-1-1 0,1 0 0,-2 0 0,8-13 0,2-6 72,-2 1 0,-1-2 0,-1 0-1,13-47 1,-15 41 29,8-58-1,-17 79-120,-1 0 0,0-1 0,-1 0 0,-1 1 0,0-1 0,-6-22 0,7 35-38,-1-1 0,0 1 0,0 0 0,0 0 0,0 0 0,-1 1 0,1-1 0,-1 0 0,1 0 0,-1 1 0,0-1 0,0 1 0,-1 0 0,1-1 0,0 1 0,-1 0 0,-4-3 0,4 4-4,0 0 0,1 0-1,-1 1 1,0-1 0,1 1 0,-1-1-1,0 1 1,1 0 0,-1 0-1,0 0 1,0 1 0,1-1-1,-1 1 1,0-1 0,1 1-1,-1 0 1,0 0 0,1 0-1,0 0 1,-1 1 0,-2 1-1,-4 3 3,0 1 0,0 0 0,0 0 0,1 1 0,1 0-1,-1 0 1,1 1 0,0 0 0,1 0 0,0 1 0,1-1-1,-7 17 1,9-20-28,1 0 1,0 0-1,0 1 0,0-1 0,1 0 0,0 1 1,0-1-1,1 0 0,-1 1 0,1-1 1,1 1-1,-1-1 0,1 1 0,1-1 0,-1 0 1,1 1-1,0-1 0,0 0 0,1 0 0,-1 0 1,2-1-1,6 11 0,7 3-244,1-2 0,20 17 0,-18-18-301,-1 1-1,21 25 0,-35-36 502,-1 0 0,1 0-1,-1 1 1,0-1 0,-1 1 0,0 0-1,0 0 1,0 0 0,-1 1 0,0-1-1,-1 0 1,1 9 0,-2 0-90,-2-1 52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18556,'0'8'1840,"1"12"-1055,2 3-241,-1 12 808,3 9-288,-5 15-48,-4 7-87,-7 8-353,-8 2-96,-5 6-176,-8 1-16,-2 2-184,-4-2-328,0-7 248,-4-2-80,3 7 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20436,'6'-6'1649,"4"4"-1257,3-2-128,13 0 600,2-3-192,13-1-304,3 3-112,6-1-128,0 3-24,1 3-232,-3 0-160,-6 3-296,-2 4-208,-9 2-392,-2-2-153,-10-1 817,-5-1-320,-12 3 32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19828,'0'1'1745,"10"1"-1193,5-2-216,10 0 616,7 0-200,7 0-384,2 0-368,8-2-840,-2 2-256,-4 2 840,-6-1-240,-8-1-152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17236,'1'0'82,"-1"0"1,0 0-1,1-1 0,-1 1 1,0 0-1,1 0 1,-1 0-1,0 0 1,1 0-1,-1 0 1,0 0-1,0 0 0,1 0 1,-1 1-1,0-1 1,1 0-1,-1 0 1,0 0-1,1 0 1,-1 0-1,0 0 0,0 1 1,1-1-1,-1 0 1,0 0-1,0 0 1,0 1-1,1-1 1,-1 0-1,0 0 0,0 1 1,0-1-1,1 0 1,-1 1-1,1 15 1378,-11 27-612,7-30-521,-21 98-33,-17 180 0,33-224-2568,4-68 1424,-1-4 242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20 233 17404,'-2'-2'143,"0"-1"-1,0 1 1,1-1 0,-1 1 0,0-1 0,1 0-1,0 1 1,-1-1 0,1 0 0,0 0 0,1 0-1,-1 0 1,0 0 0,1 0 0,0 0-1,-1 0 1,1 0 0,1-1 0,-1 1 0,0 0-1,1 0 1,-1 0 0,1 0 0,0 0 0,0 0-1,0 1 1,1-1 0,2-5 0,0 0 103,1 0 1,1 0-1,-1 1 1,1 0 0,1 0-1,-1 0 1,1 1-1,13-10 1,-4 6-158,1 1-1,0 0 1,0 2 0,1 0 0,0 0 0,0 2 0,1 0-1,-1 1 1,1 1 0,35-1 0,-28 4-89,1 0-1,0 2 1,-1 1 0,1 1 0,-1 2-1,0 0 1,30 12 0,-46-14-12,-1 0 1,1 1 0,-1 0 0,0 0 0,11 9 0,-18-12 10,0-1 1,0 1-1,0 0 1,0-1-1,0 1 1,-1 0-1,1 0 1,-1 0-1,1 0 1,-1 1-1,0-1 1,0 0-1,0 1 1,0-1-1,0 0 0,-1 1 1,1-1-1,-1 1 1,1-1-1,-1 1 1,0 0-1,0-1 1,0 1-1,0-1 1,-1 1-1,1-1 1,-2 5-1,-1 0 30,0 0-1,-1-1 0,0 0 0,0 1 1,-1-2-1,1 1 0,-1 0 1,-1-1-1,-10 9 0,-1-1 203,-39 23-1,41-28-67,-1 0-1,-20 7 0,32-14-227,-1 1-1,0-1 1,0 0 0,0 0-1,0 0 1,0 0 0,0-1-1,0 0 1,0 0 0,0 0-1,0-1 1,-6-1 0,10 1 44,0 1 1,0-1 0,0 1 0,0-1 0,0 0-1,0 1 1,0-1 0,0 0 0,0 0 0,0 0-1,0 0 1,1 0 0,-1 0 0,0 0 0,1 0-1,-1 0 1,1 0 0,-1 0 0,0-2 0,-2-10-274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12 16572,'2'-11'1468,"-10"14"-506,-14 16 172,-24 26 445,25-25-980,-31 37 0,25-20-236,2 1 0,1 2 0,2 0 0,-32 85 0,42-89-246,1 0 0,2 1 0,1 0 0,2 0 0,2 1 0,0 53 0,4-81-145,1 0 0,0 1 1,0-1-1,1 0 0,0 0 1,1 0-1,0 0 0,1 0 1,0-1-1,10 17 0,-11-21-143,1 0-1,0 0 0,1 0 0,-1 0 1,1-1-1,0 0 0,0 0 0,1 0 1,-1-1-1,1 0 0,-1 0 1,1 0-1,0 0 0,0-1 0,0 0 1,1 0-1,-1-1 0,7 1 0,30 0-401,6-3-205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14939,'4'6'314,"0"0"0,0-1 0,0 0 0,1 0 0,0 0 0,0 0 0,0-1 0,0 0 0,1 0 0,-1 0 1,1 0-1,0-1 0,0 0 0,1-1 0,-1 1 0,10 1 0,3 1 108,-1-1 1,1-1 0,0-1 0,0-1-1,0 0 1,0-2 0,0 0 0,0-1-1,0-1 1,0-1 0,33-11 0,-48 13-389,0 0 1,0 0-1,0-1 1,0 0-1,-1 0 1,1 0-1,-1 0 1,0 0-1,0-1 1,0 1-1,-1-1 1,1 0-1,2-4 1,-5 7-33,1-1 1,0 1-1,-1 0 1,1-1-1,-1 1 1,0 0 0,1-1-1,-1 1 1,0 0-1,0-1 1,0 1 0,0-1-1,0 1 1,0-1-1,0 1 1,0 0-1,-1-1 1,1 1 0,0 0-1,-1-1 1,1 1-1,-1 0 1,0-1-1,1 1 1,-1 0 0,0 0-1,0 0 1,0 0-1,0 0 1,0 0 0,0 0-1,0 0 1,0 0-1,0 0 1,0 0-1,0 1 1,-1-1 0,1 0-1,0 1 1,-1-1-1,1 1 1,0 0-1,-1-1 1,1 1 0,-2 0-1,-2-1-9,0 0-1,0 1 1,0 0 0,0 0-1,0 0 1,0 1 0,1-1-1,-1 1 1,0 0-1,0 1 1,1-1 0,-1 1-1,1 0 1,-1 0 0,1 0-1,0 1 1,-5 2-1,5-2 6,1-1-1,-1 1 0,1 0 0,-1 0 1,1 0-1,0 1 0,0-1 0,1 1 0,-1-1 1,1 1-1,0 0 0,-1 0 0,2 0 1,-1 0-1,0 0 0,1 1 0,0-1 1,-1 9-1,2-12 5,0 0-1,0 1 1,0-1 0,0 1-1,0-1 1,1 0 0,-1 1-1,0-1 1,1 0 0,-1 1-1,1-1 1,0 0 0,-1 0-1,1 0 1,0 1 0,0-1 0,0 0-1,-1 0 1,1 0 0,2 1-1,0 0 6,0 0-1,0-1 1,0 1-1,-1-1 1,2 0-1,-1 0 1,0 0-1,5 1 0,5 0 21,1-1-1,-1-1 0,18 0 1,11-5 51,62-13 1,-19 2 1,-83 15-75,0 1-1,0 0 1,1 0 0,-1 0 0,0 0 0,0 0-1,0 0 1,0 0 0,1 1 0,-1-1-1,0 1 1,0 0 0,0-1 0,0 1 0,0 0-1,0 0 1,0 0 0,0 1 0,-1-1-1,1 0 1,0 1 0,-1-1 0,1 1-1,-1-1 1,3 4 0,21 18 176,-18-19-287,1 0 0,0-1 0,0 0-1,0 0 1,0 0 0,0-1 0,1 0 0,-1-1-1,1 0 1,0 0 0,-1-1 0,1 0-1,-1-1 1,1 0 0,-1 0 0,15-4 0,-22 5 74,0-1 0,-1 1 0,1 0 0,0 0 0,0-1 0,-1 1 0,1-1 0,-1 1 0,1-1 0,0 1 0,-1-1 0,1 1 0,-1-1 0,1 1 0,-1-1 0,1 0 0,-1 1 0,0-1 0,1 0 0,-1 1 0,0-1 0,1 0 1,-1 0-1,0 1 0,0-1 0,0 0 0,0-1 0,-4-8-571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19604,'3'-4'1577,"-2"8"-1185,-5 9-208,0 10 712,-3 7-280,1 13-344,-1 6-152,0 4-120,1 2 32,2 3-136,1-7-136,0-6-424,1-6-264,1-14 704,-2-6-112,3-18-169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3 136 14707,'-1'-2'188,"1"0"1,-1 0-1,1 0 0,0 1 0,0-1 1,0 0-1,0 0 0,0 0 0,0 0 1,0 1-1,1-1 0,-1 0 1,1 0-1,-1 0 0,1 1 0,0-1 1,0 0-1,0 1 0,-1-1 0,2 1 1,-1-1-1,0 1 0,0-1 0,0 1 1,1 0-1,1-2 0,5-5 589,0 2 0,0-1-1,13-7 1,-7 6-540,0 1-1,1 0 1,1 1 0,-1 0-1,1 1 1,0 1 0,0 0-1,0 2 1,32-2 0,-38 3-224,0 1 0,1 1 0,-1-1 0,0 2 0,0 0 1,0 0-1,0 0 0,0 1 0,0 1 0,0 0 0,-1 0 0,0 1 0,0 0 0,0 1 1,-1-1-1,15 14 0,-21-17-13,0 0 0,-1 0 1,1 0-1,0 0 0,-1 0 1,1 0-1,-1 0 0,0 1 1,0-1-1,0 0 0,0 1 1,0-1-1,0 1 0,-1-1 1,1 1-1,-1 0 0,1-1 1,-1 1-1,0-1 0,-1 6 1,0-4 8,0 0 0,-1-1 0,1 1 0,-1-1 0,0 0 0,0 1 0,0-1 0,0 0 0,0 0 0,-1 0 1,1 0-1,-7 4 0,-2 2 29,-1-1 1,0 0 0,-1 0 0,0-2-1,0 1 1,-19 5 0,-22 3-477,49-15 405,1 1 1,-1-1-1,0 1 1,1-1-1,-1-1 1,1 1 0,-1-1-1,0 1 1,-8-4-1,2-3-123,7-3-83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55 19508,'-8'2'287,"0"1"0,0-1 0,0 1 0,0 1 1,0 0-1,1 0 0,0 0 0,-1 1 0,2 0 0,-1 0 0,1 1 0,-1-1 0,2 2 0,-1-1 0,1 1 0,-9 13 0,7-8-208,1-1-1,0 1 1,0 0-1,2 0 0,-1 1 1,2-1-1,0 1 1,0 0-1,1 0 0,0 16 1,2-24-75,0-1 1,0 0-1,0 0 0,1 0 1,-1 0-1,1 1 1,0-1-1,1 0 0,-1 0 1,1 0-1,0-1 1,-1 1-1,2 0 0,-1-1 1,0 1-1,1-1 1,-1 0-1,1 0 0,0 0 1,7 5-1,-7-6 15,0 0 1,0-1-1,1 1 0,-1-1 0,0 0 0,1 0 0,-1 0 0,1 0 0,-1-1 1,1 1-1,0-1 0,-1 0 0,1 0 0,-1-1 0,1 1 0,-1-1 0,1 1 1,-1-1-1,1 0 0,-1 0 0,1-1 0,-1 1 0,0-1 0,6-3 1,0-2 73,0 1 1,0-2 0,-1 1-1,0-1 1,0 0 0,-1-1-1,0 0 1,-1 0 0,0 0 0,0-1-1,-1 0 1,0 0 0,5-15-1,-4 6 82,0-1-1,-1 1 1,-2-1 0,0 1-1,0-1 1,-2-34-1,-1 47-125,-1 0-1,0 1 0,0-1 1,-1 0-1,0 1 0,-3-11 0,4 16-61,1 0 0,0 0-1,-1 0 1,1 0 0,-1 1-1,1-1 1,-1 0-1,0 0 1,1 0 0,-1 0-1,0 0 1,1 1 0,-1-1-1,0 0 1,0 1-1,0-1 1,0 1 0,1-1-1,-1 1 1,0-1 0,0 1-1,0-1 1,0 1-1,0 0 1,0 0 0,0-1-1,-1 1 1,1 0 0,0 0-1,0 0 1,0 0-1,0 0 1,0 1 0,0-1-1,0 0 1,0 0 0,0 1-1,0-1 1,0 0-1,0 1 1,0-1 0,0 1-1,0-1 1,1 1 0,-1 0-1,0-1 1,0 1-1,0 0 1,1 0 0,-2 1-1,0 0-90,0 1-1,0-1 0,0 1 0,0 0 1,0 0-1,1 0 0,0 0 0,-1 0 1,1 0-1,0 0 0,0 0 0,1 1 0,-1-1 1,1 0-1,0 0 0,-1 1 0,1-1 1,1 0-1,-1 4 0,8-2-350,3-4-57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17804,'-2'5'637,"0"1"0,0-1 0,-1 1 0,1-1 0,-5 6 0,6-9-130,-3 6-223,0 0-1,0-1 1,1 1 0,0 0 0,0 1-1,1-1 1,0 0 0,0 1 0,0 14 0,2-21-276,0-1 0,1 0 0,-1 1 0,1-1 0,-1 0 0,1 0 0,-1 1 0,1-1 0,0 0 0,0 0 0,0 0 0,-1 0 0,1 0 0,0 0 0,0 0 0,0 0 0,1 0-1,-1-1 1,0 1 0,0 0 0,0-1 0,2 2 0,33 8-217,-22-6 79,17 4-278,-7-2-206,33 14 0,-51-18 490,-1 0 1,1 1-1,-1 0 0,0 0 0,0 0 1,0 1-1,-1-1 0,1 1 0,-1 1 0,0-1 1,5 7-1,-8-10 129,0 1 1,-1-1-1,1 0 1,-1 1-1,1-1 1,-1 1-1,0-1 1,0 1-1,1-1 1,-1 1-1,0-1 1,0 1-1,-1-1 0,1 1 1,0-1-1,0 1 1,-1-1-1,1 1 1,-1-1-1,1 0 1,-1 1-1,1-1 1,-1 0-1,0 1 1,0-1-1,0 0 1,0 0-1,0 0 0,0 0 1,0 0-1,0 0 1,0 0-1,-3 2 1,-4 3 275,0-1 0,0 1 0,-16 6 0,24-12-257,-14 8 293,0-2 1,0 1 0,0-2 0,-1 0-1,1-1 1,-1 0 0,-24 2-1,37-6-314,1 0-1,0 0 0,-1 0 0,1 0 0,0 0 0,0 0 0,-1 0 0,1-1 1,0 1-1,0-1 0,0 1 0,-1-1 0,1 1 0,0-1 0,0 1 0,0-1 1,0 0-1,0 0 0,0 0 0,0 1 0,0-1 0,1 0 0,-2-2 0,1 2 1,0-1 0,1 0 0,-1 0 0,1 0 0,-1 0-1,1 0 1,0-1 0,0 1 0,0 0 0,0 0 0,0 0-1,0 0 1,0 0 0,1-2 0,7-26-237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19620,'-2'2'371,"0"0"0,0 1 0,0 0 0,0 0 0,1-1 0,-1 1 0,-1 5-1,-12 33 397,2 1-1,2 1 1,2-1-1,-7 71 1,7 176-840,9-285 82,0-4-28,0 0 0,1 1 0,-1-1 0,0 0 0,0 1 0,0-1-1,0 0 1,0 1 0,0-1 0,0 1 0,0-1 0,0 0 0,0 1-1,0-1 1,0 0 0,-1 1 0,1-1 0,0 0 0,0 0 0,0 1-1,0-1 1,0 0 0,-1 1 0,1-1 0,0 0 0,0 0 0,-1 1 0,1-1-1,0 0 1,0 0 0,-1 1 0,1-1 0,-1 0 0,-7-8-438,-12-27-94,18 31 468,-109-240 784,110 243-653,1 0 0,-1 1 0,1-1 1,0 0-1,-1 0 0,1 0 0,0 1 0,-1-1 0,1 0 0,0 0 1,0 0-1,0 0 0,0 1 0,0-1 0,0 0 0,0 0 0,0 0 1,0 0-1,0 0 0,1 1 0,-1-1 0,0 0 0,0 0 0,1 0 1,0-1-1,0 2 28,1-1 0,-1 0 1,1 1-1,-1 0 0,1-1 1,-1 1-1,1 0 0,-1 0 1,1 0-1,-1 0 1,1 0-1,0 0 0,1 0 1,26 2-212,1-2 1,-1-1-1,0-1 1,0-2-1,37-9 1,-23 3-106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22669,'-2'1'116,"1"-1"0,0 1 0,0 0 0,0 0 0,-1 1 1,1-1-1,0 0 0,1 0 0,-1 0 0,0 1 0,0-1 0,0 0 0,1 1 1,-1-1-1,1 1 0,-1-1 0,1 1 0,-1-1 0,1 2 0,-1 1 120,-29 101 1620,27-90-1840,1-1 0,0 1 0,1 0-1,1 0 1,2 20 0,-2-33-19,0 0 1,1 0 0,-1 0-1,1-1 1,-1 1 0,1 0-1,0 0 1,0 0 0,0-1-1,0 1 1,0-1 0,0 1-1,0-1 1,0 1 0,1-1-1,-1 1 1,1-1 0,-1 0-1,1 0 1,-1 0-1,1 0 1,0 0 0,-1 0-1,1 0 1,0-1 0,0 1-1,3 0 1,5 1-47,1-1 1,-1 0-1,0 0 0,14-2 1,7 1-170,-26 0 180,-1 1 0,1 0 0,-1 0 0,1 0 0,-1 0 0,1 0 0,-1 1 0,0 0 0,0 0 0,0 0 0,0 1 0,0-1 0,0 1 0,0 0 0,-1 0 0,0 0 0,5 6 0,-6-7 33,0 1 0,-1 0 0,1 0 0,-1 0 0,0 0 0,0 0-1,0 0 1,0 1 0,0-1 0,-1 0 0,1 1 0,-1-1 0,0 0 0,0 1 0,0-1 0,0 0 0,-1 0 0,1 1 0,-1-1 0,0 0-1,0 0 1,0 0 0,-1 1 0,-2 4 0,0-2 113,0 0 0,-1 0 0,0 0 0,0-1-1,0 1 1,0-1 0,-1 0 0,0-1 0,0 0-1,0 0 1,0 0 0,-1-1 0,0 1 0,0-2 0,-10 4-1,14-5-118,0 0 1,0 0-1,0 0 0,0-1 0,0 0 0,0 1 0,0-1 0,0 0 0,0 0 0,-1-1 0,1 1 0,0-1 0,0 1 0,0-1 0,0 0 0,0 0 0,1 0 0,-1-1 0,0 1 0,0-1 0,1 0 0,-1 1 0,1-1 0,-1 0 0,1 0 0,0-1 0,0 1 0,0 0 0,0-1 1,0 1-1,1-1 0,-1 0 0,1 1 0,-1-1 0,1 0 0,0 0 0,0 0 0,0-5 0,-1 2-183,1 0 1,1 0-1,-1 0 1,1 0-1,0 0 1,1 0-1,-1 0 1,1 0-1,0 0 1,1 0-1,3-9 1,6-9-586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177 128 20556,'-4'-2'313,"1"1"0,0-1 0,-1 1 0,1 0 0,-1 0 0,1 0 0,-1 0 0,0 1 0,1 0 0,-1-1 0,1 1 0,-1 0 0,0 1 0,1-1 0,-1 1 0,-5 1 0,4 0-189,0 0 0,0 1 0,1-1 0,-1 1-1,1 0 1,-1 1 0,1-1 0,0 1 0,0-1-1,-6 9 1,2-1-56,-1 0 1,1 1-1,-8 17 0,13-25-64,1 1 0,0-1-1,1 0 1,-1 1 0,1-1-1,0 1 1,0 0-1,0-1 1,1 1 0,0 0-1,0-1 1,0 1 0,1 8-1,0-12 0,-1 0 0,0 1 0,0-1 0,1 0 0,-1 0 0,1 0 0,-1 0 0,1 0 0,-1 0 0,1 0 0,-1-1 0,1 1 0,0 0 0,0 0 0,-1 0 0,1-1 0,0 1 0,0 0 0,0-1-1,0 1 1,0 0 0,0-1 0,0 0 0,1 1 0,0-1 2,0 1-1,0-1 1,0 0-1,-1 0 1,1-1-1,0 1 1,0 0-1,0 0 1,0-1-1,-1 0 1,1 1-1,0-1 1,1-1-1,5-2 15,-1 0 0,0-1-1,0 0 1,0 0 0,7-8 0,-6 5 3,-1-1 1,0-1 0,0 1 0,0-1 0,-1-1 0,-1 1 0,0-1-1,5-15 1,-7 18-57,0-1 0,-1 1 0,-1-1 0,1 0 0,-1 0-1,-1 1 1,0-1 0,0 0 0,0 0 0,-1 1 0,-5-18 0,5 21-113,0 3-4,0 0 0,1-1-1,-2 1 1,1 0-1,0 0 1,0-1 0,-1 1-1,1 0 1,-1 0-1,0 1 1,0-1 0,1 0-1,-4-1 1,5 2 134,0 1 1,0 0 0,-1 0-1,1 0 1,0 0 0,0 0-1,0 0 1,0-1 0,-1 1-1,1 0 1,0 0 0,0 0-1,0 0 1,0-1 0,0 1-1,0 0 1,0 0 0,0 0-1,-1-1 1,1 1 0,0 0-1,0 0 1,0 0 0,0-1-1,0 1 1,0 0 0,0 0-1,0-1 1,0 1 0,0 0-1,0 0 1,0 0 0,1-1-1,-1 1 1,0 0 0,0 0-1,0 0 1,0-1 0,0 1-1,0 0 1,0 0 0,1 0-1,-1 0 1,0-1 0,0 1-1,0 0 1,0 0 0,1 0-1,-1 0 1,0 0 0,0 0-1,0-1 1,0 1 0,1 0-1,-1 0 1,0 0 0,0 0-1,1 0 1,-1 0 0,11-7-518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25 15883,'5'-19'2286,"-6"14"-851,-5 12 82,-3 13-817,0 0 0,1 1 0,2 0 0,0 1 0,-5 36 0,6-35-481,2 0-1,0 1 0,1-1 0,2 1 1,4 43-1,-3-64-205,-1-1 0,1 1 0,0-1-1,0 1 1,0-1 0,0 0 0,0 1 0,2 1 0,5 0 21,-1-14-7,-3-3-86,-1 0 0,-1 0 0,0 0 0,0 0 0,-2 0-1,0 0 1,0-1 0,-1 1 0,-1 0 0,-4-19 0,5 30-313,2 8 238,5 12 41,-2-13 85,0 1 1,0-2 0,0 1-1,0 0 1,1-1 0,0 0-1,0 0 1,0 0-1,1-1 1,-1 1 0,1-1-1,0-1 1,0 1 0,0-1-1,0 0 1,0 0-1,0-1 1,1 0 0,-1 0-1,0 0 1,1-1 0,-1 0-1,11-1 1,-4 0 8,-1-1 0,1 0 0,-1-1 0,1-1 0,-1 1 0,0-2 0,0 0 0,-1 0 0,1-1 0,20-14 0,-29 17 5,-1 1 0,1-1-1,0 1 1,-1-1-1,0 0 1,1 0 0,-1 0-1,0 0 1,-1-1-1,4-5 1,-5 8-3,0 0 1,0 1-1,1-1 0,-1 0 1,0 0-1,0 0 0,0 0 0,0 0 1,0 0-1,0 1 0,0-1 1,0 0-1,0 0 0,-1 0 1,1 0-1,0 0 0,-1 0 0,1 1 1,0-1-1,-1 0 0,1 0 1,-1 1-1,1-1 0,-1 0 1,0 1-1,1-1 0,-1 0 0,1 1 1,-1-1-1,0 1 0,0-1 1,1 1-1,-1-1 0,0 1 1,0 0-1,0-1 0,0 1 0,1 0 1,-1 0-1,0-1 0,0 1 1,0 0-1,0 0 0,0 0 1,0 0-1,0 0 0,-1 1 0,-2-1 14,1 0 0,-1 0 0,0 1-1,0 0 1,0 0 0,1 0-1,-1 0 1,0 0 0,1 1-1,0 0 1,-1-1 0,1 1 0,0 1-1,0-1 1,0 0 0,-4 5-1,1-2 18,1 0-1,1 0 0,-1 1 1,1-1-1,0 1 1,0 1-1,-5 11 0,7-13-36,0 0 0,0 0 1,1 0-1,0 1 0,0-1 0,1 1 0,-1-1 0,1 0 0,0 1 0,0-1 1,1 1-1,0-1 0,0 0 0,3 11 0,-2-13-19,-1-1 1,0 1-1,1 0 1,0-1-1,-1 1 1,1-1-1,0 0 1,0 1-1,0-1 0,1 0 1,-1 0-1,0 0 1,1-1-1,-1 1 1,1-1-1,0 1 1,0-1-1,-1 0 0,1 0 1,0 0-1,0 0 1,0 0-1,0-1 1,0 0-1,0 1 1,0-1-1,6-1 0,32-4-178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 17252,'2'-6'1316,"-1"3"-1038,-1 1-1,1 0 1,-1 0 0,1 0 0,-1-1 0,0 1 0,0 0 0,0 0 0,0 0 0,-1-5 0,-2 6 1734,-1 7-926,-1 9-61,1 7-868,1 0 0,1 0-1,0 0 1,2 0 0,1 0-1,1 0 1,8 41 0,-9-58-147,1-2 0,-1 1 0,1 0 1,-1 0-1,1 0 0,0-1 0,0 1 1,1-1-1,-1 1 0,4 2 0,-5-5 4,0 0-1,1 0 1,-1 0-1,0 0 1,1 0-1,-1 0 1,0-1-1,1 1 1,-1 0-1,1-1 1,0 1-1,-1-1 1,1 0-1,-1 1 1,1-1-1,-1 0 1,1 0-1,0 0 1,-1 0-1,1 0 1,0-1-1,-1 1 1,1 0-1,-1-1 1,1 1-1,-1-1 1,1 0-1,2-1 1,2-2 50,0 0 0,-1 0 1,1-1-1,-1 0 0,0 0 0,0 0 1,0-1-1,-1 0 0,0 0 0,7-12 0,-3 0 137,0 1 0,12-37-1,-20 52-186,3-7 35,0-1-1,0 1 1,-1-1 0,-1 0 0,1 0 0,-2 0 0,1 0 0,-2-10 0,-2 17-52,1 11-27,1 15-45,1-20 63,1 1 0,-1-1 0,1 0 0,0 0 0,0 0 0,0 0 0,0 0 0,1 0 0,-1 0 0,1 0 0,0-1 0,0 1 0,0-1 0,0 1 0,0-1 0,0 0 0,1 1 0,-1-1 0,1 0 0,-1-1 0,1 1 1,0 0-1,0-1 0,0 0 0,0 1 0,4 0 0,-2-1 1,0-1 1,-1 1-1,1-1 1,0 0 0,-1-1-1,1 1 1,0-1-1,-1 0 1,1 0-1,0 0 1,-1 0-1,0-1 1,1 0 0,-1 0-1,0 0 1,0-1-1,7-4 1,-3 1 2,-1 0 1,0-1 0,11-12-1,-16 17 8,-1 0-1,1 0 0,0-1 1,-1 1-1,1-1 0,-1 1 0,0-1 1,0 1-1,0-1 0,0 0 1,0 0-1,0 1 0,-1-1 1,0 0-1,1 0 0,-1-5 0,0 8-2,0-1 0,0 1 0,0 0 0,0 0-1,0 0 1,0-1 0,-1 1 0,1 0 0,0 0 0,0 0-1,0-1 1,0 1 0,0 0 0,0 0 0,0 0-1,0-1 1,0 1 0,-1 0 0,1 0 0,0 0-1,0 0 1,0-1 0,0 1 0,-1 0 0,1 0-1,0 0 1,0 0 0,0 0 0,-1 0 0,1 0 0,0 0-1,0 0 1,0-1 0,-1 1 0,1 0 0,0 0-1,0 0 1,-1 0 0,-8 6-60,-7 11-11,10-6 25,0 0 0,1 0-1,-7 18 1,11-26 46,0 1-1,0-1 0,0 0 1,0 1-1,1-1 1,-1 0-1,1 1 0,0-1 1,0 1-1,0-1 1,0 0-1,1 1 1,-1-1-1,1 0 0,0 1 1,0-1-1,3 6 1,-3-7 0,1-1-1,0 1 1,0 0 0,0-1 0,0 0 0,0 1 0,0-1-1,0 0 1,0 0 0,1 0 0,-1 0 0,0 0 0,1-1-1,-1 1 1,1-1 0,-1 0 0,5 1 0,49-4-34,-42 2 28,125-7 53,-139 8-41,0 0 0,1 0 0,-1 0 0,0 0 1,0 0-1,0 0 0,0 0 0,0 0 0,1 0 0,-1 0 0,0 0 0,0 0 0,0-1 0,0 1 1,0 0-1,1 0 0,-1 0 0,0 0 0,0 0 0,0 0 0,0 0 0,0 0 0,0-1 0,0 1 1,1 0-1,-1 0 0,0 0 0,0 0 0,0 0 0,0 0 0,0-1 0,0 1 0,0 0 1,0 0-1,0 0 0,0 0 0,0-1 0,0 1 0,0 0 0,0 0 0,0 0 0,0 0 0,0-1 1,0 1-1,0 0 0,0 0 0,0 0 0,0 0 0,0 0 0,0-1 0,0 1 0,-1 0 0,1 0 1,0 0-1,0 0 0,0 0 0,0 0 0,0 0 0,0-1 0,0 1 0,-1 0 0,-6-8 112,6 6-114,-17-14 207,-18-23 1,32 34-357,0 0 1,0 0 0,1 0-1,0-1 1,0 1 0,0-1-1,1 0 1,0 1-1,0-1 1,-2-8 0,4 12 91,0 1 1,0 0-1,0 0 0,0 0 1,0-1-1,0 1 1,0 0-1,1 0 1,-1 0-1,0 0 0,1-1 1,-1 1-1,1 0 1,-1 0-1,1 0 0,-1 0 1,1 0-1,0 0 1,-1 0-1,1 0 1,0 0-1,0 1 0,0-1 1,0 0-1,0 0 1,2 0-1,1-1-67,0 0 0,1 0 0,-1 0 0,1 1 0,7-2 0,14-2-547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18972,'-1'7'446,"0"0"-1,-1 0 1,1-1 0,-1 1-1,-1-1 1,-2 8-1,-5 11 549,-9 49-57,2 2 0,4 0 1,4 1-1,0 150 0,11-216-986,2-19 2,3-20 1,15-88-304,40-167-735,-62 279 1068,4-7-74,-1 0 0,1-1 1,1 1-1,8-15 0,-12 24 85,0 1 0,0-1 1,-1 1-1,1-1 0,1 1 0,-1-1 0,0 1 0,0 0 0,1 0 0,-1 0 0,0-1 0,1 1 0,-1 1 0,1-1 0,-1 0 0,1 0 0,0 0 0,-1 1 0,1-1 0,0 1 0,-1-1 0,1 1 0,0 0 0,0 0 0,0 0 0,-1 0 0,1 0 0,0 0 0,0 0 0,-1 1 1,1-1-1,0 0 0,0 1 0,-1 0 0,1-1 0,-1 1 0,1 0 0,1 1 0,1 0 23,0 0 1,-1 0-1,0 1 1,1-1-1,-1 1 1,0 0-1,0 0 1,0 0-1,-1 1 0,1-1 1,-1 0-1,0 1 1,0 0-1,0-1 1,0 1-1,-1 0 1,1 0-1,-1 0 1,0 0-1,0 0 1,-1 0-1,1 1 1,-1-1-1,0 0 0,-1 8 1,0-6 46,0 0 0,-1 0 1,1 0-1,-2-1 0,1 1 1,0-1-1,-1 1 0,0-1 0,-1 0 1,1 0-1,-1 0 0,0-1 0,0 1 1,0-1-1,-1 0 0,1 0 1,-9 5-1,8-6-138,-1 0 1,1 0-1,-1 0 1,0-1-1,0 0 1,0 0-1,-10 1 1,15-2 0,-1-1 1,1 0 0,0 0 0,-1 0 0,1 0 0,0 0 0,0 0-1,-1-1 1,1 1 0,0 0 0,-1-1 0,1 1 0,0-1 0,0 1-1,0-1 1,0 1 0,-2-2 0,2 1 24,0 0 0,0-1 0,1 1 0,-1 0 0,1 0 0,-1 0 0,1-1 0,-1 1 0,1 0 0,0-1 0,-1 1 0,1 0 0,0-1 1,0 1-1,0 0 0,0-1 0,0 1 0,0 0 0,1-1 0,-1 1 0,1-2 0,5-16-651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22157,'6'10'1568,"-5"-7"-1344,7-3-88,3 0 280,5-1-624,2-4 1232,1-2-1024,1-4 24,-1-3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37 17380,'1'-3'2030,"-6"2"-1167,-11 6-93,8-1-325,0 0 0,0 1 0,1 0 1,-1 0-1,1 1 0,0 0 0,0 0 0,1 1 0,-10 13 0,11-14-331,0 0 0,1 1 0,0 0-1,1-1 1,0 1 0,0 0 0,0 1 0,1-1 0,0 0-1,0 1 1,1-1 0,-1 10 0,2-16-106,-1 0 0,1 1 1,0-1-1,1 0 0,-1 0 1,0 1-1,0-1 1,0 0-1,1 0 0,-1 0 1,0 0-1,1 1 0,0-1 1,-1 0-1,1 0 0,-1 0 1,1 0-1,0 0 0,0 0 1,-1 0-1,1-1 0,0 1 1,0 0-1,0 0 0,0-1 1,0 1-1,0 0 0,0-1 1,1 1-1,-1-1 0,0 0 1,0 1-1,0-1 0,0 0 1,1 1-1,-1-1 0,0 0 1,0 0-1,0 0 1,1 0-1,-1 0 0,0-1 1,0 1-1,0 0 0,2-1 1,5-1 1,-1 0 1,0 0-1,0-1 1,0 0-1,0 0 1,9-6-1,13-12 54,-1-1 0,-1-1 0,-1-2 0,-1 0 0,-1-2 0,29-41 0,-89 113-308,28-33 176,1 1 0,1 0 0,-8 23 0,12-30-122,0 0 0,1 0 0,-1 0-1,2 0 1,-1 1 0,1-1 0,-1 0-1,2 1 1,-1-1 0,3 11 0,-3-16 129,0 1 1,1-1 0,-1 0-1,1 0 1,-1 0 0,1 0 0,-1 0-1,1 0 1,-1 0 0,1 0-1,0-1 1,-1 1 0,1 0-1,0 0 1,0 0 0,0-1-1,0 1 1,0 0 0,0-1-1,0 1 1,0-1 0,0 1 0,0-1-1,1 1 1,1-1-20,0 0 0,0 1 1,-1-1-1,1 0 0,0-1 0,0 1 0,-1 0 1,1-1-1,3-1 0,24-10-840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20316,'-14'239'7026,"5"118"-5986,9-350-1063,1-4 6,-1-1 0,0 1-1,0-1 1,0 1 0,0-1 0,0 1-1,0 0 1,-1-1 0,1 0 0,-1 1 0,1-1-1,-1 1 1,0-1 0,-2 3 0,3-5 10,0 0 0,-1 0 0,1 0 0,-1 0 0,1 0 0,-1 0 1,1 0-1,-1 0 0,1 0 0,-1 0 0,1-1 0,-1 1 0,1 0 1,0 0-1,-1 0 0,1-1 0,-1 1 0,1 0 0,0-1 0,-1 1 0,1 0 1,0-1-1,0 1 0,-1 0 0,1-1 0,0 1 0,0-1 0,-1 1 0,1 0 1,0-1-1,0 1 0,0-1 0,0 1 0,0-1 0,-1 0 0,-7-24-112,6 21 78,-14-43-180,4 14 129,-12-55 1,24 87 93,0 1 0,0-1 0,-1 1 0,1-1 0,0 1 0,0-1 0,0 1 0,0-1 0,0 1 0,0-1 0,0 1 0,0-1 0,0 0 0,0 1 0,0-1 0,0 1 0,0-1 0,0 1 0,1-1 0,-1 1 0,0-1 0,0 1 0,1-1 0,-1 1 0,0-1 1,0 1-1,1 0 0,-1-1 0,1 1 0,-1-1 0,0 1 0,1 0 0,-1-1 0,1 1 0,-1 0 0,1-1 0,-1 1 0,1 0 0,-1 0 0,1 0 0,-1 0 0,1-1 0,-1 1 0,1 0 0,-1 0 0,1 0 0,-1 0 0,1 0 0,0 0 0,0 0 1,33 11 79,-19-5-68,0-2-67,0-1 1,1-1 0,-1 0-1,0-1 1,1 0 0,-1-1-1,30-5 1,-37 4 34,1-1-1,-1 0 1,0 0-1,0-1 1,0 0-1,0 0 1,0-1-1,0 0 1,-1 0 0,0-1-1,0 0 1,0-1-1,-1 1 1,0-1-1,10-12 1,-14 16 45,0-1 0,-1 1 0,0-1 0,1 0 1,-1 0-1,0 1 0,0-1 0,0 0 0,-1 0 0,1-4 0,-1 6-16,0 0 0,0 1 1,0-1-1,0 0 0,0 1 0,0-1 0,0 1 0,0-1 0,0 0 1,-1 1-1,1-1 0,0 1 0,0-1 0,-1 0 0,1 1 1,-1-1-1,1 1 0,0-1 0,-1 1 0,1-1 0,-1 0 1,0 1 0,0 0 1,0-1 0,0 1-1,0 0 1,-1-1 0,1 1-1,0 0 1,0 0 0,0 0 0,0 0-1,0 0 1,0 0 0,0 0-1,0 1 1,0-1 0,0 0-1,-2 1 1,-2 1 15,-1 0-1,0 1 1,1 0-1,0 0 0,0 0 1,0 1-1,0 0 1,0 0-1,1 0 1,0 0-1,0 1 1,0-1-1,0 1 1,1 0-1,-4 6 0,2-3-8,1 1-1,0-1 1,0 1-1,1 0 1,0 0-1,1 0 1,0 0-1,0 0 1,0 12-1,2-20-15,0 2-1,0-1 0,0 0 1,0 0-1,0 0 1,0 0-1,1 0 0,-1 0 1,0-1-1,1 1 0,0 0 1,-1 0-1,1 0 1,0 0-1,0 0 0,0-1 1,0 1-1,1-1 0,-1 1 1,0 0-1,1-1 0,-1 0 1,1 1-1,-1-1 1,1 0-1,0 0 0,-1 0 1,1 0-1,0 0 0,0 0 1,0-1-1,0 1 1,0 0-1,0-1 0,0 0 1,0 1-1,0-1 0,0 0 1,0 0-1,3 0 0,3-1-116,0 0 0,0 0 0,-1-1 0,1 0 0,0 0 0,-1-1 0,0 0 0,1 0 0,8-6 0,-3 1-48,-1-2-1,0 1 0,-1-2 1,0 1-1,-1-2 0,0 1 1,15-24-1,-2-3-267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18252,'-1'3'1790,"-36"200"4653,30-143-6021,4-1 1,2 1 0,8 74-1,-1-99-363,-3-15-1191,-12-44-98,-11-31 165,-49-93-1,56 121 1291,11 25-143,1-1 0,0 1-1,0 0 1,0-1 0,0 1-1,1-1 1,-1 1 0,0-5-1,1 6-46,0 1-1,0-1 1,1 0-1,-1 1 1,0-1-1,0 1 1,1-1-1,-1 1 1,1-1-1,-1 1 1,0-1-1,1 1 1,-1-1-1,1 1 1,-1-1-1,1 1 1,-1 0-1,1-1 1,-1 1-1,1 0 1,-1-1-1,1 1 1,0 0-1,-1 0 1,1 0-1,-1 0 1,1-1-1,0 1 1,-1 0-1,1 0 1,0 0-1,-1 0 1,1 0-1,0 1 1,-1-1-1,2 0 1,128 8 1460,-113-7-1825,-13-1 263,1 0-1,0 0 0,0 0 1,0-1-1,0 1 1,0-1-1,0 0 1,6-3-1,3-6-213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21621,'3'4'2488,"-2"-1"-1504,3-3 2345,1 0-2145,2-3-1048,6 0-768,0-5 536,-2-4-128,-1-5-136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18588,'6'13'2473,"-5"-6"-1593,2-7-456,3-5 1816,1-4-2888,-2-4 1200,-5-6-600,-1-1-256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1:5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15499,'6'-18'2703,"3"-5"760,-9 24-3378,0-1 1,1 0-1,-1 0 1,0 0-1,0 1 1,1-1 0,-1 0-1,0 0 1,0 0-1,0 1 1,1-1-1,-1 0 1,0 0 0,0 1-1,0-1 1,0 0-1,0 1 1,0-1-1,0 0 1,0 0 0,0 1-1,0-1 1,0 0-1,0 1 1,0-1-1,0 0 1,0 1 0,0-1-1,0 0 1,0 1-1,0 34 938,-6 46-1,2-31-786,-1 21-131,-30 567-414,35-588 145,-3-13-76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149 360 17012,'1'-1'172,"-1"-1"0,1 1 0,-1 0 0,0 0 0,0-1 0,0 1 1,0 0-1,0-1 0,0 1 0,0 0 0,0-1 0,0 1 0,0 0 1,-1 0-1,1-1 0,-1 1 0,1 0 0,-1 0 0,1-1 0,-1 1 0,0 0 1,1 0-1,-1 0 0,0 0 0,0 0 0,0 0 0,0 0 0,0 0 1,0 1-1,0-1 0,0 0 0,0 0 0,0 1 0,0-1 0,-1 1 0,1-1 1,0 1-1,0 0 0,-1-1 0,1 1 0,0 0 0,-1 0 0,1 0 1,-2 0-1,-1 0-10,-1 1 0,1-1 0,0 1 0,0 0 0,0 0 0,0 1 0,0-1 0,1 1 0,-1 0 0,0 0 0,1 0 0,-1 0 0,-3 4 0,0 1-134,0 0 0,1 1-1,0-1 1,0 1 0,1 1 0,0-1 0,0 1 0,1 0 0,-4 11-1,8-20-27,0 0 0,0 1 0,0-1-1,-1 0 1,1 0 0,0 0 0,0 1-1,0-1 1,0 0 0,0 0 0,-1 1-1,1-1 1,0 0 0,0 1 0,0-1-1,0 0 1,0 0 0,0 1 0,0-1-1,0 0 1,0 0 0,0 1 0,0-1-1,0 0 1,0 1 0,0-1-1,0 0 1,1 0 0,-1 1 0,0-1-1,0 0 1,0 0 0,0 1 0,0-1-1,1 0 1,-1 0 0,0 1 0,0-1-1,0 0 1,1 0 0,-1 0 0,0 0-1,1 1 1,11-9-4,14-18 38,-24 24-31,0-1-1,0 1 0,0 0 1,1 0-1,-1 0 0,1 0 1,-1 0-1,5-2 0,-6 4-3,0-1 0,0 1-1,0 0 1,0 0-1,-1 0 1,1 0-1,0 0 1,0 0 0,0 0-1,0 0 1,0 0-1,-1 0 1,1 0-1,0 1 1,0-1-1,0 0 1,-1 1 0,1-1-1,0 0 1,0 1-1,-1-1 1,1 1-1,0-1 1,-1 1 0,1 0-1,0-1 1,-1 1-1,1 0 1,-1-1-1,1 1 1,-1 0-1,1 0 1,-1-1 0,0 1-1,1 0 1,-1 0-1,0 1 1,6 12-34,-1 0 0,-1 0-1,0 1 1,2 19 0,4 63-65,-9-82 93,6 176-67,-8-151 94,-1 1 1,-13 65-1,14-101-13,0-1 1,-1 0-1,1 0 0,-1 0 1,1-1-1,-4 6 0,5-8-4,-1-1-1,1 1 0,0-1 0,-1 1 0,1-1 0,-1 1 1,1-1-1,0 0 0,-1 1 0,1-1 0,-1 1 0,0-1 0,1 0 1,-1 0-1,1 1 0,-1-1 0,1 0 0,-1 0 0,0 1 1,1-1-1,-1 0 0,0 0 0,1 0 0,-1 0 0,1 0 1,-1 0-1,0 0 0,1 0 0,-1 0 0,0-1 0,1 1 0,-1 0 1,1 0-1,-1 0 0,1-1 0,-1 1 0,0 0 0,1-1 1,-1 1-1,1 0 0,-1-1 0,1 1 0,-1-1 0,1 1 1,0-1-1,-1 1 0,1-1 0,-1 0 0,-4-6 2,1 1 0,0-1 0,0 0 1,1 0-1,-1 0 0,2-1 0,-1 1 0,1-1 0,-2-10 0,0-6-23,-2-44 0,5 57 9,1 0 0,1 1 1,0-1-1,1 1 0,0-1 0,0 1 1,1 0-1,0 0 0,1 0 1,0 0-1,1 0 0,0 1 0,0 0 1,1 0-1,0 0 0,1 1 0,-1 0 1,2 0-1,-1 1 0,1 0 1,0 0-1,1 0 0,16-8 0,11-7 19,63-53 0,-86 63 28,0-1-1,-1 0 1,0 0 0,-1-1 0,-1 0 0,0-1 0,10-21-1,-11 11 123,-8 25-148,-1-1 1,1 0 0,-1 0 0,0 0 0,0 0-1,1 1 1,-1-1 0,0 0 0,0 0 0,0 0-1,0 0 1,0 0 0,0 1 0,0-1 0,0 0-1,0 0 1,-1 0 0,1 0 0,0 0 0,-1 1 0,1-1-1,0 0 1,-1-1 0,0 3 7,0 0 1,0-1-1,0 1 0,0 0 1,0 0-1,0 0 0,0 0 1,0 0-1,1 0 0,-1 0 1,0 0-1,1 0 1,-2 2-1,1-1 18,-6 8-42,1 1 0,0 1 0,0-1 0,1 1 0,0 0 0,1 0 0,1 0 0,0 0 0,1 1 0,-2 19 0,4-32-1,0 1-1,0 0 0,0 0 0,-1-1 0,1 1 1,1 0-1,-1 0 0,0 0 0,0-1 0,0 1 1,0 0-1,0 0 0,1-1 0,-1 1 0,0 0 1,1-1-1,-1 1 0,1 0 0,-1-1 0,1 1 1,-1 0-1,1-1 0,-1 1 0,1-1 0,-1 1 1,1-1-1,0 1 0,-1-1 0,1 0 0,0 1 1,-1-1-1,1 0 0,0 1 0,-1-1 0,1 0 1,0 0-1,0 0 0,0 0 0,-1 1 0,1-1 1,0 0-1,0-1 0,-1 1 0,1 0 0,0 0 1,0 0-1,-1 0 0,1 0 0,0-1 0,0 1 1,-1 0-1,1-1 0,0 1 0,0-1 0,6-2-17,-1-1 0,0 1-1,1-1 1,8-8-1,5-6 32,-1-1 0,25-33 0,7-8 99,-50 59-110,0 0 1,0-1-1,0 1 1,0 0-1,1 0 1,-1 0-1,0 0 0,0 0 1,1 0-1,-1 1 1,0-1-1,1 0 1,-1 1-1,1-1 0,-1 1 1,1-1-1,-1 1 1,3-1-1,-3 2-8,1-1-1,-1 1 1,0 0-1,1-1 1,-1 1-1,0 0 1,0 0-1,0 0 1,1 0-1,-1 0 1,0 0-1,0 0 1,0 0-1,-1 0 1,1 1-1,0-1 1,0 0-1,0 2 0,0-1 0,0 0-1,0-1 0,0 1 0,1 0 0,-1-1 0,0 1 0,1-1 0,-1 0 0,1 1 0,0-1 1,-1 0-1,1 0 0,0 0 0,0 0 0,-1 0 0,1 0 0,0-1 0,0 1 0,0-1 0,0 1 1,0-1-1,0 0 0,0 1 0,0-1 0,0 0 0,0 0 0,1-1 0,-1 1 0,0 0 0,0-1 1,0 1-1,-1-1 0,1 0 0,0 0 0,0 1 0,3-4 0,3 0 41,-1-1 0,0 0-1,0-1 1,0 1 0,-1-1 0,0-1 0,8-10-1,2-5 163,-1 0-1,-1-2 0,0 0 0,9-26 0,-17 34-86,0 0 0,-1-1 0,-1 1-1,0-1 1,-1 0 0,-1 0 0,0-27-1,-2 43-100,0 0-1,1 1 0,-1-1 0,0 0 0,0 1 0,0-1 0,0 0 1,0 1-1,0-1 0,-1 0 0,1 1 0,0-1 0,0 1 0,0-1 0,-1 0 1,1 1-1,0-1 0,0 1 0,-1-1 0,1 1 0,-1-1 0,1 0 0,0 1 1,-1 0-1,1-1 0,-1 1 0,0-1 0,0 1-1,0 0 0,0 0 0,0 1 0,1-1 1,-1 0-1,0 1 0,0-1 0,1 1 0,-1-1 0,0 1 0,1-1 0,-1 1 0,0 0 0,1-1 0,-1 1 0,1 0 1,-1 0-1,-20 35-40,12-12 32,1-1 0,1 1 0,2 0 0,0 1 0,2-1 0,0 1 0,2-1 0,2 34 0,1-26-2,3 1 0,0-1-1,2 0 1,1 0-1,23 54 1,-22-72 55,-9-14-41,0 0 0,1 0 0,-1 0 0,0 0 0,0 0 0,1-1 0,-1 1 1,0 0-1,0 0 0,0 0 0,1 0 0,-1-1 0,0 1 0,0 0 0,0 0 0,0 0 0,0-1 1,1 1-1,-1 0 0,0 0 0,0 0 0,0-1 0,0 1 0,0 0 0,0 0 0,0-1 1,0 1-1,0 0 0,0 0 0,0-1 0,0 1 0,0-1 0,1-32 201,-19-104 347,18 137-552,0-1 1,0 1-1,0 0 0,0-1 0,-1 1 0,1 0 0,0-1 0,0 1 0,0 0 1,0-1-1,0 1 0,0 0 0,0-1 0,1 1 0,-1 0 0,0-1 1,0 1-1,0 0 0,0 0 0,0-1 0,0 1 0,0 0 0,1-1 0,-1 1 1,0 0-1,0 0 0,0-1 0,1 1 0,-1 0 0,0 0 0,0 0 0,1-1 1,-1 1-1,0 0 0,1 0 0,-1 0 0,0 0 0,1-1 0,-1 1 1,0 0-1,0 0 0,1 0 0,-1 0 0,0 0 0,1 0 0,-1 0 0,0 0 1,1 0-1,-1 0 0,0 0 0,1 0 0,-1 0 0,0 1 0,1-1 0,24 12-126,-5-3 20,-9-6 71,0-1 0,0 0 1,0-1-1,1 0 0,-1-1 1,0 0-1,0-1 0,1 0 0,-1-1 1,0 0-1,15-6 0,-17 5 31,1 0 0,-1-1 0,0 0 0,-1-1 0,1 0 0,-1 0-1,0-1 1,0 0 0,0 0 0,-1-1 0,0 0 0,-1 0 0,8-11-1,-12 15 19,0 0-1,-1 0 0,1 0 0,-1 0 1,0 0-1,0-1 0,0 1 0,0 0 0,0-1 1,-1-3-1,0 6-9,0 0 1,0 0-1,0 0 1,0 0 0,0 0-1,0 1 1,0-1-1,-1 0 1,1 0-1,0 0 1,-1 0-1,1 0 1,-1 1-1,1-1 1,-1 0 0,1 0-1,-1 1 1,1-1-1,-1 0 1,0 1-1,1-1 1,-1 0-1,0 1 1,0-1-1,1 1 1,-1-1 0,0 1-1,0 0 1,0-1-1,0 1 1,0 0-1,0 0 1,1-1-1,-1 1 1,0 0-1,0 0 1,0 0-1,0 0 1,0 0 0,0 0-1,0 0 1,-1 1-1,-3 0 3,1 0 0,-1 1 1,0-1-1,1 1 0,-1 0 0,1 0 0,0 0 0,0 1 0,0 0 0,0-1 0,0 1 1,1 1-1,-6 5 0,-1 1-3,1 1 1,0 1 0,-9 15-1,14-21-1,1 0-1,0 1 1,0-1 0,0 1-1,1-1 1,0 1 0,1 0-1,-1 0 1,1 0-1,0-1 1,1 1 0,0 10-1,1-13-44,-1 0 0,1 0-1,0 0 1,0 0-1,0-1 1,1 1 0,-1 0-1,1-1 1,0 1 0,0-1-1,0 1 1,1-1 0,-1 0-1,1 0 1,-1 0-1,1 0 1,0 0 0,0-1-1,1 0 1,-1 1 0,0-1-1,6 2 1,2 1-190,0-1 0,1 0 0,-1 0 0,1-2 1,0 1-1,0-1 0,21 0 0,6-4-277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12171,'1'-1'190,"0"0"0,-1 1 0,1-1 1,0 0-1,0 0 0,0 0 0,-1 0 1,1 0-1,0 0 0,-1 0 0,1 0 1,-1 0-1,1-1 0,-1 1 0,0 0 1,1-2-1,1-5 1785,3 1 1181,-2 13-1479,0 15-260,-6 8-450,-2 1 0,-8 31 1,2-11-517,10-46-420,-25 151 655,22-128-627,3 0 0,0 0 0,5 49-1,-4-73-87,1 0 0,-1 1-1,1-1 1,0 0 0,-1 0-1,1 0 1,1 0 0,-1 0 0,0-1-1,1 1 1,-1 0 0,1-1-1,0 1 1,0-1 0,0 1-1,0-1 1,0 0 0,1 0-1,-1 0 1,1 0 0,-1 0 0,1 0-1,0-1 1,0 0 0,0 1-1,0-1 1,0 0 0,0 0-1,0 0 1,0-1 0,0 1-1,0-1 1,0 0 0,0 0 0,0 0-1,1 0 1,-1 0 0,0-1-1,0 1 1,4-2 0,5-2-245,-1 0 1,1-1 0,-1 0-1,0 0 1,0-1 0,11-9-1,-15 11 162,28-20-471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20124,'-9'4'287,"1"2"0,-1-1 0,1 1-1,0 0 1,0 1 0,1 0-1,0 0 1,0 1 0,0 0 0,1 0-1,1 0 1,-7 12 0,5-7-210,0 1 0,2 0 0,-1 0 0,2 0 0,0 0 0,0 1 0,-2 23 0,6-35-73,0 0-1,0 0 1,0 0 0,0 0-1,1 0 1,-1 0 0,1-1-1,-1 1 1,1 0 0,2 3-1,-3-6 3,0 1-1,1 0 1,-1-1-1,1 1 0,-1 0 1,1-1-1,0 1 1,-1 0-1,1-1 1,-1 1-1,1-1 0,0 1 1,0-1-1,-1 0 1,1 1-1,0-1 1,0 0-1,-1 1 0,1-1 1,0 0-1,0 0 1,0 0-1,0 0 1,-1 0-1,1 0 0,0 0 1,0 0-1,0 0 1,0 0-1,-1 0 0,1 0 1,0-1-1,0 1 1,0 0-1,-1-1 1,1 1-1,0 0 0,0-1 1,0 0-1,9-5 102,-1-1 0,0 0 0,0 0 0,0-1-1,-1 0 1,0-1 0,-1 1 0,0-2 0,0 1-1,8-16 1,-1-1 275,-2 0 0,19-56 0,-27 66-223,-4 16-156,0 0 1,0 0-1,0 0 0,0 0 1,0 0-1,0 0 1,0 0-1,0 0 1,0 0-1,0 0 0,0 0 1,0 0-1,0 0 1,0 1-1,0-1 1,0 0-1,0 0 0,0 0 1,-1 0-1,1 0 1,0 0-1,0 0 1,0-1-1,0 1 0,0 0 1,0 0-1,0 0 1,0 0-1,0 0 1,0 0-1,0 0 0,0 0 1,0 0-1,0 0 1,0 0-1,0 0 1,0 0-1,0 0 0,0 0 1,0 0-1,-12 26 91,-22 93-25,30-102-70,1 1 0,1-1-1,0 1 1,2-1 0,1 20 0,-1-35 0,0-1 0,0 1 1,0 0-1,0 0 1,0 0-1,1-1 1,-1 1-1,1 0 1,-1 0-1,1-1 1,0 1-1,0 0 1,0-1-1,0 1 1,0-1-1,0 1 0,0-1 1,0 1-1,0-1 1,1 0-1,-1 0 1,1 0-1,-1 1 1,1-2-1,-1 1 1,1 0-1,0 0 1,-1 0-1,1-1 1,0 1-1,0-1 0,-1 1 1,1-1-1,0 0 1,0 1-1,0-1 1,0 0-1,-1 0 1,5-1-1,0 0 14,1-1-1,0 0 0,-1 0 1,1 0-1,-1-1 1,0 0-1,0 0 0,0-1 1,9-7-1,-1 0 44,-1-1 0,0-1 0,-1 0-1,-1 0 1,0-2 0,0 1 0,-2-1-1,0-1 1,0 0 0,6-20 0,-12 26-44,-9 22-43,-7 24-13,7-18 41,3-10 3,1-1 0,0 1 1,0 0-1,0 0 0,1 1 0,1-1 0,-1 0 1,2 11-1,-1-18 3,0 0 0,0 0 1,0 0-1,0 0 0,1-1 1,-1 1-1,0 0 0,1 0 1,-1 0-1,1-1 0,-1 1 1,0 0-1,1-1 0,0 1 1,-1 0-1,1-1 0,-1 1 1,1 0-1,0-1 0,-1 1 1,1-1-1,0 0 0,0 1 1,0-1-1,-1 1 0,1-1 1,0 0-1,0 0 0,0 1 1,0-1-1,-1 0 0,1 0 1,0 0-1,0 0 0,0 0 1,0 0-1,0 0 0,-1-1 1,1 1-1,0 0 0,0 0 1,0 0-1,0-1 0,-1 1 1,1-1-1,1 0 0,3-1 27,0-1-1,0 0 0,0 0 0,0 0 1,-1 0-1,5-5 0,4-6 46,0 0-1,-2 0 1,0-1-1,0-1 1,-2 1-1,0-2 1,11-25-1,-25 57-309,0 0 1,2 0-1,0 1 0,1-1 0,0 1 0,1 0 0,1-1 0,0 1 1,4 17-1,-4-31 169,1 0 1,-1 1 0,1-1 0,0 0-1,0 1 1,0-1 0,0 0 0,1 0 0,-1 0-1,1 0 1,-1 0 0,3 2 0,12 6-484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18348,'-3'43'6027,"-3"11"-4004,-7 82-1570,13-136-442,0 1-1,0 0 1,0-1 0,0 1-1,0 0 1,0-1-1,0 1 1,0 0 0,0-1-1,0 1 1,0 0 0,0-1-1,1 1 1,-1 0-1,0-1 1,0 1 0,1 0-1,-1-1 1,0 1 0,1-1-1,-1 1 1,1-1 0,-1 1-1,0-1 1,1 1-1,-1-1 1,1 1 0,0-1-1,-1 0 1,1 1 0,-1-1-1,1 0 1,0 1-1,-1-1 1,1 0 0,-1 0-1,1 0 1,0 1 0,-1-1-1,1 0 1,0 0-1,-1 0 1,1 0 0,0 0-1,-1 0 1,1-1 0,0 1-1,-1 0 1,1 0-1,0 0 1,-1-1 0,1 1-1,0 0 1,-1 0 0,1-1-1,0 0 1,5-2 68,0 0 0,0-1 0,0 0-1,6-5 1,55-51 441,10-8-245,-76 67-273,0 0-1,-1 0 1,1 1 0,0-1-1,0 0 1,0 1 0,0-1-1,0 0 1,0 1 0,0-1-1,1 1 1,-1 0-1,0-1 1,0 1 0,0 0-1,0 0 1,0 0 0,1 0-1,1 0 1,-2 0-2,-1 1 0,1-1 0,-1 1 0,1-1 1,-1 1-1,1-1 0,-1 1 0,1-1 0,-1 1 0,0 0 0,1-1 0,-1 1 1,0 0-1,0-1 0,1 1 0,-1 0 0,0-1 0,0 1 0,0 0 0,0 0 1,0-1-1,0 1 0,0 1 0,0 8-10,-1 0 1,-1 0-1,-3 15 1,2-16-2,-12 53-2082,15-62 2078,0 0-1,0 0 0,-1 1 0,1-1 0,0 0 0,0 0 1,0 0-1,0 0 0,0 0 0,0 0 0,0 0 0,0 1 1,0-1-1,0 0 0,0 0 0,0 0 0,0 0 0,0 0 1,0 0-1,0 0 0,0 1 0,0-1 0,0 0 0,0 0 1,0 0-1,1 0 0,-1 0 0,0 0 0,0 0 0,0 1 1,0-1-1,0 0 0,0 0 0,0 0 0,0 0 0,0 0 1,0 0-1,1 0 0,-1 0 0,0 0 0,0 0 0,0 0 1,0 0-1,0 0 0,0 0 0,0 0 0,1 0 1,-1 0-1,0 0 0,0 0 0,0 0 0,0 0 0,0 0 0,4-3-536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14667,'5'16'1296,"-2"-4"-831,-1-4-265,2-1 392,2-8-40,1-8-160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28 113 16748,'1'2'266,"0"-1"1,0 0-1,1 1 1,-1-1-1,0 0 1,0 1-1,1-1 1,-1 0-1,1 0 1,-1 0 0,1 0-1,0 0 1,-1-1-1,1 1 1,0 0-1,0-1 1,3 1-1,0 0 114,-1-1-1,1 0 1,0 0 0,0 0-1,0 0 1,8-3-1,-3 1-114,-1-1 0,0 0 0,0 0 0,0-1 0,0-1-1,12-7 1,-15 8-150,-1-1-1,0 1 0,0-1 0,0 0 1,4-7-1,-7 10-59,0 0-1,-1 0 1,1-1 0,-1 1-1,0-1 1,0 1 0,0-1-1,0 1 1,0-1 0,-1 1-1,1-1 1,-1 0 0,0 0-1,0 1 1,0-6 0,0 7-42,0 0 1,0 0 0,0 0 0,-1 1 0,1-1-1,0 0 1,-1 0 0,1 1 0,0-1-1,-1 0 1,1 1 0,-1-1 0,1 0 0,-1 1-1,1-1 1,-1 1 0,0-1 0,1 0 0,-1 1-1,0 0 1,1-1 0,-1 1 0,0-1-1,-1 1 1,0-1 1,0 1-1,-1 0 0,1-1 0,0 1 1,0 0-1,0 0 0,0 1 1,0-1-1,-4 1 0,-1 1 5,0 1-1,0-1 1,0 1-1,-10 6 1,3 1 11,0 0 1,1 1-1,1 0 1,0 1-1,0 0 1,1 1-1,1 1 1,0-1 0,-11 22-1,19-32-15,0 1-1,0 0 1,1 0-1,0 0 1,-1 0-1,1 0 1,1 0-1,-1 1 1,1-1-1,-1 0 1,1 0-1,0 1 1,1 4-1,0-7-24,-1 0-1,1 1 0,0-1 0,0 1 1,0-1-1,0 0 0,1 0 0,-1 0 1,1 1-1,-1-1 0,1 0 0,-1-1 1,1 1-1,0 0 0,0-1 0,0 1 1,0-1-1,0 1 0,1-1 0,-1 0 1,0 0-1,1 0 0,3 1 0,5 1-243,0-1 0,0-1 0,1 0 0,-1 0-1,1-1 1,-1-1 0,0 0 0,1 0 0,20-7 0,4-2-287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15947,'3'0'162,"-1"0"0,1 0 0,-1 0 0,1 1-1,-1-1 1,0 1 0,1 0 0,-1 0 0,0 0-1,1 0 1,-1 0 0,0 1 0,0-1 0,0 0-1,0 1 1,0 0 0,0-1 0,-1 1 0,1 0-1,1 2 1,2 4 739,0 0 1,-1-1-1,0 1 0,3 10 0,-5-14-289,15 22 1785,1 0-1615,-11-9-704,0 0 1,-2 1-1,0 0 1,0 0 0,-2 0-1,-1 1 1,0-1-1,-1 1 1,-1-1-1,0 1 1,-2-1-1,-6 32 1,1-20-103,-1 0 0,-1-1-1,-2 0 1,-1 0 0,-1-2 0,-32 51 0,19-42-256,-2-1 0,-1-1-1,-2-1 1,-1-2 0,-39 30-1,39-35-85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24629,'5'10'2025,"-4"-4"-1513,-2-8-272,1 1 664,1 1-296,2-1-584,0-1-600,1-1 968,0-2-496,-2-11-112,-2-6-48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21349,'0'-1'63,"0"1"0,0-1 0,0 1 0,1 0 1,-1-1-1,0 1 0,0-1 0,0 1 1,0 0-1,1-1 0,-1 1 0,0 0 0,0-1 1,1 1-1,-1 0 0,0-1 0,0 1 0,1 0 1,-1 0-1,0-1 0,1 1 0,-1 0 1,0 0-1,1 0 0,-1 0 0,1-1 0,-1 1 1,0 0-1,1 0 0,-1 0 0,1 0 1,-1 0-1,0 0 0,1 0 0,6 13 979,-1 28-65,-2 50-304,-8 96-1,-22 90-3385,26-275 2457,0-1 0,0 1 0,0 0 0,0-1 1,-1 1-1,1 0 0,-1-1 0,1 1 0,-1-1 0,0 1 0,0-1 1,1 1-1,-3 2 0,-5-5-1761,-2-11 1065,-2-10-514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44 428 14907,'-8'-12'779,"1"-1"0,1-1 0,0 1-1,-6-25 1,10 32-484,1 0 0,0 0-1,1-1 1,-1 1 0,1 0 0,1 0-1,-1-1 1,1 1 0,0 0 0,0 0-1,1 0 1,0 0 0,5-11 0,2-1 92,1 0 0,1 0 0,1 1 0,0 1 0,1 0 0,1 0 0,1 1 0,0 1 0,1 1 0,32-22 0,-37 28-317,0 1 0,1 0 0,0 1 0,1 1 0,-1-1 0,1 2 1,25-4-1,-28 6-49,0 0 1,0 1-1,0 0 0,0 1 1,0 1-1,0-1 1,0 1-1,-1 1 1,1 0-1,-1 0 1,12 6-1,-6 0-24,0 0 0,-1 1 0,0 1-1,0 0 1,-1 0 0,-1 2 0,0-1-1,-1 2 1,0-1 0,-1 2 0,0-1-1,-1 1 1,13 32 0,-20-42 16,0 1 0,-1-1 0,1 1 0,-1-1 0,0 1 1,-1 0-1,0 0 0,1-1 0,-2 1 0,1 0 0,-1 0 0,0-1 0,0 1 0,0 0 0,-1-1 1,0 1-1,-3 6 0,1-5 22,-1 0-1,0 0 1,0 0 0,-1 0 0,0-1 0,0 0-1,0 0 1,-1 0 0,1-1 0,-16 9 0,8-6-6,-1-1 0,0 0 0,-17 5 1,26-9-254,-1-2 1,1 1-1,-1-1 1,0 0-1,1 0 1,-1 0-1,0-1 1,0 0-1,-13-2 1,19 1 180,0 1 0,0 0-1,0-1 1,-1 1 0,1-1 0,0 0-1,0 1 1,0-1 0,0 0 0,0 1 0,0-1-1,0 0 1,0 0 0,1 0 0,-1 0-1,0 0 1,0 0 0,1 0 0,-1 0 0,1 0-1,-2-2 1,1-7-596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84 14923,'3'-6'878,"16"-36"1315,-18 41-2021,0 0 0,-1 0 0,1-1 0,-1 1 0,1 0 0,-1-1 0,0 1 0,1 0 0,-1-1-1,0 1 1,0 0 0,0-1 0,0 1 0,0-1 0,0 1 0,-1 0 0,1-1 0,0 1 0,-1 0 0,1-1 0,-1 1 0,1 0 0,-1 0 0,0-1 0,-1-1 0,1 3-60,-1 0 1,1 1-1,0-1 1,0 0-1,0 0 1,-1 1-1,1-1 1,0 1-1,0-1 1,0 1-1,0-1 1,0 1-1,0 0 0,0 0 1,0-1-1,0 1 1,0 0-1,0 0 1,1 0-1,-1 0 1,0 0-1,0 1 1,-1 1 55,-23 25 266,2 1 0,1 2 0,2 0 0,1 1-1,1 1 1,-19 51 0,21-42-236,3 0-1,1 2 1,2-1-1,2 1 1,-3 50-1,10-73-198,1 0 0,0 1 0,2-1 0,0 0 0,1 0 0,2-1 0,12 38 0,-14-50-115,0-1 0,1 1 1,0-1-1,0 0 0,1 0 1,0-1-1,0 1 0,1-1 1,11 10-1,-11-12-1,-1 0 0,1-1 0,0 0 0,0 0 0,0 0 0,1-1-1,-1 0 1,0 0 0,1 0 0,0-1 0,-1 0 0,1 0 0,10-1 0,21-4-563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134 181 17116,'2'-3'303,"-1"0"1,0 0-1,0 0 1,0 1 0,0-1-1,0 0 1,-1 0-1,1 0 1,-1 0 0,0 0-1,0-1 1,0 1-1,0 0 1,0 0-1,-1 0 1,0 0 0,0-3-1,0 5-197,0-1 0,1 1-1,-1 0 1,0-1 0,0 1-1,1 0 1,-1 0 0,0 0-1,0 0 1,-1 0 0,1 0 0,0 0-1,0 0 1,0 0 0,-1 0-1,1 1 1,0-1 0,-1 0-1,1 1 1,0-1 0,-1 1 0,1 0-1,-1-1 1,1 1 0,-1 0-1,1 0 1,-1 0 0,1 0-1,-1 0 1,1 0 0,0 1 0,-1-1-1,1 0 1,-1 1 0,1-1-1,-2 2 1,-2 0-48,0 0 0,1 0 1,-1 1-1,1 0 0,0 0 0,0 0 1,0 1-1,0-1 0,1 1 0,-1 0 0,1 0 1,0 0-1,0 1 0,0-1 0,-3 8 1,1-1-41,0 0 1,1 1 0,0-1 0,1 1-1,-3 19 1,5-24-19,1-1 0,0 1 0,0-1 0,0 1 0,1-1 0,1 9 0,-2-14-2,1 0 1,-1 0-1,0 1 1,1-1 0,-1 0-1,0 0 1,1 0-1,-1 1 1,1-1 0,0 0-1,-1 0 1,1 0-1,0 0 1,0 0-1,0 0 1,0-1 0,0 1-1,0 0 1,0 0-1,0-1 1,0 1-1,0 0 1,0-1 0,0 1-1,0-1 1,0 1-1,1-1 1,-1 0-1,0 0 1,0 1 0,1-1-1,-1 0 1,0 0-1,0 0 1,1 0 0,-1 0-1,0-1 1,2 1-1,5-3 0,-1 0-1,1 0 1,-1-1-1,1 0 1,-1 0-1,0-1 0,-1 0 1,1 0-1,-1-1 1,9-9-1,8-10 7,20-31 0,-32 41 6,0 0 1,15-31-1,-32 68-62,0 1 0,-4 37 1,9-50 41,-8 66-42,0 79-1,12 80 64,0-105 58,-3-121-61,-2 92 70,1-87-42,0-1 0,-1 1 0,-1-1 0,0 0 0,-7 17 0,2-20 70,1-15-21,-2-23 31,4-8-92,1 0 1,2 0 0,2 0 0,1-1 0,1 1-1,8-37 1,-1 26-48,3 1 0,1 0-1,2 0 1,24-47 0,-26 65-63,2 1 0,1 1 0,1 0 0,2 1 0,0 1 0,1 1 0,2 1 0,0 0 0,39-27 0,-60 48 80,4-3-7,-1 1-1,1-1 1,-1 0-1,1 0 1,-1-1-1,4-6 1,-4 17 70,-2 0 0,1 0 0,-1 1-1,0-1 1,2 7 0,-4-11-49,2 5 1,0-1-1,0 0 1,1 0-1,0 0 0,0-1 1,5 8-1,-8-13-8,1 1-1,0 0 0,0 0 0,-1 0 0,1 0 0,0-1 1,0 1-1,0 0 0,0-1 0,0 1 0,0 0 0,0-1 1,0 0-1,0 1 0,0-1 0,0 0 0,3 1 1,-3-1 1,0 0 0,1-1 0,-1 1 0,0 0 0,0-1 1,0 1-1,1-1 0,-1 0 0,0 1 0,0-1 1,0 0-1,0 1 0,0-1 0,0 0 0,0 0 1,0 0-1,0 0 0,0 0 0,-1 0 0,2-2 1,8-23 245,-10 23-208,1 1-1,0-1 1,-1 0 0,1 1 0,0-1-1,1 1 1,-1-1 0,0 1-1,1-1 1,-1 1 0,1 0 0,3-4-1,-3 5 144,15-5-5685,-18 13 1121,-3 4 4383,-2 2-1408,7-27-605,0-9 1915,0 8 195,0 12-73,-1 1 0,0 0 0,0-1 0,0 1 1,0-1-1,0 1 0,-1 0 0,1-1 1,-2-2-1,2 4 45,0 1 0,0-1 0,-1 1 0,1 0 0,0-1 0,-1 1 0,1 0 0,0 0 0,-1-1 0,1 1 0,0 0 0,-1 0 0,1-1 0,0 1 0,-1 0 1,1 0-1,-1 0 0,1 0 0,-1 0 0,1-1 0,-1 1 0,-17 4 3361,17-3-3134,-1 1 0,1-1 1,0 0-1,0 0 0,0 1 0,0-1 0,0 0 0,0 1 1,0-1-1,1 1 0,-1 0 0,0-1 0,1 1 0,-1-1 1,1 1-1,0 0 0,-1 3 0,-1 5 319,-3 6-418,0 0 0,1 1-1,1 0 1,0-1 0,1 1-1,1 0 1,1 0 0,3 27-1,-3-43-195,0 0 0,0 0 0,0 0 0,0 0 0,0 0 0,1 0 0,-1 0 0,0 0 0,1 0 0,-1 0 0,1 0 0,-1 0 0,1 0 0,-1 0 0,1 0 0,0 0 0,-1-1 0,1 1 0,0 0 0,0-1 0,-1 1 0,3 1 0,-2-2 1,0 0 1,0 0-1,0 0 1,0 0-1,0 0 0,0-1 1,0 1-1,0 0 0,0 0 1,0-1-1,-1 1 0,1 0 1,0-1-1,0 1 1,0-1-1,0 1 0,-1-1 1,1 0-1,1 0 0,4-5 16,0 0-1,-1-1 0,1 0 0,4-7 0,24-45 174,-2-1-1,36-98 0,-60 135-80,-8 20-29,-4 14-42,-10 27-1,-11 48 1,22-73-26,1 1-1,0 0 1,0 0 0,1 0 0,1 0 0,1 0 0,2 17 0,-3-30-14,0-1 0,0 1 1,0 0-1,0-1 1,0 1-1,0-1 1,0 1-1,0 0 0,0-1 1,1 1-1,-1 0 1,0-1-1,0 1 1,1-1-1,-1 1 0,0-1 1,1 1-1,-1-1 1,1 1-1,-1-1 1,1 1-1,-1-1 0,1 1 1,-1-1-1,1 0 1,-1 1-1,1-1 1,-1 0-1,1 1 0,0-1 1,-1 0-1,1 0 1,0 0-1,-1 1 1,1-1-1,-1 0 0,1 0 1,0 0-1,-1 0 1,1 0-1,0 0 1,-1-1-1,1 1 0,0 0 1,-1 0-1,1 0 1,0 0-1,-1-1 1,1 1-1,-1 0 0,1-1 1,-1 1-1,1 0 1,-1-1-1,1 1 1,-1-1-1,1 1 1,0-2-1,3-1-99,0-1 0,-1 1 0,1-1 0,-1 0 0,6-8 0,-2-3-657,0 0-1,0-1 1,-2 0-1,0 0 0,5-24 1,-6 14-195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21189,'10'-20'1799,"-10"20"-1779,0 0 1,0 0-1,0 0 1,0 0-1,0 0 1,0-1 0,0 1-1,0 0 1,1 0-1,-1 0 1,0 0-1,0 0 1,0 0 0,0 0-1,0 0 1,0 0-1,0 0 1,0 0-1,1 0 1,-1 0-1,0 0 1,0 0 0,0 0-1,0 0 1,0 0-1,0 0 1,0 0-1,0 0 1,1 0 0,-1 0-1,0 0 1,0 0-1,0 0 1,0 0-1,0 0 1,0 0 0,0 0-1,0 0 1,1 0-1,-1 0 1,0 0-1,0 1 1,0-1 0,0 0-1,0 0 1,0 0-1,0 0 1,0 0-1,0 0 1,0 0-1,0 0 1,0 0 0,0 1-1,0-1 1,0 0-1,0 0 1,0 0-1,0 0 1,0 0 0,0 0-1,0 0 1,0 1-1,0-1 1,0 0-1,0 0 1,0 0 0,0 0-1,-1 40 931,-6 7-673,-1 0-1,-21 63 1,15-64 90,2 1 0,-7 61 0,18-94-262,-3 28 150,4-40-234,0 1 0,0-1 0,0 1-1,1-1 1,-1 0 0,1 1 0,-1-1 0,1 1-1,0-1 1,0 0 0,0 0 0,2 4-1,-3-6-17,0 1 1,1-1-1,-1 0 0,1 1 0,-1-1 0,1 0 0,-1 1 1,1-1-1,-1 0 0,1 0 0,-1 0 0,1 1 0,-1-1 1,1 0-1,-1 0 0,1 0 0,0 0 0,-1 0 0,1 0 1,-1 0-1,1 0 0,-1 0 0,1 0 0,0 0 0,-1-1 1,1 1-1,-1 0 0,1 0 0,-1-1 0,1 1 0,-1 0 0,1 0 1,-1-1-1,1 1 0,-1 0 0,0-1 0,1 1 0,-1-1 1,1 1-1,-1-1 0,0 1 0,1-1 0,-1 1 0,0-1 1,0 0-1,15-22 83,-6-3-51,-2 1 1,0-1-1,-1 0 1,-2 0-1,0-1 0,-1-46 1,-2 73-153,3 5 47,6 15 11,0 0 13,-6-14 41,1-1-1,-1 1 1,1-1 0,0 0 0,0 0 0,1-1 0,-1 1 0,1-1 0,0 0-1,0-1 1,0 0 0,1 0 0,-1 0 0,1 0 0,0-1 0,0 0 0,0-1-1,0 0 1,0 0 0,0 0 0,8-1 0,-8 0 14,0 0 0,1 0 0,-1-1 0,0-1 0,0 1 1,0-1-1,0 0 0,0-1 0,0 1 0,0-1 0,-1-1 0,1 1 0,-1-1 0,0 0 0,0-1 1,0 1-1,-1-1 0,0-1 0,0 1 0,6-8 0,-10 11-3,0 1-1,0-1 0,0 0 1,0 0-1,0 0 1,0 1-1,0-1 1,-1 0-1,1 0 1,-1 0-1,1 0 0,-1 0 1,0 0-1,0 0 1,0 0-1,0 0 1,0 0-1,0 0 1,0 0-1,-1 0 1,1 0-1,-1 0 0,-1-2 1,2 3-5,-1 0-1,1 1 1,-1-1-1,1 0 1,-1 1 0,0-1-1,0 0 1,1 1 0,-1-1-1,0 1 1,0-1 0,1 1-1,-1-1 1,0 1 0,0 0-1,0-1 1,0 1-1,0 0 1,-1 0 0,0 0-2,0 0 1,-1 0-1,1 0 0,0 0 1,0 1-1,0-1 1,0 1-1,0 0 1,0-1-1,0 1 1,0 0-1,-1 1 0,-4 3 2,0 0-1,1 0 1,-1 1-1,1 0 1,1 0-1,-1 0 1,1 1 0,0-1-1,1 1 1,-1 1-1,1-1 1,-3 10-1,4-12-68,1 0-1,0 1 1,0-1 0,1 1 0,0-1-1,0 1 1,0 0 0,0 0-1,1-1 1,0 1 0,0 0 0,0-1-1,1 1 1,0 0 0,0 0-1,1-1 1,-1 1 0,4 6-1,-4-11 45,1 1 0,-1-1 0,0 1-1,1-1 1,-1 1 0,1-1 0,0 0-1,-1 0 1,1 1 0,0-1-1,0-1 1,0 1 0,0 0 0,-1 0-1,1-1 1,0 1 0,0-1-1,1 1 1,-1-1 0,0 0 0,3 0-1,26-3-286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21757,'1'-1'83,"-1"1"1,0 1-1,1-1 1,-1 0-1,1 0 1,-1 0 0,1 0-1,-1 0 1,1 0-1,-1 0 1,0 1-1,1-1 1,-1 0 0,1 0-1,-1 0 1,0 1-1,1-1 1,-1 0-1,0 1 1,1-1 0,-1 0-1,0 1 1,0-1-1,1 0 1,-1 1-1,0-1 1,0 1 0,0-1-1,1 0 1,-1 1-1,0 0 1,1 17 189,-1-11 3,0 67 1154,6 456 90,-6-413-1965,0-116 382,0 0 0,0 0 0,0 0 1,0 0-1,0 0 0,0 0 1,0 0-1,1 0 0,-1 0 1,0 0-1,1 0 0,-1 0 0,1 0 1,-1 0-1,1 0 0,-1 0 1,1-1-1,0 1 0,-1 0 1,1 0-1,0-1 0,0 1 0,-1 0 1,1-1-1,2 2 0,-2-2-19,0 0 0,0 0 0,1 0 0,-1-1 0,0 1 0,1 0 0,-1-1 0,0 1 0,0 0-1,0-1 1,1 0 0,-1 1 0,0-1 0,0 0 0,0 1 0,0-1 0,0 0 0,0 0 0,0 0 0,1-1-1,17-17-565,5-3-181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48 18804,'0'-1'114,"0"1"1,0-1-1,0 1 0,0-1 0,1 1 1,-1-1-1,0 1 0,0-1 1,0 1-1,0-1 0,0 1 0,0-1 1,0 1-1,0-1 0,0 1 0,0-1 1,-1 1-1,1-1 0,0 1 1,0-1-1,0 1 0,-1 0 0,1-1 1,0 1-1,0-1 0,-1 1 1,1-1-1,0 1 0,-1-1 0,0 1 8,0 0 0,0 0 0,0 0 0,1 1 0,-1-1 1,0 0-1,0 0 0,1 0 0,-1 1 0,0-1 0,0 0 0,1 1 0,-1-1 0,0 1 0,1-1 0,-2 2 0,-25 25 1246,18-16-1276,1 1 0,0 1 0,1 0-1,0 0 1,0 0 0,2 0 0,0 1 0,0 0 0,1 0 0,1 1 0,1-1 0,-2 24 0,4-36-80,-1 0 1,1 0-1,1 0 1,-1 0-1,0 0 1,0 0-1,1 0 1,-1 0-1,1 0 1,0 0-1,-1 0 0,1-1 1,0 1-1,0 0 1,0 0-1,0-1 1,1 1-1,-1-1 1,0 1-1,3 2 1,-2-3-4,0-1 0,0 1 0,0 0 0,0-1 1,0 1-1,0-1 0,0 0 0,0 1 0,0-1 0,0 0 1,0 0-1,0 0 0,0-1 0,0 1 0,0 0 0,4-2 1,3-2 10,1 0 1,0 0-1,-1-1 1,0 0-1,0-1 1,13-11-1,-11 8 12,-1-1-1,1-1 0,-2 0 1,1 0-1,-2-1 0,1 0 1,-2-1-1,0 1 1,0-1-1,-1-1 0,-1 1 1,0-1-1,-1 0 1,3-17-1,-6 28-18,-1-1 1,0 0-1,0 1 1,0-1-1,0 0 1,0 0-1,-1 1 1,0-1-1,0 0 1,-1-4-1,1 7-10,1 0 0,-1 0 0,0 0 0,1 0 0,-1 0 0,0 1 0,1-1 0,-1 0 0,0 0 0,0 0-1,1 1 1,-1-1 0,0 1 0,0-1 0,0 0 0,0 1 0,0 0 0,0-1 0,0 1 0,0-1 0,0 1 0,0 0 0,-1 0 0,1 0-1,0 0 1,0 0 0,0 0 0,0 0 0,0 0 0,0 0 0,0 0 0,0 1 0,0-1 0,0 0 0,0 1 0,0-1 0,0 1 0,0-1-1,-1 1 1,-4 3-1,1-1 0,-1 1 0,1 1 0,0-1-1,0 0 1,1 1 0,0 0 0,0 0 0,0 1 0,0-1-1,1 1 1,-6 11 0,1 0 1,1 1 0,0 1-1,-4 21 1,9-31 3,0 0 0,0 0 0,1 1 0,1-1 0,0 11 0,0-18-2,0 0-1,0-1 0,0 1 1,0-1-1,0 1 0,1-1 0,-1 1 1,1-1-1,-1 1 0,1-1 0,-1 0 1,1 1-1,0-1 0,-1 0 1,1 1-1,0-1 0,0 0 0,0 0 1,0 0-1,0 1 0,1-1 0,-1-1 1,0 1-1,0 0 0,1 0 1,-1 0-1,0-1 0,1 1 0,-1 0 1,1-1-1,-1 1 0,1-1 0,-1 0 1,1 0-1,-1 1 0,1-1 1,-1 0-1,3-1 0,4 0 11,0-1 0,-1 0-1,1 0 1,-1-1 0,0 0 0,0 0 0,0-1-1,0 1 1,0-2 0,-1 1 0,0-1 0,9-8-1,4-6 33,-1 0 0,21-29-1,-26 32-15,-6 8-27,-1-1-1,1 1 1,-1-1-1,-1 0 1,0-1 0,7-15-1,-12 19-33,-3 6 21,-5 8-2,-1 7 5,0 0 0,1 0 1,1 1-1,0 0 0,1 0 1,0 1-1,-4 25 0,10-41 9,-1 1-1,1-1 1,0 0-1,0 0 1,0 1-1,0-1 0,0 0 1,0 0-1,0 0 1,0 1-1,0-1 1,0 0-1,1 0 0,-1 0 1,0 1-1,1-1 1,-1 0-1,1 0 0,0 0 1,-1 0-1,1 0 1,0 0-1,-1 0 1,1 0-1,0 0 0,0 0 1,0-1-1,0 1 1,0 0-1,0 0 1,0-1-1,0 1 0,0-1 1,0 1-1,1-1 1,-1 1-1,0-1 0,0 0 1,0 0-1,1 0 1,-1 1-1,0-1 1,0 0-1,1 0 0,-1 0 1,0-1-1,0 1 1,0 0-1,1 0 1,1-2-1,5 0 13,-1 0 0,1-1 1,-1 0-1,0 0 0,0 0 0,12-9 0,-7 3 3,-1 0 0,0 0 0,0-1 0,-1 0 0,-1-1 0,1 0-1,-2-1 1,1 0 0,-2 0 0,12-26 0,-17 32-20,-5 6-11,-5 10-8,0 3 27,0 0-1,1 0 1,0 1 0,2 0-1,-1 1 1,2-1-1,0 1 1,0 0 0,2 0-1,-2 21 1,4-34 1,0 0 0,0 0 0,0 0 1,0 0-1,1 0 0,-1 1 0,1-1 0,-1 0 1,1 0-1,0 0 0,0 0 0,0 0 0,0-1 1,0 1-1,0 0 0,1 0 0,2 2 0,-3-3 1,1 0 0,-1 0-1,1 0 1,0 0-1,0 0 1,-1-1 0,1 1-1,0-1 1,0 1 0,0-1-1,0 0 1,-1 1-1,1-1 1,0 0 0,0 0-1,2-1 1,4 0 11,0-1-1,0 0 1,-1 0 0,1-1-1,-1 0 1,0-1 0,14-8-1,2-4 25,0-2 0,25-26 0,-7 7-56,-40 36 10,-1 0 0,1 1 0,0-1-1,0 0 1,0 1 0,0-1 0,0 1-1,0-1 1,-1 1 0,1-1 0,0 1 0,1-1-1,-1 1 1,0 0 0,1-1 0,-1 2 1,-1-1 1,0 0-1,1 0 1,-1 0-1,0 0 1,0 1 0,1-1-1,-1 0 1,0 0-1,1 1 1,-1-1-1,0 0 1,0 1-1,0-1 1,1 0-1,-1 0 1,0 1 0,0-1-1,0 0 1,0 1-1,0-1 1,0 1-1,0-1 1,1 0-1,-1 1 1,0-1 0,0 0-1,0 1 1,-1 0-1,-5 39-116,3-25 97,1-5 0,1-4 17,0-1-1,0 1 0,1 0 0,0 0 1,0 0-1,1 8 0,-1-13 6,0 0 1,1 0-1,-1 0 0,1 0 0,-1 0 1,1 0-1,-1 0 0,1 0 0,-1 0 1,1 0-1,0 0 0,0 0 0,-1-1 0,1 1 1,0 0-1,0-1 0,0 1 0,0 0 1,0-1-1,0 1 0,0-1 0,0 1 0,0-1 1,0 0-1,0 0 0,0 1 0,0-1 1,1 0-1,-1 0 0,0 0 0,0 0 0,0 0 1,0 0-1,0 0 0,0-1 0,0 1 1,1 0-1,-1 0 0,0-1 0,1 0 1,8-2-3,0 0 1,18-10 0,-20 9-39,0 1 0,0-1 0,0 1 0,0 1 0,12-3 0,-19 5 30,0 0 0,0 0 1,0 0-1,0 0 0,0 0 1,0 0-1,1 0 1,-1 0-1,0 0 0,0 1 1,0-1-1,0 0 0,0 1 1,0-1-1,0 1 1,0-1-1,0 1 0,0-1 1,0 1-1,-1 0 0,1-1 1,0 1-1,0 0 1,-1 0-1,1 0 0,0 0 1,-1-1-1,1 1 0,-1 0 1,1 0-1,-1 0 1,1 0-1,-1 0 0,0 1 1,1-1-1,-1 0 0,0 0 1,0 0-1,0 1 0,1 7-125,-1-1 0,0 1 0,-1 0 0,-2 10 0,1-1-618,5-6-935,4-14 688,10-15 34,-3-6 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21333,'-3'0'137,"1"-1"0,-1 1 0,0 0 0,0 0 0,0 0 1,0 0-1,0 0 0,0 1 0,1-1 0,-1 1 0,0 0 1,0 0-1,1 0 0,-1 0 0,1 0 0,-1 1 0,1-1 1,-1 1-1,-2 3 0,-6 4 85,0 1 0,-16 18-1,15-14 134,-20 21-134,2 2 1,1 0-1,2 2 1,-24 46-1,41-66-131,1 0-1,0 1 1,2 0-1,0 0 0,1 0 1,2 1-1,0 0 1,1 0-1,0 0 1,2 1-1,2 31 0,1-44-153,-1 0-1,1 0 0,0-1 0,1 1 0,0 0 0,0-1 0,1 0 0,0 0 0,0 0 0,1 0 0,0-1 0,10 13 0,-10-15-38,1 0-1,-1-1 1,1 1-1,-1-1 1,1 0-1,1-1 1,-1 0-1,0 1 1,1-2 0,-1 1-1,1-1 1,0 0-1,0 0 1,0-1-1,0 0 1,12 0-1,29-4-444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13659,'0'1'61,"0"-1"1,0 0-1,0 0 0,0 0 1,0 0-1,0 1 0,0-1 1,0 0-1,0 0 0,0 0 1,-1 0-1,1 1 0,0-1 1,0 0-1,0 0 0,0 0 1,0 0-1,0 0 0,0 0 1,0 1-1,-1-1 0,1 0 1,0 0-1,0 0 0,0 0 1,0 0-1,0 0 0,-1 0 1,1 0-1,0 0 0,0 0 1,0 0-1,0 0 0,0 0 1,-1 0-1,1 0 0,0 0 1,0 0-1,0 0 0,0 0 1,-1 0-1,1 0 0,0 0 1,0 0-1,0 0 0,0 0 1,0 0-1,-1 0 0,1 0 1,0 0-1,0 0 0,0 0 1,0 0-1,0-1 0,-1 1 1,1 0-1,0 0 0,0 0 1,0 0-1,0 0 0,0 0 1,0-1-1,0 1 0,-2 19 1359,2-15-969,-10 79 2199,-20 87 0,-2 6-1818,29-162-1018,-2 29-645,5-41 781,-1 0-1,1 1 1,0-1-1,1 0 0,-1 1 1,0-1-1,0 0 1,1 0-1,0 0 1,-1 1-1,1-1 1,0 0-1,2 3 0,7 2-310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 15499,'1'3'259,"-1"-1"1,1 0-1,0 1 0,0-1 0,0 0 0,0 0 0,0 0 0,0 0 0,1 0 0,-1 0 0,1 0 0,-1 0 1,1-1-1,0 1 0,-1 0 0,1-1 0,0 0 0,0 1 0,3 1 0,-2-3-34,0 1 1,0 0-1,-1-1 0,1 1 0,0-1 0,0 0 0,0 0 1,0 0-1,0 0 0,0-1 0,-1 1 0,1-1 1,0 0-1,0 0 0,-1 0 0,5-2 0,2 0 70,0-2 0,0 1-1,0-1 1,0-1 0,-1 0 0,0 0-1,-1 0 1,1-1 0,-1 0 0,0-1-1,8-12 1,-14 19-283,0 0 0,0 0 0,-1 0 0,1 0 0,-1 0 0,1 0 0,-1 0-1,1 0 1,-1-1 0,0 1 0,0 0 0,1 0 0,-1 0 0,0 0 0,0-1 0,0 1 0,0 0 0,0 0 0,-1 0 0,1 0 0,0-1-1,0 1 1,-1 0 0,1 0 0,-1 0 0,1 0 0,-1 0 0,1 0 0,-1 0 0,0 0 0,0 0 0,1 0 0,-1 0 0,0 0 0,0 1 0,0-1-1,-1-1 1,0 1-8,-1 0 0,0 0 0,0 0 0,0 1 0,1-1 0,-1 1 0,0-1 0,0 1 0,0 0 0,0 0-1,0 0 1,0 0 0,1 1 0,-5 0 0,-4 2-9,1 1-1,-1 0 1,1 0-1,-1 1 1,1 0-1,1 1 1,-1 0-1,1 1 1,-15 13-1,18-14 4,0-1 0,1 1 0,0 0 1,0 0-1,1 0 0,0 0 0,0 1 0,0 0 0,1 0 0,0 0 0,0 0 0,1 1 0,0-1 1,0 1-1,-1 9 0,3-14-2,0-1-1,0 1 1,0 0 0,1 0 0,-1 0 0,1-1 0,0 1-1,0 0 1,-1-1 0,2 1 0,-1-1 0,0 1-1,0-1 1,1 1 0,0-1 0,-1 0 0,1 0 0,0 0-1,0 0 1,0 0 0,0 0 0,0 0 0,1-1 0,-1 1-1,1-1 1,-1 0 0,1 1 0,-1-1 0,1 0-1,-1-1 1,1 1 0,0 0 0,4 0 0,4 0-178,0 1 0,0-2 0,0 1 0,1-2 0,-1 1 0,0-2 0,13-2 0,-10 0 55,-1 0 0,0-1-1,0 0 1,16-10 0,9-8-314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20532,'15'3'2305,"-1"7"-1561,2 10-256,1 6 1345,2 17-841,-2 7-176,-4 12-336,-5 6-64,-13 10-144,-5 2-64,-13 12-56,-7 2-40,-12-1-200,-2 1-168,-4-10-1456,0-1 1544,2-10-224,3-4-96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13419,'5'-14'1847,"-4"11"-1437,-1 0 1,1 0-1,0 0 0,0 0 0,1 0 0,-1 1 0,0-1 0,1 0 1,0 1-1,0-1 0,0 1 0,0-1 0,0 1 0,0 0 1,3-2-1,-5 4-340,1 0 1,-1 0-1,1 0 1,-1 0-1,0 0 1,1 0-1,-1 1 1,1-1-1,-1 0 1,0 0-1,1 0 1,-1 0-1,0 1 1,1-1-1,-1 0 1,0 0-1,1 1 1,-1-1-1,0 0 1,0 1-1,1-1 1,-1 0-1,0 1 1,0-1-1,0 0 1,1 1-1,-1-1 0,0 1 1,0-1-1,0 0 1,0 1-1,0-1 1,0 1-1,0-1 1,0 0-1,0 1 1,3 20 627,-3-20-577,-1 248 1658,-3-80-1702,4-138-135,-1-12-273,1-1 0,1 1 0,0 0 0,2-1 0,7 29 0,-3-33-806,-6-14 1110,-1 1 0,0-1 0,1 0 0,-1 0 0,0 0 0,1 0 0,-1 0 0,0 0 0,1 0 1,-1 0-1,0 0 0,1 0 0,-1 0 0,1 0 0,-1 0 0,0 0 0,1 0 0,-1 0 0,0 0 0,1 0 0,-1 0 0,0 0 0,1-1 0,-1 1 1,0 0-1,0 0 0,1 0 0,-1-1 0,0 1 0,1 0 0,-1 0 0,0-1 0,0 1 0,0 0 0,1-1 0,-1 1 0,0 0 0,0-1 1,0 1-1,0 0 0,0-1 0,1 1 0,6-16-749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17604,'-10'0'2000,"5"1"-1104,0-1-400,10 1 1521,3-1-849,15-5-360,4-4-160,8-2-223,6 1-185,8 1-576,4 5-409,-3 1 657,1 0-104,-10 2-136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93 20052,'2'9'591,"0"0"0,-1 1-1,0 0 1,0-1 0,-1 1-1,-1 12 1,0 12 331,4 132 209,2 169-3007,-5-334 1752,0 1 0,0 0 1,0-1-1,0 1 0,0 0 1,-1-1-1,1 1 0,0 0 0,-1-1 1,1 1-1,-2 1 0,2-2 67,-1-1 0,1 0-1,0 0 1,0 1-1,-1-1 1,1 0 0,0 0-1,0 0 1,-1 0 0,1 0-1,0 1 1,-1-1 0,1 0-1,0 0 1,0 0 0,-1 0-1,1 0 1,0 0 0,-1 0-1,1 0 1,0 0 0,-1 0-1,1 0 1,0 0 0,-1 0-1,1 0 1,0 0 0,0-1-1,-1 1 1,1 0 0,0 0-1,-1 0 1,1-1-1,-4-2-305,0 0 0,0-1 0,0 1 0,1-1 0,-4-6 0,7 10 365,-30-38-119,2-1 0,2-2-1,2-1 1,2-1 0,1 0-1,-15-49 1,32 79 352,1 0 1,0-1-1,1 1 1,1 0-1,0-1 1,0 1-1,2-1 1,-1 1-1,2 0 0,0-1 1,0 1-1,1 0 1,8-20-1,-7 23 0,1 0-1,0 0 1,1 0-1,0 1 1,1-1-1,0 2 1,0-1-1,1 1 1,0 0-1,0 0 1,1 1-1,0 0 1,0 1-1,1 0 1,-1 0-1,16-5 1,-16 8-169,-1 0 0,1 1 0,0 0 0,0 0 0,0 1 1,0 0-1,0 1 0,0 0 0,0 0 0,0 1 0,0 0 0,0 1 1,0 0-1,-1 0 0,1 1 0,-1 0 0,1 1 0,7 4 0,-10-5-55,0 1 0,0-1 0,-1 1-1,1 0 1,-1 1 0,0-1 0,-1 1-1,1 0 1,-1 0 0,0 0 0,0 1-1,0 0 1,-1-1 0,0 1 0,0 0-1,-1 1 1,1-1 0,-1 0 0,-1 1 0,1-1-1,-1 1 1,0 0 0,-1-1 0,1 1-1,-2 7 1,0-7-53,0 0 1,-1 0-1,0 0 0,0 0 1,-1 0-1,0-1 0,0 1 0,0-1 1,-1 0-1,0 0 0,0 0 1,-1 0-1,0-1 0,0 0 1,0 0-1,0 0 0,-1 0 0,0-1 1,0 0-1,0 0 0,0-1 1,0 0-1,-1 0 0,0 0 1,-9 2-1,15-5 17,1 1 0,-1-1 0,1 0 0,-1 0 0,0 0 0,1 0 0,-1 1 0,1-1 0,-1 0 0,1 0 0,-1 0 0,0 0 0,1 0 0,-1 0 0,1 0 0,-1-1 1,0 1-1,1 0 0,-1 0 0,1 0 0,-1-1 0,1 1 0,-1 0 0,1-1 0,-1 1 0,1 0 0,-1-1 0,1 1 0,-1 0 0,1-1 0,0 1 0,-1-1 0,1 1 0,-1-2 0,4-9-571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21645,'0'0'63,"0"0"1,-1 0-1,1 0 1,0 0-1,-1 0 1,1 0-1,0 0 0,-1 0 1,1 0-1,0 0 1,-1 0-1,1 0 1,0 0-1,-1 0 1,1 0-1,0 0 1,-1 0-1,1 1 1,0-1-1,-1 0 1,1 0-1,0 0 1,-1 1-1,1-1 1,0 0-1,0 0 1,-1 0-1,1 1 1,0-1-1,0 0 1,0 1-1,-1-1 0,1 0 1,0 1-1,-8 14 213,-17 50 676,3 1-1,-25 131 0,37-151-717,2 0-1,3 0 1,1 1-1,4 73 0,1-108-231,1-1-1,0 0 0,1 1 1,0-1-1,9 20 0,-10-28-72,-1 0 0,0 0-1,1 0 1,0-1-1,-1 1 1,1 0 0,0-1-1,1 1 1,-1-1 0,0 0-1,1 0 1,-1 0-1,1 0 1,-1 0 0,1 0-1,0-1 1,0 1 0,0-1-1,0 0 1,0 0-1,0 0 1,0 0 0,0-1-1,7 1 1,-5-2 5,0 0 0,0 0 1,1-1-1,-1 0 0,0 0 0,-1-1 1,1 1-1,0-1 0,-1 0 0,1 0 1,-1-1-1,7-7 0,24-24-509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18932,'-4'11'2080,"4"8"-1239,1 5-393,-1 13 1704,3 8-1136,-2 8-471,4 6-185,-4 2-272,5 2-88,-3-8-360,2-6-265,0-9-623,-1-12-64,-4-16 896,-4-9-240,-1-13-289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18940,'5'-10'236,"0"0"1,1 0-1,0 0 0,1 1 1,0 0-1,0 0 0,1 1 1,1-1-1,-1 2 1,1-1-1,0 2 0,1-1 1,0 1-1,0 0 0,0 1 1,0 0-1,1 1 0,0 0 1,0 1-1,0 0 0,0 1 1,1 0-1,-1 0 0,1 2 1,-1-1-1,20 3 0,-26-2-223,1 1-1,-1 1 1,0-1-1,0 1 0,-1 0 1,1 0-1,0 0 0,0 0 1,-1 1-1,0 0 1,1 0-1,-1 0 0,0 1 1,-1-1-1,1 1 0,3 4 1,-3-2 6,0 0-1,-1 1 1,0-1 0,0 1 0,0-1-1,-1 1 1,0 0 0,0 0 0,-1 0 0,1 12-1,-1-3 49,-2 0 0,1 0 0,-2 0 0,0-1 0,-1 1 0,-1 0-1,0-1 1,-1 0 0,-12 27 0,11-31-265,0-1 0,0 1 1,-1-1-1,0 0 0,-1 0 1,0-1-1,0 0 0,-1 0 0,0-1 1,-15 10-1,15-16-1976,9-2 2132,0-1 1,0 1-1,0 0 1,0 0 0,0 0-1,0-1 1,0 1-1,0 0 1,0 0-1,0 0 1,0 0-1,0-1 1,0 1-1,0 0 1,0 0-1,0 0 1,0 0-1,0-1 1,1 1-1,-1 0 1,0 0-1,0 0 1,0 0-1,0 0 1,0-1-1,0 1 1,1 0-1,-1 0 1,0 0-1,0 0 1,0 0-1,0 0 1,1 0-1,-1 0 1,0-1-1,0 1 1,0 0 0,0 0-1,1 0 1,-1 0-1,0 0 1,0 0-1,0 0 1,1 0-1,-1 0 1,14-4-1193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 17900,'-16'55'2832,"11"-42"-2134,1 1-1,-5 21 1,9-31-599,-1 0 1,1 0 0,0 0-1,0 0 1,0-1-1,1 1 1,-1 0-1,1 0 1,0 0 0,0-1-1,0 1 1,1 0-1,-1-1 1,3 4 0,-3-5-59,0-1 0,0 1 0,0-1 1,0 1-1,0-1 0,1 1 0,-1-1 1,1 1-1,-1-1 0,1 0 1,-1 0-1,1 0 0,0 0 0,0 0 1,-1 0-1,1-1 0,0 1 0,0-1 1,0 1-1,2 0 0,-1-1 15,0 0 0,0-1 0,0 1 0,0 0 0,0-1 0,0 0 0,0 0 0,0 0 0,0 0 0,0 0 0,4-3 0,1-1 110,0 0 1,-1 0-1,0-1 1,0 0-1,-1-1 1,0 1-1,10-14 0,-12 13-21,0 0-1,0 0 0,-1 0 0,0-1 0,0 0 0,-1 0 0,0 0 0,0 0 0,0 0 1,-2 0-1,1 0 0,-1-14 0,0 18-116,0 0 1,-1 1-1,0-1 0,1 0 0,-1 0 1,0 1-1,-1-1 0,1 0 1,-1 1-1,0-1 0,1 1 0,-1 0 1,-1-1-1,1 1 0,0 0 1,-1 0-1,0 1 0,0-1 0,0 1 1,0-1-1,0 1 0,0 0 1,0 0-1,-1 0 0,1 0 1,-1 1-1,0-1 0,-5 0 0,4 1-89,0 0-1,1 1 0,-1 0 1,0 0-1,1 0 0,-1 1 0,0 0 1,1-1-1,-1 2 0,1-1 0,-1 0 1,1 1-1,-8 4 0,10-5-59,0 0 0,0 0 0,1 0 0,-1 0 0,0 0-1,0 1 1,1-1 0,-1 0 0,1 1 0,-1 0 0,1-1-1,0 1 1,-1 0 0,1 0 0,0 0 0,0 0 0,0 0 0,1 0-1,-1 0 1,0 0 0,1 0 0,-1 0 0,1 0 0,0 0-1,0 0 1,0 1 0,0-1 0,0 0 0,0 0 0,0 0 0,1 3-1,0-4 36,-1 0 0,1 0 0,-1 0 0,1 0 0,-1 0 0,1 0-1,-1 0 1,1-1 0,0 1 0,0 0 0,-1 0 0,1-1 0,0 1-1,0 0 1,0-1 0,0 1 0,0-1 0,0 1 0,0-1 0,0 1 0,0-1-1,0 0 1,0 1 0,0-1 0,0 0 0,0 0 0,2 0 0,1 0-89,1 0 0,0 0 0,0-1 0,0 1 0,6-3 1,27-9-911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18948,'-15'19'886,"1"0"0,0 2 1,2-1-1,0 2 0,-8 22 0,19-44-859,1 0-1,0 1 1,0-1 0,0 0-1,0 0 1,0 1 0,-1-1-1,1 0 1,0 0 0,0 1-1,0-1 1,0 0-1,0 1 1,0-1 0,0 0-1,0 0 1,0 1 0,0-1-1,0 0 1,0 0 0,0 1-1,0-1 1,0 0-1,1 1 1,-1-1 0,0 0-1,0 0 1,0 1 0,0-1-1,0 0 1,1 0 0,-1 0-1,0 1 1,0-1 0,0 0-1,1 0 1,-1 0-1,0 1 1,0-1 0,1 0-1,-1 0 1,0 0 0,0 0-1,1 0 1,17-3 300,21-15-439,-37 17 148,18-10-114,37-13 0,-51 22 46,0 0 0,1 0 0,-1 1 1,1 0-1,0 0 0,-1 0 0,1 1 1,-1 0-1,1 0 0,11 3 0,-16-3 24,0 0-1,0 1 0,-1-1 0,1 1 0,0 0 0,0-1 1,-1 1-1,1 0 0,0 0 0,-1 0 0,1 0 0,-1 1 1,1-1-1,-1 0 0,1 1 0,-1-1 0,0 0 0,0 1 1,0 0-1,0-1 0,0 1 0,0 0 0,0 1 1,0 0 40,0 1 0,-1-1 0,0 0 0,0 1 0,0-1 0,0 0 0,0 1 0,-1-1 0,1 0 0,-1 0 0,0 1 0,-2 2 0,-3 9 265,0-1-1,-2-1 1,0 0 0,-13 19 0,14-24-115,0 0-1,0 0 1,-10 9 0,16-15-264,-1-1 0,0 1 0,0-1 0,0 0 0,0 1 0,0-1 0,0 0 0,0 0 0,0 0 0,0 0 0,0-1-1,-1 1 1,1-1 0,0 1 0,0-1 0,-1 0 0,1 1 0,0-1 0,-1-1 0,1 1 0,-4-1 0,5 1 57,0-1 0,-1 1 1,1-1-1,0 0 0,0 0 0,0 1 0,0-1 0,0 0 1,0 0-1,0 0 0,0 0 0,0 0 0,0 0 0,1 0 1,-1-1-1,0 1 0,1 0 0,-1 0 0,1 0 0,-1-3 0,0 0-64,0 0 0,1 0 0,-1 0 0,1 0 0,0 0 0,1-7 0,6-27-605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299 173 17388,'0'-1'116,"0"0"0,-1-1 0,1 1 0,-1 0 0,0 0 0,1 0 0,-1 0 0,0 1 0,1-1 0,-1 0 1,0 0-1,0 0 0,0 1 0,0-1 0,0 0 0,0 1 0,0-1 0,0 1 0,0-1 0,-2 0 0,0 0 46,0 1-1,1-1 0,-1 1 0,0 0 1,0 0-1,0 0 0,0 0 1,-3 1-1,-4 1 270,0 0 1,1 1-1,-19 8 0,16-6-279,0 2-1,1 0 1,-15 10 0,22-14-153,0 0 1,0 1-1,0 0 1,0 0-1,0 0 1,1 0 0,0 1-1,0 0 1,0-1-1,-3 8 1,6-11-1,-1-1 0,1 0 1,0 1-1,0-1 0,0 1 0,-1-1 1,1 1-1,0-1 0,0 0 1,0 1-1,0-1 0,0 1 0,0-1 1,0 1-1,0-1 0,0 0 1,0 1-1,0-1 0,0 1 0,0-1 1,1 1-1,-1-1 0,0 0 1,0 1-1,0-1 0,0 0 0,1 1 1,-1-1-1,0 1 0,1-1 1,-1 0-1,0 1 0,0-1 0,1 0 1,-1 0-1,1 1 0,-1-1 0,0 0 1,1 0-1,-1 0 0,0 1 1,1-1-1,-1 0 0,1 0 0,-1 0 1,1 0-1,-1 0 0,0 0 1,1 0-1,-1 0 0,1 0 0,-1 0 1,1 0-1,-1 0 0,1 0 1,26-6-11,4-7 21,25-9 10,-53 21-17,0 1 0,1-1-1,-1 0 1,1 1 0,0-1-1,-1 1 1,1 0 0,-1 1 0,1-1-1,-1 0 1,1 1 0,0 0-1,3 1 1,-5-1-1,0 1 0,0-1 0,0 1 0,0-1 0,0 1 0,0 0 0,0-1 0,-1 1 0,1 0 0,-1 0 0,1 0 0,-1 0 0,0 1 0,0-1 0,0 0 0,0 0 0,0 1 0,-1-1 0,2 4 0,0 4-3,-1 0 1,0 1-1,0 13 0,-2 2 32,-2-1 0,0 0 0,-1 1 0,-2-1-1,-1-1 1,0 1 0,-2-1 0,-16 30 0,10-23 192,-2-2 0,-2 0 0,0-1 0,-2-1 1,-41 42-1,57-64-176,-24 21 232,27-25-263,0 0 0,0 0 0,0 0 0,0 0 0,0 0 1,0 0-1,0 0 0,0-1 0,0 1 0,0-1 0,0 1 0,-1-1 1,1 0-1,-4 0 0,5-1-14,0 1-1,0 0 1,0-1 0,0 0 0,0 1 0,0-1-1,0 1 1,0-1 0,0 0 0,1 0 0,-1 0-1,0 1 1,0-1 0,1 0 0,-1 0 0,1 0-1,-1 0 1,1 0 0,-1 0 0,1 0 0,-1 0 0,1 0-1,0-1 1,0 1 0,0 0 0,0 0 0,-1 0-1,1 0 1,1-2 0,2-38-79,3 16-5,1 1-1,1 0 0,1 0 1,1 1-1,1 0 0,1 1 1,1 0-1,1 1 0,18-21 1,9-6-152,2 2 0,72-60 0,29-1 22,-94 73 194,67-59 0,-110 87 22,-2 2 2,0-1 0,0 1 0,-1-1 0,1 1 0,-1-1 0,0-1 1,-1 1-1,1-1 0,-1 1 0,0-1 0,3-8 0,-6 13-5,0 1 0,0 0 0,1-1 0,-1 1 0,0-1 0,0 1 0,0 0 0,0-1-1,0 1 1,0-1 0,0 1 0,0 0 0,0-1 0,0 1 0,0-1 0,-1 1 0,1 0 0,0-1 0,0 1 0,0 0-1,0-1 1,-1 1 0,1 0 0,0-1 0,0 1 0,-1 0 0,1-1 0,0 1 0,0 0 0,-1 0 0,1-1 0,0 1 0,-1 0-1,1 0 1,-1 0 0,1-1 0,-19 3 56,-19 15 58,25-8-53,0 1 1,1 0-1,0 1 1,-15 17-1,22-23-64,0 1 0,0 0-1,1 0 1,0 0 0,0 1 0,1 0-1,0-1 1,0 1 0,0 1-1,1-1 1,-2 11 0,4-16-57,-1-1 0,1 1 0,0-1 0,0 1 0,1-1-1,-1 1 1,0-1 0,0 1 0,1-1 0,-1 1 0,1-1 0,-1 1 0,1-1 0,0 1 0,-1-1 0,1 0 0,0 0-1,0 1 1,0-1 0,0 0 0,0 0 0,0 0 0,0 0 0,0 0 0,1 0 0,-1 0 0,0 0 0,1-1 0,-1 1-1,0 0 1,1-1 0,-1 1 0,1-1 0,-1 0 0,1 1 0,2-1 0,2 1-79,0-1 0,0 0 1,0 0-1,1 0 0,-1-1 0,0 0 0,0 0 1,6-3-1,26-10-588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19660,'-3'30'1344,"-2"1"-1,-9 31 1,-4 26 177,14-54-1341,1 0 0,1 0 0,2 0 0,2 0 0,1 0-1,1 0 1,2 0 0,2-1 0,15 46 0,-21-76-274,-1 0 0,-1 0 0,1 0 1,0 0-1,-1 0 0,1 0 0,-1 4 0,0-7 74,0 0 1,0 0-1,0 0 1,0 0-1,0 0 0,0 1 1,0-1-1,0 0 0,0 0 1,0 0-1,0 0 0,0 1 1,0-1-1,-1 0 1,1 0-1,0 0 0,0 0 1,0 0-1,0 0 0,0 0 1,0 1-1,0-1 0,-1 0 1,1 0-1,0 0 0,0 0 1,0 0-1,0 0 1,0 0-1,-1 0 0,1 0 1,0 0-1,0 0 0,0 0 1,0 0-1,-1 0 0,1 0 1,0 0-1,0 0 1,0 0-1,0 0 0,-1 0 1,1 0-1,-14-10-612,-24-33-106,-44-63 0,55 71 1883,27 34-1101,0 1 1,-1 0-1,1-1 0,0 1 0,-1-1 0,1 1 1,0-1-1,0 1 0,-1-1 0,1 1 0,0-1 1,0 1-1,0-1 0,0 1 0,0-1 0,0 1 0,0-1 1,0 1-1,0-1 0,0 0 0,0 1 0,0-1 1,0 1-1,0-1 0,0 1 0,1-1 0,-1 1 1,0-1-1,0 1 0,1-1 0,-1 1 0,0-1 1,1 1-1,-1 0 0,0-1 0,1 1 0,-1-1 1,1 1-1,-1 0 0,1 0 0,-1-1 0,0 1 0,1 0 1,-1 0-1,1-1 0,-1 1 0,2 0 0,30-8 731,-25 6-666,24-4-506,-1-2-1,0-2 1,-1 0 0,0-2-1,-1-1 1,0-1 0,25-19-1,-39 24-52,-1-1-1,0-1 0,0 0 1,-1 0-1,-1-1 0,0-1 1,-1 0-1,0-1 1,-1 1-1,-1-2 0,0 1 1,-1-1-1,0-1 0,8-29 1,-11 8 580,-4 36-106,0 1 0,0-1 1,0 0-1,0 0 1,0 0-1,0 0 1,-1 0-1,1 1 0,0-1 1,0 0-1,-1 0 1,1 0-1,-1 1 1,1-1-1,-1-1 0,0 2 24,1 0-1,-1 0 0,1 0 0,-1-1 0,1 1 0,-1 0 0,1 0 0,-1 0 0,1 0 0,-1 0 0,1 1 1,-1-1-1,1 0 0,-1 0 0,1 0 0,0 0 0,-1 0 0,1 1 0,-1-1 0,1 0 0,-1 0 0,1 1 0,0-1 1,-1 0-1,1 1 0,0-1 0,-1 0 0,1 1 0,0-1 0,-1 1 0,-8 11 642,0-1 0,1 2 0,0-1 0,1 1-1,1 0 1,0 1 0,-6 21 0,5-17-267,1-3-160,0 0-1,1 1 1,1 0 0,1-1-1,0 1 1,1 0-1,1 1 1,0-1-1,3 26 1,-2-39-242,0-1 1,1 0-1,-1 1 1,1-1 0,-1 0-1,1 1 1,0-1-1,0 0 1,0 0 0,0 0-1,1 0 1,-1 0-1,1 0 1,-1 0 0,1 0-1,-1 0 1,1-1-1,0 1 1,2 1 0,-1-2-14,0 0 0,0 1 0,0-1 0,0-1 0,0 1 0,1 0 0,-1-1 0,0 0 0,0 1 0,0-1 0,1-1 0,-1 1 0,5-1 0,3-2-80,0 0-1,17-7 0,26-7-575,-51 16 575,0 1 1,0-1-1,1 1 1,-1 0-1,0 0 1,0 0 0,0 0-1,1 1 1,-1-1-1,0 1 1,0 0-1,0 0 1,6 2-1,-6-1 14,0 1-1,-1-1 0,1 1 0,0-1 0,-1 1 0,1 0 0,-1-1 1,0 1-1,0 1 0,0-1 0,-1 0 0,1 0 0,-1 1 1,1-1-1,-1 1 0,0-1 0,-1 1 0,1-1 0,0 1 1,-1 0-1,0-1 0,0 7 0,-1 0 140,1-1-1,-1 1 1,-1-1 0,0 0 0,0 0-1,-1 0 1,-6 15 0,7-20 20,0 0 0,-1 0 0,0 0 0,0 0 0,0 0 1,0-1-1,0 0 0,-1 1 0,1-1 0,-1-1 0,0 1 0,0 0 0,0-1 0,0 0 0,-1 0 1,1 0-1,-5 1 0,6-2-159,0 0 0,0-1 1,-1 1-1,1-1 0,0 0 0,0 0 1,0 0-1,0 0 0,-1 0 0,1-1 1,0 0-1,0 1 0,0-1 0,0 0 1,0 0-1,0-1 0,0 1 0,1-1 1,-1 1-1,0-1 0,1 0 0,-1 0 1,1 0-1,0 0 0,-1-1 0,-1-2 1,2 2-181,0 1 1,-1-1 0,1 0-1,1 0 1,-1-1 0,0 1-1,1 0 1,-1 0-1,1-1 1,0 1 0,0-1-1,1 1 1,-1-1 0,1 0-1,-1 1 1,1-5 0,5-11-986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46 464 18436,'0'0'146,"1"0"-1,-1-1 1,1 1 0,-1-1-1,1 1 1,-1-1-1,0 1 1,1-1 0,-1 1-1,0-1 1,1 1 0,-1-1-1,0 1 1,0-1 0,1 1-1,-1-1 1,0 0 0,0 1-1,0-1 1,0 0-1,0 1 1,0-1 0,0 1-1,0-1 1,0 0 0,0 1-1,0-1 1,0 1 0,-1-2-1,0 2 15,0 0 0,1 1 0,-1-1 0,0 1 0,0-1 0,0 0 0,0 1 0,1-1 0,-1 1 0,0 0 0,0-1 0,1 1 0,-1 0 0,0-1 1,1 1-1,-1 0 0,1 0 0,-1-1 0,1 1 0,0 0 0,-1 2 0,-5 7 184,1 2 0,0-1 1,1 1-1,0-1 0,1 1 1,-3 20-1,5-25-341,0 0 0,0 0 1,1-1-1,0 1 0,1 0 0,-1 0 0,1 0 1,0 0-1,1 0 0,0-1 0,0 1 0,0-1 1,4 8-1,-5-13-5,1 1 1,-1-1 0,0 1-1,0-1 1,1 0-1,-1 1 1,0-1 0,1 0-1,0 0 1,-1 0-1,1 0 1,-1 0 0,1-1-1,0 1 1,0 0-1,-1-1 1,1 1 0,0-1-1,0 0 1,0 0-1,0 1 1,0-1 0,-1 0-1,1 0 1,0-1-1,0 1 1,0 0 0,0-1-1,-1 1 1,1-1-1,0 0 1,0 1 0,-1-1-1,3-1 1,3-2 1,0 0-1,0-1 1,0 1 0,0-1 0,-1 0-1,10-11 1,-6 4 30,-1 0-1,0-1 1,-1 0 0,0-1-1,-1 0 1,0 0-1,-1 0 1,-1-1 0,-1 0-1,0 0 1,-1 0-1,0-1 1,-1 1 0,0-28-1,-2 41-27,-1-1 0,1 0 0,0 0 0,-1 0 0,0 1 0,1-1 0,-1 0 0,0 1 0,-1-1 0,1 1 0,-2-4 0,3 6-2,-1-1-1,1 1 1,-1-1 0,1 1-1,0-1 1,-1 1-1,1 0 1,-1-1 0,1 1-1,-1 0 1,1-1 0,-1 1-1,0 0 1,1 0-1,-1 0 1,1-1 0,-1 1-1,1 0 1,-1 0-1,0 0 1,0 0 0,0 0-2,0 0 0,0 1 1,0-1-1,0 1 0,0-1 1,0 1-1,0-1 0,1 1 0,-1-1 1,0 1-1,0 0 0,0-1 1,1 1-1,-1 0 0,0 0 1,0 1-1,-4 7-21,2-1 0,-1 1-1,1 0 1,0 0 0,1 0 0,0 0 0,0 1 0,1-1-1,0 1 1,1 17 0,0-25 20,1 1-1,-1-1 1,0 1 0,1-1-1,-1 0 1,1 1-1,-1-1 1,1 0 0,0 0-1,0 1 1,0-1 0,1 0-1,1 3 1,-2-4 5,0 0 0,0 0-1,0-1 1,0 1 0,0 0 0,0 0 0,1 0 0,-1-1 0,0 1 0,1-1-1,-1 1 1,0-1 0,1 1 0,-1-1 0,1 0 0,-1 0 0,2 1 0,1-2 10,0 1 1,0-1-1,0 0 0,0 0 1,0 0-1,-1 0 1,1-1-1,0 1 1,-1-1-1,1 0 1,-1 0-1,0 0 1,1-1-1,3-4 1,19-18 132,-2-1 1,-1-2-1,-1 0 1,-2-1-1,29-54 1,62-167 392,-107 238-548,3-5-32,-6 15-10,-2 7-33,-17 58 8,3 0 0,-7 73 0,19-112 93,2-1 1,0 1 0,2-1-1,0 1 1,2-1 0,1 0-1,0 0 1,2 0-1,11 30 1,-15-49-28,-1-1 0,1 1-1,-1 0 1,1-1 0,0 1-1,0-1 1,1 0 0,-1 1 0,1-1-1,4 4 1,-16-31-469,-36-37-276,-98-104 1,116 137 895,27 27-131,0 1 0,0 0 1,0 0-1,-1 0 0,1 0 0,0-1 0,0 1 1,-1 0-1,1 0 0,0-1 0,0 1 0,0 0 1,0 0-1,0-1 0,-1 1 0,1 0 0,0 0 1,0-1-1,0 1 0,0 0 0,0-1 0,0 1 1,0 0-1,0 0 0,0-1 0,0 1 0,0 0 1,0-1-1,0 1 0,0 0 0,0-1 0,10-1 147,25 7-5,-22-2-24,5-2-24,0-1 0,0 0 0,0-1 0,28-6 0,-3-1 14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17436,'-7'12'2720,"0"-3"-2270,4 0 30,0 0-1,0 1 1,1-1 0,1 1 0,-2 19 0,4 51 180,-1-79-644,1 28 284,10 59-1,-9-80-227,0 0 0,0-1 0,0 1 0,1 0 0,0-1 0,1 0-1,-1 1 1,1-1 0,1-1 0,-1 1 0,1-1 0,8 9 0,-12-14-35,0 0 0,1 0 1,-1 0-1,1 0 0,-1 0 1,1 0-1,-1-1 0,1 1 1,-1 0-1,1-1 0,0 1 1,-1-1-1,1 1 0,0-1 1,0 0-1,-1 0 0,1 0 1,0 0-1,-1 0 0,1 0 1,2-1-1,-1 0 34,0 0 0,0 0-1,0-1 1,0 1 0,-1-1 0,1 0-1,0 0 1,-1 0 0,0 0 0,5-4-1,1-4 166,-1 0 0,0 0 0,0 0-1,-1-1 1,5-12 0,-5 7-18,0 0 0,-1 0 1,0-1-1,-2 1 0,0-1 0,0 0 1,-2 0-1,0 0 0,-1-1 0,-1 1 1,-3-21-1,3 33-174,-1-1 0,0 0 0,0 1 0,0-1 0,-1 1 1,1-1-1,-5-4 0,7 9-39,-1 0 0,0 0 0,1 0 0,-1 1 1,0-1-1,0 0 0,0 0 0,1 1 0,-1-1 1,0 0-1,0 1 0,0-1 0,0 1 0,0-1 0,0 1 1,-1-1-1,-1 1 0,2 0-5,0 0 0,0 0-1,0 1 1,0-1 0,0 0 0,0 1 0,0-1-1,0 1 1,0-1 0,0 1 0,0-1 0,1 1-1,-1 0 1,0-1 0,0 1 0,0 0 0,1 0-1,-1 0 1,0 0 0,1 0 0,-1-1 0,0 3-1,-1 1-8,0 0-1,0-1 1,0 1-1,1 0 0,-1 0 1,1 0-1,0 0 0,1 0 1,-1 0-1,1 0 1,-1 1-1,1-1 0,1 6 1,-1-10-21,0 0 0,0 1 0,0-1 0,0 0 0,0 0 0,0 0 0,0 0 0,0 1 0,0-1 0,0 0 0,0 0 0,0 0 0,0 0 0,0 1 0,0-1 0,0 0 0,0 0 0,0 0 0,1 0 0,-1 1 1,0-1-1,0 0 0,0 0 0,0 0 0,0 0 0,0 0 0,1 0 0,-1 0 0,0 0 0,0 1 0,0-1 0,0 0 0,0 0 0,1 0 0,-1 0 0,0 0 0,0 0 0,0 0 0,0 0 0,1 0 0,-1 0 0,0 0 0,6-7-990,5-13 51,-11 18 973,7-12-623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16339,'0'1'153,"0"-1"-1,0 1 0,1 0 0,-1-1 0,0 1 0,0-1 0,0 1 1,1 0-1,-1-1 0,0 1 0,1-1 0,-1 1 0,0-1 0,1 1 1,-1-1-1,1 1 0,-1-1 0,1 1 0,-1-1 0,1 0 0,-1 1 1,1-1-1,-1 0 0,1 1 0,-1-1 0,1 0 0,0 0 0,-1 0 1,1 1-1,-1-1 0,2 0 0,0 0 94,0-1-1,0 1 1,0 0-1,0-1 1,0 1-1,0-1 1,0 0 0,-1 1-1,1-1 1,2-1-1,4-3 329,0 0 0,-1-1 1,11-9-1,-3 1 106,-1-1 1,21-30 0,-31 41-616,-1-1-1,0 0 0,0 0 1,-1 0-1,1 0 1,-1 0-1,0 0 1,-1-1-1,1 1 1,-1-1-1,0 1 1,0-1-1,-1 0 1,0 1-1,0-7 1,0 11-56,0 0 0,0 0 0,-1 0 0,1 0 1,0 0-1,0 0 0,-1 0 0,1 0 0,-1 0 0,1 0 1,-1 1-1,1-1 0,-1 0 0,1 0 0,-1 0 1,0 0-1,1 1 0,-1-1 0,0 0 0,0 1 0,0-1 1,1 1-1,-1-1 0,0 1 0,0-1 0,0 1 1,0 0-1,0-1 0,0 1 0,0 0 0,0 0 1,0-1-1,0 1 0,0 0 0,0 0 0,0 0 0,0 0 1,0 1-1,0-1 0,0 0 0,0 0 0,0 1 1,0-1-1,-1 1 0,-3 1 6,1 0 0,-1 0-1,1 0 1,0 1 0,-1 0 0,1-1 0,-6 8 0,0 1-92,0 1-1,1 1 1,1-1 0,0 1 0,0 1 0,2 0 0,0 0 0,0 0 0,1 1 0,1-1-1,0 1 1,1 0 0,1 1 0,1-1 0,0 0 0,1 19 0,6-1-1105,-6-33 1164,0 1-1,0-1 0,0 1 0,0-1 0,0 1 0,0 0 0,0-1 1,0 1-1,1-1 0,-1 1 0,0-1 0,0 1 0,1-1 0,-1 1 1,0-1-1,1 1 0,-1-1 0,0 1 0,1-1 0,-1 0 1,1 1-1,-1-1 0,1 0 0,-1 1 0,1-1 0,-1 0 0,1 1 1,-1-1-1,1 0 0,-1 0 0,1 0 0,-1 0 0,1 0 1,0 1-1,-1-1 0,1 0 0,-1 0 0,1 0 0,-1 0 0,1-1 1,0 1-1,-1 0 0,1 0 0,-1 0 0,2-1 0,9-12-643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14659,'1'3'304,"0"0"-1,0 1 0,0-1 1,0 0-1,0 0 0,1 0 1,-1-1-1,1 1 1,0 0-1,0-1 0,0 1 1,4 3-1,-4-5-148,0 1 1,0-1-1,0 0 0,0-1 0,0 1 1,1 0-1,-1 0 0,0-1 1,0 0-1,0 1 0,1-1 0,-1 0 1,0 0-1,1 0 0,-1 0 1,0-1-1,0 1 0,1-1 0,1 0 1,2-1 47,0 0 0,-1-1 1,1 0-1,-1 0 1,1 0-1,-1 0 0,0-1 1,-1 0-1,1 0 0,-1 0 1,1-1-1,-1 1 1,5-9-1,-2 3 51,-1 0 0,0-1 0,0 1 0,-1-1 1,-1 0-1,4-13 0,-7 22-207,0 0 0,0-1 0,-1 0 0,1 1 0,-1-1 0,0 1 0,0-1 1,0 1-1,0-1 0,0 0 0,-1 1 0,1-1 0,-1 1 0,1-1 0,-1 1 0,0-1 0,0 1 0,0 0 0,0-1 0,-1 1 0,1 0 1,-1 0-1,-2-3 0,2 4-28,1 0 1,-1-1 0,0 2 0,0-1-1,0 0 1,0 0 0,0 1-1,0-1 1,-1 1 0,1-1 0,0 1-1,0 0 1,0 0 0,0 0 0,0 0-1,0 1 1,-1-1 0,1 0-1,0 1 1,0-1 0,0 1 0,0 0-1,0 0 1,0 0 0,0 0-1,1 0 1,-1 0 0,-3 3 0,-3 2-24,0 0-1,1 1 1,-1 0 0,1 0 0,0 1 0,1-1 0,0 2-1,0-1 1,1 1 0,0 0 0,0 0 0,1 0 0,1 1 0,-1-1-1,1 1 1,1 0 0,-2 14 0,4-22 1,0 0-1,0-1 1,0 1 0,0 0 0,0-1-1,1 1 1,-1-1 0,1 1-1,-1 0 1,1-1 0,-1 1 0,1-1-1,0 1 1,0-1 0,0 0-1,0 1 1,0-1 0,0 0 0,0 0-1,0 1 1,1-1 0,-1 0-1,0 0 1,1 0 0,-1-1 0,1 1-1,-1 0 1,1 0 0,-1-1-1,1 1 1,2 0 0,5 1-10,1-1 0,0 0 0,-1 0 0,16-1 0,0 1-24,-12 0 35,0 0-1,-1 1 1,1 1-1,-1 0 0,0 1 1,0 0-1,0 1 1,0 0-1,-1 1 1,0 1-1,0-1 0,0 2 1,18 16-1,-29-24 10,0 0 0,0 0 0,0 1 1,1-1-1,-1 0 0,0 0 0,0 1 0,1-1 0,-1 0 0,0 0 0,0 1 0,1-1 0,-1 0 0,0 0 0,0 0 0,1 0 0,-1 0 1,0 0-1,1 1 0,-1-1 0,0 0 0,1 0 0,-1 0 0,0 0 0,1 0 0,-1 0 0,0 0 0,1 0 0,-1 0 0,1-1 1,2-9 154,-6-23 98,3 26-184,-23-168 17,24 174-117,-1 0-1,0 0 1,0 0 0,1 1-1,-1-1 1,1 0 0,-1 0-1,1 0 1,-1 0 0,1 0-1,0 1 1,-1-1 0,1 0-1,0 0 1,0 1 0,0-1-1,-1 0 1,1 1 0,0-1 0,0 1-1,0 0 1,0-1 0,0 1-1,0-1 1,0 1 0,0 0-1,0 0 1,0 0 0,1 0-1,3-2-156,16-5-200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15083,'-26'52'5069,"18"-38"-4167,0 0 1,2 1 0,-10 26-1,16-40-900,1-1-1,-1 1 0,0 0 0,0 0 1,0 0-1,1-1 0,-1 1 0,0 0 1,1 0-1,-1-1 0,1 1 0,-1 0 1,1-1-1,-1 1 0,1 0 0,-1-1 1,1 1-1,0-1 0,-1 1 0,1-1 0,0 1 1,-1-1-1,1 1 0,0-1 0,0 0 1,1 1-1,28 12-48,-19-9 4,-1 0-12,-1 1 0,-1 0 0,1 0-1,-1 1 1,0 0 0,0 1 0,0 0-1,-1 0 1,7 10 0,-12-15 53,0 1-1,0-1 1,0 1 0,-1 0-1,1 0 1,-1 0 0,1 0 0,-1 0-1,0 0 1,0 0 0,-1 0 0,1 1-1,-1-1 1,1 0 0,-1 0-1,0 1 1,0-1 0,-1 0 0,1 0-1,0 1 1,-1-1 0,0 0-1,0 0 1,0 0 0,0 0 0,-1 0-1,1 0 1,-1 0 0,0 0 0,1-1-1,-6 6 1,-2 2 129,0 0 0,-1 0 0,-13 8-1,18-14-137,0-1-1,0 0 0,0 0 1,0 0-1,0-1 0,-1 0 1,0 0-1,1 0 0,-10 1 1,14-2 13,0-1 1,0 0 0,0 0-1,0 0 1,1 0 0,-1 0-1,0 0 1,0-1 0,0 1-1,0 0 1,0 0 0,0-1-1,1 1 1,-1 0 0,0-1-1,0 1 1,0-1 0,1 1-1,-1-1 1,0 1 0,0-1-1,1 0 1,-1 1 0,1-1-1,-1 0 1,1 1 0,-1-1-1,1 0 1,-1 0 0,1 0-1,-1 1 1,1-1 0,0 0-1,0 0 1,-1 0 0,1 0-1,0 0 1,0 0-1,0 0 1,0 1 0,0-2-1,0-6 26,0 1-1,1 0 0,0-1 0,2-7 1,-2 11-110,9-40-55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13763,'2'1'110,"-1"-1"0,1 0 0,0 1 1,-1-1-1,1 1 0,-1-1 0,1 1 0,-1-1 1,0 1-1,1 0 0,-1 0 0,0 0 0,1 0 0,-1 0 1,0 0-1,0 0 0,0 1 0,0-1 0,0 0 0,0 0 1,0 1-1,0-1 0,-1 1 0,1-1 0,0 1 1,0 1-1,2 6 345,-1 0 1,1 1-1,0 10 1,2 18 877,-2 1 1,-2 62-1,-17 77 626,9-121-1485,-14 203 711,22-239-1168,3-13-15,2-14-1,5-20 2,-2 0 0,0-1-1,-2-1 1,-1 1 0,3-31 0,3-9 6,6-22-71,3 0-1,35-91 0,-52 171 22,0 1 0,0-1 1,1 1-1,0 0 0,1 0 0,9-11 0,-14 18 23,1-1 0,0 0-1,-1 0 1,1 1 0,0-1 0,0 1 0,0-1-1,0 1 1,1 0 0,-1 0 0,0 0 0,0 0-1,1 0 1,-1 0 0,0 1 0,1-1 0,-1 1-1,1 0 1,-1-1 0,1 1 0,-1 0 0,1 1-1,-1-1 1,0 0 0,1 1 0,-1-1 0,1 1-1,-1 0 1,4 1 0,-4 0 6,0-1 1,0 1-1,0 0 0,0 0 0,0 0 1,-1 0-1,1 0 0,0 0 1,-1 1-1,0-1 0,1 0 0,-1 1 1,0-1-1,0 1 0,0-1 1,-1 1-1,1 0 0,-1-1 0,1 1 1,-1 0-1,0 0 0,0-1 1,0 4-1,-1 5 59,0 0 1,0 0-1,-1-1 1,-5 17-1,3-14 57,-1 1 1,-1-1-1,0 0 1,-10 14-1,13-21-58,-1 0 0,-1-1 1,1 1-1,-1-1 0,0 0 0,0 0 0,0-1 0,-1 1 0,1-1 0,-11 5 1,15-8-84,0-1 0,-1 1 1,1 0-1,0-1 0,0 1 1,0-1-1,-1 0 0,1 1 1,0-1-1,0 0 0,-1 0 1,1 1-1,0-1 0,-1 0 1,1-1-1,0 1 0,0 0 1,-1 0-1,1 0 0,0-1 1,0 1-1,-1-1 0,1 1 1,0-1-1,0 1 0,0-1 1,0 0-1,0 1 0,0-1 1,0 0-1,0 0 0,0 0 1,0 0-1,0 0 0,0 0 1,1 0-1,-1 0 0,0 0 1,1 0-1,-1-1 0,1 1 1,-1-2-1,-1-2-82,1-1 1,0 0-1,0 0 1,0 1-1,1-1 1,0 0-1,0 0 1,1-8-1,8-23-470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14019,'-1'1'2822,"-5"5"-2007,3-2-229,0 1 1,0-1 0,1 1-1,-1 0 1,-3 10-1,1 4-344,-5 30-1,5-23 116,1-11-189,1 0-1,0 0 0,1 0 0,1 0 0,0 0 1,1 0-1,4 27 0,-4-41-143,0 0-1,0-1 1,0 1-1,0 0 1,1 0 0,-1-1-1,0 1 1,0 0-1,1-1 1,-1 1 0,0 0-1,1-1 1,-1 1-1,0 0 1,1-1 0,-1 1-1,1-1 1,-1 1-1,1 0 1,-1-1 0,1 0-1,0 1 1,-1-1-1,1 1 1,0-1 0,-1 0-1,1 1 1,0-1-1,-1 0 1,1 0 0,0 0-1,0 1 1,-1-1-1,1 0 1,0 0 0,0 0-1,-1 0 1,1 0-1,0 0 1,0 0 0,-1-1-1,1 1 1,0 0-1,-1 0 1,1-1 0,0 1-1,-1 0 1,1-1-1,0 1 1,-1 0 0,1-1-1,0 1 1,0-2-1,5-3 119,0 0 0,-1 0 0,1 0-1,4-7 1,3-5 23,0-1 0,-1 0 0,-1-1 0,-1 0 0,-1 0 0,-1-1 0,0 0 0,-1-1 0,-2 0 0,0 0 0,3-29 1,-8 48-152,0 0 0,0-1 0,0 1 1,0 0-1,-1 0 0,1-1 0,-1 1 1,1 0-1,-2-4 0,2 6-13,-1 0 1,1 0-1,0 0 0,0-1 0,0 1 0,0 0 0,0 0 0,0 0 0,0 0 0,-1-1 0,1 1 0,0 0 1,0 0-1,0 0 0,0 0 0,-1 0 0,1 0 0,0 0 0,0-1 0,0 1 0,-1 0 0,1 0 0,0 0 1,0 0-1,0 0 0,-1 0 0,1 0 0,0 0 0,0 0 0,0 0 0,-1 0 0,1 0 0,0 0 0,0 0 0,-1 1 1,-7 11-4,2 4-56,0-1 0,2 2 0,0-1-1,0 0 1,2 1 0,0 0 0,1-1 0,0 1 0,3 22 0,-1-37 4,-1 0-1,0-1 0,0 1 0,1-1 1,-1 1-1,0 0 0,1-1 0,0 1 1,-1-1-1,1 1 0,0-1 0,0 1 1,0-1-1,0 0 0,0 1 0,2 1 1,-2-3-22,0 1 0,-1-1 1,1 0-1,0 1 0,0-1 0,0 0 1,0 0-1,0 0 0,-1 0 1,1 0-1,0 0 0,0 0 1,0 0-1,0 0 0,0 0 0,-1 0 1,1 0-1,0-1 0,0 1 1,0 0-1,0-1 0,1 0 1,3-2-181,-1-1 1,1 1 0,0-1-1,-1 0 1,0-1 0,0 1-1,6-8 1,15-26-609,0-9-86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16620,'1'2'199,"-1"0"0,1 0 0,0 0 0,-1 1-1,1-1 1,-1 0 0,0 0 0,0 0 0,0 0 0,0 0 0,0 1 0,0-1 0,-1 0 0,0 3 0,-11 32 350,9-28-135,-66 226 4943,58-187-4986,3 0 0,3 0 0,-1 51 1,11-64-293,-5-35-75,0 1-1,1 0 0,-1-1 0,0 1 0,0 0 0,1 0 0,-1-1 0,0 1 0,1-1 0,-1 1 0,1 0 0,-1-1 0,1 1 0,-1-1 0,1 1 0,1 0 0,-2-1 0,1 0-1,-1 0 1,1 0-1,-1 0 1,1 0-1,-1 0 1,1-1 0,-1 1-1,1 0 1,-1 0-1,1 0 1,-1-1-1,1 1 1,-1 0-1,0-1 1,1 1-1,-1 0 1,1-1-1,-1 1 1,0 0 0,1-1-1,-1 1 1,0-1-1,0 1 1,1-1-1,-1 1 1,0-1-1,0 0 1,5-7 0,-1-1 0,0 0 0,0 0-1,-1-1 1,3-13 0,7-53-156,-11 61 116,0 0-20,4-43-344,0 67-56,2 9 402,-6-12 40,1-1 1,-1 0-1,1 0 1,0 0-1,0-1 0,0 1 1,1-1-1,0 1 1,0-1-1,0 0 0,0-1 1,1 1-1,-1-1 1,1 0-1,0 0 0,0 0 1,0-1-1,0 1 1,8 1-1,-8-3 29,-1 0 1,1 0-1,-1 0 1,1-1-1,-1 0 0,1 0 1,0 0-1,-1-1 1,1 1-1,-1-1 0,1 0 1,-1 0-1,1-1 1,-1 1-1,0-1 0,0 0 1,0 0-1,0-1 1,0 1-1,0-1 0,0 0 1,-1 0-1,0 0 1,4-4-1,-4 3 30,0 0 0,0 0 0,-1-1 0,1 1 0,-1-1 0,0 1-1,-1-1 1,1 0 0,0-5 0,-1 8-22,-1 0-1,1 0 0,-1-1 1,0 1-1,1 0 0,-1 0 1,0-1-1,0 1 1,-1 0-1,1 0 0,0-1 1,-1 1-1,0 0 0,1 0 1,-1 0-1,0 0 1,0 0-1,0 0 0,0 0 1,0 0-1,-3-3 1,3 4-20,0 0 1,0 1-1,0-1 1,0 0-1,0 1 1,0-1 0,0 1-1,0-1 1,0 1-1,0 0 1,0-1-1,0 1 1,0 0 0,0 0-1,0 0 1,0 0-1,0 0 1,-1 0-1,1 0 1,0 0 0,0 0-1,-1 1 1,0-1-8,-1 1-1,1 0 1,0 0 0,0 1 0,0-1 0,0 0 0,1 1 0,-1-1-1,0 1 1,-1 1 0,-3 4-23,1-1-1,1 1 1,-1 0-1,1 0 1,-3 9 0,1-4-6,2 1 1,0 0 0,-5 27 0,8-37 34,1 0 0,-1 1 0,1-1 0,-1 0 0,1 1 0,0-1 0,1 0 0,-1 1 0,1-1 0,-1 0-1,1 0 1,0 1 0,0-1 0,0 0 0,0 0 0,1 0 0,0 0 0,-1 0 0,1 0 0,0-1 0,3 5-1,-3-6 12,0 0 0,0-1-1,0 1 1,-1 0-1,1 0 1,0-1-1,0 1 1,0-1-1,0 0 1,0 1-1,0-1 1,0 0-1,0 0 1,0 0-1,0-1 1,0 1 0,0 0-1,0-1 1,0 0-1,0 1 1,0-1-1,0 0 1,0 0-1,0 0 1,-1 0-1,3-1 1,6-5 54,0 0 0,-1-1 1,11-9-1,-14 11-22,14-14 105,-2 0 0,0-1 1,-1-1-1,-1 0 0,-1-2 1,12-25-1,-7 8 95,-3 0-1,24-84 1,-39 116-225,1 0-15,0 0 0,-1 0 0,0 0 0,-1-1 0,0 1 1,0 0-1,-1-1 0,-1-14 0,1 24-6,0 0 1,0 0-1,0 0 1,0 0-1,0 0 1,0-1-1,0 1 1,0 0-1,0 0 1,0 0-1,0 0 0,0 0 1,0 0-1,0-1 1,-1 1-1,1 0 1,0 0-1,0 0 1,0 0-1,0 0 1,0 0-1,0-1 1,0 1-1,0 0 0,0 0 1,0 0-1,-1 0 1,1 0-1,0 0 1,0 0-1,0 0 1,0 0-1,0 0 1,0 0-1,-1 0 0,1 0 1,0-1-1,0 1 1,0 0-1,0 0 1,0 0-1,0 0 1,-1 0-1,1 0 1,0 0-1,0 0 0,0 1 1,0-1-1,0 0 1,-1 0-1,1 0 1,0 0-1,0 0 1,0 0-1,0 0 1,0 0-1,0 0 1,0 0-1,-1 0 0,-6 12-60,-6 20-20,2 7 61,1 2 1,-9 80-1,18-99 52,0 0 1,2 0-1,0 0 1,1 0-1,2 0 0,0 0 1,10 28-1,9 9 14,-13-38-69,12 40-1,-37-107-51,-2 0 1,-30-55-1,33 72 67,-55-101-11,68 129 17,1 0 0,-1 0 1,1 1-1,-1-1 0,1 0 0,-1 0 0,1 0 1,0 0-1,-1 0 0,1 0 0,0 0 1,0 0-1,0 0 0,0 0 0,0 0 0,0 0 1,0-2-1,0 2 2,1 1-1,-1 0 1,0-1-1,1 1 1,-1 0 0,0-1-1,1 1 1,-1 0-1,1-1 1,-1 1 0,0 0-1,1 0 1,-1 0-1,1-1 1,-1 1 0,1 0-1,-1 0 1,1 0 0,-1 0-1,1 0 1,-1 0-1,1 0 1,-1 0 0,1 0-1,0 0 1,7 2-21,0-1 0,0 1 1,12 5-1,-6-2-46,37 6-536,13 3-2848,-72-17 2681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20468,'-2'6'2025,"8"-6"-1585,4-1-808,3-5 1064,3-3-432,2-11-232,2-1-352</inkml:trace>
  <inkml:trace contextRef="#ctx0" brushRef="#br0" timeOffset="1">174 10 17380,'-3'16'1840,"3"-6"-1192,3-8-272,2-4 969,3-5-1185,0-3 136,2 1-240,3-1-232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17580,'-13'8'480,"-101"69"2185,101-67-2356,1 1 0,0 0-1,0 1 1,1 0 0,1 1-1,-11 16 1,20-28-290,1 0-1,-1 0 1,0 0 0,1 0-1,-1 0 1,1 0-1,0 0 1,-1 1-1,1-1 1,0 0 0,-1 0-1,1 0 1,0 0-1,0 1 1,0-1 0,0 0-1,0 0 1,0 0-1,1 2 1,-1-2-12,1-1-1,-1 1 1,1 0 0,-1 0-1,1-1 1,0 1 0,-1 0 0,1-1-1,0 1 1,0-1 0,-1 1 0,1-1-1,0 1 1,0-1 0,0 1-1,0-1 1,-1 0 0,1 0 0,1 1-1,6 0-6,0 0 0,0-1 0,0 1 0,13-3 0,-9 2 30,21-2-18,-21 0-49,0 1-1,0 1 0,1 0 0,-1 1 0,0 0 0,0 1 0,21 5 1,-33-7 39,1 0 0,-1 0 0,1 1 0,-1-1 1,1 0-1,-1 0 0,0 1 0,1-1 0,-1 0 1,1 0-1,-1 1 0,1-1 0,-1 0 0,0 1 0,1-1 1,-1 1-1,0-1 0,0 0 0,1 1 0,-1-1 1,0 1-1,0-1 0,1 1 0,-1-1 0,0 1 1,0-1-1,0 1 0,0-1 0,0 1 0,0-1 1,0 1-1,0-1 0,0 2 0,0-1 35,-1 1 0,0 0 1,0-1-1,1 1 0,-1-1 0,0 1 0,0-1 0,-1 0 1,1 1-1,-2 1 0,-3 2 226,0 0 0,0 0 0,-13 7 0,17-10-143,-1-1 1,0 1 0,0-1 0,0 0-1,0 0 1,0 0 0,-7 1 0,9-2-47,0 0 1,-1-1 0,1 1-1,-1 0 1,1-1 0,-1 1-1,1 0 1,0-1 0,-1 0-1,1 1 1,0-1 0,0 0-1,-1 0 1,1 1-1,0-1 1,0 0 0,-2-2-1,3 2-111,0 1-1,-1 0 1,1 0-1,0 0 1,0-1-1,0 1 0,0 0 1,0 0-1,0-1 1,0 1-1,0 0 1,0-1-1,-1 1 1,1 0-1,0 0 0,0-1 1,0 1-1,1 0 1,-1 0-1,0-1 1,0 1-1,0 0 0,0 0 1,0-1-1,0 1 1,0 0-1,0 0 1,0-1-1,1 1 1,-1 0-1,0 0 0,0 0 1,0-1-1,0 1 1,1 0-1,-1-1 7,0 1 0,1 0 0,-1 0 0,0-1 0,0 1 0,0 0 0,1-1 1,-1 1-1,0 0 0,0-1 0,0 1 0,0 0 0,0-1 0,0 1 0,1 0 0,-1-1 0,0 1 0,0 0 0,0-1 0,0 1 0,0 0 0,0-1 0,-1 1 0,1-1 0,0 1 0,0 0 1,0-1-1,0 1 0,0 0 0,0-1 0,-1 1 0,1 0 0,0-1 0,-7-5-354,-3-4-37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18724,'0'13'1560,"4"2"-1008,4 8-119,3 13 511,2 9-80,1 13-88,-2 5-104,-7 12-136,0 5-80,-2 12-135,-2-2-113,-1-2-8,-1-5-216,-4-14-673,4-6 633,8-18-48,3-20-72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19676,'0'-1'157,"0"-1"0,0 1 1,0 0-1,0-1 0,0 1 0,0 0 0,0-1 0,0 1 0,-1 0 0,1-1 0,0 1 1,-1 0-1,1 0 0,-1-1 0,0 1 0,1 0 0,-1 0 0,0 0 0,0 0 0,0 0 0,1 0 1,-1 0-1,-2-1 0,1 1 18,0 1 0,0-1 0,0 1 0,-1 0 0,1-1 1,0 1-1,0 0 0,0 0 0,-1 1 0,1-1 0,0 0 0,0 1 0,0-1 0,-3 2 1,-6 2-55,-1 1 0,2 0 0,-1 0 0,0 1 0,1 1 0,0 0 0,1 0 0,0 1 0,0 0 0,0 1 0,1 0 0,1 0 0,-1 1 0,-10 17 0,17-24-125,-1-1 1,1 1-1,0-1 1,0 1-1,0 0 1,0 0-1,0-1 1,0 5 0,1-6-3,0 0 1,1-1-1,-1 1 1,0 0-1,0-1 1,0 1 0,1 0-1,-1 0 1,0-1-1,1 1 1,-1-1-1,1 1 1,-1 0-1,1-1 1,-1 1 0,1-1-1,-1 1 1,1-1-1,0 1 1,-1-1-1,1 0 1,-1 1-1,1-1 1,0 0 0,0 1-1,-1-1 1,1 0-1,0 0 1,-1 0-1,1 1 1,0-1 0,0 0-1,-1 0 1,2 0-1,14 2-96,0 2 0,-1 0 0,1 1 0,-1 0 0,19 10 0,-27-11 63,0-1 0,-1 2 0,1-1 0,-1 1 0,0 0 0,0 0 0,0 0 0,-1 1 0,0 0 0,0 0 1,0 0-1,-1 1 0,4 6 0,-7-11 48,-1-1 0,1 1 0,0-1 1,-1 1-1,1-1 0,-1 1 0,0-1 0,1 1 1,-1-1-1,0 1 0,0 0 0,0-1 0,0 1 1,0-1-1,-1 1 0,1-1 0,0 1 0,-1 0 1,1-1-1,-1 1 0,1-1 0,-1 0 0,-1 2 1,0 0 23,1-1 0,-1 0 0,-1 0 0,1-1 0,0 1 0,0 0 0,-1-1 0,1 1 1,-1-1-1,1 0 0,-1 0 0,-2 1 0,-5 1 103,1-1 0,-1 0 0,0 0 0,1-1 0,-1-1 0,-17 0 0,19-1-155,0-1 0,0 0 0,0 0 0,0-1 0,-13-6-1,19 8-85,0 0-1,-1 0 1,1 0-1,1-1 1,-1 1-1,0-1 1,0 0-1,0 1 1,1-1-1,-1 0 1,-1-2-1,3 3-28,0 0-1,-1 0 0,1-1 0,-1 1 1,1 0-1,0 0 0,0 0 0,0 0 1,0 0-1,0-1 0,0 1 0,0 0 1,0 0-1,0 0 0,0 0 0,1-1 1,-1 1-1,0 0 0,1 0 0,-1 0 1,1 0-1,-1 0 0,2-2 0,0 1-19,0 0-1,0 0 1,0 0-1,0 0 0,0 0 1,1 1-1,-1-1 1,1 1-1,-1 0 0,1-1 1,4 0-1,21-7-988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72 436 18660,'2'-2'382,"-1"2"-268,0-1 0,0 1 1,0-1-1,0 1 0,-1-1 0,1 0 0,0 0 1,-1 1-1,1-1 0,0 0 0,-1 0 0,1 1 0,-1-1 1,1 0-1,-1 0 0,1 0 0,-1 0 0,0 0 1,1-2-1,-2 3-45,1 0 0,-1 0 0,1 0 0,-1 0 0,1 0-1,-1 0 1,1 0 0,0 0 0,-1 0 0,1 1 0,-1-1 0,1 0 0,-1 0 0,1 0 0,-1 1 0,1-1 0,0 0 0,-1 0 0,1 1-1,-1-1 1,1 0 0,0 1 0,-1-1 0,1 0 0,0 1 0,0-1 0,-1 1 0,-13 13 942,6-3-935,1 0 1,0 1 0,1 0 0,0 0 0,1 0-1,1 1 1,-1 0 0,2 0 0,0 0 0,1 0 0,0 0-1,0 1 1,2-1 0,1 24 0,-1-35-74,0 0 1,1 0 0,-1-1-1,1 1 1,-1 0 0,1 0-1,0 0 1,-1 0 0,1-1-1,0 1 1,0 0 0,0-1-1,1 1 1,-1-1-1,0 1 1,1-1 0,-1 0-1,0 1 1,1-1 0,0 0-1,-1 0 1,4 1 0,-2-1 9,-1 0 0,1-1 0,0 1 0,0-1 0,0 0 0,0 0 1,0 0-1,0 0 0,0-1 0,0 1 0,0-1 0,-1 0 0,5-1 0,7-4 58,0 0 0,-1-1 0,0-1-1,18-14 1,-3 2 104,-2-2 0,-1 0 0,-1-2 0,0-1 0,-2-1 0,19-29-1,-30 38-94,0 0-1,-2-1 0,0 0 0,-1-1 1,0 0-1,-2 0 0,0 0 0,-1-1 1,-1 0-1,-1 0 0,1-29 0,-5 37-62,0 1-1,0 0 0,-1-1 0,0 1 0,-1 0 1,0 0-1,-1 1 0,0-1 0,0 1 0,-12-19 1,14 26-27,0-1 0,-1 1 1,1 0-1,-1 0 0,0 0 1,1 0-1,-1 1 1,0-1-1,-1 1 0,1-1 1,0 1-1,-1 0 0,1 1 1,-1-1-1,0 0 0,1 1 1,-1 0-1,0 0 1,0 0-1,0 0 0,0 1 1,0 0-1,0-1 0,0 1 1,0 1-1,0-1 0,0 1 1,0-1-1,1 1 1,-1 0-1,0 0 0,0 1 1,-5 2-1,0 1-3,0 1 1,0 0-1,1 0 0,0 1 0,0 0 1,1 0-1,-1 1 0,1 0 1,1 0-1,-7 11 0,6-7-2,0-1 0,1 1 1,0 0-1,1 0 0,0 1 0,1 0 0,-4 21 0,7-30 7,1 0-1,0 0 0,0 0 1,1 0-1,-1 0 0,1 0 0,0 0 1,0-1-1,0 1 0,0 0 1,1 0-1,0-1 0,-1 1 1,1-1-1,0 1 0,1-1 0,-1 0 1,1 0-1,-1 0 0,1 0 1,4 3-1,7 5-73,1 0-1,0-2 1,25 13 0,-6-2-117,-17-10-87,0 1 0,-1 1 0,0 0 0,-1 1-1,26 30 1,-37-39 136,-1 0 0,0 0 0,0 1 0,0 0 0,0-1 1,-1 1-1,0 0 0,0 0 0,0 0 0,-1 1 0,0-1 0,0 0 0,0 0 0,0 1 0,-1-1 0,0 1 0,0-1 1,-1 0-1,1 1 0,-1-1 0,0 0 0,-1 1 0,1-1 0,-1 0 0,0 0 0,-4 6 0,-4 5-489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18772,'0'0'64,"0"0"0,0-1-1,0 1 1,0 0 0,1-1 0,-1 1-1,0 0 1,0-1 0,0 1 0,0 0 0,0-1-1,1 1 1,-1 0 0,0 0 0,0-1 0,0 1-1,1 0 1,-1 0 0,0-1 0,0 1-1,1 0 1,-1 0 0,0-1 0,1 1 0,-1 0-1,0 0 1,1 0 0,-1 0 0,0 0 0,1 0-1,-1 0 1,1-1 0,4 12 749,-1 24 277,-5 56 977,-20 144 0,1-44-650,20-188-1537,0 1-1,0-1 0,0 1 1,1-1-1,-1 1 0,1-1 1,1 7-1,-1-10 67,-1 1 1,0-1 0,0 1-1,0-1 1,1 0-1,-1 1 1,0-1-1,0 1 1,1-1-1,-1 0 1,0 0-1,1 1 1,-1-1-1,0 0 1,1 1-1,-1-1 1,0 0 0,1 0-1,-1 0 1,1 1-1,-1-1 1,0 0-1,1 0 1,0 0-1,0 0 12,-1 0-1,1 0 1,0-1-1,0 1 1,0 0-1,0-1 1,-1 1-1,1 0 1,0-1-1,-1 1 1,1-1-1,0 0 1,-1 1-1,1-1 1,0 1-1,-1-1 1,1-1-1,11-16-570,0-10-249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15539,'3'4'302,"-1"0"-1,1 0 1,0 0-1,0 0 0,0 0 1,1-1-1,0 0 1,-1 0-1,1 0 1,0 0-1,0 0 0,7 2 1,-8-3-136,0-1 1,1 0-1,-1-1 0,0 1 1,1 0-1,-1-1 0,1 0 1,-1 0-1,0 0 0,1 0 1,-1-1-1,1 1 0,-1-1 1,0 0-1,0 0 0,1 0 1,-1 0-1,6-4 0,-4 2 50,0-1-1,-1 1 0,0-1 1,1 0-1,-1-1 0,-1 1 1,1-1-1,-1 0 0,1 0 1,-1 0-1,-1 0 0,5-11 1,-6 13-111,0 0 0,0 1 0,0-1 1,-1 0-1,0 0 0,1 0 0,-1 1 0,0-1 1,0 0-1,0 0 0,-1 0 0,0-4 0,0 5-53,0 0 0,1 1 0,-1-1 0,0 1 0,0-1 1,0 1-1,-1-1 0,1 1 0,0 0 0,0-1 0,-1 1 0,1 0 0,-1 0 0,1 0 0,-1 0 0,1 0 0,-1 0 0,0 1 0,1-1 0,-1 1 0,-3-2 0,2 2-14,-1-1 0,0 1-1,0 0 1,1 0 0,-1 0 0,0 1 0,0-1-1,1 1 1,-1 0 0,0 0 0,1 0 0,-1 1-1,1-1 1,-1 1 0,1 0 0,0 0-1,0 0 1,0 0 0,0 0 0,0 1 0,0-1-1,0 1 1,1 0 0,-3 3 0,-2 3-28,0 0 0,1 0 0,0 1 1,0 0-1,1 0 0,-7 20 0,9-19-4,0 0 0,0 0 0,1 0 0,0 0 0,1 0 0,1 1 0,1 20 0,-1-29-66,0 1 0,1-1 0,-1 0 0,1 0 0,0 1-1,0-1 1,1 0 0,-1 0 0,0 0 0,1 0 0,0 0 0,0-1-1,0 1 1,0 0 0,0-1 0,0 0 0,1 1 0,-1-1 0,1 0-1,-1 0 1,1 0 0,0-1 0,0 1 0,0-1 0,0 1 0,0-1-1,0 0 1,1 0 0,-1 0 0,0-1 0,4 1 0,4 0-205,0-1 1,0-1 0,0 0-1,0 0 1,0-1 0,0 0-1,0-1 1,10-4 0,20-7-550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168 403 20268,'-8'1'289,"0"1"-1,0 1 0,0-1 0,0 2 1,1-1-1,-1 1 0,1 0 0,0 0 1,0 1-1,0 0 0,1 0 0,-1 0 1,-9 12-1,10-10-212,0 0 1,1 0 0,0 1-1,0 0 1,1 0 0,-1 0-1,2 1 1,-1-1 0,1 1-1,1 0 1,-1 0-1,0 11 1,2-18-113,1 0 1,0 0-1,0 0 0,-1 0 0,1 0 0,1 0 1,-1 0-1,0 0 0,0-1 0,1 1 0,-1 0 1,1 0-1,-1 0 0,1 0 0,0-1 1,0 1-1,0 0 0,0-1 0,0 1 0,0 0 1,0-1-1,1 0 0,-1 1 0,1-1 0,-1 0 1,1 1-1,-1-1 0,3 1 0,0-1-97,-1 0-1,0 0 1,1-1 0,-1 1-1,1-1 1,-1 0-1,1 0 1,-1 0-1,1-1 1,-1 1 0,1-1-1,-1 1 1,0-1-1,1-1 1,-1 1-1,4-2 1,10-6-351,0 0 0,0-2 1,-1 0-1,-1 0 0,0-2 0,0 0 1,-2 0-1,1-2 0,-2 1 0,0-2 1,13-21-1,-4 3 229,-2-2 0,-1 0 0,-2-1 0,17-57 0,-27 78 503,-2 0 1,0 0-1,0 0 1,-2-1-1,0 1 1,-1-1-1,-1 0 1,-2-24-1,2 38-134,-1 0 0,0 0 0,1 0 0,-1 0-1,0 0 1,-1 0 0,1 1 0,0-1 0,-1 0-1,1 1 1,-1 0 0,-2-4 0,2 5-45,1 1 1,0-1-1,0 0 1,-1 0-1,1 0 1,-1 1 0,1-1-1,0 0 1,-1 1-1,1 0 1,-1-1-1,1 1 1,-1 0-1,0 0 1,1 0-1,-1 0 1,1 0-1,-1 0 1,1 0-1,-1 0 1,1 0-1,-1 1 1,1-1-1,-1 1 1,1-1 0,-2 2-1,-7 3 172,1 0 0,1 1 0,-1 0-1,1 0 1,0 1 0,0 0 0,1 0 0,0 1 0,0 0 0,-6 11-1,-5 7 208,2 1 0,-15 33 0,25-48-338,0 0 0,1 1 0,1 0 1,0 0-1,1 0 0,0 0 0,-1 26 0,4-37-104,0 0 0,0 0-1,0 0 1,0-1 0,1 1-1,-1 0 1,0 0-1,1 0 1,0-1 0,-1 1-1,1 0 1,0-1 0,0 1-1,0-1 1,0 1 0,0-1-1,0 1 1,0-1-1,1 1 1,-1-1 0,0 0-1,1 0 1,-1 0 0,1 0-1,0 0 1,-1 0-1,1 0 1,0 0 0,-1-1-1,1 1 1,0-1 0,3 1-1,5 1-98,1-1-1,-1-1 1,1 0-1,18-2 1,6 1-259,-31 1 301,0 0 0,-1 1 1,1-1-1,0 1 0,-1 0 0,1 0 0,-1 0 1,1 1-1,-1-1 0,1 1 0,-1 0 0,0 0 1,0 0-1,0 0 0,4 5 0,-3-3 2,-1 0 0,1 1 1,-1 0-1,0 0 0,0 0 0,-1 0 0,0 0 0,0 0 0,2 7 0,1 9-316,-2 0 1,0-1-1,-2 1 1,0 27 0,-1-48 354,1 0-194,4-6-57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19156,'-12'40'1474,"1"1"0,-9 75-1,15-81-663,-6 37 284,-3 108 0,14-175-1068,0-3-17,0 0-1,0 0 0,0 0 0,0 0 0,0 0 0,0 0 0,1 0 0,-1 0 1,1 0-1,0 0 0,-1 0 0,2 2 0,-2-4-13,1 1 1,-1-1-1,0 0 1,0 0-1,1 0 1,-1 0-1,0 0 1,0 1-1,1-1 1,-1 0-1,0 0 0,0 0 1,1 0-1,-1 0 1,0 0-1,0 0 1,1 0-1,-1 0 1,0 0-1,0 0 1,1 0-1,-1 0 0,0 0 1,1-1-1,-1 1 1,0 0-1,0 0 1,0 0-1,1 0 1,-1 0-1,0 0 0,0-1 1,1 1-1,-1 0 1,0 0-1,0 0 1,0-1-1,0 1 1,1 0-1,-1 0 1,0-1-1,0 1 0,0 0 1,0 0-1,0-1 1,0 1-1,0 0 1,0 0-1,1-1 1,-1 1-1,0 0 1,0-1-1,6-16-190,-2-18-234,-1 0-1,-2 0 1,-6-62-1,5 87 336,55 58 250,-51-44-110,1-1 1,0 0 0,0 0 0,0 0 0,0 0-1,0-1 1,1 0 0,-1 0 0,1-1-1,0 1 1,-1-1 0,1 0 0,0-1 0,0 1-1,0-1 1,-1 0 0,1-1 0,0 1 0,0-1-1,-1-1 1,1 1 0,0-1 0,-1 1-1,0-2 1,1 1 0,-1-1 0,0 1 0,0-1-1,0-1 1,0 1 0,-1-1 0,0 0 0,1 0-1,-1 0 1,4-6 0,-4 5 76,0 0 0,-1-1 0,1 1 1,-1-1-1,3-6 0,-5 9-51,0 0 0,0 1 0,0-1 0,-1 0 0,1 0 0,-1 0 0,1 1 0,-1-1 0,0 0 0,0 0 0,0 0 0,-1 0 0,0-5 0,1 8-57,0 0 0,0-1 0,-1 1-1,1-1 1,0 1 0,0-1 0,0 1 0,0 0 0,-1-1 0,1 1-1,0 0 1,0-1 0,-1 1 0,1-1 0,0 1 0,0 0 0,-1 0-1,1-1 1,0 1 0,-1 0 0,1 0 0,-1-1 0,1 1 0,0 0-1,-1 0 1,1 0 0,-1-1 0,1 1 0,0 0 0,-1 0-1,1 0 1,-1 0 0,0 0 0,-13 10 197,-7 21-95,11-11-153,1 1 1,-12 42 0,18-51-101,1 0 0,0 1 0,0-1 0,2 1 0,-1-1 0,3 24 0,-1-33 114,-1 0 0,1-1-1,0 1 1,0 0 0,0-1 0,0 1 0,2 3 0,13 10-209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18084,'1'-1'134,"0"1"-1,0 0 1,0 0 0,0 0-1,0 0 1,0 0 0,0 0-1,0 1 1,0-1 0,0 0 0,0 1-1,0-1 1,0 0 0,0 1-1,0-1 1,0 1 0,0-1-1,0 1 1,0 0 0,0-1 0,-1 1-1,1 0 1,0 0 0,-1-1-1,1 1 1,0 0 0,-1 0-1,1 0 1,-1 0 0,1 0 0,-1 0-1,0 0 1,1 0 0,-1 1-1,2 6 309,-1-1-1,-1 0 0,1 0 0,-2 11 1,1 3 191,2 283 1760,-3-97-2492,1-202-111,0 0 1,0 0 0,1 0 0,-1 0 0,1-1 0,1 1 0,2 7 0,-4-11 98,0 0 1,1-1-1,-1 1 0,1 0 1,-1-1-1,1 1 1,-1-1-1,1 1 1,-1 0-1,1-1 1,0 1-1,-1-1 0,1 0 1,0 1-1,-1-1 1,1 1-1,0-1 1,0 0-1,-1 0 1,2 1-1,0-1 11,-1 0 0,0 0 0,1 0 0,-1-1 0,1 1 0,-1 0-1,1-1 1,-1 1 0,0-1 0,1 1 0,-1-1 0,0 0 0,1 0 0,-1 1 0,1-2 0,22-21-852,6-15-329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20436,'-16'23'1239,"2"-4"-188,0 0-1,-17 34 0,28-47-1005,1 0-1,-1 0 1,1 0-1,1 0 1,-1 0-1,1 0 0,0 0 1,0 1-1,1-1 1,0 0-1,0 1 1,0-1-1,1 0 1,2 11-1,-3-16-47,0 1 0,0-1-1,1 1 1,-1-1 0,1 0-1,-1 1 1,1-1 0,-1 0-1,1 0 1,-1 1 0,1-1-1,0 0 1,0 0 0,0 0-1,0 0 1,0 0 0,0 0-1,0 0 1,0 0 0,0-1-1,0 1 1,0 0 0,1 0-1,-1-1 1,0 1 0,1-1-1,-1 1 1,0-1 0,1 0-1,-1 0 1,0 1 0,1-1-1,-1 0 1,1 0-1,-1 0 1,0 0 0,1-1-1,-1 1 1,1 0 0,-1 0-1,0-1 1,0 1 0,3-2-1,0 0 6,0 0 0,0-1-1,0 1 1,-1-1 0,1 0-1,-1 0 1,1 0 0,-1-1-1,0 1 1,0-1 0,-1 1-1,4-6 1,-1-3 26,-1 1 0,0 0 0,-1-1 0,0 0 0,0 0-1,-2 0 1,1 0 0,-2 0 0,1 0 0,-3-18 0,2 28-25,0 1 0,0 0 0,-1 0 0,1 0 0,0 0 0,0 0 0,-1 0 0,1-1 0,-1 1 0,1 0 0,-1 0 0,0 0 0,1 1 0,-2-3 0,1 3-2,1 0 1,0-1 0,-1 1-1,1 0 1,-1 0-1,1 0 1,0 0 0,-1 0-1,1-1 1,-1 1-1,1 0 1,0 0 0,-1 0-1,1 0 1,-1 0 0,1 0-1,-1 0 1,1 1-1,0-1 1,-1 0 0,1 0-1,-1 0 1,1 0-1,0 0 1,-1 1 0,0-1-1,-1 2 4,0 0-1,0 0 1,0 0 0,0 0-1,0 0 1,0 0-1,1 0 1,-1 1-1,1-1 1,-3 6 0,-2 7 3,0 1 0,1 0 0,0 1 0,1-1 0,1 1 0,1 0 0,0 0 0,2 0 0,-1 0 0,4 19 0,-3-34-1,0 1 0,1-1 1,-1 1-1,1-1 1,-1 0-1,1 1 1,0-1-1,0 0 1,0 0-1,0 0 1,0 0-1,1 0 1,-1 0-1,1 0 0,-1 0 1,1 0-1,0 0 1,-1-1-1,1 1 1,0-1-1,0 1 1,0-1-1,1 0 1,-1 0-1,0 0 1,0 0-1,0 0 0,1-1 1,-1 1-1,1-1 1,-1 1-1,0-1 1,1 0-1,-1 0 1,1 0-1,-1 0 1,1 0-1,-1 0 1,0-1-1,1 1 1,2-2-1,4-2 58,0 0 0,0-1 0,-1 1 0,0-2 1,0 1-1,0-1 0,-1-1 0,1 1 0,-1-1 0,-1 0 0,0-1 0,0 0 0,8-12 1,-5 5 58,-1 0 0,-1-1 0,0 0 0,0 0 0,-2-1 0,6-30 0,-10 45-113,-1 0 1,1 0-1,-1-1 0,0 1 0,0 0 0,0 0 0,-1 0 0,1 0 0,0 0 0,-2-3 1,2 5-12,0 0 0,0-1 0,0 1 0,0 0 0,0 0 0,0 0 0,0 0 0,0 0 0,0 0 0,0 0 0,0 0 0,-1-1 0,1 1 0,0 0 1,0 0-1,0 0 0,0 0 0,0 0 0,0 0 0,-1 0 0,1 0 0,0 0 0,0 0 0,0 0 0,0 0 0,0 0 0,0 0 0,-1 0 0,1 0 1,0 0-1,0 0 0,0 0 0,0 0 0,0 0 0,-1 0 0,1 0 0,0 0 0,0 0 0,0 0 0,0 0 0,0 0 0,0 0 0,-1 1 0,1-1 0,0 0 1,-9 13-51,1 6 1,1 0-1,-9 38 1,14-46 43,0 0 1,0 1 0,1-1 0,1 1-1,0-1 1,2 20 0,-2-29 9,1-1-1,-1 1 1,0-1-1,0 1 1,1-1 0,-1 0-1,1 1 1,-1-1-1,1 0 1,0 1 0,-1-1-1,1 0 1,0 0-1,0 1 1,0-1 0,0 0-1,0 0 1,0 0-1,0 0 1,0 0 0,1 0-1,-1-1 1,0 1-1,0 0 1,1-1 0,-1 1-1,1-1 1,-1 1 0,0-1-1,1 0 1,-1 1-1,1-1 1,-1 0 0,1 0-1,-1 0 1,1 0-1,-1 0 1,1 0 0,-1-1-1,0 1 1,1 0-1,-1-1 1,1 1 0,-1-1-1,0 0 1,2 0-1,7-4 16,-1 1 1,0-1-1,0-1 0,-1 0 0,10-8 0,3-7 26,0 0 1,28-41-1,-35 45-14,-32 94-82,16-69 43,-1 0 3,1 0 1,1 1-1,-2 12 0,3-20 13,0-1 1,0 1-1,0 0 0,0 0 1,0 0-1,0 0 0,0-1 1,0 1-1,0 0 0,0 0 1,0 0-1,0-1 0,1 1 1,-1 0-1,0 0 0,1 0 1,-1-1-1,0 1 0,1 0 1,-1-1-1,1 1 0,-1 0 1,1-1-1,0 1 0,-1 0 1,1-1-1,-1 1 0,1-1 1,0 1-1,0-1 0,-1 0 1,1 1-1,0-1 0,0 0 1,-1 1-1,1-1 0,0 0 1,0 0-1,0 0 0,-1 0 1,1 0-1,0 0 0,0 0 1,1 0-1,1-1 34,0 0-1,-1 0 1,1 0 0,0 0-1,-1 0 1,1-1 0,-1 1-1,1-1 1,-1 0-1,0 0 1,0 0 0,4-4-1,23-31 446,-23 28-348,0 0-38,0 0-1,0 0 1,-1 0 0,0 0-1,-1-1 1,0 0 0,0 0 0,-1 0-1,-1 0 1,1 0 0,0-13-1,-17 44-224,11-12 55,-7 13-773,-13 46 0,18-46-314,2-11 424,0 0 0,1 0 0,-2 21 0,6-18-135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17924,'1'-2'3082,"7"-9"-1801,2-5 1369,22-26 0,-18 26-2243,1 1-1,0 1 0,22-16 1,-36 29-397,1-1-1,0 1 1,0 0 0,0-1 0,0 1 0,0 0-1,0 0 1,0 0 0,1 1 0,-1-1-1,0 0 1,0 1 0,1 0 0,-1-1 0,0 1-1,0 0 1,1 0 0,2 1 0,-3 0-11,-1-1 0,1 1 0,-1 0 0,1 0 0,-1 0 0,0 0 0,0 1 0,1-1 0,-1 0 0,0 0 0,0 1 0,0-1 0,0 1 1,0-1-1,-1 1 0,1-1 0,0 1 0,-1 0 0,1-1 0,-1 1 0,1 0 0,-1-1 0,0 1 0,0 0 0,0 2 0,1 24 76,-2 0 0,-7 54 0,-8 11-3400,27-137 2176,-1 14 365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14587,'-1'3'5875,"1"-3"-5747,16 9 2622,-9-7-2567,-1 1-1,0 0 1,0 1 0,0 0-1,0 0 1,-1 0 0,10 10-1,-14-13-172,0 1 0,-1-1-1,1 0 1,0 1 0,-1-1 0,1 1-1,-1-1 1,0 1 0,1-1 0,-1 1-1,0-1 1,0 1 0,0-1 0,0 1-1,0-1 1,0 1 0,-1-1-1,1 1 1,0-1 0,-1 1 0,0 1-1,-1 0 48,1-1 0,-1 1-1,0-1 1,0 0-1,0 1 1,0-1-1,0 0 1,0 0 0,-1 0-1,-2 2 1,-2 0 153,0 0 1,0-1-1,-1 0 1,1 0-1,-1 0 1,1-1-1,-12 2 1,10-3-39,1-1 0,0 0 0,-1 0 0,-9-3 0,16 3-164,-1 0 0,1 0-1,0-1 1,0 1 0,-1-1 0,1 0 0,0 0-1,0 0 1,-1 0 0,1 0 0,0 0 0,0-1-1,1 1 1,-1-1 0,0 1 0,0-1 0,1 0-1,-1 1 1,-1-3 0,3 3-63,0 1 1,0-1-1,0 1 0,-1-1 1,1 0-1,0 1 0,0-1 0,0 1 1,0-1-1,1 1 0,-1-1 1,0 1-1,0-1 0,0 0 0,0 1 1,0-1-1,1 1 0,-1-1 1,0 1-1,1-1 0,-1 1 1,0 0-1,1-1 0,-1 1 0,0-1 1,1 1-1,-1 0 0,1-1 1,-1 1-1,1 0 0,-1-1 0,1 1 1,-1 0-1,1 0 0,-1-1 1,1 1-1,25-8-1981,-20 6 1628,40-13-1128,-18 6 575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17748,'4'3'300,"-1"-1"0,0 1 0,1-1 1,-1 0-1,1 0 0,0 0 0,0-1 0,0 1 1,0-1-1,0 0 0,0 0 0,0 0 0,0-1 0,0 1 1,0-1-1,0 0 0,1 0 0,-1-1 0,0 1 1,0-1-1,0 0 0,0 0 0,0 0 0,0-1 1,0 1-1,5-4 0,-5 3-170,1 0 1,-1 0-1,1-1 1,-1 0-1,0 0 1,0 0-1,0-1 1,0 1-1,0-1 1,-1 0-1,0 0 1,0 0-1,0 0 1,0-1-1,-1 1 1,0-1-1,1 1 1,-2-1-1,1 0 1,0 0-1,0-5 0,-2 8-95,0 0-1,1 1 0,-1-1 0,0 0 0,0 1 0,0-1 0,0 0 0,0 0 0,-1 1 0,1-1 1,-1 0-1,1 1 0,-1-1 0,1 0 0,-1 1 0,0-1 0,0 1 0,0-1 0,0 1 0,0 0 1,0-1-1,0 1 0,0 0 0,0 0 0,-1-1 0,1 1 0,0 0 0,-1 0 0,1 1 0,-1-1 1,1 0-1,-1 0 0,0 1 0,1-1 0,-1 1 0,0-1 0,1 1 0,-1 0 0,-3-1 1,0 1-4,0 1 0,1-1 1,-1 1-1,0-1 0,0 1 1,1 0-1,-1 1 0,0 0 1,1-1-1,-1 1 0,1 0 1,0 1-1,-5 3 1,-2 3-28,1 0 0,0 1 0,1 0 1,0 0-1,1 1 0,0 1 1,0-1-1,1 1 0,-6 16 1,8-17-30,1 0 0,0 0 0,1 0 0,0 0 0,1 0 0,0 1 0,1 0 0,0-1 0,0 1 0,2-1 0,1 15 0,-2-22-48,1-1 0,0 0 0,0 0 0,0 0 0,0 0 0,0 0 0,1 0 0,-1 0 0,1-1 0,0 1 0,0 0 0,0-1 0,0 0 0,0 1 0,1-1 0,-1 0 0,1 0 0,-1 0 0,1 0 0,0-1 0,0 1 0,-1-1 0,1 1 0,0-1 0,0 0 0,1 0 0,-1-1 0,4 2 0,4-1-184,-1-1 0,1 0 0,-1 0 0,0-1 0,1 0 0,-1 0 0,18-6 1,19-9-469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 15547,'3'-6'2305,"11"13"-985,0 3-528,1 12 2033,-3 5-1041,-2 16-479,1 9-169,-10 13-448,-2 9-168,-17 4-216,0 4-16,-15 3-256,-2 1-192,-11-9-384,1-8 472,-3-22-88,2-11-64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18844,'-12'54'4632,"11"-47"-4059,0 26 654,1-32-1196,0-1-1,0 1 0,0-1 0,0 1 1,0 0-1,1-1 0,-1 1 0,0-1 0,0 1 1,0-1-1,1 1 0,-1-1 0,0 1 1,1-1-1,-1 1 0,0-1 0,1 1 1,-1-1-1,1 1 0,-1-1 0,1 0 0,-1 1 1,1-1-1,-1 0 0,1 1 0,-1-1 1,1 0-1,-1 0 0,1 0 0,0 1 1,-1-1-1,1 0 0,-1 0 0,1 0 0,0 0 1,-1 0-1,1 0 0,-1 0 0,1 0 1,0 0-1,-1 0 0,1-1 0,-1 1 1,1 0-1,0-1 0,4-1 129,-1 0 0,1-1 0,-1 0 0,0 0 0,0 0 0,0 0 0,-1-1 1,1 1-1,-1-1 0,6-8 0,-7 10-109,-1 0 0,1 0 1,0-1-1,-1 1 0,0 0 1,1-1-1,-1 0 0,0 1 0,0-1 1,-1 0-1,1 1 0,-1-1 1,1 0-1,-1 0 0,0 0 0,0 1 1,0-1-1,0 0 0,0 0 1,-2-5-1,2 8-91,0-1 1,-1 1-1,1-1 1,0 1-1,0 0 1,-1-1-1,1 1 1,0-1-1,-1 1 1,1 0-1,-1-1 1,1 1-1,0 0 1,-1-1-1,1 1 1,-1 0-1,1 0 1,-1 0-1,1-1 1,-1 1-1,1 0 1,-1 0-1,1 0 1,-1 0-1,1 0 1,-1 0-1,1 0 1,-1 0-1,1 0 1,-1 0-1,1 0 1,-1 0-1,1 0 1,-1 0-1,1 1 1,-1-1-1,1 0 1,-1 0-1,1 1 1,-1-1-1,1 0 1,-1 1-1,1-1 1,-1 1-1,-18 17-949,19-18 989,-9 11-660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10 18476,'3'-10'1928,"0"12"-1135,-3 9-265,-2 19 1280,-2 9-512,-1 18-432,1 8-215,-4 6-297,0 5 0,0-2-128,-1-7-112,-1-11-400,4-7-376,-4-18-737,-2-8 1185,-3-17-240,-1-6-168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5 270 14843,'-1'-9'373,"-1"-10"329,0-1-1,3-31 1,-1 44-521,1 1 0,0 0 0,1 0 0,0 0 0,0 0 0,0 0 0,0 0 0,1 1 0,0-1 1,0 1-1,0-1 0,7-7 0,-1 5 99,-1 0 1,1 0-1,0 1 1,0 0-1,1 1 1,0 0-1,0 0 0,1 1 1,-1 0-1,1 1 1,0 0-1,1 1 1,-1 0-1,0 1 1,1 0-1,-1 1 0,1 0 1,18 1-1,-14 1-169,1 1-1,-1 1 0,0 0 0,0 1 1,0 0-1,0 2 0,-1 0 0,0 0 0,0 2 1,-1 0-1,0 0 0,21 18 0,-24-18-105,-1 1-1,-1 0 0,1 1 0,-2 0 0,1 1 1,-2 0-1,1 0 0,-1 1 0,8 19 1,-13-26-3,0 1 1,-1 0 0,1-1 0,-1 1 0,0 0 0,0 0 0,-1 0-1,0 0 1,0 0 0,0 0 0,-1 0 0,0 0 0,0 0-1,-1 0 1,1-1 0,-1 1 0,0 0 0,-1-1 0,1 1 0,-1-1-1,0 0 1,-1 0 0,-6 8 0,1-3-42,0-1-1,-1 1 1,0-2 0,-1 1-1,0-1 1,0-1 0,-1 0 0,0-1-1,0 0 1,0-1 0,-1 0-1,0-1 1,1 0 0,-2-1-1,1-1 1,-18 2 0,26-4-62,1 0 0,0 0 0,-1-1 0,1 1-1,0-1 1,-1 0 0,1-1 0,-5-1 0,7 2 79,1 0-1,-1 1 1,1-1-1,-1 0 1,1 0 0,-1 0-1,1-1 1,0 1-1,0 0 1,0 0-1,0-1 1,0 1-1,0-1 1,0 1 0,0-1-1,0 1 1,0-1-1,1 0 1,-1 1-1,1-1 1,-1 0-1,1 1 1,0-4 0,5-26-420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299 105 21605,'-2'-66'-2933,"2"64"3091,0 0-1,0 0 1,0 0-1,-1 0 1,1 0-1,-1 0 1,1 0-1,-1 0 1,0 0 0,1 0-1,-1 0 1,0 0-1,0 1 1,-1-1-1,1 0 1,0 1-1,-2-3 1,2 4-108,0-1-1,0 1 1,0-1 0,0 1-1,0 0 1,0 0-1,0 0 1,0 0 0,0 0-1,0 0 1,-1 0 0,1 0-1,0 0 1,0 0 0,0 0-1,0 0 1,0 1 0,0-1-1,0 0 1,0 1 0,1-1-1,-1 1 1,-1 0 0,-7 5 129,2 0 0,-1 1 0,1 0 1,0 0-1,-6 8 0,10-11 67,-23 28 164,1 0 0,2 2-1,1 1 1,2 0 0,-21 51 0,32-63-321,1-1 1,0 2-1,2-1 1,1 0-1,1 1 1,1 0-1,1 0 1,1 0-1,1 0 1,4 32 0,-2-44-114,0-1 0,0 0 1,2 0-1,-1 0 0,1 0 1,1-1-1,-1 0 0,2 0 1,0 0-1,0 0 0,0-1 1,1 0-1,1 0 1,0-1-1,0 0 0,0 0 1,1-1-1,0 0 0,1-1 1,-1 0-1,13 6 0,19 6-106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 18964,'-8'-3'510,"0"-1"-1,0 1 1,0 0-1,0 0 1,-1 1-1,1 1 1,-1-1 0,1 1-1,-1 1 1,0-1-1,1 1 1,-17 3-1,15-2-378,0 2 0,0-1 0,0 1 0,1 1 0,-1-1 0,1 2 0,0-1 0,0 1 0,0 1 0,-13 10-1,22-16-134,-1 0-1,1 0 0,0 0 1,-1 1-1,1-1 0,-1 0 0,1 0 1,0 0-1,0 1 0,-1-1 0,1 0 1,0 1-1,-1-1 0,1 0 0,0 0 1,0 1-1,0-1 0,-1 1 0,1-1 1,0 0-1,0 1 0,0-1 1,0 0-1,0 1 0,0-1 0,-1 1 1,1-1-1,0 0 0,0 1 0,0-1 1,0 1-1,1-1 0,-1 0 0,0 1 1,0-1-1,0 1 0,0-1 1,0 0-1,0 1 0,1-1 0,-1 0 1,0 1-1,0-1 0,0 0 0,1 1 1,-1-1-1,0 0 0,1 0 0,-1 1 1,0-1-1,0 0 0,1 0 1,-1 1-1,1-1 0,-1 0 0,0 0 1,1 0-1,-1 0 0,1 1 0,32 6-306,-18-4 210,1 2 25,0 0 0,0 1 0,-1 1-1,0 1 1,-1 0 0,17 12 0,-24-15 63,0 0 1,-1 1-1,1 0 1,-1 0-1,0 0 1,-1 1-1,1 0 1,-2 0-1,1 1 1,-1-1 0,0 1-1,0 0 1,4 13-1,-7-18 32,-1 0 0,1-1-1,-1 1 1,1 0 0,-1 0 0,0-1 0,0 1-1,0 0 1,-1 0 0,1-1 0,-1 1-1,1 0 1,-1-1 0,0 1 0,0-1-1,0 1 1,0-1 0,-3 5 0,2-4 38,-1-1 0,0 1 0,0 0 0,0-1 0,0 1 0,0-1 0,0 0 0,0 0 0,-1 0 0,1 0 0,-8 1 0,1 1 90,-1-2 1,0 0 0,0 0-1,0-1 1,0 0 0,0-1 0,0 0-1,-14-2 1,16 0-172,-1 0 1,0-1-1,0 0 1,-16-8-1,23 10-60,1 0 0,0-1 0,0 1 0,-1-1 0,1 1 0,0-1 0,1 0-1,-1 0 1,0 0 0,-3-4 0,5 5 36,-1 0 0,1 0 0,0 0 0,-1 0 0,1 0 0,0-1 0,0 1 0,-1 0 0,1 0 0,0 0 1,0 0-1,0-1 0,0 1 0,1 0 0,-1 0 0,0 0 0,0 0 0,1-1 0,-1 1 0,1 0 0,-1 0 0,1 0 0,-1 0 0,1 0 0,1-1 0,0 0-13,0-1 0,0 1 0,1 0 0,-1 0 0,1 0 0,-1 0 0,1 1 0,0-1 0,0 1 0,0-1 0,3 0-1,-2 0-12,25-10-570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3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176 425 19476,'1'-2'89,"0"1"0,-1-1 0,1 1 0,-1-1 0,1 1-1,-1-1 1,0 1 0,1-1 0,-1 0 0,0 1 0,0-1 0,0 0 0,0 1 0,-1-1-1,1 1 1,0-1 0,-1 0 0,1 1 0,-1-1 0,1 1 0,-1-1 0,0 1-1,0-1 1,1 1 0,-1 0 0,0-1 0,0 1 0,-1 0 0,1 0 0,0 0 0,0 0-1,0 0 1,-1 0 0,1 0 0,-1 0 0,1 0 0,-1 1 0,1-1 0,-1 0 0,1 1-1,-1 0 1,1-1 0,-1 1 0,0 0 0,1 0 0,-1-1 0,1 1 0,-1 1-1,0-1 1,1 0 0,-1 0 0,0 1 0,1-1 0,-1 0 0,1 1 0,-2 0 0,-4 3-16,0-1 0,1 1 1,0 0-1,0 0 0,0 1 1,0 0-1,0 0 0,1 0 1,0 1-1,0-1 0,-6 11 1,4-4-76,0-1 1,0 1-1,1 1 1,1-1-1,-7 21 0,10-25-2,1-1-1,-1 1 0,1-1 0,1 1 1,-1 0-1,1-1 0,2 12 0,-2-17 5,0 0 0,1 0-1,-1 0 1,1 0 0,-1 0-1,1 0 1,0 0 0,0 0-1,0 0 1,0 0 0,0-1-1,0 1 1,1 0 0,-1 0-1,0-1 1,1 1 0,0-1 0,-1 0-1,1 1 1,0-1 0,-1 0-1,1 0 1,0 0 0,0 0-1,0 0 1,0-1 0,0 1-1,0 0 1,0-1 0,3 1-1,3-1 3,0 0 0,0-1-1,0 0 1,0 0-1,0-1 1,0 0-1,-1 0 1,1-1-1,0 0 1,-1 0 0,13-8-1,6-5 86,41-34-1,-42 30 6,-1-1-1,-1-2 0,-1 0 1,-1-1-1,17-28 0,-30 41-60,-1 0-1,0-1 1,-1 0-1,0 0 0,-1-1 1,0 1-1,-1-1 1,0-1-1,-1 1 1,-1 0-1,0-1 0,-1 1 1,-1-1-1,-1-19 1,0 23-59,-2 0 0,1 0 0,-1 0 0,-1 1 0,1-1 0,-2 1 0,1 0 0,-1 0 0,-1 1 0,0 0 0,0 0-1,-13-13 1,15 16-3,-1 0-1,0 1 0,-1 0 1,1 0-1,-1 0 0,1 1 1,-1 0-1,0 0 0,-1 0 1,1 0-1,0 1 0,-1 1 1,1-1-1,-1 1 0,0 0 1,1 0-1,-1 1 0,0 0 1,-12 1-1,16-1 28,0 1 0,1-1 0,-1 1 0,0 0 0,1 0 0,-1 0 0,0 0 0,1 0 0,-1 1 0,1-1 0,0 1 0,0 0 0,-1-1 0,1 1 0,0 0 0,0 0 0,1 0 0,-1 1 0,0-1 0,1 0 0,-1 1 0,1-1 0,0 1 0,0-1 0,0 1 0,0 0 0,0-1 0,0 1 0,1 0 0,0 0 0,-1 0 0,1-1 0,0 7 0,1-1 5,0 0 0,0 0 1,1 0-1,0 0 0,0-1 1,1 1-1,0 0 1,0-1-1,0 0 0,1 0 1,6 8-1,51 59-4,-40-51-168,-1 1 0,27 42 1,-42-58 14,-1 1 1,0 0-1,0 0 1,0 1-1,-1-1 1,0 1-1,-1-1 1,0 1-1,-1 0 1,0 0-1,-1-1 1,0 15 0,-2-5-242,-1-1 0,-1-1 1,-1 1-1,-8 21 0,-1-8-123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21365,'-35'198'6186,"23"-111"-5494,1-27-368,1-5-108,2 1 0,0 103 1,8-156-291,0 0-1,0 0 1,1 0 0,-1-1 0,1 1 0,0 0 0,0 0 0,0-1 0,2 5 0,-3-7 37,0 0-1,0 1 1,1-1-1,-1 0 1,0 0-1,0 1 1,0-1-1,1 0 1,-1 0-1,0 0 1,0 1-1,1-1 1,-1 0-1,0 0 1,1 0-1,-1 0 1,0 0-1,1 1 1,-1-1-1,0 0 1,0 0-1,1 0 1,-1 0-1,0 0 1,1 0 0,-1 0-1,0 0 1,1 0-1,-1 0 1,0 0-1,1-1 1,0 1-77,0-1 1,0 0 0,0 0 0,0 0 0,0 0-1,0 0 1,0 0 0,-1 0 0,1 0 0,0 0 0,-1 0-1,2-2 1,4-10-415,-1 0 0,-1-1 0,0 1 0,3-16 1,-1 3-88,5-22-434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78 13363,'2'5'447,"0"-1"1,0 0-1,0 0 0,1 0 1,0 0-1,0-1 0,0 1 1,0-1-1,0 1 0,1-1 1,-1 0-1,1-1 0,0 1 1,6 3-1,-4-4-94,0 0 1,0 0-1,0 0 1,1-1-1,-1 0 1,0 0-1,1 0 1,-1-1-1,14-1 1,-10 0-115,1-1 1,0 0-1,-1-1 1,1 0-1,-1 0 1,0-1-1,16-9 1,-23 11-186,1 0 0,-1 0 1,0-1-1,1 1 0,-1-1 1,-1 0-1,1 0 0,0 0 1,-1 0-1,4-5 0,-5 6-29,0 0 0,0 0-1,-1-1 1,1 1-1,0 0 1,-1 0 0,0 0-1,1-1 1,-1 1 0,0 0-1,0-1 1,0 1-1,-1 0 1,1 0 0,0-1-1,-1 1 1,0 0-1,1 0 1,-3-4 0,2 4-11,0 0 0,-1 0 0,1 0 0,-1 0 0,0 0 0,0 0 0,1 0 0,-1 0 0,0 1 0,-1-1 0,1 1 0,0 0 0,0-1 0,-1 1 0,1 0 0,0 0 0,-1 1 0,1-1 0,-1 0 0,1 1 0,-1-1 0,1 1 0,-1 0 0,0 0 0,1 0 0,-1 0 0,-3 1 0,-2 0 7,0 0-1,0 1 1,0 0-1,0 0 1,1 1-1,-1 0 0,-10 6 1,6-1-29,1 1 0,0 0 0,0 1 0,1 0 0,0 1-1,1 0 1,0 1 0,1 0 0,1 0 0,-1 0 0,2 1 0,0 0 0,0 0 0,1 1 0,1 0 0,0 0 0,1 0 0,1 0 0,0 0 0,1 1 0,0-1-1,2 15 1,-1-26-52,1 0 0,-1 0 0,1-1 0,-1 1-1,1-1 1,0 1 0,0 0 0,0-1-1,1 0 1,-1 1 0,0-1 0,1 0 0,-1 1-1,1-1 1,0 0 0,0 0 0,0 0-1,0-1 1,0 1 0,0 0 0,5 2 0,-3-3 11,0 0 1,0 0 0,0 0 0,0 0-1,0 0 1,1-1 0,-1 0 0,0 0-1,0 0 1,0 0 0,0-1 0,0 1-1,9-4 1,33-13-363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166 399 16548,'10'-10'2739,"-10"9"-2672,0 1 0,0 0 0,0 0 1,0-1-1,-1 1 0,1 0 0,0 0 1,0 0-1,0-1 0,0 1 0,-1 0 0,1 0 1,0 0-1,0 0 0,-1-1 0,1 1 1,0 0-1,0 0 0,0 0 0,-1 0 1,1 0-1,0 0 0,0 0 0,-1 0 1,1 0-1,0 0 0,0 0 0,-1 0 1,1 0-1,0 0 0,-1 0 0,-3 0 195,1 0 0,-1 0 0,0 1 0,1 0 0,-1-1 0,-4 3 0,-8 4 47,1 0 1,-28 18-1,36-21-274,1 0 0,0 1 0,0 0-1,1 0 1,-1 1 0,1-1 0,0 1-1,-7 12 1,11-17-30,1 0-1,-1 0 1,0-1-1,1 1 1,-1 0-1,1 0 1,-1 0-1,1 0 1,0 0-1,0 0 1,-1 0-1,1 0 0,0 0 1,0 0-1,0 0 1,0 0-1,0 0 1,0 0-1,0 0 1,0 0-1,0 0 1,0 0-1,1-1 1,-1 1-1,0 0 1,1 0-1,-1 0 1,1 0-1,-1 0 1,1 0-1,-1 0 1,1-1-1,-1 1 1,1 0-1,0-1 1,0 1-1,-1 0 1,1-1-1,0 1 0,0-1 1,0 1-1,0-1 1,-1 1-1,1-1 1,0 0-1,0 1 1,0-1-1,0 0 1,0 0-1,0 0 1,1 1-1,6-1 2,-1 1 0,1-1 0,-1 0 0,1 0-1,10-3 1,6-2 4,1-1-1,-1-2 1,0 0-1,-1-1 1,0-2-1,-1 0 1,0-1-1,23-18 0,-22 13 0,0-1-1,-1-1 0,-1-1 0,-1-1 1,-1 0-1,29-44 0,-40 51-9,0 0 1,-1-1-1,0 0 0,-2 0 0,1 0 1,-2-1-1,3-16 0,-6 27-1,0 0 0,-1 0 0,0 0 0,0 0 0,0 0 0,-1 0 0,0 0 0,0 0 0,0 0 0,0 0 0,-4-8-1,4 11 1,-1-1 0,0 0 0,0 1 0,0-1 0,0 1 0,0 0 0,-1 0 0,1 0 0,-1 0-1,1 0 1,-1 0 0,0 1 0,1-1 0,-1 1 0,0 0 0,0-1 0,0 1 0,0 1 0,0-1-1,-4 0 1,-2 0 7,0 1 0,0-1 0,0 2 0,0-1 0,0 1 0,0 1 0,0 0 0,1 0 0,-1 1 0,1 0 1,-1 0-1,1 1 0,0 0 0,-9 6 0,9-5 12,0 0 0,0 1 1,1 0-1,0 0 1,0 1-1,0 0 0,1 0 1,0 1-1,0-1 0,1 1 1,0 1-1,1-1 1,-5 12-1,8-18-20,0 1 0,0-1 0,1 1-1,0 0 1,-1-1 0,1 1 0,0 0 0,0 0-1,0-1 1,0 1 0,1 0 0,-1-1 0,1 1 0,0 0-1,0-1 1,0 1 0,0-1 0,0 1 0,0-1-1,1 0 1,-1 1 0,1-1 0,3 4 0,4 2-118,0 0 0,0 0 0,1-1 0,14 9 0,-14-10 3,0 0 0,0 1 0,9 9-1,-14-10 80,0 0-1,0 1 0,-1 0 0,0 0 0,0 0 0,0 0 0,-1 1 0,0-1 0,3 14 0,-5-16-61,0 0-1,0 0 0,0 0 0,-1 0 0,1 0 1,-1 0-1,0 0 0,-1 0 0,1 0 0,-1 0 1,0 0-1,-1 0 0,1 0 0,-1 0 0,0 0 0,-3 6 1,5-10-151,1-2-96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137 308 17012,'-20'17'1354,"1"1"1,1 1 0,-29 38-1,42-49-1103,1-1-1,-1 0 0,2 1 1,-1 0-1,1 0 1,-3 15-1,5-18-179,0 0 0,0 0 1,1 0-1,0 0 0,0 0 1,1 0-1,-1 0 0,1 0 0,0 0 1,0 0-1,1 0 0,2 6 0,-3-8-64,1-1 0,-1 0 0,0 1 0,1-1 0,-1 0 0,1 0 0,-1 0 0,1 0 0,0-1 0,0 1-1,0 0 1,0-1 0,0 1 0,1-1 0,-1 0 0,0 1 0,1-1 0,-1-1 0,0 1 0,1 0 0,0 0 0,-1-1-1,1 1 1,-1-1 0,1 0 0,-1 0 0,1 0 0,0 0 0,-1 0 0,1-1 0,-1 1 0,1-1 0,-1 0 0,4-1-1,3-1-19,0 0 0,0-1 0,-1-1-1,1 1 1,-1-1 0,0-1 0,0 0-1,7-7 1,21-25-70,-2-2-1,35-52 1,-68 91 81,16-23-35,-2 0-1,-1-1 1,13-28 0,-21 39 51,-1 0 0,0-1 0,-1 1 0,-1-1 0,0 0 0,-1 0 0,0-22 0,-2 31-2,0 1 0,-1 0 1,0 0-1,1 0 0,-2 0 1,1 0-1,0 0 0,-1 1 1,0-1-1,0 0 0,-1 1 1,1-1-1,-1 1 0,0 0 1,0 0-1,-5-5 0,5 7-3,0 0 1,1 0-1,-1 0 0,0 0 0,0 0 0,-1 1 0,1-1 1,0 1-1,0 0 0,-1 0 0,1 0 0,-1 1 0,1-1 1,-1 1-1,1 0 0,-1 0 0,1 0 0,-1 0 0,1 0 1,-1 1-1,1 0 0,-1 0 0,1 0 0,-6 2 0,-1 2 8,1 0-1,0 0 1,0 0-1,1 1 1,0 1-1,0 0 0,0 0 1,1 0-1,-7 10 1,1-1 1,0 0 0,2 2 1,-16 30-1,24-41-18,-1 0 0,2 0 1,-1 0-1,1 0 0,-2 11 0,3-16-8,1-1 0,0 1 1,0 0-1,0-1 0,0 1 0,0 0 0,1-1 0,-1 1 0,0 0 0,1-1 0,-1 1 0,1-1 0,0 1 0,-1-1 0,1 1 0,0-1 0,0 1 0,0-1 0,0 0 0,0 1 0,0-1 0,0 0 0,1 0 0,-1 0 0,0 0 0,1 0 0,-1 0 0,1 0 0,-1 0 0,3 0 0,50 18-353,-37-14 178,-1 1-1,26 13 0,-36-16 128,-1 0 0,1 1 0,-1 0 0,0 0 0,0 1-1,0-1 1,-1 1 0,0 0 0,0 1 0,6 9 0,-6-9-97,-1 1 0,-1 0 1,1 0-1,-1 0 0,-1 0 0,1 0 1,-1 0-1,0 0 0,-1 0 0,0 1 1,0-1-1,0 0 0,-1 0 0,0 1 1,-1-1-1,-3 12 0,4-17-258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15395,'-4'30'3981,"-8"23"-1584,-65 209 2253,68-234-4340,5-20-212,1 0 1,1 0-1,0 0 0,0 1 1,0-1-1,1 0 1,0 1-1,1-1 0,1 15 1,-1-23-100,0 1 1,-1-1 0,1 0 0,0 0 0,0 1-1,0-1 1,0 0 0,0 0 0,0 1 0,1-1-1,-1 0 1,0 0 0,0 1 0,0-1 0,0 0-1,0 0 1,0 0 0,0 1 0,0-1 0,1 0 0,-1 0-1,0 0 1,0 1 0,0-1 0,0 0 0,1 0-1,-1 0 1,0 0 0,0 0 0,0 1 0,1-1-1,-1 0 1,0 0 0,0 0 0,0 0 0,1 0-1,-1 0 1,0 0 0,0 0 0,1 0 0,-1 0-1,0 0 1,0 0 0,1 0 0,-1 0 0,0 0 0,0 0-1,1 0 1,-1 0 0,0 0 0,0 0 0,1 0-1,-1 0 1,0-1 0,0 1 0,0 0 0,1 0-1,-1 0 1,10-12-104,-10 11 100,9-14-132,-2 1 1,0-2 0,9-25 0,-12 27-81,1 0 0,1 0 0,0 1 0,16-24 0,-22 36 200,1 1 0,-1-1 0,1 1-1,-1-1 1,1 1 0,-1-1 0,1 1-1,-1-1 1,1 1 0,0 0 0,-1-1-1,1 1 1,0 0 0,-1 0 0,1-1-1,0 1 1,-1 0 0,1 0 0,0 0-1,-1 0 1,1 0 0,0 0 0,-1 0 0,1 0-1,0 0 1,0 0 0,-1 0 0,1 0-1,0 1 1,-1-1 0,1 0 0,0 0-1,-1 1 1,1-1 0,-1 1 0,1-1-1,-1 0 1,2 2 0,24 25-95,-9-10 195,-12-13-3,1-1 0,-1-1 0,1 1 0,0-1 0,0 0 0,0 0 1,0-1-1,0 1 0,0-2 0,1 1 0,-1 0 0,0-1 0,0 0 0,1-1 0,-1 0 0,0 0 0,0 0 0,0 0 0,8-4 0,-9 4 22,0-1 1,0 0-1,0 0 0,0 0 0,-1-1 0,1 0 1,-1 0-1,1 0 0,-1 0 0,0-1 0,0 1 0,-1-1 1,1 0-1,-1 0 0,1-1 0,-1 1 0,-1-1 0,1 1 1,-1-1-1,1 0 0,-2 0 0,4-9 0,-5 13-80,0-1 1,1 1-1,-1 0 0,0 0 0,0 0 0,0-1 0,0 1 1,0 0-1,0 0 0,-1-1 0,1 1 0,0 0 0,-1 0 1,1-1-1,-1 1 0,1 0 0,-1 0 0,0-2 0,0 3-13,0-1 0,0 0 0,1 1-1,-1-1 1,0 1 0,0-1-1,0 1 1,0 0 0,1-1 0,-1 1-1,0 0 1,0 0 0,0-1-1,0 1 1,0 0 0,0 0 0,0 0-1,0 0 1,-1 0 0,-1 1-7,0 0 0,-1-1 1,1 1-1,0 0 0,0 1 1,-1-1-1,1 0 0,0 1 0,0 0 1,1 0-1,-1 0 0,-4 3 1,2 1-32,0 0 1,0 1 0,1-1 0,-1 1-1,1 0 1,1 0 0,-6 15 0,7-17-149,0 0 1,1 0 0,0 0 0,0 0-1,0 1 1,1-1 0,-1 0 0,1 1-1,1-1 1,-1 0 0,1 1-1,2 8 1,-3-12 126,1-1 0,0 1 0,-1-1 0,1 1 0,0-1-1,0 0 1,0 1 0,0-1 0,0 0 0,0 0 0,1 0 0,-1 0-1,0 0 1,1 0 0,-1 0 0,0 0 0,1 0 0,2 1 0,13 1-583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18612,'3'31'1656,"-3"3"-976,0 4-255,0 10 711,-2 4-112,-5 0-288,0 1-112,0-3-144,3-4-63,4-3-281,4-6-184,6-13-777,3-6 769,15-17-136,4-4-72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88 21901,'-13'4'271,"0"0"0,0 1 0,1 1 0,0-1 0,0 2 0,-14 10 0,21-14-205,0 1 0,0 0 0,1 0 0,0 0 0,0 0 0,0 1 0,0-1 0,1 1 0,0 0 0,0 0 0,0 1 0,1-1 0,-1 0 0,1 1 0,0 0 0,-1 10 0,2-15-62,1 1 1,0 0-1,-1-1 1,1 1-1,0 0 0,0-1 1,0 1-1,0 0 0,1-1 1,-1 1-1,0 0 1,1-1-1,-1 1 0,1-1 1,-1 1-1,1-1 1,0 1-1,0-1 0,-1 1 1,1-1-1,0 0 0,0 1 1,1-1-1,-1 0 1,0 0-1,0 0 0,1 0 1,-1 0-1,0 0 1,1 0-1,-1 0 0,1 0 1,-1-1-1,1 1 0,-1-1 1,1 1-1,0-1 1,-1 0-1,1 1 0,0-1 1,-1 0-1,1 0 1,0 0-1,-1 0 0,4-1 1,4 0 41,-1-1 0,1 1 0,-1-1 0,0-1 0,0 0 0,0 0-1,13-7 1,-7 1 140,0 0-1,-1-1 0,0-1 0,-1 0 0,16-18 0,-20 21-40,-1-2 0,0 1-1,-1-1 1,0 0 0,0 0 0,-1 0 0,-1-1-1,6-16 1,-10 26-132,1 0 0,-1 0 0,0 0 0,1 0 0,-1 0 0,0 0 0,0 0 0,0 0 0,0 0 0,0 0 0,0 0 0,0 0 0,0 0 0,0 0 0,0 0 0,0 0 0,-1 0 0,1 0 0,0 0 0,-1 1 0,1-1 0,0 0 0,-1 0 0,0 0 0,1 0 0,-1 0 0,0 0 1,0 1-11,0 0 1,0 0 0,-1-1-1,1 2 1,0-1 0,0 0-1,0 0 1,0 0 0,0 0-1,0 1 1,0-1 0,0 1-1,0-1 1,0 0 0,0 1-1,0 0 1,0-1 0,0 1-1,1 0 1,-1-1 0,0 1-1,0 0 1,1 0 0,-2 1-1,-7 8-9,0 1-1,1 0 0,1 0 1,-1 1-1,-9 22 1,14-26 15,-1 0-1,2 0 1,-1 1 0,1-1 0,0 1 0,1 0 0,-1-1 0,2 1 0,0 17 0,0-24-5,0 0 1,1 0-1,-1-1 1,0 1-1,1 0 1,-1 0-1,1-1 1,0 1-1,0 0 1,-1-1-1,1 1 1,0-1-1,0 1 1,0-1-1,1 0 0,-1 1 1,0-1-1,1 0 1,-1 0-1,0 1 1,1-1-1,2 1 1,-1-1 4,0 0 1,0 0-1,1-1 1,-1 1 0,0-1-1,0 0 1,0 0-1,0 0 1,1 0-1,-1 0 1,0-1-1,3 0 1,7-3 32,-1 0-1,1-1 1,-1 0 0,0 0-1,13-9 1,-10 4 13,1-1 0,-2 0-1,1-1 1,-2 0 0,0-1-1,0 0 1,-1-2 0,-1 1-1,15-25 1,-23 30-24,-8 13-37,-8 14-28,8-6 20,-17 39-39,21-48 54,0-1 1,0 1-1,1 0 0,-1 0 1,1-1-1,0 1 1,-1 0-1,1 0 1,0 0-1,1-1 0,-1 1 1,0 0-1,1 0 1,0-1-1,-1 1 1,2 2-1,-1-4 6,0 1-1,0-2 1,0 1-1,0 0 1,0 0-1,0 0 1,0 0-1,0-1 1,0 1 0,0 0-1,0-1 1,1 1-1,-1-1 1,0 1-1,0-1 1,1 0-1,-1 1 1,0-1 0,1 0-1,-1 0 1,0 0-1,1 0 1,-1 0-1,0 0 1,0-1 0,1 1-1,-1 0 1,0-1-1,1 1 1,1-1-1,3-2 27,1 1 0,-1-1 0,0-1 0,9-5 0,-2 0 4,1-1-1,-1 0 1,-1-2-1,0 1 1,0-1 0,-1-1-1,-1 0 1,0-1-1,-1 0 1,0 0-1,-1-1 1,-1 0 0,6-16-1,-11 19-36,-7 17-15,-8 18-17,3-3 36,2 1 0,0 0 0,-6 31 0,12-43-149,0 0 0,1 0-1,0 1 1,0-1 0,1 0 0,0 1 0,1-1 0,0 0 0,1 1 0,4 16 0,-5-24 85,-1-1 0,1 0-1,-1 1 1,1-1 0,0 0 0,-1 0 0,1 1-1,0-1 1,0 0 0,0 0 0,0 0 0,0 0-1,0 0 1,1 0 0,-1 0 0,0-1 0,0 1-1,1 0 1,-1 0 0,0-1 0,1 1 0,-1-1-1,0 0 1,1 1 0,-1-1 0,1 0-1,-1 0 1,1 0 0,-1 0 0,1 0 0,-1 0-1,1 0 1,2-1 0,17-4-585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20588,'-1'6'851,"0"0"0,0 0-1,-1 0 1,0 0 0,0 0-1,-4 8 1,-4 11 327,2 1-642,1 0 0,-6 43 0,13-68-530,0 0 1,0 0-1,0 0 0,-1 0 1,1 0-1,0 1 1,0-1-1,1 0 0,-1 0 1,0 0-1,0 0 1,0 0-1,1-1 0,-1 1 1,0 0-1,1 0 1,-1 0-1,1 0 0,-1 0 1,1 0-1,0 0 0,-1-1 1,1 1-1,0 0 1,-1-1-1,1 1 0,0 0 1,0-1-1,0 1 1,0-1-1,0 1 0,-1-1 1,1 1-1,0-1 1,0 0-1,0 0 0,0 1 1,0-1-1,0 0 0,0 0 1,0 0-1,0 0 1,0 0-1,0 0 0,0 0 1,0 0-1,0-1 1,0 1-1,2-1 0,4 0 18,0-1 0,0-1-1,0 1 1,0-1 0,11-7-1,15-12 99,57-49 1,-22 14-122,-66 56-17,1-1 0,-1 1 0,0-1 0,0 1 1,1 0-1,-1 0 0,0 0 0,4-1 0,-5 2 12,-1 0 0,0 0-1,1-1 1,-1 1 0,0 0-1,0 0 1,1 1 0,-1-1 0,0 0-1,1 0 1,-1 0 0,0 0-1,0 0 1,1 0 0,-1 0-1,0 0 1,0 0 0,1 1-1,-1-1 1,0 0 0,0 0-1,0 0 1,1 1 0,-1-1 0,0 0-1,0 0 1,0 0 0,1 1-1,-1 14-105,-4-1 55,0 0 0,-1 0 0,-8 15-1,8-18-173,0 0 0,0 0 0,1 1-1,1 0 1,-3 19 0,5-31 209,1 1-1,0-1 1,0 0-1,0 0 1,0 0-1,0 0 1,0 0 0,0 1-1,0-1 1,0 0-1,0 0 1,0 0 0,0 0-1,0 1 1,0-1-1,0 0 1,0 0 0,0 0-1,0 0 1,0 1-1,1-1 1,-1 0-1,0 0 1,0 0 0,0 0-1,0 0 1,0 0-1,0 1 1,0-1 0,0 0-1,1 0 1,-1 0-1,0 0 1,0 0-1,0 0 1,0 0 0,0 0-1,1 0 1,-1 0-1,0 1 1,0-1 0,0 0-1,0 0 1,0 0-1,1 0 1,-1 0-1,0 0 1,0 0 0,0 0-1,0 0 1,1 0-1,-1 0 1,0 0 0,0-1-1,0 1 1,0 0-1,1 0 1,-1 0-1,0 0 1,0 0 0,0 0-1,0 0 1,0 0-1,13-9-273,-11 7 164,16-12-411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26 121 16644,'0'2'220,"0"0"1,0-1 0,1 1-1,-1 0 1,0 0 0,1 0 0,0-1-1,-1 1 1,1 0 0,0 0 0,0-1-1,-1 1 1,1-1 0,1 1 0,-1-1-1,0 1 1,0-1 0,0 0-1,1 0 1,1 2 0,-1-2-16,-1-1 0,1 1 0,0 0 0,0-1 0,0 1 0,0-1 0,0 0 0,0 0 0,0 0 0,0 0 0,0 0 0,0 0 0,0 0 0,0 0 0,0-1-1,0 1 1,0-1 0,3-1 0,11-4 627,0-1-1,-1 0 1,26-17-1,-37 22-753,-1-1-1,1 1 0,-1-1 0,0 0 0,0 1 0,0-2 1,0 1-1,0 0 0,-1 0 0,0-1 0,1 1 0,-1-1 1,0 0-1,-1 0 0,1 0 0,-1 0 0,1 0 0,-1 0 0,-1 0 1,2-8-1,-2 10-66,0 1 1,0 0 0,0-1-1,-1 1 1,1 0 0,0-1-1,-1 1 1,1 0-1,0-1 1,-1 1 0,0 0-1,1 0 1,-1 0 0,0 0-1,1-1 1,-1 1 0,0 0-1,0 0 1,0 1-1,0-1 1,0 0 0,0 0-1,0 0 1,-1 1 0,1-1-1,0 0 1,0 1 0,0-1-1,-1 1 1,1-1-1,0 1 1,-1 0 0,1 0-1,0 0 1,-1-1 0,1 1-1,0 0 1,-1 1 0,1-1-1,-2 0 1,-3 1-2,0 0 1,1 0-1,-1 1 1,0 0-1,1-1 0,0 2 1,-1-1-1,-4 4 1,-1 1-16,1 1 1,0 0-1,0 0 1,1 1 0,0 0-1,1 1 1,-12 16-1,15-17-3,0-1-1,0 1 1,1 0-1,0 0 1,0 0-1,1 1 0,0-1 1,1 1-1,0 0 1,-1 12-1,3-19-30,0 1-1,0-1 1,0 0-1,0 1 1,0-1 0,1 0-1,0 0 1,-1 1-1,1-1 1,0 0-1,1 0 1,-1 0-1,0 0 1,1 0 0,0 0-1,0-1 1,0 1-1,0 0 1,0-1-1,0 0 1,1 1-1,-1-1 1,1 0-1,-1 0 1,1 0 0,0-1-1,0 1 1,0-1-1,0 1 1,0-1-1,0 0 1,6 1-1,2 0-163,0 0 0,0-1 0,1-1 0,-1 0 0,0 0 0,0-1-1,1-1 1,15-4 0,20-6-266,2-5-111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20828,'9'6'2553,"-2"5"-1593,-1 14-352,-3 8 1593,-3 14-913,-3 6-280,-6 13-504,-5 4-136,-9 3-167,-4 3-81,-8 0-232,-2 0-177,-12-4-527,-1-4-344,-4-7 920,2-7-216,4-18-160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18380,'7'10'2128,"8"8"-1327,6-6-225,6-12 1688,18 4-1176,4-1-111,14 3-473,5-2-72,8 5-232,-2-2-224,-9-3-928,-4 2 840,-17-2-120,-12-5-169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2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18548,'6'12'1808,"15"-5"-991,7-4-289,12-2 1008,11 1-560,12-2-456,10 0-200,6 0 8,-1 0-96,-4 1-232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3:4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20508,'6'-5'569,"-6"6"351,-14 5-936,2 5 0,-1-6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18708,'-1'31'1672,"-14"7"-1040,-2 8-199,1 6 655,-4 1-96,6-2-160,0-3-168,2-10-176,6-3-183,6-11-706,5-7-455,3-11 744,8-3-168,3-5-136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4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3.3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16 485 15243,'-2'1'156,"1"1"-1,-1-1 0,1 1 0,-1 0 1,1-1-1,0 1 0,0 0 0,0 0 1,0 0-1,0 0 0,-1 2 0,16-10 891,36-25-724,27-15-40,86-39 1,-137 73-270,0 2 0,1 1 0,1 1 0,-1 1 0,1 2 0,0 0 0,45 0 0,85 14-146,-109-4 46,0-2 1,0-3-1,58-6 0,-46-3 59,100-10 48,-136 18-11,-1 1 0,0 0 1,0 2-1,40 8 0,-8 4 19,77 16-37,-108-27 15,0 0 1,1-1 0,37-3 0,93-15 61,-68 5 110,141 2 1,-88 16 28,271-1 148,51-59-114,83-5-130,-210 55-102,328-24 58,-624 22-58,415-32 279,-433 36 29,1-1-1,-2-1 1,1-1 0,0-1-1,23-8 1,-31 8-189,30-6-24,-31 8-87,1 0-1,0-1 1,-1-1-1,0 0 1,0-1-1,0 0 1,-1-1-1,15-10 1,-24 15-13,-1 1 0,1-1 0,-1 1 0,1 0 0,-1 0 1,1 0-1,0 0 0,0 0 0,-1 0 0,1 1 1,0-1-1,0 1 0,0 0 0,5 0 0,-17-1-1203,8-2 993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0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3 624 12483,'-1'-3'170,"0"1"0,1-1 1,0 0-1,-1 0 1,1 0-1,0 0 1,0 0-1,0 0 0,1 0 1,-1 1-1,1-1 1,0 0-1,-1 0 0,1 0 1,0 1-1,1-1 1,-1 1-1,0-1 0,1 1 1,0-1-1,-1 1 1,1 0-1,0-1 0,0 1 1,4-3-1,6-6 232,0 1 0,1 0-1,16-10 1,-28 20-391,21-12 56,1 0 1,1 2-1,0 0 0,25-5 1,25-10-36,-33 9 23,1 2 0,52-11 0,-68 21-34,1 0 1,0 2 0,-1 0 0,53 5-1,-31 2 21,63 8 15,-94-9-57,0-1 0,-1 2 0,1 0 0,22 12 0,-4-1 29,1-1 0,1-2 0,0-2 0,0-1 0,1-2 0,54 4 0,233-5 483,-323-7-507,247-20 156,-101 5-71,-52 12-9,174 18 1,-203-12-70,1-2 0,-1-3 0,1-3 0,86-18 0,263-25 62,-124 20-35,-11-2-40,88-13 25,249-49-44,-247 69 55,-258 21-25,216-32-1,-217 7-9,141-53 0,-223 65 3,-25 12 0,-1-1 0,1 2 0,1-1 0,7-2 0,-9 2 15,-4 3-12,0-1 0,0 1 0,0-1-1,-1 1 1,1-1 0,0 1 0,0-1 0,0 1-1,0 0 1,0-1 0,0 1 0,0 0-1,0 0 1,0 0 0,0 0 0,0 0 0,1 0-1,-1 3-4,0-1-1,-1 1 0,1-1 1,-1 1-1,0 0 0,0 0 0,0-1 1,0 1-1,-1 5 0,1-3 1,-2 21-3,1-16 5,0 0 0,0 0 0,1 0-1,1 0 1,2 15 0,-2-22-4,0-1 0,0 1 0,0 0-1,0-1 1,0 0 0,0 1 0,1-1 0,-1 0 0,1 1 0,0-1 0,-1 0-1,1 0 1,0 0 0,0-1 0,0 1 0,1 0 0,-1-1 0,0 1 0,1-1 0,-1 0-1,1 0 1,-1 0 0,1 0 0,-1 0 0,5 0 0,14 1-3,0 0 1,0-1 0,0-2-1,0 0 1,0-1 0,40-10-1,13 0 34,-59 10-19,-1 1-1,1 1 1,0 0-1,0 1 0,0 0 1,-1 1-1,1 1 1,-1 0-1,21 8 0,-20-6-6,1-1-1,-1-1 0,1 0 0,0-1 1,19 0-1,82-7-7,-100 4 3,801-40 26,-368-4 41,42-3 18,-436 45-69,1 3 0,81 10 0,138 48 69,-275-58-78,0 0 0,0 0 0,0 1 0,1-1 0,-1 1 0,0-1 0,0 1-1,0-1 1,0 1 0,0 0 0,0 0 0,0-1 0,0 1 0,0 0 0,0 0 0,-1 0 0,1 0 0,0 0-1,-1 0 1,1 0 0,0 0 0,-1 0 0,1 0 0,-1 0 0,1 3 0,-1 1 34,1-1 0,-1 1 0,0 0 0,0-1 0,-2 9 0,1-10-30,0 0 0,1 1 1,0-1-1,-1 1 0,1-1 0,1 0 0,-1 1 1,0-1-1,1 0 0,-1 1 0,3 4 0,-3-8-24,0 1-1,1-1 1,-1 1-1,0-1 1,1 0-1,-1 1 1,0-1-1,1 0 1,-1 1-1,1-1 0,-1 0 1,1 1-1,-1-1 1,0 0-1,1 0 1,-1 0-1,1 1 1,-1-1-1,1 0 1,-1 0-1,1 0 1,-1 0-1,1 0 1,0 0-1,-1 0 1,1 0-1,-1 0 0,1 0 1,-1 0-1,1 0 1,-1 0-1,1-1 1,-1 1-1,1 0 1,-1 0-1,1-1 1,-1 1-1,0 0 1,1-1-1,17-14-232,-4-12 92,2-18-33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10 343 18676,'-9'7'2764,"18"-22"-1418,22-24-388,-21 27-794,223-237 997,-226 243-1120,15-15 31,-21 20-65,0 0 0,0 1 0,0-1 0,0 0 0,0 1 1,0-1-1,0 1 0,0-1 0,0 1 0,0-1 0,0 1 0,0 0 0,0 0 0,0-1 0,0 1 0,0 0 0,0 0 0,2 0 0,-2 1 0,-1-1 0,1 1-1,-1 0 1,0-1 0,0 1 0,1 0-1,-1-1 1,0 1 0,0 0 0,0 0 0,0-1-1,0 1 1,0 0 0,0-1 0,0 1-1,0 0 1,0 0 0,0-1 0,0 1 0,-1 0-1,1-1 1,0 1 0,0 0 0,-1-1-1,1 1 1,-1 0 0,0 2 18,-20 58 146,12-40-428,1 0 0,2 1 1,0 0-1,-5 44 1,10-65 279,1 0 0,0 0 1,0 0-1,0-1 0,0 1 0,0 0 0,0 0 1,1 0-1,-1 0 0,0-1 0,0 1 1,0 0-1,1 0 0,-1 0 0,1-1 0,-1 1 1,1 1-1,0-2-29,-1 0 1,1 0-1,-1 0 1,0 0-1,1 0 1,-1 0 0,1 0-1,-1 0 1,0 0-1,1 0 1,-1 0-1,1 0 1,-1 0-1,1-1 1,-1 1-1,0 0 1,1 0-1,-1 0 1,0-1-1,1 1 1,-1 0-1,0 0 1,1-1-1,-1 1 1,0 0-1,1-1 1,-1 1 0,0 0-1,0-1 1,0 1-1,1-1 1,9-12-261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16147,'-3'34'1905,"-9"-1"-1297,4-14-528,1 1 1320,7-6-1664,2-7-1544,6-7 1600,4 2-408,4-11-321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16259,'-5'1'194,"0"1"0,0 0 0,0 0 0,0 1-1,1-1 1,-1 1 0,1 0 0,0 0 0,0 1-1,0-1 1,0 1 0,-4 5 0,-3 4 274,1 0 0,-14 23 0,15-20-184,1 0 1,-10 27-1,16-39-250,1 0-1,-1 0 1,1 1-1,0-1 0,1 0 1,-1 0-1,1 1 1,-1-1-1,1 0 1,1 1-1,-1-1 0,1 0 1,-1 1-1,1-1 1,0 0-1,3 6 1,-4-9-22,1 0 1,-1 0-1,1 0 1,0 0-1,-1 0 1,1-1-1,-1 1 1,1 0 0,0-1-1,0 1 1,-1 0-1,1-1 1,0 1-1,0-1 1,0 1-1,0-1 1,0 0-1,0 1 1,0-1 0,0 0-1,-1 0 1,1 1-1,0-1 1,0 0-1,0 0 1,2 0-1,-1-1 21,1 1 1,-1-1-1,0 0 0,1 0 0,-1 0 0,0 0 0,0 0 0,1 0 0,-1-1 0,2-1 0,5-5 181,-1 1 0,0-1 0,11-15 1,-10 10 116,0 0-1,-2 0 1,10-19 0,-14 25-138,0 0 0,-1-1 0,0 1 0,0 0 0,0-1-1,-1 1 1,0-1 0,-1-14 0,1 21-163,-1 0 1,0 0 0,-1 0-1,1 0 1,0 0-1,0 0 1,0-1-1,-1 1 1,1 0-1,0 0 1,-1 0-1,1 0 1,-1 0-1,0 0 1,1 1-1,-1-1 1,1 0-1,-1 0 1,0 0-1,0 0 1,0 1-1,1-1 1,-1 0-1,0 1 1,-2-2 0,1 2-4,0 0 0,1-1 0,-1 1 0,0 0 0,0 0 0,0 0 0,0 0 0,0 0 1,0 1-1,1-1 0,-1 1 0,0-1 0,-3 2 0,-2 1-221,-1 1-1,1 0 0,0 0 1,0 1-1,-11 9 0,15-11-148,1-1 282,-1 0 0,1 0 0,0 1 0,-1-1 0,1 1 0,0 0 0,1-1 0,-3 5 0,7-5-323,6-3-107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19052,'14'-6'3911,"-6"2"-3092,19-5-342,0 1-1,0 1 1,0 1-1,1 2 1,0 1-1,41 0 1,-90 1-288,15 1-161,0 0 0,0 1 0,0-1 0,-9 2 0,-60 15 162,-8 0-62,83-16-131,0 0 1,0 1 0,0-1 0,0 0 0,0 0-1,0 0 1,0 0 0,0 0 0,0 0 0,-1 0-1,1 0 1,0 0 0,0 0 0,0 0 0,0 0-1,0 0 1,0 0 0,0 0 0,-1 0 0,1 0-1,0 0 1,0 0 0,0 0 0,0 0 0,0 0 0,0 0-1,0 0 1,-1 0 0,1 0 0,0 0 0,0 0-1,0 0 1,0 0 0,0 0 0,0 0 0,0 0-1,0 0 1,0 0 0,-1 0 0,1 0 0,0-1-1,0 1 1,0 0 0,0 0 0,0 0 0,0 0-1,0 0 1,0 0 0,0 0 0,0 0 0,0-1-1,0 1 1,0 0 0,0 0 0,0 0 0,0 0-1,0 0 1,0 0 0,0 0 0,0 0 0,0-1-1,0 1 1,0 0 0,0 0 0,0 0 0,0 0-1,9-8-575,17-9-994,-25 17 1449,40-22-826,-12 13 319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40 12003,'1'0'212,"0"-1"1,0 1 0,0 0 0,0-1 0,0 1-1,0-1 1,0 1 0,0-1 0,0 0 0,-1 1 0,1-1-1,0 0 1,0 0 0,-1 1 0,2-2 0,-2 1-48,0 1 1,0-1-1,0 1 1,1 0-1,-1-1 1,0 1 0,0-1-1,0 1 1,0-1-1,0 1 1,0-1-1,0 1 1,0-1-1,0 1 1,0-1 0,-1 1-1,1-1 1,0 1-1,0-1 1,0 1-1,0-1 1,-1 1-1,1-1 1,-1 0 89,-1-1 0,1 1 0,0 0 0,0 0 0,-1 0 0,1 0 0,-1 0 0,1 0 1,-1 0-1,1 0 0,-1 0 0,0 1 0,1-1 0,-1 1 0,0-1 0,-3 1 0,-6-1 217,0 0 0,0 1 0,-1 0-1,-18 3 1,25-2-412,0 1 0,0-1-1,-1 1 1,1 0 0,0 0-1,1 1 1,-1-1 0,0 1-1,1 0 1,-1 0 0,-6 7-1,11-10-66,15-16 1177,-12 10-5563,-11 10 3733,-2 3-197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19636,'0'1'143,"1"-1"0,-1 0 0,0 0 0,1 0 0,-1 0 0,0 0 0,1 0 0,-1 0 0,0 0 0,1 0 0,-1 1 1,0-1-1,1 0 0,-1 0 0,0 0 0,1 1 0,-1-1 0,0 0 0,0 0 0,1 1 0,-1-1 0,0 0 0,0 1 0,0-1 0,0 0 0,1 0 0,-1 1 0,0-1 0,0 1 0,1 15 1727,-9 22-1411,5-28-116,-1 10-205,-2 5 72,1 2-1,-2 47 1,7-74-302,0 1 1,0-1-1,0 1 1,0-1-1,0 1 1,0-1-1,0 1 1,0-1-1,0 1 1,0-1 0,0 0-1,0 1 1,1-1-1,-1 1 1,0-1-1,0 1 1,1-1-1,-1 0 1,0 1-1,1-1 1,-1 1-1,0-1 1,1 0-1,-1 1 1,0-1-1,1 0 1,-1 0-1,1 1 1,-1-1-1,1 0 1,-1 0-1,1 0 1,-1 0-1,0 1 1,1-1-1,-1 0 1,1 0-1,-1 0 1,1 0-1,-1 0 1,1 0-1,-1 0 1,1 0-1,0-1 1,0 0-44,1-1 0,-1 0 0,0 0 0,0 1 1,0-1-1,0 0 0,0 0 0,0 0 0,1-4 0,-1 2-70,6-19-782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 16788,'-26'36'2140,"19"-28"-1757,1 0 1,0 0-1,0 0 1,1 0-1,0 1 0,1 0 1,0 0-1,0 0 0,1 1 1,-4 14-1,7-22-306,0 0 0,0-1-1,0 1 1,0 0 0,0 0 0,0 0-1,1-1 1,-1 1 0,0 0 0,1 0 0,0-1-1,-1 1 1,1 0 0,0-1 0,0 1-1,0-1 1,0 1 0,0-1 0,0 1 0,0-1-1,3 2 1,-1-1-7,0 0 0,0 0 0,0-1 0,0 1-1,0-1 1,0 0 0,0 0 0,1 0 0,-1-1 0,7 2 0,0-2 9,0 0-1,0 0 1,0-1 0,0 0 0,0-1 0,0 0 0,11-4 0,-12 3-17,-1-1 1,1-1-1,-1 1 1,1-1 0,-2-1-1,1 0 1,0 0-1,-1 0 1,10-12 0,-14 15-55,-1 0 1,0 0-1,0 0 1,0 0-1,0 0 1,0 0-1,0-1 1,-1 1 0,1 0-1,-1-1 1,0 1-1,0-1 1,-1 0-1,1 1 1,-1-1-1,0 0 1,1 0 0,-2 1-1,1-1 1,0 0-1,-1 1 1,0-1-1,0 0 1,0 1-1,0-1 1,0 1 0,-3-5-1,2 5-62,0 1 0,0-1 0,0 1 0,-1 0 0,1-1 0,-1 1 1,1 1-1,-1-1 0,0 0 0,1 0 0,-1 1 0,-5-2 0,7 2-50,0 1 0,0-1 0,0 1 0,0 0 0,0-1 0,0 1 0,0 0 0,-1 0 0,1 0 0,0 0 0,0 0 0,0 0 0,0 0 1,0 0-1,-1 0 0,1 0 0,0 1 0,0-1 0,0 0 0,0 1 0,0-1 0,0 1 0,0-1 0,0 1 0,0 0 0,0-1 0,0 1 0,0 0 0,0 0 0,0-1 0,1 1 0,-1 0 0,0 0 0,1 0 0,-2 2 1,2-2 38,0-1 1,0 1-1,0-1 1,-1 1 0,1-1-1,0 1 1,0-1-1,0 1 1,0-1 0,0 1-1,0-1 1,1 1-1,-1-1 1,0 1 0,0-1-1,0 0 1,0 1-1,0-1 1,1 1 0,-1-1-1,0 1 1,1-1-1,-1 1 1,0-1 0,0 0-1,1 1 1,-1-1 0,1 0-1,-1 1 1,0-1-1,1 0 1,-1 0 0,1 1-1,0-1 1,16 6-726,5-2-250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27 16179,'-1'-1'324,"1"-1"-1,0 1 0,0-1 1,-1 1-1,1 0 0,-1-1 1,1 1-1,-1 0 0,1 0 0,-1 0 1,0-1-1,0 1 0,1 0 1,-1 0-1,0 0 0,0 0 0,-2-1 1,1 1-94,1 0 0,-1 1 1,0-1-1,0 1 0,0 0 0,0-1 1,0 1-1,1 0 0,-1 0 1,0 0-1,0 1 0,0-1 0,-2 1 1,-6 1-101,0 0 0,0 1 0,1 0 0,-1 0 0,1 1 1,0 0-1,0 1 0,0 0 0,0 1 0,1-1 0,0 2 0,0-1 1,1 1-1,0 0 0,0 1 0,-10 13 0,15-15-126,0-1 0,0 1 0,0 0 0,0-1 0,1 1 0,0 0 0,0 0 0,0 7 0,1-11-5,0 0 1,-1-1-1,1 1 0,0 0 0,0 0 1,0 0-1,1-1 0,-1 1 1,0 0-1,1 0 0,-1-1 0,1 1 1,0 0-1,-1-1 0,1 1 1,0 0-1,0-1 0,0 1 1,0-1-1,0 0 0,1 1 0,-1-1 1,0 0-1,0 0 0,1 0 1,-1 1-1,1-1 0,-1-1 1,4 3-1,0-3-6,0 1 1,0-1-1,0 0 1,0-1-1,0 1 0,0-1 1,0 0-1,0 0 1,0 0-1,0-1 1,-1 0-1,1 0 0,0 0 1,-1 0-1,7-5 1,8-6-22,33-30 0,-51 43 29,9-9 13,-1 0 0,-1 0 0,0 0 0,0-1 1,0-1-1,-2 1 0,1-1 0,-1 0 0,8-21 0,-14 32-14,0 0 0,0-1 1,0 1-1,0 0 0,0 0 0,-1-1 0,1 1 0,0 0 0,0 0 0,0-1 1,0 1-1,0 0 0,0 0 0,0-1 0,0 1 0,-1 0 0,1 0 0,0 0 1,0-1-1,0 1 0,0 0 0,-1 0 0,1 0 0,0 0 0,0-1 0,-1 1 1,1 0-1,0 0 0,0 0 0,0 0 0,-1 0 0,1 0 0,0 0 1,0 0-1,-1 0 0,1 0 0,0 0 0,-1 0 0,1 0 0,0 0 0,0 0 1,-1 0-1,1 0 0,0 0 0,0 0 0,-1 0 0,1 0 0,0 0 0,0 0 1,0 0-1,-1 1 0,1-1 0,0 0 0,0 0 0,0 0 0,-1 0 0,1 1 1,0-1-1,0 0 0,0 0 0,0 0 0,-1 1 0,-2 4-7,0-1-1,0 1 0,0 0 1,0 0-1,1 0 0,0 1 1,0-1-1,0 1 0,0 6 1,1-9 3,1 1 1,0-1 0,1 1 0,-1-1-1,0 1 1,1-1 0,0 0 0,0 1-1,0-1 1,0 0 0,0 1-1,1-1 1,0 0 0,-1 0 0,1 0-1,4 4 1,4 4-21,1 1 0,0-2 0,1 0 0,25 17 0,-18-14-14,22 20 0,-40-32 52,1 0 0,-1 1 0,0-1 0,1 0 0,-1 0 0,0 1 0,0-1 0,0 1 0,0-1 0,0 1 0,0-1 0,0 1 0,-1-1 0,1 1 0,-1 0 0,1 0 0,-1-1 1,1 1-1,-1 0 0,0 0 0,0-1 0,0 1 0,0 0 0,0 0 0,0 0 0,-1-1 0,1 1 0,0 0 0,-1-1 0,0 1 0,1 0 0,-1-1 0,0 1 0,0 0 0,0-1 0,0 1 0,0-1 0,0 0 0,0 1 0,0-1 0,-1 0 0,1 0 0,0 0 0,-1 0 0,-1 1 0,-6 5 169,-1-1 1,0-1-1,0 0 0,0 0 1,0-1-1,-12 3 1,7-3 35,-1 0 1,1 0 0,-1-2 0,0 0 0,0-1 0,-1 0 0,1-1 0,-28-5 0,44 5-266,0 0 0,-1 0 0,1 0 0,0 0 0,-1 0 0,1 0 0,0 0 0,-1 0 0,1 0 0,0-1 0,0 1 0,-1 0 0,1 0 0,0 0 0,-1-1 0,1 1 0,0 0 0,0 0 0,0-1 0,-1 1 0,1 0 0,0 0 0,0-1 0,0 1 0,-1 0 0,1-1 0,0 1 0,0 0 0,0-1 0,0 1 0,0 0 0,0-1 0,0 1 0,0 0 0,0-1 0,0 1 0,0-1 0,6-13-1036,-2 6 918,5-10-487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12 465 15139,'-1'-2'75,"0"1"0,0-1 0,0 0 0,-1 0 0,2 1 0,-1-1 0,0 0 0,0 0 0,1 0 0,-1 0 0,1 0 0,-1 0 0,1 0 0,0 0 0,0 0 0,0 0 0,0 0 0,0 0 0,0 0 0,0 0 0,1 0 0,-1 0 0,1 0 0,0 0 0,0 0 0,-1 0 0,1 0 0,0 1 0,0-1 0,1 0 0,1-2 0,5-7 187,1 0 0,0 1 0,16-14 0,-23 22-181,17-15 120,0 1-1,2 1 1,-1 1 0,2 1-1,0 0 1,31-12 0,-34 18-163,0 1 0,0 0-1,1 1 1,0 2 0,-1 0 0,1 1 0,1 1 0,30 2 0,86 15-13,43 4-28,-113-20-3,1-3 0,131-24-1,125-50-212,-157 34-245,-116 31 48,100-10 0,-122 20 235,0 2 0,0 1 0,0 1 0,-1 1 0,33 9 0,-20-2-33,36 10 89,0-4 0,129 11-1,220-36 111,-76-3 38,-263 12 281,0-4-1,156-27 0,-238 30-359,11-3 424,1 0 0,19-7-1,-32 9-282,-1 1-1,0 0 0,0-1 0,1 0 0,-1 0 0,0 0 0,-1 0 0,1 0 0,0 0 0,-1-1 0,1 1 0,-1-1 0,0 0 0,1 0 0,-1 0 0,2-6 0,-1-11 300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272 104 16059,'-2'-6'274,"1"0"-1,-1 1 0,0 0 0,-1-1 0,1 1 0,-1 0 0,0 0 0,-1 0 1,1 1-1,-1-1 0,0 1 0,0 0 0,0 0 0,-1 0 0,1 1 0,-1-1 1,0 1-1,-7-4 0,8 5-185,0 0 0,0 0 1,0 1-1,-1-1 0,1 1 1,0 0-1,-1 0 0,1 1 1,-1-1-1,1 1 0,0 0 1,-1 0-1,1 0 0,-1 1 1,1-1-1,-1 1 0,1 0 1,0 1-1,0-1 0,-1 1 1,1 0-1,0 0 0,0 0 1,-5 4-1,1 1-64,1 0 1,0 1-1,0 0 1,1 0-1,0 0 1,1 1-1,-1 0 0,2 0 1,-1 1-1,-5 18 1,6-16-16,1 1 0,0-1 1,1 1-1,0 0 0,1 0 0,0 0 1,1 0-1,2 16 0,-2-25-4,1-1 0,0 1-1,-1 0 1,2-1 0,-1 1 0,0-1 0,1 0-1,-1 1 1,1-1 0,0 0 0,0 0-1,0 0 1,0 0 0,1 0 0,3 3-1,-3-4 1,0 0 0,0-1 0,-1 1 0,1-1 0,0 0-1,0 0 1,0 0 0,0 0 0,0 0 0,0-1 0,1 1-1,-1-1 1,0 0 0,0 0 0,0 0 0,0 0-1,1-1 1,4-1 0,3-1 42,0 0 0,0-1 0,0-1 0,-1 1 1,1-2-1,-1 0 0,-1 0 0,1 0 0,11-11 0,-14 11 16,0-1 0,0-1 0,0 1 0,-1-1 0,0 0 0,0 0 0,-1-1 0,0 1 0,0-1 0,-1 0 0,3-10 0,-6 17-53,-1 0 1,1 0-1,-1 0 0,1 0 0,-1 0 1,0 1-1,0-1 0,0 0 0,0 0 0,0 0 1,0 0-1,0 0 0,0 0 0,-1 0 1,1 0-1,-1 1 0,0-1 0,0 0 1,1 0-1,-1 1 0,0-1 0,0 0 1,0 1-1,-1-1 0,1 1 0,0-1 1,-3-1-1,2 2-63,0 0 1,0 0-1,0 1 1,0-1-1,0 1 1,0-1-1,0 1 1,0 0-1,0-1 1,0 1-1,0 0 1,0 1-1,0-1 0,0 0 1,0 0-1,0 1 1,0-1-1,0 1 1,0 0-1,1 0 1,-1 0-1,0 0 1,0 0-1,1 0 1,-4 2-1,-1 2-118,1 0 0,0 0 0,-1 0 0,2 1 0,-1 0 0,1 0 0,0 0 0,0 0 0,1 1 0,-1 0 0,-3 11 0,-2 17-537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19036,'1'12'1528,"-8"9"-1192,-1 4-143,3 2 479,5 3-296,0-7-712,0-4-344,7-11 591,5-3-183,6-7-96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18652,'0'-1'151,"0"0"1,-1-1-1,1 1 0,0 0 1,1 0-1,-1-1 1,0 1-1,0 0 0,0 0 1,1 0-1,-1-1 0,1 1 1,-1 0-1,1 0 0,-1 0 1,1 0-1,0 0 0,-1 0 1,1 0-1,0 0 1,0 0-1,0 0 0,0 0 1,0 1-1,0-1 0,0 0 1,0 1-1,0-1 0,0 1 1,2-2-1,4-1 192,1 1-1,-1-1 1,14-1-1,-13 2-265,214-49 431,-220 51-505,5-2 9,0 1 0,0 0 0,0 0 0,8 1 0,-14 0-8,0 0 0,0 0 0,1 0 0,-1 0 0,0 0 0,0 0 0,1 1 0,-1-1 0,0 1 0,0-1 0,0 0 0,0 1 0,1 0 0,-1-1 0,0 1 0,0 0 0,0 0 0,0-1 0,-1 1 0,1 0 0,0 0 1,0 0-1,0 0 0,-1 0 0,1 0 0,-1 0 0,1 0 0,0 1 0,-1-1 0,0 0 0,1 1 0,-1 12 24,0 1 0,0-1 0,-2 0 0,0 0 0,0-1 0,-9 27 0,4-14 14,-84 262 380,89-280-381,-14 29-1488,16-36 1367,-1 0 0,0 1 0,0-1 0,1 0 0,-1 0 0,0 0 0,0 0 0,0 0 0,0 0 0,0 0 0,0-1 0,0 1 0,-1 0 1,1 0-1,0-1 0,0 1 0,-1-1 0,1 1 0,0-1 0,0 0 0,-1 1 0,1-1 0,-3 0 0,-9-1-597</inkml:trace>
  <inkml:trace contextRef="#ctx0" brushRef="#br0" timeOffset="1">18 380 14875,'1'-13'2121,"8"7"-1177,7-6-288,7 5 1985,11 2-1537,8 0-176,11 1-544,0 0-568,4 2 328,3-3-80,-4-13-184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15 370 14787,'-7'13'2030,"-1"0"173,15-20 776,102-140-458,-63 83-2060,-1-1-93,20-28 18,-63 91-375,-1 0 1,1 0-1,0 0 1,0 0 0,0 0-1,1 0 1,-1 1-1,3-3 1,-4 4-11,-1 0 1,0 0 0,1 0-1,-1 0 1,1 0 0,-1 0-1,1 0 1,-1 0-1,1 0 1,-1 0 0,1 0-1,-1 0 1,1 0 0,-1 0-1,0 0 1,1 0-1,-1 1 1,1-1 0,-1 0-1,1 0 1,-1 1 0,0-1-1,1 0 1,-1 0 0,0 1-1,1-1 1,-1 0-1,0 1 1,1-1 0,-1 1-1,0-1 1,0 0 0,1 1-1,-1-1 1,0 1-1,0-1 1,0 1 0,0-1-1,0 1 1,1-1 0,-1 0-1,0 1 1,0-1-1,0 1 1,0-1 0,0 1-1,-1-1 1,1 1 0,0 0-1,2 34 44,-1 1 0,-8 69 0,3-59-209,6-23-701,-1-16 258,0-15 136,-1-4 72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17364,'0'-1'5628,"2"13"-4178,0 18-903,-2-4 2468,0-40-2155,3-2-646,-3 11-1187,-3 11-694,3-6 1645,0 1 1,0-1-1,-1 0 0,1 0 1,0 1-1,-1-1 1,1 0-1,0 0 1,0 0-1,-1 1 0,1-1 1,0 0-1,-1 0 1,1 0-1,0 0 1,-1 0-1,1 0 0,0 0 1,-1 0-1,1 0 1,0 0-1,-1 0 1,1 0-1,0 0 1,-1 0-1,1 0 0,0 0 1,-1 0-1,1 0 1,0 0-1,-1 0 1,1-1-1,0 1 0,-1 0 1,1 0-1,0 0 1,-1-1-1,1 1 1,0 0-1,0 0 1,0 0-1,-1-1 0,1 1 1,0 0-1,0-1 1,-1 1-1,-8-16 2741,16 11-1942,28 2-764,1-1 0,0-2 1,49-14-1,-16 4-9,-19 4 19,-27 5-16,1 2 0,-1 1 0,1 0-1,46 0 1,-69 4-8,0 0 1,0 0-1,1 1 0,-1-1 0,0 0 0,0 0 0,0 1 1,0-1-1,0 0 0,0 1 0,0-1 0,0 1 0,0 0 1,0-1-1,0 1 0,0 0 0,0 0 0,0-1 0,-1 1 1,1 0-1,0 0 0,-1 0 0,2 1 0,-4-1 13,0-1 0,-1 1-1,1-1 1,0 1 0,0-1-1,0 0 1,-1 0 0,-1 0 0,-119-4-1487,94 3 1219,2-1-63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203 134 14291,'2'-3'457,"1"-1"1,-1 0-1,0 0 0,0-1 0,0 1 1,-1 0-1,1-1 0,-1 1 0,0 0 1,-1-1-1,1 0 0,-1 1 0,0-1 0,0 1 1,0-1-1,0 1 0,-1-1 0,-2-6 1,3 9-349,-1-1 1,1 1 0,-1 0-1,0 0 1,0-1-1,0 1 1,0 0 0,-1 0-1,1 0 1,0 0 0,-1 0-1,1 1 1,-1-1-1,0 0 1,0 1 0,0-1-1,0 1 1,0 0 0,0-1-1,0 1 1,0 0-1,0 0 1,0 0 0,-1 1-1,1-1 1,0 0 0,-1 1-1,1 0 1,0-1-1,-1 1 1,1 0 0,-1 0-1,1 1 1,0-1 0,-1 0-1,1 1 1,-3 0-1,-2 1-71,-1 1 0,1 0 0,0 0-1,0 1 1,0 0 0,0 0-1,1 0 1,-1 1 0,1 0-1,0 0 1,1 1 0,-1 0-1,-7 11 1,7-9-37,0 1 0,1 0 0,0 0 0,0 1 0,1-1 0,0 1 0,1 0 0,0 0 0,-2 21 0,4-28-4,1 0 1,0 1 0,-1-1-1,2 0 1,-1 0-1,0 0 1,1 1-1,-1-1 1,1 0-1,0 0 1,0 0-1,0 0 1,0 0 0,1 0-1,-1 0 1,1 0-1,0-1 1,0 1-1,0-1 1,5 5-1,-5-5-1,1 0 0,1 0 0,-1 0 0,0-1 0,0 0 0,1 1 0,-1-1 0,0 0 0,1-1 0,-1 1 0,1 0 0,-1-1 0,1 0 0,-1 0 0,1 0 0,0 0 0,-1-1 0,1 1 0,5-3 0,1 0 21,0-1 0,0 0 0,0 0 0,0-1 0,0-1 0,-1 0 0,0 0 0,-1-1 1,1 0-1,9-10 0,-11 10 34,-1 0 0,0 0 1,0 0-1,-1-1 0,0 0 1,0 0-1,-1 0 0,0-1 0,-1 1 1,0-1-1,0 0 0,3-15 1,-6 22-23,0-1 0,0 1 0,0-1 1,0 1-1,0-1 0,-1 1 0,1-1 0,-1 1 1,0-1-1,1 1 0,-3-5 0,3 7-27,-1 0-1,1-1 0,0 1 0,0 0 0,-1-1 0,1 1 0,0 0 0,-1-1 1,1 1-1,0 0 0,-1 0 0,1-1 0,0 1 0,-1 0 0,1 0 0,0 0 1,-1 0-1,1-1 0,-1 1 0,1 0 0,-1 0 0,1 0 0,0 0 1,-1 0-1,1 0 0,-2 0 0,1 1-29,0-1-1,0 1 1,0-1 0,0 1 0,-1 0-1,1 0 1,0-1 0,0 1-1,0 0 1,0 0 0,1 0 0,-1 0-1,-1 2 1,-2 3-225,0-1 0,1 1 0,0 0 0,0 0 1,0 0-1,1 1 0,0-1 0,0 0 0,1 1 0,-2 12 0,3 2-382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18460,'1'29'1992,"-1"2"-1335,0-1-297,-1-1 968,1-2-568,-3-1-104,3-7-312,0-3-200,2-4-272,-1-7-248,3-5-1424,-1-7-465,1-5 1761,2-6-360,1-7-280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83 16780,'2'-4'282,"0"0"1,-1 0 0,0 0-1,1 0 1,-2 0 0,1 0-1,0 0 1,-1 0 0,0 0-1,0 0 1,0-5 0,-1 7-152,1 0 0,-1 1 0,1-1 0,-1 1 0,0-1 0,0 1 0,0-1 1,0 1-1,0 0 0,0-1 0,0 1 0,0 0 0,-1 0 0,1 0 0,0 0 0,-1 0 0,1 0 1,-1 0-1,1 0 0,-1 1 0,1-1 0,-1 0 0,1 1 0,-1-1 0,0 1 0,1 0 0,-1 0 1,0-1-1,1 1 0,-4 1 0,-2-1 5,-1 1-1,1 0 1,0 0 0,-1 0 0,1 1-1,0 0 1,0 1 0,1 0-1,-1 0 1,0 0 0,1 1 0,0 0-1,0 0 1,0 1 0,-8 7 0,8-6-107,0-1 0,0 1 0,1 0 0,0 0 1,0 1-1,1-1 0,0 1 0,0 0 1,0 0-1,1 1 0,0-1 0,1 1 0,-1 0 1,0 9-1,3-17-26,-1 1 0,1 0 0,0 0 1,0-1-1,0 1 0,0 0 0,0 0 0,0-1 1,0 1-1,1 0 0,-1 0 0,0-1 0,0 1 1,0 0-1,1-1 0,-1 1 0,0 0 0,1-1 1,-1 1-1,1 0 0,-1-1 0,1 1 0,-1-1 1,1 1-1,-1-1 0,2 2 0,-1-2 0,1 0-1,-1 1 0,1-1 0,-1 0 1,0 1-1,1-1 0,-1 0 1,1 0-1,-1 0 0,0-1 1,1 1-1,-1 0 0,2-1 0,5-1-3,-1-1 0,1 0-1,-1 0 1,8-5 0,51-37-143,-43 28-104,44-24 0,-67 41 238,1 0 0,0-1 0,-1 1 0,1 0 0,0-1 0,0 1 1,-1 0-1,1 0 0,0 0 0,0 0 0,0 0 0,-1 0 0,1 0 1,0 0-1,0 0 0,0 0 0,-1 0 0,1 0 0,0 0 0,0 1 0,-1-1 1,1 0-1,0 1 0,0-1 0,-1 0 0,1 1 0,0-1 0,-1 1 1,1-1-1,-1 1 0,1-1 0,-1 1 0,1 0 0,-1-1 0,1 1 1,-1 0-1,1-1 0,-1 1 0,0 0 0,1 0 0,-1-1 0,0 1 1,0 1-1,2 4-17,0 1 1,-1 0 0,1-1 0,-1 9 0,0-6 13,1 7 14,1 11 81,12 52 0,-12-71-58,0 0-1,0 0 0,1 0 0,-1 0 1,2 0-1,-1-1 0,1 0 1,0 0-1,1 0 0,7 7 1,-11-11-19,6 3 8,-1 2 0,0-1 0,0 1 0,10 15 1,-16-21 11,-1-1 0,1 0 0,0 1 1,0-1-1,-1 1 0,1-1 0,-1 1 1,1-1-1,-1 1 0,0 0 0,1-1 1,-1 1-1,0-1 0,0 1 0,0 0 1,0-1-1,-1 1 0,1 0 1,0-1-1,-1 1 0,1-1 0,-1 1 1,1-1-1,-1 1 0,0-1 0,1 1 1,-1-1-1,0 0 0,0 1 0,0-1 1,0 0-1,-1 0 0,1 0 1,0 0-1,0 0 0,-1 0 0,1 0 1,-2 1-1,-4 1 108,1 0 1,-1-1 0,1 1-1,-1-1 1,0-1-1,0 1 1,0-1-1,0-1 1,0 1 0,0-1-1,-13-2 1,-5 0 198,1-2 0,-25-8 0,28 7-313,1-1 0,0-1 0,-20-9 0,40 16-57,0 0 0,0 0 0,0 0-1,1-1 1,-1 1 0,0 0 0,0 0 0,0 0 0,0 0-1,0 0 1,1 0 0,-1 0 0,0 0 0,0 0 0,0 0-1,0-1 1,0 1 0,0 0 0,0 0 0,1 0 0,-1 0-1,0 0 1,0-1 0,0 1 0,0 0 0,0 0 0,0 0-1,0 0 1,0 0 0,0-1 0,0 1 0,0 0 0,0 0-1,0 0 1,0 0 0,0-1 0,0 1 0,0 0 0,0 0-1,0 0 1,0 0 0,0 0 0,0-1 0,0 1 0,-1 0-1,1 0 1,0 0 0,0 0 0,0 0 0,0-1 0,0 1-1,0 0 1,0 0 0,0 0 0,-1 0 0,1 0 0,0 0-1,0 0 1,0 0 0,-1-1 0,23-1-22,-11 0-207,11-3-204,4-2-106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56 17100,'0'0'30,"0"0"1,0 0 0,0 0-1,0 0 1,0 0 0,0 0-1,0 0 1,-1 0 0,1 0-1,0 0 1,0 0 0,0 0-1,0 0 1,0 0 0,0 0-1,0 0 1,-1 0 0,1 0-1,0 0 1,0 0 0,0 0-1,0 0 1,0 0 0,0-1-1,0 1 1,0 0 0,0 0-1,0 0 1,0 0 0,-1 0-1,1 0 1,0 0 0,0 0-1,0 0 1,0-1 0,0 1-1,0 0 1,0 0 0,0 0-1,0 0 1,0 0 0,0 0-1,0 0 1,0-1 0,0 1-1,0 0 1,0 0 0,0 0-1,0 0 1,0 0 0,0 0-1,0 0 1,0-1 0,1 1-1,-1 0 1,0 0 0,0 0-1,0 0 1,0 0 0,0 0-1,0 0 1,0 0 0,0 0-1,0 0 1,0 0 0,1-1-1,-17 5 745,-18 11 437,15-5-159,-26 21 1,40-27-946,0-1 0,1 1 0,0 0 0,0 1 0,0-1 1,0 1-1,1 0 0,0-1 0,0 2 0,-4 7 0,7-12-95,-1 0 1,1 0-1,0 0 0,-1 0 1,1 1-1,0-1 0,0 0 0,0 0 1,0 0-1,0 0 0,0 0 0,0 0 1,1 0-1,-1 0 0,0 0 0,0 0 1,1 0-1,-1 0 0,1 0 0,-1 0 1,1 0-1,-1 0 0,1-1 0,0 1 1,-1 0-1,1 0 0,0 0 0,0-1 1,-1 1-1,1 0 0,0-1 1,0 1-1,0-1 0,0 1 0,0-1 1,0 0-1,2 1 0,3 1-62,1 0 0,0 0 1,0-1-1,11 1 0,-8-1-12,51 1-450,-50-3 383,1 1 1,0 0-1,-1 1 1,1 0-1,-1 1 1,1 0 0,-1 1-1,1 0 1,10 5-1,-22-7 131,1-1 0,0 0 0,-1 0 0,1 1 0,-1-1 1,1 0-1,-1 0 0,1 1 0,-1-1 0,1 1 0,-1-1 0,1 0 0,-1 1 0,1-1 0,-1 1 0,0-1 0,1 1 0,-1-1 0,0 1 0,0 0 0,1-1 0,-1 1 0,0-1 0,0 1 0,0 0 1,1-1-1,-1 1 0,0-1 0,0 1 0,0 0 0,0 0 0,-1 1 31,0-1 0,0 0 0,0 0 0,1 0-1,-1 0 1,0 0 0,0 0 0,0 0 0,0 0 0,-1 0 0,1 0 0,0-1 0,-2 2 0,-5 2 209,-1-1 1,1 1 0,-11 1-1,9-2-100,-45 9 948,51-12-1109,1 1 0,-1-1 0,0 0 0,1 0 0,-1 0 0,0-1 0,1 1 0,-1-1-1,0 0 1,1 0 0,-1 0 0,-3-2 0,6 3-21,1 0-1,-1-1 1,0 1-1,1-1 0,-1 0 1,1 1-1,-1-1 1,1 1-1,-1-1 1,1 0-1,0 1 1,-1-1-1,1 0 1,0 1-1,-1-1 1,1 0-1,0 0 1,0 1-1,0-1 1,0 0-1,-1 0 1,1 1-1,0-1 1,0 0-1,1 0 1,-1 0-1,0 0 0,9-23-393,9 0-90</inkml:trace>
  <inkml:trace contextRef="#ctx0" brushRef="#br0" timeOffset="1">426 0 17900,'-4'3'404,"1"-1"-1,-1 0 1,1 1 0,-1-2-1,0 1 1,-7 2 0,-12 7 688,14-6-761,1 1 0,-1 0 0,2 1 0,-1 0 0,-8 10 0,15-16-296,-1 1-1,1 0 1,0 0-1,0 0 1,0 0-1,0 0 1,0 0-1,0 0 0,0 0 1,1 0-1,-1 0 1,1 0-1,-1 4 1,1-5-31,1 1 0,-1-1 1,0 0-1,1 1 0,-1-1 1,1 1-1,-1-1 0,1 0 1,0 1-1,-1-1 0,1 0 1,0 0-1,0 0 1,0 1-1,0-1 0,0 0 1,0 0-1,0-1 0,0 1 1,1 0-1,-1 0 0,2 1 1,64 29-99,-46-21 69,34 18 1,-53-27 24,0 1 1,0-1 0,0 0-1,-1 1 1,1-1-1,-1 1 1,1-1 0,-1 1-1,1 0 1,1 3-1,-3-4 3,0-1-1,0 1 1,0-1 0,0 1-1,0-1 1,0 1-1,0-1 1,0 1 0,0-1-1,0 1 1,0-1-1,0 1 1,0 0-1,0-1 1,0 1 0,0-1-1,-1 1 1,1-1-1,0 1 1,0-1 0,-1 0-1,1 1 1,0-1-1,-1 1 1,1-1-1,-1 1 1,1-1 0,0 0-1,-1 1 1,1-1-1,-1 0 1,1 0 0,-1 1-1,1-1 1,-1 0-1,1 0 1,-1 0-1,1 1 1,-1-1 0,1 0-1,-1 0 1,0 0-1,1 0 1,-1 0 0,-49 7 294,47-6-238,-1-1 1,0 0-1,0 0 1,0-1-1,0 1 1,0-1 0,0 0-1,0 0 1,0 0-1,-6-3 1,-8-14 114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19468,'1'0'204,"0"0"0,0 0-1,0 1 1,0-1 0,0 0-1,0 1 1,0-1 0,0 1 0,0-1-1,0 1 1,0 0 0,0-1-1,-1 1 1,1 0 0,0 0 0,0 0-1,-1-1 1,2 3 0,11 19 903,-11-18-774,11 22-199,-1 1 0,-1 1 0,-1 0 1,-2 0-1,-1 1 0,-1 0 0,-1 1 0,-2-1 1,-1 1-1,-1-1 0,-2 1 0,-1-1 1,-1 1-1,-1-1 0,-2 0 0,-14 45 0,14-55-35,0 0-1,-2 0 0,0-1 0,-1 0 0,0-1 0,-16 21 0,-4-10-15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 17372,'0'-13'1305,"-5"11"-303,4 3-896,-1 0 0,1 1-1,-1-1 1,1 0 0,-1 1-1,1-1 1,0 1 0,0-1-1,0 1 1,-2 2 0,-14 29 326,2 0 0,1 0 0,1 2 0,-8 36 0,-20 148-78,32-145-199,1 82-1,9-114-392,1 1-1,2-1 0,14 58 0,-14-81-61,2 0 1,13 32-1,-15-43 238,0-1 0,0 0 0,1 0 1,-1 0-1,2-1 0,-1 0 0,1 0 0,0 0 0,8 6 1,27 11-432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18820,'-5'-3'1840,"-3"5"-1423,7 11-201,1 0 944,1 0-632,2-2-24,0-7 56,-1-2 24,2-1 80,-3-5-7,1 0 39,-2-4-40,0-3-368,-2 4-480,1 2 288,2 10-96,4 2-224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19060,'-2'-2'156,"1"-1"-1,-1 1 1,0 0-1,1 0 1,-1 0-1,0 0 1,0 0 0,0 1-1,0-1 1,0 0-1,-1 1 1,1 0-1,0 0 1,-1-1 0,1 1-1,-1 1 1,0-1-1,1 0 1,-1 0-1,1 1 1,-1 0 0,0 0-1,1-1 1,-1 1-1,0 1 1,0-1-1,1 0 1,-1 1 0,1-1-1,-1 1 1,0 0-1,1 0 1,-1 0-1,1 0 1,-5 3 0,-1 1-31,0 0 0,0 0 0,1 1 0,0 0 0,0 0 1,0 0-1,1 1 0,-1 0 0,-4 9 0,2-1-116,0 1-1,1 0 1,1 0-1,0 1 0,1 0 1,1 0-1,1 0 1,1 1-1,0-1 1,1 1-1,0 27 1,2-42-13,0 1 1,0-1 0,1 0 0,-1 0-1,1 1 1,0-1 0,0 0 0,0 0 0,0 0-1,0 0 1,1 0 0,-1 0 0,1 0-1,0 0 1,2 3 0,-2-5 1,-1-1 0,1 1 1,-1 0-1,1 0 0,-1 0 1,1-1-1,0 1 0,-1-1 0,1 0 1,0 1-1,-1-1 0,1 0 0,0 0 1,-1 0-1,1 0 0,0 0 0,0 0 1,-1 0-1,1-1 0,0 1 1,-1-1-1,1 1 0,-1-1 0,1 0 1,-1 0-1,1 1 0,-1-1 0,1 0 1,-1 0-1,2-2 0,8-5 19,-2-1 1,0 1-1,0-1 0,0-1 0,-1 0 0,0 0 0,-1 0 0,7-15 1,3-8 218,22-56 0,-35 77-148,1 1 0,-1-1 0,-1 0 0,0-1 0,-1 1 0,0-1 0,0-14 0,-5 17 55,-4 13-165,-3 14-255,3 2-272,1-1-1,0 1 0,2 0 1,0 0-1,1 0 0,1 1 1,1 34-1,4-21-339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16179,'7'43'1849,"-8"7"-937,-5 0-360,3 3 1089,-1-4-457,2-6-384,-1-6-368,3-14-696,3-7-352,5-15 1232,2-5-728,-2-17-112,8-5-64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3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79 18428,'-1'-5'779,"1"1"-127,-1 1 0,0-1 0,1 0 0,0 1 0,0-1 0,1-6 0,-1 9-556,0 0 0,0 1 0,1-1 0,-1 0 0,1 0 0,-1 0 0,1 0 0,-1 1 0,1-1 0,-1 0 0,1 1 0,0-1 0,-1 0 0,1 1 0,0-1 0,0 1 0,-1-1 0,1 1 0,0-1 0,0 1 0,0-1 0,0 1 0,0 0 0,-1 0 0,1-1 0,0 1 0,0 0 0,0 0 0,0 0 0,0 0 0,1 0 0,59-1 928,-26 0-911,50-6 0,7-9-137,-91 16 23,0-1 0,0 1-1,0 0 1,0 0 0,0 0 0,-1 1 0,1-1 0,0 0 0,0 0 0,0 0 0,0 1 0,-1-1 0,1 0 0,0 1 0,0-1 0,-1 1 0,1-1 0,0 1-1,0-1 1,-1 1 0,1-1 0,-1 1 0,1 0 0,0-1 0,-1 1 0,0 0 0,1-1 0,-1 1 0,1 0 0,-1 0 0,0-1 0,1 1 0,-1 0 0,0 0-1,0 0 1,0 0 0,1 0 0,-1-1 0,0 1 0,-1 1 0,1 5-3,0 0 0,0 0 0,-1 0 0,-2 8 0,1-7-2,-3 23-132,-15 83-736,-11 221 1,21-356-1857,0 1 1823</inkml:trace>
  <inkml:trace contextRef="#ctx0" brushRef="#br0" timeOffset="1">133 283 18724,'2'-9'2385,"2"-1"-1441,6 1-352,4 4 1576,8-1-999,7 0-225,12 0-520,4 1-592,8-1 256,7 0-88,10-2-112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17620,'7'-8'2242,"-3"14"-819,-2 22-136,-2-24-1145,5 93-33,33 183 0,-59-315-1684,7 14 1022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16556,'0'-3'1880,"3"2"-1216,8 0-128,5-1 1569,17 1-1153,7-2-224,13-1-248,8-1-208,0 1-648,2-2-560,0 3 816,-10-1-200,-13 1-168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39 15779,'0'-1'177,"0"-1"0,0 1 1,0-1-1,0 1 0,0-1 0,0 1 0,-1-1 0,1 1 0,-1-1 0,1 1 0,-1-1 0,1 1 0,-1 0 0,0-1 0,0 1 0,1 0 0,-1 0 0,0 0 0,0-1 0,0 1 0,0 0 0,-1 0 0,1 0 0,0 1 1,0-1-1,-1 0 0,1 0 0,0 1 0,-1-1 0,1 1 0,-1-1 0,1 1 0,-1-1 0,1 1 0,-1 0 0,1 0 0,-1 0 0,1 0 0,-1 0 0,1 0 0,-3 1 0,-3-1 51,0 2 0,0-1 0,1 1-1,-1 0 1,1 0 0,-1 1 0,-10 5-1,6 0-137,0 0-1,1 1 1,-1 0-1,2 0 1,-1 1-1,2 0 1,-1 0-1,1 1 1,1 1-1,-12 23 1,10-17-74,2 1-1,0-1 1,1 1 0,1 1 0,1-1-1,-4 35 1,8-45-12,-1 0-1,1 0 1,1 0-1,0-1 1,0 1-1,1 0 1,4 13-1,-5-19-1,0 1-1,1-1 0,-1 0 0,1 0 0,0 0 0,0 0 0,0 0 1,0 0-1,1-1 0,-1 1 0,1-1 0,0 0 0,-1 1 0,1-1 1,0 0-1,0-1 0,1 1 0,-1 0 0,0-1 0,0 0 0,6 2 1,-2-2 18,0-1 1,0 1 0,-1-1-1,1-1 1,0 1-1,0-1 1,0 0 0,-1-1-1,1 0 1,-1 0 0,1 0-1,-1 0 1,0-1-1,0 0 1,0-1 0,10-7-1,1-1 131,-1-2 0,0 1-1,-1-2 1,17-21 0,-23 24 33,1-1-1,-2 0 1,0 0 0,13-29-1,-19 37-104,0-1 0,0 0 0,0 0 0,0 0 0,-1 0 0,0 0 0,-1 0 0,1 0 0,-1 0 0,0 0 0,0 0 0,-1 0 0,0 0 0,0 0 0,-3-9 0,3 13-76,1 1 1,-1-1 0,1 1-1,-1-1 1,0 1 0,0-1-1,0 1 1,1-1 0,-1 1-1,0 0 1,-1 0 0,1 0-1,0-1 1,0 1 0,-1 0-1,1 0 1,0 1 0,-1-1-1,1 0 1,-1 0 0,1 1-1,-1-1 1,1 1 0,-1-1-1,1 1 1,-1-1 0,0 1-1,1 0 1,-1 0 0,0 0-1,1 0 1,-1 0 0,0 0-1,1 1 1,-1-1 0,1 0-1,-1 1 1,-2 1 0,0 0-147,0 0 0,0 0 0,1 0 0,-1 1 0,1 0 1,0-1-1,0 1 0,0 1 0,0-1 0,0 0 1,0 1-1,1-1 0,-4 8 0,3-5-21,0 1 1,1-1-1,0 1 0,0 0 0,0 0 0,1 0 0,0 0 0,0 0 1,1 0-1,0 0 0,0 0 0,1 0 0,2 13 0,9 3-448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16660,'6'16'2256,"-1"4"-1328,-4 4-328,2 6 1321,-2 3-777,1 2-200,-1-4-480,1-1-312,-1-10-720,0-7-280,4-11 1728,-1-10-1032,2-16-80,-1-9-112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91 121 14275,'14'-8'5234,"-7"12"-622,-6-3-4541,0 0-1,1 0 0,-1 0 0,0 0 0,0 0 1,1 0-1,-1 0 0,0 0 0,1-1 0,-1 1 0,1-1 1,-1 1-1,3 0 0,0-1-59,-1 1-1,1-1 1,0 0-1,-1-1 1,1 1-1,-1 0 1,0-1-1,1 0 1,-1 0-1,1 0 1,-1 0-1,0 0 1,0-1-1,0 0 1,1 1-1,-2-1 1,1 0-1,0-1 1,0 1-1,-1 0 1,4-4-1,-4 4 5,0 0 0,0 0 1,0-1-1,-1 1 0,1-1 0,-1 1 0,1-1 0,-1 0 1,0 1-1,0-1 0,0 0 0,0 0 0,0 0 0,-1 1 1,1-1-1,-1 0 0,0 0 0,0 0 0,0 0 0,0 0 1,-1 0-1,1 0 0,-1 0 0,0 0 0,-1-4 0,1 5-8,0 0 0,-1 0 0,1 1 0,0-1 0,-1 1 0,1-1 0,-1 1 0,1-1 0,-1 1-1,0 0 1,0-1 0,0 1 0,1 0 0,-1 1 0,0-1 0,0 0 0,0 0 0,0 1 0,-1-1-1,1 1 1,0 0 0,0-1 0,0 1 0,0 0 0,0 0 0,0 1 0,-5 0 0,0 0-9,0 0 0,0 1 0,0 0 0,1 0 1,-1 1-1,0 0 0,-5 4 0,2-1-11,0 1 0,1 0 1,0 1-1,0 0 0,-10 12 0,14-14 8,0-1 0,1 1 0,0 0 0,0 1 0,1-1 0,-1 1 0,1-1 0,1 1 0,-4 13 1,6-19 3,-1 1 0,1-1 0,0 1 0,0 0 0,0-1 0,0 1 0,0 0 0,0-1 0,1 1 0,-1-1 0,0 1 0,1-1 0,-1 1 0,1 0 0,0-1 0,-1 0 0,1 1 0,0-1 0,0 1 0,0-1 0,0 0 0,0 0 0,0 1 0,0-1 0,1 0 0,-1 0 0,0 0 0,1 0 0,-1-1 0,0 1 0,1 0 1,-1-1-1,1 1 0,0 0 0,-1-1 0,1 0 0,-1 1 0,1-1 0,0 0 0,2 0 0,5 1 7,1-1 1,-1 0 0,0-1-1,1 0 1,15-4 0,20-8 66,0-3 0,-2-2 0,0-1 0,45-29 0,-14 8 79,-72 39-146,0 0 0,0 0 1,-1 0-1,1 1 0,0-1 0,0 0 1,0 1-1,0-1 0,0 1 0,0 0 1,0 0-1,3 0 0,-4 0-5,-1 0 1,1 0-1,-1 1 0,1-1 1,-1 0-1,1 0 0,-1 1 1,0-1-1,1 0 0,-1 1 1,1-1-1,-1 0 0,0 1 1,1-1-1,-1 1 0,0-1 1,1 1-1,-1-1 0,0 1 1,0-1-1,1 1 0,-1-1 1,0 1-1,0-1 0,0 1 1,0-1-1,0 1 0,0 0 1,0 6 1,-1 0-1,0 0 1,0 0 0,0 0 0,-5 11-1,-1 8 13,7-24-11,-1-1 0,1 0 1,0 1-1,0-1 0,-1 1 1,1-1-1,0 1 0,0-1 0,0 0 1,1 1-1,-1-1 0,0 1 1,0-1-1,1 0 0,-1 1 1,1-1-1,-1 0 0,1 1 1,0-1-1,-1 0 0,1 0 1,0 1-1,0-1 0,0 0 0,0 0 1,0 0-1,0 0 0,0 0 1,0 0-1,0-1 0,1 1 1,-1 0-1,0-1 0,1 1 1,-1 0-1,0-1 0,1 0 1,-1 1-1,0-1 0,1 0 0,-1 0 1,1 1-1,-1-1 0,1 0 1,-1 0-1,3-1 0,15-1 32,0-1 0,-1 0-1,0-1 1,1-1-1,-1-1 1,-1-1 0,27-13-1,-18 8-8,54-16 0,-80 27-27,1 1-1,-1 0 1,0 0 0,1 0-1,-1 0 1,0 0-1,1 0 1,-1 0 0,0 0-1,1 0 1,-1 0 0,0 0-1,0 0 1,1 0-1,-1 0 1,0 0 0,1 0-1,-1 0 1,0 0 0,1 1-1,-1-1 1,0 0-1,0 0 1,1 0 0,-1 0-1,0 1 1,0-1 0,1 0-1,-1 0 1,0 1-1,0-1 1,1 0 0,-1 0-1,0 1 1,0-1-1,0 14-6,-10 16-76,9-29 67,-4 9-148,4-7 59,-1 0-1,1 0 1,-1 0-1,1 0 1,0 0-1,0 0 1,1 0-1,-2 4 1,2-4-104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19484,'5'-9'928,"3"-3"873,-6 12-791,-1 8 23,-4 46-71,-2 0-1,-18 76 1,-4 29-318,26-153-596,1-1 0,-1 1 0,1 0 0,0 0 0,1 0 0,1 10 1,-1-14-39,-1-1 1,1 1-1,0-1 1,-1 1 0,1-1-1,0 1 1,0-1-1,0 1 1,0-1-1,0 0 1,1 1 0,-1-1-1,0 0 1,1 0-1,-1 0 1,0 0 0,1 0-1,-1 0 1,1-1-1,0 1 1,-1 0 0,1-1-1,-1 1 1,1-1-1,0 0 1,0 1-1,2-1 1,5 0-132,1 1-1,-1-2 1,1 0-1,-1 0 1,1 0-1,-1-1 1,1-1-1,-1 1 1,16-8-1,-14 5-247,0-1 1,0 0-1,0-1 0,-1 0 0,0-1 0,0 0 0,9-10 0,3-7-486</inkml:trace>
  <inkml:trace contextRef="#ctx0" brushRef="#br0" timeOffset="1">325 133 14131,'-3'11'2184,"-2"9"-927,-1 4-465,-1 11 2457,-2 1-1537,2 10-568,0 1-152,4 4-367,-1-2-65,4-3-336,2-2-336,6-13-945,0-7 969,8-17-192,1-5-80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28 465 14467,'-2'1'72,"0"0"-1,0 0 0,0 0 1,1 0-1,-1 0 1,1 1-1,-1-1 0,1 1 1,-1-1-1,1 1 1,0-1-1,0 1 1,0 0-1,0 0 0,0-1 1,0 1-1,0 0 1,0 0-1,1 0 1,-1 0-1,1 0 0,0 0 1,-1 0-1,1 0 1,0 0-1,1 4 1,0-3-27,0 1 1,0-1-1,1 0 1,-1 1-1,1-1 1,0 0 0,0 0-1,0 0 1,0-1-1,1 1 1,-1 0 0,1-1-1,0 0 1,-1 1-1,5 1 1,13 9 158,1 0-1,1-2 1,29 12 0,73 21 441,-107-38-557,41 11 67,0-3 0,1-3-1,0-2 1,1-2 0,0-3-1,94-7 1,-8-10-107,217-49 0,91-65 57,-12-37 459,-267 97-183,0 3-15,2 8 0,2 7 0,220-29 0,235 29 132,0 56 355,-594-5-805,149 10-216,-155-8-836,0 2-1,0 1 0,44 16 1,-57-14 237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32 502 13643,'-9'4'838,"-13"5"366,21-8-418,15-5 315,263-91 2584,44-14-2380,183-23-914,-386 110-314,1 6 0,163-3 0,267 50 233,-535-30-291,560 44 1132,-482-44-815,1-3 0,-1-5 1,-1-4-1,109-27 1,-134 22-202,-2-3 0,0-2 0,62-31 0,-110 41-599,-18 5 226,-10 0 54,-20-2-131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174 104 14267,'4'-4'504,"1"-1"0,-1 0 1,0 0-1,0 0 0,0 0 0,-1-1 0,0 1 0,3-8 0,-5 12-371,-1 0 0,1 0 0,-1-1-1,1 1 1,-1 0 0,0-1 0,0 1-1,1 0 1,-1-1 0,0 1 0,0-1-1,0 1 1,0 0 0,-1-1 0,1 1-1,0 0 1,0-1 0,-1 1 0,1 0-1,-1-1 1,1 1 0,-1 0 0,0 0-1,0-1 1,1 1 0,-1 0 0,0 0-1,0 0 1,0 0 0,0 0 0,0 0-1,0 1 1,0-1 0,0 0 0,-1 0-1,1 1 1,0-1 0,0 1 0,-1-1-1,1 1 1,0-1 0,-1 1 0,-1 0-1,-2-2-11,0 1-1,0 1 0,0-1 0,0 1 1,0 0-1,0 0 0,0 0 1,-1 1-1,1 0 0,0 0 1,0 0-1,0 0 0,1 1 1,-1 0-1,-5 2 0,4 0-71,0 0 0,0 0 0,0 1 0,0 0 0,1 0 0,-1 0 0,1 1 0,0 0 0,-6 10 0,6-8-49,0 1 0,0-1 1,1 1-1,0 0 0,1 1 0,0-1 0,0 0 1,1 1-1,0 0 0,1-1 0,0 1 0,1 0 1,0 0-1,0 0 0,4 18 0,-4-26 5,0 1 1,1-1-1,0 0 1,-1 0-1,1 0 0,0 1 1,0-1-1,0 0 1,0 0-1,0 0 0,1 0 1,-1-1-1,0 1 0,1 0 1,0-1-1,-1 1 1,1 0-1,0-1 0,0 0 1,0 1-1,0-1 0,0 0 1,0 0-1,0 0 1,0-1-1,0 1 0,0 0 1,1-1-1,-1 1 0,0-1 1,0 0-1,1 0 1,-1 0-1,0 0 0,1 0 1,-1 0-1,0-1 1,0 1-1,3-1 0,4-2 51,-1 0 0,1-1-1,-1 0 1,0 0 0,-1-1-1,1 0 1,-1 0 0,12-11-1,-4 1 134,0 0 0,20-28-1,-30 36-107,0 0-1,-1-1 0,1 0 0,-2 0 1,1 0-1,-1 0 0,0-1 0,3-15 1,-5 23-74,-1 0 0,0-1 0,0 1 0,0 0 0,0 0 0,0 0 0,0-1 0,0 1 0,0 0 0,0 0 0,0 0 0,-1-1 0,1 1 0,0 0 0,-1 0 0,1 0 0,-1 0 0,1 0 0,-1 0 0,0 0 0,1 0 0,-1 0 1,0 0-1,-1-1 0,1 1-69,-1 1 1,1-1 0,0 1 0,0-1 0,-1 1 0,1 0-1,0 0 1,-1 0 0,1 0 0,0 0 0,-1 0 0,1 0-1,0 0 1,-1 0 0,1 0 0,0 1 0,-1-1 0,-1 1-1,1 0-152,0 0 0,-1 0-1,1 0 1,0 0-1,0 0 1,-1 1-1,1-1 1,0 1-1,0-1 1,0 1-1,1 0 1,-1 0 0,0 0-1,1 0 1,-1 0-1,1 0 1,0 0-1,-1 0 1,1 1-1,0-1 1,0 0-1,0 4 1,3-1-762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17148,'5'25'2104,"-5"0"-1344,-3 8-232,-1 2 1033,-2 1-529,4-2-168,-1-5-448,2-4-256,4-7-536,3-11-320,5-10-584,-1-9 992,6-12-272,-2-3-217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14891,'32'-31'3222,"-29"30"-1217,-4 8-438,-7 10 20,-2 2-689,-33 74 1242,39-81-1987,0 1 1,0 0-1,1 0 0,1 0 0,-2 22 1,4-33-181,-1 0 1,1 0-1,0 0 1,1 0-1,-1 0 1,0-1-1,0 1 1,1 0-1,-1 0 1,1 0-1,0 0 1,-1-1-1,1 1 1,0 0-1,0-1 1,0 1-1,0 0 1,1-1-1,-1 1 1,0-1-1,1 0 1,-1 1-1,1-1 1,-1 0-1,1 0 0,-1 0 1,1 0-1,0 0 1,0 0-1,-1-1 1,1 1-1,0-1 1,0 1-1,0-1 1,3 1-1,0-1-148,0 0-1,-1 0 0,1 0 1,0-1-1,-1 1 0,1-1 0,-1 0 1,1-1-1,-1 1 0,1-1 1,-1 0-1,0 0 0,0 0 0,5-4 1,10-9-508</inkml:trace>
  <inkml:trace contextRef="#ctx0" brushRef="#br0" timeOffset="1">196 144 17596,'-10'24'2248,"-1"3"-1384,-1 9-303,2-2 1591,5 5-1136,0 1-184,5-7-768,8 3-496,0-16 448,1-3-104,-1-18-184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5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89 21453,'-2'-1'147,"0"1"1,0-1 0,0 1 0,0 0 0,0-1 0,0 1-1,0 0 1,0 0 0,0 1 0,0-1 0,0 0-1,0 1 1,0-1 0,0 1 0,0 0 0,0-1 0,0 1-1,0 0 1,0 0 0,1 0 0,-1 0 0,0 1 0,1-1-1,-1 0 1,1 1 0,-1-1 0,1 1 0,0 0-1,0-1 1,0 1 0,-2 3 0,4 1 386,6-9-293,8-7-15,-8 2-98,0 0 0,0-1-1,7-11 1,-12 17-103,0 0 1,0 0 0,0 0 0,-1-1 0,0 1 0,0 0 0,0-1 0,0 1 0,0 0 0,0-1 0,-1 1 0,0-1-1,0 1 1,0-5 0,0 8-36,0-1-1,0 1 0,0 0 1,0 0-1,0-1 1,0 1-1,0 0 0,0-1 1,0 1-1,0 0 1,0 0-1,-1-1 0,1 1 1,0 0-1,0 0 0,0-1 1,0 1-1,-1 0 1,1 0-1,0-1 0,0 1 1,0 0-1,-1 0 1,1 0-1,0 0 0,0-1 1,-1 1-1,1 0 0,0 0 1,0 0-1,-1 0 1,1 0-1,0 0 0,-1 0 1,1 0-1,0 0 1,0 0-1,-1 0 0,1 0 1,0 0-1,-1 0 0,1 0 1,0 0-1,0 0 1,-1 0-1,1 0 0,0 0 1,0 0-1,-1 1 1,1-1-1,0 0 0,0 0 1,-1 0-1,1 0 1,0 1-1,-1-1 16,0 1-1,1 0 1,-1-1-1,1 1 1,-1-1 0,1 1-1,-1 0 1,1-1 0,0 1-1,-1 0 1,1-1 0,0 1-1,-1 0 1,1 0 0,0 0-1,0-1 1,0 1 0,0 0-1,0 0 1,0-1 0,0 3-1,6 7-117,4-6-71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10298,'35'30'1158,"1"-2"0,56 33 0,-47-36-900,1-2 0,1-2 0,93 27 0,-77-32-237,1-2-1,0-4 0,113 5 0,-94-15-5,0-4 1,125-21-1,341-99-9,-278 57-1,12 4 50,2 12 1,334-15 0,-217 58 67,-282 12 478,156 26 0,-259-27-505,75 16 462,-82-17-449,-1 1 0,0 0 1,1 1-1,-1 0 0,-1 1 0,1 0 0,8 6 0,-14-8-149,-1-1 0,1 1-1,-1-1 1,0 1 0,0 0 0,0 0-1,0 0 1,0 0 0,0 0 0,1 5-1,-2-6-50,-1 0-1,1-1 0,-1 1 0,1 0 1,-1 0-1,0-1 0,0 1 1,0 0-1,0 0 0,0-1 0,0 1 1,0 0-1,-1 0 0,1-1 0,-1 1 1,1 0-1,-1-1 0,1 1 1,-1 0-1,0-1 0,0 1 0,-2 2 1,-5 1-451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15067,'62'-32'1261,"1"3"0,2 2 0,118-31 0,-87 35-996,2 5 0,103-6 0,-88 20-33,193 20 0,-184-6 859,147-6 0,-57-27 283,-172 16-1302,-1-2 0,0-2 1,46-19-1,-78 27-196,0 0 1,-1 0 0,1-1 0,-1 1-1,0-1 1,0-1 0,0 1 0,-1-1-1,7-8 1,-9 9 67,0 0-1,-1 0 1,0 0-1,1 0 1,-2-1 0,1 1-1,0-1 1,-1 1-1,0-1 1,0 0-1,0 1 1,-1-1-1,1 0 1,-2-8 0,-4-30-443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0 364 17460,'21'-15'1110,"-1"-1"0,-1-1 1,33-38-1,41-67 1337,-61 78-1818,30-48 358,-62 92-984,0 0 0,0 0 0,0 0 0,0 0 0,0 0 0,0 0 0,0-1 0,0 1 0,0 0 0,1 0 0,-1 0 0,0 0 0,0 0 0,0 0 0,0 0 0,0-1 0,0 1 0,0 0-1,0 0 1,0 0 0,0 0 0,1 0 0,-1 0 0,0 0 0,0 0 0,0 0 0,0 0 0,0 0 0,0 0 0,1 0 0,-1 0 0,0 0 0,0 0 0,0 0 0,0 0 0,0 0 0,0 0 0,1 0 0,-1 0 0,0 0 0,0 0 0,0 0 0,0 0-1,0 0 1,0 0 0,0 0 0,1 0 0,-1 0 0,0 0 0,0 0 0,0 0 0,0 0 0,0 0 0,0 1 0,0-1 0,0 0 0,1 0 0,0 12 77,-4 24-38,3-29-25,-5 41-88,1-25-355,2 1-1,0-1 1,2 1 0,1-1 0,6 42-1,-7-64 265,0 1-1,0 0 0,1-1 0,-1 1 1,1 0-1,0-1 0,-1 1 0,1-1 0,0 1 1,0-1-1,0 1 0,0-1 0,0 0 1,0 1-1,1-1 0,-1 0 0,0 0 1,1 0-1,1 1 0,7 0-824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18684,'-1'20'531,"0"0"0,-1-1 0,-1 1 0,-1-1 0,-6 21 0,-5 20 393,15-59-920,-11 55 369,2 0-1,-1 79 1,9-139-652,1 0 1,-1 0 0,0 1-1,0-1 1,0 1 0,0-1-1,-1 1 1,-2-5 0,-5-12-465,-21-69-524,12 33 486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18276,'7'5'1800,"-1"-1"-1216,-1 0-304,1 3 1697,1-4-1441,8 2-1184,0-5-1833,8-13 2129,5-3-288,7-6-248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23 18724,'0'-1'122,"0"-1"0,-1 1 0,1 0 0,0 0 0,-1 0 0,1 0 0,-1 0 0,1 0 0,-1 0 0,1 1 0,-1-1 0,0 0 0,0 0 0,1 0 0,-1 1 0,0-1 0,0 0 0,0 1 0,0-1 1,0 0-1,1 1 0,-1-1 0,0 1 0,0 0 0,-1-1 0,1 1 0,0 0 0,0 0 0,0-1 0,0 1 0,0 0 0,-1 0 0,-5 0 214,1-1 0,0 1 0,0 0 1,-10 2-1,7 0-241,0 0 0,0 1 1,0 0-1,0 1 0,1 0 0,-1 0 0,1 1 1,0 0-1,1 0 0,-1 1 0,1 0 1,0 0-1,-12 14 0,11-10-102,1-1 0,0 1 0,0 1 0,1-1 0,1 1 0,0 0 0,0 0 0,1 1 0,0 0 0,-2 15 0,5-23 5,1 0-1,-1 0 0,1 0 1,0 0-1,0 0 1,0 0-1,1-1 1,0 1-1,-1 0 0,1 0 1,3 7-1,-3-9 2,0-1 0,0 1 0,0-1 0,0 1 0,0-1 0,0 0 0,1 1 0,-1-1 0,1 0-1,-1 0 1,0 0 0,1 0 0,0 0 0,-1 0 0,1 0 0,0 0 0,-1-1 0,1 1 0,0-1 0,0 1 0,0-1 0,-1 0-1,1 0 1,0 1 0,0-1 0,3-1 0,5 0 0,-1-1-1,1 0 1,0-1-1,0 0 1,-1-1 0,0 1-1,0-2 1,0 1-1,0-2 1,-1 1-1,12-10 1,-3 1 25,-1 0 1,-1-1-1,-1 0 0,19-26 0,-29 36-31,0 0-1,0 0 1,0-1-1,-1 1 1,0-1-1,0 0 1,-1 0-1,0 0 1,0 0-1,0 0 1,0-1-1,0-5 1,-2 11-42,0 0 1,-1 0-1,1 0 1,0 1-1,0-1 1,0 0 0,-1 0-1,1 1 1,0-1-1,-1 0 1,1 1-1,0-1 1,-1 0-1,1 1 1,-1-1-1,1 0 1,-1 1-1,0-1 1,1 1 0,-1-1-1,1 1 1,-1-1-1,0 1 1,0 0-1,1-1 1,-1 1-1,0 0 1,0 0-1,1-1 1,-1 1-1,0 0 1,0 0-1,1 0 1,-1 0 0,0 0-1,0 0 1,0 0-1,1 0 1,-1 0-1,0 0 1,0 0-1,1 1 1,-1-1-1,0 0 1,-1 1-1,-2 1-311,-1-1 0,1 1 0,-1 0 0,1 0 0,0 0 0,-5 4-1,-3 6-464,4 0-222</inkml:trace>
  <inkml:trace contextRef="#ctx0" brushRef="#br0" timeOffset="1">346 143 15155,'6'19'1657,"-3"11"-953,-2 1-320,-1 5 1184,1 3-648,2-5-440,-1-4-279,8-5-586,0-7-279,1-18 512,2-7-88,3-16-152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18228,'0'1'126,"0"-1"0,0 1-1,0 0 1,1 0 0,-1 0 0,0 0 0,1-1 0,-1 1 0,0 0-1,1 0 1,-1-1 0,1 1 0,0 0 0,-1-1 0,1 1 0,-1 0-1,1-1 1,0 1 0,0-1 0,-1 1 0,1-1 0,0 0 0,0 1-1,-1-1 1,1 0 0,1 1 0,1-1 29,0 1 1,0-1-1,0 0 0,0 0 1,0 0-1,0 0 1,-1-1-1,5 0 0,8-3 25,0-1-1,19-9 0,-29 12-39,22-11 16,-9 5-31,36-12 1,-54 20-117,1 0 0,-1-1-1,1 1 1,-1 0 0,1 0 0,0 0-1,-1 0 1,1 0 0,-1 0-1,1 0 1,0 0 0,-1 0 0,1 0-1,-1 0 1,1 0 0,-1 0 0,1 1-1,0-1 1,-1 0 0,1 0-1,-1 1 1,1-1 0,-1 0 0,1 1-1,-1-1 1,1 0 0,-1 1 0,0-1-1,1 1 1,0 1 8,0-1 0,-1 1 0,1-1 0,-1 1 0,0-1 0,1 1 0,-1-1 0,0 1 0,0 0 0,0-1 0,0 3 0,-2 8 84,0 0 0,-5 17 0,4-18-20,-14 64 380,-16 61-321,33-136-189,0 1 0,0-1 0,0 0-1,0 1 1,0-1 0,0 0 0,0 1 0,0-1 0,0 0-1,0 1 1,0-1 0,0 0 0,-1 1 0,1-1 0,0 0-1,0 0 1,0 1 0,0-1 0,-1 0 0,1 0 0,0 1-1,0-1 1,-1 0 0,1 0 0,0 0 0,0 1-1,-1-1 1,1 0 0,0 0 0,-1 0 0,1 0 0,0 0-1,-1 0 1,1 1 0,0-1 0,-1 0 0,-7-11-852,3-7 250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17068,'9'3'1960,"6"-2"-1024,6-1-400,4-1 1225,7-2-537,2-4-784,2-2 1128,-6-2-1279,-1-1 31,-2-1-144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17436,'4'-5'1118,"-5"4"-376,-14 9-50,-21 20-106,21-8-439,1 1 1,1 0 0,1 1 0,1 0-1,1 0 1,-7 26 0,6-20-55,-5 15 55,2 1 0,2 0 0,-7 50 0,15-64-179,0 1 0,3 0 0,0 0-1,2 0 1,8 46 0,-8-70-64,0 0 0,1 0-1,0-1 1,0 1 0,1 0 0,0-1-1,0 0 1,1 0 0,0 0 0,8 10-1,-10-13 59,1-1 0,0 1 0,0-1 0,0 1 0,0-1 0,0 0 0,0-1 0,1 1 0,-1 0 0,1-1 0,-1 0 0,1 0 0,0 0 0,-1 0-1,1-1 1,0 1 0,0-1 0,-1 0 0,1 0 0,0 0 0,5-1 0,39-10-418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14867,'-1'5'496,"4"13"1981,-3-18-2414,1 0 1,0 0-1,-1 0 0,1 0 1,0 0-1,-1-1 1,1 1-1,-1 0 1,1 0-1,0 0 0,-1 0 1,1-1-1,0 1 1,-1 0-1,1-1 0,-1 1 1,1-1-1,-1 1 1,1 0-1,-1-1 1,1 1-1,-1-1 0,0 1 1,1-1-1,-1 1 1,1-1-1,-1 0 0,0 0 1,25-28 1202,39-61-1,-43 58-921,40-64 467,30-41 1,-90 136-806,-1 0 0,1 0 0,0 0 0,0 0 0,-1 0 0,1 0 0,0 0 0,0 1 0,0-1 0,0 0 0,0 0 0,0 1 0,0-1-1,2 0 1,-3 1-4,0 0-1,1 0 1,-1 1-1,0-1 0,1 0 1,-1 0-1,0 0 0,0 0 1,1 0-1,-1 1 1,0-1-1,0 0 0,1 0 1,-1 0-1,0 1 1,0-1-1,0 0 0,1 0 1,-1 1-1,0-1 0,0 0 1,0 1-1,0-1 1,0 0-1,1 0 0,-1 1 1,0-1-1,0 0 1,0 1-1,0-1 0,0 0 1,0 1-1,-1 36 32,0-34-30,-22 136 59,13-95-871,3 2 0,-4 69 0,11-104 343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17828,'0'10'1448,"4"-5"-1048,3 1-144,5-4 472,4 0-151,4-4-185,3 2-192,0-5-424,0 5-288,-5-7 447,-2 1-111,-7-6-48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83 14739,'0'-4'479,"0"-1"-1,0 0 1,-1 0 0,1 1-1,-1-1 1,0 1 0,-1-1-1,1 0 1,-1 1 0,0 0-1,0-1 1,-3-3 0,4 6-342,-1 1 0,1-1 0,-1 1 0,1-1 0,-1 1 0,0 0 0,1-1 0,-1 1 1,0 0-1,0 0 0,0 0 0,0 1 0,0-1 0,0 0 0,0 1 0,0-1 0,-1 1 0,1 0 0,0 0 1,0-1-1,0 2 0,0-1 0,-1 0 0,1 0 0,0 1 0,0-1 0,0 1 0,-3 1 0,0 0-64,0 0 0,0 1-1,0 0 1,0 0 0,0 0-1,1 0 1,0 1 0,-1 0 0,2 0-1,-1 0 1,0 0 0,1 1-1,0-1 1,-1 1 0,2 0-1,-4 6 1,-1 4-35,1 1-1,0 0 0,1 0 1,-4 19-1,6-16-23,0 0 1,1 0-1,0 1 0,3 22 0,-1-36-12,0 0 0,1 0 0,0 1 0,0-1 0,1 0 0,-1 0 0,1 0 0,0 0 0,1 0 0,0-1 0,0 1 0,0-1 0,0 0 1,1 1-1,0-2 0,7 9 0,-9-12-1,0 1 0,0-1 0,1 1 0,-1-1-1,0 0 1,0 0 0,1 0 0,-1 0 0,1 0 0,-1 0 0,1-1 0,-1 1 0,1-1 0,-1 0 0,1 0 0,0 0 0,-1 0 0,5-1 0,-3 0 13,0 0-1,0-1 1,0 1-1,0-1 1,0 0-1,0 0 1,-1-1-1,1 1 1,-1-1-1,5-4 1,1-2 73,0-1 0,-1 0 0,0-1 1,-1 0-1,0 0 0,7-17 0,8-30 404,-21 54-428,1-1-1,-1 1 0,-1-1 0,1 0 0,-1 0 0,1 1 0,-1-1 1,-1 0-1,1 0 0,-2-7 0,2 12-64,0 0 1,0-1-1,0 1 0,0-1 1,-1 1-1,1 0 0,0-1 1,0 1-1,0-1 1,0 1-1,-1 0 0,1-1 1,0 1-1,0 0 0,0-1 1,-1 1-1,1 0 0,0 0 1,-1-1-1,1 1 0,0 0 1,-1 0-1,1-1 0,0 1 1,-1 0-1,1 0 0,0 0 1,-1 0-1,1 0 0,-1-1 1,1 1-1,-1 0 0,-10 9-621,-6 21-1003,14-23 1406,0 1 1,1 0 0,0 0 0,-2 11-1,2 3-520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17972,'4'39'1808,"-3"0"-1392,-1-2-144,3-6 609,0-11-953,3-5-361,1-14 433,3-5-176,0-15-208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16396,'2'0'378,"0"0"0,0 0 0,0 1 0,0-1 0,0 1 0,0 0 0,0 0 0,0 0 0,3 2 1,16 5 1571,-6-6-1695,0-1-1,1-1 0,-1-1 0,1 0 0,26-6 0,7 0-160,-47 6-86,0 1-1,-1 0 0,1 0 1,-1 0-1,1 0 0,-1 0 1,1 0-1,-1 1 0,1-1 1,-1 1-1,1-1 0,-1 1 1,1-1-1,-1 1 0,1 0 1,-1-1-1,0 1 0,0 0 1,1 0-1,-1 0 0,0 0 1,0 0-1,0 0 0,0 1 1,0-1-1,0 0 0,0 0 1,0 1-1,-1-1 0,1 1 1,-1-1-1,1 1 0,-1-1 1,1 3-1,1 4 60,-1 1-1,0 1 1,0-1 0,-2 16-1,1-9-18,-3 58 270,-24 131 0,26-199-324,1-1-190,-1 0 1,0 0-1,-1 1 0,-2 7 0,3-12 172,1-1-1,0 1 1,-1 0-1,1-1 1,0 1-1,-1-1 1,1 1-1,-1-1 1,1 1-1,0-1 1,-1 1-1,0-1 1,1 1-1,-1-1 1,1 1-1,-1-1 1,1 0-1,-1 1 0,0-1 1,1 0-1,-1 0 1,0 1-1,1-1 1,-1 0-1,0 0 1,1 0-1,-1 0 1,0 0-1,0 0 1,1 0-1,-1 0 1,0 0-1,1 0 1,-1-1-1,0 1 1,1 0-1,-1 0 1,0 0-1,1-1 0,-1 1 1,0-1-1,0 0 1,-13-9-408</inkml:trace>
  <inkml:trace contextRef="#ctx0" brushRef="#br0" timeOffset="1">74 223 18588,'14'3'1920,"9"-2"-1231,2 0-313,3-5 960,5-2-448,2-5-1128,-1-3-1072,-1-4 1128,-2 0-256,-3-8-217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4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12667,'-7'1'835,"-25"3"373,30-4-939,1-1 1,0 1-1,0 0 1,0 0-1,-1 0 1,1-1-1,0 1 1,0-1-1,0 1 1,0-1-1,0 1 1,0-1-1,0 0 1,-1 0-1,10 8 9,0-1 0,1 0 0,-1 0 0,1-1 0,1 0 0,-1 0 0,1-1 0,0 0 0,0-1 0,0 0 0,0-1 0,1 0 0,-1 0 0,18-1 0,15 0-19,0-2 0,53-9-1,-73 7-71,833-66 411,-692 62-593,93-2-48,-184 9 36,110 17 1,-17 11 32,64 10 45,-173-32-57,0-2 0,63-4 0,180-40-17,-135 14 8,-131 23 23,38 1 0,-69 2-28,-2 0-25,-1 0 0,0 0 0,0 0 0,0 0-1,0 0 1,1 0 0,-1 0 0,0 0 0,0 0 0,0 0-1,0 0 1,1 0 0,-1 0 0,0 0 0,0 0 0,0 0-1,0 0 1,1 0 0,-1 0 0,0 0 0,0 0 0,0 0-1,0 0 1,0 0 0,1 0 0,-1 0 0,0 0 0,0 0-1,0 0 1,0 1 0,0-1 0,1 0 0,-1 0 0,0 0-1,0 0 1,0 0 0,0 0 0,0 1 0,0-1-1,0 0 1,0 0 0,0 0 0,0 0 0,0 1 0,0-1-1,1 0 1,-1 0 0,0 0 0,0 0 0,0 1 0,0-1-1,0 0 1,-1 0 0,1 0 0,0 0 0,0 1 0,0-1-37,-1 0 1,1 0 0,0 0 0,-1 0-1,1 0 1,-1 0 0,1 0 0,0 0 0,-1 0-1,1 0 1,-1 0 0,1 0 0,0 0-1,-1-1 1,1 1 0,-1 0 0,1 0-1,0 0 1,-1 0 0,1-1 0,0 1-1,-1 0 1,1-1 0,0 1 0,-1 0 0,1 0-1,0-1 1,0 1 0,-1 0 0,1-1-1,0 1 1,0-1 0,-8-18-2201,1 12 1586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20428,'0'-2'2113,"0"5"-1553,-4 9-288,0 5 1720,-2 9-1479,0 2-241,0 8-192,1 1-64,2 3-328,-1-4-337,2-4-639,1-4 1072,-2-15-208,1-11-136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14995,'-6'-8'1649,"6"5"-841,4 1-216,9 2 976,7 0-23,12 0-233,8-1-224,6-1-312,4 0-32,-1-3-144,-2 1-215,-5 0-850,-4 2-527,-9 1 848,-6 1-184,-4 1-112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20252,'3'13'1833,"2"1"-1225,0 3-264,5 3 752,3 2-288,0 3-240,0 4-183,-3 8-225,-1 8-64,-7 9-56,-2 5-16,-10 4 0,-4 2-88,-7-4-593,-4-3 1474,1-10-817,0-6 16,1-15-16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18884,'-1'11'1936,"9"-5"-1247,11-5-273,10-4 1856,9-4-1440,14 2-656,1-5-192,6 1-472,-1-1-264,-12 3 624,-6-2-208,-19 3-64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19180,'11'22'1993,"16"-12"-1321,8-1-264,6-4 920,7 4-696,0-5-872,-2-5 592,-3-6-360,-3-3-216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60 15803,'1'-1'188,"-1"-1"0,0 0 0,0 0 0,1 0 0,-1 1 0,0-1-1,-1 0 1,1 0 0,0 0 0,0 1 0,-1-1 0,1 0-1,-1 0 1,0 1 0,1-1 0,-1 0 0,0 1 0,0-1 0,0 1-1,0-1 1,-2-2 0,0 2 64,1 0 0,-1 0 0,0 1 0,1-1 0,-1 1 0,0-1-1,0 1 1,0 0 0,0 0 0,0 0 0,-6 0 0,2 0-64,0 0 0,1 1 0,-1 0-1,0 0 1,0 1 0,1-1 0,-1 2 0,0-1 0,1 1 0,0 0 0,-1 0 0,-5 4-1,2 0-138,1 1 0,0 1 0,0 0 0,1 0 0,0 1 0,1 0 0,0 0 0,0 1 0,1 0 0,0 0 0,0 0-1,1 1 1,-5 17 0,4-10-37,1 0-1,1 0 1,0 1 0,1-1-1,1 1 1,1 0-1,2 32 1,0-45-10,0-1 0,0 1 0,0-1 0,1 1 0,-1-1 0,1 1 0,1-1 0,-1 0 0,1 0 0,-1 0 0,2 0 0,5 6 0,-7-8 4,0-1-1,1 0 1,-1 0-1,1 0 1,-1 0-1,1 0 1,0-1-1,0 1 1,0-1-1,0 0 1,0 0 0,0 0-1,0 0 1,0 0-1,1-1 1,-1 1-1,0-1 1,0 0-1,0 0 1,1 0-1,-1 0 1,6-2-1,0-1 40,0 0-1,0-1 0,0 0 0,0 0 0,0-1 1,-1 0-1,0 0 0,0-1 0,-1 0 1,1 0-1,-1-1 0,-1 0 0,11-15 0,-6 9 78,-2-2-1,0 1 1,0-2-1,-2 1 1,0-1-1,10-32 1,-13 30 79,5-31 0,-9 44-173,1 0 0,-1-1 0,0 1 0,0 0 0,-1 0 0,0-1 0,0 1 0,0 0 0,0 0-1,-4-8 1,4 12-37,1-1-1,-1 1 1,0 0-1,1 0 1,-1 0-1,0 0 0,0 0 1,0 0-1,0 0 1,0 0-1,0 0 1,0 0-1,0 1 1,0-1-1,-1 0 0,1 1 1,0-1-1,0 1 1,-1-1-1,1 1 1,0 0-1,-2-1 0,1 1-93,-1 0-1,1 0 1,0 1-1,0-1 0,-1 1 1,1-1-1,0 1 1,0 0-1,-1-1 0,1 1 1,0 0-1,-2 2 1,0-1-62,1 0 0,0 1 0,0-1 0,-1 1 0,1 0 1,1 0-1,-1 0 0,0 0 0,1 0 0,0 1 0,-1-1 0,2 1 1,-1-1-1,-2 7 0,2 8-574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2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21309,'1'46'1784,"-8"0"-1304,-5 0-256,1 1 848,1-3-552,1-6-904,4-8-528,2-10 768,3-10-168,1-9-184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21661,'0'11'1792,"-6"16"-1288,-2 5-208,-4 14 752,-1 8-319,1 6-305,-1 2-112,3-6-160,0-2-152,5-6-400,2-7-352,3-12-633,0-9 1145,3-19-288,4-9-128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59 16251,'40'-36'6665,"-78"54"-3673,6-2-2279,15-8-350,-26 16 0,39-22-315,1 0 1,0 1-1,0-1 0,0 1 0,0-1 0,1 1 1,-1 0-1,1 0 0,-1 0 0,1 1 0,0-1 1,1 1-1,-4 5 0,6-9-41,-1 0 1,0 0-1,0 0 0,0-1 1,1 1-1,-1 0 0,0 0 1,0 0-1,1 0 0,-1 0 1,0 0-1,0 0 0,0 0 1,1 0-1,-1 0 0,0 0 1,0 0-1,1 0 0,-1 0 1,0 0-1,0 0 0,1 0 1,-1 0-1,0 0 0,0 0 1,1 1-1,-1-1 0,0 0 1,0 0-1,0 0 0,1 0 1,-1 0-1,0 1 0,0-1 1,0 0-1,0 0 0,1 0 1,-1 0-1,0 1 0,0-1 1,0 0-1,0 0 0,0 1 1,0-1-1,0 0 0,0 0 1,1 1-1,-1-1 0,0 0 1,0 0-1,0 1 0,0-1 1,0 0-1,0 0 0,0 1 1,-1-1-1,1 0 0,0 0 1,0 0-1,0 1 0,0-1 1,0 0-1,0 0 0,0 1 1,0-1-1,-1 0 0,1 0 1,0 1-1,21-17 107,-25 54-78,4-37-37,0 0 0,1 0 0,-1 0 0,1 0 0,-1 0-1,1 0 1,-1 0 0,1 0 0,-1 0 0,1 0 0,0 0 0,0-1 0,-1 1-1,1 0 1,0 0 0,0-1 0,0 1 0,0 0 0,0-1 0,0 1 0,0-1 0,0 0-1,0 1 1,0-1 0,2 1 0,29 5 2,-23-6 15,0 0 0,0-1 1,-1 0-1,1-1 0,0 0 0,-1 0 0,1-1 1,-1 0-1,0 0 0,0-1 0,0 0 0,0-1 0,-1 1 1,12-11-1,-6 5 59,-2-1 1,1 0 0,-2-1 0,1 0-1,-2 0 1,0-1 0,11-20-1,-12 9 91,-8 24-164,0 0-1,0 0 1,0 0 0,0-1-1,0 1 1,0 0-1,0 0 1,-1 0 0,1-1-1,0 1 1,0 0-1,0 0 1,0 0 0,0 0-1,0-1 1,0 1-1,0 0 1,0 0 0,0 0-1,-1 0 1,1-1-1,0 1 1,0 0 0,0 0-1,0 0 1,-1 0 0,1 0-1,0 0 1,0-1-1,0 1 1,0 0 0,-1 0-1,1 0 1,0 0-1,-12 6 5,1 2-22,1 1-1,0 1 1,-16 19-1,22-24 7,-1 1 1,1 0-1,0 0 1,1 0-1,0 0 1,0 1-1,0 0 1,-4 13-1,7-16 1,0-1 1,0 1-1,0 0 0,1-1 0,-1 1 0,1-1 1,0 1-1,0-1 0,0 1 0,0-1 0,1 1 0,-1-1 1,1 0-1,3 4 0,4 7-43,1-1 1,12 12 0,9 12-125,-25-28 129,0 0 1,-1 1 0,0 0 0,0 0 0,-1 0-1,-1 1 1,0-1 0,2 16 0,-4-20 59,0 0 0,-1 0 0,0 1-1,0-1 1,0 0 0,-1 1 0,0-1 0,0 0 0,-1 0 0,0 0 0,0 0 0,0 0 0,-1 0 0,0-1 0,0 1 0,-4 5 0,4-8 55,0 1 1,-1-1-1,1 0 1,-1 0 0,1 0-1,-1-1 1,0 1 0,0-1-1,0 0 1,-1 0-1,1-1 1,0 1 0,-1-1-1,1 0 1,-1 0 0,1 0-1,-1 0 1,0-1-1,1 0 1,-1 0 0,0 0-1,-8-2 1,-6-2 212,-1 0 0,1-1 1,-35-15-1,48 18-419,1 0 0,0 0-1,0 0 1,0-1 0,0 0 0,0 0 0,1 0 0,-7-6 0,11 7-13,-1 1 1,0-1-1,1 0 1,0 0-1,-1 1 1,1-1-1,0 0 1,0 0-1,-1 0 1,2 1-1,-1-1 1,0-3-1,3-11-510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22365,'-3'-1'2672,"6"-2"-2312,10 1 977,4-1-417,9 1-392,2-1-248,10 0-400,-2 1-200,-2 1-552,-1 1-376,-9 1 935,-5 1-207,-13 1-216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16363,'-4'10'1929,"4"-2"-993,4-1-352,8 0 1385,3 1-689,8-5-408,6-1-240,4-2-1144,-1-4 664,-1-3-184,6-2-80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16612,'0'0'59,"0"1"0,0-1 0,0 0 0,0 1 0,0-1 0,0 0 0,0 1 0,0-1 0,0 0 0,1 1 0,-1-1 0,0 0 0,0 1 0,0-1 0,0 0 0,1 0 0,-1 1 0,0-1 0,0 0 1,1 0-1,-1 0 0,0 1 0,1-1 0,-1 0 0,0 0 0,0 0 0,1 0 0,-1 0 0,0 1 0,1-1 0,-1 0 0,14-4 893,16-16-116,-23 15-347,50-37 1228,65-60 0,42-57-487,-144 139-1123,-17 18-15,-4 8-51,-10 17-27,6-11 7,-24 55-102,3 1 0,-17 77-1,41-138-148,0 1-1,1 0 0,0-1 1,0 1-1,1 0 0,1 13 0,-1-20 217,0-1 0,0 1 0,1-1-1,-1 1 1,0-1 0,0 1 0,0-1-1,0 1 1,1-1 0,-1 1 0,0-1-1,1 1 1,-1-1 0,0 0 0,1 1 0,-1-1-1,0 0 1,1 1 0,-1-1 0,1 0-1,-1 1 1,0-1 0,1 0 0,-1 0-1,1 1 1,-1-1 0,1 0 0,-1 0-1,1 0 1,-1 0 0,2 0 0,16-4-283,14-15-196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60 165 18884,'-2'-16'1533,"1"11"-1163,0-1 1,0 0-1,0 1 1,0-1-1,-4-5 1,5 10-322,0 1 0,0 0 0,0 0 0,0 0 0,0 0 0,0 0 0,0-1 0,0 1 0,0 0 0,-1 0 0,1 0 0,0 0 0,0 0 0,0 0 0,0-1 0,0 1 0,-1 0 0,1 0 0,0 0 0,0 0 0,0 0 0,0 0 0,0 0 0,-1 0 0,1 0 0,0 0 0,0 0 0,0 0 0,0 0 0,-1 0 0,1 0 0,0 0 0,0 0 0,0 0 0,0 0 0,-1 0 0,1 0 0,0 0 0,0 0 0,0 0 0,0 1 0,0-1 0,-1 0 0,-5 8 782,-3 11-374,3 3-370,0 1 0,1 0 1,1 0-1,1 0 0,1 32 0,2-53-85,0 0 0,0 0 1,0 0-1,0-1 0,1 1 0,-1 0 0,1 0 1,-1 0-1,1 0 0,0 0 0,-1-1 1,1 1-1,0 0 0,0-1 0,0 1 0,1 0 1,-1-1-1,3 3 0,-3-3 4,1 0-1,-1-1 1,1 1 0,-1 0-1,1-1 1,0 1-1,-1-1 1,1 0 0,0 0-1,0 1 1,-1-1 0,1 0-1,0 0 1,-1 0 0,1-1-1,3 0 1,4-1 26,0-1 1,-1-1-1,0 1 1,1-2-1,-1 1 1,11-9-1,10-10 145,33-31-1,-7 4 16,-36 37-133,-11 13-40,-8 11-28,-34 81-78,34-92 87,0 0 0,-1 1 0,1-1 0,0 1 0,0-1 0,0 0 0,0 1-1,0-1 1,0 0 0,0 1 0,0-1 0,0 1 0,0-1 0,0 0 0,0 1 0,0-1 0,0 1-1,0-1 1,0 0 0,0 1 0,1-1 0,-1 0 0,0 1 0,0-1 0,0 0 0,1 1 0,-1-1-1,0 0 1,0 1 0,1-1 0,-1 0 0,0 1 0,1-1 0,-1 0 0,0 0 0,1 0 0,-1 1-1,0-1 1,1 0 0,-1 0 0,0 0 0,1 0 0,-1 0 0,1 0 0,-1 0 0,0 0 0,1 0 0,-1 0-1,1 0 1,-1 0 0,0 0 0,1 0 0,-1 0 0,0 0 0,1 0 0,-1 0 0,1-1-1,23-8 1,-10 0-15,1 0 0,-1-2 1,-1 1-1,0-1 1,-1-1-1,0 0 1,0-1-1,-1-1 1,8-14-1,-16 22-109,-6 7 62,-7 10 1,8-9 50,0 2-10,0 0 1,0 0 0,0 0-1,0 0 1,-1 8 0,2-11 20,1-1-1,0 1 1,0-1 0,0 1 0,0-1 0,0 1 0,0-1 0,0 1-1,0-1 1,1 1 0,-1 0 0,0-1 0,0 1 0,0-1 0,1 1-1,-1-1 1,0 1 0,0-1 0,1 0 0,-1 1 0,1 0 0,0-1 4,0 1 1,0-1 0,0 1 0,0-1 0,0 1-1,0-1 1,0 0 0,0 0 0,0 1 0,0-1-1,0 0 1,0 0 0,0 0 0,0 0 0,2-1-1,8-1 29,0-1 0,0 0-1,0 0 1,-1-2 0,16-7-1,-3 2 31,-9 4-34,0-1-1,0 0 1,0-1 0,-1 0-1,0-1 1,-1 0-1,0-1 1,18-19 0,-31 30-33,1 0 0,0 0 0,0 0 0,1 0 0,-1 0 0,0 0 0,0 0 1,0 0-1,1 0 0,-1 0 0,0 0 0,1 0 0,-1 0 0,1 0 1,-1 0-1,1 0 0,-1-1 0,1 1 0,0 0 0,0 0 0,1 1 0,-1-1-1,1 1-1,-1-1 0,1 0 0,-1 1 0,1-1 1,-1 0-1,1 0 0,0 0 0,0 0 0,0 0 0,0-1 1,0 1-1,-1 0 0,1-1 0,0 0 0,4 1 1,-2-1 2,0-1 1,1 1 0,-1-1 0,0 0 0,1-1 0,-1 1 0,0-1 0,0 1 0,0-1 0,0-1 0,-1 1 0,1 0 0,5-5 0,-6 4 5,-1 1 1,1 0-1,-1-1 0,0 1 0,1-1 1,-1 0-1,0 0 0,-1 0 1,1 0-1,0 0 0,-1 0 0,0 0 1,0-1-1,0 1 0,0 0 1,0-1-1,0-5 0,-1 8-2,0 0-1,0 0 0,0 0 1,0 0-1,-1 1 0,1-1 1,0 0-1,0 0 0,-1 0 0,1 0 1,0 0-1,-1 0 0,1 0 1,-1 0-1,1 0 0,-1 1 1,0-1-1,1 0 0,-1 0 1,0 1-1,1-1 0,-1 0 1,0 1-1,0-1 0,0 1 1,0-1-1,0 1 0,1-1 1,-1 1-1,0 0 0,0-1 1,0 1-1,0 0 0,0 0 1,0 0-1,0 0 0,0 0 1,0 0-1,0 0 0,0 0 1,0 0-1,0 0 0,-2 1 1,-2 0-5,0 0 1,0 1 0,0-1-1,0 1 1,0 0 0,0 0-1,-4 4 1,-1 0-4,0 1 0,1 1 0,0 0 0,1 0-1,-1 1 1,-7 10 0,13-14 3,-1 0-1,1 0 1,0 0-1,0 0 1,0 1-1,1 0 0,0-1 1,0 1-1,0 0 1,1 0-1,0 0 1,0 0-1,0 12 1,1-17 4,0 1-1,1-1 1,-1 1 0,1-1-1,-1 1 1,1-1 0,-1 1-1,1-1 1,0 1 0,0-1-1,0 0 1,0 1 0,0-1 0,0 0-1,0 0 1,0 0 0,0 0-1,1 0 1,-1 0 0,0 0-1,1 0 1,-1 0 0,0-1-1,1 1 1,-1-1 0,1 1 0,-1-1-1,1 1 1,0-1 0,-1 0-1,1 0 1,-1 1 0,1-1-1,-1-1 1,4 1 0,7-1-3,0 0-1,-1 0 1,20-6 0,-26 6 3,55-16 9,28-6 21,-78 21-26,1 1 0,-1 0-1,1 0 1,-1 1 0,1 0-1,13 3 1,-20-2 0,0 0 1,1 1-1,-1 0 0,0-1 1,1 2-1,-1-1 0,-1 0 1,1 1-1,0 0 0,0 0 1,-1 0-1,0 0 0,1 0 0,2 5 1,13 12 28,-16-19-31,-1 1 1,1 0 0,0-1 0,-1 1 0,1-1 0,0 0 0,0 1 0,0-2 0,0 1 0,0 0-1,0 0 1,0-1 0,0 0 0,0 0 0,1 0 0,-1 0 0,0 0 0,0 0 0,0-1 0,0 0-1,5-1 1,6-3-4,0 0 0,-1-1-1,18-10 1,-18 8-32,45-29-727,-35 22-774,-23 14 1452,0 1 1,1-1-1,-1 1 0,0-1 0,0 1 0,0-1 1,1 1-1,-1-1 0,0 0 0,0 1 1,0-1-1,0 1 0,0-1 0,0 0 1,0 1-1,0-1 0,0 0 0,0 1 0,0-1 1,-1 1-1,1-1 0,0 0 0,0 1 1,0-1-1,-1 0 0,1 1 16,-7-15-557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38 20252,'-1'-2'157,"0"0"-1,0-1 1,0 1 0,-1 0-1,1 0 1,0 0-1,-1 0 1,0 0-1,1 1 1,-1-1 0,0 0-1,0 1 1,0-1-1,0 1 1,0 0-1,0 0 1,-1 0 0,1 0-1,0 0 1,-1 0-1,1 0 1,0 1-1,-4-1 1,2 0-88,0 1 0,0 0 0,1 0 0,-1 0 0,0 0 1,0 0-1,0 1 0,0 0 0,1 0 0,-1 0 0,0 0 0,1 0 0,-1 1 1,-4 2-1,-10 9-56,0 0 0,1 1 0,-22 23 0,31-29-11,1 1-1,0 0 0,0 0 0,1 1 1,0 0-1,0 0 0,1 0 0,-5 15 1,10-23-1,-1-1 0,1 1 0,-1-1 0,1 1 0,0-1 0,-1 1 0,1-1 0,0 1 0,0 0 0,0-1 0,1 1-1,-1-1 1,0 1 0,0-1 0,1 1 0,-1 0 0,2 2 0,-1-3 0,0 0 0,-1-1 0,1 1 0,0 0 0,0-1 0,0 1 0,0 0 0,0-1-1,0 1 1,0-1 0,0 1 0,0-1 0,0 0 0,0 1 0,0-1 0,0 0 0,0 0 0,0 0-1,2 1 1,3-2-1,1 1-1,-1-1 0,1 0 0,-1-1 0,0 1 1,0-1-1,7-3 0,17-10-63,-1 0-1,-1-2 1,30-22-1,1-2-270,-59 41 329,0 0 1,0 0 0,0 0 0,0 0 0,0 0-1,0 0 1,1 0 0,-1 0 0,0 0-1,0 0 1,0 0 0,0 0 0,0 0 0,0 0-1,0 0 1,0 0 0,0 0 0,1 0 0,-1 0-1,0 0 1,0 0 0,0 0 0,0 0-1,0 0 1,0 0 0,0 0 0,0 0 0,0 0-1,0 1 1,0-1 0,1 0 0,-1 0-1,0 0 1,0 0 0,0 0 0,0 0 0,0 0-1,0 0 1,0 0 0,0 0 0,0 0 0,0 0-1,0 1 1,0-1 0,0 0 0,0 0-1,0 0 1,0 0 0,0 0 0,0 0 0,0 0-1,0 0 1,0 0 0,0 1 0,0-1 0,0 0-1,0 0 1,0 0 0,0 0 0,0 0-1,0 0 1,0 0 0,0 0 0,0 0 0,0 0-1,0 0 1,-1 1 0,-2 12-105,-7 14 56,5-16 44,0 1 1,1 0 0,1 0-1,0 0 1,0 0-1,1 1 1,1-1 0,0 1-1,0-1 1,2 1-1,-1-1 1,2 1 0,0-1-1,0 0 1,1 0-1,0 1 1,1-2 0,1 1-1,0 0 1,10 16-1,-5-12 29,-6-11-4,-1 1-1,1 0 1,-1 0 0,0 0-1,0 1 1,-1-1 0,0 1-1,3 12 1,-5-18 0,0 0-1,0 0 1,0 0-1,0-1 1,0 1 0,0 0-1,-1 0 1,1-1-1,0 1 1,0 0-1,-1 0 1,1-1-1,0 1 1,-1 0 0,1-1-1,-1 1 1,1 0-1,-1-1 1,1 1-1,-1 0 1,1-1 0,-1 1-1,0-1 1,1 1-1,-2 0 1,0 0 26,0-1 0,-1 1 0,1 0 1,0 0-1,-1-1 0,1 0 0,-1 1 0,-3-1 0,-4-1 126,-1 1 0,1-2 0,-12-2-1,-4-3 0,0-1-1,0-1 1,1-1-1,1-1 0,-40-25 1,57 28-2050,12 2 1006,-2 4 587,6-7-417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18892,'-2'6'1656,"-17"11"-1160,-4 9-255,-7 8 815,-2 8-336,-2 4-256,2 2-144,2 0-128,6-4-64,5-8-264,5-2-288,8-17-504,6-15 800,-1-8-184,5-14-80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15299,'-31'17'1500,"6"-3"323,-39 29-1,57-38-1560,1 0-1,0 1 1,0-1-1,1 1 1,0 1-1,0-1 1,0 1-1,1 0 1,0 0-1,-6 12 1,10-18-237,0 0 1,-1 0-1,1 0 1,0 0-1,-1 0 0,1 0 1,0 0-1,0 0 0,0 0 1,0 0-1,0 0 1,0 0-1,0 0 0,0 0 1,0 0-1,1 0 0,-1 0 1,0 0-1,1 0 1,-1 0-1,0 0 0,1 0 1,-1-1-1,1 1 0,0 1 1,1-1-6,-1 0-1,1 0 1,-1 0 0,1 0-1,0 0 1,0 0 0,-1 0-1,1-1 1,0 1 0,0 0 0,0-1-1,2 1 1,5-1-7,0 1 1,-1-1-1,1-1 0,16-2 1,-15 1 9,0-1 0,0 0 0,-1 0 0,1-1 0,-1-1 0,12-6 0,-18 9-7,0 0 1,0 0-1,0 0 1,0 0-1,0-1 1,0 1-1,-1-1 1,1 1-1,-1-1 0,0 0 1,0 0-1,0 0 1,0-1-1,0 1 1,-1 0-1,0-1 1,1 1-1,-1-1 1,0 1-1,0-8 1,-1 9-15,0 1 1,0-1 0,0 0 0,0 1 0,0-1 0,-1 0-1,1 1 1,-1-1 0,1 0 0,-1 1 0,1-1 0,-1 1 0,0-1-1,0 1 1,0-1 0,0 1 0,0 0 0,0-1 0,0 1-1,-1 0 1,1 0 0,0 0 0,-1 0 0,1 0 0,-1 0-1,1 0 1,-1 0 0,1 1 0,-1-1 0,1 1 0,-1-1-1,0 1 1,1 0 0,-1-1 0,0 1 0,-1 0 0,-2 0-102,0 0 0,0 0 0,0 1 0,0-1 0,0 1 0,0 0 0,0 1 0,0-1 0,0 1 0,1 0 0,-6 3 0,5-2-32,0-1 0,1 1-1,0 1 1,0-1 0,0 1 0,0-1 0,0 1 0,1 0 0,-1 0 0,1 1 0,0-1-1,-3 8 1,0 13-415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125 183 17236,'-5'12'670,"-11"37"355,15-47-957,0 0-1,1 0 1,-1 0 0,1 0 0,0 0-1,0 0 1,0 0 0,0 0 0,0 0-1,0 0 1,0 0 0,1 0-1,-1 0 1,1 0 0,-1-1 0,1 1-1,0 0 1,0 0 0,2 3 0,-2-4-18,1 0 0,-1 0 0,0 0 0,1-1 1,-1 1-1,1 0 0,-1-1 0,1 1 1,0-1-1,-1 0 0,1 1 0,0-1 0,-1 0 1,1 0-1,0 0 0,-1 0 0,1 0 0,-1 0 1,1-1-1,0 1 0,-1-1 0,1 1 0,-1-1 1,1 1-1,-1-1 0,1 0 0,1-1 0,4-1 75,-1-1-1,0 0 0,0-1 0,10-8 1,-7 3 96,1-1 0,-2 1 0,1-1 0,-1-1 0,-1 0 0,0 0 0,7-17 0,-12 24-142,0 1-1,0-1 0,-1 0 1,1 0-1,-1 0 0,0 0 1,-1 0-1,1 0 0,-1 0 1,0 0-1,0 0 0,-1 0 1,1 0-1,-1 0 0,0 0 1,-1 0-1,1 1 0,-1-1 1,0 0-1,0 1 0,0-1 1,-1 1-1,-3-6 1,4 7-45,-1 1 0,1-1 1,-1 1-1,1 0 0,-1 0 1,0 0-1,0 0 1,0 0-1,0 0 0,0 1 1,-1-1-1,1 1 0,0 0 1,-1 0-1,-4 0 0,2 0-41,0 1-1,1 0 0,-1 0 1,1 1-1,-1 0 0,1 0 0,-1 0 1,-9 4-1,-2 2-239,1 1 0,1 1 0,0 0 0,-28 22 0,19-12-15,10-7-94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8:4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60 10202,'-3'-4'248,"-1"0"0,0 0 1,1 1-1,-1-1 0,-1 1 0,1 0 0,0 1 0,-1-1 0,1 1 0,-8-3 0,-1 0 387,-1 0-1,-20-4 0,28 8-550,1 0-1,-1 0 1,1 1 0,-1-1 0,1 1 0,-1 1-1,0-1 1,1 1 0,-1 0 0,1 0-1,0 0 1,-1 1 0,1 0 0,0 0 0,-5 3-1,3-1-53,1 1 0,0 0 0,0 0-1,0 0 1,1 0 0,0 1 0,0 0-1,0 0 1,-6 12 0,0 3-30,2-1 1,0 2-1,2-1 1,0 1 0,1 0-1,-3 31 1,-22 211 119,9-63-103,5-27 43,17-149-22,0 1-1,1-1 1,2 0-1,10 45 1,-12-64-29,1 0 1,0 0-1,1 0 1,-1 0-1,1 0 1,0-1 0,1 1-1,-1-1 1,1 0-1,7 8 1,-9-11-10,1 0 0,-1 0 0,1-1 1,-1 1-1,1 0 0,0-1 1,0 0-1,0 0 0,0 0 1,0 0-1,0 0 0,0 0 1,0-1-1,0 0 0,1 1 1,-1-1-1,0 0 0,0-1 0,0 1 1,0 0-1,0-1 0,0 0 1,4-1-1,5-3 0,0 0 0,0 0 1,0-2-1,-1 1 0,0-2 0,0 1 0,-1-2 1,0 1-1,0-1 0,-1-1 0,-1 0 1,13-17-1,3-8 11,-1-1 1,26-61-1,61-179 40,-99 241-24,-2 0 0,-1-1 1,-2 0-1,2-66 0,-7 79 3,-2-1 0,-1 1 1,-1 0-1,-1 0 0,0 0 0,-2 0 1,-1 1-1,-15-34 0,20 50-56,-1 0 1,0 1-1,0 0 0,-1-1 0,0 1 0,0 1 1,0-1-1,0 0 0,-1 1 0,1 0 0,-1 0 1,0 0-1,0 1 0,-1 0 0,1 0 1,-1 0-1,1 1 0,-1-1 0,0 1 0,0 1 1,0-1-1,0 1 0,0 0 0,-1 0 1,1 1-1,0 0 0,0 0 0,0 0 0,-12 3 1,-52 17-342,35-9 89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10066,'20'6'220,"1"-1"0,-1-1-1,1-1 1,24 0 0,82-4 76,-123 1-275,297-18 814,51-1 867,434-2-346,-373 9-1302,-60-1-21,147-2-27,0 22 75,416 29 567,-770-25 825,-132-2-1501,-13-8 23,-1-1 1,0 0-1,0 0 0,0 0 1,1 1-1,-1-1 0,0 0 1,0 0-1,0 1 0,0-1 0,0 0 1,0 0-1,0 1 0,0-1 1,1 0-1,-1 0 0,0 1 1,0-1-1,0 0 0,0 1 1,0-1-1,0 0 0,-1 0 0,1 1 1,0-1-1,0 0 0,0 0 1,0 1-1,0-1 0,0 0 1,0 0-1,0 1 0,-1-1 1,1 0-1,0 0 0,0 0 0,0 1 1,-1-1-1,1 0 0,0 0 1,0 0-1,0 0 0,-1 1 1,1-1-1,0 0 0,0 0 0,-1 0 1,1 0-1,0 0 0,-1 0 1,1 0-1,0 0 0,0 0 1,-1 0-1,1 0 0,0 0 1,0 0-1,-1 0 0,1 0 0,0 0 1,0 0-1,-1 0 0,1 0 1,-1 0-1,-17 0-104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11 124 14795,'-10'2'1498,"10"-4"-421,18-6-32,4 6-724,0 2 0,-1 0-1,25 3 1,23 1 40,159 7 311,-26 0-575,-14-12-51,100 4-2,-152 2 11,233-20 0,268-18 32,-268 11-90,-4-26 30,-299 38-13,11-1 16,95 0 0,-155 12 3,-1 1 0,0 1 0,0 0 0,0 1 0,0 1 1,-1 1-1,30 14 0,-91 0 1781,21-12-1565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5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27 276 12323,'-1'-1'140,"1"1"0,-1 0 1,0-1-1,1 1 0,-1 0 0,0 0 1,1-1-1,-1 1 0,0 0 1,0 0-1,1 0 0,-1 0 0,0 0 1,1 0-1,-1 0 0,0 0 1,0 0-1,1 0 0,-1 1 0,0-1 1,0 0-1,1 0 0,-1 1 1,0-1-1,1 0 0,-1 1 1,1-1-1,-1 1 0,0-1 0,1 1 1,-1-1-1,1 1 0,-1-1 1,1 1-1,-1-1 0,1 1 0,0 0 1,-1-1-1,1 1 0,0 0 1,0-1-1,-1 1 0,1 0 0,0 0 1,0-1-1,0 1 0,0 0 1,0-1-1,0 1 0,0 0 1,0 0-1,0-1 0,0 1 0,0 0 1,1 0-1,1-1 112,0 0-1,1 0 1,-1 0-1,0 0 1,1-1 0,-1 1-1,1-1 1,-1 1-1,0-1 1,0 0 0,3-1-1,0 0-87,0 0-1,1 0 1,-1 1-1,1 0 0,-1 0 1,1 0-1,-1 1 1,1 0-1,10 1 1,1 2-37,33 9 0,-25-8-81,1 0 0,-1-2 0,1-1 0,0 0 0,38-6 0,-26 3-20,145-18 67,-68 5-79,5 0 11,63-5 7,4 4 5,81-4-2,-239 18-43,38-2 2,0 2 0,79 10 0,113 21 51,-161-21-36,106-7-1,-170-1-9,164-9-22,-142 5 25,87-4 0,350-29 21,-228 20-4,-135 11-10,-34 3-4,50-4-1,208-15-21,-302 18 11,126-18 7,120-39-19,-284 59 80,0-1 0,-1-1 0,1 0 0,22-10 0,-33 13-30,8-2-172,-7 17-420,-4-9 315,1 0-1,0 1 1,0-1 0,0 0 0,0 0-1,3 5 1,-3-9 209,0 1-1,0 0 1,0 0-1,0-1 1,0 1-1,0 0 1,1-1-1,-1 1 1,1-1-1,-1 0 0,1 1 1,0-1-1,-1 0 1,1 0-1,0 0 1,0 0-1,2 1 1,17 4-416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30 277 10530,'-2'-1'165,"-23"-15"2128,25 16-2254,0 0-1,0 0 0,-1-1 0,1 1 0,0 0 0,0 0 0,0-1 0,0 1 1,-1 0-1,1-1 0,0 1 0,0 0 0,0-1 0,0 1 0,0 0 0,0-1 1,0 1-1,0 0 0,0-1 0,0 1 0,0 0 0,0-1 0,0 1 0,0 0 1,0 0-1,0-1 0,13-8 408,7 4-399,1 1 0,-1 1 0,1 1 0,0 0 0,34 3 0,-3-1-37,-6-1 31,258-1 561,49 21-141,218 7-278,-325-15-121,173-1 63,-56-55 640,-231 24-664,-54 5 88,77-24 0,43-10 308,261-13-395,-379 56-94,-34 4 400,90-17-1,-132 16 107,0 1-302,-2 6-319,-2-3 130,0 0 0,0 1 0,0-1 0,0 0 0,0 0 0,0 0 0,0 0 0,0 1 0,0-1 0,0 0 0,0 0 0,0 0 0,0 0 0,0 0 0,0 1 0,0-1 0,1 0 0,-1 0 0,0 0 0,0 0 0,0 0 1,0 0-1,0 0 0,0 1 0,0-1 0,1 0 0,-1 0 0,0 0 0,0 0 0,0 0 0,0 0 0,0 0 0,1 0 0,-1 0 0,0 0 0,0 0 0,0 0 0,0 0 0,1 0 0,-1 0 0,0 0 0,0 0 0,0 0 0,0 0 0,1 0 0,-1 0 0,0 0 0,0 0 0,0 0 0,0 0 0,0 0 0,0-1 0,1 1 0,-1 0 1,0 0-1,0 0 0,0 0 0,0 0 0,0 0 0,0 0 0,1-1 0,9-8 100,0-6 80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10666,'1'1'533,"0"1"0,1 0 0,-1-1-1,1 1 1,0-1 0,-1 1 0,1-1 0,0 0-1,0 0 1,0 0 0,0 0 0,0 0 0,0 0-1,0 0 1,4 0 0,-5-1-336,0 0 0,0 1 0,1-1 0,-1 0 0,0 0 1,0 0-1,0-1 0,0 1 0,0 0 0,1 0 0,-1 0 0,0-1 0,0 1 0,0-1 0,0 1 0,0-1 0,0 1 0,0-1 0,0 0 1,0 1-1,0-1 0,-1 0 0,1 0 0,0 0 0,0 1 0,-1-1 0,1 0 0,0 0 0,-1 0 0,1 0 0,0-2 0,-1 1-116,1 1-1,-1 0 0,0 0 1,0 0-1,1-1 0,-1 1 0,0 0 1,0 0-1,0-1 0,0 1 1,-1 0-1,1 0 0,0 0 1,-1-1-1,1 1 0,0 0 0,-1 0 1,1 0-1,-1 0 0,0 0 1,1 0-1,-1 0 0,0 0 0,0 0 1,1 0-1,-1 0 0,0 0 1,-2-1-1,3 2-73,-1 0 1,1 0-1,0 0 1,-1 0-1,1 0 1,0 0-1,-1 0 1,1 0-1,0 0 1,-1 0-1,1 0 1,0 1-1,-1-1 1,1 0-1,0 0 1,0 0-1,-1 0 0,1 1 1,0-1-1,0 0 1,-1 0-1,1 1 1,0-1-1,0 0 1,-1 0-1,1 1 1,0-1-1,0 0 1,0 1-1,0-1 1,0 0-1,0 0 1,-1 1-1,1-1 1,0 0-1,0 1 0,0 0 1,-4 12 115,3-13-119,1 1 1,0 0 0,0-1-1,-1 1 1,1 0 0,0-1-1,0 1 1,0 0 0,0 0-1,0-1 1,0 1 0,0 0-1,0-1 1,1 1 0,-1 0-1,0-1 1,0 1 0,0 0-1,1-1 1,-1 1 0,0 0-1,1-1 1,-1 1 0,1-1-1,-1 1 1,0-1 0,1 1-1,0 0 1,0-1-3,0 0 1,0 0-1,0-1 0,0 1 1,0 0-1,0 0 0,0-1 1,0 1-1,0-1 0,-1 1 1,1-1-1,0 1 0,0-1 1,0 0-1,-1 1 0,1-1 1,0-1-1,4-2 34,-1-1 0,0 1 1,-1-1-1,1 0 0,-1-1 0,3-4 0,-4-2 272,-10 18-120,-9 17-69,10-10-601,1 0 0,-7 17-1,13-23-1547,4-7 1272,6-8 235,1-10-368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16331,'8'-7'1881,"14"7"-1193,-3 0-208,6 5 1673,4 0-2057,4 5 48,-1 0-104,1 5-184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12203,'1'-2'75,"-1"1"0,1-1 0,0 0 0,1 1 1,-1-1-1,0 0 0,0 1 0,1 0 0,-1-1 1,0 1-1,1 0 0,0 0 0,-1-1 0,1 1 1,0 0-1,-1 1 0,1-1 0,0 0 0,0 0 0,0 1 1,0-1-1,0 1 0,0 0 0,-1-1 0,1 1 1,3 0-1,7-2-36,52-11-36,17-5 25,154-14 0,92 32 21,-211 2-38,522 25-63,494 14-219,-144-61 278,-569 7 25,-341 13-45,-29 1 21,71-9 0,-113 6 24,-6 0-10,-14-2 0,-23-2-18,-194 5-2250,209 2 2079,-16 2-248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15995,'22'-44'3066,"-22"44"-3037,0-1 0,0 1 0,0 0-1,0 0 1,0 0 0,0 0-1,0 0 1,0-1 0,0 1 0,1 0-1,-1 0 1,0 0 0,0 0-1,0 0 1,0 0 0,0 0 0,0-1-1,1 1 1,-1 0 0,0 0 0,0 0-1,0 0 1,0 0 0,0 0-1,1 0 1,-1 0 0,0 0 0,0 0-1,0 0 1,0 0 0,1 0-1,-1 0 1,0 0 0,0 0 0,0 0-1,0 0 1,0 0 0,1 0-1,-1 0 1,0 0 0,0 0 0,0 1-1,0-1 1,0 0 0,1 0 0,-1 0-1,0 0 1,0 0 0,7 11 679,2 17-31,2 41 84,3 92 0,-8-79-569,30 288-2309,-36-365 2049,1 0-39,0 1-1,-1-1 1,0 0-1,0 0 1,-1 0 0,-1 9-1,-5-3-511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63 661 15339,'-7'-5'321,"0"0"0,0 0-1,0-1 1,-8-9-1,12 12-262,1 0 0,1 1 0,-1-1 0,0 0 0,0 0 0,1 0 0,0 0 0,0 0 0,0-1 0,0 1 0,0 0 0,0 0 0,1-1 0,0 1 0,0-6 0,1 0 122,0 0-1,1 1 1,0-1-1,1 1 0,0-1 1,0 1-1,1 0 1,7-12-1,6-8 397,22-25-1,-5 9-159,3 2-1,1 2 1,2 1-1,50-37 1,-61 55-303,0 0 0,2 2 1,0 2-1,1 1 0,1 1 0,0 2 0,53-14 1,-70 23-110,1 2 0,0 0 1,-1 0-1,1 2 0,0 0 0,-1 1 1,1 1-1,25 5 0,-34-5-3,-1-1 0,0 2 0,1-1 0,-1 1 0,0 0 0,0 1 0,0-1 0,-1 1 0,0 1 0,1-1 0,-1 1 0,-1 0 0,1 1 0,-1-1 0,0 1 0,0 0 0,0 0 0,-1 1-1,0-1 1,4 12 0,-6-14 47,-1 0 0,0 1 0,0-1 0,0 0 0,-1 1 0,1-1 0,-1 1 0,0-1 0,-1 1 0,1-1-1,-1 0 1,0 1 0,0-1 0,0 0 0,0 1 0,-1-1 0,0 0 0,1 0 0,-5 5 0,-4 5 230,0 0 0,0-1 0,-24 21 1,20-19-97,-34 28 109,-2-1-1,-68 42 0,85-60-842,26-19 316,3-2-173,-1 0-1,0 0 1,0 0-1,-8 4 1,34-34-2563,10-1 1892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185 183 14171,'38'-52'2611,"36"-66"0,-74 117-2550,0 1-1,1-1 1,-1 0-1,0 1 0,0-1 1,1 0-1,-1 1 0,0-1 1,1 1-1,-1-1 0,1 0 1,-1 1-1,0-1 0,1 1 1,-1 0-1,1-1 1,0 1-1,-1-1 0,1 1 1,-1 0-1,1-1 0,-1 1 1,2-1-1,-2 3 33,0-1 0,0 1 0,0 0 1,0-1-1,0 1 0,0-1 0,-1 1 0,1-1 0,-1 0 0,1 1 0,-1-1 1,-1 3-1,-62 119 1421,4-8-923,-60 190 212,103-257-696,-14 68 0,27-95-176,1-1-1,1 1 0,0-1 1,2 1-1,1-1 1,3 26-1,-3-41-21,0 1 0,0-1 1,0 1-1,1-1 0,0 0 1,0 0-1,1 0 0,-1 0 0,1 0 1,0 0-1,0-1 0,1 1 1,-1-1-1,8 6 0,-6-6-22,0-1-1,0 0 0,0 0 1,1 0-1,-1 0 0,1-1 1,0 0-1,0 0 1,0-1-1,0 0 0,0 0 1,0 0-1,7 0 1,36-4-499,6-8-85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10 15611,'6'-10'1987,"-7"15"-408,-12 20 68,-145 239 2310,6-11-3691,144-239-381,1-5-176,2 2 0,-1-1 0,1 0 0,1 1 0,0 0-1,-5 22 1,11-21-724,5-15 416,13-18-143,5-12-120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18100,'-10'114'5105,"9"-65"-4845,2-1-1,13 81 1,-9-103-556,0 0 1,2-1 0,1 0 0,1 0-1,1-1 1,21 37 0,-19-48-1217,-8-11 467,-6-10 169,-5-6 92</inkml:trace>
  <inkml:trace contextRef="#ctx0" brushRef="#br0" timeOffset="1">25 366 16083,'-14'-5'1777,"8"1"-1081,2 0-208,17 0 968,5-1-111,10-1-473,6 2-192,0-3-216,5 0-216,1 4-408,0 2-416,-7 1 512,-4-2-176,-7 2-24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17740,'-7'0'1840,"6"0"-1072,1-1-232,15-2 865,7-4-153,14 3-328,2-2-184,10 0-384,3 0-176,2 5-448,2 1-320,-2 3-680,-3 4 992,-8-1-184,-2 1-256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16235,'17'12'872,"-2"1"0,1 1-1,-2 0 1,0 1-1,0 1 1,19 29-1,-19-22-536,-2 1 0,0 0 0,-1 0 0,11 41 0,-8-11-359,-4 1 0,-1 1 0,-3 0 0,-2 75-1,-4-67-105,-3 0 0,-4-1 0,-1 1 0,-4-1 0,-32 102 0,42-160 61,-21 53-438,21-54 477,0-1 1,-1 1-1,1-1 0,0 1 0,-1-1 1,0 0-1,0 0 0,0 0 0,0 0 1,-1 0-1,1-1 0,-4 3 0,5-4 1,0-1-1,0 1 1,0 0 0,-1-1-1,1 0 1,0 1-1,0-1 1,0 0-1,-2 0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18348,'10'-1'1936,"16"-14"-1063,2-2-329,14-3 768,5-2-296,5-2-248,1 0-152,6 5-696,-1 3-392,-8 6-696,-8 2 1976,-19 3-1032,-12 3-128,-15 3 8</inkml:trace>
  <inkml:trace contextRef="#ctx0" brushRef="#br0" timeOffset="1">140 324 18316,'8'20'2088,"17"-18"-1207,2-6-329,10-4 1016,9 0-480,3-2-568,2-7-400,1 2-992,-3-5 784,1-3-240,-6-3-192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15339,'-15'-6'2229,"31"-1"-1327,-15 6-885,32-10 183,0 1 1,0 2-1,0 1 1,1 2-1,42-1 1,-51 5-195,-1 2 1,1 1-1,-1 1 1,0 0-1,1 2 1,-2 1-1,1 1 1,23 11-1,29 19-51,-55-25 29,0-1 0,1-2-1,0 0 1,0-1-1,1-1 1,25 4-1,28-4 30,99-5 0,4 0 0,116 32-12,-55-4 2,-175-26-1,112-5-1,254-64 6,-16 0 4,-5 60 304,-404 6-168,1-1-1,0 0 1,-1 0 0,1-1-1,-1 0 1,1 0 0,-1 0 0,12-5-1,-16 2 664,-8 0-655,-8 0-544,13 4 372,0-1 5,-1 1 0,1 0 1,0 0-1,-1-1 0,1 1 0,0 0 0,0 0 0,-1 1 0,1-1 0,0 0 0,0 0 0,-2 1 0,-7 2-146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16171,'1'1'87,"0"-1"-1,0 1 1,0 0-1,0-1 1,0 1-1,0-1 1,0 1-1,0-1 1,0 1-1,0-1 1,0 0-1,0 0 1,0 1-1,0-1 1,0 0-1,0 0 1,1 0-1,-1 0 1,0 0-1,0-1 1,0 1-1,0 0 1,0 0-1,2-1 1,28-10 386,-8-1-1,0-2 1,-1 0-1,0-2 1,24-22-1,71-80 893,-85 80-1004,-1-1-1,-2-1 1,-2-1 0,27-55-1,-46 83-21,-7 21-211,-7 30-103,4-31 15,-18 106-96,-6 127-1,25-231 7,1 3-163,-1 1 0,3 20 0,-1-31 185,-1 0 0,0 0-1,0 0 1,1 0 0,-1 0 0,1 0 0,0-1-1,-1 1 1,1 0 0,0 0 0,0 0 0,0-1-1,1 1 1,-1 0 0,0-1 0,0 1 0,1-1-1,-1 1 1,1-1 0,0 0 0,-1 0 0,1 0 0,2 1-1,11 0-228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95 14883,'1'-3'424,"0"0"1,-1-1-1,1 1 0,0 0 1,-1-1-1,0 1 0,0-7 0,-1 8-244,0 0 0,0 0-1,1 0 1,-1 0-1,0 0 1,-1 0-1,1 1 1,0-1 0,-1 0-1,1 1 1,0-1-1,-1 1 1,0-1 0,-2-1-1,-1-1 65,0 0 0,0 1 0,-1 0 0,1 0-1,-1 0 1,1 1 0,-1-1 0,0 1 0,0 1 0,0-1-1,0 1 1,-1 0 0,1 0 0,-7 1 0,5 0-106,0 1 0,0 0 0,0 1 0,0 0 0,0 0 0,0 1 0,1 0 1,-1 0-1,-11 7 0,4 0-95,1 0 0,0 1 0,0 1 0,2 0 0,-1 0 0,2 1 0,-1 1 0,2 0 0,-12 21 0,15-24-34,0 2-1,1-1 1,1 1-1,0 0 1,1 0-1,0 0 1,1 0-1,1 1 1,0-1-1,0 24 1,2-35-11,0 1 1,0-1 0,0 0-1,0 1 1,1-1 0,-1 0 0,1 0-1,0 1 1,-1-1 0,1 0-1,0 0 1,0 0 0,1 0 0,-1 0-1,0 0 1,1 0 0,-1 0-1,1-1 1,-1 1 0,1 0 0,0-1-1,0 1 1,0-1 0,0 0-1,0 0 1,0 0 0,0 0-1,0 0 1,0 0 0,1 0 0,-1-1-1,0 1 1,0-1 0,1 1-1,-1-1 1,0 0 0,1 0 0,-1 0-1,0-1 1,1 1 0,3-1-1,5-1-8,-1-1 0,1 0 0,-1-1 0,0 0 0,1 0 0,-2-1 0,16-9 0,-3-3-2,-1 0 0,0-1 1,-1-1-1,-1-1 0,-1-1 0,-1 0 1,0-2-1,-2 0 0,-1 0 0,14-30 1,-28 52 9,1-1 1,0 0-1,-1 1 1,1-1-1,-1 1 1,0-1-1,1 0 1,-1 1-1,0-1 1,0 0-1,0 0 0,0 1 1,0-1-1,-1-1 1,-4 0-1,-5 12 3,5 0-2,-1 1 0,1-1 0,1 1 0,0 1 0,0-1 0,-3 18 1,2-6-17,2-1 0,-1 30 1,3-44-7,1 0 0,0 0 0,1 0 1,0 0-1,0 0 0,0 0 0,1 0 1,0-1-1,0 1 0,0-1 0,1 1 0,0-1 1,0 0-1,1 0 0,0 0 0,0 0 1,0-1-1,1 0 0,0 0 0,0 0 1,0 0-1,1-1 0,-1 0 0,1 0 1,0 0-1,0-1 0,0 0 0,1 0 1,10 3-1,3 1-22,-10-5 29,-1 1 0,0 0 1,0 0-1,0 1 0,14 9 1,-21-12 19,-1 1 1,1-1-1,-1 0 1,1 0-1,-1 1 1,0-1 0,0 1-1,0-1 1,0 1-1,0 0 1,0-1-1,0 1 1,0 0 0,-1 0-1,1 0 1,0 0-1,-1-1 1,0 1-1,0 0 1,1 0 0,-1 0-1,0 0 1,0 0-1,-1 0 1,1 0-1,0 0 1,-1 0 0,1-1-1,-1 1 1,1 0-1,-1 0 1,0 0-1,0-1 1,0 1 0,-1 1-1,-3 6 139,-1-1 1,0 0-1,0 0 1,-1-1-1,0 0 0,0 0 1,-1 0-1,0-1 0,0 0 1,0-1-1,-1 0 1,-10 5-1,6-4 70,0-1-1,-1 0 1,1-1 0,-1 0-1,0-1 1,0-1 0,0 0 0,-14 0-1,24-2-293,1 0 1,-1-1-1,1 1 0,-1 0 0,1-1 0,0 0 1,-1 0-1,1 0 0,0 0 0,0 0 0,-1-1 1,1 1-1,-3-3 0,5 3-31,0 0 0,0 0 0,0-1 0,0 1 1,0 0-1,1 0 0,-1-1 0,0 1 0,1 0 0,-1-1 0,1 1 0,-1-1 0,1 1 1,-1-1-1,1 1 0,0-1 0,0 1 0,0-1 0,0 1 0,0-1 0,0 1 0,0-1 1,1 1-1,-1-1 0,0 1 0,1-1 0,-1 1 0,1-1 0,0 1 0,-1 0 0,2-2 1,11-17-747,6 0-222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242 110 16139,'3'-6'405,"1"1"0,-1-1 0,-1 1-1,1-1 1,-1 0 0,0 0-1,2-8 1,-4 12-285,0 0 1,0 1-1,0-1 1,0 1-1,0-1 0,-1 0 1,1 1-1,0-1 0,-1 1 1,1-1-1,-1 1 1,1-1-1,-1 1 0,0 0 1,0-1-1,0 1 1,0 0-1,0-1 0,0 1 1,0 0-1,0 0 0,0 0 1,0 0-1,-1 0 1,1 0-1,0 0 0,-1 0 1,1 1-1,0-1 0,-1 1 1,1-1-1,-1 1 1,0-1-1,-2 1 0,-3-2 39,0 1-1,-1 0 1,1 1-1,-1 0 1,0 0-1,1 0 1,-1 1-1,1 0 1,0 1-1,-1 0 0,1 0 1,0 0-1,0 1 1,0 0-1,0 1 1,1-1-1,-1 1 1,1 1-1,-8 5 1,7-4-140,0-1 1,1 2 0,0-1-1,0 0 1,0 1 0,0 0 0,1 1-1,1-1 1,-1 1 0,1 0 0,0 0-1,1 1 1,0-1 0,0 1-1,-3 16 1,6-24-17,0 0 0,0 0-1,0 0 1,-1 0 0,1 0 0,0 0 0,0 0-1,0 0 1,0 0 0,1 0 0,-1 0-1,0 0 1,0-1 0,1 1 0,-1 0-1,0 0 1,1 0 0,-1 0 0,1 0-1,-1 0 1,1-1 0,-1 1 0,1 0 0,0 0-1,-1-1 1,1 1 0,0-1 0,0 2-1,1-2 0,-1 0-1,1 0 1,0 1 0,-1-1-1,1 0 1,-1 0-1,1-1 1,0 1-1,-1 0 1,1 0-1,-1-1 1,1 1 0,-1-1-1,1 1 1,1-2-1,6-3 2,0 0-1,0-1 0,16-12 1,11-17-55,-1-2-1,36-49 1,-58 70-23,-13 16 71,0 0 0,0 0 0,0 0 0,0 0 0,0 0 0,0 0 0,0 0 0,0 1 0,0-1 0,0 0 0,0 0-1,0 0 1,0 0 0,0 0 0,0 0 0,0 0 0,0 0 0,0 0 0,0 0 0,0 0 0,0 0 0,1 0 0,-1 0 0,0 0 0,0 0 0,0 1 0,0-1 0,0 0 0,0 0 0,0 0 0,0 0 0,0 0 0,0 0 0,0 0 0,0 0 0,0 0 0,1 0 0,-1 0 0,0 0 0,0 0 0,0 0 0,0 0 0,0 0 0,0 0 0,0 0 0,0 0 0,0 0 0,0 0 0,0 0 0,0-1 0,0 1 0,1 0 0,-1 0 0,0 0 0,0 0 0,0 0 0,0 0 0,0 0-1,0 0 1,0 0 0,0 0 0,0 0 0,-1 13-133,-6 32 60,2-13 33,3-16 30,0-1 1,2 1 0,0 0 0,1-1 0,0 1-1,2 0 1,-1-1 0,7 18 0,-6-23-30,1 0 1,0-1-1,1 1 0,0-1 1,0-1-1,1 1 1,0-1-1,1 0 1,0 0-1,0 0 1,1-1-1,-1 0 0,14 8 1,44 20-395,-51-29 317,1 2 1,-1-1-1,0 2 0,13 10 1,-26-18 130,0 0 1,-1 0-1,1-1 1,0 1-1,0 0 1,-1 0-1,1 0 1,-1 0-1,1 0 0,-1-1 1,1 1-1,-1 0 1,1 0-1,-1 0 1,0 1-1,0-1 1,0 0-1,1 0 0,-1 0 1,0 0-1,0 0 1,0 0-1,0 0 1,-1 0-1,1 0 1,0 0-1,0 0 1,-1 0-1,1 0 0,-1 0 1,1 0-1,0 0 1,-1 0-1,0 0 1,1 0-1,-1 0 1,0-1-1,1 1 0,-1 0 1,0 0-1,0-1 1,0 1-1,1 0 1,-1-1-1,-2 1 1,-3 3 119,1 0 0,-1 0 1,-1-1-1,1 0 1,-10 3-1,-97 26 1483,95-29-1578,1 0-1,-1 0 1,0-2 0,-26-1-1,44 0-108,-1 0 0,0 0-1,1 0 1,-1 0 0,0 0-1,1 0 1,-1 0 0,0-1-1,1 1 1,-1 0-1,1 0 1,-1-1 0,0 1-1,1 0 1,-1-1 0,1 1-1,-1 0 1,0-2 0,3-6-986,20-9 94,-22 17 962,25-15-823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15827,'3'20'2041,"-1"12"-1009,-4 1-392,-2 4 1745,1 2-1153,2-1-416,1 1-136,3-9-656,1-1-352,2-14-672,2 0-96,-1-12 776,1-3-248,-3-8-265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92 16099,'2'-4'292,"-1"0"0,0 1-1,0-1 1,0 0-1,0 0 1,-1 0-1,1 0 1,-1 0-1,0 1 1,0-1-1,-1 0 1,1 0-1,-1 0 1,-1-6 0,1 8-196,1 1 1,-1-1-1,1 1 1,-1-1-1,0 1 1,0 0-1,1-1 1,-1 1-1,0 0 1,0-1-1,-1 1 1,1 0-1,0 0 0,0 0 1,0 0-1,-1 0 1,1 0-1,0 1 1,-1-1-1,1 0 1,-1 1-1,1-1 1,-1 0-1,1 1 1,-1 0-1,1-1 1,-1 1-1,0 0 1,1 0-1,-1 0 1,1 0-1,-1 0 1,0 1-1,1-1 1,-1 0-1,1 1 1,-1-1-1,-2 2 1,-4 1 26,0 1-1,0 1 1,0-1 0,1 1 0,-1 0 0,1 1-1,0 0 1,1 0 0,-1 1 0,1-1-1,1 1 1,-10 15 0,2-1 10,2 0-1,0 0 1,-13 39 0,22-54-102,0 0-1,0 1 1,1-1-1,0 1 1,0-1 0,0 1-1,1 10 1,1-16-26,-1 0 0,0 1 0,0-1 0,0 0-1,1 1 1,-1-1 0,1 0 0,-1 1 0,1-1 0,-1 0 0,1 0 0,0 1 0,0-1 0,-1 0 0,1 0 0,0 0 0,0 0 0,0 0 0,0 0-1,0 0 1,0-1 0,1 1 0,-1 0 0,0-1 0,0 1 0,1 0 0,-1-1 0,0 0 0,1 1 0,-1-1 0,0 0 0,1 1 0,-1-1 0,0 0 0,1 0-1,-1 0 1,1 0 0,-1-1 0,0 1 0,1 0 0,1-1 0,8-2-6,0 0 0,0-1 1,0 0-1,-1-1 0,0 0 0,0-1 1,0 0-1,0 0 0,-1-1 0,0 0 0,-1-1 1,14-15-1,-3 2-26,-1-2 0,-2 0-1,28-49 1,-32 44-53,-10 21 16,-7 17 15,-1 6 30,1 0 0,0 1-1,2-1 1,-1 1 0,2 0 0,0 0 0,1 20 0,1-32 18,1 1 0,-1-1 0,1 1 0,0-1 0,0 1 0,0-1 0,1 0 0,0 1 0,0-1 0,0 0 0,1 0 0,-1-1 0,1 1 0,1 0 0,-1-1 0,0 0 0,1 0 0,0 0 0,0 0 0,7 5 0,6 1-15,0 1 0,1-2-1,0-1 1,28 10 0,-28-12-29,-1 1 0,0 1 0,0 0 0,22 15 0,-36-21 50,-1 0 0,0 0 0,0 0 0,0 0-1,0 0 1,0 0 0,0 1 0,-1-1 0,1 0 0,-1 1 0,1 0 0,-1-1 0,0 1 0,0 0 0,0-1 0,-1 1 0,1 0-1,-1 0 1,1 0 0,-1 0 0,0 0 0,0 0 0,0-1 0,-1 1 0,1 0 0,-1 0 0,1 0 0,-1 0 0,0-1 0,0 1-1,0 0 1,-1-1 0,1 1 0,-3 3 0,-3 4 143,0 0 1,0 0-1,-1-1 0,0 0 0,-1 0 0,-17 12 0,11-9 125,-1-1 0,-1-1-1,-26 13 1,34-19-259,0-1 1,0 1 0,0-2 0,-1 0 0,1 0 0,-1 0 0,0-1 0,-18-1 0,26 0-102,-1 0 0,0-1 0,1 1 0,-1-1 0,1 1 0,0-1 0,-1 0 0,1 0 0,0 0 1,-1-1-1,1 1 0,0 0 0,0-1 0,0 1 0,0-1 0,0 0 0,-2-3 0,0 0-33,0-1-1,1 1 0,0-1 1,0 0-1,-3-9 0,-5-14-434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42 17284,'13'-12'1215,"-8"7"-644,0-1 1,1 2-1,0-1 1,8-4 0,-14 10-377,0 0 0,0 0 1,0 0-1,1 0 1,-2 0-1,1 0 1,0 0-1,0 0 1,0-1-1,0 1 1,-1 0-1,1 0 1,0 0-1,-1 0 0,0 1 1,-46 137 845,-42 202 0,85-311-1248,3-22-47,0 1 1,-1 0 0,0-1-1,0 1 1,-1-1 0,-5 14-1,8-22 240,0 0 1,-1 1-1,1-1 0,0 0 0,0 1 1,0-1-1,0 0 0,-1 0 0,1 1 1,0-1-1,0 0 0,0 0 0,-1 0 0,1 1 1,0-1-1,0 0 0,-1 0 0,1 0 1,0 0-1,-1 0 0,1 1 0,0-1 1,0 0-1,-1 0 0,1 0 0,0 0 0,-1 0 1,1 0-1,0 0 0,-1 0 0,1 0 1,0 0-1,0 0 0,-1 0 0,1 0 1,0-1-1,-1 1 0,1 0 0,0 0 0,0 0 1,-1 0-1,1-1 0,-6-3-510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17084,'-9'0'285,"0"1"0,-1 0 1,1 0-1,-1 1 0,1 0 1,0 0-1,0 1 0,0 0 1,0 1-1,-13 7 1,18-8-202,-1 1 0,1-1 1,-1 0-1,1 1 0,0 0 1,1 0-1,-1 0 1,1 1-1,-1-1 0,1 1 1,1 0-1,-1-1 0,1 1 1,0 1-1,0-1 1,0 0-1,0 0 0,1 1 1,-1 8-1,2-11-62,-1 0 1,1 0-1,0 0 0,0 0 1,0 0-1,1 0 0,-1 0 1,1 0-1,-1 0 0,1 0 0,0 0 1,0 0-1,1-1 0,-1 1 1,0 0-1,1-1 0,0 1 1,-1-1-1,1 1 0,0-1 1,0 0-1,1 0 0,4 4 1,-4-4 13,0-1 1,1 1-1,-1-1 1,1 0-1,-1 0 1,1 0 0,0 0-1,-1 0 1,1-1-1,0 0 1,-1 0-1,1 0 1,0 0 0,0 0-1,-1-1 1,1 0-1,0 1 1,-1-2-1,5-1 1,0 0 55,0-1 0,-1 0 0,0 0 1,0-1-1,0 0 0,-1 0 0,0-1 0,0 1 1,0-2-1,-1 1 0,1 0 0,6-13 0,-8 14-47,-1-1 0,0 0 0,0-1 0,0 1 0,-1-1 0,0 1-1,0-1 1,0 0 0,-1 1 0,0-1 0,-1 0 0,1 0 0,-1 0 0,0 0-1,-3-11 1,3 16-63,0 1-1,0-1 0,0 1 0,-1-1 0,1 1 0,-1-1 1,1 1-1,-1-1 0,0 1 0,0-1 0,1 1 0,-1 0 1,0-1-1,0 1 0,0 0 0,0 0 0,-1 0 0,1 0 1,0 0-1,0 0 0,-1 0 0,1 0 0,0 0 1,-1 1-1,1-1 0,-1 0 0,1 1 0,-1-1 0,1 1 1,-1 0-1,0 0 0,1-1 0,-1 1 0,1 0 0,-3 0 1,1 1-110,0 0 1,1 0 0,-1 0 0,0 0 0,0 0-1,1 1 1,-1-1 0,1 1 0,-1 0 0,1-1-1,-1 1 1,1 0 0,0 0 0,0 1 0,0-1-1,0 0 1,-2 6 0,1-4 13,1 1 1,0-1-1,1 1 0,-1 0 1,1 0-1,0 0 0,0 0 1,0 6-1,2 17-433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5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95 16155,'-10'30'2073,"7"-25"-1684,1 0 0,0 1 0,0 0 0,0-1 0,1 1 0,0 0 0,0 0 0,0-1 0,1 10 0,0-15-352,0 0 1,0 1-1,0-1 0,1 1 1,-1-1-1,0 0 0,0 0 1,1 1-1,-1-1 0,0 0 1,0 1-1,1-1 1,-1 0-1,0 0 0,1 1 1,-1-1-1,0 0 0,1 0 1,-1 0-1,0 0 0,1 1 1,-1-1-1,1 0 0,-1 0 1,0 0-1,1 0 0,-1 0 1,0 0-1,1 0 0,-1 0 1,1 0-1,-1 0 0,0 0 1,1 0-1,-1-1 0,0 1 1,1 0-1,-1 0 0,1 0 1,-1 0-1,0-1 0,1 1 1,-1 0-1,0 0 0,0-1 1,1 1-1,-1 0 1,1-1-1,16-13 648,-11 7-440,-1-1 0,1 0-1,-2-1 1,1 1 0,-1-1 0,6-16-1,-8 19-184,0 0 0,-1 0 0,0 1 0,0-1 0,0 0 0,-1 0 0,0 0 0,0 0 0,0 0 0,-1 0 0,0 0 0,-2-8 0,3 13-59,-1 0 1,1 0-1,0 0 1,-1 0-1,1 0 1,-1 1-1,1-1 1,-1 0-1,1 0 1,-1 0-1,1 0 1,-1 0-1,0 1 1,0-1-1,1 0 1,-1 1-1,0-1 1,0 0-1,0 1 1,0-1-1,0 1 1,0 0-1,0-1 1,0 1-1,-1-1 1,0 1-55,0 0 0,1 1 0,-1-1 0,0 0 1,1 1-1,-1-1 0,0 1 0,1-1 0,-1 1 0,1 0 1,-1 0-1,1 0 0,-3 1 0,-2 3-144,0 0-1,1 0 1,0 0-1,0 1 1,0-1-1,-3 8 1,-4 11-161,3 2-90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8994,'0'-7'304,"4"-1"-688,0-4 288,5-1-312,1-3 144,4-2-72,3-1 40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5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7106,'3'0'279,"0"-1"0,-1 1 0,1 0 0,0 0 0,0 1 0,0-1 0,0 1 0,-1-1 0,1 1 0,0 0 0,-1 0 0,1 0 0,0 0 0,-1 1 0,1-1 0,-1 0 0,0 1 0,4 3 0,19 10 358,10-3-481,1-1 0,0-2 0,0-1-1,46 3 1,24 5-84,-29-1 22,315 55 265,-227-51-311,0-7 0,182-9 0,-320-4-55,1910-95-64,-1832 88 115,-103 7 454,-6 0-154,-14-1 8,-26-1-122,-65 8-680,-149 27 1,36-3 6,-727 23 373,661-41 166,-330-1-32,-78 4-627,444-9-1308,242-5 1514,32 1-516,33 6 0,5 1 395,421 7-324,2-28 799,606-84-1043,-857 71-261,330-27-1583,280 17 6302,-799 37-3400,-8 1-66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0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3524 103 12179,'-388'-45'1073,"-36"-4"-816,303 41-359,-182 10 1,-235 56-311,4 22 495,386-57 91,-208 61-1,307-68-131,-1 2-1,2 2 1,1 2 0,0 2-1,2 2 1,1 2 0,-73 62 0,75-52-35,2 1 1,-36 47 0,62-68-25,1 0-1,1 0 1,1 1-1,0 1 0,2 0 1,0 0-1,1 1 0,-6 27 1,12-39-3,0 1 1,1 0-1,1 0 0,-1 0 1,1 0-1,1 0 0,0 0 1,1 0-1,0 0 0,6 18 1,-3-16-10,0 0 0,1 0 0,1 0 0,0-1 0,0 0-1,1 0 1,13 13 0,2-2-23,0-2 0,1-1-1,1 0 1,1-2 0,1-1-1,38 17 1,-15-11 10,1-3 1,1-1-1,58 10 0,168 18-20,-63-25 87,1-10 0,272-20 0,431-96 240,138-99-105,-8-50-75,-1002 242-74,352-103 131,-315 84-78,-2-3 1,129-73 0,-186 92-26,43-35 0,-60 43-10,0 0 1,0-1 0,-1 0 0,0-1 0,0 1-1,-1-1 1,10-18 0,-15 24-15,0 0 1,0 0-1,0 0 0,0 0 1,-1 0-1,1 0 0,-1-1 1,0 1-1,0 0 0,0 0 1,0 0-1,-1 0 0,1 0 1,-1 0-1,0 0 0,0 0 1,0 0-1,0 0 0,0 0 1,0 0-1,-1 0 0,0 1 1,1-1-1,-1 1 0,0-1 1,0 1-1,-5-4 0,-3-3 32,-1 0 1,0 1-1,0 1 0,-25-12 0,-1 2 2,-2 1-1,1 2 0,-74-16 0,-128-7-62,-442-2-295,477 38 226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18492,'4'11'1632,"-1"11"-1136,-4 5-216,-2 10 729,0 3-281,-1 6-304,-2 3-184,2 0-376,-2-5-224,3-7-544,2-7-113,-3-12 737,-1-4-216,2-3-184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560 462 10002,'439'-92'594,"-54"12"-1131,308-60 1310,293 2-715,-972 136-875,-21 1-391,-27 0 153,-347 44 61,231-21 1110,-300 34 945,-384 54 1958,271-4-1814,55-8-1343,465-90 110,-45 13 0,71-12-166,16-9 186,1 0 1,0 0 0,0 0-1,0 0 1,0 0 0,0 1-1,0-1 1,0 0 0,0 0-1,-1 0 1,1 0 0,0 1-1,0-1 1,0 0 0,0 0-1,0 0 1,0 1 0,0-1-1,0 0 1,0 0 0,0 0-1,0 0 1,0 1 0,0-1-1,0 0 1,1 0 0,-1 0-1,0 0 1,0 1 0,0-1-1,0 0 1,0 0 0,0 0-1,0 0 1,0 0 0,1 1-1,-1-1 1,0 0 0,0 0-1,0 0 1,0 0 0,0 0-1,1 0 1,-1 1 0,3 0-58,1 0 0,-1 0 1,1 0-1,-1 0 0,1 0 0,-1-1 1,7 1-1,38 0-504,81-8 0,50-17 42,-145 18 473,587-107 535,-3-23 464,-88 19-1017,-131 37-63,-368 71 762,-28 6 1,-19 4-217,-67 13-654,0 4 1,-80 28 0,85-23-460,-162 48-122,106-26 356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 14307,'12'-41'4698,"-10"34"-1274,-5 28-1737,-19 132-870,-4 234 0,26-385-824,-1 9-46,1 0 1,1 0-1,0 0 0,0 0 0,1 0 0,0 0 0,5 11 0,-7-22 9,0 0-1,0 1 1,0-1 0,0 0-1,0 1 1,0-1 0,0 0-1,0 1 1,0-1 0,0 0 0,0 0-1,1 1 1,-1-1 0,0 0-1,0 0 1,0 1 0,0-1-1,1 0 1,-1 0 0,0 1-1,0-1 1,1 0 0,-1 0-1,0 0 1,0 1 0,1-1-1,-1 0 1,0 0 0,1 0-1,-1 0 1,0 0 0,0 0-1,1 0 1,-1 0 0,0 0 0,1 0-1,0 0 1,3-12-1313,-4-25 86,-5 3 515,-1-4-148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88 178 15451,'-11'-7'529,"2"1"157,-1 1 0,1-2 1,1 1-1,-1-1 1,-10-13-1,17 19-580,1-1 0,0 0 1,0 0-1,0 1 0,0-1 0,0 0 0,0 0 1,0 0-1,1 0 0,-1 0 0,0 0 0,1 0 1,0 0-1,0 0 0,-1 0 0,1 0 1,0 0-1,1 0 0,-1 0 0,0 0 0,1 0 1,-1 0-1,1 0 0,-1 0 0,1 0 0,0 0 1,0 0-1,0 0 0,0 1 0,0-1 1,0 0-1,1 1 0,-1-1 0,0 1 0,1-1 1,1-1-1,3-2-24,1 0 0,-1 0 1,1 1-1,0 0 1,0 0-1,0 1 0,1-1 1,-1 2-1,1-1 0,0 1 1,0 0-1,15-1 0,4 1 2,-1 0 1,43 5-1,-40-1-82,0 2 0,-1 0 1,0 2-1,0 1 0,-1 2 0,0 0 1,0 2-1,-1 1 0,31 18 0,-53-27-3,0 0 0,0 0-1,0 0 1,0 1 0,-1-1-1,0 1 1,1 0-1,-1-1 1,-1 2 0,1-1-1,0 0 1,2 8 0,-4-10 9,0 1 1,-1 0 0,1 0-1,-1 0 1,0 0 0,0 0 0,0 0-1,0 0 1,0 0 0,0 0-1,-1-1 1,0 1 0,1 0 0,-1 0-1,0 0 1,-1-1 0,1 1 0,0 0-1,-1-1 1,1 1 0,-1-1-1,-2 3 1,-3 3 62,-1-1 1,1 1-1,-2-1 0,1-1 1,-1 1-1,0-2 0,0 1 1,0-1-1,-18 7 0,15-8-141,0 0 0,0-1 0,-1 0 0,1 0 0,0-2 0,-1 1 0,-23-2 0,34 0-68,1 0-1,-1 0 0,1 0 1,-1-1-1,1 1 0,-1-1 0,1 1 1,-1-1-1,1 0 0,-1 1 0,1-1 1,0 0-1,-2-1 0,3 1 106,-1 1 0,1 0-1,0-1 1,-1 1 0,1-1 0,0 1 0,0-1-1,0 1 1,0-1 0,-1 1 0,1-1 0,0 1-1,0-1 1,0 1 0,0-1 0,0 1 0,0-1-1,0 1 1,0-1 0,0 1 0,1-1 0,-1 1-1,0-1 1,0 1 0,0 0 0,1-1 0,-1 1-1,0-1 1,0 1 0,1-1 0,-1 1 0,0 0-1,1-1 1,-1 1 0,0 0 0,1-1 0,-1 1-1,1 0 1,-1-1 0,1 1 0,-1 0 0,0 0-1,2-1 1,19-10-788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14 18796,'0'0'88,"1"-1"0,-1 1 0,0 0-1,0-1 1,0 1 0,0-1 0,0 1 0,0-1 0,0 1-1,0-1 1,0 1 0,0 0 0,0-1 0,-1 1 0,1-1 0,0 1-1,0-1 1,0 1 0,-1 0 0,1-1 0,0 1 0,0 0-1,-1-1 1,1 1 0,0 0 0,0-1 0,-1 1 0,1 0 0,-1-1-1,1 1 1,-1 0 0,-16-2 1565,-19 11-188,23-2-1320,0 0 0,1 0 0,0 1 0,0 1 0,0 0 0,1 1 0,1 0 0,0 0 0,0 1 0,1 0 0,0 1 0,1 0 0,-10 19 0,5-5 7,0 1 0,2 1-1,1 0 1,1 0 0,-8 48 0,14-61-127,2-1 1,-1 1 0,2-1-1,0 1 1,1-1-1,0 1 1,4 18-1,-3-28-141,-1 1 0,1-1-1,0 1 1,0-1-1,1 0 1,-1 0-1,1 0 1,0 0 0,1 0-1,-1 0 1,1-1-1,0 0 1,0 0 0,0 0-1,1 0 1,-1 0-1,1-1 1,0 0 0,0 0-1,0-1 1,6 3-1,1-1-61,0-1-1,1-1 1,-1 0-1,1 0 1,13-1 0,25-2-536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18948,'5'-4'4158,"-8"16"-2885,-3 34-796,3 1 1,1 46 0,2-79-414,3 47-132,-1-35-783,-2 1 1,-2 27 0,0-53 409,-3-8-154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 17532,'-1'-1'209,"0"0"0,0 0 0,0 0-1,1 0 1,-1 0 0,0 0 0,1 0 0,-1-1 0,1 1 0,-1 0 0,1 0 0,0-1 0,-1 1 0,1 0 0,0-1 0,0 1 0,0 0 0,0-1 0,1-1-1,-1 1-38,1 1 0,0-1 0,0 1 0,0 0 0,0-1 0,1 1 0,-1 0 0,0 0 0,0 0 0,1 0 0,-1 0 0,1 0-1,-1 0 1,1 0 0,2-1 0,14-5 69,0 0 0,0 1 0,1 1 0,0 0-1,0 2 1,0 0 0,0 1 0,0 1 0,0 1 0,1 0-1,28 6 1,-43-5-237,0 0-1,0 0 1,0 1-1,0 0 0,-1 0 1,1 0-1,0 0 1,-1 1-1,8 5 1,-11-6-3,1-1 0,-1 0 0,1 1 0,-1-1 0,0 1 0,0 0 0,0-1 0,0 1 1,0 0-1,0 0 0,0 0 0,-1-1 0,1 1 0,0 0 0,-1 0 0,0 0 0,1 0 0,-1 0 1,0 0-1,0 0 0,0 0 0,-1 0 0,1 0 0,0 0 0,-1 0 0,1 0 0,-2 3 0,-3 6 3,-1-1 0,0 0 0,-1-1 0,0 0 0,0 0 0,-1 0 0,0-1 0,-1 0 0,0 0 0,-12 7 0,8-5 17,1 1 1,-1 0-1,2 1 0,-12 14 0,22-25-23,0 0-1,0 0 1,1-1 0,-1 1 0,1 0-1,-1 1 1,0-1 0,1 0 0,0 0-1,-1 0 1,1 0 0,0 0 0,-1 0-1,1 1 1,0-1 0,0 0 0,0 0-1,0 0 1,0 0 0,0 1 0,0-1-1,1 0 1,-1 0 0,0 0 0,1 0-1,-1 0 1,1 1 0,-1-1-1,1 0 1,-1 0 0,1 0 0,0 0-1,-1 0 1,1-1 0,0 1 0,0 0-1,0 0 1,0 0 0,1 0 0,5 4-67,0-2 0,1 1 1,-1-1-1,0 0 0,9 2 1,1 1-132,-4-1 34,0 1-1,-1 0 1,0 1 0,0 0 0,-1 1 0,18 16-1,-24-20 132,-1 0-1,0 0 0,0 1 1,-1 0-1,1-1 0,-1 1 0,0 1 1,0-1-1,0 0 0,-1 1 1,0-1-1,0 1 0,-1-1 1,1 1-1,-1 0 0,0 0 0,-1 0 1,1 6-1,-2-8 81,0 1 1,0-1-1,0 0 1,-1 0-1,1 0 1,-1 0-1,0-1 0,0 1 1,0 0-1,0-1 1,-1 1-1,0-1 1,1 0-1,-1 0 1,0 0-1,-1 0 0,1 0 1,0-1-1,-1 0 1,0 1-1,1-1 1,-1-1-1,-7 3 1,-1 2 146,-1-2 0,-1 0 0,1 0 0,0-2-1,-1 1 1,-14-1 0,7-1 76,1 0 0,-29-5 0,42 4-283,1-2 1,-1 1 0,1-1-1,0 0 1,-1 0-1,1 0 1,0-1-1,0 0 1,0 0-1,1-1 1,-8-5 0,11 7-106,1 1 1,-1-1-1,1 0 1,-1 0-1,1 0 1,0 0-1,0 0 1,0 0-1,0 0 1,0 0-1,0-1 1,0 1-1,1 0 1,-1-1-1,1 1 1,0 0-1,-1-1 1,1 1-1,0 0 1,0-1-1,1 1 1,-1 0-1,1-1 0,-1 1 1,1 0-1,-1-1 1,1 1-1,0 0 1,0 0-1,0 0 1,1 0-1,-1 0 1,0 0-1,1 0 1,-1 0-1,4-3 1,11-10-783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19844,'2'-1'198,"0"0"1,0 1-1,0-1 0,0 0 0,0 1 1,0-1-1,0 1 0,0 0 1,0 0-1,0 0 0,0 0 0,0 0 1,0 0-1,0 0 0,0 0 0,0 1 1,2 0-1,37 14 1181,-38-14-1171,8 4-145,1 1 0,-1 0 0,1 0 0,-2 1 0,1 1 0,-1 0 0,0 0 0,-1 1 0,0 0 1,0 1-1,-1 0 0,0 0 0,-1 1 0,0 0 0,0 0 0,-2 1 0,1-1 0,-1 1 0,-1 1 0,0-1 0,-1 0 0,0 1 0,-1 0 0,1 21 0,-3-13-56,-1-1 0,0 1-1,-2 0 1,0-1-1,-1 0 1,-2 0 0,0 0-1,-9 20 1,3-11-9,-3 0-1,0-1 1,-2-1 0,-29 38-1,46-65 4,-53 61-741,48-56 525,-1 1 0,0-1-1,0 0 1,-1 0 0,1-1 0,-1 0 0,-13 6 0,8-7-203,5-8-139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20764,'-1'17'1977,"12"-14"-1193,10-1-280,14-4 912,7-5-399,10-1-353,3-1-160,3-1-448,1 3-224,-6 4-664,-6 0-353,-14 3 49,-9 0 736,-9 0-328,-14 0-200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29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18060,'4'13'2592,"9"-6"-1527,6-4-449,5 0 2024,9-3-1551,7 1-169,0-1-296,2-3-288,-4 0-632,-2 0-272,-6-1-849,-4 1 1177,-6-4-240,-1 4-144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7450,'13'-60'5432,"2"23"2640,-20 53-4501,0 21-3023,3-16-278,-13 103 16,1 174 1,15-281-520,-1-18-112,0 1 310,0 0 1,0 0-1,0 0 1,0 0-1,0 0 1,0 0-1,0 0 1,0 0-1,0 0 1,0 0-1,0 0 1,1 0-1,-1 0 0,0 0 1,0 0-1,0 0 1,0 0-1,0 0 1,0 0-1,0 0 1,0 0-1,0 0 1,0 1-1,0-1 1,0 0-380,0 0 379,0 0 1,3-26-1935,-3-1 1312,0-8-145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17476,'10'-6'370,"1"1"0,0 0 1,1 0-1,-1 1 0,1 0 0,0 1 1,0 0-1,0 1 0,0 1 0,0 0 1,0 0-1,1 1 0,19 3 0,-13-1-126,0 1 0,-1 1 0,0 1 0,0 1 0,0 0 0,0 1 0,-1 1 0,19 12 0,-33-19-231,0 1 0,0 1 1,0-1-1,0 0 1,0 1-1,-1-1 0,1 1 1,-1 0-1,1 0 1,-1 0-1,0 0 0,0 0 1,0 1-1,-1-1 0,1 0 1,0 6-1,-1-6-9,-1 0 0,0-1 0,0 1-1,0 0 1,0 0 0,0 0 0,-1 0-1,1 0 1,-1 0 0,0 0 0,0 0-1,0 0 1,0-1 0,-1 1 0,1 0 0,-1-1-1,0 1 1,1-1 0,-1 0 0,-3 4-1,-17 15 37,-1-1-1,-35 26 0,36-31-8,1 1 0,1 1 0,-32 35 0,49-49-31,0 1 0,1-1 1,-1 1-1,1-1 1,0 1-1,0 0 0,0 0 1,1 0-1,-1 0 0,1 0 1,0 0-1,0 1 1,1-1-1,-1 0 0,1 0 1,0 1-1,0 6 0,1-7 0,0-1 0,0 0-1,1 0 1,-1 1-1,1-1 1,-1 0 0,1 0-1,0-1 1,0 1-1,0 0 1,1-1 0,-1 1-1,0-1 1,1 0-1,0 1 1,0-1-1,-1-1 1,1 1 0,0 0-1,1-1 1,-1 1-1,4 0 1,21 7-953,52 11 0,-6-3-859,-43-8 1126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45 157 15347,'-6'-4'596,"2"1"-176,-1 0 0,1-1 1,0 1-1,0-1 1,0 0-1,-4-5 1,7 8-319,1-1 0,-1 1 1,0 0-1,1-1 0,-1 1 1,1 0-1,0-1 0,-1 1 1,1-1-1,0 1 0,0 0 1,0-1-1,0 1 0,0-1 1,0 1-1,0 0 0,0-1 0,1 1 1,-1-1-1,1 1 0,-1 0 1,1-1-1,-1 1 0,1 0 1,0 0-1,-1-1 0,1 1 1,0 0-1,2-2 0,3-3 95,1-1-1,0 0 0,0 1 1,0 1-1,1-1 0,0 1 1,0 1-1,1-1 0,-1 1 0,1 1 1,0-1-1,0 2 0,15-4 1,-1 2-62,1 1 0,-1 1 1,1 1-1,31 2 0,-32 2-149,-1 0 0,1 2 1,-1 0-1,0 2 0,0 1 0,-1 0 0,0 1 1,0 2-1,-1 0 0,36 26 0,-52-34 2,-1 0 0,1 0 0,0 1 0,-1-1 0,0 1 0,0-1 0,0 1 0,0 0 0,0 0 0,-1 1 0,0-1 0,3 8 0,-4-9 20,-1-1 1,1 1-1,-1 0 1,0-1-1,0 1 1,-1 0-1,1-1 1,0 1 0,-1-1-1,1 1 1,-1-1-1,0 1 1,0-1-1,0 1 1,0-1-1,0 0 1,-1 1 0,1-1-1,-1 0 1,1 0-1,-1 0 1,0 0-1,0-1 1,-4 4-1,-4 3 106,0 0 0,-1-1-1,0-1 1,0 0-1,-19 8 1,23-11-177,-1 0 0,1-1 0,0 0 1,-1 0-1,1-1 0,-1 0 0,1 0 0,-1-1 1,0 0-1,-12-1 0,20 1 55,0 0 0,-1 0 0,1 0 0,0 0 0,0 0 0,0 0 0,-1 0 0,1-1 0,0 1 0,0 0 0,-1 0 0,1 0 0,0 0 0,0 0 0,0 0 0,-1 0 0,1 0 0,0-1 0,0 1 1,0 0-1,-1 0 0,1 0 0,0 0 0,0-1 0,0 1 0,0 0 0,0 0 0,-1 0 0,1-1 0,0 1 0,0 0 0,0 0 0,0 0 0,0-1 0,0 1 0,0 0 0,0 0 0,0-1 0,0 1 0,0 0 0,0 0 0,0-1 0,0 1 0,0 0 0,0 0 0,0-1 0,0 1 0,0 0 0,0 0 0,0 0 0,1-1 0,-1 1 0,0 0 0,0-1 0,11-3-272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 17540,'0'0'96,"1"-1"1,-1 0-1,0 1 0,0-1 1,0 0-1,0 1 1,0-1-1,0 0 1,0 0-1,0 1 1,0-1-1,0 0 0,0 1 1,0-1-1,0 0 1,-1 0-1,1 1 1,0-1-1,0 0 0,-1 1 1,1-1-1,-1 1 1,1-1-1,0 0 1,-1 1-1,0-1 0,0 0 2,0 1-1,0 0 0,0 0 0,0 1 1,1-1-1,-1 0 0,0 0 0,0 0 0,0 0 1,0 1-1,1-1 0,-1 0 0,0 1 0,0-1 1,1 1-1,-1-1 0,-1 2 0,-31 29 1452,12-3-1302,1 0 1,1 1-1,2 1 0,1 1 0,1 0 0,-16 51 0,24-58-140,0 0-1,1 0 1,1 1-1,-3 48 1,7-60-179,1-1 0,1 1 0,0-1 0,0 1 1,1-1-1,1 1 0,0-1 0,0 0 0,2 0 0,-1 0 0,11 17 1,-12-24-18,1 0 1,-1 0 0,1-1 0,0 0 0,1 0-1,-1 0 1,1 0 0,0 0 0,0-1-1,0 0 1,0 0 0,0-1 0,1 1-1,-1-1 1,1 0 0,-1 0 0,1-1 0,9 1-1,24-2-416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12763,'1'-1'162,"-1"1"-1,1-1 1,0 1 0,-1-1 0,1 1 0,0 0-1,-1 0 1,1-1 0,0 1 0,0 0 0,-1 0-1,1 0 1,0 0 0,-1-1 0,1 1 0,0 0-1,0 0 1,-1 1 0,1-1 0,0 0 0,0 0-1,-1 0 1,1 0 0,0 1 0,-1-1 0,1 0-1,0 1 1,-1-1 0,1 0 0,0 1 0,-1-1 0,1 1-1,-1-1 1,1 1 0,-1-1 0,1 1 0,-1 0-1,1-1 1,-1 1 0,1-1 0,-1 1 0,0 0-1,0-1 1,1 1 0,-1 0 0,0 0 0,0-1-1,0 1 1,0 0 0,1 0 0,1 9 228,0-1 0,-1 1 0,1 12 1,-1-10 134,8 164 518,-8-124-2198,-2-69 883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56 175 15563,'-8'-6'941,"1"2"-398,0-1 0,0 0 0,-8-8 0,14 12-434,0 0-1,0 0 1,0 0 0,0 0 0,0 0 0,1-1 0,-1 1 0,0 0 0,0 0 0,1-1 0,-1 1 0,1 0 0,-1-1 0,1 1 0,0 0 0,-1-1 0,1 1 0,0-1 0,0 1 0,0-1 0,0 1 0,0 0 0,0-1 0,1 1 0,-1-1 0,1-2 0,2-1 117,1 0 1,-1 1-1,1-1 1,0 1-1,0 0 1,0 0-1,1 0 0,0 0 1,4-2-1,5-4 124,1 2-1,16-8 1,-18 11-220,0 1 1,0 0-1,1 0 0,-1 1 1,1 1-1,0 0 1,0 1-1,27 1 1,-34 1-112,0-1-1,1 1 1,-1 0 0,0 1 0,0 0-1,0 0 1,0 0 0,0 1 0,-1 0 0,1 1-1,-1-1 1,0 1 0,0 0 0,0 1 0,0-1-1,-1 1 1,0 0 0,8 10 0,-12-13-16,1 0 0,-1 0 0,1 0 0,-1 0 0,0 0 0,0 0 0,0 0 0,0 1 0,-1-1 0,1 0 0,0 0 0,-1 1 0,0-1 0,1 1 0,-1-1 0,0 0 0,0 1 0,-1-1 0,1 1 0,0-1 0,-1 0 0,0 1 0,1-1 0,-1 0 0,0 0 0,0 1 0,0-1 0,-2 3 0,-3 1 22,0 0 0,0 0 0,0 0 0,-1 0 1,0-1-1,-10 6 0,-13 10-28,30-21-3,-1 0 0,1 1 0,0-1 0,-1 1 1,1-1-1,0 0 0,-1 1 0,1-1 0,0 1 1,0-1-1,-1 0 0,1 1 0,0-1 0,0 1 1,0-1-1,0 1 0,-1-1 0,1 1 0,0-1 1,0 1-1,0-1 0,0 1 0,0-1 0,0 1 0,1-1 1,-1 1-1,0-1 0,0 2 0,12 14-112,24 10-94,-31-23 153,21 13-182,-6-4-77,25 20 1,-40-28 257,-1 0 1,1 0 0,-1 1 0,0-1-1,0 1 1,-1 0 0,0 0 0,1 0-1,-1 1 1,2 7 0,-4-11 88,0 1-1,-1 0 1,0 0-1,0 0 1,0 0-1,0 0 1,0 0 0,0 0-1,-1 0 1,1 0-1,-1 0 1,0 0 0,0 0-1,0 0 1,0 0-1,-1-1 1,1 1 0,-1 0-1,0-1 1,1 0-1,-1 1 1,0-1 0,0 0-1,-1 0 1,-3 3-1,-3 3 269,-2 0-1,1-1 0,-1 0 0,-18 8 0,13-8 35,1-1-1,-1 0 0,0-1 0,-1-1 1,-21 2-1,27-4-225,0-1 0,0-1-1,0 0 1,1-1 0,-1 0 0,0 0 0,0-1 0,0-1 0,-12-4-1,22 7-160,1 0-1,-1 0 1,1 0-1,-1 0 1,1 0-1,-1-1 0,1 1 1,0 0-1,-1 0 1,1-1-1,-1 1 1,1 0-1,-1 0 0,1-1 1,0 1-1,-1-1 1,1 1-1,-1 0 1,1-1-1,0 1 0,0-1 1,-1 1-1,1 0 1,0-1-1,0 1 1,0-1-1,-1 1 1,1-1-1,0 1 0,0-1 1,0 1-1,0-1 1,0 0-1,0 1 1,0-1-1,0 1 0,0-1 1,0 1-1,0-1 1,0 1-1,1-1 1,-1 1-1,0-1 0,0 1 1,0-1-1,1 1 1,-1 0-1,0-1 1,1 1-1,-1-1 0,0 1 1,1 0-1,-1-1 1,0 1-1,1 0 1,-1-1-1,1 1 1,36-25-1409,-22 16 1187,21-15-680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12883,'3'-5'6321,"-2"16"-3395,-2 27-1690,1-31-812,-10 552 2128,10-550-2562,-1-5-65,1 0 0,0 0 0,0 0 0,0-1 0,0 1 0,0 0 0,1 0 0,0 0-1,2 6 1,-3-10 60,0 0-1,0 0 1,0 0-1,0 0 1,0 0-1,0-1 1,0 1-1,0 0 1,0 0-1,0 0 1,0 0-1,0 0 0,0 0 1,0 0-1,0 0 1,0 0-1,0 0 1,1-1-1,-1 1 1,0 0-1,0 0 1,0 0-1,0 0 0,0 0 1,0 0-1,0 0 1,0 0-1,0 0 1,0 0-1,0 0 1,0 0-1,1 0 1,-1 0-1,0 0 1,0 0-1,0 0 0,0 0 1,0 0-1,0 0 1,0 0-1,0 0 1,0 0-1,1 0 1,-1 0-1,0 0 1,0 0-1,0 0 1,0 0-1,0 0 0,0 0 1,0 0-1,0 0 1,0 0-1,1 0 1,-1 0-1,0 0 1,0 0-1,0 0 1,0 0-1,0 0 0,0 0 1,0 1-1,0-1 1,0 0-1,0 0 1,0 0-1,0 0 1,0 0-1,2-10-184,-1-18-155,-4-7-106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51 15395,'7'-6'984,"1"0"0,-1 0 0,0 0 0,-1-1 0,10-13 0,-82 103 4450,-62 89-5477,116-154 41,-84 146-94,191-343-9740,-70 134 8419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14475,'0'0'76,"1"0"1,-1-1-1,0 1 0,0 0 0,1 0 0,-1 0 1,0 0-1,0 0 0,1 0 0,-1 0 0,0 0 1,0 0-1,1 0 0,-1 0 0,0 0 0,0 0 1,1 0-1,-1 0 0,0 0 0,0 0 0,1 0 1,-1 0-1,0 0 0,1 0 0,-1 0 0,0 0 1,0 0-1,0 0 0,1 1 0,-1-1 0,0 0 1,0 0-1,0 0 0,1 0 0,-1 1 0,0-1 1,0 0-1,0 1 0,8 14 1949,2 28 44,-8-30-1645,53 167 1389,-10-64-4508,-42-104 1152,-2-12 1487,-1 1 0,0-1 0,0 0 0,0 0 0,0 0 0,0 1 0,0-1 0,1 0 0,-1 0 0,0 1 0,0-1 0,0 0 0,0 0 0,0 1 0,0-1 0,0 0 0,0 0 0,0 1 0,0-1 0,0 0 0,0 0 0,0 1 0,-1-1 0,1 0 0,0 0 0,0 0 0,0 1 0,0-1 0,0 0 0,0 0 0,-1 0 0,1 1 0,0-1 0,0 0 0,0 0 0,0 0 0,-1 0 0,1 1 0,0-1 0,-1 0 0,-8-5-1129</inkml:trace>
  <inkml:trace contextRef="#ctx0" brushRef="#br0" timeOffset="1">23 210 17500,'-13'-9'1888,"8"2"-1144,0 1-272,7 3 961,5 2-177,7 1-360,6 0-224,11 0-240,3 0-128,9 1-456,-2 1-408,2-1-1592,-1-1 1888,-3 0-312,-3 0-240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15339,'3'-1'415,"1"-1"-1,0 1 1,0 0-1,0 0 1,0 0 0,0 1-1,1 0 1,-1 0-1,0 0 1,0 0-1,0 0 1,0 1-1,0 0 1,0 0 0,0 0-1,0 0 1,0 0-1,4 3 1,-3-1-273,-1 0 0,0 0 0,0 0 0,-1 1 0,1-1 0,-1 1 0,1 0 0,-1 0 0,0 0 0,-1 0 0,1 1 1,-1-1-1,1 1 0,2 8 0,0 6-80,-1-1 1,0 1 0,-1 0 0,-1 0-1,-1 0 1,0 0 0,-4 31-1,-4 2-6,-20 79 0,12-73 110,-3 0 0,-2-1 0,-35 69 0,46-112-119,-18 26 0,-10 6 57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18564,'3'21'5770,"-1"-7"-4720,-1-15-955,-1 0 1,1 0-1,-1-1 0,1 1 1,-1 0-1,0 0 0,0-1 1,0 1-1,1 0 0,-1-1 0,0 1 1,-1 0-1,1-1 0,0 1 1,0 0-1,-1 0 0,1-1 1,0 1-1,-1 0 0,1 0 1,-1-1-1,0 1 0,0-1 1,0 1-68,1 1 1,0 0-1,-1-1 1,1 1-1,-1 0 1,1 0-1,0 0 1,-1-1-1,1 1 0,-1 0 1,1 0-1,-1 0 1,1 0-1,0 0 1,-1 0-1,1 0 1,-1 0-1,1 0 1,-1 0-1,1 0 1,-1 0-1,1 0 1,-1 0-1,0 0 1,0 1-28,0 0 1,0-1-1,-1 1 1,1 0-1,0 0 1,0 0-1,0 0 1,0 0-1,0 0 1,1 0-1,-1 0 1,-1 2-1,-1 1-249,1-1 0,0 1 0,0 0 0,0 0 0,1 1-1,-1-1 1,1 0 0,0 0 0,0 1 0,1-1 0,-1 5-1,1-8 226,0-1 0,0 1 0,0-1 0,0 0 0,0 1 0,0-1 0,0 0 0,0 1 0,0-1 0,0 0 0,1 1 0,-1-1 0,0 0 0,0 0 0,0 1 0,1-1 0,-1 0 0,0 1 0,0-1 0,0 0 0,1 0 0,-1 0 0,0 1 0,1-1-1,-1 0 1,0 0 0,1 0 0,-1 1 0,0-1 0,1 0 0,-1 0 0,0 0 0,1 0 0,-1 0 0,0 0 0,1 0 0,-1 0 0,0 0 0,1 0 0,-1 0 0,0 0 0,1 0 0,-1 0 0,0 0 0,1 0 0,-1-1 0,0 1 0,1 0 0,-1 0 0,1-1 0,18-5-791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 19164,'11'-16'1905,"-7"12"-1257,-1 4-304,-4 13 1088,-3 4-440,-5 10-512,-1 2-184,-2 7-224,0 6-40,0 1-32,1 1-88,2-5-416,2-6-264,4-8 504,0-9 96,3-14-152,-4-4-104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18564,'-6'20'1504,"2"-11"-1015,1 0-1,0 0 1,0 1 0,1-1 0,0 0 0,1 1 0,0-1-1,1 1 1,1 12 0,-1-20-465,1-1-1,-1 1 1,1-1-1,0 1 1,0-1 0,0 0-1,-1 0 1,1 1-1,1-1 1,-1 0-1,0 0 1,0 0 0,0 0-1,0 0 1,1 0-1,-1-1 1,0 1 0,1 0-1,-1-1 1,1 1-1,-1-1 1,1 1-1,-1-1 1,1 1 0,-1-1-1,1 0 1,2 0-1,5 0 1,-1 1 0,0-2-1,16-1 1,8-5 16,0-1 0,56-23 0,-56 18-2,1 2 1,47-10 0,-78 20-37,0 1 1,0 0-1,-1-1 0,1 1 0,0 0 1,0 0-1,0 0 0,-1 0 1,1 1-1,0-1 0,0 0 1,0 1-1,-1-1 0,1 1 1,0 0-1,-1 0 0,1-1 0,1 2 1,-1 0-3,0 0 0,0 0 0,-1 0 0,1 1 0,-1-1 1,0 0-1,0 1 0,0-1 0,0 0 0,0 1 0,1 3 0,-2-4-71,1 0-1,-1 0 1,1 0 0,0 0-1,-1 0 1,1-1-1,0 1 1,0 0-1,0-1 1,0 1 0,1-1-1,-1 1 1,0-1-1,1 1 1,-1-1-1,1 0 1,1 1 0,-1-1-22,0-1 1,-1 1 0,1-1 0,0 1 0,0-1 0,0 0-1,0 0 1,0 0 0,0 0 0,0-1 0,-1 1 0,1 0-1,0-1 1,0 1 0,0-1 0,-1 0 0,4-1 0,3-2-82,-1 0 1,0 0 0,1-1 0,-2 0 0,9-7 0,15-15-583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12 157 16371,'-2'-2'168,"1"0"-1,-1-1 0,1 1 0,0 0 1,0-1-1,0 1 0,1-1 0,-1 1 1,0-1-1,1 1 0,0-1 0,0 1 1,-1-1-1,1 0 0,1 1 0,-1-1 1,0 1-1,1-1 0,-1 1 0,1-1 1,0 1-1,0-1 0,0 1 0,0 0 1,0-1-1,0 1 0,1 0 0,-1 0 1,1 0-1,0 0 0,-1 0 0,1 0 1,0 0-1,0 1 0,0-1 0,0 1 0,3-2 1,8-5 245,-1 1 0,1 1 0,0 0 0,0 1 0,21-5 0,-5 2-155,0 1-1,1 2 0,-1 1 1,1 1-1,55 2 0,-72 2-225,1 0 0,-1 1 0,0 0 0,0 1-1,0 0 1,0 1 0,0 1 0,-1 0-1,1 0 1,-2 2 0,1-1 0,0 1 0,-1 1-1,-1 0 1,14 13 0,-21-19-32,-1 1 0,0-1 0,0 1 1,0-1-1,0 1 0,0 0 0,-1-1 0,1 1 1,-1 0-1,0 0 0,1 0 0,-2 0 1,1 0-1,0 1 0,0-1 0,-1 0 0,0 0 1,0 0-1,0 1 0,0-1 0,0 0 0,0 0 1,-1 0-1,0 1 0,0-1 0,0 0 0,0 0 1,0 0-1,0 0 0,-1 0 0,1-1 0,-1 1 1,0 0-1,0-1 0,0 1 0,0-1 0,-4 4 1,-5 3 0,1 0 1,-2 0 0,1-2-1,-1 1 1,0-1 0,0-1-1,-20 7 1,11-5-337,1-1 1,-1-1-1,0-1 0,0-1 0,-42 3 1,59-7-68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18732,'-104'150'5695,"74"-100"-5257,3 1 0,-37 92 1,57-123-400,1-1 0,0 1 0,2 0 0,-3 26 0,7-40-154,-1 0 1,1 0 0,0 0-1,0 0 1,0 0-1,1 0 1,0 0-1,1 0 1,-1 0-1,1-1 1,0 1-1,0-1 1,1 1-1,0-1 1,-1 0 0,2 1-1,-1-2 1,1 1-1,4 5 1,-6-9 64,0 1 0,1 0 0,-1 0 0,1-1 0,-1 0 0,1 1 0,-1-1 0,1 0 0,0 0 0,0 0 0,0-1 0,-1 1 0,1-1 0,0 1 0,0-1 0,0 0 0,4 0 0,26-13-557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18228,'-8'7'1624,"3"6"-1024,0 6-224,-7 8 865,-1 3-313,-12 9-232,1 2-120,-9 4-152,0 3-48,-1 0-112,-1-2-8,5-6-288,4-6-320,8-10-712,2-3 1024,7-20-152,5-5-112,4-15-144</inkml:trace>
  <inkml:trace contextRef="#ctx0" brushRef="#br0" timeOffset="1">288 83 18060,'17'-2'1768,"-6"8"-1080,-2 5-288,-8 5 961,-1 7-353,-3 7-408,-1 2-208,1 6-192,0 1-40,1 4-96,0 2-16,1-1-160,1-5-240,0-6-304,1-2-344,3-12 776,-4-6-160,0-15-176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15379,'-7'-4'1641,"8"4"-833,6 0-280,10 0 1224,6 1-687,13 1-337,4-1-320,6 1-816,3-1 1360,0-1-888,-2 0-48,-5-1-80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1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18308,'14'16'1960,"5"-3"-1079,0 0-337,6 11 808,1 0-96,-1 8-328,-4 2-255,-4 6-329,-4 2-128,-13 7-136,-3 5-32,-12 9-128,-7-1-144,-9 1-497,-5 1-359,-7-5 832,1 0-128,8-6-184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15507,'6'-21'2086,"-5"16"-1537,1-1 0,0 1 1,0-1-1,0 1 0,4-5 0,-6 37 2516,-18 87-1925,6-47-986,3 0-1,0 90 0,8-151-332,1-1 1,1 1-1,-1-1 0,1 0 0,0 1 0,0-1 0,0 0 0,1 0 0,3 6 0,-5-10 184,0-1 0,0 0 0,0 0 1,0 0-1,0 0 0,0 1 0,0-1 1,0 0-1,0 0 0,0 0 0,0 0 0,0 0 1,0 1-1,0-1 0,0 0 0,0 0 1,0 0-1,1 0 0,-1 0 0,0 0 0,0 1 1,0-1-1,0 0 0,0 0 0,0 0 1,1 0-1,-1 0 0,0 0 0,0 0 0,0 0 1,0 0-1,0 0 0,1 0 0,-1 0 1,0 0-1,0 0 0,0 0 0,0 0 0,1 0 1,-1 0-1,0 0 0,0 0 0,0 0 1,0 0-1,0 0 0,1 0 0,-1 0 1,0 0-1,0 0 0,0 0 0,0 0 0,0 0 1,1-1-1,-1 1 0,0 0 0,0 0 1,0 0-1,0 0 0,0 0 0,0 0 0,0-1 1,0 1-1,0 0 0,1 0 0,-1 0 1,0 0-1,0 0 0,0-1 0,0 1 0,2-11-297,-1-4-100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16860,'-4'-4'2176,"2"2"-1368,2-2-240,5 1 1393,5 2-649,4 1-248,6-2-448,3 2-151,6 0-177,4 3-168,1 1-953,-1 1-943,-6 2 1472,2-1-256,-3-5-232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17148,'5'-3'2736,"-7"6"-2312,2 14 1153,-1 3-425,-1 6-512,1 4-200,-1 6-312,1-1-64,1 4-144,0-4-136,0-7-432,0-2-328,-1-10 784,-2-6-136,-6-7-192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17828,'1'-9'434,"1"-1"0,0 1 0,0-1 0,1 1 1,1 0-1,-1 0 0,2 0 0,-1 0 0,1 1 0,0 0 0,1 0 1,7-8-1,-5 6-194,1 0 1,1 1 0,0 1-1,0-1 1,1 1 0,0 1-1,0 0 1,17-7-1,-16 9-208,0 1 0,1 1 0,0 0 0,0 0 0,0 2 0,0-1 0,0 2 0,0 0 0,0 0 0,0 1 0,0 1 0,0 0 0,0 1 0,0 0 0,15 6 0,-15-4-11,0 1 1,0 0 0,-1 0-1,0 2 1,0-1-1,-1 1 1,0 1-1,0 0 1,-1 1 0,0 0-1,0 0 1,-1 1-1,-1 0 1,9 16-1,-15-24-19,-1 0-1,1-1 1,-1 1-1,0 0 1,0 0-1,0 0 0,0 0 1,-1 0-1,1 0 1,-1 0-1,0 0 1,0 1-1,0-1 1,0 0-1,0 0 1,-1 0-1,1 0 0,-1 0 1,-1 4-1,-1-2 2,1-1 0,0 0 0,-1 0 0,0 0 0,0-1-1,0 1 1,-1-1 0,1 1 0,-1-1 0,0 0 0,-5 3-1,-8 3-49,-1 0 0,1-1 0,-2-1 0,-35 10 0,-5-4-1797,52-9 1400,6 2-139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 16740,'0'0'59,"0"-1"0,-1 1 1,1 0-1,0 0 1,0 0-1,0 0 0,0 0 1,0-1-1,-1 1 0,1 0 1,0 0-1,0 0 1,0 0-1,0 0 0,-1 0 1,1 0-1,0 0 1,0-1-1,0 1 0,-1 0 1,1 0-1,0 0 0,0 0 1,0 0-1,-1 0 1,1 0-1,0 0 0,0 0 1,0 0-1,-1 0 1,1 1-1,0-1 0,0 0 1,0 0-1,-1 0 1,1 0-1,0 0 0,0 0 1,0 0-1,0 0 0,-1 1 1,1-1-1,0 0 1,0 0-1,0 0 0,0 1 1,-12 5 262,12-5-308,-10 8 384,0 1 0,1 0-1,0 1 1,0 0 0,1 0 0,1 1 0,-11 22-1,6-12-157,-19 33 317,-27 68-1,49-101-472,1 0 1,2 0-1,0 0 0,1 1 0,1-1 1,-1 38-1,5-55-171,0 0 0,0 0 0,1-1-1,-1 1 1,1 0 0,0-1 0,1 1 0,-1-1 0,1 1-1,0-1 1,0 1 0,0-1 0,1 0 0,-1 0 0,7 7 0,-6-8 21,0-1 1,1 1 0,-1-1 0,0 0 0,1 0 0,0 0 0,-1 0 0,1 0 0,0-1 0,0 0 0,0 0-1,0 0 1,0 0 0,0-1 0,0 1 0,1-1 0,-1 0 0,5-1 0,21-3-467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 15123,'-14'19'1180,"-40"63"1688,49-73-2491,1 0 0,0 0 0,0 0 0,0 1 0,1 0 0,1-1 0,-2 14 0,3-22-358,1 0-1,0 0 1,0-1-1,0 1 1,0 0-1,0 0 1,0 0-1,0 0 0,0 0 1,0 0-1,0 0 1,0 0-1,1 0 1,-1 0-1,0 0 1,1 0-1,-1-1 1,1 1-1,-1 0 0,1 0 1,-1 0-1,1-1 1,-1 1-1,1 0 1,0-1-1,0 1 1,1 1-1,-1-2 20,1 1 0,0-1 0,-1 0-1,1 0 1,0 0 0,-1 0 0,1 0 0,0 0-1,-1 0 1,1 0 0,0-1 0,-1 1 0,1-1-1,1 0 1,7-3 91,-1 0 1,0-1-1,-1 0 0,9-7 0,11-10-89,-1-1 0,46-53 0,36-64 134,-82 104-154,-36 49 81,1 0 1,1 0-1,0 1 1,1 1-1,0-1 1,1 1-1,1 0 1,-5 30 0,8-35-78,-1-1 0,2 1 1,-1-1-1,1 1 0,1 0 1,0-1-1,0 1 1,1-1-1,0 1 0,0-1 1,1 0-1,1 0 0,-1 0 1,2 0-1,-1 0 0,9 11 1,-10-17-52,0 1 0,0-1 0,0 0 0,1 0 0,-1 0 0,1 0 0,0-1 0,0 0 0,0 0 0,0 0 0,0 0 0,1 0 0,-1-1 0,0 0 0,1 1 0,-1-2-1,1 1 1,-1-1 0,1 1 0,0-1 0,-1 0 0,1-1 0,-1 1 0,1-1 0,-1 0 0,5-2 0,0 0-22,0-1-1,-1 0 0,10-7 1,-17 10 47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 19076,'2'-3'2001,"-1"3"-1473,-1 5-224,0 8 1144,-1 10-744,-4 7-200,-2 11-352,0 4-64,-2 3-8,1 3 0,-1-6-56,1-2-80,0-8-416,4-6-312,3-14 632,1-5-72,3-10-144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15299,'4'-5'602,"0"1"-1,1-1 0,0 1 1,-1 0-1,1 0 1,1 0-1,-1 1 0,0 0 1,1 0-1,0 0 0,10-3 1,6 0 960,43-7 1,-56 12-1528,3-1 69,-1 0 1,1 1-1,-1 1 0,1 0 0,-1 1 1,1 0-1,-1 0 0,15 5 0,-22-5-100,-1 0 0,1 0 0,-1 1 0,1-1 0,-1 1 0,0 0 0,1 0 0,-1 0 0,0 0 0,0 1 0,-1-1 0,1 1 0,-1 0 0,1 0 0,-1 0 0,0 0 0,0 0 0,0 0 0,0 1 0,-1-1 0,1 1 0,-1-1 0,0 1 0,0-1 0,0 1 0,0 0 0,-1-1 0,1 9 0,-1-5-2,-1 1 0,0 0 0,0-1 0,0 1 0,-1-1 0,0 1 0,0-1 0,-1 0 0,0 0 0,0 0 0,-8 12 0,3-7 1,-1-1 0,0 0 0,-1-1 0,0 0-1,-18 14 1,27-24-21,1 1 1,-1-1-1,0 1 0,0-1 1,1 1-1,-1 0 0,0-1 1,1 1-1,-1 0 0,1-1 1,-1 1-1,1 0 0,-1 0 1,1 0-1,0 0 0,-1-1 1,1 1-1,0 0 0,0 0 1,-1 0-1,1 0 0,0 0 0,0 0 1,0 0-1,0 0 0,0 0 1,0-1-1,1 1 0,-1 0 1,0 0-1,0 0 0,1 0 1,-1 0-1,0 0 0,1-1 1,-1 1-1,1 0 0,-1 0 1,1 0-1,-1-1 0,1 1 1,0 0-1,-1-1 0,1 1 1,0-1-1,0 1 0,1 0 1,5 5-185,1-1 1,0-1 0,17 8-1,-14-6 36,-8-5 134,5 3-75,0 0 0,0 0 0,-1 1 0,0 0 0,13 11 0,-19-15 117,1 1 0,-1-1 0,0 1 0,0-1 0,0 1 0,0 0 0,0-1 0,0 1 0,-1 0 0,1 0 1,0 0-1,-1-1 0,0 1 0,1 0 0,-1 0 0,0 0 0,0 0 0,0 0 0,0 0 0,0 0 0,0 0 0,-1 0 0,1 0 0,-1-1 0,1 1 0,-1 0 0,0 0 0,0 0 0,0-1 0,0 1 0,0 0 1,0-1-1,-2 2 0,-2 4 185,-2 0 0,1 0 1,-1-1-1,0 0 0,0 0 1,-1-1-1,0 0 1,0-1-1,0 1 0,0-1 1,-1-1-1,1 0 0,-15 4 1,15-5-160,1 0 1,-1-1 0,1 0-1,-1 0 1,0-1 0,1 1-1,-1-2 1,0 1 0,1-1-1,-1 0 1,1-1-1,-1 0 1,1 0 0,0 0-1,-1-1 1,-9-6 0,15 8-190,0-1 0,0 1 0,0-1 0,1 1 0,-1-1 0,0 0 0,1 0 0,0 1 0,-3-5 0,4 6 117,0-1-1,-1 0 1,1 1-1,0-1 1,0 0-1,-1 1 1,1-1-1,0 0 1,0 0-1,0 1 1,0-1-1,0 0 1,0 0-1,0 1 1,0-1-1,0 0 1,1 1 0,-1-1-1,0 0 1,0 1-1,1-1 1,-1 0-1,0 1 1,1-1-1,-1 0 1,0 1-1,1-1 1,-1 1-1,1-1 1,-1 1-1,1-1 1,0 1-1,0-1 1,12-6-614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18684,'-1'0'157,"0"1"0,0-1 0,1 1-1,-1 0 1,0 0 0,0-1 0,1 1 0,-1 0 0,1 0 0,-1 0-1,1 0 1,-1 0 0,1 0 0,0 0 0,-1 0 0,1 0 0,0 0-1,0 0 1,-1 0 0,1 0 0,0 0 0,0 0 0,0 0 0,1 2-1,-2 1 405,-21 185 2831,1 96-2619,17-219-522,2 30-390,4-68-2316,-4-38 1976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189 140 11186,'68'-83'4999,"-27"26"1337,-79 134-3051,-135 189-1744,88-143-1753,83-119-927,4-5 173,8-10-522,14-18-223,18-41-17,-17 29 725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15571,'9'-12'2172,"-8"13"-2116,-1-1 0,0 0 0,1 0 0,-1 0 0,0 0 0,0 0 0,1 0 0,-1 0 0,0 1 0,0-1 0,0 0 0,1 0 0,-1 0 0,0 0 0,0 1 0,0-1 0,1 0 0,-1 0 0,0 1 0,0-1 0,0 0 0,0 0 0,0 1 0,0-1 0,0 0 0,0 0 0,1 1 0,-1-1 0,0 0 0,0 1 0,2 36 2123,-2-23-1722,21 124 1601,-16-119-2021,0 0-1,1 0 0,1 0 0,19 34 1,-18-37-467,-5-11 390,-1 0-1,1-1 0,0 1 0,0-1 0,0 0 1,5 5-1,-5-7-139</inkml:trace>
  <inkml:trace contextRef="#ctx0" brushRef="#br0" timeOffset="1">4 211 16203,'-4'-6'1889,"4"-1"-905,3 6-360,7 1 1153,7 1-169,7-1-472,7 0-224,6-1-295,0 1-105,2 3-632,-2-3-489,-4 0 569,1 0-128,-3-5-112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14411,'0'0'202,"-1"0"0,0 0 0,0 0 0,1 0 0,-1 0 0,0 0 0,0 0 0,0 0 0,1 0 0,-1 0 0,0-1-1,1 1 1,-1 0 0,0-1 0,1 1 0,-1 0 0,-1-1 0,2 0-90,0 1 0,0 0-1,0-1 1,0 1 0,0 0 0,0 0-1,0-1 1,0 1 0,0 0 0,0-1 0,0 1-1,0 0 1,0-1 0,0 1 0,0 0-1,0 0 1,0-1 0,1 1 0,-1 0-1,0 0 1,0-1 0,0 1 0,0 0-1,1 0 1,-1-1 0,0 1 0,0 0-1,1 0 1,21-16 3138,-7 10-2729,1 1 0,-1 0 0,1 1 0,0 1-1,23-1 1,83 1-60,-94 3-370,16 0-281,-15 1-602,-1-1-1,0-1 1,35-7 0,-60 8 597,0-1 0,-1 1 0,1-1 0,-1 0 0,1 0 0,-1 0 0,1 0 0,-1 0 0,0-1 0,1 1 0,-1-1 0,0 1 0,0-1 0,2-2 0,1-2-666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15859,'3'1'287,"-1"0"-1,1 0 1,-1 1-1,0-1 1,0 1-1,0 0 1,1-1-1,-2 1 1,1 0-1,0 0 1,3 5-1,15 28 985,-16-28-901,13 27 71,-2 1 0,-1 0 0,-2 0 0,-1 1 0,-2 1 0,-1 0 0,-2 0 0,-2 0 0,-1 58 0,-4-67-365,-1 1 0,-2-1-1,-1 0 1,-1 0 0,-15 42-1,13-49-217,-1-1-1,-1 0 1,-1 0-1,0-1 1,-2 0 0,0-1-1,-25 26 1,37-43 62,-30 27-1988,30-27 2019,0-1 1,0 1 0,0 0 0,0-1 0,0 1 0,0 0 0,0-1 0,0 1 0,0-1 0,0 1 0,0-1 0,0 0 0,0 0 0,0 1 0,0-1-1,0 0 1,-1 0 0,1 0 0,0 0 0,0 0 0,0 0 0,0 0 0,0-1 0,-1 1 0,1 0 0,0-1 0,0 1 0,0-1 0,0 1 0,-1-1-1,-6-12-923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21573,'-2'-6'3112,"3"2"-831,0 4-1497,1 1-312,1 1-760,0 1-536,-1-1 240,6-7-40,0-4 79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17988,'5'-19'3021,"-3"24"-487,-3 34-421,0-36-2177,-26 280 1056,-4-98-3848,30-182 2674,1-2 147,0-1 0,0 1 0,0-1 0,0 1 0,0-1 0,0 1 0,0-1 0,0 1 0,0-1 1,-1 1-1,1-1 0,0 1 0,0-1 0,-1 1 0,1-1 0,0 1 0,-1-1 0,1 1 0,0-1 0,-1 0 1,1 1-1,-1-1 0,1 1 0,-1-1 0,-9 2-649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18324,'0'-5'231,"1"0"-1,-1 0 1,1 1 0,0-1-1,0 0 1,0 0 0,1 1-1,0-1 1,0 0 0,0 1-1,0 0 1,1 0 0,3-6-1,0 4 49,-1 0-1,1 0 0,1 0 1,-1 1-1,1-1 0,0 2 1,9-6-1,1 1 61,1 1-1,0 1 0,0 1 1,1 0-1,36-6 1,-38 10-240,0 1 0,0 1 1,0 0-1,0 1 0,0 1 1,0 1-1,-1 0 0,1 1 1,-1 1-1,26 10 0,-32-10-80,-1 0 0,0 0 0,0 1 0,0 0 0,-1 0-1,0 1 1,0 0 0,7 8 0,-11-9-18,1 0-1,-1 0 1,0 0-1,0 0 0,-1 1 1,0 0-1,0 0 1,-1 0-1,0 0 1,0 0-1,0 0 1,0 10-1,-2-11 5,0 0 0,-1-1 0,1 1 0,-1 0 0,0-1 1,-1 1-1,0-1 0,1 1 0,-2-1 0,1 0 0,-1 0 0,1 0 0,-1 0 0,-1 0 0,1 0 0,-1-1 0,1 0 0,-1 0 0,-1 0 1,1 0-1,-1 0 0,-7 4 0,-4 2 5,0-1 1,-1 0-1,0-1 1,0-1 0,-30 8-1,28-10-200,-29 3 1,41-7-194,0 0 0,0-1 1,0 0-1,0 0 0,0-1 1,0 0-1,-11-3 0,17 4 343,0 0-1,1-1 0,-1 1 0,0 0 0,0 0 1,1-1-1,-1 1 0,0-1 0,1 1 0,-1 0 1,0-1-1,1 0 0,-1 1 0,1-1 0,-1 1 0,1-1 1,-1 1-1,1-1 0,-1 0 0,1 1 0,0-1 1,-1 0-1,1 0 0,0 1 0,0-1 0,-1 0 1,1 0-1,0 1 0,0-1 0,0 0 0,0 0 1,0 0-1,0 1 0,0-3 0,4-13-912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6:1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3 354 14387,'-1'0'69,"1"1"0,0-1 0,-1 1 0,1-1 0,0 1 0,0-1 0,0 1 0,0-1 0,0 1 0,0-1 0,-1 1 0,1-1 0,0 1 0,1 0 0,-1-1 0,0 1 0,0-1 0,0 1 0,0-1 0,0 1-1,0-1 1,1 1 0,-1-1 0,0 1 0,0-1 0,1 1 0,-1-1 0,0 0 0,1 1 0,-1-1 0,0 1 0,1-1 0,-1 0 0,1 1 0,1-1 54,-1 0 0,0 0 0,1 0 0,-1-1 0,0 1 0,1 0 0,-1-1 0,0 1 0,1-1 0,-1 1 0,0-1 0,0 0 0,2 0 0,38-31 1846,-41 31-1921,32-28 1552,52-61 0,-72 75-1446,-1 1-1,-1-2 1,-1 1 0,0-1-1,-1 0 1,0-1 0,5-19-1,-12 33-143,0 0 0,-1 0 0,1 1 0,-1-1-1,0 0 1,0 0 0,1 0 0,-2 0 0,1 1-1,0-1 1,-1 0 0,1 0 0,-1 0 0,-1-2-1,1 3-7,0 1-1,0-1 1,0 1-1,0-1 0,0 1 1,-1 0-1,1-1 0,0 1 1,-1 0-1,1 0 1,-1 0-1,1 0 0,-1 0 1,0 0-1,1 1 0,-1-1 1,0 1-1,1-1 1,-1 1-1,0-1 0,0 1 1,0 0-1,-2 0 0,-3 0-5,1 1-1,-1-1 0,1 2 1,0-1-1,0 1 0,-1 0 1,1 0-1,0 0 1,1 1-1,-1 0 0,0 0 1,1 1-1,-1-1 0,1 1 1,0 0-1,1 1 0,-1-1 1,1 1-1,-6 7 0,6-7 0,-1 1 0,1 0 0,1-1 0,-1 1 0,1 0-1,0 1 1,0-1 0,1 1 0,0-1 0,0 1 0,1 0 0,-1-1 0,1 1-1,1 0 1,-1 0 0,1 0 0,1 0 0,0 8 0,0-11 5,0-1 1,1 0-1,-1 1 1,1-1-1,-1 0 1,1 0-1,0 0 1,0 0-1,0 0 1,1 0-1,-1 0 0,1-1 1,-1 1-1,4 1 1,0 0-89,0 0-1,0-1 1,0 0 0,0 0 0,0-1-1,0 0 1,9 2 0,-1-1-108,0-1 0,1 0 0,-1-2 0,1 1 0,-1-2 0,23-2 0,21-13-134,2-8-87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 18836,'0'0'109,"0"-1"0,0 1 0,-1-1 0,1 0 0,0 1 0,-1-1 0,1 1 0,-1-1 0,1 1 0,-1-1 0,1 1 0,-1 0 0,1-1 0,-1 1 0,1 0 0,-1-1 0,1 1 0,-1 0 1,0 0-1,1-1 0,-1 1 0,0 0 0,1 0 0,-1 0 0,1 0 0,-1 0 0,0 0 0,0 0 0,-21 2 482,12 1-280,0 0 0,0 0 0,0 1 0,0 1 0,1 0 0,0 0 1,0 1-1,0 0 0,1 0 0,-10 10 0,-7 8-188,-39 49 1,29-28-50,-43 71 1,68-100-59,2 0 0,0 1 0,0 0 0,2 0 1,0 0-1,1 1 0,1 0 0,-3 30 0,7-45-65,-1 1 1,1-1-1,0 0 0,1 0 0,-1 1 0,1-1 0,-1 0 0,1 0 0,0 1 0,0-1 1,0 0-1,1 0 0,-1 0 0,1 0 0,0-1 0,-1 1 0,1 0 0,0-1 1,1 1-1,-1-1 0,0 1 0,1-1 0,-1 0 0,1 0 0,0 0 0,0-1 0,0 1 1,0-1-1,0 1 0,0-1 0,0 0 0,4 1 0,9 1-201,0-1 0,0 0 0,1 0 0,-1-2-1,20-1 1,21-3-399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18236,'-13'23'3182,"-132"256"967,70-127-4093,70-142-163,0-2-219,2-1-1,-1 1 0,-3 13 0,7-21 274,0 0 0,0 0 0,0 0 0,0 0-1,1 0 1,-1 0 0,0 0 0,0 0 0,0 0 0,1 0-1,-1 0 1,0 0 0,0 0 0,0 0 0,1 0 0,-1 0-1,0 0 1,0 0 0,0 0 0,1 0 0,-1 0 0,0 0 0,0 0-1,0 0 1,0 0 0,1 0 0,-1 0 0,0 1 0,0-1-1,0 0 1,0 0 0,0 0 0,1 0 0,-1 0 0,0 1-1,0-1 1,0 0 0,0 0 0,0 0 0,0 0 0,0 1 0,0-1-1,0 0 1,0 0 0,0 0 0,0 1 0,0-1 0,0 0-1,0 0 1,0 0 0,0 1 0,16-18-892,1-8-677,0-2 0,-2 0-1,21-49 1,23-93 183,-24 61 5431,-27 93-1268,-6 21-832,-4 29-137,1-28-1649,-1 84 550,16 163-1,-10-210-1073,-4-39 180,2 14-290,-2-18 502,0-1 0,0 1 1,0 0-1,0-1 0,0 1 0,0-1 1,0 1-1,0 0 0,0-1 0,-1 1 1,1-1-1,0 1 0,0-1 0,0 1 1,-1-1-1,1 1 0,0-1 1,-1 1-1,1-1 0,0 1 0,-1-1 1,1 1-1,-1 0 0,-6-1-391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17004,'3'-5'1928,"11"4"-944,3-4-384,10 5 1129,3-1-433,8-2-456,2-4-432,-3 0-120,-3-2-40,-12-8-256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2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18916,'0'3'1840,"7"-3"-1015,4-2-281,9-1 928,5-2-272,11 0-336,2 0-159,7 0-257,2 0-296,-7-1-832,-1 3-433,-12 3 873,-7 0-160,-18 0-232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17804,'4'4'621,"0"1"0,0-1 0,-1 1 0,1 0 0,-1 0 1,0 0-1,-1 1 0,1-1 0,2 11 0,0-3-81,2 6-399,-1 1 0,-1 0 1,-1 0-1,0 1 1,-2-1-1,0 1 1,-2-1-1,0 1 0,-1 0 1,-1-1-1,-1 1 1,-6 21-1,-2-2-56,-1-1 0,-2 0-1,-2 0 1,-1-2 0,-23 37 0,20-42-62,-1 0 1,-26 30-1,37-51 36,-1 1 0,0-1 0,0-1 0,-1 0 0,-1-1 0,0 0 0,-23 12 1,3-7-3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1 822 12331,'0'-4'176,"0"0"0,0-1 0,0 1 0,0 0 0,1 0 0,0 0 0,0-1 0,0 1 1,0 0-1,1 0 0,-1 0 0,1 1 0,0-1 0,3-4 0,5-7 454,25-27 0,-27 33-357,13-14 63,2 1-1,0 1 1,2 1 0,34-22-1,-9 11-129,75-33 0,-105 55-199,1 0 1,1 2 0,0 0-1,31-5 1,-40 10-13,1 1 1,0 0-1,0 1 0,-1 1 0,1 0 1,0 0-1,-1 2 0,21 5 1,25 8-9,0-3 1,0-2 0,2-3 0,117 1 0,246-37 18,-382 24-7,201-21-2,410-30 3,1 64-7,-161 6 21,1-24 65,-335 5-34,305 11 69,-78 1 101,0-30 532,383-79 861,-715 93-1571,0-3-1,-1-2 0,53-21 1,-76 22-159,0-1 1,-1-1 0,0-2 0,-1-1 0,-1-1 0,34-29-1,-56 42-5,0 0-1,0-1 0,0 0 0,-1 0 0,0 0 0,0 0 0,0-1 0,4-10 1,-2 3-267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12779,'4'4'150,"-1"-1"1,0 1 0,1-1 0,0 0-1,0 0 1,0-1 0,0 1 0,0-1-1,0 0 1,1 0 0,-1 0-1,1-1 1,0 1 0,-1-1 0,10 1-1,4-1 155,0 0 0,34-3 0,3-4 209,104-24 0,53-31-78,-205 59-424,331-114 301,162-46-192,-373 134-129,174-18 1,-220 40 0,-1 4 0,1 3 0,109 15 0,-160-12 6,-1 1 0,0 2 0,0 1-1,-1 1 1,0 1 0,42 23 0,-59-27 2,-1 0 0,1 1 0,-2 1 0,1-1 0,-1 1 0,0 1 0,-1 0 0,0 0 0,0 1 0,-1 0 0,0 0 0,-1 1 0,0 0 0,0 0 0,-2 0 0,1 0 0,-1 1 0,3 19 0,-4-17 8,-2 1 1,0-1-1,0 1 1,-2 0-1,-1 17 1,0-23-6,1 0 1,-1 0-1,-1 0 0,0 0 1,0 0-1,-1-1 1,0 0-1,0 1 0,-7 8 1,1-7 36,10-9-41,0-1 0,0 0 0,0 0 1,-1 0-1,1 1 0,0-1 0,0 0 0,-1 0 1,1 0-1,0 0 0,0 1 0,-1-1 0,1 0 1,0 0-1,0 0 0,-1 0 0,1 0 0,0 0 0,-1 0 1,1 0-1,0 0 0,-1 0 0,1 0 0,0 0 1,0 0-1,-1 0 0,1 0 0,0 0 0,-1 0 1,1 0-1,0-1 0,0 1 0,-1 0 0,1 0 1,0 0-1,-1-1 0,-4-15 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1580 14883,'3'-7'148,"0"0"0,1 1 1,-1 0-1,1-1 0,0 1 0,1 1 0,-1-1 0,1 1 0,0 0 0,0 0 1,9-6-1,2-3 69,64-58 740,89-61 0,307-192 361,20 28-994,485-192-326,-923 463 20,-13 8 91,-1-3 0,82-53 1,-122 72-78,17-14 110,-20 15-129,-1 1 1,1-1-1,0 1 1,0-1-1,-1 0 0,1 1 1,0-1-1,-1 0 1,1 1-1,-1-1 1,1 0-1,-1 0 1,1 0-1,-1 0 0,0 1 1,1-1-1,-1 0 1,0 0-1,1-1 1,-45 8-451,28-7 289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 18748,'14'-8'1536,"-9"8"-1096,-1 10-216,-2 12 721,-2 7-225,0 8-440,-2 4-272,-1 4-360,-1 4-176,-2-6-400,-4-6-1577,-3-10 2017,-4-5-352,-13-17-305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14811,'0'-6'328,"1"0"-1,-1 0 1,1 0 0,0 0-1,0 1 1,1-1 0,-1 0-1,1 0 1,1 1 0,-1-1-1,1 1 1,0 0 0,0 0-1,0 0 1,1 0 0,0 1-1,0-1 1,0 1 0,0 0-1,1 0 1,-1 0 0,1 1-1,0 0 1,0 0 0,8-4-1,1 2-155,-1 0-1,1 0 0,0 2 1,0-1-1,0 2 0,1 0 1,-1 1-1,0 0 0,1 1 1,-1 0-1,1 1 0,-1 1 1,0 1-1,0 0 0,21 7 1,-21-5-151,0 0 0,0 1 0,-1 0 0,1 1 1,-1 1-1,-1 0 0,1 0 0,-2 2 0,1-1 1,-1 2-1,0-1 0,-1 1 0,-1 1 0,15 22 1,-20-26-21,0 0 0,-1 0 0,-1 0 0,1 0 1,-1 1-1,-1-1 0,1 0 0,-1 1 0,-1-1 0,0 1 1,0 0-1,0-1 0,-1 1 0,-1-1 0,1 0 0,-1 1 1,-1-1-1,0 0 0,0 0 0,0 0 0,-1-1 0,0 1 1,-1-1-1,-7 10 0,5-7-4,0-1 1,0 0-1,-1-1 1,-1 0-1,1 0 1,-1-1-1,-1 0 1,1 0-1,-1-1 1,-1-1-1,1 1 1,-1-2-1,1 1 1,-1-2-1,0 1 1,-1-2-1,-16 3 1,23-4-113,0-1 0,-1 0 0,1-1 0,0 1 0,0-1 1,-1 0-1,1 0 0,0 0 0,0-1 0,0 0 0,0 0 1,-6-4-1,9 5 53,0-1 0,0 1-1,0-1 1,0 0 0,1 0 0,-1 1 0,0-1 0,1 0 0,0 0 0,-1-1 0,1 1-1,0 0 1,0 0 0,0-1 0,0 1 0,0-1 0,1 1 0,-1 0 0,1-1 0,0 1-1,-1-1 1,1 0 0,0 1 0,0-1 0,1 1 0,-1-1 0,1 1 0,0-3 0,10-24-613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19444,'4'0'2097,"-1"0"-1329,-2-3 1128,-1 2-768,-8 1-1480,-1 1 40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101 110 14499,'8'5'716,"-8"-4"-538,0-1-1,1 1 1,-1-1 0,1 1 0,-1-1-1,1 1 1,-1-1 0,1 0-1,-1 1 1,1-1 0,0 0 0,-1 1-1,1-1 1,0 0 0,-1 0-1,1 1 1,0-1 0,-1 0 0,1 0-1,0 0 1,-1 0 0,1 0-1,0 0 1,-1 0 0,1 0 0,0 0-1,-1 0 1,1 0 0,0-1-1,-1 1 1,1 0 0,0 0 0,-1-1-1,1 1 1,-1 0 0,1-1-1,-1 1 1,1-1 0,-1 1 0,1-1-1,-1 1 1,1-1 0,-1 1 0,1-1-1,-1 1 1,0-1 0,1 1-1,-1-1 1,0 0 0,1 0 0,3-6 234,0 0 1,-1-1-1,5-13 1,-8 19-393,1 1-1,0-1 1,-1 1 0,0-1 0,1 1 0,-1-1-1,0 0 1,0 1 0,0-1 0,0 0-1,0 1 1,0-1 0,0 1 0,0-1-1,-1 0 1,1 1 0,0-1 0,-1 1 0,0-1-1,1 1 1,-1-1 0,0 1 0,0 0-1,0-1 1,-2-1 0,2 2-13,0 1 1,-1-1-1,1 1 0,-1-1 1,1 1-1,-1 0 0,1 0 1,0-1-1,-1 1 0,1 0 1,-1 0-1,1 1 0,-1-1 1,1 0-1,-1 0 0,1 1 1,-1-1-1,1 1 0,0-1 1,-1 1-1,1 0 0,0-1 1,-3 3-1,-27 22 73,23-16-78,0 0 0,0 0 1,1 1-1,0 1 0,0-1 0,1 1 0,1 0 1,0 0-1,0 1 0,2-1 0,-1 1 0,1 0 1,-2 15-1,5-26-3,0 0 0,0 0 0,0 0 0,0 0 0,0 0 0,0 0 0,0 0 0,0 0 0,1 0 0,-1-1 0,0 1 1,0 0-1,1 0 0,-1 0 0,1 0 0,-1 0 0,1 0 0,-1 0 0,1-1 0,0 1 0,-1 0 0,1 0 0,0-1 0,-1 1 0,2 1 1,0-2-2,-1 0 1,1 1-1,0-1 1,-1 0-1,1 0 1,-1 1-1,1-1 1,-1-1 0,1 1-1,-1 0 1,1 0-1,0 0 1,-1-1-1,3 0 1,5-3-6,1 0-1,-1-1 1,16-10 0,2-3 29,-2-1 0,0 0 1,-1-2-1,-1-1 0,40-49 0,-61 68-19,0 0-1,0 1 0,-1-1 1,1 0-1,-1 0 0,1-1 0,1-5 1,-3 8-4,0 1 0,0-1 0,0 1 0,0-1 0,0 1 0,0-1 0,0 1 0,0-1-1,0 1 1,-1 0 0,1-1 0,0 1 0,0-1 0,0 1 0,0-1 0,-1 1 0,1-1 0,0 1 0,-1 0 0,1-1 0,0 1 0,-1-1 0,0 1-1,0-1 0,0 1-1,0-1 1,1 1 0,-1 0-1,0 0 1,0-1-1,0 1 1,0 0 0,0 0-1,0 0 1,0 0 0,0 0-1,0 0 1,-1 0 0,-5 2-11,1-1 1,0 1 0,0 0-1,0 1 1,0-1 0,0 1-1,1 0 1,-11 8 0,-11 5-1683,30-18-256,-1-1 1319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15571,'-4'0'236,"-1"-1"-1,0 1 0,1 0 1,-1 1-1,1-1 0,-1 1 1,0 0-1,1 0 0,0 0 1,-1 0-1,1 1 1,0 0-1,-1 0 0,1 0 1,0 0-1,1 1 0,-1 0 1,0 0-1,1 0 0,-1 0 1,-5 7-1,-4 6 396,1 1 0,0 0 0,-14 28 0,23-39-524,-17 33 450,3 0 0,1 1 0,1 1 0,3 1 0,-9 49 0,-14 215 52,33-228-523,9-89 90,1-12-135,38-182 49,-8 29-163,-37 172 69,9-27-48,-10 30 49,0 1 0,0-1 0,0 1 0,0-1-1,0 1 1,1-1 0,-1 1 0,0 0 0,0-1 0,0 1 0,1-1 0,-1 1 0,0 0 0,1-1-1,-1 1 1,0 0 0,1-1 0,-1 1 0,0 0 0,1 0 0,-1-1 0,0 1 0,1 0 0,-1 0-1,1 0 1,-1 0 0,1-1 0,-1 1 0,0 0 0,1 0 0,-1 0 0,1 0 0,-1 0 0,1 0-1,-1 0 1,1 0 0,-1 0 0,1 0 0,-1 0 0,0 1 0,1-1 0,-1 0 0,1 0 0,-1 0 0,1 1-1,-1-1 1,0 0 0,1 0 0,-1 1 0,0-1 0,1 0 0,-1 1 0,0-1 0,1 1 0,2 3-17,1 0 1,0 0 0,0 0 0,0 0 0,0-1 0,1 0 0,-1 0-1,8 4 1,-10-6 19,1-1 1,-1 1-1,1-1 0,-1 1 0,1-1 0,0 0 0,-1 0 0,1 0 1,-1-1-1,1 1 0,-1 0 0,1-1 0,-1 0 0,1 1 0,-1-1 0,0 0 1,1 0-1,-1-1 0,0 1 0,4-3 0,4-3 87,1-1 0,-2 0 1,1-1-1,-1 0 0,10-12 0,-30 40 15,-16 40 0,23-49-102,0 0 1,1 0-1,1 1 1,-1-1-1,0 22 1,3-31-1,-1 0 0,1 0 0,0 0 0,0 0 0,0 0 0,1-1 0,-1 1 1,0 0-1,0 0 0,0 0 0,1 0 0,-1 0 0,0 0 0,1-1 0,-1 1 1,1 0-1,-1 0 0,1-1 0,-1 1 0,1 0 0,0-1 0,-1 1 0,1 0 1,0-1-1,0 1 0,0 0 0,1-1 0,0 1 1,-1-1 0,1 0-1,0 0 1,-1 1-1,1-1 1,0-1-1,-1 1 1,1 0-1,0 0 1,-1 0-1,1-1 1,2 0 0,6-3 0,-1 0 0,1-1 0,13-9 0,-21 13-2,177-115 109,-177 115-103,26-13 6,-27 13-9,0 0 0,0 1 0,1-1 0,-1 1 0,0 0 0,1-1 0,-1 1 0,0 0 0,1 0 0,-1 0 0,0 0 0,1 0 0,-1 0 0,0 0 0,1 0 0,-1 1 0,3 0 0,-4-1 0,0 1-1,1-1 0,-1 1 0,1-1 0,-1 1 0,0 0 0,0-1 1,1 1-1,-1 0 0,0-1 0,0 1 0,0 0 0,0-1 1,0 1-1,0 0 0,0 0 0,0-1 0,0 1 0,0 0 1,0-1-1,0 1 0,0 0 0,0-1 0,-1 1 0,1 0 0,0-1 1,-1 2-1,-11 23 22,8-17-24,1-3-1,1-1 10,1 0 1,-1 0-1,0 0 1,1 0-1,0 0 1,-1 7-1,2-11-6,0 0 0,0 1-1,0-1 1,0 1-1,0-1 1,0 0-1,0 1 1,0-1 0,0 0-1,0 1 1,0-1-1,1 0 1,-1 1-1,0-1 1,0 0 0,0 1-1,1-1 1,-1 0-1,0 1 1,0-1-1,1 0 1,-1 0-1,0 1 1,1-1 0,-1 0-1,0 0 1,1 0-1,-1 0 1,1 1-1,0-1 2,1 0 0,0 0 0,-1 0-1,1 0 1,0 0 0,-1 0 0,1 0-1,0-1 1,-1 1 0,1-1 0,1 0-1,17-7 39,0-2 0,0 0 0,-1-1 0,35-27-1,-32 22-2,-10 11-53,-8 11-7,-8 23-16,0-12 37,4-14-4,0 0 1,0 1-1,0-1 0,0 0 1,0 0-1,1 0 0,-1 0 1,1 1-1,1 3 0,-1-6-11,0 0-1,0-1 0,-1 1 0,1 0 1,0 0-1,0-1 0,0 1 0,-1 0 1,1-1-1,0 1 0,0-1 0,0 1 1,0-1-1,0 0 0,0 1 0,0-1 0,0 0 1,1 0-1,-1 0 0,0 0 0,0 0 1,0 0-1,0 0 0,0 0 0,0 0 1,0 0-1,0 0 0,0-1 0,0 1 1,0-1-1,2 0 0,7-3-501,0-1 0,0 0 0,-1-1 0,1 0 0,-1 0 0,-1-1 0,13-11 0,-7 4-299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19508,'-1'5'306,"0"-1"0,0 0 0,0 0 0,0 1 0,-1-1 0,1 0-1,-1 0 1,0 0 0,-1-1 0,-3 7 0,-7 11 797,-23 55 132,-28 84 1,48-111-808,2 1-1,-14 100 1,28-150-427,0 0 0,0 0 0,0 0 1,0 0-1,0 0 0,0 0 0,0 0 0,0 0 0,0 0 0,1 0 1,-1 0-1,0 0 0,0 0 0,0 0 0,0 0 0,0 0 0,0 0 1,0 0-1,0 0 0,0 0 0,0 0 0,0 0 0,0 0 0,0 0 1,0 0-1,0 0 0,1 0 0,4-14-2,6-21-31,0-5-71,-6 16 19,2 1 0,15-38 0,-22 61 82,0 0 0,1 0 1,-1-1-1,0 1 0,0 0 1,0-1-1,1 1 0,-1 0 1,0 0-1,0-1 0,0 1 1,1 0-1,-1 0 0,0 0 1,0 0-1,1-1 0,-1 1 1,0 0-1,1 0 0,-1 0 1,0 0-1,1 0 0,-1 0 1,0 0-1,1-1 0,-1 1 1,0 0-1,1 0 0,-1 0 1,0 0-1,1 1 0,-1-1 1,0 0-1,0 0 0,1 0 1,-1 0-1,0 0 0,1 0 1,-1 0-1,0 1 0,1-1 1,-1 0-1,0 0 0,0 0 1,1 1-1,-1-1 0,0 0 1,0 0-1,1 1 0,14 18 29,-7-9-33,-5-7 10,-1-1-1,1 0 0,0 0 1,0 0-1,0 0 1,0 0-1,0-1 0,0 1 1,0-1-1,1 0 0,-1 0 1,0 0-1,1-1 1,-1 1-1,1-1 0,-1 1 1,1-1-1,-1 0 1,1-1-1,-1 1 0,0-1 1,1 1-1,-1-1 1,1 0-1,-1 0 0,4-2 1,9-5 48,-1-1-1,-1 0 1,0 0 0,19-17 0,-40 35-58,-1 0 1,2 0 0,-1 1-1,2 0 1,-8 15-1,12-24 7,-18 44-3,17-41-2,1-1-1,0 1 0,0 0 0,0 0 0,1 0 1,0 0-1,-1 0 0,1 0 0,1 7 1,-1-10-23,0 0 1,1-1-1,-1 1 1,0 0-1,0-1 1,1 1-1,-1 0 0,1-1 1,-1 1-1,0-1 1,1 1-1,-1-1 1,1 1-1,-1-1 1,1 1-1,-1-1 1,1 1-1,0-1 1,-1 0-1,1 1 1,-1-1-1,1 0 1,0 1-1,-1-1 1,1 0-1,0 0 1,-1 0-1,1 0 1,0 0-1,0 0 1,-1 0-1,1 0 1,0 0-1,-1 0 1,1 0-1,0 0 1,-1 0-1,1 0 1,0-1-1,-1 1 1,2-1-1,1 0-194,1 0 0,-1-1 0,1 1-1,-1-1 1,0 0 0,5-4 0,-1-1-35,1 0 0,-1-1 0,11-17 1,2-9-444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19268,'-3'8'1536,"2"2"-1103,2 5-377,-1-2 88,0 2-1769,5 0 1569,2 3-296,7 0-320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15395,'-9'2'666,"-1"0"-1,1 1 1,-1 1-1,1-1 1,0 2-1,0-1 1,0 1-1,1 1 1,0-1-1,0 1 1,0 1-1,1 0 0,0 0 1,0 0-1,-11 17 1,17-23-638,0 0-1,0 0 1,1 0 0,-1 0-1,0 0 1,1 0 0,-1 0-1,1 0 1,0 1 0,-1-1-1,1 0 1,0 0 0,0 0-1,0 1 1,0-1 0,0 0-1,0 0 1,0 1 0,0-1-1,0 0 1,1 0 0,-1 1-1,0-1 1,1 0 0,-1 0-1,2 2 1,-1-2-11,0 0-1,1 0 1,-1 0 0,1 0-1,0 0 1,-1 0-1,1-1 1,0 1 0,-1 0-1,1-1 1,0 0 0,0 1-1,-1-1 1,1 0 0,3 0-1,7 0-2,-1 0 0,1-1-1,0-1 1,16-4-1,68-24 70,40-9 5,-132 38-86,1 0-1,-1 0 1,1 1-1,-1 0 1,1-1-1,7 2 1,-11-1-3,0 0 1,-1 1 0,1-1 0,0 0 0,0 1-1,0-1 1,0 0 0,0 1 0,0-1-1,-1 1 1,1-1 0,0 1 0,0 0-1,-1-1 1,1 1 0,0 0 0,-1 0 0,1-1-1,-1 1 1,1 0 0,-1 0 0,1 0-1,-1 0 1,0-1 0,1 1 0,-1 0-1,0 0 1,0 0 0,1 0 0,-1 0 0,0 0-1,0 0 1,0 2 0,0-2 0,0 0 1,0 0-1,1 0 1,-1 0-1,0 0 0,1 0 1,-1 0-1,1 0 1,-1 0-1,1 0 1,0 0-1,-1 0 0,1 0 1,0 0-1,0 0 1,0-1-1,0 1 1,-1 0-1,1-1 0,0 1 1,0 0-1,0-1 1,0 1-1,0-1 1,1 0-1,-1 1 0,0-1 1,0 0-1,0 0 1,0 0-1,0 1 1,3-2-1,6 2-82,1 0 0,18-3-1,-12 2-236,40-2-3101,-68-2 2715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20668,'23'-1'2145,"4"-3"-1553,4-2-720,-2 0 1984,-2 2-1504,-8-2 145,-3 3-393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173 227 19100,'0'-2'140,"-1"1"0,0 0-1,1-1 1,-1 1 0,0 0 0,0 0 0,0 0-1,0 0 1,0 0 0,0 0 0,-1 0-1,1 0 1,0 0 0,0 0 0,-1 1 0,1-1-1,0 0 1,-1 1 0,-2-1 0,1 0 73,-1 0 0,0 1 1,1 0-1,-1 0 0,0 0 0,1 0 1,-8 2-1,3-1-87,1 1 1,-1 1-1,1-1 1,0 1-1,0 0 0,0 1 1,-8 5-1,14-8-123,-28 23 18,27-23-21,1 1-1,0-1 1,-1 0-1,1 1 1,0-1-1,0 1 1,0-1-1,0 1 1,0 0 0,0-1-1,1 1 1,-1 0-1,0-1 1,1 1-1,-1 0 1,1 3-1,0-5 1,0 0 0,0 1 0,0-1 0,0 0 0,1 0 1,-1 1-1,0-1 0,0 0 0,1 0 0,-1 1 0,0-1 0,0 0 0,1 0 0,-1 0 0,0 0 0,0 1 0,1-1 0,-1 0 0,0 0 0,1 0 0,-1 0 0,0 0 0,0 0 0,1 0 0,-1 0 0,0 0 1,1 0-1,-1 0 0,0 0 0,1 0 0,-1 0 0,0 0 0,1 0 0,-1 0 0,15-4 5,-13 4-4,13-6 20,1 0-1,-1 0 1,0-1-1,-1-1 1,1-1-1,-2 0 0,16-13 1,82-83 421,-87 79-170,33-48-1,-50 64-163,-27 62 34,-31 80-109,46-114-31,0 1 0,0 0 0,2 0-1,1 0 1,-1 27 0,3-44 0,0 0-1,0-1 0,0 1 1,0 0-1,1 0 0,-1 0 1,1 0-1,-1-1 0,1 1 1,0 0-1,-1 0 0,1-1 1,0 1-1,0-1 1,2 3-1,-2-3 1,0 0 1,0-1-1,0 1 1,0 0-1,0-1 1,0 1-1,0-1 1,0 1-1,1-1 1,-1 1-1,0-1 0,0 0 1,0 1-1,1-1 1,-1 0-1,0 0 1,2 0-1,2-1 6,-1 0 0,0 0-1,0 0 1,0 0-1,0-1 1,0 1 0,-1-1-1,1 0 1,0 0-1,-1 0 1,7-6 0,4-6 54,0-1 1,-1 0 0,-1-1 0,0 0 0,-2-1 0,11-21 0,-18 38 7,-1 7-48,-1 10-16,-1-16-2,1 6-5,0 1-1,0-1 0,0 0 0,1 0 0,0 1 0,0-1 0,1-1 1,0 1-1,0 0 0,0-1 0,7 9 0,-7-10-7,1-1 0,0 0 0,1 0-1,-1 0 1,1-1 0,0 1 0,0-1 0,0 0-1,0 0 1,0-1 0,1 1 0,-1-1 0,1-1 0,10 3-1,-9-2 2,0-1-1,1 0 1,-1-1 0,0 1-1,0-1 1,1-1-1,-1 1 1,10-3-1,-15 3 13,0-1-1,0 0 0,0 1 0,-1-1 0,1 0 0,0 0 0,0 0 1,0-1-1,-1 1 0,1 0 0,0 0 0,-1-1 0,0 1 0,1-1 0,-1 0 1,0 1-1,1-1 0,-1 0 0,0 0 0,-1 0 0,1 0 0,0 1 1,0-1-1,-1 0 0,1 0 0,-1-1 0,0 1 0,1 0 0,-1 0 0,0 0 1,0 0-1,0 0 0,-1-3 0,-1-6 175,-1-1-1,0 1 1,-1 0 0,0 0-1,-1 1 1,0-1 0,-9-14-1,13 24-135,0 0-38,1 1 0,0 0 0,-1-1 0,1 1-1,0-1 1,0 1 0,-1-1 0,1 1 0,0-1 0,0 1 0,0-1 0,-1 1 0,1-1 0,0 1-1,0-1 1,0 1 0,0-1 0,0 1 0,0-1 0,0 1 0,0-1 0,0 1 0,1-1 0,-1 1-1,0-1 1,0 1 0,0-1 0,0 1 0,1-1 0,-1 1 0,0 0 0,1-1 0,-1 1 0,0-1-1,1 1 1,-1 0 0,0-1 0,1 1 0,-1 0 0,1-1 0,-1 1 0,0 0 0,1 0 0,-1-1-1,1 1 1,-1 0 0,1 0 0,-1 0 0,1 0 0,-1 0 0,1 0 0,-1 0 0,1-1 0,-1 2-1,1-1 1,-1 0 0,1 0 0,0 0 0,42 4-605,-32-2 832,71 8-390,-34-10-34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19068,'1'11'325,"0"1"0,0-1-1,-1 1 1,-1-1 0,0 1 0,0-1 0,-4 14-1,-1 13 393,-59 440 1425,65-477-2150,0-1 0,0 1 0,0-1 0,0 0 0,0 1 0,0-1-1,0 1 1,0-1 0,0 1 0,0-1 0,-1 0 0,1 1 0,0-1 0,0 1 0,0-1-1,-1 1 1,1-1 0,0 0 0,0 1 0,-1-1 0,1 0 0,0 1 0,0-1 0,-1 0 0,1 1-1,0-1 1,-1 0 0,0 1 0,-7-11-178,-5-29-62,12 35 218,-13-42-199,0 4 17,-13-71 1,27 112 212,-1-1 1,1 0-1,0 1 0,0-1 0,0 1 0,0-1 0,0 1 1,0-1-1,0 1 0,1-1 0,-1 1 0,0-1 0,1 1 1,0-1-1,-1 1 0,1 0 0,1-3 0,-1 3 3,0 1 0,0-1 0,0 0 0,0 1-1,0-1 1,0 1 0,0-1 0,1 1 0,-1-1 0,0 1-1,0 0 1,1 0 0,-1-1 0,0 1 0,0 0 0,1 0-1,-1 0 1,0 1 0,0-1 0,1 0 0,1 1 0,85 22-823,-9-2 605,-35-14 30,0 0-66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3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165 120 16371,'-7'0'174,"0"0"-1,0 0 0,0 0 0,0 1 1,0 1-1,1-1 0,-1 1 0,0 0 1,1 0-1,-1 1 0,1 0 0,0 0 1,0 0-1,0 1 0,1 0 0,-1 0 0,1 1 1,0-1-1,0 1 0,0 0 0,1 1 1,0-1-1,0 1 0,0-1 0,0 1 1,1 1-1,0-1 0,-2 9 0,4-14-149,0 1-1,1-1 0,0 1 1,-1-1-1,1 1 0,0-1 1,0 1-1,0 0 0,0-1 1,0 1-1,0-1 0,0 1 1,0-1-1,1 1 0,-1-1 1,1 1-1,-1-1 0,1 1 1,0-1-1,-1 1 0,1-1 1,0 0-1,2 3 0,-2-3 17,1 0-1,0 0 1,0 0-1,0 0 1,-1-1 0,1 1-1,0 0 1,0-1-1,0 1 1,0-1-1,0 0 1,0 0-1,0 0 1,1 0-1,2 0 1,5-1 124,0-1 0,0 0 0,0-1 1,0 0-1,0 0 0,9-6 0,-5 2 83,0-1 0,-1 0 1,0-1-1,0 0 0,-1-1 0,-1-1 0,16-17 1,-20 20-223,-1 0-1,-1 0 1,1 0 0,-1-1 0,-1 1 0,0-1 0,0 0 0,0-1 0,-2 1-1,1-1 1,-1 1 0,0-1 0,0-11 0,-2 21-107,1-1-1,-1 0 1,0 0-1,0 0 1,0 0 0,0-1-1,0 1 1,0 0-1,0 0 1,0 0 0,0 0-1,-1 1 1,1-1-1,0 0 1,-1 0 0,1 0-1,-1 0 1,1 0 0,-1 0-1,1 0 1,-1 0-1,0 1 1,1-1 0,-1 0-1,0 0 1,-1 0-1,2 1 29,0 0-1,-1 0 1,1 0-1,0 0 1,0 1-1,0-1 1,0 0-1,-1 0 1,1 0-1,0 0 1,0 1-1,0-1 0,0 0 1,0 0-1,0 0 1,0 1-1,0-1 1,-1 0-1,1 0 1,0 1-1,0-1 1,0 0-1,0 0 1,0 1-1,0-1 1,0 0-1,0 0 0,0 0 1,0 1-1,1-1 1,-1 0-1,0 0 1,0 1-1,0-1 1,0 0-1,0 0 1,0 0-1,0 1 1,1-1-1,-1 0 1,0 0-1,6 12-659,6-6-1,6-5-32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128 204 12563,'6'-13'653,"-2"5"-268,0 0-1,0 0 1,-1-1 0,0 0 0,0 0-1,-1 0 1,0 0 0,-1 0 0,1-14 0,-2 23-363,0 0 0,0-1 1,0 1-1,0 0 1,0 0-1,0 0 0,-1 0 1,1 0-1,0 0 1,0 0-1,0 0 0,0 0 1,0 0-1,0-1 1,0 1-1,0 0 0,0 0 1,0 0-1,0 0 1,0 0-1,0 0 0,0 0 1,0 0-1,-1 0 1,1 0-1,0 0 0,0 0 1,0 0-1,0 0 1,0 0-1,0 0 0,0 0 1,0 0-1,0 0 1,-1 0-1,1 0 0,0 0 1,0 0-1,0 0 1,0 0-1,0 0 0,0 0 1,0 0-1,0 0 1,0 0-1,0 0 0,-1 0 1,1 0-1,0 0 1,0 0-1,0 0 0,0 0 1,0 0-1,0 0 1,0 0-1,0 0 0,0 1 1,0-1-1,0 0 1,0 0-1,0 0 0,0 0 1,-1 0-1,1 0 1,0 0-1,0 0 0,0 0 1,0 0-1,0 1 1,-8 11 695,-8 18-13,-8 25-85,2 0 0,3 2 0,3 0-1,-14 88 1,30-143-606,-5 47 376,5-47-376,0 0 0,0 1-1,0-1 1,0 0 0,1 0 0,-1 0-1,1 0 1,-1 0 0,1 0 0,0 0-1,0 0 1,0 0 0,0 0 0,0 0-1,0-1 1,0 1 0,1 0 0,-1-1-1,3 3 1,-3-3-9,-1-1-1,1 0 1,-1 0-1,1 1 1,0-1-1,-1 0 1,1 0-1,-1 0 1,1 0-1,0 0 0,-1 1 1,1-1-1,0 0 1,-1-1-1,1 1 1,0 0-1,-1 0 1,1 0-1,-1 0 1,1 0-1,0-1 1,-1 1-1,1 0 1,-1-1-1,1 1 1,-1 0-1,1-1 1,-1 1-1,1 0 1,-1-1-1,1 1 1,-1-1-1,1 1 1,-1-1-1,0 1 1,1-1-1,-1 0 1,0 1-1,1-1 1,-1 1-1,0-2 1,10-26 115,-8 17-69,0 0-1,-1 0 1,-1-1-1,1 1 0,-2 0 1,0-1-1,0 1 0,-1 0 1,0 0-1,-1 0 0,0 0 1,-1 1-1,0-1 1,-1 1-1,0 0 0,-13-19 1,18 29-38,-1-1-1,1 0 1,-1 0 0,1 1 0,-1-1 0,1 0 0,-1 1 0,0-1 0,1 1-1,-1-1 1,0 1 0,1-1 0,-1 1 0,0 0 0,0-1 0,0 1-1,1 0 1,-1-1 0,0 1 0,0 0 0,0 0 0,0 0 0,-1 0 0,1 0-5,1 1 0,0-1 0,-1 1 0,1-1 0,0 1 1,-1-1-1,1 1 0,0-1 0,0 1 0,-1-1 0,1 1 1,0 0-1,0-1 0,0 1 0,0-1 0,0 1 0,0 0 1,0-1-1,0 1 0,0-1 0,0 1 0,0-1 0,0 1 1,1 0-1,-1-1 0,0 1 0,0-1 0,1 1 0,-1-1 1,0 1-1,1-1 0,-1 1 0,0-1 0,1 1 0,3 5-98,-1-1 0,1 0-1,0 0 1,1 0-1,-1 0 1,1-1-1,0 0 1,0 0-1,1 0 1,-1 0-1,1-1 1,-1 0-1,9 3 1,0 0-333,-1-2 1,1 1-1,0-2 0,0 1 1,15 0-1,-15-3-35,0 0-1,0 0 1,1-2-1,-1 0 1,0 0-1,0-2 0,0 1 1,0-2-1,0 0 1,-1-1-1,0 0 1,15-8-1,-24 10 429,0 0 0,0 0 0,0 0-1,0-1 1,-1 1 0,5-7 0,-7 8 106,0 1 1,0 0 0,0-1 0,0 1-1,0-1 1,0 1 0,0-1-1,-1 0 1,1 1 0,-1-1-1,1 0 1,-1 1 0,0-1-1,1 0 1,-1 1 0,0-1-1,0 0 1,0 1 0,0-1-1,-1 0 1,1 0 0,-1-1-1,1 2-15,-1 1-1,1-1 1,-1 0-1,1 1 1,-1-1-1,1 1 1,-1-1-1,1 1 1,-1-1-1,0 1 1,1 0-1,-1-1 1,0 1-1,1 0 0,-1 0 1,0-1-1,1 1 1,-1 0-1,0 0 1,0 0-1,1 0 1,-1 0-1,0 0 1,0 0-1,1 0 1,-1 0-1,0 0 1,0 0-1,1 0 1,-1 1-1,0-1 1,1 0-1,-2 1 0,-23 12 1144,15-6-947,1 0 0,-1 1-1,1 0 1,1 0 0,0 1 0,0 0 0,1 0 0,0 1 0,0 0 0,1 0 0,1 0-1,-1 1 1,2 0 0,-1 0 0,-1 12 0,5-22-238,1 0 1,-1 0-1,1 0 1,0 0-1,0 0 1,-1 0-1,1 0 1,0 0-1,0 0 1,0 0-1,0 0 1,0 0-1,0 0 1,1-1-1,-1 1 1,0 0-1,0 0 1,1 0-1,-1 0 1,0 0-1,1 0 1,-1 0-1,1 0 1,-1-1-1,1 1 1,0 0-1,-1 0 1,1-1-1,0 1 1,-1 0-1,1-1 1,0 1-1,0-1 1,0 1-1,-1-1 1,1 1-1,0-1 1,0 0-1,0 1 1,0-1-1,0 0 1,0 0-1,0 0 1,0 1-1,0-1 1,0 0-1,0 0 1,0 0-1,2-1 1,3 0 33,1 0 1,-1-1-1,0 1 1,1-1 0,11-6-1,-5 1 23,1-1 0,-1 0 0,0-1 0,-1 0 0,13-13 0,48-57 82,-66 71-184,-19 29-95,1 0 0,1 0 0,1 1 0,-7 24 0,16-44 120,-1 0 1,1 0-1,-1 1 0,1-1 1,0 0-1,0 0 1,0 0-1,0 0 0,1 0 1,-1 0-1,2 4 0,-2-5 2,0 0 0,1-1 0,-1 1 0,1 0-1,-1 0 1,1-1 0,0 1 0,-1 0 0,1-1-1,0 1 1,-1-1 0,1 1 0,0 0-1,0-1 1,-1 0 0,1 1 0,0-1 0,0 1-1,1-1 1,2 1 6,0-1-1,0 0 1,0 0 0,0 0-1,0 0 1,1-1 0,-1 0-1,0 0 1,-1 0 0,6-2-1,11-5 16,0 0-1,-1-2 1,0 0-1,-1-1 1,0-1-1,-1 0 1,-1-2-1,0 0 1,15-17-1,8-12 31,-1-3 0,30-50 0,-1-9-22,-58 89-35,-1 0 0,0-1-1,-1 0 1,6-26 0,-13 42 1,1 0 1,-1 0-1,0 1 1,0-1-1,1 0 0,-1 0 1,0 0-1,0 0 1,0 0-1,0 0 1,0 0-1,-1 0 0,1 0 1,0 0-1,-1-1 1,1 2 1,0 0 0,-1-1 0,1 1 0,0 0 0,0 0 0,-1 0 0,1 0 0,0 0 0,-1 0 0,1 0 0,0 0 0,-1 0 0,1 0 0,0 0 0,0 0 0,-1 0 0,1 0 0,0 0 0,-1 0 0,1 0 0,0 0 0,0 0 0,-1 1 0,1-1 0,0 0 0,0 0 0,-1 0 0,1 0 0,0 1 0,-1-1 0,-20 20-70,-8 20 44,1 1-1,1 1 1,3 1-1,1 1 1,-21 63 0,38-92 35,2 0-1,0 1 1,0 0 0,1 0 0,2 0 0,-1 18 0,2-30-2,0 0 0,0 0-1,1 0 1,0 0 0,0 0 0,0 0-1,0 0 1,0 0 0,1 0 0,0-1-1,0 1 1,4 5 0,-4-7-2,0 1 0,0-1 0,1-1 0,-1 1 0,1 0 0,-1 0 0,1-1 0,0 0-1,-1 1 1,1-1 0,0 0 0,0 0 0,0-1 0,0 1 0,0-1 0,0 1 0,0-1 0,0 0 0,5 0 0,0-1-1,1-1 1,0 1-1,-1-1 0,1-1 1,-1 0-1,1 0 1,-1-1-1,0 1 0,-1-2 1,1 1-1,-1-1 1,0-1-1,0 1 0,0-1 1,11-12-1,-3 0-18,0 0 1,-1-1-1,-1 0 1,19-39-1,-29 51 11,1-1-1,-2 0 1,1 1-1,-1-1 1,0 0-1,1-11 1,-3 18 4,0 0 0,0 1 0,0-1 0,0 0 0,0 0 1,0 0-1,0 0 0,0 0 0,-1 0 0,1 1 0,0-1 0,0 0 0,-1 0 0,1 0 1,0 1-1,-1-1 0,1 0 0,-1 0 0,1 1 0,-1-1 0,1 0 0,-1 1 1,0-1-1,1 1 0,-2-2 0,0 2 0,0 0 0,0 0 0,0 0 0,0 0 0,0 0 0,1 0-1,-1 1 1,0-1 0,0 1 0,0-1 0,1 1 0,-1 0 0,0-1 0,1 1 0,-1 0 0,0 0 0,-2 3 0,-11 6 12,1 0 0,1 1 0,0 1 0,0 1 0,-15 18 0,20-21 7,0 1 1,1-1-1,0 1 0,1 0 1,0 1-1,1-1 0,0 1 0,-3 15 1,8-26-15,-1 1 1,1-1 0,-1 0-1,1 1 1,0-1 0,0 1-1,0-1 1,0 1 0,0-1-1,0 1 1,0-1 0,0 1-1,1-1 1,-1 1 0,1-1-1,-1 1 1,1-1 0,-1 0-1,1 1 1,0-1 0,-1 0-1,1 0 1,0 1 0,0-1-1,0 0 1,0 0 0,0 0-1,0 0 1,1 0 0,-1 0-1,0 0 1,0-1 0,1 1-1,-1 0 1,1-1 0,-1 1-1,0-1 1,1 1 0,-1-1-1,1 0 1,-1 0 0,3 1-1,6-1 17,0 0-1,0 0 1,0 0 0,19-5-1,-27 5-19,27-6 33,46-17-1,-49 14 4,51-11-1,-74 19-37,1 1 0,-1-1-1,0 1 1,0 0 0,0 0 0,1 0 0,-1 0 0,0 0 0,0 1 0,0 0 0,0-1 0,4 3 0,-5-2 0,-1 0 0,0 0 1,1 0-1,-1 0 1,0 0-1,0 1 1,0-1-1,0 0 0,0 1 1,0-1-1,0 1 1,-1-1-1,1 1 0,-1 0 1,1-1-1,-1 1 1,1-1-1,-1 1 1,0 0-1,0-1 0,0 1 1,0 0-1,0 3 1,0 8-7,-1-9 12,1 1-1,0 0 1,0 0-1,1-1 1,1 9-1,-2-11 0,1-1 0,-1 0 0,1 0 0,-1 0-1,1 1 1,0-1 0,0 0 0,-1 0 0,1 0 0,0 0 0,0 0 0,0 0 0,0 0-1,0-1 1,0 1 0,0 0 0,1 0 0,-1-1 0,0 1 0,0-1 0,0 1 0,1-1-1,-1 0 1,0 1 0,3-1 0,6 1 15,1 0 1,-1 0-1,1-2 0,0 1 0,-1-1 0,15-4 1,64-20-36,-23 6-284,-53 18 6,-11 7-469,-16 15-850,7-11 1447,2-2-251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18756,'4'-5'471,"-1"0"1,1 0-1,0 1 0,0 0 0,1 0 1,-1 0-1,1 0 0,0 1 0,0-1 1,0 1-1,0 1 0,1-1 0,9-3 1,-6 4-173,-1 0-1,1 0 1,0 1 0,0 0 0,0 1 0,0 0 0,0 0-1,13 3 1,-16-2-280,-1 0 0,0 0 0,0 0 0,0 1 0,0 0 0,0 0 0,0 0 0,0 1 0,-1 0 0,1 0 0,-1 0 0,0 0-1,0 1 1,0 0 0,0-1 0,-1 1 0,1 1 0,3 5 0,-5-6-20,0 0 1,0-1-1,-1 1 0,1 0 1,-1 0-1,0 0 1,0 1-1,-1-1 0,1 0 1,-1 0-1,0 0 0,0 0 1,0 1-1,-1-1 0,1 0 1,-1 0-1,0 0 0,0 0 1,-1 0-1,1 0 0,-1 0 1,0 0-1,-4 5 0,-13 14-102,16-20-47,0 0-1,0 0 0,1 0 1,-1 0-1,1 0 0,0 1 1,0-1-1,0 1 0,0-1 1,-2 8-1,4-9 45,0-1-1,0 0 1,0 1 0,0-1 0,1 0-1,-1 1 1,1-1 0,-1 0-1,1 0 1,-1 1 0,1-1 0,0 0-1,0 0 1,-1 0 0,1 0-1,0 0 1,0 0 0,0 0-1,2 1 1,25 19-1036,-20-15 779,0 0 179,6 3-90,-1 1 0,0 1 0,22 24 0,-32-32 320,0 1 0,-1 0 0,1-1 0,-1 1 0,0 0-1,0 0 1,0 0 0,-1 0 0,1 0 0,-1 1 0,0-1 0,0 0 0,-1 1 0,1-1 0,-1 1 0,0-1 0,0 1 0,0-1 0,-1 0 0,-1 6 0,-1-1 206,0 1 0,-1 0 0,-1-1 0,0 0 0,0 0 0,0-1 0,-1 1 0,-1-1 0,1 0 0,-2-1 0,1 0 0,-8 7 0,7-8-70,1 0-1,-1-1 1,0 0-1,0 0 0,0 0 1,-1-1-1,1-1 0,-1 1 1,0-1-1,0-1 1,0 0-1,0 0 0,-14 0 1,20-1-257,0-2 1,-1 1 0,1 0 0,0-1-1,-1 1 1,1-1 0,0 0-1,0 0 1,0-1 0,0 1 0,0 0-1,0-1 1,0 0 0,0 0-1,0 0 1,1 0 0,-1 0 0,1 0-1,0-1 1,-1 1 0,1-1-1,0 0 1,1 1 0,-1-1-1,0 0 1,1 0 0,-1 0 0,1 0-1,0-1 1,0 1 0,1 0-1,-1 0 1,0-6 0,0-22-564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58 15915,'0'-1'92,"-1"0"0,1-1-1,-1 1 1,1-1 0,0 1-1,-1 0 1,1-1 0,0 1-1,0-1 1,0 1 0,0-1 0,0 1-1,0 0 1,1-1 0,-1 1-1,0-1 1,1 1 0,-1 0-1,1-1 1,0 1 0,-1 0-1,1-1 1,0 1 0,1-1-1,0 0 50,0 0-1,0 0 0,1 0 0,-1 1 0,0-1 1,1 1-1,0 0 0,-1-1 0,1 1 1,0 0-1,4-1 0,-1 1 21,0 0 0,0 0 1,0 1-1,0-1 0,0 1 0,0 0 1,0 1-1,-1 0 0,1 0 0,0 0 1,0 0-1,6 3 0,-10-3-126,-1 0 0,1 0 0,0 0 0,0 0 0,-1 0 1,1 1-1,0-1 0,-1 0 0,0 1 0,1-1 0,-1 1 0,0 0 0,0-1 0,1 1 0,-1 0 0,-1 0 0,1 0 0,0 0 1,0 0-1,0 2 0,-1-1-15,0-1 1,0 1-1,0 0 1,0 0-1,-1-1 1,1 1-1,-1 0 1,0 0-1,0-1 1,0 1-1,0-1 1,0 1-1,-2 2 1,-4 5 2,0 0 0,-1 0 0,0-1 1,0 0-1,-14 11 0,-19 12 48,23-19-15,0 0 0,-16 19 0,30-29-25,0 1-1,1 0 1,0 0-1,0 1 0,0-1 1,0 0-1,1 1 1,0 0-1,0-1 1,0 1-1,0 0 1,1 0-1,0 0 1,-1 7-1,2-10-11,0 1 0,0 0 0,0-1 0,0 1 0,1 0 0,-1-1 0,1 1 0,0-1 0,-1 1 0,1-1 0,1 1 0,-1-1 0,0 1 0,0-1 0,1 0 0,3 4 0,-2-3 23,1 1-1,-1-1 1,1 0 0,0-1-1,0 1 1,0-1-1,0 0 1,9 4-1,0-3-149,-1 1 0,1-2 0,-1 0 0,1 0 0,0-1 0,16-1 0,-18 0-182,-1-1-1,1-1 0,-1 0 1,0 0-1,0-1 0,0 0 0,0-1 1,14-7-1,5-6-355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13643,'-13'171'7874,"6"-119"-6646,2 93-1,5-140-1190,0-1 1,0 0-1,1 1 1,0-1-1,0 0 1,0 0 0,0 0-1,1 1 1,-1-1-1,1 0 1,3 5-1,-3-8-25,-1 1-1,1-1 0,-1 1 1,1-1-1,0 0 0,-1 0 1,1 0-1,0 0 1,0 0-1,0 0 0,0 0 1,0 0-1,0-1 0,0 1 1,0-1-1,0 0 1,0 1-1,0-1 0,1 0 1,-1 0-1,0 0 0,0-1 1,0 1-1,4-1 1,6-3 16,1 1 1,-1-2 0,0 1-1,0-2 1,-1 1 0,1-2-1,-1 1 1,-1-2 0,18-14-1,-1-2 38,-1-2 0,26-34 0,-33 38-40,40-53 19,-52 66-50,-1-1 0,0 0 0,-1 0 0,0-1 0,6-20 0,-10 30 2,-1 1 1,0-1-1,0 1 1,0-1-1,1 1 1,-1 0-1,0-1 0,0 1 1,0-1-1,0 1 1,0-1-1,0 1 1,0-1-1,0 1 0,0-1 1,0 1-1,0-1 1,0 1-1,0-1 0,-1 1 1,1-1-1,0 1 1,-1-2-1,-7 8-57,-13 23-21,4 4-11,-26 68-1,36-83 82,2 2 0,0-1 0,1 0 0,1 1-1,-1 28 1,4-42 34,0-1 0,0 1-1,1-1 1,0 1 0,0-1-1,0 0 1,1 1 0,0-1-1,0 0 1,0 0 0,0 0 0,6 8-1,-5-10 19,-1 0 0,1-1 0,-1 1 0,1-1 0,0 1 0,0-1 0,0 0 0,0 0 0,1 0 0,-1-1-1,0 1 1,1-1 0,0 0 0,-1 0 0,1 0 0,-1 0 0,1-1 0,0 1 0,5-1 0,3 0 91,0-2 1,-1 1 0,1-1-1,-1-1 1,0 0 0,0-1-1,0 0 1,0 0-1,0-1 1,-1-1 0,0 0-1,0 0 1,0-1-1,-1 0 1,0-1 0,12-13-1,-6 5 35,0-2 0,-1 1-1,-1-2 1,-1 1-1,-1-2 1,0 0 0,13-36-1,-14 26-55,10-46-1,-18 65-154,0 1-1,-1-1 1,0 0-1,-1 1 1,0-1-1,-1 0 1,-3-20 0,3 30 2,1-1 1,0 1 0,-1-1 0,1 1 0,0 0-1,-1-1 1,0 1 0,1-1 0,-1 1-1,0 0 1,0 0 0,0 0 0,0-1 0,0 1-1,0 0 1,0 0 0,0 0 0,0 0 0,0 0-1,0 1 1,-2-2 0,2 2-32,0 0-1,-1 0 1,1 0 0,0 0 0,0 0-1,-1 0 1,1 0 0,0 0 0,0 1-1,0-1 1,-1 1 0,1-1 0,0 1-1,0-1 1,0 1 0,0-1-1,0 1 1,0 0 0,-1 1 0,-5 3-559,1 1 1,0 1 0,1-1-1,0 1 1,-6 10 0,6-10 318,1 0 0,0 1 1,1-1-1,0 1 0,0 0 1,-3 15-1,2 13-982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195 107 19324,'-1'-1'119,"1"-1"-1,-1 1 0,0 0 1,0-1-1,0 1 1,0 0-1,0-1 1,0 1-1,0 0 1,0 0-1,-1 0 0,1 0 1,0 0-1,-1 0 1,1 1-1,-1-1 1,1 0-1,-1 1 0,1-1 1,-3 0-1,0 1 42,1-1 0,-1 1 0,1 0 0,-1 0 0,1 1 0,-1-1 0,1 1 0,0-1 0,-5 3 0,-2 0 132,1 1-1,0 0 0,0 1 1,0 0-1,1 0 0,-9 8 1,10-7-175,1 0 0,0 0 0,0 0 0,-9 15 0,13-18-94,0 1 0,0 0 0,0 0-1,0 0 1,0 0 0,1 0 0,0 0 0,0 0-1,0 1 1,1-1 0,-1 7 0,1-9-17,0-1 1,0 0 0,0 0 0,0 0-1,1 0 1,-1 1 0,0-1 0,1 0 0,-1 0-1,1 0 1,-1 0 0,1 0 0,0 0-1,-1 0 1,1 0 0,0 0 0,0-1-1,0 1 1,0 0 0,-1 0 0,1-1 0,0 1-1,0 0 1,0-1 0,1 1 0,-1-1-1,0 1 1,0-1 0,0 0 0,0 1-1,0-1 1,0 0 0,1 0 0,-1 0-1,0 0 1,0 0 0,0 0 0,2 0 0,5-1 28,1 0 1,-1-1 0,0 1 0,10-5-1,3-2 35,0 0 0,-1-2 0,0-1-1,0 0 1,-1-1 0,18-16 0,-8 4 51,-1-1 1,43-52 0,-69 75-119,0 0 0,0-1 0,0 1 0,-1-1 0,1 1 0,-1-1 0,0 0 0,2-4 1,-3 7-5,0 0 1,0 0 0,0-1-1,0 1 1,0 0 0,0 0-1,0 0 1,0 0 0,0 0-1,0 0 1,0 0 0,0 0-1,0 0 1,0 0 0,0-1-1,0 1 1,0 0 0,-1 0-1,1 0 1,0 0 0,0 0-1,0 0 1,0 0 0,0 0-1,0 0 1,0 0 0,0 0-1,0 0 1,0 0 0,0 0-1,-1 0 1,1 0 0,0 0-1,0 0 1,0 0 0,0 0 0,0 0-1,0 0 1,0 0 0,0 0-1,0 0 1,-1 0 0,1 0-1,0 0 1,0 0 0,0 0-1,0 0 1,0 0 0,0 0-1,0 0 1,0 0 0,0 0-1,0 0 1,-1 0 0,1 0-1,0 0 1,0 1 0,0-1-1,0 0 1,0 0 0,0 0-1,0 0 1,0 0 0,0 0-1,0 0 1,0 0 0,-14 15-47,-6 10-284,0 1 1,2 1 0,1 0 0,-23 52 0,38-74 213,0 0 0,1-1 0,-1 1 0,1 0 0,-1 9 0,2-13 118,0 0-1,0 1 1,0-1 0,0 0 0,0 0-1,1 0 1,-1 1 0,0-1 0,1 0-1,-1 0 1,0 0 0,1 0 0,-1 0-1,1 0 1,0 0 0,-1 0-1,1 0 1,0 0 0,0 0 0,-1 0-1,1-1 1,0 1 0,0 0 0,0 0-1,0-1 1,0 1 0,0-1 0,0 1-1,0-1 1,2 1 0,26 1-364,9-7-104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17036,'-132'187'4962,"118"-164"-4597,1 1 0,1 0-1,2 1 1,0 0-1,2 0 1,-8 39 0,15-58-337,0-1 1,0 0-1,1 1 1,0-1 0,0 1-1,0-1 1,1 0 0,-1 1-1,3 6 1,-2-11-24,-1 0 0,1 0 0,-1 0 0,1 0-1,-1 1 1,1-1 0,0 0 0,0 0 0,0 0 0,0-1 0,-1 1 0,1 0-1,0 0 1,0 0 0,1-1 0,-1 1 0,2 0 0,-1 0-3,0-1 1,0 1-1,0-1 0,0 0 0,0 0 1,0 1-1,0-2 0,0 1 1,0 0-1,1 0 0,-1-1 1,0 1-1,4-2 0,6-3-9,-1-1-1,1 0 0,-1-1 0,0 0 0,11-10 1,-11 8-7,0 1 0,0 1 1,1 0-1,20-9 1,-31 15 8,0 1 1,1-1 0,-1 1-1,0-1 1,0 1 0,1 0-1,-1 0 1,0-1 0,1 1-1,-1 0 1,0 0 0,1 0 0,-1 1-1,0-1 1,1 0 0,-1 0-1,0 1 1,0-1 0,3 2-1,-3-2 2,0 1-1,-1 0 1,1 0-1,0 0 1,-1 0-1,1 0 0,-1 0 1,1 0-1,-1 0 1,1 0-1,-1 0 1,1 0-1,-1 0 1,0 0-1,0 0 0,0 0 1,1 0-1,-1 2 1,-1 7-13,0 0 1,0-1 0,-1 1-1,-4 13 1,2-7 7,3-15 8,1 0-1,0-1 1,0 1 0,-1 0 0,1-1-1,0 1 1,0 0 0,0-1 0,0 1 0,0 0-1,0-1 1,0 1 0,0 0 0,0-1-1,0 1 1,0 0 0,1-1 0,-1 1-1,0-1 1,0 1 0,1 0 0,-1-1-1,0 1 1,1-1 0,-1 1 0,1-1-1,-1 1 1,1 0 0,0-1 1,0 0 1,0 0-1,0 0 0,0 0 1,0 0-1,0 0 0,0 0 1,0 0-1,0 0 1,0-1-1,0 1 0,0 0 1,0-1-1,0 1 0,-1-1 1,3 0-1,37-29 64,-37 27-61,5-5 110,0-1-1,0 0 0,0 0 1,-1-1-1,-1 0 0,0 0 1,0 0-1,-1-1 0,0 0 1,-1 0-1,0 0 1,3-20-1,-6 30-104,-1 1 0,0-1 0,1 1 0,-1-1 0,1 1 0,-1 0 0,0-1 0,1 1 0,-1-1 0,1 1 0,-1 0 0,1-1 0,-1 1 0,1 0 1,0 0-1,-1 0 0,1-1 0,-1 1 0,1 0 0,-1 0 0,1 0 0,0 0 0,-1 0 0,1 0 0,-1 0 0,1 0 0,0 0 0,-1 0 0,1 0 0,-1 0 0,1 1 0,-1-1 0,1 0 0,0 0 0,-1 1 0,2 0 0,29 12-105,-21-8-7,12 4-644,0-1 0,23 5 1,-35-11 499,-1 0 0,1-1 1,0 0-1,0 0 1,0-1-1,-1 0 0,18-3 1,4-7-522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14003,'-9'2'682,"0"2"-1,1-1 1,0 1 0,0 0 0,0 1-1,0 0 1,1 0 0,-10 9-1,7-5-204,1 0 0,-1 1 0,2 0 0,0 0 0,-8 13 0,15-22-473,0 0 0,1 0 0,-1 0 0,0 0 0,1 0 0,-1 0 0,1 1 0,-1-1 0,1 0 0,-1 0 0,1 1 0,0-1 0,0 0 0,-1 0 0,1 1 0,0-1 0,0 0 1,0 1-1,1-1 0,-1 0 0,0 1 0,0-1 0,1 0 0,-1 0 0,1 0 0,-1 1 0,1-1 0,-1 0 0,1 0 0,0 0 0,0 0 0,-1 0 0,1 0 0,0 0 0,0 0 0,0 0 1,0 0-1,0-1 0,0 1 0,3 1 0,4 2-193,0-1 0,0 0 0,1-1 0,-1 1 0,11 0 0,4 2-122,-14-3 209,19 6-482,28 11-1,-49-16 537,0 0 0,0 0 0,-1 1 0,1 0 1,-1 0-1,0 0 0,0 1 0,-1 0 0,9 9 0,-14-13 79,1-1 0,0 1 0,0 0 1,-1 0-1,1 0 0,-1 0 0,1 0 0,-1 0 0,1 0 1,-1 0-1,0 0 0,0 0 0,1 0 0,-1 0 0,0 1 1,0-1-1,0 0 0,0 0 0,0 0 0,0 0 0,0 0 1,-1 0-1,1 0 0,0 0 0,-1 0 0,1 1 0,-1 0 1,-1 0 61,0 1 1,0-1-1,0 0 1,0 0-1,0-1 1,0 1-1,0 0 1,-1-1-1,1 1 0,-5 1 1,-5 2 292,0 0 0,0-2-1,0 1 1,-13 1 0,3-1 118,-46 5 304,62-8-969,0-1 1,-1 0 0,1 0 0,0-1-1,0 1 1,0-2 0,0 1 0,-7-2-1,13 2 130,-1 1 1,0 0-1,0 0 0,1-1 0,-1 1 0,0-1 0,0 1 0,1-1 0,-1 1 0,0-1 0,1 1 0,-1-1 1,1 0-1,-1 1 0,1-1 0,-1 0 0,1 1 0,-1-1 0,1 0 0,0 0 0,-1 0 0,1 1 0,0-1 1,0 0-1,-1 0 0,1 0 0,0-1 0,5-10-641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201 390 14155,'10'-2'766,"-8"2"-579,0 0-1,0-1 0,0 1 1,1-1-1,-1 1 1,0-1-1,0 0 1,0 0-1,0 0 1,0 0-1,-1 0 1,4-2-1,-5 3-153,0 0 1,0 0-1,0 0 1,0 0-1,0-1 0,0 1 1,0 0-1,0 0 1,0 0-1,0 0 0,0 0 1,0-1-1,0 1 1,0 0-1,0 0 1,0 0-1,-1 0 0,1 0 1,0-1-1,0 1 1,0 0-1,0 0 0,0 0 1,0 0-1,0 0 1,0 0-1,0 0 0,0-1 1,-1 1-1,1 0 1,0 0-1,0 0 0,0 0 1,0 0-1,0 0 1,0 0-1,-1 0 0,1 0 1,0 0-1,0 0 1,0 0-1,0 0 0,0 0 1,-1 0-1,1 0 1,0 0-1,0 0 0,0 0 1,0 0-1,0 0 1,-1 0-1,1 0 1,0 0-1,0 0 0,0 0 1,0 0-1,-1 0 1,-11 0 1398,3 2-1105,-1-1 1,1 2-1,0-1 0,0 1 1,0 1-1,0-1 0,0 1 1,-9 7-1,1-1-116,1 2-1,-30 24 1,39-29-153,0 1 0,1-1 0,0 1-1,0 0 1,-6 13 0,11-19-41,0 0-1,0 0 1,0 1 0,0-1-1,0 1 1,1-1 0,-1 1 0,1-1-1,0 1 1,0-1 0,0 4 0,0-4-11,0-1 1,1 0 0,-1 0 0,0 0 0,1 0-1,-1 0 1,1 0 0,-1 0 0,1 0 0,0 0-1,0 0 1,-1 0 0,1 0 0,0 0 0,0-1-1,0 1 1,0 0 0,0-1 0,0 1 0,0 0-1,0-1 1,0 1 0,0-1 0,0 0 0,2 1-1,5 1 3,0-1 0,0 0 0,-1 0 0,1 0 0,0-1 0,0-1 0,0 1 0,0-1 0,0-1 0,0 0 0,0 0 0,12-5 0,1-1 12,-2-1-1,1-1 1,26-19 0,-19 11 14,-1-2-1,-2-1 0,0-1 0,-1 0 1,35-46-1,-47 53-37,0-1 0,-1-1 0,0 0 0,-2 0 0,0-1 0,0 0 0,-2 0 0,0 0 0,-2-1-1,6-37 1,-10 51-21,0-1 0,0 1 0,0 0 0,0-1 0,-1 1 0,0 0 0,0 0 0,0-1 0,-1 1-1,0 0 1,0 0 0,-4-7 0,4 9 2,0 0 1,0 1-1,-1-1 0,1 0 0,-1 1 1,0 0-1,1 0 0,-1 0 0,0 0 1,0 0-1,0 0 0,-1 1 0,1 0 1,0-1-1,0 1 0,-1 0 0,1 1 1,-1-1-1,-5 0 0,0 1-10,-1 0-1,0 0 0,1 0 1,-1 2-1,1-1 0,-1 1 1,1 0-1,0 1 1,0 0-1,0 1 0,0 0 1,0 0-1,1 1 0,0 0 1,0 0-1,0 1 0,1 0 1,-9 9-1,15-14 33,-1 1 1,1-1-1,0 1 0,-1 0 1,1 0-1,0-1 0,0 1 1,1 0-1,-1 0 0,0 0 0,1 0 1,-1 0-1,1 0 0,-1 0 1,1 0-1,0 0 0,0 0 1,0 0-1,0 1 0,0-1 0,1 0 1,-1 0-1,1 0 0,-1 0 1,1 0-1,0 0 0,-1 0 1,1-1-1,0 1 0,0 0 0,0 0 1,1-1-1,-1 1 0,3 2 1,5 5 2,0 0 1,1-2-1,-1 1 1,20 10-1,-16-10 0,-10-6-2,22 14 5,0 1 0,41 37-1,-60-48-1,-1 0 1,1 0-1,-1 1 0,0 0 0,0-1 0,-1 2 1,0-1-1,0 0 0,-1 1 0,0 0 0,0 0 0,-1-1 1,0 2-1,0-1 0,0 11 0,-2-14-94,0 0 0,-1 1 0,0-1-1,0 0 1,0 0 0,0 0 0,-1 0 0,0 0-1,0 0 1,-1 0 0,1-1 0,-1 1 0,0-1-1,0 1 1,0-1 0,-1 0 0,1 0 0,-7 4-1,9-7 73,0 0-1,0-1 0,1 1 0,-1 0 0,0-1 0,0 1 0,0 0 0,0-1 0,0 1 0,-1-1 0,1 0 0,0 1 0,-2-1 0,2 0-4,0 0 0,0 0 0,0-1 0,0 1 0,0-1 0,0 1 0,0-1 0,0 1 0,1-1 0,-1 0 0,0 1 0,0-1 0,0 0 0,0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15219,'3'3'226,"1"-1"-1,0 0 1,0 0-1,0 0 1,0-1-1,1 1 1,-1-1-1,0 0 1,1 0-1,-1-1 1,1 1-1,-1-1 1,0 0-1,1 0 1,-1-1-1,1 1 1,-1-1-1,1 0 1,-1 0-1,0 0 1,0-1-1,1 1 1,5-4-1,4-3 272,0 1 0,0-2 0,0 0 0,-1 0 0,15-15 0,-21 17-306,0-1 0,0 1 0,0-1 1,-1-1-1,-1 1 0,1-1 0,-1 0 0,7-18 0,-10 20-117,0 0-1,0-1 0,0 1 0,-1 0 1,0-1-1,0 1 0,-1-1 0,0 1 1,-1-1-1,1 1 0,-2 0 0,-2-15 1,3 20-63,0-1 0,0 0 1,1 1-1,-1-1 1,-1 1-1,1 0 1,0-1-1,-1 1 0,1 0 1,-1 0-1,1 0 1,-1 0-1,0 0 1,0 0-1,0 0 0,0 1 1,0-1-1,-1 1 1,1-1-1,0 1 1,-1 0-1,1 0 0,-1 0 1,1 0-1,-1 0 1,0 1-1,1-1 1,-1 1-1,-3 0 0,1 0-15,0 1-1,0 0 0,0 0 1,0 0-1,0 0 0,1 1 1,-1 0-1,0 0 0,1 0 1,0 1-1,-1 0 0,1-1 1,0 1-1,0 1 0,-3 3 1,-6 6-40,2 1 0,0 0 0,1 1 0,0 0 0,1 1 0,1-1 0,0 2 0,1-1 0,1 1 1,1 0-1,0 1 0,1-1 0,-3 32 0,7-43 22,0-1 1,0 1 0,1 0-1,-1-1 1,1 1-1,0-1 1,1 0 0,0 1-1,-1-1 1,1 0-1,1 0 1,3 6-1,-4-8 12,0 0-1,1 0 0,-1 0 0,1 0 0,0-1 0,-1 1 0,1-1 0,0 0 0,1 0 1,-1 0-1,0 0 0,1-1 0,-1 1 0,0-1 0,1 0 0,0 0 0,-1 0 0,8 0 0,2 0 21,-1-1-1,0-1 0,0 0 0,1-1 1,-1 0-1,0 0 0,0-2 0,-1 1 0,1-2 1,-1 1-1,0-2 0,0 1 0,19-14 1,-8 2 85,0 0 0,-1-1 0,-1-1 0,-1-1 0,19-24 1,-32 36-67,6-8 40,-11 15-47,-5 9-21,-24 50-79,26-53 71,0 0-1,0 1 1,1-1-1,-1 1 1,1-1 0,1 1-1,-1-1 1,1 1-1,0 6 1,0-11 9,1 1 1,-1-1-1,1 0 1,-1 0-1,1 1 1,-1-1-1,1 0 1,-1 0-1,1 0 1,0 0-1,0 0 1,0 0-1,0 0 1,0 0-1,0 0 1,0 0-1,0 0 1,0 0-1,0-1 1,0 1-1,0 0 0,1-1 1,-1 1-1,0-1 1,0 0-1,1 1 1,-1-1-1,0 0 1,1 0-1,-1 0 1,0 0-1,1 0 1,1 0-1,5 0 24,0-1 0,0 0 0,0 0 1,10-3-1,8-5 38,1-1 0,-2-2 0,1 0 0,41-28 0,2 0 0,-67 38-67,1 1 0,-1-1 0,1 1 0,0 0 0,-1 0 0,1 0 0,0 0 0,4 0 0,-7 1 1,0 0 0,1 0 0,-1 0 1,0 0-1,1 0 0,-1 0 0,1 0 1,-1 1-1,0-1 0,1 0 0,-1 0 1,0 0-1,0 0 0,1 1 1,-1-1-1,0 0 0,1 0 0,-1 1 1,0-1-1,0 0 0,0 0 0,1 1 1,-1-1-1,0 1 0,2 15-41,-13 34-31,8-37-195,0-1-1,1 1 0,-2 17 0,4-29 232,0-1 1,0 1 0,0-1 0,0 0-1,0 1 1,0-1 0,0 1-1,0-1 1,0 1 0,0-1-1,0 0 1,0 1 0,0-1-1,1 1 1,-1-1 0,0 0-1,0 1 1,0-1 0,0 1-1,1-1 1,-1 0 0,0 1 0,0-1-1,1 1 1,8-9-437,2-9 23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16836,'-3'0'1648,"5"4"-1056,4 3-376,2 0 992,4 2-1568,1-5 352,1 4-192,3-4-176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14651,'-34'36'2049,"2"1"-1,-42 62 1,65-84-1765,0 0 0,1 0 1,1 0-1,1 1 1,0 0-1,1 1 0,0-1 1,2 1-1,0 0 1,-2 33-1,5-46-242,0 1-1,1 0 1,-1-1 0,1 1-1,0-1 1,0 1-1,0-1 1,1 1 0,-1-1-1,4 5 1,-4-7-31,0 0 0,0 0 0,1-1 0,-1 1-1,1-1 1,-1 1 0,1-1 0,0 1 0,-1-1 0,1 0 0,0 0 0,0 0 0,0 0 0,0 0 0,0 0 0,0-1 0,0 1-1,0-1 1,0 1 0,0-1 0,1 0 0,-1 0 0,0 0 0,3 0 0,4-1 23,1-1-1,-1 0 1,0-1-1,1 0 1,-1 0 0,0-1-1,-1 0 1,1 0 0,-1-1-1,12-9 1,2-3 63,0-1 0,26-28 0,-47 44-92,6-5 8,0 0-1,-1 0 0,0 0 0,0-1 0,-1 0 0,6-11 0,-11 19-12,0 0 0,0 0 0,0 0 0,0 0 0,0 0 0,0 0 0,0 0 0,-1 0 0,1 0 0,0 0 0,0 0 0,0 0 0,0 0 1,0 0-1,0 0 0,0 0 0,0 0 0,0 0 0,0 0 0,0 0 0,0 0 0,0 0 0,-1 0 0,1 0 0,0 0 0,0 0 0,0 0 0,0-1 0,0 1 0,0 0 1,0 0-1,0 0 0,0 0 0,0 0 0,0 0 0,0 0 0,0 0 0,0 0 0,0 0 0,0 0 0,0 0 0,0 0 0,0 0 0,0 0 0,0-1 0,0 1 0,0 0 0,0 0 1,0 0-1,0 0 0,0 0 0,0 0 0,0 0 0,0 0 0,0 0 0,0 0 0,0 0 0,0 0 0,-7 5-5,-3 6 10,1 0-1,0 1 0,1 0 0,0 0 0,0 1 0,-9 25 1,12-28 22,2 0 0,-1 1 1,2-1-1,-1 1 0,1-1 0,1 1 1,0 0-1,0 0 0,1 0 1,2 12-1,-2-20-10,1-1 1,0 1-1,-1 0 1,1-1-1,0 1 1,0-1-1,0 1 0,0-1 1,1 1-1,-1-1 1,1 0-1,0 0 1,-1 0-1,1 0 1,0 0-1,0 0 0,0 0 1,0 0-1,4 1 1,-2-1 20,0 0-1,0-1 1,0 0 0,0 0 0,0 0-1,0 0 1,0 0 0,1-1 0,-1 0-1,0 0 1,7-1 0,-3 1-134,0-2 0,0 1 1,0-1-1,0-1 0,0 0 0,0 0 1,-1 0-1,0-1 0,1 0 0,-1 0 1,-1-1-1,11-8 0,-9 4-199,0-1-1,-1 0 0,0-1 1,-1 0-1,0 0 1,0 0-1,5-18 1,5-16-444</inkml:trace>
  <inkml:trace contextRef="#ctx0" brushRef="#br0" timeOffset="1">500 67 16972,'-4'15'1944,"1"3"-1328,3-3-272,3 3 985,0-5-1209,4-1 336,1-2-336,2-2-176,5-1-136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103 438 16099,'-22'34'1371,"-33"57"624,51-83-1713,0 1-1,0-1 0,1 1 0,1 0 1,-1-1-1,1 1 0,1 0 0,-1 19 1,2-27-250,0-1-1,0 1 1,0 0 0,0 0 0,0 0 0,0 0 0,0 0 0,0 0-1,0 0 1,1 0 0,-1-1 0,0 1 0,1 0 0,-1 0 0,1 0-1,-1 0 1,1-1 0,-1 1 0,1 0 0,-1-1 0,1 1 0,0 0-1,-1-1 1,1 1 0,0-1 0,0 1 0,-1-1 0,1 1 0,0-1-1,0 0 1,0 1 0,0-1 0,0 0 0,-1 0 0,1 1 0,0-1-1,0 0 1,0 0 0,0 0 0,0 0 0,0 0 0,0 0 0,0-1-1,0 1 1,6-2 102,0 0 1,0 0-1,0 0 0,11-7 0,-1 0 16,-1-1 0,0 0-1,-1-1 1,-1-1 0,0-1-1,14-15 1,69-92 397,-75 90-558,-2-1 1,-1-1-1,-1-1 0,-2-1 0,-2 0 0,-1-1 0,-1 0 1,8-45-1,-19 73-20,0-1 1,0 1 0,0 0 0,-1-1-1,-1 1 1,1 0 0,-1-1-1,-2-7 1,2 13 19,1 0 1,-1 0-1,0 1 1,1-1-1,-1 0 1,0 0-1,0 1 0,-1-1 1,1 0-1,0 1 1,0-1-1,-1 1 1,1 0-1,-1-1 0,1 1 1,-1 0-1,0 0 1,1 0-1,-1 0 1,0 0-1,0 1 0,0-1 1,0 0-1,0 1 1,1-1-1,-1 1 1,0 0-1,0 0 0,0 0 1,0 0-1,0 0 1,0 0-1,-3 1 1,-4 0-4,0 1 1,1 1 0,-1 0 0,0 0-1,1 1 1,0 0 0,0 0-1,0 1 1,0 0 0,-6 6 0,-3 3-16,0 0 0,-28 34 1,41-44-22,0 0 0,1 1 1,0 0-1,0-1 1,0 1-1,0 0 0,1 1 1,0-1-1,0 0 1,0 1-1,1-1 0,0 1 1,0-1-1,-1 7 0,3-4-103,0 0-1,0 0 0,0 0 0,1 0 1,0 0-1,1-1 0,0 1 0,0 0 1,5 7-1,95 235-2415,-88-208 1748,-15-41 788,1 1 0,0 0 0,-1 0 0,1 0 0,0-1-1,0 1 1,0 0 0,0-1 0,0 1 0,0 0 0,0-1 0,1 0 0,-1 1 0,0-1 0,1 0 0,-1 1 0,4 0 0,9-2-351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19812,'0'2'147,"0"1"1,0-1-1,-1 1 0,1-1 0,-1 1 0,1-1 0,-1 1 1,0-1-1,0 0 0,0 0 0,-1 1 0,-1 2 0,-1 2 129,-37 75 1404,-35 81-52,67-139-1391,0 0-1,2 1 1,1 0 0,-6 48-1,12-70-220,-1 0 0,1 0 0,0 0-1,0 0 1,1 0 0,-1 0 0,1 0 0,-1-1-1,1 1 1,0 0 0,0 0 0,0 0 0,0-1-1,1 1 1,2 3 0,-3-4-10,0-1 0,1 0 0,-1 0 0,1 0 0,-1 0 0,1-1 0,-1 1 1,1 0-1,-1 0 0,1-1 0,0 1 0,-1-1 0,1 0 0,0 1 0,0-1 0,-1 0 0,1 0 0,0 0 0,0 0 0,-1 0 1,1-1-1,0 1 0,-1-1 0,1 1 0,0-1 0,-1 1 0,3-2 0,10-4 10,-1 0 0,0-1 0,-1-1 0,1 0 0,-1-1 0,-1 0 0,0-1 0,18-19 0,-6 2-118,-1-1-1,27-46 0,-40 59 9,34-60-317,-39 67 279,0-1 0,-1 0 0,0 0 0,0 0-1,-1 0 1,2-16 0,-4 24 123,0 1 0,0 0-1,0 0 1,1-1 0,-1 1 0,0 0-1,0-1 1,0 1 0,0 0-1,-1 0 1,1-1 0,0 1-1,0 0 1,0 0 0,0-1-1,0 1 1,0 0 0,0 0-1,0-1 1,0 1 0,-1 0-1,1 0 1,0-1 0,0 1-1,0 0 1,-1 0 0,1 0 0,0 0-1,0-1 1,0 1 0,-1 0-1,1 0 1,0 0 0,0 0-1,-1 0 1,1 0 0,0 0-1,0-1 1,-1 1 0,1 0-1,0 0 1,-1 0 0,1 0-1,0 0 1,0 0 0,-1 0-1,1 0 1,0 1 0,0-1 0,-1 0-1,1 0 1,0 0 0,0 0-1,-1 0 1,1 0 0,0 0-1,0 1 1,-1-1 0,1 0-1,0 0 1,0 0 0,0 0-1,-1 1 1,1-1 0,0 0-1,-16 13-134,16-12 133,-47 44-92,53-48-43,5-5-720,-11 7 727,1 0 0,-1 0 0,1 1 0,-1-1 0,1 0 0,-1 0 0,0 0 0,1 0 0,-1 0 0,0 0 0,0 0 0,0 0 0,0 0 1,0-1-1,0 1 99,0 1 1,0 0-1,0-1 1,-1 1 0,1-1-1,0 1 1,0-1 0,-1 1-1,1 0 1,0-1-1,-1 1 1,1 0 0,0-1-1,-1 1 1,1 0 0,-1 0-1,1-1 1,0 1-1,-1 0 1,1 0 0,-1 0-1,1 0 1,-1-1 0,1 1-1,-1 0 1,1 0-1,-1 0 1,1 0 0,-1 0-1,0 0 1,-9 0-560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17100,'0'12'1744,"0"9"-1256,-6 4-264,-2 2 1361,-2 4-1233,1 4-144,-1 3-40,3 0-56,0-5-176,1-3-184,3-4-497,0-5 2074,-1-12-1329,1-7 32,2-7 32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19196,'6'28'1993,"0"-2"-1281,1 4-296,1 0 896,1 3-184,-2-8-1000,2 2-496,-1-11-1800,1-8 1888,-5-8-336,2-10-265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117 127 20276,'0'1'119,"0"1"0,0-1 0,0 1 0,0-1 0,0 0 0,0 1 0,1-1 0,-1 1 0,1-1 0,-1 0 0,0 1 0,1-1 0,0 0 0,-1 0 0,1 1 0,0-1 0,0 0 0,0 0 0,0 0 0,0 0 0,0 0 0,0 0 0,0 0 0,0 0 0,0 0 0,0-1 0,1 1 0,-1 0 0,0-1 0,0 1 0,1-1 0,-1 1 0,1-1 0,-1 0 0,0 0 0,1 1 0,-1-1 0,1 0 0,-1 0 0,1 0 0,2-1 0,0 0 6,1 1 1,-1-1-1,0 0 0,1-1 1,-1 1-1,0-1 0,0 0 1,0 0-1,0 0 0,0 0 0,0-1 1,3-3-1,-3 3-119,-1-1 0,0 0 1,0 0-1,-1 0 0,1 0 0,-1 0 0,0 0 0,0-1 0,0 1 1,0-1-1,-1 1 0,0-1 0,0 0 0,0 0 0,-1 1 0,1-1 1,-1 0-1,0-5 0,-1 8-20,1-1 0,0 1 0,-1 0 0,0 0 0,1-1 0,-1 1 0,0 0 0,0 0 0,0 0 0,0 0 0,-1 0 0,1 0 0,-1 0 0,1 0 1,-1 0-1,1 1 0,-1-1 0,0 1 0,0-1 0,0 1 0,0 0 0,0 0 0,0-1 0,0 1 0,0 1 0,-1-1 0,1 0 0,0 1 0,-1-1 0,1 1 0,0-1 0,-1 1 0,1 0 0,0 0 1,-1 0-1,1 1 0,-4 0 0,-1 0-5,-1 1-1,1-1 1,0 2 0,0-1 0,0 1 0,1 0 0,-1 1 0,1-1 0,0 1-1,0 0 1,0 1 0,0 0 0,1 0 0,-1 0 0,1 0 0,-4 7 0,0 0 28,1 0 1,0 0 0,1 0-1,0 1 1,1 0-1,0 0 1,-4 19 0,8-25 5,0 0 0,1 0 1,0 0-1,0 1 0,1-1 0,-1 0 1,2 0-1,-1 0 0,1 1 1,0-1-1,1 0 0,4 13 1,-4-15-2,0 0 1,1-1 0,0 1 0,0-1-1,0 0 1,0 0 0,0 0-1,1-1 1,0 1 0,0-1 0,0 0-1,0 0 1,0 0 0,1 0 0,-1-1-1,1 0 1,0 0 0,9 3-1,-1-2 6,-1-1-1,1 0 1,-1-1-1,1-1 1,-1 0-1,1 0 1,0-1-1,-1-1 1,1 0-1,-1-1 1,0 0-1,0-1 1,19-8-1,-8 1 2,-1 0 0,-1-1 0,0-1 0,-1-1 0,-1 0 0,21-21 0,-31 28-26,-1-1-1,0-1 0,-1 1 1,0-1-1,0-1 0,9-16 0,-16 26 5,0 0 0,0 0 0,0 0 0,1-1-1,-1 1 1,0 0 0,0 0 0,0 0 0,0 0-1,0-1 1,0 1 0,0 0 0,1 0 0,-1-1-1,0 1 1,0 0 0,0 0 0,0 0 0,0-1-1,0 1 1,0 0 0,0 0 0,0-1 0,0 1-1,0 0 1,0 0 0,0 0 0,0-1 0,0 1-1,-1 0 1,1 0 0,0 0 0,0-1 0,0 1-1,0 0 1,0 0 0,0 0 0,-1-1 0,1 1-1,0 0 1,0 0 0,0 0 0,-1 0 0,-10 4-23,-11 13 4,15-10 29,0 0 0,1 1 1,0 0-1,-5 9 0,10-15-3,0-1 0,0 1 0,0 0 0,1 0 0,-1 0 0,1-1 0,-1 1 0,1 0 0,-1 0 0,1 0 0,0 0 0,0 3 0,1-4 0,-1 0 0,0 0 0,1 0 0,-1 0 0,0 0 0,1 0 0,-1-1 0,1 1 0,0 0 0,-1 0 0,1-1 0,0 1 0,-1 0 0,1-1 0,0 1 0,0 0 0,0-1 0,0 1 0,-1-1 0,1 1 0,0-1 0,0 0 0,0 1 0,0-1 0,0 0 0,1 0 0,7 2 9,-1-1 0,1 0 0,-1-1 1,1 1-1,-1-2 0,1 1 0,14-4 1,62-20-89,-18 4-507,-66 20 514,0 0-1,0-1 1,0 1 0,0 0-1,0 0 1,0 0 0,0 0-1,0 0 1,1 0 0,-1 0-1,0 0 1,0 0 0,0 0-1,0 1 1,0-1-1,0 0 1,0 1 0,0-1-1,0 1 1,0-1 0,0 1-1,0 0 1,-1-1 0,2 2-1,-1-1 18,-1 0 0,0-1 0,0 1-1,0 0 1,1 0 0,-1 0 0,0-1-1,0 1 1,0 0 0,0 0 0,-1 0 0,1 0-1,0-1 1,0 1 0,0 0 0,-1 0-1,1-1 1,0 1 0,-1 0 0,1 0-1,-1-1 1,1 1 0,0 0 0,-1-1 0,0 1-1,1-1 1,-1 1 0,1-1 0,-1 1-1,0-1 1,1 1 0,-2 0 0,-10 7-542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20436,'-44'67'2031,"-59"124"0,67-108-1603,3 1 0,-40 169 0,67-230-357,2 0 1,0 1 0,2 0 0,0 24-1,12-130-97,-10-6-194,0 76 164,-1 0 1,-1 1-1,0-1 0,-1 0 1,-4-14-1,4 20 28,3 8 67,10 11 117,-3-8-39,1-1 0,0 0 0,0 0-1,1 0 1,-1-1 0,1-1 0,-1 1 0,1-1 0,0-1 0,0 0 0,0 0 0,0 0 0,0-1 0,0-1-1,11-1 1,-8 1-3,1-1-1,-1-1 1,0 0-1,0-1 0,0 0 1,0 0-1,-1-2 1,1 1-1,-1-1 0,15-12 1,-23 15-151,0 1 1,0-2-1,0 1 1,0 0-1,-1-1 1,1 1-1,-1-1 1,0 1 0,0-1-1,0 0 1,-1 0-1,1 0 1,-1 0-1,0 0 1,0-1-1,-1 1 1,1-8-1,-1 9-68,0 1 0,0-1 0,0 1-1,-1-1 1,1 1 0,-1-1 0,0 1-1,0 0 1,0-1 0,0 1 0,0 0 0,0 0-1,-1 0 1,1-1 0,-1 1 0,1 1 0,-1-1-1,0 0 1,1 0 0,-1 1 0,0-1-1,-1 1 1,1-1 0,0 1 0,0 0 0,0 0-1,-1 0 1,1 0 0,0 0 0,-1 1 0,-3-2-1,4 2 39,0 0 0,0-1-1,1 1 1,-1 0 0,0 0-1,0 0 1,0 0 0,0 1-1,0-1 1,0 0 0,1 1 0,-1-1-1,0 1 1,0 0 0,0-1-1,1 1 1,-1 0 0,-1 2-1,-9 11-613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20052,'6'-4'1729,"-2"4"-1241,-4 12-232,-6 16 768,2 5-248,-3 10-360,0 2-208,0 0-168,-1 0-40,3-9-128,2-5-112,1-14-280,2-5-224,3-22-1777,0-10 2025,0-6-240,-2-10-112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14667,'-5'-13'2033,"4"6"-633,7 10 664,8 1-743,5-1-129,12-3-384,7 0-152,9 0-128,0-1-32,5-2-216,-6 0-200,-5 0-552,-5 0-352,-15 0 48,-6-1 520,-14-3-216,-1-2-176</inkml:trace>
  <inkml:trace contextRef="#ctx0" brushRef="#br0" timeOffset="1">115 102 15339,'4'13'2169,"9"-2"-1217,8-9-240,5 2 1617,10-4-1153,1-1-144,5 4-272,-3-2-256,-5 2-704,-8 3-400,-11 2 504,-6 1-128,-15 2-152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17620,'10'4'1896,"12"-4"-1032,5-4-384,9-5 905,3-1-265,8-1-664,0-1-432,1-1-824,-4-4 768,-1-2-320,-6-5-96</inkml:trace>
  <inkml:trace contextRef="#ctx0" brushRef="#br0" timeOffset="1">635 0 16235,'-10'28'2137,"-1"7"-1265,-3 7-232,1 4 1641,0 5-1281,1 0-32,4-6-184,0-2-144,4-5-271,1-7-169,3-6-528,2-5-313,3-9-663,3-2 1224,0-6-256,2-3-168,2-5-216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75 17380,'11'8'775,"1"0"0,0-1 0,0 0 0,0 0 0,26 8 0,-30-12-591,0-1 0,0 0 1,1 0-1,-1-1 0,1 0 0,-1 0 0,1-1 0,0 0 0,-1-1 1,15-2-1,-18 1-115,0 1 0,-1-2 0,1 1 0,-1 0 0,1-1 0,-1 0 0,0 0 0,0-1 0,0 1 0,-1-1 0,1 1 0,-1-1 0,0 0 1,0-1-1,0 1 0,4-9 0,-6 12-48,0-1 1,0 0 0,0 0-1,-1 0 1,1 0-1,0 1 1,-1-1 0,0 0-1,1 0 1,-1 0-1,0 0 1,0 0 0,0 0-1,0 0 1,0 0-1,-1 0 1,1 0 0,0 0-1,-1 0 1,0 0-1,1 0 1,-1 0 0,0 0-1,0 1 1,0-1-1,0 0 1,0 1 0,-1-1-1,1 1 1,0-1-1,-1 1 1,1-1 0,-1 1-1,0 0 1,1 0-1,-1 0 1,0 0 0,1 0-1,-1 0 1,0 0-1,0 1 1,0-1 0,-3 0-1,0 0-6,0 1-1,0-1 0,0 1 0,0 0 1,0 0-1,0 1 0,0 0 1,0 0-1,0 0 0,0 0 1,0 1-1,-4 1 0,-4 3-17,0 0 1,1 0-1,-14 10 0,9-4-5,1 1 0,0 0 0,-17 19 0,26-24 12,0 1-1,0 0 0,0 0 0,2 0 0,-1 1 0,1 0 0,-7 17 0,12-25-1,-1 0-1,0 0 0,1-1 1,0 1-1,-1 0 0,1 0 1,0-1-1,0 1 0,0 0 1,0 0-1,0 0 0,0-1 1,0 1-1,1 0 0,-1 0 1,1 0-1,-1-1 0,1 1 1,0 0-1,-1-1 0,1 1 1,0-1-1,1 3 1,1-2 1,-1-1 0,0 1 1,1 0-1,-1-1 1,0 1-1,1-1 1,0 0-1,-1 0 1,1 0-1,0 0 1,0 0-1,-1-1 0,5 1 1,6 0 3,1 0 0,-1-1 1,1-1-1,-1 0 0,16-4 0,-13 2 26,-1-1 0,-1-1 0,1-1 1,-1 0-1,0-1 0,0 0 0,18-13 0,6-9 256,37-36 1,-70 61-260,-4 3-19,0 0 0,1-1 0,-1 1 0,1 0 0,-1 0 0,1 0 0,-1 0 0,1 1 0,-1-1 0,1 0 0,0 1 0,0-1 0,-1 1 0,1-1 0,3 1 0,-4 0-8,0 0 0,0 1 0,0-1-1,0 0 1,0 1 0,0-1 0,0 1 0,0-1 0,0 1 0,-1 0 0,1-1 0,0 1 0,0 0 0,0 0 0,-1 0-1,1-1 1,0 1 0,-1 0 0,1 0 0,-1 0 0,1 0 0,-1 0 0,0 0 0,1 0 0,-1 0 0,0 2 0,22-6 65,-1-1-38,-14 1-20,1 2 0,0-1 1,0 1-1,0 0 0,0 1 0,9 0 0,-17 0-11,1 0-1,-1 0 1,1 0-1,-1 0 1,1 0 0,-1 1-1,0-1 1,1 0 0,-1 0-1,1 0 1,-1 1-1,0-1 1,1 0 0,-1 0-1,0 1 1,0-1 0,1 0-1,-1 1 1,0-1-1,1 0 1,-1 1 0,0-1-1,0 1 1,0-1 0,0 0-1,1 1 1,-1-1-1,0 1 1,0-1 0,0 1-1,0-1 1,0 0 0,0 1-1,0-1 1,0 1-1,0-1 1,0 1 0,0-1-1,0 1 1,-1-1 0,1 0-1,0 1 1,-9 19-24,8-18 28,-11 23 50,-45 76 863,56-100-713,1-1-196,0 0 0,1 0 0,-1 1 0,0-1 0,0 0 0,0 0 0,0 0 0,1 0 1,-1 0-1,0 1 0,0-1 0,1 0 0,-1 0 0,0 0 0,0 0 0,0 0 0,1 0 0,-1 0 0,0 0 0,0 0 1,1 0-1,-1 0 0,0 0 0,0 0 0,1 0 0,-1 0 0,0 0 0,0 0 0,0 0 0,1 0 0,-1-1 0,0 1 0,0 0 1,1 0-1,-1 0 0,0 0 0,0 0 0,0-1 0,0 1 0,1 0 0,-1 0 0,0 0 0,0 0 0,0-1 0,0 1 1,0 0-1,0 0 0,1-1 0,10-9 159,-3 0-138,2 0-1,-1 0 0,1 1 0,1 1 0,0 0 1,20-12-1,-15 10-32,19-11 10,1 0 0,56-21-1,-91 41-5,-1 1 0,1 0 0,-1-1 0,1 1 0,0 0 0,-1-1 0,1 1 0,-1 0-1,1 0 1,0 0 0,-1 0 0,1 0 0,0 0 0,-1 0 0,1 0 0,0 0 0,-1 0-1,1 0 1,0 0 0,-1 0 0,1 1 0,-1-1 0,1 0 0,0 0 0,-1 1 0,1-1 0,-1 0-1,1 1 1,-1-1 0,2 1 0,-2 0-1,0 1 1,1-1-1,-1 0 0,0 0 0,0 1 1,0-1-1,0 0 0,0 0 0,0 1 1,0-1-1,-1 0 0,1 0 0,0 1 1,-1 1-1,-4 9-8,0-1 0,-9 15-1,12-24 10,-65 93 105,68-92-82,6-3-12,6-4 2,96-49 23,-31 13-66,-75 39 27,0-1-1,-1 1 1,1 0 0,0 0-1,0 1 1,0-1-1,0 0 1,0 1 0,0 0-1,0 0 1,0 0-1,5 0 1,-7 1 1,-1-1-1,1 0 1,-1 0 0,1 1 0,-1-1 0,1 0-1,0 1 1,-1-1 0,1 0 0,-1 1 0,1-1-1,-1 1 1,0-1 0,1 1 0,-1-1-1,1 1 1,-1-1 0,0 1 0,1-1 0,-1 1-1,0-1 1,0 1 0,1 0 0,-1 1-5,0 0 1,0 0-1,0 0 0,0 0 1,0 0-1,0 0 1,-1 0-1,1-1 1,-1 1-1,1 0 1,-2 3-1,-4 6-13,0 1 0,-12 18 0,-5 7-1294,23-37 1307,0 0 0,0 1 0,0-1 1,0 0-1,0 0 0,0 0 0,0 0 0,0 0 0,0 0 0,0 1 0,0-1 0,0 0 0,0 0 0,0 0 0,0 0 0,0 0 0,0 0 0,0 0 0,0 1 0,0-1 1,0 0-1,0 0 0,0 0 0,0 0 0,0 0 0,0 0 0,0 0 0,0 1 0,0-1 0,0 0 0,1 0 0,-1 0 0,0 0 0,0 0 0,0 0 0,0 0 1,0 0-1,0 0 0,0 0 0,0 0 0,1 0 0,-1 0 0,0 0 0,0 0 0,0 0 0,0 1 0,0-1 0,0 0 0,1 0 0,-1 0 0,0-1 0,0 1 0,0 0 1,0 0-1,0 0 0,1 0-34,11 0-273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18676,'0'1'79,"0"-1"1,0 1-1,0 0 1,0-1-1,1 1 0,-1 0 1,0-1-1,0 1 1,0 0-1,0-1 1,1 1-1,-1-1 0,0 1 1,1 0-1,-1-1 1,0 1-1,1-1 0,-1 1 1,1-1-1,-1 1 1,1-1-1,-1 1 1,1-1-1,-1 0 0,1 1 1,0 0-1,1-1 50,0 1 0,-1-1-1,1 0 1,0 1-1,0-1 1,-1 0 0,1 0-1,0 0 1,-1-1 0,4 1-1,5-3 397,0 0-1,18-7 1,-23 7-294,10-3 175,-1-1 0,0 0 1,0-1-1,18-15 0,-26 19-284,0-1-1,-1 0 1,1-1-1,-1 1 1,0-1-1,-1 0 0,0 0 1,1-1-1,-2 1 1,1-1-1,3-10 1,-6 16-109,-1 0 0,1 0 1,-1 0-1,0-1 0,1 1 1,-1 0-1,0 0 1,0 0-1,0-1 0,0 1 1,0 0-1,0 0 1,0-1-1,0 1 0,0 0 1,0 0-1,-1 0 0,1-1 1,-1 1-1,1 0 1,-1 0-1,1 0 0,-1 0 1,0 0-1,1 0 1,-1 0-1,0 0 0,0 0 1,0 0-1,0 0 1,1 1-1,-1-1 0,-1 0 1,1 1-1,0-1 0,0 0 1,0 1-1,0-1 1,0 1-1,0 0 0,-1-1 1,1 1-1,0 0 1,0 0-1,0 0 0,-1 0 1,1 0-1,0 0 0,0 0 1,-1 0-1,1 0 1,0 1-1,-2 0 0,-3 0-8,0 1 1,0 0-1,0 1 0,1-1 0,-1 1 0,1 0 0,0 0 0,0 1 0,0 0 1,0 0-1,1 0 0,-7 8 0,-4 4-24,1 2 0,-12 19 0,24-33 15,-27 45-24,28-47 26,0 1 0,0-1 0,0 0 0,0 1 0,0-1 0,0 1 0,1 0 0,-1-1 0,1 1 0,0-1 0,0 1 0,0 0 0,0-1 0,0 1 0,0-1 0,1 1 0,1 3 0,-2-4 1,1-1 1,0 0-1,0 0 1,0-1-1,0 1 1,0 0-1,0 0 1,0 0-1,1-1 1,-1 1-1,0 0 1,0-1-1,0 1 1,1-1-1,-1 0 1,0 1-1,1-1 1,-1 0-1,0 0 1,1 0-1,-1 0 1,2 0-1,33-4 2,-33 4-1,34-9 29,61-23-1,-69 21-15,1 2 0,0 0-1,44-6 1,-73 15-16,1-1 1,-1 1-1,1 0 0,-1 0 0,1-1 1,0 1-1,-1 0 0,1 0 1,-1 1-1,1-1 0,-1 0 1,1 0-1,-1 1 0,1-1 0,-1 1 1,0-1-1,1 1 0,-1 0 1,0-1-1,1 1 0,-1 0 0,0 0 1,0 0-1,0 0 0,1 0 1,-1 0-1,0 0 0,-1 1 0,2 0 1,-1 2-1,0 0 0,0 0 1,-1 0-1,1 0 0,-1 1 1,0-1-1,0 0 0,-1 0 1,-1 6-1,2-9 5,0 1 0,-1-1 0,1 1 0,0-1-1,0 1 1,0-1 0,0 0 0,0 1 0,0-1 0,0 1 0,0-1 0,1 1-1,-1-1 1,0 1 0,1-1 0,-1 0 0,1 1 0,0-1 0,0 0 0,-1 0 0,2 2-1,0-2 1,-1-1 1,1 1-1,0-1 0,-1 1 0,1-1 0,0 0 0,-1 1 0,1-1 0,0 0 0,0 0 0,-1 0 0,1 0 0,0-1 0,0 1 0,-1 0 1,1-1-1,2 0 0,11-3-391,0-1 1,16-7 0,27-19-4553,-48 26 3911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54 15787,'15'-49'4071,"-12"44"-1033,-9 31-1603,-48 154 168,-15 66-382,67-236-1169,1-7-28,0 0-1,0 0 1,1 1-1,-1-1 1,1 0 0,0 1-1,0-1 1,0 5-1,10-53 107,0-115-114,-10 159-22,0 1 1,0 0-1,0-1 1,0 1-1,0-1 1,0 1-1,0 0 1,0-1-1,0 1 1,0-1-1,0 1 1,0 0-1,1-1 1,-1 1-1,0 0 1,0-1-1,0 1 1,1-1-1,-1 1 1,0 0-1,0 0 1,1-1-1,-1 1 1,0 0-1,1-1 1,-1 1-1,0 0 1,1 0-1,-1 0 1,0-1-1,1 1 0,-1 0 1,1 0-1,-1 0 1,0 0-1,1 0 1,-1 0-1,1 0 1,-1 0-1,0 0 1,1 0-1,-1 0 1,1 0-1,-1 0 1,0 0-1,1 0 1,-1 0-1,1 0 1,-1 0-1,0 1 1,1-1-1,-1 0 1,0 0-1,1 0 1,-1 1-1,0-1 1,1 1-1,26 21-628,-14-11 183,-5-6 134,0-1-1,0 0 0,0 0 0,0-1 1,1 0-1,-1 0 0,1 0 0,0-2 1,0 1-1,0-1 0,0 0 0,0-1 1,0 0-1,0 0 0,14-3 0,-11 1 122,-1-1 1,0 0-1,0 0 0,0-1 0,0-1 0,-1 1 0,1-2 0,-1 0 0,0 0 0,-1-1 0,14-12 0,-22 18 237,0 1 1,0-1-1,0 0 0,0 0 0,0 0 0,-1 0 0,1 0 0,0-1 1,-1 1-1,1 0 0,-1 0 0,1 0 0,-1 0 0,0-1 1,1 1-1,-1 0 0,0 0 0,0-1 0,0 1 0,0 0 0,0 0 1,0-3-1,-1 3-4,1 1 1,0-1-1,-1 1 0,1-1 1,-1 0-1,1 1 1,-1-1-1,1 1 0,-1-1 1,1 1-1,-1-1 1,1 1-1,-1 0 1,0-1-1,1 1 0,-1 0 1,0-1-1,0 1 1,1 0-1,-1 0 1,0 0-1,1-1 0,-1 1 1,0 0-1,0 0 1,1 0-1,-1 0 1,0 0-1,0 1 0,1-1 1,-1 0-1,0 0 1,0 0-1,1 1 1,-1-1-1,0 0 0,0 1 1,-12 5 318,1 1 0,0 1 0,0-1 1,0 2-1,1 0 0,1 0 0,-1 1 1,2 0-1,-13 16 0,22-26-354,-4 4 99,1 1-1,-1-1 0,1 1 0,0 0 1,0 0-1,0 0 0,1 1 1,0-1-1,0 1 0,-2 7 0,4-12-88,0 0 0,0 0 0,0-1-1,0 1 1,0 0 0,0-1-1,0 1 1,1 0 0,-1-1-1,0 1 1,0-1 0,1 1 0,-1 0-1,1-1 1,-1 1 0,0-1-1,1 1 1,-1-1 0,1 1-1,-1-1 1,1 1 0,0-1-1,-1 1 1,1-1 0,-1 0 0,1 1-1,0-1 1,-1 0 0,1 0-1,0 1 1,-1-1 0,1 0-1,0 0 1,-1 0 0,2 0 0,31 1 88,-21-1-81,57 0 36,-45-2-19,0 2 0,0 1-1,0 0 1,0 2-1,40 10 1,-63-13 6,-1 0 1,1-1-1,0 1 0,-1 0 0,1 0 1,-1-1-1,1 1 0,-1 0 0,1-1 1,-1 1-1,0 0 0,1-1 0,-1 1 1,1-1-1,-1 1 0,0-1 0,1 1 1,-1-1-1,0 1 0,0-1 1,1 1-1,-1-1 0,0 1 0,0-1 1,0 1-1,0-1 0,0 0 0,1 1 1,-1-1-1,0 1 0,0-1 0,0 1 1,-1-1-1,1-1 0,2-30 560,-2 25-406,-1-23 205,1 20-412,-1 1-1,1 0 0,1-1 1,0 1-1,0 0 0,5-18 1,-5 26-7,-1 0 1,1 0 0,0 0 0,0 0 0,0 0 0,-1 0-1,1 1 1,0-1 0,0 0 0,0 1 0,0-1 0,0 0-1,0 1 1,1-1 0,-1 1 0,0 0 0,0-1 0,0 1 0,0 0-1,1 0 1,-1-1 0,1 1 0,14-4-193,3-4-51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18 228 17092,'0'0'129,"1"1"0,-1-1 0,0 1 0,0-1 0,0 0 0,1 1 0,-1-1 0,0 1-1,0-1 1,1 1 0,-1-1 0,0 0 0,1 1 0,-1-1 0,0 0 0,1 1 0,-1-1 0,1 0 0,-1 0 0,1 1 0,-1-1 0,1 0 0,-1 0 0,0 0 0,1 1 0,-1-1 0,1 0 0,-1 0 0,1 0 0,-1 0 0,1 0 0,-1 0 0,1 0 0,-1 0 0,1 0 0,-1 0 0,1-1 0,0 1 0,23-6 1790,-10-1-1481,0 0-1,-1-1 1,0 0-1,0-1 1,-1-1 0,0 0-1,-1 0 1,12-15-1,-20 22-373,-1-1 0,0 1 0,0 0-1,0-1 1,0 1 0,-1-1 0,0 0 0,1 1-1,-1-1 1,0 0 0,-1 0 0,1 0 0,-1 0-1,0 1 1,0-1 0,0 0 0,0 0 0,-1 0-1,-1-7 1,1 9-51,0 0 1,0 0-1,0 0 0,0 0 0,0 0 0,-1 0 0,1 0 1,-1 0-1,1 1 0,-1-1 0,0 0 0,1 1 1,-1 0-1,0-1 0,0 1 0,0 0 0,0 0 1,0 0-1,0 0 0,-1 0 0,1 1 0,0-1 1,0 1-1,-1-1 0,1 1 0,0 0 0,-1 0 1,1 0-1,0 0 0,-1 0 0,1 0 0,0 1 1,0-1-1,-4 2 0,-1 0-38,1 0 0,0 1-1,0 0 1,0 0 0,0 0 0,0 1 0,1 0-1,0 0 1,-1 0 0,1 0 0,1 1 0,-1 0-1,1 0 1,0 1 0,0-1 0,-6 11 0,5-6-28,0 0 0,0 0 0,1 1 0,0 0 0,1 0 0,0 0 0,1 0 0,0 0 0,-1 13 0,3-21 39,0 0-1,0 0 0,0-1 0,1 1 0,-1 0 1,0-1-1,1 1 0,0 0 0,0-1 0,0 1 0,0-1 1,0 1-1,0-1 0,1 0 0,-1 1 0,1-1 0,-1 0 1,1 0-1,0 0 0,0 0 0,0 0 0,0-1 0,0 1 1,0 0-1,1-1 0,-1 0 0,0 1 0,1-1 0,-1 0 1,1 0-1,0-1 0,-1 1 0,1 0 0,0-1 0,2 1 1,6 0-18,0-1-1,0 0 1,-1-1 0,1 0 0,0 0 0,-1-1 0,19-6 0,-13 3 28,-1-2 0,0 0 1,0 0-1,0-2 1,-1 1-1,0-2 0,-1 0 1,15-15-1,-10 7 45,0-1 0,-1-1 0,-1 0 0,20-36 0,-19 22 34,-16 29-8,-10 20-33,1 1-11,-7 10 62,1 0-1,1 1 1,-16 51-1,28-77-75,1-1 0,0 1 0,-1 0 0,1 0 0,0-1 0,0 1 0,0 0 0,0 0 0,0-1 0,-1 1 0,2 0 0,-1 0-1,0-1 1,0 1 0,0 0 0,0 0 0,0-1 0,1 1 0,-1 0 0,0 0 0,0-1 0,1 1 0,-1 0 0,1-1 0,-1 1 0,1-1 0,-1 1 0,1 0 0,-1-1 0,1 1 0,-1-1 0,2 1 0,-2-1 0,1 0 1,0 0 0,0 0 0,0 0 0,-1 0 0,1 0 0,0 0 0,0 0 0,-1-1 0,1 1 0,0 0 0,0 0 0,-1-1 0,1 1 0,0 0-1,-1-1 1,1 1 0,0-1 0,-1 1 0,1-1 0,-1 1 0,1-1 0,-1 0 0,1 1 0,-1-1 0,1 1 0,-1-1 0,0 0 0,1 0 0,5-8 12,0 0 1,1 1 0,0 0-1,1 0 1,-1 1 0,2 0-1,-1 1 1,1-1 0,-1 2-1,2-1 1,14-6 0,-24 12-24,0 0 1,1 0-1,-1-1 1,1 1-1,-1 0 1,1 0-1,-1 0 1,1 0-1,-1 0 1,1 0 0,-1 0-1,1 0 1,-1 0-1,1 0 1,-1 0-1,1 0 1,-1 0-1,0 0 1,1 0-1,-1 0 1,1 1-1,-1-1 1,1 0 0,-1 0-1,1 1 1,-1-1-1,0 0 1,1 1-1,-1-1 1,0 0-1,1 1 1,-1-1-1,0 0 1,1 1-1,0 1-3,0 0-1,-1 0 1,1 0-1,-1 0 1,1 0-1,-1 0 1,0 0-1,0 0 1,0 2-1,-5 43-85,-22 48 218,14-192 352,12 87-481,-3-20 10,2-1 1,1 0-1,4-45 1,-3 76-11,0-1 1,-1 0-1,1 1 0,0-1 1,0 0-1,1 1 1,-1-1-1,0 0 0,0 1 1,0-1-1,0 0 0,1 1 1,-1-1-1,0 0 0,0 1 1,1-1-1,-1 1 0,0-1 1,1 1-1,-1-1 0,1 1 1,-1-1-1,1 1 0,-1-1 1,1 1-1,-1-1 1,1 1-1,0 0 0,-1-1 1,1 1-1,-1 0 0,1 0 1,0-1-1,-1 1 0,1 0 1,0 0-1,-1 0 0,1 0 1,0 0-1,-1 0 0,1 0 1,0 0-1,-1 0 0,1 0 1,0 0-1,-1 0 1,1 1-1,0-1 0,0 1 1,5 1-230,-1 2 0,0-1 0,0 1 0,9 7 1,4 4-1687,-15-14 1797,-1 0 0,1 1 0,0-1 0,-1 0 0,1-1 0,0 1 0,-1 0 0,1-1 0,3 1 0,9-1-658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16355,'18'-13'948,"1"1"-1,0 1 0,1 1 0,0 1 1,1 0-1,34-8 0,-45 14-787,0 1 1,1 0-1,-1 1 0,1 0 0,-1 1 0,0 0 1,1 1-1,-1 0 0,1 0 0,-1 1 0,0 0 1,0 1-1,0 0 0,0 1 0,0 0 0,9 6 0,-16-9-148,-1 1-1,0-1 0,1 1 0,-1-1 0,0 1 0,0 0 0,0 0 0,0 0 1,0 0-1,-1 0 0,1 0 0,-1 1 0,1-1 0,-1 0 0,0 1 0,0-1 0,0 1 1,0-1-1,0 1 0,0 3 0,-1-2-1,0-1 1,-1 1-1,1-1 1,-1 1-1,0-1 0,0 1 1,0-1-1,0 1 1,-1-1-1,1 0 0,-1 0 1,0 0-1,0 0 1,-4 5-1,-13 14 82,-27 26 1,22-25 4,-21 28 0,40-44-69,-1 1 1,1-1 0,0 1 0,1 0-1,0 1 1,0-1 0,1 1 0,-3 12-1,5-18-14,1 0 1,-1 0-1,1 0 0,0 0 0,0 0 0,0 0 0,0 0 0,1 0 0,-1 0 0,1 0 0,0 0 0,-1 0 0,1 0 0,1 0 0,-1-1 0,2 4 0,0-1-21,0-2-1,1 1 0,-1 0 0,1-1 1,-1 1-1,1-1 0,0 0 0,0 0 0,6 2 1,9 4-328,0-1 1,0-1 0,39 9-1,-41-12-102,-5-1 95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19652,'0'2'120,"0"0"0,0 0 0,0 0 0,0 0 0,0 0 0,1 0 0,-1 0 0,1 0-1,-1 0 1,1 0 0,0-1 0,0 1 0,0 0 0,0 0 0,0 0 0,0-1 0,1 1 0,-1-1 0,0 1 0,1-1-1,-1 1 1,1-1 0,0 0 0,-1 0 0,1 0 0,0 0 0,2 1 0,0-1-27,-1 0 0,1 0 0,-1 0 0,1-1 0,-1 0 0,1 0 0,0 0 0,-1 0 0,1 0-1,-1-1 1,1 0 0,-1 1 0,1-1 0,-1-1 0,4 0 0,0-1-31,0-1 1,-1 1-1,0-1 0,0 0 0,0-1 1,0 1-1,0-1 0,8-10 0,-11 11-37,-1 1-1,1-1 0,-1 1 1,1-1-1,-1 0 0,-1 0 1,1 0-1,-1 0 0,1 0 0,-1-1 1,0 1-1,0 0 0,-1-1 1,1 1-1,-1 0 0,-1-8 1,1 11-24,0 0-1,0 0 1,0 0 0,0 0 0,0 0 0,0 0 0,0 0 0,-1 0-1,1 0 1,0 0 0,-1 0 0,1 0 0,-1 0 0,1 0-1,-1 0 1,1 0 0,-1 1 0,0-1 0,0 0 0,1 0-1,-1 1 1,0-1 0,0 0 0,0 1 0,0-1 0,0 0-1,1 1 1,-1 0 0,0-1 0,0 1 0,0 0 0,0-1 0,-1 1-1,1 0 1,0 0 0,0 0 0,0 0 0,0 0 0,0 0-1,0 0 1,0 0 0,0 0 0,0 0 0,0 1 0,0-1-1,-1 1 1,-3 0-9,1 1-1,0 0 1,0 0-1,0 0 1,1 1-1,-1-1 1,0 1-1,1 0 1,-6 6-1,1 2-25,0 0-1,0 0 0,1 0 0,1 1 0,-9 22 0,13-27 27,0-1 0,0 0 1,0 1-1,1 0 0,0-1 0,0 1 0,1-1 1,0 1-1,0 0 0,0 0 0,1-1 0,0 1 1,3 9-1,-3-14 9,-1 0-1,1-1 1,0 1 0,0 0 0,0 0 0,0 0 0,1-1 0,-1 1 0,0 0 0,1-1-1,-1 1 1,1-1 0,0 0 0,-1 1 0,1-1 0,0 0 0,0 0 0,0 0 0,0 0-1,0-1 1,3 2 0,0-1 5,0 0 0,1-1 0,-1 0 0,0 0-1,0 0 1,0 0 0,1-1 0,7-2 0,4-1 13,0-2 0,0 0 0,-1-1-1,20-12 1,-8 1 29,-2-2 1,0-1-1,-1-1 0,-1-2 0,24-28 0,11-11 102,-59 63-148,0 0-1,0 1 0,0-1 1,0 0-1,-1 0 0,1 0 1,0 0-1,0 0 1,0 0-1,0 0 0,0 0 1,0 0-1,0 0 0,0 0 1,0 0-1,0 1 1,0-1-1,0 0 0,0 0 1,0 0-1,0 0 0,0 0 1,0 0-1,0 0 1,0 0-1,0 0 0,0 0 1,0 1-1,0-1 1,0 0-1,0 0 0,0 0 1,0 0-1,0 0 0,0 0 1,0 0-1,0 0 1,0 0-1,1 0 0,-1 0 1,0 0-1,0 0 0,0 1 1,0-1-1,0 0 1,0 0-1,0 0 0,0 0 1,0 0-1,0 0 0,0 0 1,0 0-1,1 0 1,-1 0-1,0 0 0,0 0 1,0 0-1,0 0 1,0 0-1,0 0 0,0 0 1,0 0-1,0 0 0,0 0 1,1 0-1,-1 0 1,0 0-1,0 0 0,0 0 1,-2 9 24,-20 57 66,14-45-71,0 1 0,1 0-1,2 0 1,0 0-1,-3 43 1,8-64-74,0 0 0,0 1 0,0-1 0,0 0 0,0 1 0,0-1 0,1 0 0,-1 1 0,0-1-1,1 0 1,-1 1 0,1-1 0,-1 0 0,1 0 0,1 2 0,-2-3 13,0 0 0,1 1 0,-1-1 0,1 0 0,-1 0 0,0 0 0,1 0 0,-1 0 0,1 1 0,-1-1 0,0 0 0,1 0 0,-1 0 0,1 0-1,-1 0 1,1 0 0,-1 0 0,1-1 0,-1 1 0,0 0 0,1 0 0,-1 0 0,1 0 0,-1 0 0,0-1 0,1 1 0,-1 0 0,0 0 0,1-1 0,3-2-108,-1 0 0,1 0 0,-1-1 0,0 1 0,-1-1 0,1 0 0,3-6 0,10-23-528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13867,'-4'7'1392,"-1"7"-904,4 3-216,1 3 1185,6 2-1289,4-1 448,3-3-528,5-5-88,4-5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14387,'-1'5'396,"0"-1"-1,0 0 0,0 1 1,0-1-1,-1 0 1,1 0-1,-1 0 1,0 0-1,0 0 1,-1-1-1,-3 6 1,-6 10 1581,2 2-1163,1-1 0,0 1 0,2 0 0,-8 34 0,13-41-744,1-1 0,0 1 1,0-1-1,1 1 0,1-1 0,1 1 1,0-1-1,6 24 0,-7-34-74,27 111-364,-26-103 301,-1-1 0,0 1 0,0 0 0,-1-1 0,-1 1 0,0-1 0,0 1 0,-6 20 0,6-27 77,-1-1-1,0 1 0,1 0 0,-2-1 0,1 1 0,0-1 1,-1 0-1,1 0 0,-1 0 0,0 0 0,0 0 1,0 0-1,-1-1 0,1 0 0,-1 1 0,1-1 1,-1 0-1,0-1 0,1 1 0,-1-1 0,0 0 1,0 0-1,0 0 0,0 0 0,0-1 0,-1 1 1,1-1-1,0 0 0,0 0 0,0-1 0,0 1 1,0-1-1,0 0 0,0 0 0,0 0 0,0-1 1,0 0-1,1 1 0,-1-1 0,0 0 0,1-1 1,0 1-1,-1 0 0,1-1 0,0 0 0,0 0 1,1 0-1,-1 0 0,1 0 0,-1-1 0,1 1 1,0-1-1,0 0 0,0 1 0,1-1 0,0 0 1,-3-8-1,3 5 3,1 0 1,-1 0 0,1-1 0,1 1-1,-1 0 1,1 0 0,0-1 0,1 1-1,-1 0 1,2 0 0,-1 0-1,1 1 1,0-1 0,0 0 0,1 1-1,-1 0 1,9-10 0,7-7-39,0 1 1,1 1-1,25-19 0,19-12 4,92-55 0,-126 87 32,-21 14 5,0 0 0,0 0 0,1 1 0,-1 1 1,1-1-1,0 1 0,13-2 0,-22 5-11,-1 1 1,1 0-1,-1 0 0,1 0 1,0 0-1,-1-1 0,1 1 1,-1 0-1,1 0 0,-1 0 0,1 0 1,0 0-1,-1 1 0,1-1 1,-1 0-1,1 0 0,-1 0 1,1 0-1,-1 1 0,1-1 1,-1 0-1,1 0 0,-1 1 0,1-1 1,-1 0-1,1 1 0,-1-1 1,0 1-1,1-1 0,-1 1 1,1-1-1,-1 0 0,0 1 0,0-1 1,1 1-1,-1 0 0,0-1 1,0 1-1,0-1 0,1 1 1,-1-1-1,0 1 0,0-1 1,0 1-1,0 0 0,0-1 0,0 1 1,0-1-1,0 2 0,-9 28 189,8-29-179,-7 18 123,4-11-76,0 1-1,0 0 1,1 0 0,0 0-1,0 1 1,1-1-1,1 1 1,-2 19-1,3-29-54,0 1 1,0-1-1,0 1 0,0 0 0,1-1 0,-1 1 0,0-1 0,0 1 0,0 0 0,1-1 1,-1 1-1,0-1 0,1 1 0,-1-1 0,0 1 0,1-1 0,-1 1 0,1-1 0,-1 1 1,1-1-1,-1 0 0,1 1 0,-1-1 0,1 0 0,-1 1 0,1-1 0,-1 0 0,1 0 0,0 1 1,-1-1-1,2 0 0,-1 0 3,1 0 1,0 0-1,0-1 0,0 1 1,0 0-1,0-1 0,0 1 1,0-1-1,-1 0 1,4-1-1,4-3 46,0-1-1,15-11 1,7-11 232,52-59-1,-41 41-140,-41 48-209,-2 9 22,-8 26 10,-3 9 47,12-42-3,-1 0 1,1 0-1,-1 0 0,1-1 0,0 1 0,1 0 1,-1 0-1,1 0 0,-1 0 0,1 0 0,0 0 1,2 3-1,-2-5-7,0-1 0,0 1 0,0-1 0,0 0 0,0 1 0,1-1 0,-1 0 0,0 0 0,1 0 0,-1 0 0,1 0 0,-1 0 0,1 0 0,-1 0 0,1-1 0,0 1 0,-1-1 0,1 1 0,0-1 0,0 0 0,-1 1 0,1-1 0,0 0 0,0 0 0,-1 0 0,1 0 0,3-1 0,5-1 13,0 0-1,-1-1 0,1 0 0,-1 0 1,0-1-1,0 0 0,9-6 0,59-41 28,-68 45-42,34-33 6,-35 31-49,1-1 0,17-12-1,-25 24-191,-6 7 130,-6 10-119,-48 70-1908,52-78 1730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18548,'-1'-3'2000,"1"9"-2488,1-1 1192,1 3-752,2-1-224,3 1-216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16067,'-5'6'648,"-1"0"0,1 0 0,-1 0 0,0-1-1,0 1 1,-1-1 0,-12 7 0,13-9-297,0 1 1,0-1 0,1 1-1,0 1 1,-1-1-1,1 1 1,1 0 0,-1 0-1,1 1 1,-7 9-1,11-14-357,0 0-1,0 0 1,0-1-1,0 1 1,0 0-1,0 0 0,0-1 1,0 1-1,0 0 1,0 0-1,0-1 1,1 1-1,-1 0 0,0-1 1,1 1-1,-1 0 1,0-1-1,1 1 1,-1 0-1,1-1 1,-1 1-1,1-1 0,-1 1 1,1-1-1,-1 1 1,1-1-1,-1 1 1,1-1-1,0 0 0,-1 1 1,1-1-1,0 0 1,-1 1-1,1-1 1,1 0-1,31 11-613,-28-9 524,15 3-421,40 17 1,-53-19 491,-1 1 0,0-1 1,1 1-1,-1 1 0,-1-1 1,1 1-1,-1 0 0,0 0 1,8 9-1,-12-13 43,0 1 0,0-1 0,-1 0 0,1 0 0,0 0 1,0 1-1,-1-1 0,1 0 0,-1 1 0,1-1 0,-1 1 0,0-1 0,1 1 1,-1-1-1,0 0 0,0 1 0,0-1 0,0 1 0,0-1 0,0 1 0,-1-1 0,0 3 1,0-3 9,0 1 1,0 0 0,0-1 0,0 1 0,0-1-1,-1 1 1,1-1 0,-1 0 0,1 0 0,-1 0-1,1 0 1,-1 0 0,0 0 0,-3 1 0,-6 2 103,0 0 1,0-1-1,-1-1 1,-15 2-1,23-4-93,-3 1-203,-40 3 277,46-4-98,0 0 0,0 0 0,0 0 0,0 0 0,0 0 0,0 0 0,0 0 0,0 0-1,0 0 1,0-1 0,0 1 0,0 0 0,0-1 0,0 1 0,0 0 0,1-1 0,-1 1 0,0-1 0,0 0 0,0 1 0,1-1 0,-1 0 0,0 1 0,1-1 0,-1 0 0,0 0 0,1 0 0,-1 1 0,1-1 0,-1 0 0,1 0 0,0 0-1,-1 0 1,1 0 0,0 0 0,-1-2 0,4-8 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44 16363,'8'-5'801,"19"-12"705,-25 16-1393,-1 0-1,0 0 0,1 0 1,-1 0-1,0 0 0,0 0 1,0 0-1,0-1 0,0 1 1,0 0-1,0-1 0,0 1 1,0-3-1,-2 3 49,0 1 0,0 0 1,0-1-1,0 1 0,0 0 0,0 0 1,0 0-1,0-1 0,-1 1 0,1 0 1,0 1-1,0-1 0,0 0 0,0 0 0,0 0 1,0 1-1,0-1 0,-2 1 0,-20 7 170,0 2-1,1 0 1,0 1-1,1 2 1,-25 18-1,44-31-327,1 1 0,0 0 0,0 0 0,0 0-1,-1 0 1,1 0 0,0 0 0,0 1-1,0-1 1,1 0 0,-1 0 0,0 1 0,-1 1-1,2-2-6,0-1 1,0 0-1,0 1 0,0-1 0,1 0 0,-1 1 0,0-1 1,0 1-1,0-1 0,0 0 0,0 1 0,1-1 0,-1 0 0,0 1 1,0-1-1,0 0 0,1 1 0,-1-1 0,0 0 0,1 0 0,-1 1 1,0-1-1,0 0 0,1 0 0,-1 0 0,0 1 0,1-1 0,-1 0 1,1 0-1,-1 0 0,1 0 0,6 2-76,0-1-1,0 0 0,0 0 1,10-1-1,-1 1-28,-2 1 16,-1 0-1,0 0 1,0 2-1,16 5 1,-25-7 79,1 0 0,-1 0 0,0 0 1,1 1-1,-1-1 0,0 1 0,-1 0 0,1 0 1,-1 0-1,1 1 0,-1-1 0,0 1 0,0 0 1,0 0-1,2 6 0,-4-8 26,0 0 1,-1 0-1,1 0 0,-1 0 1,1 0-1,-1 1 0,0-1 1,0 0-1,0 0 0,0 0 1,0 1-1,-1-1 0,1 0 1,-1 0-1,1 0 1,-1 0-1,0 0 0,0 0 1,0 0-1,0 0 0,0 0 1,0 0-1,-1 0 0,1-1 1,-1 1-1,1 0 0,-1-1 1,1 1-1,-4 1 0,0 1 19,-1 0-1,1-1 1,-1 1 0,0-1-1,0 0 1,0-1-1,0 0 1,-12 4 0,8-5-38,-44 7-1170,52-8 1103,-1 1-1,0-1 1,1 0-1,-1 0 1,0-1-1,1 1 0,-1 0 1,1-1-1,-1 0 1,0 1-1,1-1 0,0 0 1,-1-1-1,1 1 1,-1 0-1,-2-3 0,-2-8-487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35 141 22485,'23'-1'4384,"1"2"-4161,-14-2-172,0 0-1,1-1 1,-1-1-1,0 1 1,-1-2-1,1 1 1,13-9-1,-18 10-78,-1 0 1,0 0-1,0-1 0,0 0 0,-1 0 1,1 0-1,-1 0 0,0-1 0,1 1 0,-2-1 1,1 0-1,0 0 0,-1 0 0,1 0 1,-1 0-1,0 0 0,-1-1 0,3-6 0,-4 9 3,0 1 1,0 0-1,1-1 0,-1 1 0,0 0 0,0 0 0,0-1 0,0 1 0,-1 0 0,1-1 0,0 1 0,0 0 0,-1-1 0,1 1 0,-1 0 0,1 0 0,-1 0 0,0 0 0,1-1 1,-1 1-1,0 0 0,0 0 0,0 0 0,-1-1 0,0 1-10,-1 0 0,1-1 1,0 1-1,0 1 0,-1-1 0,1 0 1,-1 0-1,1 1 0,0 0 0,-1-1 1,1 1-1,-4 0 0,-2 1-11,1-1-1,0 1 1,0 0-1,-1 1 1,1 0-1,0 0 1,0 0-1,-8 5 1,5-1 69,0 1 1,0 1-1,0 0 1,1 0-1,0 1 0,1 0 1,0 0-1,-12 18 1,17-22-7,1-1 0,-1 0 0,1 1 0,-1-1 0,1 1 0,0 0 0,1 0 0,-1 0 0,1 0 0,0 0 0,1 0 0,-1 0 0,1 0 0,0 0 1,0 0-1,0 0 0,1 0 0,0 0 0,0 0 0,0 0 0,1 0 0,-1 0 0,4 6 0,-3-8-34,0 0 0,1 0 1,-1 0-1,1-1 0,-1 1 0,1-1 1,0 0-1,0 0 0,0 0 0,0 0 1,0 0-1,1-1 0,-1 1 0,0-1 1,1 0-1,-1 0 0,1 0 0,-1-1 1,1 1-1,-1-1 0,1 0 0,0 0 1,-1 0-1,5-1 0,36-2-150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38 21285,'-3'-4'188,"0"1"1,-1-1 0,1 1 0,-1 1 0,0-1 0,0 0 0,0 1 0,-1 0 0,1 0 0,-1 0 0,1 0 0,-1 1-1,1-1 1,-1 1 0,0 1 0,1-1 0,-1 1 0,0-1 0,0 1 0,0 1 0,-7 0 0,5 0-157,0 0 0,1 0 0,-1 1 0,0 0 0,1 0 0,-1 0-1,1 1 1,0 0 0,0 0 0,0 1 0,0 0 0,1 0 0,-1 0 0,-7 9 0,12-13-36,1 1 0,-1-1 0,1 1 0,-1-1 0,1 1 0,0 0 0,-1-1-1,1 1 1,0 0 0,0-1 0,-1 1 0,1 0 0,0-1 0,0 1 0,0 0 0,0 0 0,0-1 0,0 1-1,0 0 1,0-1 0,0 1 0,0 0 0,0 0 0,0-1 0,1 2 0,0 0-3,0-1 0,0 1 0,0-1 0,0 1-1,1-1 1,-1 0 0,0 0 0,1 1 0,-1-1 0,3 1 0,6 3-32,0 0 1,20 7-1,-21-8 7,36 12-119,-8-3-14,37 19 1,-64-27 119,-1 1 1,0-1-1,0 1 0,0 1 0,-1 0 1,0 0-1,0 0 0,12 16 0,-19-22 48,0 0-1,0 1 1,0-1-1,0 0 1,-1 1-1,1-1 1,0 0-1,0 1 0,-1-1 1,1 1-1,-1-1 1,0 1-1,1 0 1,-1-1-1,0 1 1,0-1-1,0 1 1,0 0-1,0-1 0,0 1 1,0-1-1,-1 1 1,1-1-1,0 1 1,-1-1-1,0 1 1,1-1-1,-1 1 1,0-1-1,0 1 1,1-1-1,-1 0 0,0 0 1,0 1-1,-1-1 1,1 0-1,0 0 1,0 0-1,-1 0 1,-1 1-1,-3 1 44,0 0 0,0 0 0,0-1 0,0 1-1,0-1 1,0-1 0,-1 1 0,-10 0 0,-7-1 18,-1-1 0,1 0 1,-45-9-1,66 9-119,0-1 0,0 0 0,0 0 0,0 0 0,0 0-1,1-1 1,-1 1 0,-3-3 0,5 4 44,0-1-1,0 0 1,0 0 0,0 0-1,1 1 1,-1-1 0,0 0-1,0 0 1,1 0 0,-1 0-1,0 0 1,1-1 0,-1 1-1,1 0 1,0 0 0,-1 0-1,1 0 1,0-1 0,0 1-1,-1 0 1,1 0 0,0 0-1,0-2 1,8-15-228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15355,'-6'16'1777,"-2"0"0,-13 24-1,-8 16 717,24-44-2288,0 0 0,0 1-1,1-1 1,1 1 0,0 0 0,0 0-1,2 0 1,0 1 0,0 17-1,1-29-185,0-1 0,1 1 0,-1-1 0,0 0-1,0 1 1,1-1 0,-1 1 0,1-1-1,-1 0 1,1 0 0,0 1 0,-1-1 0,1 0-1,0 0 1,0 0 0,0 0 0,0 0-1,0 0 1,0 0 0,0 0 0,0 0 0,0 0-1,1 0 1,-1-1 0,0 1 0,0-1-1,1 1 1,-1-1 0,0 1 0,1-1 0,-1 0-1,1 1 1,-1-1 0,0 0 0,1 0-1,-1 0 1,1 0 0,-1 0 0,1-1 0,-1 1-1,2-1 1,7-2 33,0 0-1,0 0 0,-1-1 1,16-9-1,-16 8-14,89-56 229,-72 43-215,2 0-1,40-18 1,-67 35-50,0 1 1,0-1-1,0 1 1,0-1-1,0 1 1,0-1-1,0 1 1,0 0 0,0 0-1,0-1 1,0 1-1,0 0 1,0 0-1,0 0 1,0 0-1,0 0 1,0 0-1,0 1 1,0-1-1,0 0 1,0 1 0,2 0-1,-2 0 0,-1 0 1,1 0-1,-1 0 0,1 1 1,0-1-1,-1 0 0,0 1 0,1-1 1,-1 0-1,0 1 0,0-1 1,0 0-1,0 1 0,0-1 1,0 0-1,0 1 0,-1 1 0,1 7 1,-1-3 5,0 0 1,1 0-1,0 0 1,0 0-1,3 12 0,-3-18-5,1 1 0,-1 0 0,1-1 0,-1 1 0,1-1 0,0 0 0,0 1 0,0-1 0,0 1 0,0-1 0,0 0 0,0 0 0,0 0 0,0 0 0,1 1 0,-1-2 0,0 1 0,1 0 0,-1 0 0,1 0 0,-1-1 0,1 1 0,-1 0 0,1-1 0,0 0 0,-1 1 0,1-1 0,-1 0 0,4 0 0,1 0 16,1 0 0,0-1 0,-1 1 0,0-2 0,1 1 0,-1-1 0,0 0 0,9-4 0,50-28 99,-11 6-31,-48 25-71,-1 0-30,0 1 1,0 0 0,1 0-1,-1 0 1,1 1 0,9-2-1,-14 3 8,0 0 0,0 0 0,0 1-1,0-1 1,-1 0 0,1 0 0,0 0 0,0 1 0,0-1-1,0 0 1,0 1 0,0-1 0,-1 1 0,1-1 0,0 1-1,0-1 1,-1 1 0,2 1 0,-1-1-4,0 1 0,0-1 0,0 1 1,-1-1-1,1 1 0,0 0 0,-1-1 0,1 1 1,-1 0-1,0 0 0,1-1 0,-1 1 1,0 2-1,-3 57-1720,2-69 1449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21405,'-8'-11'1960,"2"11"-1472,0-2-528,3 2 1496,3 5-591,3 5-657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21205,'3'6'1768,"-3"-5"-1376,1-1-152,2 0 472,3-1-320,0-2-896,-3-4 640,-9-3-256,0 0-152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198 277 17092,'1'-1'136,"-1"-1"1,1 1 0,-1 0 0,1-1 0,-1 1 0,0-1-1,0 1 1,1-1 0,-1 1 0,0 0 0,0-1-1,-1 1 1,1-1 0,0 1 0,0-1 0,-1 1-1,1 0 1,0-1 0,-1 1 0,0 0 0,-1-3-1,1 3-55,0 1 0,0-1 0,0 0-1,0 1 1,0-1 0,0 1-1,0-1 1,0 1 0,0 0-1,-1 0 1,1-1 0,0 1-1,0 0 1,0 0 0,-1 0 0,1 0-1,0 0 1,0 0 0,0 1-1,-1-1 1,1 0 0,0 1-1,0-1 1,0 0 0,0 1-1,0 0 1,-2 1 0,-7 3 111,1 1 1,0 0 0,0 0-1,1 1 1,0 1 0,-11 11-1,-39 56 107,53-67-268,0 0 0,0 0 0,1 0 0,1 1 0,-5 14 0,7-21-16,1-1-1,0 1 1,-1 0 0,1 0 0,0-1 0,0 1 0,0 0 0,0 0 0,0 0 0,1-1 0,-1 1-1,0 0 1,1 0 0,-1-1 0,2 4 0,-1-4 3,0 0-1,0 0 1,0 0-1,0-1 1,0 1-1,0 0 1,0 0-1,1-1 1,-1 1-1,0 0 1,0-1 0,1 1-1,-1-1 1,0 0-1,1 1 1,-1-1-1,0 0 1,1 0-1,-1 0 1,0 0-1,1 0 1,-1 0 0,0 0-1,2-1 1,7-1 50,-1 0 0,0 0 1,0-1-1,0 0 0,-1-1 1,1 0-1,-1 0 0,15-11 1,4-4 263,30-29 0,-29 23-87,-2-1 0,-1-2 0,-1 0 0,-1-2 0,-2 0 0,-1-2 0,-2 0 0,23-53 0,-39 80-217,0 0 0,0 0-1,0 0 1,-1-1 0,0 1-1,0 0 1,0-9 0,-1 13-29,0 1 0,0 0 1,0-1-1,0 1 0,0 0 1,0-1-1,0 1 0,0 0 1,0-1-1,-1 1 0,1 0 1,0 0-1,0-1 0,0 1 1,0 0-1,-1-1 0,1 1 1,0 0-1,0 0 0,-1-1 1,1 1-1,0 0 0,0 0 1,-1 0-1,1 0 0,0-1 1,0 1-1,-1 0 0,1 0 1,0 0-1,-1 0 0,1 0 1,0 0-1,-1 0 0,1 0 1,0 0-1,-1 0 0,1 0 0,0 0 1,-1 0-1,1 0 0,0 0 1,-1 0-1,1 0 0,0 0 1,-1 0-1,1 0 0,0 1 1,-1-1-1,1 0 0,0 0 1,0 0-1,-1 1 0,1-1 1,0 0-1,0 0 0,-1 0 1,1 1-1,0-1 0,0 0 1,0 1-1,-1-1 0,-14 17-55,2 3 24,0 1 1,2 1-1,1 0 0,1 1 0,-11 39 1,20-60 30,-9 26-128,-6 42-1,13-57-151,1-1-1,0 1 1,0 0-1,2 0 1,3 23-1,-4-33 172,1 0 0,-1 0 0,1 0 0,0-1 0,0 1 0,1 0 0,-1-1 0,0 1 1,1-1-1,-1 1 0,5 3 0,-5-5 66,0 0 0,1 1 0,-1-1 0,1-1 0,0 1 0,-1 0 0,1 0 0,0-1 0,-1 1 0,1-1 0,0 1 0,0-1 1,-1 0-1,1 0 0,0 1 0,0-1 0,0-1 0,0 1 0,-1 0 0,1 0 0,2-1 0,31-10-812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0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48 18124,'15'-3'1575,"-15"3"-1539,0 0 0,0 0 0,0 0 0,0 1 0,1-1 0,-1 0 0,0 0 0,0 0 0,0 0 0,0 1 0,0-1 0,0 0 0,0 0 0,0 0-1,0 0 1,0 1 0,0-1 0,0 0 0,0 0 0,0 0 0,0 1 0,0-1 0,0 0 0,0 0 0,0 0 0,0 1 0,0-1 0,0 0 0,-1 0-1,1 0 1,0 0 0,0 0 0,0 1 0,0-1 0,0 0 0,0 0 0,-1 0 0,1 0 0,-22 24 1905,-20 19-1224,3 3-1,1 1 1,2 1-1,-50 91 0,77-123-777,3-7-148,1-1 0,0 2 0,1-1 0,0 1 0,0-1 0,-4 20 0,8-29 183,0 0 0,-1 1 0,1-1 0,0 0 0,0 0 0,0 0 0,0 0 0,0 0 0,0 0 0,0 0 0,0 0 0,0 1 0,0-1 0,0 0 0,0 0 0,0 0 0,0 0 0,0 0-1,0 0 1,0 0 0,0 1 0,0-1 0,0 0 0,0 0 0,0 0 0,0 0 0,1 0 0,-1 0 0,0 0 0,0 1 0,0-1 0,0 0 0,0 0 0,0 0 0,0 0 0,0 0 0,0 0 0,0 0 0,1 0 0,-1 0 0,0 0 0,0 0 0,0 0 0,0 0 0,0 0 0,0 0 0,0 0 0,1 0 0,-1 0 0,0 0 0,0 0 0,0 0 0,0 0-1,0 0 1,0 0 0,0 0 0,1 0 0,-1 0 0,0 0 0,0 0 0,0 0 0,0 0 0,0 0 0,0 0 0,11-9-1098,10-16-526,75-122-5338,16-24 3487,-100 154 3555,41-53 542,-46 61-139,0 1-1,1 0 1,0 1 0,1-1-1,12-7 1,-19 14-266,-1 0 0,0 0 0,0 1 0,0-1 0,0 1 0,0-1-1,1 1 1,-1-1 0,0 1 0,0-1 0,1 1 0,-1 0 0,0 0 0,0 0 0,1 0 0,1 0 0,-3 0-116,0 0 1,1 1-1,-1-1 1,0 0-1,0 1 1,1-1-1,-1 0 1,0 1-1,1-1 1,-1 0-1,0 1 1,0-1-1,0 1 1,0-1-1,1 1 1,-1-1-1,0 0 1,0 1-1,0-1 1,0 1-1,0-1 1,0 1-1,0-1 1,0 1-1,0-1 0,0 1 1,0-1-1,-1 0 1,1 1-1,-2 8 482,-1-1 0,0 0-1,-6 11 1,6-12-364,-16 37 973,2 1 0,-17 69 0,29-89-920,0 1 0,2 0 0,1 0 0,1 0 0,1 0-1,4 31 1,6-20-642,-4-19-735,-6-14-14,-3-7-528,-8-10 843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17220,'-3'-12'2048,"6"8"-1080,6 0-424,9 5 1353,7 3-489,8 2-752,7 0-488,4-3-40,5-3-48,4-3-160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16107,'-2'2'225,"-1"0"0,1-1-1,0 1 1,0 0-1,-1 0 1,1 1-1,0-1 1,1 0 0,-1 1-1,0-1 1,-1 4-1,-15 35 640,9-20 165,-4 8-365,1 0-1,-12 45 1,20-58-534,1 1 0,0-1 0,2 1 0,-1-1 0,2 1 0,2 24 0,-2-40-104,0 0 0,0 1 0,0-1 0,1 0 0,-1 1 0,0-1 1,1 0-1,-1 0 0,1 1 0,-1-1 0,1 0 0,-1 0 0,1 0 0,0 0 0,0 0 1,0 0-1,-1 0 0,1 0 0,0 0 0,0 0 0,1 0 0,-1 0 0,0-1 1,0 1-1,0 0 0,0-1 0,1 1 0,-1-1 0,0 1 0,0-1 0,1 0 1,-1 0-1,0 1 0,1-1 0,-1 0 0,0 0 0,1 0 0,0-1 0,4 0 58,-1 0 0,0 0-1,0 0 1,0-1-1,0 0 1,0 0 0,-1-1-1,8-3 1,7-8 145,-1 0 0,0-1 1,-1-1-1,-1-1 0,16-20 1,-9 7 4,-2 0 0,25-48 0,-20 24-54,-19 38-114,-6 13-36,-1 4-1,-10 30-65,-7 39 0,15-56 41,0 0-1,0 0 0,2 0 0,0 0 0,2 19 0,-2-31 1,0 0-1,1 1 1,-1-1-1,1 0 1,-1 0 0,1 1-1,0-1 1,0 0-1,0 0 1,0 0-1,0 0 1,0 0-1,1 0 1,-1 0-1,1 0 1,3 2 0,-4-3 1,1 0 0,-1 0 0,1-1 0,-1 1 0,1-1 0,0 1 0,-1-1 0,1 1 0,0-1 0,0 0 0,-1 0 0,1 0 0,0 0 0,0 0 0,-1 0 0,1-1 0,2 0 0,4-1 20,0-1 0,-1-1 0,1 1 0,-1-1 0,0-1 1,0 1-1,11-11 0,93-84 383,-109 97-402,0 0-1,0 1 1,0 0-1,0-1 0,0 1 1,0 0-1,0 0 0,1 0 1,-1 0-1,3 0 1,-4 1-7,0 0 0,-1 0 0,1 0 0,-1 0 0,1 0 0,0 1 1,-1-1-1,1 0 0,-1 0 0,1 1 0,0-1 0,-1 0 0,1 1 0,-1-1 1,1 1-1,-1-1 0,0 1 0,1-1 0,-1 1 0,1-1 0,-1 1 1,0-1-1,1 1 0,-1-1 0,0 1 0,0-1 0,1 1 0,-1 0 1,0-1-1,0 1 0,0 0 0,0-1 0,0 1 0,0 0 0,0-1 1,0 1-1,0-1 0,0 1 0,0 0 0,0-1 0,-1 2 0,-4 38-55,4-34 47,0 0 0,0 0 0,0 0 0,0 0 1,1 1-1,0-1 0,0 0 0,1 0 0,0 0 1,0 0-1,4 12 0,-5-17 8,1 0 0,0 0 0,0 1 0,0-1 1,0 0-1,0 0 0,0 0 0,0 0 0,0 0 0,0 0 0,0 0 0,1-1 0,-1 1 0,0 0 1,1-1-1,-1 1 0,0-1 0,1 1 0,1 0 0,1-1-5,-1 0 0,1 0 0,-1 0 0,1 0 0,-1 0 0,1-1 0,-1 1 0,4-2 0,3-1-95,0-1 0,0 0-1,-1 0 1,15-10 0,-5 1-367,-1-1 0,-1 0-1,-1-2 1,0 0 0,16-22 0,-11 12-159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145 226 16948,'3'-16'1849,"-3"16"-1797,0 0-1,0-1 1,0 1 0,0 0 0,0-1-1,0 1 1,-1 0 0,1-1 0,0 1-1,0 0 1,0-1 0,-1 1 0,1 0 0,0-1-1,0 1 1,-1 0 0,1 0 0,0 0-1,-1-1 1,1 1 0,0 0 0,-1 0-1,1 0 1,0 0 0,-1-1 0,-1 1 59,1 0 0,-1 0 1,1 0-1,-1 0 1,0 1-1,1-1 0,-1 0 1,1 1-1,-1-1 0,1 1 1,-1-1-1,1 1 1,0 0-1,-1-1 0,1 1 1,0 0-1,-2 1 0,-8 8 50,0 0-1,1 1 1,1 0-1,0 0 1,0 1-1,1 0 1,0 0-1,1 1 0,1 0 1,0 0-1,1 1 1,-7 27-1,11-39-137,1-1-1,-1 1 0,1 0 1,0 0-1,-1 0 0,1 0 1,0 0-1,0-1 1,0 1-1,1 0 0,-1 0 1,0 0-1,1 0 1,-1 0-1,1-1 0,0 1 1,-1 0-1,1-1 0,0 1 1,1 2-1,0-4-5,-1 1-1,1 0 1,0-1-1,-1 1 1,1-1-1,-1 1 1,1-1 0,0 0-1,0 0 1,-1 1-1,1-1 1,0-1-1,-1 1 1,1 0-1,0 0 1,-1-1-1,1 1 1,0-1-1,-1 1 1,1-1-1,-1 1 1,1-1 0,1-1-1,14-6 56,0-1 0,-1-1 0,0 0 0,-1-1 0,15-14 0,67-69 297,-94 91-360,22-23 106,36-51 1,-52 64-106,0 0 1,-2-1 0,1 0 0,-2 0 0,0 0-1,6-23 1,-11 36-16,-1 0-1,1 0 0,-1-1 1,0 1-1,1-1 1,-1 1-1,0 0 1,0-1-1,0 1 0,0 0 1,0-1-1,0 1 1,0-1-1,0 1 0,-1 0 1,1-1-1,0 1 1,-1 0-1,1-1 0,-1 1 1,0 0-1,1 0 1,-1-1-1,0 1 1,0 0-1,0 0 0,0 0 1,0 0-1,-1-1 1,0 1-3,0 1 1,0 0 0,1 0 0,-1 0-1,0 0 1,0 0 0,0 0-1,1 0 1,-1 1 0,0-1 0,0 0-1,1 1 1,-1 0 0,0-1 0,1 1-1,-1 0 1,1 0 0,-1 0 0,1 0-1,-1 0 1,1 0 0,-3 3 0,-8 7 23,1 1-1,0 0 1,0 1 0,1 0 0,1 0 0,0 1 0,1 1 0,-7 16 0,9-18 39,1 0 0,1 0 0,0 0 0,1 1-1,0 0 1,1 0 0,1-1 0,0 1 0,2 28 0,-1-38-81,1 1 1,0-1-1,0 1 1,0 0-1,0-1 1,1 0-1,0 1 1,0-1-1,0 0 1,0 0-1,1 0 1,0 0-1,-1 0 1,2-1-1,-1 1 1,0-1-1,5 3 1,-4-3-21,0 0 0,1-1 0,0 0 0,-1 0 0,1 0 0,0-1 0,0 1 0,0-1 0,0 0 0,0-1 0,0 1 0,0-1 0,0 0 0,1 0 0,8-2 0,36-9-224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406 101 17188,'6'-7'1590,"-4"8"-240,-10 15 513,-36 37 2761,-32 21-3595,35-36-715,-60 56-89,-42 40-2652,184-174-4167,63-65 872,-8-7 2604,-1-2 3287,3-2 5114,-81 100-2746,-11 16-1075,-7 10-168,-49 120 2136,35-96-2974,1 1-1,1 0 1,3 1 0,-7 37-1,14-48 14,-1 46-1,4-62-511,1-1 0,0 1 1,0-1-1,0 1 0,1-1 0,1 0 1,-1 0-1,1 0 0,5 8 0,-8-15-52,1 0-1,-1 0 0,1 0 0,-1 0 0,1 0 0,0 0 0,-1 0 0,1 0 0,0 0 0,0 0 0,0 0 1,0-1-1,-1 1 0,1 0 0,0-1 0,0 1 0,0-1 0,0 1 0,3 0 0,-4-1 51,1-1-1,-1 1 1,1-1-1,-1 1 0,1-1 1,-1 1-1,1-1 1,-1 1-1,1-1 0,-1 0 1,0 1-1,1-1 1,-1 0-1,0 1 1,0-1-1,1 0 0,-1 1 1,0-1-1,0 0 1,0 1-1,0-1 0,0 0 1,0 0-1,0 1 1,0-1-1,0 0 0,0 1 1,0-1-1,0 0 1,-1 0-1,-1-23-782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18044,'-5'3'2016,"20"1"-911,6-2-385,14-2 1480,5 0-624,9 0-511,2-3-233,5 1-480,-6-2-472,-13-3 200,-8 2-72,-19 1-192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19756,'20'0'2593,"5"-7"-1561,14-7-368,10-4 1681,15 4-1089,7-3-304,3 0-808,1 2-560,1 1 424,-2 3-120,-8 1-208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57 18252,'0'-3'295,"0"0"1,0 0-1,0 0 1,-1 0-1,1 0 0,-1 0 1,1 0-1,-1 0 1,0 0-1,-1 0 0,1 1 1,0-1-1,-4-4 1,4 6-206,0 0 0,0 0 0,-1 0 0,1 0 0,-1 0 0,1 0 0,-1 0 0,1 1 0,-1-1 0,1 0 0,-1 1 0,0 0 0,1-1 0,-1 1 1,0 0-1,0 0 0,1 0 0,-1 0 0,0 0 0,1 0 0,-1 0 0,0 1 0,1-1 0,-1 1 0,0-1 0,1 1 0,-2 0 0,-18 7 110,1 1 0,0 1 0,1 1 0,0 1 0,1 0 0,0 1 0,1 1 0,-28 30 0,24-21-139,2 0 0,0 2 0,2 0-1,0 1 1,-23 52 0,31-58-40,2 0 0,1 0 1,0 0-1,2 1 0,0-1 1,-1 34-1,4-44-20,2 0 0,-1 1 0,2-1-1,-1 0 1,1 0 0,6 16 0,-6-20-3,1 0 0,0 0 0,0 0 1,0-1-1,1 1 0,-1-1 0,2 0 0,-1 0 1,0 0-1,1-1 0,7 6 0,-6-6-1,0 0-1,0-1 1,0 0 0,1 0-1,-1-1 1,1 0-1,0 0 1,0 0 0,0-1-1,0 0 1,0 0 0,0-1-1,0 0 1,0 0-1,0-1 1,0 1 0,0-2-1,0 1 1,-1-1 0,1 0-1,7-3 1,-6 2 26,1-1 0,-1 0 0,0 0 1,-1-1-1,1 0 0,-1 0 0,0-1 0,0 1 1,-1-2-1,0 1 0,0-1 0,0 0 0,-1 0 1,0 0-1,0-1 0,4-8 0,-8 13-7,0 1-1,0 0 1,-1 0-1,1 0 0,0-1 1,-1 1-1,0 0 1,1 0-1,-1-1 1,0 1-1,0 0 1,0-1-1,-1 1 0,1 0 1,0-1-1,-1 1 1,0 0-1,1 0 1,-1-1-1,0 1 1,0 0-1,0 0 0,0 0 1,-1 0-1,1 0 1,-1 0-1,1 1 1,-1-1-1,-2-2 1,-4-2-21,-1 1 1,1 0 0,-1 0 0,1 1 0,-16-5-1,12 4-131,12 5 123,-1 0-1,1 0 1,0-1 0,0 1 0,0 0 0,0 0 0,-1 0 0,1-1 0,0 1 0,0 0-1,0 0 1,0 0 0,0-1 0,0 1 0,0 0 0,-1 0 0,1-1 0,0 1 0,0 0 0,0 0-1,0-1 1,0 1 0,0 0 0,0-1 0,0 1 0,0 0 0,1 0 0,-1-1 0,0 1-1,0 0 1,0 0 0,0 0 0,0-1 0,0 1 0,0 0 0,1 0 0,-1-1 0,0 1 0,0 0-1,0 0 1,0 0 0,1 0 0,-1-1 0,0 1 0,0 0 0,1 0 0,9-9-321,5-3-106,35-23-660,-46 32 987,1 0 1,0 0 0,0 1-1,0 0 1,0 0 0,0 0-1,0 1 1,7-2 0,-10 3 92,-1 0 1,0 0 0,1 0-1,-1 1 1,0-1 0,1 0-1,-1 0 1,0 1-1,0-1 1,1 1 0,-1-1-1,0 1 1,0 0-1,0-1 1,0 1 0,0 0-1,0 0 1,0 0 0,0 0-1,0 0 1,0 0-1,0 0 1,0 0 0,-1 0-1,1 0 1,0 0-1,-1 1 1,1-1 0,-1 0-1,1 2 1,1 5-25,0 0 0,0 0 0,0 15 0,-1-18 34,0 42 184,-1 0 0,-2-1 0,-2 1 0,-12 54 0,16-101-191,0 0 1,0 0 0,0 0 0,0-1 0,0 2 0,0-1 0,0 0 0,1 0-1,-1 0 1,0 0 0,0 0 0,0 0 0,0 0 0,0 0 0,0 0-1,0 0 1,0 0 0,0 0 0,0 0 0,0 0 0,1 0 0,-1 0 0,0 0-1,0 0 1,0 0 0,0 0 0,0 0 0,0 0 0,0 1 0,0-1 0,0 0-1,0 0 1,0 0 0,0 0 0,0 0 0,0 0 0,0 0 0,0 0 0,0 0-1,0 0 1,0 1 0,5-9-49,3-8-190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44 202 16331,'0'1'71,"0"-1"0,0 1 0,0-1 0,0 1 0,0-1 0,0 1 0,0-1 0,0 1 0,0-1 0,0 1 0,1-1 0,-1 1 0,0-1 0,0 1 0,0-1 0,1 0 0,-1 1 0,0-1 0,1 1 0,-1-1 0,0 0 0,1 1 0,-1-1 0,0 0 0,1 1 0,-1-1 0,1 0 0,-1 0 0,1 1 0,-1-1 0,1 0 0,-1 0 0,1 0 0,1 1 83,0-1 0,0 0 0,0-1-1,0 1 1,0 0 0,0 0 0,0-1 0,0 1-1,2-2 1,37-19 1264,-25 11-1014,-1 0 0,0-1-1,0-1 1,-2-1 0,1 0 0,-2 0 0,0-1 0,19-29 0,-30 42-347,0-1-1,0 1 1,0-1-1,0 0 1,-1 1-1,1-1 1,-1 0-1,1 0 1,-1 1-1,1-1 1,-1 0-1,0 0 1,0 0-1,0 1 1,0-1-1,0 0 1,-1 0-1,1 0 1,0 1-1,-2-4 1,1 4-34,0 0 0,0 0 1,0 0-1,0 0 0,0 0 0,0 0 0,0 0 1,-1 1-1,1-1 0,0 1 0,0-1 0,-1 1 1,1-1-1,0 1 0,-1-1 0,1 1 0,-1 0 1,1 0-1,0 0 0,-1 0 0,1 0 0,-1 0 1,1 0-1,0 1 0,-1-1 0,1 0 0,-3 2 0,-5 1-2,0 0 0,-1 1-1,2 0 1,-1 0-1,0 1 1,1 0 0,0 1-1,0 0 1,0 0-1,1 1 1,-10 11 0,3-2-10,1 0 0,0 2 1,2-1-1,-13 26 1,16-27 9,1 0 0,1 0 0,0 1 0,-3 22 1,7-34-47,1 1 0,0 0 0,1 0 0,-1 1 0,1-1 0,1 0 0,-1 0 0,1 0 0,0 0 0,0 0 0,0-1 0,1 1 0,0 0 0,0 0 0,6 9 0,-6-12-69,0-1-1,1 1 0,-1-1 1,0 0-1,1 0 1,-1 0-1,1 0 0,0 0 1,-1-1-1,1 1 1,0-1-1,0 0 1,0 0-1,0 0 0,0 0 1,0 0-1,1 0 1,-1-1-1,0 0 0,0 0 1,0 0-1,1 0 1,-1 0-1,5-1 1,1-1-81,-1 0 1,0 0 0,0-1 0,0 0 0,-1-1 0,1 1 0,-1-1 0,11-8 0,21-19-649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17996,'0'25'4954,"-1"-9"-4581,0 1 1,2 0 0,0 0 0,5 22 0,-6-37-354,1-1 1,-1 1 0,1 0-1,0 0 1,0-1 0,0 1 0,0 0-1,0-1 1,0 1 0,0-1-1,1 0 1,-1 1 0,0-1-1,1 0 1,-1 0 0,1 0 0,-1 0-1,1 0 1,0 0 0,0 0-1,-1 0 1,1-1 0,0 1-1,0-1 1,0 1 0,-1-1-1,1 0 1,0 1 0,0-1 0,0 0-1,0 0 1,0-1 0,0 1-1,0 0 1,-1-1 0,4 0-1,8-3 85,-1 1-1,-1-2 0,1 0 1,14-8-1,-21 10-58,50-28 327,-28 15-74,57-24 0,-82 39-286,0 0 0,0 0 0,-1 0 0,1 1 0,0-1 0,0 1 0,0 0 0,0-1 0,0 1 0,0 0 0,0 0-1,0 0 1,0 0 0,0 1 0,0-1 0,0 0 0,0 1 0,0 0 0,0-1 0,0 1 0,3 2 0,-3-1-5,-1 0 0,1 0 1,0 0-1,-1 0 0,0 0 0,1 1 0,-1-1 1,0 1-1,0-1 0,0 1 0,0-1 0,-1 1 1,1 0-1,-1-1 0,1 5 0,-1-6-6,0 1 0,0-1 0,1 1-1,-1-1 1,1 1 0,-1-1 0,1 1-1,-1-1 1,1 1 0,0-1 0,0 0-1,0 0 1,0 1 0,0-1 0,0 0 0,0 0-1,0 0 1,0 0 0,0 0 0,1 0-1,-1 0 1,0-1 0,1 1 0,-1 0 0,1-1-1,-1 1 1,1-1 0,1 1 0,5 0-144,0 0 1,0 0 0,1-1 0,11-1-1,13 1-1262,-20 1 644,6 1 287,37 0-1,-33-5-14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 18316,'1'-1'55,"-1"1"0,0-1 1,0 1-1,0-1 0,0 1 0,0-1 1,0 1-1,-1-1 0,1 1 0,0 0 1,0-1-1,0 1 0,0-1 0,0 1 1,-1-1-1,1 1 0,0 0 0,0-1 1,-1 1-1,1 0 0,0-1 0,-1 1 1,1 0-1,0-1 0,-1 1 0,1 0 1,0 0-1,-1-1 0,1 1 0,-1 0 0,1 0 1,-1 0-1,1-1 0,0 1 0,-1 0 1,1 0-1,-1 0 0,0 0 0,-1 1 52,1 0 0,-1-1-1,1 1 1,0 0-1,-1 0 1,1 0-1,0 0 1,0 0 0,-1 1-1,1-1 1,-1 2-1,-27 41 1710,14-14-1275,2 0 0,0 1 0,-13 50 0,-14 101 383,36-161-794,-15 89 171,4 0 0,0 148 0,15-258-298,0 0 0,0 0-1,0 0 1,0 0 0,1-1 0,-1 1 0,0 0-1,0 0 1,0 0 0,0 0 0,0 0 0,0 0-1,1 0 1,-1 0 0,0 0 0,0 0 0,0 0 0,0-1-1,0 1 1,1 0 0,-1 0 0,0 0 0,0 0-1,0 0 1,0 0 0,0 0 0,1 0 0,-1 0-1,0 0 1,0 1 0,0-1 0,0 0 0,0 0 0,1 0-1,-1 0 1,0 0 0,0 0 0,0 0 0,0 0-1,0 0 1,1 0 0,-1 0 0,0 1 0,0-1-1,0 0 1,0 0 0,0 0 0,0 0 0,0 0 0,0 0-1,0 1 1,0-1 0,0 0 0,0 0 0,1 0-1,-1 0 1,0 0 0,0 1 0,0-1 0,0 0-1,0 0 1,0 0 0,0 1 0,5-9 28,0 0 1,0 0-1,0-1 1,-1 1-1,4-13 1,5-10 12,14-24-4,1 2-1,3 1 0,3 1 0,70-82 0,-94 123-48,0-1-1,1 2 1,12-9-1,-19 15-8,-1 1-1,0 0 1,1 0 0,-1 0-1,1 1 1,-1-1-1,1 1 1,0 0 0,0 0-1,0 0 1,0 0 0,-1 1-1,1 0 1,0 0-1,0 0 1,6 1 0,-9-1 3,1 0 0,-1 1 0,1-1 0,0 1 0,-1 0 0,1-1 0,-1 1 0,1 0 0,-1 0 0,0 0 0,1 0 0,-1 0 0,0 0 0,0 1 0,0-1 0,0 0 0,0 1 0,0-1 0,1 3 0,0-1-13,-1 1 0,0-1 0,0 1 0,0 0 0,0-1 0,-1 1 0,0 0 0,1 6 0,-3 5-18,0 1-1,0-1 1,-7 21-1,8-32 59,-10 31 115,14-50 204,0 0 0,-1 0 0,-1-25 1,-1-56 433,-1 91-716,1-5 71,-1-1-1,0 1 1,-5-18 0,7 30-287,1 0 0,-1-1 0,1 0 0,-1 1 0,1-1 1,-1 0-1,1 0 0,0 0 0,0 0 0,0 0 0,0 0 0,-1-1 0,1 1 1,0-1-1,0 1 0,0-1 0,3 0 0,43 6-1141,27-11 332,-31-1 417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15 16636,'-18'8'852,"-5"2"231,1 2-1,-20 13 1,36-21-840,0 0 1,0 1-1,1 0 1,-1 0-1,1 0 0,1 1 1,-1 0-1,1 0 1,0 0-1,0 0 1,-3 9-1,6-14-220,0 0-1,1 1 1,-1-1 0,0 1-1,1-1 1,0 0 0,-1 1 0,1-1-1,0 1 1,0-1 0,0 1-1,0-1 1,0 1 0,0-1-1,0 1 1,0-1 0,0 1-1,1-1 1,-1 1 0,1-1-1,-1 0 1,1 1 0,0-1 0,-1 0-1,1 1 1,0-1 0,0 0-1,0 0 1,0 0 0,1 2-1,0-2-16,0 0-1,0 0 0,0 0 1,0-1-1,0 1 0,0 0 0,0-1 1,1 1-1,-1-1 0,0 0 1,0 0-1,0 0 0,1 0 1,-1 0-1,0 0 0,0-1 1,0 1-1,0-1 0,4-1 1,6-3-12,0-1 0,0 0 0,-1-1 1,1 0-1,-1-1 0,-1-1 1,0 1-1,0-2 0,0 1 1,-1-1-1,-1-1 0,0 1 0,0-1 1,-1-1-1,-1 0 0,1 0 1,5-17-1,-11 21 205,-6 17-6,-8 16 67,9-17-178,-30 79 789,30-74-717,1-1-1,0 1 1,0 0 0,1-1-1,0 16 1,2-27-134,0 1-1,0-1 1,0 1 0,1-1 0,-1 1-1,0-1 1,0 1 0,1-1-1,-1 1 1,1-1 0,-1 1-1,2 1 1,-1-3-29,-1 1 0,1-1 0,0 1-1,-1-1 1,1 1 0,0-1 0,0 1 0,-1-1 0,1 0-1,0 0 1,0 1 0,0-1 0,-1 0 0,1 0-1,0 0 1,0 0 0,0 0 0,0 0 0,0 0 0,-1 0-1,1 0 1,0 0 0,0 0 0,0-1 0,1 1-1,9-5-245,0 1 0,-1-1 0,1-1 0,-1 0-1,0 0 1,0-1 0,-1-1 0,0 1 0,0-1-1,11-14 1,14-14-393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120 217 16780,'-17'30'2216,"12"-21"-1384,-1 0-1,2 0 0,-8 19 1,11-26-749,1 1 1,-1-1 0,1 1 0,-1-1 0,1 1-1,0-1 1,0 1 0,0-1 0,0 1 0,1-1-1,-1 1 1,1-1 0,-1 1 0,1-1-1,0 0 1,0 1 0,0-1 0,0 0 0,0 0-1,4 5 1,4 3-350,-1 0 76,0 0 0,-1 0-1,0 1 1,0-1 0,-1 2 0,7 16-1,-7-9 217,-1 1-1,0-1 1,-1 1-1,-1 0 1,-1 0-1,-1 0 0,-1 0 1,-3 26-1,1-32 233,0 0 0,-1 0 0,-1-1 0,0 1 0,-1-1 0,0 0 0,-1 0 0,-1 0 0,0-1 0,0 0 0,-2 0 0,-13 15 0,20-25-182,0 1 0,0-1 1,0 0-1,-1 0 0,1 0 1,-1 0-1,1-1 0,-1 1 1,0-1-1,0 1 0,1-1 1,-1 0-1,0 0 1,0 0-1,0 0 0,-3 0 1,4-2-62,0 1 0,0 0 0,1-1 0,-1 1 0,0-1 0,1 1 0,-1-1 0,0 0 0,1 0 0,-1 0 0,1 0 0,0 0 1,-1 0-1,1 0 0,0 0 0,-1 0 0,1-1 0,0 1 0,0-1 0,0 1 0,0-1 0,0 1 0,0-1 0,1 1 0,-1-1 0,0 0 0,1 1 1,-1-4-1,-1-4-38,0 1 1,1-1 0,0 1 0,0-1 0,1 1 0,1-1 0,-1 0 0,1 1 0,0-1-1,1 1 1,5-16 0,1 1-35,1 1 0,1 0 0,14-23 0,20-24 62,101-124 0,75-48 314,-168 185-232,-40 44-61,-8 10-16,-1-1 0,0 0 0,-1 0 0,1-1 0,0 1-1,-1-1 1,0 1 0,3-5 0,-5 8-10,-1 0 0,1 0 1,0 0-1,0 0 0,0 0 0,0 0 1,0 0-1,0 0 0,0 0 0,0 0 1,0 0-1,0 0 0,0 0 1,-1 0-1,1 0 0,0 0 0,0 0 1,0 0-1,0 0 0,0 0 0,0 0 1,0 0-1,0 0 0,0 0 0,0 0 1,0 0-1,0-1 0,-1 1 0,1 0 1,0 0-1,0 0 0,0 0 0,0 0 1,0 0-1,0 0 0,0 0 0,0 0 1,0 0-1,0 0 0,0 0 0,0 0 1,0 0-1,0-1 0,0 1 0,0 0 1,0 0-1,0 0 0,0 0 0,0 0 1,0 0-1,0 0 0,0 0 1,0 0-1,0 0 0,0 0 0,0-1 1,0 1-1,0 0 0,0 0 0,0 0 1,0 0-1,0 0 0,0 0 0,0 0 1,0 0-1,0 0 0,0 0 0,0 0 1,1 0-1,-11 5 10,-10 12-5,1 4 37,1 1 0,1 1-1,1 1 1,1 0 0,1 1-1,-19 46 1,27-54 3,0 0-1,1-1 1,1 1-1,0 1 1,2-1-1,0 1 1,0-1-1,2 1 1,0-1 0,1 1-1,1-1 1,5 22-1,-5-31-24,1 0 0,0 0 1,1-1-1,5 12 0,-7-16-19,0 0 0,0 0 0,1 0 0,-1 0 0,1 0 0,-1-1 0,1 1 0,0-1 0,0 0 0,0 0 0,6 4 1,-8-6-7,-1 0 1,1 1-1,0-1 1,-1 0 0,1 1-1,0-1 1,0 0 0,-1 0-1,1 0 1,0 0 0,-1 0-1,1 0 1,0 0 0,0 0-1,-1 0 1,1 0 0,0 0-1,-1 0 1,1 0 0,0 0-1,-1-1 1,1 1 0,0 0-1,-1-1 1,1 1 0,0 0-1,0-1 1,0-1-7,0 1-1,-1 0 1,1 0 0,-1 0-1,1 0 1,-1-1 0,1 1 0,-1 0-1,0-1 1,1 1 0,-1 0-1,0-1 1,0-1 0,0-4-46,-1 0 0,1 0 1,-1 0-1,-3-10 1,-4-6-112,-1 1 0,0 0 1,-23-37-1,-48-56 348,80 115-150,-1-1 0,0 0 0,1 0 0,-1 0 0,1 1 0,-1-1 1,1 0-1,0 0 0,-1 0 0,1 0 0,0 0 0,-1 0 0,1 0 0,0 0 0,0 0 0,0-1 0,0 1-7,0 1-1,0-1 0,1 1 0,-1-1 0,0 1 1,0-1-1,1 1 0,-1 0 0,0-1 0,1 1 1,-1 0-1,0-1 0,1 1 0,-1 0 0,1-1 1,-1 1-1,1 0 0,-1-1 0,0 1 0,1 0 1,-1 0-1,2-1 0,3 0 132,1 1 1,-1-1-1,1 1 0,10 0 1,-1 0-22,46-4-653,69-14 0,-85 10 277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23293,'-1'17'1888,"0"-5"-1440,1-4-271,5-2-161,1-6 440,1-1-328,-1-4-216</inkml:trace>
  <inkml:trace contextRef="#ctx0" brushRef="#br0" timeOffset="1">3 274 21813,'3'10'2280,"-1"-10"-1648,-1-6-672,3-2 968,-1-5-431,-6-10-249,-4-2-400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 16019,'8'-12'6824,"-15"28"-3117,-67 232-933,65-206-2841,2 0-1,1 0 0,3 1 1,2 45-1,2-79-615,0-14-774,-1-14-282,-17-41 232,4 23 512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18372,'0'-2'169,"0"1"0,0 0 0,0 0 1,0-1-1,0 1 0,1 0 0,-1-1 0,0 1 1,1 0-1,-1 0 0,1 0 0,-1-1 0,1 1 1,-1 0-1,1 0 0,0 0 0,0 0 0,1-1 1,18-21 662,-16 19-323,8-7-57,0 1 1,1 0 0,1 0 0,-1 2 0,1-1 0,19-7-1,-6 5-41,0 1-1,47-12 1,-53 18-328,0 0 1,0 2 0,0 0 0,1 1 0,-1 2 0,1 0 0,-1 1 0,0 1 0,23 6 0,-33-6-90,-1 0-1,1 1 1,-1 0-1,1 1 1,-1 0-1,-1 0 1,1 1-1,-1 0 1,0 1-1,0 0 1,-1 1-1,0 0 1,0 0-1,-1 0 1,0 1-1,-1 0 1,0 0-1,0 1 1,5 12-1,-10-19 13,1 0-1,-1 0 1,0 0 0,0 0-1,-1 0 1,1 0 0,-1 0 0,1 0-1,-1 0 1,0 0 0,0 0-1,-1 0 1,1 0 0,0 0 0,-1 0-1,0 0 1,0 0 0,0 0-1,0 0 1,0 0 0,-3 3-1,1-1 31,-1-1 0,1 0-1,-1 0 1,0 0-1,-1-1 1,1 1-1,-1-1 1,1 0-1,-1 0 1,0-1 0,-6 3-1,-11 4-108,-1 0 0,0-2-1,-1 0 1,0-2 0,1 0 0,-2-2 0,1 0-1,0-2 1,-25-2 0,48 1 37,-1 0-28,-1 0 0,1 0 0,0-1 0,0 1 0,0 0 0,0-1 0,0 0 0,-3-1 0,6-1-336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26 14603,'12'-13'2269,"-12"13"-2190,0 0 0,1 0 1,-1-1-1,0 1 0,0 0 1,1 0-1,-1 0 1,0-1-1,1 1 0,-1 0 1,0 0-1,0-1 1,0 1-1,1 0 0,-1-1 1,0 1-1,0 0 0,0-1 1,0 1-1,0 0 1,1-1-1,-1 1 0,0 0 1,0-1-1,0 1 1,0 0-1,0-1 0,0 1 1,0 0-1,0-1 0,0 1 1,0 0-1,-1-1 1,1 1-1,0 0 0,0-1 1,0 1-1,0 0 0,0-1 1,-1 1-1,1-1 1,-3 3 282,0 0 1,0 0 0,1-1 0,-1 2-1,1-1 1,-1 0 0,-2 4 0,1-2-17,-30 31 305,1 1 0,-47 70 0,54-71-387,-7 12 30,2 1-1,-42 89 1,59-104-227,1-1 0,2 2 0,1 0 0,1 0 0,-6 58 0,14-79-58,1 1 0,0 0 0,0-1 1,1 1-1,1-1 0,0 1 0,1-1 1,1 0-1,6 18 0,-7-24-106,0-1 0,1 0 1,-1 0-1,1 0 0,0-1 0,1 1 0,-1-1 1,1 0-1,0 0 0,1-1 0,-1 1 0,1-1 1,0 0-1,0-1 0,0 1 0,0-1 1,0-1-1,1 1 0,0-1 0,7 2 0,20 2-223,1-3-152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2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17836,'-1'6'593,"0"1"-1,0 0 1,-1 0 0,0 0 0,0-1-1,-5 11 1,-4 13 322,-28 119 150,33-119-2090,0 0 0,-1 50 0,3-109 59,-2 10 246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15395,'0'-4'343,"0"0"-1,1-1 1,-1 1-1,1 0 1,0-1-1,0 1 0,0 0 1,1 0-1,0 0 1,0 0-1,0 0 1,0 0-1,0 1 1,1-1-1,-1 1 0,1-1 1,0 1-1,0 0 1,1 0-1,-1 0 1,7-3-1,4-4 311,2 1-1,-1 0 1,1 2 0,18-7-1,-21 9-522,1 1-1,0 0 1,0 1-1,0 0 1,0 1-1,1 0 1,-1 2-1,0-1 1,1 2-1,14 2 0,-24-2-122,0 0-1,0 0 1,0 0-1,0 1 1,0 0-1,0 0 1,0 0-1,0 0 1,-1 1-1,0 0 0,1 0 1,-1 0-1,0 1 1,0-1-1,-1 1 1,1 0-1,-1 0 1,0 0-1,0 0 1,0 1-1,0-1 1,-1 1-1,0 0 0,0 0 1,0 0-1,0 0 1,-1 0-1,0 0 1,0 0-1,0 7 1,-1-5-2,0 0 1,0 1 0,0-1 0,-1 0 0,-1 0 0,1 0 0,-1 0-1,0 0 1,-1 0 0,1-1 0,-1 1 0,-1-1 0,1 1-1,-1-1 1,0 0 0,-1 0 0,1-1 0,-1 0 0,0 1 0,-1-2-1,-7 7 1,6-5-119,-2-1-1,1 0 0,0 0 0,-1 0 1,0-1-1,0 0 0,0-1 0,-1 0 1,1 0-1,-1-1 0,0-1 1,1 1-1,-1-2 0,0 1 0,-12-2 1,-1-7-2369,23 8 2422,-1 0 0,1 0 0,-1-1 0,1 1-1,0 0 1,-1 0 0,1-1 0,-1 1-1,1 0 1,0-1 0,0 1 0,-1 0 0,1-1-1,0 1 1,0-1 0,-1 1 0,1 0-1,0-1 1,0 1 0,0-1 0,0 1 0,-1-1-1,1 1 1,0-1 0,0 1 0,0 0-1,0-1 1,0 1 0,0-1 0,0 1 0,1-1-1,-1 1 1,0-1 0,0 1 0,0 0-1,0-1 1,0 1 0,1-1 0,-1 1 0,0-1-1,0 1 1,1 0 0,-1-1 0,0 1-1,1 0 1,-1-1 0,1 1 0,11-8-1194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124 337 15579,'9'0'2814,"-13"-1"-503,-16 1 131,13 3-2337,1-1-1,-1 1 1,1 0-1,0 1 1,0 0-1,0 0 0,1 0 1,-1 1-1,1-1 1,0 1-1,1 1 1,-1-1-1,1 0 1,0 1-1,0 0 0,1 0 1,0 0-1,0 1 1,0-1-1,1 1 1,0 0-1,0-1 1,0 1-1,0 8 1,2-14-106,0 0 1,0 1 0,0-1-1,0 0 1,0 1 0,0-1 0,1 0-1,-1 0 1,0 1 0,1-1 0,-1 0-1,1 0 1,-1 0 0,1 0 0,0 1-1,0-1 1,-1 0 0,1 0 0,0 0-1,0 0 1,0-1 0,2 3 0,-1-2 0,0-1 0,0 1 0,0 0 0,-1-1 1,1 1-1,1-1 0,-1 0 0,0 0 0,0 1 0,0-1 1,0-1-1,0 1 0,2 0 0,4-2 1,0 0 1,0 0-1,0-1 0,0 0 0,14-8 1,-6 1 51,1-2 1,-2 1 0,0-2 0,26-26 0,-32 29 31,-1 0 0,0-1 0,0 0 0,-1-1 0,0 1 0,-1-1 0,9-24 0,-15 35-71,1 0 1,-1 1-1,0-1 0,1 0 1,-1 0-1,0 1 0,0-1 0,1 0 1,-1 0-1,0 0 0,0 0 1,0 1-1,0-1 0,0 0 0,0 0 1,0 0-1,-1 1 0,1-1 1,-1-1-1,-9 8 98,-13 24-51,18-22-136,1 1 0,-1 0 0,1 0 0,1 0 0,0 1 0,0-1 0,1 1 0,-3 18 0,5-27 40,0 0-1,0 0 1,0 0-1,0 0 1,0 0-1,0-1 1,0 1-1,0 0 1,0 0-1,0 0 1,1 0 0,-1-1-1,0 1 1,1 0-1,-1 0 1,0-1-1,1 1 1,-1 0-1,1 0 1,-1-1-1,1 1 1,-1 0-1,1-1 1,0 1 0,-1-1-1,1 1 1,0-1-1,0 1 1,1 0-36,-1-1 0,1 0 1,-1 0-1,1 0 1,-1 0-1,1 0 0,-1 0 1,1 0-1,0-1 1,-1 1-1,1 0 0,-1-1 1,0 1-1,2-2 1,6-2-270,-1 0 1,0-1-1,0 0 1,8-7-1,2-4-94,-1-1 0,-1 0 0,-1-1 0,0-1 1,14-25-1,52-105-466,-64 113 1208,12-39 0,-56 139 1509,-36 93-104,53-128-1466,-1 1 161,-6 33-1,15-56-343,1 0-1,0 0 0,0 1 1,1-1-1,0 0 0,0 0 1,0 1-1,1-1 0,0 0 1,3 10-1,-3-16-60,-1-1 0,0 1 0,0-1-1,0 1 1,0 0 0,1-1 0,-1 1 0,0-1 0,0 1 0,1-1-1,-1 1 1,0-1 0,1 1 0,-1-1 0,1 1 0,-1-1-1,1 1 1,-1-1 0,1 1 0,-1-1 0,1 0 0,0 1 0,5-10 127,-1-22 107,-5 22-175,1-6 39,-1 1-1,0 0 1,-2 0-1,1 0 1,-2 0-1,-7-26 1,7 35-93,4 12-25,9 16-23,-6-20 37,0 1 0,0-1 0,0 1 0,0-1 1,1-1-1,-1 1 0,1 0 0,0-1 0,0 0 0,0 0 1,0-1-1,0 1 0,0-1 0,0 0 0,1-1 1,-1 1-1,0-1 0,1 0 0,-1 0 0,0-1 1,1 1-1,4-2 0,5-1 18,0-1 1,0 0-1,-1-1 1,1-1 0,-1 0-1,20-12 1,-14 4 30,-16 10-19,0 1 0,1 0-1,-1 0 1,1 0 0,8-3-1,-35 54 205,18-39-202,-1-1 25,0 0-1,1 1 0,0 0 1,1 0-1,0 0 0,0 1 1,1-1-1,0 1 0,0 12 1,2-22-48,0 1 1,0 0-1,0-1 0,0 1 1,0 0-1,1-1 0,-1 1 1,0 0-1,0-1 0,1 1 1,-1 0-1,0-1 0,1 1 1,-1-1-1,0 1 0,1-1 1,-1 1-1,1-1 1,-1 1-1,1-1 0,-1 1 1,1-1-1,0 0 0,-1 1 1,1-1-1,-1 0 0,1 1 1,0-1-1,-1 0 0,1 0 1,0 0-1,-1 1 0,1-1 1,0 0-1,-1 0 0,1 0 1,0 0-1,-1 0 1,1 0-1,0-1 0,0 1 1,-1 0-1,1 0 0,0 0 1,-1-1-1,1 1 0,1-1 1,31-15-27,-32 15 8,13-7-912,-1-1 0,-1 0 0,1-1-1,-1 0 1,18-22 0,-28 30-33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107 169 16123,'0'-1'163,"1"0"-1,-1 0 0,0 0 0,0 0 1,0 0-1,1 0 0,-1 0 0,0 0 1,-1-1-1,1 1 0,0 0 0,0 0 1,0 0-1,-1-1 0,1 1-92,0 1-1,-1 0 1,1-1-1,0 1 1,-1 0-1,1-1 1,0 1-1,0 0 1,-1 0-1,1-1 1,0 1-1,-1 0 1,1 0-1,-1 0 1,1 0-1,0-1 1,-1 1-1,1 0 1,-1 0-1,1 0 1,0 0-1,-1 0 1,1 0-1,-1 0 1,0 0-1,-1 1 121,0-1-1,0 1 0,0 0 1,0-1-1,0 1 0,0 0 0,0 0 1,0 1-1,0-1 0,1 0 0,-1 0 1,-3 4-1,-2 3-67,-1 0 1,1 0-1,1 0 0,0 1 1,0 0-1,0 1 0,1-1 1,1 1-1,0 0 0,-4 12 1,8-22-124,0 1 0,-1 0 1,1-1-1,0 1 1,0 0-1,0 0 1,0-1-1,0 1 1,0 0-1,0 0 0,0-1 1,0 1-1,0 0 1,1 0-1,-1-1 1,0 1-1,0 0 1,1-1-1,-1 1 0,0 0 1,1-1-1,-1 1 1,1 0-1,-1-1 1,0 1-1,1-1 1,0 1-1,-1-1 0,1 1 1,-1-1-1,1 1 1,0-1-1,-1 0 1,1 1-1,0-1 1,-1 0-1,1 0 0,0 1 1,-1-1-1,1 0 1,0 0-1,0 0 1,-1 0-1,1 0 1,0 0-1,1 0 0,3 0 0,0-1-1,0 0 0,0 0 1,0 0-1,9-4 1,10-5 7,0-2 0,-1 0 0,0-2 0,-1 0 1,0-1-1,21-21 0,-16 11 65,-2-1-1,0-1 0,39-57 1,-56 71 67,-17 30-1,-29 48 60,22-41-136,1 1-1,1 1 1,2 0 0,-15 43 0,27-68-132,-1 0 0,1 1 0,0-1 0,-1 1 0,1-1 0,0 1 0,0-1 0,0 1 0,0-1-1,0 1 1,0-1 0,1 1 0,-1-1 0,0 1 0,1-1 0,0 2 0,0-2 18,-1 0-1,1-1 1,0 1-1,0 0 1,-1-1-1,1 1 0,0-1 1,0 1-1,0-1 1,0 1-1,0-1 1,0 0-1,0 1 1,0-1-1,0 0 1,0 0-1,0 0 1,0 0-1,0 0 1,0 0-1,0 0 1,0 0-1,0 0 1,1-1-1,18-3-410,5-4-173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2 356 18100,'6'0'1031,"-1"-1"0,1 1 0,0-1 1,-1-1-1,7-1 0,-4 0-636,-1 0 0,1-1 0,11-6-1,-15 8-350,-1 0 0,1-1-1,0 0 1,-1 1-1,0-1 1,1 0 0,-1-1-1,-1 1 1,1-1-1,0 1 1,-1-1 0,1 0-1,-1 0 1,0 0-1,-1 0 1,1 0-1,1-6 1,-3 10-28,0-1 1,0 1-1,1-1 1,-1 1-1,0-1 0,0 1 1,0-1-1,0 1 0,0 0 1,0-1-1,0 1 1,0-1-1,0 1 0,-1-1 1,1 1-1,0-1 0,0 1 1,0-1-1,0 1 1,-1 0-1,1-1 0,0 1 1,0-1-1,-1 1 1,1 0-1,0-1 0,-1 1 1,1 0-1,0-1 0,-1 1 1,1 0-1,-1 0 1,1-1-1,0 1 0,-1 0 1,-1 0 5,1 0 0,-1 0 0,0 0 0,1 0 0,-1 0 0,1 0-1,0 1 1,-1-1 0,1 1 0,-1-1 0,-1 2 0,-34 20 129,30-16-155,0 0 0,0 1-1,0 0 1,1 0-1,0 1 1,1 0 0,0 0-1,0 0 1,0 1 0,-5 14-1,10-22 6,0 0-1,-1-1 1,1 1-1,0 0 1,0-1-1,0 1 1,0 0 0,0-1-1,0 1 1,0 0-1,0-1 1,0 1-1,0 0 1,0 0-1,0-1 1,0 1-1,0 0 1,1-1-1,-1 1 1,0-1 0,1 1-1,-1 0 1,0-1-1,1 1 1,-1-1-1,1 1 1,0 0-1,0 0 0,1 0-1,-1-1 0,0 0 0,0 1 1,1-1-1,-1 1 0,0-1 1,1 0-1,-1 0 0,0 0 1,1 0-1,-1 0 0,2 0 0,6-2-2,-1 1 0,0-1 0,12-5-1,23-11 14,27-9-8,-62 24-10,-1 1 0,0 1 0,0 0 0,1 0 0,-1 0 0,1 1 0,11 0 0,-17 1 6,0-1-1,1 0 1,-1 1-1,0-1 1,0 1-1,0 0 0,0 0 1,0 0-1,0 0 1,0 0-1,0 0 1,-1 0-1,1 1 1,0-1-1,-1 1 1,1-1-1,-1 1 1,1-1-1,0 3 1,1 2-12,0 0 0,0-1 0,-1 1 0,0 0 0,1 8 0,0-3-21,-3-10 34,0-1 0,1 1 0,-1 0 0,0 0-1,0 0 1,1 0 0,-1-1 0,1 1 0,-1 0 0,1-1 0,-1 1 0,1 0 0,-1-1 0,1 1 0,-1 0 0,1-1 0,0 1-1,-1-1 1,1 1 0,0-1 0,0 1 0,-1-1 0,1 0 0,0 1 0,1-1 0,0 0-3,0 0 0,0 0 0,-1 0 0,1 0 0,0 0 0,0-1 0,-1 1 0,1-1 0,0 1 0,-1-1 0,4-1 0,3-3-72,0 0-1,0 0 0,11-10 1,-19 15 74,25-23-586,-2-1 1,0 0-1,27-40 1,51-89-2116,-60 87 2212,-34 55 390,7-10 627,-14 21-517,0 0-1,0 0 1,0 0-1,0 0 1,0 0 0,0 0-1,0 0 1,0 0-1,0 0 1,0 0-1,0 0 1,0 0-1,0 0 1,0 0-1,0 0 1,0 0-1,0 0 1,0 1-1,0-1 1,0 0-1,0 0 1,0 0-1,1 0 1,-1 0-1,0 0 1,0 0-1,0 0 1,0 0-1,0 0 1,0 0-1,0 0 1,0 0 0,0 0-1,0 0 1,0 0-1,0 0 1,0 0-1,0 0 1,0 0-1,0 0 1,1 0-1,-1 0 1,0 0-1,0 0 1,0 0-1,0 0 1,0 0-1,0 0 1,0 0-1,0 0 1,0 0-1,0 0 1,0 0-1,0 0 1,0 0-1,0 0 1,0 0 0,0-1-1,0 1 1,0 0-1,0 0 1,1 0-1,-5 15 641,-33 100 1595,21-70-1743,1 1 0,-15 92 0,22-44-1153,-2-111-172,-4-14 814,0 1-1,-3 1 1,0 0-1,-2 1 1,-32-38-1,64 69 459,6 4-378,-2 0-161,0 0 0,20 4 0,-29-9-135,-1-1 0,0 0 0,0 0 0,1 0 0,-1-1 0,1 0 0,-1 0 0,9-2 0,-3-4-154,-3-4-131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20532,'0'14'1545,"3"-7"-1841,4-1-2185,2-7 2633,-2-5-344,16 4-392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58 169 21469,'-2'0'2136,"2"4"-1600,-3 7-296,-1 0 1329,-2 9-1049,2 0-232,0 4-560,-2-2-432,0 1-369,-1-3 849,1-9-176,-1-5-176</inkml:trace>
  <inkml:trace contextRef="#ctx0" brushRef="#br0" timeOffset="1">5 3 23589,'-5'-3'2000,"8"7"-1928,7 5 137,2 0-762,5-1 1410,2 1-929,5-1-72,3 0-64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17740,'0'2'272,"0"-1"1,-1 0 0,1 1 0,-1-1-1,1 1 1,-1-1 0,0 0-1,1 0 1,-1 1 0,0-1-1,0 0 1,0 0 0,0 0-1,0 0 1,0 0 0,0 0 0,-2 1-1,-25 16 1898,17-12-1304,8-4-792,1 0-1,-1 0 1,1 0-1,-1 0 0,1 0 1,0 0-1,0 0 1,0 1-1,0-1 1,0 1-1,0 0 1,-1 4-1,3-6-97,-1 0 0,1 0 0,0 0 0,0 0-1,0 0 1,0 1 0,0-1 0,0 0 0,0 0 0,1 0 0,-1 0 0,0 0-1,0 0 1,1 1 0,-1-1 0,1 0 0,-1 0 0,1 0 0,0 0 0,-1 0 0,1-1-1,0 1 1,0 0 0,-1 0 0,1 0 0,0-1 0,0 1 0,0 0 0,0-1 0,0 1-1,0-1 1,0 1 0,0-1 0,0 1 0,2-1 0,13 6-285,-1 0 1,24 3-1,-29-7 268,1 0 0,-1 1 1,0 0-1,0 1 0,0 0 0,-1 0 0,1 1 0,15 11 0,-25-16 52,1 0-1,-1 0 1,1 1-1,-1-1 1,1 1-1,-1-1 1,0 0-1,1 1 1,-1-1-1,0 1 1,1-1-1,-1 1 1,0-1-1,0 1 1,0-1-1,1 1 1,-1-1-1,0 1 1,0-1-1,0 1 1,0-1-1,0 1 1,0 0-1,0-1 1,0 1-1,0-1 1,0 1-1,0-1 1,-1 2-1,1-1 21,-1 0 0,0 0 0,0 0 0,0 0-1,0 0 1,0 0 0,0 0 0,0 0 0,0 0-1,0-1 1,-2 2 0,-34 13 609,25-12-408,0-1 1,0 0 0,0-1 0,-16 0 0,25-1-336,0 0 1,0 0 0,0 0 0,0 0 0,0-1 0,0 1 0,0-1 0,0 0 0,0 0 0,0 0 0,0 0 0,0 0 0,0-1 0,1 1-1,-1-1 1,1 0 0,-1 0 0,1 0 0,-1 0 0,1 0 0,-3-4 0,4 5 36,1-1 0,-1 1 0,1 0 0,-1-1 0,1 1 0,-1 0 0,1-1 1,0 1-1,0 0 0,0-1 0,0 1 0,0 0 0,0-1 0,0 1 0,0-2 0,5-9-714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19428,'2'-14'2062,"-2"14"-2035,0 0 0,0 0 0,0 0 0,0 0-1,0-1 1,0 1 0,0 0 0,0 0 0,0 0-1,0 0 1,0 0 0,0 0 0,-1 0 0,1-1-1,0 1 1,0 0 0,0 0 0,0 0-1,0 0 1,0 0 0,0 0 0,-1 0 0,1 0-1,0 0 1,0 0 0,0 0 0,0 0 0,0 0-1,0 0 1,-1 0 0,1 0 0,0 0 0,0 0-1,0 0 1,0 0 0,0 0 0,0 0-1,-1 0 1,1 0 0,0 0 0,0 0 0,0 0-1,0 0 1,0 0 0,-1 0 0,-1 2 202,0-1-1,0 1 1,0 0 0,0-1-1,0 1 1,1 0 0,-1 0 0,-2 4-1,-9 15 21,1 0-1,1 0 0,2 1 0,0 0 1,1 1-1,1 0 0,1 0 1,1 1-1,1-1 0,-1 47 1,5-61-525,1 0 0,1-1 1,-1 1-1,1 0 0,6 14 1,-5-12-4173,-8-23 3539,0 0-1,-1 1 1,0 0-1,-1 1 1,0-1 0,-13-13-1,4 3 1771,-2 2 1097,15 16-1575,0 0 0,0 0 0,0-1 0,0 1 0,0-1 0,1 0 0,0 0 0,-4-7 0,6 11-303,0-1 0,0 1 0,0 0-1,0-1 1,0 1 0,0-1 0,0 1 0,0 0 0,0-1-1,1 1 1,-1-1 0,0 1 0,0 0 0,0-1-1,0 1 1,1 0 0,-1-1 0,0 1 0,0 0-1,1-1 1,-1 1 0,0 0 0,1-1 0,-1 1-1,0 0 1,1 0 0,-1 0 0,0-1 0,1 1 0,-1 0-1,0 0 1,1 0 0,-1 0 0,1 0 0,-1-1-1,0 1 1,1 0 0,-1 0 0,1 0 0,-1 0-1,0 0 1,1 1 0,0-1 0,27 1 1592,-17-1-1269,34 3 237,-21-2-862,-1 0-1,1-1 1,44-6-1,-30-7-67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20468,'0'0'42,"0"0"-1,1 0 1,-1 0-1,0 0 1,0 0-1,0-1 0,0 1 1,1 0-1,-1 0 1,0 0-1,0 0 1,0 0-1,0 0 1,1 0-1,-1 0 1,0 0-1,0 0 0,0 0 1,0 1-1,1-1 1,-1 0-1,0 0 1,0 0-1,0 0 1,0 0-1,1 0 0,-1 0 1,0 0-1,0 0 1,0 1-1,0-1 1,0 0-1,0 0 1,0 0-1,1 0 0,-1 0 1,0 1-1,0-1 1,0 0-1,0 0 1,0 0-1,0 0 1,0 0-1,0 1 0,0-1 1,0 0-1,0 0 1,0 0-1,0 1 1,0-1-1,2 18 663,-2 16 31,-19 111 628,1 1-1242,17-142-107,1 1 0,0-1 0,0 0-1,0 0 1,0 0 0,1 0-1,0 0 1,0 0 0,0 0-1,0 0 1,0 0 0,3 5 0,-3-8-1,0 0 0,-1 0 0,1 0 0,0-1 0,0 1 0,0 0 0,-1-1 0,1 1 0,0 0 0,0-1 1,0 1-1,0-1 0,0 1 0,0-1 0,0 0 0,0 1 0,0-1 0,1 0 0,1 0 0,-1 0 11,1 0-1,0 0 0,-1-1 0,1 1 1,-1-1-1,1 0 0,-1 0 0,1 0 1,-1 0-1,1 0 0,2-3 0,11-6 113,-2-2-1,0 1 1,0-2-1,-1 0 1,14-17 0,52-79 487,-63 84-1061,0 0 1,-2-1-1,17-42 1,-29 51-1337,-2 17 1737,0 0 0,0-1 0,0 1 1,0 0-1,0-1 0,0 1 0,0 0 1,0-1-1,0 1 0,-1 0 0,1-1 0,0 1 1,0 0-1,0-1 0,-1 1 0,1 0 0,0 0 1,0-1-1,-1 1 0,1 0 0,0 0 0,0-1 1,-1 1-1,1 0 0,0 0 0,-1 0 0,1 0 1,0-1-1,-1 1 0,1 0 0,-1 0 0,1 0 1,0 0-1,-1 0 0,1 0 0,0 0 0,-1 0 1,1 0-1,0 0 0,-1 0 0,0 1 0,-10 3-1013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18028,'6'12'1968,"4"1"-1240,0 0-303,3-2 1055,1-1-816,-1-3-1192,0 1 680,-1-4-360,-1 2-168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19548,'4'-4'616,"-1"1"0,1 1 0,0-1 0,0 0-1,0 1 1,8-4 0,-11 6-526,0-1-1,0 1 1,1 0-1,-1 0 0,0 0 1,0 0-1,0-1 1,0 1-1,0 1 1,0-1-1,1 0 1,-1 0-1,0 0 1,0 1-1,0-1 1,0 0-1,0 1 1,0-1-1,0 1 1,0-1-1,0 1 1,0 0-1,0-1 1,0 1-1,0 0 1,-1 0-1,1-1 1,0 1-1,0 0 1,-1 0-1,1 0 1,-1 0-1,1 0 1,0 2-1,3 10-49,0 0 0,-1 0-1,-1 0 1,0 0 0,-1 0 0,0 1 0,-2 19-1,1-19-17,0-15-16,0 1 1,0 0-1,0 0 0,0 0 0,0 0 1,1 0-1,-1 0 0,0-1 0,0 1 1,0 0-1,0 0 0,0 0 0,0 0 1,1 0-1,-1 0 0,0 0 0,0 0 0,0 0 1,0 0-1,1 0 0,-1 0 0,0 0 1,0 0-1,0 0 0,0 0 0,0 0 1,1 0-1,-1 0 0,0 0 0,0 0 1,0 0-1,0 0 0,0 0 0,1 0 1,-1 0-1,0 0 0,0 0 0,0 1 0,0-1 1,0 0-1,0 0 0,1 0 0,-1 0 1,0 0-1,0 0 0,0 0 0,0 1 1,0-1-1,0 0 0,0 0 0,0 0 1,0 0-1,0 1 0,8-15 236,-2-6-29,-2 0 1,0 0-1,-2-1 0,0 1 1,-1-1-1,-1 1 1,-3-25-1,-1 25-153,2 13-507,10 13-332,-1 0 390,0-1 0,1 0 0,0 0 0,0 0 0,0-1 0,1 0 0,-1-1 0,1 0 0,0 0 0,0-1 0,0 0 0,0 0 0,11-1 0,25 3-587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19692,'-11'4'350,"1"0"0,0 0 0,0 1 0,0 0-1,1 1 1,0 0 0,0 1 0,0 0 0,1 0 0,-9 9-1,4-2 41,1 1-1,0 0 0,1 1 1,-17 32-1,26-45-347,0 1 1,1 0 0,-1 0-1,1 0 1,0 0 0,0 1-1,0-1 1,0 0 0,1 0-1,0 9 1,0-12-38,0 1 0,1-1 0,-1 0 0,1 0 0,-1 1 0,1-1-1,-1 0 1,1 0 0,0 0 0,-1 0 0,1 0 0,0 0 0,0 0 0,0 0 0,0 0 0,0 0 0,0 0 0,0 0-1,0-1 1,0 1 0,1 0 0,-1-1 0,0 1 0,0-1 0,1 1 0,-1-1 0,0 0 0,0 0 0,1 1 0,-1-1-1,0 0 1,1 0 0,-1 0 0,0 0 0,1-1 0,-1 1 0,3-1 0,3 0 3,1-1 0,-1 0 0,1 0 0,-1 0 0,0-1 0,0-1 1,0 1-1,0-1 0,11-8 0,5-6 48,26-25 0,-41 34-37,11-10 21,13-11 37,-32 30-77,0 0 1,0 0-1,0 0 0,1 0 0,-1 0 0,0 0 0,0 0 0,0-1 0,0 1 1,0 0-1,0 0 0,0 0 0,0 0 0,0 0 0,0 0 0,1 0 0,-1 0 1,0 0-1,0 0 0,0 0 0,0 0 0,0 0 0,0 0 0,0-1 0,1 1 1,-1 0-1,0 0 0,0 0 0,0 0 0,0 0 0,0 0 0,0 0 1,0 1-1,1-1 0,-1 0 0,0 0 0,0 0 0,0 0 0,0 0 0,0 0 1,0 0-1,0 0 0,1 0 0,-1 0 0,0 0 0,0 0 0,0 0 0,0 0 1,0 1-1,0-1 0,0 0 0,0 0 0,0 0 0,0 0 0,0 0 0,0 0 1,1 1-1,-4 9-2,-6 11 34,2-9 39,3-6-22,0 1-1,0 0 1,1 0 0,0 0 0,0 0 0,1 0 0,0 0 0,-1 9-1,3-15-35,0 0-1,0 0 0,1 0 1,-1 0-1,0 0 0,1-1 0,-1 1 1,0 0-1,1 0 0,0 0 0,-1 0 1,1 0-1,-1-1 0,1 1 0,0 0 1,0-1-1,-1 1 0,1 0 1,0-1-1,0 1 0,0-1 0,0 1 1,-1-1-1,1 0 0,0 1 0,0-1 1,0 0-1,0 0 0,0 1 0,0-1 1,0 0-1,0 0 0,0 0 1,0 0-1,0 0 0,2-1 0,39-3 197,68-26-99,-82 20-125,1 1-1,0 2 1,41-5-1,-70 12 15,1 0-1,0 0 1,-1-1-1,1 1 1,0 0-1,-1 0 1,1 0 0,0 0-1,-1 0 1,1 0-1,0 0 1,-1 0-1,1 1 1,-1-1-1,1 0 1,0 0-1,-1 0 1,1 1-1,-1-1 1,1 0-1,0 1 1,-1-1-1,1 0 1,-1 1 0,1-1-1,-1 1 1,1-1-1,-1 1 1,0-1-1,1 1 1,-1-1-1,0 1 1,1-1-1,-1 1 1,1 0-1,-1 2-6,0-1 0,-1 1 0,1 0-1,0-1 1,-1 0 0,1 1-1,-3 4 1,2-5 12,0 0-1,1 1 0,-1-1 0,1 0 1,-1 1-1,1-1 0,0 0 1,0 1-1,0-1 0,0 5 1,0-7 0,1 0 0,-1 1 0,1-1 0,-1 1 0,0-1 0,1 1 0,-1-1 0,1 0 0,-1 1 0,1-1 1,-1 0-1,1 0 0,0 1 0,-1-1 0,1 0 0,-1 0 0,1 0 0,-1 0 0,1 0 0,0 0 1,-1 0-1,1 0 0,-1 0 0,1 0 0,0 0 0,-1 0 0,1 0 0,-1 0 0,1 0 0,0-1 0,-1 1 1,1 0-1,0-1 0,23-9 66,-21 8-57,18-9 49,-15 7-91,0 1 1,0 0-1,0-1 0,0 2 1,1-1-1,-1 1 0,1 0 0,0 1 1,-1-1-1,1 1 0,11 0 1,-18 1-47,1 0 0,-1 0 0,1 0 0,-1 0 0,1 1 0,-1-1 0,1 0 0,-1 0 0,1 0 0,-1 1 0,1-1 0,-1 0 0,1 1 0,-1-1 0,1 0 0,-1 1 1,1-1-1,-1 1 0,0-1 0,1 0 0,-1 1 0,0-1 0,0 1 0,1-1 0,-1 1 0,0-1 0,0 1 0,0-1 0,1 1 0,-1 0 0,0-1 0,0 1 1,0-1-1,0 1 0,0-1 0,0 1 0,0 1 0,-7 18-2455,3-12 1588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 18932,'0'0'89,"0"0"0,1 0 1,-1 0-1,0-1 0,0 1 0,1 0 0,-1 0 0,0 0 0,1 0 1,-1 0-1,0-1 0,1 1 0,-1 0 0,0 0 0,1 0 1,-1 0-1,0 0 0,1 0 0,-1 0 0,0 0 0,1 0 1,-1 1-1,0-1 0,0 0 0,1 0 0,-1 0 0,0 0 0,1 0 1,-1 0-1,0 1 0,1-1 0,-1 0 0,0 0 0,0 1 1,1-1-1,0 15 1788,-10 26-326,6-33-1249,-36 130 869,-22 92-1018,60-227-137,0-1 0,1 0-1,-1 1 1,1-1 0,0 1-1,0-1 1,-1 0-1,1 1 1,1-1 0,-1 1-1,0-1 1,1 1 0,-1-1-1,1 0 1,1 4-1,-2-6-3,1 1-1,-1-1 0,1 1 1,-1-1-1,1 0 0,-1 1 0,1-1 1,0 0-1,-1 0 0,1 1 0,-1-1 1,1 0-1,0 0 0,-1 0 0,1 0 1,-1 1-1,1-1 0,0 0 0,-1 0 1,1 0-1,1-1 0,22-7 234,1-5-18,-1-2-1,0 0 1,22-21-1,64-61 551,-98 86-693,18-15 27,-2-1 0,-1-2 0,36-50 0,-61 78-56,12-27-1187,-14 28 1097,0-1 1,0 1-1,0-1 0,1 1 1,-1-1-1,0 1 0,0-1 1,0 1-1,0-1 1,0 1-1,0-1 0,0 0 1,0 1-1,-1-1 0,1 1 1,0-1-1,0 1 0,0-1 1,-1 1-1,1-1 0,0 1 1,0-1-1,-1 1 0,1-1 1,0 1-1,-1 0 1,1-1-1,-1 1 0,1-1 1,0 1-1,-1 0 0,1-1 1,-1 1-1,1 0 0,-1 0 1,1 0-1,-1-1 0,1 1 1,-1 0-1,0 0 0,1 0 1,-1 0-1,1 0 1,-1 0-1,1 0 0,-2 0 1,-13-1-565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18796,'1'1'115,"0"0"0,-1 0-1,1 0 1,0 0 0,0 0 0,-1 0-1,1 0 1,0 0 0,0 0 0,0 0 0,0-1-1,0 1 1,0 0 0,0-1 0,1 1 0,-1-1-1,0 1 1,0-1 0,0 0 0,2 1-1,0-1 66,1 1 0,-1-1 0,0 0 0,0-1 0,0 1 0,1 0-1,5-2 1,3-3 376,1 1 0,22-13 0,-32 15-450,16-8 544,30-22 0,-44 29-563,0-1 0,0 1 1,-1-1-1,0-1 0,0 1 1,0 0-1,0-1 1,-1 0-1,0 0 0,0 0 1,3-8-1,-5 12-68,-1 0 0,1-1 0,-1 1 0,0 0 0,1-1 0,-1 1 0,0-1 0,0 1 0,0 0 0,0-1 0,0 1 0,0-1 0,0 1 1,-1 0-1,1-1 0,-1-2 0,0 4-10,1-1 1,-1 0 0,0 0 0,1 1 0,-1-1 0,0 1 0,1-1 0,-1 1 0,0-1-1,1 1 1,-1-1 0,0 1 0,0 0 0,0-1 0,0 1 0,1 0 0,-1 0 0,0 0-1,0-1 1,-1 1 0,-2 0 8,0 1-1,-1-1 0,1 0 0,0 1 1,0 0-1,0 0 0,0 1 1,0-1-1,-6 4 0,-1 1-14,0 0-1,1 1 0,0 0 1,0 1-1,0 0 0,1 1 1,1 0-1,-1 1 0,1-1 1,1 1-1,0 1 0,0 0 1,1 0-1,1 0 0,-9 23 1,13-31-33,0 0 0,0 0 0,1 1 0,-1-1 0,1 0 0,0 0 0,0 1 0,0-1 0,0 0 0,0 0 0,1 1 0,-1-1 0,1 0 0,0 0 0,0 0 0,0 0 0,1 0 0,-1 0 0,1 0 0,-1 0 0,1-1 0,0 1 0,0 0 0,0-1 0,0 0 0,4 3 0,-1-1-99,1 0 1,-1-1-1,1 0 1,0-1 0,0 1-1,0-1 1,0 0-1,0 0 1,1-1 0,-1 0-1,1 0 1,11 0-1,19-2-295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16516,'4'23'2200,"6"-3"-1080,-1 2-448,2-4 1425,5 1-569,-2-3-624,3-2-688,-4-7-2848,2-3 2496,-3 2-440,0-3-256</inkml:trace>
  <inkml:trace contextRef="#ctx0" brushRef="#br0" timeOffset="1">532 0 21069,'-10'29'1968,"2"14"-1272,-2 3-272,0 13 896,-3 1-359,7 4-305,-4 1-256,6-4-416,-1-5-192,1-10-776,3-4-793,-5-14 1417,3-3-256,-1-11-256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 14691,'0'0'77,"0"-1"0,0 1 0,0-1 0,1 1 0,-1 0 0,0-1-1,0 1 1,0 0 0,1-1 0,-1 1 0,0 0 0,0-1 0,1 1 0,-1 0 0,0 0-1,1-1 1,-1 1 0,0 0 0,1 0 0,-1 0 0,1 0 0,-1-1 0,0 1 0,1 0 0,-1 0-1,1 0 1,-1 0 0,0 0 0,1 0 0,-1 0 0,1 0 0,-1 0 0,0 0 0,1 0 0,-1 0-1,1 0 1,-1 0 0,0 1 0,1-1 0,-1 0 0,0 0 0,1 1 0,0 0 147,0 1 0,0 0 0,-1-1 0,1 1 0,-1 0 0,0-1 0,1 1 0,-1 0 0,0 0 0,0 2 0,-4 48 1405,-68 225-1154,14-65-352,67-243 359,18-39 1,2-6-111,-8 14-55,62-166 904,-81 222-1198,0 0 19,1 0 0,0 0 0,0 0 0,1 1 0,5-8 0,-8 12-41,0 0 1,0 0 0,0 0-1,0 0 1,0 1 0,0-1-1,0 0 1,0 1-1,0-1 1,0 0 0,0 1-1,0 0 1,1-1-1,-1 1 1,0 0 0,0-1-1,1 1 1,-1 0-1,0 0 1,0 0 0,1 0-1,-1 0 1,0 1-1,0-1 1,0 0 0,1 0-1,-1 1 1,0-1-1,0 1 1,0-1 0,0 1-1,0 0 1,2 1 0,3 1-38,-1 1 0,-1 0 0,1 0 1,-1 0-1,1 1 0,-1-1 1,0 1-1,-1 0 0,5 8 1,-7-11 26,0 0-1,0 0 1,0 0 0,0 0 0,0 1 0,0-1 0,-1 1 0,1-1 0,-1 0 0,1 1-1,-1-1 1,0 1 0,0-1 0,0 1 0,-1-1 0,1 0 0,0 1 0,-1-1 0,0 1-1,1-1 1,-1 0 0,0 1 0,0-1 0,-1 0 0,1 0 0,-2 2 0,-3 2 2,0 1 1,-1-2-1,1 1 0,-2-1 1,1 0-1,0 0 1,-1-1-1,0 0 0,-15 5 1,-3 0-625,-47 9-1,70-18 617,0 1-2,0 0-1,1 0 0,-1-1 0,0 1 1,0-1-1,0 0 0,1 0 1,-1 0-1,0 0 0,0 0 0,1-1 1,-5-1-1,7-1-286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19052,'-1'-2'117,"0"1"0,0 0 0,1-1 0,-1 1 0,0 0 0,0-1 0,0 1 0,0 0 0,0 0 0,-1 0-1,1 0 1,0 0 0,0 0 0,-1 0 0,1 0 0,-1 1 0,1-1 0,-1 0 0,1 1 0,-1-1 0,1 1 0,-1 0 0,1-1 0,-1 1 0,1 0 0,-1 0 0,0 0-1,1 0 1,-1 0 0,1 0 0,-3 1 0,-1 0 89,-1 0 0,1 0 0,0 0 0,-1 1 0,1-1-1,0 1 1,-9 5 0,2 1 41,1 0 0,0 1 0,-14 13 0,22-18-192,-1-1 0,1 1-1,0 0 1,0 0-1,0 0 1,1 0-1,-1 1 1,1-1 0,0 1-1,0 0 1,1-1-1,-3 11 1,4-15-48,0 1 0,0 0 0,0-1 0,0 1 0,0 0 0,0-1 0,0 1 0,0 0 0,0-1 0,0 1 0,1 0 0,-1-1 0,0 1 0,0 0 0,1-1 0,-1 1 0,0-1 0,1 1 0,-1 0 0,1-1 0,-1 1 1,0-1-1,1 1 0,-1-1 0,1 0 0,0 1 0,-1-1 0,2 1 0,0 0-1,-1-1 0,1 1 0,0-1 0,0 0 0,0 0 0,0 1 0,-1-1 0,1 0 1,0-1-1,3 1 0,3-2-3,-1 0 0,0 0-1,0 0 1,12-6 0,-5 1 120,-1-1 0,1 0 0,-2-1 0,1 0-1,-1-1 1,-1 0 0,0-1 0,0 0 0,-1-1-1,9-14 1,-18 25-83,0-1-1,-1 1 0,1 0 1,0 0-1,-1-1 1,1 1-1,-1 0 0,0 0 1,1-1-1,-1 1 1,0-1-1,0 1 0,0 0 1,0-1-1,0-2 1,-6 1 295,-7 8-289,9-2-139,1 0-1,-1 1 0,1-1 0,-1 1 0,-3 6 0,5-9-62,1 1-1,0-1 0,0 1 0,0 0 1,0 0-1,0-1 0,1 1 1,-1 0-1,0 0 0,1 0 0,0 0 1,-1 0-1,1 0 0,0 0 1,0 0-1,0 2 0,0-3 102,1-1-1,-1 1 0,0-1 1,0 0-1,1 1 1,-1-1-1,0 1 1,1-1-1,-1 0 0,0 1 1,1-1-1,-1 0 1,1 1-1,-1-1 1,1 0-1,-1 0 0,0 1 1,1-1-1,-1 0 1,1 0-1,-1 0 1,1 0-1,-1 0 0,1 0 1,-1 0-1,1 0 1,-1 0-1,1 0 1,-1 0-1,1 0 0,-1 0 1,1 0-1,-1 0 1,1 0-1,-1 0 1,1-1-1,21-7-497,-19 7 316,24-11-720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18308,'-33'23'1923,"1"2"0,1 1 0,-54 60 0,83-85-1890,0 1-1,1 0 0,-1 0 1,1 0-1,-1 0 1,1 0-1,0 0 0,-1 1 1,1-1-1,0 0 1,1 1-1,-1-1 0,0 1 1,1-1-1,-1 1 1,1 3-1,0-5-34,1 0 1,-1-1-1,1 1 1,0 0-1,-1-1 1,1 1-1,0-1 1,-1 1-1,1-1 1,0 1-1,0-1 1,0 0-1,-1 1 1,1-1-1,0 0 0,0 0 1,0 1-1,0-1 1,1 0-1,24 3-19,-18-2 13,43 3-65,29 4-290,-72-7 264,0 1 0,-1 0 0,1 0 0,-1 1 0,1-1 0,-1 2 0,11 6 0,-17-10 87,-1 0 1,1 1 0,0 0-1,-1-1 1,1 1-1,0-1 1,-1 1 0,1 0-1,-1-1 1,1 1-1,-1 0 1,1-1 0,-1 1-1,1 0 1,-1 0 0,0 0-1,0-1 1,1 1-1,-1 0 1,0 0 0,0 0-1,0 0 1,0 0-1,0-1 1,0 3 0,0-1 23,-1 0 0,0 0 0,0 0 0,1-1 0,-1 1 0,0 0 0,0 0 0,-1-1 0,1 1 0,0-1 0,-2 2 0,-3 3 121,1-1-1,-2 0 1,1-1-1,-13 8 1,5-5 217,-1 0 0,-30 9 0,40-15-370,-1 1 1,1-1-1,-1 0 1,1-1 0,-1 1-1,1-1 1,-1 0-1,1-1 1,-1 1-1,1-1 1,-1 0-1,-6-2 1,11 3-20,0-1 0,0 1 0,0 0 0,1 0 0,-1-1 0,0 1 0,0-1 0,0 1 0,0-1 0,0 1 0,1-1 0,-1 1 0,0-1 0,1 0 0,-1 0 0,0 1 0,1-1 0,-1 0 0,1 0 0,-1 1 0,1-1 0,-1 0 0,1 0 0,0 0 0,-1 0 0,1 0 0,0 0 0,0 0 0,-1 0 1,1 0-1,0 0 0,0 0 0,0 0 0,0 0 0,1 0 0,-1 0 0,0 1 0,1-3 0,8-7-463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 17332,'5'-3'2280,"0"7"-1200,-5 3-463,-3 16 1895,-1 3-864,-5 13-671,0-2-321,-1 5-344,0-2-88,2-3-80,-1-6-144,3-9-456,3-3-408,2-17 696,1 0-80,-1-1-177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44 17804,'11'-35'3625,"-8"26"-370,-7 32-1799,-101 420-95,92-383-1073,26-79-87,-8 2-136,-1 0 1,0 1-1,-1-2 1,0-21-1,-2-71 240,-4 76-210,0 83-182,4-46 84,-1 5-9,0 0 0,1 0 0,0 0-1,4 15 1,-4-22 15,-1 1 0,0-1 0,1 0 0,0 1 0,-1-1 0,1 0 0,0 0 0,-1 1 0,1-1 0,0 0 0,0 0 0,0 0 0,0 0 0,0 0 0,0 0-1,1-1 1,-1 1 0,0 0 0,0 0 0,0-1 0,1 1 0,-1-1 0,0 1 0,1-1 0,-1 0 0,1 1 0,-1-1 0,0 0 0,1 0 0,-1 0 0,1 0 0,-1 0 0,0 0 0,1 0 0,-1-1 0,2 0-1,6-2 16,0 0-1,-1-1 0,1 0 0,-1 0 0,0-1 0,-1 0 0,1-1 1,-1 1-1,7-8 0,6-7 65,29-36 1,-44 50-74,1-1 0,-1 0 1,0-1-1,-1 1 1,1-1-1,-1 1 1,-1-1-1,3-10 1,-6 18-11,0 0 1,0 0-1,-1 0 1,1 0-1,0 0 0,-1 0 1,1 0-1,0 0 1,0 0-1,-1 0 1,1 1-1,0-1 1,0 0-1,-1 0 0,1 0 1,0 0-1,0 0 1,-1 1-1,1-1 1,0 0-1,0 0 0,0 0 1,-1 1-1,1-1 1,0 0-1,0 0 1,0 0-1,0 1 0,0-1 1,-1 0-1,1 0 1,0 1-1,-16 29 0,1 1-1,1 1 0,2 0 1,-16 62-1,27-89 8,-7 35 38,7-38-41,1 1 0,0-1 1,0 1-1,0-1 0,0 1 1,0-1-1,0 0 0,1 1 1,-1-1-1,1 1 0,0-1 1,0 0-1,1 3 0,-1-4-3,0 0 1,-1 0-1,1-1 0,0 1 1,0-1-1,0 1 0,0-1 0,0 1 1,0-1-1,0 1 0,0-1 0,0 0 1,0 0-1,0 1 0,0-1 1,0 0-1,0 0 0,0 0 0,0 0 1,1 0-1,-1-1 0,0 1 0,0 0 1,0 0-1,0-1 0,0 1 0,0 0 1,0-1-1,0 1 0,-1-1 1,1 0-1,2 0 0,29-23-25,38-49-109,3-4 32,-64 69 88,0 0 0,0 1 1,0 1-1,1-1 0,0 2 0,19-9 0,-27 13 12,-1 1-1,0-1 1,1 1 0,-1-1-1,1 1 1,-1-1 0,1 1 0,0 0-1,-1 0 1,1 0 0,-1 0 0,1 0-1,-1 0 1,1 0 0,-1 1 0,1-1-1,-1 0 1,1 1 0,-1-1-1,1 1 1,-1 0 0,3 1 0,-3-1-11,1 1 1,-1-1 0,0 1-1,0 0 1,0-1 0,0 1-1,0 0 1,0 0-1,0 0 1,0 0 0,-1 0-1,1 0 1,-1 0 0,1 3-1,-1 6-49,1 0 0,-2 0 0,1 0 0,-2 0 0,-2 11 0,-10 34-110,8-36 137,1 1 0,-4 24 0,9-45 37,0 1 0,0 0 1,0-1-1,0 1 0,-1 0 1,1-1-1,0 1 0,0 0 0,0-1 1,1 1-1,-1 0 0,0-1 0,0 1 1,0 0-1,0-1 0,0 1 0,1 0 1,-1-1-1,0 1 0,1-1 0,-1 1 1,0-1-1,1 1 0,-1-1 0,1 1 1,-1-1-1,2 2 0,-1-2 6,0 0 0,-1 0 0,1 0 0,0 0 0,0 0 1,0 0-1,0-1 0,0 1 0,0 0 0,0 0 0,0-1 0,0 1 0,0 0 0,-1-1 0,1 1 0,1-2 0,34-27 299,-35 28-293,16-15 109,-1 0-1,-1-1 1,19-29-1,-29 39-96,0-1 0,-1-1 0,0 1-1,0-1 1,-1 0 0,0 1 0,-1-1-1,0-1 1,0 1 0,-1 0-1,0-12 1,-1 20-18,0 0-1,0-1 0,0 1 1,0 0-1,-1 0 0,1 0 1,0-1-1,-1 1 0,1 0 1,-1 0-1,1 0 1,-1 0-1,0 0 0,1 0 1,-1 0-1,-1-1 0,-2 2 60,4 11-39,0-8-27,1 0-1,0-1 0,0 1 0,0 0 1,0 0-1,0 0 0,0-1 0,1 1 1,0-1-1,-1 1 0,1-1 0,0 1 1,0-1-1,0 0 0,0 0 0,1 0 1,-1 0-1,0-1 0,5 4 0,-3-4 1,0 0 0,0 0 0,0 0-1,0 0 1,0-1 0,0 1 0,0-1 0,0 0-1,0 0 1,0-1 0,0 1 0,0-1 0,4-1-1,4-1 2,0-2 0,-1 1 0,1-1-1,-1-1 1,0 0 0,0-1 0,-1 0 0,14-12-1,-13 9-2,-1 0-1,0-1 1,12-18 0,-20 27 0,0-1 0,0 1 0,-1-1 0,1 0 1,-1 1-1,1-1 0,-1 0 0,0 0 0,0 0 1,0 0-1,-1 0 0,1 0 0,-1 0 0,0-1 1,0 1-1,0 0 0,0 0 0,0 0 1,-1 0-1,1 0 0,-1 0 0,-2-6 0,3 8 0,-1 0 0,1 0 0,-1 1 0,1-1 0,-1 0 0,1 0 0,-1 1 0,0-1 0,0 0 0,1 1 0,-1-1 0,0 0 0,0 1 0,0-1 0,1 1 0,-1 0 0,0-1 0,0 1 0,0 0 0,0-1 0,0 1 0,0 0 0,0 0 0,0 0 0,0 0 0,-1 0 0,-1 0-1,1 1 0,-1 0 0,1-1 0,-1 1 0,1 0 0,0 0 0,-1 0 0,1 1 0,-4 2 0,-2 2-2,0 1-1,1 0 0,-1 0 0,-7 10 1,6-4-33,0 1 0,1-1 0,0 1 0,1 1 0,1-1 1,0 1-1,1 0 0,0 1 0,2-1 0,0 1 0,0 0 1,0 24-1,3-38-29,0-1 0,0 1 1,0-1-1,0 1 0,0-1 0,0 1 1,0-1-1,1 1 0,-1-1 0,1 0 1,-1 1-1,1-1 0,-1 1 0,1-1 1,0 0-1,0 0 0,-1 1 0,1-1 1,0 0-1,0 0 0,0 0 1,0 0-1,1 0 0,-1 0 0,0 0 1,0 0-1,1-1 0,-1 1 0,0 0 1,1-1-1,-1 1 0,0-1 0,4 1 1,-1-1-65,0 0 1,0 0-1,0 0 1,0-1-1,0 0 1,-1 0-1,1 0 1,0 0-1,0 0 1,-1-1 0,7-3-1,21-14-613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19516,'-10'3'765,"0"0"0,1 1 0,0 0 0,0 0 0,0 1 0,0 0 0,-13 11 0,11-8-411,1 1 1,0 0 0,1 1-1,0 0 1,-9 13-1,17-22-352,0 0 0,1 0-1,-1 0 1,1 0-1,-1 0 1,0 0 0,1 0-1,0 1 1,-1-1 0,1 0-1,0 0 1,-1 0 0,1 1-1,0-1 1,0 0-1,0 0 1,0 1 0,0-1-1,1 0 1,-1 0 0,0 1-1,0-1 1,1 0 0,-1 0-1,1 0 1,-1 0-1,1 0 1,-1 1 0,1-1-1,0 0 1,0 0 0,-1 0-1,1-1 1,0 1 0,0 0-1,0 0 1,0 0-1,0-1 1,0 1 0,0 0-1,0-1 1,0 1 0,1-1-1,0 1 1,9 4-53,0-1-1,0-1 1,23 5-1,-16-4 14,-9-2 3,43 15-117,-49-16 137,0 0 0,0 1 0,0 0 1,0 0-1,-1 0 0,1 0 0,0 0 1,-1 0-1,1 1 0,-1-1 0,0 1 1,0 0-1,3 4 0,-4-5 12,-1 0-1,1 1 1,-1-1-1,0 0 0,0 0 1,1 0-1,-1 0 1,-1 1-1,1-1 1,0 0-1,-1 0 1,1 0-1,-1 0 1,1 0-1,-1 0 1,0 0-1,0 0 0,0 0 1,0 0-1,0 0 1,0 0-1,-1-1 1,1 1-1,-1 0 1,1-1-1,-3 2 1,-2 3 13,0 0 1,-1 0-1,0-1 1,0 0 0,-12 6-1,4-4-139,-1-1-1,0-1 1,0 0-1,0-1 1,-1-1-1,1-1 1,-1 0-1,0-1 1,0-1-1,0 0 1,-18-4-1,-10-4-142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90 24397,'0'-9'1849,"0"2"-1505,0 3-296,1 5 32,-2 0-424,-1 8 296,-5 0-200,-7 2-249</inkml:trace>
  <inkml:trace contextRef="#ctx0" brushRef="#br0" timeOffset="1">1 1 21933,'5'0'1784,"-2"0"-1280,-3 1-264,6 1 416,0-2-816,-4 2 280,0 4-144,-5-3-240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21669,'1'-2'1848,"-1"12"-1408,0 7-192,0 18 936,0 5-423,0 10-713,-1 3-296,1 2-313,0 1-79,-2-13-96,1-5-48,-3-15-200,-1-6-233,-2-17 769,-3-4-144,-1-16 192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14395,'-2'-12'2137,"4"3"-969,4 3-416,9 2 2201,2-3-1257,9 4-568,2 0-200,9 3-352,5 0-79,1 4-417,1-1-472,-3 2-2145,-4 2 2241,-4 1-280,-5 2-272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16692,'1'14'2368,"-1"-1"-1352,0-7-488,-1 5 2593,1 4-2297,0-4-112,4 3-488,1-1-512,3-3-776,-1-2 920,-4-6-152,0 0-160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22 245 18836,'10'-2'342,"-1"-1"1,0 0-1,0-1 1,0 0-1,0 0 0,-1-1 1,0 0-1,0-1 0,0 0 1,9-8-1,-6 3 161,-1 0 0,0 0-1,-1-1 1,0 0 0,14-26 0,-21 33-383,0 0 1,0 0-1,-1 0 1,1 0-1,-1 0 1,0 0-1,-1-1 1,1 1-1,-1-9 1,0 13-106,0 0-1,0-1 1,0 1 0,0-1 0,-1 1 0,1-1 0,0 1 0,-1 0-1,1-1 1,-1 1 0,0 0 0,1 0 0,-1-1 0,0 1 0,0 0-1,0 0 1,0 0 0,1 0 0,-2 0 0,1 0 0,0 0-1,0 0 1,0 0 0,0 1 0,0-1 0,-1 0 0,1 1 0,0-1-1,-1 1 1,1-1 0,0 1 0,-1 0 0,1-1 0,-1 1 0,1 0-1,-1 0 1,1 0 0,0 0 0,-3 1 0,-2 0-7,0 0-1,1 1 1,-1 0 0,1 0-1,0 0 1,0 1 0,0 0-1,0 0 1,0 0 0,0 1-1,1-1 1,-1 1 0,1 0-1,-6 8 1,0 0-27,1 0 1,1 0-1,0 0 1,-10 22 0,10-15-23,1 0 0,-8 29 1,13-40 7,0 0 0,1 0 0,0 0 0,1 0 0,0 1 0,0-1 0,0 0 0,1 0-1,2 8 1,-3-13 18,1-1 0,0 0-1,-1 1 1,1-1-1,0 0 1,0 0 0,0 0-1,1 1 1,-1-1-1,0 0 1,1-1 0,0 1-1,-1 0 1,1 0-1,0-1 1,0 1 0,0-1-1,0 1 1,0-1-1,0 0 1,4 2 0,-2-2-8,0 0 1,0-1 0,-1 1-1,1-1 1,0 0 0,0 0-1,0-1 1,0 1 0,-1-1-1,1 0 1,0 0 0,5-2-1,6-3-15,-1-1 0,0 0-1,0-1 1,-1-1 0,19-16 0,-8 4 142,-1-1 1,-1-1-1,-1-1 0,-1-1 1,-1 0-1,-2-2 1,0 0-1,23-54 1,-38 73 7,-7 13-70,-6 11-31,-4 12 7,2 1-1,-13 43 1,21-55-160,1 0-1,0 1 1,1 0 0,1-1 0,1 34 0,1-50 36,0 1 0,0-1 0,0 0 0,0 1 0,0-1 0,0 0 0,1 1 0,-1-1 0,1 0 0,-1 1 1,1-1-1,-1 0 0,1 0 0,0 1 0,-1-1 0,1 0 0,0 0 0,0 0 0,0 0 0,2 1 0,-3-2 58,0 0 0,1 1 0,-1-1 0,1 0 1,-1 0-1,0 0 0,1 0 0,-1 0 0,1 0 0,-1 0 0,1 0 0,-1 0 0,0 0 0,1 0 1,-1 0-1,1-1 0,-1 1 0,0 0 0,1 0 0,-1 0 0,1-1 0,-1 1 0,1 0 0,10-16-470,-1-13-363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51 17948,'2'-2'466,"0"0"0,1-1 0,-1 1 0,0 0 0,-1-1 0,1 0 0,0 1 0,-1-1 0,1 0 1,1-6-1,-3 9-348,0-1 1,0 1 0,0-1-1,0 1 1,1-1-1,-1 1 1,0-1 0,0 1-1,0-1 1,0 0 0,-1 1-1,1-1 1,0 1-1,0-1 1,0 1 0,0-1-1,0 1 1,-1-1 0,1 1-1,0-1 1,0 1 0,-1-1-1,1 1 1,0 0-1,-1-2 1,-1 2-5,1 0 0,0-1-1,0 1 1,0 0 0,-1-1 0,1 1 0,0 0-1,0 0 1,-1 0 0,1 0 0,0 0 0,0 0-1,0 0 1,-1 1 0,1-1 0,0 0 0,-2 1-1,-8 3 8,-1 1-1,1 0 1,0 1-1,0 0 1,0 0-1,-18 16 1,11-7-129,1 1-1,-28 33 1,43-47-3,0 0-1,0 1 0,0-1 1,0 1-1,1-1 1,-1 1-1,1 0 1,-1 0-1,1 0 0,0 0 1,0 0-1,1 0 1,-1 0-1,1 0 0,-1 0 1,1 3-1,1-3-26,-1 0 0,1 0 0,0 0 0,1-1 0,-1 1 0,0 0 0,1-1 0,-1 1 0,1-1 0,0 1-1,0-1 1,0 0 0,0 0 0,0 0 0,0 0 0,4 2 0,7 6-308,0 1 0,0 1 0,-1 0 0,16 20 0,-26-29 302,0 0 0,-1 0 0,1 0-1,0 0 1,-1 1 0,0-1 0,0 0-1,0 1 1,0-1 0,0 1 0,-1-1-1,1 5 1,-1-5 55,-1-1 0,1 1-1,-1-1 1,0 0 0,1 1 0,-1-1-1,0 0 1,0 1 0,-1-1 0,1 0-1,0 0 1,-1 0 0,1 0 0,-1 0-1,0 0 1,1 0 0,-1-1 0,0 1-1,-3 1 1,0 1 93,0-1 1,0-1-1,0 1 0,0-1 0,0 0 1,-1 0-1,1 0 0,0-1 0,-1 1 0,0-2 1,1 1-1,-1 0 0,0-1 0,1 0 0,-1-1 1,0 1-1,1-1 0,-9-2 0,11 2-213,0 0 0,0 0 0,0-1 0,0 1 0,0-1 0,0 0 0,0 0 0,1 0 0,-1 0 0,1 0 0,-1 0 0,1-1 0,0 1 1,0-1-1,0 0 0,0 0 0,1 1 0,-1-1 0,1 0 0,-1 0 0,1-1 0,0 1 0,0 0 0,1 0 0,-1 0 0,1-1 0,-1 1 0,1 0 0,0-1 0,0 1 0,1 0 0,0-7 0,1 3-456,0-1 0,0 1 1,1-1-1,0 1 0,0 0 0,1 0 0,6-9 1,7-10-766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19140,'-4'6'2438,"-87"255"2211,77-208-4494,1 1 0,4 1 0,-3 55 0,9-88-1075,-2-37-578,-1-9 1254,-8-25-175,-2 1 903,3-1 0,-8-61 1,20 107-425,1 1 1,0 0-1,0 0 1,0 0-1,0 0 1,0 0-1,1 0 0,-1 0 1,1 0-1,-1 0 1,1 0-1,0 0 1,-1 0-1,1 1 1,0-1-1,0 0 1,1 0-1,-1 1 1,0-1-1,0 0 0,1 1 1,-1 0-1,1-1 1,-1 1-1,1 0 1,0-1-1,0 1 1,-1 0-1,1 1 1,0-1-1,0 0 1,0 0-1,0 1 0,0-1 1,2 0-1,9-1-153,0 1 0,0 0 0,1 0 0,20 3 0,-8-1-1736,46-2 472,-40-1 578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15259,'0'1'232,"1"1"0,-1-1 0,1 1 0,-1-1 0,1 1 0,0-1 1,-1 0-1,1 1 0,0-1 0,0 0 0,0 0 0,0 1 0,0-1 0,0 0 0,1 0 0,-1 0 0,0 0 0,0-1 0,1 1 0,-1 0 0,1 0 0,-1-1 0,0 1 0,1-1 0,-1 1 0,1-1 0,-1 0 0,3 1 0,5 1 370,0-1-1,0 0 1,13 0 0,-12-1-340,0-1 1,0 0 0,0 0 0,0-1-1,-1-1 1,19-7 0,-23 8-191,0 0 0,0 0 0,-1-1 0,1 1 0,-1-1 0,0 0 0,0-1 1,0 1-1,0-1 0,0 0 0,-1 0 0,0 0 0,1 0 0,3-9 0,-6 12-58,-1 1-1,1-1 1,-1 1-1,0-1 1,0 1-1,1-1 0,-1 0 1,0 1-1,0-1 1,0 0-1,1 1 1,-1-1-1,0 1 1,0-1-1,0 0 1,0 1-1,0-1 1,0 0-1,0 1 1,-1-1-1,1 0 1,0 1-1,0-1 1,0 1-1,-1-1 0,1 0 1,-1 0-2,0 1-1,0 0 1,1 0 0,-1-1-1,0 1 1,0 0 0,1 0-1,-1 0 1,0 0 0,0 0-1,1 0 1,-1 0-1,0 0 1,0 0 0,1 0-1,-1 1 1,0-1 0,-1 1-1,-2 0 11,-1 1 0,1 0-1,0 0 1,-1 1-1,1-1 1,-5 5-1,-1 3-52,0 0 0,1 1 0,0 0-1,0 0 1,1 1 0,1 0 0,0 1-1,1-1 1,0 1 0,1 0 0,-7 27 0,12-39 20,0 0 0,-1 1 1,1-1-1,0 0 0,0 0 1,0 1-1,0-1 0,0 0 1,0 0-1,0 1 0,0-1 1,1 0-1,-1 0 0,0 0 1,1 1-1,-1-1 0,1 0 1,0 0-1,-1 0 0,1 0 1,0 0-1,-1 0 0,1 0 1,0 0-1,0 0 0,0 0 1,0-1-1,0 1 0,0 0 0,0 0 1,0-1-1,0 1 0,0-1 1,0 1-1,1-1 0,-1 1 1,0-1-1,2 0 0,4 1-35,1 0-1,-1-1 1,0-1-1,1 1 0,9-3 1,-10 2 25,243-25-257,-250 26 299,1 0 1,0 0 0,-1-1 0,1 1-1,0 0 1,0 0 0,-1 0 0,1-1-1,-1 1 1,1 0 0,0-1 0,-1 1-1,1 0 1,-1-1 0,1 1 0,0-1 0,-1 1-1,0-1 1,1 1 0,-1-1 0,1 1-1,-1-1 1,1 0 0,-1 1 0,0-1-1,0 0 1,1 0 0,-1-1 34,0 0 1,1 0 0,-1 0-1,0 0 1,-1 1-1,1-1 1,0 0 0,0 0-1,-1 0 1,0-2-1,-3-7 287,-1 0-1,-10-17 0,12 22-209,-68-124 723,71 130-886,-1-1 0,1 1 0,0 0-1,0 0 1,0 0 0,0-1 0,-1 1 0,1 0 0,0 0 0,0-1-1,0 1 1,0 0 0,0 0 0,0-1 0,0 1 0,0 0-1,-1 0 1,1-1 0,0 1 0,0 0 0,0 0 0,0-1 0,0 1-1,1 0 1,-1-1 0,0 1 0,0 0 0,0 0 0,0-1 0,0 1-1,0 0 1,0 0 0,0-1 0,1 1 0,-1 0 0,11 0-1141,19 10-880,-26-8 1726,12 4-164,1-1-1,31 6 0,-17-7-245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35 15155,'5'-10'2190,"-11"13"-747,-13 16 289,9-4-1402,1 0 0,0 1-1,1 0 1,1 1-1,1 0 1,-6 23-1,9-29-267,1-1 0,0 1 0,1 1 0,0-1 0,1 0 0,0 0 0,1 0 0,0 0 0,1 0 0,0 0-1,6 17 1,12 22-83,-10-29-192,-2 0-1,0 0 1,9 42 0,-16-57 184,0 1-1,-1-1 1,0 0 0,0 1 0,0-1-1,0 0 1,-1 0 0,0 0 0,-1 1 0,1-1-1,-1 0 1,-1 0 0,1-1 0,-1 1 0,0 0-1,0-1 1,0 0 0,-7 9 0,5-9 111,0 0 0,0-1 0,0 1 0,0-1 0,-1 0 0,1 0 0,-1-1 0,-12 6 0,17-9-46,-1 1-1,0-1 1,1 1-1,-1-1 0,0 0 1,1 1-1,-1-1 0,0 0 1,1 0-1,-1 0 1,0-1-1,1 1 0,-1 0 1,0-1-1,1 1 1,-4-2-1,4 1-9,-1 0-1,1 0 0,-1-1 1,1 1-1,-1 0 1,1-1-1,0 1 1,0-1-1,0 0 1,0 1-1,0-1 1,0 0-1,0 1 1,1-1-1,-1 0 1,1 0-1,-1 0 1,0-3-1,1-4 8,-1 0 0,1 0 0,0 1 0,0-1 0,1 0 0,1 0 0,0 0 0,0 0-1,0 1 1,6-12 0,3-8-88,28-46-1,95-124-112,-1-1 214,-129 193-32,-3 5-11,0 0 0,0 0 0,0 0 0,0 0 0,-1 0 0,1-1 0,0 1 0,-1 0 0,1 0 1,-1-1-1,0 1 0,1 0 0,-1-1 0,0 1 0,0 0 0,1-1 0,-1 1 0,-1-2 1,-4 4 44,-2 6-28,0-1 0,1 2 0,-1-1 1,1 1-1,1-1 0,0 2 0,0-1 1,-4 10-1,-3 11 23,-11 35 1,17-44-21,0-1 0,-2 24 0,7-38-56,0 0-1,1 0 1,0 0 0,0 1 0,0-1 0,0 0-1,1 0 1,0 0 0,0 0 0,0 0-1,1 0 1,0 0 0,4 8 0,-5-11-11,0-1 1,0 1-1,0-1 0,1 1 1,-1-1-1,1 0 0,-1 1 1,1-1-1,0 0 0,-1 0 1,1 0-1,0 0 0,0-1 1,-1 1-1,1 0 1,0-1-1,0 1 0,0-1 1,0 0-1,0 1 0,0-1 1,0 0-1,0 0 0,0 0 1,0-1-1,0 1 0,0 0 1,0-1-1,0 1 1,2-2-1,4-1-38,-1 0-1,1-1 1,-1 0-1,0 0 1,0-1-1,7-6 1,25-23-407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17932,'-90'168'3856,"78"-142"-3333,2 0 0,1 1-1,1 0 1,-7 48-1,15-72-461,-1 1 0,1-1-1,0 1 1,0-1 0,0 0-1,0 1 1,1-1 0,0 1-1,-1-1 1,3 6 0,-2-8-48,-1 0 0,1 0 1,0 0-1,-1 0 1,1 0-1,0 0 0,0-1 1,0 1-1,0 0 1,-1 0-1,1-1 0,0 1 1,0 0-1,1-1 1,-1 1-1,0-1 0,0 0 1,0 1-1,0-1 1,0 0-1,0 0 0,1 1 1,-1-1-1,0 0 1,0 0-1,0 0 0,0 0 1,1-1-1,-1 1 1,0 0-1,0 0 0,2-2 1,7-1 8,-1-1 0,1 0 0,-1-1 0,0 0 1,13-9-1,-16 9-75,1 1 1,-1-1 0,1 2-1,0-1 1,0 1 0,0 0-1,1 0 1,-1 1 0,1 0-1,13-2 1,-19 3 23,-1 1 1,1 0-1,0 0 0,0 1 0,-1-1 1,1 0-1,0 0 0,-1 1 0,1-1 1,0 1-1,-1 0 0,1-1 0,-1 1 1,1 0-1,-1 0 0,1 0 0,-1 0 1,0 0-1,1 0 0,-1 0 0,0 0 1,2 3-1,-2-1-10,1 0 0,-1 0-1,0 0 1,0 0 0,0 0 0,0 0 0,-1 0 0,1 0-1,-1 0 1,0 0 0,0 6 0,-1 0 27,0 0 0,-1 0 1,0 0-1,0 0 0,-1 0 0,0 0 0,-8 15 0,6-16 109,0 0-1,-1 0 0,-1-1 0,1 0 0,-1 0 0,0-1 0,-1 1 0,1-2 0,-15 9 0,18-11-54,-1 0-1,0-1 1,1 0 0,-1 0-1,0 0 1,-1-1-1,1 1 1,0-1 0,0 0-1,-1-1 1,1 1-1,0-1 1,-1 0-1,1-1 1,0 1 0,-1-1-1,1 0 1,-9-3-1,12 3-134,0 0-1,-1 0 1,1-1-1,0 1 1,0-1-1,0 1 0,0-1 1,0 0-1,0 0 1,0 0-1,0 0 1,1 0-1,-1 0 0,1-1 1,0 1-1,-1 0 1,1-1-1,0 1 1,0-1-1,0-3 0,0 0-94,0 0 0,0 1 0,1-1 0,0 0 0,0 0 0,0 0 0,1 0-1,2-7 1,4-12-662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20252,'-7'7'2201,"-5"8"-1803,0 1-1,1 0 1,1 1 0,1 1-1,1-1 1,0 1 0,1 1 0,-5 22-1,11-37-347,0 0-1,0 0 1,0 0-1,1 0 1,0 7 0,0-10-45,0-1 1,0 1 0,0-1 0,0 1 0,0 0-1,0-1 1,1 1 0,-1-1 0,0 1 0,1-1-1,-1 1 1,0-1 0,1 1 0,-1-1 0,0 0 0,1 1-1,-1-1 1,1 1 0,-1-1 0,1 0 0,-1 0-1,1 1 1,-1-1 0,1 0 0,-1 0 0,1 1-1,-1-1 1,1 0 0,-1 0 0,1 0 0,0 0-1,-1 0 1,1 0 0,-1 0 0,1 0 0,-1 0-1,1 0 1,0 0 0,-1 0 0,1 0 0,-1-1 0,1 1-1,-1 0 1,1 0 0,-1-1 0,1 1 0,0-1-1,9-4 9,1-1-1,-2 0 0,1 0 0,0-1 0,-1-1 0,-1 0 1,1 0-1,10-14 0,-2 4-8,56-58-106,-68 75 30,-5 7 37,-4 10-6,-42 89-42,40-89 91,1 0 0,1 1 0,0-1 1,-2 31-1,6-45-5,-1 1 1,1-1-1,0 0 1,1 0 0,-1 0-1,0 1 1,0-1 0,1 0-1,0 0 1,-1 0-1,1 0 1,0 0 0,0 0-1,0 0 1,0 0-1,3 3 1,-3-4-1,0 0 1,0 0-1,1-1 0,-1 1 0,0 0 0,1-1 1,-1 1-1,1-1 0,-1 1 0,1-1 0,-1 0 1,1 1-1,-1-1 0,1 0 0,-1 0 1,1 0-1,-1 0 0,1-1 0,-1 1 0,1 0 1,-1-1-1,1 1 0,-1-1 0,1 1 0,1-2 1,6-2 8,0-1 1,0 0-1,-1 0 0,0-1 1,0 0-1,0-1 1,13-14-1,45-61 65,-56 69-71,13-18-9,-1-1 0,-1-1 1,17-37-1,-39 70 1,1 1 1,0-1-1,0 0 0,0 0 0,0 0 0,0 0 1,-1 0-1,1 0 0,0 0 0,0 0 1,0 0-1,0 0 0,-1 0 0,1-1 0,0 1 1,0 0-1,0 0 0,0 0 0,0 0 1,-1 0-1,1 0 0,0 0 0,0 0 1,0 0-1,0 0 0,0-1 0,0 1 0,0 0 1,-1 0-1,1 0 0,0 0 0,0 0 1,0 0-1,0-1 0,0 1 0,0 0 1,0 0-1,0 0 0,0 0 0,0 0 0,0-1 1,0 1-1,0 0 0,0 0 0,0 0 1,0 0-1,0-1 0,0 1 0,0 0 0,0 0 1,0 0-1,0 0 0,0 0 0,0-1 1,0 1-1,1 0 0,-6 4-2,0 1 1,1-1-1,0 1 0,0 0 0,1 1 1,-1-1-1,-3 8 0,-19 46 18,25-57-12,-7 18 25,-9 35 0,16-50-21,0 1-1,0-1 1,0 1 0,1 0-1,-1-1 1,1 1 0,1 0-1,-1-1 1,1 1 0,0 0-1,3 8 1,-3-12 15,-1 0 0,1 0 0,0-1 0,0 1-1,0-1 1,0 1 0,0-1 0,0 1 0,0-1 0,1 1 0,-1-1 0,1 0-1,1 2 1,-2-3-78,0 1 0,-1-1 0,1 0 1,0 1-1,0-1 0,0 0 0,0 0 0,0 0 0,0 1 0,0-1 0,0 0 0,0 0 0,0 0 0,0-1 0,0 1 0,0 0 1,0 0-1,2-1 0,-1 0-162,0-1-1,0 1 1,1 0 0,-1-1 0,0 0 0,0 0 0,0 1 0,-1-1 0,1 0 0,0-1 0,-1 1-1,1 0 1,-1 0 0,0-1 0,0 1 0,0 0 0,1-5 0,6-20-516,3 0-301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16780,'-8'1'1856,"8"9"-1176,2 2-304,4 2 1681,1 2-1097,4-2-1032,2 0-280,3 1-584,4-1-233,0-4 865,3 0-264,0-7-280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189 366 15787,'-5'1'543,"0"-1"0,-1 1 0,1 0-1,0 1 1,0-1 0,0 1-1,0 0 1,0 1 0,-7 4 0,-1 0 338,1 2 0,-13 11 0,19-15-689,1 0 0,-1 1 0,1-1 0,1 1 0,-1 0 0,1 0 0,-4 8 0,7-13-183,0 0 1,1 1-1,-1-1 0,0 1 0,1-1 1,0 1-1,-1 0 0,1-1 0,0 1 1,0-1-1,0 1 0,0-1 0,0 1 1,0 0-1,0-1 0,1 1 0,-1-1 1,0 1-1,1-1 0,-1 1 0,1-1 1,0 1-1,-1-1 0,1 0 0,0 1 1,0-1-1,0 0 0,0 0 0,0 1 1,0-1-1,0 0 0,1 0 0,-1 0 1,0 0-1,1-1 0,-1 1 0,0 0 1,1 0-1,1 0 0,52 19-313,-38-16 90,29 15 0,-41-17 174,0 1-1,-1 0 1,0 0 0,0 0 0,0 0-1,0 0 1,0 1 0,0 0 0,-1 0-1,5 7 1,-7-9 44,0-1 0,0 1 1,0-1-1,0 1 0,-1-1 0,1 1 0,-1 0 0,1-1 0,-1 1 0,0 0 0,0-1 0,1 1 0,-1 0 0,0-1 1,-1 1-1,1 0 0,0-1 0,0 1 0,-1 0 0,1-1 0,-2 3 0,1-1 22,-1 0 0,1-1 0,-1 1 1,0 0-1,-1-1 0,1 1 0,0-1 0,-1 0 0,1 0 0,-4 3 0,-4 1 96,0-1 0,0 0 0,0 0 0,0-1 0,-17 5-1,19-7-119,0 0-1,-1-1 1,1 0-1,-1 0 0,-15-1 1,22 0-22,-1 0 1,1-1 0,-1 1 0,0-1-1,1 1 1,-1-1 0,1 0 0,-1 0-1,1 0 1,0 0 0,-1-1 0,1 1-1,0 0 1,0-1 0,0 0 0,0 1-1,0-1 1,0 0 0,1 0 0,-1 0-1,0 0 1,-1-5 0,-5-19-143</inkml:trace>
  <inkml:trace contextRef="#ctx0" brushRef="#br0" timeOffset="1">568 1 15195,'7'17'2297,"6"0"-985,3 4-448,-1 8 2569,3 3-1801,-3 6-447,-5 4-97,-5 8-352,-5 6-112,-10 11-208,-9 2-80,-11 4-104,-6 0-104,-14-1-304,-3 1-272,-9-8 392,-1-5-88,3-13-32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16812,'-17'2'3846,"26"-1"-216,31-3-926,-30 1-2480,129-16 1594,-120 15-2001,0 2 0,0 0 0,0 2 1,0 0-1,23 6 0,-20 0-1877,-17-2 256,-13 0 772,-7-2-28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15899,'0'7'1993,"0"0"-1161,1-4 1529,4-3-1761,0-6-96,0 6 8,-1-1-360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4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20460,'9'9'1889,"8"-5"-1201,3-3-320,10 1 736,3-2-280,6-2-568,4-2-512,-3-3 328,-7 0-136,-9 0-208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13459,'-3'-17'3238,"0"21"-112,-1 30 556,4-26-3785,-28 196 2899,-1-1-4163,29-196 747,0-6 485,0 0 1,0 1-1,0-1 0,0 0 1,0 1-1,-1-1 0,1 0 1,0 0-1,-1 1 1,1-1-1,-1 0 0,1 0 1,-2 2-1,-1-4-586,-4-9-248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18732,'1'-5'262,"1"0"0,-1 1 1,1 0-1,0-1 0,0 1 0,0 0 1,1 0-1,-1 0 0,1 0 0,0 1 1,0-1-1,0 1 0,1-1 0,-1 1 1,5-3-1,4-3 235,1 0 1,1 1-1,16-7 0,-19 10-388,0 0-1,0 1 0,0 1 1,1 0-1,0 1 1,0 0-1,0 0 0,0 1 1,0 1-1,0 0 0,0 1 1,0 0-1,-1 1 1,1 0-1,0 1 0,-1 0 1,17 7-1,-14-4-98,-1 1 0,0 0 0,0 1 1,-1 0-1,0 1 0,-1 0 0,0 1 0,0 0 0,-1 1 0,0 0 0,-1 0 1,0 1-1,13 25 0,-20-32-18,1 0 0,-1 1 0,0-1 0,0 1 0,0-1 0,-1 1 0,0-1 0,0 1 0,0 0 0,-1 8 0,0-10 14,0-1-1,-1 1 0,0-1 0,0 1 0,0-1 1,0 0-1,-1 1 0,1-1 0,-1 0 1,0 0-1,0 0 0,0 0 0,0 0 1,0 0-1,-1 0 0,1-1 0,-1 0 1,-3 3-1,-7 4-11,0 0 0,-1-1 1,0-1-1,-1 0 0,0-1 0,0 0 1,0-2-1,0 0 0,-29 4 0,19-11-499,19-3 670,6 5-172,0 1 0,0-1-1,1 1 1,-1-1 0,0 1-1,1-1 1,-1 1-1,0-1 1,1 1 0,-1-1-1,0 1 1,1 0 0,-1-1-1,1 1 1,-1 0 0,1-1-1,-1 1 1,1 0-1,-1 0 1,2-1 0,15-7-217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13 19188,'5'-10'2190,"-11"7"-950,4 4-1059,0-1 1,-1 0-1,1 0 0,0 1 1,0-1-1,0 1 1,1 0-1,-1-1 0,-3 3 1,-11 9 319,0 1 0,1 0 0,1 2 1,-22 26-1,7-8-288,-9 11-4,-52 74 1,74-94-130,1 2 0,1 0 1,2 0-1,-19 57 0,29-77-67,0 1-1,1 0 1,0-1 0,0 1-1,1 0 1,-1 0-1,2 0 1,-1 0 0,1-1-1,0 1 1,0 0-1,1-1 1,0 1 0,3 6-1,-2-5-62,1-1 0,1-1 0,-1 1-1,1 0 1,0-1 0,0 0 0,1 0 0,0-1-1,0 1 1,0-1 0,13 7 0,-12-7-69,1-1 0,0 0 0,0 0 0,0-1 0,0 0 0,0-1 0,1 0 0,0 0 0,-1 0 0,1-1 0,0-1 0,9 0 0,20-3-287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235 170 14067,'89'-160'8154,"-83"150"-7021,-4 13 79,-6 20-313,-11 16-702,-1-1 0,-2-1 0,-1-1 0,-29 40 0,-105 127-28,128-173-85,-8 17-501,42-61-1864,21-24 1,13-19 1019,-17 14 473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15867,'8'-8'1700,"-4"9"-322,-4 20 457,0-8-1338,11 250 3608,-7-232-4152,1 0-1,1 0 1,2 0-1,1-1 0,2 0 1,18 38-1,-16-51-3891,-19-26 2945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1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37 425 14483,'-19'-17'1896,"9"7"-807,3 1-345,8 6 1200,6 3-327,5 4-257,1 1-184,4-4-400,6 6-144,4-1-311,2 1-353,1-1-761,-2 0 777,1 2-208,-2-2-48</inkml:trace>
  <inkml:trace contextRef="#ctx0" brushRef="#br0" timeOffset="1">769 1 18684,'-2'29'6468,"-4"27"-4115,-3 26-2151,7-57-155,-11 374 9,14-394-51,-1 0-20,0 1 0,0 0 0,1-1 0,0 1 0,0 0 0,0-1 0,3 7 0,5 4-122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18788,'1'10'4342,"1"67"-3539,-24 67-223,13-97-1413,-4 55 1,13-88 199,4-12 223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 15371,'-1'-3'185,"-1"1"0,1 0 0,-1-1 0,1 0 0,0 1 0,0-1 0,0 0 0,0 0 0,1 1 0,-1-1 0,1 0 0,0 0 0,-1 0 0,1 0 0,0 0 0,1 1 0,0-6 0,0 4 66,1-1 0,0 0 1,0 0-1,0 1 0,0-1 0,1 1 0,-1 0 0,1-1 0,5-4 0,1-1 145,1 1-1,0 0 1,1 1-1,0-1 1,0 2 0,21-11-1,-18 12-253,0 0 0,0 2 1,0-1-1,0 2 0,1 0 0,-1 0 0,1 2 0,0 0 0,0 0 1,16 3-1,-24-2-120,0 2 0,0-1 1,0 1-1,0 0 0,0 0 0,0 1 1,0 0-1,-1 0 0,12 8 1,-13-8-24,-1 1 1,0-1 0,0 1 0,-1 0 0,1 0 0,-1 1 0,0-1 0,0 1 0,0 0 0,-1-1 0,0 1 0,0 0 0,0 0 0,2 9 0,-3-8 1,0 0 0,-1 0 0,1 0 0,-1 0 0,0-1 1,-1 1-1,0 0 0,0 0 0,0 0 0,0 0 0,-1-1 0,0 1 1,0-1-1,-1 1 0,1-1 0,-1 0 0,-4 6 0,2-4 7,-1 0 0,1 0-1,-1-1 1,-1 0 0,1 0 0,-1 0-1,0-1 1,-1 1 0,1-2-1,-13 7 1,20-11-15,-1 0 0,1 0 0,0 0 0,0 0 0,-1 0-1,1 0 1,0 0 0,0 1 0,-1-1 0,1 0 0,0 0 0,0 0 0,0 0 0,-1 1-1,1-1 1,0 0 0,0 0 0,0 0 0,0 1 0,-1-1 0,1 0 0,0 0-1,0 1 1,0-1 0,0 0 0,0 0 0,0 1 0,0-1 0,0 0 0,0 0 0,0 1-1,0-1 1,0 0 0,0 1 0,0-1 0,0 0 0,0 0 0,0 1 0,0-1-1,0 0 1,0 0 0,0 1 0,1-1 0,-1 0 0,0 0 0,0 0 0,0 1-1,0-1 1,0 0 0,1 0 0,-1 0 0,0 1 0,0-1 0,1 0 0,-1 0 0,0 0-1,0 0 1,0 0 0,1 1 0,-1-1 0,0 0 0,0 0 0,1 0 0,-1 0-1,1 0 1,23 11-234,-16-8 124,12 8-75,0-1 1,-1 2-1,34 28 1,-48-36 173,0 0 0,0 1 0,-1-1 0,0 1 0,0 0 0,0 1 0,0-1 0,-1 0 0,0 1 0,0 0 0,0 0 0,-1 0 0,1 0 0,-2 0 0,1 1 0,-1-1 0,0 1 0,0 6 0,-1-9 58,0-1 0,0 0 0,-1 0 0,1 0 0,-1 0 0,0 0 0,0 0 0,0 0 0,-1 0 0,1 0 0,-1 0 0,1 0 0,-1-1 0,0 1 1,0-1-1,-3 4 0,1-3 69,0 0 0,0 0 0,0 0 0,0-1 1,-1 1-1,1-1 0,-1 0 0,1 0 0,-9 1 0,1 0 141,0-1 0,0-1 0,0 0 0,-1-1 0,1 0 0,0 0-1,-20-5 1,12 0-135,0-1-1,1-1 0,0-1 1,-30-16-1,22 10-1274,67 22-1711,-15-6 2404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15739,'2'-1'232,"0"1"-1,0 0 1,0 0-1,0 0 1,0 0 0,0 0-1,0 0 1,0 1-1,0-1 1,0 1-1,0 0 1,0-1-1,0 1 1,0 0-1,0 0 1,-1 0-1,3 2 1,30 23 1128,-31-23-1164,9 8 45,0 0 0,-2 1 0,1 1 0,-2-1 0,1 2-1,-2-1 1,0 1 0,0 0 0,7 22 0,-9-16-25,0 1 0,-1 0 0,0 0 0,-2 0 1,-1 0-1,0 33 0,-4-23-182,0 0 0,-3-1 1,0 1-1,-2-1 0,-1 0 1,-1-1-1,-2 0 0,-1-1 1,-30 53-1,36-70-133,-1-1 0,-1 1 0,0-1 0,0-1 0,-1 0 0,0 0 0,0 0 0,-1-1 0,0-1 0,-19 11 0,-10-1-231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5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14691,'11'0'2025,"-5"10"-1057,-2 7-368,-4 12 2152,0 4-1639,0 10-433,0 2-136,-1 3-280,-3 4-56,2-6-208,1-8-232,-4-9-608,1-6 1928,-7-14-1112,-5 1 8,-7-12-32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17628,'76'-3'8599,"5"-4"-6031,129-3-2878,-196 11 194,66 4-592,-28 6-2941,-54-10 2674,-3 1 407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18052,'0'6'2072,"3"-1"-1240,10-5-231,7 1 1479,10-1-1032,8 1-168,7 1-207,3 1-121,2 2-152,-3 1-168,1 3-232,-7-1-272,-8 0-680,-6-1 1592,-4-9-736,-3-2-56,-5-8-40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19620,'9'-14'2029,"-9"13"-1994,0 1 0,0 0 0,0 0 1,0 0-1,0 0 0,0 0 0,0 0 0,0 0 0,0 0 1,0 0-1,0-1 0,1 1 0,-1 0 0,0 0 1,0 0-1,0 0 0,0 0 0,0 0 0,0 0 0,0 0 1,0 0-1,0 0 0,1 0 0,-1 0 0,0 0 1,0 0-1,0 0 0,0 0 0,0 0 0,0 0 0,0 0 1,1 0-1,-1 0 0,0 0 0,0 0 0,0 0 1,0 0-1,0 0 0,0 0 0,0 0 0,0 0 0,1 0 1,-1 0-1,0 0 0,0 0 0,0 0 0,0 1 1,0-1-1,0 0 0,0 0 0,2 24 2382,-1-6-2026,14 289-1494,-14-307 1057,-1 1 1,0-1-1,0 0 1,0 1-1,0-1 0,1 1 1,-1-1-1,0 1 0,0-1 1,0 1-1,0-1 0,0 1 1,0-1-1,0 1 1,-1-1-1,1 1 0,0-1 1,0 1-1,0-1 0,0 1 1,-1-1-1,1 1 0,0-1 1,0 1-1,-1-1 1,1 0-1,0 1 0,-1-1 1,1 1-1,0-1 0,-1 0 1,1 0-1,-1 1 1,1-1-1,0 0 0,-1 0 1,1 1-1,-1-1 0,1 0 1,-1 0-1,1 0 0,-1 0 1,1 0-1,-1 1 1,0-1-1,-10-6-734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19524,'1'-7'464,"1"0"0,0-1-1,0 1 1,1 0 0,0 0-1,0 0 1,0 1 0,1-1-1,0 1 1,1-1 0,-1 2-1,1-1 1,9-8 0,-6 7-176,-1 1 0,1 0 0,1 0 0,-1 1 0,1 0 1,0 1-1,0 0 0,0 0 0,19-4 0,-20 6-229,-1 1 1,1 0-1,0 0 0,0 1 1,0-1-1,-1 2 0,1-1 0,0 1 1,0 1-1,-1-1 0,1 1 0,10 4 1,-12-3-52,-1 0 1,1 0 0,-1 0 0,0 1-1,0 0 1,0 0 0,-1 0 0,0 0-1,1 1 1,-1-1 0,-1 1 0,1 0-1,-1 1 1,0-1 0,0 0 0,0 1-1,2 7 1,-3-8-3,-1 0 0,1 0 0,-1 0 0,0 0 0,0 1 0,-1-1 0,0 0-1,0 0 1,0 1 0,0-1 0,-1 0 0,0 0 0,0 1 0,0-1 0,-1 0 0,-2 6 0,-2 1 5,-2 1 0,1-2 0,-1 1 0,-16 16 0,16-18-15,6-9-24,1 1 1,-1 0-1,1-1 0,0 1 0,-1 0 1,1 0-1,0 0 0,0 0 0,1 0 0,-1 0 1,0 0-1,1 1 0,-1-1 0,1 0 1,0 0-1,-1 0 0,1 4 0,1-4-24,-1 0-1,1 0 0,0-1 1,0 1-1,0 0 0,-1-1 1,2 1-1,-1 0 0,0-1 0,0 1 1,0-1-1,1 1 0,-1-1 1,1 0-1,-1 0 0,1 0 0,-1 1 1,1-2-1,3 3 0,4 2-227,2 0-81,0 1 1,0 1-1,-1 0 1,16 13-1,-23-17 338,-1 0 0,1-1-1,-1 1 1,0 0 0,0 0 0,0 0 0,-1 1 0,1-1-1,-1 0 1,0 1 0,1-1 0,-1 1 0,-1-1 0,1 1 0,-1-1-1,1 1 1,-1 0 0,0-1 0,0 1 0,-1 5 0,-1 1 152,0-1 1,-1 0-1,0 0 1,0 0-1,-1 0 1,0 0-1,0-1 1,-1 0-1,0 0 1,-1 0-1,0 0 1,0-1-1,-1 0 1,1 0-1,-1-1 1,-1 0-1,1 0 1,-1-1-1,0 0 1,-1 0-1,1-1 1,-1 0-1,0 0 1,0-1-1,0 0 1,0-1-1,0 0 1,-1 0-1,1-1 1,-1 0-1,1-1 1,-1 0-1,1 0 1,-1-1-1,1-1 1,-1 1-1,-15-6 1,23 6-244,1 1 0,-1 0 1,1-1-1,0 1 1,-1-1-1,1 0 0,0 1 1,-1-1-1,1 0 1,0 0-1,0 0 0,0 0 1,0 0-1,0 0 1,0 0-1,0 0 0,-1-2 1,1 2 59,1 0 0,0 0 0,0 0 1,0 0-1,0 0 0,1 0 0,-1 0 0,0 0 0,0 0 1,0 0-1,1 0 0,-1 0 0,0 1 0,1-1 0,-1 0 1,1 0-1,-1 0 0,1 1 0,-1-1 0,1 0 0,0 0 1,-1 1-1,1-1 0,0 1 0,0-1 0,1 0 1,12-10-538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 21493,'0'0'150,"1"-1"-1,-1 0 1,1 0 0,-1 0 0,0 1 0,0-1 0,1 0 0,-1 0 0,0 0 0,0 0 0,0 0 0,0 0 0,0 0 0,0 0-1,0 0 1,0 1 0,0-1 0,0 0 0,-1 0 0,1 0 0,0 0 0,-1 0 0,1 0 0,0 1 0,-1-1 0,0-1 0,0 2-43,0 0 0,0 0 0,0 0 1,0 0-1,0 0 0,-1 0 0,1 0 0,0 0 1,0 0-1,0 1 0,0-1 0,0 0 1,0 1-1,0-1 0,1 1 0,-1-1 0,0 1 1,0 0-1,0-1 0,0 1 0,1 0 1,-1-1-1,-1 2 0,-7 7-45,1 0-1,0 0 1,0 1-1,1 0 1,0 0-1,1 0 1,0 1-1,1 0 1,0 0-1,0 1 1,1 0-1,1-1 1,0 1-1,1 0 1,-1 15-1,2-24-50,1 0-1,0-1 1,0 1 0,0-1-1,1 1 1,-1-1-1,0 1 1,1-1 0,0 1-1,0-1 1,-1 0 0,2 1-1,-1-1 1,2 4-1,-2-5-3,0 0 0,1 0-1,-1 0 1,0 0 0,0 0-1,0 0 1,1 0 0,-1-1-1,0 1 1,1 0 0,-1-1-1,1 1 1,-1-1 0,1 0-1,-1 1 1,1-1 0,-1 0-1,3 0 1,1 0 1,0-1-1,0 0 1,-1 0-1,1-1 1,0 1-1,-1-1 1,1 0-1,-1 0 1,0 0-1,0-1 1,1 1-1,-2-1 1,1 0-1,3-4 1,8-7 44,-1-1 0,-1-1 1,20-31-1,-26 36 7,-1 0 0,-1 0 0,0 0 0,0 0 0,-1-1 0,0 1 0,3-23 0,-9 23 81,-5 15-47,-8 18-45,7-8-98,2 0 1,0 0-1,1 1 1,0 0-1,1 0 1,1 0-1,0 1 1,1-1-1,0 26 1,2-39-41,0-1-1,0 1 1,0-1 0,0 1 0,0-1 0,0 1 0,1-1 0,-1 1 0,0-1-1,1 0 1,-1 1 0,1-1 0,0 0 0,0 1 0,-1-1 0,1 0-1,0 0 1,0 1 0,0-1 0,0 0 0,0 0 0,0 0 0,0 0 0,1 0-1,-1-1 1,0 1 0,1 0 0,1 0 0,-1-1-21,0 1-1,0-1 1,1 0 0,-1-1 0,0 1 0,0 0 0,0-1-1,1 1 1,-1-1 0,0 0 0,0 1 0,0-1-1,0 0 1,0 0 0,0 0 0,0-1 0,-1 1 0,4-3-1,15-15-840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41 18260,'-30'68'3833,"28"-61"-3460,-1 0 0,1 1 0,1-1 0,0 1-1,0 0 1,0-1 0,1 13 0,0-19-357,0 0 0,0 1 0,0-1 0,1 0 0,-1 0 0,0 0 0,0 1 1,1-1-1,-1 0 0,1 0 0,-1 0 0,1 0 0,0 1 0,-1-1 0,1 0 0,0 0 0,0 0 0,0-1 0,0 1 0,0 0 0,-1 0 0,2 0 0,-1-1 0,0 1 1,0 0-1,0-1 0,0 1 0,0-1 0,0 1 0,1-1 0,-1 0 0,0 0 0,0 1 0,1-1 0,-1 0 0,0 0 0,0 0 0,1 0 0,-1 0 0,0-1 0,0 1 1,1 0-1,-1-1 0,0 1 0,2-1 0,4-1-9,0-1 0,0 0-1,0 0 1,0 0 0,-1-1 0,9-6 0,8-10 38,0-2 1,-1-1 0,-2 0-1,0-1 1,26-44-1,-79 149 262,28-70-237,1-1 1,0 1-1,0 0 1,1 0-1,1 0 1,0 0-1,0 0 1,1 1-1,1-1 1,0 0-1,0 1 1,4 18-1,5 5 2,16 90 20,-23-110-95,-1 0 1,-1 0-1,0 0 1,-1 0 0,-1 0-1,-5 23 1,5-32 11,0 0 0,0 0-1,0 0 1,-1 0 0,0-1 0,0 1 0,-1-1 0,0 0-1,1 0 1,-2 0 0,-7 7 0,10-11 16,0 1 0,0-1 0,0 1 0,0-1 1,0 0-1,-1 1 0,1-1 0,0 0 0,-1-1 0,1 1 0,-1 0 0,1-1 0,-1 1 0,1-1 1,-1 0-1,1 0 0,-1 0 0,1 0 0,-1 0 0,1-1 0,-1 1 0,1-1 0,-1 0 1,1 1-1,0-1 0,-1 0 0,1 0 0,0-1 0,0 1 0,-1 0 0,-2-3 0,0-1 30,0-1 0,0 1 0,0-1 0,1 0 0,0 0 0,0 0 0,0 0 0,1-1 0,0 1-1,0-1 1,1 0 0,0 0 0,0 0 0,1 0 0,-1-1 0,1-7 0,0-1-35,0 0 0,1 0 0,1 0 0,0 0 0,1 0 0,6-22 0,-6 31-121,0 0 0,1 0 0,0 0 0,0 1 0,0-1 0,1 1 0,0-1 0,1 1 0,-1 1 1,1-1-1,7-6 0,-2 4-93,0 0 1,1 0-1,0 2 1,1-1-1,18-7 0,-1 1-220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 19412,'-10'5'5164,"-24"28"-2781,2 0-2283,48-28 143,-14-3-251,1-1 0,-1 0 1,1 0-1,-1 0 0,1 0 1,-1 0-1,6 0 1,-4-2 20,1 0 0,-1-1 1,1 1-1,-1-1 1,0 0-1,0 0 1,0-1-1,0 1 1,-1-1-1,1 0 1,-1 0-1,1 0 1,2-4-1,-2 3 58,0 0 0,-1 0 0,0 0 0,0 0-1,0 0 1,-1-1 0,1 1 0,-1-1 0,0 0 0,0 1 0,1-9-1,-3 13-56,0 0 0,0-1 0,0 1 0,0 0 0,0-1 0,0 1 0,0 0 0,0-1 0,0 1 0,0 0 0,0-1 0,0 1 0,0 0 0,0-1 0,0 1 0,0 0 0,-1-1 0,1 1 0,0 0 0,0-1 0,0 1 0,0 0 0,-1 0 0,1-1 0,0 1 0,0 0 0,-1 0 0,1-1 0,0 1 0,-1 0 0,0 0 0,-11 1 248,-13 12-42,10-2-178,-1 1 1,1 1-1,1 1 1,1 0 0,0 1-1,0 0 1,2 1-1,-13 21 1,23-35-60,0-1 0,0 1 0,1-1 0,-1 1 0,0-1 0,1 1 1,-1-1-1,1 1 0,0 0 0,-1-1 0,1 1 0,0 0 0,0 0 1,1 3-1,-1-5-51,0 1 1,0-1-1,1 1 1,-1-1-1,0 1 1,1-1 0,-1 1-1,1-1 1,-1 1-1,1-1 1,-1 1-1,1-1 1,-1 1 0,1-1-1,-1 0 1,1 1-1,-1-1 1,1 0-1,0 0 1,-1 0 0,1 1-1,-1-1 1,1 0-1,0 0 1,1 0-1,2 0-177,0 0-1,1-1 0,-1 1 0,0-1 0,0 0 0,1 0 1,-1-1-1,0 1 0,0-1 0,3-2 0,23-14-557,1-3-278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1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19388,'-22'28'5277,"8"-8"-4005,-17 31 1,28-44-1176,-2 1 37,2 0-1,-1 0 1,1 1-1,-3 14 1,6-21-132,-1-1 1,1 1 0,0 0-1,0 0 1,0 0 0,0 0-1,0-1 1,1 1 0,-1 0-1,0 0 1,1 0-1,-1-1 1,1 1 0,0 0-1,-1-1 1,1 1 0,0 0-1,0-1 1,0 1 0,0-1-1,1 1 1,-1-1-1,0 0 1,0 0 0,1 1-1,-1-1 1,1 0 0,2 1-1,28 11-295,-27-12 248,0 0 0,0 0 0,-1 1 1,1 0-1,-1 0 0,1 0 0,-1 1 1,0 0-1,0-1 0,0 1 0,5 6 0,-8-8 50,0 1 0,-1-1 0,1 0 0,-1 1 0,0-1-1,1 1 1,-1-1 0,0 1 0,0-1 0,0 1 0,0-1-1,0 1 1,0-1 0,-1 1 0,1-1 0,0 1-1,-1-1 1,1 0 0,-1 1 0,1-1 0,-1 1 0,0-1-1,0 0 1,0 0 0,1 1 0,-1-1 0,0 0 0,0 0-1,-3 1 1,-3 6 61,0-2 0,-1 1 0,-9 5 0,13-9-38,-12 8-136,-1 0 0,-23 9 0,33-16-355,0-1 1,0 0-1,0-1 1,-1 0-1,1 0 1,-1-1-1,0 0 1,-12 1-1,8-4-438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19988,'9'-9'1862,"-6"10"-316,-4 18 287,-1-8-1694,-32 267 1605,30-249-1607,2-1-1,1 0 1,2 31-1,-1-59-204,0 1 1,0-1-1,0 1 1,0-1-1,0 1 0,0-1 1,0 1-1,0-1 1,0 1-1,0-1 1,0 1-1,0-1 0,0 1 1,1-1-1,-1 1 1,0-1-1,0 0 1,0 1-1,1-1 0,-1 1 1,0-1-1,1 0 1,-1 1-1,0-1 1,1 0-1,-1 1 0,1-1 1,-1-1-157,0 0 0,1 0 0,-1 0 0,0 0 0,0 0 0,0 0 1,0 0-1,-1-1 0,1 1 0,0 0 0,0 0 0,0 0 0,-1 0 0,0-1 0,-17-45-1868,3 14 821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16636,'0'-6'364,"1"0"1,0 0-1,0 0 1,1 0-1,-1 0 1,1 0-1,0 1 1,1-1-1,-1 1 1,1-1-1,0 1 1,1 0-1,-1 0 1,1 0-1,0 1 1,0-1-1,1 1 1,-1 0 0,1 0-1,9-5 1,-3 2-185,1 0 0,-1 1 0,1 1 0,0 0 0,1 0 0,-1 1 0,1 1 0,21-3 0,-18 4-120,1 1 0,-1 1-1,0 1 1,0 0 0,1 1 0,-1 1 0,0 0-1,18 7 1,-25-7-57,0 1 0,0-1 0,-1 2 0,1-1 0,-1 1-1,0 0 1,0 1 0,-1 0 0,1 0 0,-2 1 0,1 0 0,-1 0-1,0 0 1,0 1 0,6 11 0,-11-17 18,0 1 0,0-1 0,0 1 0,0-1 0,0 1 0,-1-1 0,1 1 0,-1 0 0,0-1 0,0 1 0,0 0 0,0-1 1,0 1-1,-1 0 0,1-1 0,-1 1 0,0 0 0,0-1 0,1 1 0,-2-1 0,1 1 0,0-1 0,0 0 0,-1 1 0,1-1 0,-1 0 0,0 0 0,0 0 0,0 0 0,-3 2 0,-6 5 151,-1 0-1,0-1 1,0 0-1,-18 8 0,21-12-100,-2 2-44,-64 30 704,66-32-892,0-1 0,0 0-1,0-1 1,-1 0 0,1 0 0,-15 0 0,24-2 135,0 0 1,0 0 0,0 0 0,0 0 0,-1 0 0,1 0 0,0 0 0,0 0-1,0 0 1,0 0 0,0 0 0,0 0 0,0 0 0,0 0 0,-1 0 0,1 0-1,0 0 1,0 0 0,0 0 0,0 0 0,0 0 0,0 0 0,0-1 0,0 1-1,0 0 1,0 0 0,-1 0 0,1 0 0,0 0 0,0 0 0,0 0 0,0 0-1,0 0 1,0-1 0,0 1 0,0 0 0,0 0 0,0 0 0,0 0 0,0 0-1,0 0 1,0 0 0,0 0 0,0-1 0,0 1 0,0 0 0,0 0 0,0 0 0,0 0-1,0 0 1,0 0 0,0-1 0,6-7-389,11-8 44,13-5-286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18940,'4'-15'854,"3"-3"2264,-6 19-2996,0 0 1,-1 0-1,1 0 1,0 1 0,-1-1-1,1 0 1,0 0-1,-1 1 1,1-1-1,-1 0 1,0 1-1,0-1 1,1 1-1,-1-1 1,0 0-1,0 2 1,8 37 284,27 166 1152,-31-172-1389,-2-1 1,-2 1 0,-1 0-1,-7 41 1,2-38-226,-2-1-1,-2 0 1,-19 47-1,19-60-63,-2 0-1,0 0 0,-1-1 0,-1 0 1,-29 33-1,24-37-132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3 138 11907,'-1'-7'876,"1"0"1,-1 0-1,1 0 1,0 0 0,2-14-1,-1 18-747,0 0-1,0 0 0,1 0 1,-1 0-1,1 1 0,-1-1 1,1 0-1,0 1 1,0-1-1,0 1 0,0-1 1,1 1-1,-1 0 0,1 0 1,4-3-1,2 0 265,0 0-1,1 0 1,0 1 0,0 0 0,0 1-1,0 0 1,1 1 0,-1 0-1,21-2 1,-7 4-53,0 0 0,0 1 0,31 6 0,-39-4-260,1 1 0,-1 0 0,0 1 1,-1 1-1,1 1 0,-1 0 1,-1 1-1,1 0 0,-1 1 0,0 1 1,12 12-1,-20-16-72,1 0 0,-2 0 0,1 0-1,-1 1 1,0 0 0,0 0 0,0 1 0,-1-1 0,0 1 0,-1 0-1,0 0 1,0 0 0,-1 1 0,0-1 0,0 1 0,-1-1 0,0 1 0,-1-1-1,0 1 1,0 0 0,0-1 0,-5 18 0,4-20 0,-1 1 0,0-1 1,0 1-1,0-1 0,-1 0 1,0 0-1,-1 0 0,1 0 0,-1-1 1,0 1-1,0-1 0,-1 0 1,0 0-1,0 0 0,0-1 1,0 0-1,-1 0 0,1 0 0,-1-1 1,0 1-1,0-2 0,-1 1 1,-8 2-1,-10 1 33,0-1 0,-1-1 0,1-2 1,-50-1-1,-21 3-93,91-4-17,-32 7-178,36-7 194,0 0 0,0 0 0,1 0 0,-1 0 1,0 1-1,0-1 0,0 0 0,0 1 0,0-1 0,1 1 0,-1-1 0,0 1 1,0-1-1,1 1 0,-1-1 0,0 1 0,1 0 0,-1-1 0,1 1 0,-1 0 0,1 0 1,-1-1-1,1 1 0,-1 0 0,1 0 0,0 0 0,-1 0 0,1-1 0,0 1 1,0 0-1,-1 2 0,2-3-9,-1 1 0,0 0 1,1 0-1,-1-1 0,1 1 0,-1 0 1,0-1-1,1 1 0,0-1 0,-1 1 1,1-1-1,-1 1 0,1-1 0,0 1 1,-1-1-1,1 1 0,0-1 0,-1 0 1,1 1-1,0-1 0,0 0 0,-1 0 1,1 1-1,1-1 0,22 2-514,-24-2 561,26 0-689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36 14307,'4'-3'1210,"-3"2"-904,0 0-1,1 1 1,-1-1 0,0 0 0,0 0-1,0 0 1,0 0 0,0 0 0,0 0 0,0 0-1,0 0 1,-1 0 0,1-1 0,0 1-1,-1 0 1,1 0 0,0-1 0,-1 1-1,0 0 1,1-1 0,-1 1 0,0-1-1,0 1 1,0-3 0,0 4-214,0 0-1,-1 0 1,1-1 0,-1 1-1,1 0 1,-1 0 0,1 0-1,0 0 1,-1 0 0,1-1-1,-1 1 1,1 0 0,-1 0-1,1 0 1,-1 0 0,1 1-1,-1-1 1,1 0 0,-1 0-1,1 0 1,0 0 0,-1 0 0,1 0-1,-1 1 1,1-1 0,0 0-1,-1 0 1,1 1 0,-1-1-1,0 1 1,-16 10 417,15-10-331,-10 8-24,1 1 0,0-1 0,1 2 0,0-1 0,0 2 0,1-1 0,1 1 0,-8 13 0,3-2-40,1 1 0,2 0 0,-14 41 1,20-50-80,1 0-1,0 0 1,0 1 0,2-1-1,0 0 1,0 1 0,2 0 0,3 21-1,-3-31-110,0 1-1,1-1 0,-1 1 0,2-1 0,-1 0 1,1 0-1,0 0 0,0 0 0,0-1 0,1 1 1,0-1-1,0 0 0,0 0 0,1 0 0,0 0 1,0-1-1,0 0 0,0 0 0,1 0 1,0-1-1,-1 0 0,8 3 0,-1-2-94,1 0-1,0 0 1,16 1 0,12-1-289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14155,'1'-1'1560,"-1"1"-1440,0 0 0,0 0 0,1-1 0,-1 1 0,0 0 0,0 0 0,0 0 0,0 0 0,1 0 0,-1 0 0,0 0 0,0 0 0,0 0 0,0 0 0,1 0 0,1 2 2279,-2-2-2279,0 0 0,1 0 0,-1 1 0,2 13 2521,-2 29-1757,-1-36-307,-18 342 1619,17-338-3918,-1-16 624,-5-24 72,6 17 734,-7-17-561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80 13931,'-1'-2'357,"0"0"0,1 1 0,-1-1 1,1 0-1,-1 0 0,1 1 0,-1-1 0,1 0 0,0 0 0,0 0 1,0 0-1,0 0 0,0 1 0,1-1 0,-1 0 0,0 0 1,1 0-1,0 1 0,1-4 0,-1 3-86,1-1 0,0 1 0,-1 0 0,1 0 0,0 1 0,0-1 0,0 0 0,0 1 0,1-1 0,-1 1 0,0-1 0,4 0 0,4-2 31,-1 1 0,1 1 0,0-1 0,0 1 0,0 1 0,14 0 0,-10 1-201,-1 1 1,0 0-1,0 1 0,0 1 1,0 0-1,-1 0 0,1 1 1,-1 1-1,13 7 0,-19-9-83,0 0 0,-1 1 0,1 0 1,-1 0-1,0 1 0,0-1 0,0 1 0,7 9 0,-10-10-15,0 0-1,0-1 1,0 1 0,0 0 0,-1 0 0,1 1-1,-1-1 1,0 0 0,0 0 0,-1 0-1,1 1 1,-1-1 0,0 0 0,0 8 0,-1-9 0,1 0 0,-1 0 0,0 0 0,0 0 1,0 0-1,0 0 0,0 0 0,0 0 0,-1 0 1,0-1-1,1 1 0,-1 0 0,-3 2 0,-1 0 11,0 1-1,0-1 0,-11 7 0,-19 14-209,36-25 171,-1 0-1,1 0 1,-1 0 0,1 0-1,-1 0 1,1 0 0,0 0-1,-1 0 1,1 1 0,0-1-1,0 0 1,0 0 0,0 0-1,0 0 1,0 0 0,0 0-1,0 1 1,0-1 0,1 0-1,-1 0 1,0 0 0,1 0 0,-1 0-1,1 0 1,-1 0 0,1 0-1,0 0 1,-1 0 0,1 0-1,0-1 1,0 1 0,1 1-1,30 30-679,-28-29 592,8 8-46,0 0 0,-1 1 0,0 0 0,-1 1 0,17 27-1,-23-33 170,0 1-1,-1-1 0,0 0 1,0 1-1,-1 0 0,0 0 1,0-1-1,-1 1 0,0 0 1,0 0-1,-1 1 0,0-1 1,0 0-1,-2 9 0,1-14 55,0 1 0,-1-1 0,1 1 0,-1-1 0,1 0 0,-1 0 0,0 0 0,0 0 0,-1 0-1,1 0 1,0 0 0,-1-1 0,0 1 0,0-1 0,0 0 0,0 0 0,0 0 0,0 0 0,0 0-1,0-1 1,-1 0 0,1 1 0,-1-1 0,1 0 0,-6 0 0,-6 2 213,1-1 1,0-1-1,0 0 1,-1-1-1,-15-2 0,15 1-164,0-1 0,1 0 0,-1-1 0,0-1-1,1 0 1,0-1 0,0-1 0,0 0 0,1-1-1,0 0 1,-18-13 0,31 20-167,-1 0-1,1-1 1,0 1-1,0 0 1,-1 0-1,1 0 1,0 0-1,0 0 1,-1-1-1,1 1 1,0 0-1,0 0 1,0 0-1,0-1 1,-1 1-1,1 0 1,0 0-1,0-1 1,0 1-1,0 0 1,0 0 0,0-1-1,-1 1 1,1 0-1,0 0 1,0-1-1,0 1 1,0 0-1,0 0 1,0-1-1,0 1 1,0 0-1,0-1 1,0 1-1,1 0 1,-1 0-1,0-1 1,0 1-1,0 0 1,0 0-1,0-1 1,0 1-1,0 0 1,1 0-1,-1-1 1,0 1-1,0 0 1,0 0 0,1 0-1,-1 0 1,0-1-1,0 1 1,1 0-1,-1 0 1,0 0-1,0 0 1,1 0-1,-1 0 1,0-1-1,0 1 1,1 0-1,-1 0 1,23-4-1491,-18 3 1268,13-3-673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20284,'-4'7'1442,"1"0"-1,0 0 0,-5 16 1,-9 48-400,-13 110 0,26-133-908,2 0 1,1 0-1,9 63 0,-8-109-153,0 4-177,1 1-1,0 0 1,1 0 0,-1-1-1,1 1 1,0-1-1,1 1 1,3 5-1,-6-12 188,0 0-1,0 1 0,0-1 1,0 0-1,0 0 0,1 1 1,-1-1-1,0 0 0,0 0 0,0 0 1,0 0-1,1 1 0,-1-1 1,0 0-1,0 0 0,0 0 1,1 0-1,-1 0 0,0 0 1,0 0-1,0 1 0,1-1 0,-1 0 1,0 0-1,0 0 0,1 0 1,-1 0-1,0 0 0,0 0 1,1 0-1,-1 0 0,0 0 0,0 0 1,0 0-1,1-1 0,-1 1 1,0 0-1,0 0 0,1 0 1,-1 0-1,0 0 0,0 0 1,0 0-1,1-1 0,-1 1 0,0 0 1,0 0-1,0 0 0,0-1 1,1 1-1,6-13-390,-6 13 374,8-21-509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 19196,'0'0'70,"0"0"0,0 0 0,1 0 0,-1 0 0,0 0 0,0 0 0,0 0-1,1 0 1,-1 0 0,0 0 0,0 0 0,0 0 0,1 0 0,-1 1 0,0-1 0,0 0 0,0 0 0,0 0 0,1 0-1,-1 0 1,0 0 0,0 1 0,0-1 0,0 0 0,0 0 0,1 0 0,-1 1 0,0-1 0,0 0 0,0 0 0,0 0 0,0 0-1,0 1 1,0-1 0,0 0 0,0 0 0,0 1 0,0-1 0,0 0 0,-3 13 1432,-14 15-320,14-23-796,-13 23 48,-48 80 366,-86 110-1,150-218-826,0 0 0,0 0-1,0 0 1,0 0-1,0-1 1,0 1 0,0 0-1,0 0 1,0 0-1,0 0 1,0 0 0,0 0-1,0-1 1,0 1-1,0 0 1,0 0 0,0 0-1,0 0 1,-1 0-1,1 0 1,0 0 0,0-1-1,0 1 1,0 0-1,0 0 1,0 0 0,0 0-1,0 0 1,0 0-1,0 0 1,-1 0 0,1 0-1,0 0 1,0 0-1,0 0 1,0 0 0,0 0-1,0-1 1,-1 1-1,1 0 1,0 0 0,0 0-1,0 0 1,0 0-1,0 0 1,0 0 0,-1 1-1,1-1 1,0 0-1,0 0 1,0 0 0,0 0-1,0 0 1,2-15-177,10-12-332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19388,'3'10'1809,"-7"6"-1185,0 7-240,-1 5 840,-3 5-248,2 6-344,2 1-136,1-1-175,3 2-89,7-4-72,-3-5-8,-1-6-216,6-3-136,-3-6-513,-2-6-439,-4-9 928,1 1-184,-8-13-168</inkml:trace>
  <inkml:trace contextRef="#ctx0" brushRef="#br0" timeOffset="1">5 239 18788,'-4'-3'2216,"4"1"-1207,3-2-401,7 1 1360,3 0-519,5 3-569,5-1-216,6 1-440,2 0-232,2 1-1104,0 1-449,0-4 1273,0-2-272,0-3-160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2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20820,'19'58'3632,"-13"-44"-3083,-1 1 1,-1-1 0,6 29 0,-8-12-317,-1 1 0,-1-1 1,-2 0-1,-1 0 0,-1 0 0,-2 0 1,-10 32-1,4-25-627,-2 0 1,-1-1-1,-2 0 0,-2-1 1,-23 33-1,31-53 87,0-1 0,-20 21-1,5-11-328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15243,'2'-6'7967,"-1"7"-7925,0 0 0,0-1 0,0 1 0,0-1 0,0 0 0,0 1 0,0-1 0,0 0 0,0 0 0,0 1 0,0-1-1,1 0 1,-1 0 0,0 0 0,0 0 0,0-1 0,0 1 0,0 0 0,0 0 0,0-1 0,0 1 0,0 0 0,0-1 0,0 1 0,0-1-1,0 1 1,0-1 0,0 0 0,0 1 0,0-1 0,1-1 0,-1 0 30,0 1 1,0 0-1,0 0 0,0-1 1,0 1-1,0-1 0,-1 1 1,1-1-1,0 1 0,-1-1 1,1 1-1,-1-1 0,0 0 1,1 1-1,-1-1 0,0 0 1,0 1-1,0-1 0,0 0 1,-1-3-1,1 5-48,0-1 0,-1 1 0,1-1 0,0 1 0,0-1 0,-1 1 1,1-1-1,0 1 0,-1-1 0,1 1 0,0-1 0,-1 1 0,1-1 0,-1 1 0,1 0 0,-1-1 0,1 1 0,-1 0 1,1-1-1,-1 1 0,1 0 0,-1 0 0,1 0 0,-1-1 0,0 1 0,1 0 0,-1 0 0,1 0 0,-1 0 1,0 0-1,1 0 0,-1 0 0,1 0 0,-1 0 0,0 0 0,1 1 0,-1-1 0,1 0 0,-1 0 0,1 0 0,-1 1 1,1-1-1,-1 0 0,1 1 0,-1-1 0,1 0 0,-2 2 0,-21 17 336,17-12-331,1-1 1,-1 2-1,-5 10 0,9-15-34,1-1 1,0 0-1,0 1 0,0-1 0,0 1 0,0-1 0,0 1 0,0 0 0,1-1 1,0 1-1,-1 0 0,1 0 0,0-1 0,1 6 0,-1-8-1,0 1 1,0-1-1,0 0 0,1 0 0,-1 0 1,0 0-1,0 1 0,0-1 0,1 0 1,-1 0-1,0 0 0,0 0 0,1 0 1,-1 0-1,0 0 0,0 0 0,1 0 1,-1 0-1,0 0 0,0 0 0,1 0 0,-1 0 1,0 0-1,0 0 0,1 0 0,-1 0 1,0 0-1,0 0 0,0 0 0,1 0 1,-1 0-1,0 0 0,0 0 0,1-1 1,-1 1-1,0 0 0,0 0 0,0 0 0,0 0 1,1-1-1,-1 1 0,0 0 0,0 0 1,0 0-1,1-1 0,7-8-344,21-26 759,-15 19-436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28 13451,'17'-27'9071,"-24"47"-6740,-29 95-1522,-35 212 0,66-290-2623,5-37 1784,0 0-1,0 0 1,0 0-1,0 1 1,0-1-1,0 0 1,0 0-1,0 0 1,0 0 0,0 0-1,-1 1 1,1-1-1,0 0 1,0 0-1,0 0 1,0 0-1,0 0 1,0 0-1,-1 0 1,1 0-1,0 1 1,0-1-1,0 0 1,0 0-1,0 0 1,-1 0-1,1 0 1,0 0 0,0 0-1,0 0 1,0 0-1,-1 0 1,1 0-1,0 0 1,0 0-1,0 0 1,0 0-1,0 0 1,-1 0-1,1 0 1,0 0-1,0-1 1,0 1-1,0 0 1,0 0-1,-1 0 1,1 0 0,0 0-1,0 0 1,0 0-1,0 0 1,0-1-1,0 1 1,0 0-1,-1 0 1,1 0-1,0 0 1,0 0-1,0-1 1,-10-24-872,6 12 480,-7-18-447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 13515,'-2'-3'427,"0"1"1,0-1-1,1 0 1,-1 0-1,1 0 1,0 0-1,0 0 1,0 0-1,0 0 1,0 0-1,1 0 0,-1-3 1,1 3-136,1 1 0,-1 0 0,1 0 0,-1 0 0,1-1 0,0 1 0,0 0 0,0 0 1,0 0-1,0 0 0,1 1 0,-1-1 0,1 0 0,-1 0 0,1 1 0,-1-1 0,4-1 0,1-3-49,1 1 0,0 0 0,0 1 1,1-1-1,-1 1 0,1 1 0,0-1 0,0 2 0,0-1 0,0 1 0,15-3 0,-10 4-134,-1 1-1,1 0 1,-1 1 0,0 0-1,1 0 1,-1 2 0,17 4-1,-3 2-147,0 2 1,0 0-1,-1 2 0,0 1 0,-1 1 0,31 25 0,-52-38 29,0 1 1,0-1-1,0 1 0,0 0 0,0 0 0,-1 0 0,0 0 1,1 0-1,-1 0 0,0 1 0,0-1 0,-1 1 0,1-1 1,1 7-1,-3-8 13,0 1 0,0 0 1,0 0-1,0 0 0,-1-1 0,1 1 1,-1 0-1,1 0 0,-1-1 0,0 1 1,0 0-1,0-1 0,-1 1 1,1-1-1,-1 0 0,1 1 0,-1-1 1,0 0-1,0 0 0,-3 3 1,-4 4 34,0-1 1,-1-1 0,0 1 0,-1-1-1,0-1 1,0 0 0,0-1 0,-1 0-1,-12 4 1,3-3-187,1-1 1,-1-1-1,0 0 1,-33 0-1,52-4 76,-1 0 0,1 0 0,-1 0 0,1 0 0,-1-1 0,1 1 0,0-1 0,-1 1 0,1-1 0,0 0 0,-3-1 0,5 1 63,-1 1 0,1-1 1,-1 1-1,1-1 0,-1 1 1,1-1-1,-1 1 0,1-1 0,0 0 1,-1 1-1,1-1 0,0 0 1,-1 1-1,1-1 0,0 0 1,0 0-1,0 1 0,0-1 0,0 0 1,0 0-1,0 1 0,0-1 1,0 0-1,0 1 0,0-1 0,0 0 1,1 0-1,-1 1 0,0-1 1,0 0-1,1 1 0,-1-1 1,0 0-1,1 1 0,-1-1 0,1 1 1,-1-1-1,1 1 0,0-2 1,13-12-388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49 353 15755,'-2'-4'677,"0"0"0,0 0-1,0 0 1,1 0 0,0 0-1,0 0 1,0 0 0,0-6 0,1 8-475,0-1 1,0 0 0,1 1 0,0-1 0,-1 1 0,1-1 0,0 0 0,0 1 0,0-1 0,1 1 0,-1 0 0,0 0-1,1-1 1,2-1 0,10-14 182,23-29 82,-36 44-418,1 0 0,0 1-1,-1-1 1,0 0 0,1 0-1,-1 0 1,-1 0 0,1 0-1,0 0 1,-1 0 0,1 0 0,-1 0-1,0 0 1,0-1 0,0-2-1,-1 5-27,1 0 0,-1 0 1,1 0-1,-1 1 0,1-1 0,-1 0 0,1 0 0,-1 1 0,0-1 0,1 0 0,-1 1 0,0-1 0,0 1 0,1-1 0,-1 1 0,0-1 1,0 1-1,0 0 0,0-1 0,0 1 0,0 0 0,1 0 0,-1 0 0,0 0 0,0-1 0,0 1 0,0 0 0,0 1 0,-1-1 0,1 0-12,-1 0 0,1 0-1,-1-1 1,1 1 0,0 0-1,-1 0 1,1-1-1,0 1 1,-1-1 0,1 1-1,0-1 1,-3-1-1,5-2-9,1 1 0,-1 0 0,1 0-1,-1-1 1,1 1 0,0 0 0,3-2-1,-4 3 2,1-1 3,0 0 1,1 0 0,0 1-1,-1-1 1,1 1 0,0 0-1,0 0 1,4-2 0,-4 2 2,0 0 0,0 0 0,-1 0 0,1 0 0,0 0 0,-1 0 0,1-1 0,-1 1 0,0-1 0,4-5 0,-5 5 23,1-1 1,-1 1 0,0-1 0,0 1 0,0-1 0,0 0 0,-1 1 0,1-1 0,-1-4 0,0 7-20,0 0 0,0 1-1,0-1 1,0 1 0,0-1-1,0 1 1,-1-1 0,1 1-1,0-1 1,0 1 0,0-1-1,-1 1 1,1-1 0,0 1-1,0-1 1,-1 1 0,1 0 0,-1-1-1,1 1 1,0-1 0,-1 1-1,1 0 1,-1-1 0,1 1-1,-1-1 1,0 1-1,-1 0 0,1 0 0,0 0-1,0 1 1,0-1 0,0 0 0,0 0 0,-1 1 0,1-1 0,0 0-1,0 1 1,0-1 0,0 1 0,0 0 0,0-1 0,0 1-1,-1 1 1,-8 6 10,0 1-1,1 0 0,0 0 1,1 1-1,-14 20 0,8-8-36,-20 44 0,32-61 10,-1-1 0,2 1 0,-1 0 1,0 0-1,1 0 0,-1 9 0,2-12 6,0-1 1,0 0-1,0 0 0,1 0 0,-1 0 1,0 0-1,1 0 0,-1 0 0,1 0 0,-1 0 1,1 0-1,-1 0 0,1 0 0,0 0 1,-1 0-1,1 0 0,0-1 0,0 1 1,0 0-1,-1 0 0,1-1 0,0 1 0,0-1 1,0 1-1,0-1 0,0 1 0,0-1 1,0 1-1,1-1 0,-1 0 0,0 0 1,0 0-1,0 0 0,0 1 0,0-2 0,2 1 1,26 2-11,0-2 0,39-5 0,-46 3 6,0 0 0,0 1 0,1 1 0,-1 2 0,34 5 0,-50-5 48,0 1 1,0 0 0,0 0 0,0 1 0,-1 0-1,6 4 1,3 0 208,-12-69 445,-2 33-553,2 0-1,5-31 0,-7 58-171,0-1-1,1 1 0,-1-1 1,0 1-1,1 0 0,-1-1 1,1 1-1,0-1 0,-1 1 0,1 0 1,0 0-1,0-1 0,0 1 1,0 0-1,0 0 0,0 0 1,0 0-1,0 0 0,0 0 1,0 0-1,2 0 0,1 0-166,-1 0 0,1 0-1,-1 0 1,1 1 0,-1-1-1,1 1 1,4 0 0,7 0-49,16-3-158,4-2-170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17380,'-9'4'760,"1"0"-1,-1 0 1,1 1 0,0 0 0,0 0 0,0 1 0,-11 11 0,5-5-147,-16 14-360,1 2 1,2 1 0,0 1-1,3 1 1,0 2-1,-24 44 1,40-63-241,1 1 0,0 1 1,1-1-1,-6 27 0,10-36-138,1 0-1,0 0 1,0 0-1,0 0 1,1 0-1,0 1 1,0-1-1,0 0 1,1 0-1,0 0 1,1 1-1,-1-1 1,1 0-1,0-1 1,4 8-1,-5-11 88,0 0 1,0-1-1,0 1 0,0 0 1,1-1-1,-1 0 0,1 1 0,-1-1 1,1 0-1,-1 0 0,1 0 1,0 0-1,-1 0 0,1 0 1,0 0-1,0-1 0,0 1 0,0-1 1,0 1-1,0-1 0,3 1 1,26-5-522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19180,'0'0'40,"0"0"0,0 0 0,0 0 0,0 0 0,0 0 0,0 0 0,0 0 0,0 0 0,0 0 0,-1 0 0,1 0-1,0 1 1,0-1 0,0 0 0,0 0 0,0 0 0,0 0 0,1 0 0,-1 0 0,0 0 0,0 0 0,0 0 0,0 0 0,0 1 0,0-1 0,0 0 0,0 0 0,0 0 0,0 0 0,0 0-1,0 0 1,0 0 0,0 0 0,0 0 0,0 0 0,0 0 0,0 0 0,0 0 0,1 0 0,-1 0 0,0 0 0,0 0 0,0 1 0,0-1 0,0 0 0,0 0 0,0 0 0,0 0 0,0 0-1,0 0 1,0 0 0,1 0 0,-1 0 0,0 0 0,0 0 0,0 0 0,0-1 0,0 1 0,-6 14 813,-13 15 173,-109 137 1833,-28 41-1729,108-124-2276,48-83 1103,0 0 0,0 0 0,0 0 1,0 0-1,0 0 0,0 0 0,0 0 0,0 0 0,0 0 0,0 0 1,0 0-1,0 0 0,1 1-686,-1-1 686,0 0 1,0 1-1,0-1 0,0 0 0,0 0 0,0 0 0,0 0 0,0 0 1,0 0-1,0 0 0,0 0 0,0 0 0,0 0 0,0 0 1,0 0-1,5-5-559,28-48-825,-8 16 381</inkml:trace>
  <inkml:trace contextRef="#ctx0" brushRef="#br0" timeOffset="1">339 68 17964,'4'-3'2633,"-7"15"-966,-9 29-156,5-20-1034,-3 21-721,2 1 1,1-1-1,3 1 1,0 65-1,4-105 25,1-3 177,-1 1-1,0-1 0,0 1 0,0-1 0,1 1 0,-1-1 1,0 1-1,0 0 0,0-1 0,0 1 0,0-1 1,0 1-1,0-1 0,-1 1 0,1 0 0,0-1 0,0 1 1,0-1-1,-1 1 0,1-1 0,0 1 0,0-1 1,-1 1-1,1-1 0,0 1 0,-1-1 0,1 0 0,-1 1 1,1-1-1,0 1 0,-1-1 0,1 0 0,-1 0 0,1 1 1,-1-1-1,1 0 0,-1 0 0,0 1 0,1-1 1,-1 0-1,1 0 0,-1 0 0,1 0 0,-2 0 0,-10-3-721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19276,'3'-4'2161,"5"1"-1449,9 0-320,6 2 1176,9 1-608,2 0-279,8 0-882,1 0-559,-3-3 712,0 3-168,0-3-96</inkml:trace>
  <inkml:trace contextRef="#ctx0" brushRef="#br0" timeOffset="1">508 1 15987,'6'69'6618,"6"-1"-3529,-5-34-2099,3 59 0,-10-65-1015,-2 1 1,-1-1 0,-1 0-1,-1 1 1,-2-2-1,-1 1 1,-1-1-1,-1 0 1,-1-1-1,-2 0 1,-1-1 0,0-1-1,-2 0 1,-29 34-1,25-44-252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14883,'0'0'147,"0"-1"0,1 0 0,-1 0 0,0 1 0,1-1 0,-1 0 1,1 1-1,-1-1 0,1 1 0,-1-1 0,1 1 0,0-1 0,-1 1 0,1-1 0,0 1 0,-1-1 0,1 1 0,0 0 0,0-1 0,-1 1 0,1 0 0,1 0 0,25-7 933,-19 5-486,35-8 190,1 2 0,0 1 0,0 3 1,81 2-1,177 31-369,-186-15-423,121 1 0,221-58 7,-84 2-16,-246 35 38,372-30-7,-334 15 88,205-23 439,5 23 331,654 31 0,-794-13-519,-223 2-209,-8 0-135,-6 1-339,-1 0 217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19156,'-3'21'1985,"-1"4"-1409,-3 9-272,0 0 1152,-2 9-888,5 0-56,-2 3-216,0-4-104,5-5-104,-3-4 8,2-7-208,-1-7-104,3-9-504,-2-9-320,-4-11 840,0-6-208,-8-8-112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3 146 18356,'0'-3'222,"-1"1"-1,1 0 1,-1 0 0,1 0-1,0 0 1,0-1 0,0 1 0,0 0-1,0 0 1,0 0 0,0 0-1,1-1 1,-1 1 0,1 0-1,0 0 1,0 0 0,2-4-1,-1 2 86,1 0-1,0 0 1,0 1-1,1-1 1,-1 1-1,1-1 0,7-4 1,2 0 115,1 0 1,0 1-1,0 0 0,18-5 1,-11 6-273,0 0 1,1 1 0,-1 1-1,1 1 1,0 1 0,1 1-1,-1 1 1,38 5 0,-48-3-143,1 0 1,-1 1 0,1 0 0,-1 1-1,0 0 1,-1 1 0,1 1-1,-1 0 1,0 0 0,0 1 0,-1 0-1,0 1 1,0 0 0,0 0 0,-1 1-1,12 17 1,-18-22-8,0 1 0,0 0 0,0 0-1,-1 0 1,1 0 0,-1 0 0,-1 1 0,1-1 0,-1 0-1,0 1 1,1 11 0,-2-14-2,0 0 0,-1 1 1,1-1-1,-1 0 0,0 0 0,0 1 0,0-1 0,0 0 0,0 0 0,-1 0 0,1 0 1,-1 0-1,0-1 0,0 1 0,0 0 0,0-1 0,0 1 0,-1-1 0,1 0 0,-1 0 1,-4 3-1,-5 1-40,1 0 0,-1-1 1,-1-1-1,1 0 0,-1 0 1,1-1-1,-1-1 0,0 0 1,0-1-1,0 0 0,0-1 1,0-1-1,0 0 0,0 0 1,-15-5-1,10-2-718,18 8 747,0 0 0,-1 0 0,1 0 0,0 0 0,-1 0 0,1-1 0,0 1 0,-1 0 0,1 0 0,0 0 0,0 0 0,-1 0 0,1-1 0,0 1 0,0 0-1,-1 0 1,1-1 0,0 1 0,0 0 0,0 0 0,-1-1 0,1 1 0,0 0 0,0 0 0,0-1 0,0 1 0,0 0 0,-1-1 0,1 1 0,0 0 0,0-1 0,0 1 0,0 0 0,0-1 0,0 1 0,0 0 0,0 0 0,0-1 0,0 1 0,1 0 0,-1-1 0,0 1 0,0 0 0,0-1 0,0 1 0,0 0 0,0 0 0,1-1 0,-1 1 0,0 0 0,0 0 0,0-1 0,1 1 0,11-5-408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305 122 13795,'8'-8'912,"0"0"1,0-1-1,-1 0 1,0-1-1,0 0 1,-1 0-1,0 0 1,8-22-1,-14 31-817,0 1 0,0-1-1,0 1 1,1-1-1,-1 1 1,0-1 0,0 0-1,0 1 1,0-1-1,0 1 1,0-1 0,0 0-1,0 1 1,0-1-1,0 1 1,0-1 0,-1 1-1,1-1 1,0 1-1,0-1 1,0 0 0,-1 1-1,1-1 1,-1 0 0,0 1-42,1 0 0,-1 0 0,1 0 0,-1 0 0,0 0 0,1 0 0,-1 0 0,1 0 0,-1 0 1,0 0-1,1 0 0,-1 1 0,1-1 0,-1 0 0,1 0 0,-1 1 0,1-1 0,-1 0 1,0 1-1,-28 22 428,27-20-373,-167 168 1131,141-139-1024,2 2 0,1 0 0,-32 64 0,52-90-185,2 0-1,-1 1 0,1-1 1,0 1-1,1 0 0,0 0 0,0 0 1,0 16-1,2-22-49,0 1 0,1-1 1,-1 0-1,1 0 0,-1 1 0,1-1 0,0 0 0,0 0 0,1 0 1,-1 0-1,1 0 0,-1 0 0,1 0 0,0 0 0,0-1 0,0 1 1,1-1-1,-1 1 0,1-1 0,-1 0 0,1 0 0,0 0 1,-1-1-1,1 1 0,0 0 0,0-1 0,4 1 0,2 1-40,0 0 0,0-1 0,1 0-1,-1-1 1,1 0 0,-1 0 0,1-1-1,9-1 1,7-1 7,43-11-1,-13-2-170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20540,'3'10'1889,"-3"5"-1233,-1 5-272,-4 5 936,1 5-327,0 6-457,-2 0-152,2 1-296,-1-5-176,3-6-656,-1-5-441,1-11 945,1-8-200,-5 1-152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21877,'15'-9'962,"1"1"0,1 0 0,-1 0 1,25-6-1,-27 10-724,1 1-1,-1 0 1,0 1-1,1 1 1,0 0-1,-1 1 1,1 1-1,-1 0 1,26 5 0,-35-5-218,-1 0 0,0 1 1,0-1-1,-1 1 0,1-1 1,0 1-1,0 1 1,-1-1-1,1 0 0,-1 1 1,0 0-1,0-1 0,0 1 1,0 1-1,0-1 1,-1 0-1,3 5 0,-3-5-16,-1 0-1,1 0 1,-1 1-1,0-1 1,-1 0-1,1 1 1,-1-1-1,1 0 1,-1 1-1,0-1 1,0 1 0,0-1-1,-1 0 1,1 1-1,-1-1 1,0 0-1,0 1 1,0-1-1,0 0 1,0 0-1,-4 6 1,-3 3-3,0-1 1,-1 1-1,0-2 1,-1 1 0,0-1-1,-1-1 1,0 1 0,0-2-1,-1 0 1,0 0-1,-1-1 1,1-1 0,-21 8-1,30-13-17,0 0-1,0 0 0,0 0 1,0-1-1,0 1 0,0-1 1,0 0-1,-1 1 0,1-2 1,0 1-1,-5-1 0,39-7-716,-18 8 616,-1 1 0,0 0 0,0 1 0,0 0 0,0 1 0,19 7 0,-25-8 89,0 0 0,0 0 0,0 1 1,0 0-1,-1 1 0,1-1 0,-1 1 0,0 0 0,0 0 0,0 1 0,-1-1 0,1 1 0,-1 0 0,3 6 0,-5-9 33,-1 1-1,0 0 1,0-1-1,0 1 1,-1-1-1,1 1 1,0 0-1,-1-1 1,0 1-1,0 0 1,0 0-1,0-1 1,0 1-1,0 0 1,-1 0-1,1-1 1,-1 1 0,-1 3-1,0-1 43,-1-1 0,1 1 0,-1-1 0,0 0 0,0 0 0,-1 0 0,1 0 0,-1 0 0,-5 3 0,-2 2 150,-1-1-1,-1 0 1,1-1-1,-1-1 0,0 0 1,-17 5-1,21-8-67,0-1-1,0-1 0,0 0 0,0 0 0,0-1 1,0 0-1,0 0 0,0-1 0,0 0 1,0-1-1,-16-5 0,20 6-198,1-1-1,-1 0 1,0-1 0,1 1-1,-1-1 1,1 0-1,0 0 1,0 0-1,-6-7 1,7 7-235,1 0 0,0-1 0,0 1 1,0 0-1,0 0 0,1-1 0,-1 1 0,1-1 0,0 0 0,0 1 1,0-1-1,1 0 0,-1 1 0,1-8 0,0 11 230,0-1 0,0 0 0,0 1 0,0-1 0,0 0 0,0 0 0,0 1 0,0-1 0,0 0 0,1 1 0,-1-1 0,0 0 0,0 1 0,1-1 0,-1 0 0,1 1 0,-1-1 0,0 0 0,1 1 0,-1-1 0,1 1-1,0-1 1,-1 1 0,1 0 0,-1-1 0,2 0 0,7-3-1182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2:3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21789,'2'23'1121,"1"1"0,0-1 0,10 30-1,0 8-286,-5-16-382,-2 1 0,-2 0 0,-3 80 0,-4-99-349,0 1-1,-2-2 1,-1 1 0,-1 0-1,-1-1 1,-2-1 0,-20 42 0,19-48-530,0 0 0,-2 0 0,-28 33 0,33-44 181,-1 1-1,0-1 0,0-1 1,-1 0-1,1 0 0,-2-1 1,1 0-1,-1 0 0,-11 3 0,-21 3-597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29 119 16636,'5'-7'954,"-1"0"1,1-1-1,6-14 1,-11 22-904,0 0 0,0 0 0,0 0 0,0 0 0,1 0 0,-1 0 0,0 0 0,0 0 0,0 0 0,0 0 1,0 0-1,0 0 0,1 0 0,-1 0 0,0 0 0,0 0 0,0 0 0,0 1 0,0-1 0,0 0 0,0 0 0,1 0 0,-1 0 0,0 0 1,0 0-1,0 0 0,0 0 0,0 1 0,0-1 0,0 0 0,0 0 0,0 0 0,0 0 0,0 0 0,0 0 0,0 1 0,0-1 0,0 0 1,0 0-1,0 0 0,0 0 0,0 0 0,0 1 0,0-1 0,0 0 0,0 0 0,0 0 0,0 0 0,0 0 0,0 0 0,0 1 0,0-1 1,0 0-1,-1 16 447,0 1 0,-1-1 1,-7 31-1,-1-3-324,-4 38-115,-6 146 0,23-215-127,3-14-18,8-21-25,48-139-73,-37 107 335,57-91 1,-71 128 11,1 1 0,1 0-1,0 1 1,1 0 0,1 1 0,0 1 0,1 0-1,0 1 1,20-11 0,-19 18 85,-7 4-3071,-34 8-1678,12-3 3258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18940,'-1'0'103,"1"0"0,-1-1 0,1 1 0,0 0 0,-1-1 0,1 1 0,0 0 0,0-1 0,-1 1 0,1-1-1,0 1 1,0 0 0,0-1 0,-1 1 0,1-1 0,0 1 0,0-1 0,0 1 0,0-1 0,0 1 0,0 0 0,0-1 0,0 1 0,0-1 0,0 1 0,0-1 0,0 1 0,1-1 0,-1 1 0,0-1-1,0 1 1,0 0 0,0-1 0,1 1 0,-1-1 0,0 1 0,1 0 0,-1-1 0,0 1 0,0 0 0,1-1 0,-1 1 0,1 0 0,-1 0 0,1-1 0,1 0 46,-1 0-1,1 0 1,-1 0 0,1 1 0,0-1-1,-1 1 1,1-1 0,0 1 0,0-1-1,2 1 1,60 3 1042,66 11 1,-86-7-1403,1-2 0,0-1 1,0-3-1,53-5 1,-96 3 58,0 1 0,0 0 0,-1-1 0,1 1 0,0-1 0,0 1 0,0-1 0,0 0 1,-1 0-1,1 0 0,1-1 0,-2 1 87,0 1 0,-1-1 1,1 0-1,-1 1 0,0-1 0,1 0 1,-1 0-1,0 1 0,1-1 0,-1 0 1,0 0-1,0 0 0,1 1 0,-1-1 0,0 0 1,0 0-1,0 0 0,0 1 0,0-1 1,0 0-1,-1 0 0,1 0 0,0 1 1,0-1-1,0 0 0,-1 0 0,1 0 1,-1 0-1,-5-10-767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20972,'0'8'1865,"9"-5"-1081,11-3-280,17-1 800,6-8-239,13 1-321,4-1-72,2 0-184,-2-1-160,-4 5-400,-7 0-208,-15 4-760,-4 1-408,-10 3 1119,-5-2-223,-4-4-248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67 15475,'1'-1'177,"0"-1"-1,0 1 0,0 0 0,-1 0 1,1 0-1,-1 0 0,1-1 0,-1 1 0,1 0 1,-1 0-1,0-1 0,0 1 0,0 0 1,1-1-1,-1 1 0,0 0 0,-1-1 1,1 1-1,0 0 0,0-1 0,0 1 1,-1 0-1,1-1 0,-1 1 0,1 0 1,-1 0-1,0 0 0,1-1 0,-1 1 1,0 0-1,0 0 0,0 0 0,1 0 1,-1 0-1,0 0 0,0 1 0,-1-1 1,1 0-1,0 0 0,0 1 0,0-1 0,-3 0 1,-1-2 46,0 1 1,-1-1-1,1 1 1,-1 0-1,0 1 1,1-1-1,-1 1 1,-11 0-1,14 1-192,-16-1 76,0 2 1,-1 0 0,-21 5-1,35-5-101,-1 1-1,1 0 1,0 1-1,0-1 1,0 1-1,0 0 1,0 1-1,1-1 1,-1 1-1,1 0 0,0 1 1,0-1-1,-5 7 1,3-1-2,0 0-1,1 1 1,0-1 0,0 2 0,1-1 0,0 0 0,1 1-1,1 0 1,0 0 0,0 0 0,1 1 0,1-1 0,0 0-1,1 18 1,1-20-8,0 0-1,0 1 1,1-2-1,0 1 1,1 0 0,0 0-1,1-1 1,5 11-1,-6-14-4,1 0-1,0-1 0,0 1 1,0 0-1,1-1 0,-1 0 1,1 0-1,1-1 0,-1 1 1,1-1-1,0 0 0,8 4 1,-7-5 8,1 0 1,-1-1-1,1 0 1,0-1-1,-1 1 1,1-1-1,0-1 1,0 1-1,0-1 1,-1-1-1,1 0 1,0 0-1,0 0 1,-1-1-1,1 0 1,-1-1-1,1 1 1,-1-1-1,8-5 1,-3 2 86,1-1 0,-1-1 1,-1 0-1,0 0 0,0-2 0,-1 1 1,0-1-1,0 0 0,-1-1 0,8-12 1,-12 15 50,0-1 0,-1 0 0,0-1 1,0 1-1,-1-1 0,0 0 0,-1 0 1,0 0-1,0 0 0,-1-16 1,0 23-103,-1-1 1,-1 0 0,1 0 0,0 1-1,-1-1 1,0 0 0,0 1 0,0-1 0,0 0-1,0 1 1,-1-1 0,0 1 0,1 0 0,-1 0-1,-1-1 1,1 1 0,0 1 0,-1-1 0,1 0-1,-1 0 1,0 1 0,0 0 0,0 0 0,0-1-1,0 2 1,-1-1 0,1 0 0,0 1 0,-1-1-1,0 1 1,-3-1 0,1 1-155,1 1 1,-1-1-1,0 1 1,1 0-1,-1 1 0,0-1 1,1 1-1,-1 0 1,1 1-1,-1-1 1,1 1-1,0 0 0,-1 0 1,1 1-1,0 0 1,1 0-1,-1 0 1,0 0-1,1 1 0,0-1 1,-7 8-1,10-9-46,0 0-1,0 0 0,0 0 0,0 0 1,0 0-1,0 0 0,0 0 0,1 0 0,-1 0 1,1 0-1,0 0 0,0 0 0,-1 0 1,1 1-1,1-1 0,-1 3 0,5 9-667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16868,'0'-1'84,"1"1"1,-1 0-1,0 0 1,0 0 0,0 0-1,0 0 1,0-1 0,1 1-1,-1 0 1,0 0-1,0 0 1,0 0 0,1 0-1,-1 0 1,0 0-1,0 0 1,0 0 0,1 0-1,-1-1 1,0 1-1,0 0 1,0 0 0,1 0-1,-1 0 1,0 0 0,0 1-1,0-1 1,1 0-1,-1 0 1,0 0 0,0 0-1,0 0 1,1 0-1,-1 0 1,0 0 0,0 0-1,0 0 1,0 1-1,1-1 1,-1 0 0,0 0-1,0 0 1,0 0 0,0 0-1,1 1 1,1 13 1842,-5 28-917,2-31-642,-3 39 15,-1 0-264,3 74 1,3-122-1849,1-12 1038,-1-16 199,-1 1-38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44 16780,'1'-1'151,"0"0"1,-1 0 0,1 0 0,0-1 0,-1 1-1,1 0 1,0-1 0,-1 1 0,0-1-1,1 1 1,-1 0 0,0-1 0,0 1 0,0-1-1,0 1 1,0-1 0,0 1 0,0-3 0,-1 3-34,1 0 1,-1 0 0,1 1-1,-1-1 1,0 0 0,1 0 0,-1 0-1,0 1 1,1-1 0,-1 0 0,0 1-1,0-1 1,0 1 0,0-1-1,0 1 1,1-1 0,-1 1 0,0 0-1,0-1 1,-1 1 0,-2-1 45,0 0-1,0 1 1,0 0 0,0 0 0,0 0 0,0 0 0,1 1-1,-1-1 1,0 1 0,0 0 0,0 0 0,-5 3 0,-3 3-75,0 0 0,1 2 1,-1-1-1,2 2 0,-1-1 1,1 1-1,1 1 0,0 0 1,0 0-1,1 1 0,1 0 1,-9 18-1,13-24-75,1-1 0,0 1 0,1 0-1,-1 0 1,1 0 0,0 0 0,0 0 0,1 0-1,0 0 1,1 10 0,-1-15-14,0 1 1,0-1-1,1 1 0,-1-1 0,1 0 1,-1 1-1,1-1 0,-1 0 1,1 0-1,0 1 0,0-1 1,0 0-1,-1 0 0,1 0 1,0 0-1,0 0 0,1 0 1,-1 0-1,2 1 0,-1-1-3,0-1 0,0 1-1,0-1 1,0 0 0,0 1-1,0-1 1,0 0 0,0 0-1,0 0 1,0-1 0,0 1-1,0-1 1,0 1 0,0-1-1,0 1 1,0-1-1,0 0 1,1-1 0,7-3-2,-1 0 0,0-1 0,0 0 0,0-1 0,-1 0 0,0 0 0,0-1 1,7-10-1,-1 1 8,-1-2 0,20-38 0,-30 51-3,-3 5-1,1 1 0,-1-1 0,0 0 0,1 0 0,-1 0 0,0 0 0,1 0 0,-1 0 0,1 1 0,0-1 0,-1 0 0,1 0 0,0 1 0,-1-1 0,1 1 0,0-1 0,0 0 0,1 0 0,-2 1-1,1 1 0,-1-1 0,0 0 0,1 1 0,-1-1 0,0 0 0,1 1 0,-1-1 0,0 0 0,0 1 0,1-1 0,-1 1 0,0-1 0,0 0 0,0 1 0,0-1 0,1 1 0,-1-1 0,0 1 0,0-1 0,0 0 0,0 1 0,0-1 0,0 1 0,0-1 0,0 1 0,1 17-11,-1-17 10,0 21-14,1 8 0,1 0-1,6 31 1,-6-51 18,1 1-1,0-1 1,0 0 0,1 0 0,1-1-1,0 1 1,0-1 0,0 0 0,12 13-1,0-5 4,-14-15-3,0 1-1,1 0 1,-1 0 0,0 1-1,0-1 1,-1 1 0,1-1 0,-1 1-1,3 6 1,-5-8 19,0-1 0,0 1 0,0-1 0,0 1 0,-1-1-1,1 1 1,-1-1 0,1 1 0,-1-1 0,0 1 0,1-1 0,-1 0 0,0 0 0,0 1 0,0-1-1,0 0 1,0 0 0,0 0 0,0 0 0,0 0 0,-1 0 0,1 0 0,-3 1 0,-34 19 701,35-19-652,-14 5 221,1 0 1,-1-1-1,0 0 0,-1-1 0,1-2 0,-1 1 0,0-2 0,-27 1 1,44-3-299,0 0-1,-1 0 1,1 0 0,0-1 0,0 1 0,0 0 0,-1 0 0,1-1 0,0 1 0,0 0 0,0-1 0,0 1 0,-1-1 0,1 0 0,-1-1 0,1 2-62,1-1 1,0 1 0,0-1 0,0 1 0,-1 0 0,1-1 0,0 1 0,0-1 0,0 1-1,0-1 1,0 1 0,0-1 0,0 1 0,0-1 0,0 1 0,0-1 0,0 1 0,1 0-1,-1-1 1,0 1 0,0-1 0,0 1 0,0-1 0,1 1 0,-1 0 0,0-1 0,1 0 0,3-3-484,0-1 0,0 1 0,1 0 1,8-7-1,4-1-310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37 17548,'0'0'98,"1"-1"0,-1 0 0,0 1 0,0-1 0,1 0 0,-1 1-1,0-1 1,0 0 0,0 1 0,0-1 0,0 0 0,0 0 0,0 1 0,0-1 0,0 0 0,0 1 0,0-1 0,-1 0 0,1 1 0,0-1 0,0 0 0,-1 1 0,1-1 0,0 0 0,-1 1 0,1-1 0,-1 0 0,0 1 11,0 0 0,0-1 1,0 1-1,0 0 1,0 0-1,0 0 0,0-1 1,1 1-1,-1 0 0,0 0 1,0 1-1,0-1 0,0 0 1,0 0-1,0 0 0,-2 1 1,-2 1 213,0 0 0,0 1 0,0-1 0,0 1 0,-8 6 0,4 0-170,-1 1-1,2 0 1,-1 1 0,1-1-1,-11 21 1,16-25-144,0 0 0,0 0 0,0 0 0,1 0 0,0 0 0,0 0 0,1 1 0,-1-1 0,2 0 1,-1 1-1,1 0 0,-1-1 0,3 12 0,-1-15-7,0 0 1,0 0 0,0 0-1,1 0 1,-1 0 0,1-1-1,0 1 1,0-1 0,0 1-1,0-1 1,1 1 0,-1-1-1,0 0 1,1 0 0,0 0-1,-1-1 1,1 1 0,5 2-1,6 2 4,1-1-1,25 7 1,-14-4-5,-16-5 3,-1 0 1,1 1-1,-1 0 1,1 0-1,-1 1 1,0 1-1,8 6 1,-15-10 0,0 0 0,0 0 0,0 0-1,0 0 1,0 1 0,-1-1 0,1 0 0,-1 1 0,0-1 0,1 1 0,-1 0 0,-1-1 0,1 1 0,0 0 0,0-1 0,-1 1 0,0 0 0,0 0 0,1 0 0,-2-1 0,1 1 0,0 0 0,0 0 0,-1 0 0,0-1 0,1 1 0,-1 0 0,0-1 0,0 1 0,-1-1-1,-1 4 1,-2 2 32,0 0 0,0 0 1,-1 0-1,0-1 0,-1 0 0,0 0 0,0-1 0,0 0 0,-1 0 0,0 0 0,0-1 0,-9 4 0,7-4 12,0 0 1,0-1 0,0 0-1,0-1 1,-1 0-1,0-1 1,0 0 0,1-1-1,-1 0 1,-13-1-1,20 0-36,0 0 0,0-1 0,0 1 0,0-1 0,0 0 0,1 0-1,-1-1 1,0 1 0,0-1 0,1 0 0,-1 0 0,1 0 0,0 0 0,0-1-1,0 1 1,0-1 0,0 0 0,0 1 0,-3-6 0,4 5-13,1 0 0,0 0 0,-1 0 0,2 1 0,-1-1 0,0 0 0,0 0 0,1 0 0,0-1 0,-1 1 0,1 0 0,0 0 0,1 0 0,-1 0 1,0 0-1,1 0 0,0 0 0,0 0 0,0 0 0,0 0 0,0 1 0,0-1 0,1 0 0,-1 1 0,4-5 0,3-3-7,0 1 0,0 0 0,1 0 0,17-13 0,45-28-23,-42 30 35,-22 15 4,29-20 19,40-34 0,-67 50 44,1 0-1,-2-1 1,1 0 0,-1 0 0,0-1 0,-1 0-1,-1-1 1,9-17 0,-14 26-32,0 1 1,0-1 0,0 1-1,0-1 1,-1 0 0,1 1-1,-1-1 1,1 0-1,-1 0 1,0 1 0,0-1-1,0 0 1,-1 0 0,1 1-1,-1-1 1,1 0-1,-1 1 1,0-1 0,0 0-1,0 1 1,0-1-1,-1 1 1,1 0 0,-1-1-1,-2-2 1,1 2 17,0 0 0,-1 1 0,0-1 0,1 1 0,-1 0 1,0 0-1,0 0 0,0 1 0,-1-1 0,1 1 0,0 0 0,-1 0 0,1 1 0,0-1 1,-6 1-1,-4 0-61,0 1 0,0 1 0,0 0 0,0 1 1,0 0-1,1 1 0,-1 1 0,1 0 0,0 1 1,-23 14-1,34-19-217,0 0 0,0 1 0,0-1 0,0 1 0,1-1 0,-1 1 1,0 0-1,1 0 0,-1 0 0,1 0 0,-1 0 0,1 0 0,0 0 0,0 0 0,0 1 0,0-1 0,1 0 0,-1 1 0,0-1 1,1 0-1,0 1 0,0-1 0,-1 1 0,1-1 0,1 0 0,-1 1 0,0-1 0,1 1 0,-1-1 0,2 4 0,5 9-1146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15979,'-2'6'1581,"-4"15"1921,6-16-1382,6-12 510,-4 2-2437,0 0-1,1 0 0,-2 0 1,1 0-1,1-8 0,-2 10-129,-1 1-1,1-1 0,-1 1 1,1-1-1,-1 1 0,0-1 1,0 1-1,0-1 0,-1 0 1,1 1-1,-1-1 1,1 1-1,-2-4 0,1 5-52,1 1-1,0 0 1,-1-1-1,1 1 1,-1 0-1,1 0 1,0-1-1,-1 1 1,1 0-1,-1 0 1,1 0-1,-1 0 1,1 0-1,-1-1 1,1 1-1,-1 0 1,1 0-1,-1 0 1,1 0-1,-1 0 1,1 0-1,-1 1 1,1-1-1,0 0 1,-1 0-1,1 0 1,-1 0-1,1 0 0,-1 1 1,1-1-1,-1 0 1,1 0-1,0 1 1,-1-1-1,1 0 1,0 1-1,-1-1 1,1 0-1,-1 2 1,-13 14 158,9-11-141,1 1 0,1 0-1,-1 0 1,1 0 0,0 0-1,0 1 1,1-1 0,-1 1-1,0 7 1,3-13-24,0-1 0,-1 0 0,1 0-1,0 1 1,0-1 0,0 0 0,0 0 0,0 0-1,0 1 1,0-1 0,0 0 0,0 0 0,0 1 0,0-1-1,0 0 1,0 0 0,0 1 0,0-1 0,0 0-1,0 0 1,0 1 0,1-1 0,-1 0 0,0 0 0,0 0-1,0 1 1,0-1 0,0 0 0,1 0 0,-1 0-1,0 1 1,0-1 0,0 0 0,0 0 0,1 0 0,-1 0-1,0 0 1,0 0 0,1 1 0,-1-1 0,0 0-1,0 0 1,1 0 0,11-7 99,9-14 54,-19 18-88,5-6-363,-7 9 275,0 0 1,1-1-1,-1 1 0,0 0 0,0 0 0,0 0 0,0 0 0,0 0 1,0 0-1,0-1 0,0 1 0,0 0 0,0 0 0,0 0 1,0 0-1,0 0 0,0 0 0,0-1 0,0 1 0,0 0 0,0 0 1,0 0-1,0 0 0,0 0 0,0 0 0,0-1 0,0 1 0,0 0 1,0 0-1,0 0 0,-1 0 0,1 0 0,0 0 0,0 0 0,0 0 1,0-1-1,0 1 0,0 0 0,0 0 0,0 0 0,0 0 0,-1 0 1,1 0-1,0 0 0,0 0 0,0 0 0,0 0 0,0 0 1,0 0-1,-1 0 0,1 0 0,0 0 0,0 0 0,0 0 0,0 0 1,0 0-1,0 0 0,-1 0 0,1 0 0,0 0 0,0 0 0,0 0 1,0 0-1,0 0 0,0 0 0,-1 0 0,1 1-10,-1-1 0,0 0 0,1 1 0,-1-1 0,0 0 0,1 1 0,-1-1-1,1 1 1,-1-1 0,1 1 0,-1-1 0,1 1 0,-1 0 0,1-1 0,-1 1 0,1-1 0,0 1 0,-1 0-1,1-1 1,0 1 0,0 0 0,-1 1 0,-2 10-407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58 108 10090,'-32'-3'972,"30"3"-924,1-1-1,-1 1 1,1 0-1,0-1 0,-1 1 1,1-1-1,0 1 1,0-1-1,-1 1 0,1-1 1,0 0-1,0 0 1,0 0-1,0 0 0,0 0 1,0 0-1,0 0 1,0 0-1,0 0 0,1 0 1,-2-2-1,2 2-26,0 0 0,0 1 0,0-1 0,1 0 0,-1 0 0,0 0 0,0 1 0,1-1 0,-1 0 0,0 0 0,1 1 0,-1-1 0,1 0-1,-1 1 1,1-1 0,-1 1 0,1-1 0,-1 0 0,1 1 0,-1-1 0,1 1 0,0 0 0,-1-1 0,1 1 0,0-1 0,0 1 0,-1 0 0,1 0 0,0-1 0,0 1 0,0 0 0,-1 0-1,1 0 1,0 0 0,0 0 0,0 0 0,32-2 38,-17 5-54,1 2 1,18 6-1,21 7-20,0-8 93,0-2-1,65 1 0,117-9 494,-195 0-492,165-4 182,674 2-102,-444 10 47,592-64 0,-914 40 715,-183 8-766,32 4-239,-1-1 1,1-1-1,-46-15 0,60 13-6,-1 0-20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 16099,'-17'-5'3308,"16"3"-3161,-1 1 0,0 0-1,0 0 1,0 1 0,0-1 0,0 0 0,0 1 0,-1-1 0,1 1 0,0-1-1,0 1 1,0 0 0,0 0 0,0 0 0,-1 0 0,1 1 0,0-1 0,0 1-1,0-1 1,0 1 0,0 0 0,-3 1 0,0 2 6,0 1 0,0 0 0,0 0 0,1 1 0,0-1 0,0 1 0,0 0-1,1 0 1,0 1 0,0-1 0,1 1 0,0-1 0,-3 10 0,1 4 59,0 0-1,2 0 1,-1 28-1,3-35-108,0 43 205,1-53-289,-1 0 0,1 0 0,-1 1 0,1-1 1,0 0-1,0 0 0,0 0 0,1 0 0,-1 0 0,1 0 1,-1 0-1,1 0 0,3 3 0,-4-5-9,1 0 0,-1 0 0,0 0 0,1 0-1,-1 0 1,1-1 0,-1 1 0,0-1 0,1 1 0,-1-1 0,1 1 0,0-1-1,-1 0 1,1 1 0,-1-1 0,1 0 0,0 0 0,-1 0 0,1-1 0,-1 1 0,1 0-1,-1-1 1,1 1 0,-1-1 0,1 1 0,-1-1 0,1 1 0,-1-1 0,1 0 0,-1 0-1,0 0 1,0 0 0,1 0 0,-1 0 0,0 0 0,2-3 0,3-3 79,1 0 1,-1-1-1,-1 0 1,9-15-1,-3 2 179,-1-1 0,-1 1 0,7-27 0,-13 39-155,-1-1-1,0 1 1,0-1 0,-1 0-1,-1 1 1,1-1-1,-1 0 1,-1 1-1,0-1 1,-3-12-1,4 21-114,0 1 0,0 0 0,0-1 1,0 1-1,0-1 0,0 1 0,0 0 0,0-1 0,-1 1 0,1-1 0,0 1 0,0 0 0,0-1 0,0 1 0,-1 0 0,1-1 0,0 1 0,-1 0 0,1-1 0,0 1 1,0 0-1,-1 0 0,1-1 0,0 1 0,-1 0 0,1 0 0,-1 0 0,1-1 0,0 1 0,-1 0 0,1 0 0,0 0 0,-1 0 0,1 0 0,-1 0 0,1 0 0,-1 0 0,0 0 0,0 1-88,0-1 0,0 1 0,0 0 0,-1 0 0,1 0 0,0 0 0,0 0 0,0 0-1,0 0 1,1 0 0,-2 2 0,-18 36-1947,14-22 1467,0-3-187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15235,'2'22'1961,"-1"1"-1057,-1 0-392,0-2 1752,-3 1-1119,3-7-713,0 0-256,0-7-528,2-1-352,-2-11-2729,0-2 2369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15979,'0'27'1761,"3"1"-993,4-2-272,4-1 768,-2-4-215,5-1-305,-1-1-360,3-8-776,-3 1-344,1-12 600,2-5-193,1-6-71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15155,'-25'16'6174,"17"-8"-5796,0 0 0,0 0 0,0 1 0,1 0 0,1 0 0,-1 1 0,1-1 0,1 1 0,0 1 0,1-1 0,-1 1 0,2 0 1,-4 17-1,4-14-306,0 1 0,1-1 1,1 1-1,1-1 1,0 1-1,1-1 0,0 1 1,1-1-1,0 1 0,6 16 1,-6-28-67,-1 1 0,0-1 0,0 0-1,1 0 1,0 0 0,0 0 0,0 0 0,0 0 0,0 0 0,0-1 0,1 1 0,-1-1 0,1 1-1,0-1 1,0 0 0,0 0 0,0 0 0,3 1 0,-3-2-3,-1-1-1,1 1 1,0-1-1,-1 1 1,1-1-1,-1 0 1,1 0-1,0 0 1,-1-1 0,1 1-1,-1 0 1,1-1-1,-1 0 1,1 0-1,-1 0 1,1 0-1,-1 0 1,0 0 0,1 0-1,-1-1 1,0 1-1,0-1 1,0 0-1,3-3 1,3-4 37,0 0 1,-1 0-1,-1-1 0,0 0 1,0 0-1,0 0 0,-2-1 1,1 0-1,-1 0 0,-1 0 1,4-21-1,-5 18 46,0 0 0,0 0 0,-2 0 1,0-1-1,0 1 0,-1 0 0,-1 0 0,-1 0 0,-5-19 1,7 31-85,1-1 0,-1 1 1,0 0-1,0 0 0,0-1 1,0 1-1,-1 0 1,1 0-1,-1 0 0,1 0 1,-1 1-1,1-1 1,-1 0-1,0 1 0,0-1 1,0 1-1,0-1 0,0 1 1,-4-2-1,4 3-83,1 0 0,-1 0 0,0 0 1,0 0-1,1 0 0,-1 0 0,0 1 0,1-1 0,-1 0 0,0 1 0,1 0 0,-1-1 0,1 1 0,-1 0 0,1 0 0,-1 0 0,1-1 1,0 2-1,-1-1 0,1 0 0,0 0 0,0 0 0,0 1 0,0-1 0,0 0 0,0 1 0,0-1 0,-1 3 0,-1 1-123,0 0 0,1-1 0,-1 1 0,1 0 0,0 0 0,1 1 0,-1-1 0,1 0 0,0 0 0,0 7 0,1 9-619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33 13955,'0'-1'163,"1"0"-1,-1 0 1,0 1 0,1-1 0,-1 0-1,0 0 1,0 0 0,1 0-1,-1 1 1,0-1 0,0 0-1,0 0 1,0 0 0,0 0 0,0 0-1,0 1 1,0-1 0,-1 0-1,1 0 1,0 0 0,0 0 0,-1 1-1,1-1 1,-1 0 0,1 0-1,0 1 1,-1-1 0,0 0-1,1 1 1,-1-1 0,1 0 0,-1 1-1,0-1 1,1 1 0,-1-1-1,0 1 1,1-1 0,-1 1 0,0 0-1,0-1 1,0 1 0,1 0-1,-1-1 1,-2 1 0,1 0 98,-1-1 0,0 1 1,0 0-1,1 0 1,-1 0-1,0 0 0,1 1 1,-1-1-1,0 1 0,1 0 1,-1 0-1,1-1 1,-5 4-1,0 1-96,1 0-1,0 0 1,1 0-1,-1 1 1,1 0-1,0 0 1,1 0-1,0 1 1,0 0-1,0 0 1,-5 13-1,3-4-22,1-1-1,0 1 1,1 0-1,-2 27 1,5-35-101,0-1 0,1 1 0,0 0 0,0-1 0,1 1 0,0 0-1,0-1 1,4 11 0,-4-15-32,0-1-1,0 0 0,0 1 1,1-1-1,-1 0 0,1 0 0,0 0 1,-1 0-1,1-1 0,0 1 1,0 0-1,0-1 0,0 1 1,0-1-1,1 0 0,-1 0 0,0 0 1,1 0-1,-1 0 0,1 0 1,-1-1-1,1 1 0,-1-1 1,1 1-1,-1-1 0,1 0 0,-1 0 1,1 0-1,2-1 0,3 0 36,-1 0 0,0-1 0,0 0-1,0 0 1,-1-1 0,1 0 0,0 0-1,-1 0 1,0-1 0,0 0 0,0 0-1,0 0 1,8-10 0,-7 8 36,0-1 1,-1 0 0,0-1-1,0 0 1,-1 0-1,0 0 1,0 0 0,-1-1-1,0 0 1,3-9-1,-6 13-58,-1 1 0,1 0-1,-1-1 1,0 1-1,0 0 1,0 0 0,0-1-1,-1 1 1,1 0-1,-1-1 1,-1 1 0,1 0-1,0 0 1,-1 0-1,0 0 1,0 0 0,0 1-1,0-1 1,-1 1-1,1-1 1,-5-3 0,3 3-202,0-1 0,0 2 1,-1-1-1,0 0 1,1 1-1,-1 0 1,0 0-1,-1 1 0,1-1 1,0 1-1,-1 0 1,1 0-1,-1 1 1,0 0-1,-8-1 1,13 2 48,0 0 0,0 0 0,-1 0 1,1 0-1,0 1 0,0-1 1,-1 0-1,1 1 0,0-1 0,0 1 1,0-1-1,0 1 0,-1 0 1,-6 3-541,2-1-136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2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6 401 15067,'-1'2'7,"-4"23"3830,5-24-3763,0-1 0,0 0 0,0 0 0,0 0 1,0 1-1,0-1 0,1 0 0,-1 0 0,0 1 0,0-1 1,0 0-1,0 0 0,0 0 0,0 0 0,0 1 0,0-1 1,0 0-1,1 0 0,-1 0 0,0 1 0,0-1 0,0 0 0,0 0 1,0 0-1,1 0 0,-1 0 0,0 0 0,0 0 0,0 1 1,1-1-1,-1 0 0,0 0 0,0 0 0,0 0 0,1 0 0,12-7 1539,-5-1-1250,-1 0 0,-1-1 1,1 0-1,-2 0 0,1 0 0,-1 0 1,6-17-1,3-3 110,63-150 1268,-24 47-1084,-53 132-656,0 0-1,0 0 1,0 1 0,0-1-1,0 0 1,0 0-1,0 0 1,0 0-1,0 0 1,0 0 0,1 0-1,-1 0 1,0 0-1,0 0 1,0 0 0,0 0-1,0 0 1,0 0-1,0 0 1,0 0-1,0 0 1,0 0 0,0 1-1,1-1 1,-1 0-1,0 0 1,0 0 0,0 0-1,0 0 1,0 0-1,0 0 1,0 0 0,0-1-1,0 1 1,0 0-1,1 0 1,-1 0-1,0 0 1,0 0 0,0 0-1,0 0 1,0 0-1,-1 19-19,-4 28-29,-7 71-831,3 148 1,9-259 734,0-1 0,1 1-1,-1 0 1,4 11 0,1-4-300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72 14371,'63'-8'-119,"541"-21"133,-392 23 3,532 21 338,-652-9-89,120 4 733,-210-12-760,-6-1-124,-11-3 38,-62-10-390,-1 3-1,-134-6 1,-161 23 225,-200 41-631,138-7 42,-1-27 182,131-30 699,305 19-282,0 0 1,0 0-1,0-1 0,0 1 0,0 0 1,0 0-1,0 0 0,0 0 0,0 0 1,0 0-1,0 0 0,0-1 0,0 1 1,0 0-1,0 0 0,0 0 0,0 0 1,0 0-1,0 0 0,0-1 0,0 1 1,0 0-1,0 0 0,0 0 0,0 0 1,0 0-1,0 0 0,0 0 0,0 0 1,0-1-1,0 1 0,0 0 0,1 0 1,-1 0-1,0 0 0,0 0 0,0 0 1,0 0-1,0 0 0,0 0 0,0 0 1,0 0-1,1 0 0,-1 0 0,0 0 1,0-1-1,0 1 0,0 0 0,0 0 1,0 0-1,0 0 0,1 0 1,-1 0-1,0 1 0,12-4-44,0 0 0,0 1 0,0 1 0,1 0 0,14 1 0,11-1-33,652-21-2395,-598 21 2248,33 0-180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4249,'537'3'3942,"-532"-2"-3015,-8 1-536,-9 2-50,-590 73-2101,469-67 1184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98 16948,'2'-5'457,"-2"1"0,1-1 0,0 1-1,-1-1 1,0 0 0,0 1 0,0-1 0,-1 1 0,0-1 0,0 0 0,0 1 0,0-1 0,-3-5 0,3 8-372,0 0 0,0 0 0,0 1 0,0-1 0,0 1 0,0-1 0,0 1 0,-1-1 0,1 1 1,0 0-1,-1 0 0,1 0 0,-1 0 0,0 0 0,1 0 0,-1 0 0,0 0 0,1 0 0,-1 1 0,0-1 0,0 1 0,0-1 0,1 1 0,-1 0 0,0 0 0,0 0 0,0 0 0,0 0 0,0 0 0,0 0 0,0 1 0,1-1 1,-1 1-1,-3 1 0,-2 1-57,1 0 1,0 0-1,1 1 1,-1 0 0,1 0-1,-1 0 1,1 1 0,0-1-1,1 1 1,-1 1-1,1-1 1,0 1 0,0-1-1,1 1 1,-5 11-1,1-1-26,1 0-1,0 0 0,1 0 1,1 1-1,-3 20 0,6-24 1,0 0-1,1 0 1,0 0-1,0-1 1,2 1-1,0 0 1,5 20-1,-5-29-5,-1 0-1,1 1 0,0-1 0,0-1 0,0 1 0,0 0 0,1 0 1,-1-1-1,1 0 0,0 1 0,5 3 0,-6-5-3,1-1 0,0 1 0,0-1 0,0 1 0,0-1 0,0 0 0,0 0 0,0 0 0,0 0 0,0-1 0,0 1 0,1-1 0,-1 0 0,0 0 0,0 0-1,1 0 1,3-1 0,-1-1 9,0 0-1,0 0 0,0 0 0,-1-1 1,1 0-1,-1 0 0,1 0 0,-1-1 1,0 0-1,0 0 0,-1 0 0,1 0 1,-1-1-1,0 0 0,0 0 0,5-9 1,-2 3 84,0 0 0,-2 0 0,1-1 0,-2 1 0,1-1 0,-2 0 0,4-19-1,-5 23-12,-1 4-14,-1 0 0,1 0 1,-1 0-1,0 0 0,1 0 0,-2 0 0,1 0 0,-2-8 0,2 12-59,0-1 1,0 1-1,0 0 0,0 0 0,0 0 0,0-1 0,0 1 0,0 0 0,0 0 0,0 0 1,0-1-1,0 1 0,-1 0 0,1 0 0,0 0 0,0 0 0,0-1 0,0 1 0,0 0 1,0 0-1,-1 0 0,1 0 0,0 0 0,0 0 0,0-1 0,0 1 0,-1 0 0,1 0 1,0 0-1,0 0 0,0 0 0,-1 0 0,1 0 0,0 0 0,0 0 0,0 0 0,-1 0 1,1 0-1,0 0 0,0 0 0,-1 0 0,-5 8-485,-3 15-1430,8-19 1279,0 1 163,0 0-1,0 1 0,1-1 1,0 1-1,0-1 0,0 1 1,2 7-1,4 7-731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17660,'2'26'1968,"-2"5"-1392,0 0-240,-3-1 1049,3-3-705,1-3-96,2-2-384,0-4-240,0-3-496,1-4-336,-4-8 704,2-9-569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55 13619,'-1'-2'634,"0"-1"1,-1 0-1,1 1 1,-1-1 0,1 0-1,-1 1 1,0 0-1,0-1 1,0 1-1,0 0 1,0 0-1,-1 0 1,1 0-1,-5-2 1,2 2-246,0-1-1,0 1 1,-1 0 0,1 0 0,0 1-1,-1-1 1,-9 0 0,9 1-339,0 1 0,0-1 0,0 2 1,0-1-1,0 0 0,0 1 0,0 0 0,0 1 0,0-1 1,0 1-1,0 0 0,1 1 0,-1-1 0,1 1 1,-7 5-1,6-4-34,1 1 0,0 0 0,0 0 0,1 0 0,-6 10 0,8-13-17,1 0 0,0 0 0,0 1 1,0-1-1,0 0 0,1 0 0,-1 1 0,1-1 1,-1 1-1,1-1 0,0 0 0,0 1 0,0-1 1,0 1-1,0-1 0,1 1 0,-1-1 0,1 0 1,1 4-1,-2-5-2,0 0 0,1-1 0,-1 1 0,0-1 0,1 1 0,-1-1 0,1 1 0,-1-1 0,0 1 0,1-1 0,-1 1 0,1-1 0,-1 1 0,1-1 0,0 0 0,-1 1 0,1-1 0,-1 0 0,1 1 0,0-1 0,-1 0 1,1 0-1,0 0 0,-1 0 0,1 0 0,0 0 0,0 0 0,23-6-49,17-21-13,-21 11 51,-1-1 0,27-33 0,-46 50 14,0 0 0,1-1 0,-1 1-1,0 0 1,0 0 0,0-1 0,0 1-1,0 0 1,1 0 0,-1 0 0,0-1-1,0 1 1,1 0 0,-1 0 0,0 0-1,0 0 1,0-1 0,1 1 0,-1 0-1,0 0 1,1 0 0,-1 0 0,0 0-1,0 0 1,1 0 0,-1 0 0,0 0-1,0 0 1,1 0 0,-1 0 0,0 0-1,1 0 1,-1 0 0,0 0 0,0 0-1,1 0 1,3 11-3,-3 20-21,-1-30 20,-8 64-68,-1 8 27,9-66 46,0 0 0,0 0 0,1 0 0,0 0 0,0 0 0,1 0 0,4 12 0,-3-13-3,0 0-1,1-1 1,0 0-1,0 1 1,0-1-1,1-1 1,-1 1-1,7 4 1,-7-6-4,0 0-1,-1 0 1,1 0-1,0 1 1,-1 0 0,0 0-1,0 0 1,0 0 0,-1 0-1,1 0 1,-1 1 0,0 0-1,0-1 1,0 1-1,1 7 1,-3-9 31,1 0 1,-1 0-1,0 0 0,0 0 0,0 0 1,0 0-1,-1 0 0,1 0 0,-1 0 1,0 0-1,0 0 0,0-1 0,0 1 1,0 0-1,-1 0 0,1-1 0,-1 1 1,0-1-1,0 1 0,1-1 1,-2 0-1,1 0 0,0 0 0,0 0 1,-1 0-1,1 0 0,-1-1 0,1 1 1,-1-1-1,0 1 0,0-1 0,1 0 1,-5 0-1,2 1 91,0-1 0,0 0 0,-1 0 1,1 0-1,0-1 0,-1 0 0,1 0 0,0 0 0,-1-1 1,1 0-1,0 0 0,-9-3 0,0-1 109,0 0 0,0-1 0,-14-10 0,24 14-159,-1-1-688,7 3-758,14 1-1188,16-9 922,-10-4 653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0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 16227,'3'-15'3332,"-6"22"-843,-6 28-1337,7-20-1052,1 0 1,0 1-1,1-1 1,0 0-1,2 1 1,0-1-1,0 0 1,1 0-1,1 0 1,1 0-1,0-1 1,1 1-1,12 21 1,-9-21-92,-1 0 0,-1 0 1,0 1-1,-1 0 0,-1 0 1,5 25-1,-9-36 20,0 0-1,-1-1 1,0 1-1,0 0 1,0-1 0,-1 1-1,1 0 1,-1-1 0,0 1-1,-1-1 1,1 1-1,-3 5 1,2-7 24,0 0 0,0 0 0,-1-1 1,1 1-1,0 0 0,-1-1 0,0 1 0,0-1 0,0 0 0,0 0 0,0 0 1,0 0-1,0-1 0,0 1 0,-1-1 0,1 0 0,-1 0 0,-3 1 1,4-2-20,1 1 0,-1 0 0,0-1 1,1 0-1,-1 1 0,0-1 1,0 0-1,1 0 0,-1-1 1,0 1-1,1 0 0,-1-1 0,0 0 1,1 0-1,-1 0 0,1 0 1,-1 0-1,1 0 0,-1 0 1,1-1-1,0 0 0,0 1 0,-1-1 1,1 0-1,0 0 0,1 0 1,-1 0-1,0 0 0,-2-5 1,2 3-24,0-1 0,0 0 0,1 1 0,-1-1 1,1 0-1,0 0 0,0 0 0,1 0 0,0 0 1,0 1-1,0-1 0,0 0 0,1 0 0,-1 0 1,4-9-1,4-7-20,1 1 1,1 1 0,1-1-1,0 1 1,19-21 0,3-8-13,-12 16 26,-13 22 28,0-1-1,0 0 1,-2-1-1,1 1 1,-1-1-1,-1-1 1,0 1-1,5-23 1,-10 33 0,0 0 0,1 0-1,-1 0 1,0 0 0,0 1 0,0-1 0,0 0 0,-1 0 0,1 0 0,0 0 0,-1 1 0,1-1 0,-1 0 0,0 0 0,0 1 0,1-1 0,-1 1 0,0-1 0,0 1 0,-1-1 0,1 1 0,0-1 0,0 1 0,-1 0 0,1 0 0,-1-1 0,1 1 0,-1 0 0,1 1 0,-1-1 0,0 0 0,1 0 0,-1 1 0,0-1 0,0 1 0,1-1 0,-1 1 0,0 0 0,-2-1 0,-1 1-116,1 0 0,-1 0 0,1 0-1,0 1 1,-1-1 0,-8 4 0,10-3-455,-1 0-1,1 0 1,-1 1-1,1-1 1,0 1-1,0 0 1,-6 5-1,0 1-1485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10010,'51'7'960,"102"2"-1,-28-3-941,185 31 449,-58-5 279,867 26 608,-215-89-1279,-389 7-28,18 22 42,-166 4-44,182-27-59,-539 24 21,-5 1 5,0 0 1,-1-1 0,1 0-1,0 0 1,0 0 0,9-4-1,-14 5-8,0 0 0,1 0 0,-1 0 1,0 0-1,0 0 0,1 0 0,-1 0 0,0-1 0,0 1 0,0 0 0,1 0 0,-1 0 0,0 0 0,0-1 0,0 1 1,1 0-1,-1 0 0,0 0 0,0-1 0,0 1 0,0 0 0,0 0 0,1-1 0,-1 1 0,0 0 0,0 0 0,0-1 1,0 1-1,0 0 0,0-1 0,0 1 0,0 0 0,0 0 0,0-1 0,0 1 0,-8-8 76,-15-1-3,-15 0-25,0 1-1,-1 2 1,-72-1-1,75 5-42,-675 7 20,377 5-55,308-10 25,-584 5-85,-58-8-55,-644-16-534,1303 19 669,-386-10-97,2 34 14,370-21 1,-1 1-1,0 1 1,1 1-1,-36 15 1,58-21 63,-1 1 0,0 0 0,1 0 0,-1 0 0,0 0 0,1 0 0,0 0 0,-1 0 0,1 0 0,-1 1 0,1-1 0,0 0 0,-2 3 0,3-3 6,0 0 1,0 0-1,-1-1 0,1 1 0,0 0 1,0-1-1,0 1 0,0 0 0,0 0 1,0 0-1,0-1 0,0 1 0,0 0 1,0 0-1,1-1 0,-1 1 0,0 0 1,0-1-1,1 1 0,-1 0 0,0-1 1,2 2-1,0 1-36,1 0 0,0-1 0,0 1 0,0-1 0,0 1 0,0-1 0,1 0 0,-1-1 0,0 1 0,7 2 0,19 5-122,-1-1-1,1-1 1,42 3 0,91 1-18,-159-10 192,871 3-206,1-40-163,906-58-4357,-1619 84 3855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17436,'-9'7'290,"0"1"0,1 1 1,0-1-1,1 1 0,0 1 0,0-1 1,1 1-1,0 0 0,1 1 0,0-1 1,1 1-1,0 0 0,0 0 0,1 1 1,1-1-1,0 1 0,1-1 0,0 1 1,1 22-1,0-32-268,0-1 1,1 1-1,-1-1 1,0 1-1,1 0 1,-1-1-1,1 1 1,0-1-1,-1 1 1,1-1-1,0 1 1,0-1-1,0 0 1,0 1-1,0-1 1,0 0-1,1 0 1,-1 0-1,0 0 1,1 0-1,-1 0 1,0 0-1,1 0 1,-1 0-1,1-1 1,0 1-1,-1-1 1,1 1-1,-1-1 0,1 1 1,0-1-1,-1 0 1,1 0-1,0 0 1,-1 0-1,1 0 1,1-1-1,7 0 52,0-1 0,0 0-1,0-1 1,17-7 0,-25 9-61,47-20 280,55-34 0,19-9 44,-119 62-325,2 0 14,-1-1 0,0 1 0,1 0 0,8-1 0,-14 3-23,1-1 1,0 1-1,0 0 1,-1 0-1,1 0 0,0 0 1,0 0-1,-1 0 1,1 0-1,0 0 1,0 0-1,-1 1 0,1-1 1,0 0-1,-1 0 1,1 1-1,0-1 0,-1 0 1,1 1-1,0-1 1,-1 1-1,1-1 1,0 1-1,-1-1 0,1 1 1,-1-1-1,1 1 1,-1-1-1,0 1 0,1 0 1,-1-1-1,1 1 1,-1 0-1,0-1 1,0 1-1,1 0 0,-1 0 1,0-1-1,0 1 1,0 0-1,0 1 1,-1 39 120,0-32-80,1-1 1,0 1 0,1 12-1,-1-20-41,1 0 0,-1 0 0,0-1 0,1 1 0,-1 0 0,1 0 0,-1-1 0,1 1 0,-1 0 0,1-1 0,0 1 0,-1-1 0,1 1 0,0-1 0,-1 1 0,1-1 0,0 1 0,0-1 0,0 1 0,-1-1 0,1 0 0,0 0 0,0 1 0,0-1 0,0 0 0,0 0 0,-1 0 0,1 0 0,0 0 0,0 0 0,0 0 0,0 0 0,0-1 0,-1 1 0,1 0 0,0 0-1,0-1 1,0 1 0,1-1 0,33-13-250,146-82-6272,-161 86 5566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16355,'1'1'164,"-1"-1"-1,1 0 0,-1 1 0,1-1 0,0 0 0,-1 0 0,1 1 1,-1-1-1,1 0 0,0 0 0,-1 0 0,1 0 0,0 0 0,-1 0 0,1 0 1,0 0-1,-1 0 0,1 0 0,-1-1 0,1 1 0,1 0 0,22-5 455,-19 4-296,440-60 1399,-435 60-1914,19-1-525,-28 2 670,0-1-1,0 1 1,0 0-1,0 0 1,0 1-1,0-1 1,0 0-1,0 0 1,0 0-1,0 1 1,0-1-1,0 0 1,0 1-1,0-1 1,0 1-1,0 0 0,0-1 1,1 2-1,-2 4-344,-5 2-134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1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15155,'-4'14'1889,"4"-7"-1201,9-1-240,5-2 1984,10-1-1663,11 2-185,6-5-184,7 1-48,3-2-88,4-1 0,-4-2-160,-2 0-208,-6-1-680,-9 0 712,-3-3-80,-7 1-112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11 176 17916,'-1'-3'312,"0"0"0,0 0 1,0 0-1,0-1 0,1 1 0,-1 0 1,1-1-1,0 1 0,0 0 1,0-1-1,0 1 0,1 0 0,0 0 1,1-7-1,0 4-44,1 1 1,0-1 0,0 1-1,0-1 1,0 1-1,1 0 1,7-8-1,-4 6-153,1-1 0,1 1 1,-1 1-1,1-1 0,0 1 0,1 1 0,-1 0 0,21-8 0,-25 12-105,0-1-1,0 1 1,0 1-1,0-1 1,0 1-1,0 0 1,0 0-1,0 0 1,0 1-1,0-1 1,1 1-1,-2 1 1,1-1-1,0 1 1,7 2-1,-10-2 1,0-1 0,0 0-1,0 0 1,0 1 0,0-1 0,-1 1 0,1 0-1,0 0 1,-1-1 0,1 1 0,-1 0 0,0 0-1,0 0 1,1 0 0,-1 1 0,-1-1 0,1 0-1,0 0 1,0 1 0,-1-1 0,1 0 0,-1 1-1,0-1 1,0 0 0,0 1 0,0-1 0,0 1-1,0-1 1,-1 0 0,1 1 0,-1-1 0,0 0-1,0 1 1,-1 1 0,-2 5 82,0-1 0,-1 0-1,0-1 1,0 1 0,-1-1 0,0 0 0,0-1-1,-1 1 1,-12 9 0,10-9 33,0 1 0,0 1 1,1 0-1,-12 17 0,19-25-123,1 0-1,-1-1 1,1 1-1,0 0 1,-1 0-1,1 0 1,0 0 0,0 0-1,0 0 1,0 0-1,0 0 1,0 0-1,0 0 1,0-1-1,0 1 1,0 0-1,0 0 1,1 0-1,-1 0 1,0 0-1,1 0 1,-1 0 0,0-1-1,1 1 1,-1 0-1,1 0 1,0 0-1,-1-1 1,1 1-1,0 0 1,-1-1-1,1 1 1,0-1-1,-1 1 1,1-1-1,0 1 1,0-1 0,0 1-1,1 0 1,6 3-21,1-1 1,-1 0 0,12 4-1,-12-5-6,2 1 1,8 3-76,-1 0-1,1 0 1,-1 2 0,27 16-1,-40-22 85,-1 1 0,0-1 0,0 1-1,0-1 1,-1 1 0,1 0 0,-1 0 0,1 0 0,-1 1-1,0-1 1,0 1 0,1 4 0,-2-5 16,0 0 0,-1 0 0,1 0 0,-1 0 1,0 0-1,0 0 0,0 0 0,0 0 0,-1 0 0,1 0 0,-1 0 0,0 0 1,0 0-1,0 0 0,0 0 0,0 0 0,-1-1 0,-1 4 0,-2 0 70,1 0 0,-1 0 0,0 0-1,0-1 1,-1 1 0,0-2-1,0 1 1,0 0 0,0-1-1,-1 0 1,-7 3 0,-11 4 386,-44 13 1,65-23-417,-21 6-42,0-1-1,0-1 1,-1-1 0,-43 0-1,84-1-2294,-13-2 2222,0 0 1,0-1 0,0 1 0,1-1 0,-1 1 0,0-1 0,1 0-1,-1 0 1,0 0 0,0 0 0,3-1 0,24-7-724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14595,'2'1'247,"-1"-1"0,1 1 0,-1 0 0,1 0 0,-1 0 0,0 0 0,1 0 1,-1 0-1,0 0 0,0 0 0,0 1 0,0-1 0,0 0 0,0 1 0,0-1 0,0 1 0,0-1 0,-1 1 0,1-1 0,-1 1 0,2 3 0,-1 3 432,0 0 0,0 1 0,-1 10 0,1-2-339,4 115 1821,7 81-293,-12-231-3235,-4-31-1,-4 10 817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12755,'-2'-1'329,"0"0"0,0-1 0,1 1 0,-1 0 0,0-1 1,1 0-1,-1 1 0,1-1 0,0 0 0,0 0 0,-1 0 0,1 0 1,0 0-1,1 0 0,-1 0 0,0 0 0,0 0 0,1 0 0,0 0 1,-1-1-1,1 1 0,0-2 0,0-1 15,0 0 1,1 1-1,0-1 0,0 1 0,0-1 1,0 1-1,1-1 0,0 1 1,0 0-1,4-8 0,-3 8-190,0 0-1,0-1 1,0 1-1,1 0 1,-1 1 0,1-1-1,0 1 1,0-1-1,8-3 1,-10 5-113,0 1-1,0 0 1,1 0 0,-1 0 0,0 0-1,1 1 1,-1-1 0,1 1 0,0-1-1,-1 1 1,1 0 0,-1 0 0,1 0-1,-1 0 1,1 0 0,-1 1 0,1-1-1,-1 1 1,4 1 0,-3-1-37,0 1 0,0 0 0,0-1 0,0 1 0,-1 0 0,1 0 0,-1 1 0,1-1 0,-1 1 0,0-1 0,0 1 0,0 0 0,0-1 0,-1 1 0,1 0 0,-1 0 0,1 0 0,-1 0 0,0 1 0,0-1 0,-1 0 0,1 0 0,-1 1 0,1-1 0,-1 0 0,0 1 0,0-1 0,-1 0 0,1 1 0,-1 2 0,-2 9 61,0 0 0,-1-1 0,-1 0 0,0 0-1,-10 18 1,-23 38 339,26-52-293,1 1 1,1 0-1,0 1 0,2 0 0,0 0 0,-7 34 0,15-52-111,-1 0 1,1 0-1,0 0 0,0 0 0,0 0 1,0 0-1,0 0 0,0 0 1,0 0-1,1 0 0,-1 0 0,1 0 1,0 0-1,-1 0 0,3 3 1,-2-4 2,0 0 1,0 0-1,1 0 1,-1 0-1,0 0 1,1 0 0,-1-1-1,1 1 1,-1 0-1,1-1 1,-1 1 0,1-1-1,-1 1 1,1-1-1,0 0 1,-1 0 0,1 0-1,-1 0 1,1 0-1,2 0 1,10-2 5,0 0-1,-1-1 1,0 0-1,0-1 1,16-8-1,-19 8 3,0 0 0,1 0 0,-1 1 0,1 0 0,-1 1-1,1 0 1,0 1 0,0 0 0,19 1 0,-29 0-6,-1 0 1,1 0-1,-1 0 0,1 0 0,0 1 1,-1-1-1,1 0 0,0 0 0,-1 0 1,1 1-1,-1-1 0,1 0 0,0 0 1,-1 1-1,1-1 0,-1 1 1,1-1-1,-1 0 0,1 1 0,-1-1 1,0 1-1,1-1 0,-1 1 0,0 0 1,1-1-1,-1 1 0,0-1 0,1 1 1,-1 0-1,0-1 0,0 1 0,0-1 1,0 1-1,0 0 0,1-1 1,-1 1-1,0 0 0,-1-1 0,1 1 1,0 0-1,0-1 0,0 1 0,0-1 1,0 1-1,-1 0 0,1 0-26,-1 0 0,1 0 0,-1-1-1,1 1 1,-1 0 0,0-1 0,1 1-1,-1-1 1,0 1 0,1-1 0,-1 1 0,0-1-1,0 1 1,1-1 0,-1 1 0,0-1 0,0 0-1,0 0 1,0 1 0,0-1 0,1 0-1,-1 0 1,0 0 0,0 0 0,0 0 0,0 0-1,0 0 1,0 0 0,0-1 0,1 1 0,-1 0-1,0 0 1,0-1 0,0 1 0,1-1 0,-2 0-1,0 1-103,1-1 0,-1 0-1,1 0 1,-1 0-1,1 0 1,0 0 0,-1 0-1,1-1 1,0 1 0,0 0-1,-1-2 1,-3-6-356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24 15267,'1'-1'307,"0"0"-50,0 0 1,0 0-1,0 0 0,0 0 1,0 0-1,-1 0 1,1 0-1,0 0 0,-1 0 1,1 0-1,-1 0 1,1 0-1,-1-1 0,1 1 1,-1 0-1,0 0 1,1-3 1250,-2 4-1385,1-1 1,-1 1-1,1 0 1,-1 0-1,1 0 1,-1 0-1,1 0 1,-1 0-1,1 0 1,-1 0-1,1 1 1,-1-1-1,1 0 1,-1 0-1,1 0 1,-1 0-1,1 1 1,-1-1-1,0 1 1,-28 26 1390,16-15-1097,0 0 1,-16 20 0,4 4-199,1 2 1,2 0-1,2 2 1,1 0-1,2 1 1,2 1-1,2 1 1,-9 47-1,20-81-190,0 0 0,1 0 1,0 1-1,0-1 0,1 1 0,1 13 0,-1-24-27,0 1 0,0 0 0,1 0 0,-1 0-1,0 0 1,0 0 0,0-1 0,0 1 0,0 0 0,0 0 0,0 0 0,0 0-1,1 0 1,-1 0 0,0 0 0,0 0 0,0 0 0,0-1 0,0 1-1,1 0 1,-1 0 0,0 0 0,0 0 0,0 0 0,0 0 0,1 0 0,-1 0-1,0 0 1,0 0 0,0 0 0,0 0 0,1 0 0,-1 0 0,0 0-1,0 0 1,0 1 0,0-1 0,0 0 0,1 0 0,-1 0 0,0 0 0,0 0-1,0 0 1,0 0 0,0 0 0,0 0 0,0 1 0,1-1 0,-1 0-1,0 0 1,0 0 0,0 0 0,0 0 0,0 1 0,0-1 0,0 0-1,0 0 1,7-15-7,-2-13-1285,3-45 1,0 4-209,-3 43 683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84 15587,'0'-4'396,"0"1"-1,0-1 1,0 1-1,-1 0 0,1-1 1,-1 1-1,0 0 0,0-1 1,0 1-1,0 0 1,-3-5-1,3 7-225,0-1 1,-1 1-1,0-1 1,1 1-1,-1 0 0,0-1 1,0 1-1,1 0 1,-1 0-1,0 1 0,0-1 1,0 0-1,0 1 0,0-1 1,0 1-1,0-1 1,-1 1-1,1 0 0,-4 0 1,-3 1-17,0-1 0,1 1 0,-1 1 1,0 0-1,1 0 0,-1 1 0,1 0 1,-1 0-1,1 1 0,0 0 0,1 1 1,-1-1-1,-7 7 0,5-3-69,0 0-1,1 1 0,0-1 1,0 2-1,1-1 1,0 1-1,1 1 1,-10 17-1,15-23-55,-1-1-1,1 1 1,0 0 0,1 0 0,-1 0-1,1 1 1,0-1 0,0 0-1,0 10 1,1-14-23,1 1-1,-1 0 1,1 0 0,-1-1-1,1 1 1,0 0 0,-1-1-1,1 1 1,0 0 0,0-1-1,0 1 1,0-1 0,1 0-1,-1 1 1,0-1 0,1 0-1,-1 0 1,0 1 0,1-1-1,0 0 1,-1-1 0,1 1-1,-1 0 1,1 0 0,0-1-1,0 1 1,-1-1 0,1 1-1,0-1 1,0 0-1,2 0 1,2 1 12,0-1 0,0 0 0,0 0 0,0-1 0,0 0 1,0 0-1,0 0 0,0-1 0,-1 0 0,1 0 0,0 0 0,-1-1 0,0 1 0,1-2 0,-1 1 0,-1 0 0,1-1 0,0 0 1,-1 0-1,7-8 0,-5 6 56,-1-1 1,1 0 0,-1 0 0,-1 0-1,1-1 1,-1 0 0,-1 0-1,0 0 1,0 0 0,0 0 0,-1-1-1,0 1 1,1-16 0,-3 21-43,0-1 1,0 0 0,0 1-1,-1-1 1,1 1-1,-1-1 1,0 0-1,0 1 1,0 0 0,-1-1-1,1 1 1,-1 0-1,0 0 1,0 0-1,0 0 1,0 0 0,0 0-1,-1 0 1,1 1-1,-1-1 1,0 1 0,0 0-1,0 0 1,0 0-1,0 0 1,0 0-1,0 1 1,-1-1 0,1 1-1,0 0 1,-1 0-1,0 0 1,-4 0 0,0 0-21,0 0 1,0 0 0,0 1 0,0 0 0,1 1 0,-1 0-1,0 0 1,0 1 0,1 0 0,-1 0 0,1 0 0,-1 1-1,1 0 1,-10 7 0,10-6-214,1 1 0,-1 0 0,1 0 0,1 1 0,-1 0 0,1 0 0,0 0 0,0 1-1,1-1 1,0 1 0,0 0 0,0 0 0,1 1 0,0-1 0,1 1 0,0-1 0,0 1 0,0 0 0,1 0 0,0 0 0,1 0 0,0 0-1,0 0 1,1 0 0,2 14 0,4 1-699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2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24 19628,'-10'-3'379,"0"1"-1,0 0 1,0 1 0,0 0-1,0 1 1,-1 0-1,1 1 1,0 0 0,0 0-1,-12 4 1,17-4-295,0 1 0,0 0 0,1 0 0,-1 1 0,1-1 0,0 1 0,0 0 0,0 0 0,0 0 0,0 0 0,1 1 0,-1 0-1,1-1 1,0 1 0,0 0 0,0 1 0,1-1 0,0 0 0,-1 1 0,1 0 0,1-1 0,-2 7 0,1-2-42,0 0 0,0 0 0,1 0 0,1 0-1,-1 1 1,2-1 0,-1 0 0,1 0 0,1 0 0,-1 0 0,1 0-1,6 15 1,-6-20-21,0 1 1,0-1-1,1 0 0,-1 1 0,1-1 0,0 0 1,0 0-1,0-1 0,1 1 0,-1-1 0,1 1 1,0-1-1,0-1 0,0 1 0,0 0 0,1-1 0,-1 0 1,1 0-1,-1 0 0,1 0 0,0-1 0,0 0 1,-1 0-1,1 0 0,5 0 0,1-2 33,0 1 0,0-2-1,0 1 1,-1-1 0,1-1 0,-1 0 0,0 0-1,1-1 1,-2-1 0,1 0 0,0 0 0,8-7-1,-7 5 42,-1 0-1,0-1 0,-1 0 1,1-1-1,-2 0 0,1 0 0,-1-1 1,-1 0-1,0-1 0,6-12 0,-11 20-53,0-1-1,0 0 1,0 0-1,-1 0 1,0 0-1,0 0 1,0-1-1,0 1 1,-1 0-1,0 0 1,0-1-1,0 1 1,0 0-1,0 0 1,-1-1-1,0 1 0,0 0 1,0 0-1,-1 0 1,1 0-1,-1 0 1,0 0-1,-4-5 1,3 4-9,-2 1 0,1 0 1,0 0-1,-1 0 0,0 0 1,0 1-1,0 0 0,0 0 0,0 0 1,-1 0-1,1 1 0,-1 0 1,0 0-1,0 1 0,1 0 0,-9-1 1,2 0-61,-1 1 1,0 1-1,1 0 0,-1 1 1,1 0-1,-1 1 1,1 0-1,0 1 1,0 1-1,-21 8 0,23-7-394,0 0 0,0 1-1,1 0 1,0 0 0,0 1-1,0 0 1,-10 13 0,15-17-152,0 0-145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7:3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44 301 11682,'-4'3'780,"-1"1"-1,1-1 0,-1 0 0,0 0 0,0 0 0,-10 3 0,50-13 3096,28 0-3105,-12 2-418,497-31 657,-124 12-985,433-99-76,-796 112 39,-45 8 5,-11 1 4,1 1 0,-1 0 0,1 0 0,0 1 0,5-1 0,-35-2 19,0 1 1,-39 1-1,4 1 24,-92-5 33,-279 25 0,54 42 75,63-8 184,0-23 61,305-31-379,-12 1 73,0 0-1,-1-1 0,1-1 1,0-1-1,-21-5 0,29 1 190,20 4-94,19 3-102,151 7-600,1-8-1,194-25 1,348-102-1034,-647 110 1520,-2-3 0,94-38 1,-159 53 490,-21 8-249,-28 9-23,-283 72-1450,236-65 957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61 13163,'-2'-5'562,"1"1"-1,-1-1 1,0 0 0,-1 1-1,1-1 1,-1 1 0,0 0-1,0-1 1,-4-3 0,5 7-479,1 0-1,0 0 1,-1 0 0,1 0 0,-1 0 0,1 0-1,-1 0 1,0 1 0,1-1 0,-1 0-1,0 1 1,1 0 0,-1-1 0,0 1 0,0 0-1,1 0 1,-1 0 0,0 0 0,0 0-1,0 0 1,1 0 0,-1 1 0,0-1 0,1 1-1,-1-1 1,0 1 0,1 0 0,-1-1-1,-1 2 1,-6 4 2,0 0 0,0 1-1,1 0 1,0 0 0,1 1 0,-1 0-1,1 0 1,1 1 0,0 0-1,-7 13 1,7-12-73,1 1-1,0-1 1,1 1 0,0 0-1,1 0 1,0 0 0,1 1-1,0-1 1,-1 20-1,3-27-8,0-1 0,1 0-1,-1 1 1,1-1 0,0 0-1,-1 0 1,1 0 0,1 1-1,-1-1 1,0 0-1,1 0 1,0 0 0,-1-1-1,1 1 1,4 4 0,-4-5-3,0 0 1,0-1 0,1 1 0,-1-1-1,0 0 1,1 1 0,-1-1-1,1 0 1,-1 0 0,1-1 0,0 1-1,-1 0 1,1-1 0,0 0-1,-1 0 1,1 0 0,0 0 0,-1 0-1,1 0 1,3-1 0,2-1 6,0 0 0,0-1-1,0 0 1,-1 0 0,0-1 0,0 0 0,0 0 0,0-1 0,0 0 0,-1 0 0,10-10 0,-4 2 105,0-1 1,0 0-1,-2-1 1,11-18-1,-17 27-12,-1 0 1,0 0-1,-1 0 0,0-1 0,1 1 0,-2 0 0,1-1 0,-1 0 1,1-9-1,-2 14-66,0 1 1,0-1 0,-1 0-1,1 0 1,0 1-1,-1-1 1,1 0 0,-1 0-1,0 1 1,1-1-1,-1 0 1,0 1 0,0-1-1,0 1 1,0-1-1,0 1 1,0 0 0,-1-1-1,1 1 1,0 0 0,-1 0-1,1 0 1,-1 0-1,1 0 1,-1 0 0,1 0-1,-1 1 1,0-1-1,1 0 1,-1 1 0,0-1-1,0 1 1,1 0-1,-1 0 1,0 0 0,0 0-1,-3 0 1,2 0-138,0-1 0,0 1-1,0 0 1,0 1 0,0-1 0,-1 0 0,1 1 0,0 0 0,0 0 0,0 0-1,1 0 1,-1 0 0,0 0 0,0 1 0,0-1 0,1 1 0,-1 0 0,1 0-1,0 0 1,-1 0 0,1 0 0,0 1 0,0-1 0,0 1 0,1-1 0,-1 1 0,0 0-1,1 0 1,0-1 0,-2 7 0,4 4-472,7 3-132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3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86 183 13579,'0'0'88,"1"-1"-1,-1 1 1,0 0 0,1-1-1,-1 1 1,0 0 0,0-1-1,1 1 1,-1 0 0,0-1-1,0 1 1,0 0 0,0-1 0,1 1-1,-1-1 1,0 1 0,0 0-1,0-1 1,0 1 0,0-1-1,0 1 1,0-1 0,0 1-1,0 0 1,0-1 0,0 1 0,-1-1-1,1 1 1,0 0 0,0-1-1,0 1 1,0-1 0,-1 1-1,1 0 1,0-1 0,0 1-1,-1 0 1,1-1 0,0 1 0,-1 0-1,1-1 1,-1 1 30,0 1 0,0-1 0,0 0 0,0 0 0,0 0 0,0 1 0,0-1-1,0 1 1,0-1 0,1 0 0,-1 1 0,0-1 0,0 1 0,0 0 0,1-1 0,-1 1 0,0 0 0,0 1 0,-7 7 69,0 1 1,1 0 0,1 1-1,-1-1 1,2 1-1,-1 0 1,2 1 0,-1-1-1,2 1 1,0 0-1,-3 21 1,5-31-170,1 0 0,0 0 0,0 0 0,0 0 0,1 0 0,-1 0 0,0 0 0,1-1 0,-1 1 0,1 0 0,0 0 0,-1 0 0,2 2 0,-1-4-6,0 1 1,0 0 0,0 0 0,0 0 0,-1-1 0,1 1-1,0-1 1,0 1 0,1 0 0,-1-1 0,0 0 0,0 1-1,0-1 1,0 0 0,0 1 0,0-1 0,1 0 0,-1 0 0,0 0-1,0 0 1,0 0 0,0 0 0,1 0 0,-1-1 0,1 1-1,7-2 51,1-1 0,-1 0-1,0 0 1,0-1 0,0-1-1,14-8 1,50-40 362,-63 46-351,33-28 306,-1-2 1,-1-2-1,-3-2 0,39-51 1,-64 71-127,-12 14-106,-10 10-10,-4 6-84,1 0 1,0 1-1,0 1 1,1 0-1,-17 24 1,12-13-35,1 0 1,-19 39 0,30-53-17,1-1-1,0 1 1,1 0-1,0-1 1,0 1-1,0 0 1,1 0-1,0 11 1,1-17-3,0 0 0,0-1 0,1 1 0,-1 0 0,0 0 0,1-1 0,-1 1 0,1 0 0,-1-1-1,1 1 1,0-1 0,0 1 0,0-1 0,0 1 0,0-1 0,0 1 0,3 1 0,-3-2 0,1 0 0,0 0 0,0 0-1,1 0 1,-1 0 0,0-1-1,0 1 1,0-1 0,0 0 0,0 1-1,1-1 1,-1 0 0,0 0-1,0-1 1,0 1 0,1 0 0,-1-1-1,2 0 1,10-4 7,-1 0 0,0 0 1,0-1-1,-1-1 0,1 0 0,-2-1 0,1 0 1,18-18-1,27-18 81,-56 43-85,0 1 1,0-1-1,0 0 0,0 1 1,1-1-1,-1 1 1,0-1-1,0 1 1,0 0-1,0-1 0,0 1 1,1 0-1,-1 0 1,0 0-1,2 0 1,-3 0-3,1 0 0,-1 0 1,1 0-1,-1 1 1,0-1-1,1 0 1,-1 0-1,0 1 0,1-1 1,-1 0-1,0 1 1,1-1-1,-1 0 0,0 1 1,1-1-1,-1 1 1,0-1-1,0 0 0,0 1 1,0-1-1,1 1 1,-1-1-1,0 1 1,0-1-1,0 0 0,0 2 1,0 3 11,0 0 1,0 1 0,-1-1 0,0 1-1,-1 5 1,1-6-9,-5 23 19,1-8-54,0 1 1,2 0-1,1 0 0,0 24 1,2-45-16,0 1 0,0 0 0,0-1 0,0 1 0,0-1 0,0 1 0,0-1 0,0 1 0,0-1 0,0 1 0,0 0 0,0-1 0,0 1 0,1-1 0,-1 1 0,0-1 0,0 1 0,1-1 0,-1 1 0,0-1 0,1 1 0,-1-1 0,1 0 0,-1 1 1,1 0-1,9-9-532,5-25 65,-4 0 52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16083,'2'12'1441,"-2"2"-961,-3 2-176,0 4 472,1 0-144,1 3-144,0-2-72,-1-1-456,2-3-264,0-4 288,0-4-80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15 14035,'0'-1'65,"0"1"1,0-1-1,0 1 0,0 0 1,1-1-1,-1 1 0,0-1 1,0 1-1,0 0 0,0-1 1,0 1-1,-1-1 0,1 1 1,0 0-1,0-1 0,0 1 1,0 0-1,0-1 1,0 1-1,-1-1 0,1 1 1,0 0-1,0-1 0,-1 1 1,1 0-1,0 0 0,0-1 1,-1 1-1,1 0 0,0 0 1,-1-1-1,1 1 0,-1 0 1,-17-2 1285,-18 11 108,27-5-1248,0 1 1,0 0-1,1 1 0,0 0 1,0 0-1,1 1 1,-12 11-1,8-4 50,0 0 0,1 0 0,-13 23 0,21-32-214,-1 1-1,1-1 1,0 1-1,0 0 1,0-1-1,1 1 1,0 0-1,0 0 1,1 0-1,-1 0 1,2 8-1,-1-12-37,0 0 1,1 1-1,-1-1 0,1 1 0,-1-1 0,1 0 0,0 1 0,0-1 0,0 0 0,1 0 0,-1 0 0,0 0 0,1 0 1,-1 0-1,1 0 0,0-1 0,-1 1 0,1 0 0,0-1 0,0 0 0,0 1 0,0-1 0,1 0 0,-1 0 0,0 0 0,0 0 1,1 0-1,-1-1 0,3 1 0,2 0 11,0-1 1,0 0 0,1 0-1,-1-1 1,0 1-1,0-2 1,0 1 0,0-1-1,0 0 1,-1-1-1,1 1 1,-1-1-1,1-1 1,-1 1 0,9-7-1,-11 7 31,1 0-1,-1 0 0,0-1 0,0 1 1,0-1-1,-1 0 0,1 0 1,-1 0-1,0 0 0,0 0 1,-1-1-1,1 1 0,-1-1 1,0 0-1,0 0 0,-1 0 1,1 0-1,-1 0 0,0 0 0,0 0 1,-1-10-1,0 11-29,-2 1-1,1 0 1,0-1 0,-1 1-1,1 0 1,-1 0 0,0 0-1,0 0 1,0 0 0,0 1-1,-1-1 1,1 0-1,-1 1 1,1 0 0,-1 0-1,0 0 1,0 0 0,0 0-1,-5-2 1,-2-1-415,0 0 0,0 1 0,-1 0 0,-21-4-1,31 7 352,0 1-1,0 0 0,0 0 0,0 0 0,0 0 1,0 0-1,0 0 0,0 0 0,0 0 0,0 0 1,0 0-1,0 0 0,1 0 0,-1 1 1,0-1-1,0 0 0,0 1 0,-1 0 0,2 4-478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43 14027,'0'-2'235,"1"1"0,0-1 0,-1 1 1,1-1-1,-1 1 0,1-1 0,-1 1 0,0-1 0,1 0 0,-1 1 1,0-1-1,0 1 0,0-1 0,-1 0 0,1 1 0,0-1 1,0 1-1,-1-1 0,1 1 0,-1-1 0,0-1 0,0 2-103,0 1-1,0-1 0,0 0 1,0 1-1,0-1 0,0 1 1,0-1-1,0 1 0,0-1 1,0 1-1,-1 0 1,1 0-1,0-1 0,0 1 1,0 0-1,0 0 0,-1 0 1,1 0-1,0 1 0,0-1 1,0 0-1,0 0 0,0 1 1,0-1-1,-1 0 1,1 1-1,0-1 0,0 1 1,-2 1-1,-1 1-54,-1 0 0,0 1 0,1-1 0,-1 1-1,1 0 1,0 0 0,0 1 0,1-1 0,-1 1 0,1-1 0,0 1 0,1 0 0,-1 1-1,1-1 1,-3 10 0,-1 3-66,1 0-1,1 1 1,-3 27-1,7-46-9,-3 61 9,3-57-11,0 0-1,0 0 1,1 0-1,0 0 1,-1 0-1,1 0 1,1 0-1,-1 0 1,0 0 0,1-1-1,4 8 1,-5-10 1,0 0 0,1 1 1,-1-1-1,0 0 1,1 0-1,-1 0 0,1-1 1,-1 1-1,1 0 1,-1 0-1,1-1 0,0 1 1,-1-1-1,1 0 0,0 1 1,-1-1-1,1 0 1,0 0-1,-1 0 0,1 0 1,0 0-1,0 0 1,-1-1-1,1 1 0,0-1 1,-1 1-1,1-1 1,-1 1-1,3-2 0,1-1 2,1 1-1,-1-1 1,0 0 0,-1-1-1,1 1 1,0-1-1,3-4 1,0-1 7,-1 0 0,-1 0 1,1 0-1,-2 0 0,1-1 1,7-20-1,-11 25 2,0 0 0,-1 0-1,1 0 1,-1 0 0,0 0-1,-1 0 1,1-1 0,-1 1 0,0 0-1,0-1 1,-1 1 0,0 0 0,1 0-1,-2-1 1,1 1 0,-4-8 0,3 10-20,-1 0 0,0-1 1,0 1-1,0 0 0,0 0 0,0 1 1,-1-1-1,1 1 0,-1-1 1,0 1-1,0 0 0,0 1 0,-7-3 1,8 3-48,1 0 0,-1 0 1,0 1-1,0-1 0,1 1 0,-1 0 1,0 0-1,0 0 0,-5 1 0,7-1 27,-1 0 0,1 1 0,0-1 0,0 1 0,0-1 0,0 1 0,0-1 0,0 1 0,0 0 0,0-1-1,0 1 1,0 0 0,0 0 0,0 0 0,0 0 0,1 0 0,-1 0 0,0 0 0,1 0 0,-1 0-1,1 0 1,-1 2 0,1 2-223,3 1-13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3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68 272 7586,'0'0'216,"-1"0"0,1 0 1,-1 1-1,0-1 0,1 0 1,-1 1-1,1-1 0,-1 1 1,1-1-1,-1 1 1,1-1-1,-1 1 0,1-1 1,-1 1-1,1-1 0,0 1 1,-1 0-1,1-1 0,0 1 1,-1 1-1,-7 20 2401,2-6-289,-6-1 45,9-11-1800,-1 0 1,1 1-1,0-1 1,0 0-1,1 1 1,-1 0-1,-1 5 0,3-9-301,-4 3 301,10-4-103,2-5-354,0 1-1,0-2 1,0 1-1,-1-1 0,0 0 1,0 0-1,0-1 0,-1 0 1,5-7-1,16-19 138,28-33 217,68-110 0,-111 160-447,-4 5 0,3-2 14,-10 14-35,1 0 0,-1-1-1,0 1 1,1 0 0,-1 0 0,0 0-1,1 0 1,-1 0 0,0 0 0,0 0 0,0 0-1,0 0 1,0 0 0,0 0 0,0 0-1,-1 0 1,1 0 0,0 0 0,-10 125-60,4-68-333,2-1 1,8 112-1,-1-160-1452,4-11 170,-7 2 1662,6-4-760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11979,'8'-11'2403,"-7"8"-1321,1 0 1,0 0-1,0 1 0,0-1 1,1 1-1,-1 0 1,3-3-1,-2 30 549,-13 76-469,-1 16-467,10-98-607,1 0 0,1 0 0,1 0 1,5 19-1,-3-26-859,-18-32-1346,6 11 1552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4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17572,'0'0'99,"-1"0"0,1 0 0,0 0-1,-1 0 1,1 0 0,0 1 0,-1-1 0,1 0 0,0 0 0,0 0 0,-1 0 0,1 1 0,0-1 0,0 0 0,-1 0-1,1 1 1,0-1 0,0 0 0,0 0 0,-1 1 0,1-1 0,0 0 0,0 0 0,0 1 0,0-1 0,0 0 0,-1 1-1,1-1 1,0 0 0,0 1 0,0-1 0,0 0 0,0 1 0,0-1 0,0 0 0,0 1 0,0-1 0,0 0 0,1 1-1,-1-1 1,0 0 0,0 1 0,0-1 0,0 0 0,0 1 0,1-1 0,-1 0 0,0 0 0,0 1 0,0-1 0,1 0-1,-1 0 1,0 1 0,0-1 0,1 0 0,-1 0 0,0 0 0,1 0 0,-1 1 0,0-1 0,0 0 0,1 0 0,-1 0-1,0 0 1,1 0 0,-1 0 0,0 0 0,1 0 0,28 6 1827,-25-6-1669,17 2 127,0-1-1,0-2 1,0 0-1,0-1 0,33-8 1,16-1-187,-25 15-2848,-43-5 2211,0-4-142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18 13779,'0'0'88,"0"-1"-1,0 1 1,0 0 0,0-1-1,0 1 1,0 0 0,0-1-1,0 1 1,0 0 0,0 0-1,0-1 1,0 1 0,0 0-1,0-1 1,-1 1 0,1 0-1,0-1 1,0 1 0,0 0-1,0 0 1,-1-1 0,1 1-1,0 0 1,0 0 0,-1 0-1,1-1 1,0 1 0,0 0-1,-1 0 1,1 0 0,0 0-1,-1-1 1,-15-4 1871,-15 2 413,25 3-2194,-1 0-1,1 0 1,-1 1-1,1-1 1,-1 1-1,1 1 1,0 0 0,0-1-1,0 2 1,0-1-1,0 1 1,0 0-1,0 0 1,1 1-1,-1-1 1,1 1-1,0 0 1,0 1 0,-7 8-1,5-4-82,1 1-1,0-1 0,1 1 1,0 0-1,1 0 0,0 0 1,0 0-1,1 1 0,1 0 1,-3 21-1,3-17-59,1-1-1,1 1 0,0 0 1,3 16-1,-2-27-32,-1 0 0,1-1 0,-1 1-1,1 0 1,0-1 0,1 1 0,-1-1 0,0 0 0,1 1-1,0-1 1,0 0 0,0 0 0,0 0 0,1 0-1,-1 0 1,1 0 0,-1-1 0,1 1 0,0-1 0,0 0-1,5 3 1,-5-4 23,0-1 1,0 1-1,1 0 0,-1-1 0,0 0 0,0 0 0,1 0 1,-1 0-1,0-1 0,0 1 0,0-1 0,0 0 1,1 0-1,-1 0 0,0 0 0,0 0 0,-1-1 0,1 1 1,0-1-1,0 0 0,-1 0 0,4-2 0,3-4 146,0-1-1,0 0 0,-1 0 1,12-16-1,-11 13 50,-1-1 1,-1 0-1,0-1 0,0 0 0,-2 0 0,1 0 1,-2 0-1,5-24 0,-9 38-231,0-1 1,0 1 0,0 0-1,0 0 1,0 0-1,0 0 1,0 0-1,0-1 1,-1 1-1,1 0 1,0 0 0,0 0-1,0 0 1,0 0-1,0 0 1,0-1-1,0 1 1,0 0-1,-1 0 1,1 0 0,0 0-1,0 0 1,0 0-1,0 0 1,0 0-1,0 0 1,-1 0-1,1 0 1,0 0 0,0-1-1,0 1 1,0 0-1,-1 0 1,1 0-1,0 0 1,0 0-1,0 0 1,0 1 0,0-1-1,-1 0 1,1 0-1,0 0 1,0 0-1,0 0 1,0 0-1,0 0 1,-1 0 0,1 0-1,0 0 1,0 0-1,0 0 1,0 0-1,0 1 1,0-1-1,0 0 1,-1 0 0,1 0-1,0 0 1,0 0-1,0 0 1,0 1-1,0-1 1,0 0-1,0 0 1,-8 8-935,5-3 535,-1 1 1,1-1-1,-1 0 1,0 0-1,-7 7 1,1-2-370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15547,'-2'33'1945,"2"0"-1241,0 1-344,0 1 1600,0-5-1167,3-1-273,-2-7-456,-1-1-248,2-9-352,1-3-273,0-10 273,1-2 64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14347,'12'-21'4545,"-11"15"-988,-7 16-1343,-1 3-1983,1 1 0,0-1 0,1 1 0,0 0 0,-3 18 0,-9 75-9,14-76-176,0 0 0,2 0 0,1 0-1,6 38 1,-6-66-42,1 0 0,-1 0 0,1 0-1,0 0 1,0 0 0,0 0-1,1 0 1,-1-1 0,1 1 0,-1 0-1,4 3 1,-4-5 2,0-1-1,-1 1 1,1-1 0,0 1-1,0-1 1,0 0-1,-1 1 1,1-1 0,0 0-1,0 1 1,0-1 0,0 0-1,0 0 1,0 0-1,0 0 1,0 0 0,0 0-1,0 0 1,0 0 0,0 0-1,-1 0 1,1-1-1,0 1 1,0 0 0,0-1-1,0 1 1,0 0 0,-1-1-1,1 1 1,0-1-1,0 0 1,-1 1 0,1-1-1,0 1 1,-1-1-1,1 0 1,0 0 0,0-1-1,6-6 78,-1 0-1,0-1 1,-1 1-1,0-1 0,0-1 1,-1 1-1,6-18 1,-3 2 142,-1 0 1,3-25 0,-5 24 49,0-37 1,-4 56-235,0 0-1,-1 0 1,1 0-1,-1 1 0,-1-1 1,0 0-1,1 0 1,-2 1-1,1-1 0,-7-9 1,9 14-77,-1 1 1,1 0-1,-1 0 1,0 0-1,0 0 1,1 0-1,-1 0 1,0 1-1,0-1 1,0 0-1,0 0 1,0 0-1,0 1 1,0-1-1,0 1 1,-1-1-1,1 1 1,0-1-1,0 1 1,0 0-1,-1-1 0,1 1 1,0 0-1,0 0 1,-1 0-1,1 0 1,0 0-1,0 0 1,-1 0-1,1 1 1,0-1-1,0 0 1,0 1-1,-1-1 1,1 1-1,0-1 1,0 1-1,0 0 1,0-1-1,0 1 1,0 0-1,-1 1 1,-2 1-332,1 0 1,0 0-1,0 1 1,0-1-1,0 1 1,0 0-1,1 0 1,-1 0-1,1 0 1,-2 6-1,3-3-598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16251,'-1'-1'313,"1"0"0,0 0 0,-1 0 0,1 0 0,0 0 0,0 0 0,0 0-1,0 0 1,0 0 0,0-1 0,0 1 0,0 0 0,0 0 0,1 0-1,-1 0 1,0 0 0,1 0 0,-1 0 0,0 0 0,1 0 0,0 0 0,-1 1-1,1-1 1,-1 0 0,1 0 0,0 0 0,1-1 0,0 2-179,-1-1 0,1 1 1,0-1-1,-1 1 0,1 0 1,0 0-1,-1 0 0,1 0 1,0 0-1,0 0 0,-1 0 1,1 0-1,0 1 1,-1-1-1,1 1 0,-1-1 1,3 2-1,-1-1-109,0 0 0,0 0 0,0 1 1,-1-1-1,1 0 0,0 1 0,-1 0 0,1 0 1,-1 0-1,0 0 0,0 0 0,0 0 0,0 1 0,0-1 1,0 1-1,0-1 0,-1 1 0,1 0 0,-1-1 1,0 1-1,0 0 0,0 0 0,1 4 0,-2-2-18,0 0 0,0 0 0,0-1 0,-1 1-1,0 0 1,0 0 0,0 0 0,0 0 0,-1-1 0,0 1 0,0-1-1,0 1 1,-5 7 0,-27 36 81,34-48-88,-1 1 0,1-1 0,0 0 0,0 1 0,0-1 0,0 1 0,0-1-1,0 0 1,0 1 0,0-1 0,0 0 0,0 1 0,0-1 0,1 0 0,-1 1 0,0-1 0,0 0 0,0 1 0,0-1 0,0 0 0,1 1 0,-1-1 0,0 0-1,0 1 1,1-1 0,-1 0 0,0 0 0,0 1 0,1-1 0,-1 0 0,0 0 0,1 0 0,-1 1 0,0-1 0,1 0 0,-1 0 0,0 0 0,1 0-1,-1 0 1,0 0 0,1 0 0,-1 0 0,1 0 0,-1 0 0,1 0 0,26 5-61,-17-3-18,0 1-5,0 1 1,-1 0-1,1 0 0,-1 1 0,0 0 0,12 9 0,-16-11 59,-1 1 0,0-1 0,0 1 0,-1 0 0,1 0 0,-1 0 0,0 0 0,0 1 0,0-1 0,0 1 0,-1 0 0,0 0 0,0 0 0,2 7-1,-4-9 67,0-1-1,0 1 0,0-1 1,0 1-1,-1-1 0,1 0 1,-1 1-1,1-1 0,-1 1 1,0-1-1,0 0 0,0 1 1,0-1-1,0 0 0,-1 0 1,1 0-1,-1 0 0,1 0 1,-1 0-1,0-1 0,0 1 0,1 0 1,-1-1-1,0 1 0,-1-1 1,1 0-1,0 0 0,-3 1 1,-3 2 152,0 0 1,-1 0-1,0-1 0,0 0 1,0-1-1,-12 2 1,8-2-46,3-1-223,1 1 0,-1-1-1,1-1 1,-1 0 0,1 0-1,-16-3 1,24 1-136,-3-7-109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89 504 10818,'11'-12'988,"-1"1"-1,-1-2 1,0 1-1,0-2 0,-1 1 1,-1-1-1,0 0 1,-1 0-1,7-24 0,-13 36-803,1 0-1,-1 0 0,1 0 0,-1 0 0,0-1 1,1 1-1,-1 0 0,0 0 0,-1 0 0,1 0 1,0 0-1,-1 0 0,0-3 0,1 4-129,-1 1 0,1-1-1,-1 0 1,1 1 0,-1-1 0,1 0 0,-1 1-1,0-1 1,1 1 0,-1-1 0,0 1 0,0-1-1,1 1 1,-1-1 0,0 1 0,0 0 0,0-1-1,1 1 1,-1 0 0,0 0 0,0 0 0,0 0-1,0 0 1,0 0 0,1 0 0,-1 0 0,0 0-1,0 0 1,0 0 0,0 0 0,0 1 0,1-1-1,-1 0 1,-1 1 0,-4 2 14,-1 0-1,1 0 1,0 1-1,-1 0 1,2 0-1,-1 0 1,0 1-1,1 0 1,0 0-1,-7 8 1,-4 7 144,-20 34 0,14-11-232,21-40 18,0-1-1,0 1 1,0-1-1,0 1 1,1 0-1,0-1 1,-1 1-1,1 0 1,0-1-1,0 1 1,0 0-1,1-1 1,-1 1-1,2 4 1,-2-6 0,1 0 0,-1 0 0,1 0 0,-1-1 0,1 1 0,0 0 0,-1-1 0,1 1 0,0-1 0,-1 1 0,1 0 0,0-1 0,0 1 1,-1-1-1,1 0 0,0 1 0,0-1 0,0 0 0,0 0 0,-1 1 0,1-1 0,0 0 0,0 0 0,0 0 0,0 0 0,0 0 0,0 0 0,0 0 1,-1 0-1,1 0 0,0-1 0,0 1 0,0 0 0,0-1 0,1 0 0,32-17-14,-7-2 160,-1-2 0,-1 0 0,-1-2 0,-1-1 0,-1-1 0,-2-1 0,0 0-1,-2-2 1,21-42 0,-33 55 108,-16 32-176,-10 25-63,-19 53-1,32-76-165,2 0-1,0 1 1,1 0-1,1 0 1,-1 32-1,3-48 39,1 0 1,1 0-1,-1 0 0,0 0 1,1 0-1,0 0 0,-1 0 0,1-1 1,0 1-1,1 0 0,-1 0 1,0-1-1,3 4 0,-3-5 5,0 0-1,0 0 1,0-1 0,0 1-1,0 0 1,0 0 0,0-1-1,0 1 1,1 0-1,-1-1 1,0 0 0,0 1-1,1-1 1,-1 0 0,0 1-1,1-1 1,-1 0-1,0 0 1,1 0 0,-1 0-1,0 0 1,1 0-1,-1-1 1,0 1 0,1 0-1,-1-1 1,0 1 0,0-1-1,1 1 1,1-2-1,5-3-435,-1 1-1,1-2 1,-1 1-1,0-1 1,0 1-1,-1-2 1,9-9-1,37-56-2594,-42 58 1812,25-39-408,-18 27 7371,-30 44-4155,0 0 1,-14 27-1,22-35-1243,0-1 0,1 1 1,1 0-1,-1 0 0,1 1 1,1-1-1,-1 13 0,2-22-225,1 0 0,0 0 0,0 0 1,0 0-1,-1 0 0,1 0 0,0 0 0,1 0 0,-1 0 0,0 0 0,0 0 0,0 0 0,0 0 0,1 0 0,-1 0 0,1 0 0,-1-1 0,0 1 0,1 0 0,0 0 0,-1 0 0,1 0 0,-1-1 0,1 1 1,0 0-1,0-1 0,-1 1 0,1 0 0,0-1 0,0 1 0,0-1 0,0 1 0,-1-1 0,1 0 0,0 1 0,0-1 0,0 0 0,0 1 0,0-1 0,0 0 0,0 0 0,0 0 0,0 0 0,0 0 1,0 0-1,0 0 0,0-1 0,0 1 0,0 0 0,0 0 0,0-1 0,0 1 0,1-1 0,5-2-10,0 1 0,0-2 0,0 1 0,-1-1 0,12-8 0,18-24 25,-31 29-12,2 0 0,-1 0 0,1 1 0,12-9 0,-18 14-12,0 1 0,0 0 0,0-1 0,0 1 0,0 0 0,0 0 0,0 0 0,0 0 0,0 0 0,0 0 0,0 0 0,0 0 0,0 0 0,0 0 0,0 1 0,0-1 0,0 0 0,0 1 0,0-1 0,0 0 0,-1 1 0,1 0 0,0-1 0,0 1 0,0-1 0,-1 1 0,2 1 0,-1-1 1,1 0-1,-1 0 0,1 0 1,-1 0-1,1 0 0,-1 0 1,1-1-1,-1 1 1,1-1-1,0 1 0,-1-1 1,1 1-1,2-1 0,2-1 3,-1 1 0,1-2 0,-1 1-1,1-1 1,-1 1 0,1-1-1,-1-1 1,0 1 0,6-5 0,45-34 105,-33 23-49,10-9 189,0-2-1,-3-1 0,0-1 1,-2-1-1,-1-2 1,43-72-1,-65 98-220,-1 1 0,-1-1 0,0 0 0,0 0-1,3-11 1,-7 7-39,-6 12-12,-11 16-6,-5 11 20,1 1-1,1 2 0,1 0 0,2 1 1,1 1-1,-13 35 0,22-46 15,1 0 0,1 0 0,1 0 0,1 1 0,1 0 0,1 0 0,0 0 0,2 0 0,1 0 0,0 0 0,6 24 0,-7-45 1,0 1 0,0-1 0,0 0 0,0 0 0,1 0 1,-1 1-1,0-1 0,1 0 0,-1 0 0,1 0 0,-1 0 0,1 0 0,0 0 0,1 2 1,2-15 104,-1-31 20,-4 14-85,-2 0 0,-1 0 0,-13-50 0,12 60-40,-2 1-1,0 0 1,0 0 0,-2 0 0,0 1 0,-18-24 0,99 62 279,-37-12-517,1-1-1,54 4 1,-52-10 103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5:1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17508,'-3'15'1739,"2"-12"-1494,0 0 0,0 0 0,0 0 0,1 0 1,0 0-1,0 0 0,-1 0 0,2 5 0,2-5 555,3-8-255,2-8 182,-5 7-326,-1 0 0,1-1 0,-1 1-1,-1-1 1,1 1 0,-1-1 0,0 0 0,0-9-1,-9 24 205,6-2-610,1-1-1,0 1 1,0-1 0,0 1 0,1-1 0,0 1 0,0-1 0,0 1 0,2 7 0,-2-13-5,1 0 1,-1 1-1,0-1 0,0 0 1,0 0-1,1 0 1,-1 0-1,0 0 0,0 0 1,1 0-1,-1 1 1,0-1-1,0 0 0,0 0 1,1 0-1,-1 0 1,0 0-1,0 0 0,1 0 1,-1 0-1,0 0 1,0 0-1,1 0 0,-1-1 1,0 1-1,0 0 1,0 0-1,1 0 0,-1 0 1,0 0-1,1-1 1,-2 2-20,1-1 1,0 0 0,0 0 0,0 0-1,0 0 1,0 0 0,0 1 0,0-1 0,0 0-1,0 0 1,0 0 0,0 0 0,0 0 0,0 1-1,0-1 1,0 0 0,0 0 0,0 0-1,0 0 1,0 0 0,0 0 0,0 1 0,0-1-1,0 0 1,1 0 0,-1 0 0,0 0 0,0 0-1,0 0 1,0 1 0,0-1 0,0 0 0,0 0-1,0 0 1,1 0 0,-1 0 0,0 0-1,0 0 1,0 0 0,0 0 0,0 0 0,0 0-1,1 0 1,-1 0 0,0 1 0,0-1 0,0 0-1,0 0 1,0 0 0,1 0 0,-1 0-1,0 0 1,0-1 0,0 1 0,-2 3-274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15435,'-2'-3'383,"0"1"-1,0-1 0,0 1 0,-1-1 1,1 1-1,-1 0 0,1 0 0,-1 0 1,0 0-1,0 1 0,1-1 0,-7-1 0,7 2-251,-1 1 0,1-1 0,0 1-1,0 0 1,-1 0 0,1 0-1,0 0 1,0 1 0,-1-1-1,1 1 1,0-1 0,0 1-1,0 0 1,0 0 0,0 0 0,0 0-1,0 0 1,0 0 0,0 0-1,-2 2 1,-1 3-49,-1-1-1,1 1 1,0 0 0,0 0 0,1 0-1,0 1 1,0-1 0,0 1-1,1 0 1,-5 14 0,1 4 56,-9 49 0,13-61-103,1 0 1,1 1-1,0-1 0,1 0 1,0 1-1,1-1 0,0 1 1,1-1-1,6 20 0,-8-32-29,1 1-1,-1-1 0,1 0 0,-1 1 1,1-1-1,0 0 0,0 0 1,-1 1-1,1-1 0,0 0 1,0 0-1,0 0 0,0 0 0,1 0 1,-1 0-1,0 0 0,0-1 1,0 1-1,1 0 0,-1-1 1,0 1-1,1-1 0,-1 1 0,3 0 1,-2-1 3,0-1 1,0 1 0,0 0-1,0-1 1,0 1 0,-1-1-1,1 1 1,0-1 0,0 0-1,-1 0 1,1 0 0,0 0-1,-1 0 1,1 0 0,-1 0-1,1-1 1,-1 1 0,2-3-1,4-4 101,0-1 0,-1 0 0,-1-1 0,1 1 0,-2-1 0,1 0 0,-1 0 0,5-20 0,-5 12 183,-1-1 0,0 1 0,-1-1 0,-2-26 1,-5 22 150,-1 12-479,6 11 13,0 0 0,0 0 0,0 0 0,0 0 0,-1 0 0,1 0 0,0-1 0,0 1 0,0 0 0,-1 0 0,1 0 0,0 0 0,0 0 0,-1 0 0,1 0 0,0 0 0,0 0 0,-1 0 1,1 0-1,0 0 0,0 0 0,0 0 0,-1 0 0,1 0 0,0 0 0,0 0 0,-1 1 0,1-1 0,0 0 0,0 0 0,0 0 0,-1 0 0,1 0 0,0 1 0,0-1 0,0 0 0,-1 0 0,1 2-111,-1 0-1,0 0 0,0-1 1,1 1-1,-1 0 1,1 0-1,0 0 0,-1 0 1,1 0-1,0 0 1,0 0-1,1 3 0,-1-1-68,0 10-365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15971,'3'24'2129,"1"5"-1345,-1 3-328,0-4 1417,-2 1-953,0-2-168,2-4-456,0-4-256,-1-6-432,-1-8 936,-1-12-600,0-9 0,2-4 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 17844,'5'-7'2452,"-8"5"-596,-10 11 383,4 2-1971,1 0 1,1 1 0,0 0 0,0 1-1,1 0 1,1 0 0,-7 25 0,7-16-257,0 1 0,2-1 0,-2 46 1,5-63-7,1 0 0,-1 0 0,1 0 1,-1 0-1,1 0 0,1 0 0,-1 0 1,1 0-1,0 0 0,0-1 0,3 7 1,-4-10-6,0 0 1,0 0 0,0 0 0,0 0 0,0 0 0,0 0 0,0 0 0,0 0-1,0 0 1,1-1 0,-1 1 0,0 0 0,0-1 0,1 1 0,-1-1 0,0 1 0,3-1-1,-1 0 0,-1 0 0,0 0 0,0 0-1,1-1 1,-1 1 0,0-1 0,0 0-1,0 1 1,0-1 0,0 0 0,0 0-1,0-1 1,0 1 0,3-2 0,4-5 81,-1 1 1,1-2-1,-1 1 1,-1-1-1,1 0 0,-1-1 1,-1 1-1,0-1 1,0-1-1,-1 1 1,-1-1-1,0 0 1,0 0-1,-1 0 0,0-1 1,-1 1-1,0-1 1,-1 1-1,0-1 1,-1 0-1,0 1 1,-3-15-1,2 23-42,0-1-1,0 1 1,0 0-1,0-1 1,-1 1 0,1 0-1,-1 0 1,0 0-1,0 0 1,0 0-1,0 1 1,-1-1-1,1 1 1,-1-1 0,-4-2-1,6 4-88,-1 0 1,0 0-1,1 0 0,-1 0 0,1 1 1,-1-1-1,0 1 0,0-1 0,1 1 1,-1-1-1,0 1 0,0 0 0,0 0 1,1 0-1,-1 0 0,0 0 0,0 1 1,1-1-1,-1 0 0,0 1 0,0-1 1,1 1-1,-1 0 0,0 0 0,1-1 1,-1 1-1,1 0 0,-1 0 0,1 0 1,0 1-1,-2 0 0,-3 4-354,0 0 0,1 0 0,0 0 0,0 1 0,-6 10 0,1 6-357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94 12147,'2'-41'2890,"-2"33"-1720,0 0-1,1 0 1,0 0 0,2-11 0,0 18 1353,2 8-1431,4 15-812,-6-16 28,25 57 283,60 123 263,-79-172-768,-1 2 1,-1-1 0,0 1-1,10 33 1,-16-45-5,-1 1 1,1-1-1,-1 0 1,1 1-1,-1-1 1,0 0-1,-1 1 1,1-1-1,-1 0 1,0 0-1,0 1 1,0-1-1,-1 0 1,1 0-1,-1 0 1,0 0-1,0 0 1,0-1-1,-1 1 1,0-1-1,1 1 1,-1-1-1,0 0 1,0 0-1,-4 3 1,1-3-31,0 1 1,1-1-1,-1-1 1,0 1 0,0-1-1,-1 0 1,1 0 0,0-1-1,-1 1 1,1-2-1,-1 1 1,1-1 0,-1 0-1,1 0 1,-1 0 0,1-1-1,-1 0 1,1-1 0,0 1-1,-1-1 1,1-1-1,0 1 1,0-1 0,1 0-1,-1 0 1,0-1 0,-6-5-1,12 9-112,-1 0 1,1 0-1,0 0 0,-1-1 1,1 1-1,0 0 0,-1 0 0,1 0 1,0-1-1,0 1 0,-1 0 1,1 0-1,0-1 0,0 1 0,0 0 1,0-1-1,-1 1 0,1 0 1,0-1-1,0 1 0,0 0 0,0-1 1,0 1-1,0 0 0,0-1 0,0 1 1,0 0-1,0-1 0,0 1 1,0 0-1,0-1 0,0 1 0,0 0 1,0-1-1,0 1 0,0 0 1,0-1-1,1 1 0,-1 0 0,0-1 1,0 1-1,0 0 0,1 0 0,-1-1 1,0 1-1,1-1 0,2-3-542,1-6-176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61 17260,'0'-5'767,"0"0"1,0 0-1,-1 0 1,1 0-1,-1 0 1,0 0-1,-3-9 1,3 13-633,1 1 1,-1-1-1,1 0 1,-1 0-1,1 1 1,-1-1-1,1 0 1,-1 1-1,0-1 1,1 0 0,-1 1-1,0-1 1,0 1-1,1-1 1,-1 1-1,0 0 1,0-1-1,0 1 1,-1-1-1,0 1-52,0 0 0,0 0 0,0 0 0,1 1 0,-1-1 0,0 0 0,0 1 0,0-1 0,0 1 0,1 0 0,-1-1 0,0 1 0,-1 1 0,-6 3-32,0 0 0,1 0-1,-1 1 1,2 1-1,-1-1 1,0 1-1,1 0 1,1 1-1,-1 0 1,1 0-1,0 0 1,1 1-1,0-1 1,1 1 0,-1 1-1,2-1 1,-1 1-1,-2 13 1,6-21-50,-1 0 0,1 1 0,0-1 1,0 0-1,0 0 0,0 0 0,0 1 1,1-1-1,-1 0 0,1 0 0,-1 0 1,1 1-1,0-1 0,2 3 0,-3-4 0,1-1-1,-1 1 1,1 0-1,0-1 1,-1 1-1,1-1 1,0 1-1,-1-1 0,1 0 1,0 1-1,0-1 1,-1 0-1,1 1 1,0-1-1,0 0 1,0 0-1,-1 0 1,1 0-1,0 0 0,0 0 1,0 0-1,0 0 1,-1 0-1,1 0 1,0 0-1,0 0 1,0-1-1,-1 1 1,1 0-1,0-1 0,0 1 1,-1 0-1,1-1 1,0 1-1,0-1 1,-1 1-1,1-1 1,-1 1-1,1-1 1,0-1-1,6-4-5,-1-1-1,0 1 0,-1-1 1,1-1-1,-1 1 1,-1-1-1,1 0 1,-1 0-1,-1 0 1,0 0-1,0-1 1,2-10-1,9-21-221,-14 40 218,0 0-1,0 1 0,0-1 1,0 0-1,0 0 0,1 0 1,-1 1-1,0-1 0,0 0 0,0 0 1,0 0-1,0 1 0,1-1 1,-1 0-1,0 0 0,0 0 1,0 0-1,1 0 0,-1 0 1,0 0-1,0 1 0,1-1 1,-1 0-1,0 0 0,0 0 1,1 0-1,-1 0 0,0 0 0,0 0 1,1 0-1,-1 0 0,0 0 1,0 0-1,0 0 0,1 0 1,-1-1-1,0 1 0,0 0 1,1 0-1,-1 0 0,0 0 1,0 0-1,0 0 0,1 0 1,-1-1-1,0 1 0,0 0 1,0 0-1,0 0 0,1-1 0,-1 1 1,0 0-1,0 0 0,0 0 1,0-1-1,0 1 0,0 0 1,0 0-1,0-1 0,0 1 1,1 0-1,-1 0 0,0-1 1,7 25-118,-6-19 58,5 16-52,23 68-44,-25-79 164,1 0-1,0 0 0,1 0 1,0-1-1,1 1 1,9 10-1,5 0-15,17 18-36,-36-35 67,1 0-1,-1-1 1,0 1-1,0 0 1,0 0-1,-1 1 1,1-1-1,-1 0 1,0 1-1,0-1 1,1 5-1,-2-6 58,0 1-1,-1-1 0,1 0 1,-1 0-1,1 0 1,-1 0-1,0 1 1,0-1-1,0 0 1,0 0-1,0 0 1,-1-1-1,1 1 1,-1 0-1,1 0 0,-1-1 1,1 1-1,-1-1 1,0 1-1,0-1 1,0 0-1,0 0 1,-3 2-1,-4 2 250,0-1-1,0 0 1,0-1-1,-11 3 1,17-5-330,0-1-1,0 1 1,0-1 0,0 0 0,0 0 0,0 0 0,0 0-1,0 0 1,0-1 0,1 0 0,-6-1 0,7 2-69,1 0 1,-1 0-1,1-1 1,-1 1-1,1 0 1,-1-1-1,1 1 1,-1 0-1,1-1 1,0 1-1,-1-1 1,1 1-1,-1-1 1,1 1-1,0-1 1,-1 1-1,1-1 1,0 1-1,0-1 1,-1 1-1,1-1 1,0 0-1,0 0 1,0 0-33,0 0 0,0-1 1,1 1-1,-1 0 0,0 0 1,1 0-1,-1-1 0,1 1 1,-1 0-1,1 0 0,-1 0 1,1 0-1,0 0 0,0 0 1,1-2-1,9-8-739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6:0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18948,'-1'-1'173,"0"-1"1,-1 1-1,1-1 0,-1 1 0,0 0 0,1 0 1,-1 0-1,0 0 0,0 0 0,1 0 1,-1 1-1,0-1 0,0 0 0,0 1 1,0 0-1,0-1 0,0 1 0,0 0 0,0 0 1,0 0-1,0 0 0,0 0 0,0 1 1,0-1-1,0 1 0,0-1 0,0 1 1,1 0-1,-1-1 0,0 1 0,0 0 0,1 0 1,-1 0-1,-2 3 0,-3 1 79,0 0 0,1 1 0,-1 0 0,1 0 0,1 0 0,-1 1 0,-3 7 0,-2 3-81,1 1-1,-8 21 1,14-31-143,1 0 0,1 0 0,0 0 1,0 1-1,0-1 0,1 1 0,0 13 1,1-21-26,-1-1 0,1 0 1,0 1-1,0-1 0,0 1 1,0-1-1,0 1 1,1-1-1,-1 0 0,0 1 1,0-1-1,0 1 0,0-1 1,0 0-1,1 1 0,-1-1 1,0 1-1,0-1 1,0 0-1,1 1 0,-1-1 1,0 0-1,1 1 0,-1-1 1,1 1-1,7-6 40,8-18-16,-14 20-22,9-17-45,-1-1-1,-1 0 0,10-31 0,-4 8-312,-15 44 328,0-1 0,0 1 0,0-1 0,0 0-1,1 1 1,-1-1 0,0 1 0,0-1 0,1 1 0,-1-1-1,0 1 1,1-1 0,-1 1 0,0-1 0,1 1 0,-1 0 0,1-1-1,-1 1 1,1-1 0,-1 1 0,1 0 0,-1 0 0,1-1-1,0 1 1,0 0 7,-1 0-1,1 0 1,-1 1-1,1-1 1,-1 0-1,1 1 1,-1-1-1,1 1 1,-1-1-1,1 0 1,-1 1-1,1-1 1,-1 1-1,0-1 1,1 1-1,-1-1 1,0 1-1,1 0 0,-1 0 1,15 41-298,-12-30 215,3 3 77,0 0 1,0-1 0,2 0-1,0 0 1,12 16-1,-13-22 34,0 0-1,1 0 0,0-1 0,0 0 0,1 0 0,-1-1 0,1 0 0,18 8 0,-12-7 29,1 0-25,0 1-1,0 0 1,22 17-1,-34-22 23,0 0-1,-1 1 1,1-1-1,-1 1 1,0 0-1,0 0 1,0 0-1,0 0 1,-1 0-1,1 1 1,-1-1-1,0 1 1,-1-1 0,1 1-1,-1 0 1,0 0-1,1 8 1,-2-6 183,0 0 1,0 1 0,0-1-1,-1 1 1,0-1 0,0 0-1,-1 0 1,0 0 0,-1 0-1,-4 11 1,5-14-85,0-1-1,-1 1 1,1-1-1,-1 1 1,1-1-1,-1 0 1,0 0-1,0-1 1,0 1-1,-1 0 1,1-1-1,-1 0 1,1 0-1,-1 0 1,0 0-1,0-1 1,0 1-1,0-1 1,0 0-1,-4 1 1,-5-1 62,-1-1 1,1 1-1,-20-4 1,-9 1-1714,33 4-2637,4-4 3150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38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3191 221 10226,'-260'-83'2484,"204"69"-2163,-2 2-1,-96-7 0,52 17-317,0 5-1,0 4 1,-187 38-1,-291 106-180,559-145 183,-211 65 65,-228 103 0,397-145-58,2 2-1,1 3 1,1 3-1,-58 48 1,79-53-33,2 1 1,0 2-1,3 2 0,1 1 1,2 1-1,-37 63 1,44-61-60,3 1 0,1 0 0,2 2 0,1 0 0,3 0 1,-9 58-1,16-62 35,2 1 0,2-1 0,1 1 0,2-1 1,2 0-1,2 1 0,15 58 0,-8-55 22,1-1 0,2 0 0,3 0 0,39 68 0,-42-85 7,2-2 0,1 0 0,1-1-1,1 0 1,1-2 0,1-1 0,1 0 0,31 20 0,-12-15-8,1-1-1,1-3 1,1-1 0,1-2 0,0-3 0,63 13-1,294 30-137,-9-30 344,1-17-1,0-18 1,478-69 0,-655 44 91,349-98 0,-435 88-323,-2-5-1,-2-5 1,214-124 0,-290 143-34,0-2 0,-2-2 0,58-57 0,-84 70 49,0-1 0,-2-1-1,-1-1 1,-2-1 0,0 0 0,-2-2 0,21-49 0,-32 65 48,-1-1 0,-1 1 0,-1-1 0,0 0 0,-1 0-1,0 0 1,-2 0 0,1 0 0,-2 0 0,0 0 0,-1-1 0,0 2 0,-1-1 0,-1 0 0,0 1 0,-1-1 0,-11-20 0,0 4 56,-2 1-1,-1 1 1,-2 0-1,0 2 1,-2 0-1,-1 2 1,-48-40-1,-7 3 131,-124-73 0,-458-230 249,440 262-354,-258-80 0,358 145-134,-2 7 0,-241-31 0,147 46-15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142 264 14155,'4'-6'548,"0"-1"0,0 1-1,0-1 1,-1 0 0,3-10 0,-4 13-214,-1 0-1,-1 1 1,1-1 0,0 0 0,-1 0-1,0 0 1,0 0 0,0 0 0,0 1-1,0-1 1,-1 0 0,-1-5 0,1 8-260,1-1 0,0 1 0,-1 0 1,0 0-1,1 0 0,-1 0 0,0 0 1,1 0-1,-1 0 0,0 0 0,0 0 1,0 1-1,0-1 0,0 0 0,0 0 1,0 1-1,0-1 0,0 1 0,0-1 0,0 1 1,0-1-1,0 1 0,-1 0 0,1-1 1,0 1-1,0 0 0,0 0 0,-1 0 1,1 0-1,0 0 0,0 0 0,0 0 1,-1 0-1,1 1 0,0-1 0,0 0 1,0 1-1,-3 0 0,-2 2 35,0 0 0,0 0 0,0 1 1,0-1-1,-8 7 0,4-1-56,-1 1 1,1-1 0,-14 21-1,20-26-52,1 0 0,0 0-1,1 1 1,-1-1-1,1 1 1,0 0 0,0 0-1,0 0 1,1 0 0,-1 0-1,1 0 1,0 10-1,1-15 2,0 1 0,0 0 0,0 0 0,0 0 0,0 0-1,1 0 1,-1 0 0,0-1 0,0 1 0,1 0-1,-1 0 1,1 0 0,-1-1 0,1 1 0,-1 0 0,1-1-1,-1 1 1,1 0 0,0-1 0,-1 1 0,1-1 0,0 1-1,-1-1 1,1 1 0,0-1 0,0 1 0,0-1-1,0 0 1,-1 1 0,1-1 0,0 0 0,0 0 0,0 0-1,0 0 1,0 0 0,0 0 0,4 0 10,-1 0 1,1 0-1,-1-1 0,1 0 0,5-1 1,11-5 49,-1-1 0,0-1-1,0-1 1,-1 0 0,0-1 0,22-18 0,96-90 496,-53 26-178,-69 76-295,-22 26-103,1 0-1,-9 19 1,-2 3-15,-36 66-108,47-85-38,1 0 0,1 0 0,0 0 0,0 1 0,2-1-1,-3 20 1,5-30 83,0-1 0,-1 1 1,1-1-1,0 1 0,0 0 0,1-1 0,-1 1 0,0-1 0,1 1 1,-1-1-1,0 1 0,1-1 0,0 1 0,-1-1 0,1 1 1,0-1-1,0 0 0,0 0 0,0 1 0,0-1 0,0 0 0,0 0 1,0 0-1,0 0 0,1 0 0,-1 0 0,0 0 0,1 0 0,-1-1 1,0 1-1,1 0 0,-1-1 0,1 0 0,-1 1 0,1-1 1,-1 0-1,1 1 0,0-1 0,-1 0 0,4 0 0,2-1-239,1 0 0,-1 0 0,0 0 1,1-1-1,-1 0 0,0 0 0,8-4 0,20-10-1540,0-2 1,60-42 0,-76 46 3851,23-24 0,-51 40-125,-9 5-476,-1 4-799,1 0 0,0 2 1,1 0-1,0 0 0,1 2 0,-22 26 1,37-41-563,1 1 0,-1 0 1,0 0-1,1 0 1,-1 0-1,0 0 0,1 0 1,0 0-1,-1-1 0,1 2 1,-1-1-1,1 0 1,0 0-1,0 0 0,-1 0 1,1 2-1,1-3-9,-1 0-1,0 0 0,0 1 1,1-1-1,-1 0 1,0 0-1,1 1 1,-1-1-1,0 0 0,1 0 1,-1 0-1,0 0 1,1 1-1,-1-1 1,0 0-1,1 0 1,-1 0-1,0 0 0,1 0 1,-1 0-1,1 0 1,-1 0-1,0 0 1,1 0-1,-1 0 0,0 0 1,1 0-1,0-1 1,33-12 113,10-12-27,20-10 54,-59 32-133,1 0 0,0 1-1,0 0 1,0 1 0,0-1 0,0 1 0,0 0 0,11 0 0,-14 2-11,-1-1 0,1 1 0,-1 0 1,0 0-1,1 0 0,-1 0 0,0 0 0,1 0 0,-1 1 1,0-1-1,0 1 0,0 0 0,0-1 0,-1 1 1,1 0-1,0 0 0,-1 0 0,1 0 0,-1 0 1,0 1-1,0-1 0,0 0 0,1 3 0,0-2-8,-1 0 0,0 0 1,1 0-1,0 0 0,0 0 0,0 0 0,0-1 0,0 1 0,0-1 0,1 0 0,-1 0 0,1 0 0,0 0 1,0 0-1,-1 0 0,6 1 0,-1-1-10,0-2 1,1 1 0,-1-1-1,0 0 1,0 0-1,1-1 1,-1 0 0,0 0-1,0-1 1,0 0-1,12-5 1,11-2-58,-30 9 73,0 0 0,1 0 0,-1 0 0,0-1 0,0 1 1,1 0-1,-1 0 0,0 0 0,0 0 0,0 0 0,1 0 0,-1 0 0,0 0 0,0 0 0,1 0 0,-1 0 0,0 0 0,0 0 0,1 0 0,-1 0 0,0 0 0,0 0 0,1 0 0,-1 0 0,0 0 0,0 0 0,0 0 0,1 0 0,-1 1 0,0-1 0,0 0 0,0 0 0,1 0 0,-1 0 0,0 1 0,0-1 0,0 0 0,0 0 0,1 0 0,-1 1 0,-4 7-46,-2-2 116,11-10 280,50-52 114,0-2-506,82-63 0,-130 116-28,0 1-1,0 0 1,1 0-1,-1 1 1,1 0 0,11-3-1,5-2-187,-9-6 88,-14 13 155,-6 9 27,-20 36 45,2 0 1,2 2-1,2 0 1,-16 60-1,-35 198 268,70-302-323,-4 20 36,-1-1-1,-14 39 1,11-48 154,8-12-186,-1 0-1,1 0 0,0 0 1,0 0-1,-1 0 1,1 0-1,0 0 0,0-1 1,-1 1-1,1 0 0,0 0 1,0 0-1,0 0 1,-1 0-1,1-1 0,0 1 1,0 0-1,0 0 0,0 0 1,-1 0-1,1-1 0,0 1 1,0 0-1,0 0 1,0-1-1,0 1 0,0 0 1,0 0-1,-1 0 0,1-1 1,0 1-1,-5-28 248,3-9-179,1 1 1,2-1-1,1 1 0,2 0 0,2-1 0,1 2 1,12-38-1,-17 67-119,1 0 1,-1-1 0,1 1-1,0 0 1,1 0 0,-1 1-1,8-9 1,-8 10-13,1 1 0,-1 0 0,1 0-1,0 1 1,-1-1 0,1 1 0,0 0 0,0 0 0,1 0 0,-1 1 0,0-1-1,6 0 1,21-4-115,9 0-39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15387,'10'-10'1405,"-8"6"-1013,1 1-1,0 0 1,0-1 0,1 1-1,-1 0 1,1 1 0,-1-1-1,1 1 1,0-1 0,5-1 0,-9 4-334,0 0 0,0 0 1,0 0-1,1 0 1,-1 0-1,0 0 0,0 0 1,0 0-1,1 0 1,-1 0-1,0 0 1,0 0-1,0 0 0,1 0 1,-1 0-1,0 0 1,0 0-1,0 0 0,1 0 1,-1 0-1,0 1 1,0-1-1,0 0 1,0 0-1,1 0 0,-1 0 1,0 0-1,0 0 1,0 1-1,0-1 0,0 0 1,0 0-1,1 0 1,-1 1-1,0-1 1,0 0-1,0 0 0,0 0 1,0 1-1,-2 10 1062,-9 16-497,9-24-474,-17 34 256,10-20-299,0 0 0,1 0 1,-8 28-1,15-44-102,1-1 0,0 1 1,-1 0-1,1 0 0,0 0 0,0 0 1,-1 0-1,1 0 0,0 0 0,0 0 0,0 0 1,0 0-1,0 0 0,1 0 0,-1 0 1,0 0-1,0 0 0,1 0 0,-1 0 0,0 0 1,1 0-1,-1 0 0,1 0 0,-1 0 1,1-1-1,0 1 0,-1 0 0,1 0 0,0-1 1,0 1-1,-1 0 0,1-1 0,0 1 1,0-1-1,0 1 0,0-1 0,0 1 1,-1-1-1,1 0 0,0 1 0,0-1 0,0 0 1,0 0-1,0 0 0,0 0 0,0 0 1,0 0-1,0 0 0,0 0 0,0 0 0,2-1 1,5 0 17,1 0 1,-1-1-1,0 0 1,14-6-1,15-10 52,0-2 0,67-47 0,-62 39-39,-42 27-35,1 1 0,-1 0-1,1-1 1,-1 1 0,1 0 0,-1-1-1,1 1 1,-1 0 0,1 0-1,-1-1 1,1 1 0,0 0-1,-1 0 1,1 0 0,-1 0-1,1 0 1,-1 0 0,1 0-1,0 0 1,0 0 0,1 9-13,-10 22-13,4-19 22,3-10 5,0 1 0,1 0 0,-1 0 0,1 0-1,0 0 1,0 0 0,0-1 0,0 1 0,0 0 0,1 0 0,-1 0 0,1 0-1,0 0 1,0-1 0,1 4 0,-1-5 4,0 0 0,0 1 0,1-1 0,-1 0 0,0 0 0,0 0 0,1 0 0,-1 0 0,1 0 0,-1-1 0,1 1 0,-1 0 0,1-1 0,0 1 0,-1-1 0,1 1 0,0-1 0,-1 0 0,1 0 0,0 0 0,-1 0 0,1 0 0,0 0 0,-1 0-1,1-1 1,0 1 0,2-1 0,6-2 32,1 0-1,-1-1 1,0 0-1,0 0 0,0-1 1,-1-1-1,1 1 0,15-15 1,-10 8 15,-1-1 1,-1 0-1,0-1 0,14-21 1,-27 35-53,0-1 0,1 1 0,-1-1 0,1 1 1,-1-1-1,0 1 0,1-1 0,-1 1 0,0-1 0,0 0 0,1 1 0,-1-1 1,0 1-1,0-1 0,0 0 0,0 1 0,0-1 0,0 0 0,0 1 1,0-1-1,0-1 0,0 2-1,-1 0 0,1 0 0,-1 0 0,1 0 0,0 0 1,-1 0-1,1 0 0,-1 0 0,1 1 0,0-1 0,-1 0 0,1 0 0,0 0 0,-1 0 1,1 0-1,0 1 0,-1-1 0,1 0 0,0 0 0,-1 1 0,1-1 0,0 0 0,-1 0 1,1 1-1,0-1 0,0 0 0,-1 1 0,1-1 0,0 0 0,0 1 0,0 0 1,-4 3-7,-27 42-59,29-43 64,0 0-1,1-1 1,0 1 0,-1 0 0,1 0 0,0 0 0,1 0-1,-1 0 1,0 1 0,1-1 0,0 0 0,0 0 0,0 0-1,0 6 1,1-8 2,-1-1 1,1 1-1,-1 0 0,1 0 0,-1 0 1,1 0-1,0-1 0,-1 1 0,1 0 1,0 0-1,-1-1 0,1 1 0,0-1 0,0 1 1,0-1-1,0 1 0,0-1 0,-1 1 1,1-1-1,0 0 0,0 1 0,0-1 1,0 0-1,0 0 0,0 0 0,0 0 0,0 0 1,2 0-1,28-4 20,-10-3 19,0-1 1,-1-1-1,0 0 1,29-19-1,-54 32-264,0 1 1,0 1-1,0-1 0,1 1 0,0 0 0,-6 10 1,8-11-53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 11658,'-2'-3'630,"0"-1"0,0 1 0,1 0 0,-1-1 0,1 1 0,-2-8 0,0 3 1402,2 12-1568,0 1 0,-1-1 0,0 1 0,0-1 0,0 1 1,0-1-1,0 0 0,-1 0 0,-4 6 0,-2 4 107,-12 18 61,12-18-414,1-1 0,0 1 0,1 0 1,0 1-1,-6 18 0,13-32-201,0 0-1,-1-1 0,1 1 0,0 0 0,0-1 0,0 1 1,0 0-1,0-1 0,0 1 0,0 0 0,0-1 1,0 1-1,0 0 0,0 0 0,0-1 0,0 1 0,0 0 1,1-1-1,-1 1 0,0 0 0,0-1 0,1 1 1,-1-1-1,1 1 0,-1 0 0,0-1 0,1 1 0,-1-1 1,2 1-1,-1 0 1,0-1 0,1 0 0,-1 1 1,0-1-1,1 0 0,-1 0 0,0 0 1,1 0-1,-1 0 0,0 0 0,1-1 1,-1 1-1,0 0 0,2-1 0,7-3 52,-1 1 0,0-2 0,10-5-1,4-5 36,-1-1 0,-1-1 0,32-32 0,-53 48-105,0 1 0,1-1 0,-1 1 0,0-1 0,1 1 0,-1-1 0,0 1-1,1 0 1,-1-1 0,1 1 0,-1-1 0,0 1 0,1 0 0,-1-1 0,1 1 0,-1 0 0,1 0-1,-1-1 1,1 1 0,0 0 0,-1 0 0,1 0 0,-1 0 0,1 0 0,-1 0 0,1 0-1,0 0 1,0 0 0,-1 14-53,-1 1 13,1-14 41,0-1-1,0 0 1,0 0-1,0 1 1,0-1-1,0 0 1,0 1-1,0-1 1,0 0-1,1 0 1,-1 1-1,0-1 1,0 0-1,0 1 1,0-1-1,0 0 1,1 0-1,-1 0 1,0 1-1,0-1 1,0 0-1,1 0 1,-1 0-1,0 1 1,0-1-1,1 0 1,-1 0-1,0 0 1,1 0-1,-1 0 1,0 1-1,0-1 1,1 0-1,-1 0 0,1 0 1,8-1 15,1 0 0,-1-1 1,11-3-1,-9 2-2,-1 1 0,0 0 0,1 0 0,14 0 0,-23 2-11,1 0-1,-1 0 1,1 1-1,-1-1 1,0 1 0,0-1-1,1 1 1,-1 0 0,0 0-1,0 0 1,0 0 0,0 0-1,0 0 1,0 1-1,0-1 1,0 1 0,0-1-1,-1 1 1,1 0 0,0 0-1,-1-1 1,0 1-1,1 0 1,0 3 0,1 0 246,-3-7 173,3-15 14,0 13-791,-1 1 1,1-1-1,0 1 0,-1 0 0,2 0 1,5-5-1,-1 1-76,1-1-119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19548,'6'17'1897,"11"-2"-1097,6-1-304,14-3 896,9-1-288,10-4-375,4-3-233,0-2-632,0-1-448,-11-1 463,-5-3-23,-16-2-152,-10 0-104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14467,'0'1'153,"1"-1"1,0 1-1,-1-1 1,1 1-1,-1-1 1,1 1-1,0-1 0,-1 1 1,1-1-1,0 0 1,0 1-1,-1-1 0,1 0 1,0 0-1,0 0 1,-1 1-1,1-1 0,0 0 1,0 0-1,0 0 1,-1 0-1,1 0 0,0-1 1,0 1-1,0 0 1,-1 0-1,2-1 0,25-8 1517,-24 8-1383,24-11 321,0-1 1,0-1-1,-2-1 0,1-1 0,-2-2 1,-1 0-1,0-2 0,38-42 1,-55 56-535,-1 0 0,0 0 0,0-1 0,0 1 0,-1-1 0,0 0 0,-1-1 1,1 1-1,-1-1 0,-1 1 0,4-16 0,-6 22-66,0 0-1,0 0 1,1 0 0,-1 0-1,0 0 1,0 0 0,0 0-1,-1 0 1,1 0 0,0 1-1,0-1 1,0 0 0,-1 0-1,1 0 1,0 0 0,-1 0-1,1 0 1,-1 1 0,1-1-1,-1 0 1,1 0 0,-1 1-1,0-1 1,1 0 0,-1 1-1,0-1 1,1 1 0,-1-1-1,0 1 1,0-1 0,0 1-1,1-1 1,-1 1 0,0 0-1,0-1 1,0 1 0,0 0-1,0 0 1,0 0 0,0 0-1,0 0 1,-1 0 0,-1 0 2,0 0 0,-1 1-1,1 0 1,0 0 0,0 0 0,0 0 0,0 0 0,0 1 0,0-1-1,1 1 1,-6 3 0,-4 6-10,1 0 0,0 0-1,1 1 1,0 0 0,-13 21-1,18-24-7,0-1 0,0 1-1,1 0 1,1 0-1,-1 0 1,2 1-1,-1-1 1,1 1-1,1 0 1,-1 10 0,2-18 6,0 0 0,0-1 0,0 1 0,0 0 0,0-1 0,1 1 0,-1 0 0,1-1 0,-1 1 0,1-1 0,0 1 0,-1-1 0,1 1 0,0-1 0,0 0 0,0 1 0,0-1 0,0 0 1,0 0-1,2 2 0,0-2 1,-1 1 0,1-1 0,-1 1 0,1-1 0,0 0 1,0 0-1,0-1 0,-1 1 0,1 0 0,5-1 1,5 0 3,-1 0 0,1-1 1,-1 0-1,18-5 0,89-31 92,-87 25-36,1 2 0,63-12 0,-94 22-57,-1-1 0,1 1-1,-1 0 1,0-1 0,1 1-1,-1 0 1,1 0 0,-1 0 0,1 0-1,-1 0 1,1 1 0,-1-1-1,1 0 1,-1 1 0,1-1-1,-1 1 1,0-1 0,1 1 0,-1 0-1,0 0 1,0-1 0,1 1-1,-1 0 1,0 0 0,0 0-1,0 0 1,1 2 0,-1 1-5,0-1 0,0 1 1,0 0-1,-1 0 0,1 0 0,-1-1 1,0 1-1,-1 7 0,1-5-5,0-5 6,-1 1 1,1 0-1,0-1 1,0 1-1,1 0 0,-1-1 1,0 1-1,1 0 1,-1-1-1,0 1 0,1-1 1,0 1-1,-1-1 1,1 1-1,0-1 0,0 1 1,0-1-1,0 0 1,0 1-1,0-1 1,2 2-1,-1-2 0,0 0-1,0 0 1,0 0 0,0-1 0,0 1 0,0 0-1,1-1 1,-1 0 0,0 1 0,0-1-1,0 0 1,1 0 0,-1 0 0,0 0-1,4-1 1,5-2-57,0 0 1,0 0-1,0-1 0,-1 0 0,0-1 0,0 0 1,0 0-1,0-1 0,-1-1 0,0 0 0,0 0 1,11-12-1,7-10-1242,-2-2 1,26-38-1,-45 60 874,101-144-3951,-68 100 3114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15387,'0'12'547,"-1"1"0,-1-1 0,0 0 0,0 0-1,-2 0 1,-4 13 0,-34 66 1450,24-56-1184,-150 295 2458,146-267-3138,19-104-649,-1 2 0,-3-1 0,0 0 0,-18-49-1,3 9 1127,22 80-595,0-1-1,0 1 1,-1 0-1,1 0 1,0 0-1,0 0 1,0-1-1,0 1 1,0 0-1,0 0 1,0 0-1,0 0 1,0-1-1,0 1 1,0 0-1,0 0 1,0 0-1,0-1 1,0 1-1,0 0 1,0 0-1,0 0 1,0 0-1,0-1 1,0 1-1,0 0 1,0 0-1,0 0 0,1 0 1,-1-1-1,0 1 1,0 0-1,0 0 1,0 0-1,0 0 1,0 0-1,1-1 1,-1 1-1,0 0 1,0 0-1,0 0 1,0 0-1,1 0 1,-1 0-1,0 0 1,0 0-1,0 0 1,0 0-1,1 0 1,-1 0-1,0 0 1,0 0-1,0 0 1,1 0-1,-1 0 1,0 0-1,0 0 1,0 0-1,0 0 1,1 0-1,-1 0 1,0 0-1,0 0 1,0 0-1,0 0 1,1 0-1,-1 1 1,0-1-1,13 8 272,-13-8-238,27 16-290,-1-1 0,2-1 0,0-2 0,0-1 0,1-1 0,1-1 0,-1-2 0,45 6 0,-59-10-395,1-1-1,-1 0 0,1-1 1,-1-1-1,0-1 1,1 0-1,-1-1 0,1 0 1,14-5-1,-18 3 51,25-11-697,-35 14 1385,-1 0-1,0 0 1,0 1 0,1-1-1,-1 0 1,0 0 0,0 0-1,0 0 1,0 0 0,0-1-1,0 1 1,0 0 0,-1 0-1,1-1 1,0 1 0,-1 0-1,1-1 1,-1 1 0,1 0-1,-1-1 1,0 1 0,1-3-1,-2 4 21,1 0 1,-1 0-1,1-1 0,0 1 0,-1 0 1,1 0-1,-1 0 0,1 0 0,-1 0 1,1 0-1,-1 0 0,1 0 0,0 0 1,-1 0-1,1 1 0,-1-1 0,1 0 1,-1 0-1,1 0 0,0 0 0,-1 1 1,1-1-1,-1 0 0,1 0 0,0 1 0,-1 0 1,-12 6 1135,3-1-778,0 0 1,1 1 0,-1 0 0,2 0 0,-1 1-1,1 0 1,0 1 0,-8 11 0,15-18-477,0-1-1,1 0 1,-1 0 0,1 1 0,0-1-1,0 0 1,-1 1 0,1-1 0,0 1-1,0-1 1,0 0 0,0 1 0,0-1 0,1 0-1,-1 1 1,0-1 0,1 0 0,-1 0-1,1 1 1,-1-1 0,1 0 0,-1 0-1,1 1 1,0-1 0,0 0 0,0 0 0,-1 0-1,1 0 1,0 0 0,0 0 0,1-1-1,-1 1 1,0 0 0,2 1 0,7 4-67,0 1 1,0-2 0,12 6 0,-8-5 44,9 6-28,-15-9 52,1 1 0,-1 0 0,0 1 0,0 0 0,0 0 0,10 10 0,-18-15 3,1 1-1,-1-1 1,0 1-1,1-1 0,-1 1 1,0 0-1,1-1 1,-1 1-1,0-1 1,0 1-1,1-1 1,-1 1-1,0 0 1,0-1-1,0 1 1,0 0-1,0-1 1,0 1-1,0 0 1,0-1-1,0 1 0,0-1 1,-1 1-1,1 0 1,0-1-1,0 1 1,-1-1-1,1 1 1,0 0-1,0-1 1,-1 1-1,1-1 1,-1 1-1,1-1 1,-1 0-1,1 1 1,0-1-1,-1 1 1,1-1-1,-1 0 0,0 1 1,1-1-1,-1 0 1,1 1-1,-1-1 1,1 0-1,-1 0 1,0 0-1,-35 13 209,33-13-187,-56 12 148,55-11-311,0 0 1,0-1 0,-1 0 0,1 0 0,0 0-1,0-1 1,0 1 0,0-1 0,0 0 0,0 0-1,0 0 1,-5-3 0,8 4 104,1-1 1,-1 1 0,0-1-1,0 0 1,1 1-1,-1-1 1,0 0 0,1 1-1,-1-1 1,1 0-1,-1 0 1,1 0 0,-1 0-1,1 1 1,0-1-1,-1 0 1,1 0 0,0 0-1,0 0 1,-1 0-1,1 0 1,0 0 0,0 0-1,0 0 1,0 0-1,1-1 1,8-12-488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197 344 17780,'1'0'45,"-1"0"1,0 0-1,1 0 1,-1 0-1,0 0 1,1 0-1,-1 0 1,0 0-1,0 0 1,1 0-1,-1 0 1,0 0-1,1 0 1,-1 0-1,0 0 1,1 1-1,-1-1 1,0 0-1,0 0 1,1 0-1,-1 0 1,0 1-1,0-1 1,1 0-1,-1 0 1,0 1-1,0-1 1,0 0-1,1 0 1,-1 1-1,0-1 1,0 0-1,0 1 0,0-1 1,0 0-1,0 1 1,-8 10 774,-28 15 60,27-20-284,-72 53 1428,71-51-1861,1 1 0,0-1 1,0 2-1,1-1 0,-13 19 1,21-28-145,-1 1 0,0 0 1,1 0-1,-1 0 1,1 0-1,-1 0 1,1 0-1,-1 0 0,1 0 1,0 0-1,0 0 1,-1 1-1,1-1 1,0 0-1,0 0 1,0 0-1,0 0 0,0 0 1,0 0-1,1 0 1,-1 1-1,0-1 1,0 0-1,1 1 0,0-1-2,0 0 0,0 0 0,0-1-1,0 1 1,0 0 0,0-1-1,0 1 1,0 0 0,1-1 0,-1 1-1,0-1 1,0 0 0,0 1-1,1-1 1,-1 0 0,0 0-1,2 0 1,5 1 22,0-2 0,0 1-1,0-1 1,0 0 0,9-3 0,3-3 2,-1 0 0,-1-1 0,0-2 0,0 1 0,0-2 0,-1 0 0,-1-1 0,0-1 0,-1-1 0,24-26 0,-12 9-32,-2-1-1,-2-1 0,-1-2 1,25-50-1,-40 72-27,-1-1 1,0 1-1,-1-1 1,0 0-1,-1 0 1,-1-1-1,0 1 1,-1-1-1,0-14 1,-2 27 14,0 0 1,0 0-1,0 1 1,0-1 0,0 0-1,0 0 1,-1 1 0,1-1-1,-1 0 1,1 1-1,-1-1 1,0 1 0,1-1-1,-1 1 1,0-1 0,0 1-1,0-1 1,0 1-1,-1 0 1,1 0 0,0-1-1,-2 0 1,1 1-4,0 1 0,0-1 0,1 1 1,-1-1-1,0 1 0,0 0 0,0 0 0,0 0 1,0 0-1,0 0 0,0 0 0,0 1 0,1-1 0,-1 0 1,0 1-1,-3 1 0,-5 3-18,0 0-1,0 0 1,0 1 0,1 1-1,-11 8 1,2 0 48,1 1 1,-23 28-1,34-37-14,0 1 0,1 0 0,0 0 1,0 0-1,1 0 0,0 1 0,0 0 0,1-1 0,-2 12 1,4-17-6,1 1 0,0-1 0,0 1 1,0 0-1,0-1 0,0 1 0,1-1 0,0 1 1,-1-1-1,1 0 0,1 1 0,-1-1 1,0 0-1,1 1 0,0-1 0,-1 0 1,1 0-1,0 0 0,4 3 0,5 5 2,-1-1 0,2 0 0,18 12 0,-19-15 0,-1 1 1,0 0-1,16 16 0,-23-19-8,1-1-1,-1 0 1,0 1 0,-1-1 0,1 1-1,-1 0 1,0 0 0,0 0-1,-1 0 1,1 0 0,-1 1 0,0-1-1,-1 0 1,1 1 0,-1-1 0,0 0-1,-1 1 1,1-1 0,-1 0-1,0 1 1,0-1 0,0 0 0,-1 0-1,0 0 1,0 0 0,-4 6 0,2-3-9,3-6-22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2 178 13083,'2'1'393,"0"0"1,0 1 0,0-1-1,0 0 1,0 0-1,0 0 1,1-1-1,-1 1 1,0-1 0,1 1-1,-1-1 1,1 0-1,-1 0 1,0 0 0,1 0-1,-1 0 1,1 0-1,-1-1 1,0 1-1,1-1 1,-1 0 0,3-1-1,5-1 295,0-1 0,0-1 0,15-9 0,-16 9-423,-1-1 0,0-1 1,0 0-1,0 0 1,12-15-1,-18 19-235,1 0 1,-1-1-1,0 1 0,0 0 1,0-1-1,0 0 0,-1 1 1,1-1-1,-1 0 0,0 0 1,0 0-1,0 0 0,-1 0 1,1 0-1,-1 0 0,0 0 0,0 0 1,-1-4-1,1 7-26,-1-1 1,1 1-1,-1 0 1,1-1-1,-1 1 0,1 0 1,-1-1-1,0 1 0,0 0 1,0 0-1,1 0 1,-1-1-1,0 1 0,-1 0 1,1 0-1,0 0 0,0 1 1,0-1-1,0 0 1,-1 0-1,1 1 0,0-1 1,-1 1-1,1-1 0,-1 1 1,1-1-1,-1 1 1,1 0-1,0 0 0,-1 0 1,1 0-1,-1 0 0,1 0 1,-1 0-1,1 0 0,-1 0 1,1 1-1,-1-1 1,1 1-1,-3 0 0,-4 2 2,1 0 0,-1 1 0,0-1 0,1 2 0,-12 7 0,8-4-10,1 1 0,-1 1 1,1-1-1,-11 16 0,18-22 1,1 0 1,-1 1-1,1-1 0,0 1 1,0-1-1,0 1 0,0 0 1,1 0-1,-1 0 0,1 0 1,0 0-1,0 0 0,1 0 1,-1 0-1,1 0 0,0 0 1,0 0-1,1 6 0,0-8 2,0 0 0,0 0 0,0 0 0,0 0 0,0 0 0,0 0 0,0-1 0,1 1 0,-1 0 0,1-1 0,0 0 0,-1 1-1,1-1 1,0 0 0,0 1 0,-1-1 0,1 0 0,0-1 0,0 1 0,0 0 0,0 0 0,1-1 0,-1 1 0,0-1 0,0 0-1,3 0 1,6 1 0,0 0-1,0-2 0,21-2 0,-6-1 12,0-2 0,0-1 0,-1-1-1,0-1 1,32-16 0,112-73 182,-143 82-158,-6 6-23,-20 10-11,0 0-1,0 0 1,0 0 0,0 0 0,1 0 0,-1 0 0,0 0-1,0 0 1,0 0 0,0 0 0,1 0 0,-1 0 0,0 1-1,0-1 1,0 0 0,0 0 0,0 0 0,1 0 0,-1 0-1,0 0 1,0 0 0,0 0 0,0 0 0,0 1 0,0-1-1,1 0 1,-1 0 0,0 0 0,0 0 0,0 0 0,0 0-1,0 1 1,0-1 0,0 0 0,0 0 0,0 0 0,0 0-1,0 1 1,0-1 0,0 0 0,0 0 0,0 0 0,0 0-1,0 1 1,0-1 0,0 0 0,0 0 0,0 0 0,0 1-1,-15 30-35,7-18 27,4-6 2,-26 60-38,28-62 43,1 1 0,-1 0 0,1-1 0,-1 1 0,2 0 1,-1 0-1,1 0 0,0 0 0,1 10 0,-1-14-8,0-1 0,1 1 0,-1-1 0,0 0 0,1 1 0,-1-1 0,1 0 1,0 0-1,-1 1 0,1-1 0,0 0 0,0 0 0,0 0 0,-1 0 0,1 0 0,0 0 0,1 0 0,-1 0 0,0 0 0,0-1 0,0 1 0,0 0 0,1-1 0,-1 1 0,0-1 0,1 1 0,-1-1 0,0 1 0,1-1 0,-1 0 0,1 0 1,-1 0-1,0 0 0,1 0 0,2 0 0,-1-1-123,-1 1 0,1-1 0,0 0 0,0 0 0,0 0 0,-1 0 0,1-1 0,-1 1 1,1-1-1,-1 1 0,1-1 0,-1 0 0,0 0 0,0 0 0,0 0 0,3-4 0,-1-1-3,0-1-1,0 0 1,-1 1 0,0-1-1,0 0 1,2-15-1,5-32-524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17644,'-2'11'1680,"-1"6"-1120,3 0-240,0 5 753,5 5-769,5 5-744,-3-4-329,6 4 553,0-3-192,7 2-232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133 270 13819,'-1'-3'3177,"1"3"-3101,-11 3 684,-2 3 635,1 2 0,-17 11 1,22-13-1204,1-1 1,-1 1-1,1 0 1,0 1-1,1-1 1,-1 1-1,1 0 1,1 0-1,-6 10 0,10-15-171,-1-1-1,0 0 0,1 0 1,-1 0-1,1 1 0,0-1 1,-1 0-1,1 0 0,0 1 0,0-1 1,0 0-1,0 1 0,0-1 1,0 0-1,0 0 0,0 1 1,1-1-1,-1 0 0,1 0 1,0 2-1,-1-2-10,1 0 0,0 0 0,0 0 0,0-1 0,0 1 0,0 0 0,0-1 0,0 1 0,0 0 0,0-1 0,0 1 1,0-1-1,0 0 0,0 1 0,0-1 0,0 0 0,3 1 0,2-1-6,1 0 0,0 0 1,-1-1-1,1 0 0,-1 0 1,12-3-1,2-3-2,-1-1 1,0-1 0,0 0-1,-1-1 1,-1-1-1,1-1 1,-2-1 0,18-16-1,-3-2 40,0-1 0,45-63 0,-60 73-6,-1 0 0,0-1 0,15-35 0,-26 43-19,-4 15-17,0 0 1,0 0-1,0 0 0,-1-1 1,1 1-1,0 0 0,0 0 1,0 0-1,0 0 0,0 0 1,0 0-1,0 0 0,0-1 1,0 1-1,0 0 1,0 0-1,0 0 0,0 0 1,0 0-1,0 0 0,-1 0 1,1 0-1,0 0 0,0 0 1,0-1-1,0 1 1,0 0-1,0 0 0,0 0 1,-1 0-1,1 0 0,0 0 1,0 0-1,0 0 0,0 0 1,0 0-1,0 0 1,-1 0-1,1 0 0,0 0 1,0 0-1,0 0 0,0 0 1,0 0-1,0 0 0,-1 0 1,1 1-1,-18 14 32,-11 21 102,2 2-1,1 1 1,3 1 0,-30 66 0,48-96-118,2 0 0,-1 0 0,1 0-1,1 0 1,0 1 0,1-1 0,-1 12 0,2-20-84,0 1 0,0-1 0,0 1 0,0 0 0,0-1 0,1 1 0,-1-1 0,1 1 0,0-1 1,0 1-1,0-1 0,0 0 0,0 1 0,0-1 0,0 0 0,1 0 0,0 0 0,-1 0 1,1 0-1,0 0 0,0 0 0,0-1 0,0 1 0,0-1 0,0 1 0,0-1 0,0 0 1,1 0-1,-1 0 0,1 0 0,-1 0 0,0 0 0,1-1 0,2 1 0,16 1-377,3-2-151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17412,'0'1'112,"-1"0"0,1-1 0,-1 1 0,1 0 0,0 0 0,0 0-1,-1 0 1,1 0 0,0 0 0,0 0 0,0 0 0,0 0 0,0 0 0,0-1 0,0 1 0,1 0 0,-1 0 0,0 0 0,0 0 0,1 0 0,-1 0 0,1 0 0,-1-1 0,1 1 0,-1 0 0,1 0 0,-1 0 0,1-1 0,0 1 0,-1 0 0,1-1 0,0 1 0,-1-1-1,1 1 1,0-1 0,0 1 0,0-1 0,0 1 0,-1-1 0,1 0 0,0 0 0,0 1 0,0-1 0,0 0 0,0 0 0,0 0 0,0 0 0,1 0 0,3 0 15,-1 1 0,1-1 1,-1-1-1,1 1 0,-1-1 0,1 1 1,-1-1-1,1-1 0,4-1 1,-5 1-74,-1 0 0,1 0 1,-1-1-1,0 1 1,0-1-1,0 0 0,0 1 1,-1-1-1,1 0 1,3-6-1,-6 8-46,1 0 0,0 0-1,-1 0 1,1 0 0,-1 0 0,1-1 0,-1 1 0,1 0-1,-1 0 1,0 0 0,0-1 0,0 1 0,1 0 0,-1 0-1,0-1 1,-1 1 0,1 0 0,0 0 0,0-1 0,0 1-1,-1 0 1,1 0 0,-1-1 0,1 1 0,-1 0 0,1 0-1,-1 0 1,0 0 0,1 0 0,-1 0 0,0 0 0,0 0-1,0 0 1,0 0 0,0 1 0,0-1 0,-1-1 0,0 1-11,-1 0 1,1 0-1,-1 1 1,0-1-1,1 0 1,-1 1-1,0-1 1,1 1-1,-1 0 1,0 0-1,1 0 1,-1 0-1,0 1 0,1-1 1,-1 1-1,0-1 1,1 1-1,-1 0 1,1 0-1,-4 2 1,-4 2-30,1 0 0,-1 1 0,-13 11 1,17-12 22,0-1 1,1 2 0,0-1 0,0 1 0,0-1-1,1 1 1,-6 10 0,9-15 8,1 0 1,-1 1-1,0-1 1,1 0-1,-1 1 1,1-1 0,0 0-1,-1 1 1,1-1-1,0 0 1,0 1-1,0-1 1,0 0-1,0 1 1,0-1-1,0 1 1,0-1-1,1 0 1,-1 1-1,1-1 1,-1 0-1,1 1 1,-1-1-1,1 0 1,-1 0-1,1 0 1,0 1-1,0-1 1,0 0-1,0 0 1,0 0 0,0 0-1,0 0 1,0-1-1,0 1 1,0 0-1,0 0 1,1-1-1,-1 1 1,0-1-1,0 1 1,1-1-1,-1 1 1,1-1-1,-1 0 1,2 0-1,8 3 9,1-1-1,0 0 1,0-1 0,0-1-1,0 1 1,23-4-1,72-18 33,-79 15-27,-3 0 13,-13 3-11,-1 0 0,1 1 0,0 0 0,20 0 0,-31 2-10,0 0 1,0 1 0,-1-1 0,1 0-1,0 1 1,-1-1 0,1 1-1,0-1 1,0 1 0,-1-1 0,1 1-1,-1-1 1,1 1 0,-1 0 0,1-1-1,-1 1 1,1 0 0,-1 0-1,1-1 1,-1 1 0,0 0 0,1 0-1,-1-1 1,0 1 0,0 0-1,0 0 1,0 0 0,0 0 0,0-1-1,0 1 1,0 0 0,0 0 0,0 1-1,0 0 17,0-1 0,0 1-1,1 0 1,-1 0 0,0 0 0,1 0-1,0-1 1,-1 1 0,1 0 0,0-1-1,2 4 1,-1-3 2,0 0-1,1 0 1,0 0 0,-1-1-1,1 1 1,0-1 0,0 0-1,0 1 1,-1-1 0,1-1 0,0 1-1,1 0 1,-1-1 0,3 1-1,49-1 151,-33 0-173,-6-1-43,-12 0 4,0 0 0,1 1 0,-1 0 0,0 0 0,1 0 0,-1 0 0,0 1 0,0 0 0,1 0 0,5 2 0,-9-3 9,-1 1 0,0 0 1,1-1-1,-1 1 0,0-1 0,1 1 0,-1-1 1,0 1-1,0 0 0,0-1 0,0 1 1,1-1-1,-1 1 0,0 0 0,0-1 1,0 1-1,0 0 0,0-1 0,0 1 1,-1-1-1,1 1 0,0 0 0,0-1 1,0 1-1,-1-1 0,1 1 0,0 0 1,-1-1-1,1 1 0,0-1 0,-1 1 1,1-1-1,0 1 0,-1-1 0,1 1 0,-1-1 1,1 0-1,-1 1 0,1-1 0,-1 0 1,0 1-1,-22 14-499,9-9 294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158 409 21277,'1'0'38,"-1"0"1,0 0 0,0 0 0,0 0 0,0 0-1,0 0 1,0 0 0,1 0 0,-1 0 0,0 0-1,0-1 1,0 1 0,0 0 0,0 0 0,0 0-1,0 0 1,0 0 0,1 0 0,-1-1 0,0 1-1,0 0 1,0 0 0,0 0 0,0 0 0,0 0-1,0 0 1,0-1 0,0 1 0,0 0 0,0 0-1,0 0 1,0 0 0,0-1 0,0 1 0,0 0-1,0 0 1,0 0 0,0 0 0,0 0 0,-1 0-1,1-1 1,0 1 0,0 0 0,0 0 0,0 0-1,0 0 1,0 0 0,0 0 0,0 0 0,0-1-1,-1 1 1,1 0 0,0 0 0,0 0 0,0 0-1,-1 0 1,-12-1 1001,-18 7 12,22-2-955,0 1 0,0 0 0,0 0 0,0 1 0,-12 11 1,16-12-106,0-1 1,0 1 0,1 0-1,0 1 1,0-1 0,0 1-1,0-1 1,1 1 0,-5 11 0,8-16 5,0 0 0,0-1 1,-1 1-1,1 0 1,0-1-1,0 1 1,0-1-1,0 1 0,0 0 1,0-1-1,0 1 1,0 0-1,0-1 1,0 1-1,0 0 0,0-1 1,1 1-1,-1 0 1,0-1-1,0 1 1,1-1-1,-1 1 0,0 0 1,1-1-1,-1 1 1,1 0-1,0 0 1,0-1 0,0 1 1,1-1-1,-1 1 0,0-1 0,0 1 0,0-1 1,0 0-1,1 0 0,-1 1 0,0-1 0,0 0 1,2 0-1,4-1 1,-1 0 1,0 0 0,0 0-1,11-4 1,2-2 33,0-2-1,0 0 1,-1-1 0,0-1-1,-1-1 1,0 0 0,-1-1-1,0-1 1,-1-1 0,-1 0-1,0-1 1,-1 0 0,-1-1-1,-1 0 1,13-26 0,-21 38-36,-2-1 0,1 1 0,0 0 0,-1-1 0,1-9 0,-2 15-1,0 0 0,0 0 0,0 0 0,0 0 1,0 0-1,-1 0 0,1 1 0,0-1 0,0 0 0,0 0 1,0 0-1,0 0 0,-1 0 0,1 0 0,0 0 1,0 0-1,0 0 0,0 0 0,0 0 0,-1 0 0,1 0 1,0 0-1,0-1 0,0 1 0,0 0 0,0 0 1,0 0-1,-1 0 0,1 0 0,0 0 0,0 0 0,0 0 1,0 0-1,0 0 0,0-1 0,0 1 0,0 0 1,0 0-1,-1 0 0,1 0 0,0 0 0,0 0 0,0-1 1,0 1-1,0 0 0,0 0 0,0 0 0,0 0 1,-7 11-70,6-6 56,0-1 0,0 1-1,0 0 1,0 0 0,1-1-1,0 1 1,0 0 0,0-1-1,1 7 1,0-9 17,-1 0 1,1 0-1,-1 0 1,1 0-1,0-1 0,-1 1 1,1 0-1,0 0 1,0 0-1,1-1 1,-1 1-1,0-1 0,0 1 1,1-1-1,-1 1 1,1-1-1,-1 0 0,1 0 1,0 1-1,0-1 1,-1 0-1,1-1 0,0 1 1,2 1-1,2-1 16,0 0-1,0-1 1,0 1-1,-1-1 1,1-1-1,0 1 1,0-1-1,0 0 1,0 0-1,-1 0 1,1-1-1,6-2 1,6-4 49,1 0 0,22-15 1,-11 3 21,0 0 1,-2-2-1,0-2 1,-1 0 0,-2-2-1,44-55 1,-64 75-90,-1 0 1,0 0-1,0-1 0,0 0 1,-1 1-1,0-1 1,0 0-1,1-9 0,-4 2-33,-1 13 33,1 1-1,0 0 0,0 0 0,0 0 0,0-1 0,-1 1 0,1 0 0,0 0 1,0 0-1,-1-1 0,1 1 0,0 0 0,0 0 0,-1 0 0,1 0 0,0 0 0,0 0 1,-1 0-1,1 0 0,0 0 0,0 0 0,-1 0 0,1 0 0,0 0 0,-1 0 0,1 0 1,0 0-1,0 0 0,-1 0 0,-2 1-10,1 0 0,-1 0 0,1 1 0,0-1 0,0 1 0,-1-1 0,1 1 0,0 0 0,-2 3 0,-16 16-40,2 1 0,0 1 1,1 0-1,-15 29 0,23-34 48,0 0-1,1 0 1,1 0-1,1 1 1,1 0-1,0 0 1,-2 22-1,7-38 8,0 1 0,0-1 0,0 1 0,0-1 0,0 1 0,1-1 1,0 1-1,-1-1 0,1 1 0,0-1 0,1 0 0,2 6 0,-3-7 6,1 0 1,-1 0-1,1 0 1,-1 0-1,1-1 1,0 1-1,0-1 1,0 1-1,0-1 1,0 0-1,0 0 1,0 0-1,0 0 1,0 0-1,0 0 1,1 0-1,-1-1 0,0 1 1,5 0-1,1-1 39,0 0-1,0-1 1,1 1-1,-1-2 0,0 1 1,0-1-1,0 0 0,-1-1 1,1 0-1,0 0 1,-1 0-1,11-7 0,-9 4 7,-1 0 0,1 0 0,-1 0 0,-1-1 0,1-1 1,-1 1-1,0-1 0,-1 0 0,9-13 0,-14 19-49,0 0 1,0 0 0,1-1 0,-1 1-1,-1 0 1,1 0 0,0 0-1,0-1 1,-1 1 0,0 0 0,1 0-1,-1-1 1,0 1 0,0-4-1,-1 4-7,1 1-1,-1 0 0,0 0 1,1 1-1,-1-1 1,0 0-1,0 0 0,0 0 1,0 0-1,0 1 0,0-1 1,0 0-1,0 1 1,0-1-1,0 1 0,0-1 1,0 1-1,-1 0 0,1-1 1,0 1-1,0 0 0,0 0 1,-1 0-1,1 0 1,0 0-1,0 0 0,0 0 1,-2 1-1,2-1-64,1 0 1,0 0-1,-1 0 0,1 0 0,-1 0 1,1 0-1,-1 0 0,1 0 1,0 0-1,-1 0 0,1 1 0,-1-1 1,1 0-1,0 0 0,-1 1 1,1-1-1,0 0 0,-1 0 1,1 1-1,0-1 0,-1 0 0,1 1 1,0-1-1,0 0 0,-1 1 1,1-1-1,0 1 0,0-1 0,0 0 1,0 1-1,0-1 0,-1 1 1,1-1-1,0 0 0,0 1 0,0-1 1,0 1-1,0-1 0,0 1 1,0-1-1,0 1 0,1-1 0,-1 0 1,0 1-1,0-1 0,0 1 1,1 0-1,8 21-948,2-3 211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3 241 15627,'-1'0'64,"1"0"-1,0 1 1,0-1 0,-1 1-1,1 0 1,0-1-1,0 1 1,0-1 0,-1 1-1,1-1 1,0 1-1,0-1 1,0 1-1,0 0 1,0-1 0,0 1-1,0-1 1,1 1-1,-1-1 1,0 1-1,0-1 1,0 1 0,0-1-1,1 1 1,-1-1-1,0 1 1,1-1-1,-1 1 1,0-1 0,1 1-1,-1-1 1,0 1-1,1-1 1,-1 0 0,1 1-1,-1-1 1,1 0-1,-1 1 1,1-1-1,-1 0 1,1 0 0,-1 0-1,1 1 1,-1-1-1,1 0 1,-1 0-1,1 0 1,0 0 0,-1 0-1,1 0 1,-1 0-1,1 0 1,-1 0-1,1 0 1,1-1 0,3 1 356,1 0-1,0-1 1,0 1 0,9-4 0,2-1 127,0-1 0,-1-1-1,0-1 1,0 0-1,26-19 1,-31 20-376,-1-1 1,-1-1-1,1 1 0,-2-2 1,1 1-1,-1-1 0,0 0 1,-1-1-1,6-11 0,-12 19-139,1-1 1,-1 1-1,0-1 0,0 0 0,0 0 0,0 0 0,0 1 0,-1-1 1,0-8-1,0 11-29,0 1 1,0-1 0,-1 0 0,1 0-1,0 0 1,0 0 0,-1 1-1,1-1 1,0 0 0,-1 0 0,1 1-1,-1-1 1,1 0 0,-1 1-1,1-1 1,-1 0 0,0 1 0,1-1-1,-1 1 1,0-1 0,-1 0-5,1 1 0,0-1 1,-1 1-1,1 0 0,0 0 1,-1 0-1,1 0 0,0 0 0,-1 0 1,1 0-1,-1 0 0,1 0 1,0 1-1,0-1 0,-1 0 0,1 1 1,-2 0-1,-2 2-15,-1 0 0,1 0 1,0 0-1,0 1 0,0 0 0,1 0 0,-1 0 1,1 0-1,0 1 0,-4 5 0,7-8 9,-1 0-1,1 1 1,0-1-1,0 0 1,-1 1-1,2-1 0,-1 1 1,0 0-1,0-1 1,1 1-1,-1 3 1,1-5 2,0 1 0,0-1-1,1 1 1,-1-1 0,0 1 0,1-1 0,-1 0 0,1 1 0,-1-1 0,1 0 0,-1 1 0,1-1 0,0 0-1,0 0 1,0 0 0,0 0 0,0 0 0,0 0 0,0 0 0,0 0 0,0 0 0,2 1 0,4 2-12,0 0 1,1-1-1,-1 1 1,1-1 0,0-1-1,15 3 1,52 5-46,-37-6 43,137 20 199,-175-24-164,0 0 1,0 0 0,1 0-1,-1 0 1,0 0 0,1 0-1,-1 0 1,0 0 0,0 0-1,1 0 1,-1 0-1,0 0 1,0 0 0,1 0-1,-1 0 1,0-1 0,0 1-1,1 0 1,-1 0 0,0 0-1,0 0 1,0 0 0,1-1-1,-1 1 1,0 0 0,0 0-1,0-1 1,0 1 0,1 0-1,-1 0 1,0 0 0,0-1-1,0 1 1,0 0-1,0-1 1,0 1 0,0 0-1,0 0 1,0-1 0,0 1-1,0 0 1,0 0 0,0-1-1,0 1 1,-3-17 451,1 9-286,0-9-23,1-1 0,0 1 0,1 0 1,1-1-1,0 1 0,7-27 0,-8 43-204,1 0-1,-1-1 1,1 1 0,0 0-1,0 0 1,-1-1-1,1 1 1,0 0-1,0 0 1,0 0-1,0 0 1,0 0-1,0 0 1,1 0-1,-1 0 1,0 1-1,0-1 1,1 0-1,-1 1 1,0-1-1,1 1 1,-1-1-1,1 1 1,-1 0-1,1 0 1,-1-1-1,1 1 1,-1 0-1,0 0 1,1 1-1,1-1 1,7 1-224,0 1 1,0 0-1,15 5 1,-10-3 217,25 7-467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45 171 16027,'-2'6'2709,"-17"56"1435,-3 34-2745,22-95-1376,-1 1 0,1 0 1,0-1-1,0 1 0,0-1 1,0 1-1,0 0 1,0-1-1,0 1 0,0 0 1,1-1-1,-1 1 0,0 0 1,1-1-1,0 1 1,-1-1-1,1 1 0,0-1 1,0 1-1,1 1 0,0-2-3,-1 0 0,1 0-1,-1 0 1,1 0 0,0 0-1,-1-1 1,1 1 0,0-1-1,-1 1 1,1-1 0,0 0-1,0 1 1,-1-1 0,1 0-1,0 0 1,0 0 0,0 0-1,-1-1 1,3 0 0,9-1 46,0-2 0,0 0 0,-1-1 0,0 0 0,0 0 0,16-11 0,-1-1 102,36-32 1,-41 29-123,-1-1 0,-1-1 0,32-45 0,-70 92-71,-17 35 1,29-49 28,1 0-1,0 0 1,1 0-1,0 1 1,1-1-1,-2 19 1,4-28 6,1-1 1,0 0-1,0 1 1,0-1-1,0 1 1,0-1-1,0 0 1,0 1-1,0-1 1,1 1-1,-1-1 1,0 0-1,1 1 1,-1-1-1,1 0 1,0 1-1,-1-1 1,1 0 0,0 0-1,0 0 1,0 0-1,0 0 1,1 2-1,0-2 13,0 0 1,0-1-1,0 1 0,0 0 0,0-1 1,0 1-1,0-1 0,0 0 0,0 0 0,0 1 1,0-1-1,0-1 0,0 1 0,3-1 1,5-1 81,1-1 0,-1 0 1,0 0-1,0-1 1,10-6-1,-4 1 35,0-1 1,-1 0-1,0-1 0,-1-1 0,13-13 0,-18 16-88,-1 0 0,-1-1-1,1 0 1,-1 0 0,-1 0 0,0-1 0,-1 0-1,7-17 1,-9 9-37,-3 18-15,0 1-1,0 0 0,0-1 0,0 1 1,0 0-1,0-1 0,0 1 0,0 0 0,-1-1 1,1 1-1,0 0 0,0-1 0,0 1 1,0 0-1,0 0 0,-1-1 0,1 1 1,0 0-1,0 0 0,-1-1 0,1 1 0,0 0 1,0 0-1,-1 0 0,1-1 0,-1 1 1,0 0-2,0 0 1,0 1-1,0-1 1,0 0 0,0 1-1,0-1 1,0 1-1,0-1 1,0 1 0,0-1-1,0 1 1,0 0 0,0-1-1,1 1 1,-1 0-1,0 0 1,0 0 0,1 0-1,-1 0 1,0-1 0,1 1-1,-1 0 1,0 2-1,-1 1-6,0 0 0,0 1 0,0-1 0,0 0 0,1 1 0,-1-1 0,1 1 0,0 0 0,1-1 0,-1 1 0,1 8 0,0-11 5,0 1-1,1-1 0,-1 0 1,1 0-1,-1 0 1,1 0-1,0 0 0,0 0 1,0 0-1,0 0 0,0 0 1,0 0-1,1 0 0,-1-1 1,1 1-1,-1 0 0,1-1 1,0 1-1,-1-1 0,1 0 1,0 0-1,0 1 0,0-1 1,0 0-1,0-1 0,4 2 1,4 1-6,0-1 0,0-1 1,0 1-1,0-2 1,1 0-1,-1 0 0,0 0 1,0-1-1,0-1 0,1 0 1,10-4-1,6-2 3,1-2-1,42-22 1,-57 25 16,0-1 0,0 0 0,-1 0 0,0-1 0,15-15 0,-24 20-7,1 1-1,-1 0 0,0-1 0,0 0 0,-1 0 0,1 0 1,-1 0-1,0 0 0,0 0 0,0 0 0,0-1 0,-1 1 1,0-1-1,0 1 0,0-1 0,0 0 0,-1 1 0,0-1 1,0 0-1,0 1 0,-1-7 0,1 9-2,-1 1 1,0-1-1,1 0 1,-1 1-1,0-1 0,0 1 1,0-1-1,0 1 0,0-1 1,0 1-1,0 0 1,0-1-1,-1 1 0,1 0 1,0 0-1,-1 0 0,1 0 1,-1 0-1,0 0 1,1 1-1,-1-1 0,1 0 1,-1 1-1,0-1 0,0 1 1,1 0-1,-1-1 1,0 1-1,0 0 0,1 0 1,-1 0-1,0 1 0,0-1 1,1 0-1,-4 1 1,-2 1-8,1-1 0,-1 1 1,1 0-1,-1 1 1,1-1-1,0 1 1,0 0-1,-7 5 1,3 1-13,0-1 0,0 2 0,1-1 0,0 1 0,1 1 0,0 0 0,0 0 0,1 0 0,1 1 0,0 0 0,1 0 0,0 1 0,0-1 0,2 1 0,0 0 0,-3 19 0,6-29-41,0 0-1,0 0 1,0 0-1,0 0 1,1 0-1,-1 0 1,1 0-1,-1-1 1,1 1 0,0 0-1,0 0 1,1 0-1,-1-1 1,1 1-1,-1-1 1,1 1-1,0-1 1,3 4 0,-2-3-58,1-1 0,-1 0 0,1 1 0,-1-1 0,1-1 0,0 1 0,0 0 0,0-1 0,0 0 0,0 0 0,8 1 0,4-1-145,0-1 0,1 0 0,-1-1 0,0-1 0,27-7 0,14-5-372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16492,'4'13'1928,"13"-4"-1088,9-4-368,13-2 1601,6-3-1385,11 0-808,5-1 424,7-8-304,0-2-112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200 225 18476,'-14'6'292,"1"0"0,0 2 0,1-1 0,0 2 0,0 0 0,1 0 0,0 1 0,0 0 0,1 1 0,0 0 0,1 0 0,1 1 0,0 1 0,0-1 0,1 1 0,1 1 0,0-1 0,1 1 0,0 0 0,-2 15 0,6-26-271,1-1-1,-1 1 1,1-1-1,0 1 1,0-1-1,0 1 1,0-1 0,1 1-1,-1-1 1,1 1-1,-1-1 1,1 1 0,0-1-1,0 1 1,0-1-1,0 0 1,1 0-1,-1 1 1,0-1 0,3 2-1,-1-2-8,-1 0 0,1 0 0,-1-1 0,1 1 1,0-1-1,0 0 0,0 0 0,0 0 0,0 0 0,0 0 0,0-1 0,0 1 0,0-1 0,0 0 0,0 0 0,5 0 0,4-2 7,1 0-1,-1 0 0,0-1 1,0-1-1,0 0 1,0-1-1,0 0 0,-1 0 1,18-13-1,5-6 60,50-44-1,-54 42-71,-2-2-1,0 0 1,-2-2-1,-1-1 1,-2-2-1,-1 0 1,24-48-1,-43 75-14,-1 0-1,0 1 1,0-1 0,0 0-1,0 0 1,-1 0 0,0 0-1,0-12 1,-1 16 4,-1 0 0,1 1 1,0-1-1,-1 0 0,1 0 0,-1 1 0,0-1 1,0 1-1,1-1 0,-1 1 0,0-1 1,0 1-1,0-1 0,-1 1 0,1 0 0,0-1 1,0 1-1,-1 0 0,1 0 0,-1 0 1,1 0-1,-1 0 0,1 0 0,-1 1 0,0-1 1,1 0-1,-1 1 0,0-1 0,1 1 1,-1 0-1,0 0 0,0 0 0,-3 0 0,-4-1-12,-1 1 0,0 1 1,1 0-1,-1 0 0,0 1 0,1 1 0,0-1 0,-18 8 0,20-6 8,0-1 0,0 0 0,0 1 0,0 1 1,1-1-1,0 1 0,0 0 0,0 0 0,0 1 0,1 0 1,-7 9-1,11-13 1,0-1 1,1 1-1,-1 0 0,0-1 1,1 1-1,-1 0 1,1-1-1,-1 1 1,1 0-1,0 0 1,0-1-1,0 1 0,0 0 1,0 0-1,0 0 1,1-1-1,-1 1 1,0 0-1,1 0 1,-1-1-1,1 1 0,0 0 1,0-1-1,0 1 1,0-1-1,0 1 1,0-1-1,0 1 1,0-1-1,0 0 0,3 2 1,4 4-43,0 0-1,1-1 1,0 0 0,12 5 0,-9-3-7,-1-2 30,0 1 0,-1 0 0,0 1 0,-1 1 0,1-1 0,-2 1 0,1 1 0,-1 0 0,-1 0 0,0 0-1,11 22 1,-15-25 38,0 0-1,0 1 1,-1-1-1,0 1 1,0 0-1,-1 0 1,0 0-1,-1 0 1,1-1-1,-1 1 1,-1 0-1,0 0 1,0 0 0,0 0-1,-1 0 1,0-1-1,0 1 1,-1-1-1,-7 14 1,6-13-589,-1 0 0,-1 0 0,1-1 0,-9 9 0,16-22-661,15-9 433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19556,'-44'44'2743,"34"-35"-2424,0 1-1,1 0 1,0 0-1,-12 17 1,17-21-237,0 1 0,1-1 0,0 1-1,0-1 1,1 1 0,-1 0 0,-1 8 0,4-11-78,0-1 0,0 0 0,0 0 1,0 1-1,0-1 0,1 0 0,-1 0 0,1 1 0,0-1 0,0 0 0,0 0 0,0 0 1,1 0-1,-1 0 0,1 0 0,0-1 0,0 1 0,2 2 0,3 4-2,-1 0-1,0 1 0,0 0 0,-1 0 0,0 0 1,6 19-1,-9-24 4,-1-1-1,0 0 1,-1 1 0,1-1 0,-1 1-1,0 0 1,0-1 0,-1 9-1,0-11 4,0 1 0,1-1 0,-1 0-1,0 1 1,0-1 0,0 0 0,-1 0-1,1 1 1,0-1 0,-1 0 0,1 0-1,-1-1 1,0 1 0,0 0-1,0 0 1,-4 2 0,5-3 5,-1 0-1,1 0 1,-1 0 0,1 0 0,-1-1-1,0 1 1,0 0 0,1-1-1,-1 1 1,0-1 0,0 0 0,0 1-1,1-1 1,-1 0 0,0 0-1,0 0 1,0 0 0,0-1 0,0 1-1,1 0 1,-1-1 0,0 1 0,0-1-1,1 0 1,-1 0 0,-2-1-1,2 0-89,0 1-1,1-1 0,-1 0 1,1 1-1,-1-1 0,1 0 0,0 0 1,0 0-1,0 0 0,0 0 0,0 0 1,0 0-1,1-1 0,-1 1 0,1 0 1,-1 0-1,1-1 0,0 1 1,0 0-1,0-1 0,0 1 0,1-3 1,0-5-85,1 0 1,1-1 0,0 1-1,6-14 1,9-15-399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71 481 16804,'3'2'366,"0"0"0,0-1 1,0 1-1,0-1 0,0 0 0,1 0 1,-1 0-1,0 0 0,1-1 1,-1 1-1,0-1 0,1 0 1,-1 0-1,0 0 0,1 0 1,-1-1-1,5 0 0,-3-1-134,1 0-1,-1 0 0,1-1 1,-1 1-1,0-1 0,0 0 1,0-1-1,-1 1 1,7-7-1,-3 2-190,0-1 0,0 0-1,-1 0 1,-1-1 0,0 0 0,0 0 0,0 0-1,-2-1 1,8-19 0,-11 26-32,0 0-1,-1 0 1,1 0 0,-1 0 0,1 0-1,-1 0 1,0 0 0,-1 0-1,1 0 1,-1 0 0,-1-4 0,2 7-6,-1 0 0,1 0 1,-1 0-1,1 0 1,-1 0-1,1 0 0,-1 0 1,0 0-1,0 0 0,1 0 1,-1 1-1,0-1 1,0 0-1,0 1 0,0-1 1,0 1-1,-2-2 0,1 2 1,0-1-1,0 1 0,0 0 0,0 0 1,0-1-1,0 1 0,0 1 0,0-1 0,0 0 1,0 0-1,0 1 0,0-1 0,-2 2 1,-6 2-2,1 0 1,0 1 0,0 1 0,0-1 0,0 1-1,1 1 1,0-1 0,0 1 0,-7 10 0,-6 7 7,-32 48 1,45-60-9,1 0 0,0 1 1,1 0-1,0 0 0,-5 19 0,10-27 0,0-1-1,0 1 0,1-1 0,0 1 0,-1 0 0,1-1 0,1 1 0,-1-1 0,2 7 0,-1-9 1,-1 1-1,1 0 0,1-1 0,-1 1 1,0-1-1,1 0 0,-1 1 0,1-1 0,-1 0 1,1 0-1,0 0 0,0 0 0,0 0 1,0 0-1,1-1 0,3 3 0,2 0 4,0-1-1,0 0 1,1 0-1,-1-1 1,1 0 0,-1 0-1,1-1 1,0-1-1,-1 1 1,1-1-1,0-1 1,0 0-1,15-3 1,-1-1 5,0-1 0,0-1 0,41-19 0,-32 10 13,-2-2-1,0-1 0,-1-1 1,50-46-1,-41 29 9,-2-1 0,50-70-1,-85 107-29,9-12 3,0 0 0,-1-1 0,-1 0 1,0 0-1,-1-1 0,0 0 1,6-25-1,-12 39-6,-1 0 1,1-1-1,-1 1 1,0 0-1,0-1 0,0 1 1,0 0-1,0-1 1,0 1-1,0 0 0,0-1 1,-1 1-1,1 0 0,0-1 1,-1 1-1,1 0 1,-1 0-1,1-1 0,-1 1 1,0 0-1,0 0 1,1 0-1,-2-1 0,0 1-1,1 0 0,-1 0 0,0 0 0,1 0 0,-1 1-1,0-1 1,1 1 0,-1-1 0,0 1 0,0 0-1,1 0 1,-1 0 0,0 0 0,0 0 0,-1 0 0,-6 1-6,2 0 1,-1 1 0,0 0 0,0 1 0,0-1 0,-10 7-1,6-2 2,0 0 1,1 2-1,-1-1 0,2 2 0,-1-1 0,1 1 0,1 1 0,0 0 0,0 0 1,1 1-1,-8 16 0,10-18 4,1 0 0,1 0 1,0 1-1,0 0 0,1 0 0,0 0 0,1 0 1,1 0-1,-1 1 0,2-1 0,0 0 1,0 1-1,1-1 0,3 17 0,-4-24 5,1 0-1,0-1 1,0 1-1,1-1 1,-1 1-1,1-1 1,0 0 0,-1 1-1,1-1 1,1 0-1,-1 0 1,0 0-1,1-1 1,-1 1-1,1 0 1,0-1-1,0 0 1,0 0-1,0 0 1,1 0-1,-1 0 1,0 0-1,1-1 1,-1 0-1,1 0 1,0 0-1,-1 0 1,1 0 0,0-1-1,-1 0 1,1 1-1,0-1 1,5-1-1,4-1 16,0 0-1,0-1 1,0 0 0,0-1-1,-1 0 1,0-1-1,0-1 1,15-8 0,22-17 56,-2-3 1,-1-2-1,-2-1 1,-1-3-1,-2-1 1,56-74-1,-88 103-59,-2 5-2,0-1-1,-1-1 0,0 1 0,-1-1 0,0 0 1,0 0-1,-1 0 0,6-19 0,-10 28-10,0-1 0,0 1 0,1-1 0,-1 0 0,0 1 0,0-1 0,0 0 0,0 1 0,0-1 0,0 1 0,0-1 0,0 0 0,0 1 0,0-1 0,0 0 0,-1 1 0,1-1 0,0 1 0,0-1 0,0 0 0,-1 1 0,1-1 0,0 1 0,-1-1 0,1 1 0,-1-1 0,0 0 0,0 1 0,0 0 0,1-1 0,-1 1 0,0 0 0,0 0 0,0 0 0,0 0 0,0 0 0,0 1 0,0-1 0,1 0 0,-1 0 0,0 0 0,0 1 0,0-1 0,0 0 0,0 1 0,-5 2 0,1 1 0,-1-1 1,1 1-1,-8 7 0,-7 10-2,2 1 0,0 1-1,2 0 1,1 1 0,0 1 0,2 0-1,1 1 1,1 0 0,1 1 0,1 0 0,2 0-1,0 1 1,2 0 0,-2 49 0,7-59 23,1 0 0,5 31 0,-4-42-57,-1 0-1,1-1 1,1 1-1,-1-1 1,1 1-1,0-1 1,1 0-1,-1 0 1,9 10-1,-12-15 8,0-1-1,1 1 1,-1 0 0,1-1-1,-1 1 1,1-1-1,-1 1 1,1-1-1,0 1 1,-1-1-1,1 1 1,-1-1-1,1 1 1,0-1-1,0 0 1,-1 1-1,1-1 1,0 0-1,-1 0 1,1 0-1,0 0 1,1 1-1,-1-2-14,-1 1 0,1-1 0,-1 1-1,0-1 1,1 1 0,-1-1 0,0 1-1,1-1 1,-1 1 0,0-1 0,0 1-1,1-1 1,-1 0 0,0 1-1,0-1 1,0 1 0,0-1 0,0 0-1,0 1 1,0-1 0,0 0 0,-5-39-1454,-35-92-1169,27 99 2763,2-1-1,1-1 1,-8-57 0,18 90-46,0 1 1,0-1-1,0 0 1,0 1-1,0-1 0,0 1 1,0-1-1,0 1 0,1-1 1,-1 1-1,1-1 1,-1 1-1,1 0 0,0-1 1,-1 1-1,1 0 1,0-1-1,0 1 0,0 0 1,0 0-1,0 0 1,0 0-1,0 0 0,0 0 1,1 0-1,-1 0 0,0 0 1,1 0-1,-1 1 1,0-1-1,1 1 0,-1-1 1,1 1-1,-1-1 1,1 1-1,-1 0 0,1 0 1,1 0-1,8-1 131,0 1 0,0 0-1,0 1 1,15 3 0,-12-2-130,39 4-1607,60-1 0,-67-6 974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89 19716,'-1'0'59,"1"-1"0,0 0 1,0 0-1,-1 0 0,1 1 0,-1-1 0,1 0 0,0 1 0,-1-1 0,1 0 1,-1 1-1,0-1 0,1 0 0,-1 1 0,1-1 0,-1 1 0,0-1 0,1 1 0,-1 0 1,0-1-1,0 1 0,1 0 0,-1-1 0,0 1 0,0 0 0,0 0 0,0 0 0,1-1 1,-1 1-1,0 0 0,0 0 0,0 0 0,0 0 0,1 1 0,-1-1 0,0 0 1,0 0-1,0 0 0,1 1 0,-1-1 0,0 0 0,0 1 0,1-1 0,-1 1 0,0-1 1,1 1-1,-2 0 0,-4 3 130,1 0-1,0 0 1,0 0-1,-9 10 1,-3 5-111,1 1 0,1 1 0,1 0 0,1 1 0,1 1 1,1 0-1,1 0 0,-13 46 0,22-64-69,0-1 0,0 0-1,1 1 1,-1-1 0,1 1 0,0-1 0,0 1 0,1-1 0,1 9-1,-1-12 2,-1 0 0,1 1 0,0-1-1,-1 0 1,1 0 0,0 1 0,0-1-1,0 0 1,-1 0 0,1 0 0,1 0-1,-1 0 1,0 0 0,0-1 0,0 1-1,0 0 1,1 0 0,-1-1 0,0 1-1,0-1 1,1 1 0,-1-1 0,1 1-1,-1-1 1,0 0 0,1 0 0,-1 0-1,1 0 1,-1 0 0,0 0 0,1 0-1,-1 0 1,2-1 0,4 0 47,0-1 1,0 0-1,-1-1 0,1 1 0,-1-1 1,0 0-1,0-1 0,0 0 1,0 0-1,6-5 0,3-4 132,-1 0 0,19-23 1,-21 21-51,0-1 0,-1 0 1,-1-1-1,0 0 0,10-26 1,-16 31-89,1-1 0,-2 1 1,1-1-1,-2 0 0,0 0 1,0 0-1,-1 0 0,-1 0 1,-1-14-1,0 24-46,1 0 1,-1 0-1,0 0 0,1 0 0,-1 0 1,-1 0-1,1 0 0,0 1 0,-1-1 1,1 0-1,-1 1 0,0 0 0,0-1 1,0 1-1,0 0 0,0 0 0,0 0 0,-1 0 1,1 0-1,-1 0 0,1 1 0,-4-2 1,4 2-16,0 1-1,1-1 1,-1 1 0,0 0 0,0-1 0,0 1 0,1 0 0,-1 0-1,0 0 1,0 0 0,0 1 0,1-1 0,-1 0 0,0 1 0,0-1-1,1 1 1,-1-1 0,0 1 0,1 0 0,-1 0 0,0 0 0,1 0-1,-1 0 1,1 0 0,0 0 0,-1 1 0,1-1 0,0 0 0,0 1-1,0-1 1,0 1 0,0-1 0,0 1 0,0 0 0,1-1 0,-2 4-1,1-4-63,1 0 0,-1 1 1,0-1-1,1 0 0,-1 1 0,1-1 0,0 0 0,-1 1 0,1-1 0,0 1 0,0-1 0,0 1 0,0-1 0,0 0 0,0 1 0,0-1 0,1 1 0,-1-1 0,0 0 0,1 1 0,-1-1 0,1 0 0,-1 1 0,1-1 0,0 0 0,1 2 0,0-2-116,0 1 0,0-1 0,0 1 0,0-1 0,0 0-1,1 0 1,-1 0 0,0 0 0,1 0 0,-1-1 0,1 1-1,-1-1 1,4 1 0,10-1-522,0 0 1,0 0-1,24-5 0,-40 5 730,54-9-1398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318 129 17204,'-47'25'1577,"-68"48"0,96-59-1168,1 0 1,0 2-1,1 0 1,0 1-1,-26 37 0,41-51-343,-1 1-1,0 0 0,1 0 1,0-1-1,0 1 0,0 0 1,0 1-1,1-1 0,0 0 1,0 0-1,0 1 0,0-1 1,0 1-1,1 7 0,0-11-45,1 1-1,-1-1 1,0 0-1,1 0 1,-1 0-1,1 0 1,0 1-1,-1-1 1,1 0-1,0 0 1,0 0-1,-1 0 1,1 0-1,0-1 1,0 1-1,0 0 1,0 0-1,0 0 0,0-1 1,1 1-1,-1-1 1,0 1-1,0-1 1,0 1-1,1-1 1,-1 0-1,0 1 1,0-1-1,1 0 1,-1 0-1,0 0 1,0 0-1,1 0 1,-1 0-1,2-1 1,5 0 58,1 0 1,-1 0-1,0-1 1,11-4-1,10-5 155,-1-2-1,-1 0 1,0-2-1,0-1 1,36-29-1,-19 9 141,-2-2-1,40-47 1,-78 81-348,61-72 329,-57 66-324,-1-1 1,0 0-1,0 0 0,-1-1 1,5-12-1,-11 24-30,0 0-1,1 0 1,-1 0-1,0 0 1,0-1 0,0 1-1,0 0 1,0 0-1,1 0 1,-1 0 0,0 0-1,0-1 1,0 1 0,0 0-1,0 0 1,0 0-1,0 0 1,0-1 0,0 1-1,0 0 1,0 0-1,0 0 1,0-1 0,0 1-1,0 0 1,0 0 0,0 0-1,0 0 1,0-1-1,0 1 1,0 0 0,0 0-1,0 0 1,0-1-1,0 1 1,0 0 0,0 0-1,0 0 1,-1 0 0,1 0-1,0-1 1,0 1-1,0 0 1,0 0 0,0 0-1,-1 0 1,1 0-1,0 0 1,0 0 0,0-1-1,0 1 1,-1 0 0,-8 7-24,-13 18 0,0 0 0,2 2 0,1 0 0,2 1 0,0 1 0,-24 59 0,38-79 21,0 0 1,0 0-1,1 1 1,0-1-1,1 1 0,0-1 1,1 1-1,-1 0 1,4 18-1,-3-25 1,1 0 0,-1 0 0,1-1 0,0 1 0,0 0 0,1 0 0,-1 0 0,0-1 0,1 1 0,0-1 0,-1 1 0,1-1 0,0 0 0,1 1 0,-1-1-1,0 0 1,0 0 0,1-1 0,-1 1 0,1 0 0,0-1 0,-1 0 0,1 0 0,0 1 0,0-1 0,0-1 0,0 1 0,0 0 0,0-1 0,0 0 0,0 1 0,0-1 0,0 0 0,6-1 0,4-1-3,0-1 0,0 1 0,0-2 0,-1 0 0,1 0 0,-1-1 0,0-1 0,0 0 0,21-15 0,-11 5 22,0-1-1,-1-1 0,33-37 1,-48 48-13,0 1 0,-1-2 0,0 1 0,0 0 0,5-10 0,-10 16-4,0 1 0,0-1 0,0 1 0,1 0 1,-1-1-1,0 1 0,0-1 0,0 1 0,0 0 1,1-1-1,-1 1 0,0-1 0,0 1 0,0-1 0,0 1 1,0-1-1,0 1 0,0 0 0,-1-1 0,1 1 1,0-1-1,0 1 0,0-1 0,0 1 0,0 0 1,-1-1-1,1 1 0,0-1 0,0 1 0,-1 0 1,1-1-1,0 1 0,-1 0 0,1-1 0,0 1 1,-1 0-1,1 0 0,0-1 0,-1 1 0,1 0 1,-1 0-1,1 0 0,0 0 0,-1-1 0,1 1 0,-1 0 1,1 0-1,-1 0 0,1 0 0,0 0 0,-1 0 1,1 0-1,-1 0 0,0 0 0,-23 6-12,15-2 8,0 1 0,1 0 0,-1 0 0,1 1 0,0 0 0,1 1 0,-1 0 0,-7 10 0,10-12 1,1 0 1,0 0 0,0 1-1,1 0 1,-1 0 0,1 0-1,0 0 1,1 0 0,0 0-1,0 1 1,0-1 0,1 1-1,-1 7 1,2-11 2,0 0 1,0 0-1,0 0 1,1 0-1,0 0 1,-1 0-1,1-1 1,0 1-1,0 0 1,1 0-1,-1-1 1,0 1-1,1-1 1,0 1-1,-1-1 1,4 4-1,0-2 3,-1 0-1,1 0 1,0 0-1,0-1 1,1 0-1,-1 0 0,10 4 1,2-1 4,0-1 0,1-1 1,0 0-1,26 2 0,-34-5 3,0-1 0,-1 0 0,1 0 0,0-1 0,0 0-1,-1-1 1,1 0 0,0 0 0,17-8 0,-22 8 9,1-1 0,-1 0-1,0-1 1,0 1 0,0-1-1,0 0 1,-1 0 0,0 0 0,0-1-1,0 0 1,0 0 0,-1 0-1,1 0 1,-1 0 0,0-1 0,3-9-1,1-7 68,-1-1 0,-1 1 0,-1-1-1,0 0 1,-2-1 0,-1-23-1,-1 46-130,0 1 0,0-1 0,0 0 0,0 1 0,0-1 0,0 1 0,0-1 0,0 0 0,0 1 0,0-1 0,0 1 0,1-1 0,-1 1 0,0-1 0,0 1 0,1-1 0,-1 1 0,0-1 0,1 1 0,-1-1 0,1 1 0,-1-1 0,1 1 0,-1-1 0,1 1 0,-1 0 0,1-1 0,-1 1 0,1 0 0,-1 0 0,1-1 0,-1 1 0,1 0 0,-1 0 0,1 0 0,0 0 0,-1 0 0,1 0 0,-1 0 0,1 0 0,0 0 0,-1 0 0,1 0 0,-1 0 0,1 0 0,0 0 0,0 1 0,36 13-1645,-19-5 1492,17 2-604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70 300 19492,'10'-12'1893,"-6"9"-726,-6 10 126,-8 12-403,-13 27-293,-20 57 1,42-100-597,0 0 1,0 1-1,0-1 1,0 1-1,1-1 1,-1 1-1,1-1 1,0 1-1,0-1 1,1 1 0,0 4-1,-1-6 2,1-1-1,-1 0 1,1 1-1,0-1 1,-1 0 0,1 0-1,0 0 1,0 0-1,0 0 1,0 0 0,0 0-1,0 0 1,0 0-1,0 0 1,0 0 0,0-1-1,0 1 1,0 0-1,1-1 1,-1 1-1,0-1 1,1 0 0,-1 1-1,0-1 1,1 0-1,-1 0 1,0 1 0,1-1-1,-1 0 1,0-1-1,2 1 1,4-1 19,1 1-1,-1-2 1,0 1-1,0-1 1,-1 0 0,1-1-1,0 0 1,10-6-1,50-35 181,-51 32-146,103-86 337,-28 21-65,-91 77-327,0 0 0,0 1 0,0-1 0,0 0 0,0 0 0,0 0 0,0 0 0,0 0-1,0 1 1,0-1 0,0 0 0,0 0 0,0 0 0,0 0 0,0 0 0,0 1 0,0-1-1,0 0 1,0 0 0,0 0 0,0 0 0,0 0 0,0 0 0,1 1 0,-1-1-1,0 0 1,0 0 0,0 0 0,0 0 0,0 0 0,0 0 0,0 0 0,1 0 0,-1 0-1,0 0 1,0 1 0,0-1 0,0 0 0,0 0 0,1 0 0,-1 0 0,0 0 0,0 0-1,0 0 1,0 0 0,0 0 0,1 0 0,-1 0 0,0 0 0,0 0 0,0-1 0,-6 16 2,1-7 3,-31 59 16,33-59-18,0-1 0,0 1 0,0 0 0,1 0 0,1 0 0,-1 0 0,1 11 0,1-17 2,0 0 0,0 0 0,0 0 0,0 0 0,1 0-1,-1-1 1,1 1 0,0 0 0,-1 0 0,1 0 0,0 0 0,0-1 0,0 1 0,0 0 0,1-1 0,-1 1 0,0-1 0,1 0 0,-1 1 0,1-1 0,-1 0 0,1 0-1,-1 0 1,1 0 0,0 0 0,0 0 0,-1 0 0,1-1 0,0 1 0,0 0 0,0-1 0,0 0 0,0 1 0,0-1 0,0 0 0,3 0 0,5 0 24,0-1 0,0 1 0,0-2 0,-1 1 0,1-1 0,11-4 1,4-3 26,0-1 1,-1-1 0,0-2-1,-1 0 1,0-1 0,-1-1-1,-1-2 1,0 0 0,-1-1-1,-1 0 1,26-35 0,-43 48-161,-9 12 53,-14 15-4,9-6-82,1 1 0,0 0 1,1 1-1,1 0 0,1 1 0,-12 36 0,20-54 28,-1 1 0,1 0-1,0-1 1,-1 1 0,1 0 0,0-1-1,0 1 1,0-1 0,0 1-1,0 0 1,1-1 0,-1 1 0,0 0-1,1-1 1,-1 1 0,1-1 0,0 1-1,1 2 1,-1-4 27,0 1-1,0 0 1,0-1-1,0 0 1,0 1-1,0-1 1,0 1-1,0-1 1,0 0-1,0 0 1,0 0-1,0 0 1,0 1 0,0-1-1,0-1 1,0 1-1,0 0 1,0 0-1,0 0 1,1 0-1,-1-1 1,0 1-1,0-1 1,0 1-1,0-1 1,-1 1-1,1-1 1,2-1 0,5-3-297,1-1 0,-1 0 0,0-1 0,-1 0 0,0 0 0,0-1 0,0 0 0,-1 0 0,0-1 0,8-16 0,4-11-1562,18-50 1,-36 86 1934,65-208 2544,-50 152 587,-10 110-668,1-34-2450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259 326 15667,'18'-6'3457,"-14"4"-756,-14 4-1108,1 1-1392,-118 39 1217,112-36-1333,1 1 0,-1 0 0,1 1-1,1 1 1,0 0 0,-15 13 0,26-20-75,0-1 0,0 1 0,1-1 0,-1 1 0,1 0 0,-1-1 1,1 1-1,0 0 0,-1 0 0,1 0 0,0 0 0,0 0 0,1 1 0,-1-1 0,0 0 1,1 0-1,-1 1 0,1 3 0,0-5-6,0 0 0,0 0 0,1 0 0,-1 0 1,0 0-1,1-1 0,-1 1 0,1 0 0,-1 0 0,1 0 0,-1-1 1,1 1-1,0 0 0,-1-1 0,1 1 0,0 0 0,0-1 0,0 1 0,2 1 2,0-1-1,-1 0 0,1 0 0,0 0 0,0 0 0,-1-1 0,1 1 0,3 0 0,13 0 6,-1-1 1,0 0-1,1-1 0,-1-1 1,0-1-1,29-8 0,105-42 63,-115 38-34,0-2-1,-2-1 0,67-47 1,-82 51-25,-1-1 1,-1-2-1,-1 0 1,0 0-1,-1-2 1,-1 0-1,24-38 1,-36 50-14,1 0 1,-1 0 0,0-1 0,-1 1 0,1-1 0,-1 1-1,-1-1 1,2-12 0,-3 18-5,0 0 1,0-1-1,0 1 1,-1 0-1,1-1 1,0 1-1,-1 0 1,0 0-1,1-1 1,-1 1-1,0 0 0,0 0 1,0 0-1,0 0 1,-1 0-1,1 0 1,0 1-1,-1-1 1,1 0-1,-1 0 1,0 1-1,0-1 0,1 1 1,-1 0-1,0 0 1,0-1-1,0 1 1,0 0-1,-1 1 1,1-1-1,-4-1 1,-2 1-5,0 0 0,1 1 1,-1 0-1,0 0 1,1 1-1,-1-1 1,1 2-1,-1-1 0,1 1 1,-1 0-1,1 1 1,0 0-1,0 0 1,0 0-1,-8 6 0,2-1 1,0 1 0,1 0 0,0 0 0,1 2 1,0-1-1,-18 23 0,27-31 0,0 1 0,0 0 0,0 0 0,0 1 0,1-1 0,-1 0 0,1 0 0,0 1 0,0-1 0,-1 7 0,2-8-1,0-1 0,0 1-1,0 0 1,0-1 0,1 1 0,-1-1-1,0 1 1,1-1 0,0 1-1,-1-1 1,1 1 0,0-1 0,0 0-1,-1 1 1,1-1 0,0 0 0,1 0-1,-1 1 1,0-1 0,0 0 0,0 0-1,1 0 1,-1 0 0,0-1-1,3 2 1,16 8-91,0-2 1,25 8-1,-22-9-7,35 18 1,-51-22 89,-1 1 0,0-1 0,0 2 0,0-1 0,0 1 0,-1-1 0,0 2 0,0-1 0,8 11 0,-12-14 14,1 1 0,0-1 0,-1 1 0,0 0 0,0 0 0,0 0 0,0-1 0,0 1 0,0 0 0,-1 0 0,0 0 0,1 0 0,-1 1 0,0-1 0,0 0 0,-1 4 0,-1 0-78,0 0 1,-1-1 0,1 1-1,-1-1 1,-7 12 0,26-26-3409,14-15 2929,1-6-343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7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 16604,'0'0'57,"0"0"1,0-1-1,0 1 1,1 0-1,-1 0 1,0-1 0,0 1-1,1 0 1,-1 0-1,0 0 1,1-1-1,-1 1 1,0 0 0,0 0-1,1 0 1,-1 0-1,0 0 1,1 0 0,-1 0-1,0 0 1,1 0-1,-1 0 1,0 0-1,1 0 1,-1 0 0,0 0-1,1 0 1,-1 0-1,0 9 628,-11 17-138,-33 59 726,5 2-1,3 2 0,-47 182 1,80-253-1382,3-13-106,0-1-1,-1 1 1,0-1 0,0 0-1,0 1 1,0-1 0,-4 7 0,5-11 162,-1 1 1,1-1-1,0 0 1,-1 0-1,1 0 1,0 0-1,-1 1 0,1-1 1,0 0-1,-1 0 1,1 0-1,0 0 1,-1 0-1,1 0 1,0 0-1,-1 0 1,1 0-1,0 0 1,-1 0-1,1 0 1,0 0-1,-1 0 1,1-1-1,0 1 1,-1 0-1,1 0 1,0 0-1,0 0 1,-1-1-1,1 1 1,0 0-1,0 0 1,-1-1-1,1 1 1,0 0-1,0 0 1,-1-1-1,1 1 1,0 0-1,0-1 1,0 1-1,0 0 1,0 0-1,-1-1 1,1 1-1,0 0 1,0-1-1,0 1 1,0 0-1,0-1 1,-8-20-1099,8 21 1152,-28-78-4080,-6-20 2627,30 83 2327,0 0 0,1-1-1,1 1 1,-1-23-1,3 37-776,0 0-1,0 0 0,0-1 0,0 1 1,1 0-1,-1 0 0,0-1 0,0 1 1,1 0-1,-1 0 0,1 0 0,-1 0 1,1-1-1,0 1 0,-1 0 0,1 0 1,0 0-1,0 0 0,0 1 0,-1-1 1,1 0-1,2-1 0,-1 1 64,1 0 0,-1 0 0,0 0 0,1 0 0,-1 1 0,1-1 0,-1 1 0,0 0 0,1-1 0,-1 1-1,4 1 1,7 0 355,0 1 1,1 1-1,18 6 0,-24-7-498,49 15 375,-5-1 67,79 14 1,-53-22-327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17284,'15'-1'951,"0"-1"1,0 0 0,0-2-1,-1 1 1,15-7-1,5-1 193,-17 7-894,86-22 701,-88 23-904,-1 1 0,1 0-1,0 1 1,-1 1 0,17 2 0,-30-2-47,1 0 1,-1 0-1,0 0 0,1 0 1,-1 0-1,0 1 1,0-1-1,0 0 1,1 1-1,-1-1 0,0 1 1,0 0-1,0-1 1,0 1-1,0 0 0,0-1 1,0 1-1,0 0 1,0 0-1,0 0 0,0 0 1,0 0-1,-1 0 1,1 0-1,0 0 1,0 2-1,-1-1-1,0 0 1,0 0 0,0 0-1,0 0 1,0 0-1,0 0 1,-1 0-1,1 0 1,-1 0 0,1 0-1,-1 0 1,0 0-1,0 0 1,-1 2-1,-6 9-6,-1-1 0,0 0-1,-15 15 1,20-23 5,-35 35 4,25-26 6,0 1 0,1 0 1,1 1-1,0 0 0,-17 29 0,28-43-6,1 0-1,-1 0 1,0 0 0,1 0 0,-1 0-1,1 0 1,0 0 0,-1 1 0,1-1-1,0 0 1,0 0 0,-1 0 0,1 0 0,0 1-1,0-1 1,0 0 0,0 0 0,1 0-1,-1 0 1,0 1 0,0-1 0,1 0-1,-1 0 1,1 0 0,-1 0 0,1 0 0,-1 0-1,1 0 1,0 0 0,-1 0 0,1 0-1,0 0 1,0 0 0,0 0 0,0-1-1,0 1 1,-1 0 0,1-1 0,1 1 0,-1-1-1,0 1 1,0-1 0,0 1 0,2 0-1,5 1 8,0-1 0,0 0-1,1 0 1,-1 0 0,9-1-1,-12 0-2,90-5-1,-84 4-469,0-1 0,-1 0-1,1-1 1,0 0 0,-1 0 0,15-8-1,-22 9 363,0 1 0,-1-1 0,1 0 0,0 0-1,-1-1 1,0 1 0,0 0 0,0-1 0,0 0-1,0 1 1,0-1 0,0 0 0,1-3 0,1-13-799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21613,'13'8'1520,"-6"-5"-1224,2 0-152,-1-2 104,4 1-544,2-4 344,0-6-64,13-2-168</inkml:trace>
  <inkml:trace contextRef="#ctx0" brushRef="#br0" timeOffset="1">432 14 21325,'0'10'1776,"0"-2"-1256,-1-8-320,-2-2 320,0-3-88,2-6-328,1-2-128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18436,'7'13'2152,"0"2"-1455,2 5-265,-1 5 1232,4 7-768,2 7-200,-2 5-320,-1 2-168,-1-2-448,-3 1-304,2-5-640,-2-3 2072,-7-8-1048,-3-9-48,-8-13-184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18564,'1'14'1728,"-1"2"-1344,-2 9-104,-1 10 913,-2 5-609,1 4-96,-2 5-224,-2 1-24,3-5-24,1-4 16,0-11-152,1-4-200,3-7-480,-1-8-304,-2-15 424,1-9 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20452,'9'-2'728,"0"-1"-1,-1 0 0,15-7 0,14-6 123,-11 9-566,0 1 0,0 1 1,1 1-1,-1 1 0,1 1 1,0 2-1,48 5 1,-62-3-279,0 1-1,0 0 1,0 1 0,0 0 0,0 1 0,-1 1 0,18 10 0,-22-11 2,-1 1 0,1 0 0,-1 0 0,-1 0 0,1 1 0,-1 0 0,0 0 0,-1 0 1,0 1-1,0 0 0,7 16 0,-9-18-7,-1 0 1,0 0-1,0 0 0,-1 0 1,0 0-1,0 0 1,0 0-1,-1 0 0,0 1 1,0-1-1,0 0 1,-1 0-1,0 0 0,0 0 1,0 0-1,-1 0 1,0 0-1,-3 6 1,1-4-1,-1-1 0,0 0 0,0 0 0,0 0 0,-1 0 0,0-1 0,0 0 0,-1 0 1,1-1-1,-1 0 0,-1 0 0,-9 5 0,14-8 55,-13 9-610,17-6-34,10 0 96,-7-4 445,0 1-1,0-1 0,0 1 1,0 0-1,0 0 0,0 0 0,0 0 1,-1 1-1,1 0 0,-1 0 1,0 0-1,0 0 0,0 0 0,0 0 1,0 1-1,2 3 0,-3-1 36,1-1 0,-1 1 0,0-1 0,0 1 1,-1 0-1,1 0 0,-1 0 0,0 0 0,-1 0 0,0 10 0,0-6 37,-2 1-1,1-1 1,-1 0 0,0 1 0,-1-1-1,-1-1 1,1 1 0,-1 0 0,-1-1-1,0 0 1,0 0 0,-1 0-1,-9 10 1,7-10 83,-1-1 0,0 0 0,-1 0 0,0-1 0,0-1 0,-1 1 0,0-1 0,0-1 0,-15 5 0,17-7-19,0 0 0,-1-1-1,1 0 1,0-1 0,-1 0 0,0 0 0,1-1 0,-1 0 0,1-1 0,-1 0 0,0 0-1,-11-4 1,17 3-90,-1 0 0,1 0-1,0 0 1,1 0 0,-1 0-1,0-1 1,1 0 0,-1 0-1,1 0 1,0 0 0,0 0-1,0 0 1,0-1 0,0 0-1,1 1 1,0-1 0,0 0-1,0 0 1,0 0 0,1-1-1,-1 1 1,1 0 0,0-1-1,0 1 1,1 0 0,-1-6-1,3-22-104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14915,'0'0'173,"1"0"1,0 0-1,-1 0 0,1 0 1,-1 0-1,1 1 0,-1-1 1,1 0-1,-1 0 0,1 0 1,-1 1-1,1-1 0,-1 0 1,1 0-1,-1 1 0,1-1 0,-1 0 1,0 1-1,1-1 0,-1 0 1,0 1-1,1-1 0,-1 1 1,0-1-1,1 1 0,-1-1 1,0 1-1,0-1 0,1 1 1,-1-1-1,0 1 0,0-1 0,0 1 1,0-1-1,0 1 0,0-1 1,0 1-1,0-1 0,0 1 1,0 0-1,-6 27 1206,3-19-846,-4 16 51,-2 0-1,-1 0 1,-24 44 0,21-46-583,1 0-1,1 1 1,-13 46 0,23-49-1116,2-15 178,1-14 364,-1-6 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15451,'0'0'2393,"-1"-4"-1329,5 0-416,4-2 2385,15-3-1953,6-1-168,13 2-312,1-4-176,12 2-223,3-1-41,2 4-128,-3 0-104,-6 5-777,-8 2-119,-13-1 744,-6-1-136,-11 2-160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18756,'1'-1'82,"-1"1"-1,0-1 1,0 1-1,0-1 1,0 1-1,-1-1 1,1 1-1,0-1 1,0 1-1,0-1 1,0 1-1,0-1 1,-1 1 0,1-1-1,0 1 1,-1-1-1,1 1 1,0-1-1,-1 1 1,1-1-1,0 1 1,-1 0-1,1-1 1,-1 1 0,1 0-1,0-1 1,-1 1-1,0 0 1,0 0-3,0 0 0,1 0 0,-1 0 0,0 1 1,1-1-1,-1 0 0,0 1 0,1-1 0,-1 1 0,0-1 1,1 1-1,-1-1 0,1 1 0,-1-1 0,1 1 0,-2 1 1,-17 29 875,10-12-703,-11 32 0,17-43-233,1-1 1,0 0 0,1 1-1,0 0 1,0-1-1,1 1 1,0 12-1,0-19-8,0 1-1,1-1 1,-1 0-1,0 1 1,1-1-1,-1 0 1,0 1-1,1-1 1,0 0-1,-1 0 1,1 1-1,0-1 1,0 0-1,0 0 1,-1 0-1,1 0 1,0 0-1,1 0 1,-1 0-1,0 0 1,0-1-1,2 2 0,0-1 8,0 0-1,-1 0 0,1-1 0,0 1 0,-1-1 0,1 0 0,0 0 0,0 0 0,-1 0 0,7-1 0,1-2 31,1 0 0,0 0 0,-1-1 0,16-8 0,23-16 93,0-3 0,56-46 1,-72 45-74,-33 32-67,0 0 1,0 0-1,0 0 1,0 0-1,0 0 1,0 0-1,0 0 1,0 0-1,0 0 1,0 0-1,0 0 1,0 0-1,0 0 1,0 0-1,0 0 1,-1 0-1,1 0 1,0 0-1,0 0 1,0 0-1,0 0 1,0 0-1,0 0 1,0 0-1,0 0 1,0 0-1,0 0 1,0 0-1,0 0 1,0 0-1,0 0 1,0 0-1,0 0 1,0 0-1,0 0 1,0 0-1,0 0 1,0 0-1,-8 4 28,-9 9 4,7-4-3,6-5-15,0-1-1,0 0 1,0 1 0,1 0-1,-1 0 1,1 0-1,0 0 1,0 0-1,1 1 1,-1-1 0,-2 9-1,5-12-10,0-1 1,0 1-1,0 0 0,0 0 0,0 0 0,0 0 1,1-1-1,-1 1 0,0 0 0,1 0 1,-1-1-1,0 1 0,1 0 0,-1-1 0,1 1 1,-1 0-1,1-1 0,-1 1 0,1-1 1,0 1-1,-1-1 0,1 1 0,0-1 0,-1 1 1,1-1-1,0 1 0,-1-1 0,1 0 0,0 0 1,0 1-1,0-1 0,-1 0 0,1 0 1,0 0-1,0 0 0,0 0 0,-1 0 0,2 0 1,37 0 102,-34 0-92,91-13 60,-58 6-45,39-1 0,-74 8-30,-1 0 1,1 0 0,-1 0 0,0 1 0,1-1 0,-1 0 0,1 1 0,-1-1 0,1 1 0,1 1 0,-3-1-1,0-1 1,-1 1 0,1-1 0,0 1-1,-1-1 1,1 1 0,-1 0 0,1-1-1,-1 1 1,1 0 0,-1 0 0,1-1-1,-1 1 1,0 0 0,1 0 0,-1 0-1,0-1 1,0 1 0,0 0 0,1 0 0,-1 0-1,0 0 1,0 0 0,0 0 0,-1-1-1,1 1 1,0 0 0,0 1 0,0-2 4,0 0 0,0 1 0,0-1 1,0 0-1,0 1 0,0-1 0,0 0 1,0 0-1,1 0 0,-1 1 0,0-1 1,0 0-1,0 0 0,0 1 0,1-1 1,-1 0-1,0 0 0,0 0 0,0 0 1,1 1-1,-1-1 0,0 0 0,0 0 1,1 0-1,-1 0 0,0 0 0,0 0 1,1 0-1,-1 0 0,0 0 0,1 0 1,-1 0-1,0 0 0,0 0 0,1 0 1,-1 0-1,0 0 0,0 0 0,1 0 1,-1 0-1,0 0 0,0 0 0,1 0 1,-1-1-1,16-2 104,-15 2-90,32-8 318,36-12-739,-64 19 316,1 0 1,-1-1 0,1 0-1,-1 0 1,0 0-1,0-1 1,0 0 0,-1 0-1,6-5 1,-1-4-177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15827,'10'13'6402,"9"-3"-5282,-1-7-616,4-4-192,-3-5 1112,2 0-1880,2-3 784,1-5-328,1-2-136</inkml:trace>
  <inkml:trace contextRef="#ctx0" brushRef="#br0" timeOffset="1">258 38 19180,'-7'13'2145,"7"-9"-1249,-1-4-496,3-3 1064,4-1-200,4-11-863,-1 1-105,1-5-320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3 474 13491,'-2'12'2518,"9"-10"-1049,21-16 306,-18 8-697,238-126 3653,-183 94-4040,102-82-1,-137 96-571,49-43 198,-68 57-269,-1-1 0,0 1 0,-1-2 0,14-20 0,-17 20-32,-6 13-23,-12 23-31,-27 68-1138,-45 151-1,79-216 831,6-9-88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0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11 406 14355,'-9'33'2676,"9"-33"-2613,-1 0 0,1 1 0,0-1 0,0 1 0,0-1-1,0 1 1,0-1 0,0 0 0,-1 1 0,1-1 0,0 1 0,0-1-1,0 1 1,0-1 0,1 0 0,-1 1 0,0-1 0,0 1 0,0-1 0,0 1-1,0-1 1,0 0 0,1 1 0,-1-1 0,0 0 0,0 1 0,1-1-1,-1 0 1,0 1 0,0-1 0,1 0 0,-1 1 0,0-1 0,1 0-1,-1 0 1,1 1 0,-1-1 0,0 0 0,1 0 0,-1 0 0,1 0-1,-1 1 1,0-1 0,1 0 0,-1 0 0,1 0 0,-1 0 0,1 0 0,-1 0-1,0 0 1,1 0 0,-1 0 0,1 0 0,-1-1 0,1 1 0,-1 0-1,0 0 1,1 0 0,-1 0 0,1-1 0,-1 1 0,0 0 0,1 0-1,-1-1 1,0 1 0,1 0 0,-1-1 0,18-12 572,0-2 0,-1 0 0,-1 0 0,0-2-1,21-29 1,-19 24-293,55-72 906,62-109 0,-135 202-1229,0 1 1,0-1 0,0 1-1,0 0 1,0-1-1,1 1 1,-1-1 0,0 1-1,0-1 1,1 1 0,-1 0-1,0-1 1,0 1 0,1 0-1,-1-1 1,1 1-1,-1 0 1,0-1 0,1 1-1,-1 0 1,1 0 0,-1-1-1,0 1 1,1 0-1,-1 0 1,1 0 0,-1 0-1,2-1 1,-2 17 211,-11 41-213,8-38 36,2-16-89,-27 180-362,24-105-3353,4-74 3416,1 9-189,-1-13 502,0 0 0,0 1 0,0-1 1,0 0-1,0 0 0,0 1 0,0-1 0,0 0 1,0 0-1,1 0 0,-1 0 0,0 1 0,0-1 1,0 0-1,0 0 0,1 0 0,-1 0 0,0 1 1,0-1-1,0 0 0,1 0 0,-1 0 0,0 0 1,0 0-1,0 0 0,1 0 0,-1 0 0,0 0 1,0 0-1,1 0 0,-1 0 0,0 0 0,0 0 0,0 0 1,1 0-1,-1 0 0,0 0 0,0 0 0,1 0 1,-1 0-1,0 0 0,0 0 0,0 0 0,1-1 1,-1 1-1,12-8-1067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18204,'8'27'2312,"-6"1"-1479,-6-6-385,0-1 1776,5-2-1736,2-7-536,7-12 280,6-16-152,13-13-264</inkml:trace>
  <inkml:trace contextRef="#ctx0" brushRef="#br0" timeOffset="1">545 1 21149,'-11'25'1704,"-5"5"-1328,-1 3-120,4 6 288,1 0-504,7-2-816,2 0 280,0-7 288,-2-8-232,0-13-168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20116,'5'-6'252,"0"0"-1,0 0 0,1 0 1,0 1-1,0 0 0,1 0 1,-1 1-1,1 0 0,0 0 1,0 0-1,0 1 0,1 0 1,-1 0-1,1 1 0,-1 0 1,1 0-1,0 1 0,0 0 1,0 1-1,0-1 0,0 1 1,8 2-1,-8-2-155,0 1 0,0 0 0,0 1-1,0-1 1,-1 2 0,1-1 0,0 1 0,-1 0 0,0 0 0,0 1 0,0 0-1,0 1 1,0-1 0,-1 1 0,0 1 0,0-1 0,0 1 0,-1 0-1,0 0 1,0 1 0,7 12 0,-10-13-91,1 0 0,-1 0 0,-1 0 0,0 0 0,1 0 0,-2 0 0,1 0 1,-1 1-1,0-1 0,0 0 0,-1 1 0,1-1 0,-2 0 0,-2 11 0,-4 7-11,-2 0 0,-17 32 1,15-32 10,-12 31 0,22-47-6,0-1 1,0 1-1,1 0 0,0 0 0,0-1 0,1 1 0,0 0 0,0 0 0,1 0 1,0 0-1,0 0 0,1-1 0,0 1 0,4 10 0,-5-14-3,1 0 1,0-1-1,1 1 0,-1 0 0,1-1 0,0 1 0,-1-1 1,1 0-1,1 0 0,-1 0 0,0 0 0,1-1 1,0 1-1,-1-1 0,1 0 0,0 0 0,0 0 0,0 0 1,0-1-1,0 0 0,1 0 0,-1 0 0,0 0 1,1-1-1,-1 1 0,0-1 0,7-1 0,2-1-21,0 0 0,-1-1 0,1 0 1,-1-1-1,0 0 0,0-1 0,0 0 0,-1-1 0,0-1 0,0 0 0,13-11 0,2-2-35,-1-2 0,-2-1-1,26-32 1,-38 43 49,-1 1 52,0-1 1,-1 0-1,-1-1 1,12-22-1,-17 24 50,-6 8 17,-15 13 61,9 0-137,0 0 0,0 0 0,1 0 0,0 1 0,1 1 0,0-1 0,1 1 0,0 0 0,1 0-1,1 1 1,0 0 0,0 0 0,1 0 0,-1 15 0,3-26-28,1-1 1,0 1-1,0-1 0,0 1 1,0 0-1,0-1 0,1 1 0,-1 0 1,0-1-1,1 1 0,-1-1 1,1 1-1,0-1 0,-1 1 0,1-1 1,0 1-1,0-1 0,0 0 1,0 1-1,0-1 0,0 0 1,0 0-1,0 0 0,1 0 0,-1 0 1,0 0-1,1 0 0,-1 0 1,1 0-1,-1-1 0,1 1 1,-1-1-1,1 1 0,-1-1 0,1 1 1,0-1-1,-1 0 0,1 0 1,-1 0-1,1 0 0,2 0 0,5-1 6,-1 0 0,1-1-1,-1 0 1,1 0 0,-1-1-1,11-4 1,123-69-1680,-61 31 984,-44 26 206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15139,'0'-7'335,"0"0"-1,1 0 1,0 0 0,0 0-1,1 1 1,-1-1-1,2 0 1,-1 1-1,1-1 1,0 1 0,0 0-1,0 0 1,1 0-1,0 1 1,0-1-1,1 1 1,0 0 0,-1 0-1,2 1 1,-1-1-1,0 1 1,10-5 0,0 0 69,0 0 0,0 2 1,1 0-1,0 1 0,1 0 1,-1 1-1,34-5 1,-31 8-355,1 0 0,-1 1-1,1 1 1,0 1 0,-1 1 0,1 0 0,-1 2 0,0 0 0,0 1 0,0 1 0,-1 1 0,0 0 0,0 2 0,0 0 0,-1 0 0,20 17 0,-33-24-54,-1 2 0,1-1 0,-1 0 0,0 1 0,0-1 0,0 1 1,0 0-1,-1 0 0,1 0 0,-1 0 0,0 0 0,0 1 0,-1-1 0,1 1 0,1 8 0,-3-9 5,0 0 0,0-1 0,0 1 0,-1 0-1,0 0 1,1 0 0,-1-1 0,0 1 0,-1 0 0,1-1 0,-1 1 0,1-1 0,-1 1-1,0-1 1,-1 0 0,1 0 0,0 0 0,-1 0 0,-5 5 0,-2 1-22,-1-1-1,-1 0 1,1-1 0,-1 0 0,-1 0 0,1-1 0,-1-1 0,0 0 0,-1-1-1,1 0 1,0-1 0,-15 1 0,-6-5-631,32 1 635,1 0 0,0 0 0,0 0 0,-1-1-1,1 1 1,0 0 0,0-1 0,0 1 0,-1-1-1,1 1 1,0-1 0,0 0 0,0 1 0,0-1-1,0 0 1,0 0 0,0 0 0,1 0 0,-1 0-1,0 0 1,0 0 0,1 0 0,-1 0 0,0-1-1,3-11-278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80 232 17900,'3'-10'2816,"-11"11"-999,-12 12 171,15-8-1859,0 0-1,0 1 1,0 0 0,1 0-1,-1 0 1,1 0-1,1 1 1,-1-1 0,1 1-1,1 0 1,-1 0-1,1 0 1,-2 12 0,4-18-120,0 0 0,0 0 0,-1 0 0,1 0 0,0 0 1,0-1-1,1 1 0,-1 0 0,0 0 0,0 0 0,0 0 1,1 0-1,-1 0 0,0 0 0,1 0 0,-1 0 0,1-1 1,-1 1-1,1 0 0,-1 0 0,1-1 0,-1 1 0,1 0 1,0-1-1,-1 1 0,1 0 0,0-1 0,1 1 0,0 0 6,-1-1 1,1 1-1,0-1 0,0 0 0,0 0 0,0 0 0,0 0 0,0 0 0,0 0 0,0 0 0,0-1 0,3 0 0,6-3 45,0 0 0,0 0 0,14-9 0,5-6 48,0 0-1,-1-2 1,-2-1-1,0-1 1,-1-2-1,-1 0 1,-2-2-1,-1 0 1,21-34-1,-39 55-72,0-1-1,-1 1 1,1-1 0,-1 0-1,-1 0 1,3-9 0,-5 16-33,0 0 1,0-1-1,0 1 1,0 0-1,1-1 1,-1 1-1,0 0 1,0-1-1,0 1 1,0 0 0,0-1-1,0 1 1,0 0-1,0-1 1,0 1-1,0 0 1,0-1-1,-1 1 1,1 0-1,0-1 1,0 1-1,0 0 1,0 0-1,0-1 1,-1 1-1,1 0 1,0-1-1,0 1 1,-1 0 0,1 0-1,-1-1 1,-8 5 33,-9 13-4,5-2-4,0 1 1,1 0-1,-18 34 0,24-39-60,1 0 1,1 0-1,0 1 1,0-1-1,1 1 0,0 0 1,-1 20-1,4-29-39,-1-1-1,1 1 1,0 0 0,1-1 0,-1 1-1,0 0 1,1-1 0,-1 1-1,1-1 1,0 1 0,0-1 0,0 1-1,0-1 1,1 0 0,-1 1-1,0-1 1,3 3 0,-1-3 19,0 0 0,-1 0 0,1 0 0,0 0 0,0 0 0,1-1 1,-1 0-1,0 1 0,0-1 0,1 0 0,-1 0 0,6 0 0,26 4-358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31 143 19356,'0'0'99,"0"1"-1,0-1 0,0 1 1,0-1-1,0 1 1,1-1-1,-1 0 0,0 1 1,0-1-1,1 0 1,-1 1-1,0-1 0,1 0 1,-1 1-1,0-1 1,1 0-1,-1 1 1,1-1-1,-1 0 0,0 0 1,1 0-1,-1 1 1,1-1-1,-1 0 0,1 0 1,-1 0-1,0 0 1,1 0-1,0 0 0,16 2 543,-15-2-270,16 0 42,1-1 1,-1 0 0,1-2 0,-1 0 0,29-9-1,-35 8-306,1 0 0,0-1 0,-1-1-1,0 0 1,0-1 0,-1 0 0,0-1-1,15-13 1,-24 19-82,0 0 0,-1 0 0,1 0 0,0 0 0,0-1 0,-1 1 0,0 0 0,1-1 0,-1 0 0,0 1 0,0-1 1,1-4-1,-2 6-19,0 0 1,0 0-1,0 0 1,0 0-1,0 0 1,-1 0-1,1 0 1,0 0-1,0 0 1,-1 0-1,1 0 1,0 0-1,-1 0 1,1 0-1,-1 0 1,0 0-1,1 0 1,-1 0-1,0 1 1,1-1-1,-1 0 1,0 1 0,0-1-1,0 0 1,1 1-1,-1-1 1,0 1-1,0-1 1,0 1-1,0 0 1,0-1-1,0 1 1,0 0-1,0 0 1,0-1-1,-2 1 1,-6-1-3,-1 0-1,1 1 1,-1 0 0,0 0-1,1 1 1,-1 1 0,1-1-1,-1 1 1,1 1 0,0 0-1,-18 8 1,11-3-18,-1 0 0,1 2-1,1 0 1,0 0 0,-19 18 0,26-21 11,0 1 1,1 0 0,0 1-1,0 0 1,1 0 0,0 0 0,0 1-1,-4 12 1,8-19 6,1 0-1,0 0 1,0 0-1,0 0 1,1 0 0,-1 1-1,1-1 1,0 0-1,0 0 1,0 1 0,0-1-1,0 0 1,1 0-1,-1 0 1,1 1 0,0-1-1,0 0 1,0 0-1,1 0 1,-1 0 0,1 0-1,-1-1 1,1 1-1,0 0 1,0-1 0,0 1-1,1-1 1,-1 0-1,0 0 1,1 0 0,4 3-1,-1-1-61,-1-1 0,1 0 0,0-1 0,0 1 0,0-1 0,0-1 0,1 1-1,-1-1 1,1 0 0,10 1 0,-2-2-15,-1-1-1,1 0 0,23-5 1,12-6-91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 20140,'8'-7'1649,"-1"23"-1193,1 11-232,-14 9 640,-3 25-120,-5 17-384,1 8-184,-1 16-128,1-6-8,4-13 0,3-4-136,5-18-376,2-5-200,8-26 1648,1-15-1040,2-37 0,-2-12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18076,'27'-12'1193,"0"1"-1,1 1 1,42-9-1,90-9 170,-140 25-1233,166-22 201,310-1 0,-485 26-339,0 0 0,0 1 0,0 0 0,0 1 0,18 5 0,-25-6 4,-1 1 0,1-1-1,-1 1 1,0 0 0,0 0 0,1 0 0,-1 1-1,0-1 1,-1 1 0,1 0 0,0 0-1,-1-1 1,0 2 0,0-1 0,0 0 0,0 0-1,0 1 1,0-1 0,1 6 0,2 7-13,-1 1 0,-1-1 0,-1 1 0,0-1 0,-1 18 0,-6 87-39,3-95 48,-5 78-98,-13 271 402,19-280-703,24 183 0,-22-271 266,1 20-1119,-8-22 552,-8-8 209,-3-8-185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17308,'26'23'1904,"14"-10"-928,7-6-320,18-4 1161,8-3-553,20 0-104,4-2-143,5-3-577,-2 0-304,-8 2-1089,-6 1 961,-11 0-272,-9 1-120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14371,'0'0'92,"0"1"0,0-1-1,0 0 1,0 0 0,0 1-1,0-1 1,0 0 0,0 0 0,0 0-1,0 1 1,0-1 0,0 0 0,0 0-1,0 1 1,0-1 0,0 0-1,0 0 1,0 0 0,1 0 0,-1 1-1,0-1 1,0 0 0,0 0 0,0 0-1,1 0 1,-1 1 0,0-1 0,0 0-1,0 0 1,1 0 0,-1 0-1,0 0 1,0 0 0,0 0 0,1 0-1,-1 0 1,0 0 0,0 0 0,1 0-1,-1 0 1,0 0 0,0 0-1,0 0 1,1 0 0,-1 0 0,0 0-1,0 0 1,1 0 0,-1 0 0,0 0-1,0 0 1,0 0 0,1 0-1,-1-1 1,0 1 0,0 0 0,0 0-1,1 0 1,16-7-76,-16 6 183,38-20 1076,0-1 0,52-42 1,64-64 204,-14 10-992,-139 116-486,0 1 1,-1 0-1,1 0 0,0 0 0,-1 0 0,1 0 0,0 0 1,0 0-1,0 1 0,2-2 0,-3 2-1,-1 0 0,0 0 0,1 0-1,-1 0 1,1 1 0,-1-1 0,0 0 0,1 0-1,-1 0 1,0 0 0,1 0 0,-1 0 0,1 1-1,-1-1 1,0 0 0,1 0 0,-1 0 0,0 1 0,0-1-1,1 0 1,-1 0 0,0 1 0,0-1 0,1 0-1,-1 1 1,0-1 0,0 0 0,0 1 0,0-1-1,1 0 1,-1 1 0,1 4 2,-1 0 0,0 0 1,0 0-1,0 0 0,0 0 0,-2 7 1,1-7-6,-20 104 39,12-70-387,-8 75 0,17-112 333,-1-1 0,1 1 0,0 0 0,0 0 0,0 0 0,0 0 0,1 0 0,-1 0 0,1 0-1,-1 0 1,1 0 0,-1-1 0,1 1 0,0 0 0,0 0 0,0-1 0,0 1 0,2 2 0,10 1-190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19244,'6'-9'386,"-1"0"-1,1 1 1,1-1 0,-1 2-1,1-1 1,1 1-1,-1 0 1,1 0 0,10-6-1,-14 11-262,0 0-1,1-1 1,-1 1 0,0 1-1,1-1 1,0 0-1,-1 1 1,1 0 0,0 0-1,-1 1 1,1-1-1,0 1 1,0 0 0,0 1-1,-1-1 1,1 1-1,0-1 1,-1 2 0,1-1-1,0 0 1,7 4 0,-8-3-81,0 0 1,0 1 0,0-1 0,0 1 0,-1 0 0,1 0 0,-1 0 0,0 0 0,0 1 0,0-1 0,0 1-1,0 0 1,-1 0 0,4 8 0,-3-6-26,-1 1 0,-1-1-1,1 1 1,-1-1 0,0 1-1,0 0 1,-1 0 0,0-1-1,-1 10 1,-1-2-19,0 0 1,-2 0-1,1 0 0,-2 0 0,0-1 1,0 0-1,-1 0 0,-16 24 0,4-13 53,-28 28-1,6-6 144,39-45-181,0 0-1,0 0 1,0 0-1,0 0 1,0 1-1,0-1 1,0 0-1,0 1 1,1-1-1,-1 1 1,1-1 0,-1 0-1,1 1 1,-1-1-1,1 1 1,0 0-1,0-1 1,0 1-1,0-1 1,0 1-1,0 1 1,1-1-1,0-1-1,0 0 1,0 0-1,0 1 1,0-1 0,0 0-1,0 0 1,1 0 0,-1 0-1,0 0 1,1 0 0,-1-1-1,1 1 1,-1 0-1,1-1 1,-1 1 0,1-1-1,-1 1 1,1-1 0,2 0-1,25 6 62,0-2-1,1-1 0,-1-1 1,37-3-1,118-20 238,-109 7-223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15659,'3'-11'2081,"1"8"-1329,-5 14-328,-5 15 2065,-3 21-1697,1 12-176,-5 17-296,1 4-152,-2 8 40,1 1 0,5-8-8,3-6-16,4-21-304,-1-11-264,8-23 48,3-10 280,5-17-160,2-10-56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19156,'20'-6'714,"2"0"-1,-1 1 1,1 2 0,-1 0 0,26 0-1,4-1 188,549-91 1275,-587 91-2180,-5 2-2,-1 1 1,0-1-1,1 1 1,7 0-1,-13 1 4,-1 0-1,0 0 1,0 0-1,0 0 1,1 0-1,-1 0 1,0 1-1,0-1 1,0 0-1,0 1 1,1-1-1,-1 1 1,0-1-1,0 1 1,0 0-1,0-1 1,0 1-1,0 0 1,0 0-1,0-1 1,-1 1-1,1 0 1,0 0-1,0 0 1,-1 0-1,1 0 1,-1 0-1,1 1 1,-1-1-1,1 2 1,0 5-8,0 0 0,-1-1 1,0 1-1,0 0 0,-1 0 1,0 0-1,-4 13 1,0 5-12,-7 78 8,4 0 1,5 0-1,5 1 0,18 134 0,-15-203-93,0-7-449,-2-1 0,-1 1-1,-2 30 1,0-58 495,1-1 1,-1 1-1,0-1 0,0 1 1,0-1-1,0 1 0,0-1 0,0 1 1,-1-1-1,1 1 0,0-1 1,0 1-1,0-1 0,0 1 1,-1-1-1,1 1 0,0-1 0,0 1 1,-1-1-1,1 1 0,0-1 1,-1 0-1,1 1 0,-1-1 0,1 1 1,0-1-1,-1 0 0,1 0 1,-1 1-1,1-1 0,-1 0 0,1 0 1,-1 1-1,1-1 0,-1 0 1,1 0-1,-1 0 0,1 0 1,-2 0-1,-19-9-1158,5-2 415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18252,'6'13'2120,"14"-4"-1359,17-8-161,15-2 920,21-8-512,11-1-88,14-1-119,1-2-129,1 3-944,0-2-280,-12-2 496,-11 0-129,-21-1-143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 17372,'11'-24'2155,"-10"14"-1078,-11 16 620,-1 7-1198,1 0-1,0 1 1,1 0 0,-8 16 0,-27 64 101,39-82-488,-14 32 190,2 1 0,2 1 0,-15 82 0,26-105-360,1-1 0,1 1-1,1-1 1,1 1 0,1 0 0,2-1 0,0 1-1,1-1 1,1 0 0,8 24 0,-10-38-66,1 1 1,0 0 0,0-1-1,0 0 1,1 0-1,0 0 1,1 0-1,0-1 1,0 0-1,0 0 1,1-1-1,0 0 1,12 8 0,-14-11 8,1-1 1,-1 0 0,1 0 0,7 1 0,-12-3 103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21349,'74'-15'2272,"-41"8"-1533,36-4 0,-60 11-623,1-1 1,0 1 0,-1 0 0,1 1 0,-1 0 0,1 1 0,-1 0 0,12 4 0,-18-5-109,0 0 0,-1 0 1,1 0-1,-1 0 0,1 0 1,-1 1-1,0-1 0,0 1 0,0 0 1,1-1-1,-2 1 0,1 0 0,0 0 1,0 0-1,0 1 0,-1-1 0,0 0 1,1 0-1,-1 1 0,2 4 0,-3-4-7,1 1-1,-1-1 0,0 0 0,0 1 1,0-1-1,-1 1 0,1-1 0,-1 1 1,0-1-1,1 0 0,-2 0 0,1 1 0,0-1 1,-3 4-1,-2 4-3,-1-1 0,0 0 1,-1 0-1,0 0 0,-1-1 0,0 0 0,-17 13 1,6-9 38,19-12-31,0 0 1,0-1-1,0 1 1,0-1 0,0 1-1,0-1 1,0 1-1,0-1 1,0 0-1,-1 0 1,1 1-1,0-1 1,0 0-1,0 0 1,0 0 0,0 0-1,-2-1 1,3 1-5,0 0 0,0 0 1,-1 0-1,1-1 0,0 1 1,0 0-1,0 0 0,0-1 1,0 1-1,0 0 0,0 0 1,0-1-1,0 1 0,0 0 1,0 0-1,0-1 0,0 1 0,0 0 1,0 0-1,0-1 0,0 1 1,0 0-1,0 0 0,0-1 1,1 1-1,-1 0 0,0 0 1,0 0-1,0-1 0,0 1 1,0 0-1,1 0 0,-1 0 1,0-1-1,0 1 0,0 0 1,1 0-1,-1 0 0,0 0 1,0 0-1,1 0 0,-1-1 1,0 1-1,0 0 0,1 0 1,-1 0-1,0 0 0,0 0 1,1 0-1,-1 0 0,15-5 28,-10 4-30,0 0 1,1 1 0,-1-1-1,0 1 1,0 0 0,0 1 0,0-1-1,0 1 1,0 0 0,0 0-1,0 1 1,0-1 0,7 5-1,-5-3-6,-1 1 0,0 0 0,0 1 0,0-1-1,0 1 1,-1 1 0,1-1 0,6 11 0,-5-6-1,0 1 0,0 0 1,-1 0-1,-1 1 1,0 0-1,-1 0 1,0 0-1,-1 0 1,0 1-1,2 23 1,-5-32 34,0 0 0,0 0 1,0 1-1,-1-1 0,1 0 1,-1 0-1,0 0 0,0 0 1,-1 0-1,1 0 0,-1 0 1,0-1-1,0 1 0,0-1 1,0 1-1,-5 4 0,2-3 51,1-1 0,-2 0 0,1 0 0,0 0 0,-1 0 0,0-1 0,0 0 0,0 0 0,-9 3 0,-5-1 122,0 0 0,0-1 0,0-1 0,0-1 0,-36-1 0,50-1-243,0 0-1,1-1 1,-1 0-1,0 0 0,0 0 1,1 0-1,-10-4 1,13 3-4,0 1-1,0 0 1,0 0 0,0-1-1,0 1 1,1-1 0,-1 1 0,0-1-1,1 0 1,-1 0 0,1 0 0,0 0-1,-1 0 1,1 0 0,0 0 0,0 0-1,1 0 1,-1-1 0,0 1-1,1 0 1,-1-4 0,1-16-285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18916,'1'-2'1864,"-2"6"-1255,-2 4-297,2 23 840,-1 9-272,-1 16-312,0 7-216,-1 13-296,-2 2-48,4 4 48,-1-3-72,3-15-464,0-9-168,0-16-368,1-11 816,-1-18-216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16828,'45'-2'1490,"0"2"0,0 1 1,50 10-1,-8-2-645,203 4 151,-217-14-1002,143-21-1,-202 19-8,-3 1-31,0 0 0,19 0 0,-29 2 41,0 0 0,0 0 1,0 0-1,0 0 0,0 1 1,-1-1-1,1 0 0,0 0 0,0 1 1,0-1-1,-1 0 0,1 1 1,0-1-1,-1 1 0,1-1 0,0 1 1,-1-1-1,1 1 0,0 0 1,-1-1-1,1 1 0,-1 0 0,1-1 1,-1 1-1,0 0 0,1 0 1,-1-1-1,0 1 0,1 0 0,-1 0 1,0 0-1,0 0 0,0-1 1,0 1-1,0 0 0,0 0 0,0 0 1,0 0-1,0 0 0,0 1 1,-1 5-17,-1 1 0,1-1 0,-6 13 1,3-10-1,-18 72-65,2 0 0,5 2 1,3-1-1,3 2 1,6 167-1,7-150-2309,-5-86 1877,-5-7-170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16500,'19'18'2136,"6"-3"-1232,16-10-248,4-5 1417,19-3-1009,6-3-72,11-4-144,4 0-199,-2 1-850,-3 2-367,-8-3 528,0 2-120,-11-1-152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1081 14499,'-2'11'1049,"7"-11"-127,13-16 165,130-129 2173,99-102-900,-190 188-2054,472-506-309,-477 508-1370,-52 54-499,-9 5 1143,-16 5 459,19-5-86,-27 9-296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16203,'-25'-2'1601,"8"-1"-1193,11 3-152,9 5 640,12 3-88,6 7-80,14 7-95,6 7-105,12 17-8,4 10-16,9 16-72,3 6-64,4 8-120,3 5-232,-3 2 1080,0-3-1008,-5-20 56,1-9 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16540,'2'-2'221,"-1"0"1,1-1 0,-1 1 0,0-1 0,0 0 0,0 1 0,0-1 0,-1 0 0,1 0-1,-1 1 1,1-4 0,-1 5-152,-1 0-1,1 0 1,0 0-1,0 1 1,-1-1-1,1 0 1,-1 0-1,1 0 1,0 1 0,-1-1-1,0 0 1,1 0-1,-1 1 1,1-1-1,-1 1 1,0-1-1,1 0 1,-1 1-1,0-1 1,0 1-1,1-1 1,-1 1-1,0 0 1,0-1-1,0 1 1,0 0-1,0 0 1,1 0 0,-1-1-1,0 1 1,0 0-1,0 0 1,0 0-1,0 0 1,0 1-1,0-1 1,1 0-1,-1 0 1,-1 1-1,-6 0 135,0 0-1,1 1 0,-1 1 0,1-1 0,-1 1 1,1 0-1,0 1 0,0-1 0,-7 6 0,-1 2-27,0 0-1,-22 23 0,28-26-152,1 1 0,0 0-1,1 0 1,0 1 0,0 0 0,1 1 0,1-1-1,-8 18 1,12-23-30,-1 0 0,1 1 1,0-1-1,0 0 0,1 0 0,-1 0 0,1 1 0,0-1 1,1 0-1,-1 0 0,1 0 0,0 0 0,1 1 1,-1-1-1,1-1 0,0 1 0,0 0 0,0 0 1,1-1-1,0 1 0,-1-1 0,5 5 0,10 9-27,0-1 0,38 29 0,-31-27 3,25 26 0,-42-38 32,-1 0 0,0 1 0,0-1 0,-1 1 0,0 1 0,0-1 0,6 18 0,-9-23 20,-1 0-1,-1 0 1,1 0-1,0 1 0,-1-1 1,0 0-1,0 1 1,0-1-1,0 0 0,0 1 1,-1-1-1,1 0 1,-1 1-1,0-1 1,0 0-1,0 0 0,0 0 1,-3 3-1,1-1 52,0 0 0,0-1-1,-1 1 1,0-1-1,0 0 1,0 0 0,-1 0-1,1-1 1,-1 0-1,-5 3 1,2-1 38,0-1 0,0 0-1,0-1 1,-1 0 0,0 0 0,0-1-1,1 0 1,-1 0 0,0-1 0,0 0-1,0-1 1,-1 0 0,-10-2 0,19 2-161,0 0 0,0 0 0,-1 0 0,1 0 0,0 0 0,0-1 0,0 1 0,0 0 0,0-1 0,0 1 0,0-1 0,0 1 0,0-1 0,0 0 0,0 1 0,0-1 0,0 0 0,1 0 0,-1 1 0,0-1 0,0 0 0,1 0 0,-1 0 0,1 0 0,-1 0 0,1 0 0,-1 0 0,1 0 0,-1 0 0,1 0 0,0 0 0,0-1 0,-1 1 0,1 0 0,0 0 0,0 0 0,0 0 0,0 0 0,1 0 0,-1-1 0,0 1 0,0 0 0,1 0 0,-1 0 0,0 0 0,1 0 0,-1 0 0,1 0 0,0-1 0,4-7-595,1 1 1,0-1-1,0 1 1,11-10-1,-11 11 661,25-28-1007,6-6-259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13 19524,'0'0'68,"0"-1"-1,0 1 1,0-1 0,0 1-1,0-1 1,0 1 0,0-1-1,0 1 1,0-1-1,0 1 1,-1-1 0,1 1-1,0-1 1,0 1 0,-1-1-1,1 1 1,0 0 0,0-1-1,-1 1 1,1-1-1,0 1 1,-1 0 0,1-1-1,-1 1 1,1 0 0,0-1-1,-1 1 1,0 0-1,0 0-16,0 0 0,1 0 0,-1 0 0,0 0 0,0 0 0,0 1 0,1-1 0,-1 0 0,0 1 0,1-1 0,-1 1 0,0-1 0,1 0 0,-1 1 0,0 0 0,0 0 0,-3 3 175,1 0 0,0 0-1,-1 0 1,2 0 0,-5 7-1,-4 15 144,1 1 0,1 0 0,2 1-1,-8 47 1,0 114-63,14-171-266,1 30 41,0-45-70,1 1 0,-1-1 0,1 0 0,0 0 0,-1 1 0,2-1 0,-1 0 0,0 0 0,1 0-1,-1 0 1,4 4 0,-5-7-7,1 1 1,-1 0-1,1-1 0,0 1 0,-1-1 1,1 1-1,0-1 0,0 1 0,0-1 0,-1 1 1,1-1-1,0 0 0,0 1 0,0-1 0,0 0 1,-1 0-1,1 0 0,0 0 0,0 1 0,0-1 1,0-1-1,2 1 0,-1 0 3,1-1-1,-1 0 1,0 0-1,1 0 1,-1 0-1,0 0 1,1 0-1,2-3 1,5-4 16,-1 0 0,15-17 0,-18 19-8,27-32 39,-22 25-38,1 0-1,0 0 0,0 1 1,15-11-1,-26 23-15,0-1-1,0 0 1,0 0 0,0 1 0,0-1-1,0 1 1,1-1 0,-1 1 0,0-1-1,0 1 1,0 0 0,0 0 0,1-1-1,-1 1 1,0 0 0,0 0 0,0 0-1,1 0 1,-1 0 0,1 1 0,0 0-1,-1-1 0,0 1 0,0 0 1,0 0-1,0 0 0,0 0 0,0 0 1,0 0-1,-1 0 0,1 0 1,0 0-1,0 0 0,-1 0 0,1 1 1,-1-1-1,1 0 0,-1 0 0,0 1 1,1 1-1,2 17-4,0 0 1,-2 0-1,0 0 0,-1 0 1,-1 0-1,-7 34 1,2 0 12,6-47-810,2-7 232,6-14-52,7-28 167,-5 0-14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19404,'-4'0'1866,"2"0"-1723,1 0 1,-1 0-1,1 0 0,0 0 0,-1 0 1,1 0-1,-1 0 0,1 1 1,-1-1-1,1 1 0,0-1 0,-1 1 1,1-1-1,0 1 0,-1 0 0,1 0 1,0-1-1,0 1 0,0 0 1,0 0-1,0 0 0,0 0 0,0 0 1,-1 3-1,-11 15-62,2 2-1,0 0 1,1 0-1,1 1 1,1 0-1,1 0 1,1 1-1,1 0 1,-2 28-1,6-46-48,1 1-1,0-1 0,0 1 1,0 0-1,1 6 0,0-11-22,-1 0 1,0-1-1,0 1 1,0 0-1,0-1 0,1 1 1,-1 0-1,0-1 0,1 1 1,-1 0-1,0-1 0,1 1 1,-1-1-1,1 1 1,-1-1-1,1 1 0,-1-1 1,1 1-1,-1-1 0,1 1 1,-1-1-1,1 0 1,0 1-1,-1-1 0,1 0 1,0 1-1,-1-1 0,1 0 1,0 0-1,0 0 1,-1 0-1,1 0 0,0 0 1,-1 0-1,1 0 0,0 0 1,-1 0-1,1 0 0,0 0 1,0 0-1,-1-1 1,1 1-1,0 0 0,-1 0 1,1-1-1,-1 1 0,1-1 1,0 1-1,-1 0 1,1-2-1,4-1 37,-1 0-1,1-1 1,-1 0 0,0 0 0,-1 0-1,1 0 1,-1-1 0,1 1 0,-2-1-1,5-7 1,22-54 370,-22 47-284,-1 0-1,-1-1 1,0 0 0,-2 0-1,0 0 1,-1 0 0,-1-21-1,-4 26 13,-1 21-28,3-3-113,1 0 1,-1-1 0,1 1-1,-1 0 1,1 0-1,0 0 1,0-1-1,1 1 1,-1 0 0,1 3-1,0-4-5,-1-1-1,1 1 1,0 0 0,-1-1-1,1 1 1,0-1-1,0 1 1,0-1 0,0 1-1,0-1 1,1 0-1,-1 0 1,0 1 0,1-1-1,-1 0 1,0 0 0,1 0-1,-1 0 1,1-1-1,0 1 1,-1 0 0,1-1-1,0 1 1,-1-1-1,1 1 1,0-1 0,0 0-1,2 0 1,5 0 1,-1-1 0,1-1 0,-1 1 0,0-1 0,9-4 0,-10 4 3,0 0 1,0 0-1,0 0 1,0 1 0,0 0-1,8 0 1,-12 2-9,0-1 0,0 1 0,-1-1 0,1 1 0,0 0-1,0 0 1,-1 0 0,1 0 0,-1 1 0,1-1 0,-1 1 0,0-1 0,1 1 0,-1 0 0,3 4 0,-2-3-4,0 1 0,0 0 0,-1 1-1,1-1 1,-1 0 0,0 1 0,-1 0 0,3 7 0,-1 6-43,0 1-1,-1 0 1,-1 34 0,-1-41 16,-3 26 15,4-35 33,3-6-1,3-6 2,81-133 11,-87 140-34,0 0 1,0 1-1,0-1 1,0 1 0,1 0-1,-1-1 1,0 1 0,1 0-1,-1 0 1,1-1-1,-1 1 1,1 1 0,-1-1-1,1 0 1,2-1-1,-3 2 5,-1 0-1,1 0 0,-1 0 1,0 0-1,1 0 0,-1 0 1,1 1-1,-1-1 0,1 0 0,-1 0 1,0 0-1,1 0 0,-1 0 1,1 1-1,-1-1 0,0 0 1,1 0-1,-1 1 0,0-1 0,1 0 1,-1 1-1,0-1 0,0 0 1,1 1-1,5 18-127,-5 11 18,-3 52 0,-1-16 417,5-63 89,3-10-245,2-12-31,-7 12-399,-6 16-65,-7 17-359,4-9-155,16-24-664,14-7 1073,-18 12 522,1 0-1,-1 1 1,0-1-1,0-1 1,0 1-1,-1 0 1,1-1-1,-1 1 1,4-5-1,11-22 571,0-1-1,22-61 0,13-23 176,-52 114-811,0 0 0,-1 1 0,1-1 1,0 0-1,-1 0 0,1 0 0,0 0 0,-1 1 1,1-1-1,0 0 0,-1 0 0,1 0 0,-1 0 1,1 0-1,0 0 0,-1 0 0,1 0 0,0 0 0,-1 0 1,1 0-1,-1 0 0,1 0 0,0 0 0,-1 0 1,1 0-1,0-1 0,-1 1 0,1 0 0,0 0 1,-1 0-1,1-1 0,0 1 0,-1 0 0,1 0 1,0-1-1,-1 1 0,1 0 0,0 0 0,0-1 0,0 1 1,-1 0-1,1-1 0,0 1 0,0 0 0,0-1 1,-1 3-44,1 0 1,0 1-1,0-1 0,0 1 1,0-1-1,0 0 1,0 1-1,1-1 1,-1 1-1,1-1 1,-1 0-1,1 0 1,0 1-1,0-1 1,0 0-1,0 0 0,1 0 1,-1 0-1,1 0 1,-1 0-1,1 0 1,-1-1-1,1 1 1,0-1-1,0 1 1,0-1-1,0 1 1,0-1-1,0 0 0,0 0 1,1 0-1,-1 0 1,0-1-1,0 1 1,1 0-1,-1-1 1,1 0-1,-1 0 1,0 1-1,4-2 1,18-3-284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18660,'-2'2'204,"-1"0"-1,1 0 1,0 1 0,0-1-1,0 0 1,0 1 0,1-1-1,-1 1 1,1 0 0,-1-1-1,1 1 1,0 0 0,-1 3-1,-10 44 1083,9-35-797,-12 73 45,14-75-505,0 0 0,1 0 1,0 0-1,4 24 0,-5-36-22,1-1-1,1 1 1,-1 0-1,0 0 0,0-1 1,0 1-1,0 0 0,0-1 1,1 1-1,-1 0 1,0 0-1,1-1 0,-1 1 1,0-1-1,1 1 0,-1 0 1,1-1-1,-1 1 1,1-1-1,-1 1 0,1-1 1,-1 1-1,1-1 0,0 1 1,-1-1-1,1 0 1,0 1-1,-1-1 0,1 0 1,0 0-1,-1 1 1,1-1-1,0 0 0,0 0 1,-1 0-1,1 0 0,0 0 1,0 0-1,-1 0 1,1 0-1,0 0 0,0 0 1,-1-1-1,1 1 0,0 0 1,-1 0-1,1-1 1,0 1-1,-1 0 0,1-1 1,0 0-1,5-2 46,-1-1-1,-1 1 1,1-1 0,0 0-1,4-6 1,55-68 489,-39 46-212,45-45 1,-68 76-327,-1-1 1,0 1-1,1 0 0,-1 0 0,1 0 0,-1 0 1,1 0-1,0 0 0,-1 0 0,1 0 0,0 1 1,0-1-1,-1 1 0,1-1 0,0 1 0,0 0 0,0-1 1,3 1-1,-4 1-2,0-1 0,0 1 0,1-1 0,-1 1-1,0 0 1,0-1 0,0 1 0,0 0 0,0 0 0,0 0 0,0 0 0,0 0 0,0 0 0,0 0 0,-1 0-1,1 0 1,0 0 0,-1 1 0,1-1 0,-1 0 0,1 0 0,-1 1 0,1-1 0,-1 0 0,0 0 0,0 3 0,3 28-5,-3-26 5,0 0 0,1 1-1,-1-1 1,1 0 0,1 0-1,2 8 1,-4-14-2,1 1 0,-1 0 0,0-1 1,1 1-1,-1-1 0,1 1 0,-1-1 0,1 0 0,-1 1 0,1-1 1,-1 1-1,1-1 0,0 0 0,-1 0 0,1 1 0,-1-1 1,1 0-1,0 0 0,-1 0 0,1 0 0,0 1 0,-1-1 1,1 0-1,0 0 0,-1 0 0,1 0 0,0-1 0,-1 1 0,1 0 1,0 0-1,0-1 0,25-9-428,-16 6 14,12-4-738,47-18-1008,-48 16 1367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21749,'5'0'1784,"-5"6"-1328,0 5-216,-3 14 864,-1 2-415,0 13-385,2 3-120,1 7-224,1 2-184,1-5-457,4-1-255,-2-12-408,1-4-128,-3-12 896,-2-10-353,-8-18-159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87 14803,'14'-14'1747,"-3"2"2013,-16 23-453,3-8-3010,-5 6-73,1 0 1,1 0 0,0 1 0,0-1 0,-4 14 0,9-23-256,1-2 19,0 0 0,-1 0 0,0 0 0,1 1 0,-1-1 0,0 0-1,0 0 1,0 0 0,0 0 0,0 1 0,-1-5 0,0 6 22,1 0 1,-1 0-1,1-1 1,-1 1-1,1 0 1,-1 0-1,0 0 1,1 0 0,-1 0-1,1 0 1,-1 0-1,1 0 1,-1 0-1,0 0 1,1 1-1,-1-1 1,1 0-1,-1 0 1,1 0 0,-1 1-1,1-1 1,-1 0-1,0 1 1,-12 5 346,8-3-246,4-2-38,0 0-1,0 0 1,0 0-1,0-1 0,0 1 1,0 0-1,0-1 1,-1 1-1,1-1 1,0 1-1,0-1 1,-1 0-1,1 1 0,0-1 1,0 0-1,-1 0 1,1 0-1,0 0 1,-1 0-1,1 0 1,0 0-1,-1 0 0,1-1 1,0 1-1,0 0 1,-1-1-1,1 1 1,0-1-1,0 1 1,-2-2-1,1 3-74,0 0 0,1 0 0,-1 0 0,1 0 0,0 0-1,-1 0 1,1 1 0,0-1 0,0 1 0,-1-1 0,1 1 0,0-1 0,-1 4 0,-1 0-4,-1 2-5,0 0 0,1 0-1,-1 0 1,-3 14-1,7-20 10,-1 0 1,1 1-1,0-1 0,0 0 0,-1 1 1,1-1-1,0 0 0,0 1 0,0-1 1,0 0-1,1 1 0,-1-1 0,0 0 1,1 0-1,-1 1 0,0-1 0,1 0 1,0 0-1,-1 0 0,1 1 0,0-1 1,-1 0-1,1 0 0,0 0 0,0 0 1,0 0-1,0 0 0,0-1 1,0 1-1,0 0 0,0 0 0,0-1 1,1 1-1,-1-1 0,3 2 0,3 0-33,0 0 0,0 0-1,1 0 1,-1-1-1,1 0 1,0 0 0,-1-1-1,1 0 1,-1-1 0,11-1-1,-16 2 32,1-1 0,-1 0 0,1 0 0,-1 0-1,0 0 1,1 0 0,-1 0 0,0 0-1,0-1 1,0 1 0,0-1 0,0 0 0,0 1-1,0-1 1,-1 0 0,1 0 0,-1 0 0,1-1-1,-1 1 1,0 0 0,0 0 0,0-1-1,0 1 1,0-1 0,0 1 0,-1-1 0,1 1-1,-1-1 1,1 1 0,-1-1 0,0 1 0,0-1-1,-1-4 1,1 5 24,0 1-1,0-1 1,0 1 0,-1-1-1,1 1 1,0-1-1,-1 1 1,1 0 0,-1-1-1,1 1 1,-1 0-1,1-1 1,-1 1-1,0 0 1,0-1 0,0 1-1,0 0 1,0 0-1,0 0 1,0 0 0,0 0-1,0 0 1,-1 0-1,1 1 1,-2-2 0,3 2 93,0 3-98,-1 14 9,2-1 1,-1 0-1,2 1 0,0-1 1,9 30-1,-11-45-49,0 0 0,0-1 0,0 1-1,1 0 1,-1 0 0,0-1 0,1 1-1,-1 0 1,0-1 0,1 1 0,-1 0 0,1-1-1,-1 1 1,1-1 0,-1 1 0,1-1-1,0 1 1,-1-1 0,1 1 0,0-1-1,-1 1 1,1-1 0,0 0 0,-1 1 0,1-1-1,0 0 1,0 0 0,-1 0 0,1 1-1,0-1 1,0 0 0,0 0 0,-1 0-1,1 0 1,0 0 0,0 0 0,-1-1-1,1 1 1,0 0 0,0 0 0,0-1 0,-1 1-1,1 0 1,0-1 0,-1 1 0,1 0-1,0-1 1,-1 1 0,1-1 0,-1 1-1,2-2 1,3-3-364,0 0 0,0 0 0,-1 0 1,7-10-1,50-84-4045,31-42 983,-81 122 5787,-14 19 351,-7 11-1162,2-1-896,1 0 0,-10 18 0,15-26-609,1 1 0,-1-1 1,1 1-1,0-1 0,0 1 0,0 0 1,0-1-1,1 1 0,-1 0 0,1 0 1,0 0-1,0-1 0,0 1 0,0 0 1,0 0-1,0 0 0,1-1 0,0 4 1,0-5-21,0 0 0,-1 0 0,1 0 0,0 0 0,0 0 0,0 0 1,0-1-1,0 1 0,0 0 0,0-1 0,0 1 0,0-1 0,0 1 1,0-1-1,1 1 0,-1-1 0,0 0 0,0 1 0,0-1 0,2 0 1,30 0-79,-18-1 39,-10 1 22,1 1-1,-1-1 1,0 1-1,0 0 1,1 0-1,-1 1 1,0-1 0,0 1-1,0 0 1,-1 1-1,1-1 1,0 1-1,-1 0 1,0 0-1,0 0 1,0 1-1,5 4 1,-7-5 28,0 0 0,0 0-1,0 1 1,0-1 0,-1 0 0,0 1 0,1-1-1,-1 1 1,0-1 0,-1 1 0,1 0 0,-1-1-1,1 1 1,-1 0 0,0-1 0,-1 1 0,1 0-1,-1-1 1,1 1 0,-1 0 0,0-1 0,0 1-1,-1-1 1,1 1 0,-4 4 0,1 0 103,0-1 0,-1 1 0,0-1 0,-1-1 0,0 1 0,-10 9 1,12-13-58,1 0 0,-1 0 0,1-1 0,-1 1 0,0-1 1,0 0-1,0 0 0,0 0 0,0-1 0,0 1 0,-1-1 1,1 0-1,0 0 0,-9 0 0,11-1-89,1 0 0,0 0 0,-1-1 0,1 1 0,0 0 0,-1-1-1,1 1 1,0-1 0,0 1 0,-1-1 0,1 0 0,0 0 0,0 1 0,0-1 0,0 0 0,0 0 0,0 0-1,0 0 1,0 0 0,0 0 0,1 0 0,-1 0 0,0-1 0,1 1 0,-1 0 0,0 0 0,1-1-1,0 1 1,-1 0 0,1-1 0,0 1 0,-1-2 0,1-4-301,-1-1 0,1 1 1,0-1-1,3-13 0,0 3 35,1-1 0,0 1 1,11-25-1,12-16-570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 17292,'2'-1'204,"-1"0"0,1 0 0,0 0 0,0 0 0,0 0 0,0 0 0,0 1 0,0-1 0,0 1 0,0-1 0,1 1 0,-1 0 0,0 0 0,2 0 0,-3 0-147,0 0 0,-1 0 0,1 1-1,-1-1 1,1 0 0,-1 0 0,0 1-1,1-1 1,-1 0 0,1 1 0,-1-1-1,0 1 1,1-1 0,-1 1 0,0-1 0,1 1-1,-1-1 1,0 1 0,0-1 0,1 1-1,-1 0 1,1 22 1803,-6 7-112,-13 42 0,2-8-828,12-43-632,-2 7 90,-3 31 1,8-52-340,0 0 0,1 0 0,0 0-1,1 0 1,0-1 0,0 1 0,0 0 0,1-1 0,0 1 0,3 7 0,-4-12-42,0 0-1,0 0 0,0 0 0,0 0 1,0 0-1,1-1 0,-1 1 1,1 0-1,-1-1 0,1 1 0,0-1 1,-1 0-1,1 0 0,0 1 1,0-1-1,0 0 0,0-1 0,0 1 1,0 0-1,0 0 0,0-1 1,0 1-1,0-1 0,1 0 0,-1 0 1,0 0-1,0 0 0,0 0 0,1 0 1,-1 0-1,0-1 0,0 1 1,0-1-1,0 0 0,0 1 0,0-1 1,2-1-1,9-5-83,-1 1 0,0-2 0,0 0 0,16-15 0,-16 14 30,31-31-183,-43 40 240,1-1 0,-1 1 1,0 0-1,0 0 1,0 0-1,0-1 0,1 1 1,-1 0-1,0 0 0,0 0 1,1-1-1,-1 1 0,0 0 1,0 0-1,1 0 1,-1 0-1,0 0 0,0 0 1,1 0-1,-1 0 0,0 0 1,1 0-1,-1 0 0,0 0 1,0 0-1,1 0 1,-1 0-1,0 0 0,1 0 1,-1 0-1,0 0 0,0 0 1,1 0-1,1 10 17,-7 16 21,4-25-33,0 4-1,0-1 1,0 0 0,0 0-1,0 1 1,1-1 0,0 0-1,0 0 1,0 1 0,0-1-1,1 0 1,-1 1 0,1-1-1,0 0 1,0 0-1,1 0 1,-1 0 0,1 0-1,0 0 1,0 0 0,0 0-1,1-1 1,-1 1 0,1-1-1,0 0 1,0 1 0,0-1-1,0-1 1,1 1 0,-1 0-1,6 2 1,130 78 1,-139-83 3,0 0-1,1 0 1,-1 0-1,0 0 0,0 0 1,0 1-1,1-1 0,-1 0 1,0 0-1,0 0 1,1 0-1,-1 0 0,0 0 1,0 0-1,1 0 0,-1 0 1,0 0-1,0 0 1,1 0-1,-1 0 0,0 0 1,0 0-1,1 0 0,-1 0 1,0 0-1,0 0 1,1 0-1,-1-1 0,0 1 1,0 0-1,1 0 0,-1 0 1,0 0-1,0-1 1,0 1-1,1 0 0,-1 0 1,1-13 299,-9-20 221,7 31-484,-26-74 772,16 49-663,1 0 0,2-1-1,-6-30 1,14 57-201,0 0-1,0-1 1,0 1-1,0 0 1,0 0-1,0-1 1,0 1-1,0 0 1,1 0-1,-1 0 1,0-1-1,1 1 1,-1 0-1,1 0 1,-1 0 0,1 0-1,0 0 1,0 0-1,-1 0 1,1 0-1,0 0 1,0 0-1,0 0 1,0 0-1,0 1 1,0-1-1,0 0 1,0 1-1,0-1 1,0 1-1,0-1 1,1 1 0,-1-1-1,0 1 1,2 0-1,7-2-216,-1 0-1,1 2 1,18-1-1,-8 1 163,36-3-475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115 200 14723,'7'-14'1968,"-2"-1"0,0 0-1,6-31 1,-17 63 1862,-1 1-3430,-8 46-164,2 1 0,4 1-1,2 0 1,4 0-1,6 91 1,-2-135-288,1 1-1,2-1 1,11 40 0,-7-46-420,-7-16 447,-1 0 1,0 0 0,0 0 0,1 0-1,-1 0 1,0 0 0,0 0-1,0 0 1,1 0 0,-1 0 0,0 0-1,0 0 1,0 0 0,1 0 0,-1 0-1,0 0 1,0 0 0,0-1 0,1 1-1,-1 0 1,0 0 0,0 0-1,0 0 1,0 0 0,0-1 0,1 1-1,-1 0 1,0 0 0,0 0 0,0-1-1,0 1 1,0 0 0,0 0-1,0 0 1,0-1 0,0 1 0,0 0-1,1 0 1,-1-1 0,4-32-1717,-5 4 148,-1-1 0,-13-56 0,-24-60-1536,19 75 2022,-26-90 1543,45 157-268,0 1-1,1-1 1,-1 0-1,1 0 1,-1 0-1,1 0 1,1 1-1,-1-1 1,0 0-1,1 0 1,1-5-1,-1 7-11,0 0-1,0 0 0,0 0 0,1 0 0,-1 0 0,1 0 1,-1 1-1,1-1 0,0 0 0,0 1 0,-1-1 0,1 1 1,0 0-1,1-1 0,-1 1 0,0 0 0,0 0 0,4-1 1,231-62 5225,-150 44-4710,161-25-351,-243 44-325,1 0 0,-1 1 1,1 0-1,-1 0 0,0 1 1,1-1-1,-1 1 1,0 0-1,7 3 0,-8-3-2,-1 1-1,0 0 0,0 0 0,0 0 0,0 0 0,0 0 0,0 1 1,0-1-1,-1 1 0,0 0 0,1-1 0,-1 1 0,0 0 0,3 6 1,7 19-39,0 1 1,-2 0 0,-2 1 0,6 31 0,3 9 5,54 156 123,-12-40-1005,-54-161-609,-9-18 53,-9-11 723,-4-10 25,-8-11-92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14547,'2'23'2073,"15"-10"-849,9-3-376,9-10 1953,11-2-1121,14-6-400,9 0-112,3-7-375,2 0-241,-5-3-584,-4-1-608,-14 3 608,-3-2-176,-13-5-88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37 16275,'11'-37'2073,"-18"51"-1185,-1-1-1,-10 15 1,1-2-593,-80 124 285,-68 109 194,103-151-357,-56 131 0,111-224-499,-13 29-804,20-44 865,0 0 1,0 0-1,0 0 0,0 0 0,0 0 0,0 1 0,0-1 1,0 0-1,0 0 0,0 0 0,-1 0 0,1 0 0,0 0 1,0 0-1,0 1 0,0-1 0,0 0 0,0 0 1,0 0-1,0 0 0,0 0 0,-1 0 0,1 0 0,0 0 1,0 0-1,0 0 0,0 0 0,0 0 0,0 0 0,0 0 1,-1 0-1,1 0 0,0 0 0,0 0 0,0 0 1,0 0-1,0 0 0,0 0 0,-1 0 0,1 0 0,0 0 1,0 0-1,0 0 0,0 0 0,0 0 0,0 0 1,0 0-1,-1 0 0,1 0 0,0 0 0,0 0 0,0 0 1,0-1-1,0 1 0,0 0 0,0 0 0,0 0 0,0 0 1,0 0-1,0 0 0,-1-1 0,-1-6-364,2-40-292,2 20 342,-2-28-435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12 130 13355,'-11'-108'3514,"11"107"-3413,0 0 0,-1 1 0,1-1 0,0 0 1,0 0-1,0 0 0,0 0 0,1 0 0,-1 0 0,0 0 0,0 0 0,1 0 1,-1 0-1,0 1 0,1-1 0,-1 0 0,1 0 0,-1 0 0,1 1 0,-1-1 0,1 0 1,0 0-1,0 0-16,0 1 1,0 0-1,-1 0 1,1 0-1,0 0 1,0 0-1,-1 0 1,1 0-1,0 0 1,0 0-1,0 0 1,-1 0-1,1 0 0,0 1 1,0-1-1,-1 0 1,1 0-1,0 1 1,-1-1-1,2 1 1,4 3 361,1 1 1,-1 0 0,10 10-1,-14-13-411,87 90 1534,-42-42-1606,73 61-1,-103-98-385,0 0 0,1-2 0,1 0 0,0 0 0,0-2 0,1 0 0,0-2 0,35 9 0,-4-7-441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 17596,'2'-5'685,"5"-9"633,-4 12-721,-2 7-31,-14 217 3121,2-61-3263,10-126-345,-2 20 52,6 73-1,-3-124-229,1 1 0,0-1 0,0 0 0,0 0 0,0 0-1,1-1 1,2 6 0,-4-9 67,0 1 0,0-1 0,0 0 1,0 0-1,1 1 0,-1-1 0,0 0 0,0 0 0,0 1 0,1-1 0,-1 0 0,0 0 1,0 1-1,1-1 0,-1 0 0,0 0 0,1 0 0,-1 0 0,0 0 0,0 0 0,1 1 1,-1-1-1,0 0 0,1 0 0,-1 0 0,0 0 0,1 0 0,-1 0 0,0 0 0,1 0 0,-1 0 1,0 0-1,1-1 0,0 1-58,0-1 1,0 0 0,0 0-1,0 0 1,0 0 0,-1 0-1,1-1 1,0 1 0,-1 0-1,1 0 1,0 0-1,-1-1 1,1-1 0,4-12-216,-1 0 0,-1 0 0,2-16-1,1-25-538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13787,'1'-6'257,"-1"-6"295,1-1 0,0 1 0,1 0 1,6-20-1,-7 28-358,1 1 0,-1 0 0,1-1-1,0 1 1,-1 0 0,1 0 0,1 0 0,-1 0 0,0 1 0,1-1 0,0 1 0,-1-1 0,1 1 0,0 0 0,0 0 0,0 0 0,0 1 0,1-1 0,-1 1 0,7-3 0,34-6 1594,67-7-1,1-1-859,63-26-354,-174 43-576,0 1 1,0 0-1,0 0 1,0 0-1,0 0 1,0 0-1,1 0 0,-1 0 1,0 0-1,0 0 1,0 0-1,0 0 1,0 0-1,0 1 1,0-1-1,0 1 0,0-1 1,0 0-1,0 1 1,0 0-1,-1-1 1,1 1-1,0 0 1,0-1-1,0 1 0,-1 0 1,1 0-1,0-1 1,-1 1-1,1 0 1,-1 0-1,1 0 1,0 1-1,0 3-10,1 1-1,-1-1 1,0 0-1,-1 0 1,1 10-1,-1-7 8,0 302 11,6 93 49,3-306-1702,-10-84 1333,-5-9-99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16628,'15'17'1960,"9"-4"-1216,16-8-160,12 1 1185,14-6-825,7 0-88,4 0-56,3-4-104,-5-2-744,-6-5-552,-18-4 592,-10-3-128,-19-5-168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0 375 15043,'0'1'68,"0"-1"-1,0 1 0,0-1 0,0 0 1,0 1-1,0-1 0,0 1 1,0-1-1,0 1 0,1-1 1,-1 1-1,0-1 0,0 1 1,0-1-1,0 1 0,1-1 1,-1 0-1,0 1 0,0-1 1,1 0-1,-1 1 0,0-1 0,1 1 1,-1-1-1,0 0 0,1 0 1,-1 1-1,1-1 0,-1 0 1,0 0-1,1 1 0,-1-1 1,1 0-1,-1 0 0,1 0 1,-1 0-1,1 0 0,-1 0 0,1 0 1,-1 0-1,0 0 0,1 0 1,-1 0-1,1 0 0,-1 0 1,1 0-1,-1 0 0,1 0 1,-1 0-1,1-1 0,-1 1 1,0 0-1,1 0 0,-1-1 1,1 1-1,-1 0 0,1-1 0,25-23 1778,-19 17-1487,151-167 3810,-2 2-2436,-156 172-1724,1-1 0,-1 0 0,1 1-1,0-1 1,-1 1 0,1-1 0,0 1 0,-1-1 0,1 1 0,0-1 0,-1 1 0,1 0 0,0-1 0,0 1 0,0 0 0,1-1-1,-2 1-5,0 1 0,1-1-1,-1 0 1,0 0 0,1 0-1,-1 1 1,0-1 0,0 0 0,0 0-1,1 0 1,-1 1 0,0-1-1,0 0 1,0 1 0,0-1-1,1 0 1,-1 0 0,0 1-1,0-1 1,0 0 0,0 1-1,0-1 1,0 0 0,0 1-1,0-1 1,0 0 0,0 1-1,0-1 1,-5 32-3,4-27 8,-15 82-314,-9 143 1,25-223 226,-1-5 61,1 0 0,0 0-1,0 0 1,0 0 0,0 0 0,0 0 0,1 0 0,-1 0-1,0 0 1,2 3 0,3-7-134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14659,'1'-4'239,"0"1"-1,0 0 1,0-1-1,0 1 1,1 0-1,0 0 1,0 0-1,-1 0 1,2 0-1,-1 1 1,0-1-1,1 0 1,-1 1-1,1 0 1,-1 0-1,1-1 1,0 2-1,0-1 1,0 0-1,0 1 1,1-1-1,-1 1 1,0 0-1,1 0 1,-1 0-1,0 0 0,1 1 1,-1-1-1,5 1 1,4 0 180,1 0 1,-1 0-1,1 1 1,-1 1-1,1 0 1,-1 1-1,22 7 1,-22-5-362,0 0 1,-1 0-1,1 1 1,-1 1-1,0 0 0,0 0 1,-1 1-1,0 1 1,-1 0-1,0 0 1,0 0-1,11 17 1,-18-23-47,0 0 0,0 1 0,-1-1 0,1 0 1,-1 1-1,0-1 0,0 1 0,0 0 0,0-1 1,-1 1-1,1 0 0,-1-1 0,0 1 0,0 0 1,0-1-1,-1 1 0,1 0 0,-1-1 0,0 1 1,0-1-1,0 1 0,0-1 0,-1 1 0,0-1 1,1 0-1,-1 0 0,0 1 0,-5 3 0,4-3-47,-1 1-1,-1-1 1,1-1-1,-1 1 1,1 0-1,-1-1 1,0 0-1,-1-1 1,1 1-1,0-1 1,-1 0-1,1 0 1,-1 0-1,0-1 1,1 0-1,-1 0 1,-8 0-1,77 53-3590,-56-46 3547,-1-1 1,1 1-1,-1 0 1,-1 0-1,0 1 0,0 0 1,0 0-1,-1 0 0,0 0 1,-1 1-1,0-1 1,-1 1-1,2 17 0,-3-19 184,-1 0-1,0 1 0,-1-1 0,0 0 0,0 0 1,-1 0-1,0 0 0,0 0 0,-1 0 0,0 0 1,0-1-1,-1 1 0,0-1 0,-1 0 0,1 0 1,-12 12-1,6-8 233,0-1 0,-1 0 0,-1 0 0,0-1 0,-20 11 0,27-17-287,0 0-1,-1 0 0,0 0 1,1-1-1,-1 0 1,0 0-1,0-1 0,0 0 1,0 0-1,-1 0 1,1-1-1,0 0 0,0 0 1,0 0-1,-12-3 0,16 2-97,0 1 0,0-1 0,-1 0 0,1 0 0,1-1 0,-1 1 0,0 0 0,0-1 0,0 1-1,1-1 1,-1 1 0,1-1 0,-1 0 0,1 0 0,0 1 0,0-1 0,-1 0 0,1 0 0,1 0-1,-1-1 1,0 1 0,0-3 0,-1-3-55,1 0 1,0 1-1,0-1 0,1 0 0,1-11 0,4-21-438</inkml:trace>
  <inkml:trace contextRef="#ctx0" brushRef="#br0" timeOffset="1">660 9 17628,'13'-8'2224,"-2"11"-1400,-9 14-335,-4 10 2455,-2 15-2096,-2 5-280,1 10-127,-4 4-49,3 6-80,2-1-24,3-2-248,1-4-304,2-8-728,3-5 919,-2-17-215,1-11-104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17460,'0'-5'249,"1"0"0,-1 0 0,1 0 1,1 0-1,-1 0 0,1 0 0,0 0 1,0 1-1,0-1 0,1 1 0,-1 0 1,1 0-1,0-1 0,0 2 0,1-1 1,-1 0-1,1 1 0,6-6 0,-6 7-128,0 0-1,-1 0 1,1 0-1,0 0 1,0 1-1,0 0 1,0 0-1,0 0 1,0 0-1,0 0 1,0 1-1,1 0 0,-1 0 1,0 0-1,0 0 1,0 1-1,0-1 1,1 1-1,-1 0 1,0 1-1,0-1 1,0 0-1,3 3 1,-4-2-95,1-1 1,-1 1-1,0 0 1,0 0-1,-1 0 1,1 0-1,0 1 1,-1-1-1,1 1 1,-1-1-1,0 1 1,0 0-1,0 0 1,0 0-1,-1 0 1,1 0-1,-1 0 1,2 6-1,-2-4-13,0 0 0,-1 0 1,0 0-1,0 0 0,0 0 0,0 0 0,-1 0 0,0 0 0,0 0 0,0 0 0,-3 7 0,-3 4-8,-1-1 0,0 0 0,-1 0 0,0-1 1,-1 0-1,-19 19 0,-3-2 23,23-24-18,1 1-1,0-1 1,0 2 0,1-1 0,-7 11 0,14-18-8,-1-1 0,1 1 0,-1 0-1,1-1 1,0 1 0,-1 0 0,1 0 0,0 0 0,0-1 0,-1 1 0,1 0 0,0 0 0,0 0 0,0 0 0,0-1 0,0 1 0,0 0 0,0 0 0,0 0 0,1 0 0,-1-1 0,0 1 0,0 0 0,1 0 0,-1-1 0,1 1 0,-1 0 0,0 0 0,1-1 0,-1 1 0,1 0 0,0-1 0,-1 1 0,1-1 0,-1 1 0,1-1 0,0 1 0,0-1 0,-1 1 0,1-1 0,0 0 0,0 1 0,-1-1 0,1 0 0,0 0 0,1 1 0,6 1 7,0 0 0,-1-1 0,1 0 1,8 0-1,-9 0-26,45 1-696,85-7-1,-86 0 442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65 18268,'0'-2'188,"0"-1"0,1 1 0,-1 0 0,1 0 0,0 0 0,-1 0 0,1 0 0,0 0 0,0 0 1,0 0-1,1 0 0,-1 0 0,0 1 0,1-1 0,-1 1 0,1-1 0,0 1 0,-1-1 0,1 1 0,0 0 0,0 0 0,0 0 0,0 0 0,0 0 0,2-1 0,7-2 179,0 0 0,0 1 0,16-2 0,-20 3-271,0 1 0,1 0 0,-1 1 0,1 0 0,-1 0 0,1 1 0,-1 0 0,14 3 0,-20-4-90,1 1 0,0 0-1,0-1 1,0 1 0,0 0 0,-1 0 0,1 0 0,0 1-1,-1-1 1,1 0 0,-1 1 0,1-1 0,-1 1 0,0-1-1,0 1 1,0-1 0,0 1 0,0 0 0,0 0 0,0 0 0,0-1-1,-1 1 1,1 0 0,-1 0 0,1 0 0,-1 0 0,0 0-1,0 0 1,0 0 0,0 0 0,0 0 0,0 0 0,0 0-1,-1 0 1,1 0 0,-1 0 0,-1 3 0,-2 6 28,-1 0 1,0 0-1,-1-1 1,0 0-1,-1 0 1,0 0-1,-1-1 1,1 0-1,-2 0 1,1-1-1,-1 0 1,-1-1-1,-11 8 1,6-9 104,16-6-137,-1 0 1,0 0-1,0 0 0,0 0 0,0 0 1,0 0-1,0 0 0,0 0 0,0-1 1,0 1-1,0 0 0,0 0 0,0 0 0,0 0 1,0 0-1,0 0 0,0 0 0,0 0 1,0 0-1,0 0 0,0 0 0,0 0 1,0 0-1,0-1 0,0 1 0,0 0 0,0 0 1,0 0-1,0 0 0,0 0 0,0 0 1,0 0-1,0 0 0,0 0 0,0 0 1,0 0-1,0 0 0,0 0 0,0 0 1,0 0-1,-1-1 0,1 1 0,0 0 0,0 0 1,0 0-1,0 0 0,0 0 0,0 0 1,0 0-1,0 0 0,0 0 0,0 0 1,0 0-1,0 0 0,0 0 0,0 0 0,-1 0 1,1 0-1,0 0 0,0 0 0,0 0 1,0 0-1,0 0 0,0 0 0,0 0 1,0 0-1,0 0 0,1-1 3,0 1-1,0-1 1,1 0-1,-1 0 1,0 1 0,1-1-1,-1 1 1,0-1-1,1 1 1,-1 0 0,1-1-1,-1 1 1,1 0-1,-1 0 1,1 0 0,-1 0-1,1 0 1,1 1-1,3 0-12,-1 1-1,1 0 1,0 0-1,-1 1 0,0 0 1,0 0-1,1 0 1,-2 0-1,1 1 0,0 0 1,-1 0-1,1 0 1,-1 0-1,-1 1 0,1-1 1,0 1-1,-1 0 1,0 0-1,3 8 0,0-2-14,-2-1-1,1 1 1,-1 0-1,-1 0 1,0 0 0,0 1-1,-1-1 1,0 1-1,-1 13 1,-1-19 57,-1-1 0,0 1 0,-1-1 0,1 1 0,-1-1 0,0 1 0,0-1 0,-1 0 0,1 0 0,-1 0 0,0-1 0,-1 1 0,1-1 0,-1 1 0,0-1 0,0 0 0,0 0 0,0-1 0,-1 1 0,-5 2 0,3-1 39,-2 0-1,1-1 1,0 0 0,-1-1-1,1 0 1,-1 0 0,0 0 0,0-2-1,0 1 1,-1-1 0,-14 0 0,20-1-139,0-1 0,-1 0 0,1 0 1,0-1-1,-1 1 0,1-1 0,0 0 0,0 0 1,0-1-1,1 1 0,-1-1 0,1 0 1,-1 1-1,1-2 0,0 1 0,-4-5 1,4 5 68,-16-15-267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2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18156,'0'0'36,"0"0"1,0 0-1,0 0 1,0 0-1,1 0 1,-1-1-1,0 1 1,0 0-1,0 0 1,1 0-1,-1 0 1,0 0-1,0 0 1,1 0-1,-1 0 1,0 0-1,0 0 1,0 0-1,1 0 1,-1 0-1,0 0 1,0 0-1,1 0 1,-1 0-1,0 0 1,0 0-1,0 0 1,1 0-1,-1 0 1,0 0-1,0 1 1,0-1-1,1 0 1,-1 0-1,0 0 1,0 0-1,0 0 1,0 1-1,1-1 1,-1 0-1,0 0 1,0 0-1,0 1 1,3 14 638,-6 27-191,2-33-68,0 3-266,-23 324 2354,24 1-1412,1-335-1089,-1 9-17,0-1-1,2 1 0,-1-1 1,1 1-1,1-1 1,4 13-1,-7-23-11,0 0-1,0 1 1,0-1 0,0 0 0,0 1-1,0-1 1,0 0 0,0 1 0,1-1-1,-1 0 1,0 0 0,0 1-1,0-1 1,0 0 0,1 1 0,-1-1-1,0 0 1,0 0 0,1 1 0,-1-1-1,0 0 1,0 0 0,1 0-1,-1 1 1,0-1 0,1 0 0,-1 0-1,0 0 1,1 0 0,-1 0 0,0 0-1,1 0 1,-1 0 0,0 0 0,1 0-1,-1 0 1,0 0 0,1 0-1,-1 0 1,0 0 0,1 0 0,-1 0-1,0 0 1,0 0 0,1 0 0,-1 0-1,0-1 1,1 1 0,-1 0-1,0 0 1,0 0 0,1 0 0,-1-1-1,0 1 1,0 0 0,1 0 0,-1-1-1,0 1 1,0 0 0,0-1-1,1 1 1,-1 0 0,0 0 0,0-1-1,0 1 1,0 0 0,0-1 0,0 1-1,11-29-211,-11 26 385,21-81-709,-9 24 97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16876,'2'-6'298,"1"0"0,0 0 1,1 1-1,-1 0 0,1-1 0,0 1 1,0 0-1,1 1 0,-1-1 1,1 1-1,0 0 0,0 0 1,1 1-1,-1-1 0,1 1 1,-1 0-1,1 1 0,10-4 1,7-1 181,1 1 0,0 1 1,37-3-1,11 4-36,102 6 1,-105 2-363,119-11 1,-153-1-60,-30 6-20,0 0 0,1 1 0,0 0 0,-1 0 0,1 0 0,0 0 0,-1 1 0,1 0 0,11 1 0,-16 0-2,-1-1 0,1 1 0,0-1 0,0 1 0,-1-1 0,1 1 0,0 0 0,-1-1-1,1 1 1,0 0 0,-1 0 0,1-1 0,-1 1 0,1 0 0,-1 0 0,0 0 0,1 0 0,-1-1 0,0 1 0,0 0-1,1 0 1,-1 0 0,0 0 0,0 1 0,0 27 42,-1-23-37,-10 141 140,-6 205 110,22-269-1057,26 137 0,-31-218 733,2 19-1646,-2-21 1674,0 1 0,-1-1 0,1 1-1,0-1 1,0 1 0,0-1 0,-1 1 0,1-1-1,0 0 1,-1 1 0,1-1 0,0 0-1,-1 1 1,1-1 0,-1 0 0,1 1-1,0-1 1,-1 0 0,1 0 0,-1 0-1,1 1 1,-1-1 0,1 0 0,-1 0-1,1 0 1,-1 0 0,1 0 0,-1 0 0,1 0-1,-1 0 1,1 0 0,-1 0 0,1 0-1,-1 0 1,0 0 0,-13-3-738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16243,'-5'6'1433,"9"-1"-737,7 0-184,15-2 784,10-1-159,17 0-41,10 1-48,14-2-136,4-1-80,5 0-223,1 0-113,-5-1-360,-3-1-384,-16-3-1169,-10-1 1273,-19 1-216,-8-2-136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93 13835,'1'-2'322,"0"0"-1,-1-1 1,1 1 0,-1-1 0,0 1 0,0 0-1,0-1 1,0 1 0,0-1 0,0 1-1,-1-1 1,1 1 0,-1 0 0,1-1-1,-1 1 1,0 0 0,0 0 0,0-1 0,0 1-1,-1 0 1,1 0 0,-1 0 0,1 0-1,-4-2 1,4 3-189,-1 0 0,0 0 0,0 0-1,0 0 1,0 1 0,0-1 0,0 0-1,0 1 1,0 0 0,0-1 0,0 1-1,0 0 1,0 0 0,0 0 0,0 0 0,0 1-1,-1-1 1,1 1 0,0-1 0,0 1-1,1 0 1,-1-1 0,0 1 0,0 0-1,0 0 1,0 0 0,1 1 0,-4 2-1,0 0-98,0 1-1,0 1 0,1-1 0,0 1 0,0-1 0,0 1 0,0 0 0,1 1 0,0-1 0,1 0 0,-1 1 0,1 0 0,-1 8 1,1-10-33,1 0 0,0 0 0,0-1 0,1 1 0,0 0 1,0 0-1,0 0 0,0 0 0,1 0 0,-1-1 1,1 1-1,1 0 0,-1 0 0,1-1 0,-1 1 1,1-1-1,0 1 0,1-1 0,4 6 0,-6-8 10,1-1 0,0 1 0,0-1-1,0 1 1,0-1 0,1 0 0,-1 0 0,0 0 0,0-1-1,1 1 1,-1 0 0,0-1 0,1 1 0,-1-1-1,0 0 1,1 0 0,-1 0 0,1 0 0,-1 0-1,0-1 1,1 1 0,-1-1 0,0 1 0,1-1-1,-1 0 1,0 0 0,0 0 0,1 0 0,-1 0-1,2-3 1,4-1 79,0 0-1,-1 0 1,0-1-1,0-1 1,-1 1-1,11-14 1,-10 11 53,-1-1 1,0 0-1,-1 0 0,0 0 1,-1-1-1,6-19 1,-9 27-113,0-1 0,0 1 1,0 0-1,-1-1 0,1 1 0,-1-1 1,0 1-1,0-1 0,0 1 0,-1-1 1,1 1-1,-1-1 0,0 1 1,0 0-1,0-1 0,0 1 0,0 0 1,-1 0-1,0 0 0,1 0 1,-1 0-1,0 0 0,-1 0 0,1 1 1,0-1-1,-4-2 0,7 6-32,0 0 0,1 0 0,-1 1 1,0-1-1,0 0 0,0 1 0,0-1 0,0 1 0,0-1 0,0 1 0,-1 0 0,1-1 0,0 1 0,-1 0 0,0 0 0,1-1 1,-1 1-1,0 0 0,0 0 0,0 0 0,0-1 0,0 1 0,0 0 0,-1 0 0,1-1 0,0 1 0,-1 0 0,1 0 0,-1-1 1,0 1-1,0-1 0,0 1 0,0 0 0,0-1 0,0 0 0,0 1 0,0-1 0,0 0 0,-1 1 0,1-1 0,0 0 0,-1 0 1,1 0-1,-1 0 0,0 0 0,1-1 0,-1 1 0,0 0 0,1-1 0,-1 1 0,0-1 0,1 1 0,-1-1 0,0 0 1,0 0-1,0 0 0,1 0 0,-1 0 0,0 0 0,0-1 0,0 1 0,1-1 0,-1 1 0,0-1 0,1 1 0,-1-1 0,-3-2 1,12 7-90,-1-1 1,0 0 0,1-1-1,0 1 1,-1-1 0,1 0-1,0-1 1,14 1 0,-1 0-2232,37-3 0,-22-6 346,-23 2 772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4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13419,'-2'0'201,"1"0"0,0 0 0,-1 0 0,1 0 0,0 0 0,-1 1 0,1-1 0,0 0 0,-1 0 1,1 1-1,0-1 0,0 1 0,-1-1 0,1 1 0,0 0 0,0-1 0,0 1 0,0 0 0,0 0 0,0 0 0,0 0 0,0 0 0,0 0 0,0 0 0,0 0 1,1 0-1,-1 0 0,0 1 0,1-1 0,-1 0 0,0 2 0,-1 5 289,-1 1-1,1-1 1,-2 17 0,2-15-357,-15 115 919,5 0 0,6 163 0,6-276-1031,-1-10-19,1 1-1,0-1 1,0 1 0,0 0-1,1-1 1,-1 1 0,1 0-1,-1-1 1,1 1-1,1 2 1,1-18-151,-2-13 22,-23-222-1202,15 186 1014,-2-10-28,9 71 340,0 1 1,0-1-1,0 0 1,0 1-1,-1-1 0,1 0 1,0 1-1,0-1 1,0 0-1,0 0 1,1 1-1,-1-1 0,0 0 1,0 1-1,0-1 1,0 1-1,1-1 1,-1 0-1,0 1 0,1-1 1,-1 1-1,0-1 1,1 0-1,-1 1 1,1-1-1,-1 1 0,1-1 1,-1 1-1,1 0 1,-1-1-1,1 1 1,0-1-1,-1 1 0,1 0 1,-1 0-1,1-1 1,0 1-1,-1 0 1,1 0-1,1 0 0,2 0-3,0 1 0,0-1 0,0 1-1,0 0 1,0 1 0,4 1 0,17 5-224,-15-8 118,0 0 0,0-1-1,0 0 1,0 0 0,0-1 0,0-1-1,-1 1 1,1-2 0,-1 1 0,0-1-1,0 0 1,0-1 0,0 0 0,-1-1-1,0 0 1,9-8 0,-9 7 122,1-1 0,-1-1 0,-1 1 0,0-1 0,0-1 0,-1 1 0,0-1 0,0 0 0,-1 0 0,-1-1 0,0 0 0,0 0 0,-1 0 0,2-11 0,-5 22 4,0 0 0,0 0-1,0 0 1,0 0 0,0 0-1,-1 0 1,1 0 0,0 0-1,0 0 1,0 0 0,0 0-1,0 0 1,0 0 0,0 0-1,-1 0 1,1 0 0,0 0-1,0 0 1,0 0 0,0 0-1,0 0 1,0 0 0,0 0-1,-1 0 1,1-1 0,0 1-1,0 0 1,0 0 0,0 0-1,0 0 1,0 0 0,0 0-1,0 0 1,0 0 0,0 0-1,0 0 1,0-1 0,-1 1-1,1 0 1,0 0 0,0 0-1,-7 14 331,-14 49 576,2 1 0,4 1 0,-12 111-1,25-164-811,1 0 0,0 1 0,1-1 1,0 0-1,3 14 0,-3-25-107,0-1 0,0 1 0,0-1 0,0 0 0,0 1 0,0-1 1,0 1-1,1-1 0,-1 1 0,0-1 0,0 0 0,0 1 0,0-1 1,1 1-1,-1-1 0,0 0 0,0 1 0,1-1 0,-1 0 1,0 1-1,1-1 0,-1 0 0,0 1 0,1-1 0,0 1 0,3-10-16,2-20-46,-3-7-72,-2 1 0,-1 0 0,-1 0 1,-8-43-1,10 82 124,0 1-1,0-1 1,0 0 0,1 0 0,-1 0 0,1 0 0,0-1-1,1 1 1,-1 0 0,1-1 0,-1 0 0,1 1-1,0-1 1,0 0 0,0 0 0,1-1 0,-1 1 0,1-1-1,-1 1 1,1-1 0,0 0 0,0-1 0,0 1 0,0-1-1,0 0 1,0 0 0,0 0 0,1 0 0,-1 0 0,0-1-1,0 0 1,9-1 0,-5 0 49,0-1 0,1-1 0,-2 0 0,1 0 0,0 0 0,0-1 0,-1 0-1,0 0 1,8-6 0,-10 6 33,1 0 1,-1-1-1,0 0 0,0 0 0,-1 0 0,1 0 0,-1 0 0,0-1 0,0 0 0,-1 0 0,4-9 0,-7 7 150,-6 11-115,-8 11-31,10-9-75,1 0-1,0 0 1,0 1-1,0-1 1,1 1-1,-1 0 1,2 0-1,-1 0 1,0 0-1,1 0 1,0 0 0,1 0-1,-1 0 1,2 11-1,-1-16 0,1 0 0,-1 0 1,1 0-1,-1 0 0,1-1 0,0 1 0,-1 0 1,1 0-1,0 0 0,0-1 0,0 1 1,-1 0-1,1-1 0,0 1 0,0-1 0,0 1 1,0-1-1,0 1 0,0-1 0,0 0 0,0 0 1,0 1-1,0-1 0,0 0 0,0 0 0,0 0 1,1 0-1,-1 0 0,0 0 0,0 0 0,0-1 1,0 1-1,0 0 0,0-1 0,1 0 1,41-14 42,14-17 16,16-8 9,-65 36-65,1 1 0,-1 0 0,0 0 0,1 1-1,-1 0 1,18-1 0,-24 3-5,0 0 0,0 0 0,-1 0 0,1 0 0,0 0 0,0 0 0,-1 1 0,1-1 0,0 1-1,-1-1 1,1 1 0,0-1 0,-1 1 0,1 0 0,-1 0 0,1 0 0,-1 0 0,1 0 0,-1 0 0,0 0 0,0 1 0,1-1 0,-1 0 0,0 1 0,0-1-1,0 1 1,0-1 0,-1 1 0,2 2 0,0 4-4,0 0-1,-1 0 0,0-1 1,0 1-1,-1 13 0,0-14 7,0-1 0,0 1-1,0-1 1,1 1 0,0-1 0,1 0-1,2 8 1,-4-13 1,1 0 1,-1-1-1,1 1 0,-1-1 1,1 1-1,-1 0 0,1-1 0,0 1 1,-1-1-1,1 1 0,0-1 1,-1 1-1,1-1 0,0 0 0,0 1 1,0-1-1,-1 0 0,1 0 1,0 0-1,0 1 0,0-1 0,-1 0 1,1 0-1,0 0 0,0 0 1,0 0-1,0-1 0,-1 1 0,1 0 1,0 0-1,0 0 0,0-1 1,-1 1-1,1 0 0,0-1 0,-1 1 1,1-1-1,0 1 0,-1-1 1,2 0-1,28-24 77,-28 24-72,6-8 13,-6 7-16,-1 0 1,1 1-1,0-1 0,-1 0 1,1 1-1,0-1 0,0 1 1,0-1-1,0 1 0,0 0 1,1 0-1,3-1 0,-5 2-8,-1 0 0,1 0 0,-1 0 0,1 1-1,-1-1 1,1 0 0,-1 0 0,1 1 0,-1-1 0,1 1 0,-1-1-1,1 0 1,-1 1 0,0-1 0,1 1 0,-1-1 0,0 1 0,1-1-1,-1 1 1,0-1 0,1 1 0,-1 0 0,0-1 0,0 1 0,0-1 0,0 1-1,0-1 1,0 1 0,0 0 0,0-1 0,0 1 0,0-1 0,0 2-1,1 25-723,-2-25 572,1 3-225,-1-2 255,1 0 1,0 0-1,-1-1 1,1 1-1,0 0 0,0-1 1,1 1-1,-1 0 1,1 0-1,0 3 1,3-8-386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18788,'18'-10'1552,"11"6"-1128,7 2-168,7-1 689,13 5-401,10 1-240,-1 0-32,3-2-328,-5-1-184,-9 0-536,-9-1 672,-18-2-120,-8 0-64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15427,'17'12'2185,"7"1"-1185,15-6-360,6 0 1657,12-4-1233,5 0-160,6-6-824,1-4-488,-3-3 456,-4 0-192,-15-8-184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19956,'52'7'2391,"-41"-6"-2114,0 0-1,0 0 1,19 6-1,-21-4-235,0 0 0,0 1 0,0 0-1,-1 1 1,1-1 0,-1 2 0,0-1 0,-1 1 0,0 0-1,0 1 1,0 0 0,6 8 0,-8-9-48,-1 0 0,-1 1-1,1 0 1,-1-1 0,0 1 0,-1 0 0,0 1 0,0-1-1,0 0 1,-1 1 0,0-1 0,-1 1 0,1-1-1,-1 1 1,-3 14 0,0-3 1,-2 0 0,0 0-1,-1 0 1,-1-1 0,-1 0 0,0 0-1,-1-1 1,-14 19 0,-99 122-66,114-149 61,-17 20-135,-1-1 0,-51 42 0,49-52 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2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36 250 11899,'-12'-3'1577,"-8"0"4188,20 3-5702,0 0-1,-1 0 0,1 1 1,0-1-1,0 0 0,0 0 1,-1 0-1,1 1 0,0-1 1,0 0-1,0 1 0,0-1 1,-1 0-1,1 0 0,0 1 1,0-1-1,0 0 0,0 1 0,0-1 1,0 0-1,0 1 0,0-1 1,0 0-1,0 1 0,0-1 1,0 0-1,0 0 0,0 1 1,0-1-1,0 0 0,1 1 1,-1-1-1,0 0 0,0 1 1,0-1-1,0 0 0,1 1 1,4 11 412,-1-8-410,0 0 1,-1 0 0,2-1-1,-1 1 1,0-1-1,1 0 1,-1 0 0,1-1-1,0 1 1,0-1-1,0 0 1,0 0 0,0-1-1,0 1 1,1-1 0,-1-1-1,0 1 1,1-1-1,10 0 1,7-2 196,-1-1 0,1-1 0,33-10 0,-14 3 53,242-36 406,18-4-719,250-110 0,-541 157-67,1 0-1,0 1 0,0 1 0,0 0 0,16-1 1,-28 3 40,1 0 0,-1 0 0,1 1 0,-1-1 0,1 0 0,0 0 0,-1 0 0,0 0 0,1 1 0,-1-1 0,1 0 0,-1 1 0,1-1 0,-1 0 0,1 1 0,-1-1 0,0 1 0,1-1 0,-1 0 0,0 1 0,0-1 0,1 1 0,-1-1 1,0 1-1,0-1 0,1 1 0,-1-1 0,0 1 0,0-1 0,0 1 0,0-1 0,0 1 0,0-1 0,0 1 0,0 0 0,0-1 0,0 1 0,0-1 0,0 1 0,0-1 0,-1 1 0,1 0 0,-7 21-1970,-8 3 973,9-15 426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 14475,'5'-15'4632,"-8"28"-1438,-7 27-694,-10 16-2066,-2-2 0,-3 0 0,-32 50-1,36-74-1742,21-30 1282,0 0-1,0 0 0,0 0 0,0 1 0,0-1 1,0 0-1,-1 0 0,1 0 0,0 1 0,0-1 0,0 0 1,-1 0-1,1 0 0,0 0 0,0 1 0,0-1 1,-1 0-1,1 0 0,0 0 0,0 0 0,-1 0 1,1 0-1,0 0 0,0 0 0,-1 0 0,1 0 1,0 0-1,0 0 0,-1 0 0,1 0 0,0 0 1,0 0-1,-1 0 0,1 0 0,1-18-554,10-13-125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78 17236,'24'-31'2325,"-23"29"-2156,0 0 0,0 0 0,0 0 0,0 0-1,-1 0 1,1 0 0,-1 0 0,1 0 0,-1 0-1,1 0 1,-1-1 0,0 1 0,0 0 0,0 0-1,-1-4 1,1 5-94,0 1 1,-1-1-1,1 0 0,0 1 1,-1-1-1,1 1 0,0-1 1,-1 1-1,1 0 0,-1-1 0,1 1 1,-1-1-1,1 1 0,-1 0 1,1-1-1,-1 1 0,1 0 1,-1-1-1,1 1 0,-1 0 0,1 0 1,-1 0-1,0 0 0,1-1 1,-2 1-1,-20 2 928,-19 10-199,20-2-726,0 1 1,1 0-1,1 2 0,0 0 1,1 1-1,0 1 0,-29 32 1,43-43-84,1 1 0,-1-1 0,1 0 0,0 1 0,1 0 0,-1 0 0,1 0 0,-2 6 0,4-9-5,-1 1 0,1-1 0,0 0 0,0 1 0,0-1 0,0 1 0,0-1 0,1 0 0,-1 1 0,1-1 0,-1 0 0,1 0 0,0 1 0,0-1 0,0 0 0,0 0-1,0 0 1,0 0 0,1 0 0,-1 0 0,4 3 0,12 10-49,0-1-1,1-1 1,0 0-1,1-1 1,22 10-1,12 8 1,-32-17 43,1 0 2,-1 0-1,0 2 1,-1 0 0,20 19-1,-39-32 17,0-1-1,1 1 1,-1-1-1,0 1 1,0-1-1,0 1 1,0-1-1,0 1 1,0 0-1,0 0 1,0 0-1,-1-1 1,1 1 0,-1 0-1,1 0 1,-1 0-1,0 0 1,0 0-1,0 0 1,0 2-1,-1-2 12,1 0-1,-1-1 1,0 1 0,0 0-1,0-1 1,0 1 0,0-1-1,0 1 1,-1-1 0,1 1-1,0-1 1,-1 0-1,1 1 1,-1-1 0,1 0-1,-1 0 1,0 0 0,1 0-1,-1-1 1,-2 2 0,-8 2 102,-1 0 0,1-1 0,-1 0 0,1 0 0,-1-2 0,0 0 1,-25-1-1,27 0-124,1-1 0,-1 0 0,1-1-1,-1 0 1,1-1 0,0 0 0,0-1 0,1 0 0,-1 0 0,-10-7 0,16 8-195,1 1-1,0-1 1,0 1-1,0-1 1,0 0 0,1 0-1,-1-1 1,-3-5-1,5 8 125,1 0 1,-1 0-1,1 0 0,-1-1 0,1 1 0,0 0 0,-1 0 0,1 0 0,0 0 0,0 0 1,0 0-1,0-1 0,0 1 0,0 0 0,0 0 0,0 0 0,0 0 0,1 0 1,-1-1-1,0 1 0,1 0 0,-1 0 0,1 0 0,-1 0 0,1 0 0,0 0 1,-1 0-1,1 0 0,0 1 0,0-1 0,-1 0 0,1 0 0,0 0 0,2 0 0,1-2-113,2 0-1,-1 1 0,0 0 0,0 0 0,1 1 1,-1-1-1,1 1 0,6-1 0,29-2-849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67 240 15067,'8'-5'485,"0"-2"1,0 1-1,0-1 0,0 0 0,9-13 1,-16 19-349,1-1 1,-1 0 0,0 1-1,1-1 1,-1 0 0,0 0-1,0 0 1,0 0 0,0 0 0,-1 0-1,1 0 1,0-1 0,-1 1-1,0 0 1,1 0 0,-1-1-1,0 1 1,0 0 0,0 0-1,-1 0 1,1-1 0,0 1 0,-1 0-1,1 0 1,-1 0 0,0 0-1,0-1 1,0 1 0,0 0-1,0 1 1,-3-5 0,3 5-58,0 0 0,0 0 1,0 0-1,0 0 0,0 1 0,0-1 0,0 0 1,0 0-1,0 1 0,-1-1 0,1 1 1,0-1-1,0 1 0,-1-1 0,1 1 1,0 0-1,-1 0 0,1-1 0,0 1 1,-1 0-1,-1 0 0,1 1-17,0 0 0,-1-1 1,1 1-1,0 0 0,-1 0 0,1 0 0,0 0 0,0 0 1,0 1-1,-4 2 0,0 2-20,0 0-1,1 0 1,-1 1 0,1-1 0,-7 14-1,7-9-31,0-1-1,1 1 0,0 1 1,1-1-1,-4 22 0,6-27-1,0 1 1,1 0-1,0 0 0,0-1 0,0 1 0,1 0 0,0 0 0,0 0 0,0-1 0,1 1 0,3 7 0,-4-12 7,0 0 0,0 0 0,0-1 0,0 1 0,1-1 0,-1 1 0,0-1 0,1 1-1,-1-1 1,1 0 0,-1 1 0,1-1 0,0 0 0,-1 0 0,1 0 0,0-1 0,0 1 0,0 0 0,2 0 0,-1 0 15,1-1 0,0 0 0,-1 0 1,1 0-1,0 0 0,-1-1 0,1 1 1,0-1-1,5-2 0,3-1 94,0-1-1,-1 0 1,0-1-1,20-14 1,-17 9 16,0-1 0,0 0-1,-1-1 1,-1-1 0,-1 1 0,1-2 0,-2 0 0,11-19 0,-18 27-115,0 0 0,0 0-1,0 0 1,-1-1 0,0 1 0,0-1 0,-1 1 0,0-1-1,0-12 1,-1 15-65,-1 0 1,0 0-1,0 0 0,0 0 0,0 1 0,-1-1 1,0 0-1,0 1 0,0-1 0,0 1 0,-1 0 1,0 0-1,1 0 0,-2 0 0,1 0 0,-5-4 1,5 5-119,0 1 0,-1-1 1,1 1-1,-1 0 1,0 0-1,1 0 0,-1 1 1,0-1-1,0 1 1,0 0-1,-8-2 1,9 3 101,0 0 1,1-1-1,-1 1 1,1 0 0,-1 1-1,0-1 1,1 0 0,-1 1-1,1-1 1,-1 1 0,1 0-1,-1 0 1,1 0-1,0 0 1,-1 0 0,1 1-1,0-1 1,0 1 0,0-1-1,-3 4 1,-3 9-593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98 17988,'-16'31'2887,"-9"38"-1871,4 0 0,3 2 0,-13 95 0,30-161-984,-8 78 428,8-74-398,1 0 0,0 1 0,1-1-1,0 0 1,0 0 0,4 13 0,-4-21-56,-1 1-1,0-1 1,1 0-1,-1 0 0,1 0 1,-1 0-1,1 0 1,-1 0-1,1 0 1,0 0-1,0 0 1,-1 0-1,1 0 0,0 0 1,0 0-1,0 0 1,0-1-1,0 1 1,0 0-1,0-1 1,0 1-1,1-1 0,-1 1 1,0-1-1,0 1 1,0-1-1,0 0 1,1 0-1,-1 0 1,0 1-1,0-1 1,1 0-1,-1-1 0,0 1 1,0 0-1,1 0 1,-1 0-1,0-1 1,0 1-1,2-1 1,2-2 0,1 1 1,-1-1-1,0-1 1,0 1-1,0-1 1,6-5 0,10-11 5,-1-2 0,-1 1 1,30-48-1,38-80 35,-27 29-12,45-130 0,-102 240-65,-10 24 8,-13 32-6,-11 31 75,3 1 0,-28 136-1,52-198-258,2-1-1,0 1 0,1 0 0,1 0 1,0-1-1,1 1 0,4 23 1,1-24-146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97 177 18572,'2'-3'276,"0"0"0,0-1 0,-1 1 1,1-1-1,-1 0 0,0 0 0,2-5 0,-3 8-235,0 1 0,0-1-1,1 1 1,-1-1 0,0 1 0,0-1 0,0 0-1,0 1 1,0-1 0,0 0 0,0 1 0,0-1-1,0 1 1,0-1 0,0 0 0,0 1 0,0-1-1,0 1 1,0-1 0,-1 0 0,1 1 0,0-1-1,0 1 1,-1-1 0,1 1 0,-1-1-1,1 1 1,0-1 0,-1 1 0,1-1 0,-1 1-1,1 0 1,-1-1 0,1 1 0,-1 0 0,1-1-1,-1 1 1,1 0 0,-1 0 0,0-1 0,1 1-1,-1 0 1,1 0 0,-1 0 0,0 0 0,1 0-1,-1 0 1,1 0 0,-1 0 0,0 0 0,1 0-1,-1 0 1,0 0 0,1 0 0,-1 1 0,0-1-1,-2 2 35,-1-1-1,1 1 0,0 0 1,0 0-1,0 0 1,0 0-1,0 0 0,1 1 1,-1-1-1,1 1 1,-1 0-1,1 0 0,0 0 1,0 0-1,-2 5 0,-4 8-21,-11 29 0,17-39-32,-2 4-27,0 0 1,1 0-1,1 0 1,-2 15 0,3-23 6,1-1 0,0 1 0,0-1 0,0 1 0,0-1 0,1 1-1,-1-1 1,0 1 0,1-1 0,-1 1 0,0-1 0,1 0 0,0 1 0,-1-1 0,1 0 0,0 1 0,1 0 0,-1-1 1,0 0 0,1 0-1,-1-1 1,0 1 0,1-1 0,-1 1-1,0-1 1,1 1 0,-1-1 0,1 0-1,-1 0 1,0 0 0,1 0 0,-1 0-1,1 0 1,-1 0 0,0 0 0,1-1-1,-1 1 1,1 0 0,-1-1-1,2 0 1,10-4 16,0-1-1,-1 0 1,0-1-1,0 0 1,0-1-1,-1 0 0,18-18 1,2-5 101,32-40 0,-41 44-4,-2-1 1,-1-1 0,19-40-1,-48 99-101,2 1 0,1-1 0,1 1 0,2 0 0,1 1 0,2 60 0,1-88-13,0-1 0,1 1 0,0-1 0,0 1 0,0-1 0,0 0 0,0 1 0,1-1 0,-1 0 0,1 0 0,0 0 0,0 0 0,4 4 0,-4-6 1,-1 1 0,1-1 0,0 0 0,-1 0 0,1 0 0,0 0 0,0 0 0,0-1 0,0 1 0,0 0 0,0-1 0,0 1 0,0-1 0,0 0 1,0 0-1,0 0 0,0 0 0,0 0 0,0 0 0,0-1 0,0 1 0,0-1 0,0 1 0,3-2 0,4-2 20,0 0 0,0-1-1,-1 0 1,0-1 0,0 1-1,0-1 1,0-1 0,11-12 0,49-67 243,-59 74-222,-4 3-17,5-5 46,-8 13-39,-4 10-14,0-5-20,-3 9-8,1 0 0,0 1 0,0-1 0,1 1 0,1 0 0,0 17 0,2-30 9,0 1 0,0 0 0,0-1 1,0 1-1,1-1 0,-1 1 0,1 0 0,-1-1 1,1 1-1,-1-1 0,1 0 0,0 1 1,0-1-1,0 1 0,0-1 0,0 0 1,0 0-1,0 0 0,0 1 0,1-1 1,-1 0-1,0 0 0,1-1 0,-1 1 0,1 0 1,-1 0-1,1-1 0,-1 1 0,1-1 1,-1 1-1,1-1 0,0 0 0,-1 1 1,1-1-1,-1 0 0,1 0 0,0 0 1,2-1-1,7 0 3,0 0-1,1-1 1,-1 0 0,14-5 0,-19 5-2,0 0 0,105-34-9,-103 32 97,-13 1 179,-5-2-65,5 1-80,1 0-1,-1 0 1,1-1 0,0 1-1,-5-8 1,8 10-86,-1 0-1,1 0 1,-1 0 0,1 0-1,0 0 1,0-1-1,0 1 1,0-1-1,0 1 1,0 0 0,1-1-1,0 0 1,-1 1-1,1-1 1,0-2 0,0 4-62,1 0 0,0 0 0,-1 0 0,1 0 0,0 0-1,0 1 1,0-1 0,-1 0 0,1 0 0,0 1 0,0-1 0,0 0 0,0 1 0,0-1 0,0 1 0,0-1 0,0 1 0,1 0 0,-1 0 0,0-1 0,0 1 0,0 0 0,0 0 0,0 0 0,2 0 0,37 1-656,-30-1 688,27 3-259,5-2-46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18236,'-1'11'834,"0"-1"1,0 0 0,-6 19-1,0 0 34,-54 238 1396,4-17-1414,54-238-784,1 0 0,1-1 0,-1 1 0,2 0 1,1 17-1,-1-27-48,0-1 1,0 1-1,0-1 1,1 1-1,-1-1 1,1 1-1,0 0 1,-1-1-1,1 0 1,0 1-1,0-1 1,0 1-1,0-1 1,0 0-1,0 0 1,0 0-1,0 1 1,0-1-1,3 1 1,-2-1 1,0 0 0,1-1 0,-1 1 1,1-1-1,-1 0 0,0 0 0,1 0 1,-1 0-1,0 0 0,1-1 0,-1 1 0,0 0 1,1-1-1,-1 0 0,0 0 0,0 1 1,1-1-1,1-2 0,10-4 65,0-2 1,0 1-1,-1-2 1,0 1-1,18-19 1,54-63 311,-83 89-388,38-44 55,-2-3 1,-2 0-1,40-74 0,-75 120-88,2-3-176,1 0 1,-2 0 0,1-1 0,-1 1 0,3-11 0,-5 17 176,0-1 1,0 1-1,1 0 0,-1 0 0,0 0 0,0 0 0,0-1 0,0 1 0,0 0 0,0 0 0,0 0 0,0-1 0,0 1 0,0 0 1,0 0-1,0 0 0,0-1 0,0 1 0,0 0 0,0 0 0,0 0 0,0-1 0,0 1 0,0 0 0,0 0 0,0 0 1,0-1-1,0 1 0,0 0 0,-1 0 0,1 0 0,0-1 0,0 1 0,0 0 0,0 0 0,0 0 0,-1 0 0,1 0 1,0 0-1,0-1 0,0 1 0,0 0 0,-1 0 0,1 0 0,0 0 0,0 0 0,0 0 0,-1 0 0,1 0 0,0 0 0,0 0 1,0 0-1,-1 0 0,1 0 0,0 0 0,0 0 0,0 0 0,-1 0 0,1 0 0,0 0 0,0 0 0,0 0 0,-1 0 1,1 0-1,0 1 0,0-1 0,-15 10-416,13-8 310,-16 14-523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15267,'10'30'2009,"-2"0"-1217,2 0-336,-2 1 944,0-4-432,5-1-375,-1-8-809,-1-3 392,6-15-264,3-6-120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18876,'-9'5'279,"0"0"0,1 0 0,0 0 0,0 1 0,0 0 0,1 1 0,0 0 0,0 0 0,-6 9 0,8-11-164,1 1-1,0 1 0,1-1 0,-1 0 0,1 1 0,0 0 0,1 0 1,0 0-1,0 0 0,0 0 0,1 0 0,-1 13 0,2-18-95,0 0-1,0-1 0,0 1 1,0 0-1,1-1 0,-1 1 1,0 0-1,1-1 1,-1 1-1,1-1 0,-1 1 1,1-1-1,0 1 0,0-1 1,0 1-1,0-1 1,0 1-1,0-1 0,0 0 1,0 0-1,0 0 0,1 0 1,1 2-1,-1-2 0,1 0 0,0 0 0,-1 0 0,1 0 0,0-1 0,0 1 0,0-1 1,0 0-1,0 0 0,0 0 0,-1 0 0,5-1 0,7-1 18,0-2 1,0 1 0,0-2-1,16-7 1,47-26 114,25-9-15,-101 46-137,0 0 0,0 1 0,0-1 0,0 1 0,1-1 0,-1 1 0,0 0 0,0-1 0,0 1 0,1 0 0,-1 0 0,0 0 0,0 0 0,0 0 0,1 0 0,-1 0 0,0 0 0,0 1 0,1-1 0,-1 0 0,0 1 0,0-1 0,0 1 0,0-1 0,0 1 0,2 1 0,-2 0-2,0 0 0,-1 0 0,1 0 0,0 0-1,-1 0 1,1 0 0,-1 0 0,0 0 0,0 0 0,0 1 0,0-1 0,0 0 0,0 0 0,-1 3 0,-2 10 10,1-7-11,1 0 0,-1 0-1,2 0 1,-1 9 0,1-16 12,0 0 0,0 0 0,0 0 0,0 0 0,0 0 0,0 0 0,1 0 0,-1 0 0,0 0 0,0-1 0,1 1 0,-1 0 0,1 0 0,-1 0 0,1 0 0,-1 0 0,1-1 0,-1 1 0,1 0 0,0-1 0,-1 1 0,1 0 0,0-1 0,0 1 0,0-1 0,-1 1 0,1-1 0,0 1 0,0-1 0,0 0 0,0 1 0,0-1 0,0 0 0,0 0 0,0 1 0,0-1 0,0 0 0,0 0 0,0 0 0,0 0 0,1-1 0,8-2 56,0 0 0,-1 0-1,1-1 1,-1-1-1,1 1 1,-1-2 0,11-8-1,2 0 23,6-4-61,-22 13-149,0 0-1,0 0 1,1 1-1,0 0 1,-1 1-1,1 0 1,1 0 0,-1 0-1,0 1 1,1 0-1,8-2 1,-15 4 35,0 0 1,-1 0-1,1 0 1,0 1 0,-1-1-1,1 0 1,0 0-1,-1 0 1,1 1-1,0-1 1,-1 0 0,1 1-1,0-1 1,-1 0-1,1 1 1,-1-1-1,1 1 1,0-1 0,-1 1-1,1-1 1,-1 1-1,0-1 1,1 1-1,-1 0 1,1-1 0,-1 1-1,0 0 1,0-1-1,1 1 1,-1 0-1,0-1 1,0 1 0,0 0-1,0-1 1,0 1-1,0 0 1,0 0-1,0-1 1,0 1 0,0 0-1,0 1 1,1 11-1142,3-7 498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197 372 13035,'-9'1'1076,"0"1"0,0 1 1,0 0-1,0 0 0,0 0 1,1 1-1,-14 9 0,-13 5 1196,26-13-1817,-11 4 574,19-17-218,0 1-378,-6 12-352,3 1-76,-1 0 1,1 1 0,0-1 0,0 1-1,1 0 1,-4 12 0,5-15-9,1 1-1,-1 0 1,1 0 0,0 0 0,1-1 0,-1 1-1,1 0 1,0 0 0,0 0 0,0 0-1,2 6 1,-2-10 4,1 0-1,-1 0 1,0 0 0,1-1 0,-1 1-1,1 0 1,-1-1 0,1 1-1,-1 0 1,1-1 0,-1 1 0,1-1-1,-1 1 1,1-1 0,0 1-1,0-1 1,-1 1 0,1-1-1,0 1 1,-1-1 0,1 0 0,0 0-1,0 1 1,0-1 0,1 0-1,1 0 4,0 0-1,0 0 0,-1 0 0,1 0 1,0-1-1,0 1 0,5-2 0,4-3 13,1 0-1,15-9 1,-26 13-15,36-22 22,-1-1-1,0-1 1,-2-2-1,42-43 1,-32 23 2,-2-1 1,49-71-1,-91 116-24,10-11 3,0-1 1,-2 0-1,0-1 1,-1 0-1,0-1 1,7-24-1,-14 28-9,-8 18-6,-12 23-3,-16 33 156,2 2 1,-41 116 0,71-173-101,1 2 0,1-1-1,-1 0 1,1 0 0,0 15 0,1-21-35,0 0 0,0 0 0,0 0 0,0 0 0,0 0 0,1 0 0,-1 0 0,0 0 0,1 0 1,-1 0-1,1 0 0,-1 0 0,1 0 0,0 0 0,-1 0 0,1 0 0,0-1 0,-1 1 0,2 1 0,-1-2-4,1 1-1,-1-1 1,1 1 0,-1-1-1,0 0 1,1 1-1,-1-1 1,1 0-1,-1 0 1,1 0 0,-1 0-1,1 0 1,-1 0-1,1-1 1,-1 1 0,1 0-1,-1-1 1,2 0-1,3-1-18,0-1 0,0 1 0,0-1 0,-1-1-1,1 1 1,-1-1 0,0 0 0,0 0 0,5-6 0,5-5-118,17-27 0,5-5-300,-29 43 176,-8 12 148,-7 17 54,7-23 46,-3 6 25,-5 15 113,1 0-1,1 0 1,1 1-1,1 0 0,-1 34 1,5-55-142,1 0 1,-1 0-1,1 0 0,0 0 1,-1 0-1,1 0 0,1-1 1,-1 1-1,2 2 0,-3-4-4,0-1-1,0 1 0,1-1 0,-1 1 1,0-1-1,1 0 0,-1 1 0,0-1 1,1 1-1,-1-1 0,1 0 0,-1 0 1,1 1-1,-1-1 0,0 0 0,1 0 0,-1 1 1,1-1-1,-1 0 0,1 0 0,-1 0 1,1 0-1,-1 0 0,1 0 0,0 0 1,-1 0-1,1 0 0,-1 0 0,1 0 1,-1 0-1,1 0 0,-1 0 0,1-1 1,-1 1-1,1 0 0,-1 0 0,1 0 1,-1-1-1,0 1 0,1 0 0,-1-1 1,1 1-1,-1 0 0,0-1 0,1 1 1,-1-1-1,0 1 0,1 0 0,-1-1 0,0 1 1,0-1-1,1 1 0,-1-1 0,0 1 1,0-1-1,0 0 0,6-10-235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130 311 14795,'0'-5'540,"0"0"0,0 0 0,0 0 0,0 1 0,-1-1 0,0 0 0,0 0 0,0 0-1,-1 1 1,0-1 0,-2-4 0,3 8-408,1-1 1,-1 1-1,0 0 0,0 0 0,0 0 0,-1-1 0,1 1 0,0 0 1,0 0-1,0 1 0,-1-1 0,1 0 0,0 0 0,-1 1 1,1-1-1,-1 0 0,1 1 0,-1 0 0,1-1 0,-1 1 1,1 0-1,-1 0 0,0 0 0,1 0 0,-1 0 0,1 0 0,-1 0 1,1 0-1,-1 1 0,1-1 0,-1 1 0,1-1 0,-1 1 1,1-1-1,-1 1 0,1 0 0,0 0 0,-2 1 0,-2 2-76,0 0 0,0 0 0,0 0 0,1 1 0,0-1 0,0 1 0,0 0 0,0 1 0,1-1 0,0 0 0,0 1 0,0 0 0,1 0 0,0 0-1,0 0 1,0 0 0,1 0 0,-1 10 0,2-14-55,0-1-1,0 0 0,-1 0 1,1 0-1,1 1 1,-1-1-1,0 0 1,0 0-1,0 0 0,1 1 1,-1-1-1,0 0 1,1 0-1,-1 0 0,1 0 1,0 0-1,-1 0 1,1 0-1,0 0 1,-1 0-1,1 0 0,0 0 1,0 0-1,2 1 1,-1-2 1,0 1 0,0 0 0,0 0 0,0-1 0,0 1 0,0-1 0,0 0 0,1 0 0,-1 0 0,0 0 0,0 0 0,4-1 0,3 0 7,1-2 0,-1 1 0,0-1 1,0-1-1,10-5 0,3-3 11,-2-1 0,1-2 0,-2 0 0,0-1 0,-1-1-1,0-1 1,23-30 0,-21 21 18,-1-1 0,-1-2 0,-1 1-1,23-60 1,-72 169-23,12-32-49,1 2 0,-20 89-1,38-135-127,1 0-1,-1 1 0,1-1 0,-1 1 1,1-1-1,1 1 0,-1-1 0,1 1 1,2 7-1,-3-10 40,1-1-1,0 0 1,-1 1 0,1-1-1,0 0 1,0 0-1,0 0 1,0 0 0,0 0-1,0 0 1,0 0 0,0 0-1,1 0 1,-1 0-1,0-1 1,0 1 0,1-1-1,-1 1 1,1-1 0,-1 1-1,0-1 1,1 0-1,-1 1 1,1-1 0,-1 0-1,1 0 1,-1 0 0,1 0-1,-1 0 1,0-1-1,1 1 1,-1 0 0,1-1-1,1 0 1,21-8-860,3-3-368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109 415 16980,'-12'9'1192,"1"0"1,0 0-1,-19 22 1,24-25-884,1 1 0,0 0 0,0 0 0,0 0 0,1 1 0,0-1 0,-5 16 1,9-22-283,0 0 1,-1-1-1,1 1 1,0 0-1,0 0 1,0 0 0,-1-1-1,1 1 1,0 0-1,0 0 1,0 0-1,0-1 1,1 1 0,-1 0-1,0 0 1,0 0-1,0-1 1,1 1 0,-1 0-1,0-1 1,1 1-1,-1 0 1,1 0-1,-1-1 1,0 1 0,1-1-1,0 2 1,1-1-11,-1-1 0,0 1 1,1-1-1,-1 1 1,1-1-1,-1 0 0,0 0 1,1 1-1,-1-1 0,1 0 1,-1 0-1,1 0 0,-1 0 1,2-1-1,5 0-18,0-1 0,0-1 0,0 1 1,12-7-1,8-6-107,40-31 0,-17 10-204,-50 36 312,1-1-39,0-1 0,0 1 1,0-1-1,1 1 1,-1 0-1,1 0 0,4-1 1,0 6-209,-5 10 69,-2-12 179,-1 0 0,1-1 0,0 1-1,0 0 1,1 0 0,-1-1 0,0 1 0,0 0-1,1 0 1,-1-1 0,1 1 0,0-1 0,-1 1-1,1 0 1,0-1 0,0 1 0,0-1 0,0 0-1,0 1 1,0-1 0,0 0 0,1 0 0,-1 1-1,0-1 1,1 0 0,-1 0 0,1-1 0,-1 1-1,1 0 1,-1 0 0,1-1 0,0 1 0,-1-1-1,1 1 1,0-1 0,-1 0 0,1 0 0,0 1 0,0-1-1,-1-1 1,1 1 0,3 0 0,3-2 35,1 0 0,-1 0 1,0 0-1,0-1 0,0 0 1,0-1-1,12-7 1,0-2 52,-1-2 0,0 0 0,-2-1 0,1 0 0,-2-2 0,0 0 0,-2-1 0,16-25 0,-6 5 80,-3-1 0,-1-2 0,20-58 0,-36 90-131,-1 0 0,0-1 1,0 1-1,1-21 0,-4 31-38,1-1 0,-1 1-1,0-1 1,0 1 0,0-1 0,0 1 0,0-1 0,0 1-1,0-1 1,0 1 0,0-1 0,0 1 0,-1-1 0,1 1 0,0-1-1,0 1 1,0 0 0,0-1 0,-1 1 0,1-1 0,0 1-1,-1-1 1,1 1 0,0 0 0,-1-1 0,1 0 0,-10 8-23,-9 23-13,0 10 75,2 0-1,2 2 1,-17 72-1,26-83 19,2 1 0,0-1 0,2 1-1,1 0 1,8 61 0,-9-99-196,0 1 1,-1-1-1,1 1 1,-1-1-1,-3-4 1,-5-10-61,-94-183-219,104 201 452,0 1 0,0-1 0,1 1 0,-1-1 1,0 0-1,1 1 0,-1-1 0,1 0 0,0 0 0,-1 1 1,1-1-1,0 0 0,0 0 0,0 0 0,1-1 0,-1 2-10,1 0 0,-1 1 0,1-1-1,-1 1 1,1-1 0,0 1-1,-1-1 1,1 1 0,0-1-1,0 1 1,-1 0 0,1-1-1,0 1 1,0 0 0,-1 0-1,1-1 1,0 1 0,0 0-1,0 0 1,-1 0 0,1 0-1,0 0 1,0 0 0,0 0 0,0 0-1,-1 1 1,1-1 0,0 0-1,0 0 1,-1 1 0,1-1-1,1 1 1,47 15 619,-28-8-712,32 7 1,-48-13 52,1-1 1,-1-1-1,1 1 0,0-1 0,-1 0 0,1 0 0,-1-1 0,1 1 1,-1-1-1,1-1 0,5-1 0,13-9-109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17348,'4'20'2056,"-4"7"-1344,0 9-192,-4 1 1105,1 8-481,0-1-176,3 1-376,0-2-64,4-3-231,5-3-137,-1-4-377,2-1-247,-1-7-440,-2-2-280,-5-7-328,-2-4 960,-8-12-289,-5-5-167</inkml:trace>
  <inkml:trace contextRef="#ctx0" brushRef="#br0" timeOffset="1">11 304 16363,'-9'-10'2145,"8"6"-1025,4 1-424,8 3 1625,6 0-769,6 1-568,2 2-295,9 0-729,2-3-465,5 0 1354,1-4-881,-2-5-80,0-2-32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8:5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108 294 20820,'-2'0'73,"1"-1"0,0 1 0,0 0 0,-1 0-1,1-1 1,0 1 0,-1 0 0,1 0 0,0 0-1,0 1 1,-1-1 0,1 0 0,0 0-1,-1 1 1,1-1 0,0 1 0,0-1 0,0 1-1,-1-1 1,1 1 0,0 0 0,0 0 0,0-1-1,0 1 1,0 0 0,0 0 0,0 0 0,1 0-1,-1 0 1,0 0 0,0 2 0,-5 5 55,1 0 1,0 1-1,-4 9 1,6-12 137,-5 12-13,0 1 0,1 1 0,-5 24 0,10-34-225,0 0 1,0 1-1,1 0 0,1-1 0,0 1 1,0-1-1,4 21 0,-4-29-22,1 0-1,0 1 1,0-1 0,0 0-1,0 0 1,0 0 0,0 0-1,0 0 1,0 0 0,1 0-1,-1 0 1,1 0 0,0 0 0,0-1-1,-1 1 1,1-1 0,0 1-1,0-1 1,0 0 0,0 0-1,1 0 1,-1 0 0,0 0-1,0 0 1,1-1 0,-1 1-1,0-1 1,1 1 0,-1-1-1,0 0 1,1 0 0,3-1-1,4 1 32,-1-2 0,0 1-1,0-1 1,1-1 0,-1 1-1,16-8 1,-3-2 49,-1 0 0,0-2 0,-1 0 0,0-1 0,-2-1 0,1-1 0,-2-1 0,0 0 0,-1-1 0,-1-1 0,24-42 0,-34 47-47,-14 26-39,-4 11-25,2 0 0,0 2 0,1-1 0,-13 50 0,22-71 23,1 1 0,-1 0 0,1 0 0,0 0 0,0-1 0,0 1 1,0 0-1,0 0 0,1 3 0,0-5 3,-1 0 0,0 0 0,1 0 0,-1 0 1,1 0-1,-1-1 0,1 1 0,-1 0 0,1 0 0,0 0 0,-1-1 0,1 1 0,0 0 1,0 0-1,-1-1 0,1 1 0,0-1 0,1 1 0,1 0 4,0 0 0,-1-1 0,1 0 0,0 1 0,-1-1 0,1 0 0,0 0 0,0-1 0,-1 1 0,1-1 0,0 1 0,-1-1 0,1 0-1,0 0 1,-1 0 0,5-3 0,5-2 26,-1-1 0,1 0 0,-1-1 0,-1 0 0,0-1 0,0 0 0,16-18 0,-13 10-5,-1 0 0,0-1 1,-1 0-1,9-22 0,-29 63-154,2 0-1,0 1 1,-6 49 0,13-72 130,0 0 0,-1 0 0,1 1 0,0-1 0,0 0 0,1 0 0,-1 0 0,0 0 0,0 0 0,0 0-1,1 1 1,-1-1 0,1 0 0,-1 0 0,1 0 0,-1 0 0,1 0 0,0 0 0,-1 0 0,1-1 0,0 1 0,0 0 0,-1 0 0,1 0 0,0-1 0,0 1 0,0 0 0,0-1 0,0 1 0,0-1 0,0 1 0,0-1 0,0 0 0,0 1 0,1-1 0,-1 0 0,0 0 0,0 0 0,0 0 0,0 0 0,0 0 0,1 0 0,-1 0 0,0 0 0,0 0 0,2-1 0,4-1 11,0 0 0,0 0 0,0 0 0,0-1-1,11-6 1,12-10-116,-1-1 0,-1-1-1,-1-1 1,-1-1 0,41-48-1,-67 71 97,0 0-1,0 0 1,1 0-1,-1 0 1,0 0-1,0 0 1,0 0-1,0 0 1,1 0-1,-1 0 1,0 0-1,0 0 1,0 0 0,0 0-1,1 0 1,-1 0-1,0 0 1,0 0-1,0 0 1,0 0-1,0 0 1,1 0-1,-1 0 1,0 0-1,0 0 1,0 0-1,0 0 1,1 0-1,-1 0 1,0 1-1,0-1 1,0 0-1,0 0 1,0 0-1,0 0 1,0 0-1,0 1 1,1-1 0,-1 0-1,0 0 1,0 0-1,0 0 1,0 0-1,0 1 1,0-1-1,0 0 1,0 0-1,0 0 1,0 0-1,0 1 1,0-1-1,0 0 1,0 0-1,0 0 1,0 0-1,0 1 1,0-1-1,0 0 1,0 0-1,0 0 1,-1 0-1,1 0 1,0 1-1,0-1 1,0 0 0,0 0-1,0 0 1,-1 0-1,-1 10-127,-1 0 0,0-1 1,-9 18-1,-7 22 105,18-45 44,0-1 0,0 1 1,0 0-1,1 0 0,0 0 1,0 0-1,0 0 0,0-1 0,0 1 1,3 7-1,-3-9-1,1-1 0,-1 0 0,1 0 1,0 0-1,0 0 0,-1 0 0,1 0 0,0 0 0,0 0 0,0 0 0,0 0 0,0 0 1,0 0-1,0-1 0,0 1 0,1 0 0,-1-1 0,0 1 0,0-1 0,1 1 0,-1-1 1,0 0-1,1 0 0,-1 1 0,0-1 0,0 0 0,1 0 0,-1 0 0,0 0 0,1-1 1,-1 1-1,0 0 0,1-1 0,0 1 0,8-3 70,-1 1 1,0-1-1,14-7 0,1-2-11,-1-2 0,0 0 0,-1-1 0,0-2-1,-2 0 1,0-1 0,33-39 0,-19 15-139,-2-2 0,51-92 0,-75 121-29,0 0 0,-1 0 0,-1-1 1,7-26-1,-13 42 92,0 0 1,0 0-1,0 0 0,0 0 1,0 0-1,0 0 0,0 0 1,0 0-1,-1 0 1,1 0-1,0 0 0,0 0 1,0 0-1,0 0 0,0 0 1,0 0-1,0 0 0,0 0 1,0 0-1,0 0 1,-1 0-1,1-1 0,0 1 1,0 0-1,0 0 0,0 0 1,0 0-1,0 0 1,0 0-1,0 0 0,0 0 1,0 0-1,0 0 0,0 0 1,0 0-1,0-1 1,0 1-1,0 0 0,0 0 1,0 0-1,0 0 0,0 0 1,0 0-1,0 0 0,0 0 1,0 0-1,0-1 1,0 1-1,0 0 0,0 0 1,0 0-1,0 0 0,0 0 1,0 0-1,0 0 1,0 0-1,0 0 0,0 0 1,0-1-1,0 1 0,0 0 1,0 0-1,0 0 0,0 0 1,1 0-1,-1 0 1,-8 9-134,-8 17 26,-19 48 335,4 1-1,2 1 1,5 1-1,2 2 0,4 0 1,-12 130-1,24-151-189,-18 79 0,17-111-35,0 0 0,-2-1 0,-1 0 0,0-1 0,-20 31 0,26-48 14,-1 0 0,-1 0 1,1 0-1,-1-1 1,0 0-1,-14 10 0,19-15-5,0 0 0,-1 0 0,1 0 0,0 0 0,-1-1 0,1 1 0,0 0 0,-1-1 0,1 1 0,-1-1 0,1 1 0,-1-1-1,1 0 1,-1 0 0,1 0 0,-1 1 0,1-1 0,-1-1 0,0 1 0,1 0 0,-1 0 0,1-1 0,-1 1 0,1-1 0,0 1 0,-1-1 0,1 1 0,-1-1 0,1 0 0,0 0-1,0 0 1,-1 0 0,1 0 0,0 0 0,0 0 0,0 0 0,0 0 0,0 0 0,0-1 0,0 1 0,1 0 0,-1-1 0,0 1 0,1 0 0,-1-1 0,0-2 0,-3-9 35,1 1 1,0-1-1,0 0 1,1 0-1,1 0 1,1 0-1,-1 0 1,2 0 0,2-17-1,3-4 24,0 0 1,17-44-1,-16 56-54,1 0 1,1 0-1,2 1 1,0 0-1,1 1 1,20-27-1,-24 37-88,1 0 0,0 1 0,1 0 0,0 0 0,0 1 0,1 1-1,0 0 1,0 0 0,1 1 0,0 0 0,0 1 0,0 1 0,13-4-1,-3 4-256,0 1-1,1 0 1,-1 2-1,28 2 0,-40-1 244,35 0-382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18948,'1'9'1808,"-4"14"-1207,-2 1-249,0 9 1512,2 5-1168,3 5-408,0 2-48,3 0-96,4 1-32,-1-9-168,0-1-104,-3-13-304,-3-6-240,0-16-488,-3-2 928,-11-21-208,-5-6-241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16908,'-5'-17'1864,"8"11"-984,7 2-232,14-2 1105,6-2-185,19-7-408,8 1-159,15-6-297,4 3-88,7 0-112,0 6-232,0 6-464,-5 3-520,-17 2 640,-12 0-144,-22-1-56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19420,'-11'31'3362,"9"-18"-3093,1 0-1,0 1 1,3 23-1,-1-30-266,0 0 0,0-1 1,1 1-1,0 0 0,0-1 0,0 1 0,1-1 0,0 0 0,4 7 0,-5-11-1,-1-1 0,0 1 0,1 0 0,0-1 0,-1 1 0,1-1 0,0 0 0,0 1 0,0-1 0,0 0 0,0 0 0,0 0 0,0-1 0,0 1 0,0 0 0,0-1 0,0 1 0,1-1 0,-1 0 0,0 0 0,0 0 0,1 0 0,-1 0 0,0 0 0,0 0 0,0-1 0,1 1 0,-1-1 0,0 0 0,0 0 0,0 0 0,0 0 0,0 0 0,3-2 0,5-3 22,0-1 1,0 0-1,-1-1 1,17-16-1,-9 5 31,-1 0-1,0-1 1,-1 0-1,-2-1 1,0-1-1,-1 0 1,12-32-1,-38 88-31,11-23-17,0 1 0,1-1 0,1 1 0,0-1 1,1 23-1,0-31 3,0-1 0,0 1-1,1 0 1,0-1 0,-1 1 0,1-1 0,0 0 0,0 1 0,0-1-1,1 0 1,-1 0 0,0 1 0,1-1 0,0 0 0,-1 0 0,1-1 0,0 1-1,0 0 1,0 0 0,0-1 0,0 0 0,0 1 0,1-1 0,-1 0-1,0 0 1,1 0 0,-1 0 0,1 0 0,-1-1 0,1 1 0,-1-1 0,1 0-1,3 0 1,8 0 27,1 0-1,-1-1 1,1-1-1,-1-1 0,17-4 1,-19 3-28,0 1-1,0 0 1,0 1 0,0 1 0,1 0 0,-1 1 0,0 0 0,18 3-1,-27-3-2,-1 1-1,0-1 1,1 1-1,-1 0 0,1 0 1,-1 0-1,0 0 1,0 0-1,0 1 1,1-1-1,-1 1 0,0 0 1,-1-1-1,1 1 1,0 0-1,0 0 1,-1 0-1,0 0 1,1 0-1,-1 0 0,0 1 1,0-1-1,0 0 1,0 1-1,0-1 1,0 1-1,0 4 0,-2-3 454,-2-10-212,-1-13 56,3 0-198,0 1 0,2-1 0,0 1 0,1 0 0,1-1 0,1 1 0,0 0 0,8-19 0,2 20-739,-1 1-402,-12 11 686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21597,'-1'4'2024,"8"-5"-1552,10-6-232,3 1 1225,5 3-1385,-1 3-553,-1 2 425,0 2-136,-4-3-48</inkml:trace>
  <inkml:trace contextRef="#ctx0" brushRef="#br0" timeOffset="1">202 39 15803,'-2'8'8682,"2"-9"-8122,4-12-104,1-4-368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20436,'0'-2'154,"0"0"-1,1 0 1,0 0-1,-1 0 1,1 0-1,0 0 1,0 0-1,0 0 1,0 0-1,1 0 1,-1 1-1,0-1 1,1 0-1,-1 1 1,1-1-1,-1 1 0,1 0 1,0-1-1,3 0 1,39-20 1192,-31 17-1039,0 0-1,1 2 1,-1 0 0,1 0-1,0 1 1,0 1 0,25 0-1,-33 2-264,-1 0-1,1-1 1,-1 2-1,0-1 1,1 0-1,-1 1 1,0 0-1,0 0 1,0 1-1,5 3 1,-7-4-28,0 1 0,-1-1-1,1 1 1,0 0 0,-1-1 0,0 1 0,1 0-1,-1 1 1,-1-1 0,1 0 0,0 0 0,-1 1-1,0-1 1,1 1 0,-1 0 0,0 4 0,0 1-11,0 0 0,0 0 1,-2 0-1,1 0 0,-1 0 1,0 0-1,-1 0 1,0-1-1,0 1 0,-1 0 1,0-1-1,0 0 0,-6 10 1,-7 9-21,0-1 0,-30 34 1,40-52 13,6-8-9,0 1 0,0-1 1,0 1-1,0-1 0,-1 1 0,1-1 0,0 0 0,0 1 0,0-1 0,0 1 0,0-1 0,0 1 0,1-1 0,-1 1 0,0-1 0,0 1 0,0-1 1,0 1-1,0-1 0,1 0 0,-1 1 0,0-1 0,0 1 0,1-1 0,-1 0 0,0 1 0,1-1 0,-1 0 0,0 1 0,1-1 0,-1 0 0,1 1 1,-1-1-1,0 0 0,1 0 0,-1 0 0,1 1 0,-1-1 0,1 0 0,-1 0 0,1 0 0,-1 0 0,1 0 0,31 11-264,-21-8 152,17 7-281,0 1-1,46 28 1,-61-31 287,1 0-1,-2 2 0,1-1 1,-1 2-1,-1-1 1,0 2-1,10 13 0,-19-22 129,1 0 0,-1 0-1,0 0 1,-1 1-1,1-1 1,-1 1 0,1-1-1,-1 1 1,0 0-1,0-1 1,-1 1 0,1 0-1,-1 0 1,1-1-1,-1 1 1,-1 0 0,1 0-1,0 0 1,-1-1-1,0 1 1,0 0 0,0 0-1,0-1 1,-1 1-1,1-1 1,-1 1 0,0-1-1,0 0 1,0 0-1,-1 0 1,1 0 0,-1 0-1,1 0 1,-5 3-1,-2 2 190,-1 0 0,-1-1 0,1 0 0,-1 0 0,0-1 0,-1-1 0,1 0 0,-1 0 0,-15 3 0,16-6-29,0 0 0,0 0-1,0-1 1,-1-1 0,1 0-1,0-1 1,-20-2 0,26 2-155,1 0 0,-1 0 0,0 0 0,1-1 1,-1 1-1,1-1 0,-1 0 0,1-1 0,0 1 0,0-1 1,0 1-1,0-1 0,1-1 0,-1 1 0,1 0 1,-1-1-1,1 1 0,0-1 0,1 0 0,-4-6 1,5 9-17,1-1 0,-1 1 1,1 0-1,-1 0 0,1 0 1,0 0-1,-1 0 0,1 0 1,0 0-1,0-1 0,0 1 1,0 0-1,0 0 0,0 0 1,0-1-1,0 1 0,0 0 1,1 0-1,-1 0 0,0 0 1,1 0-1,-1 0 0,1 0 1,-1 0-1,1 0 0,0 0 1,1-2-1,11-10-86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6 131 16876,'0'0'185,"-1"0"1,1 1 0,-1-1 0,1 1 0,-1 0 0,1-1 0,0 1 0,-1-1-1,1 1 1,0-1 0,0 1 0,-1 0 0,1-1 0,0 1 0,0 0 0,0-1-1,0 1 1,0 0 0,0-1 0,0 1 0,0 0 0,0-1 0,0 1 0,0 1-1,2 22 931,-2-21-752,1 7-5,10 70 714,-9-74-1066,-1 1 1,1-1 0,0 1 0,1-1-1,-1 0 1,1 0 0,0 0-1,1 0 1,6 8 0,-9-13-1,1 1 0,0-1 0,-1 1 0,1-1 0,0 1 0,0-1 0,0 0 0,0 0 0,0 0 0,0 0 0,0-1 0,0 1 0,1 0 0,-1-1 0,0 1 0,0-1 0,1 0 0,-1 0 0,3 0 1,0-1 15,1 0 0,-1 0 0,0 0 0,0-1 0,0 0 0,0 0 0,0 0 0,4-3 0,8-6 88,-1 0 1,-1-1-1,21-20 0,-3-3 225,-2 0-1,48-74 1,-79 109-331,1-1 1,-1 1-1,0 0 0,0-1 1,0 1-1,0-1 0,1 1 1,-1-1-1,0 1 1,0 0-1,1-1 0,-1 1 1,0 0-1,1-1 0,-1 1 1,0 0-1,1 0 0,-1-1 1,0 1-1,1 0 1,-1 0-1,1 0 0,-1-1 1,1 1-1,-1 0 0,0 0 1,1 0-1,-1 0 0,1 0 1,0 0-1,2 14 40,-9 33-72,5-41 40,0 2-11,-2 17-6,-1 33 0,3-52 20,1 0 0,1 1-1,-1-1 1,1 0 0,1 0-1,-1 0 1,1 0 0,0 0 0,0 0-1,6 10 1,-7-14 9,0 0-1,0-1 1,0 1 0,1-1-1,-1 0 1,0 1 0,1-1-1,-1 0 1,1 0 0,0 0-1,-1 0 1,1 0 0,0 0 0,-1 0-1,1 0 1,0-1 0,0 1-1,3 0 1,-2-1 16,1 0-1,-1 0 1,0 0 0,1-1-1,-1 1 1,0-1 0,1 0 0,-1 0-1,0 0 1,3-2 0,3-1 61,0-1-1,-1 0 1,0 0 0,0-1 0,0 0 0,9-10 0,-10 9-62,0-1-1,-1-1 1,0 1 0,0-1 0,-1 0-1,0 0 1,0 0 0,-1-1 0,0 0 0,-1 0-1,0 0 1,-1 0 0,0 0 0,0-1 0,-1 1-1,0-1 1,-2-18 0,1 28-41,0 0 1,0 1-1,0-1 1,0 0-1,0 1 1,0-1-1,0 0 1,0 1 0,0-1-1,-1 0 1,1 1-1,0-1 1,0 0-1,-1 1 1,1-1-1,0 1 1,-1-1-1,1 0 1,-1 1-1,1-1 1,-1 1-1,1-1 1,-1 1-1,1 0 1,-1-1-1,1 1 1,-1-1-1,0 1 1,1 0-1,-1-1 1,0 1-1,1 0 1,-1 0-1,-1 0 1,1 0-1,0 0 1,1 1-1,-1-1 1,0 1-1,0-1 0,0 1 1,1-1-1,-1 1 1,0 0-1,1-1 0,-1 1 1,0 0-1,1 0 0,-1-1 1,1 1-1,-1 0 1,1 0-1,-1 0 0,1 0 1,0 0-1,-1 0 1,1-1-1,0 1 0,0 2 1,-1 1-1,0 1 1,0 0 0,0 0-1,1 0 1,0 0-1,0 0 1,0 0-1,1 0 1,0 0 0,0-1-1,0 1 1,0 0-1,1 0 1,-1-1-1,1 1 1,1-1-1,-1 1 1,1-1 0,-1 0-1,1 0 1,0 0-1,1 0 1,-1-1-1,1 1 1,-1-1 0,1 0-1,0 0 1,0 0-1,1-1 1,-1 1-1,0-1 1,1 0 0,-1 0-1,1-1 1,0 1-1,0-1 1,0 0-1,-1-1 1,8 1 0,0-1 1,1-1 0,0-1 0,0 0 0,-1-1 1,1 0-1,-1-1 0,0 0 0,0-1 0,-1-1 1,1 0-1,-1 0 0,0-1 0,-1 0 0,1-1 1,-2 0-1,1-1 0,-1 0 0,0 0 0,-1-1 1,11-16-1,-18 23 0,1-1 0,-1 1 0,0-1 0,0 1 0,0-1 1,0 1-1,0-1 0,-1 1 0,1-1 0,-1 0 0,0 1 0,-1-1 0,1 0 1,0 1-1,-1-1 0,0 1 0,0-1 0,-2-6 0,2 9-1,0-1 0,0 0-1,0 0 1,0 1-1,-1-1 1,1 1 0,0-1-1,-1 1 1,1-1 0,-1 1-1,1 0 1,-1 0 0,0 0-1,1 0 1,-1 0 0,0 0-1,0 0 1,0 0 0,0 1-1,0-1 1,0 1 0,0-1-1,0 1 1,0 0 0,0 0-1,0 0 1,0 0 0,0 0-1,0 1 1,0-1 0,0 0-1,0 1 1,0-1 0,-3 3-1,-2 0-4,0 0 0,1 1-1,-1 0 1,1 0 0,0 1 0,0 0-1,0 0 1,1 0 0,0 0 0,0 1-1,0 0 1,1 0 0,-7 11-1,5-5 3,-1 1 0,2-1 0,0 1 0,0 0 0,1 0-1,-4 23 1,7-31 4,0 1 0,1-1-1,0 0 1,0 1 0,0-1 0,0 1-1,1-1 1,0 0 0,0 1 0,0-1-1,4 7 1,-4-9-25,1 0 0,0 0 0,0-1 0,0 1 0,0-1-1,0 0 1,0 1 0,1-1 0,-1 0 0,1 0 0,-1-1 0,1 1 0,0-1 0,0 1-1,0-1 1,0 0 0,0 0 0,0 0 0,0 0 0,5 0 0,7 1-241,-1 0 0,1-1 0,0-1 0,-1-1-1,25-3 1,71-22-253,-53 10 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173 429 17516,'-10'2'433,"0"0"0,0 0 0,0 1 0,0 0 0,0 1 0,1 0 0,-1 1 0,1 0 0,0 0 0,-12 11 0,16-13-337,1 1-1,0 0 1,-1 0-1,2 1 1,-1-1-1,0 1 1,1 0-1,0 0 1,0 0-1,0 0 1,1 0-1,-1 1 1,1-1-1,1 1 1,-1 0-1,1 0 1,0-1-1,0 1 1,1 11-1,-1-15-81,2 1 0,-1-1 0,0 0 0,0 0 0,1 0 0,-1 0 0,1 1 0,0-1 0,-1 0 0,1 0-1,0 0 1,0 0 0,1 0 0,-1-1 0,0 1 0,0 0 0,1 0 0,-1-1 0,1 1 0,0-1 0,3 3 0,-2-3-5,0 1 0,1-1 1,-1 0-1,0 0 0,1 0 1,0-1-1,-1 1 0,1-1 1,-1 0-1,1 1 0,-1-2 1,5 1-1,6-3-8,0 0-1,0 0 1,0-1 0,-1-1 0,23-11-1,-8 0-30,0-2 0,0-1 0,-2-1 0,-1-1 0,0-1 0,-1-2 1,-2 0-1,-1-1 0,0-2 0,-2 0 0,-1 0 0,-2-2 0,0 0 0,18-51 0,-29 66 23,-1 0 1,0 0-1,-1-1 1,0 1-1,-2-1 1,1-18-1,-2 28 9,0 1-1,-1-1 0,1 1 0,-1 0 0,0-1 0,0 1 1,-1 0-1,1 0 0,-1 0 0,0 0 0,-3-5 0,3 7 2,0 0-1,0 0 0,0-1 0,0 2 0,0-1 0,-1 0 0,1 0 0,-1 1 0,1-1 0,-1 1 0,1 0 0,-1 0 0,0 0 0,0 0 1,0 0-1,1 1 0,-1-1 0,-5 0 0,1 2 11,0-1 0,0 1 0,0 0-1,0 0 1,0 1 0,0 0 0,0 0 0,1 0 0,-1 1 0,1 0 0,-1 1 0,1-1 0,0 1 0,1 0-1,-1 1 1,1 0 0,0-1 0,-9 12 0,8-9 22,0 0 0,0 1 0,1 0 0,0 0-1,0 0 1,1 0 0,0 1 0,1 0 0,-1 0 0,2 0 0,-1 0 0,1 0-1,-1 18 1,3-23-23,1 0 0,-1 0 0,1 0-1,0 0 1,0-1 0,0 1 0,0 0-1,1-1 1,-1 1 0,1-1 0,0 1-1,0-1 1,0 0 0,1 1 0,-1-1-1,1-1 1,0 1 0,-1 0 0,1-1 0,0 1-1,1-1 1,2 2 0,10 5-11,1-1-1,-1 0 1,30 8 0,6 3-55,-45-16 48,0 1-1,0 0 0,0 0 1,-1 1-1,1 0 1,-1 0-1,0 0 0,0 1 1,-1 0-1,1 0 0,-1 0 1,-1 1-1,1-1 1,5 14-1,-7-14 11,-1 0 0,0 0-1,-1 0 1,1 1 0,-1-1 0,0 1 0,-1-1 0,1 1-1,-1-1 1,-1 1 0,1-1 0,-1 1 0,0-1 0,-1 1-1,1-1 1,-1 0 0,-1 0 0,-4 10 0,6-13 56,-1 0 1,0 0 0,1 0 0,-1-1 0,-1 1-1,1 0 1,0-1 0,-1 1 0,1-1 0,-1 0-1,0 0 1,0 0 0,0 0 0,0 0 0,0-1-1,-5 3 1,-12 1 109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 12675,'25'-22'10073,"-35"33"-8298,-56 76-366,57-74-1406,0 1 1,1 1-1,1-1 1,-10 26 0,17-38-10,-1 1 0,0-1 0,1 0 0,-1 0 0,1 0 0,0 0 0,0 0 0,0 1 0,0-1 0,0 0 0,0 0 0,1 0 0,-1 0 0,1 0 0,-1 1 0,1-1 0,0 0 0,0 0 0,-1 0 0,2-1 0,-1 1 0,0 0 0,0 0 0,1 0 0,-1-1 0,1 1-1,-1-1 1,1 1 0,-1-1 0,1 0 0,4 3 0,4 1-75,1 0 0,0-1 0,1 0-1,-1-1 1,12 2 0,22 8-293,-43-13 364,-1 1 0,0-1 0,1 1 0,-1-1-1,0 1 1,0-1 0,1 1 0,-1 0 0,0 0 0,0-1 0,0 1 0,0 0-1,0 0 1,0 0 0,0 0 0,0 1 0,-1-1 0,1 0 0,0 0 0,0 3-1,-1-3 23,0 0 0,0 0 0,0 0 0,0 0 0,-1 0 0,1-1 0,0 1 0,-1 0-1,1 0 1,0 0 0,-1 0 0,0 0 0,1-1 0,-1 1 0,1 0 0,-1 0 0,0-1-1,1 1 1,-1 0 0,0-1 0,-1 2 0,-4 1 112,-1 1 0,1-1 0,-1 0 0,1 0-1,-1 0 1,-11 1 0,11-2-85,0-2 0,0 1 0,0-1 0,0 0 0,0 0 0,0-1 0,-9-2 0,15 3-83,0 0 1,0 0-1,0-1 0,-1 1 1,1 0-1,0-1 0,0 1 1,0 0-1,0-1 0,0 0 0,0 1 1,0-1-1,0 0 0,0 1 1,0-1-1,0 0 0,0 0 1,1 0-1,-1 0 0,0 1 0,0-1 1,1 0-1,-1-1 0,1 1 1,-1 0-1,1 0 0,-1 0 1,1 0-1,0 0 0,0 0 0,-1 0 1,1-1-1,0 1 0,0 0 1,0 0-1,0 0 0,0-1 1,1 1-1,-1 0 0,0 0 0,0 0 1,1 0-1,-1 0 0,1-1 1,-1 1-1,1 0 0,-1 0 1,1 0-1,0 0 0,-1 1 0,2-3 1,10-10-508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172 247 18148,'3'-1'402,"1"1"1,-1-1-1,1-1 1,-1 1-1,0 0 1,1-1-1,-1 0 1,0 0-1,0 0 1,0 0-1,0 0 1,-1 0-1,1-1 1,-1 0-1,4-3 1,-6 4-338,1 1 1,-1 0-1,0-1 0,0 1 1,0 0-1,0-1 0,0 1 1,0 0-1,0-1 0,0 1 1,0 0-1,-1-1 1,1 1-1,-1 0 0,1-1 1,-1 1-1,1 0 0,-1 0 1,0 0-1,0 0 0,1 0 1,-1-1-1,0 1 0,-1-1 1,-1 0-68,1-1 0,-1 1 0,1-1 0,-1 1 0,0 0 0,0 0 0,-6-3 0,6 4 4,1 0 0,-1 0 0,1 1 0,-1-1 0,0 1 0,1 0 1,-1 0-1,1 0 0,-1 0 0,0 0 0,1 0 0,-1 1 1,1-1-1,-1 1 0,-4 2 0,2-1 1,0 1 1,0-1-1,1 1 1,-1 1-1,1-1 0,0 0 1,-5 6-1,-4 5 4,2 1 0,-1 0 0,-12 23 0,17-25 2,0 0 0,1 0 0,-7 19 0,11-28-6,1-1-1,0 1 1,0 0 0,1 0 0,-1 0 0,1-1-1,-1 1 1,1 0 0,0 0 0,1 0 0,-1 0 0,1-1-1,0 1 1,0 0 0,0 0 0,0-1 0,0 1-1,3 4 1,-2-6 1,1 1 0,0-1 1,-1 0-1,1 1 0,0-1 0,0 0 0,0-1 0,1 1 0,-1-1 0,0 1 0,0-1 0,1 0 0,-1 0 0,1 0 0,-1-1 0,1 1 0,-1-1 1,1 0-1,6 0 0,8-1 6,1 0 1,24-6 0,-43 7-11,22-4-32,0-1-1,0-1 1,0-1 0,-1-1 0,0-1 0,20-12 0,-27 13-196,-1-1-1,0 0 1,-1-1 0,0 0-1,0-1 1,-1 0-1,-1-1 1,0-1 0,14-20-1,-10 5-251,0 0 0,-1 0 1,-2-1-1,11-44 0,-8 8-274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19268,'0'11'1809,"0"7"-1145,3 3-280,7 8 792,3 5-216,1 6-328,5 2-120,0 4-216,-1 2-87,-5 5-81,-6 8-8,-14 6-120,-10 6-88,-12 4-353,-2-1-311,-11-4 592,-4-3-96,5-10-128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14179,'-4'4'275,"1"0"1,-1 0-1,1 0 0,0 1 1,0-1-1,0 1 0,1 0 1,0 0-1,-4 10 0,-9 51 1651,9-35-1238,0-4-339,-22 117 990,24-119-1783,2 0 0,1 1 0,4 45-1,-2-50-92,1-3-2581,3-33 2782,-3 3 1353,-1 4 4121,-3 17-2280,-9 24-1684,6-19-985,1-1 0,0 1 0,1 0 0,0 1-1,1-1 1,0 28 0,2-42-184,0 1 0,0-1 0,0 0 0,0 1 0,0-1 0,0 1 0,0-1 0,1 1-1,-1-1 1,0 0 0,0 1 0,0-1 0,1 1 0,-1-1 0,0 0 0,0 1 0,1-1 0,-1 0 0,0 1 0,1-1 0,-1 0 0,0 0-1,1 1 1,-1-1 0,0 0 0,1 0 0,-1 0 0,1 1 0,-1-1 0,1 0 0,-1 0 0,0 0 0,1 0 0,18-4-12,15-17-1376,-18 6-436,-1 0 0,-1-1 0,19-27 0,21-24-621,-47 60 2591,0 1-1,0-1 1,1 1 0,-1 1-1,1-1 1,15-6 0,-22 11-37,0 0 0,1 1 1,0-1-1,-1 0 0,1 1 1,-1 0-1,1-1 0,0 1 1,-1 0-1,1 0 1,0 0-1,-1 0 0,1 0 1,0 0-1,-1 0 0,1 0 1,2 2-1,-3-2-8,0 1 0,0 0-1,0 0 1,0 0 0,0 0 0,-1 0-1,1-1 1,0 1 0,-1 0 0,1 1-1,0-1 1,-1 0 0,0 0 0,1 0-1,-1 0 1,0 0 0,1 0 0,-1 1 0,0-1-1,0 0 1,0 0 0,0 0 0,0 1-1,0-1 1,0 0 0,-1 0 0,1 2-1,-2 4 255,1 0 0,-2 0 0,1 0-1,-1-1 1,-4 9 0,4-8-137,0 0-1,0 0 1,0 0-1,-2 11 1,5-18-214,0 1 1,0-1 0,0 0-1,0 1 1,0-1 0,0 1-1,0-1 1,0 0 0,0 1-1,0-1 1,0 1-1,0-1 1,0 0 0,0 1-1,0-1 1,1 0 0,-1 1-1,0-1 1,0 1 0,0-1-1,1 0 1,-1 1 0,0-1-1,0 0 1,1 0 0,-1 1-1,0-1 1,1 0-1,-1 0 1,0 1 0,1-1-1,-1 0 1,0 0 0,1 0-1,0 1 1,17-3 142,19-11-60,56-39 36,-61 33-86,67-30 1,-98 49-43,1-1 0,-1 0 1,1 1-1,0-1 0,0 1 0,-1-1 0,1 1 1,0 0-1,0 0 0,-1 0 0,1 0 1,0 0-1,0 0 0,-1 1 0,1-1 0,0 0 1,-1 1-1,4 0 0,-4 0 3,0 0-1,0 0 1,0 0-1,0 0 1,-1 0-1,1 1 1,0-1-1,0 0 1,-1 0-1,1 0 1,-1 1-1,1-1 1,-1 0-1,1 1 1,-1-1-1,0 0 1,0 1-1,0-1 0,0 0 1,0 1-1,0-1 1,0 0-1,0 3 1,-14 65 274,3-13 109,11-56-383,0 1 1,0-1-1,-1 1 1,1-1 0,0 1-1,0-1 1,0 1-1,0-1 1,0 1-1,0-1 1,0 1 0,0-1-1,0 1 1,0-1-1,1 1 1,-1-1-1,0 1 1,0-1-1,0 0 1,1 1 0,-1-1-1,0 1 1,0-1-1,1 1 1,-1-1-1,0 0 1,1 1 0,-1-1-1,0 0 1,1 1-1,0-1-46,0 0 1,0 0-1,0 0 0,0 0 0,0 0 0,0 0 1,-1 0-1,1-1 0,0 1 0,0 0 1,0 0-1,0-1 0,0 1 0,-1-1 0,2 0 1,28-22-847,-9-3 574,2-13-88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26230,'0'-1'31,"-1"0"0,0 0 1,1 0-1,0 0 0,-1 0 0,1 0 1,0-1-1,-1 1 0,1 0 1,0 0-1,0 0 0,0 0 1,0 0-1,0 0 0,0 0 1,0-1-1,1 1 0,-1 0 1,0 0-1,1 0 0,-1 0 0,0 0 1,1 0-1,-1 0 0,1 0 1,0 0-1,-1 0 0,1 0 1,0 1-1,0-1 0,-1 0 1,1 0-1,0 0 0,0 1 1,0-1-1,0 1 0,0-1 0,1 0 1,4-2-267,0 0 0,0 1 0,0-1 0,10-1 0,-12 2 259,2 1 57,0 0-1,0 0 0,0 1 0,0 0 1,0 0-1,0 0 0,0 1 0,-1 0 1,1 0-1,0 0 0,0 1 0,-1-1 1,1 2-1,-1-1 0,1 0 0,-1 1 1,0 0-1,0 0 0,0 1 0,0-1 1,-1 1-1,5 5 0,-6-6-68,1 1 1,-1-1-1,0 1 1,-1-1-1,1 1 1,-1 0-1,0 0 1,1 0-1,-2 1 1,1-1-1,0 0 0,-1 1 1,0-1-1,0 0 1,0 7-1,-1-4 5,0 0 0,-1 0 0,1 0 0,-1 0 0,-1 0 0,0-1 0,0 1 0,0 0 0,-4 7 0,-7 10 59,-1-1-1,-2 0 1,0-1 0,-21 23 0,26-33-18,-9 11 33,11-14-56,1 0-1,0 0 1,1 0-1,0 1 0,0 0 1,1 1-1,1-1 1,-6 15-1,10-24-65,1 0 0,0 0 0,0 0-1,0 0 1,0 0 0,0 0 0,0 0 0,0 0 0,0 0 0,1 0 0,-1 0 0,0 0-1,1 0 1,-1 0 0,0 0 0,1 0 0,-1 0 0,1 0 0,0 0 0,-1 0-1,1 0 1,0-1 0,-1 1 0,1 0 0,0-1 0,0 1 0,0 0 0,0-1 0,-1 1-1,1-1 1,0 1 0,2 0 0,2 1-218,1 0 0,1 0-1,-1-1 1,7 2 0,-2-1 171,8 5-382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9:0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24533,'-3'11'1825,"3"-9"-1489,4-8-504,14-5 864,7-4-256,20-6-344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4:3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1391 211 7762,'-20'-11'585,"-1"1"1,1 1-1,-2 1 1,1 1 0,-24-5-1,-37-12 807,59 15-1257,-24-14 1,35 16-141,0 0 1,0 2 0,-1-1-1,0 2 1,0-1 0,0 2-1,0 0 1,-19-2 0,6 5 36,0 1 1,0 2-1,0 0 1,0 2-1,1 1 1,0 1 0,0 1-1,1 1 1,0 1-1,0 2 1,1 0-1,1 1 1,0 1-1,1 1 1,0 1-1,1 1 1,1 1-1,1 1 1,-21 26 0,-200 303-570,210-303 528,2 1 0,2 1 0,2 1 0,2 1 0,3 1 0,1 1 0,-15 86 0,10 31 307,1 246 1,20-371-260,2 1 1,2-1 0,13 71 0,-12-98-34,0 0 0,1-1 0,0 0 1,1 0-1,1 0 0,1-1 0,0 0 1,1 0-1,0-1 0,1 0 0,0-1 1,1 0-1,13 11 0,-6-9-6,1 0 1,0-2-1,1 0 0,0-1 0,1-1 1,31 11-1,-20-11-5,-1-2 0,1-1 0,64 6 0,-21-12 20,-1-2 0,1-4 0,93-18 0,-94 10 22,-1-3 1,-1-4 0,-1-3 0,-1-3-1,109-57 1,-120 50 28,-3-2 1,-1-2-1,-1-4 0,-3-1 1,-1-2-1,67-79 0,-75 74-26,-3-3 0,-2 0 0,-2-3 0,47-100 0,-69 126-27,-2 0-1,-1 0 0,-1-1 1,-2 0-1,-1-1 0,-1 1 1,-2-1-1,-1 0 0,-1 0 1,-2 0-1,-8-59 1,-2 44-12,-2 0 0,-2 0 1,-2 2-1,-25-49 0,1 16-29,-69-96-1,85 138 24,-2 1-1,-1 2 1,-1 1 0,-2 1-1,-1 1 1,-70-47 0,72 57-37,0 2 1,-2 1-1,1 2 1,-2 1-1,0 2 1,-1 1-1,0 1 1,0 2-1,-38-3 1,-55 6-59,-7 9-31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19332,'-9'8'2535,"16"-6"-332,20-8-694,-13-7-685,-10 5-65,-4 8-738,0 0 0,0 0-1,0-1 1,0 1 0,0 0 0,0 0 0,0 0-1,0-1 1,-1 1 0,1 0 0,0 0-1,0 0 1,0 0 0,0-1 0,0 1 0,-1 0-1,1 0 1,0 0 0,0 0 0,0 0 0,-1 0-1,1 0 1,0-1 0,0 1 0,0 0-1,-1 0 1,1 0 0,0 0 0,0 0 0,0 0-1,-1 0 1,1 0 0,0 0 0,0 0-1,0 0 1,-1 0 0,1 0 0,0 1 0,0-1-31,0 0-1,1 0 1,-1 0 0,0 0 0,1 0 0,-1 0 0,0 1 0,0-1 0,1 0 0,-1 0 0,0 0-1,0 1 1,0-1 0,1 0 0,-1 0 0,0 0 0,0 1 0,0-1 0,1 0 0,-1 1 0,0-1-1,0 0 1,0 1 0,0-1 0,0 0 0,0 0 0,0 1 0,0-1 0,0 0 0,0 1 0,0-1 0,0 0-1,0 1 1,0-1 0,0 0 0,0 1 0,0-1 0,0 0 0,0 0 0,0 1 0,-1-1 0,1 0-1,0 1 1,0-1 0,0 0 0,0 0 0,-1 1 0,1-1 0,0 0 0,0 0 0,-1 0 0,1 1-1,0-1 1,0 0 0,-1 0 0,1 0 0,0 0 0,-1 0 0,1 1 0,0-1 0,0 0 0,-1 0 0,6 9 99,-3 2-309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16147,'-6'9'1737,"14"-7"-833,12 0-352,14-6 1201,9-6-569,16-2-392,7-4-32,14 3-200,6 3-168,3 3-192,-7 2-112,-9 5-360,-7 1-216,-15 5-512,-8 1-240,-18-3 904,-13 0-232,-10-4-273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1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16187,'0'9'1905,"18"-2"-865,8-1-368,14-6 1017,9 0-401,11-3-208,5-2-136,1 1-416,-2-2-232,-6 2-704,-2 1-504,-15 2 768,-4 2-120,-11 4-160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3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15619,'-3'10'1193,"0"-3"-937,1 2-144,2-8 320,2-1-400,7-7 56,3-8-16,-1-18-136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17276,'-7'29'3510,"-10"34"-2369,-11 85 1,26-141-1092,2 0 0,-1 0 0,1 0 1,0 0-1,2 11 0,-2-16-37,0 0 0,1 0 0,-1-1 0,1 1 0,0 0 0,-1-1 0,1 1 0,0 0 0,0-1 0,0 1 0,0-1 0,0 0 0,0 1 0,1-1 0,-1 0 0,0 0 0,1 1 0,-1-1 0,1 0 0,-1-1 0,1 1 0,0 0 0,-1 0 0,1-1 0,0 1 0,2 0 0,4 0 6,-1 0 0,1 0 0,0-1 0,0 0 0,0 0 1,0-1-1,-1 0 0,10-2 0,63-22-1,-61 17-19,1 2 0,34-7 0,-52 12 0,-1 1 1,1 0-1,-1-1 1,1 1-1,-1 0 1,1 0-1,0 0 1,-1 1-1,1-1 1,-1 0-1,1 0 1,-1 1-1,1-1 1,-1 1-1,1-1 1,-1 1-1,1 0 1,-1 0-1,0-1 1,1 1-1,0 1 1,-1 0 4,0-1-1,0 0 1,-1 1 0,1-1-1,-1 0 1,1 1 0,-1-1 0,1 1-1,-1-1 1,0 1 0,0-1-1,1 1 1,-1-1 0,0 1-1,0-1 1,-1 1 0,1 2 0,-2 3 51,0 0 0,0 0 0,-1 0 0,0 0 0,0 0 0,0-1 0,-7 10 0,3-7 143,-1 0 0,1 0 0,-1 0 0,-1-1 0,0-1 1,0 0-1,0 0 0,-1 0 0,-12 5 0,18-10-155,0 0 0,0 0 1,0-1-1,-1 1 0,1-1 0,-1 0 0,1 0 1,-1-1-1,1 1 0,-1-1 0,0 0 1,1 0-1,-1-1 0,1 1 0,-1-1 0,1 0 1,-1 0-1,1-1 0,0 1 0,-1-1 0,1 0 1,0 0-1,0-1 0,0 1 0,-5-5 1,4 3-239,0 0 0,1-1 0,-1 1 0,1-1 0,0 0 1,1 0-1,-1-1 0,-2-5 0,5 9 55,0 1 0,1-1 0,-1 1 0,1-1 0,-1 0 0,1 1-1,0-1 1,0 1 0,-1-1 0,1 0 0,0 0 0,1 1 0,-1-1 0,0 0 0,0 1-1,1-1 1,-1 1 0,1-1 0,-1 0 0,1 1 0,0-1 0,0 1 0,-1-1-1,1 1 1,0 0 0,0-1 0,0 1 0,1 0 0,-1 0 0,0 0 0,0 0 0,1 0-1,-1 0 1,1 0 0,1-1 0,16-8-745,1 2-145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95 16460,'12'0'765,"0"0"1,1-1-1,-1 0 1,0-1 0,0 0-1,0-1 1,0 0-1,-1-1 1,1 0 0,-1-1-1,0 0 1,11-8-1,-21 12-749,0 1-1,0 0 0,-1-1 1,1 1-1,0-1 0,0 1 1,-1-1-1,1 1 0,0-1 1,-1 0-1,1 1 0,0-1 1,-1 0-1,1 0 0,-1 1 1,0-1-1,1 0 0,-1 0 1,1 0-1,-1 1 0,0-1 1,0 0-1,0 0 0,1 0 1,-1 0-1,0 0 0,0 0 1,0 0-1,0 1 0,0-1 1,-1 0-1,1 0 0,0 0 1,0 0-1,0 0 0,-1 0 1,1 1-1,-1-1 0,1 0 1,0 0-1,-1 1 0,1-1 1,-1 0-1,0 0 0,0 0 1,-2-1 5,1 0 1,-1 0 0,0 1 0,1-1 0,-1 1-1,0 0 1,0 0 0,0 0 0,0 0-1,0 0 1,0 1 0,-5-1 0,-3 1 4,-1 0 1,1 1-1,-1 1 1,1 0-1,0 1 1,0 0-1,0 0 1,0 1-1,-16 9 1,20-10-28,0 1-1,0 0 1,0 0 0,1 1 0,0 0-1,0 0 1,0 0 0,0 1 0,1 0-1,0 0 1,0 0 0,1 1 0,0-1-1,-7 15 1,11-20-4,-1 1 1,0 0-1,1-1 0,-1 1 0,1 0 0,-1 0 1,1-1-1,0 1 0,0 0 0,0 0 0,0 0 1,0-1-1,0 1 0,1 0 0,-1 0 0,1-1 1,-1 1-1,1 0 0,-1-1 0,1 1 0,0 0 1,2 2-1,-1-2-79,0 0 1,0-1-1,0 1 0,0 0 1,1-1-1,-1 0 1,0 0-1,1 1 0,-1-1 1,1-1-1,-1 1 0,1 0 1,4 0-1,7 1-142,1-2 0,-1 1-1,0-2 1,22-2 0,59-17-344,-44 8 118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22245,'3'9'2016,"2"-2"-1600,0-7-304,-1 0 832,2-4-1320,1-5 432,-3-5-112,-1-2-128,1-3-128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133 309 13451,'1'-2'336,"-1"0"0,0 0 0,0 0 0,1 0 0,-1 0 0,-1-1 1,1 1-1,0 0 0,0 0 0,-1 0 0,1 0 0,-1 0 0,0 0 0,1 0 0,-1 0 0,0 1 0,0-1 0,0 0 1,0 0-1,-3-2 0,3 3-231,0 0 0,0 0 0,0 0 0,0 0 0,0 0 0,0 0 1,0 0-1,-1 0 0,1 0 0,0 0 0,-1 1 0,1-1 0,-1 1 0,1-1 0,0 1 1,-1-1-1,1 1 0,-1 0 0,0 0 0,1 0 0,-1 0 0,1 0 0,-1 0 1,1 0-1,-1 0 0,1 0 0,-1 1 0,-1 0 0,-3 2-6,0 1 0,1-1 0,-1 1-1,1 1 1,-1-1 0,1 1 0,0 0 0,1 0 0,0 0-1,-1 0 1,2 1 0,-1 0 0,1 0 0,-1 0 0,2 0 0,-4 9-1,6-14-86,0 0 0,-1 0-1,1 0 1,0 0 0,0 0-1,0 0 1,0 0-1,0 0 1,0 0 0,0 0-1,0 0 1,0 0 0,0 0-1,1 0 1,-1 0-1,0 0 1,1-1 0,-1 1-1,1 0 1,-1 0 0,1 0-1,-1 0 1,1-1-1,0 1 1,-1 0 0,3 1-1,-2-1 1,1-1 0,-1 1 0,1-1 0,0 1 0,-1-1-1,1 0 1,0 0 0,-1 0 0,1 0 0,0 0 0,-1 0 0,1 0-1,0 0 1,2-1 0,4-2 9,0 1 0,0-1 0,0-1 0,0 1 0,8-6 0,0-3 9,0 0 1,-1 0-1,-1-2 1,0 0-1,-1 0 1,11-18-1,-1 1 11,-2-2-1,17-37 1,10-36 92,-69 136-41,1 12 22,1 1-1,2 0 1,3 1-1,-13 61 1,25-99-84,1 1-1,0 0 1,1 0 0,0 0-1,0 0 1,0 0 0,2 7 0,-2-12-27,1-1 1,-1 1-1,1 0 1,0-1 0,-1 1-1,1 0 1,0-1-1,0 1 1,0-1-1,0 1 1,0-1 0,1 0-1,-1 1 1,0-1-1,1 0 1,-1 0 0,0 0-1,1 0 1,-1 0-1,1 0 1,0 0 0,-1-1-1,1 1 1,0 0-1,-1-1 1,1 0 0,0 1-1,0-1 1,0 0-1,-1 0 1,1 0 0,2 0-1,3-1-23,-1 1 0,1-2 0,0 1 0,-1-1 0,1 0 0,-1 0 0,0-1 1,1 0-1,-1 0 0,7-5 0,10-8-93,23-20 1,-41 32 96,19-17-54,-16 13 40,0 1 0,1-1 0,-1 2 1,2-1-1,-1 1 0,11-4 0,-19 9 32,-1 1-1,1 0 0,0 0 1,-1 0-1,1-1 0,0 1 0,0 0 1,-1 0-1,1 0 0,0 0 1,-1 0-1,1 0 0,0 1 0,0-1 1,-1 0-1,1 0 0,0 0 1,-1 1-1,1-1 0,0 0 0,-1 1 1,1-1-1,-1 1 0,1-1 1,0 0-1,-1 1 0,1-1 0,-1 1 1,1 0-1,-1-1 0,0 1 1,1-1-1,-1 1 0,1 1 0,9 27 96,-6-14-47,-2-11-37,0 0-1,0 0 1,1-1-1,-1 1 1,1 0-1,0-1 1,0 0-1,0 0 1,1 0-1,-1 0 1,1 0-1,0 0 1,0-1-1,0 0 1,0 0-1,0 0 1,0 0-1,0-1 1,1 0 0,-1 1-1,0-2 1,7 2-1,8 0 11,0-1 1,-1-1-1,1-1 0,20-3 0,44-11 4,-59 10-19,1 0 0,47-2 0,-68 8 5,1 0 0,-1 0 0,1 1 0,-1-1 0,0 1 0,0 0 0,0 0 0,0 1 0,6 4 0,-5-3-135,0-1 0,1 0 1,-1 0-1,1 0 1,-1 0-1,9 2 1,-12-5 104,-1 0 1,1 0 0,-1 0 0,1 0 0,-1 0 0,1 0-1,-1 0 1,1-1 0,-1 1 0,1 0 0,-1-1 0,0 1-1,1-1 1,-1 0 0,0 1 0,1-1 0,-1 0 0,0 0-1,0 0 1,0 0 0,1 0 0,-1 0 0,0 0 0,0 0-1,-1 0 1,1 0 0,0-1 0,0 1 0,-1 0 0,1-1-1,0-1 1,5-17-226,-4-4-79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16059,'1'9'1393,"4"4"-993,2 0-312,4 0 184,8 2-448,7 3 352,1-3-128,6-2-320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18252,'-1'2'405,"0"0"0,0 1 0,0-1-1,0 0 1,-1 0 0,1-1 0,-1 1 0,1 0 0,-2 2 0,-3 2 454,2 2-746,0-1 0,0 1 0,1-1 1,0 1-1,0 0 0,1 1 0,0-1 0,0 0 1,1 1-1,0 13 0,0 11-164,7 47 1,-1-22 109,-5-53-58,2 123-28,-3-112 60,-1 0 0,0 0-1,-1 0 1,0-1 0,-11 29-1,12-41 10,1 1-1,-1-1 1,1 0-1,-1 0 1,0 0-1,0 0 1,0-1-1,0 1 1,-1 0-1,1-1 1,-1 0-1,1 1 1,-1-1-1,0 0 1,0-1-1,0 1 1,0 0-1,0-1 1,-1 0-1,1 1 1,0-1-1,-1 0 1,1-1-1,-4 1 1,3-1 4,1 0 1,-1 0-1,1-1 1,-1 1-1,1-1 0,0 0 1,0 0-1,-1 0 1,1-1-1,0 1 0,0-1 1,0 0-1,0 0 1,0 0-1,1 0 0,-1 0 1,1 0-1,-1-1 1,1 1-1,0-1 0,0 0 1,0 0-1,0 0 1,-2-3-1,1-3-24,0 1 0,0 0 0,0-1 0,1 1 0,0-1 0,1 1 0,0-1 0,1 0 0,-1 0 0,1 0 0,1 1 0,1-10 0,1 1-55,0 1 0,1 1 0,1-1 1,0 1-1,13-25 0,-10 24-120,1 1-1,1 1 1,0-1-1,23-23 1,-26 31-33,0 0 0,1 1 1,-1 0-1,2 0 0,-1 1 1,0-1-1,1 2 0,0 0 1,0 0-1,11-3 0,7 0-259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15523,'5'-19'2897,"-4"24"-217,-6 33-188,-32 141-350,-3 24-1313,41-181-705,3-17-51,3-14-5,-1-6-37,0-1 1,-1 0-1,-1-1 0,-1 1 0,0-1 0,0-30 0,0 18-15,-3 18-27,0 9 3,0 0 1,0-1-1,0 1 1,0 0-1,0-1 0,1 1 1,-1-1-1,1 1 1,-1 0-1,1-1 1,0 1-1,0 0 0,0 0 1,0 0-1,2-4 1,-2 6 1,0 0-1,-1 0 1,1 1 0,0-1 0,0 0-1,-1 0 1,1 0 0,0 0 0,0 1-1,-1-1 1,1 0 0,0 1 0,-1-1 0,1 0-1,0 1 1,-1-1 0,1 1 0,-1-1-1,1 1 1,0 0 0,15 16-51,-9-11 25,5 5-1,0-1 0,0 0 1,1-1-1,1-1 0,-1 0 1,1-1-1,27 10 0,-33-14 35,1-1 1,-1 0-1,0 0 0,1-1 0,-1 0 0,1-1 1,-1 1-1,1-2 0,-1 1 0,1-1 0,-1 0 1,1-1-1,-1 0 0,0-1 0,0 1 0,9-5 1,-13 5 19,-1-1 0,1 1 0,-1 0 1,0-1-1,0 0 0,0 0 0,0 0 1,4-5-1,-6 7-7,0-1 1,0 1-1,0 0 1,0-1-1,0 1 1,-1-1-1,1 1 1,-1-1-1,1 1 1,-1-1-1,1 1 0,-1-1 1,0 0-1,0 1 1,0-1-1,0 0 1,0 1-1,0-1 1,0 1-1,0-1 1,-1 0-1,1 1 1,-1-1-1,0-2 0,0 4-8,1-1 0,0 0-1,-1 1 1,1-1-1,-1 1 1,1-1 0,-1 0-1,1 1 1,-1-1-1,0 1 1,1 0 0,-1-1-1,0 1 1,1-1-1,-1 1 1,0 0 0,1-1-1,-1 1 1,0 0-1,0 0 1,1 0 0,-1 0-1,0 0 1,-1 0-1,0 0 3,0 0 0,0 0 0,1 1 0,-1-1-1,0 1 1,0 0 0,0 0 0,1-1 0,-4 3-1,0 1 0,0 0 1,0 0-1,0 0 0,-8 10 0,11-10-19,-1-1 1,0 1 0,1 0-1,0 0 1,0 0-1,0 0 1,1 0-1,-1 0 1,1 0 0,0 1-1,0-1 1,1 0-1,-1 1 1,1-1 0,0 1-1,1 7 1,0-8 13,-1-1 1,1 0 0,0 0-1,1 1 1,-1-1 0,1 0 0,-1 0-1,1 0 1,0-1 0,0 1-1,0 0 1,0-1 0,1 1-1,-1-1 1,1 0 0,-1 0 0,1 0-1,0 0 1,0 0 0,0 0-1,0-1 1,5 2 0,20 5-23,3-3 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17604,'-4'12'1231,"0"-1"0,1 1 1,1 0-1,-2 12 0,-6 63-435,10-85-747,-2 20 5,-2 9 3,1 43 0,4-67-53,-1 1 1,1-1-1,0 0 0,0 0 0,1 0 1,-1 0-1,2 0 0,-1 0 0,1 0 1,0-1-1,7 11 0,-8-14 2,0-1 0,0 0 0,1 0 1,-1 0-1,1 0 0,-1 0 0,1-1 0,0 1 0,-1-1 1,1 1-1,0-1 0,0 0 0,0 0 0,0-1 0,0 1 1,0-1-1,0 1 0,0-1 0,0 0 0,1 0 0,-1 0 0,0 0 1,0-1-1,0 1 0,5-3 0,1 1 21,0-1-1,0-1 1,0 1 0,0-2-1,-1 1 1,1-1 0,8-7-1,-1-2 50,0-1 0,-1 0 0,-1-1 0,-1-1 0,0 0 0,-1-1 1,-1 0-1,-1-1 0,0 0 0,11-32 0,-21 52-74,0-1 1,0 0 0,0 0 0,0 0 0,0 0-1,0 0 1,0 0 0,0 0 0,0 0 0,0 0-1,0 0 1,0 0 0,0 0 0,0 0 0,0 0 0,0 0-1,0 1 1,0-1 0,0 0 0,0 0 0,0 0-1,0 0 1,0 0 0,0 0 0,1 0 0,-1 0-1,0 0 1,0 0 0,0 0 0,0 0 0,0 0-1,0 0 1,0 0 0,0 0 0,0 0 0,0 0-1,0 0 1,0 0 0,0 0 0,0 0 0,1 0 0,-1 0-1,0 0 1,0 0 0,1 14 18,-1 20-35,-2-14 21,0 8-18,2-1 0,2 33 1,-1-53 18,0 0 0,0 1 1,1-1-1,0 0 1,0 0-1,1 0 0,-1 0 1,2-1-1,-1 1 0,1-1 1,0 0-1,0 0 1,7 8-1,-9-12 15,1 0 0,-1 1 0,1-1 0,0 0 0,0 0 0,-1 0 0,1-1-1,0 1 1,1-1 0,-1 0 0,0 0 0,0 0 0,1 0 0,-1 0 0,0-1 0,1 1 0,4-1 0,-3 0 15,0-1 1,0 0-1,0 0 1,-1 0-1,1-1 1,0 0-1,-1 0 1,1 0 0,-1 0-1,8-6 1,-2 1 37,0-1 1,0-1 0,-1 0-1,0 0 1,-1-1 0,0 0 0,-1 0-1,9-16 1,-5 4-124,-1 1-1,-1-2 1,-1 1 0,-1-1 0,-1 0 0,-1 0-1,-1-1 1,-2 0 0,0 1 0,-1-1-1,-5-47 1,4 66-91,0 3 46,0 0 1,-1 0-1,1 1 0,0-1 1,0 0-1,-1 0 0,1 1 1,-1-1-1,0 0 0,1 1 1,-1-1-1,0 1 1,0-1-1,0 1 0,0-1 1,0 1-1,0-1 0,0 1 1,-3-2-1,4 3 34,-1 0 0,1 0 0,0 0 1,0-1-1,-1 1 0,1 0 0,0 0 0,-1 0 0,1 0 0,0 0 0,-1 0 1,1 0-1,0 0 0,-1 0 0,1 1 0,0-1 0,0 0 0,-1 0 0,1 0 0,0 0 1,0 0-1,-1 0 0,1 1 0,0-1 0,0 0 0,-1 0 0,1 0 0,0 1 1,0-1-1,-1 0 0,1 0 0,0 1 0,-6 13-919,1 18 109,3 3-19,2 8-243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80 19868,'1'-1'123,"0"-1"0,0 1 1,0-1-1,0 1 0,0-1 0,-1 0 0,1 0 0,0 0 0,-1 1 0,1-1 0,-1 0 0,0 0 0,0 0 1,1 0-1,-1 0 0,-1 1 0,1-1 0,0 0 0,0 0 0,-1 0 0,1 0 0,-1 0 0,1 1 0,-1-1 1,0 0-1,0 1 0,1-1 0,-1 0 0,-1 1 0,1-1 0,0 1 0,0-1 0,0 1 0,-3-2 1,1 1-12,1 0 0,-1 0 0,0 0 0,0 0 0,0 1 0,0-1 0,0 1 1,0 0-1,-1 0 0,1 0 0,0 1 0,-1-1 0,1 1 0,0-1 0,-1 1 1,1 0-1,-1 0 0,-5 2 0,2 0-84,0 0 0,0 1-1,1 0 1,-1 0 0,1 0 0,0 1 0,0 0 0,0 1-1,1-1 1,-8 8 0,9-8-21,0 0 0,1 0-1,0 0 1,-1 1 0,2-1 0,-1 1 0,0-1-1,1 1 1,0 0 0,0 0 0,0 0 0,1 1-1,0-1 1,-1 8 0,2-11-3,0-1 0,0 0-1,0 1 1,0-1 0,0 0 0,0 1 0,1-1-1,-1 0 1,0 1 0,1-1 0,-1 0 0,1 1-1,0-1 1,-1 0 0,1 0 0,0 0 0,0 0-1,0 0 1,0 0 0,0 0 0,1 1-1,1 0 3,-1-1-1,1 0 0,-1 1 1,1-1-1,-1 0 0,1-1 1,0 1-1,0 0 0,-1-1 0,4 1 1,3-1 6,1 0 1,-1 0 0,0-1-1,0 0 1,13-4-1,-8 1 2,0-1 0,-1-1 0,0 0 0,0 0 0,-1-2 0,21-14 0,-9 3-214,42-46 0,-64 67-196,-3 7 91,-4 24-280,-2 10-903,7-40 1343,-1 1 1,1-1-1,0 1 1,0 0-1,1-1 0,-1 1 1,1-1-1,-1 1 1,1-1-1,0 0 1,1 1-1,-1-1 0,0 0 1,3 4-1,8 1-618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17588,'-19'43'2089,"2"1"1,-20 79-1,31-93-1724,1 0 0,1 0 0,1 1 0,2 0 0,3 36 0,-2-63-360,0-1 1,1 0 0,-1 1 0,1-1 0,0 0-1,0 0 1,0 0 0,1 1 0,-1-1 0,1 0 0,-1-1-1,5 6 1,-6-7-10,1-1-1,0 1 1,0 0-1,1 0 1,-1-1 0,0 1-1,0-1 1,0 1-1,0-1 1,0 1-1,1-1 1,-1 0-1,0 0 1,0 1-1,1-1 1,-1 0 0,0 0-1,0 0 1,1 0-1,-1-1 1,0 1-1,0 0 1,1 0-1,-1-1 1,0 1 0,0-1-1,0 1 1,1-1-1,-1 1 1,0-1-1,0 0 1,0 0-1,0 1 1,1-3 0,10-8-107,0 0 0,0-1-1,-2 0 1,1-1 0,11-20 0,2 0-196,-16 27 103,-4 12 123,-3 18 79,-1-20-7,0 7 22,0 0-1,1 0 1,1 1-1,0-1 1,5 17 0,-5-25-7,-1 0 0,0 1 0,1-1 0,0 0 0,0 0 0,0 0 1,0-1-1,1 1 0,-1 0 0,1-1 0,-1 1 0,1-1 0,0 0 1,0 0-1,0 0 0,0-1 0,0 1 0,1 0 0,-1-1 0,0 0 1,7 1-1,-1 0 8,0-1 1,0-1 0,1 0 0,-1 0 0,0 0-1,0-1 1,0-1 0,0 0 0,13-4 0,34-5 226,-55 11-229,0 0 1,0 0-1,0 1 1,0-1-1,0 1 1,0-1-1,0 1 0,0-1 1,0 1-1,-1 0 1,1-1-1,0 1 1,0 0-1,-1 0 0,1-1 1,0 1-1,-1 0 1,1 0-1,-1 0 1,1 0-1,-1 0 0,0 0 1,1 0-1,-1 1 1,1 0 47,0-1 0,-1 1 0,1 0 0,0-1 0,0 1 0,0-1 0,0 0 0,1 1 0,-1-1 0,2 2 0,-2-3-28,0 0 0,-1 0 0,1 0 0,0 0 0,0 0 0,0 0 0,-1 0 0,1 0 0,0 0 0,0 0 0,-1 0 0,1 0 0,0-1 0,0 1 0,-1 0 0,1-1 0,0 1 0,0-1 0,-1 1 0,1 0 0,-1-1 0,1 1 0,0-1 0,-1 0 0,1 1 0,-1-1 0,1 1 0,-1-1 0,1 0 0,-1-1 0,7-7 93,0-1 0,-2 0 0,1-1 0,-1 1-1,-1-1 1,0 0 0,4-17 0,-3 12-929,0 0 1,11-21-1,-15 36 642,0-1 1,1 1-1,-1 0 0,0-1 1,1 1-1,-1 0 1,0 0-1,1 0 0,0 0 1,-1 0-1,1 0 1,-1 1-1,1-1 0,0 0 1,0 1-1,-1 0 1,1-1-1,0 1 0,0 0 1,0 0-1,0 0 1,-1 0-1,1 0 0,0 0 1,0 0-1,0 1 1,-1-1-1,3 1 1,19 4-940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 17812,'-6'-2'382,"0"0"0,-1 1 1,1 0-1,-1 0 1,1 0-1,-1 1 0,1 0 1,-1 0-1,1 0 0,-1 1 1,1 0-1,-10 3 0,11-3-223,-1 1 1,1-1-1,-1 2 0,1-1 0,0 0 1,-1 1-1,1 0 0,1 0 0,-1 0 1,0 1-1,1 0 0,0 0 0,0 0 0,-4 5 1,7-8-173,1-1 1,-1 1-1,1 0 0,-1 0 1,1 0-1,0-1 0,0 1 1,-1 0-1,1 0 1,0 0-1,0 0 0,0 0 1,0 0-1,0 0 1,0-1-1,0 1 0,0 0 1,0 0-1,0 0 1,1 0-1,-1 0 0,0-1 1,1 1-1,-1 0 1,0 0-1,1 0 0,-1-1 1,1 1-1,0 0 1,-1 0-1,1-1 0,-1 1 1,1-1-1,0 1 1,-1-1-1,1 1 0,0-1 1,0 1-1,-1-1 1,1 1-1,0-1 0,0 0 1,0 1-1,1-1 1,7 3-446,-1 0 1,1-1 0,13 3 0,-14-4 124,35 7-1122,-21-5 758,0 1 0,0 1-1,-1 1 1,26 11 0,-46-17 731,0 1 0,0-1 0,0 0 0,0 1 0,0-1-1,0 1 1,0 0 0,0-1 0,0 1 0,0 0 0,0-1 0,0 1 0,-1 0 0,1 0 0,0 0-1,-1-1 1,1 1 0,-1 0 0,1 0 0,-1 0 0,1 0 0,0 2 0,-1-2 31,-1 0 1,1 0 0,0 0-1,-1-1 1,1 1 0,-1 0 0,1 0-1,-1 0 1,1-1 0,-1 1-1,1 0 1,-1-1 0,0 1 0,1 0-1,-1-1 1,0 1 0,1-1-1,-1 1 1,0-1 0,-1 1-1,-7 3 535,0 0-1,0-1 1,-17 4-1,7-3 383,-32 3 1,44-6-1012,1-1-1,-1 0 1,0 0 0,0-1 0,0 0-1,0 0 1,0-1 0,-7-2 0,13 4 12,-1-1 0,1 1 1,0-1-1,0 0 0,-1 1 0,1-1 1,0 0-1,0 0 0,0 0 0,0 0 1,0 0-1,0 0 0,0 0 0,0 0 1,0 0-1,0 0 0,1-1 0,-1 1 1,0-2-1,-1-8-347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152 346 11458,'-50'32'3750,"35"-24"-2716,1 0-1,-18 15 1,28-19-819,0-1 1,1 1-1,-1 0 1,1 0 0,0 0-1,0 0 1,0 0-1,1 1 1,-1 0-1,1-1 1,-3 10-1,5-13-168,-1 0 0,1 0 0,0 1 0,-1-1-1,1 0 1,0 0 0,0 1 0,0-1 0,0 0 0,0 0 0,0 1-1,1-1 1,-1 0 0,0 0 0,1 1 0,-1-1 0,1 0 0,-1 0-1,1 0 1,-1 0 0,1 1 0,0-1 0,-1 0 0,1 0 0,0 0-1,0-1 1,0 1 0,0 0 0,0 0 0,0 0 0,0-1 0,0 1-1,0 0 1,0-1 0,1 1 0,-1-1 0,0 0 0,0 1 0,1-1-1,-1 0 1,0 0 0,0 0 0,3 1 0,4-1 22,0 1 1,1-1-1,-1-1 0,0 1 1,12-3-1,0-2-50,1-1 0,-1-1 0,-1 0 0,1-2 0,-1 0 0,-1-1 0,0-1 0,28-21 0,-25 15-145,0-2 0,-2 0-1,0-1 1,-1-1-1,0 0 1,15-28 0,-25 36-7,-1-2 1,0 1 0,0-1 0,-2 0 0,0 0 0,3-17-1,-7 25 67,0 0 0,0 0-1,-1 0 1,0 0 0,0 0-1,-1 0 1,-1-8 0,1 11 35,0 1-1,0-1 1,0 1 0,-1 0 0,1 0-1,-1 0 1,0-1 0,0 1 0,0 1-1,0-1 1,0 0 0,-1 0 0,1 1-1,-6-4 1,3 3 56,1 1 0,0-1 0,-1 1 0,1 0 0,-1 1 0,0-1-1,0 1 1,0 0 0,1 0 0,-1 1 0,0 0 0,0-1 0,0 1 0,0 1 0,0-1 0,0 1 0,0 0-1,0 0 1,0 0 0,1 1 0,-9 3 0,5-1 87,0 0 0,0 0 1,0 1-1,1 0 0,-1 1 0,1-1 0,0 1 0,1 1 1,0-1-1,-11 15 0,14-16-73,0-1 1,0 1-1,1-1 0,0 1 1,0 0-1,0-1 0,1 1 1,0 0-1,0 0 0,0 0 1,0 1-1,1-1 0,-1 0 1,2 0-1,-1 0 0,0 0 1,1 0-1,0 0 0,0 0 1,1 0-1,-1 0 0,1 0 1,0 0-1,4 7 0,6 6-81,0-1-1,2 0 1,-1-1-1,30 26 1,-23-22-22,19 22 0,-33-34-199,-1-1 0,0 1 1,0 0-1,0 1 1,-1-1-1,-1 1 0,1-1 1,-1 1-1,-1 0 0,0 0 1,0 1-1,1 17 1,-3-15-336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16740,'0'-1'252,"0"0"0,0 1 1,1-1-1,-1 0 1,1 0-1,-1 1 1,1-1-1,-1 0 1,1 0-1,-1 1 1,1-1-1,-1 0 0,1 1 1,0-1-1,-1 1 1,1-1-1,0 1 1,0-1-1,0 1 1,-1 0-1,2-1 0,23-9 299,-14 6 2,3-3-300,-1 0-1,1-1 1,-1-1 0,19-17 0,-25 20-197,0-1 0,0 0 1,-1 0-1,0 0 1,0-1-1,-1 0 0,0 0 1,7-15-1,-11 21-48,0 0-1,-1 0 1,1 1 0,-1-1-1,1 0 1,-1 0-1,1 0 1,-1 0 0,0 0-1,0 0 1,0 1-1,0-1 1,0 0 0,-1 0-1,1 0 1,-1 0 0,1 0-1,-1 1 1,1-1-1,-1 0 1,0 0 0,0 1-1,0-1 1,0 0-1,0 1 1,0-1 0,-2-1-1,1 2-4,0 0 1,1 0-1,-1 1 0,0-1 0,0 0 1,0 1-1,0-1 0,0 1 0,0-1 0,0 1 1,0 0-1,0 0 0,0 0 0,0 0 1,0 0-1,0 1 0,0-1 0,0 1 0,0-1 1,1 1-1,-1 0 0,0-1 0,0 1 0,0 0 1,1 0-1,-4 3 0,-6 4-4,1 1-1,-1 0 1,2 1 0,0 0-1,0 1 1,1 0 0,0 0-1,0 1 1,2 0 0,-1 0-1,2 0 1,-1 1 0,2 0-1,0 0 1,-5 27 0,9-38-2,-1 1 0,1 0 0,0 0 0,0 0 0,0-1 0,0 1 0,0 0 0,0 0 0,1-1 0,0 1 0,-1 0 0,1-1 0,0 1 0,0 0 0,1-1 0,-1 1 0,0-1 0,1 0 0,0 0 0,-1 1 0,1-1 0,0 0 0,0 0 0,0 0 0,0-1 0,1 1 0,-1-1 0,0 1 0,1-1 0,-1 1 0,1-1 0,-1 0 0,1 0 0,0-1 0,-1 1 0,5 0 0,4 1-5,1-1 1,-1 0-1,1-1 1,-1-1-1,1 1 1,-1-2 0,19-4-1,1-3 49,0-1 0,0-2 1,-1-1-1,-1-1 0,-1-2 0,0-1 0,39-30 0,-64 44-5,0 1-1,0 0 0,0-1 0,1 1 0,-1 0 0,0 1 0,6-3 0,-9 4-25,1 0-1,-1 0 0,1 0 1,-1 0-1,1 0 0,-1 0 1,1 0-1,-1 0 0,1 0 1,-1 0-1,1 1 0,-1-1 1,1 0-1,-1 0 0,0 0 1,1 1-1,-1-1 1,1 0-1,-1 0 0,0 1 1,1-1-1,0 1 0,5 16 136,-5-13-130,-1 0 1,1-1-1,0 1 1,0 0-1,0-1 1,1 0-1,-1 1 1,1-1 0,0 0-1,0 1 1,0-1-1,0 0 1,0-1-1,1 1 1,-1 0-1,6 3 1,-4-3-9,0-1 0,1 0 0,-1-1 0,0 1 0,1-1 0,0 0 0,-1 0 0,1 0 0,-1-1 1,1 1-1,0-1 0,8-1 0,5-1-8,1-1 0,-1-1 0,0-1 0,30-11 0,-30 9-49,1 1 0,0 0 0,33-4-1,-51 10-9,0 0 0,0 0-1,1 1 1,-1-1-1,0 0 1,0 1 0,0-1-1,0 1 1,1-1-1,-1 1 1,0-1 0,0 1-1,0 0 1,0-1-1,0 1 1,-1 0 0,1 0-1,0 0 1,0 0-1,0 0 1,-1 0 0,1 0-1,-1 0 1,1 0-1,-1 0 1,1 0 0,-1 1-1,1-1 1,-1 0-1,0 0 1,0 0 0,0 1-1,1-1 1,-1 0 0,-1 0-1,1 0 1,0 1-1,0-1 1,0 0 0,0 0-1,-1 0 1,1 1-1,-1-1 1,1 0 0,-1 0-1,1 0 1,-1 0-1,-1 2 1,-6-1-420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336 180 22197,'1'14'1472,"-1"11"-1288,-1 5-96,-1 11 424,1 7-264,-1 6-192,2 5-8,0 1-48,2-1-152,2-6-488,0-5-336,-2-9 784,-1-7-152,1-19-120</inkml:trace>
  <inkml:trace contextRef="#ctx0" brushRef="#br0" timeOffset="1">0 114 17684,'11'-11'300,"1"0"1,-1 1 0,2 1-1,-1 0 1,2 0 0,-1 1-1,1 1 1,0 1 0,0 0-1,1 0 1,0 1 0,0 1-1,0 1 1,0 0-1,21-1 1,-10 2 128,-1 2 0,1 0-1,-1 2 1,1 1 0,-1 0-1,0 2 1,0 1 0,37 15-1,-51-17-435,0 1-1,-1 0 1,0 1-1,0 0 1,0 0 0,-1 1-1,0 1 1,0-1-1,-1 1 1,8 10-1,-13-15 6,-1 0-1,0 1 1,0-1 0,0 1-1,0 0 1,0-1-1,-1 1 1,0 0-1,0 0 1,0 0-1,0 0 1,0 0 0,-1 0-1,0 0 1,0 1-1,0-1 1,0 0-1,-1 0 1,1 0 0,-1 0-1,0 0 1,0 0-1,-1 0 1,1 0-1,-1-1 1,0 1-1,0 0 1,0-1 0,0 0-1,-1 1 1,-3 3-1,-7 7 41,0-1-1,0-1 0,-2 1 1,1-2-1,-1 0 1,-1-1-1,0-1 1,-1 0-1,-21 8 0,13-7-142,-1-2-1,-1 0 1,1-2-1,-1 0 1,-45 2 0,49-11-1043,23 3 1132,0 0-1,-1 0 1,1 0 0,0 0-1,-1 0 1,1 0 0,0 0 0,-1 0-1,1 0 1,0 0 0,-1 0-1,1 0 1,0 0 0,-1 0-1,1-1 1,0 1 0,0 0 0,-1 0-1,1 0 1,0-1 0,0 1-1,-1 0 1,1 0 0,0-1-1,0 1 1,0 0 0,-1 0 0,1-1-1,0 1 1,0 0 0,0-1-1,0 1 1,0 0 0,0-1-1,-1 1 1,1 0 0,0 0 0,0-1-1,0 1 1,0 0 0,0-1-1,0 1 1,1 0 0,-1-1-1,0 1 1,0 0 0,0-1-1,0 1 1,0 0 0,0-1 0,0 1-1,1 0 1,-1-1 0,0 1-1,1 0 1,9-10-564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18484,'-1'-14'1840,"-1"7"-1192,-2-2-664,4 6 1569,0-1-377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17988,'10'-11'2378,"-8"21"-941,-11 29-109,7-28-927,-9 38 373,0-5-466,3 1-1,1 0 0,-1 58 0,8-98-284,0-1 0,0 0 0,1 1 0,-1-1 0,1 0 0,0 1 0,0-1 0,1 0 0,-1 0 1,1 0-1,0 0 0,5 7 0,-6-9-15,1-1 0,0 1 0,0 0 0,0-1 0,1 1 0,-1-1 0,0 1 0,0-1 0,1 0 0,-1 0 0,1 0 0,-1 0 0,1-1 0,-1 1 0,1-1 0,-1 1 0,1-1 0,0 0 0,-1 0 0,1 0 0,0 0 0,-1-1 0,3 0 0,5-1 5,0-1 0,0 0 1,0-1-1,-1 0 0,1 0 0,-1-1 0,0 0 1,-1-1-1,1 0 0,-1 0 0,10-11 0,-6 6 22,-1-1-1,-1 0 1,0 0-1,-1-1 1,0 0-1,11-25 1,-24 49-2,1 1 0,0-1 1,0 1-1,1-1 0,-1 22 1,3-26-33,0-1 0,0 1 1,1-1-1,0 1 0,0-1 1,4 11-1,-4-14 0,0 0 1,1 0-1,-1 0 0,1 0 1,0-1-1,0 1 0,0 0 1,0-1-1,0 0 1,0 1-1,0-1 0,1 0 1,-1 0-1,1 0 0,3 1 1,-4-2-54,0 0 1,0 0 0,0-1-1,0 1 1,0 0 0,0-1-1,0 0 1,0 1 0,0-1-1,0 0 1,1 0 0,-1 0-1,0 0 1,0-1 0,0 1-1,0 0 1,0-1 0,0 0-1,0 1 1,0-1 0,0 0-1,3-2 1,-1 1-13,-1 0 0,0-1 0,-1 0 0,1 1 0,0-1-1,-1 0 1,1 0 0,-1 0 0,0 0 0,0-1 0,0 1 0,2-6 0,6-30-311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17620,'0'23'1352,"4"-3"-1048,2 0-368,8 0-8,2 1 440,7-1-288,1-1-144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101 286 16708,'-18'21'1529,"2"-2"-389,1 1 1,-16 25-1,28-39-1001,1-1-1,-1 0 1,0 0 0,1 1 0,0 0 0,1-1-1,-1 1 1,1 0 0,0 0 0,1 0 0,-1 0-1,1 0 1,0 0 0,2 9 0,-2-13-130,1-1 0,-1 1 0,1 0 0,0 0 0,0-1 0,-1 1-1,1-1 1,0 1 0,0-1 0,1 1 0,-1-1 0,0 0 0,0 1 0,1-1 0,-1 0 0,1 0 0,-1 0 0,1 0 0,-1 0 0,1-1 0,0 1 0,-1 0 0,1-1 0,0 1 0,0-1 0,-1 1 0,1-1 0,0 0 0,0 0 0,0 0 0,0 0-1,2 0 1,4-1 9,0 0 0,0 0-1,0-1 1,-1 1 0,15-7-1,-7 2-27,-1-1-1,0-1 1,-1 0 0,1-1-1,-1-1 1,-1 0 0,0 0-1,0-1 1,-1-1 0,13-18-1,-11 12-17,0 0-1,-2-2 1,0 1-1,-1-1 1,-1-1-1,11-39 1,-16 47-23,-2 1 0,0-1 0,0-1 0,-1 1 0,-1 0 0,-2-22 0,2 31 33,0-1-1,-1 1 1,0-1 0,0 1 0,0 0 0,-1-1 0,1 1 0,-1 0 0,0 0 0,0 0 0,0 0-1,-1 0 1,0 1 0,1-1 0,-1 1 0,0-1 0,-1 1 0,1 0 0,-1 1 0,1-1-1,-1 0 1,-7-3 0,8 5 27,-1 0 0,1 0 0,-1 1 0,0-1-1,0 1 1,1 0 0,-1 0 0,0 0 0,0 0 0,1 0-1,-1 1 1,0 0 0,1 0 0,-1 0 0,0 0 0,1 1-1,0-1 1,-1 1 0,1 0 0,0 0 0,0 0 0,0 0-1,0 1 1,0-1 0,0 1 0,1-1 0,-4 6 0,2-3 5,-1 0 1,1 1-1,1-1 1,-1 1-1,1 0 1,0 1-1,0-1 1,1 0-1,0 1 1,0-1 0,0 1-1,1 0 1,0 0-1,0 9 1,2-8-105,0-1 0,0 1 0,1-1 0,0 1 0,1-1 0,0 0 0,0 0 0,0 0 0,1-1 0,0 1-1,0-1 1,1 0 0,-1 0 0,7 6 0,12 10-405,0-2-1,31 22 1,-1 0 196,-40-31 331,27 26 168,-37-34-125,-1 0 0,1 0-1,-1 0 1,0 1 0,0-1-1,0 1 1,0 0 0,-1 0 0,1-1-1,1 8 1,-3-9-29,0-1 0,-1 0 0,1 0 0,0 1 0,-1-1 0,1 0 0,-1 0 0,1 0-1,-1 1 1,1-1 0,-1 0 0,0 0 0,0 0 0,0 0 0,1 0 0,-1 0 0,0 0 0,0-1 0,0 1 0,0 0 0,0 0 0,-1-1 0,1 1 0,0-1 0,0 1 0,-2 0 0,-1 1 23,-13 7 204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16932,'-1'34'2971,"-7"46"0,-28 89-1127,21-103-1528,-10 80-1,25-144-284,-1 1 0,1 0 0,0 0 0,0 0 0,0-1 0,0 1 0,1 0 0,-1 0 0,1 0-1,0-1 1,0 1 0,0 0 0,0-1 0,0 1 0,3 4 0,-3-6-11,1 0 1,-1 0 0,1 0-1,-1 0 1,1 0 0,-1 0-1,1 0 1,0-1 0,0 1-1,-1 0 1,1-1 0,0 0-1,0 1 1,0-1 0,-1 0-1,1 0 1,0 0 0,0 0-1,0 0 1,0 0 0,0-1-1,-1 1 1,1-1 0,2 0-1,10-3 56,-1-1-1,0-1 0,0 0 1,0-1-1,-1 0 0,0-1 1,0 0-1,18-17 0,-3-1 35,-1-1 0,25-34 1,51-81-57,-84 112-316,0 0-1,24-62 1,-41 89 79,1 0-1,-1 0 1,0 0 0,0 0-1,-1 0 1,1 0-1,-1 0 1,1 0-1,-1 0 1,0 0 0,0 0-1,-1-7 1,1 10 116,-1-1 0,1 1 0,0-1 1,-1 1-1,1-1 0,-1 1 0,1-1 1,-1 1-1,1-1 0,-1 1 0,1-1 1,-1 1-1,1 0 0,-1-1 0,1 1 1,-1 0-1,0-1 0,1 1 0,-1 0 1,1 0-1,-2 0 0,-24 1-547,-5 8-286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17812,'9'23'1816,"-1"-6"-1208,5-4-224,4-2 577,2-1-545,5-7-2289,1-3 1929,-1 0-592,5-5-216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146 136 16267,'3'0'221,"-1"1"-1,1-1 1,-1 0-1,1-1 0,-1 1 1,0 0-1,1-1 0,-1 1 1,1-1-1,-1 0 1,0 0-1,0 0 0,1 0 1,-1 0-1,2-2 0,1 0 157,-1 0-1,0-1 0,0 1 1,0-1-1,0 0 1,-1 0-1,4-6 0,-4 7-159,-1-1-1,0 1 1,0-1-1,-1 1 1,1-1-1,-1 0 1,0 0-1,0 0 1,1-7-1,-2 9-171,0 0 0,0 1 0,0-1 0,0 0 0,0 0 0,-1 0 0,1 0 0,-1 1 0,1-1-1,-1 0 1,0 1 0,1-1 0,-1 0 0,0 1 0,0-1 0,0 1 0,0-1 0,-1 1 0,1-1 0,0 1 0,-2-1 0,1 0-28,0 1 1,0 0 0,0 0 0,0 0 0,0 1 0,0-1 0,-1 0-1,1 1 1,0-1 0,0 1 0,0 0 0,-1 0 0,1 0-1,0 0 1,0 0 0,-1 0 0,1 1 0,0-1 0,0 1 0,0 0-1,-1-1 1,1 1 0,0 0 0,0 0 0,-3 2 0,-3 3-13,-1-1-1,1 1 1,1 0 0,-11 11 0,4-3-2,0 1 0,2 1 0,0 0 0,0 0 0,2 1 0,0 0 0,-14 34 0,23-48-2,0 0 0,1 0 1,-1 0-1,0-1 1,1 1-1,-1 0 0,1 0 1,0 0-1,0 0 0,1 0 1,-1 0-1,1 5 1,0-6-3,0-1 1,-1 0-1,1 1 1,0-1 0,0 0-1,0 1 1,-1-1 0,1 0-1,1 0 1,-1 0-1,0 0 1,0 0 0,0 0-1,1 0 1,-1 0-1,0 0 1,1-1 0,-1 1-1,0-1 1,1 1 0,-1-1-1,1 1 1,-1-1-1,1 0 1,2 1 0,5-1-11,0 0 1,0-1 0,-1 1-1,1-2 1,0 1 0,0-1 0,-1-1-1,1 1 1,-1-1 0,0-1-1,0 0 1,12-7 0,1-3-26,0 0 0,-1-1 0,20-21 0,51-66-94,-50 53 98,-37 47 37,-5 9 8,-6 10 23,2-6-20,-29 76 99,31-78-114,0 0 1,1 0-1,0 0 0,1 0 1,0 1-1,0-1 0,1 16 1,1-23-66,-1-1 0,1 1 0,-1 0 0,1 0 0,0 0 0,0 0 0,0 0 0,0-1 0,0 1 0,0 0 1,0-1-1,0 1 0,1-1 0,-1 1 0,1-1 0,-1 0 0,1 0 0,-1 0 0,1 1 0,0-1 0,0-1 0,-1 1 0,1 0 1,0 0-1,0-1 0,0 1 0,0-1 0,0 0 0,0 1 0,2-1 0,8 1-199,0-1-1,-1 0 0,1 0 1,12-3-1,27-6-361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15131,'2'3'307,"0"-1"-1,0 1 1,0 0-1,-1 0 1,1 0-1,-1 0 1,0 0 0,0 1-1,0-1 1,0 0-1,0 1 1,-1-1-1,1 0 1,-1 6-1,-4 52 2292,2-51-2113,-12 74 1181,-44 146 0,47-191-1479,9-21-137,2-17-50,0-1 1,0 0-1,0 0 0,0 0 0,0 1 1,0-1-1,0 0 0,1 0 0,-1 0 1,0 1-1,0-1 0,0 0 0,0 0 1,0 0-1,1 1 0,-1-1 0,0 0 0,0 0 1,0 0-1,0 0 0,1 0 0,-1 0 1,0 0-1,0 1 0,0-1 0,1 0 1,-1 0-1,0 0 0,0 0 0,1 0 1,-1 0-1,0 0 0,0 0 0,0 0 0,1 0 1,-1 0-1,0 0 0,3-1-4,-1 0 1,0 0-1,0-1 0,0 1 0,0 0 0,-1-1 0,1 1 1,0-1-1,-1 1 0,1-1 0,1-3 0,15-21-167,-2 0 1,0-1-1,-3-1 0,18-47 0,-6 15-155,-17 45 131,-7 15 193,-1 0 1,0 0-1,0 0 0,0 0 0,0 0 0,0 0 0,0 0 1,1-1-1,-1 1 0,0 0 0,0 0 0,0 0 0,0 0 1,1 0-1,-1 0 0,0 0 0,0 0 0,0 0 0,1 0 1,-1 0-1,0 0 0,0 0 0,0 0 0,0 0 0,1 0 1,-1 0-1,0 0 0,0 0 0,0 0 0,1 0 0,-1 1 0,0-1 1,0 0-1,0 0 0,0 0 0,0 0 0,1 0 0,-1 0 1,0 1-1,9 24 58,-3-6 3,-3-11-23,0-1 0,1 0 1,0 0-1,1 0 1,-1 0-1,1 0 0,1-1 1,-1 0-1,1 0 1,0 0-1,1-1 0,9 7 1,-11-9-10,1 0 0,-1-1 0,0 0 0,0 0 0,1 0 0,-1-1 0,1 0 1,0 0-1,-1 0 0,1-1 0,0 1 0,0-1 0,-1-1 0,1 1 0,0-1 0,-1 0 0,1 0 0,-1-1 0,6-2 1,-5 2-1,0-1 1,0 0-1,0 0 1,-1-1 0,0 0-1,8-6 1,-11 8-18,0 1 0,-1-1 0,1 1 0,0-1 1,-1 0-1,1 0 0,-1 0 0,0 0 0,0 0 0,0 0 1,0 0-1,0 0 0,0-1 0,0 1 0,-1 0 0,1-1 1,-1 1-1,0 0 0,1-1 0,-1-3 0,-1 5-8,1 0 0,0 1-1,0-1 1,-1 0 0,1 1-1,-1-1 1,1 1 0,0-1-1,-1 1 1,1-1-1,-1 1 1,1-1 0,-1 1-1,1 0 1,-1-1 0,1 1-1,-1 0 1,0-1 0,1 1-1,-1 0 1,0 0 0,1-1-1,-1 1 1,1 0 0,-1 0-1,0 0 1,1 0 0,-1 0-1,0 0 1,1 0-1,-1 0 1,0 0 0,1 0-1,-1 0 1,0 1 0,1-1-1,-1 0 1,0 0 0,1 1-1,-1-1 1,1 0 0,-2 1-1,-25 15 11,19-11-9,1 2 0,0-1 0,1 1 1,-10 12-1,13-15 1,1-1-1,-1 0 1,1 1 0,0 0 0,1 0 0,-1-1-1,1 1 1,-1 0 0,1 0 0,0 0 0,1 1 0,-1 7-1,1-11-1,0 1 0,0-1 1,1 0-1,-1 1 0,1-1 0,-1 0 0,1 1 0,0-1 0,-1 0 0,1 0 0,0 0 0,0 0 0,0 0 0,0 0 0,0 0 0,0 0 1,0 0-1,0 0 0,0 0 0,1-1 0,-1 1 0,0 0 0,0-1 0,1 1 0,-1-1 0,0 0 0,1 1 0,-1-1 0,1 0 0,1 0 1,6 2 11,1-1 1,0-1 0,12 0 0,-20 0-13,41-4 3,-1-2 0,68-18 0,8-1-26,-117 24 19,1 1 0,-1 0 0,1-1 0,0 1 1,-1 0-1,1 0 0,0 0 0,0 0 0,-1 0 0,1 0 0,0 1 0,-1-1 0,1 0 0,0 1 0,2 1 0,-3-1 2,0 0 1,0 1 0,-1-1-1,1 0 1,0 1 0,-1-1-1,1 1 1,-1-1 0,1 1-1,-1-1 1,0 1-1,0-1 1,1 1 0,-1-1-1,-1 4 1,1-3 0,1 1 0,-1-1 0,0 0 0,1 1 0,-1-1 0,1 0 0,0 1 0,0-1 0,0 0 0,0 0 0,0 0 0,0 0 0,0 0-1,1 0 1,-1 0 0,1 0 0,0 0 0,-1-1 0,1 1 0,0-1 0,0 1 0,0-1 0,0 0 0,0 1 0,0-1 0,1 0 0,-1-1 0,0 1 0,1 0 0,-1-1 0,4 1 0,7 1-204,1-1 1,-1-1 0,1 0 0,21-3-1,3 0-1435,-29 4 361,-11 3-44,-3 0 912,1 3-176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3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27 19060,'10'-11'1649,"4"-3"-453,-12 13 54,-5 8 995,-130 193 435,40-62-2429,-218 346 59,299-467-320,8-14-57,8-11-103,184-311-6850,-143 255 5906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14955,'21'-22'1960,"17"-15"713,-39 37-2602,1 0-1,0 0 1,0 1-1,0-1 1,0 0-1,0 0 1,0 1-1,0-1 1,0 0-1,0 1 1,0-1-1,0 0 1,0 0-1,0 1 1,0-1-1,0 0 1,0 0-1,0 1 1,1-1-1,-1 0 1,0 0-1,0 1 1,0-1-1,0 0 1,0 0-1,1 1 1,-1-1-1,0 0 1,0 0-1,0 0 1,1 0-1,-1 1 1,0-1-1,0 0 1,1 0-1,-1 0 1,0 0-1,0 0 1,1 0-1,-1 0 1,0 1-1,0-1 1,1 0-1,-1 0 1,0 0-1,0 0 1,1 0-1,-1 0 1,0 0-1,1-1 1,-1 1-1,0 0 1,0 0-1,1 0 1,-1 0 0,0 0-1,0 0 1,1 0-1,-1 0 1,0-1-1,0 1 1,0 0-1,1 0 1,-1 0-1,0-1 1,0 1-1,0 0 1,1-1-1,-5 32 1211,1-18-821,-1 40-67,2 1 0,3-1 0,12 91 0,2-56-720,37 121 0,-45-190-205,-5-16 231,-1 0 1,0 0 0,0 0 0,0 0 0,0 0 0,0 0 0,0 6 0,-1-9 236,0 1 1,0-1-1,0 1 1,0-1-1,0 0 1,-1 1-1,1-1 1,0 1-1,0-1 1,0 0-1,0 1 1,0-1-1,-1 0 1,1 1-1,0-1 1,0 0-1,-1 1 1,1-1-1,0 0 1,0 1-1,-1-1 1,1 0 0,0 0-1,-1 1 1,1-1-1,0 0 1,-1 0-1,1 0 1,-1 0-1,1 1 1,0-1-1,-1 0 1,-16-2-846,-6-7-86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19388,'1'1'95,"-1"0"-1,0 0 1,0 0-1,0 0 1,0 0-1,-1 0 1,1 0-1,0 0 0,0 0 1,-1 0-1,1 0 1,0 0-1,-1 0 1,1 0-1,-1 0 1,1 0-1,-2 1 1,-1 3 74,-39 93 743,3 2 1,6 2-1,-28 132 1,55-200-719,1 1 1,-1 57-1,6-83-281,0 1-1,1-1 1,0 1-1,0-1 1,1 1-1,0-1 1,1 0-1,0 0 1,0 0-1,1 0 1,0-1-1,1 1 0,0-1 1,10 13-1,-13-18 19,0-1-1,1 1 0,-1-1 0,1 0 0,-1 0 0,1 0 0,0-1 0,-1 1 0,1 0 1,0-1-1,0 0 0,0 0 0,0 0 0,1 0 0,-1 0 0,0-1 0,0 1 0,0-1 1,1 0-1,-1 0 0,0 0 0,0 0 0,1-1 0,-1 1 0,0-1 0,4-1 0,26-15-592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11 196 20828,'-8'-4'2161,"6"-2"-1321,2 2-352,10-2 1121,4 0-297,7 2-432,7-1-240,7 3-312,7 0-144,8 2-400,5 6-360,-1-2 512,5 1-96,1-5-88</inkml:trace>
  <inkml:trace contextRef="#ctx0" brushRef="#br0" timeOffset="1">1189 4 24125,'-9'-3'2385,"5"3"-1785,0 1-368,2 2 1280,1 2-1872,-2 0-616,3 1 944,3 3-320,-2 1-256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20852,'-13'28'2217,"11"-10"-1441,1-6-328,1-2 1113,1 0-849,5-4-880,0-2-673,4-7 633,1-6-264,4-14-160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83 16708,'2'-5'323,"-1"1"-1,1-1 1,-1 1 0,0-1 0,0 0 0,-1 0 0,0 1 0,0-9 0,0 11-225,0 1-1,-1-1 1,1 1-1,-1-1 1,0 1-1,1-1 1,-1 1-1,0-1 0,0 1 1,0 0-1,0-1 1,0 1-1,0 0 1,0 0-1,0-1 1,-1 1-1,1 0 1,0 1-1,-1-1 1,1 0-1,-1 0 1,1 0-1,-1 1 0,1-1 1,-1 1-1,0-1 1,1 1-1,-4-1 1,0 1 37,0 0 0,0 0 0,0 0 0,0 0 1,0 1-1,0 0 0,0 0 0,0 0 0,0 1 0,0-1 1,1 1-1,-8 4 0,-7 5 133,-27 19 0,46-30-266,-33 24 134,2 1 0,1 2 1,1 0-1,-27 34 0,38-38-60,1 0-1,1 1 1,1 0 0,1 1-1,1 1 1,-14 40 0,23-53-68,0 0 1,2 1-1,-1-1 0,2 1 1,-1 0-1,2 0 0,0 0 1,1-1-1,0 1 1,5 19-1,-5-26-6,1-1 0,0 0-1,0 1 1,0-1 0,1 0 0,0 0 0,0-1 0,1 1-1,0 0 1,0-1 0,0 0 0,0 0 0,1 0 0,0-1-1,0 0 1,0 0 0,1 0 0,-1 0 0,1-1 0,0 0-1,0 0 1,0 0 0,10 2 0,-10-3 11,-1-1 0,1-1 0,0 1 0,0-1 0,0 0 0,0 0 0,0 0 0,-1-1 0,1 0 0,0 0 0,0-1 0,-1 1 0,9-5 0,-6 2 32,0 0 1,0-1-1,0 0 1,-1 0-1,0-1 1,0 0-1,0 0 1,8-10-1,-9 9-9,0 0 0,-1 0 0,0-1 0,0 1 0,-1-1 0,0 0 0,0-1 1,0 1-1,-1-1 0,-1 0 0,0 0 0,0 1 0,0-1 0,-1-1 0,-1 1 0,1 0 0,-1 0 0,-2-13 0,1 19-11,-1-1-1,1 1 1,-1 0-1,1 0 1,-1-1-1,0 1 1,0 0-1,0 1 1,-1-1-1,1 0 1,-1 1-1,1-1 1,-1 1-1,0 0 1,0-1-1,0 1 1,-5-2-1,6 3-18,0 0 1,-1 0-1,1 0 0,-1 0 0,1 0 1,-1 0-1,0 1 0,1-1 0,-1 1 1,0 0-1,1 0 0,-1 0 0,0 0 1,1 0-1,-1 1 0,1-1 0,-1 1 1,0-1-1,1 1 0,-1 0 0,1 0 0,0 0 1,-5 3-1,6-3-7,1-1 0,0 0 1,-1 0-1,1 1 0,-1-1 0,1 1 1,-1-1-1,1 0 0,0 1 0,-1-1 0,1 1 1,0-1-1,-1 1 0,1-1 0,0 0 1,0 1-1,0-1 0,-1 1 0,1 0 0,0-1 1,0 1-1,7 5-19,19-5-38,6-7 5,0-2-1,54-20 0,-56 16 30,1 2-1,55-10 1,-82 19 23,1 1 1,-1 0 0,0-1-1,1 1 1,-1 1 0,0-1 0,1 1-1,-1-1 1,8 4 0,-10-4 0,-1 1 1,1 0-1,0 0 1,-1 0-1,0 0 0,1 0 1,-1 1-1,1-1 1,-1 0-1,0 1 1,0-1-1,0 1 0,0-1 1,0 1-1,0 0 1,0-1-1,-1 1 1,1 0-1,0-1 0,-1 1 1,1 0-1,-1 0 1,0 0-1,0 3 1,0 12 1,-2 0 0,0 0 1,-1 0-1,-1 0 1,0-1-1,-1 1 0,-8 16 1,-1 6 16,12-33-19,-3 9-163,0 1 0,1-1 0,-2 21 0,6-36 107,-1 1 0,1-1 0,0 1 0,0-1 0,0 1 0,0-1 0,0 1-1,0-1 1,0 1 0,0-1 0,0 1 0,0-1 0,0 1 0,0 0 0,0-1 0,0 1 0,1-1 0,-1 1 0,0-1-1,0 1 1,1-1 0,-1 1 0,0-1 0,0 0 0,1 1 0,-1-1 0,1 1 0,-1-1 0,0 0 0,1 1 0,-1-1 0,1 0-1,-1 1 1,1-1 0,0 0 11,0 0-1,0 0 0,0-1 1,0 1-1,-1 0 1,1-1-1,0 1 0,0-1 1,-1 1-1,1-1 0,0 1 1,0-1-1,-1 1 1,1-1-1,-1 1 0,1-1 1,-1 0-1,1 0 0,0-1 1,11-22-530,3-7-201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17588,'0'1'122,"-1"0"1,1 1-1,0-1 1,0 1-1,0-1 1,0 1-1,0-1 1,0 1-1,0-1 1,1 1-1,-1-1 1,0 1-1,1-1 1,-1 0-1,1 1 1,0-1-1,-1 0 1,1 1 0,0-1-1,0 0 1,0 0-1,1 2 1,0-2 1,0 0 1,0 0 0,0 0 0,0 0 0,0 0-1,0-1 1,0 1 0,0 0 0,0-1 0,0 0-1,1 0 1,-1 1 0,3-2 0,6 1 114,0-2 1,-1 0 0,0 0-1,1-1 1,10-4-1,-4 1-29,0-1 0,-1 0 0,0-1 0,0-1 0,0 0 0,-1-2-1,-1 1 1,0-2 0,-1 0 0,15-17 0,-26 28-175,-1 0 0,0-1 0,0 1 0,0 0 0,-1-1 0,1 1 0,0-1 1,0 1-1,-1-1 0,1 0 0,-1 1 0,1-1 0,-1 0 0,0 1 0,0-1 0,0-1 0,0 2-22,0 1 0,0-1 1,0 1-1,0 0 0,0-1 0,-1 1 0,1 0 0,0-1 0,0 1 0,-1 0 0,1 0 1,0-1-1,0 1 0,-1 0 0,1 0 0,0-1 0,-1 1 0,1 0 0,0 0 0,-1 0 0,1-1 1,0 1-1,-1 0 0,1 0 0,-1 0 0,-17 2 170,4 3-114,0 1 0,0 1 0,1 0 0,0 0 0,1 2 0,0-1 0,-18 17 0,12-8-38,1 1-1,0 1 0,-24 35 1,29-36-8,-17 36 1,27-49-21,0 0 0,-1 1-1,2-1 1,-1 1 0,1 0 0,0 0 0,0-1 0,0 1-1,1 0 1,0 0 0,1 10 0,-1-15-4,1 1 1,-1 0-1,0-1 0,1 1 1,0 0-1,-1-1 1,1 1-1,0-1 0,0 1 1,0-1-1,0 0 1,0 1-1,0-1 0,0 0 1,0 0-1,0 0 0,1 1 1,-1-1-1,0-1 1,3 3-1,-1-2-2,0 0 0,0-1 0,-1 1 0,1-1 0,0 1 0,0-1 1,0 0-1,-1 0 0,1 0 0,0 0 0,4-1 0,4-2-11,1-1 0,-1 1 0,0-2-1,20-10 1,27-18-21,101-78 1,39-56 140,-170 142-75,-50 56 113,-26 50 0,44-75-135,-6 12 3,1-1 0,1 1 0,-8 25-1,15-40-11,-1 1 0,1-1 0,0 1 1,1 0-1,-1-1 0,1 1 0,-1 0 0,1-1 0,0 1 0,1 0 0,-1-1 0,1 1 0,-1 0 0,1-1 0,0 1 0,0-1 0,1 1 0,-1-1 0,1 1 0,0-1 0,0 0 1,0 0-1,0 0 0,4 5 0,-3-6-1,0 0 0,0-1 0,0 1 1,0 0-1,0-1 0,1 0 0,-1 0 0,0 0 1,1 0-1,-1 0 0,0-1 0,1 0 1,-1 1-1,1-1 0,-1-1 0,1 1 1,-1 0-1,1-1 0,-1 1 0,0-1 0,1 0 1,5-3-1,6-2 1,1-2-1,-1 1 1,17-13 0,-31 20 0,54-38 50,-2-3-1,-2-2 1,85-91 0,-149 147 18,2-4-42,1 1-1,-14 19 1,11-10-11,0 1 0,2 0 0,-14 32 0,22-46-12,1 1 0,0 0 0,1 0 0,0 0 0,0 0 0,0 0 0,1 7 0,0-10 0,0-1-1,1 1 1,-1 0-1,1-1 0,0 1 1,0 0-1,1-1 0,-1 0 1,1 1-1,-1-1 1,1 0-1,0 1 0,0-1 1,4 3-1,-4-4 0,-1 0 0,1 0-1,0-1 1,1 1 0,-1-1-1,0 1 1,0-1 0,1 0 0,-1 1-1,1-1 1,-1-1 0,1 1 0,-1 0-1,1-1 1,4 1 0,-2 0 4,0-2 0,0 1 0,0 0 1,0-1-1,0 0 0,0 0 0,8-3 0,5-4 19,-1 0-1,-1-1 0,23-16 0,-36 23-21,112-84 113,-96 71-85,-2-1 0,0-1 1,-1-1-1,14-21 1,-20 15 82,-11 15 18,0 9-126,1 0 0,-1 0 0,0 0-1,1 0 1,-1 0 0,1 0 0,-1 0 0,0 0 0,1 0 0,-1 0 0,0 0 0,1 1 0,-1-1 0,1 0 0,-1 0 0,1 1 0,-1-1-1,0 0 1,1 1 0,-1-1 0,-2 3 10,0-1-1,0 0 1,1 1-1,-1 0 1,1 0-1,-3 3 1,-1 2-55,6-8 35,0 0 0,0 0 0,0-1-1,0 1 1,0 0 0,0 0 0,0 0 0,0 0 0,0 0 0,0 0 0,0 0 0,0 0 0,-1 0 0,1 0 0,0 0 0,0 0 0,0 0 0,0 0 0,0 0 0,0 0 0,0 0 0,0 0 0,0-1 0,0 1 0,0 0 0,0 0 0,0 0 0,0 0 0,0 0 0,0 0 0,0 0 0,0 0 0,0 0 0,-1 0 0,1 0 0,0 0 0,0 0 0,0 0 0,0 0 0,0 0 0,0 0 0,0 0 0,0 0 0,0 0 0,0 0 0,0 0 0,0 0 0,0 0 0,0 0-1,0 0 1,0 0 0,0 1 0,-1-1 0,1 0 0,0 0 0,0 0 0,0 0 0,0 0 0,0 0 0,0 0 0,0 0 0,0 0 0,0 0-41,0 0 0,0-1 0,0 1-1,0 0 1,0-1 0,0 1 0,0 0-1,-1 0 1,1-1 0,0 1 0,0 0-1,0 0 1,0 0 0,0-1 0,-1 1-1,1 0 1,0 0 0,0 0 0,0-1-1,-1 1 1,1 0 0,0 0 0,0 0-1,-1 0 1,1 0 0,0 0 0,0-1-1,-1 1 1,1 0 0,0 0 0,0 0-1,-1 0 1,-1-1-505,3 5 137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20868,'3'-2'789,"2"0"1545,-8 11-954,3-8-1320,-14 33 1180,-29 50-1,11-24-1108,20-36-84,3-8-22,1 0 0,1 1 0,0-1-1,1 1 1,1 1 0,-3 18 0,7-35-24,1-1 1,0 0-1,0 1 0,0-1 1,0 1-1,0-1 0,0 0 1,0 1-1,0-1 0,0 1 1,0-1-1,0 1 0,0-1 1,0 0-1,0 1 0,0-1 0,0 1 1,1-1-1,-1 0 0,0 1 1,0-1-1,0 1 0,1-1 1,-1 0-1,0 1 0,0-1 1,1 0-1,-1 0 0,0 1 1,1-1-1,-1 0 0,0 0 1,1 1-1,-1-1 0,1 0 1,-1 0-1,0 0 0,1 0 1,-1 1-1,1-1 0,-1 0 0,0 0 1,1 0-1,-1 0 0,1 0 1,-1 0-1,1 0 0,-1 0 1,0 0-1,2-1 0,18-8 28,27-21 1,63-54 1,-52 38-11,-21 17-15,91-64-3,-127 92-3,0 0 0,1 0 0,0 0 1,-1 0-1,1 1 0,-1-1 0,1 0 0,0 1 0,0-1 0,-1 1 1,1-1-1,0 1 0,3 0 0,-5 0 0,0 0 0,1 1 1,-1-1-1,0 0 0,1 1 0,-1-1 0,0 0 0,0 1 1,1-1-1,-1 0 0,0 1 0,0-1 0,0 0 0,0 1 1,1-1-1,-1 1 0,0-1 0,0 1 0,0-1 0,0 0 1,0 1-1,0-1 0,0 1 0,0-1 0,0 1 1,0-1-1,0 0 0,-1 1 0,1-1 0,0 1 0,0-1 1,0 0-1,-1 1 0,-3 10-17,-1 0-1,-11 17 1,10-19 13,-11 20 7,9-18 14,1 1-1,0 0 0,1 1 0,0-1 1,1 1-1,-4 15 0,9-28-12,0 1 0,0 0 0,0 0 0,0 0 0,0-1-1,0 1 1,0 0 0,0 0 0,0-1 0,0 1-1,0 0 1,0 0 0,1-1 0,-1 1 0,0 0 0,1 0-1,-1-1 1,0 1 0,1 0 0,-1-1 0,1 1 0,-1-1-1,1 1 1,-1 0 0,1-1 0,-1 1 0,1-1-1,0 1 1,-1-1 0,1 0 0,0 1 0,-1-1 0,1 0-1,0 1 1,0-1 0,-1 0 0,1 0 0,0 0-1,0 0 1,0 0 0,-1 1 0,1-1 0,0-1 0,0 1-1,1 0 1,3 0 13,1-1 0,-1 0-1,1 0 1,-1 0 0,8-3-1,26-12 81,59-35 0,-68 34-94,1 1-1,1 2 1,42-14 0,-72 27-6,1 0 0,-1 0 0,0 1 0,1 0 0,-1-1-1,1 1 1,-1 0 0,0 0 0,1 0 0,-1 0 0,1 1 0,3 0 0,-5 0 2,0-1 1,-1 0-1,1 0 1,-1 1-1,0-1 1,1 1-1,-1-1 1,1 0 0,-1 1-1,1-1 1,-1 1-1,0-1 1,1 1-1,-1-1 1,0 1-1,0-1 1,1 1-1,-1 0 1,0-1 0,0 2-1,0 0 3,0-1 0,0 1 0,0 0 0,0 0 0,0 0 1,0-1-1,-1 1 0,1 0 0,-2 3 0,-6 12 140,-1 0-1,-19 29 1,-5 9-1879,30-62 1004,3-6 241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21269,'10'6'2464,"-6"0"-1704,-4 0-368,0 2 2137,2 5-2049,-1 0-352,-1 1 592,0 4-616,2 0-104,-1 4 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20108,'-11'35'2845,"8"-27"-2109,0 1 0,0-1 0,-1 15 1,4-22-702,0 0 1,0 1 0,0-1 0,0 0 0,0 0 0,1 0 0,-1 0-1,1 0 1,-1 0 0,0 1 0,1-1 0,0 0 0,-1 0 0,1-1-1,0 1 1,-1 0 0,1 0 0,0 0 0,0 0 0,0 0 0,0-1-1,0 1 1,0-1 0,0 1 0,0 0 0,0-1 0,0 1 0,0-1-1,0 0 1,0 1 0,0-1 0,0 0 0,1 0 0,-1 0 0,0 0-1,0 0 1,2 0 0,6 0-69,-1 0 0,1 0-1,14-3 1,10-4-169,0-2 0,59-25 0,-61 22 224,0 0 1,60-12-1,-90 23-2,0 1 0,-1 0 0,1 0 0,0 0 0,-1 0 0,1 0 0,-1-1 0,1 1 0,0 0 0,-1 0 0,1 1 0,0-1 0,-1 0 0,1 0 0,0 0 0,-1 0 0,1 1 0,-1-1 0,1 0 0,-1 0 0,1 1 0,0-1 0,-1 0 0,1 1 0,0 0 7,-1 0 0,0-1 0,0 1 0,0 0-1,0-1 1,0 1 0,0 0 0,0-1 0,0 1 0,0 0 0,0-1-1,0 1 1,-1 0 0,1-1 0,0 1 0,0 0 0,-1-1-1,0 2 1,-22 31 740,20-29-685,-9 13-174,1 0-1,0 1 1,2 0 0,0 0-1,-7 21 1,13-31-135,2-7-97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14907,'-1'0'331,"-10"-5"3250,11 4-3495,1 1 0,-1 0 1,0-1-1,0 1 0,0-1 0,0 1 0,0 0 0,0-1 0,1 1 1,-1-1-1,0 1 0,0 0 0,1-1 0,-1 1 0,0 0 0,1-1 0,-1 1 1,0 0-1,1-1 0,-1 1 0,0 0 0,1 0 0,-1 0 0,0-1 1,1 1-1,-1 0 0,1 0 0,-1 0 0,1 0 0,28-15 1960,56-21 0,-51 25-1611,1 1 0,0 2 0,47-6 0,-72 13-359,1 1-1,-1-1 1,1 2-1,-1-1 0,1 1 1,20 5-1,-29-5-67,1 0 0,-1 0-1,0-1 1,1 1-1,-1 1 1,0-1 0,0 0-1,0 0 1,0 1 0,0-1-1,0 1 1,0 0 0,-1 0-1,1-1 1,-1 1-1,1 0 1,-1 0 0,1 1-1,-1-1 1,0 0 0,0 0-1,0 0 1,-1 1-1,1-1 1,0 1 0,-1-1-1,1 0 1,-1 1 0,0-1-1,0 1 1,0-1-1,0 1 1,0-1 0,-1 1-1,0 2 1,-2 5-174,-1-1-1,0 1 1,0-1 0,-1 1 0,0-1-1,0-1 1,-1 1 0,-12 12 0,18-18-93,5 1-66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19124,'4'9'1961,"-5"3"-1337,-2 11-184,-4 5 968,3 9-520,-1 4-56,0 5-343,2 3-137,1-5-48,2-3-96,0-11-248,3-3-264,0-11-665,-3-3-223,-7-13 416,-2-10 104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20292,'0'-2'153,"1"0"1,-1 0-1,0 0 0,1 0 0,-1 1 0,1-1 0,0 0 0,0 0 0,-1 0 0,1 0 1,0 1-1,0-1 0,1 0 0,-1 1 0,0-1 0,1 1 0,-1 0 0,1-1 0,-1 1 1,1 0-1,-1 0 0,1 0 0,0 0 0,3-2 0,5-1 238,0 1 0,0-1 0,17-2 0,-17 4 48,22-4 15,1 1 1,-1 1-1,44 2 0,-53 2-374,0 2-1,0 0 1,0 2-1,-1 0 0,35 13 1,-51-15-78,0 0 1,1 1 0,-2 0 0,1 0-1,0 1 1,-1 0 0,1 0 0,-1 0-1,0 0 1,-1 1 0,9 9-1,-11-11-2,0 1 0,-1-1 0,1 0 0,0 1 0,-1-1 0,0 0-1,0 1 1,0 0 0,0-1 0,-1 1 0,0 0 0,1-1 0,-1 1-1,0 0 1,-1-1 0,1 1 0,-1 0 0,1-1 0,-1 1 0,0-1-1,-1 1 1,-2 5 0,-1 1 3,-1 1 0,0-1 0,-1 0 0,0-1-1,-11 13 1,-47 40 24,27-28-22,37-33-10,-1 1 0,0-1 1,1 1-1,0 0 0,-1-1 0,1 1 0,0 0 0,0 0 0,0 0 0,-1 3 0,2-4-2,0-1 0,0 1 0,0 0 0,0-1 1,0 1-1,0-1 0,0 1 0,0 0 0,1-1 1,-1 1-1,0 0 0,1-1 0,-1 1 0,0-1 1,1 1-1,-1-1 0,0 1 0,1-1 0,-1 1 0,1-1 1,-1 1-1,1-1 0,-1 0 0,1 1 0,0-1 1,-1 0-1,1 1 0,-1-1 0,1 0 0,0 0 0,-1 0 1,1 0-1,0 1 0,-1-1 0,2 0 0,120 25-645,-109-22 587,8 4-121,38 15 1,-55-20 162,0 0 0,0 0 0,0 0 1,0 1-1,0 0 0,0-1 0,-1 1 0,1 0 0,-1 1 1,0-1-1,0 1 0,0-1 0,-1 1 0,1 0 1,2 6-1,-5-8 17,1 0 0,-1 1-1,1-1 1,-1 1 0,0-1 0,0 1 0,0-1 0,0 1 0,-1-1 0,1 1 0,-1-1 0,1 0-1,-1 1 1,0-1 0,0 0 0,0 1 0,0-1 0,0 0 0,-1 0 0,1 0 0,-1 0 0,1 0-1,-1 0 1,0-1 0,1 1 0,-1 0 0,0-1 0,0 1 0,-4 1 0,-6 5 94,-1-1 1,0 0 0,-24 8-1,31-13-34,-23 8 339,0 0 0,-54 8 0,64-15-156,0-1 0,0 0 0,0-2 0,0 0 0,-32-5 0,47 4-263,-1 0 1,1 0 0,0-1-1,0 1 1,0-1 0,-1 0-1,2 0 1,-1 0 0,0-1-1,0 1 1,1-1 0,-6-5-1,7 6-93,0 0-1,1 0 0,0 0 0,-1 0 0,1 0 1,0-1-1,0 1 0,0 0 0,0-1 0,1 1 0,-1-1 1,1 1-1,-1 0 0,1-1 0,0 1 0,0-1 1,0 1-1,0-1 0,0 1 0,1-1 0,-1 1 0,1-1 1,-1 1-1,3-5 0,-2 6 66,-1-1 0,1 1 0,0-1 0,-1 1 0,1 0 1,0 0-1,0-1 0,0 1 0,0 0 0,0 0 0,2-1 0,20-7-777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19732,'0'7'1585,"-6"14"-1105,-9 6-168,-8 18 840,-7 5-448,-6 10-208,-4 3-80,-2 2-72,2-1-24,3-8-208,4-7-160,4-13-720,10-10-328,9-18 872,9-8-184,11-10-184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22741,'-3'18'2024,"-1"-4"-1608,0-6-312,2 1 777,4 1-1009,2-3 288,-1-5-136,1 2-144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19964,'-2'3'2153,"-1"2"-1369,1-2 1336,3-3-1536,3-1 281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18172,'1'0'113,"0"0"0,0 0 0,0 0-1,0 0 1,0 0 0,0 0 0,0 0 0,0 1 0,0-1 0,0 0 0,0 1 0,0-1 0,0 1-1,0-1 1,0 1 0,-1-1 0,1 1 0,0 0 0,0-1 0,0 1 0,-1 0 0,1 0 0,0-1-1,-1 1 1,1 0 0,-1 0 0,1 0 0,-1 0 0,1 0 0,-1 0 0,0 0 0,1 0-1,-1 0 1,0 0 0,0 0 0,0 0 0,0 1 0,1 8 294,0-1 0,-1 1 1,-2 13-1,1-8 198,-8 112 1280,-1 113-988,10-234-947,0-2-30,0 0 1,0-1-1,0 1 1,1-1-1,-1 1 1,1-1-1,0 1 1,0-1-1,0 0 1,0 1-1,4 5 1,-5-9 46,0 0 1,0 0-1,0 0 1,0 0-1,0 0 1,0 0-1,0 0 0,0-1 1,0 1-1,0 0 1,0 0-1,0 0 1,0 0-1,0 0 1,0 0-1,0 0 1,0 0-1,0 0 1,0 0-1,1 0 1,-1 0-1,0 0 1,0 0-1,0 0 1,0 0-1,0-1 0,0 1 1,0 0-1,0 0 1,0 0-1,0 0 1,0 0-1,0 0 1,0 0-1,1 0 1,-1 0-1,0 0 1,0 0-1,0 0 1,0 0-1,0 0 1,0 0-1,0 0 1,0 0-1,0 0 1,0 0-1,0 0 0,0 0 1,0 1-1,1-1 1,-1 0-1,0 0 1,0 0-1,0 0 1,0 0-1,0 0 1,0 0-1,0 0 1,0 0-1,0 0 1,0 0-1,0 0 1,0 0-1,0 0 1,0 0-1,0 1 1,0-12-1214,-4-11 452,-4-4 2,0-10-139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37 139 17092,'-5'-1'592,"-21"-10"1720,25 11-2252,1-1-1,-1 1 0,1 0 1,0-1-1,-1 1 1,1-1-1,0 1 0,-1 0 1,1-1-1,0 1 1,-1-1-1,1 1 0,0-1 1,0 1-1,0-1 1,-1 1-1,1-1 0,0 1 1,0-1-1,0 1 1,0-1-1,0 1 0,0-1 1,0 1-1,0-1 1,0 1-1,0-1 0,0 1 1,1-1-1,-1 1 1,0-1-1,0 1 1,0-1-1,1 1 0,-1-1 1,0 1-1,0-1 1,1 1-1,-1 0 0,0-1 1,1 1-1,-1 0 1,1-1-1,-1 1 0,0 0 1,1-1-1,0 1 1,5-6 378,1 1 1,0 1 0,0-1 0,0 1-1,1 0 1,12-4 0,52-14 572,-58 17-855,38-7 170,0 1 0,1 3 0,97-3 1,160 20-1969,-214-3-438,-58-5 1451,-11-2-230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 17988,'2'-2'2371,"-3"7"-688,-4 19 161,-11 31-453,14-47-1253,-9 27 116,1 0 1,2 1 0,-5 59 0,13-94-244,0 1-1,0 0 1,0 0 0,0 0 0,0 0 0,0 0 0,1 0 0,-1 0 0,1 0-1,-1 0 1,1 0 0,0-1 0,0 1 0,0 0 0,0 0 0,0-1 0,2 3-1,-2-3 5,0 0 0,0-1 0,1 1 0,-1-1 0,0 1 0,1-1 0,-1 0 0,0 1 0,1-1 0,-1 0 0,0 0 0,1 0 0,-1 0 0,1 0 0,-1 0 0,0-1 0,1 1 0,-1 0 0,0-1 0,1 1 0,-1-1 0,0 1 0,0-1 0,1 1 0,0-2 0,7-3 78,-1-1 0,0 1 0,0-2 0,-1 1 0,0-1 0,0 0 0,-1 0 0,11-15 0,39-71 625,-55 91-707,2-4 40,4-6 55,0-1 0,0 0 0,-2 0 0,0 0 0,0-1 0,3-18 0,-32 102 81,20-56-183,1-1 1,0 1-1,1 0 1,0 24-1,2-35-2,0 0-1,0 0 1,0 0 0,1-1-1,-1 1 1,1 0-1,0 0 1,-1-1-1,1 1 1,0-1-1,1 1 1,-1-1 0,0 1-1,1-1 1,-1 1-1,1-1 1,0 0-1,0 0 1,0 0-1,0 0 1,0 0 0,0-1-1,0 1 1,1-1-1,-1 1 1,1-1-1,-1 0 1,1 0 0,-1 0-1,4 1 1,5 0 3,-1 0 0,0-1-1,1-1 1,-1 1 0,1-2 0,19-2 0,64-20 43,-66 15-19,46-7 0,-72 14-30,0 1 1,0 0-1,-1-1 1,1 1-1,0 0 1,0 0-1,0 0 1,0 0-1,0 1 1,0-1-1,-1 0 1,1 1-1,0-1 1,0 1-1,0 0 1,-1-1-1,1 1 1,0 0-1,-1 0 1,1 0-1,-1 0 1,1 1-1,-1-1 1,1 0-1,-1 1 1,2 1-1,-2 0-2,0 0 0,0 0 0,-1 0 0,1 0 1,-1 0-1,1 1 0,-1-1 0,0 0 0,0 0 0,-1 0 0,1 0 0,-1 0 0,1 0 0,-1 0 1,-2 5-1,-12 31-7,34-56 261,-3-9-157,0-2 0,-2 0-1,11-30 1,26-92-316,-49 144 140,-1 1-19,1 1 1,-1-1-1,1 1 1,0-1-1,4-6 0,-5 10 3,0 0-1,-1 0 0,1 0 1,0 1-1,0-1 0,0 0 1,-1 1-1,1-1 0,0 1 1,0-1-1,0 1 0,0-1 1,0 1-1,0-1 0,0 1 1,0 0-1,0 0 0,0-1 1,0 1-1,0 0 0,0 0 1,0 0-1,0 0 0,0 0 1,0 1-1,0-1 0,0 0 1,1 0-1,-1 1 0,0-1 1,1 1-1,1 0-73,-1 0 69,-1 0 0,1 0-1,0-1 1,0 1 0,0 0 0,-1-1-1,1 0 1,0 0 0,0 1-1,0-1 1,0 0 0,0 0 0,2-1-1,3-2-596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20676,'15'-6'2281,"2"2"-1585,4 0-304,2 1 1425,6 3-1809,1 0 480,0 8-408,0 4-112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18996,'14'9'2089,"-10"1"-1177,-1 9-344,-3 7 1384,2 2-671,-2 7-473,-3 0-272,3 1-264,0-1-144,0-8-440,1-4-248,-1-10-561,-1-8-351,-1-9 1064,-2-6-280,-7-23-216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21277,'1'-2'2288,"1"2"-1600,2 0-368,2 3 1345,5 5-881,6 2-376,6 5-1016,0 3-513,7 3 921,0 0-216,3 1-104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16556,'-43'1'8023,"39"0"-7875,0 0 1,0 0 0,1 1 0,-1-1 0,0 1 0,0 0-1,1 0 1,-1 0 0,1 1 0,0-1 0,0 1 0,-4 3-1,6-5-164,0 0 1,0 0-1,1 0 0,-1 0 0,0 0 0,1 0 0,-1 0 0,1 0 0,-1 0 0,1 1 0,0-1 0,-1 0 0,1 0 0,0 0 0,0 1 0,0-1 0,0 0 1,0 0-1,0 1 0,0-1 0,0 0 0,0 0 0,0 0 0,1 1 0,-1-1 0,1 0 0,-1 0 0,1 0 0,-1 0 0,1 0 0,-1 0 0,1 0 0,0 0 1,0 0-1,0 0 0,-1 0 0,1 0 0,0 0 0,0-1 0,0 1 0,0 0 0,0-1 0,3 2 0,45 25-746,15 11 160,-58-35 568,0 2 0,-1-1 0,0 0 0,0 1 0,0 0 0,-1 0 0,0 1 0,5 7 0,-8-11 42,0-1 0,0 1-1,0 0 1,0 0-1,-1 0 1,1-1-1,-1 1 1,1 0-1,-1 0 1,0 0-1,1 0 1,-1 0 0,0 0-1,0 0 1,-1 0-1,1 0 1,0 0-1,-1 0 1,1 0-1,-2 3 1,0-3 31,1 1 1,-1 0 0,0-1-1,0 1 1,0-1-1,-1 1 1,1-1-1,0 0 1,-1 0-1,0 0 1,-3 2 0,-6 2 152,1 0 1,-1-1-1,0-1 1,-1 0-1,-15 3 1,20-6-175,1 1 1,-1-1-1,1-1 1,-1 1-1,-11-2 0,18 1-55,0 0-1,-1-1 0,1 1 1,0 0-1,0-1 0,0 1 1,0 0-1,0-1 0,0 1 1,0-1-1,0 0 0,0 1 1,0-1-1,0 0 0,0 0 1,0 1-1,1-1 0,-2-1 1,2 1 6,-1-1 1,1 1-1,-1 0 1,1-1 0,0 1-1,0 0 1,0-1-1,0 1 1,0 0-1,0-1 1,0 1 0,0 0-1,0-1 1,1 1-1,-1 0 1,1-1 0,-1 1-1,1 0 1,0-2-1,10-16-369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21157,'-35'122'5196,"26"-80"-4624,2 1 1,-3 57-1,7-57-816,3 0-1,1 1 1,3-1 0,15 73-1,-22-132-4644,-5-18 3410,-39-83-1212,-6 4 3664,9 22 3318,44 91-4240,0 0 1,0-1-1,0 1 1,0 0-1,0 0 1,0 0-1,0-1 1,0 1-1,0 0 1,0 0-1,0-1 1,0 1-1,0 0 1,0 0-1,0 0 1,0-1-1,0 1 1,0 0-1,0 0 1,0-1-1,0 1 0,0 0 1,0 0-1,0 0 1,0-1-1,1 1 1,-1 0-1,0 0 1,0 0-1,0 0 1,0-1-1,1 1 1,-1 0-1,0 0 1,0 0-1,0 0 1,1 0-1,-1 0 1,0-1-1,0 1 1,0 0-1,1 0 1,-1 0-1,0 0 1,0 0-1,1 0 1,-1 0-1,0 0 0,1 0 1,11 0 319,-12 0-253,81 6 693,-49-4-1948,0-2 0,0-1 0,59-9 0,-44 0 235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17972,'1'1'164,"0"0"1,0-1 0,0 1-1,0 0 1,0 0-1,-1 0 1,1 0 0,0 0-1,0 0 1,-1 0 0,1 1-1,-1-1 1,1 0-1,-1 0 1,1 0 0,-1 1-1,0-1 1,1 0-1,-1 0 1,0 1 0,0 1-1,-1 33 1693,-1-22-1141,3 39-479,2 0 0,2 0 0,20 81 0,-8-42-1729,-14-80 1106,4 32-1961,-7-42 2215,0-1 0,0 1 0,0 0 0,0-1 0,0 1 0,0 0 0,0 0 0,0-1-1,-1 1 1,1 0 0,-1-1 0,1 1 0,-1-1 0,0 1 0,1-1 0,-1 1 0,0-1 0,0 1 0,-2 1 0,-5 1-1080</inkml:trace>
  <inkml:trace contextRef="#ctx0" brushRef="#br0" timeOffset="1">0 324 16540,'0'-3'2000,"13"6"-952,6 0-432,8 0 1569,6 0-929,8-1-608,7-2-304,3 0-800,2-2-304,2-8 552,-5-3-168,-6-10-216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17372,'1'0'161,"0"1"0,0 0 0,0 0 1,0 0-1,0-1 0,-1 1 0,1 0 1,0 0-1,0 0 0,-1 0 0,1 0 1,-1 0-1,1 1 0,-1-1 0,0 0 1,1 0-1,-1 0 0,0 0 0,0 3 1,1 27 555,-1-19 103,-1 115 1565,0 24-1543,1-145-812,0-1 0,1 1 0,0-1 0,0 1 0,0-1 0,3 8 0,-4-12-19,1 1-1,-1-1 1,1 0 0,0 0-1,-1 0 1,1 0-1,0 0 1,0-1-1,-1 1 1,1 0-1,0 0 1,0 0-1,0-1 1,0 1-1,0 0 1,0-1 0,0 1-1,1-1 1,-1 1-1,0-1 1,0 0-1,0 1 1,0-1-1,1 0 1,-1 0-1,0 0 1,0 0-1,0 0 1,1 0 0,-1 0-1,0 0 1,0-1-1,0 1 1,3-1-1,2-1 32,0-1 0,0 0-1,0 0 1,-1 0 0,1 0-1,-1-1 1,0 0 0,0 0-1,0-1 1,8-8 0,4-7 118,19-30 1,-19 25-61,58-96 207,-70 118-277,-5 12-21,-3 15-9,-5 9-3,4-15 0,0-1 1,1 1 0,0 0 0,2 0 0,1 32 0,0-48 6,0 0-1,0 0 1,1 0 0,-1 0 0,1 0 0,-1 0 0,1 0 0,0 0-1,0-1 1,0 1 0,0 0 0,0 0 0,0-1 0,0 1-1,1 0 1,-1-1 0,1 1 0,-1-1 0,1 0 0,0 0 0,-1 1-1,1-1 1,0 0 0,0 0 0,0-1 0,-1 1 0,1 0-1,0-1 1,0 1 0,0-1 0,0 1 0,0-1 0,1 0 0,-1 0-1,0 0 1,0 0 0,0 0 0,0-1 0,0 1 0,2-1-1,5-1 38,1 0 0,-1-1 0,0 0 0,0-1 0,-1 0 0,1 0 0,11-8 0,-7 2 30,-1 0-1,1 0 0,-2-1 0,1-1 1,-2 0-1,1 0 0,-2-1 0,0-1 1,0 1-1,-1-2 0,-1 1 0,8-24 1,-14 36-37,-2 5-14,-6 17-12,-6 30-14,9-30-19,-7 49 17,11-64-46,-1 0 1,1 0 0,0 1-1,1-1 1,-1 0 0,1 0-1,0 0 1,0 0-1,1 0 1,2 6 0,-4-10-3,1 0 0,-1 0 0,0-1 0,1 1 0,-1 0 0,1-1 0,-1 1 0,1 0-1,-1-1 1,1 1 0,-1-1 0,1 1 0,0-1 0,-1 1 0,1-1 0,0 1 0,0-1 0,-1 1 0,1-1 0,0 0 0,0 0 0,-1 1 0,1-1 0,0 0 0,0 0 0,0 0 0,0 0 0,-1 0 0,1 0 0,0 0 0,0 0 0,0 0 0,-1 0 0,1-1 0,0 1 0,0 0 0,0 0 0,-1-1 0,2 0 0,1 0-79,-1-1 0,0 0 0,1 0 0,-1 0 0,0 0 0,0 0 0,0 0 0,-1 0 0,1-1 0,2-2 0,10-26-550,2-15-132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17524,'-3'15'1384,"3"-1"-1072,0 5-144,4 1 48,4 1-368,5-2 304,1 0-144,7-8-208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210 289 20404,'-16'7'383,"0"1"-1,1 0 0,0 2 0,1-1 0,0 2 0,0 0 1,1 1-1,0 0 0,1 1 0,1 0 0,0 1 0,1 0 1,-16 29-1,24-38-340,0-1 0,1 1 0,0-1 1,-1 1-1,2 0 0,-1-1 0,0 1 0,1 0 1,0 0-1,1 5 0,-1-8-35,0 0 0,1 0 1,-1-1-1,1 1 0,-1 0 0,1 0 0,0 0 1,0 0-1,0-1 0,0 1 0,0 0 0,0-1 1,0 1-1,0-1 0,1 0 0,-1 1 1,1-1-1,-1 0 0,1 0 0,-1 0 0,1 0 1,0 0-1,0 0 0,-1 0 0,1 0 0,3 0 1,1 0-7,1 0 1,-1 0 0,1-1-1,0 0 1,-1 0 0,1 0 0,-1-1-1,1 0 1,-1 0 0,0-1-1,1 0 1,-1 0 0,0-1 0,0 1-1,9-7 1,2-1 2,-1-1 0,-1 0 0,0-1 1,14-16-1,-8 8-30,-2-2 1,0 0-1,-1-1 0,-2-1 1,0-1-1,-2 0 1,0-1-1,-2 0 1,-1-1-1,-1-1 1,-2 1-1,9-48 1,-16 67 0,0 0 0,0 1 1,-1-1-1,-1 0 1,-1-10-1,2 15 14,-1 1 0,1-1-1,-1 1 1,0 0 0,0-1 0,1 1-1,-2 0 1,1 0 0,0 0 0,0-1-1,-1 2 1,1-1 0,-1 0 0,0 0 0,0 0-1,1 1 1,-1-1 0,0 1 0,0-1-1,0 1 1,-3-1 0,0 0 0,0 1 1,0 0-1,1 0 0,-1 0 1,0 1-1,-1 0 1,1 0-1,0 0 0,0 1 1,0-1-1,1 1 1,-1 0-1,0 1 0,0-1 1,0 1-1,1 0 0,-1 0 1,1 0-1,-1 1 1,1 0-1,0 0 0,0 0 1,-6 6-1,4-4 0,1 0-1,-1 1 1,1-1-1,1 1 1,-1 0-1,1 0 1,0 0-1,0 1 1,1 0-1,-1 0 1,2-1-1,-1 2 1,1-1-1,0 0 1,-1 11-1,3-13-46,0 0-1,1 0 1,0 0-1,0 0 1,1 0-1,-1 0 1,1 0-1,0-1 1,0 1-1,1 0 1,-1-1-1,1 0 1,0 0-1,0 0 1,0 0-1,1 0 1,-1-1-1,1 1 0,0-1 1,8 6-1,8 3-333,1 0-1,0 0 0,24 8 0,-43-19 366,18 7-277,-1 1-1,1 1 1,-1 1 0,32 24 0,-47-32 217,0 0 0,-1 0 0,1 1 0,-1 0 0,0-1 0,0 1 0,0 0 1,0 1-1,-1-1 0,1 0 0,-1 1 0,0 0 0,-1-1 0,1 1 0,-1 0 0,0 0 1,0-1-1,0 1 0,-1 0 0,0 0 0,0 0 0,0 0 0,0 0 0,-1 0 0,0 0 0,0 0 1,-2 5-1,3-8-247,1-5-62,5-9-17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17828,'-12'17'517,"1"0"0,0 0 0,1 1 0,1 0 0,1 0 1,1 1-1,0 0 0,2 0 0,0 1 0,-4 36 0,5-8-324,2 0 1,2 1-1,8 62 0,-1-80-726,-6-26 288,0-1 1,0 1-1,0 0 0,0 0 1,-1 0-1,0 6 0,-13-41-2566,-9-29 1636,-58-144 3646,79 199-2219,-1 0-1,0 0 1,1 0-1,0 0 1,-1 0-1,2 0 1,-1 0-1,0-5 1,1 8-192,0 1 1,0-1-1,0 1 1,0-1 0,1 1-1,-1-1 1,0 1-1,0-1 1,0 1 0,1-1-1,-1 1 1,0-1-1,0 1 1,1-1 0,-1 1-1,0 0 1,1-1-1,-1 1 1,1 0 0,-1-1-1,0 1 1,1 0-1,-1 0 1,1-1 0,0 1-1,1-1 23,0 1 0,-1 0 0,1 0 0,0 0-1,0 0 1,0 0 0,0 0 0,-1 0 0,1 1 0,0-1 0,2 1-1,51 16 732,-39-11-846,0-1 0,1-1 0,-1 0 0,1-1 0,0-1 0,0 0 0,28-1 0,-3-9-57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199 158 15019,'0'-4'246,"-1"1"0,0-1 0,-1 1 0,1 0-1,0-1 1,-1 1 0,0 0 0,0 0 0,0 0 0,0 0-1,-4-3 1,5 5-158,0 0-1,-1 0 0,1 0 0,0 0 1,-1 1-1,1-1 0,-1 1 1,1-1-1,-1 1 0,1-1 1,-1 1-1,1 0 0,-1 0 1,1 0-1,-1 0 0,1 0 0,-1 0 1,0 0-1,1 0 0,-1 1 1,1-1-1,-1 0 0,1 1 1,0 0-1,-1-1 0,1 1 1,-1 0-1,1 0 0,-2 1 0,-9 7 142,0 1 0,1 0 0,0 1 0,0 1 0,1-1 0,1 1 0,0 1 0,1 0-1,0 0 1,-8 21 0,14-28-142,-1-1-1,1 1 0,0 0 0,0 1 1,1-1-1,0 0 0,0 0 0,0 1 1,1 7-1,0-12-51,1-1 0,-1 1 0,0-1 0,1 1 0,-1-1 0,1 1 0,-1-1 0,1 1 0,0-1 0,-1 1 0,1-1 0,0 0 0,0 0 0,0 1 0,0-1 0,0 0 0,2 1 0,-1-1 2,0 0 0,0 0 0,0 0-1,1 0 1,-1 0 0,0 0 0,0-1 0,1 1 0,-1-1 0,1 0 0,-1 0-1,0 0 1,1 0 0,3-1 0,4 0 41,0-1-1,-1-1 1,1 1 0,-1-2-1,0 1 1,0-2 0,0 1-1,0-1 1,-1 0 0,13-10-1,-6 2 20,0 1-1,-1-2 0,-1 0 1,18-24-1,-18 19-38,-1 0 0,0-1-1,9-23 1,-17 34-41,-1 0 0,1 0 0,-2-1 0,1 1 0,-1 0 0,-1-1 0,0 1 0,0-1-1,-1-18 1,-5 15-3,-3 14-5,-6 18-2,9-6-17,1 1 1,0-1-1,1 1 0,0-1 1,1 1-1,-1 21 1,3-25 0,0-1 0,0 0 0,1 0 1,0 0-1,0 0 0,1 0 0,1 0 1,-1 0-1,1-1 0,1 1 0,4 7 1,-7-14-24,0 0 0,1 0 0,-1 0 0,1 0 0,-1 0 0,1 0 0,-1-1 0,1 1 0,0-1 0,0 1 0,0-1 0,0 0 1,0 0-1,0 1 0,0-2 0,1 1 0,-1 0 0,0 0 0,0-1 0,1 1 0,3 0 0,-2-2-56,0 1 1,0-1-1,0 0 0,0 1 0,0-2 0,0 1 0,0 0 1,0-1-1,-1 0 0,1 0 0,5-4 0,8-6-251,-1-2 0,-1 0 0,26-30-1,-35 38 364,39-46-603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5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24 14475,'-2'-23'1630,"-1"22"-765,-1 6-592,-5 9 241,-23 47 654,3 2-1,2 1 1,-27 103 0,27-59-502,-18 162 0,39-227-578,3 0 1,1 1 0,7 64-1,1-126-193,-2-167-561,0 16 604,-2 134 166,-1 8 177,1 0 1,10-42-1,-12 67-239,1-1 0,-1 1 0,1 0 0,0 0 0,0-1 0,0 1 1,0 0-1,0 0 0,0 0 0,1 0 0,-1 0 0,1 0 0,-1 0 0,1 1 0,0-1 0,0 1 0,0-1 0,-1 1 0,2 0 0,2-2 0,-1 1 29,0 1 0,1 1 1,-1-1-1,0 0 0,0 1 0,1 0 0,-1 0 0,0 1 1,0-1-1,9 3 0,19 3-121,0-1 0,0-1 0,58-1 0,-74-4-192,0-1 1,0 0 0,-1-1-1,1-1 1,-1-1-1,1 0 1,-1-1 0,-1 0-1,24-14 1,-25 11 51,0-1-1,0 0 1,-1 0 0,-1-1 0,0-1-1,0 0 1,-1 0 0,-1-1 0,0-1-1,0 1 1,8-20 0,-17 32 210,1 0 0,-1-1 0,1 1 0,-1 0 0,0 0 1,1 0-1,-1 0 0,0-1 0,0 1 0,0 0 0,0 0 0,0-1 1,0-1-1,0 3-8,0 0 1,-1-1 0,1 1 0,0 0 0,0 0-1,0 0 1,-1-1 0,1 1 0,0 0 0,0 0-1,-1 0 1,1-1 0,0 1 0,0 0-1,-1 0 1,1 0 0,0 0 0,0 0 0,-1 0-1,1 0 1,0-1 0,-1 1 0,1 0 0,0 0-1,-1 0 1,1 0 0,0 0 0,0 0 0,-1 1-1,1-1 1,0 0 0,-1 0 0,-2 1 59,0 0 0,0 0 1,1 1-1,-1-1 0,0 1 1,1-1-1,0 1 0,-1 0 0,-2 3 1,-10 11 240,0 2 0,2-1 0,0 2 0,1 0 0,-13 28 1,7-7 266,-24 76 0,32-81-446,1 2 0,1-1-1,2 1 1,2 0 0,2 0-1,1 1 1,4 38 0,6-42-417,-2-24-243,-6-10 485,-1 0 1,1 0 0,-1 0 0,1 0-1,-1 0 1,0 0 0,1-1 0,-1 1-1,1 0 1,-1 0 0,0-1-1,1 1 1,-1 0 0,0 0 0,1-1-1,-1 1 1,0 0 0,0-1-1,1 1 1,-1 0 0,0-1 0,0 1-1,0-1 1,1 1 0,-1 0 0,0-1-1,0 1 1,0-1 0,0 1-1,0 0 1,0-1 0,2-7-128,0-1 1,0 1-1,-1 0 1,-1-15-1,1-23-353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0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15875,'3'5'316,"1"1"-1,0 0 1,0-1-1,0 0 1,1 0-1,0 0 1,0 0-1,0-1 1,1 0-1,-1 0 1,1-1-1,0 1 1,8 3-1,-4-4 12,-1 0 0,0 0 0,1-1 0,0 0 1,0-1-1,-1 0 0,1-1 0,16-1 0,-11 0-115,1-1 0,0-1 0,-1-1 0,0 0-1,0-1 1,0-1 0,0 0 0,-1-1 0,0 0 0,-1-1 0,18-13 0,-17 9 29,27-28 1,-37 36-194,-1-1 1,1 1-1,-1-1 1,0 0 0,0 0-1,0 0 1,-1 0 0,0 0-1,0-1 1,3-10-1,-5 16-41,0-1 0,0 0-1,0 0 1,1 1-1,-1-1 1,0 0-1,0 0 1,0 0-1,0 1 1,0-1 0,-1 0-1,1 0 1,0 0-1,0 1 1,0-1-1,-1 0 1,1 0 0,0 1-1,-1-1 1,1 0-1,-1 1 1,1-1-1,0 0 1,-1 1 0,0-1-1,1 1 1,-1-1-1,1 1 1,-1-1-1,0 1 1,1-1 0,-1 1-1,0 0 1,1-1-1,-1 1 1,0 0-1,0 0 1,1-1-1,-1 1 1,0 0 0,0 0-1,1 0 1,-1 0-1,0 0 1,-1 0-1,-1 0 3,-1 1-1,0 0 0,1-1 0,-1 1 1,1 0-1,-1 1 0,1-1 0,-7 4 0,2 0-5,0 1-1,1 0 0,0 0 1,0 1-1,0 0 0,1 0 1,0 1-1,-9 13 0,12-16 3,0 0 0,0 0-1,1 0 1,-1 0 0,1 1-1,1-1 1,-1 1 0,1-1 0,0 1-1,0 0 1,0-1 0,1 1-1,0 0 1,0 0 0,2 9 0,-2-13 0,1 0 0,0 0 1,0 1-1,0-1 0,0 0 1,1 0-1,-1 0 1,0-1-1,1 1 0,-1 0 1,1 0-1,0-1 1,0 1-1,-1-1 0,1 1 1,0-1-1,0 0 0,0 0 1,1 0-1,-1 0 1,0 0-1,0 0 0,0-1 1,1 1-1,-1-1 1,3 1-1,5 0 13,0-1 1,0 0-1,1 0 1,17-3-1,10-5 15,-1-1 0,0-2 0,38-17 0,54-16 23,-125 43-54,0 0 1,0 0-1,1 0 0,-1 1 1,0-1-1,1 1 1,-1 0-1,8 1 0,-10 0 1,-1-1-1,0 1 0,1-1 0,-1 1 1,0 0-1,0-1 0,0 1 0,1 0 1,-1 0-1,0 0 0,0 0 0,0 0 1,-1 0-1,1 0 0,0 0 1,0 0-1,0 0 0,-1 0 0,1 1 1,-1-1-1,1 0 0,-1 1 0,1-1 1,-1 0-1,0 1 0,0-1 0,1 0 1,-1 1-1,0 2 0,0 29 1,0-23 13,0 0-1,0 0 1,1 0 0,0-1-1,5 17 1,-6-24-13,2 1-1,-1-1 1,0 1-1,0-1 1,1 1-1,-1-1 1,1 0-1,0 0 1,0 0-1,-1 0 1,2 0-1,-1 0 1,0 0-1,0-1 1,0 1 0,1-1-1,-1 1 1,1-1-1,-1 0 1,1 0-1,-1 0 1,1-1-1,0 1 1,5 0-1,0 0-11,0-1 1,0 0-1,0 0 0,0 0 0,0-1 0,0-1 0,0 0 1,0 0-1,7-3 0,9-4-200,33-18 0,-44 22-6,-13 5 210,0 1-1,0-1 0,0 0 0,0 0 0,1 0 1,-1 0-1,0 0 0,0 0 0,0 0 0,0 1 1,0-1-1,0 0 0,0 0 0,0 0 0,0 0 1,1 0-1,-1 0 0,0 1 0,0-1 1,0 0-1,0 0 0,0 0 0,0 0 0,0 1 1,0-1-1,0 0 0,0 0 0,0 0 0,0 0 1,0 1-1,0-1 0,0 0 0,0 0 0,0 0 1,-1 0-1,1 0 0,0 1 0,0-1 0,0 0 1,-14 24-569,8-16 223,-22 47-1164,25-44 1113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14411,'4'1'5681,"-4"0"-5579,2 11 2120,-1 19-1051,-1-29-752,-23 440 4088,3-143-4354,16-173-360,7-166-2556,-2 26 1331,1 1-1,-2-19 1,-9-58-1099,7 41 1091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86 393 11514,'-7'-10'307,"-6"-11"1191,0-1-1,1 0 1,1 0 0,-12-38-1,21 55-1233,1-1 0,0 0-1,0 0 1,0 0 0,0 0-1,1 0 1,0 0 0,0 0-1,1 1 1,0-1 0,0 0 0,0 0-1,1 0 1,-1 0 0,1 1-1,1-1 1,-1 1 0,1 0-1,0 0 1,0 0 0,1 0-1,-1 0 1,1 0 0,8-6 0,0 1-119,1 0 1,0 2 0,0-1 0,1 2 0,0 0 0,1 0-1,-1 2 1,1 0 0,1 0 0,-1 1 0,23-2 0,-6 2-90,1 2 0,-1 1 0,0 1 0,54 8 1,-53-2-65,-1 0 0,0 2 1,-1 2-1,0 1 0,0 1 0,42 24 1,-58-28-1,-1 1 1,0 0-1,-1 1 0,0 0 1,-1 1-1,0 1 0,0 0 1,-2 0-1,1 1 1,-1 1-1,-1 0 0,-1 0 1,0 0-1,11 28 1,-17-34 1,0-1 1,0 0-1,-1 1 0,0-1 1,0 1-1,0 0 1,-1-1-1,0 1 1,-1-1-1,0 1 1,0 0-1,0-1 1,-1 0-1,0 1 1,-1-1-1,0 0 0,0 0 1,-8 13-1,5-11 15,-1 0-1,-1-1 0,1 1 0,-1-1 0,-1-1 1,0 0-1,0 0 0,0 0 0,-1-1 0,1-1 1,-2 0-1,-10 5 0,3-4 61,-1 0 0,1 0 1,-1-2-1,-27 3 0,36-6-61,-1 0 0,1-1 1,-1 0-1,0-1 0,1 0 0,-1 0 0,1-2 1,0 1-1,-16-7 0,-1-8-166,27 16 161,-1 1 0,1 0 0,-1-1 0,1 1 0,-1 0 0,1-1 0,-1 1 0,1-1 0,-1 1 0,1-1 0,-1 1 0,1-1 0,0 1 0,-1-1 0,1 1 0,0-1 0,0 0 0,-1 1 0,1-1 0,0 0 0,0 1-1,0-1 1,0 1 0,0-1 0,0 0 0,0 1 0,0-1 0,0 0 0,0 1 0,0-1 0,0 0 0,1 1 0,-1-1 0,0 1 0,0-1 0,1 0 0,-1 1 0,0-1 0,1 1 0,-1-1 0,0 1 0,1-1 0,0 0 0,10-5-108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41 13859,'12'-9'1738,"-8"6"-894,1-1 1,-1 1-1,0-1 0,0 0 1,5-10 2181,-14 15-2142,-5 4-260,-3 2-389,1 1-1,1 0 0,0 1 0,0 0 1,-13 14-1,-45 58 129,60-70-271,-38 50 314,3 1 1,-63 116 0,90-143-326,1 1 1,1 1-1,2 0 1,2 1-1,1 0 1,2 1-1,-3 44 1,10-67-82,1 1 0,1-1 0,0 1 0,1-1 0,0 0 0,1 0 0,1 0 0,1 0 0,0-1 0,1 0 0,11 20 0,-12-27-38,-1-1-1,1 1 1,0-2 0,1 1-1,0 0 1,0-1-1,0 0 1,1 0 0,0-1-1,0 0 1,0 0-1,1-1 1,0 0 0,0 0-1,0-1 1,0 0-1,0 0 1,1-1 0,-1 0-1,1 0 1,-1-1 0,15 0-1,29-4-142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19940,'8'22'1761,"6"8"-1281,5 4-208,5 12 744,2 6-152,0 9-328,0 7-168,-9 6-168,-5 5-24,-17 9-120,-11 6-144,-22 11-496,-12 1-272,-19-2 672,-6 0-152,-37-5-144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272 172 14787,'82'-105'5101,"-42"52"147,-72 113-2405,-155 209-2480,32-48-776,137-190-234,16-21-177,15-20-775,23-31-1343,52-75 0,21-55 588,-57 87 1763,42-68 2182,-75 125-651,-18 27-895,-1 0 0,0 0-1,0-1 1,0 1 0,0 0 0,1 0-1,-1-1 1,0 1 0,0 0 0,0 0-1,1 0 1,-1-1 0,0 1-1,0 0 1,1 0 0,-1 0 0,0 0-1,0 0 1,1-1 0,-1 1 0,0 0-1,1 0 1,-1 0 0,0 0-1,0 0 1,1 0 0,-1 0 0,0 0-1,1 0 1,-1 0 0,0 0 0,1 0-1,-1 0 1,1 1 0,2 10 891,-5 15 41,1-26-943,-23 128 2444,10-66-1502,-5 65 1,17-108-902,2 0 0,0 0 0,0 0 0,2-1 0,0 1 0,2 0-1,10 34 1,-12-47-418,0 0 0,1 0 0,-1 0-1,2-1 1,-1 1 0,5 5-1,-8-11 304,0 0 1,0 0-1,0 0 0,0 0 0,0 0 0,0 0 0,0 0 1,0-1-1,0 1 0,0 0 0,0 0 0,0 0 0,0 0 1,0 0-1,1 0 0,-1 0 0,0 0 0,0 0 0,0 0 1,0 0-1,0 0 0,0 0 0,0 0 0,0 0 0,0 0 1,0 0-1,1 0 0,-1 0 0,0 0 0,0 0 0,0 0 1,0 0-1,0 0 0,0 0 0,0 0 0,0 0 0,1 0 1,-1 0-1,0 0 0,0 0 0,0 0 0,0 0 0,0 0 1,0 0-1,0 0 0,0 0 0,0 0 0,0 0 1,-3-11-721,-7-6-202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18180,'-10'-10'2376,"7"5"-1447,3-1-313,7 3 1232,9 2-496,3-1-207,8-2-521,2 1-216,11 0-520,1 2-448,5-6 1016,0 2-504,0 1-56,1-3-48</inkml:trace>
  <inkml:trace contextRef="#ctx0" brushRef="#br0" timeOffset="1">558 0 19124,'-9'12'1848,"11"-2"-1159,6-4-225,12-1 1032,6-2-336,8-1-464,4-1-207,3-1-425,-1 0-296,-4 0-737,-7 0 881,-9 0-224,-6 4-120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19036,'0'4'2113,"18"-5"-1153,5-2-360,7-1 1152,4-2-407,9 2-481,2 0-264,0 1-1040,0 0 168,-8 4 200,-2 2-144,-5 0-176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34 18604,'0'-1'149,"1"0"0,-1 0 0,1-1 0,-1 1 0,1 0 0,-1 0 0,0 0 0,0 0-1,1-1 1,-1 1 0,0 0 0,0 0 0,0-1 0,0 1 0,-1 0 0,1 0 0,0 0 0,0-1 0,-1 1 0,1 0 0,-1 0 0,1 0 0,-1 0 0,0-2 0,0 2-71,0 1 0,0 0 1,0-1-1,0 1 1,0 0-1,0 0 0,0 0 1,0 0-1,0 0 0,0 0 1,0 0-1,0 0 1,0 0-1,0 0 0,0 0 1,0 1-1,0-1 0,0 0 1,0 1-1,0-1 1,0 1-1,0-1 0,0 1 1,0-1-1,0 1 0,1 0 1,-1 0-1,0-1 1,1 1-1,-2 1 0,-14 13 342,1 1-1,1 1 1,-24 35 0,-28 62 4,60-104-353,-10 17 77,2 0 0,1 2 0,1-1-1,1 2 1,2-1 0,-7 42 0,15-67-127,0 0 0,1 0 0,0 0-1,0 0 1,0 0 0,0 0 0,1 0 0,-1 0 0,1 0 0,0 0-1,0-1 1,1 1 0,-1 0 0,1 0 0,0-1 0,0 1 0,0-1-1,0 0 1,4 5 0,-3-6-10,1 1-1,-1-1 1,1 1-1,-1-1 0,1 0 1,0 0-1,0-1 1,0 1-1,0-1 1,0 0-1,0 0 1,0 0-1,1-1 1,-1 1-1,0-1 1,0 0-1,7-1 0,-1 0 29,-1 0 0,0-1 0,1 0-1,-1-1 1,0 0 0,0 0 0,-1-1-1,16-9 1,-20 11-4,0 0 1,0-1-1,-1 0 1,1 1-1,-1-1 0,0-1 1,0 1-1,0 0 1,0-1-1,0 1 1,-1-1-1,1 0 0,-1 0 1,0 0-1,0 0 1,-1 0-1,1-1 0,-1 1 1,0 0-1,1-6 1,-2 8-21,0 1 1,0-1 0,0 1-1,0-1 1,-1 1 0,1-1 0,0 1-1,-1 0 1,1-1 0,-1 1-1,1 0 1,-1-1 0,1 1-1,-1 0 1,0-1 0,0 1-1,0 0 1,0 0 0,0 0-1,0 0 1,0 0 0,-2-1 0,1 0-4,-1 1 1,1 0 0,-1 0-1,1 0 1,-1 0 0,1 1 0,-1-1-1,0 0 1,0 1 0,1 0-1,-5 0 1,3 0-14,-1 0-1,1 0 1,0 1 0,0-1-1,0 1 1,0 0-1,0 0 1,1 1-1,-1-1 1,0 1 0,0 0-1,1 0 1,-1 0-1,1 0 1,0 1 0,-5 4-1,8-7 1,0 0-1,-1 0 0,1 1 1,0-1-1,0 0 0,0 0 1,-1 0-1,1 1 1,0-1-1,0 0 0,0 0 1,0 0-1,0 1 1,0-1-1,0 0 0,0 0 1,0 1-1,0-1 1,-1 0-1,1 0 0,0 1 1,0-1-1,0 0 0,1 0 1,-1 1-1,0-1 1,0 0-1,0 0 0,0 1 1,0-1-1,0 0 1,0 0-1,0 0 0,0 1 1,0-1-1,1 0 1,-1 1-1,11 1-46,15-6 10,-2-4-43,0-1-1,35-19 1,-39 18-46,-1 1 1,1 0 0,1 2-1,22-6 1,-41 13 106,0-1 0,-1 1-1,1 0 1,0 0 0,0 0-1,0-1 1,0 2 0,0-1-1,0 0 1,-1 0 0,1 1-1,0-1 1,0 1 0,0-1-1,-1 1 1,1 0 0,2 1 0,-3-1 6,0 0 1,0 0-1,0 0 1,0 0-1,-1 0 1,1 0-1,0 0 1,0 0-1,-1 1 1,1-1-1,-1 0 1,1 1 0,-1-1-1,0 0 1,1 1-1,-1-1 1,0 0-1,0 2 1,0 4 6,-1 0 1,0 0-1,0 0 1,-1 0-1,1-1 1,-1 1-1,-5 9 1,-37 68 374,23-44-1495,26-52 883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20636,'-36'63'7002,"13"-15"-6447,-34 99-1,56-143-530,-1 0-1,2-1 0,-1 1 0,0 0 0,1 1 0,0-1 0,0 5 0,0-8-16,0 0-1,0 0 1,1 0-1,-1-1 1,0 1-1,0 0 1,1 0-1,-1-1 1,1 1-1,-1 0 1,1 0-1,-1-1 1,1 1-1,-1-1 1,1 1-1,-1 0 1,1-1-1,0 1 0,-1-1 1,1 1-1,0-1 1,0 0-1,-1 1 1,1-1-1,0 0 1,0 1-1,-1-1 1,1 0-1,0 0 1,0 0-1,0 0 1,0 0-1,-1 0 1,1 0-1,0 0 1,0 0-1,0 0 1,0 0-1,-1 0 1,2-1-1,4-1 18,0 1-1,1-2 1,-1 1 0,-1-1-1,1 1 1,0-2-1,-1 1 1,1-1 0,-1 1-1,9-9 1,4-7 45,22-26 1,-32 36-54,20-28 0,37-65 0,-57 88-44,-33 68-252,14-27 386,-1-1 1,-17 26 0,23-45 504,9-15 279,6-20-670,-8 26-478,-1 1 0,1-1 0,-1 0-1,0 1 1,0-1 0,0 0 0,0 0 0,0 0 0,0 1 0,0-1 0,0 0 0,-1 0 0,0-2 0,-4-12-859,3 6 355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23 196 18916,'-3'2'679,"1"0"0,-1 1 0,1-1 0,-1 1-1,1-1 1,0 1 0,-2 3 0,4-5-559,0-1-1,-1 1 1,1-1-1,0 1 1,0-1 0,0 1-1,0 0 1,0-1-1,0 1 1,0-1-1,0 1 1,0-1-1,0 1 1,0-1 0,0 1-1,0-1 1,0 1-1,0-1 1,0 1-1,1-1 1,-1 1 0,1 0-34,0 0 1,-1 0 0,1-1 0,0 1 0,0 0 0,0-1 0,-1 1 0,1-1 0,0 1 0,0-1 0,0 1 0,0-1 0,0 0 0,0 1 0,2-1 0,4 1 60,0 0 1,0-1 0,0 0-1,0 0 1,1 0 0,-1-1-1,0 0 1,0-1 0,0 1 0,0-1-1,-1-1 1,1 1 0,6-5-1,7-3-40,-2 0 0,1-2 0,16-14 0,-16 12-21,28-29 1,-42 37-75,1 0 0,-1-1 1,0 1-1,-1-1 0,0 0 1,0 0-1,0 0 1,4-13-1,-8 18-9,1 1-1,-1 0 1,0-1-1,1 1 1,-1-1-1,0 1 1,0-1 0,0 1-1,0-1 1,0 1-1,0 0 1,0-1-1,-1 1 1,1-1 0,0 1-1,-1-2 1,0 2-1,1 1 1,-1-1-1,0 1 1,1-1-1,-1 0 1,1 1-1,-1-1 0,0 1 1,1-1-1,-1 1 1,0 0-1,0-1 1,1 1-1,-1 0 1,0-1-1,0 1 1,1 0-1,-1 0 1,0 0-1,-1-1 1,-3 2 3,1-1 0,0 0 0,0 1 0,0 0 1,-1 0-1,1 0 0,0 1 0,0-1 0,-6 4 0,-10 7 1,1 1 0,0 1 0,1 1 0,0 0 0,1 1 0,1 1-1,0 1 1,2 0 0,0 1 0,1 0 0,1 1 0,-11 24 0,20-37-3,-1 0 1,2 0-1,-1 0 1,1 0-1,0 1 1,1-1-1,0 1 1,0-1-1,0 11 1,1-15-10,1 0 0,-1 0 1,1 0-1,-1 0 0,1 0 1,0 0-1,0 0 0,0 0 0,1 0 1,-1-1-1,1 1 0,-1 0 1,1-1-1,0 1 0,0-1 0,0 0 1,1 0-1,-1 1 0,0-1 1,1-1-1,-1 1 0,1 0 0,0-1 1,-1 1-1,5 1 0,3 0-168,0-1-1,0 1 0,0-1 0,0-1 0,1 0 0,-1 0 0,0-1 1,0-1-1,1 0 0,-1 0 0,0-1 0,0 0 0,17-6 1,7-7-305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17028,'-1'1'2822,"-8"8"-1717,-4 12 40,1 0 1,0 1-1,-8 27 0,-22 74-682,37-106-258,4-15-197,-2 7 77,1-1 0,0 1 0,0 0 1,-1 16-1,3-23-70,0-1 1,0 0 0,0 1 0,0-1-1,0 0 1,0 1 0,1-1 0,-1 0-1,0 1 1,1-1 0,-1 0 0,1 0-1,-1 1 1,1-1 0,0 0 0,-1 0-1,1 0 1,0 0 0,0 0 0,0 0-1,0 0 1,0 0 0,0 0 0,0-1-1,0 1 1,0 0 0,0-1 0,1 1-1,-1 0 1,0-1 0,0 1 0,1-1-1,-1 0 1,0 0 0,0 1 0,1-1-1,-1 0 1,0 0 0,1 0 0,-1 0-1,3-1 1,2 0 18,0 0 0,1-1 0,-1 1 0,0-1 0,0-1 0,-1 1 0,1-1 0,0 0 0,-1 0 0,7-6 0,8-6 49,23-24 0,-17 13-38,-1-1-1,-2-2 0,0 0 1,-2-2-1,-1 0 1,17-38-1,-33 59-2,-6 12 12,-8 14-5,5-6-35,-51 110 207,51-105-173,0 1-1,0-1 1,1 1 0,1 0-1,1 0 1,-1 18-1,3-32-35,0-1-1,-1 0 1,1 0-1,0 1 1,0-1-1,0 0 0,0 1 1,1-1-1,-1 0 1,0 0-1,1 1 0,-1-1 1,0 0-1,1 0 1,-1 0-1,1 1 0,0-1 1,-1 0-1,1 0 1,0 0-1,0 0 0,0 0 1,0 0-1,0 0 1,0-1-1,0 1 0,0 0 1,0 0-1,0-1 1,0 1-1,0-1 0,0 1 1,1-1-1,-1 1 1,0-1-1,0 0 1,1 1-1,-1-1 0,0 0 1,1 0-1,-1 0 1,0 0-1,0 0 0,1-1 1,1 1-1,3-2 27,-1 1-1,0-1 0,0 0 1,1 0-1,-1-1 1,-1 1-1,1-1 1,0 0-1,6-6 0,2-3 31,-1-2-1,0 1 1,0-2-1,-2 0 1,0 0-1,13-26 1,-9 11 7,-2 1 1,17-61-1,-28 85-66,6-28 24,-7 32-31,1 0 0,-1-1 0,0 1 0,0 0 1,0-1-1,0 1 0,0-1 0,0 1 0,0 0 1,-1-1-1,1 1 0,0 0 0,-1-1 0,1 1 1,-1 0-1,0-1 0,1 1 0,-1 0 0,-1-2 1,2 3-2,-1 0 1,1 0-1,-1 0 1,0 0-1,1 0 1,-1-1-1,0 1 1,1 0 0,-1 0-1,1 0 1,-1 1-1,0-1 1,1 0-1,-1 0 1,1 0-1,-1 0 1,0 0 0,1 1-1,-1-1 1,1 0-1,-1 1 1,1-1-1,-1 0 1,1 1-1,-1-1 1,1 1 0,-1-1-1,1 0 1,0 1-1,-1-1 1,1 1-1,0-1 1,-1 1-1,1 0 1,-14 22 26,13-22-24,-5 10 7,1 0-1,0 1 1,1-1-1,0 1 0,1 0 1,-3 21-1,5-29-5,1 0 0,0 0 0,0-1 0,0 1 0,1 0-1,-1-1 1,1 1 0,0 0 0,0-1 0,0 1 0,3 5 0,-3-7-3,1 0 1,-1 0-1,1-1 1,-1 1 0,1 0-1,0 0 1,0-1 0,0 1-1,0-1 1,0 1 0,0-1-1,0 0 1,0 0-1,0 0 1,1 0 0,-1 0-1,0-1 1,1 1 0,2 0-1,3-1 1,1 1 0,-1-1 0,0-1 0,0 0 0,0 0 0,1 0 0,-1-1 0,-1 0 0,1-1 0,0 1 0,0-2 0,-1 1 0,0-1 0,0 0 0,9-7 0,0-1-24,1-1 0,-2 0 0,0-1 0,25-32 0,-15 11-74,-25 35 94,0 0-1,0 0 1,0 0-1,0 0 1,0 0-1,0 0 1,0 0-1,-1 0 1,1 1-1,0-1 1,0 0-1,0 0 1,0 0-1,0 0 1,0 0-1,-1 0 1,1 0-1,0 0 1,0 0-1,0 0 1,0 0-1,0 0 1,0 0-1,-1 0 1,1 0 0,0 0-1,0 0 1,0 0-1,0 0 1,0 0-1,-1 0 1,1 0-1,0-1 1,0 1-1,0 0 1,0 0-1,0 0 1,0 0-1,0 0 1,0 0-1,-1 0 1,1 0-1,0 0 1,0-1-1,0 1 1,0 0-1,0 0 1,0 0-1,0 0 1,0 0-1,0 0 1,0-1-1,0 1 1,0 0-1,0 0 1,0 0-1,0 0 1,0 0-1,0-1 1,-11 12 0,0 1 1,1 0-1,1 0 0,-16 26 0,13-19 5,4-8 13,0 1 1,1 0-1,0 1 1,1 0-1,1 0 1,0 0-1,1 0 1,-5 23-1,9-34-14,-1 0 0,1-1-1,0 1 1,0 0 0,0 0 0,0-1-1,0 1 1,1 0 0,-1-1 0,0 1-1,1 0 1,-1-1 0,1 1 0,0 0-1,0-1 1,-1 1 0,1-1-1,0 1 1,0-1 0,0 0 0,1 1-1,-1-1 1,0 0 0,0 0 0,1 0-1,-1 0 1,0 0 0,1 0 0,-1 0-1,1 0 1,0-1 0,-1 1-1,1-1 1,-1 1 0,1-1 0,0 1-1,0-1 1,-1 0 0,1 0 0,0 0-1,1 0 1,5 0 2,0 0-1,0-1 1,0 0-1,0 0 0,0-1 1,-1 0-1,15-6 1,9-8-6,0-1 1,-1-2-1,51-41 1,-44 30-9,-35 29 6,1-1 0,-1 0-1,0 1 1,0-1 0,1 1-1,-1 0 1,1 0 0,-1 0-1,1 0 1,-1 0 0,4-1 0,-5 3 2,-1-1 0,1 0 0,-1 0 0,0 0 0,1 0 0,-1 0 0,0 0 0,1 0 1,-1 0-1,0 1 0,1-1 0,-1 0 0,0 0 0,1 0 0,-1 1 0,0-1 0,0 0 1,1 0-1,-1 1 0,0-1 0,0 0 0,0 1 0,1-1 0,-1 0 0,0 1 0,0-1 1,0 0-1,0 1 0,1-1 0,-2 23-14,-3-7 14,2-8 8,0 0 1,0 0-1,1-1 1,0 1-1,1 12 1,0-19-6,0 0 0,1-1 0,-1 1 0,0 0 0,1 0 0,-1-1-1,0 1 1,1 0 0,-1-1 0,1 1 0,0 0 0,-1-1 0,1 1 0,-1-1 0,1 1 0,0-1 0,-1 1 0,1-1 0,0 1 0,0-1 0,-1 0 0,1 0 0,0 1-1,0-1 1,-1 0 0,1 0 0,0 0 0,0 0 0,0 0 0,0 0 0,-1 0 0,3 0 0,30-3 26,-29 2-29,76-20-69,-60 15 14,-1 0 0,0 2 1,1 0-1,0 1 0,26 0 1,-45 2 55,-1 1 1,1 0-1,0 0 1,0 0-1,0 0 1,-1 0-1,1 1 1,0-1-1,0 0 1,0 0-1,-1 0 1,1 1-1,0-1 1,-1 0-1,1 1 1,0-1-1,0 1 1,-1-1-1,1 0 1,-1 1-1,1 0 1,0-1-1,-1 1 1,1-1-1,-1 1 1,0 0-1,1-1 1,0 2-1,-1-1-37,0 1 0,0-1 1,0 0-1,0 1 0,0-1 0,-1 0 0,1 0 1,0 1-1,-1-1 0,1 0 0,-1 0 1,1 0-1,-1 1 0,1-1 0,-2 2 0,-1 0-132,1 0-1,0 0 0,-1 0 1,0 0-1,1 0 0,-1 0 1,0-1-1,-1 1 1,1-1-1,0 0 0,-6 3 1,-9-5-203,0-6-131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20068,'5'-4'2433,"-2"4"-1465,-1 1-440,0 5 2193,4 4-2097,1 4-1376,1 2 960,2 0-496,3 1-192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17444,'-22'71'4584,"15"-49"-2011,-10 42 0,17-63-2500,-1 1 0,1-1 0,0 1 0,-1-1 0,1 1 0,0-1 0,0 1 0,0-1 0,1 1 0,-1-1 1,0 1-1,0-1 0,1 1 0,-1-1 0,1 1 0,-1-1 0,1 0 0,0 1 0,-1-1 0,1 0 0,2 2 0,-2-2-41,0 0-1,1 0 1,-1-1-1,0 1 1,1-1-1,-1 1 0,1-1 1,-1 0-1,0 1 1,1-1-1,-1 0 1,1 0-1,-1 0 1,1 0-1,-1 0 0,1-1 1,-1 1-1,2-1 1,9-2-13,0-1 1,-1 0 0,0-1-1,13-8 1,-19 10 27,169-102-46,-145 93-48,-29 12 48,1 0-1,-1-1 1,1 1 0,-1 0 0,1 0 0,-1 0-1,1 0 1,0 0 0,-1 0 0,1 0-1,-1 0 1,1 0 0,-1 0 0,1 0 0,-1 0-1,1 0 1,-1 1 0,1-1 0,-1 0-1,1 0 1,-1 1 0,1-1 0,-1 0 0,1 0-1,-1 1 1,0-1 0,1 1 0,-1-1-1,0 0 1,1 1 0,-1-1 0,0 1 0,1-1-1,-1 1 1,0-1 0,0 1 0,1-1-1,-1 1 1,0-1 0,0 1 0,0-1 0,0 1-1,0-1 1,0 1 0,0-1 0,0 1-1,0-1 1,0 1 0,0-1 0,0 1 0,0 1-1,-13 57 351,11-50-334,-1-1 1,1 1 0,0 0 0,1-1-1,0 1 1,0 0 0,1 0 0,0 0-1,1 0 1,3 15 0,-2-20-105,0-5-28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29 15283,'28'-28'4869,"-28"28"-4712,1 0 0,-1 1 0,0-1 0,1 1 0,-1-1 0,0 0 0,0 1 0,0-1 0,1 1 0,-1-1 0,0 1 0,0-1 1,0 1-1,0-1 0,0 1 0,0-1 0,0 1 0,0-1 0,0 1 0,0-1 0,0 1 0,0-1 0,0 0 0,0 1 0,-1-1 0,1 1 0,0 0 0,-3 17 939,-9 45 360,-88 523 2082,72-178-3262,30-390-542,2-26-816,4-31-208,-3 8 852,-1-3-123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12723,'0'3'102,"0"0"0,0 0 0,0 0 0,1-1 0,-1 1 0,1 0-1,0 0 1,-1 0 0,1 0 0,0-1 0,1 1 0,2 5 0,24 32 260,-17-25-92,10 13-20,2-2-1,0 0 0,2-2 0,1 0 0,0-2 0,38 24 0,-29-24-108,2-1-1,0-1 0,1-2 1,75 23-1,-64-29-43,1-2-1,0-2 1,0-2-1,1-2 1,65-4-1,253-38 353,-221 19-344,737-60 165,669 2-192,-1247 58-63,1044-42 82,-1072 68 285,299 47 0,-508-46-258,-34-6-136,0 3 0,-1 0-1,1 3 1,39 13 0,-47-7 244,-27-13-216,0-1 1,0 1-1,0 0 1,-1-1-1,1 1 1,0 0 0,-1-1-1,1 1 1,-1 0-1,1 0 1,0-1-1,-1 1 1,0 0 0,1 0-1,-1 0 1,1 0-1,-1 0 1,0 0-1,0-1 1,0 1 0,1 0-1,-1 0 1,0 0-1,0 0 1,0 0 0,0 0-1,-1 2 1,-2 4-23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18748,'0'2'253,"0"-1"1,0 1-1,1 0 0,-1 0 1,0-1-1,-1 1 0,1 0 1,0 0-1,0-1 0,-1 1 0,1 0 1,-2 2-1,0 4 233,-31 159 4365,-1 85-2911,32-195-2189,2-73-2881,-4-31 2122,-3 2 170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77 17236,'-1'0'127,"1"0"1,-1 0 0,1 0 0,-1 0 0,0 0-1,1 0 1,-1 0 0,1-1 0,-1 1-1,1 0 1,-1 0 0,1 0 0,-1-1-1,1 1 1,-1 0 0,1-1 0,-1 1 0,1 0-1,0-1 1,-1 1 0,1 0 0,0-1-1,-1 1 1,1-1 0,0 1 0,-1-1-1,1 1 1,0-1 0,0 1 0,-1-1-1,1 1 1,0-1 0,0 1 0,0-2 0,0 1 72,1 0 1,0 0 0,-1 0-1,1 0 1,0 0 0,0 0-1,0 0 1,0 0 0,0 0-1,0 0 1,0 0 0,0 0-1,2 0 1,41-20 2306,-22 13-2294,0 2 0,0 1 0,0 1 0,1 1-1,-1 1 1,1 0 0,0 2 0,0 1 0,0 1 0,-1 0-1,1 2 1,-1 1 0,32 10 0,-48-12-200,0 0 0,0 0 0,0 0 0,0 1-1,0 0 1,-1 0 0,1 1 0,-1-1 0,0 1 0,-1 0 0,6 8 0,-8-11-12,0 1-1,-1 0 1,1-1 0,-1 1-1,1 0 1,-1 0 0,0 0-1,-1 0 1,1 1 0,0-1-1,-1 0 1,0 0 0,1 0-1,-1 0 1,0 1 0,-1-1-1,1 0 1,-1 0 0,1 0-1,-1 0 1,0 0 0,0 0-1,0 0 1,-1 0 0,1 0-1,-3 4 1,-2 1 14,-1-1 0,1 0-1,-2 0 1,1 0 0,0-1-1,-1 0 1,0-1 0,-1 1 0,1-1-1,-16 5 1,-14 11 7,37-21-32,1 1-1,-1-1 1,0 1-1,0 0 0,1-1 1,-1 1-1,0 0 1,1-1-1,-1 1 1,0 0-1,1 0 1,-1 0-1,1 0 1,-1 0-1,1-1 1,0 1-1,-1 0 0,1 0 1,0 0-1,0 0 1,0 0-1,0 0 1,0 0-1,0 0 1,0 0-1,0 0 1,0 0-1,0 0 1,0 0-1,1 0 1,-1 0-1,0 0 0,1 0 1,-1 0-1,1 0 1,-1 0-1,1-1 1,-1 1-1,1 0 1,1 1-1,3 5-84,0 0-1,1-1 0,11 10 1,-10-10 32,15 16-125,-6-8 77,-1 0-1,0 1 1,-1 1-1,22 34 1,-34-46 111,1 0 0,-1 0 1,0 0-1,-1 0 0,1 1 0,-1-1 1,0 1-1,0-1 0,0 1 0,0-1 1,-1 1-1,0 0 0,0-1 0,0 1 1,-1 0-1,1-1 0,-1 1 0,0-1 1,0 1-1,-1-1 0,1 0 0,-1 1 1,0-1-1,0 0 0,-1 0 0,1 0 1,-1 0-1,-3 3 0,-2 2 113,-1-1-1,0 0 1,0-1 0,0 0-1,-1 0 1,0-1-1,-1 0 1,1-1-1,-1 0 1,0 0 0,0-2-1,-20 6 1,22-7-36,-1 0 0,1-1 0,0 0 0,0 0 1,-1-1-1,1 0 0,0-1 0,0 0 0,-1 0 0,1-1 1,0-1-1,0 1 0,1-1 0,-1 0 0,0-1 0,-13-8 0,18 9-179,1 0-1,-1 0 1,1-1-1,0 1 0,0 0 1,0-1-1,0 0 1,1 0-1,0 0 0,0 0 1,0 0-1,0 0 1,0-1-1,0-4 0,1 6-43,0 0-1,1 0 0,-1 0 0,1 0 1,0 0-1,0 0 0,0 0 0,1 0 1,-1 0-1,1 1 0,-1-1 0,1 0 1,0 0-1,0 0 0,0 0 0,1 1 1,-1-1-1,0 0 0,1 1 0,0-1 1,0 1-1,3-4 0,9-5-646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25790,'2'5'1904,"-2"-4"-1560,-2 3-168,2 2 392,-1 4-368,1 4 376,0-2-536,-3-6-40,0 5-40</inkml:trace>
  <inkml:trace contextRef="#ctx0" brushRef="#br0" timeOffset="1">16 329 19756,'0'7'2609,"0"-3"-1625,0 0 1649,0-5-2017,-4 1-1264,0 1 399,-3 2-311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13883,'15'-19'10352,"-17"33"-7588,-6 27-1836,-28 147 570,30-146-1823,2 0 1,2 61-1,4-93-625,0-8-34,2-16 214,-4-9 283,-1-6-88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16179,'-7'-7'1889,"11"2"-929,9 1-336,7 1 1433,1-1-625,10 1-288,4 1-96,5 2-367,5 0-97,6 3-168,0-1-128,0 1-512,2 1-344,-4-1-665,-6-3 1017,-6 0-176,-4 0-168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15251,'0'1'136,"0"-1"-1,0 0 1,0 1-1,0-1 1,0 1-1,0-1 1,0 1-1,0-1 1,0 1-1,0-1 1,0 1-1,0-1 1,0 0-1,0 1 1,0-1-1,0 1 1,0-1-1,1 1 1,-1-1-1,0 0 1,0 1-1,0-1 1,1 0-1,-1 1 1,0-1-1,1 1 1,-1-1-1,0 0 1,1 0-1,-1 1 1,0-1-1,1 0 1,-1 0-1,1 1 1,-1-1-1,0 0 1,1 0-1,-1 0 1,1 0-1,-1 0 1,1 0-1,0 1 1,23 6 2495,-21-7-2390,32 7 876,1-1 0,-1-2-1,39-1 1,-48-4-1793,-1 0 0,1-2 0,0-1 0,49-13 0,-52 6-848,-22 11 1449,0-1 1,-1 1-1,1-1 0,0 0 1,0 1-1,0-1 1,-1 0-1,1 1 0,0-1 1,-1 0-1,1 0 1,-1 0-1,1 0 0,-1 1 1,1-1-1,-1 0 0,0 0 1,1 0-1,-1 0 1,0 0-1,1-2 0,-7-7-992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16644,'5'10'2280,"8"-3"-1264,9-4-200,5-1 1105,10-4-305,5-1-87,4-2-449,-3 0-200,-2-2-376,-2 0-304,-9 1-752,-4 3-496,-10 2 824,-2-1-184,-4-2-177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12 159 15395,'5'-7'930,"2"-1"4,-1-1 1,0 0 0,-1 0-1,1-1 1,3-11 0,-19 62 4314,-10 34-5325,13-47 127,0 1 1,-4 52-1,11-79-45,-1-1 0,1 0 0,0 0-1,0 0 1,0 0 0,0 0-1,0 0 1,0 0 0,1 0-1,-1 0 1,0 1 0,0-1 0,1 0-1,-1 0 1,1 0 0,-1 0-1,1 0 1,-1 0 0,1-1-1,0 1 1,-1 0 0,1 0 0,0 0-1,1 1 1,0-2 5,-1 1-1,1-1 1,-1 0 0,0 1-1,1-1 1,-1 0 0,1 0-1,-1 0 1,1 0 0,-1 0-1,1-1 1,-1 1 0,0 0-1,1-1 1,-1 1 0,2-1-1,5-3 34,0 0-1,0 0 0,-1 0 1,1-1-1,8-8 1,8-9 92,-2 0 0,33-42 0,-42 48-81,-2-1-1,1-1 0,-2 0 1,-1-1-1,9-21 0,-16 28 23,-12 25-65,-13 27-27,18-32 9,1 0 1,0 1 0,0 0-1,1 0 1,0 0 0,1 0-1,0 0 1,0 1 0,-1 18-1,3-27 10,1 0 0,-1 1 0,0-1 0,1 0-1,-1 1 1,1-1 0,-1 0 0,1 0-1,-1 0 1,1 0 0,0 0 0,0 0-1,-1 0 1,1 0 0,0 0 0,0 0 0,0 0-1,0 0 1,0 0 0,0-1 0,0 1-1,1 0 1,-1-1 0,0 1 0,0-1-1,1 1 1,-1-1 0,0 0 0,0 0 0,1 1-1,-1-1 1,0 0 0,3 0 0,4 0 13,1-1-1,-1 0 1,1 0 0,8-3 0,-6 2 5,2-1 24,3 0-40,0 0 0,0 1 1,0 1-1,26 1 1,-39 0 1,0 0 0,0 0 0,0 1 0,0-1 1,0 1-1,0 0 0,0 0 0,0 0 0,0 0 1,0 1-1,-1-1 0,1 1 0,0-1 1,-1 1-1,0 0 0,1 0 0,-1 0 0,0 0 1,0 1-1,0-1 0,0 1 0,0-1 1,-1 1-1,1 0 0,-1-1 0,0 1 0,0 0 1,0 0-1,0 0 0,1 6 0,-6-55 1058,5-92 1,0 118-1157,-1 11-191,0 0 0,0 0 0,1 0 0,0 1 0,0-1 0,1 1 0,1-1 0,4-11-1,-6 18 235,-1 1 18,1 1 0,-1 0 1,0-1-1,1 1 0,-1-1 0,0 1 1,0-1-1,0 1 0,1-1 0,-1 1 0,0-1 1,0 1-1,0-1 0,0 1 0,0-1 0,0 1 1,0-1-1,0 1 0,0 0 0,0-1 1,0 1-1,0-2 0,-5-2-471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 16692,'-6'-8'2112,"8"8"-1200,2-2-384,5 1 1753,1 1-1529,4 3 712,2-3-1080,1 1-256,0 3-8</inkml:trace>
  <inkml:trace contextRef="#ctx0" brushRef="#br0" timeOffset="1.48">198 0 20036,'0'4'2161,"-3"2"-1273,0-2-384,2 2 1264,1 1-567,0-1-769,1 0-688,2 0 320,-3-4-120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19684,'2'19'2393,"-2"2"-1569,-3 6-336,3 3 1304,-3 5-767,-1-1-81,1-1-728,0 0-368,2-7-688,1-5-369,-3-13 937,-2-8-216,0-16-168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0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4804 163 7898,'-899'-21'168,"4"91"904,596-32 120,-539 143-1,637-114-924,-209 102 0,267-99-280,3 6 0,-256 186 0,336-217 72,2 3 0,3 3-1,1 1 1,-68 88 0,94-102-20,1 1 1,2 2-1,2 0 0,2 1 1,1 1-1,3 1 0,1 1 1,-12 58-1,17-49-13,3 1-1,3 0 1,1 0 0,3 0-1,3 0 1,9 64-1,-5-82 8,2 0 0,2 0 0,0-1 0,3 0 0,1-1 0,1-1 0,2 0 0,2-1 0,41 57 0,-23-47-3,1-2-1,2-1 0,2-2 0,2-2 0,87 56 0,-45-42-5,3-3-1,134 49 1,-94-51 5,2-6 1,2-5-1,144 16 0,414 7 95,158-57-22,1-43 36,417-89 420,-1026 89-504,-1-12-1,404-148 1,-186 1-110,-358 148 29,-3-4-1,127-98 0,-176 116 16,-1-1-1,-2-2 0,-1-2 0,56-78 0,-79 93 34,-2-1-1,0-1 1,-3-1-1,-1 0 1,-1-1 0,-2-1-1,-1 0 1,-2 0-1,6-41 1,-11 28 41,-1 0 1,-3 1 0,-1-1-1,-3 0 1,-2 1 0,-2 0-1,-1 0 1,-3 1 0,-2 0-1,-39-87 1,17 62-35,-3 1 0,-3 2-1,-3 2 1,-3 2 0,-98-103 0,86 109-51,-1 3 0,-97-66-1,57 55-72,-114-56 1,118 77-9,-2 4 1,-1 4-1,-2 4 1,-1 5-1,-183-25 1,131 36-118,1 7 0,-1 7 0,-209 22 0,202 0-8,-314 79 0,257-33 122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6 402 13867,'0'1'207,"0"0"1,0 0-1,0 0 1,0 0-1,-1-1 1,1 1-1,0 0 1,0 0-1,0 0 1,-1 0-1,1 0 0,0 0 1,-1 0-1,1-1 1,-1 1-1,0 1 1,9-13 1597,28-23-1531,1 3 0,54-37 1,-73 57-261,0 1 1,1 0 0,1 1-1,-1 2 1,1 0 0,0 1-1,1 0 1,22-1 0,-14 4 0,-1 1 0,1 2 0,-1 1 1,41 7-1,115 31 29,-60-11-20,-39-14-27,1-4 1,1-4 0,-1-4 0,1-3-1,-1-4 1,121-23 0,-48 0-24,478-65 80,-532 85-26,0 4 0,0 5-1,0 4 1,117 22-1,67 35-18,48 9 174,-264-60 80,2-3 0,120-3 0,155-37 700,-78 3-593,-202 25-317,257-30 437,-286 26-379,-1-1 1,0-3-1,-1 0 0,0-3 0,70-37 0,-93 43-72,39-25-360,-52 32 278,0 0 0,0-1 0,0 1 0,-1 0-1,1-1 1,-1 0 0,0 0 0,0 1 0,0-1-1,0 0 1,0-1 0,-1 1 0,1 0-1,0-4 1,-2 6 33,0 0 0,0 0 0,0 0 0,0 0 0,0 0 0,0 0 0,0 0 0,0 0-1,0 0 1,0 0 0,-1 0 0,1 0 0,0 0 0,-1 1 0,0-3 0,-12-11-218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22341,'1'0'2152,"0"2"-1656,-1 4-216,3 1 1129,4 5-1337,2-1-656,4 2 63,3-1 297,5 2-152,5-1-136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18060,'-32'15'3507,"27"-14"-3193,0 1 0,0 0-1,1 0 1,-1 0-1,1 0 1,0 1-1,-1 0 1,1 0-1,-6 6 1,10-9-335,0 1 0,-1 0 0,1 0 1,-1 0-1,1 0 0,0 0 1,0 0-1,0 0 0,0 0 0,-1 0 1,1 0-1,0 0 0,1 0 1,-1 0-1,0 0 0,0 0 0,0 0 1,1 0-1,-1 0 0,0 0 1,1 0-1,-1 0 0,1 0 0,-1-1 1,1 1-1,-1 0 0,1 0 1,0 0-1,-1-1 0,1 1 0,0 0 1,-1-1-1,1 1 0,1 0 1,33 24-756,-30-23 692,7 5-25,-1 1 0,1 0 0,-2 0 1,1 1-1,-1 1 0,0 0 0,10 13 0,-18-20 175,0 0-1,0-1 1,-1 1 0,1 0 0,0 1 0,-1-1-1,0 0 1,0 0 0,0 1 0,0-1-1,-1 0 1,1 1 0,-1-1 0,0 0 0,0 1-1,0-1 1,0 1 0,-1-1 0,1 1 0,-1-1-1,0 0 1,0 0 0,0 1 0,0-1-1,-1 0 1,1 0 0,-1 0 0,0 0 0,0 0-1,0-1 1,0 1 0,0 0 0,-1-1-1,-3 3 1,1 0 150,0-1 0,-1 0 0,1-1 0,-1 1 0,0-1 0,0 0 0,-1 0 0,1-1 0,-1 0 0,1 0 0,-1-1 0,-7 2 0,12-3-252,0 0-1,0 1 0,0-1 0,0 0 1,0 0-1,0-1 0,-1 1 0,1 0 1,0-1-1,0 1 0,0-1 1,0 1-1,0-1 0,0 0 0,1 0 1,-1 0-1,0 0 0,0 0 0,0-1 1,1 1-1,-1 0 0,1-1 0,-1 1 1,1-1-1,0 0 0,-1 1 0,1-1 1,0 0-1,0 0 0,0 0 0,0 0 1,1 0-1,-1 0 0,1 0 0,-1 0 1,1 0-1,-1 0 0,1 0 0,0 0 1,0 0-1,0 0 0,1-3 0,-1-2-109,0 0-1,1 0 0,1 0 0,-1 1 0,1-1 0,5-12 0,10-10-581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17852,'1'3'281,"0"0"1,-1 0 0,1 0-1,-1 1 1,0-1-1,0 0 1,0 0 0,0 0-1,-1 0 1,1 1-1,-1-1 1,-1 3 0,-1 11 707,-24 237 2206,17 3-4771,7-284 746,-1 0 1,0 0-1,-2 0 0,-2 1 1,-10-27-1,9 26 612,-30-80 2804,39 106-2477,-1 0 0,1 1 0,0-1-1,0 0 1,0 0 0,-1 1 0,1-1-1,0 0 1,0 1 0,0-1 0,0 0-1,0 0 1,0 1 0,1-1 0,-1 0-1,0 1 1,0-1 0,0 0 0,1 1-1,-1-1 1,0 0 0,1 1 0,-1-1-1,1 0 1,-1 1 0,0-1 0,2 0-1,-1 0 25,1 0 0,-1 0 1,1 1-1,0-1 0,-1 0 0,1 1 0,0-1 0,-1 1 0,1-1 0,0 1 0,2 0 0,9 0 137,-1 0 0,23 4 0,-22-2-182,153 22-1618,-121-16 1182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20044,'-2'34'1343,"-1"1"1,-8 33-1,-4 40-834,15-107-489,0 1 0,-1 0 0,1-1 0,0 1 0,1-1 0,-1 1 0,0 0 0,0-1 0,1 1 0,-1-1 1,1 1-1,-1-1 0,1 1 0,1 2 0,-2-4-5,1 0-1,-1 1 1,0-1 0,1 0-1,-1 1 1,1-1 0,-1 0-1,1 0 1,-1 0 0,1 1 0,-1-1-1,1 0 1,-1 0 0,1 0-1,0 0 1,-1 0 0,1 0-1,-1 0 1,1 0 0,-1 0-1,1 0 1,-1 0 0,1 0 0,-1-1-1,1 1 1,-1 0 0,2-1-1,2-1 57,0-1 0,1 0 0,-1 0 0,0 0 0,0 0 0,-1-1 0,4-4 0,18-21 173,-2 0 1,-1-2 0,-2-1-1,26-54 1,-51 100-176,1 1-1,-4 16 1,7-24-62,-1 1-1,1-1 0,1 0 1,-1 0-1,1 0 1,1 1-1,-1-1 1,1 0-1,3 12 1,-4-18-3,1 0 1,-1 1 0,1-1 0,-1 0 0,1 0 0,0 0 0,0 0 0,-1 0 0,1 0 0,0 0 0,0 0 0,0 0 0,0 0 0,0 0 0,0 0 0,1-1 0,-1 1 0,0 0 0,0-1 0,0 1-1,1-1 1,-1 1 0,0-1 0,2 1 0,0-1 7,0 0 0,0 0 0,0-1 0,0 1 0,0-1 0,0 1 0,0-1-1,0 0 1,0 0 0,3-2 0,5-3 34,0 0-1,-1 0 0,0-2 1,12-10-1,-9 6 35,-1-1 0,13-18 0,17-19 69,-58 103-273,12-40-108,0 0 0,0 1 0,2-1-1,-1 1 1,2 0 0,0 0 0,1 19 0,0-32 204,0-1 1,0 0 0,0 1 0,0-1 0,0 0 0,0 1-1,0-1 1,0 0 0,0 1 0,0-1 0,0 0 0,0 1 0,0-1-1,0 1 1,0-1 0,0 0 0,1 0 0,-1 1 0,0-1-1,0 0 1,0 1 0,1-1 0,-1 0 0,0 1 0,0-1-1,1 0 1,-1 0 0,0 0 0,0 1 0,1-1 0,-1 0 0,0 0-1,1 0 1,-1 0 0,0 1 0,1-1 0,-1 0 0,1 0-1,-1 0 1,0 0 0,1 0 0,-1 0 0,0 0 0,1 0-1,-1 0 1,0 0 0,1 0 0,-1 0 0,0-1 0,1 1 0,13-14-562,-1-8-126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15307,'0'8'1064,"3"4"-1280,4-1 184,2 1 649,11-1-657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203 208 16019,'-12'4'456,"0"0"0,0 1 0,0 0 0,1 0 0,0 1 0,0 1 0,0 0 0,1 0 0,0 1 0,1 1 0,-1 0 0,1 0 0,1 0 0,0 1 0,1 0 0,-1 1 0,2 0 0,0 0 0,-8 20 0,12-27-413,1-1 0,1 0 1,-1 1-1,0 0 1,1-1-1,0 1 0,0-1 1,0 1-1,0-1 1,0 1-1,1 0 0,0-1 1,0 1-1,0-1 1,2 5-1,-2-6-34,0 0-1,0 0 0,1 0 1,-1 0-1,1 0 1,-1-1-1,1 1 1,0-1-1,0 1 1,0-1-1,-1 0 1,1 0-1,0 0 1,1 0-1,-1 0 1,0 0-1,0 0 1,0-1-1,0 1 1,1-1-1,-1 1 1,0-1-1,1 0 1,-1 0-1,4 0 1,3-1 2,-1-1 1,0 0 0,0 0-1,0 0 1,0-1 0,0 0-1,0-1 1,7-4 0,60-40 59,-69 44-65,37-28 32,-2-1-1,52-54 0,-71 64-20,-1-1 0,-1-1 0,-1-1 0,-2-1 0,19-37 0,-34 59-12,0 0 0,0 1 0,-1-1 0,2-10 0,-2 15-4,-1-1 0,0 1 0,0-1 0,0 1 0,0-1 0,0 1 0,0-1 0,0 1 0,0-1 1,0 0-1,0 1 0,0-1 0,0 1 0,0-1 0,0 1 0,-1-1 0,1 1 0,0-1 0,0 1 0,-1-1 1,1 1-1,0-1 0,0 1 0,-1-1 0,1 1 0,-1 0 0,1-1 0,0 1 0,-1 0 0,1-1 0,-1 1 1,1 0-1,-1-1 0,1 1 0,-1 0 0,1 0 0,-1 0 0,1-1 0,-1 1 0,1 0 0,-1 0 0,1 0 1,-1 0-1,0 0 0,1 0 0,-1 0 0,1 0 0,-1 0 0,1 0 0,-1 1 0,1-1 0,-1 0 0,1 0 1,-1 0-1,1 1 0,-1-1 0,1 0 0,-2 1 0,-4 2 4,1 0 0,-1 1 0,0-1 0,1 1 0,0 0 0,0 1 0,0-1 0,1 1-1,-1 0 1,-5 9 0,-6 9 18,-14 29 0,23-39-13,0 0 0,1 0 1,1 1-1,0 0 0,1 0 0,0 0 0,-2 19 1,6-30-8,-1 1 0,1-1 0,0 0 1,0 1-1,1-1 0,-1 0 0,0 1 1,1-1-1,0 0 0,0 0 1,0 1-1,0-1 0,1 0 0,-1 0 1,1 0-1,0 0 0,0-1 0,0 1 1,0 0-1,0-1 0,0 1 0,1-1 1,-1 0-1,1 0 0,0 0 0,0 0 1,-1 0-1,1-1 0,0 1 0,1-1 1,-1 0-1,0 1 0,0-2 0,0 1 1,1 0-1,-1-1 0,5 1 0,0 0 9,1 0 0,0-1-1,0 0 1,0-1 0,0 0-1,0 0 1,-1-1-1,1 0 1,14-5 0,-10 1 13,0 0 0,0-1 0,0 0 0,-1-1 0,16-14 0,-6 3 13,-1-2 0,-1 0 0,-1-1 0,-2-1 0,22-34 0,-32 46-37,0 0 0,-1-1 0,0 0 0,-1 0-1,-1 0 1,1 0 0,3-20 0,-9 32-2,1 0-1,0 0 1,0 1 0,-1-1 0,1 0 0,0 0-1,0 0 1,-1 1 0,1-1 0,0 0 0,0 0-1,-1 0 1,1 0 0,0 0 0,-1 0-1,1 0 1,0 1 0,-1-1 0,1 0 0,0 0-1,-1 0 1,1 0 0,0 0 0,-1-1 0,1 1-1,0 0 1,-1 0 0,1 0 0,0 0 0,0 0-1,-1 0 1,1 0 0,0-1 0,-1 1-1,1 0 1,0 0 0,0 0 0,-1-1 0,1 1-1,0 0 1,0 0 0,0-1 0,-1 1 0,1 0-1,0 0 1,0-1 0,0 1 0,0 0 0,0-1-1,-1 1 1,1 0 0,0-1 0,0 1-1,0 0 1,0-1 0,0 1 0,0 0 0,0-1-1,0 1 1,0 0 0,0 0 0,0-1 0,1 1-1,-1 0 1,0-1 0,0 1 0,0-1-1,-18 18-51,4 4 62,0 0 0,2 1 0,0 1 0,2-1 0,0 2 0,1 0 0,2 0 1,0 0-1,2 1 0,-4 33 0,9-50-52,-1 1 0,1-1 0,0 0-1,1 1 1,0-1 0,0 0 0,1 0 0,0 0 0,1 0 0,-1 0 0,2 0 0,6 13 0,1-12-469,-7-15-383,-4 3 741,0 1 1,0-1-1,0 0 0,0 0 0,0 0 1,-1 1-1,0-5 0,-6-9-45,0 0-1,0 0 1,-2 1-1,-12-18 1,-12-22 1456,33 55-1218,-1-1 0,1 0 0,-1 1-1,1-1 1,-1 0 0,1 0 0,-1 1-1,1-1 1,0 0 0,-1 0 0,1 0 0,0 1-1,0-1 1,0 0 0,-1 0 0,1 0-1,0 0 1,0 1 0,0-1 0,1 0 0,-1 0-1,0 0 1,0 0 0,0 1 0,1-1-1,-1 0 1,0 0 0,1 0 0,-1 1 0,0-1-1,1 0 1,-1 1 0,1-1 0,-1 0 0,1 1-1,0-1 1,-1 0 0,1 1 0,0-1-1,-1 1 1,1-1 0,0 1 0,0 0 0,-1-1-1,1 1 1,0 0 0,0-1 0,0 1-1,-1 0 1,1 0 0,0 0 0,0 0 0,0 0-1,0 0 1,1 0 0,9 0-341,0 0 1,-1 1-1,19 3 1,-15-1-893,57 6-166,-35-6 556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115 258 14003,'-36'32'4427,"23"-21"-3002,1 0 1,-12 14-1,20-21-1291,1 0 0,0 0-1,0 0 1,1 0 0,-1 1-1,1 0 1,0-1 0,0 1-1,1 0 1,0 0 0,-2 6 0,3-11-106,0 1 0,0 0 0,0-1 0,0 1 0,0 0 0,0-1 0,0 1 1,0 0-1,0 0 0,0-1 0,0 1 0,0 0 0,0-1 0,0 1 0,1 0 1,-1-1-1,0 1 0,1 0 0,-1-1 0,0 1 0,1-1 0,-1 1 0,1 0 1,-1-1-1,1 1 0,-1-1 0,1 1 0,0 0 0,1-1 20,-1 0 1,0 1-1,1-1 0,-1 0 0,1 0 1,-1 1-1,1-1 0,-1 0 0,1 0 1,-1-1-1,1 1 0,2-1 0,3-1 102,1 0-1,-1-1 1,0 0-1,7-5 0,3-2 50,-2-1-1,1 0 1,-1-1-1,-1-1 1,21-24-1,-26 26-171,0 0-1,-1-1 1,0 1-1,-1-1 0,-1-1 1,0 0-1,0 1 0,5-21 1,-11 32-32,0 0 0,1 0 1,-1 0-1,0 0 0,0 0 1,0 0-1,0 0 0,0 0 1,0 0-1,0 0 1,0 0-1,0 0 0,0 0 1,0 0-1,-1 0 0,1 0 1,0 1-1,-1-1 0,0-2 1,0 3-1,1 0 0,-1 0 0,1 0 0,-1 0 0,0 0 0,1 0 0,-1 0 0,1 0 0,-1 0 0,1 0 0,-1 0 0,0 0 0,1 1 0,-1-1 0,1 0 0,-1 0 0,1 0 0,-1 1 0,1-1 0,-1 0 0,1 1 0,0-1 0,-1 1 1,1-1-1,-1 0 0,1 1 0,0-1 0,-1 1 0,1-1 0,0 1 0,0-1 0,-1 1 0,1-1 0,0 2 0,-4 4-17,0 0-1,0 1 1,1 0 0,0 0-1,1 0 1,0 0 0,-3 13 0,4-18 24,1-1 1,0 1 0,-1-1-1,1 1 1,0-1 0,0 1-1,0-1 1,0 1 0,0-1-1,0 1 1,1-1 0,-1 0 0,0 1-1,1-1 1,-1 1 0,1-1-1,-1 0 1,1 1 0,0-1-1,0 0 1,0 1 0,-1-1-1,1 0 1,0 0 0,0 0-1,1 0 1,-1 0 0,0 0 0,0 0-1,0 0 1,1-1 0,-1 1-1,0 0 1,1-1 0,-1 1-1,1-1 1,-1 1 0,0-1-1,1 0 1,-1 1 0,1-1-1,-1 0 1,1 0 0,1 0 0,6-1-79,-1 0 1,0-1-1,1 0 1,-1 0-1,0-1 1,0 0 0,0 0-1,0 0 1,-1-1-1,1-1 1,-1 1 0,0-1-1,0 0 1,-1-1-1,1 0 1,8-11-1,-1 2-809,-1-2-1,-1 0 0,0 0 1,-1-1-1,14-32 0,-11 12-199,-3 4-314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13795,'3'0'4465,"-3"1"-4379,13-11 2166,17-15-6,-5-1-1237,-2 0 1,-1-1 0,20-32 0,50-95-429,-28 43-496,-40 73-80,-11 19 88,0-1 1,-2-1 0,18-42 0,-28 62-81,-1 1 0,0-1 0,1 0 0,-1 0 1,0 1-1,0-1 0,0 0 0,0 0 1,0 1-1,1-1 0,-1 0 0,0 0 0,-1 0 1,1 1-1,0-1 0,0 0 0,0 0 0,0 1 1,-1-1-1,1-1 0,-1 2-5,1 0 1,-1-1-1,1 1 0,-1 0 0,1 0 1,-1 0-1,1 0 0,0-1 0,-1 1 1,1 0-1,-1 0 0,1 0 0,-1 0 1,1 0-1,-1 0 0,1 0 0,-1 1 1,1-1-1,-1 0 0,1 0 0,-1 0 1,1 0-1,-1 1 0,-3 1 25,0 0 0,0 0 0,0 1 0,0-1 0,-5 5 0,-6 9-15,0 1-1,0 1 0,2 0 1,-20 34-1,-37 88 15,51-101 18,-14 34 131,-43 139 0,63-165-159,3 0 1,1 1-1,3 0 0,-1 63 0,7-104-77,0-4-1,-1-1 0,1 0 0,0 1-1,0-1 1,1 0 0,-1 0-1,0 1 1,1-1 0,-1 0 0,1 0-1,1 4 1,-1-6 37,-1 0 0,0 0-1,0 1 1,0-1 0,1 0 0,-1 0 0,0 0-1,0 0 1,0 0 0,1 0 0,-1 0-1,0 0 1,0 0 0,1 0 0,-1 0 0,0 0-1,0 0 1,0 0 0,1 0 0,-1 0 0,0 0-1,0 0 1,0 0 0,1-1 0,-1 1-1,0 0 1,0 0 0,0 0 0,1 0 0,-1 0-1,0 0 1,0-1 0,0 1 0,0 0-1,0 0 1,1 0 0,-1 0 0,0-1 0,0 1-1,0 0 1,0 0 0,0 0 0,0-1-1,0 1 1,0 0 0,0 0 0,7-13-77,-7 12 50,11-28-271,1-10-133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0 645 18364,'9'-1'541,"0"1"1,-1-2-1,1 1 0,-1-1 1,1 0-1,-1-1 0,11-5 1,55-31 1649,-62 32-1664,18-12-65,-1-1 0,-1-2 0,0-1 0,-2 0 0,46-55 0,-40 36-335,-1 0-1,-2-2 1,32-67-1,-52 94-135,-1-1 0,-1 1 0,0-1 0,-1 0 0,6-37 0,-11 55 6,-1-1 0,0 1 0,0-1 1,0 1-1,0 0 0,0-1 0,0 1 1,0-1-1,0 1 0,0-1 0,0 1 1,0-1-1,0 1 0,0 0 0,0-1 1,0 1-1,0-1 0,0 1 0,-1-1 1,1 1-1,0 0 0,0-1 0,-1 1 0,1 0 1,0-1-1,0 1 0,-1 0 0,1-1 1,-1 1-1,-9 6-47,-9 17-7,-38 77 73,-49 115 0,105-212-12,-36 80 27,5 2-1,3 1 1,4 1-1,-21 137 0,31-136-2295,15-88 2179,-1 0 1,1-1-427,0 1 427,0 0-1,-1 0 1,1 0 0,0 0-1,0 0 1,0 0 0,0 0 0,0 0-1,0 0 1,-1 0 0,1 0-1,0 0 1,0 0 0,0 0-1,0 0 1,0 0 0,0 0-1,-1 0 1,1 0 0,0 0-1,0 0 1,0 0 0,0 0-1,0 0 1,0 0 0,0 0-1,-1 0 1,1 1 0,0-1-1,0 0-169,0-10-258,2 0 1,-1 0-1,4-10 1,-5 19 465,9-38-1148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15427,'1'2'351,"0"-1"0,0 0 0,0 1 0,0-1 0,0 0 0,0 0 0,1 0 0,-1 0 0,0 0-1,1 0 1,-1 0 0,0 0 0,1-1 0,-1 1 0,1-1 0,0 1 0,-1-1 0,1 1 0,-1-1 0,1 0 0,0 0-1,-1 0 1,3 0 0,4 1 509,0-1 1,0-1-1,13-1 0,-13 0-633,1 0 0,-1-1 0,0 0-1,0-1 1,0 0 0,0 0 0,-1 0 0,1-1 0,-1 0 0,7-7 0,-11 9-209,0 0 1,0 0 0,0 0-1,0 0 1,0 0 0,-1-1-1,0 1 1,1-1 0,-1 0-1,0 0 1,-1 0-1,1 0 1,-1 0 0,0 0-1,0 0 1,0 0 0,0-1-1,-1 1 1,1 0 0,-1 0-1,-1-1 1,1-4-1,-1 8-21,1 0-1,0 0 0,0 0 1,0 0-1,-1 0 0,1 0 0,0 0 1,-1 1-1,1-1 0,-1 0 0,1 0 1,-1 0-1,1 1 0,-1-1 0,0 0 1,1 1-1,-1-1 0,0 0 0,0 1 1,1-1-1,-1 1 0,0-1 0,0 1 1,0 0-1,0-1 0,-1 1 1,0-1-6,0 1 1,0 0 0,0 0-1,0 1 1,0-1 0,0 0-1,0 1 1,0-1 0,0 1-1,0 0 1,-3 1 0,-3 2-23,1 1 1,-1-1-1,1 2 1,-10 8-1,6-4-11,1 1-1,1 1 1,-16 22 0,21-27 34,0 0 1,0 0-1,1 0 1,0 1 0,0-1-1,1 1 1,0-1-1,-2 15 1,4-21 6,0 0 1,0 1-1,0-1 1,0 1-1,0-1 0,0 0 1,0 1-1,1-1 1,-1 0-1,0 0 0,1 1 1,-1-1-1,1 0 1,0 0-1,-1 1 0,1-1 1,0 0-1,0 0 1,0 0-1,0 0 0,1 1 1,0-1-2,0 0 0,0 1 0,0-1 0,0 0 0,0-1 0,1 1 0,-1 0 0,0-1 0,1 1 0,-1-1 0,3 0 0,6 1-6,1-2 1,-1 0 0,22-4-1,-32 4 8,104-28-18,-75 19-46,0 1 1,0 2 0,33-4-1,-61 11 51,0 0 0,0-1-1,-1 1 1,1 0 0,0 0-1,0 1 1,0-1-1,-1 0 1,1 0 0,0 1-1,-1-1 1,1 1 0,0 0-1,2 1 1,-3-1 6,0 0 0,-1-1 0,1 1 0,-1 0 1,1 0-1,-1 0 0,0 0 0,1 0 0,-1 0 0,0 0 0,0 0 0,1 0 0,-1 0 0,0 0 0,0 0 1,0 0-1,0 0 0,0 0 0,-1 0 0,1 0 0,0 0 0,0 0 0,-1 0 0,1 0 0,0 0 0,-2 1 1,-6 16-35,6-13 69,-1 0 1,1 0-1,0 1 1,0-1 0,1 0-1,-2 9 1,3-13-20,0 0 0,0 0 0,0 0 0,0-1 0,0 1 0,0 0 0,0 0 0,1 0 0,-1-1 1,0 1-1,0 0 0,1 0 0,-1-1 0,1 1 0,-1 0 0,0-1 0,1 1 0,-1 0 0,1-1 0,1 2 0,-1-2 6,1 1 0,-1 0 1,1 0-1,0-1 0,-1 1 0,1-1 0,0 0 0,-1 1 0,1-1 0,0 0 1,-1 0-1,1 0 0,3 0 0,14-3-118,1-1 0,-1-1 0,0 0-1,0-1 1,29-15 0,22-6-1118,-56 24 809,-10 7-226,-4-2 581,-1 0 0,0 0 0,1-1-1,-1 1 1,0 0 0,0 0 0,0-1-1,0 1 1,0-1 0,-2 3 0,-2 3 22,-6 6-230,1 1 0,0 0 0,1 1 0,-8 19 1,17-27 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5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18028,'0'-4'1632,"1"5"-1104,2 7-232,2 7 841,-1 3-273,2 5-400,-2 1-152,0 6-152,0 0-32,1 0-32,-4 0-16,1-4-136,-1-2-208,-1-5-472,0-2-272,-1-10 792,-4-12-689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0 23565,'7'22'1840,"-4"12"-1343,0 8-209,5 14 464,0 4-128,-1 10-88,0 5-72,-7 5-264,-9 6-48,-15 4-56,-10 0-56,-18 4-112,-8-3-168,-15 1-808,-12-5-2057,-9-11 2673,0-10-368,8-18-352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3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10274,'37'2'6479,"-2"3"-3344,28 2-330,152-10 1010,-71-5-4475,-82 4-776,-55 3 1366,9 0-2461,-14 2 1086,-9 0 554,-8 3-252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15979,'12'11'1697,"16"-7"-961,8-1-224,17-3 720,7-4-39,11-2-161,5-2-176,0-1-288,-5 0-160,-8 2-288,-4 3-280,-17 3 1256,-9-1-1056,-18 2 48,-12 0-8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18740,'6'-2'2176,"-2"4"-1471,-3 11-233,-1 4 1112,-1 10-512,-1 5-160,-2 6-447,0 4-161,0 5-88,-1 1-40,4-5-280,-2-3-192,3-3-401,-1-6-279,-1-10 1688,-1-11-920,-3-13-112,1-9-96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17428,'-1'-3'193,"1"-1"-1,0 0 1,1 0 0,-1 1 0,1-1 0,-1 0-1,1 1 1,0-1 0,0 0 0,1 1 0,-1-1-1,1 1 1,0 0 0,3-5 0,-1 2 82,0 1 1,1 0-1,0 0 0,1 0 1,-1 0-1,1 1 1,7-5-1,4 0 222,0 0 0,1 1-1,0 1 1,34-8 0,-30 9-320,1 2 1,0 1 0,0 0 0,0 2-1,0 1 1,29 3 0,-43-2-157,1 0 1,-1 0-1,0 1 0,1 1 0,-1 0 1,0 0-1,-1 1 0,1 0 0,-1 0 1,1 1-1,-1 0 0,0 0 0,-1 1 1,0 0-1,0 0 0,0 1 0,10 13 1,-14-16-22,-1 0 1,0 0 0,1 0 0,-2 0 0,1 1-1,0-1 1,-1 1 0,0-1 0,0 1 0,0-1-1,-1 1 1,1 0 0,-1-1 0,0 1 0,-2 9-1,1-7 0,-1 0-1,0 0 0,-1 0 1,0 0-1,0 0 0,0 0 1,-1-1-1,0 0 0,-6 8 1,-3 1 7,-1-1-1,0 0 1,-1-1 0,0-1 0,-1 0-1,-30 17 1,22-17-8,-48 20-1,72-32-3,0 0-1,0 0 1,0 0-1,0 0 1,0 0-1,0 0 1,0 0-1,0 0 1,1 0-1,-1 0 1,0 0-1,0 0 0,0 0 1,0 0-1,0 0 1,0 0-1,0 0 1,0 0-1,1 0 1,-1 0-1,0 0 1,0 1-1,0-1 1,0 0-1,0 0 1,0 0-1,0 0 0,0 0 1,0 0-1,0 0 1,1 0-1,-1 0 1,0 0-1,0 0 1,0 0-1,0 1 1,0-1-1,0 0 1,0 0-1,0 0 1,0 0-1,0 0 0,0 0 1,0 0-1,0 0 1,0 1-1,0-1 1,0 0-1,0 0 1,0 0-1,0 0 1,0 0-1,0 0 1,0 0-1,0 1 1,0-1-1,0 0 0,0 0 1,0 0-1,0 0 1,0 0-1,-1 0 1,1 0-1,0 0 1,0 0-1,0 1 1,9 1-113,2 0 30,0 1 0,-1 0-1,1 0 1,-1 1 0,0 0 0,0 1-1,0 0 1,-1 1 0,0 0-1,0 0 1,0 1 0,-1 0 0,0 0-1,10 13 1,-14-16 95,0 1 0,-1-1 1,0 1-1,0 0 0,0 0 0,-1 0 0,0 0 1,0 0-1,0 0 0,0 0 0,-1 1 0,0-1 1,0 1-1,0-1 0,-1 1 0,0 0 0,0-1 1,0 1-1,-1-1 0,0 1 0,0-1 0,0 1 1,-1-1-1,0 0 0,0 1 0,0-1 0,0 0 1,-1 0-1,-5 7 0,-1 0 201,-1-1 1,0 0-1,-1-1 0,0 1 1,0-2-1,-1 0 0,-26 15 0,29-19-63,0 0 0,0-1 0,-1 0-1,1-1 1,-1 1 0,0-2-1,0 0 1,0 0 0,0-1-1,0 0 1,-1 0 0,-14-2-1,21 0-211,1 1 0,0-1 0,0 0 0,-1 0 0,1 0 1,0 0-1,0 0 0,0-1 0,0 0 0,0 1 0,0-1 0,1 0 0,-1 0 0,1-1 0,-1 1 0,1-1 0,0 1 0,0-1 0,0 1 0,0-1 0,0 0 0,0 0 0,1 0 0,0 0 0,-1-1 0,1 1 0,0 0 0,1 0 0,-1-1 0,1 1 0,-1 0 0,1-1 0,0 1 0,0-4 0,1 0-218,-1 0 0,1 0 1,1 0-1,-1 0 0,1 0 0,0 0 1,1 0-1,-1 1 0,1-1 1,1 1-1,-1 0 0,1 0 0,0 0 1,1 0-1,6-6 0,19-11-910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 22437,'-2'-1'123,"-1"-1"1,0 1 0,0 0-1,0 0 1,-1 0 0,1 1-1,0-1 1,0 1 0,0 0-1,0 0 1,-1 0 0,1 0-1,0 0 1,0 1 0,0 0-1,0-1 1,-1 1 0,1 0-1,0 0 1,1 1-1,-1-1 1,0 1 0,-3 1-1,-4 4 23,-1 0 0,1 0-1,0 0 1,-13 15-1,12-10-73,0 1 0,0 0 0,2 0 0,-14 24 0,19-29-50,0 0 0,0 0 1,1 1-1,1-1 0,-1 1 0,1 0 0,0 0 0,1 0 1,0 17-1,1-23-12,0-1 0,0 1 0,0-1 1,0 1-1,1-1 0,-1 1 0,1-1 1,0 1-1,0-1 0,0 1 0,0-1 1,0 0-1,0 0 0,1 0 0,-1 1 1,1-1-1,-1-1 0,4 4 0,-3-3-4,1-1 0,-1 0 0,0 0 0,0 0 0,1 0 0,-1 0 0,0-1 0,1 1 0,-1-1 0,1 0 0,-1 1 0,1-1 0,-1 0 0,1-1 0,4 0 0,2-1 4,-1 0 0,1-1 0,-1 0 0,0 0 0,1-1 0,-1 0 0,-1 0 0,1-1 0,10-9 0,-1-1 32,0-1-1,-2-1 0,0 0 0,20-29 0,-28 34 15,0 1-1,-1-1 1,0 0 0,0-1 0,-1 1-1,-1-1 1,0 0 0,-1 0 0,2-15-1,-5 27-48,0 1 0,0-1 0,0 0 0,0 1 0,0-1 0,0 0 0,0 1 0,0-1 0,0 1 0,0-1-1,0 0 1,0 1 0,-1-1 0,1 0 0,0 1 0,0-1 0,0 1 0,-1-1 0,1 1 0,0-1 0,-1 1 0,0-2 0,1 2-1,-1 0 0,1 0 0,-1 0 0,1 0 0,-1 0 0,1 0 0,-1 0 0,1 0 0,-1 0 0,1 0 0,-1 0 0,1 0 0,-1 1 0,1-1 0,-1 0 0,1 0 0,-1 0 0,1 1 1,0-1-1,-1 0 0,0 1 0,-2 2 16,0-1 1,-1 1 0,1 0-1,1 0 1,-6 6-1,1 2 2,0 1 0,0-1 0,1 1 0,1 1-1,0-1 1,1 1 0,0 0 0,1 0 0,0 0-1,1 0 1,0 1 0,1 20 0,1-32-79,0 0 1,0 0-1,0 0 1,0 0-1,1 0 1,-1 0-1,0 0 1,1-1-1,0 1 1,-1 0-1,1 0 1,0 0-1,0 0 1,0-1-1,0 1 1,0 0-1,0-1 1,1 1-1,-1-1 1,1 1-1,-1-1 1,1 0-1,-1 0 1,1 0 0,0 1-1,-1-2 1,1 1-1,0 0 1,0 0-1,0 0 1,0-1-1,0 1 1,0-1-1,-1 0 1,1 1-1,0-1 1,0 0-1,0 0 1,0 0-1,0-1 1,0 1-1,4-1 1,2-1-269,1-1 1,-1 1 0,1-2-1,-1 1 1,0-1 0,-1 0 0,1-1-1,10-8 1,10-11-690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 16572,'-2'1'283,"1"0"1,-1 0 0,0 0 0,0 1 0,1-1 0,-1 0 0,1 1 0,-1-1 0,1 1 0,0-1 0,-1 1-1,1-1 1,0 1 0,0 0 0,0 0 0,0 0 0,1 0 0,-2 2 0,1-1 510,-6 13 250,0-1 0,-7 32 0,12-42-919,1 0 0,0 1 0,0-1 0,1 1 0,-1-1-1,1 1 1,1-1 0,-1 1 0,1-1 0,0 1 0,0-1-1,3 11 1,-3-15-99,0 1-1,0-1 0,0 1 1,0-1-1,0 1 1,0-1-1,0 0 0,0 1 1,0-1-1,0 0 1,1 0-1,-1 0 0,1 0 1,-1 0-1,1 0 1,-1 0-1,1 0 0,-1-1 1,1 1-1,0-1 0,1 1 1,0-1-10,1 1-1,-1-1 1,0-1 0,0 1 0,0 0 0,0-1 0,0 0-1,0 1 1,0-1 0,0 0 0,3-2 0,4-2-8,0-1 0,-1 0 1,1 0-1,-1-1 1,12-12-1,-8 6-17,0-1-1,0 0 1,-1 0-1,-1-2 1,0 1-1,-2-1 1,11-23-1,-15 15-61,-9 18 22,-8 10 22,4 3 50,0-1-1,1 1 1,-1 1-1,2 0 1,-1 0-1,1 0 1,0 1-1,1 0 1,0 0-1,0 0 1,1 0-1,0 1 1,0 0-1,1 0 0,1 0 1,-3 18-1,1 12 86,2 0 0,6 80 0,-3-90-94,2 11 9,0-1 26,-3 45 1,0-74-41,-1 0 0,-1 1 0,0-1 0,0 0 1,-1 0-1,-1 0 0,0 0 0,-9 16 1,13-25 8,-2 0 1,1 0 0,0 1-1,0-1 1,-1 0 0,1-1 0,-1 1-1,0 0 1,1 0 0,-1-1 0,0 1-1,0-1 1,0 1 0,0-1-1,0 0 1,-1 0 0,1 0 0,0 0-1,0 0 1,-1 0 0,1-1 0,-1 1-1,1-1 1,0 1 0,-1-1 0,1 0-1,-1 0 1,1 0 0,-1-1-1,1 1 1,0 0 0,-1-1 0,1 0-1,-1 1 1,1-1 0,-4-2 0,0-1 25,0 0 1,0 0-1,0 0 1,1-1 0,-1 1-1,1-2 1,0 1-1,1 0 1,-1-1 0,1 0-1,-5-9 1,4 4-118,-1-1-1,2 0 1,0 0 0,0 0 0,1 0 0,1-1 0,0 1 0,0-1-1,1 0 1,2-22 0,0 25-246,0 0 1,0 1-1,1-1 1,1 1-1,0-1 1,0 1-1,1 0 1,0 0-1,0 1 1,1-1-1,0 1 1,0 0-1,1 0 1,11-11-1,-5 8-249,2-1-1,21-14 1,2 6-423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16644,'13'-6'7410,"17"5"-3897,-6 0-2925,-12-2-477,0 0 0,0-1-1,22-11 1,-30 13-101,0 0 1,0 0-1,0-1 1,0 1-1,-1-1 1,1 0-1,-1 0 1,0 0-1,1 0 1,-1-1-1,-1 1 1,1-1-1,-1 0 1,3-5-1,-4 8-7,-1 1 0,0-1-1,0 1 1,0-1-1,1 1 1,-1-1-1,0 0 1,0 1-1,0-1 1,0 1-1,0-1 1,0 1-1,0-1 1,0 0-1,0 1 1,0-1-1,-1 1 1,1-1-1,0 1 1,0-1-1,0 0 1,-1 1-1,1-1 1,0 1-1,-1-1 1,1 1-1,0 0 1,-1-1-1,1 1 1,-1-1-1,1 1 1,-1 0-1,1-1 1,0 1 0,-1 0-1,0-1 1,1 1-1,-1 0 1,1 0-1,-1 0 1,1-1-1,-1 1 1,-1 0-1,-1 0 7,0-1 0,0 1 1,0 0-1,0 0 0,0 0 0,0 0 0,-5 2 1,-3 1-2,0 1 0,0 0 0,0 1 0,1 0 0,-1 1 0,1 1 0,1-1 0,-1 1 0,1 1 0,0 0 0,1 0 0,0 1 0,0 0 0,1 0 0,0 0 0,-10 20 0,16-27-51,-1 1 0,1 0 0,0 0 0,0 0 0,1 0 1,-1 0-1,0 0 0,1 0 0,0 0 0,0 3 0,0-5 16,0 0-1,0 0 1,1 0 0,-1 0-1,0 0 1,0 0-1,1-1 1,-1 1-1,1 0 1,-1 0-1,1 0 1,-1-1-1,1 1 1,0 0 0,-1-1-1,1 1 1,0 0-1,-1-1 1,1 1-1,0-1 1,0 1-1,-1-1 1,1 0-1,0 1 1,0-1 0,0 0-1,0 1 1,0-1-1,0 0 1,0 0-1,-1 0 1,1 0-1,0 0 1,0 0-1,0 0 1,2 0 0,20-4-217,9-7-103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19676,'-5'1'386,"1"0"0,0 1-1,-1 0 1,1 0-1,0 0 1,0 0 0,0 1-1,0-1 1,1 1 0,-1 0-1,1 0 1,0 1 0,0-1-1,0 1 1,0-1 0,0 1-1,1 0 1,-1 0 0,1 0-1,0 0 1,-1 7 0,3-10-400,0 1 0,0-1 0,1 1 1,-1-1-1,1 1 0,-1 0 1,1-1-1,0 0 0,0 1 0,-1-1 1,1 0-1,0 1 0,0-1 0,0 0 1,1 0-1,-1 0 0,0 1 1,0-2-1,1 1 0,-1 0 0,3 1 1,35 18-702,-28-16 533,12 6-232,-16-8 351,0 1 0,0 0 0,0 0-1,-1 1 1,1 0 0,5 5 0,-11-9 85,-1 1 0,1 0 1,-1-1-1,0 1 0,1 0 1,-1-1-1,0 1 0,1 0 1,-1 0-1,0-1 0,0 1 0,0 0 1,1 0-1,-1-1 0,0 1 1,0 0-1,0 0 0,0 0 1,-1-1-1,1 1 0,0 0 1,0 0-1,0-1 0,-1 1 1,1 0-1,0 0 0,-1-1 1,1 1-1,0 0 0,-1-1 1,1 1-1,-1 0 0,1-1 1,-1 1-1,0-1 0,1 1 1,-1-1-1,0 1 0,0 0 1,-31 22 804,28-21-723,-31 20 861,-40 17 0,60-32-1017,0-1 0,0 0-1,-1-2 1,0 1 0,-28 2-1,40-6-73,0-1 0,0 0 0,0 0-1,0-1 1,0 1 0,0-1 0,0 0-1,0 0 1,0-1 0,0 1 0,0-1-1,1 1 1,-1-1 0,-4-4 0,-9-7-497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19676,'40'-3'1713,"8"3"-1249,3 0-192,8 0 608,16 0-368,1 1-88,-3 1-272,-10-1-704,-7-1-288,-19 2 680,-10-2-168,-20 4-136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16956,'-6'-16'2184,"6"7"-1248,-1 3 2361,2 9-2145,1 9-648,2 1-144,2 1-360,0 3-240,1 0-544,1 1-336,2-4-144,0-7 904,3-4-305,2-3-295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14259,'0'20'1856,"14"-4"-711,14-6-409,16-7 1432,5-3-887,12-2-265,5 1-72,3-3-728,-3-2-520,-13 0 296,-13-2-128,-17 0-88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 18412,'-1'-3'2777,"-1"8"-2353,2 10 1016,-1 6-312,-1 3-408,-2 5-248,1 4-304,-1 2-104,0 0-352,-1 1-264,-2-8-656,0-2 1016,-7-10-160,1-3-160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20076,'27'-15'700,"1"1"1,0 2-1,1 1 0,1 0 0,55-10 0,-62 17-492,-1 1-1,0 1 0,1 2 0,0 0 1,-1 1-1,1 1 0,-1 1 1,38 10-1,-53-11-184,1 1 0,-1 0 0,1 0-1,-1 1 1,0 0 0,-1 0 0,1 1 0,-1 0 0,8 7 0,-12-10-25,0-1 1,-1 1 0,1 0-1,0 0 1,-1 0-1,0 0 1,0 1-1,1-1 1,-1 0-1,-1 0 1,1 1 0,0-1-1,0 1 1,-1-1-1,0 0 1,1 1-1,-1-1 1,0 1 0,0-1-1,0 1 1,0-1-1,-1 1 1,1-1-1,-1 1 1,0-1-1,1 0 1,-1 1 0,0-1-1,0 0 1,0 0-1,-1 1 1,1-1-1,-3 3 1,-2 1-8,1 0 1,-1 0 0,0 0-1,-1-1 1,1 0-1,-1 0 1,0 0-1,-10 4 1,-67 25-82,36-16-180,47-17 249,1-1 0,-1 0 0,1 0 0,-1 0 0,1 0 0,-1 0-1,1 1 1,-1-1 0,1 0 0,0 0 0,-1 1 0,1-1 0,-1 0 0,1 1 0,0-1 0,-1 1 0,1-1 0,-1 0 0,1 1 0,0-1 0,0 1 0,-1-1 0,1 1-1,0-1 1,0 1 0,0-1 0,-1 1 0,1-1 0,0 1 0,0-1 0,0 1 0,0-1 0,0 1 0,0-1 0,0 1 0,0 0 0,0-1 0,0 1 0,1-1 0,-1 1-1,0-1 1,0 1 0,0-1 0,1 1 0,-1-1 0,0 0 0,1 1 0,-1-1 0,0 1 0,1-1 0,-1 1 0,0-1 0,1 0 0,-1 1 0,1-1 0,-1 0 0,1 1-1,35 22-780,-26-18 643,-4-1 123,0 0 1,0 0-1,-1 0 1,0 0 0,0 1-1,0 0 1,0 0-1,4 7 1,-8-10 40,0-1-1,0 1 1,0 0 0,0 0-1,0 0 1,-1 0 0,1 0-1,-1 0 1,0 1-1,1-1 1,-1 0 0,0 0-1,0 0 1,0 0 0,-1 0-1,1 0 1,0 0 0,-1 0-1,1 1 1,-1-1 0,0 0-1,0-1 1,0 1-1,0 0 1,0 0 0,0 0-1,0 0 1,0-1 0,-1 1-1,-1 1 1,-6 5 164,1 0 0,-1-1 0,-1 0 0,1 0 0,-1-1 0,0 0-1,-1-1 1,1 0 0,-1-1 0,0 0 0,0-1 0,-1 0 0,1-1 0,0 0 0,-1 0 0,0-2 0,-13 1 0,23-2-209,-1 1 0,1 0 1,0 0-1,0-1 0,-1 1 1,1-1-1,0 0 0,0 0 1,0 1-1,-1-1 0,1-1 1,0 1-1,0 0 1,1 0-1,-1-1 0,0 1 1,0-1-1,1 0 0,-1 0 1,1 1-1,-1-1 0,1 0 1,0 0-1,0 0 0,0 0 1,0 0-1,-1-3 0,2 3-114,-1-1-1,1 1 0,0-1 1,0 1-1,0-1 0,0 1 1,0-1-1,1 1 0,-1-1 1,1 1-1,0-1 0,0 1 1,-1 0-1,2-1 0,-1 1 1,0 0-1,0 0 0,1 0 1,-1 0-1,1 0 0,-1 0 1,1 0-1,0 0 0,3-2 1,14-9-987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16 20276,'0'-1'83,"0"1"-1,-1-1 0,1 0 0,0 0 1,0 1-1,-1-1 0,1 0 0,-1 1 1,1-1-1,0 0 0,-1 1 0,1-1 1,-1 0-1,0 1 0,1-1 0,-1 1 1,1-1-1,-1 1 0,0-1 0,1 1 1,-1 0-1,0-1 0,0 1 0,1 0 1,-1 0-1,0-1 0,0 1 0,1 0 1,-1 0-1,0 0 0,0 0 0,0 0 1,1 0-1,-3 0 0,-30 3 1063,20 1-1002,0 0 1,1 0-1,0 1 1,0 1-1,1 0 1,-1 1-1,1 0 1,0 0-1,1 1 1,0 1-1,-9 9 1,16-15-140,1 0 1,0 0 0,0 0 0,0 0 0,1 0 0,-1 0 0,1 0 0,-3 6-1,4-8-2,0 0 0,0 0 0,-1-1 0,1 1 0,0 0 0,0 0 0,0 0 0,0 0 0,0 0-1,0 0 1,0-1 0,0 1 0,0 0 0,1 0 0,-1 0 0,0 0 0,0-1 0,1 1 0,-1 0 0,0 0-1,1 0 1,-1-1 0,1 1 0,-1 0 0,1-1 0,0 1 0,-1 0 0,1-1 0,0 1 0,-1-1-1,1 1 1,0-1 0,0 1 0,-1-1 0,1 0 0,0 1 0,0-1 0,0 0 0,0 1 0,5-1 9,0 1 0,0-1 1,0 0-1,0 0 1,1 0-1,-1-1 0,-1 0 1,1 0-1,0-1 1,0 1-1,0-1 0,-1-1 1,1 1-1,5-4 1,6-3 33,-2-1-1,0-1 1,19-16 0,36-43 125,-79 102-460,7-24 201,-13 42-1036,14-47 887,1 0-1,-1 1 1,1-1 0,0 0 0,0 0 0,0 1 0,0-1-1,0 0 1,1 0 0,0 1 0,-1-1 0,1 0 0,2 3-1,-3-5 190,0-1 0,1 1 0,-1 0-1,1-1 1,-1 1 0,1 0 0,-1-1-1,1 1 1,-1-1 0,1 1-1,0-1 1,-1 1 0,1-1 0,0 1-1,-1-1 1,1 0 0,0 1 0,-1-1-1,1 0 1,0 0 0,0 0 0,0 1-1,-1-1 1,1 0 0,0 0 0,0 0-1,-1 0 1,1 0 0,0 0 0,1-1-1,13-2-962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119 114 14451,'5'-32'2480,"-6"19"-1047,1 13-1345,-1 0 0,1 0 0,-1 0 0,1 0 0,-1 0 0,1 1 0,0-1 0,-1 0 0,1 0 0,-1 0 0,1 0 0,0 1 0,-1-1 0,1 0 0,0 0 0,-1 1 0,1-1 0,0 0 0,-1 1 0,1-1-1,0 0 1,0 1 0,0-1 0,-1 0 0,1 1 0,0-1 0,0 1 0,0-1 0,0 0 0,-1 1 0,-2 5 177,0-1-1,0 0 1,1 1-1,0-1 0,-1 1 1,2 0-1,-1 0 1,1 0-1,0 0 1,0 0-1,0 7 1,1-11-233,1 0 1,-1-1-1,0 1 0,0 0 1,1 0-1,-1 0 1,1-1-1,0 1 0,-1 0 1,1-1-1,0 1 1,0-1-1,0 1 0,0-1 1,0 1-1,3 1 0,-3-1 0,1-1 0,0 0 0,0 0-1,0 0 1,1 0 0,-1 0 0,0-1-1,0 1 1,0-1 0,0 1-1,1-1 1,-1 0 0,0 0 0,1 0-1,-1 0 1,4 0 0,5-2 27,-1-1 1,0 1-1,0-2 1,0 1-1,0-1 0,0-1 1,9-6-1,12-4 14,-31 15-76,1-1-1,-1 1 1,0 0-1,0 0 1,1 0 0,-1 0-1,0 0 1,0-1 0,1 1-1,-1 0 1,0 0 0,0 0-1,1 0 1,-1 0 0,0 0-1,0 0 1,1 0-1,-1 0 1,0 0 0,1 0-1,-1 0 1,0 0 0,0 0-1,1 0 1,-1 0 0,0 0-1,0 1 1,1-1 0,-1 0-1,0 0 1,0 0-1,1 0 1,-1 0 0,0 1-1,0-1 1,0 12-96,-16 24-31,9-21 102,-4 18 131,-7 36 0,10-36 48,-18 51-1,22-75-122,0 0 0,0 0 0,-1-1 1,0 1-1,0-1 0,-1 0 0,0-1 0,-1 1 0,0-1 0,-7 6 1,11-11 4,1 0 0,0 0 0,-1-1 1,1 1-1,-1-1 0,0 1 1,0-1-1,1 0 0,-1 0 0,0 0 1,0 0-1,0-1 0,0 1 1,0-1-1,0 0 0,0 0 0,0 0 1,0 0-1,0 0 0,0-1 1,0 1-1,0-1 0,0 0 0,0 0 1,0 0-1,-4-2 0,4 1 12,0-1 1,0 1-1,0-1 0,0 1 0,1-1 0,-1 0 0,1 0 0,0 0 0,0-1 0,0 1 0,0 0 0,0-1 1,1 1-1,-1-1 0,1 0 0,0 0 0,0 1 0,0-1 0,1 0 0,-1-7 0,1 4-35,0 0 0,0 0 0,1 1 0,0-1 0,0 0 0,1 0 0,0 0 0,0 1 0,0-1-1,1 1 1,0 0 0,5-8 0,-2 6-40,0-1-1,1 1 0,0 1 1,0-1-1,1 1 0,0 0 1,12-7-1,10-4-597,2 1 0,0 1 0,59-18 0,-69 26 20,1 0-2,8-3-1364,53-27-1,-76 34 1867,-1-1 0,1 0 0,-1 0-1,0 0 1,0-1 0,0 0 0,-1-1-1,0 0 1,0 1 0,-1-2 0,7-10-1,-10 15 264,-1 1-1,0 0 1,-1-1-1,1 1 0,0-1 1,-1 1-1,1-1 0,-1 0 1,0 1-1,0-1 1,0 1-1,0-1 0,0 0 1,0 1-1,-1-1 0,0-2 1,0 4-75,1 0 0,-1 0 1,1 0-1,-1 0 0,0 0 0,1 0 1,-1 0-1,0 1 0,1-1 0,-1 0 1,0 1-1,0-1 0,0 0 0,0 1 0,0-1 1,0 1-1,0-1 0,0 1 0,0 0 1,0-1-1,0 1 0,0 0 0,0 0 1,0 0-1,0 0 0,0-1 0,0 2 1,0-1-1,0 0 0,0 0 0,0 0 1,0 0-1,0 1 0,0-1 0,0 0 1,0 1-1,0-1 0,0 1 0,0-1 1,0 1-1,-1 0 0,-5 3 138,0 1-1,1-1 1,-1 1 0,1 1-1,0-1 1,0 1 0,1 0-1,0 0 1,-9 12 0,11-12-135,-1 0 0,1 0 0,0 0 0,0 0 1,0 0-1,1 0 0,0 1 0,1-1 0,-1 1 1,1-1-1,0 1 0,1 9 0,0-14-105,0 0 0,0 1 0,1-1 0,-1 0 0,1 1 0,0-1 0,0 0 0,0 0 0,0 0 0,0 0 0,0 0 0,0 0 0,1 0 0,-1 0 0,1 0 0,-1-1 0,1 1 0,3 2 0,-1-1-197,0-1 1,0 0 0,0 0-1,0-1 1,0 1-1,0-1 1,0 0 0,1 0-1,6 0 1,0 0-324,0-1 0,0 0 1,0-1-1,0 0 0,-1-1 0,1 0 1,16-5-1,8-10-500,0-7-10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18500,'-7'1'385,"1"0"0,-1 0 1,0 0-1,1 1 0,-1 0 0,1 1 0,0 0 1,-12 6-1,-46 33 1873,63-41-2152,-39 33 1137,37-31-1166,1-1 0,-1 1 0,1 0-1,0 1 1,0-1 0,0 0 0,1 0 0,-1 1 0,1-1 0,-1 1-1,0 5 1,2-8-70,0 0-1,0 0 0,0 0 1,1 1-1,-1-1 1,0 0-1,1 0 0,-1 0 1,0 0-1,1 1 0,-1-1 1,1 0-1,0 0 0,-1 0 1,1 0-1,0 0 1,0 0-1,0-1 0,-1 1 1,1 0-1,0 0 0,0 0 1,0-1-1,0 1 0,1-1 1,-1 1-1,0-1 1,1 1-1,39 12-224,-33-11 153,35 7-267,15 4-66,-53-11 352,0-1-1,0 1 1,0 1 0,0-1-1,0 1 1,-1-1-1,1 1 1,4 5 0,-8-8 43,0 1-1,-1-1 1,1 1 0,-1 0 0,1-1 0,-1 1 0,1 0-1,-1-1 1,1 1 0,-1 0 0,0 0 0,1-1 0,-1 1-1,0 0 1,1 0 0,-1 0 0,0-1 0,0 1-1,0 0 1,0 0 0,0 0 0,0-1 0,0 1 0,0 0-1,-1 1 1,1 0 8,-1 0 0,0-1 0,0 1 0,0-1 0,0 1-1,0-1 1,0 0 0,-1 0 0,1 1 0,0-1 0,-3 2 0,-5 2 44,1 0 1,-1 0 0,-13 4 0,20-8-45,-32 11 600,0-1 1,-66 12-1,81-20-326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83 12595,'48'-83'7828,"-48"106"-4195,-16 52-2685,-28 153 309,39-185-1595,1 0 0,2-1-1,5 59 1,-1-88-266,1 6-436,-5-17 267,-3-9-275,-8-16 193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16 158 16548,'-1'0'122,"0"-1"0,0 0 0,0 0 1,-1 0-1,1 0 0,0 0 0,1 0 1,-1-1-1,0 1 0,0 0 1,0 0-1,1-1 0,-1 1 0,1 0 1,-1-1-1,1 1 0,-1-1 1,1 1-1,0 0 0,0-1 0,-1 1 1,1-1-1,0 1 0,0-1 1,1 1-1,-1-1 0,0 1 0,0 0 1,1-1-1,-1 1 0,1-1 0,-1 1 1,1 0-1,0-1 0,-1 1 1,1 0-1,0 0 0,0 0 0,0-1 1,0 1-1,2-2 0,7-6 197,1 0-1,0 1 1,0 0 0,1 0-1,0 2 1,0-1-1,1 1 1,0 1 0,26-7-1,-9 4-140,0 2-1,0 2 0,46-2 1,-49 6-92,-1 1 1,1 1 0,-1 1-1,1 1 1,-1 2 0,27 9-1,-36-9-69,0 0 0,-1 1 0,0 1 0,-1 1 0,0 0 0,0 1 0,0 1 0,-2 0 0,1 0 0,12 15 0,-24-23-21,1 1 0,0-1-1,-1 0 1,1 1 0,-1-1-1,0 1 1,0 0 0,-1-1-1,1 1 1,-1 0 0,0 0-1,2 8 1,-3-10 2,-1 1 1,1-1-1,0 1 0,-1-1 1,1 1-1,-1-1 1,0 0-1,0 1 1,0-1-1,0 0 0,0 0 1,0 0-1,-1 1 1,1-1-1,-1-1 0,0 1 1,1 0-1,-1 0 1,0-1-1,0 1 0,0-1 1,0 1-1,-3 0 1,-13 9 41,-1-1-1,0 0 1,-1-2 0,-26 8 0,-85 15 295,124-30-397,-34 4-13,39-5-84,-1 1 0,1-1-1,-1-1 1,1 1 0,-1 0 0,1-1-1,-1 1 1,1-1 0,0 1-1,-1-1 1,1 0 0,0 0 0,-3-2-1,5 3 131,-1-1 0,1 1 0,-1-1 0,1 1 0,-1-1 0,1 1 0,0-1 0,-1 1 0,1-1 0,0 0 0,-1 1 0,1-1 0,0 1 0,0-1 0,-1 0 0,1 1 0,0-1 0,0 0 0,0 1 0,0-1 0,0 0 0,0 0 0,0 1 0,0-1 0,0 0 0,1 1 1,-1-1-1,0 1 0,0-1 0,1 0 0,-1 1 0,0-1 0,1 0 0,-1 1 0,0-1 0,1 1 0,0-1 0,13-12-654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61 14931,'7'-9'902,"-4"5"-600,0 1 0,0-1 0,0 0 0,-1-1 0,1 1 0,-1 0 0,0-1 0,2-7 0,-4 12-257,0-1 0,0 1 0,0 0 0,0 0 0,0 0 1,0 0-1,0-1 0,0 1 0,0 0 0,0 0 1,0 0-1,0 0 0,0-1 0,0 1 0,0 0 0,0 0 1,0 0-1,0 0 0,0-1 0,0 1 0,0 0 0,0 0 1,0 0-1,0 0 0,-1-1 0,1 1 0,0 0 0,0 0 1,0 0-1,0 0 0,0 0 0,0 0 0,-1 0 0,1-1 1,0 1-1,0 0 0,0 0 0,0 0 0,-1 0 1,1 0-1,0 0 0,0 0 0,0 0 0,-1 0 0,1 0 1,0 0-1,0 0 0,0 0 0,0 0 0,-1 0 0,1 0 1,0 0-1,0 0 0,0 0 0,0 0 0,-1 0 0,1 1 1,0-1-1,0 0 0,0 0 0,0 0 0,0 0 0,-1 0 1,1 0-1,0 0 0,0 1 0,-11 7 453,-12 14-331,2 1 0,1 1-1,1 1 1,1 0 0,1 2 0,-14 29-1,-2 6 132,2 1 1,-24 77-1,45-111-200,2 1 0,1 0 1,1 0-1,2 1 0,0 0 0,3-1 0,2 45 1,0-68-154,0 1 0,0 0-1,1-1 1,0 1 0,0-1 0,1 1 0,0-1 0,0 0 0,1 0 0,0 0 0,0-1 0,8 10 0,-7-11-9,0 0 0,0 0 0,0-1-1,1 0 1,0 0 0,-1-1 0,2 1 0,-1-1 0,0 0 0,1-1-1,-1 0 1,1 0 0,-1 0 0,9 0 0,23 2-288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19452,'7'-1'1609,"-4"8"-1193,-3 6-200,-1 8 752,-3 5-344,1 13-352,-3 2-152,2 5-48,-1 1-24,1-2-304,0-5-240,1-3-472,1-7 824,0-14-160,-1-4-96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10674,'2'3'552,"10"24"618,-11-26-910,-1-1 1,1 1 0,-1 0 0,1 1 0,-1-1 0,0 0 0,0 0 0,0 0 0,0 0-1,0 0 1,0 0 0,0 0 0,0 0 0,0 0 0,0 0 0,0 0 0,0 0 0,-1 0-1,1 0 1,-1 0 0,1 0 0,-1 1 0,-5-1 1948,6-1-2194,-1 0 0,1 0 0,0-1 0,0 1 0,0 0 0,0 0 0,0 0 1,-1 0-1,1 0 0,0 0 0,0 0 0,0 0 0,0 0 0,-1 0 0,1 0 0,0 0 0,0 0 0,0 0 0,0 0 0,-1 0 0,1 0 0,0 0 1,0 0-1,0 1 0,0-1 0,-1 0 0,1 0 0,0 0 0,0 0 0,0 0 0,0 0 0,0 0 0,0 0 0,-1 1 0,1-1 0,0 0 0,0 0 1,0 0-1,0 0 0,0 0 0,0 1 0,0-1 0,0 0 0,0 0 0,0 0 0,0 0 0,0 1 0,0-1 0,0 0 0,0 0 0,0 0 0,0 0 1,0 1-1,0-1 0,0 0 0,0 0 0,0 0 0,0 1 0,0 1 9,0 1 0,1 0 0,-1-1 0,1 1 0,-1-1 0,1 1 0,0-1 0,0 1 0,0-1 0,0 0 0,3 5 0,20 25-146,-19-24 109,7 5-38,-1-1-1,1 0 1,23 17-1,12 12 190,-47-41-96,1 1-1,-1 0 1,1-1-1,-1 1 0,1-1 1,-1 1-1,1 0 1,-1-1-1,0 1 1,1 0-1,-1-1 0,0 1 1,0 0-1,1-1 1,-1 1-1,0 0 1,0 0-1,0-1 0,0 1 1,0 0-1,0 0 1,0-1-1,0 1 1,0 0-1,0-1 0,-1 1 1,1 0-1,0 0 1,-2 1 69,1 0 1,0 0-1,0 0 0,-1-1 1,1 1-1,-1 0 0,1-1 1,-1 1-1,-3 1 1,-5 4 480,-1-2 0,-19 9 0,28-13-499,-12 5 393,-1-1 0,-17 4 1,27-8-424,0 0 1,0 0 0,0 0 0,-1-1 0,1 0 0,0 0-1,0 0 1,-1-1 0,1 0 0,-6-1 0,10 1-116,0 1 1,0 0 0,0-1 0,0 1-1,0-1 1,0 1 0,0-1 0,0 0-1,0 1 1,0-1 0,1 0 0,-1 0-1,0 1 1,0-1 0,1 0 0,-1 0-1,0 0 1,1 0 0,-1 0 0,1 0-1,0 0 1,-1 0 0,1 0 0,0 0-1,-1 0 1,1 0 0,0-1 0,0 1-1,0 0 1,0 0 0,0 0 0,0 0-1,0-2 1,1-2-57,1 1 0,-1-1 0,1 0 0,0 1 0,0-1 0,3-5-1,6-8-423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18812,'5'-5'337,"0"0"-1,1 0 1,-1 1-1,1-1 1,0 1 0,0 1-1,0-1 1,1 1-1,-1 0 1,13-3 0,4-1 615,43-5 0,-38 8-469,1 2 0,45 1 0,-57 2-364,-1 1 0,1 0 1,-1 1-1,0 1 0,29 11 0,-41-13-115,1-1 1,-1 2-1,0-1 1,-1 0-1,1 1 1,0 0-1,-1 0 1,1 0-1,-1 0 1,0 0-1,0 1 0,0-1 1,2 6-1,-4-7-4,1 1 0,-1-1 0,-1 1 0,1-1 0,0 1 0,-1-1 0,1 1 0,-1-1 0,0 1 0,0-1 1,0 1-1,0 0 0,0-1 0,0 1 0,-1-1 0,1 1 0,-1-1 0,0 1 0,0-1 0,0 1 0,0-1 0,0 0 0,0 1 0,-3 2 0,-3 3-79,0 0 0,0 0 0,-1-1 0,0 1 0,-1-2 0,0 1 1,0-1-1,0-1 0,-12 6 0,-25 17-295,44-27 315,1 1 0,-1-1 1,1 1-1,0-1 0,-1 1 0,1 0 1,0-1-1,0 1 0,0 0 1,0 0-1,0 0 0,0 0 0,1 0 1,-1 0-1,1 0 0,-1 0 1,1 0-1,0 1 0,0-1 0,0 0 1,0 0-1,0 0 0,1 0 0,-1 0 1,2 4-1,1 6-70,0 0-1,1-1 1,8 15 0,-8-17 50,36 66-578,-26-50 293,0 0 1,17 47-1,-29-65 380,1 1 1,-2 0-1,1 0 0,-1 0 0,0 1 0,0-1 0,-1 0 0,0 0 0,-1 0 0,0 0 1,0 1-1,-1-1 0,0 0 0,-3 7 0,3-11 92,0 0 0,0 0 0,0 0 0,-1 0 0,0-1 0,0 1 0,0-1 0,0 0 0,0 0 0,-1 0 0,1-1 0,-1 1 0,0-1 0,0 1 0,0-1 0,0-1 0,0 1 0,0 0 0,-1-1 1,1 0-1,0 0 0,-1 0 0,-5 0 0,-7 0 408,1 0 0,-1-1 0,1-1 0,-33-6 0,35 4-271,0-1 1,0 0-1,0 0 0,1-2 0,0 0 0,-22-13 1,30 16-337,0 0 0,0 0 1,0-1-1,1 0 0,-1 0 0,1 0 1,0-1-1,0 1 0,1-1 1,-1 0-1,1 0 0,0 0 1,0-1-1,1 1 0,-1-1 1,1 1-1,0-1 0,-1-8 0,3 13 0,0 0 0,0 1 0,0-1-1,0 0 1,0 1 0,0-1 0,0 0 0,0 1-1,0-1 1,0 1 0,0-1 0,0 0-1,0 1 1,1-1 0,-1 0 0,0 1-1,0-1 1,1 1 0,-1-1 0,0 1-1,1-1 1,-1 1 0,1-1 0,-1 1-1,1-1 1,-1 1 0,1-1 0,-1 1-1,1 0 1,1-1 0,18-1-1541,-18 2 1535,16 0-953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 20916,'16'-25'2336,"-19"52"-244,-43 253-221,40-223-2056,2 2-1,8 107 1,-4-163 199,1 5-3,0 1 0,0 0 0,1-1 0,0 1 0,0-1 0,5 11 0,0-7-251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58 19740,'6'-2'548,"-1"0"-104,1 1 1,-1-1-1,1 1 1,9-2-1,-14 3-396,-1 0 0,1 0 0,-1 0 0,0 0 0,1 0 0,-1 1 0,1-1 0,-1 0 0,1 0 0,-1 0 0,1 0 0,-1 0 0,0 0 0,1 1 0,-1-1 0,1 0 0,-1 0 0,0 1 0,1-1 0,-1 0 0,0 1 0,1-1 0,-1 0 1,0 1-1,1-1 0,-1 1 0,0 0 51,0 0 0,0 0 0,0 1 0,0-1 0,0 0 0,0 0 1,0 0-1,0 0 0,-1 0 0,1 0 0,0 1 0,-1-1 1,1 0-1,-1 0 0,1 0 0,-2 1 0,-18 30 803,-47 59-1,22-32-670,-55 91-104,65-86-2881,58-112 1677,-2 6 340</inkml:trace>
  <inkml:trace contextRef="#ctx0" brushRef="#br0" timeOffset="1">354 1 19692,'0'19'1737,"-12"9"-1057,-5 5-208,3 7 648,-1 2-160,7 4-48,5 0-119,4 0-249,3-2-96,8-2-152,-1-4-104,2-2-408,-1-6-192,1-4-696,-6-9-345,-6-5 1105,-2-8-264,-12-8-272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18412,'-2'-16'2336,"2"1"-1399,10 2-313,6 1 1280,7 4-632,6 2-231,4 2-425,5 2-192,5 2-624,2 2-424,-2 0 1248,-2 0-680,4-2-72,-2-6-40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18708,'0'3'209,"1"-1"1,-1 1-1,1-1 0,-1 1 0,1-1 1,0 1-1,0-1 0,1 1 0,-1-1 1,0 0-1,1 0 0,-1 0 0,1 0 1,0 0-1,2 3 0,5 6 593,5 12-419,-1 1-1,-1 1 0,-2 0 0,0 0 1,-1 1-1,-2 0 0,-1 0 1,0 1-1,-2 0 0,-2 0 1,0 0-1,-1 0 0,-7 53 1,1-45-617,-1-2 1,-2 1 0,-1-1-1,-2 0 1,-1-1 0,-1 0-1,-2-1 1,-1-1 0,-1 0-1,-35 44 1,34-53 47,-1-1-1,0-1 1,-1-1-1,-36 25 1,-15-1-449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5:5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15499,'-1'5'534,"0"1"0,0-1 0,0 1-1,0 0 1,1 0 0,0-1 0,1 11-1,-1-15-464,0 0 0,1 0-1,-1 1 1,0-1-1,1 0 1,-1 0-1,0 0 1,1 0 0,-1 0-1,1 0 1,0 0-1,-1 0 1,1 0 0,0 0-1,-1 0 1,1 0-1,0-1 1,0 1-1,0 0 1,0 0 0,0-1-1,0 1 1,0-1-1,0 1 1,0-1 0,0 1-1,0-1 1,0 1-1,1-1 1,-1 0-1,0 0 1,0 0 0,0 0-1,0 0 1,1 0-1,-1 0 1,0 0-1,0 0 1,0 0 0,0-1-1,0 1 1,1 0-1,-1-1 1,1 0 0,4-2 130,0 0 0,-1-1 0,0 1 1,0-1-1,0 0 0,0 0 0,-1-1 1,1 1-1,-1-1 0,-1 0 0,1 0 1,0-1-1,-1 1 0,0-1 0,-1 1 1,1-1-1,-1 0 0,0 0 0,0 0 1,-1 0-1,1-10 0,-1 15-172,-1 0-1,0 0 1,0 0-1,0 1 1,-1-1-1,1 0 1,0 0 0,0 0-1,0 0 1,-1 0-1,1 1 1,0-1-1,-1 0 1,1 0-1,0 1 1,-1-1-1,0-1 1,0 2-11,1-1 0,-1 1 0,1 0 0,-1 0 0,1 0 1,-1-1-1,1 1 0,0 0 0,-1 0 0,1 0 0,-1 0 0,1 0 0,-1 0 0,1 0 0,-1 0 0,1 0 1,-1 0-1,1 0 0,-1 1 0,1-1 0,-1 0 0,1 0 0,-1 1 0,-1 0-81,0 0 0,0 0 0,0 1 0,0-1 0,0 1 0,0 0 0,0-1 0,1 1 0,-1 0 0,1 0 0,-2 2 0,1 0-317,-2 4-399,3-7 427,2-6 57,5-10-191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35 16708,'7'-26'2178,"-2"18"-951,-3 18 1107,-4 12-1756,-1 1-1,0-1 1,-10 33-1,0-2-379,-13 73-211,-17 245 0,44-338-1068,5-62-4528,-4-28 3629,-2 21 900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140 386 14211,'-14'-11'541,"0"0"0,0 0 0,1-2 0,0 1 0,1-2 0,1 0-1,-14-22 1,21 30-297,1 0-1,0 0 0,0-1 0,1 0 0,0 1 1,0-1-1,0 0 0,1 0 0,-1-11 0,2 13-100,1-1 0,-1 1 0,1 0 0,0 0 0,0 0 0,0 0 0,1 0 1,0 1-1,0-1 0,0 0 0,1 1 0,-1-1 0,1 1 0,6-7 0,0 2 1,1-1 0,0 1 1,0 1-1,1 0 1,0 0-1,1 1 1,-1 1-1,1 0 0,1 0 1,-1 1-1,1 1 1,24-5-1,-16 4-63,0 2-1,0 1 1,0 0-1,0 2 1,0 0-1,0 2 1,32 5-1,-33-2-58,0 1 0,0 1 0,-1 0 0,0 2 0,-1 0 0,1 1 0,-2 1 0,20 16 0,-12-8-51,-2 2 1,-1 0 0,-1 2 0,34 45-1,-49-60 12,-1 0-1,0 0 1,0 1-1,-1 0 1,0 0-1,3 10 0,-6-16 13,0 0 0,-1 0 0,1 0 0,-1 0-1,0 0 1,0 0 0,0 0 0,0 0 0,0 0-1,0 0 1,-1 0 0,0 0 0,0 0-1,1 0 1,-2 0 0,1-1 0,0 1 0,0 0-1,-1-1 1,0 1 0,1-1 0,-1 1 0,-3 2-1,-3 2 18,0-1-1,0 0 0,0-1 0,-1 1 0,0-2 1,0 1-1,0-1 0,0-1 0,-12 4 0,-10 1 184,-49 6 0,48-11-72,-34 0 1,73-4-3197,35-1 1735,-15 3 399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42 16035,'4'-7'466,"-2"5"-305,-1 0 1,1 0-1,-1 0 1,1-1-1,-1 1 1,0-1-1,0 1 1,0-1-1,-1 1 1,2-5-1,-2 7-145,0 0-1,0 0 1,0 0-1,0 0 1,0 0-1,0-1 1,0 1-1,0 0 0,0 0 1,0 0-1,0 0 1,0 0-1,0-1 1,0 1-1,0 0 1,0 0-1,0 0 1,0 0-1,0 0 1,0 0-1,0-1 1,-1 1-1,1 0 1,0 0-1,0 0 0,0 0 1,0 0-1,0 0 1,0 0-1,0 0 1,0-1-1,0 1 1,-1 0-1,1 0 1,0 0-1,0 0 1,0 0-1,0 0 1,0 0-1,-1 0 1,1 0-1,0 0 0,0 0 1,0 0-1,0 0 1,0 0-1,0 0 1,-1 0-1,1 0 1,0 0-1,0 0 1,0 0-1,0 0 1,0 0-1,-1 0 1,-10 7 688,-11 15 236,-31 43-350,4 2 0,3 2 0,2 1 0,4 3 0,-32 81 0,61-125-391,1 0 1,1 0 0,-7 50-1,14-66-191,0 0 0,2 0 0,-1-1-1,2 1 1,0 0 0,0-1 0,1 1 0,1-1 0,0 1-1,1-1 1,6 16 0,-7-23-65,-1-1-1,1 1 1,-1-1 0,1 0 0,1 1-1,-1-2 1,0 1 0,1 0-1,0-1 1,0 1 0,0-1-1,0 0 1,1-1 0,-1 1-1,1-1 1,-1 0 0,1 0-1,0 0 1,0 0 0,7 0 0,-6-1 45,1 0 1,-1-1 0,0 0 0,1-1 0,-1 1 0,0-1 0,1-1 0,-1 1 0,0-1 0,0 0 0,0 0 0,0-1 0,0 1 0,-1-1 0,1-1 0,5-3 0,30-27-253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11 14283,'2'-1'479,"10"-9"723,-12 10-1143,0 1 0,0-1 0,0 0 0,0 0 0,0 0-1,0 0 1,0 0 0,0 0 0,0 1 0,0-1 0,0 0 0,0 0 0,0 0-1,0 0 1,0 0 0,0 1 0,1-1 0,-1 0 0,0 0 0,0 0 0,0 0 0,0 0-1,0 0 1,0 0 0,0 0 0,0 1 0,0-1 0,1 0 0,-1 0 0,0 0 0,0 0-1,0 0 1,0 0 0,0 0 0,0 0 0,0 0 0,1 0 0,-1 0 0,0 0-1,0 0 1,0 0 0,0 0 0,0 0 0,1 0 0,-1 0 0,0 0 0,0 0 0,0 0-1,0 0 1,0 0 0,0 0 0,1 0 0,-1 0 0,0 0 0,-15 34 1091,-2 0 1,-28 42-1,-51 61-602,41-60-73,18-27-313,13-18-799,-37 65 0,61-95-832,2-4 561,7-8 231,13-19 74,4-7-405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17660,'9'-14'1441,"-5"13"-191,-1 22 536,-3-1-1237,14 115-227,44 187 0,-64-337-1666,-1 0 0,0 0 0,-1 1 0,-11-18 0,-53-71 2058,67 95-556,-36-46 3279,41 54-3376,-1 0-1,1-1 1,0 1-1,0-1 1,0 1-1,-1 0 1,1-1-1,0 1 1,0-1-1,0 1 1,0-1-1,0 1 1,0 0-1,0-1 1,0 1-1,0-1 1,0 1-1,0-1 1,0 1-1,0-1 1,0 1-1,1 0 1,-1-1-1,0 1 0,0-1 1,0 1-1,1 0 1,-1-1-1,0 1 1,0 0-1,1-1 1,-1 1-1,0 0 1,1-1-1,-1 1 1,1 0-1,-1 0 1,0-1-1,1 1 1,-1 0-1,1 0 1,-1 0-1,0-1 1,1 1-1,-1 0 1,1 0-1,-1 0 1,1 0-1,-1 0 1,1 0-1,24-3 471,9 2-634,-13 1-131,0-1-1,0-1 1,21-4-1,-12-5 18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13955,'6'-13'1124,"-4"8"-763,1 1 1,-1-1-1,1 0 0,0 1 0,0 0 1,0 0-1,0 0 0,5-4 1,-6 13 2766,-2 27-1601,-16 81-61,9-77-1380,2 0-1,1 1 0,2-1 0,2 1 1,3 39-1,-1-67-409,0-1 0,0 1 1,0-1-1,1 1 0,0-1 0,1 0 0,0 0 1,0 0-1,8 10 0,-6-14-883,-7-10 412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12 502 18404,'-7'-6'2120,"2"5"-1231,5-1-345,5 1 1272,3 1-448,7 1-455,2 1-257,10 3-384,2 0-256,4-1-776,4 0-113,-4 0 673,1 2-160,-6-4-184</inkml:trace>
  <inkml:trace contextRef="#ctx0" brushRef="#br0" timeOffset="1">489 0 16484,'23'41'1810,"-2"1"0,-2 1 0,25 84 0,-36-100-1592,0 1-1,-2 0 1,-2 0 0,2 34 0,-5-44-191,-2 1-1,0-1 1,-1 0 0,-1 1 0,-1-1 0,0 0 0,-12 27 0,1-10-215,-2 0 0,-1-2 0,-46 62 0,-84 76-1179,109-131 959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82 13547,'0'0'76,"0"1"1,-1-1-1,1 0 1,0 0-1,0 1 1,-1-1-1,1 0 0,0 0 1,-1 1-1,1-1 1,0 0-1,0 1 1,0-1-1,-1 0 0,1 1 1,0-1-1,0 0 1,0 1-1,0-1 1,0 0-1,-1 1 1,1-1-1,0 1 0,0-1 1,0 0-1,0 1 1,0-1-1,0 0 1,0 1-1,0-1 0,1 1 1,11-3 1544,4-1-1154,191-34 2208,-109 26-2476,108 1 1,98 18 66,-77 10-249,-101-6 2,134-5 1,23-29-4,28-2 1,164 20-10,-74 25 29,1-1 5,70-18 14,473 12 27,-78-4-34,1-33 16,-495 20-95,-39 2 64,-309 1-26,14 0 6,0-2 0,0-2 0,45-10 1,-84 14-133,1-1-1,0 1 1,0-1 0,-1 0 0,1 1 0,-1-1 0,1 0 0,0 0 0,-1 1-1,0-1 1,1 0 0,-1 0 0,1 0 0,-1 1 0,0-1 0,0 0 0,1 0-1,-1 0 1,0 0 0,0 0 0,0 0 0,0 0 0,0 0 0,0 0 0,0 1-1,-1-2 1,2-5 551,0-8-404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15955,'2'12'575,"-1"1"-1,0 0 0,-1 0 1,0 0-1,-1 0 0,-1 0 1,-3 17-1,-2 12 493,3-9-566,-5 37 92,3 0 1,5 134-1,8-162-2236,-6-38 547,-1-6 75,-5-20-100,-1-3 140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15603,'-3'-3'358,"-1"-1"0,2 1 0,-1 0 0,0-1 0,1 1 0,-1-1 0,1 0 0,0 0 1,0 0-1,1 0 0,-1 0 0,1 0 0,-1-5 0,2 6-156,0-1 0,0 1-1,0-1 1,0 1 0,1 0 0,-1-1 0,1 1 0,0-1 0,0 1 0,1 0 0,-1 0 0,0 0 0,1 0 0,0 0 0,0 0 0,0 0 0,3-3 0,2-2-71,1 1 0,-1 0 1,2 1-1,-1 0 0,0 0 1,1 1-1,0 0 0,0 0 1,1 1-1,-1 0 1,1 1-1,0 0 0,0 1 1,0 0-1,13-1 0,1 0-61,0 2 0,-1 1 0,1 1 0,0 1 0,36 8 0,-27-3-47,0 3-1,0 0 0,48 24 1,-62-25-38,-1 1-1,0 0 1,-1 2 0,-1 0 0,1 1 0,-2 0 0,17 20-1,-28-29 6,0 0 0,-1 1 0,0-1 0,0 1 0,-1 0 0,1 0 0,-1 0 0,0 0 0,0 0 0,2 10 0,-4-12 10,0-1-1,0 0 1,0 1 0,0-1 0,0 1-1,0-1 1,-1 0 0,1 1-1,-1-1 1,0 0 0,1 1-1,-1-1 1,0 0 0,0 0-1,-1 0 1,1 0 0,0 0-1,-1 0 1,1 0 0,-1 0 0,0 0-1,1-1 1,-1 1 0,0-1-1,0 1 1,-3 1 0,-6 3 45,-1-1 1,1 0 0,-1 0-1,0-1 1,-1-1 0,1 0 0,-1 0-1,-13 0 1,-104 1 384,116-5-379,-92-6 69,91 6-3291,45 1 2505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27 14763,'6'-4'816,"-4"4"-658,-1-1-1,1 1 1,-1-1 0,1 0 0,-1 0-1,0 0 1,1 0 0,-1 0-1,0 0 1,0 0 0,0 0 0,0-1-1,0 1 1,0 0 0,1-2 0,-2 2-105,0 1 1,0 0 0,0-1 0,0 1 0,-1 0-1,1 0 1,0-1 0,0 1 0,0 0 0,0 0-1,-1-1 1,1 1 0,0 0 0,0 0 0,-1 0-1,1-1 1,0 1 0,0 0 0,-1 0 0,1 0-1,0 0 1,-1 0 0,1-1 0,0 1 0,0 0-1,-1 0 1,1 0 0,0 0 0,-1 0 0,1 0-1,0 0 1,-1 0 0,1 0 0,0 0 0,0 0-1,-1 1 1,1-1 0,0 0 0,-1 0 0,1 0-1,0 0 1,-1 0 0,-17 6 764,-1 3-576,0 1 0,0 1-1,1 1 1,0 1 0,1 0 0,0 1 0,1 1-1,-25 30 1,-3 11 200,-49 83-1,63-91-291,2 0 1,3 2-1,1 1 0,3 1 0,-21 79 1,39-119-186,1 1 0,0 0 0,1-1 0,0 1 0,1 0 0,0-1 0,1 1 0,1 0 0,0-1 0,0 1 0,7 16 0,-7-23-65,1 0 0,0 0 0,0-1 0,0 1 0,1 0 0,0-1 0,0 0 0,0 0 0,0 0 0,1-1 0,0 1 0,0-1 0,0 0 0,1 0-1,-1-1 1,1 0 0,0 0 0,0 0 0,0-1 0,0 0 0,1 0 0,-1 0 0,12 1 0,-10-2-22,0-1 0,0 0 0,13-1 0,25-7-527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14899,'5'11'2041,"-5"4"-1225,-6 17-376,-1 2 2136,-3 9-1847,0 5-249,-2 5-200,2-2-72,3-5-328,0-3-168,3-13-488,2-3-201,2-12 761,0-7-192,2-13-168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170 117 16628,'-1'-4'330,"1"0"1,-1-1-1,1 1 1,0 0-1,0 0 1,0 0-1,1-1 1,0 1-1,0 0 1,0 0-1,0 0 1,0 0-1,4-6 1,-3 6-135,1 1-1,0 0 1,-1 1-1,1-1 1,0 0 0,1 1-1,-1 0 1,0 0 0,1 0-1,-1 0 1,1 0 0,-1 1-1,1-1 1,0 1 0,4-1-1,9-3-21,-1 2-1,1 0 1,0 0-1,0 2 1,0 0-1,1 1 1,-1 1-1,0 0 1,0 1-1,0 1 1,31 10-1,-44-12-159,-1 1 0,1 0 1,0 0-1,0 0 0,-1 0 0,1 0 0,-1 1 1,1 0-1,-1 0 0,0 0 0,0 0 0,-1 0 1,1 1-1,-1-1 0,4 7 0,-5-6-8,0-1-1,0 0 0,0 0 1,0 1-1,-1-1 1,1 1-1,-1-1 1,0 1-1,0-1 1,0 0-1,-1 1 0,1-1 1,-1 1-1,0-1 1,0 0-1,0 1 1,0-1-1,0 0 1,-4 6-1,-4 5 13,-1 0 1,0-1-1,-1 0 0,0-1 1,-1 0-1,0 0 0,-1-1 1,-19 12-1,-18 8 71,-55 26-1,54-30-61,50-26-160,9 0 48,18-1-7,-4 0 2,-12 1 65,0 0-1,0 1 0,-1 0 1,1 0-1,-1 1 0,1 0 1,-1 1-1,0 0 0,0 1 1,0 0-1,15 11 0,-18-11 5,0 0 0,0 1 0,-1 0 0,0-1 0,0 2 0,0-1 0,0 0 0,-1 1 0,0 0-1,-1 0 1,0 0 0,0 1 0,0-1 0,-1 1 0,3 12 0,-5-15 50,0 0 0,0 0 0,0 0 0,-1 0 0,0 0 1,0 0-1,0 0 0,0 0 0,-1 0 0,0 0 0,0-1 0,0 1 0,-1-1 0,1 1 1,-1-1-1,0 0 0,0 0 0,-1 0 0,1-1 0,-1 1 0,0-1 0,-5 4 0,-8 5 297,-1 0 0,0-1 0,-37 16-1,29-16 91,0-1-1,-34 9 1,50-16-343,-1-1-1,1-1 1,-1 1-1,1-1 1,-1-1-1,0 0 1,1-1 0,-1 0-1,-11-3 1,19 4-154,0-1 0,0 0 0,0 0 0,0 0 0,0-1 0,1 1 0,-1-1 0,0 1 0,1-1 0,-1 0 0,1 0 0,-1 0 0,1-1 1,0 1-1,0 0 0,0-1 0,0 1 0,1-1 0,-1 0 0,1 0 0,-1 1 0,1-1 0,0 0 0,0 0 0,0 0 0,0 0 0,1 0 0,-1-1 0,1 1 0,0 0 1,0 0-1,1-6 0,0 1-175,0 0 0,1 0 0,0 1 0,0-1 0,1 0 0,0 1 1,0-1-1,1 1 0,0 0 0,0 0 0,0 1 0,7-8 0,22-19-749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 14555,'1'-1'132,"0"1"0,0 0-1,0-1 1,0 1 0,0 0-1,0 0 1,0 0 0,0 0 0,-1 0-1,1 0 1,0 0 0,0 0-1,0 0 1,0 0 0,0 0 0,0 1-1,0-1 1,0 0 0,-1 1-1,1-1 1,0 0 0,0 1 0,0-1-1,-1 1 1,1 0 0,0-1 0,0 1-1,-1-1 1,1 1 0,-1 0-1,1 0 1,0-1 0,-1 1 0,0 0-1,1 0 1,-1 0 0,1 0-1,-1-1 1,0 1 0,0 0 0,1 0-1,-1 0 1,0 0 0,0 2-1,1 6-7,-1 0 0,0 0-1,-1 0 1,-1 9 0,0-1 781,-42 366 2483,34-334-3311,-2 1 0,-3-2 1,-1 0-1,-3-1 0,-38 72 1,28-73-257,-2-1 0,-1-1 1,-3-2-1,-1-2 1,-2-1-1,-2-2 1,-68 50-1,37-38-101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17516,'9'-13'3182,"-9"13"-3132,0 0 1,0 0-1,0 0 0,0 0 1,0 0-1,0 0 0,1 0 1,-1 0-1,0 0 0,0 0 1,0 0-1,0 0 1,0 0-1,0 0 0,0 0 1,1 0-1,-1 0 0,0 0 1,0 0-1,0 0 0,0 0 1,0 0-1,0 0 1,0 0-1,0 0 0,0 0 1,1 0-1,-1 0 0,0 0 1,0 0-1,0 0 0,0 1 1,0-1-1,0 0 1,0 0-1,0 0 0,0 0 1,0 0-1,0 0 0,0 0 1,0 0-1,0 1 0,0-1 1,0 0-1,0 0 1,0 0-1,0 0 0,0 0 1,0 0-1,0 0 0,0 1 1,0-1-1,0 0 0,0 0 1,-2 28 2118,-13 105-1269,1 218 0,17-264-2684,-4-103 590,-2-7 588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58 16323,'0'-2'306,"1"-1"0,0 1 0,0 0-1,-1 0 1,1-1 0,-1 1-1,0 0 1,0-1 0,0 1 0,0 0-1,0-1 1,0 1 0,-1-1-1,1 1 1,-1 0 0,0-3 0,0 4-168,0 0 0,0 0 0,1 0 0,-1 0 0,0 0 0,0 0 1,0 0-1,-1 0 0,1 0 0,0 0 0,0 0 0,0 1 0,0-1 1,-1 1-1,1-1 0,0 1 0,-1-1 0,1 1 0,0 0 0,-1-1 1,1 1-1,-1 0 0,1 0 0,0 0 0,-1 0 0,1 0 0,-1 1 1,-1 0-1,-12 1 108,1 2 1,-1 0-1,1 1 0,0 0 1,-19 11-1,8-3-225,2 1 0,-24 19 0,19-6-66,27-26 37,0 0 0,1 0-1,-1 0 1,0 1 0,0-1 0,1 0-1,-1 0 1,1 1 0,0-1-1,-1 0 1,1 3 0,0-4 1,0 1 0,0 0 0,0-1 0,0 1 0,0-1 0,0 1 1,1 0-1,-1-1 0,0 1 0,0-1 0,1 1 0,-1-1 0,0 1 0,1-1 1,-1 0-1,0 1 0,1-1 0,-1 1 0,1-1 0,-1 0 0,1 1 0,-1-1 1,1 0-1,-1 1 0,1-1 0,-1 0 0,1 0 0,0 1 0,13 2-69,-1 0-1,1 0 1,-1-2-1,26 1 0,6 1-21,-35-2 81,12 2-19,35 8-1,-51-10 35,0 1 0,-1 0 0,1 0 1,-1 1-1,0-1 0,1 1 0,-1 0 0,0 0 0,-1 1 1,1 0-1,4 5 0,-8-9 9,0 1 0,0 0 0,0 0 0,-1 0 0,1 0 1,-1 0-1,1 0 0,0 0 0,-1 0 0,0 0 0,1 0 0,-1 0 0,0 0 1,1 0-1,-1 0 0,0 0 0,0 1 0,0-1 0,0 0 0,0 0 0,0 0 0,0 0 1,0 0-1,-1 2 0,0-2 16,0 1 0,0 0-1,0-1 1,0 1 0,-1-1 0,1 1 0,0-1 0,-1 1 0,1-1 0,-1 0-1,1 0 1,-1 0 0,-1 1 0,-4 2 69,0-1 0,0 0 0,0-1 0,-1 0 1,1 0-1,-10 2 0,5-3-98,1 0 0,-1-1 1,0 0-1,1 0 0,-1-1 1,1-1-1,-18-4 0,29 6-60,-1 0 0,1 0 0,-1 0 1,1-1-1,-1 1 0,1 0 0,-1 0 0,1 0 0,-1-1 0,1 1 0,-1 0 0,1-1 0,-1 1 0,1 0 0,0-1 0,-1 1 0,1 0 0,0-1 0,-1 1 0,1-1 0,0 1 0,0-1 0,-1 1 0,1 0 0,0-1 0,0 1 0,-1-2 0,2 2 0,-1-1 1,0 0-1,0 1 1,1-1-1,-1 0 1,0 1-1,1-1 1,-1 1-1,1-1 1,-1 0-1,1 1 1,-1-1-1,1 1 1,-1 0-1,1-1 1,-1 1-1,1-1 1,0 1-1,-1 0 1,1-1-1,1 1 1,12-5-742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15 207 16748,'-1'-2'227,"-1"-1"1,0 0-1,1 0 0,-1 0 1,1 0-1,0 0 1,0 0-1,0 0 1,0 0-1,1 0 1,-1-1-1,1 1 1,0 0-1,0 0 1,0-1-1,0 1 1,0 0-1,1 0 1,-1-1-1,1 1 1,0 0-1,0 0 1,0 0-1,1 0 1,-1 0-1,1 0 1,0 1-1,-1-1 0,6-5 1,1-1 102,0-1 0,1 1 0,0 1 0,0 0 1,1 0-1,17-10 0,-15 12-253,1 0-1,-1 0 1,2 1 0,-1 1 0,0 0 0,1 1-1,0 1 1,0 0 0,0 0 0,0 2 0,19 0-1,-2 3-34,-1 0-1,1 2 0,0 2 1,30 10-1,-22-4-19,54 27 1,-73-30-30,-1 1 0,0 0 0,0 2 1,21 18-1,-38-29 4,0 0 1,1 0 0,-1 0 0,0 0-1,0 1 1,-1-1 0,1 0-1,0 1 1,-1 0 0,1-1-1,-1 1 1,0 0 0,0 0 0,0-1-1,0 1 1,-1 0 0,1 0-1,-1 4 1,0-4 8,-1 0 1,1-1-1,-1 1 0,0 0 1,0 0-1,0 0 1,-1-1-1,1 1 0,-1-1 1,1 1-1,-1-1 0,0 0 1,0 1-1,0-1 0,0 0 1,0 0-1,-5 3 0,-5 4 41,-1 0-1,-1-1 0,1 0 1,-1-1-1,-1 0 0,1-2 1,-1 1-1,0-2 0,0 0 1,0-1-1,-1 0 0,1-1 1,-1-1-1,-18-1 0,31 0-159,1 0-1,-1 0 1,0-1-1,0 0 1,1 1-1,-1-1 1,0 0-1,1 0 1,-5-3-1,6 4 90,1-1 0,-1 1 0,1-1 0,-1 1 0,1-1-1,0 1 1,-1-1 0,1 1 0,-1-1 0,1 1-1,0-1 1,-1 1 0,1-1 0,0 0 0,0 1 0,0-1-1,0 0 1,-1 1 0,1-1 0,0 0 0,0 1 0,0-1-1,0 1 1,0-1 0,0 0 0,1 1 0,-1-1-1,0 0 1,0 1 0,0-1 0,1 0 0,-1 1 0,0-1-1,0 1 1,1-1 0,-1 1 0,1-1 0,-1 1-1,0-1 1,1 1 0,-1-1 0,1 1 0,-1-1 0,1 1-1,0-1 1,12-9-471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 18580,'3'-3'2016,"-5"3"-750,-8 5-11,-5 9-514,1 0 0,-25 33-1,25-28-630,-16 22-32,2 1-1,1 1 1,3 2-1,2 0 1,1 1-1,3 2 1,2-1-1,-19 98 1,30-122-65,2 0 0,1 0-1,1 1 1,1-1 0,1 0 0,7 46 0,-6-61-106,0-1 1,0 1 0,0-1 0,1 1 0,0-1-1,1 0 1,-1 0 0,1 0 0,1-1 0,-1 0-1,1 1 1,0-1 0,1-1 0,-1 1 0,1-1 0,0 0-1,0-1 1,1 1 0,0-1 0,-1 0 0,1-1-1,1 1 1,-1-2 0,10 4 0,15 0-395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0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18916,'1'0'60,"-1"1"1,1-1-1,-1 0 1,1 0-1,-1 0 1,1 0-1,-1 0 0,1 0 1,-1 1-1,1-1 1,-1 0-1,1 0 0,-1 1 1,1-1-1,-1 0 1,0 0-1,1 1 0,-1-1 1,1 1-1,-1-1 1,0 0-1,0 1 1,1-1-1,-1 1 0,0-1 1,0 1-1,1-1 1,-1 1-1,0-1 0,0 1 1,0-1-1,0 1 1,0-1-1,0 1 0,0-1 1,0 1-1,0-1 1,0 1-1,0 0 0,-2 32 711,1-17-240,-4 67 67,2-45-505,1 0 1,7 69-1,-4-99 48,2 10-776,-6-29-1512,-13-37 1162,3 14 319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17548,'-1'-1'2784,"2"-1"-2256,8 2 1169,3 0-289,13 0-400,6-1-167,11-1-361,1 2-72,7-2-80,2-1-24,-4 1-264,1-2-184,-12 1-552,-4 0-457,-11-2 961,-5 3-216,-8-4-112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15427,'9'-15'5122,"-13"27"-1252,-1 8-3769,1 0 0,0 0 0,1 0 0,1 1 0,1-1 1,1 0-1,4 30 0,-4-48-88,0-1 0,1 1-1,-1 0 1,1 0 0,-1 0 0,1 0 0,0-1-1,0 1 1,0 0 0,0-1 0,0 1 0,0-1-1,0 1 1,0-1 0,1 1 0,1 0 0,-2-1-4,0-1 1,0 1 0,0-1 0,0 0-1,0 1 1,0-1 0,0 0-1,0 0 1,0 0 0,0 0 0,0 0-1,0 0 1,0 0 0,1 0 0,-1 0-1,0 0 1,0-1 0,0 1-1,0 0 1,0-1 0,0 1 0,0-1-1,0 1 1,0-1 0,0 0 0,-1 1-1,1-1 1,0 0 0,1-1 0,6-6 78,0-1 1,0-1 0,-1 1 0,0-1 0,0-1 0,-1 1 0,5-14 0,19-30 357,-31 69-394,0 0 0,3 17 0,-2-31-52,1 0-1,-1 0 1,1-1-1,-1 1 0,1 0 1,-1 0-1,1-1 1,0 1-1,-1 0 1,1-1-1,0 1 1,0-1-1,0 1 1,-1-1-1,1 0 1,0 1-1,0-1 1,0 0-1,0 1 1,0-1-1,-1 0 1,1 0-1,0 0 0,0 0 1,0 0-1,0 0 1,2 0-1,29-4 9,-26 3-6,24-5 6,-17 3-2,0 0 0,0 1 0,24-1 0,-34 3-5,0 0 0,1 0 0,-1 1 0,0-1-1,0 1 1,0-1 0,-1 1 0,1 0-1,0 0 1,0 1 0,0-1 0,-1 1-1,1-1 1,0 1 0,-1 0 0,0 0-1,1 0 1,-1 0 0,0 0 0,0 0-1,3 5 1,18 33 271,-22-42-166,1 0 1,-1 0-1,1 0 0,-1 0 0,0 0 1,0 0-1,0-1 0,1-3 0,2-5-181,0-1 0,0 0 0,12-19 0,-16 29-35,1 1-1,-1 0 0,1 0 0,-1-1 1,1 1-1,-1 0 0,0-1 0,0 1 0,0-1 1,0 1-1,0 0 0,0-3 0,0-2-186,0-6-239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18492,'0'0'2921,"3"2"-2497,4 0 1528,3 1-1056,-1 2-208,11-1-648,0-1-416,2-3-1544,1 1 1744,1 4-296,-3 0-168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19732,'9'6'1553,"-2"8"-1177,-7 2-184,1 7 648,2 1-320,-3 3-320,0 0-208,2 1-584,-1-5-328,2-10 736,1-9-136,-2-13-129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18076,'-2'-5'2464,"-3"1"1537,7 5-3001,7 1-431,-2 1-1130,2 2-543,2 1 880,4 0-192,3 1-200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15611,'0'3'423,"-1"-1"0,0 0 0,0 0 0,0 0 0,0 0 0,0 0 0,-1-1-1,1 1 1,-1 0 0,1 0 0,-1-1 0,1 1 0,-1-1 0,0 0 0,0 1 0,0-1-1,0 0 1,-3 2 0,-16 12 868,19-13-1308,1-1 0,-1 1 0,0 0 0,1-1 0,0 1 0,-1 0-1,1 0 1,0 0 0,0 0 0,0 0 0,0 0 0,1 0 0,-1 0 0,0 1-1,1-1 1,0 0 0,-1 0 0,1 1 0,0-1 0,0 0 0,0 0-1,0 1 1,1-1 0,0 3 0,1-1-79,0 0 0,1 0 0,-1 0 0,1 0-1,0 0 1,1 0 0,-1-1 0,0 0 0,1 1 0,6 3 0,19 11-192,10 8-5,-37-24 303,0-1 1,1 1-1,-1 0 0,0 1 1,-1-1-1,1 0 0,0 0 0,-1 1 1,1-1-1,-1 1 0,0 0 1,2 4-1,-3-6 18,1 0 1,-1 0 0,0 0-1,0 0 1,0 0-1,0 0 1,0 0-1,0 0 1,-1 0-1,1 0 1,0 0-1,0 0 1,-1 0-1,1 0 1,0 0-1,-1 0 1,1 0 0,-1-1-1,1 1 1,-1 0-1,0 0 1,0 1-1,-2 0 64,1-1 0,0 1 0,-1 0 0,1 0 0,-1-1 0,1 0 0,-6 3 0,0-2 190,0 1-1,0-1 0,0 0 1,-16 0-1,22-2-219,-45-1 641,45 1-732,0-1 1,0 1-1,0-1 1,0 1-1,-1-1 1,1 0-1,0 0 1,0 0-1,1 0 1,-1 0-1,0 0 0,0 0 1,0-1-1,1 1 1,-1-1-1,1 1 1,-1-1-1,-1-3 1,3 5 23,-1-1 0,1 1 0,0-1 0,0 1 0,0-1 0,0 1 0,0-1 0,0 1 0,1-1 0,-1 0 0,0 1 1,0-1-1,0 1 0,0-1 0,1 1 0,-1-1 0,0 1 0,0-1 0,1 1 0,-1-1 0,0 1 0,1 0 0,-1-1 0,1 1 0,-1 0 0,0-1 0,1 1 0,-1 0 0,2-1 0,-2 0-1,14-10-269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12459,'10'-16'5608,"-12"35"-1342,-1-3-4742,-9 76 1286,-8 88-48,18-141-714,1 0 1,7 62-1,-4-83-771,-5-30-394,-6-23 436,0 12 368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17100,'0'-2'282,"0"0"0,0-1 0,0 1 0,0-1 1,0 1-1,0-1 0,-1 1 0,1 0 0,-1-1 0,-1-3 1,2 6-224,0 0 0,-1-1 0,1 1 0,0-1 0,0 1 0,-1 0 1,1-1-1,0 1 0,0 0 0,-1-1 0,1 1 0,0 0 0,-1-1 1,1 1-1,-1 0 0,1 0 0,0-1 0,-1 1 0,1 0 0,-1 0 1,1 0-1,-1 0 0,0-1 0,0 2 42,1-1 0,-1 0 0,0 0 0,0 1 0,0-1 0,1 0 0,-1 1 0,0-1 0,0 1 0,1-1 0,-1 1 0,0-1 0,1 1 0,-1 0 0,1-1 0,-1 1 0,1 0 0,-1 0 0,-5 8 25,0 0 0,1 1 0,0 0-1,1-1 1,0 2 0,0-1 0,1 0 0,1 1-1,-1-1 1,2 1 0,0 0 0,0 0-1,1-1 1,0 1 0,3 17 0,-3-27-126,0 1 1,0-1-1,0 0 1,1 1 0,-1-1-1,0 0 1,1 0-1,-1 1 1,1-1-1,-1 0 1,1 0-1,0 0 1,0 0 0,-1 0-1,1 0 1,0 0-1,0 0 1,0 0-1,0 0 1,0 0-1,0-1 1,0 1 0,1 0-1,-1-1 1,0 1-1,2 0 1,-1-1 1,0 0 0,1 0-1,-1 0 1,0 0 0,1 0 0,-1-1 0,0 1 0,1-1 0,-1 0-1,0 1 1,0-1 0,0 0 0,4-2 0,4-4 7,1 0 0,-1-1 0,0 0 0,11-12 0,-4 1 4,-1-1 0,16-27 0,16-18-20,-48 88-46,-13 48 11,7-44 177,1 1 0,2-1 0,-1 34 0,7-27 121,1 0 1,16 62-1,-13-71-229,-1 1 0,-2-1 0,0 1 0,-2 0-1,0 0 1,-4 38 0,2-60-15,-1 0-1,0 1 1,0-1-1,0 0 1,-1 0 0,0 1-1,0-1 1,0 0-1,0-1 1,0 1-1,-5 5 1,6-8-4,-1 1 0,1-1 0,0 0 1,0 0-1,-1 0 0,1 0 0,-1 0 0,1-1 1,-1 1-1,1 0 0,-1-1 0,0 1 0,1-1 1,-1 1-1,0-1 0,1 0 0,-1 0 0,0 0 1,1 0-1,-1 0 0,0 0 0,1 0 0,-1-1 1,0 1-1,1 0 0,-1-1 0,0 0 0,1 1 1,-1-1-1,1 0 0,-1 0 0,1 0 0,-2-1 1,-4-3 9,2 0 0,-1 0 0,1-1 1,-1 1-1,2-1 0,-1 0 1,1-1-1,-1 1 0,2-1 0,-1 0 1,1 0-1,-5-14 0,3 5-33,1-1-1,1 0 0,0 0 0,-1-30 0,4 29-31,1 0 0,1 0 1,1 0-1,1 0 0,0 1 0,1-1 0,1 1 0,0 0 0,2 1 0,0-1 0,0 2 0,2-1 0,22-28 1,-13 22-16,1 0 1,0 2 0,2 0-1,1 1 1,0 1 0,1 1 0,50-25-1,-71 40 59,0 1-1,0-1 1,1 1-1,-1 0 1,0 0-1,1 0 0,-1 0 1,1 0-1,-1 1 1,1 0-1,-1 0 1,1 0-1,5 0 0,-7 1 7,0 0-1,0 0 0,0 0 0,0-1 0,-1 2 0,1-1 0,0 0 0,-1 0 0,1 0 0,-1 1 0,1-1 0,-1 1 1,1 0-1,-1-1 0,0 1 0,0 0 0,0-1 0,0 1 0,0 0 0,0 0 0,-1 0 0,1 0 0,0 3 0,1 5 46,0 0 0,-1 0 0,0 1 0,-1 17 0,-1-19 20,1 0 0,0 0 1,1 0-1,0 0 0,5 17 1,-6-26-64,0 1 1,0-1 0,0 1 0,0-1-1,1 1 1,-1-1 0,0 0-1,0 1 1,1-1 0,-1 1 0,0-1-1,1 0 1,-1 1 0,0-1-1,1 0 1,-1 0 0,0 1-1,1-1 1,-1 0 0,1 0 0,-1 0-1,1 1 1,-1-1 0,1 0-1,-1 0 1,0 0 0,1 0-1,-1 0 1,1 0 0,-1 0 0,1 0-1,-1 0 1,1 0 0,-1 0-1,1 0 1,-1 0 0,0 0 0,1-1-1,-1 1 1,1 0 0,-1 0-1,1 0 1,-1-1 0,1 1-1,22-17 65,-17 11-49,17-12 12,0 0 6,26-17 0,-43 31-50,1 0 0,0 1 0,0 0 0,0 0 0,0 0 0,1 1 0,-1 0 0,1 1 0,8-2 0,-14 3 3,0 0 0,1 0 0,-1 0 1,0 0-1,0 0 0,1 1 0,-1-1 0,0 0 1,0 1-1,0 0 0,0 0 0,0 0 0,0 0 1,0 0-1,0 0 0,0 0 0,0 0 0,0 1 1,-1-1-1,1 1 0,0-1 0,-1 1 0,0 0 1,1 0-1,-1 0 0,0 0 0,0 0 1,0 0-1,1 3 0,1 4-18,0 0 1,-1 1-1,-1-1 1,0 1-1,0 13 0,0-17 23,-1-5 6,-1 0-1,1-1 1,0 1 0,0-1-1,0 1 1,0-1 0,0 1-1,1 0 1,-1-1 0,0 1-1,0-1 1,0 1 0,0-1-1,1 1 1,-1-1 0,0 1-1,0-1 1,1 1 0,-1-1-1,0 1 1,1-1-1,-1 0 1,1 1 0,-1-1-1,0 1 1,1-1 0,0 1-1,0-1 2,0 0-1,0 0 1,0-1-1,-1 1 1,1 0-1,0 0 0,0 0 1,-1-1-1,1 1 1,0 0-1,0-1 1,-1 1-1,1-1 0,0 1 1,-1-1-1,2 0 1,24-29 66,-25 29-68,14-20 35,37-44 47,-47 60-103,0-1 1,1 1-1,0 0 1,0 0 0,0 1-1,0 0 1,1 0 0,8-4-1,-14 8 13,0-1-1,0 1 0,0 0 1,0 0-1,-1-1 0,1 1 1,0 0-1,0 0 0,0 0 1,0 0-1,0 0 0,-1 0 1,1 0-1,0 0 0,0 0 1,0 0-1,0 1 1,0-1-1,-1 0 0,1 1 1,0-1-1,0 0 0,-1 1 1,1-1-1,0 1 0,0 0 1,0 0-6,1 1 1,-1-1 0,0 1-1,-1-1 1,1 1 0,0 0-1,0-1 1,-1 1-1,1 0 1,-1 0 0,1 3-1,0 5-13,-1 0-1,0 0 1,-1 14-1,0-24 27,-10 58-1354,12-57 1152,3-7-86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14515,'-2'-4'1945,"2"3"-921,0-1-384,3-1 1280,3 2-415,4 1-345,4-3-208,3 3-416,4 0-112,3 0-280,3 2-384,3-1-2040,0 0 2080,-4 1-288,3-1-201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14795,'-2'41'4883,"-9"74"-2898,11-115-1972,0 0-1,0 0 0,0 0 0,0 0 1,0 0-1,0 0 0,0-1 0,0 1 0,0 0 1,1 0-1,-1 0 0,0 0 0,0 0 1,0 0-1,0 0 0,0 0 0,0 0 1,0 0-1,0-1 0,0 1 0,0 0 1,0 0-1,1 0 0,-1 0 0,0 0 1,0 0-1,0 0 0,0 0 0,0 0 1,0 0-1,0 0 0,1 0 0,-1 0 1,0 0-1,0 0 0,0 0 0,0 0 0,0 0 1,0 0-1,0 0 0,0 0 0,1 0 1,-1 0-1,0 0 0,0 0 0,0 1 1,0-1-1,0 0 0,0 0 0,0 0 1,0 0-1,0 0 0,0 0 0,1 0 1,-1 0-1,0 0 0,0 0 0,0 1 1,0-1-1,0 0 0,0 0 0,0 0 1,0 0-1,0 0 0,0 0 0,0 0 0,0 1 1,7-8 303,22-37 614,-12 19-361,32-39 0,-49 64-559,1-1 0,-1 1-1,0-1 1,1 1 0,-1-1 0,1 1 0,-1-1-1,1 1 1,-1 0 0,1-1 0,-1 1 0,1 0-1,-1-1 1,1 1 0,0 0 0,-1 0 0,1-1-1,-1 1 1,1 0 0,0 0 0,-1 0 0,1 0-1,1 0 1,-2 0-5,1 1 0,-1-1 0,1 0 0,-1 1 1,1-1-1,-1 1 0,0-1 0,1 1 0,-1-1 0,1 1 0,-1-1 0,0 1 0,0-1 0,1 1 0,-1 0 0,0-1 0,0 1 0,0-1 0,1 2 1,1 39 12,-2-33-9,0 7-10,0-4-1,0 0-1,1 0 1,0 0 0,5 21 0,-5-30 4,-1-1 1,1 1-1,-1-1 1,1 0-1,-1 1 0,1-1 1,0 0-1,0 1 0,-1-1 1,1 0-1,0 0 0,0 1 1,0-1-1,1 0 1,-1 0-1,0 0 0,0-1 1,0 1-1,1 0 0,-1 0 1,0-1-1,1 1 1,-1 0-1,1-1 0,-1 0 1,1 1-1,-1-1 0,1 0 1,-1 0-1,1 0 1,-1 0-1,1 0 0,-1 0 1,1 0-1,-1 0 0,1-1 1,-1 1-1,1 0 1,-1-1-1,1 1 0,-1-1 1,0 0-1,1 0 0,1 0 1,-1-1-42,1 1 0,-1 0 0,1-1 0,-1 1 0,0-1 1,1 0-1,-1 0 0,0 0 0,0 0 0,0 0 0,-1 0 0,1 0 0,0-1 1,-1 1-1,0-1 0,1 1 0,1-6 0,-1 0-438,-1 1 0,0-1 1,0 0-1,-1 0 0,0-9 0,0 2-216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14259,'6'-6'3441,"-6"13"-865,-2 2-1399,1 5-569,1 5-144,0 2-368,0 1-48,0-1 32,1-1 0,1-6-120,1 1-152,1-9-336,2-4-280,-3-4 656,-2-8-129,1-5-127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18468,'3'-2'1960,"-1"-3"2369,-4 0-6521,-7 7 1736,-4 1-208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 13867,'0'0'200,"1"0"-1,-1 0 1,1 0 0,-1 0-1,1 0 1,-1 0 0,1-1-1,-1 1 1,0 0 0,1 0-1,-1-1 1,1 1 0,-1 0-1,0 0 1,1-1 0,-1 1 0,0 0-1,1-1 1,-1 1 0,0-1-1,1 1 1,-1 0 0,0-1-1,0 1 1,0-1 0,1 1-1,-1-1 1,0 1 0,0-1-1,0 1 1,0-1 0,0 1-1,0-1 1,0 1 0,0-1-1,0 1 1,0-1 0,0 1-1,0 0 1,0-1 0,0 1-1,-1-1 1,1 0 0,-9-5 3244,-3 3-3310,2 2 36,-1 2 0,1-1 1,0 1-1,0 1 0,-1 0 0,1 0 0,0 1 1,-15 6-1,20-7-164,0 0 0,-1 1 0,1 0-1,0 0 1,1 0 0,-1 0 0,0 1 0,1 0 0,0 0 0,0 0 0,0 0 0,1 1 0,-1-1 0,1 1-1,0 0 1,-4 9 0,6-12-36,0-1 0,1 1 0,-1-1 0,1 1 0,-1 0 0,1-1 0,0 1 0,0 0 0,0-1 0,0 1-1,0 0 1,0 0 0,0-1 0,0 1 0,1 0 0,-1-1 0,1 1 0,-1-1 0,1 1 0,0 0 0,-1-1 0,1 1 0,0-1-1,0 0 1,0 1 0,0-1 0,0 0 0,1 1 0,-1-1 0,0 0 0,0 0 0,1 0 0,-1 0 0,1 0 0,-1-1 0,1 1-1,-1 0 1,1-1 0,0 1 0,-1-1 0,1 1 0,1-1 0,5 2-276,-1-1-1,0 0 1,1-1-1,-1 1 1,1-2-1,-1 1 1,1-1-1,10-2 1,9-4-294,0-2-167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14315,'0'1'112,"0"-1"1,1 0-1,-1 0 0,0 0 0,0 1 1,0-1-1,1 0 0,-1 0 0,0 1 1,0-1-1,0 0 0,0 1 0,0-1 1,1 0-1,-1 0 0,0 1 0,0-1 1,0 0-1,0 1 0,0-1 0,0 0 1,0 1-1,0-1 0,0 0 0,0 1 1,-1-1-1,1 0 0,0 0 0,0 1 1,0-1-1,0 0 0,-1 1 1,-3 15 942,2-12-619,-10 37 577,1 1 1,2 0-1,-7 78 1,16-119-1002,0 1 1,0-1-1,0 1 0,0-1 0,0 1 1,0-1-1,0 1 0,0-1 1,1 1-1,-1-1 0,0 1 0,1-1 1,0 0-1,-1 1 0,1-1 1,0 0-1,-1 1 0,1-1 0,0 0 1,0 0-1,0 0 0,0 0 1,2 2-1,-1-3 11,0 1-1,-1-1 1,1 0 0,0 1 0,-1-1-1,1 0 1,0 0 0,-1 0-1,1 0 1,0 0 0,0 0 0,-1-1-1,1 1 1,0-1 0,-1 1 0,1-1-1,-1 0 1,1 1 0,-1-1-1,3-2 1,22-13 415,-20 11-234,0 1 0,0 0 1,14-6-1,-20 9-193,0 1 0,1 0 1,-1 0-1,0 0 0,1 0 0,-1 0 0,0 0 0,0 0 0,1 0 1,-1 0-1,0 0 0,1 0 0,-1 0 0,0 0 0,0 0 0,1 0 1,-1 0-1,0 1 0,1-1 0,-1 0 0,0 0 0,0 0 0,1 0 1,-1 0-1,0 1 0,0-1 0,0 0 0,1 0 0,-1 0 0,0 1 1,0-1-1,0 0 0,0 0 0,1 1 0,-1-1 0,3 16 116,-5 14-97,-3 14-84,3-27-2758,2-24 2261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14747,'6'-16'1179,"-4"9"-614,1 0 0,0 0 0,0 1 1,8-12-1,-11 18-510,0 0 1,0 0-1,0-1 1,0 1-1,0 0 0,0 0 1,1 0-1,-1 0 0,0-1 1,0 1-1,0 0 1,0 0-1,1 0 0,-1 0 1,0 0-1,0-1 0,0 1 1,1 0-1,-1 0 1,0 0-1,0 0 0,0 0 1,1 0-1,-1 0 0,0 0 1,0 0-1,1 0 1,-1 0-1,0 0 0,0 0 1,1 0-1,-1 0 0,0 0 1,0 0-1,0 0 1,1 0-1,-1 0 0,0 0 1,0 1-1,0-1 0,1 0 1,-1 0-1,0 0 1,0 0-1,0 0 0,0 1 1,1-1-1,-1 0 0,0 0 1,0 0-1,0 1 1,0-1-1,0 0 0,0 0 1,0 0-1,1 1 1,-1-1-1,0 0 0,0 0 1,0 0-1,0 1 0,3 14 885,-3-15-896,2 52 720,-2 0 0,-10 82 0,2-45-377,5 55-2586,-5-164-1594,2 7 3282,-1-9-261,-2-2 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14691,'-2'-6'1881,"1"3"-1145,2 4-208,7 4 1104,4 0-480,3 3-199,3-3-345,3 3-184,3-3-656,0 0 128,5 0 112,1 1-64,-4-3-176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19092,'0'0'122,"0"-1"-1,0 1 1,0 0-1,-1-1 1,1 1-1,0-1 1,-1 1-1,1-1 1,0 1-1,-1 0 1,1-1-1,0 1 1,-1 0-1,1-1 1,-1 1-1,1 0 1,-1 0 0,1-1-1,0 1 1,-1 0-1,1 0 1,-1 0-1,1 0 1,-1 0-1,0-1 1,1 1-1,-1 0 1,1 0-1,-1 0 1,-15 9 1390,-7 20-871,6 6-458,17-34-163,-1 1 0,0 0 0,1 0 0,-1 0 0,1 1 0,-1-1 0,1 0 0,0 0 0,0 0 0,0 0 0,0 0 1,1 0-1,-1 0 0,0 0 0,2 4 0,-2-5-3,1-1 0,-1 0-1,1 1 1,-1-1 0,1 1 0,-1-1 0,1 0 0,-1 1 0,1-1 0,-1 0 0,1 0 0,0 1-1,-1-1 1,1 0 0,-1 0 0,1 0 0,0 0 0,-1 0 0,1 0 0,-1 0 0,1 0 0,0 0-1,-1 0 1,1 0 0,0 0 0,-1 0 0,1-1 0,-1 1 0,1 0 0,-1 0 0,1-1 0,0 1-1,0-1 1,18-12 553,-12 7-322,-1-1 0,-1 1 0,1-1 0,-1-1 0,0 1 0,4-10 0,-7 12-139,0 1 1,0 0-1,0-1 1,-1 1-1,0-1 1,0 0-1,0 1 1,-1-1-1,1 0 1,-1 1-1,0-1 1,0 0-1,-2-5 1,2 9-101,0 0 0,0 0 0,0 1 0,-1-1-1,1 0 1,0 1 0,0-1 0,-1 0 0,1 1 0,0-1 0,-1 1 0,1-1 0,-1 0 0,1 1 0,0-1 0,-1 1 0,0-1 0,-8 3 13,8-1-31,0 1-1,0-1 0,-1 1 1,1-1-1,0 1 1,1-1-1,-1 1 0,0 0 1,0-1-1,1 1 0,-1 2 1,0-3-23,1 0 1,0 1 0,0-1-1,0 0 1,0 0-1,0 0 1,0 0 0,0 0-1,1 0 1,-1 1 0,0-1-1,1 0 1,-1 0-1,1 0 1,-1 0 0,1 0-1,-1 0 1,1 0 0,-1 0-1,1-1 1,0 1-1,0 0 1,0 0 0,-1 0-1,1-1 1,0 1-1,0 0 1,0-1 0,0 1-1,2 0 1,2 1-487,1 0 1,0 0-1,0-1 1,10 2-1,-5-1 147,0-1-336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62 18172,'-8'26'1963,"-7"39"-1,5-17-457,-1-4-1129,3-1 0,1 1-1,2 0 1,3 1 0,3 68-1,-6-150-2558,-15-49 1,10 48 2665,-6-46 0,18 84-376,0 0 0,-1 0 0,1 0 0,0 1 0,0-1 0,-1 0 0,1 1 0,-1 0 0,1-1 0,3 3 0,0-1 41,3 1-128,0-1-1,0 0 0,0 0 0,0-1 1,0 0-1,0 0 0,1-1 0,-1 0 1,0 0-1,0-1 0,10-2 0,-7 0-16,1-1-1,-1 1 0,0-2 0,0 0 1,0 0-1,-1-1 0,12-8 0,-7 3 15,-1-1 0,0-1-1,0 0 1,-2-1 0,1 0 0,-2 0-1,0-2 1,-1 1 0,15-31 0,-19 31 130,0 0 1,-2 0 0,6-24-1,-11 31 178,-3 10-198,-5 12 8,-15 39 253,3 2-1,2 0 1,2 1 0,3 1-1,-10 83 1,4 33-1012,12-149 451,8-24 172,0 1 0,0-1 0,0 0-1,0 1 1,0-1 0,-1 0 0,1 0 0,0 1 0,0-1 0,0 0 0,0 1 0,-1-1 0,1 0 0,0 0 0,0 0 0,-1 1 0,1-1 0,0 0-1,0 0 1,-1 0 0,1 1 0,0-1 0,-1 0 0,1 0 0,0 0 0,-1 0 0,1 0 0,0 0 0,-1 0 0,1 0 0,0 0 0,0 0 0,-1 0-1,1 0 1,0 0 0,-1 0 0,1 0 0,0 0 0,-1 0 0,1 0 0,0 0 0,-1 0 0,1 0 0,0-1 0,-1 1 0,1 0 0,0 0 0,0 0-1,-1-1 1,1 1 0,0 0 0,0 0 0,0-1 0,-1 1 0,1 0 0,0 0 0,0-1 0,0 1 0,0 0 0,-1-1 0,1 1 0,0 0 0,0-1-1,0 1 1,0 0 0,0-1 0,0 1 0,0-1 0,-8-19 137,1-1 1,-8-41-1,7 22 50,-19-111 1023,27 150-1201,-1 0 0,1 1 0,0-1 0,0 0 0,0 1 0,0-1 0,0 0-1,0 1 1,0-1 0,0 0 0,0 1 0,1-1 0,-1 1 0,0-1-1,0 0 1,0 1 0,1-1 0,-1 0 0,0 1 0,1-1 0,-1 1 0,0-1-1,1 1 1,-1-1 0,1 1 0,-1-1 0,1 1 0,-1-1 0,1 1 0,0 0-1,-1-1 1,1 1 0,-1 0 0,1 0 0,0-1 0,-1 1 0,1 0-1,-1 0 1,1 0 0,0 0 0,-1 0 0,1 0 0,0 0 0,-1 0 0,1 0-1,0 0 1,0 0 0,6 1-151,0 1 1,0-1-1,0 1 0,6 3 0,3 0-541,41 8-3,-25-8 277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16003,'0'-11'1492,"-1"-2"968,4 21-581,19 135 855,-22-142-2718,0 1 1,0-1-1,0 1 0,1-1 1,-1 0-1,0 1 0,1-1 1,-1 0-1,1 1 0,0-1 1,-1 0-1,1 0 0,0 1 1,0-1-1,0 0 0,0 0 1,0 0-1,0 0 0,0 0 1,2 1-1,-2-2-2,1 0 0,-1 0 1,1 0-1,-1 0 0,1 0 0,-1 0 0,1 0 0,-1 0 1,1-1-1,-1 1 0,0 0 0,1-1 0,-1 1 1,1-1-1,-1 0 0,0 0 0,1 1 0,-1-1 1,1-1-1,15-11 58,-1 0 1,-1 0-1,19-22 1,-15 15-17,23-18 0,-36 32-47,1 1-1,0 1 1,0-1-1,0 1 1,1 0-1,0 1 1,13-5-1,-20 8-7,1 0-1,-1-1 0,0 1 1,0 0-1,1 0 0,-1-1 1,0 1-1,1 0 0,-1 0 1,0 1-1,0-1 0,1 0 1,-1 0-1,0 1 0,0-1 1,1 0-1,-1 1 0,0-1 1,0 1-1,0 0 0,0-1 1,0 1-1,0 0 0,2 1 1,-1 1 4,-1-1 1,0 0-1,1 0 1,-1 1-1,0-1 1,0 0-1,0 1 0,-1-1 1,1 1-1,-1-1 1,1 5-1,0 4 38,-1-1-1,0 0 0,-1 0 1,0 1-1,-4 10 1,-13 43 589,41-92 197,-20 23-793,6-11 3,2 1-1,-1 0 0,2 0 0,0 1 0,21-19 1,-32 32-46,0 0 1,0 1 0,0-1 0,0 0 0,0 0-1,1 1 1,-1-1 0,0 0 0,0 1 0,0-1-1,1 1 1,-1 0 0,0-1 0,0 1 0,1 0-1,-1 0 1,0 0 0,1 0 0,-1 0 0,0 0-1,1 0 1,-1 0 0,2 1 0,-1 0-3,-1 0 1,0 0 0,0 0 0,0 0-1,0 0 1,0 0 0,0 1 0,0-1-1,0 0 1,0 1 0,-1-1-1,1 0 1,0 1 0,-1-1 0,1 1-1,0 2 1,0 5-49,0-1 0,0 1 0,0 0 1,-1 0-1,-2 13 0,-8 17-2458,10-36 2078,5-3-144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15771,'0'1'169,"0"0"0,1 1 0,-1-1 0,0 0 0,1 0 0,-1 1 0,1-1-1,0 0 1,-1 0 0,1 0 0,0 0 0,0 0 0,0 0 0,0 0 0,0 0 0,0 0-1,0 0 1,0 0 0,0-1 0,0 1 0,0 0 0,0-1 0,0 1 0,1-1 0,-1 1-1,0-1 1,1 1 0,-1-1 0,0 0 0,0 0 0,1 0 0,-1 0 0,3 0 0,5 0 450,0 1 1,0-2-1,13-1 1,-6-2-178,0 0 0,0 0 0,-1-1 0,0-1 0,0-1 0,20-12 0,-24 13-271,-1-1 1,1 0-1,-2-1 1,1 0 0,-1-1-1,0 0 1,-1 0-1,14-20 1,-15 13 12,-7 16-181,0-1 0,0 1 0,0 0-1,0 0 1,0 0 0,0 0 0,0-1 0,0 1 0,0 0 0,0 0 0,0 0-1,0 0 1,0 0 0,0-1 0,0 1 0,0 0 0,0 0 0,0 0 0,0 0-1,-1 0 1,1 0 0,0-1 0,0 1 0,0 0 0,0 0 0,0 0 0,0 0-1,0 0 1,-1 0 0,1 0 0,0 0 0,0-1 0,0 1 0,0 0 0,0 0-1,-1 0 1,1 0 0,0 0 0,0 0 0,0 0 0,0 0 0,0 0 0,-1 0 0,1 0-1,0 0 1,-2 1 1,0 0 0,1-1 0,-1 1 0,0 0 0,1 0 0,-1 0 0,0 0 0,1 0 0,-1 1 0,1-1 0,0 0 0,-2 3 0,-3 3-1,1-1 1,0 1-1,0 0 0,0 0 0,1 1 0,0-1 1,1 1-1,0 0 0,-4 13 0,7-20-3,0-1 0,1 1 1,-1-1-1,0 1 0,0 0 0,0-1 0,1 1 0,-1-1 0,0 1 0,1-1 1,-1 0-1,0 1 0,1-1 0,-1 1 0,0-1 0,1 1 0,-1-1 0,1 0 1,-1 0-1,1 1 0,-1-1 0,1 0 0,-1 1 0,1-1 0,-1 0 0,1 0 1,0 0-1,-1 0 0,1 0 0,-1 0 0,1 0 0,-1 0 0,1 0 0,0 0 1,-1 0-1,1 0 0,-1 0 0,1 0 0,-1 0 0,1 0 0,-1-1 0,1 1 1,27-7 3,-26 7-4,9-4-5,0 0 1,0 2 0,1-1 0,18-1-1,-27 4-2,1 0-1,-1 0 0,1 1 1,-1-1-1,0 1 1,1 0-1,-1 0 0,0 0 1,0 0-1,0 0 0,0 1 1,0 0-1,0-1 1,0 1-1,0 0 0,0 0 1,-1 1-1,1-1 0,-1 0 1,3 4-1,-4-5 7,0 0 1,1 1-1,-1-1 0,1 0 0,-1 0 0,1 0 0,-1-1 1,1 1-1,0 0 0,-1-1 0,1 1 0,0-1 1,0 1-1,0-1 0,-1 0 0,1 0 0,0 1 0,0-2 1,0 1-1,-1 0 0,1 0 0,0 0 0,2-1 1,6-2 6,1 0 0,17-8 0,-17 7-7,12-5-10,-13 4 16,1 1 0,0 0 1,0 0-1,0 1 0,0 1 1,20-2-1,-30 4-2,0 0 1,0 0-1,0 0 0,-1 0 0,1 0 0,0 0 1,0 1-1,-1-1 0,1 0 0,0 1 1,-1-1-1,1 1 0,0-1 0,-1 0 0,1 1 1,0-1-1,-1 1 0,1 0 0,-1-1 0,1 1 1,-1-1-1,1 1 0,-1 0 0,0-1 1,1 1-1,-1 0 0,1 0 0,2 22-1752,6-23-365,-5 1 1426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13979,'3'23'2224,"0"3"-1247,-6 9-401,-3 7 2272,1 8-1847,-2 3-169,1 3-328,3 0-160,-1-7-192,2-1-24,2-5-160,2-4-232,-1-6-672,1-6-1225,0-9 1809,-2-4-264,-2-11-264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58 16724,'1'-3'275,"-1"0"0,0 0 0,1 0-1,-1 0 1,0 0 0,0 0 0,-1 0 0,1 0 0,-1 1 0,1-1 0,-1 0 0,0 0 0,0 0 0,-2-3 0,2 5-190,0 0-1,0 0 0,0 0 0,0 1 1,0-1-1,0 0 0,-1 0 1,1 1-1,0-1 0,0 0 1,-1 1-1,1-1 0,-1 1 1,1 0-1,0-1 0,-1 1 1,1 0-1,-1 0 0,1 0 1,0 0-1,-1 0 0,1 0 1,-1 1-1,1-1 0,-1 0 0,1 1 1,0-1-1,-1 1 0,1-1 1,0 1-1,-3 1 0,-4 3 41,0-1 0,-1 1 0,2 1 1,-1-1-1,1 2 0,-1-1 0,-8 11 0,-43 57 234,58-72-348,-17 21 91,1 2 0,2 0-1,0 1 1,2 1 0,0 0-1,2 0 1,-12 48 0,22-70-89,0-1 1,1 0 0,-1 1-1,1-1 1,0 0 0,0 1-1,0-1 1,1 1 0,-1-1-1,1 0 1,0 0 0,1 1-1,-1-1 1,4 7 0,-4-9-10,1 0 0,0 0 0,0 0 1,0 0-1,0 0 0,0 0 1,0 0-1,0 0 0,1-1 1,-1 0-1,1 1 0,-1-1 0,1 0 1,-1 0-1,1 0 0,0 0 1,0-1-1,-1 1 0,1-1 0,0 0 1,0 1-1,-1-1 0,1 0 1,3-1-1,4 0 45,-1 0-1,0-1 1,0 0 0,-1 0 0,1-1 0,14-7-1,-19 9-5,0-1-1,-1 0 0,1 0 1,-1 0-1,1-1 1,-1 1-1,0-1 0,0 0 1,0 0-1,0 0 0,-1 0 1,1-1-1,-1 1 1,0 0-1,0-1 0,0 0 1,2-5-1,-4 8-24,0 0-1,1 0 0,-1 0 1,0 0-1,0-1 0,0 1 1,0 0-1,0 0 0,0 0 1,0 0-1,0 0 1,-1-1-1,1 1 0,0 0 1,-1 0-1,1 0 0,0 0 1,-1 0-1,0 0 0,1 0 1,-1 0-1,1 0 1,-1 0-1,0 0 0,0 1 1,-1-2-1,0 1 3,0-1-1,-1 1 1,1-1-1,-1 1 1,1 0 0,-1 0-1,1 1 1,-1-1-1,0 0 1,-5 0-1,4 1-21,-1-1 0,0 1 0,0 0 0,0 1 0,0-1-1,1 1 1,-1 0 0,0 0 0,1 0 0,-1 1 0,1-1-1,-9 5 1,13-5 0,0-1 0,0 0 0,0 0 0,0 0 0,0 0 0,-1 0 0,1 0 0,0 1 0,0-1 0,0 0 0,0 0 0,0 0 0,0 0 0,0 0 0,0 1 0,0-1 0,0 0 0,0 0 0,0 0 0,0 0 0,0 0 0,0 1 0,0-1 0,0 0 0,0 0 0,0 0 0,0 0 0,0 0 0,0 1 0,1-1 0,-1 0 0,0 0 0,0 0 0,0 0 0,0 0 0,0 0 0,0 0 0,0 1 0,0-1 0,1 0 0,-1 0 0,0 0 0,0 0 0,0 0 0,0 0 0,0 0 0,1 0 0,-1 0 0,0 0 0,0 0 0,0 0 0,0 0 0,0 0 0,1 0 0,-1 0 0,0 0 0,0 0 0,0 0 0,0 0 0,1 0 0,8 2-30,0-3 21,0 1 1,0-2-1,-1 1 1,1-1-1,-1 0 1,1-1-1,11-5 1,-13 5 8,1 0 0,0 0 0,-1 1 0,1 0 0,0 0 0,0 1 1,0 0-1,0 0 0,11 1 0,-18 1-1,1-1 1,0 1-1,-1 0 1,1-1-1,-1 1 1,1 0-1,-1 0 0,1 0 1,-1 0-1,0 0 1,1 1-1,-1-1 1,0 0-1,0 1 1,0-1-1,0 0 1,0 1-1,0-1 0,0 1 1,-1 0-1,1-1 1,0 1-1,-1-1 1,0 1-1,1 0 1,-1 0-1,0-1 1,0 1-1,0 0 0,0 2 1,0 7-15,0-1-1,0 1 1,-4 17 0,0-8-237,-4 28-791,10-42 1255,3-12-417,0-1-65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40 144 16187,'32'-22'6197,"-1"-10"-3655,-27 28-2375,-1 0 0,0 0 0,0 0-1,0 0 1,-1-1 0,0 1-1,0-1 1,0 0 0,0 0 0,-1 0-1,1 0 1,-1 0 0,-1 0-1,1-5 1,-1 9-140,0 0 0,0 1-1,0-1 1,0 1 0,0-1-1,0 0 1,0 1 0,0-1-1,0 0 1,0 1 0,-1-1-1,1 1 1,0-1 0,-1 1 0,1-1-1,0 0 1,-1 1 0,1-1-1,0 1 1,-1 0 0,1-1-1,-1 1 1,1-1 0,-1 1-1,1 0 1,-1-1 0,0 0-1,-1 1-5,1 0-1,0 0 1,0 0-1,0 0 0,0 0 1,0 1-1,0-1 0,0 0 1,0 0-1,0 1 0,0-1 1,0 1-1,0-1 1,-2 2-1,-29 23 33,23-16-78,1 1-1,0 0 1,1 0 0,0 0 0,0 1 0,1 0-1,1 0 1,0 0 0,-6 21 0,10-31 18,1 0 1,0 0 0,-1 0-1,1 0 1,0 0-1,0 0 1,0 0 0,0 0-1,0 0 1,0 0-1,0 0 1,0-1 0,1 1-1,-1 0 1,0 0-1,0 0 1,1 0 0,-1 0-1,1 0 1,-1 0 0,1 0-1,-1 0 1,1-1-1,-1 1 1,2 1 0,0-1-2,-1-1 1,0 1-1,1-1 1,-1 0-1,0 1 1,1-1-1,-1 0 1,0 0-1,1 0 0,-1 0 1,1 0-1,-1 0 1,0 0-1,1-1 1,2 0-1,3-1-6,1-1-1,-1 0 0,0 0 0,0-1 1,9-6-1,-1 0-5,-1-2-1,-1 0 1,1-1-1,-2 0 1,0-1 0,10-16-1,-27 43-28,-1 0 0,1 0 0,1 0 0,0 0 0,1 1 0,-1 17 1,4-30 45,-1 0 0,1 0 0,0 1 0,0-1 0,1 0 0,-1 0 0,0 1 1,0-1-1,0 0 0,1 0 0,-1 0 0,1 0 0,-1 0 0,1 1 0,-1-1 0,1 0 1,0 0-1,0 0 0,-1 0 0,1 0 0,0-1 0,0 1 0,1 1 0,0-1 2,0 0-1,-1-1 0,1 1 0,0 0 0,0-1 0,0 0 0,0 1 0,0-1 0,0 0 0,0 0 0,0 0 1,4 0-1,2-2 2,0 1 1,1-1-1,-1-1 1,0 1-1,12-7 1,0-2 58,0-2-1,-1 0 1,0-1 0,24-23-1,-36 34-99,-7 11-20,-11 24-69,5-13 75,5-17 55,0 0 0,1 0 0,-1 0 0,1 0 0,0 0 0,0 1 0,-1-1 0,1 0 0,1 0-1,-1 0 1,0 0 0,0 0 0,1 1 0,0-1 0,-1 0 0,1 0 0,0 0 0,0 0-1,0 0 1,2 3 0,-1-4 10,0 0 1,-1 0-1,1 0 0,0 0 0,0 0 0,0 0 1,0 0-1,0-1 0,0 1 0,0-1 0,0 0 0,0 1 1,0-1-1,0 0 0,0 0 0,0 0 0,0 0 1,0-1-1,0 1 0,0 0 0,0-1 0,3-1 1,3 0 33,0-1 1,-1-1-1,1 1 1,-1-1-1,0-1 1,0 1-1,0-1 1,-1-1-1,1 1 1,-1-1 0,0 0-1,-1 0 1,0-1-1,0 1 1,0-1-1,-1 0 1,0-1-1,0 1 1,-1-1-1,0 0 1,0 0 0,-1 0-1,0 0 1,1-8-1,-2 15-42,-1-1 0,0 1 0,0 0 1,0 0-1,0 0 0,0 0 0,0 0 0,0 0 0,-1-1 0,1 1 0,0 0 0,-1 0 1,1 0-1,-1 0 0,1 0 0,-1-1 0,0 2-3,1-1 0,0 1 0,-1 0 0,1 0 0,-1-1 0,1 1 0,0 0 0,-1 0 0,1 0 0,-1-1 0,1 1 0,-1 0 0,1 0 0,-1 0 0,1 0 0,0 0 0,-1 0 0,1 0 0,-1 0 0,1 0 0,-1 0 0,1 0 0,-1 0 0,1 1 0,-1-1 0,-1 1-6,0 0 0,0 0 0,0 0-1,1 0 1,-1 1 0,0-1 0,1 0 0,-1 1 0,1-1 0,-1 1 0,1 0 0,0-1-1,0 1 1,0 0 0,-1 2 0,1-3-1,0 1 1,1-1-1,-1 1 1,1-1-1,0 1 0,-1 0 1,1-1-1,0 1 0,0-1 1,0 1-1,0 0 0,0-1 1,1 3-1,-1-4 0,0 1-1,0-1 1,1 1 0,-1-1-1,0 1 1,1 0 0,-1-1-1,0 1 1,1-1 0,-1 0-1,1 1 1,-1-1-1,1 1 1,-1-1 0,1 0-1,-1 1 1,1-1 0,-1 0-1,1 1 1,-1-1 0,1 0-1,1 0 1,0 1-234,1-1 1,-1 0-1,1 0 1,0-1-1,-1 1 1,1 0-1,-1-1 1,1 1-1,-1-1 1,0 0-1,1 0 1,-1 0-1,0 0 0,4-3 1,-1 2-309,3 3-175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20372,'-1'18'1706,"-1"0"-1,-5 24 1,4-30-1731,1 0-1,0 1 1,1 0-1,0-1 1,1 1-1,2 17 1,-2-29-43,0 0 0,0 0 0,0 0 1,0 0-1,1-1 0,-1 1 0,0 0 0,1 0 1,-1 0-1,1 0 0,-1 0 0,1-1 0,-1 1 1,1 0-1,-1 0 0,1-1 0,0 1 0,-1 0 1,1-1-1,0 1 0,0-1 0,-1 1 1,1-1-1,0 1 0,0-1 0,0 1 0,0-1 1,0 0-1,0 0 0,0 1 0,0-1 0,0 0 1,-1 0-1,1 0 0,0 0 0,0 0 0,0 0 1,0 0-1,0 0 0,0-1 0,0 1 0,0 0 1,0-1-1,0 1 0,0 0 0,-1-1 0,1 1 1,0-1-1,0 1 0,0-1 0,-1 0 1,1 1-1,0-2 0,9-6-618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17380,'1'10'753,"0"-1"0,0 0 0,-1 0 0,0 1 0,-1-1 0,0 0 0,-2 10 0,1-8-498,0 0 1,1 0-1,1 0 1,0 16-1,0-27-248,0 1-1,1-1 1,-1 1-1,0 0 1,0-1-1,1 1 1,-1 0-1,0-1 1,1 1-1,-1-1 1,0 1-1,1-1 1,-1 1-1,1-1 1,-1 1-1,1-1 1,-1 0-1,1 1 1,-1-1-1,1 1 1,0-1-1,-1 0 1,1 0-1,-1 1 1,1-1-1,0 0 1,-1 0-1,1 0 1,0 0-1,-1 0 1,1 0-1,0 0 1,-1 0-1,1 0 1,0 0-1,-1 0 1,1 0-1,0 0 1,-1 0-1,1-1 1,31-10 87,-28 9-61,59-28 193,-41 18-173,0 1-1,25-8 1,-47 19-61,1 0 1,-1 0-1,1 0 0,0 0 1,-1 0-1,1 0 0,-1 0 1,1 0-1,-1 1 1,1-1-1,-1 0 0,1 0 1,-1 0-1,1 0 0,-1 1 1,1-1-1,-1 0 1,1 1-1,-1-1 0,1 0 1,-1 1-1,1-1 0,-1 0 1,0 1-1,1-1 1,-1 1-1,0-1 0,1 1 1,-1-1-1,0 1 1,1 0-1,6 23 468,-5-3-887,-4-17-617,0-9-818,-1-2 1269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15987,'1'8'957,"0"-1"-1,0 1 0,0 0 0,-2 13 0,0-16-602,1 0 0,0 0 0,0 0-1,0 0 1,0 0 0,1 0 0,0 0 0,0 0-1,0 0 1,1 0 0,-1 0 0,1-1 0,4 8-1,-5-11-326,0 0-1,0 0 0,1-1 1,-1 1-1,0 0 0,1-1 0,-1 1 1,0-1-1,1 1 0,-1-1 0,1 1 1,-1-1-1,0 0 0,1 0 0,-1 0 1,1 0-1,-1 0 0,1 0 0,-1 0 1,1-1-1,-1 1 0,3-1 0,31-12 84,70-44 35,-62 30-97,-42 27-42,-1-1-1,1 1 0,0-1 1,0 1-1,0-1 0,0 1 0,-1 0 1,1-1-1,0 1 0,0 0 1,0 0-1,0 0 0,0-1 1,0 1-1,0 0 0,0 0 0,-1 0 1,1 0-1,2 1 0,-3-1-15,0 1 0,1-1 0,-1 0 0,0 1 0,1-1 0,-1 1 0,0-1 0,0 1 0,1-1 0,-1 1 0,0-1 0,0 1 0,0-1 0,0 1 0,1-1 0,-1 1 0,0-1 0,0 1 0,0-1 0,0 1 0,0-1 0,0 1 0,-1-1 0,1 2 0,-2 6-237,0 1 1,0-1-1,-5 10 1,2-6-107,2 4 121,-2-1-68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 14115,'0'-1'98,"0"1"0,0-1-1,0 0 1,1 1 0,-1-1 0,0 1 0,0-1 0,1 0-1,-1 1 1,0-1 0,1 1 0,-1-1 0,0 1-1,1-1 1,-1 1 0,1-1 0,-1 1 0,1 0 0,-1-1-1,1 1 1,-1-1 0,1 1 0,-1 0 0,1 0 0,-1-1-1,1 1 1,0 0 0,-1 0 0,1 0 0,-1-1-1,1 1 1,0 0 0,-1 0 0,1 0 0,1 0 0,-1 1 62,1-1 1,-1 0 0,0 1 0,1-1-1,-1 1 1,0-1 0,1 1 0,-1 0 0,0-1-1,1 1 1,-1 0 0,0 0 0,0 0-1,0 0 1,0 0 0,1 1 0,5 7 113,-2 1 0,1-1 1,-1 1-1,0 0 1,-1 1-1,-1-1 0,1 1 1,-2-1-1,3 13 0,-1 10 118,1 58 0,-6-41-496,-3 0 0,-1 0 0,-3 0 0,-2-1-1,-2 0 1,-2-1 0,-2 0 0,-3-2 0,-1 0 0,-2-1 0,-2-1 0,-42 57-1,57-89-8,0-1-1,-14 13 0,17-19 25,1-1 0,-1 0 0,-1 0 0,-6 3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19884,'0'16'1593,"-1"10"-1145,-5 4-168,0 11 744,-1 4-280,0 6-376,0 2-128,0-4-56,2-2-16,1-14-96,3-3-88,-1-10-264,2-4-200,0-7-400,0-8-272,-1-1 824,-5-7-216,2-4-169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12 203 20348,'-2'-2'185,"1"0"-1,0 0 0,0 0 0,0 0 0,0 0 0,0 0 0,0 0 1,1 0-1,-1 0 0,1 0 0,-1-1 0,1 1 0,0 0 1,0 0-1,0 0 0,0-1 0,0 1 0,1-3 0,0 1 73,0 0 0,1 0-1,0 0 1,-1 0 0,1 0-1,1 0 1,-1 0-1,6-6 1,1 0 136,2-1 1,-1 2-1,1-1 0,21-12 0,-19 14-370,0 0 0,0 2-1,1 0 1,0 0-1,0 1 1,0 1 0,1 0-1,-1 1 1,1 1 0,0 0-1,0 1 1,0 0-1,0 1 1,0 1 0,0 1-1,0 0 1,-1 1 0,1 0-1,-1 1 1,1 1-1,-1 0 1,-1 1 0,1 0-1,-1 1 1,0 1 0,-1 0-1,1 1 1,16 16-1,-24-21-19,-1 1 0,0-1 0,0 1 0,0 0-1,0 0 1,-1 0 0,0 0 0,0 1 0,3 9-1,-5-13 1,-1 1-1,1 0 1,-1-1 0,1 1-1,-1 0 1,0 0-1,0-1 1,0 1-1,-1 0 1,1-1 0,0 1-1,-1 0 1,0-1-1,0 1 1,0 0-1,0-1 1,0 1-1,0-1 1,-1 0 0,1 1-1,-1-1 1,0 0-1,-2 3 1,-7 5 15,0-1 1,0 0-1,-1 0 1,0-1-1,-1-1 0,0 0 1,0-1-1,-16 6 1,-16 3-1682,-52 11 0,89-26 466,14-7 394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59 19596,'-2'5'703,"-9"21"869,12-17-957,0-9-582,-1 0 0,1 0 0,-1 0 0,1 0 0,-1 1 0,1-1 0,0 0 0,-1 0 0,1 0 0,-1 0 0,1-1 0,-1 1 0,1 0 0,-1 0 1,1 0-1,-1 0 0,1 0 0,-1-1 0,1 1 0,-1 0 0,1-1 0,3-1 31,-1-1 0,1 1 1,-1-1-1,0 0 0,0 0 0,0 0 0,0 0 1,-1-1-1,1 1 0,3-8 0,-5 10-20,0-1 1,0 0-1,0 0 0,0 1 0,0-1 0,-1 0 1,1 0-1,-1 0 0,1 0 0,-1 0 0,1 1 0,-1-1 1,0 0-1,0 0 0,0 0 0,0 0 0,-1 0 1,1 0-1,0 0 0,-1 0 0,1 0 0,-1 0 0,0 1 1,0-1-1,-1-3 0,1 5-17,0-1-1,0 0 1,1 1 0,-1-1-1,0 1 1,0-1 0,0 1-1,0-1 1,0 1 0,0 0-1,0 0 1,-1-1 0,1 1 0,0 0-1,0 0 1,0 0 0,0 0-1,0 0 1,0 0 0,0 0-1,0 1 1,0-1 0,0 0-1,0 1 1,0-1 0,0 0-1,0 1 1,0-1 0,-2 2-1,-1 1 27,0-1 0,0 1 0,0 0 0,0 0 0,-5 6 0,1 2-27,0-1-1,1 1 1,0 0 0,0 0 0,1 1 0,1 0 0,-6 18 0,8-20-23,0 1 0,1-1 0,0 1 0,0 0-1,1-1 1,1 1 0,0 0 0,0 0 0,3 16 0,-3-25-12,1 0 0,-1 0 1,1 0-1,-1 0 0,1 0 1,-1 0-1,1 0 0,0-1 1,0 1-1,0 0 1,0-1-1,0 1 0,0 0 1,1-1-1,-1 1 0,0-1 1,1 0-1,-1 1 0,1-1 1,-1 0-1,1 0 0,0 0 1,0 0-1,-1 0 0,1-1 1,0 1-1,0 0 1,0-1-1,0 1 0,0-1 1,0 0-1,0 0 0,0 0 1,0 0-1,0 0 0,0 0 1,0 0-1,-1 0 0,1-1 1,0 1-1,0-1 1,4-1-1,4-2-246,0-1 0,0 0 1,0 0-1,0-1 0,-1 0 0,11-10 1,0-2-230,0-1 0,-1-1 0,-2 0 0,27-40 0,-7 2-359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18508,'-3'2'3017,"-4"8"-1712,0-1 0,-11 22 0,-21 54-64,25-49-920,12-31-297,-67 168 745,59-144-652,2 1 1,0 1-1,-5 60 1,12-84-123,1-1 0,0 0 1,0 1-1,1-1 0,0 1 1,0-1-1,0 0 0,1 0 1,0 1-1,0-1 0,1 0 0,-1-1 1,6 9-1,-5-10-84,0-1-1,0 1 1,1-1-1,-1 1 1,1-1 0,0 0-1,-1-1 1,2 1-1,-1-1 1,0 1 0,0-1-1,1-1 1,-1 1-1,1 0 1,0-1 0,-1 0-1,10 1 1,16 0-199,2-1-120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4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330 136 13051,'7'-11'778,"0"1"0,-1-1 0,5-13 0,-10 20-404,1 0-1,-1 1 0,0-1 1,0 0-1,0 0 0,0 0 1,-1 0-1,0 0 0,1 0 1,-1 1-1,-1-1 0,1 0 1,-1 0-1,0-5 0,0 8-268,0 0-1,1 0 0,-1 0 1,0 0-1,0 0 0,0 0 1,0 0-1,0 0 0,0 0 1,0 1-1,0-1 0,0 0 1,0 0-1,0 1 0,0-1 1,-1 1-1,1-1 0,0 1 1,0 0-1,-1-1 0,1 1 1,0 0-1,-1 0 0,1 0 1,0 0-1,-1 0 0,1 0 1,0 0-1,0 1 0,-1-1 1,1 0-1,0 1 0,-2 0 1,-4 1 49,0 0 0,0 1 0,1 0 0,0 0 0,-8 5 0,-6 7-55,0 0-1,1 2 1,1 0 0,1 1 0,0 1-1,-20 31 1,15-17-32,1 1-1,2 1 1,-20 50-1,33-69-53,1-1 0,0 1 0,1 0 0,0 0 0,2 1-1,-2 20 1,4-33-13,0 1 1,0-1-1,1 0 0,0 1 0,0-1 0,0 0 1,0 1-1,1-1 0,-1 0 0,1 0 1,0 0-1,3 4 0,-3-5-1,0-1 0,1 1-1,-1-1 1,1 1 0,0-1 0,0 0 0,0 0-1,0 0 1,0-1 0,0 1 0,1-1-1,-1 1 1,0-1 0,1 0 0,-1 0 0,1-1-1,3 1 1,2 0 30,0-1 0,0 0-1,0 0 1,-1-1 0,1 0 0,0-1-1,-1 0 1,1 0 0,-1-1-1,10-4 1,-14 5 21,0 0 0,0 0 0,-1 0 1,1 0-1,-1-1 0,0 0 0,0 1 0,0-1 0,0 0 0,3-6 0,-4 7-4,-1 0 1,0-1-1,0 1 0,0-1 0,0 1 0,0-1 0,0 0 0,-1 1 1,1-1-1,-1 0 0,0 0 0,0 1 0,0-1 0,0 0 0,0 1 1,-1-1-1,0-3 0,0 2-2,-1 1 1,0-1-1,1 1 0,-1 0 1,0 0-1,-1 0 0,1 0 1,0 0-1,-1 0 0,0 0 1,0 1-1,-5-5 0,6 5-38,-1 1 0,1-1 0,-1 0 0,0 1 0,1-1 0,-1 1 0,0 0 0,0 0 0,0 0 0,0 0 0,0 1 0,0-1 0,0 1-1,0 0 1,0 0 0,-4 0 0,0 3-97,10 2 12,14 0-44,-7-5 78,0 0 1,0-1-1,0 0 0,0-1 1,0 0-1,13-5 0,-12 4 0,0 0 0,1 0 0,-1 1-1,16 0 1,-26 1 39,0 1 0,-1 0 0,1 0 0,0 1 1,-1-1-1,1 0 0,0 0 0,0 0 0,-1 0 0,1 1 0,0-1 0,-1 0 0,1 0 0,-1 1 0,1-1 0,0 1 1,-1-1-1,1 1 0,-1-1 0,1 1 0,-1-1 0,1 1 0,-1-1 0,1 1 0,-1 0 0,1 1-4,0-1 0,-1 1 0,0 0 0,1-1 0,-1 1-1,0-1 1,0 1 0,0 0 0,0-1 0,0 1 0,-1 1-1,-1 7-74,0-1-1,-1 1 0,-4 9 0,5-13-10,-10 18-574,9-18 168,0-1 0,1 1 0,-1 0 0,-2 11 0,5-9-48,5-4-150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15227,'12'2'842,"-1"0"0,1-1 0,0-1-1,-1 1 1,1-2 0,0 0 0,-1 0 0,1-1-1,-1 0 1,15-6 0,-13 4-568,0-1 0,0 0-1,0-1 1,-1-1 0,0 0 0,0-1 0,0 0-1,10-10 1,-17 12-156,0 1-1,-1-1 1,1 0 0,-1 0-1,-1 0 1,6-12 0,-8 17-93,-1-1 0,1 1-1,-1-1 1,1 1 0,-1-1 0,0 0 0,1 1 0,-1-1 0,0 1 0,0-1-1,0 0 1,0 1 0,-1-1 0,1 0 0,-1-1 0,1 2-13,-1 0 0,0 0 0,1 0-1,-1 1 1,0-1 0,0 0 0,0 0 0,1 0 0,-1 1 0,0-1 0,0 1 0,0-1-1,0 1 1,0-1 0,0 1 0,0-1 0,0 1 0,0 0 0,-1 0 0,1-1 0,0 1 0,0 0-1,0 0 1,0 0 0,-1 0 0,-4 1-9,0-1 0,1 1-1,-1 0 1,1 0 0,-1 1-1,1 0 1,-1 0 0,1 0 0,0 0-1,0 1 1,0 0 0,-7 5-1,-2 3-34,1 0-1,-22 24 0,20-18 14,-18 24-1,30-35 17,-1-1-1,1 1 0,0 0 0,0 0 0,0 1 1,1-1-1,0 0 0,-2 14 0,3-19 3,1 1 0,0-1 1,0 1-1,-1 0 0,2-1 0,-1 1 1,0 0-1,0-1 0,0 1 0,1-1 1,-1 1-1,1-1 0,-1 1 0,1-1 0,-1 1 1,1-1-1,0 1 0,0-1 0,0 1 1,0-1-1,0 0 0,0 0 0,2 2 0,0-1-1,-1-1-1,1 0 1,-1 0-1,1 0 1,0 0-1,-1 0 1,1-1-1,0 1 1,0-1-1,-1 0 0,1 0 1,5 0-1,5-2-4,-1 0-1,0 0 1,1-1-1,-1-1 0,12-5 1,-1-3 48,0-1 1,-1 0 0,-1-2 0,0-1 0,-1 0-1,0-2 1,-2 0 0,32-41 0,-58 73-48,0 1 1,0 0-1,2 0 0,0 1 1,0 0-1,2 0 0,0 0 1,-4 31-1,8-46 6,0 0 0,0 1 0,0-1 0,0 0-1,0 0 1,0 1 0,0-1 0,1 0 0,-1 1 0,0-1-1,1 0 1,-1 0 0,1 0 0,-1 1 0,1-1 0,-1 0 0,1 0-1,0 0 1,0 0 0,0 0 0,-1 0 0,1 0 0,2 1-1,-2-1 5,1-1 0,0 1-1,-1-1 1,1 1 0,0-1-1,-1 0 1,1 0 0,0 0-1,-1 0 1,1 0 0,0 0-1,0 0 1,-1 0-1,1-1 1,2 0 0,5-2 26,-1 0-1,1 0 1,-1-1 0,0-1 0,11-7-1,3-6 78,0-1 0,-2-2 0,0 0 0,17-23 0,-2 2-37,-42 53-112,0 0 0,1 0 1,-9 23-1,7-17 21,1-2 3,1-4 9,1 1 0,0-1 0,1 1 0,0 0 0,-3 22 0,7-33 9,-1 0 0,1 0 0,0-1 0,0 1 0,0 0 0,0 0 1,0 0-1,0 0 0,0-1 0,0 1 0,1 0 0,-1 0 1,0 0-1,0 0 0,1-1 0,-1 1 0,0 0 0,1 0 0,-1-1 1,1 1-1,-1 0 0,1-1 0,-1 1 0,1 0 0,0-1 1,-1 1-1,2 0 0,0-1 4,-1 1 1,1-1-1,-1 0 1,1 0-1,-1 0 0,1 0 1,-1 0-1,1 0 1,-1 0-1,1 0 1,-1-1-1,0 1 0,1 0 1,1-2-1,5-1 37,-1-1-1,0 1 0,1-2 0,10-8 1,-1-3 55,-1-1 1,-1 0-1,0-2 1,-1 0-1,-2 0 1,0-1-1,12-26 1,-9 11 24,-14 33-117,-1 0-1,1 1 1,-1-1-1,1 0 1,-1 0-1,0 0 0,0 0 1,1 0-1,-1 1 1,-1-1-1,1 0 1,0 0-1,0 0 1,-1 0-1,1 0 0,-2-2 1,1 4-179,-1 0 1,1 1 0,-1 0-1,1-1 1,0 1 0,-1 0-1,1 0 1,0 0 0,0 0-1,-1 0 1,1 0 0,0 0-1,0 0 1,-1 2 0,2-2-121,-1 0 150,1-1 0,0 1 0,0 0 0,-1-1 0,1 1 0,0 0 0,-1-1 0,1 1 0,-1-1 0,1 1 0,0-1 0,-1 1 0,0-1 0,1 1 0,-1-1 0,0 1 0,-5 1-755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18932,'0'0'144,"-1"0"1,0 0-1,1 0 0,-1 0 1,0 0-1,1 0 1,-1 0-1,0 0 0,1 1 1,-1-1-1,0 0 0,1 0 1,-1 1-1,0-1 0,1 0 1,-1 1-1,1-1 0,-1 1 1,1-1-1,-1 0 0,1 1 1,-1-1-1,1 1 1,-1 0-1,1 0 0,-11 18 909,7-12-190,-55 104 2311,50-91-2972,1 1-1,0 0 0,-7 35 1,15-55-191,0 1 1,-1-1 0,1 1-1,0-1 1,0 1-1,0-1 1,0 1-1,0-1 1,0 1 0,0-1-1,0 1 1,1-1-1,-1 1 1,0-1 0,1 0-1,0 1 1,-1-1-1,1 0 1,1 3 0,-1-4-6,0 1 0,0 0 0,0-1 0,0 1-1,0-1 1,0 1 0,0-1 0,0 0 0,0 1 0,0-1 0,0 0 0,0 0 0,0 1 0,1-1 0,-1 0 0,0 0 0,0 0 0,0-1 0,2 1 0,5-2 12,0 0-1,0-1 0,-1 0 0,1 0 0,9-6 1,51-35 107,-52 32-94,0 1 0,1 1 0,35-16 0,-39 25-33,-9 9 7,-11 23 15,6-29-17,0 1-1,0-1 0,0 1 1,0-1-1,1 1 0,-1-1 0,1 1 1,0-1-1,0 1 0,0-1 0,0 5 1,1-7 3,0 1 1,0 0-1,0 0 1,0 0 0,0-1-1,0 1 1,0 0 0,1-1-1,-1 1 1,0-1-1,0 0 1,1 1 0,-1-1-1,0 0 1,0 0 0,1 0-1,-1 0 1,0 0-1,1 0 1,-1 0 0,3-1-1,31-5 73,-30 5-62,60-19 89,-47 13-82,2 1 1,-1 1 0,1 1 0,28-3-1,-46 6-25,0 1 0,0 0 0,0 1-1,0-1 1,0 0 0,0 0 0,-1 1 0,1-1-1,0 1 1,0-1 0,3 3 0,-5-3-1,1 1 1,0-1-1,-1 1 1,1-1-1,0 1 1,-1 0-1,1-1 0,-1 1 1,1 0-1,-1 0 1,1 0-1,-1-1 1,0 1-1,1 0 1,-1 0-1,0 0 1,0 0-1,1 1 1,-1 2-17,0-1 1,-1 1-1,1 0 1,-1 0-1,0 0 1,0 0-1,0 0 1,-1 0-1,-2 5 1,2-3-516,-1 0 1,0-1-1,0 1 0,-1 0 1,-7 8-1,10-14 473,0 0 0,1 0 0,-1-1 1,0 1-1,0 0 0,0-1 0,1 1 0,-1-1 0,0 1 0,1-1 0,-1 1 0,0-1 0,1 0 0,-1 1 0,1-1 0,-1 0 0,1 1 0,-1-1 0,0-1 0,-7-20-776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20012,'3'3'2129,"0"2"-1353,-3 4-328,4 0 1760,0 1-2104,2 1 177,-2 0-73,-1 4-360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18996,'-3'10'840,"-2"4"278,0-1 1,1 1 0,1 0-1,1 0 1,0 0-1,-1 26 1,4-38-1098,-1 0 0,1 0 1,-1-1-1,1 1 0,-1 0 0,1-1 1,0 1-1,0-1 0,0 1 0,0-1 0,0 1 1,0-1-1,0 0 0,1 1 0,-1-1 1,0 0-1,1 0 0,-1 0 0,1 0 0,-1 0 1,1 0-1,-1 0 0,1-1 0,0 1 1,-1-1-1,1 1 0,0-1 0,0 1 1,-1-1-1,1 0 0,0 0 0,0 0 0,0 0 1,2-1-1,5 1-45,0-1 1,1-1-1,-1 1 1,0-2-1,10-2 0,28-15-72,-35 13 53,1 2 1,-1 0-1,19-4 1,-30 8 43,-1 1-1,1 0 1,0 0 0,-1 0 0,1 0 0,0 0 0,-1 0 0,1 0 0,0 0 0,-1 0 0,1 0 0,-1 0 0,1 0-1,0 0 1,-1 0 0,1 1 0,0-1 0,-1 0 0,1 0 0,-1 1 0,1-1 0,0 1 0,-1-1 0,1 0 0,-1 1 0,1 0-1,0 0 6,-1 0 1,1 0-1,-1 0 0,0 0 0,1 1 0,-1-1 0,0 0 0,0 0 0,0 0 0,0 1 0,0-1 0,0 0 0,0 2 0,-2 6 47,0 0 0,-1 0 0,-4 10 0,5-12-17,-23 63-632,26-63 266,-1-6 289,4-1-200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18684,'6'14'2360,"-1"10"-1135,-2 3-441,3 14 1824,0 3-1095,-3 9-273,-1 3-256,-2 4-456,-4 2-112,-9-2-303,-5-3-210,-10-4-575,-2-3-560,-8-5 1008,-1-5-160,0-11-200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14915,'5'1'257,"1"0"0,0 0 0,0-1 0,0 1 0,0-2 0,-1 1 0,1 0 0,0-1 0,0 0 0,0-1 0,-1 1 0,1-1 0,6-3 0,18-5 463,-2 4-344,0 1 0,0 2 0,52-1-1,86 14-79,-19-1-217,-18-12-43,164-25-1,101-5-12,240 45 149,373-49 894,266-51-950,-788 59-81,1160 22-56,-481 50 75,-3-54 17,473-65-16,-598 53-57,-164 6 145,-582 9-25,430-31 250,-288 7-75,-367 29-541,-71 0-2693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15747,'0'18'6528,"-6"33"-4715,1-22-1416,-3 15-260,2 1 0,2-1 0,2 83 0,7-105-1113,-1-18-157,-2-13 418,-1-11 184,-2-7-159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15003,'-1'-2'240,"0"1"0,0-1 0,0 1 0,0-1-1,1 0 1,-1 1 0,0-1 0,1 0 0,0 0-1,-1 1 1,1-1 0,0 0 0,0 0 0,0 0 0,0 0-1,0 1 1,0-1 0,1 0 0,-1 0 0,0 1 0,1-1-1,0 0 1,-1 0 0,1 1 0,0-1 0,0 1 0,0-1-1,0 1 1,0-1 0,0 1 0,0-1 0,1 1 0,-1 0-1,0 0 1,3-2 0,5-4 86,1 0 1,0 1-1,0 0 0,1 1 0,0 0 0,-1 0 1,2 1-1,-1 1 0,0 0 0,1 0 1,13-1-1,-8 2-268,0 1 0,0 1 1,0 0-1,0 1 0,0 1 0,0 1 1,19 5-1,-20-3-60,0 0 0,0 2 0,-1-1 0,0 2 0,0 0 0,-1 1 0,0 1 0,0 0 0,-1 0-1,-1 1 1,1 1 0,14 19 0,-25-29-3,-1 1-1,1-1 1,-1 0 0,1 0-1,-1 1 1,0-1-1,0 1 1,0-1 0,-1 1-1,1-1 1,-1 1-1,1 0 1,-1-1-1,0 1 1,0 0 0,0 2-1,-1-2 4,1-1 1,-1 0-1,0 0 0,0 0 0,0 0 1,0 0-1,0 0 0,-1-1 0,1 1 0,0 0 1,-1-1-1,1 1 0,-1-1 0,0 1 1,0-1-1,1 0 0,-1 1 0,0-1 1,0 0-1,-3 1 0,-13 6 2,-1 0 1,-37 9-1,48-15-139,-1 0 0,1-1 0,-1 0 0,1 0 0,-1-1 0,1 0 0,-1 0 1,0-1-1,-10-2 0,11 0-100,7 0-94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16756,'-14'19'1288,"1"1"0,2 0-1,-17 37 1,20-36-821,0 2-1,1-1 1,1 1-1,2 0 0,0 0 1,-1 35-1,5-54-416,0 0-1,0 0 1,0 0 0,1 0 0,0 0-1,-1 0 1,1 0 0,1 0-1,1 6 1,-1-8-37,-1 0 1,0-1-1,0 1 1,1 0-1,-1-1 1,1 1-1,-1-1 1,1 1 0,0-1-1,0 0 1,0 0-1,-1 0 1,1 0-1,0 0 1,0 0-1,0 0 1,1 0-1,3 0 1,8 1 33,0 0 0,17-1 0,-20-1-30,0 1 1,0 0-1,0 0 1,18 5-1,-25-4-18,-1-1 0,0 0 0,0 1 0,1 0 0,-1 0 0,0 0 0,-1 0 0,1 0 0,0 0-1,-1 1 1,1 0 0,-1-1 0,0 1 0,0 0 0,0 0 0,0 0 0,0 0 0,2 7 0,-1 0-7,0 0 0,-1 0 1,0 0-1,1 18 0,2 7 24,-1-40 175,0-7-110,6-44 200,-4 1 0,1-75 0,-7 130-284,0 0 0,0 0 0,0-1 0,0 1 0,-1 0-1,1 0 1,0-1 0,0 1 0,0 0 0,0-1 0,0 1 0,0 0 0,0 0 0,0-1 0,0 1 0,0 0 0,0-1 0,1 1 0,-1 0 0,0 0 0,0-1 0,0 1 0,0 0-1,0 0 1,0-1 0,1 1 0,-1 0 0,0 0 0,0 0 0,0-1 0,1 1 0,-1 0 0,0 0 0,0 0 0,1-1 0,-1 1 0,0 0 0,0 0 0,1 0 0,-1 0 0,0 0-1,0 0 1,1 0 0,-1 0 0,0 0 0,1 0 0,-1 0 0,0 0 0,1 0 0,13 9-142,-4-1 59,-4-6 69,1 0 1,-1-1 0,0 0-1,1 0 1,0 0 0,-1-1-1,1 0 1,-1 0-1,1 0 1,-1-1 0,1 0-1,-1-1 1,1 1 0,-1-1-1,0-1 1,0 1-1,9-5 1,11-7 10,-2-1 1,39-30-1,-42 29 7,-20 15-2,-1 1 1,0 0-1,0 0 0,0-1 0,0 1 1,1 0-1,-1 0 0,0 0 1,0-1-1,1 1 0,-1 0 0,0 0 1,0 0-1,1 0 0,-1 0 1,0 0-1,0 0 0,1-1 0,-1 1 1,0 0-1,1 0 0,-1 0 1,0 0-1,0 0 0,1 0 0,-1 0 1,0 0-1,1 0 0,-1 1 1,0-1-1,0 0 0,1 0 0,-1 0 1,1 0-1,-2 11 3,-11 21 23,11-27-26,-36 94 85,33-83-143,0-1 1,1 1-1,0 0 1,0 25-1,3-40 23,0 0 0,0-1 0,-1 1-1,1 0 1,0 0 0,1-1 0,-1 1 0,0 0 0,0 0-1,0-1 1,0 1 0,0 0 0,1-1 0,-1 1 0,0 0 0,1-1-1,-1 1 1,1 0 0,0 0 0,-1-1 11,0 0 0,1 0-1,-1 0 1,1 0 0,-1 0-1,0 0 1,1 0 0,-1-1 0,1 1-1,-1 0 1,0 0 0,1 0 0,-1 0-1,0-1 1,1 1 0,-1 0 0,0 0-1,1-1 1,-1 1 0,0 0 0,0-1-1,1 1 1,-1 0 0,0-1 0,17-30-511,-6-1 116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7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47 17372,'14'-19'1957,"1"-8"3648,-15 27-5546,-8 6 973,-9 11-539,-32 36 50,-81 118 1,110-141-495,2 1-1,1 1 1,2 1-1,1 0 1,-19 69 0,30-87-94,0 0 0,1 0 1,1 1-1,0-1 1,1 1-1,0-1 0,2 1 1,3 20-1,-3-30-50,-1 1-1,1-1 1,0 0-1,1 0 1,-1-1-1,1 1 0,1 0 1,-1-1-1,1 0 1,-1 0-1,2 0 1,-1 0-1,0 0 0,1-1 1,0 0-1,0 0 1,0 0-1,1-1 1,-1 0-1,1 0 1,-1 0-1,11 3 0,26 2-356,0-7-132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 18468,'4'-2'718,"4"-2"2927,-10 10-689,-7 8-2796,-25 43 89,22-39-248,1 0 0,0 1 0,2 0-1,-10 27 1,18-45 1,1 0 0,0-1 0,0 1-1,-1 0 1,1-1 0,0 1 0,0 0-1,0-1 1,0 1 0,0 0 0,0 0-1,0-1 1,0 1 0,0 0 0,0 0-1,1-1 1,-1 1 0,0 0 0,0-1-1,1 2 1,0-2 1,-1 0 0,0 1 0,1-1 0,-1 0 0,1 0 0,-1 1 0,1-1 0,-1 0 0,1 0 0,-1 0 0,1 0 0,-1 0 0,1 0 0,-1 0 0,1 0 0,-1 0 0,1 0 0,-1 0 0,1 0 0,-1 0 0,1 0 0,3-2 15,0 1-1,0-1 1,0 0 0,0 1 0,6-6 0,107-89 557,-43 32-59,-71 62-494,-1 0 0,1 0 0,0 0 0,0 0 1,-1 0-1,2 0 0,-1 1 0,0 0 1,4-2-1,-7 3-18,1 0 0,-1 0 0,1 0 0,-1 0 0,0 0 0,1 0 0,-1 0 0,1 0 1,-1 1-1,1-1 0,-1 0 0,1 0 0,-1 0 0,1 0 0,-1 1 0,0-1 0,1 0 0,-1 1 0,1-1 0,-1 0 0,0 1 0,1-1 0,-1 0 1,1 1-1,4 20 38,-4-10-39,0-2 12,-1-1 1,1 1-1,1-1 0,0 0 0,4 15 0,-5-21-11,0 0-1,0 0 0,0-1 1,0 1-1,1 0 1,-1-1-1,0 1 0,1-1 1,-1 1-1,1-1 0,-1 1 1,1-1-1,0 0 0,0 0 1,-1 0-1,1 0 0,0 0 1,0-1-1,0 1 0,0 0 1,0-1-1,0 0 1,0 1-1,0-1 0,0 0 1,0 0-1,0 0 0,0 0 1,4-1-1,1 0 18,1-1-1,-1 0 1,0 0 0,1-1-1,-1 0 1,0 0 0,-1-1-1,1 0 1,-1 0 0,9-8-1,8-7 107,25-29 0,-43 44-96,34-40 377,-51 99-201,12-54-212,-2 5-64,1 0 0,-1 0 0,1 1 0,1-1 1,-1 0-1,1 1 0,0-1 0,0 1 0,1-1 1,0 0-1,2 10 0,-3-15 29,0-1-1,0 0 1,0 0 0,0 1 0,0-1-1,0 0 1,0 1 0,0-1 0,1 0-1,-1 0 1,0 1 0,0-1-1,0 0 1,0 0 0,0 1 0,1-1-1,-1 0 1,0 0 0,0 0-1,0 1 1,1-1 0,-1 0 0,0 0-1,0 0 1,0 0 0,1 0-1,-1 1 1,0-1 0,0 0 0,1 0-1,-1 0 1,0 0 0,1 0-1,-1 0 1,0 0 0,0 0 0,1 0-1,-1 0 1,0 0 0,1 0 0,-1 0-1,0 0 1,0 0 0,1 0-1,-1 0 1,0 0 0,0-1 0,1 1-1,-1 0 1,0 0 0,0 0-1,1 0 1,-1-1 0,0 1 0,0 0-1,0 0 1,1-1 0,7-15-1033,-4-1 265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21077,'0'3'2328,"0"0"-2048,2-2 632,0 2-696,3 4-64,1-3-112,-4 11-200,3-1-40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178 196 17540,'0'0'220,"1"-1"-1,0 0 1,0 1 0,-1-1 0,1 0-1,-1 0 1,1 0 0,-1 1 0,1-1-1,-1 0 1,1 0 0,-1 0 0,0 0-1,1 0 1,-1 0 0,0 0 0,0 0-1,0 1 1,0-1 0,0 0 0,0 0-1,0 0 1,0 0 0,0 0 0,0 0-1,-1 0 1,1-1 0,-1 1-97,0 0-1,0 1 1,0-1-1,0 0 1,0 1-1,0 0 1,0-1 0,-1 1-1,1-1 1,0 1-1,0 0 1,0 0 0,0 0-1,0 0 1,-1 0-1,1 0 1,0 0-1,0 0 1,0 0 0,0 0-1,0 1 1,-2 0-1,-7 2-86,1 1 0,-1 0-1,1 1 1,0 0 0,1 0 0,-1 1-1,1 0 1,0 1 0,1-1-1,-1 2 1,1-1 0,1 1-1,0 0 1,0 0 0,0 1 0,1-1-1,0 1 1,1 1 0,0-1-1,0 0 1,-4 19 0,8-25-34,-1-1-1,1 0 1,0 0 0,-1 0 0,1 0 0,0 0 0,0 1-1,1-1 1,-1 0 0,0 0 0,1 0 0,-1 0-1,1 0 1,0 0 0,0 0 0,0 0 0,0 0 0,0 0-1,0 0 1,0-1 0,1 1 0,-1 0 0,0-1-1,1 1 1,0-1 0,-1 0 0,1 1 0,0-1 0,0 0-1,-1 0 1,1 0 0,0 0 0,0 0 0,0 0-1,0-1 1,0 1 0,1-1 0,-1 0 0,0 1-1,0-1 1,0 0 0,3 0 0,5 0 3,0-1-1,1 0 1,-1-1 0,0 0 0,0 0-1,-1-1 1,18-7 0,3-4 15,-1-1 1,0-2 0,-2-1-1,38-30 1,-46 32-7,-1-1 0,-1-1 1,0-1-1,-1 0 0,-1-1 0,18-32 1,-29 44-12,0 1 1,-1-1 0,0 0 0,0-1 0,1-9-1,-3 16-4,-1 1 0,1-1 0,-1 0 0,0 1 0,0-1 0,1 1 0,-1-1 0,0 0-1,-1 1 1,1-1 0,0 0 0,0 1 0,-1-1 0,1 1 0,-1-1 0,1 1 0,-1-1-1,0 1 1,1-1 0,-1 1 0,0 0 0,0-1 0,0 1 0,0 0 0,0 0 0,0 0-1,-1 0 1,1-1 0,0 2 0,0-1 0,-1 0 0,1 0 0,-1 0 0,-1 0 0,-2 0-4,0 1 0,0-1 0,0 1 0,0 0 0,0 1 0,0-1 0,0 1 0,0 0 0,0 0 1,0 1-1,1 0 0,-1-1 0,0 2 0,1-1 0,-1 0 0,1 1 0,0 0 0,-7 5 0,-3 4-3,1-1-1,0 2 0,-22 27 1,31-36-37,1 0 0,0 1 0,0 0 0,0-1 0,0 1 0,-2 10 0,4-14 24,1 0-1,0 0 1,-1 0-1,1 0 1,0 0-1,0 0 0,0 1 1,0-1-1,0 0 1,1 0-1,-1 0 0,0 0 1,0 0-1,1 0 1,-1 0-1,1 0 0,-1 0 1,1 0-1,-1 0 1,1 0-1,-1 0 0,1 0 1,0 0-1,0 0 1,-1 0-1,1-1 0,0 1 1,0 0-1,0 0 1,0-1-1,0 1 0,0-1 1,0 1-1,0-1 1,0 0-1,0 1 0,0-1 1,2 1-1,57 12-897,-45-11 835,0 1 0,0 0-1,0 2 1,27 11 0,-38-14 65,0 0-1,-1 0 1,1 1-1,-1-1 1,0 1-1,0 0 1,0 0 0,0 0-1,0 0 1,-1 0-1,1 1 1,-1-1 0,0 1-1,0 0 1,0-1-1,-1 1 1,1 0-1,-1 0 1,0 0 0,0 0-1,-1 0 1,1 8-1,0-5-238,-1 0-1,0 0 1,0-1-1,0 1 1,-2 7-1,1-11-45,-2-3-93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17860,'-9'40'2566,"-18"77"1720,18-65-3812,-6 75 0,15-115-602,0-8-45,0 0 0,0 0 0,0 1-1,0-1 1,-1 0 0,1 0-1,-1 0 1,0 0 0,0 0 0,-1 0-1,-2 6 1,3-9 105,1-1-1,-1 0 1,1 0-1,-1 1 1,1-1 0,-1 0-1,1 0 1,-1 0-1,1 0 1,-1 0 0,1 0-1,-1 0 1,1 0-1,-1 0 1,0 0-1,1 0 1,-1 0 0,1 0-1,-1 0 1,1 0-1,-1-1 1,1 1 0,-1 0-1,1 0 1,-1-1-1,1 1 1,0 0 0,-1-1-1,1 1 1,-1 0-1,1-1 1,0 1 0,-1-1-1,-14-17-1167,12 14 960,-9-12-371,-36-48 342,40 52 1245,1 0 1,1 0-1,-9-22 1,14 33-862,1 1 1,0-1-1,0 1 1,0-1-1,-1 1 1,1-1-1,0 1 1,0-1-1,0 1 1,0-1-1,0 0 0,0 1 1,0-1-1,0 1 1,0-1-1,1 1 1,-1-1-1,0 1 1,0-1-1,0 1 1,1-1-1,-1 1 1,0-1-1,0 1 1,1-1-1,-1 1 1,1-1-1,-1 1 1,0-1-1,1 1 1,1-1 36,-1 0 1,1 0-1,0 1 1,-1-1-1,1 1 1,0-1-1,-1 1 1,1-1 0,0 1-1,2 0 1,46 3 607,-44-2-643,95 6-194,-69-5 40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50 17444,'0'0'94,"0"-1"1,0 1 0,0 0-1,0-1 1,1 1 0,-1-1-1,0 1 1,0-1 0,0 1-1,0 0 1,0-1 0,0 1 0,0-1-1,0 1 1,0-1 0,-1 1-1,1 0 1,0-1 0,0 1-1,0-1 1,0 1 0,-1 0-1,1-1 1,0 1 0,0-1-1,-1 1 1,1 0 0,0-1-1,0 1 1,-1 0 0,0-1-1,-14 1 1628,-17 14-375,24-9-1259,1 2-1,-1-1 0,1 1 0,0 0 0,-6 10 1,9-13-61,1 0 1,0 0-1,1 1 1,-1 0-1,1-1 1,0 1-1,0 0 1,0 0-1,1 0 1,-1 0-1,0 7 1,2-12-10,0 1 0,0 0 0,0-1 0,0 1 1,0 0-1,0-1 0,0 1 0,0 0 0,0-1 0,0 1 0,0 0 1,1-1-1,-1 1 0,0-1 0,0 1 0,1 0 0,-1-1 1,0 1-1,1-1 0,-1 1 0,0-1 0,1 1 0,-1-1 0,1 1 1,-1-1-1,1 1 0,-1-1 0,1 0 0,0 1 0,1-1 16,-1 0 0,0 1-1,1-1 1,-1 0 0,0-1-1,1 1 1,-1 0 0,0 0 0,1 0-1,-1-1 1,0 1 0,1-1-1,1 0 1,5-3 158,0-1 0,-1 0 0,10-7 0,-2 0 218,-1-1-1,19-20 0,-28 27-287,0-1-1,0 0 1,0 0-1,-1 0 1,0 0-1,0-1 1,-1 1 0,3-10-1,-6 3 128,0 14-245,0 0 1,0-1-1,-1 1 1,1 0-1,0 0 1,0 0-1,0-1 1,-1 1 0,1 0-1,0 0 1,0 0-1,-1 0 1,1 0-1,0 0 1,0 0-1,-1-1 1,1 1-1,0 0 1,-1 0-1,1 0 1,0 0-1,0 0 1,-1 0-1,1 0 1,0 0-1,0 0 1,-1 1-1,1-1 1,-2 0-1,1 1-1,-1 0 1,1-1 0,-1 1 0,1 0 0,0 0 0,0 0-1,-1 0 1,1 0 0,0 0 0,0 0 0,-2 3 0,1-2-15,0 1 1,1 1 0,-1-1 0,1 0 0,0 0-1,0 1 1,0-1 0,0 0 0,0 1 0,1-1 0,-1 1-1,1 6 1,0-9 3,0 0 0,1 1 0,-1-1 0,1 0 0,-1 1 0,1-1 0,-1 0 0,1 0 0,-1 0 0,1 1 0,0-1 0,0 0 0,0 0 0,0 0 0,-1 0 0,1 0 0,1-1 0,-1 1 0,0 0 0,0 0 0,0-1 0,0 1 0,0 0 0,1-1 0,-1 1 0,0-1 0,1 0 0,-1 1 0,0-1 0,1 0 0,-1 0 0,0 0 0,1 0 0,-1 0 0,2 0 0,5-1-157,0 0 0,0 0 0,-1 0 0,1-1-1,-1 0 1,1-1 0,-1 0 0,0 0 0,9-5-1,2-2-321,-1-1 0,20-18 0,-14 10-76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87 19116,'2'1'2507,"-2"-1"-2443,-3 12 1472,-8 27-337,4-17-758,-13 54-97,2 1 0,4 1 0,3 0 0,-1 86 0,14-146-382,-1-13-25,0-10-61,-5-250-819,4 242 923,0-32 0,0 41 22,0 1 0,1 0 0,-1 0 0,1 0 1,0 0-1,0 0 0,0 0 0,0 0 0,0 0 1,4-5-1,-5 8-1,1-1 0,0 1 0,-1-1 0,1 1 0,0-1 0,-1 1 1,1 0-1,0-1 0,-1 1 0,1 0 0,0-1 0,0 1 0,-1 0 0,1 0 0,0 0 1,0 0-1,-1 0 0,1 0 0,0 0 0,0 0 0,0 0 0,1 0 0,19 7-166,-9-3-107,-3-2-140,0-1 0,1 1 0,0-2-1,-1 1 1,1-2 0,-1 1 0,1-1 0,-1 0 0,1-1 0,-1 0 0,1-1 0,-1 0 0,0 0 0,0-1 0,-1 0 0,1-1 0,-1 0 0,14-11 0,-4 2-151,-1 0 1,0-2-1,-2 0 1,1-1-1,-2 0 1,23-38-1,-26 35 1332,0-1 0,11-34 0,-16 38 1024,-30 79 477,-62 188 2858,78-218-4870,1-1 1,2 1 0,0 0-1,3 0 1,0 1 0,4 35-1,2-43-569,-3-39-443,-2-40-689,-13-48-1172,-2-23 683,16 125 1971,0 0 0,0-1 0,0 1 0,0 0 0,0 0-1,0-1 1,0 1 0,0 0 0,0 0 0,0-1 0,0 1-1,0 0 1,0 0 0,0-1 0,0 1 0,1 0 0,-1 0-1,0-1 1,0 1 0,0 0 0,0 0 0,0 0 0,0-1-1,1 1 1,-1 0 0,0 0 0,0 0 0,0 0 0,1-1-1,-1 1 1,0 0 0,0 0 0,1 0 0,9 2 1021,18 17 307,-17-10-1016,-3-5-304,1 0 0,-1 0 1,1 0-1,0-1 1,-1-1-1,1 1 0,0-1 1,1-1-1,-1 0 0,0 0 1,0-1-1,1 0 0,-1-1 1,0 0-1,0 0 1,0-1-1,0 0 0,0 0 1,12-6-1,-9 3-107,-1 0 0,0-1 0,0 0 0,-1-1 0,0-1 0,0 1 0,-1-1 0,1-1 0,-2 0 1,1 0-1,-1-1 0,-1 0 0,12-20 0,-17 27 86,-1-1 1,0 1-1,0 0 1,0-1-1,0 1 1,1-7-1,-2 10-19,0-1 1,0 1-1,0-1 1,0 1-1,0-1 1,0 1-1,0-1 1,0 1-1,0-1 1,0 1-1,0-1 1,0 1-1,-1-1 1,1 1-1,0-1 1,0 1-1,0-1 1,-1 1-1,1-1 0,0 1 1,-1 0-1,1-1 1,0 1-1,-1 0 1,1-1-1,0 1 1,-1 0-1,1-1 1,-1 1-1,1 0 1,-1 0-1,1-1 1,0 1-1,-1 0 1,1 0-1,-1 0 1,1 0-1,-1 0 0,1 0 1,-1 0-1,1 0 1,-1 0-1,1 0 1,-1 0-1,1 0 1,-1 0-1,1 0 1,-1 0-1,1 0 1,-1 0-1,1 1 1,-1-1-1,1 0 1,-1 0-1,1 1 1,0-1-1,-1 1 1,-6 2 59,0 1 1,1 0-1,0 0 1,0 1-1,0 0 1,0 0-1,1 0 1,-9 11-1,2-1 84,1 1 1,-13 22-1,21-33-105,0 1-1,0 0 1,1 0 0,0 0 0,0 0-1,0 1 1,-1 9 0,3-14-33,0-1 1,0 1 0,0-1-1,0 1 1,0 0-1,0-1 1,1 1 0,-1-1-1,0 1 1,1-1-1,0 1 1,-1-1 0,1 1-1,0-1 1,-1 0 0,1 1-1,0-1 1,0 0-1,0 1 1,0-1 0,1 0-1,-1 0 1,0 0 0,0 0-1,1 0 1,-1 0-1,0-1 1,1 1 0,-1 0-1,1-1 1,-1 1-1,1-1 1,-1 1 0,1-1-1,0 0 1,2 1 0,7 0 12,1-1 0,0 0 1,0 0-1,0-1 0,-1 0 1,1-1-1,20-7 0,81-32 96,-96 34-101,21-10-4,-21 9-5,-1 1 0,26-8 0,-41 15-10,-1 0-1,1 0 1,-1 0-1,1 0 1,0-1-1,-1 1 1,1 0-1,0 0 1,-1 0-1,1 0 1,0 1-1,-1-1 1,1 0-1,0 0 1,-1 0-1,1 0 1,-1 1-1,1-1 1,0 0-1,-1 1 1,1-1-1,-1 0 1,1 1-1,-1-1 1,1 1-1,-1-1 1,1 1-1,-1-1 1,1 1-1,-1-1 1,0 1-1,1-1 1,-1 1-1,0-1 1,0 1-1,1 0 1,-1-1-1,0 1 1,0 0-1,0-1 1,0 1-1,0 0 1,0-1-1,0 1 1,0 0-1,0-1 1,0 1-1,0 0 1,0 1 5,0-1 0,0 0 0,0 1 0,0-1 1,1 0-1,-1 0 0,0 0 0,1 1 0,-1-1 1,1 0-1,-1 0 0,1 0 0,0 0 0,-1 0 1,1 0-1,0 0 0,1 2 0,1-2 6,0 1 0,0-1 0,0 0 0,0 0 0,0 0 0,1 0 0,-1-1 0,0 1-1,0-1 1,1 0 0,-1 0 0,0 0 0,5-1 0,45-10 74,-34 7-64,-11 2-9,-2 0-21,0 1 0,1-1-1,-1 1 1,1 0-1,0 1 1,-1 0 0,1 0-1,12 2 1,-18-2-19,-1 1-1,1-1 1,0 0 0,0 1 0,-1-1 0,1 1 0,0-1-1,-1 1 1,1-1 0,0 1 0,-1 0 0,1-1-1,-1 1 1,1 0 0,-1-1 0,1 1 0,-1 0 0,0 0-1,1 0 1,-1-1 0,0 1 0,0 0 0,0 0-1,1 0 1,-1-1 0,0 1 0,0 0 0,0 0 0,0 0-1,0 0 1,0-1 0,-1 1 0,1 0 0,0 0 0,0 0-1,-1 0 1,1-1 0,0 1 0,-1 0 0,1 0-1,-1 0 1,0 2-140,-1-1-1,1 1 0,-1-1 1,1 0-1,-1 1 0,0-1 1,0 0-1,0 0 0,0-1 1,0 1-1,-4 3 0,-2-3-334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8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18108,'5'18'2472,"5"-1"-1463,3 1-361,-1 5 1736,1 9-1095,-3 4-217,-4 8-496,-6 2-144,-8 4-216,-10 6-48,-10 4-184,-7 5-200,-15-1-872,-4 1 984,-11-11-120,2 3-136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18236,'0'0'66,"1"-1"1,0 1 0,1-1-1,-1 1 1,0-1-1,0 1 1,0-1 0,0 1-1,0 0 1,0 0-1,0-1 1,1 1 0,-1 0-1,0 0 1,0 0-1,0 1 1,0-1 0,1 0-1,-1 0 1,0 0-1,0 1 1,0-1 0,0 1-1,0-1 1,0 1-1,0-1 1,0 1 0,0 0-1,0-1 1,0 1-1,0 0 1,0 0-1,-1 0 1,1-1 0,0 1-1,-1 0 1,1 0-1,0 0 1,-1 0 0,1 0-1,-1 1 1,0-1-1,1 0 1,-1 0 0,0 0-1,1 2 1,0 7 182,1 1 1,-2-1-1,1 1 1,-2 14 0,0-7-199,17 470 273,-2-327-2814,-14-162 2476,0 1 0,0 0 1,0 0-1,0 0 0,0 0 0,0 0 1,0 0-1,0 0 0,-1-1 0,1 1 0,0 0 1,0 0-1,0 0 0,0 0 0,0 0 1,0 0-1,0 0 0,0 0 0,0 0 0,0 0 1,-1-1-1,1 1 0,0 0 0,0 0 0,0 0 1,0 0-1,0 0 0,0 0 0,0 0 1,-1 0-1,1 0 0,0 0 0,0 0 0,0 0 1,0 0-1,0 0 0,0 0 0,0 0 1,-1 0-1,1 0 0,0 0 0,0 0 0,0 0 1,0 0-1,0 0 0,0 1 0,0-1 0,-1 0 1,1 0-1,0 0 0,0 0 0,0 0 1,0 0-1,0 0 0,0 0 0,0 0 0,0 0 1,0 1-1,0-1 0,0 0 0,0 0 1,-1 0-24,-10-16-519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44 443 17020,'-6'-11'362,"0"1"1,0-1 0,1-1-1,1 1 1,0-1 0,0 1-1,-2-15 1,5 18-189,0 0 0,1 0 0,0 0 0,0-1 0,1 1 1,0 0-1,0 0 0,1 0 0,0 1 0,0-1 0,7-14 0,-1 7-37,1-1 0,1 1 1,0 1-1,1 0 0,0 0 0,1 1 1,1 1-1,0 0 0,1 1 0,0 0 1,0 1-1,1 1 0,1 0 0,17-7 0,-17 9-123,0 0-1,0 2 0,1 0 0,0 1 0,0 0 0,0 2 0,0 0 0,0 1 1,0 0-1,1 2 0,-1 0 0,0 1 0,0 0 0,24 8 0,-21-3-26,0 1 0,-1 1 0,-1 0 1,0 2-1,0 0 0,-1 1 0,0 1 0,-1 1 0,-1 0 0,0 1 0,-1 0 0,0 1 0,-1 1 0,-1 0 0,-1 1 1,0 0-1,-2 0 0,11 29 0,-17-40 2,-1 0-1,-1-1 1,1 1 0,-1 0 0,-1 0 0,1 0-1,-1 0 1,0-1 0,0 1 0,-1 0 0,0 0-1,-1 0 1,1 0 0,-1-1 0,0 1 0,-6 11-1,3-10 12,-1 0-1,1-1 0,-1 1 0,-1-1 0,1-1 0,-1 1 0,0-1 0,-1 0 0,1-1 0,-1 0 0,-15 8 0,5-4 25,-36 12 0,48-19-84,1 0 1,-1 0-1,0-1 1,0 0 0,0 0-1,0-1 1,0 1-1,0-1 1,0-1-1,-11-1 1,8-4-55,11 2-51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13483,'1'2'145,"0"0"0,0 0 0,1 0 0,0 0 0,-1-1 0,1 1 0,0 0 0,0-1 0,0 0 0,-1 1 0,2-1 0,-1 0 0,0 0 0,0 0 0,0 0 0,0 0 0,1-1 0,-1 1 0,0-1 0,1 1 0,2-1 0,7 1 231,0-1 0,-1 0 0,14-2 0,-18 1-220,150-22 2208,-100 12-1837,0 3 0,109-1 0,-35 20-336,-67-5 5,82-2 1,-39-13 265,189-43-1,-71 9-100,-161 34-297,101-2 1,292 20-123,-438-9 88,-1-1 0,1-1 0,0-1 0,0 0 0,-1-1 0,31-12 0,-107 84-6362,55-66 5161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18220,'-3'15'1848,"-1"-1"-1384,4 0-200,1-2 985,9-2-1369,5-2-432,8-2 512,2-4-144,7-2-201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24 17444,'5'-17'1499,"-5"16"-1482,0 1 1,0 0-1,0 0 1,1 0-1,-1 0 1,0 0-1,0 0 0,0-1 1,0 1-1,0 0 1,0 0-1,0 0 1,0 0-1,0-1 1,0 1-1,0 0 1,0 0-1,0 0 1,0 0-1,0-1 1,0 1-1,0 0 1,0 0-1,0 0 0,0 0 1,0-1-1,0 1 1,0 0-1,0 0 1,0 0-1,-1 0 1,1 0-1,0-1 1,0 1-1,0 0 1,0 0-1,0 0 1,0 0-1,0 0 1,-1 0-1,1 0 0,0-1 1,0 1-1,0 0 1,0 0-1,-1 0 1,-6 6 396,-4 8 129,0 1 1,1 1 0,-14 30 0,5-7-279,5-14-156,-130 251 586,114-211-562,3 1-1,-24 92 1,46-140-119,2-1 1,0 1-1,1 0 1,1 0-1,1 0 1,0 0-1,2 0 1,0 0-1,6 24 0,-7-34-74,1-1-1,1 1 0,-1-1 0,1 0 0,1 0 1,-1 0-1,1-1 0,0 1 0,1-1 0,0 0 0,0 0 1,0 0-1,0-1 0,1 0 0,0 0 0,0 0 1,0-1-1,1 0 0,0 0 0,0 0 0,0-1 0,0 0 1,15 4-1,-15-6 9,1 1-1,0-1 1,-1-1 0,12 0-1,31-8-297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276 183 14907,'13'-15'684,"-1"-1"-1,-1 0 1,0-1-1,-1-1 1,-1 0 0,11-30-1,-19 46-535,-1 0 0,1 0-1,-1 0 1,0 0-1,0 0 1,0 0 0,0 0-1,0-1 1,0 1 0,-1-3-1,1 5-106,0-1-1,-1 1 1,1-1-1,0 1 1,-1-1-1,1 1 0,-1-1 1,1 1-1,0-1 1,-1 1-1,1-1 1,-1 1-1,1 0 1,-1-1-1,0 1 1,1 0-1,-1 0 0,1-1 1,-1 1-1,0 0 1,1 0-1,-1 0 1,1 0-1,-1 0 1,0 0-1,1 0 0,-1 0 1,0 0-1,1 0 1,-1 0-1,1 0 1,-1 0-1,0 0 1,1 1-1,-1-1 0,1 0 1,-1 0-1,1 1 1,-1-1-1,1 0 1,-1 1-1,0 0 1,-7 3 77,1 1 1,0-1-1,0 2 1,0-1-1,0 1 1,1 0 0,0 0-1,-7 11 1,-43 65 120,42-61-182,-18 30 37,2 1 1,3 2 0,2 0-1,2 2 1,3 1 0,-18 77-1,36-122-59,0 1 0,0-1-1,2 1 1,-1-1 0,1 1-1,4 21 1,-4-31-27,1 0 0,0 0 0,-1 0 0,1 1-1,0-1 1,1 0 0,-1-1 0,0 1 0,1 0 0,0 0 0,0-1 0,0 1-1,0-1 1,0 1 0,0-1 0,0 0 0,1 0 0,-1 0 0,1 0 0,0 0-1,0-1 1,-1 1 0,1-1 0,0 1 0,0-1 0,0 0 0,0-1 0,1 1-1,-1 0 1,5 0 0,-2-2 10,-1 1 1,1-1-1,-1 0 0,1 0 0,-1-1 1,1 1-1,-1-1 0,0 0 1,0-1-1,0 1 0,0-1 0,0 0 1,0 0-1,-1-1 0,1 0 0,5-6 1,0 0 37,0-1 0,0-1 0,-1 1 1,-1-2-1,9-15 0,-14 22-19,0 0 0,0-1 1,-1 0-1,0 0 0,0 0 0,0 0 0,-1 0 0,0 0 0,0 0 0,-1 0 0,-1-14 1,1 19-28,-1 0 0,1-1 0,-1 1 0,0 0 0,1-1 0,-1 1 0,0 0 0,0 0 0,-1-1 1,1 1-1,0 0 0,-1 0 0,1 1 0,-1-1 0,0 0 0,0 0 0,1 1 0,-1-1 0,0 1 0,0 0 1,-1-1-1,1 1 0,0 0 0,0 0 0,0 1 0,-1-1 0,1 0 0,0 1 0,-1-1 0,1 1 1,-1 0-1,1 0 0,-1 0 0,1 0 0,0 0 0,-6 1 0,3 0-3,0 0 0,0 0 0,-1 0 1,1 0-1,-6 3 0,10-3-7,0-1 0,-1 1 0,1 0 0,-1 0 0,1-1 0,0 1 0,-1 0 0,1 0 0,0 0 0,0 0 0,0 0 0,0 1 0,0-1 0,0 0 0,0 0 0,0 1 0,0-1 0,1 1 0,-1-1 0,1 0 0,-2 3 0,2-3-1,0-1 1,0 0 0,0 1-1,0-1 1,0 1 0,1-1-1,-1 1 1,0-1 0,0 1-1,0-1 1,0 1 0,0-1-1,1 1 1,-1-1 0,0 0-1,0 1 1,1-1 0,-1 1-1,0-1 1,1 0 0,-1 1-1,0-1 1,1 0 0,-1 1-1,1-1 1,-1 0 0,0 0-1,1 0 1,-1 1 0,1-1-1,21 4-3,22-8-5,-17-2-38,35-11 1,-44 11-38,0 1-1,1 0 1,0 1 0,0 1-1,25-1 1,-43 4 73,0 0-1,0 0 1,1 0 0,-1 1-1,0-1 1,0 0 0,1 0 0,-1 1-1,0-1 1,0 1 0,0-1-1,0 1 1,1-1 0,-1 1-1,0 0 1,0 0 0,0-1 0,0 1-1,0 0 1,-1 0 0,1 0-1,0 0 1,0 0 0,-1 0-1,1 0 1,0 0 0,-1 1-1,1-1 1,-1 0 0,0 0 0,1 0-1,-1 1 1,0-1 0,0 0-1,1 0 1,-1 1 0,0-1-1,0 0 1,-1 1 0,1 1-1,-1 6-25,-1 0-1,0 0 0,0 0 0,-6 13 1,6-16 34,-11 28-58,-10 27 133,22-56-158,-1 0-1,1 0 0,0 0 0,1 0 1,-1 0-1,1 0 0,0 0 0,0 0 1,2 7-1,-2-12 65,0 0 0,0 1 0,0-1 0,0 1 0,0-1 1,0 0-1,0 1 0,0-1 0,1 0 0,-1 1 0,0-1 0,0 1 0,0-1 0,1 0 0,-1 0 0,0 1 0,0-1 1,1 0-1,-1 1 0,0-1 0,1 0 0,-1 0 0,0 0 0,1 1 0,-1-1 0,1 0 0,-1 0 0,0 0 1,1 0-1,-1 0 0,0 0 0,1 1 0,-1-1 0,1 0 0,-1 0 0,0 0 0,1 0 0,-1-1 0,1 1 0,-1 0 1,0 0-1,1 0 0,-1 0 0,1 0 0,-1 0 0,0-1 0,1 1 0,-1 0 0,0 0 0,1-1 0,-1 1 1,0 0-1,1 0 0,-1-1 0,21-19-230,-19 17 153,24-24-356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45 181 18148,'-3'4'339,"-2"2"-59,1 0 0,0 0 0,1 0 0,-1 0 0,-3 10-1,7-15-235,-1 0-1,1 1 1,-1-1-1,1 0 1,0 1-1,0-1 0,0 0 1,0 1-1,0-1 1,0 1-1,0-1 1,0 0-1,1 1 0,-1-1 1,0 0-1,1 1 1,-1-1-1,1 0 1,0 0-1,-1 1 0,1-1 1,0 0-1,0 0 1,-1 0-1,1 0 1,0 0-1,0 0 1,0 0-1,1 0 0,-1 0 1,0-1-1,0 1 1,0 0-1,0-1 1,2 1-1,4 2 31,-1-1 0,1 0 1,0-1-1,0 1 0,-1-1 0,1-1 1,0 1-1,0-1 0,0 0 0,0-1 0,0 0 1,11-2-1,-7 0 19,0 0-1,0 0 1,0-1 0,-1-1-1,1 0 1,17-11 0,-20 10-12,-1 0 0,0 0 0,-1 0 0,1-1 0,-1 0 0,0 0 0,6-12 1,-9 15-36,-1-1-1,1 0 1,-1 1 0,0-1 0,0 0 0,-1 0 0,0-1 0,1 1 0,-2 0 0,1 0 0,-1-1 0,1 1 0,-2-11 0,1 15-38,0-1 1,-1 1 0,1-1-1,0 0 1,-1 1-1,1-1 1,-1 1-1,0-1 1,1 1-1,-1-1 1,0 1-1,0 0 1,0-1 0,0 1-1,0 0 1,0 0-1,0 0 1,-1 0-1,1 0 1,0 0-1,0 0 1,-1 0-1,1 0 1,-1 0-1,1 1 1,-1-1 0,1 1-1,-1-1 1,1 1-1,-1-1 1,0 1-1,1 0 1,-1 0-1,0 0 1,1 0-1,-1 0 1,1 0-1,-1 0 1,0 1 0,1-1-1,-1 1 1,-1 0-1,-6 2 19,1 0 0,0 0 0,0 1 0,0 0 0,1 0 0,-13 10 0,-1 3 58,0 2 1,1 0-1,-27 34 0,37-40-29,0 1 0,0 0 0,1 1 0,1 0 0,1 0 1,-11 32-1,17-44-46,0 0 0,0 1 0,1-1 1,-1 0-1,1 0 0,0 0 1,0 0-1,0 1 0,1-1 1,-1 0-1,2 4 0,-2-5-4,1 0-1,0 0 1,-1-1-1,1 1 1,0-1 0,0 1-1,0-1 1,1 1-1,-1-1 1,0 0-1,0 1 1,1-1 0,-1 0-1,1 0 1,2 1-1,0 0 2,1 0 0,0-1-1,-1 1 1,1-1-1,0 0 1,0-1 0,0 1-1,0-1 1,0 0-1,0 0 1,0-1 0,0 0-1,5-1 1,11-3 3,0-1 1,0-1-1,-1-1 0,0 0 0,-1-2 1,19-12-1,2-4 19,59-50 1,-59 41-8,-2-2 0,57-71 0,-83 87-23,-12 21 1,0 0-1,0 0 1,0-1 0,0 1-1,-1 0 1,1 0 0,0 0-1,0 0 1,0 0 0,-1-1-1,1 1 1,0 0 0,0 0-1,-1 0 1,1 0 0,0 0-1,0 0 1,0 0 0,-1 0-1,1 0 1,0 0 0,0 0-1,-1 0 1,1 0 0,0 0-1,0 0 1,-1 0 0,1 0-1,0 0 1,0 1 0,0-1-1,-1 0 1,1 0 0,0 0-1,0 0 1,0 0 0,-1 0-1,1 1 1,0-1 0,0 0-1,0 0 1,-1 1 0,-5 3-6,-1 0 1,1 1-1,0 0 1,-6 5 0,-12 16 25,1 1 0,0 1 0,3 1 1,0 1-1,-22 46 0,39-70-7,1 0 0,0-1 0,0 1 0,0 0 0,1 1 0,0-1 0,0 0 0,0 11 0,1-15-3,0 0 0,1-1-1,-1 1 1,0 0 0,1 0-1,0-1 1,-1 1 0,1-1-1,0 1 1,-1-1 0,1 1-1,0-1 1,0 1 0,0-1-1,1 0 1,-1 1 0,0-1-1,0 0 1,1 0 0,-1 0-1,1 0 1,-1 0 0,1 0-1,-1 0 1,1-1 0,-1 1-1,1 0 1,0-1-1,-1 0 1,1 1 0,0-1-1,0 0 1,-1 0 0,1 0-1,0 0 1,2 0 0,5-1 33,-1 0 0,1 0 1,0-1-1,0 0 0,0 0 1,-1-1-1,0-1 0,1 1 1,-1-1-1,0-1 0,-1 1 0,10-8 1,10-9 148,44-43 1,31-45-64,-130 153-212,24-39 83,2 0 1,-1 0-1,0 0 0,1 0 1,0 1-1,1-1 1,-1 1-1,1 0 1,0-1-1,0 8 1,1-12-2,0 1 1,0-1-1,0 0 1,0 0-1,1 0 1,-1 0-1,0 0 1,1 0 0,-1 0-1,1 0 1,0 0-1,-1 0 1,1 0-1,0 0 1,-1 0-1,1 0 1,0 0-1,0-1 1,0 1 0,0 0-1,0 0 1,0-1-1,0 1 1,0-1-1,0 1 1,0-1-1,0 1 1,0-1-1,0 0 1,0 0 0,0 1-1,0-1 1,1 0-1,-1 0 1,0 0-1,0 0 1,0 0-1,0 0 1,1-1-1,-1 1 1,0 0 0,2-1-1,1 0 1,0 0 1,-1-1-1,1 1 0,0-1 1,0 0-1,-1 0 0,1 0 0,-1 0 1,0-1-1,1 1 0,2-4 1,4-7 22,0-1 1,0-1-1,-2 0 0,0 0 1,0-1-1,-1 0 1,-1 0-1,-1-1 1,0 1-1,-2-1 0,0 0 1,0 0-1,-1-19 1,-2 35-25,1 0 1,-1-1-1,0 1 1,0 0-1,0 0 1,-1-1-1,1 1 1,0 0-1,0 0 1,-1-1-1,1 1 1,-1 0-1,1 0 1,-1-2-1,0 3 1,1 0-1,0 0 1,-1 0-1,1 0 0,0 0 1,-1 0-1,1 0 1,0 0-1,-1 0 0,1 1 1,0-1-1,-1 0 1,1 0-1,0 0 0,0 0 1,-1 0-1,1 1 1,0-1-1,-1 0 0,1 0 1,0 0-1,0 1 1,-1-1-1,1 0 0,0 0 1,0 1-1,0-1 1,0 0-1,-1 1 0,1-1 1,0 0-1,0 1 1,-3 4-9,0 0 0,1 0 0,0 0 0,0 0 1,-2 8-1,-1 11-31,-2 40 1,6-54 35,1 1 0,0 0 0,1-1 0,0 1 0,1-1 0,4 15 0,-5-23 6,0 1 1,0-1-1,0 0 1,1 1-1,-1-1 1,1 0-1,-1 0 0,1 0 1,0 0-1,0 0 1,0-1-1,0 1 1,0 0-1,0-1 0,0 0 1,0 1-1,1-1 1,-1 0-1,1 0 1,-1 0-1,1-1 0,-1 1 1,1 0-1,-1-1 1,1 0-1,-1 1 1,1-1-1,0 0 0,-1-1 1,1 1-1,-1 0 1,4-1-1,3-1-3,-1 0 0,1 0 0,-1-1 1,0 1-1,1-2 0,-1 1 0,0-1 0,9-7 0,-7 4 2,-1-1-1,1-1 1,-2 1 0,1-1 0,-1-1-1,0 0 1,10-18 0,-13 20 7,-1 0 0,0-1-1,0 1 1,-1-1 0,0 0 0,0 0 0,-1 0 0,0 0-1,-1-1 1,1-15 0,-2 24-6,0-1-1,0 1 1,-1 0-1,1 0 1,0 0-1,0 0 1,0-1 0,-1 1-1,1 0 1,-1 0-1,1 0 1,-1 0 0,1 0-1,-2-2 1,2 3-1,-1 0 0,1 0 0,0-1 0,-1 1 0,1 0 0,0 0 0,-1 0 0,1-1 0,-1 1 0,1 0 0,0 0 0,-1 0 0,1 0 0,-1 0 0,1 0 0,0 0 0,-1 0 1,1 0-1,-1 0 0,1 0 0,-1 0 0,1 0 0,0 0 0,-1 0 0,1 1 0,-1-1 0,-1 1 1,0 0 0,0 1 0,0-1 0,1 1 0,-1-1 1,1 1-1,-1-1 0,1 1 0,-1 0 0,1 0 0,0 0 0,0 0 0,-1 2 0,-2 4-3,1 0 0,1-1 0,0 1-1,0 1 1,0-1 0,1 0 0,0 0-1,1 1 1,0 13 0,1-19 1,-1 0 0,0-1 0,1 1 0,0-1 0,0 1 1,-1 0-1,2-1 0,-1 0 0,0 1 0,0-1 0,1 0 0,-1 0 0,1 1 0,0-1 0,-1 0 0,1-1 1,0 1-1,0 0 0,1 0 0,-1-1 0,0 0 0,0 1 0,1-1 0,-1 0 0,1 0 0,-1 0 0,1 0 0,-1-1 1,1 1-1,0-1 0,-1 1 0,1-1 0,3 0 0,9-1-1,1 0-1,-1-1 1,1-1 0,-1 0 0,0-1-1,0 0 1,26-13 0,13-3-38,-52 19 34,0 0 1,1 0-1,-1 1 1,0-1-1,0 1 1,0-1-1,1 1 1,-1 0-1,0 0 1,0 0-1,1 0 1,-1 0-1,0 1 1,0-1-1,3 1 1,-4 0 1,0 0 0,0 0 0,0 0 0,0 0 1,0 0-1,0 1 0,0-1 0,0 0 0,0 0 0,-1 1 1,1-1-1,-1 0 0,1 1 0,-1-1 0,1 0 0,-1 1 1,0-1-1,0 1 0,1-1 0,-1 1 0,0-1 0,0 1 1,-1 1-1,1 2 1,0-1 1,0 0 0,0 0 0,1 0 0,0 0-1,-1 0 1,1 0 0,1 0 0,-1 0 0,1 0-1,-1 0 1,1-1 0,0 1 0,0-1-1,5 6 1,-5-7 3,1 0 0,0 0 0,0 0 0,0 0-1,0 0 1,0-1 0,0 1 0,0-1 0,0 0 0,1 0-1,-1 0 1,0 0 0,1-1 0,-1 1 0,1-1 0,-1 0 0,1 0-1,-1 0 1,5-1 0,17-3 2,-1-1 0,1-1 0,23-9 0,-26 7-215,0 2 1,0 0-1,45-5 0,-46 15-1213,-20-3 1256,0-1 1,0 0-1,0 1 1,-1-1-1,1 1 1,0-1-1,0 0 1,0 0-1,0 1 1,0-1-1,0 0 1,0 0-1,0 0 1,0 0-1,0 0 1,0-1-1,0 1 1,0 0-1,0 0 1,0 0-1,0-1 1,0 1-1,0-1 1,0 1-1,-1-1 1,1 1-1,0-1 1,0 1-1,0-1 1,-1 0-1,1 1 1,0-1 0,-1 0-1,1 0 1,-1 1-1,2-2 1,5-14-1055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20708,'-5'0'1673,"0"0"-1273,5 4-184,5 4 688,-4 1-512,8 4-984,5 4-424,-5-3 792,5 2-152,-7-4-192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17460,'-8'27'1602,"4"-16"-848,0 1 0,1-1 0,1 1 0,-3 22 0,5-32-695,0 0 1,0 0 0,0 0 0,0-1-1,0 1 1,1 0 0,-1 0 0,0 0 0,1 0-1,0-1 1,-1 1 0,1 0 0,0-1-1,0 1 1,0 0 0,0-1 0,0 1-1,0-1 1,1 0 0,-1 1 0,0-1-1,1 0 1,-1 0 0,1 0 0,-1 0-1,1 0 1,0 0 0,-1 0 0,1 0 0,0-1-1,0 1 1,-1-1 0,1 1 0,0-1-1,0 0 1,0 0 0,2 0 0,4 1-42,1-1 1,0-1 0,0 1 0,-1-2 0,1 1-1,-1-1 1,1 0 0,8-4 0,11-6 4,26-15 0,7-2 8,-60 28-31,0 1 0,0-1 0,0 1 0,0-1-1,0 1 1,0 0 0,0 0 0,1-1 0,-1 1 0,0 0-1,0 0 1,0 0 0,0 0 0,0 0 0,0 1-1,0-1 1,2 0 0,-3 1-1,1-1 0,-1 1 1,1-1-1,-1 1 0,1-1 0,-1 1 0,1-1 0,-1 1 1,1-1-1,-1 1 0,0 0 0,1-1 0,-1 1 1,0 0-1,0-1 0,0 1 0,1 0 0,-1-1 0,0 1 1,0 1-1,0 5-10,-1 0 1,1 0-1,-2 1 1,-2 10-1,0 5-16,3-19 37,0 12-634,1-15 607,0-1-1,0 0 0,0 1 0,0-1 0,0 1 1,0-1-1,0 0 0,0 1 0,0-1 0,1 0 1,-1 1-1,0-1 0,0 0 0,0 1 0,0-1 1,1 0-1,-1 1 0,0-1 0,0 0 0,0 0 1,1 1-1,-1-1 0,0 0 0,1 0 0,-1 1 1,0-1-1,1 0 0,-1 0 0,0 0 0,1 0 0,-1 0 1,0 1-1,1-1 0,-1 0 0,1 0 0,4 0-195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14691,'15'3'1793,"11"9"-1097,0 8-200,0 4 1432,1 22-1136,0 7-103,-7 16-137,-4 7-104,-14 7-88,-8 3-80,-13 4-120,-7 3-8,-7-8-160,-4-5-264,-2-13-248,-1-14 464,7-17-136,8-14-48</inkml:trace>
  <inkml:trace contextRef="#ctx0" brushRef="#br0" timeOffset="1">752 456 20356,'5'0'1953,"17"-3"-1225,7-4-312,8 3 864,9-2-320,11 3-287,3-1-257,3 4-552,0 3-448,-5-2-673,-8 2 1057,-14-4-240,-12-4-144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13355,'-7'18'2288,"10"-2"-1071,17-9-313,9-2 2160,14-5-1559,10 1-169,10-5-312,4 1-256,5-4 345,1 1-753,-4 0-120,-3-1-24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11 799 14067,'0'0'99,"-1"1"-1,1-1 1,0 0 0,-1 1-1,1-1 1,0 0 0,-1 0-1,1 1 1,0-1 0,-1 0-1,1 0 1,-1 1 0,1-1-1,0 0 1,-1 0 0,1 0-1,-1 0 1,1 0 0,-1 0-1,1 1 1,0-1 0,-1 0-1,1 0 1,-1 0-1,0-1 1,4-9 1780,15-16 696,9-5-1354,0 1 0,38-30 0,13-12-554,24-37-27,142-196 0,-241 301-635,8-11 8,0 0 0,-1-1-1,0 0 1,-2-1-1,0 0 1,10-32 0,-17 38-25,-6 17-8,-9 22-22,-13 40 6,3 2-1,3 0 0,4 1 0,2 0 1,3 2-1,-2 104 0,17-117-639,-3-56 547,1 0 1,0-1 0,-1 1-1,1-1 1,1 1 0,-1 0 0,1-1-1,-1 0 1,1 1 0,0-1-1,0 0 1,0 0 0,5 4-1,4-1-293,1-7-137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15115,'3'-5'2337,"12"-1"-1241,17-7-376,9-3 2561,22-4-2017,16 0-224,17-1-392,8-2-135,6-2-177,2 4-160,4 4-360,-4-3-184,-11 2-601,-10 3-263,-15-7 912,-5 1-248,-13-2-192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 19820,'205'-36'4180,"-157"31"-3563,-1 2 1,61 3-1,-98 0-575,0 1-1,0 0 0,-1 1 0,1 0 1,-1 1-1,1 0 0,9 4 1,-18-6-43,1 0 1,0 0 0,-1 0-1,1 0 1,0 0 0,-1 0 0,1 1-1,-1-1 1,0 0 0,1 1-1,-1-1 1,0 1 0,0-1-1,0 1 1,0 0 0,0-1-1,0 1 1,-1 0 0,1 0-1,0-1 1,-1 1 0,0 0 0,1 0-1,-1 0 1,0 0 0,0 0-1,0 0 1,0 0 0,0-1-1,0 1 1,-1 0 0,1 0-1,-1 0 1,1 0 0,-1 0-1,0-1 1,0 1 0,0 0 0,0-1-1,0 1 1,-2 2 0,-8 12 23,-1-1 0,-1 0 0,-1-1 0,0 0 0,0-1 0,-21 14 0,13-11 100,1 2-1,-19 21 1,40-39-119,-1 1 1,1-1-1,0 0 0,0 1 0,-1-1 1,1 1-1,0-1 0,0 0 1,0 1-1,0-1 0,0 0 1,0 1-1,-1-1 0,1 1 0,0-1 1,0 0-1,0 1 0,0-1 1,0 1-1,1-1 0,-1 0 0,0 1 1,0-1-1,0 1 0,0-1 1,0 0-1,0 1 0,1-1 0,-1 0 1,0 1-1,0-1 0,1 0 1,-1 1-1,0-1 0,0 0 0,1 0 1,-1 1-1,0-1 0,1 0 1,-1 0-1,0 1 0,1-1 0,-1 0 1,0 0-1,1 0 0,-1 0 1,1 1-1,27 9-40,-11-5-3,-2 3-64,0 0 1,-1 1-1,0 0 1,0 2-1,-1-1 1,-1 2 0,18 18-1,-23-22 30,-1 0-1,1 1 1,-2 0 0,1 0 0,-1 0-1,0 1 1,-1-1 0,0 1-1,-1 0 1,0 0 0,0 1 0,-1-1-1,0 13 1,-2-17 76,0 1 0,-1-1 0,0 0 0,0 1 0,-1-1 0,0 0 0,0 0 0,0 0 0,-1 0-1,0 0 1,0 0 0,0-1 0,-1 0 0,0 1 0,0-1 0,0-1 0,-1 1 0,-9 7 0,-2 1 198,-1-1 0,0-1 0,-1 0 0,-30 13 1,14-9 354,-1-1 0,-71 17 0,92-28-536,0 0 0,0-1 0,-1-1 0,1 0 1,0-1-1,0-1 0,-1 0 0,1-1 0,0 0 0,-25-8 0,30 6-235,1 0-1,0-1 0,0 0 0,0 0 1,1-1-1,0 1 0,-7-9 1,-2 0-262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17868,'-8'13'943,"-1"0"0,-1-1 0,-11 12-1,10-12 240,0 0-1,-13 20 1,24-31-1181,0-1 0,0 0 0,0 1 0,0-1 0,0 0 0,0 0 0,0 1 0,0-1 0,0 0 0,0 0 0,0 1 0,0-1 0,0 0 0,0 1 0,0-1 0,0 0 0,0 0 0,0 1 0,1-1 0,-1 0 0,0 0 0,0 1 0,0-1 0,0 0 0,0 0 0,1 1 0,-1-1 0,0 0 0,0 0 0,0 0 0,1 0 0,-1 1 0,0-1 0,0 0 0,1 0 0,-1 0 0,0 0 0,0 0 0,1 0 0,-1 0 0,0 0 0,1 0 0,-1 1 0,0-1 0,0 0 0,1 0 0,-1 0 0,0-1 0,0 1 0,1 0 0,-1 0 0,0 0 0,1 0 0,-1 0 0,0 0 0,23-1-563,-19 0 496,9 1-146,0 0 1,0 0-1,-1 1 0,1 1 1,0 0-1,-1 1 0,1 0 0,19 9 1,-27-10 181,0 0 0,0 0 0,0 1 1,0 0-1,0 0 0,-1 0 0,0 0 1,1 1-1,-1-1 0,0 1 0,-1 0 1,1 0-1,-1 1 0,0-1 0,0 1 0,0 0 1,0 0-1,-1 0 0,0 0 0,0 0 1,0 0-1,1 9 0,-3-10 137,0 1 0,-1 0 1,1 0-1,-1-1 0,0 1 0,0 0 0,-1-1 0,1 1 1,-1-1-1,0 1 0,0-1 0,0 0 0,-1 0 0,0 0 1,1 0-1,-1 0 0,-1-1 0,1 1 0,-7 5 0,4-4 94,0-1 0,0 1-1,-1-1 1,1 0-1,-1-1 1,0 1-1,0-1 1,0-1 0,0 1-1,0-1 1,-14 2-1,18-4-253,1 0 0,0 1-1,-1-1 1,1-1 0,0 1-1,0 0 1,-1-1 0,1 1-1,0-1 1,0 1 0,0-1-1,0 0 1,0 0 0,0 0-1,0 0 1,0 0 0,0-1-1,0 1 1,0-1 0,1 1-1,-1-1 1,1 0 0,-1 1-1,1-1 1,-2-2 0,2 1-111,-1-1 0,1 1 0,0 0 0,0-1 1,0 1-1,0-1 0,0 1 0,1-1 0,0 0 1,0 1-1,0-1 0,0 1 0,0-1 0,1 1 1,1-6-1,5-15-780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17364,'1'-1'67,"-1"1"1,1 0 0,-1 0 0,0 0 0,1 0-1,-1 0 1,1 0 0,-1-1 0,1 1 0,-1 0-1,0 0 1,1 0 0,-1 0 0,1 1 0,-1-1-1,1 0 1,-1 0 0,0 0 0,1 0-1,-1 0 1,1 0 0,-1 1 0,0-1 0,1 0-1,-1 0 1,0 1 0,1-1 0,-1 0 0,0 1-1,1-1 1,-1 0 0,0 1 0,0-1-1,1 0 1,-1 1 0,0-1 0,0 0 0,0 1-1,1-1 1,-1 1 0,0-1 0,0 1 0,0-1-1,0 0 1,0 1 0,0-1 0,0 1-1,0-1 1,0 1 0,1 29 923,-1-23-336,-11 251 2553,4 106-2863,7-348-520,0-9 0,0 0 0,1-1 0,-1 1 0,1-1 0,1 1 0,-1-1 0,1 1 0,3 7 1,-3-34-2219,-5-5 1620,-1 1 1,-1 0-1,-9-28 1,-6-6-80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67 325 14595,'-12'-15'813,"4"5"-133,-1 0 0,2-1 0,0 0 0,-9-18 1,14 26-496,1-1 0,0 1 1,0-1-1,0 1 0,0-1 1,1 0-1,-1 1 0,1-1 1,0 0-1,0 1 0,0-1 1,1 0-1,-1 1 0,1-1 1,0 0-1,0 1 1,0-1-1,1 1 0,-1 0 1,1-1-1,2-2 0,3-4 76,0 0 0,1 1 0,0 1 0,1-1 0,0 1 0,0 1 0,1-1 0,0 2 0,12-7 0,-1 2 27,1 0 1,0 2-1,37-11 1,-38 15-207,1 0 0,-1 2 0,1 0 0,0 1 0,0 2 0,0 0 0,0 1 0,41 8 0,-51-7-54,0 1 0,-1 1 1,1 0-1,-1 0 1,0 1-1,0 1 1,-1-1-1,0 2 0,0-1 1,0 2-1,-1-1 1,0 1-1,0 1 1,-1-1-1,0 1 0,-1 1 1,12 19-1,-15-23-15,-1 0 0,0 0-1,-1 0 1,0 1 0,0-1 0,0 1-1,-1-1 1,0 1 0,0 0-1,0 0 1,-1-1 0,0 1-1,-1 0 1,1 0 0,-1-1 0,-1 1-1,1-1 1,-3 7 0,1-6 8,0 0 0,-1 0 0,0-1 0,0 1 0,0-1 0,-1 0 0,0 0 0,0-1 0,0 0 1,-1 1-1,0-2 0,0 1 0,0-1 0,-1 0 0,-12 6 0,3-3-103,-2 0 0,1-2 0,-1 0 0,1 0 0,-1-2 0,0 0 0,-35 0 0,51-3-45,-14-2-788,15 2 896,1 0 1,0 0-1,0 0 0,-1 0 1,1 0-1,0 0 0,0 0 1,-1 0-1,1-1 0,0 1 1,0 0-1,-1 0 0,1 0 1,0-1-1,0 1 0,0 0 1,0 0-1,-1 0 1,1-1-1,0 1 0,0 0 1,0 0-1,0-1 0,0 1 1,0 0-1,0-1 0,0 1 1,0 0-1,-1 0 0,1-1 1,0 1-1,0 0 0,1 0 1,-1-1-1,0 1 0,0 0 1,0-1-1,0 1 0,0 0 1,0 0-1,0-1 0,0 1 1,0 0-1,1 0 0,-1-1 1,0 1-1,0 0 0,0 0 1,0 0-1,1-1 0,-1 1 1,0 0-1,0 0 0,1 0 1,-1 0-1,0-1 0,15-12-692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47 15691,'6'-5'739,"-4"3"-511,0 0 0,0 1 0,0-1-1,0 0 1,0 0 0,0-1 0,0 1 0,-1 0 0,1 0 0,-1-1 0,0 1 0,1-1-1,-1 1 1,1-5 0,-2 7-170,0 0-1,-1 0 1,1-1-1,0 1 1,0 0-1,0 0 1,0 0-1,0-1 1,0 1-1,0 0 1,0 0-1,0 0 1,0-1-1,-1 1 1,1 0 0,0 0-1,0 0 1,0 0-1,0-1 1,0 1-1,-1 0 1,1 0-1,0 0 1,0 0-1,0 0 1,-1 0-1,1-1 1,0 1-1,0 0 1,0 0-1,-1 0 1,1 0-1,0 0 1,0 0-1,-1 0 1,1 0-1,0 0 1,-13 4 1107,-8 9-28,11-4-868,0 1 1,0 0 0,1 0-1,1 1 1,0 0-1,-8 13 1,-36 77 260,49-94-481,-26 56 268,3 2 0,-30 117 0,44-129-188,3 0 0,1 1 1,4 0-1,1 58 0,3-98-118,1 1-1,1 0 1,0 0-1,1-1 1,1 0-1,0 1 1,1-1-1,9 19 1,-11-28-56,0 1 0,0-1 1,1 0-1,-1 0 0,1-1 1,0 1-1,1-1 0,-1 0 1,1 0-1,0 0 0,0-1 0,0 1 1,0-1-1,0-1 0,1 1 1,-1-1-1,1 0 0,0 0 1,0 0-1,0-1 0,0 0 1,9 1-1,-11-2 23,0 0 1,0-1-1,1 1 0,-2-1 1,1 0-1,0 0 0,7-2 0,27-15-200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16476,'6'-13'1979,"10"-18"838,-15 30-2620,-1 0 0,1 0 0,0 0 0,0 0 0,-1 0 0,1 0 0,0 0 0,0 0 0,0 0 0,0 1 0,0-1 0,0 0 0,0 1 0,0-1 0,0 1 1,0-1-1,1 1 0,-1-1 0,0 1 0,0 0 0,2-1 0,-1 2-122,-1-1 0,0 1 0,0-1 0,0 1 0,0-1 0,0 1 0,0 0 0,0-1 0,0 1-1,0 0 1,-1 0 0,1 0 0,0 0 0,0 0 0,-1 0 0,1 0 0,-1 0 0,1 0 0,0 0 0,-1 0 0,0 0 0,1 0 0,-1 0 0,0 1 0,1 0 0,3 32 216,-3 5-198,-3 0-1,-8 55 1,10-93-91,0 0 0,-1 0 1,1 0-1,0 0 0,0 0 0,0 0 1,0 0-1,0 0 0,0 0 1,0 0-1,0 1 0,1-1 0,-1 0 1,0 0-1,1 0 0,-1 0 1,0 0-1,2 1 0,-2-1 1,1-1 0,-1 0 0,1 0 0,0 0 0,-1 0 0,1 0 0,-1 0 0,1 0 0,-1 0 0,1 0 0,-1 0 0,1 0 0,-1 0 0,1 0 0,-1 0 0,1 0 0,-1-1 0,1 1 0,-1 0 0,1 0 0,-1-1 0,1 1 0,-1 0 1,1 0-1,0-1 0,5-4 26,0-1 1,0 1-1,8-12 1,78-115 322,-41 56-195,-31 52-130,-20 24-29,0-1 1,1 1-1,-1 0 1,0-1-1,1 1 1,-1 0 0,0 0-1,0-1 1,1 1-1,-1 0 1,1 0-1,-1-1 1,0 1-1,1 0 1,-1 0 0,1 0-1,-1 0 1,0-1-1,1 1 1,-1 0-1,1 0 1,-1 0-1,1 0 1,-1 0 0,0 0-1,1 0 1,-1 0-1,1 0 1,-1 1-1,1-1 1,-1 0 0,0 0-1,1 0 1,-1 0-1,1 1 1,-1-1-1,0 0 1,1 0-1,-1 1 1,0-1 0,1 0-1,-1 0 1,0 1-1,1-1 1,-1 0-1,0 1 1,0-1 0,0 1-1,1-1 1,-1 0-1,0 1 1,0-1-1,0 1 1,0-1-1,0 0 1,1 1 0,-1-1-1,0 1 1,0-1-1,0 1 1,1 12-14,0 1 0,0-1 1,-2 15-1,0-19 18,0-1 1,1 1-1,0-1 1,1 1-1,0-1 1,0 1-1,0-1 1,1 0-1,1 1 1,-1-1-1,5 8 0,-6-14 10,1 0 0,-1-1-1,1 1 1,0 0 0,0-1-1,0 1 1,0-1 0,0 1-1,0-1 1,0 0-1,0 0 1,0 0 0,1 0-1,-1 0 1,0 0 0,1-1-1,-1 1 1,0-1 0,1 0-1,-1 1 1,1-1 0,-1 0-1,1 0 1,-1-1-1,1 1 1,-1-1 0,0 1-1,4-2 1,7-2 79,0 0 0,0-1-1,20-12 1,-33 17-88,23-13 126,-1-2 1,27-22-1,-32 23-93,-17 14-37,0 1-1,0-1 1,0 0 0,0 0-1,0 0 1,0 1 0,0-1-1,0 0 1,0 0 0,0 0-1,0 1 1,0-1 0,0 0-1,0 0 1,0 0 0,0 1-1,0-1 1,0 0 0,1 0-1,-1 0 1,0 0 0,0 1-1,0-1 1,0 0 0,0 0-1,1 0 1,-1 0 0,0 0-1,0 0 1,0 0 0,1 0-1,-1 1 1,0-1 0,0 0-1,0 0 1,1 0 0,-1 0-1,0 0 1,0 0 0,0 0-1,1 0 1,-1 0 0,0 0-1,0 0 1,0 0 0,1 0-1,-1 0 1,0-1 0,0 1-1,0 0 1,0 0 0,1 0-1,-1 0 1,0 0-1,0 0 1,0 0 0,0-1-1,1 1 1,-1 0 0,0 0-1,0 0 1,0 0 0,0-1-1,0 1 1,0 0 0,1 0-1,-6 22-22,2-11 18,2-1-100,-2 1 148,2 0 1,0 0 0,0 1 0,2 20 0,-1-30-85,1-1 1,-1 1-1,0 0 1,0-1-1,1 1 0,-1-1 1,1 1-1,-1-1 1,1 1-1,0-1 1,0 0-1,-1 1 1,1-1-1,0 0 0,0 1 1,0-1-1,0 0 1,1 0-1,-1 0 1,0 0-1,0 0 1,1 0-1,-1 0 0,0-1 1,1 1-1,-1 0 1,1-1-1,-1 1 1,1-1-1,-1 0 1,1 1-1,0-1 0,-1 0 1,1 0-1,-1 0 1,1 0-1,0 0 1,-1 0-1,1-1 1,-1 1-1,1 0 0,-1-1 1,3 0-1,33-16-648,-14 3 249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22293,'-10'-4'7385,"12"8"-6632,-1 2-361,2 1-760,1 0-537,3-4 753,5-3-120,2-3-112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73 15355,'5'-4'880,"0"0"0,-1 0 0,1 0 0,-1-1 0,0 0-1,-1 1 1,1-2 0,-1 1 0,0 0 0,0-1 0,3-7 0,-6 12-829,0 1 1,-1 0 0,1-1-1,0 1 1,0-1 0,0 1-1,-1 0 1,1-1 0,0 1-1,0 0 1,-1-1 0,1 1 0,0 0-1,-1 0 1,1-1 0,0 1-1,-1 0 1,1 0 0,0-1-1,-1 1 1,1 0 0,-1 0 0,1 0-1,0 0 1,-1 0 0,1 0-1,-1-1 1,1 1 0,0 0-1,-1 0 1,1 0 0,-1 0-1,1 1 1,-1-1 0,1 0 0,0 0-1,-1 0 1,1 0 0,-1 0-1,1 0 1,0 1 0,-1-1-1,-20 5 238,-10 5 342,-16 5 1056,46-14-1502,2-2-193,-1 0-1,0 0 1,1 0-1,-1 0 1,0 0-1,1 0 1,-1 0-1,1 1 1,0-1 0,-1 0-1,1 0 1,0 0-1,-1 1 1,1-1-1,0 0 1,0 1 0,-1-1-1,3 0 1,3-6-4341,-6 8 3583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22 16163,'1'-1'572,"0"0"0,1 1-1,-1-1 1,0 0 0,0 1-1,0-1 1,1 0-1,-1 0 1,0 0 0,0 0-1,0 0 1,0 0 0,0-1-1,-2-4 3291,-11 3-3173,6 4-638,1-1 1,0 1 0,0 0-1,0 1 1,0 0-1,0-1 1,1 1 0,-1 1-1,0-1 1,1 1-1,-7 4 1,-3 5-59,-25 23 0,29-25 4,0 1 1,1 0-1,-9 14 0,15-20 8,0 0-1,0 1 1,0 0 0,1-1 0,0 1-1,0 0 1,0 0 0,1 0 0,-1 11-1,1-15-3,1-1 0,0 0 0,0 1 0,1-1 0,-1 1 0,0-1 0,0 1 0,1-1 0,-1 0 0,1 1 0,-1-1 0,1 0 0,0 1 0,-1-1-1,1 0 1,0 0 0,0 1 0,0-1 0,0 0 0,0 0 0,0 0 0,2 1 0,-1-1-7,1 1 0,0-1 0,-1 0 0,1 0 0,0 0-1,0 0 1,0 0 0,0-1 0,0 0 0,4 1 0,5-1-182,-1-1-1,1 0 1,0 0 0,17-6-1,4-3-175,-2-2 0,0-2 0,42-24-1,-72 38 351,43-24-456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27 16107,'-4'-27'6982,"0"41"-5399,-47 190 1193,12-56-2310,38-143-445,-2 4 16,1-1 1,1 1-1,0 0 1,0 15-1,0-23-26,1 0 1,1 0-1,-1 0 0,0 0 0,0 0 0,0 0 0,0 0 0,1 0 0,-1 0 1,0 0-1,1 0 0,-1 0 0,1 0 0,-1 0 0,1 0 0,0 0 0,-1 0 0,1-1 1,0 1-1,-1 0 0,1-1 0,0 1 0,0 0 0,0-1 0,0 1 0,0-1 0,0 1 1,-1-1-1,1 1 0,0-1 0,0 0 0,1 0 0,-1 1 0,0-1 0,0 0 0,0 0 1,0 0-1,0 0 0,0 0 0,0 0 0,0 0 0,0-1 0,0 1 0,0 0 1,0 0-1,0-1 0,0 1 0,0-1 0,1 0 0,12-5 130,0-1-1,-1 0 0,0-1 1,0 0-1,-1-1 1,16-14-1,-12 9 51,2 1-1,23-14 1,-40 26-191,0 0-1,0 1 0,0-1 1,1 0-1,-1 1 1,0-1-1,0 1 1,1 0-1,-1-1 1,0 1-1,1 0 1,-1 0-1,1 0 0,-1 0 1,0 0-1,1 0 1,-1 0-1,3 1 1,-3-1 1,-1 1 1,1-1-1,0 1 1,0 0-1,-1-1 1,1 1-1,-1 0 1,1 0-1,0-1 1,-1 1-1,0 0 1,1 0-1,-1 0 1,1 0-1,-1-1 1,0 1-1,0 0 1,1 0-1,-1 0 1,0 2-1,0 6-54,0 1-1,0-1 1,-1 1-1,-3 13 0,1-5-328,3-18 338,0 0 0,0 0 0,0 0 1,0 0-1,0 0 0,0 0 0,1 0 1,-1-1-1,0 1 0,0 0 0,0 0 1,0 0-1,0 0 0,0 0 0,0 0 1,0 0-1,0 0 0,0 0 0,0 0 1,0 0-1,1 0 0,-1 0 0,0 0 1,0 0-1,0 0 0,0 0 0,0 0 0,0 0 1,0 0-1,0 0 0,0 1 0,0-1 1,0 0-1,0 0 0,0 0 0,1 0 1,-1 0-1,0 0 0,0 0 0,0 0 1,0 0-1,0 0 0,0 0 0,0 0 1,0 0-1,0 0 0,0 0 0,0 0 1,0 1-1,0-1 0,0 0 0,0 0 1,0 0-1,0 0 0,0 0 0,0 0 1,0 0-1,0 0 0,0 0 0,0 0 1,0 0-1,0 0 0,0 1 0,0-1 0,8-9-1054,8-14 221,-2-4-102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20460,'-3'17'914,"0"0"0,-1 0 0,-10 27-1,-1 6 560,-24 129 1367,34-144-2615,1 0 0,2 1 1,3 39-1,-1-68-457,0-1 0,1 1 1,0-1-1,0 1 0,1-1 0,0 0 1,0 0-1,5 11 0,-10-50-3929,-35-114-1162,5 20 9549,33 126-4152,0 1 1,1 0-1,-1 0 1,0 0-1,0 0 1,0-1-1,0 1 1,0 0 0,0 0-1,0 0 1,1 0-1,-1 0 1,0 0-1,0 0 1,0 0-1,0-1 1,1 1-1,-1 0 1,0 0-1,0 0 1,0 0 0,0 0-1,1 0 1,-1 0-1,0 0 1,0 0-1,0 0 1,1 0-1,-1 0 1,0 0-1,0 0 1,0 0-1,0 0 1,1 0-1,-1 1 1,0-1 0,0 0-1,0 0 1,0 0-1,0 0 1,1 0-1,-1 0 1,0 0-1,0 0 1,0 1-1,0-1 1,9 4 405,21 10-789,0-1 1,0-2-1,43 10 0,-19-5-175,-13-3-128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16652,'-7'23'2432,"4"9"-1440,2 2-440,-2 3 2561,3 9-2385,0 0-536,-2 3-640,2-3 440,0-13-224,0-9-96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70 255 17452,'1'1'104,"0"-1"0,-1 1 0,1 0 0,-1 0 0,1 0 0,-1 0 0,1-1 0,-1 1 0,0 0 0,1 0 0,-1 0 0,0 0 0,0 0 0,0 0 0,1 0 0,-1 0 0,0 0 0,-1 0 1,1 0-1,0 0 0,0 0 0,0 0 0,0 0 0,-1 0 0,1 0 0,0 0 0,-1-1 0,0 3 0,-17 31 957,13-25-373,-6 11 523,-16 41 0,25-53-1106,-1-1 1,1 1-1,1-1 1,-1 1-1,1 0 1,1-1-1,-1 1 1,1 0-1,2 10 1,-2-17-96,0 0 0,0 1 0,0-1 0,1 1 0,-1-1 0,0 0 1,1 1-1,-1-1 0,1 0 0,0 1 0,-1-1 0,1 0 0,0 0 0,0 0 0,0 0 0,0 0 0,0 0 1,0 0-1,0 0 0,0 0 0,0 0 0,0 0 0,0 0 0,1-1 0,-1 1 0,0-1 0,1 1 1,-1-1-1,0 1 0,1-1 0,-1 0 0,1 0 0,-1 1 0,0-1 0,1 0 0,-1 0 0,1-1 1,-1 1-1,1 0 0,-1 0 0,0-1 0,1 1 0,-1-1 0,0 1 0,3-2 0,3-1 3,0 0-1,0-1 0,0 0 1,0 0-1,0-1 0,9-9 1,2-3-10,-2-2 0,0 0 1,-1 0-1,-1-2 1,-1 0-1,-1 0 1,-1-1-1,-1 0 0,0-1 1,-2 0-1,-1-1 1,-1 0-1,0 0 0,-2 0 1,1-46-1,-5 65-16,0 0 0,0 1-1,-1-1 1,0 0-1,0 0 1,0 1 0,0-1-1,-1 0 1,0 1 0,0 0-1,0-1 1,0 1 0,-4-4-1,4 6 6,1 0-1,-1 0 0,-1 0 1,1 1-1,0-1 1,0 0-1,-1 1 1,1 0-1,0-1 0,-1 1 1,0 0-1,1 0 1,-1 1-1,1-1 1,-1 1-1,0-1 0,0 1 1,1 0-1,-1 0 1,0 0-1,0 0 1,1 0-1,-1 1 0,-4 0 1,0 1 40,-1 1 0,1 0 1,0 0-1,0 0 0,0 1 0,0 0 1,1 1-1,-1-1 0,1 1 0,0 0 1,1 1-1,-1 0 0,1-1 0,0 2 1,-8 12-1,13-18-20,-1 0 0,0 0 0,1 0 0,-1 0 0,1 0 1,-1 0-1,1 0 0,0 0 0,-1 1 0,1-1 0,0 0 0,0 0 0,0 0 0,0 1 0,0-1 1,0 0-1,0 0 0,0 0 0,0 1 0,1-1 0,-1 0 0,0 0 0,1 0 0,-1 0 0,1 0 0,-1 0 1,1 1-1,0-1 0,-1-1 0,1 1 0,0 0 0,0 0 0,0 0 0,-1 0 0,1 0 0,0-1 1,0 1-1,0 0 0,2 0 0,6 3-6,-1 0 1,1-1 0,0 0-1,13 3 1,5 2-100,-20-6 20,1 1 0,-2 0-1,1 0 1,0 1 0,-1 0 0,0 0 0,0 1-1,0-1 1,0 1 0,-1 0 0,1 1 0,-1 0-1,-1-1 1,1 2 0,-1-1 0,0 0 0,-1 1-1,1 0 1,-1 0 0,-1 0 0,1 0 0,-1 0-1,0 0 1,-1 1 0,0-1 0,1 11 0,-3-2-881,0 1 1,-6 27 0,3-25 409,4-15-159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9634,'3'-2'343,"0"-1"1,0 0-1,0 0 0,0 0 0,-1 0 1,1-1-1,-1 1 0,0-1 0,0 1 1,0-1-1,0 0 0,0 0 0,-1 0 1,0 0-1,0 0 0,0 0 0,0-5 1,0 4 727,-1-30 4497,0 34-5473,0 0 0,0 1 1,0-1-1,0 0 1,0 0-1,0 0 0,0 0 1,-1 1-1,1-1 0,0 0 1,-1 0-1,1 0 0,0 1 1,-1-1-1,1 0 0,-1 1 1,1-1-1,-1 0 0,0 1 1,1-1-1,-1 1 0,0-1 1,1 1-1,-1-1 0,0 1 1,0-1-1,1 1 0,-1 0 1,0-1-1,0 1 0,0 0 1,1 0-1,-3-1 0,-3-1 549,-3-2 237,9 4-1041,0 0-1,0 0 1,0 0-1,-1 0 1,1 0-1,0 0 0,0 0 1,0 0-1,-1 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62 10058,'10'-12'1176,"0"-8"5200,-10 20-6077,1-1-1,-1 0 0,0 1 0,0-1 0,0 0 0,0 1 0,0-1 0,0 0 0,0 0 0,-1 1 0,1-1 0,0 1 1,0-1-1,0 0 0,-1 1 0,1-1 0,0 0 0,0 1 0,-2-2 0,1 1-78,0 0 0,0 0 0,0 1 0,0-1 0,0 0 0,0 0 0,-1 1 0,1-1-1,0 1 1,-1-1 0,1 1 0,0-1 0,-2 1 0,-6-2 128,0 0-1,0 1 1,0 0-1,1 1 1,-14 0-1,17 1-325,1 0 0,0-1 0,-1 2 0,1-1 0,0 0 0,0 1 0,0 0 0,0-1 0,0 2 0,1-1 0,-1 0 0,0 1 0,-2 3 0,-29 25-23,-72 73-46,95-90 40,0 1 0,1 0 0,0 0 0,1 1 0,-14 32 0,21-40 2,1 1 0,-1-1 0,1 1 0,1-1 1,0 1-1,0 0 0,0 0 0,1 0 0,1-1 0,1 12 0,-2-17 11,1 0 0,-1 0 0,1 0 0,0 0-1,0 0 1,0-1 0,0 1 0,0 0 0,1-1 0,-1 1 0,1-1 0,0 1 0,-1-1 0,1 0 0,0 0-1,0 1 1,1-2 0,-1 1 0,0 0 0,1 0 0,-1-1 0,1 1 0,0-1 0,-1 0 0,1 0 0,0 0 0,0 0-1,0 0 1,-1-1 0,1 1 0,0-1 0,0 0 0,5 0 0,-1-1 46,0 0-1,0 0 1,1-1 0,-1 0 0,0-1 0,-1 1-1,1-1 1,0-1 0,-1 1 0,0-1 0,11-9-1,6-6 276,31-32 0,-52 49-303,28-30 390,42-56 0,-60 71-304,0-1-1,-2 0 0,0 0 1,-2-1-1,11-31 0,-12 20-8,-7 29-98,1-1 1,-1 1 0,0 0 0,0 0 0,0 0 0,0-1 0,0 1 0,0 0 0,0 0 0,0 0 0,0-1 0,0 1 0,-1 0-1,1 0 1,-1 0 0,1 0 0,-1-1 0,1 1 0,-1 0 0,1 0 0,-2-1 0,1 2-3,0 0-1,0 0 1,0 0 0,1 0 0,-1 1 0,0-1 0,0 0-1,0 0 1,1 1 0,-1-1 0,0 0 0,0 1-1,1-1 1,-1 1 0,0-1 0,1 1 0,-1-1-1,0 1 1,1 0 0,-1-1 0,1 1 0,-1 0-1,1-1 1,-1 1 0,1 0 0,0 0 0,-1-1-1,1 2 1,-13 23 39,11-20-52,1 0 1,1 0 0,-1 0 0,1 0 0,0 0 0,0 0 0,0 1 0,1-1 0,0 0-1,2 9 1,1 9-4,-2-7-18,-2-6 26,1 1 0,1-1 0,-1 0-1,7 16 1,-8-24-22,1-1 0,-1 1 0,1 0 0,0-1 0,-1 0 0,1 1-1,0-1 1,0 1 0,0-1 0,0 0 0,1 0 0,-1 1 0,0-1 0,0 0-1,1 0 1,-1 0 0,1 0 0,-1-1 0,1 1 0,-1 0 0,1-1 0,-1 1-1,1-1 1,-1 1 0,1-1 0,0 0 0,-1 1 0,1-1 0,0 0 0,-1 0-1,1 0 1,0-1 0,-1 1 0,4-1 0,4-2-406,-1 0 0,0 0 0,0 0 0,0-1 0,0-1 0,11-7 0,41-38-2547,-52 43 2834,16-12-796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4 615 18964,'-1'1'146,"1"0"1,-1 0-1,1 0 1,0 0-1,-1 0 0,1 0 1,0 1-1,0-1 1,0 0-1,0 0 0,0 0 1,0 0-1,0 0 0,0 0 1,1 1-1,-1-1 1,0 0-1,1 0 0,-1 0 1,1 0-1,-1 0 1,1 0-1,0 1 0,0-2-37,1 0 0,-1 0-1,0 1 1,0-1-1,1 0 1,-1-1-1,0 1 1,0 0 0,1 0-1,-1 0 1,0-1-1,0 1 1,0-1 0,0 1-1,1-1 1,-1 1-1,0-1 1,0 0 0,0 1-1,0-1 1,0 0-1,0 0 1,-1 0-1,2-1 1,16-13 396,-1-2 1,-1 0-1,-1-1 0,0 0 1,20-35-1,50-109 624,-56 100-781,-3-1 0,31-113 0,-53 151-317,-4 25-31,0 0 0,1 0 0,-1 0 0,0 0 0,0 0 0,0 0 0,0-1 0,0 1 0,0 0 0,0 0 0,0 0 0,0 0 0,0 0 1,0 0-1,0-1 0,0 1 0,0 0 0,0 0 0,0 0 0,0 0 0,0 0 0,0 0 0,0 0 0,0-1 0,0 1 0,0 0 0,0 0 0,0 0 0,0 0 0,0 0 0,0 0 0,0 0 1,0-1-1,-1 1 0,1 0 0,0 0 0,0 0 0,0 0 0,0 0 0,0 0 0,0 0 0,0 0 0,0 0 0,-1 0 0,1 0 0,0 0 0,0 0 0,0 0 0,0-1 0,0 1 0,0 0 0,0 0 1,-1 0-1,1 0 0,0 0 0,0 0 0,0 0 0,0 1 0,-8 6-9,-6 14-11,-14 38 0,3 2 0,-23 83 0,31-90 19,-20 75 21,-36 233 1,50-158-4836,32-288 919,-1 36 2589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14859,'1'0'162,"0"-1"0,0 1 1,0-1-1,0 1 0,0 0 0,0-1 0,0 1 0,0 0 0,0 0 0,0 0 1,0 0-1,0 0 0,0 0 0,0 0 0,0 0 0,0 0 0,0 0 0,0 1 1,0-1-1,0 0 0,0 1 0,0-1 0,0 1 0,0-1 0,-1 1 0,1-1 1,0 1-1,0 0 0,1 0 0,8 7 1517,-8-8-1554,-1 1 1,1 0-1,-1-1 0,1 0 1,-1 1-1,1-1 0,-1 0 1,1 1-1,0-1 0,-1 0 0,1 0 1,0 0-1,-1-1 0,1 1 1,-1 0-1,1-1 0,-1 1 1,1-1-1,0 1 0,-1-1 1,0 1-1,1-1 0,1-1 1,31-25 1045,-33 26-1143,39-38 690,-2-1-1,-1-3 0,40-61 0,76-151 439,-102 150-940,-124 250-297,-63 180 0,99-222 103,5 0 0,4 2 0,-27 211 0,52-297-165,3-19 128,0 0 0,0 0 1,0 0-1,0 0 0,0 0 0,-1 0 1,1 0-1,0 0 0,0 0 0,0 0 1,0 0-1,0 0 0,0 0 0,0 0 1,0 0-1,0 0 0,0 0 0,0 0 1,0 0-1,0 0 0,0 0 0,0 0 1,-1 0-1,1 0 0,0 0 0,0 0 0,0 0 1,0 0-1,0 0 0,0 0 0,0 1 1,0-1-1,0 0 0,0 0 0,0 0 1,0 0-1,0 0 0,0 0 0,0 0 1,0 0-1,0 0 0,0 0 0,0 0 1,0 0-1,0 0 0,0 0 0,0 0 0,-2-34-1507,16-157-4677,-9 161 5095,1 0 0,1 1 1,1 0-1,16-38 1,-21 62 1000,-1 0-1,1 0 1,-1 0 0,1 1 0,1-1 0,-1 1 0,8-8 0,-10 11 223,1-1-1,0 1 1,0 0 0,-1 0 0,1 0 0,0 0-1,0 0 1,0 1 0,0-1 0,0 1-1,0-1 1,0 1 0,0 0 0,0-1 0,0 1-1,1 0 1,-1 0 0,0 1 0,0-1-1,0 0 1,0 1 0,0-1 0,2 2-1,1-1 281,0 0 0,0-1 0,1 1 0,-1-1 0,0 0 0,0 0 0,0-1 0,1 0-1,-1 0 1,0 0 0,0 0 0,0-1 0,0 0 0,-1 0 0,1 0 0,0-1 0,-1 1 0,9-7-1,3-4 161,0 0 0,-1 0 0,19-22-1,-19 18-176,-1 0 0,13-21 0,-24 33-282,1 0 0,-1-1 1,-1 0-1,1 0 0,-1 0 0,1 0 0,-2 0 1,1 0-1,-1-1 0,0 1 0,0-11 0,-1 17-96,0 0-1,1-1 1,-1 1 0,0 0-1,0 0 1,0-1-1,0 1 1,0 0-1,-1 0 1,1-1-1,0 1 1,0 0-1,0 0 1,0-1 0,0 1-1,0 0 1,0 0-1,0-1 1,0 1-1,-1 0 1,1 0-1,0 0 1,0-1-1,0 1 1,-1 0-1,1 0 1,0 0 0,0 0-1,0-1 1,-1 1-1,1 0 1,0 0-1,0 0 1,-1 0-1,1 0 1,0 0-1,0 0 1,-1 0-1,1 0 1,0 0 0,0 0-1,-1 0 1,1 0-1,0 0 1,0 0-1,-1 0 1,1 0-1,0 0 1,0 0-1,-1 0 1,1 0 0,0 0-1,0 0 1,-1 0-1,1 1 1,0-1-1,0 0 1,0 0-1,-1 1 1,-11 9 48,-11 18-82,1 0 0,1 2 1,-33 62-1,51-85 22,-1 0-1,1 0 1,0 1-1,-4 15 0,7-22 8,-1 0 0,1 0 0,0 0-1,0 0 1,0 0 0,-1 0-1,1 0 1,0 0 0,0 0-1,0 0 1,1 0 0,-1 0-1,0 0 1,0 0 0,0 0-1,1 0 1,-1 0 0,1 0 0,-1 0-1,1 0 1,-1-1 0,1 1-1,-1 0 1,1 0 0,0 0-1,-1-1 1,1 1 0,0 0-1,0 0 1,-1-1 0,1 1-1,0-1 1,0 1 0,0-1-1,0 1 1,0-1 0,0 0 0,0 1-1,0-1 1,0 0 0,0 0-1,0 0 1,0 0 0,0 0-1,0 0 1,0 0 0,0 0-1,0 0 1,1 0 0,10-3 0,-1 1 0,0-1 0,0-1 0,0 0 0,-1-1 1,1 0-1,-1 0 0,10-7 0,32-16 1,-51 27-3,1 0 0,0 0 0,0 1 0,0-1 0,0 1 0,0-1 0,1 1 0,-1 0 0,0 0 0,2 0 0,-3 0-1,0 0 1,0 0 0,-1 1 0,1-1 0,0 0 0,0 0 0,-1 1 0,1-1-1,0 1 1,0-1 0,-1 1 0,1-1 0,0 1 0,-1-1 0,1 1 0,-1-1 0,1 1-1,0 0 1,1 3-7,-1 0-1,1 0 0,-1 0 1,0 0-1,0 1 0,0-1 1,-1 0-1,1 5 0,-1-3 6,1 0 1,0 0-1,0 0 0,0-1 0,3 7 0,-3-10 8,-1-1 0,1 0-1,0 0 1,-1 0 0,1 0-1,0 0 1,0 0 0,0 0-1,0 0 1,0 0-1,0 0 1,0-1 0,0 1-1,0 0 1,0 0 0,0-1-1,0 1 1,1-1 0,-1 1-1,0-1 1,0 0 0,1 1-1,-1-1 1,0 0 0,1 0-1,-1 0 1,2 0 0,9-2 44,-1-1 1,0 0 0,0-1 0,0 0-1,0 0 1,-1-1 0,0-1 0,14-8-1,13-7 87,-24 14-93,32-14 85,-42 19-122,0 1 0,0 0 0,0 0 0,0 1 0,0-1 0,0 1 0,0-1 0,0 1 0,0 0 0,0 0 0,0 1 0,5 0 0,-7-1-7,0 1 1,0 0 0,0-1-1,0 1 1,0 0 0,0 0-1,-1 0 1,1 0 0,0 0-1,0 0 1,-1 0 0,1 0-1,0 0 1,-1 0 0,1 0-1,-1 1 1,0-1 0,1 0-1,-1 0 1,0 1 0,0-1-1,0 0 1,1 0 0,-1 1-1,-1-1 1,1 0 0,0 0 0,0 2-1,-9 43-70,7-38 55,-1 23-46,4-18-341,0-12 374,-1-1 1,0 0-1,0 0 1,0 0-1,0 0 1,0 0-1,0 0 1,0 1-1,1-1 1,-1 0-1,0 0 1,0 0 0,0 0-1,0 0 1,1 0-1,-1 0 1,0 0-1,0 0 1,0 0-1,0 0 1,1 0-1,-1 0 1,0 0-1,0 0 1,0 0 0,0 0-1,1 0 1,-1 0-1,0 0 1,0 0-1,0 0 1,0 0-1,1 0 1,-1 0-1,0 0 1,0 0-1,0 0 1,0 0-1,1 0 1,-1-1 0,0 1-1,0 0 1,0 0-1,0 0 1,0 0-1,0 0 1,0-1-1,1 1 1,-1 0-1,0 0 1,0 0-1,0-1 6,1 1-1,-1-1 1,0 1-1,1 0 1,-1-1-1,0 1 1,0-1-1,1 1 1,-1-1-1,0 1 0,0-1 1,0 1-1,1-1 1,-1 1-1,0-1 1,0 1-1,0-1 1,0 1-1,0-1 0,0 1 1,0-1-1,0 1 1,0-1-1,-1 1 1,1-1-1,0 1 1,0-1-1,0 1 0,0-1 1,-1 1-1,1-1 1,0 1-1,-1-1 1,-6-16-479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24245,'1'-2'2353,"5"1"-1825,1 1-856,6-2-1049,1 1 1089,2-2-320,-3 3-200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18708,'4'1'1648,"-1"-1"-1336,2 0-496,0-1 969,-4 1 159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17116,'3'1'167,"0"0"0,-1 0 0,0 0 0,1 0 0,-1 0 0,0 0 0,1 1 0,-1-1 1,0 1-1,0-1 0,0 1 0,0 0 0,-1 0 0,1 0 0,0 0 0,1 3 0,23 40 1094,-25-43-1120,10 23 388,-1 0 0,-1 0-1,-1 1 1,8 51 0,-10-32-195,-2 0 0,-2 50 0,-5-39-399,-3 0 0,-2 0-1,-2-1 1,-3 0 0,-2-1 0,-3-1-1,-2 0 1,-2-1 0,-2-2 0,-2 0-1,-3-2 1,-36 47 0,54-80-63,-1-1 0,0-1 0,0 0 0,-2 0 0,-18 13 0,25-22 26,0 0-1,0-1 1,-1 0 0,-8 3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20332,'18'5'1937,"15"-4"-1217,4 1-312,15 2 816,6 0-272,7 3-391,2 3-345,-8 2-937,-5-1 1554,-16 2-889,-13 3-32,-17 1-96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4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19676,'10'7'1921,"14"-1"-1105,8-2-336,15-1 816,7-2-288,5-1-632,3-1-576,-5-4 336,-14 3-128,-13 0-264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17724,'15'0'1428,"-15"0"-1396,0 0 0,1 0-1,-1 0 1,0 0-1,0 1 1,0-1 0,1 0-1,-1 0 1,0 0 0,0 0-1,0 1 1,0-1-1,1 0 1,-1 0 0,0 0-1,0 1 1,0-1 0,0 0-1,0 0 1,0 1-1,0-1 1,0 0 0,0 0-1,0 1 1,0-1 0,0 0-1,0 0 1,0 1-1,0-1 1,0 1 0,-13 24 1353,11-21-1213,-56 83 672,-71 81 0,-80 68-522,90-94 78,119-142-424,0 0 1,0 0-1,0 0 1,0 0-1,0 0 1,0 0-1,0-1 1,0 1-1,0 0 1,0 0-1,0 0 0,0 0 1,0 0-1,0 0 1,0 0-1,0 0 1,0 0-1,0 0 1,0 0-1,0 0 1,-1 0-1,1 0 1,0 0-1,0 0 1,0 0-1,0 0 0,0 0 1,0 0-1,0 0 1,0 0-1,0 0 1,0 0-1,0-1 1,0 1-1,0 0 1,0 0-1,0 0 1,0 0-1,0 0 1,-1 0-1,1 0 1,0 0-1,0 0 0,0 1 1,0-1-1,0 0 1,0 0-1,0 0 1,0 0-1,0 0 1,0 0-1,0 0 1,0 0-1,0 0 1,0 0-1,0 0 1,0 0-1,0 0 1,0-10-591,5-14 308,-5 23 267,6-30-369,2-4-173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199 476 11362,'4'-3'374,"-1"-1"-1,0 1 1,-1-1-1,1 1 1,0-1-1,-1 0 1,0 0 0,0 0-1,0 0 1,-1 0-1,2-5 1,-3 7-233,1 1 1,-1 0-1,0-1 1,0 1 0,0-1-1,1 1 1,-2 0 0,1-1-1,0 1 1,0-1 0,0 1-1,-1 0 1,1-1 0,0 1-1,-1 0 1,1-1-1,-1 1 1,0 0 0,0-1-1,1 1 1,-1 0 0,0 0-1,0 0 1,0 0 0,0 0-1,0 0 1,0 0 0,0 0-1,0 1 1,-1-1-1,1 0 1,0 0 0,0 1-1,-1-1 1,1 1 0,0 0-1,-1-1 1,-2 1 0,-2-1-8,0 0 1,0 1 0,0 0 0,0 0 0,0 0-1,0 1 1,0 0 0,0 0 0,0 1-1,0 0 1,1 0 0,-1 0 0,1 0 0,-1 1-1,1 0 1,0 0 0,0 1 0,0-1 0,0 1-1,1 0 1,-7 8 0,3-4-83,1 0 1,0 1 0,0 1-1,0-1 1,2 1-1,-1 0 1,1 0-1,1 1 1,-1-1-1,-3 20 1,7-27-37,0 1 1,1-1 0,-1 0-1,1 1 1,0-1-1,0 1 1,0-1-1,0 1 1,1-1-1,-1 1 1,1-1-1,0 0 1,0 1-1,0-1 1,1 0-1,1 4 1,-2-6-8,0 0 1,0 0-1,0 0 1,0-1 0,0 1-1,0 0 1,0 0-1,0 0 1,0-1 0,0 1-1,1 0 1,-1-1-1,0 0 1,0 1-1,1-1 1,-1 1 0,2-1-1,0 0 5,0 0 0,0 0 0,0 0 0,0-1 0,0 1 0,0-1 0,0 0 0,-1 0 0,1 0 0,4-2 0,8-5 20,-1-1 0,1-1 0,-2 0 0,0-1 0,0 0 0,21-24 0,-9 5 79,39-61 0,-42 51-53,-12 20 16,-17 50-9,-1-8 9,2-1 0,1 1 0,1 0 0,0 1 1,2-1-1,0 31 0,2-51-59,0 0 0,0-1 1,1 1-1,-1 0 0,1 0 0,-1 0 0,1-1 0,-1 1 1,1 0-1,0-1 0,0 1 0,0 0 0,0-1 0,0 1 1,0-1-1,0 1 0,0-1 0,1 0 0,-1 0 0,1 1 1,1 0-1,-1-1-1,-1-1-1,1 1 1,0-1 0,0 0 0,-1 1 0,1-1 0,0 0 0,0 0 0,-1 0-1,1 0 1,0-1 0,0 1 0,-1 0 0,1-1 0,0 1 0,0-1-1,-1 0 1,1 1 0,-1-1 0,1 0 0,2-2 0,6-4 35,0-1 0,0 0-1,-1 0 1,0-1 0,-1 0 0,14-18 0,35-67 54,-30 47-142,-30 86-212,-3-4 190,3-25 68,0 0 0,1 0 1,1 1-1,0-1 0,0 0 0,1 1 0,0-1 0,2 14 1,-1-23-7,-1 0 1,0 0-1,1-1 1,-1 1-1,1 0 1,-1 0-1,1 0 1,-1 0-1,1-1 1,-1 1-1,1 0 1,0-1 0,-1 1-1,1 0 1,0-1-1,0 1 1,-1-1-1,1 1 1,0-1-1,0 1 1,0-1-1,0 0 1,0 0-1,0 1 1,0-1-1,0 0 1,-1 0 0,1 0-1,0 0 1,0 0-1,0 0 1,0 0-1,0 0 1,0 0-1,0 0 1,0-1-1,0 1 1,0 0-1,1-1 1,4-1 14,-1-1-1,1 0 1,0 1-1,7-7 1,20-16-76,-2-1 1,-1-2-1,-2-1 0,29-35 1,-24 26-196,-21 29-44,-12 9 293,0 0 0,0 0 0,0 0 0,1 0 0,-1 0 0,0 0 1,0 0-1,0 0 0,0 0 0,1 0 0,-1 1 0,0-1 0,0 0 0,0 0 1,0 0-1,1 0 0,-1 0 0,0 0 0,0 1 0,0-1 0,0 0 0,0 0 1,0 0-1,0 0 0,1 1 0,-1-1 0,0 0 0,0 0 0,0 0 0,0 1 1,0-1-1,0 0 0,0 0 0,0 0 0,0 1 0,0-1 0,-3 30-34,1-12 20,2-18 20,1 0 0,-1 0-1,0 0 1,0 0-1,0 0 1,0 0-1,0 1 1,0-1 0,1 0-1,-1 0 1,0 0-1,0 0 1,0 0 0,0 0-1,0 0 1,1 0-1,-1 0 1,0 0 0,0 0-1,0 0 1,0 0-1,1 0 1,-1 0-1,0 0 1,0 0 0,0 0-1,0 0 1,1 0-1,-1 0 1,0 0 0,0 0-1,0 0 1,0 0-1,1 0 1,-1 0-1,0 0 1,0 0 0,0-1-1,0 1 1,0 0-1,0 0 1,1 0 0,-1 0-1,0 0 1,0 0-1,0-1 1,0 1-1,0 0 1,0 0 0,0 0-1,0 0 1,0-1-1,0 1 1,0 0 0,0 0-1,7-9 28,4-8 2,-1-1 0,0 0 0,-2 0 0,0-1 0,-1 0 0,-1 0 1,-1-1-1,3-23 0,-9 31-161,-6 17 47,-10 22 28,16-25 56,-8 13 53,1 1 1,0 0-1,1 0 1,1 1-1,0 0 0,1 0 1,1 0-1,1 1 0,0-1 1,1 1-1,1 0 1,2 25-1,14 136-67,-15-177 12,0-1-1,0 1 1,0 0 0,0-1 0,1 1 0,-1-1 0,1 1 0,-1 0 0,1-1 0,-1 1 0,1-1 0,0 1 0,0-1 0,1 2 0,-2-3 1,1 1 0,-1-1 0,0 0 0,0 0 0,1 0 0,-1 0 0,0 0 0,0 1 0,1-1 0,-1 0 0,0 0 0,0 0 0,1 0 0,-1 0 0,0 0 0,0 0 0,1 0 0,-1 0 0,0 0 0,1 0 0,-1 0 0,0 0 0,0 0 0,1 0 0,-1-1 0,0 1 0,0 0 0,1 0 0,9-12 29,144-244-20,-103 179 41,69-137-1,-119 212-49,2-5 1,0 1 0,0-1-1,0 0 1,-1 0 0,0 0-1,0-1 1,-1 1-1,0 0 1,0-8 0,-1 14-2,1 1 1,-1-1 0,0 1-1,0-1 1,0 1-1,0-1 1,0 1 0,0-1-1,0 1 1,-1-1 0,1 1-1,0-1 1,0 1 0,0 0-1,0-1 1,-1 1-1,1-1 1,0 1 0,0 0-1,-1-1 1,1 1 0,0-1-1,0 1 1,-1 0 0,1-1-1,-1 1 1,1 0-1,0 0 1,-1-1 0,1 1-1,-1 0 1,0 0 0,0 0-1,0 0 1,0 0-1,0 1 1,0-1-1,0 0 1,0 1 0,1-1-1,-1 1 1,0-1-1,0 1 1,0 0-1,1-1 1,-2 2 0,-24 29 16,10-4 49,0 1-1,2 0 0,1 1 0,1 0 1,2 1-1,1 1 0,1-1 0,-6 52 1,5 19 189,4 137 1,5-99-293,0-126 24,1-7 6,-1-1-1,0 0 1,0 0-1,-1 1 0,1-1 1,-1 0-1,0 0 1,-1 1-1,1-1 0,-5 9 1,5-15-5,0 0 0,0-1 0,0 1 0,0 0 0,1 0 0,-1 0 0,0 0 0,0-1 0,1 1 0,-1 0 0,1-1 0,-1 1 0,1 0 0,-1-1 0,1-1 0,-5-34 18,1-1 0,2 0-1,2 0 1,1-1 0,11-66 0,-9 91 49,0 0 1,0 0-1,1 1 1,1-1-1,7-15 0,-9 24-82,0 0 0,0 1 0,0-1 0,0 1 0,1 0 0,0 0 1,0 0-1,0 0 0,0 1 0,1 0 0,-1 0 0,1 0 0,0 0 0,0 1 0,0-1 0,8-1 0,86-24-1255,-55 17 899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18548,'15'-14'1018,"0"1"0,2 0 1,-1 1-1,35-17 0,78-29 986,-78 36-1625,-24 10-232,-3 1-64,1 1 0,0 1 0,28-6 1,-52 15-82,0-1 0,0 1 0,1 0 0,-1 0 0,0 0 0,0 0 0,1 0 0,-1 0 0,0 0 0,1 0 0,-1 0 0,0 0 0,0 1 0,1-1 0,-1 1 0,0-1 1,0 1-1,0-1 0,0 1 0,0-1 0,2 3 0,-2-2 2,0 1 0,1 0 0,-2-1 0,1 1 0,0 0 0,0 0 1,0 0-1,-1 0 0,1 0 0,-1 0 0,0 0 0,0 0 0,1 3 0,-2 212 302,0-15-1249,6-163 799,4-11-50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340 111 18084,'6'-11'756,"-1"1"0,0-1-1,-1 0 1,4-17 0,-8 26-653,1 1 0,-1-1-1,0 0 1,0 1 0,1-1-1,-1 0 1,0 1 0,-1-1-1,1 0 1,0 1 0,0-1-1,-1 0 1,1 1 0,-1-1-1,0 1 1,1-1 0,-2-1-1,1 2-2,-1 0 0,1 0 0,0 0 0,-1 0 0,1 1 0,0-1 0,-1 1 0,1-1 0,-1 1 0,1-1 0,-1 1 0,1 0 0,0 0 0,-1 0 0,0 0 0,1 0 0,-1 0 0,1 0 0,-1 0 0,1 0 0,0 1 0,-1-1 0,-2 2 0,-7 1 61,-1 2 0,1-1 0,0 1 0,0 1 0,1 0 0,-17 13 0,6-2-107,-38 37 0,46-39-46,0 1 0,-22 33 0,31-42-16,-1 1 0,2-1 0,-1 1 0,1 0 0,0 0 0,1 1 0,0-1 0,0 0 0,-1 14 0,3-19-7,0 0 0,1 0 0,-1 0 0,1 0 0,0 0 0,0 0 0,0 0 0,0 0 0,0 0 0,0 0 0,1 0 0,0-1 0,-1 1 0,1 0 0,0-1 1,0 0-1,0 1 0,1-1 0,-1 0 0,0 0 0,4 2 0,7 4-54,-1-1 1,1 0-1,21 7 1,3 2-49,-31-13 104,1 1 1,-1 0-1,0 0 1,0 1-1,-1-1 0,1 1 1,-1 1-1,7 8 1,-11-13 14,0 1 0,0 0 1,0-1-1,0 1 0,0 0 0,0 0 1,0 0-1,0 0 0,-1 0 1,1 0-1,-1 0 0,0 0 0,0 0 1,1 0-1,-1 0 0,-1 0 0,1 0 1,0 0-1,0 0 0,-1 0 1,1 0-1,-1 0 0,1 0 0,-1 0 1,0 0-1,0 0 0,0 0 0,0 0 1,0-1-1,-1 1 0,1-1 1,0 1-1,-1-1 0,-1 2 0,-5 4 102,-1-1-1,0 0 0,0 0 1,0-1-1,-1 0 0,1-1 1,-1 0-1,0-1 1,-1 0-1,1 0 0,-1-1 1,1 0-1,-1-1 0,1-1 1,-1 1-1,0-2 0,1 1 1,-1-1-1,-18-5 0,27 5-149,0 1-1,-1-1 0,1 0 0,0 0 0,0 0 0,1 0 0,-1 0 1,0 0-1,0-1 0,0 1 0,1 0 0,-1-1 0,1 0 0,-1 1 1,1-1-1,0 0 0,-1 0 0,1 1 0,0-1 0,0 0 0,0 0 1,1 0-1,-1-1 0,0 1 0,1 0 0,-1-4 0,1 4-54,0-1 0,1 0-1,-1 1 1,1-1-1,0 0 1,0 1 0,-1-1-1,2 1 1,-1-1 0,0 1-1,0 0 1,1-1-1,-1 1 1,1 0 0,0 0-1,0 0 1,0 0 0,0 0-1,0 1 1,0-1-1,4-2 1,20-8-658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9:5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123 499 12499,'0'0'114,"0"0"1,0 0-1,0-1 1,-1 1 0,1 0-1,0-1 1,0 1 0,0 0-1,0-1 1,0 1-1,-1 0 1,1 0 0,0-1-1,0 1 1,-1 0-1,1 0 1,0 0 0,0-1-1,-1 1 1,1 0-1,0 0 1,0 0 0,-1 0-1,1 0 1,0-1-1,-1 1 1,1 0 0,0 0-1,-1 0 1,1 0-1,0 0 1,0 0 0,-1 0-1,1 0 1,0 0-1,-1 0 1,1 0 0,0 0-1,-1 0 1,1 1-1,0-1 1,-1 0 0,1 0-1,-16 6 2463,8 0-1925,-1 1 1,1 0-1,0 0 1,1 1 0,0-1-1,-9 14 1,12-16-501,0 1 1,0 0-1,1 0 1,0 0-1,0 1 1,1-1-1,-1 1 1,1-1-1,1 1 0,-2 13 1,3-19-140,-1 0 1,1 0-1,0 0 1,0 0-1,0-1 0,1 1 1,-1 0-1,0 0 1,0 0-1,0 0 0,1 0 1,-1 0-1,1 0 1,-1 0-1,0 0 1,1-1-1,-1 1 0,1 0 1,0 0-1,-1-1 1,1 1-1,0 0 0,-1-1 1,1 1-1,0 0 1,0-1-1,0 1 0,-1-1 1,1 1-1,0-1 1,0 0-1,0 1 0,0-1 1,0 0-1,0 0 1,0 0-1,0 1 1,0-1-1,0 0 0,0 0 1,0 0-1,-1-1 1,1 1-1,0 0 0,0 0 1,1-1-1,5 0 9,0-1 0,0 0-1,-1-1 1,1 1-1,7-5 1,6-5-4,0-1 0,-1-1 0,0-1 0,-1-1 0,-1 0 0,0-1 0,23-32 0,0-6-3,44-84 1,-17 11-70,-57 106 34,-1 0 1,-1-1-1,10-45 1,-17 65 15,-1 0 1,0 0 0,1 0-1,-1-1 1,-1 1-1,1 0 1,0 0 0,-1 0-1,0-4 1,0 6 2,1 1 0,0 0 0,0-1 0,0 1 1,0-1-1,-1 1 0,1 0 0,0-1 0,-1 1 0,1 0 1,0-1-1,-1 1 0,1 0 0,0-1 0,-1 1 1,1 0-1,0 0 0,-1-1 0,1 1 0,-1 0 0,1 0 1,0 0-1,-1 0 0,1 0 0,-1 0 0,0-1 1,0 2-2,-1-1 1,1 0 0,-1 1 0,1-1 0,0 1 0,-1 0 0,1-1 0,0 1-1,0 0 1,0 0 0,-1-1 0,1 1 0,-1 2 0,-9 8 45,0 0 0,1 1 0,0 0 0,-10 18 0,-31 60 361,44-78-337,-10 21 220,-21 54-1,34-76-208,0 1-1,1-1 0,1 1 1,-1 0-1,2 0 0,0 0 1,0 0-1,2 23 1,1-30-76,-1 0 1,1 1-1,0-1 1,0 0-1,0 0 1,1 0-1,0 0 1,4 4-1,-4-4-13,1 1 0,-1-1 0,0 1 0,-1-1-1,4 11 1,-4 16-39,-2-28-90,0 0 1,0 0-1,0-1 1,0 1-1,1 0 0,0 0 1,-1 0-1,1 0 1,1-1-1,-1 1 0,3 4 1,-4-7 120,0-1 0,1 0 0,-1 0 0,1 1 0,-1-1 0,0 0 0,1 0 0,-1 0 0,1 0 0,-1 0 0,0 0 0,1 0 0,-1 0 0,1 0 0,-1 0 0,1 0 0,-1 0 0,0 0 0,1 0 0,-1 0 0,1 0 0,-1 0 0,0 0 0,1 0 0,-1-1 0,1 1 0,-1 0 0,0 0 0,1-1 0,-1 1 0,0 0 0,1 0 0,-1-1 0,0 1 0,0 0 0,1-1 0,-1 1 0,0 0 0,0-1 0,1 1 0,-1 0 0,0-1 0,11-17-411,-6 4-41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79 16764,'9'-20'1488,"-7"12"-873,1 1-1,1-1 1,-1 1-1,1 0 1,0 0 0,7-8-1,-10 16-455,-1 0 1,1 0-1,-1-1 0,0 1 0,1 0 1,-1 0-1,0 0 0,0 0 0,0 0 1,0 0-1,0 0 0,0 0 0,0 0 1,0 0-1,0 0 0,0 1 0,-10 76 818,-30 124 0,28-153-809,-16 65 44,-11 50 210,38-163-414,1 1-1,-1 0 1,1-1 0,0 1 0,-1 0 0,1-1 0,0 1 0,0 0-1,0-1 1,0 1 0,0 0 0,1-1 0,-1 1 0,0 0 0,1-1-1,-1 1 1,1-1 0,1 3 0,-1-3-3,1-1 0,-1 0 0,0 1 0,1-1-1,-1 0 1,0 0 0,1 0 0,-1 0 0,0 0 0,1 0 0,-1 0 0,0-1 0,1 1-1,-1 0 1,0-1 0,0 1 0,1-1 0,-1 1 0,0-1 0,0 0 0,0 0 0,0 1-1,2-2 1,25-16 33,0-2 0,30-26 0,-31 23 2,56-35 0,-76 53-33,0 2 0,1-1 0,-1 1-1,16-4 1,-22 7-6,0 0-1,-1 0 0,1 0 1,0 0-1,-1 0 0,1 0 0,-1 0 1,1 0-1,0 1 0,-1-1 1,1 0-1,-1 0 0,1 1 1,0-1-1,-1 0 0,1 1 0,-1-1 1,1 1-1,-1-1 0,0 1 1,1-1-1,-1 1 0,1-1 1,-1 1-1,0-1 0,1 1 0,-1-1 1,0 1-1,0 0 0,1-1 1,-1 1-1,0-1 0,0 1 0,0 0 1,0-1-1,0 1 0,0 0 1,0-1-1,0 1 0,0-1 1,0 1-1,0 0 0,0-1 0,-1 2 1,-4 32-15,4-31 14,-17 51 14,13-43-124,1 0 0,0 0 0,1 0 0,-2 14 0,5-24 79,-1-1 1,1 0-1,0 0 0,0 0 0,0 0 0,0 1 0,0-1 1,0 0-1,0 0 0,1 0 0,-1 1 0,0-1 0,0 0 1,0 0-1,0 0 0,0 0 0,0 1 0,0-1 0,0 0 0,0 0 1,0 0-1,1 0 0,-1 1 0,0-1 0,0 0 0,0 0 1,0 0-1,0 0 0,1 0 0,-1 0 0,0 0 0,0 0 0,0 0 1,0 1-1,1-1 0,-1 0 0,0 0 0,0 0 0,0 0 1,0 0-1,1 0 0,-1 0 0,0 0 0,0 0 0,0 0 1,1 0-1,-1 0 0,0 0 0,0-1 0,0 1 0,0 0 0,1 0 1,-1 0-1,0 0 0,0 0 0,0 0 0,0 0 0,1 0 1,-1 0-1,0-1 0,0 1 0,0 0 0,0 0 0,11-8-505,-10 8 539,13-11-478,9 0-177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42 19716,'-3'-1'288,"0"0"1,0 1-1,-1-1 0,1 1 0,0 0 0,0 0 1,0 0-1,0 1 0,0-1 0,0 1 0,0 0 0,0 0 1,0 0-1,0 0 0,0 0 0,0 0 0,1 1 1,-1-1-1,0 1 0,1 0 0,-5 4 0,-1 0-53,0 2 0,1-1-1,0 1 1,0 0 0,-6 10 0,9-12-200,1 1 0,0 0 1,0 0-1,0 0 1,1 0-1,-2 12 1,3-18-31,1 1 0,0-1 1,0 1-1,0 0 0,0-1 1,0 1-1,0-1 0,0 1 0,0-1 1,1 1-1,-1-1 0,1 1 1,-1-1-1,1 1 0,-1-1 0,2 2 1,-1-2-2,0-1 0,0 1 1,0 0-1,0-1 0,0 1 0,0-1 1,0 1-1,0-1 0,0 1 1,1-1-1,-1 0 0,0 1 0,0-1 1,0 0-1,1 0 0,-1 0 1,0 0-1,0 0 0,0 0 1,0-1-1,1 1 0,-1 0 0,0 0 1,2-2-1,3 0 28,0 0 0,0-1 0,0 0 0,0 0 0,-1 0 0,1-1 0,-1 0 0,0 0 1,0 0-1,0-1 0,-1 1 0,1-1 0,4-9 0,-4 8 19,0-2 1,-1 1-1,0 0 1,-1-1-1,1 1 1,-2-1-1,1 0 0,-1 0 1,0 0-1,1-11 1,-3 17-35,0 0 0,0-1 1,-1 1-1,1 0 0,0 0 1,-1 0-1,1-1 0,-1 1 1,0 0-1,0 0 0,0 0 0,0 0 1,0 0-1,0 0 0,-1 0 1,1 0-1,-1 1 0,1-1 1,-1 0-1,-2-1 0,3 2-10,0 0 0,-1 0-1,1 1 1,0-1 0,0 0 0,-1 1 0,1-1-1,0 1 1,-1 0 0,1-1 0,-1 1-1,1 0 1,0 0 0,-1 0 0,1 0 0,-1 0-1,1 0 1,-1 0 0,1 0 0,0 1-1,-1-1 1,1 1 0,0-1 0,-1 1-1,1-1 1,0 1 0,0 0 0,-1-1 0,1 1-1,0 0 1,0 0 0,-2 2 0,3-3-8,-1 0 0,0 1 0,1-1 1,-1 1-1,1-1 0,0 1 0,-1-1 0,1 1 1,-1-1-1,1 1 0,0-1 0,-1 1 0,1-1 1,0 1-1,0 0 0,-1-1 0,1 1 1,0 0-1,0-1 0,0 1 0,0-1 0,0 1 1,0 0-1,0-1 0,0 1 0,0 0 0,0-1 1,0 1-1,0 0 0,0-1 0,1 1 1,-1 0-1,1 0-8,0 0 0,1 0 0,-1 0 1,0 0-1,0 0 0,1 0 0,-1 0 1,0-1-1,1 1 0,-1-1 0,1 1 0,-1-1 1,2 1-1,6 1-48,0-1 0,0 0-1,15 0 1,54-11-191,-58 7 129,0 0 0,0 1-1,1 1 1,32 2 0,-51-1 105,0 1 1,0-1-1,0 0 0,0 1 1,0-1-1,0 1 1,-1 0-1,1-1 0,0 1 1,0 0-1,0 0 0,-1 0 1,1 1-1,-1-1 0,1 0 1,-1 0-1,2 3 1,-2-3 2,0 0 1,-1 1-1,1-1 1,0 1-1,-1-1 1,0 1-1,1-1 1,-1 1-1,0-1 1,0 1-1,0-1 1,0 1-1,0-1 1,0 1-1,0-1 1,-1 1-1,0 2 1,-3 6-19,0 0 1,-1-1-1,0 1 1,-1-1-1,-8 11 1,1-2 42,12-18-10,1 1-1,-1 0 0,1 0 0,-1 0 0,0 0 1,1 0-1,0 0 0,-1 0 0,1 1 1,0-1-1,-1 0 0,1 0 0,0 0 1,0 2-1,0-3-1,0 1-1,0-1 1,1 0 0,-1 1 0,0-1 0,0 0-1,0 0 1,1 1 0,-1-1 0,0 0 0,0 0-1,1 1 1,-1-1 0,0 0 0,1 0 0,-1 0-1,0 1 1,1-1 0,-1 0 0,0 0 0,1 0-1,-1 0 1,0 0 0,1 0 0,-1 0 0,0 0-1,1 0 1,-1 0 0,1 0 0,4 0 8,-1-1 1,1 0-1,-1 0 1,1 0-1,-1-1 1,5-2-1,22-11-7,-1-1-1,-1-2 1,31-25-1,-1 2-198,-59 41 189,0 0 1,-1 1 0,1-1 0,0 0-1,0 1 1,0-1 0,0 0 0,0 1-1,0-1 1,0 0 0,0 1 0,0-1-1,0 0 1,0 1 0,0-1 0,0 1-1,0-1 1,0 0 0,1 1 0,-1-1-1,0 0 1,0 0 0,0 1 0,0-1-1,1 0 1,-1 1 0,0-1-1,0 0 1,1 0 0,-1 1 0,0-1-1,0 0 1,1 0 0,-1 0 0,0 1-1,1-1 1,-1 0 0,0 0 0,1 0-1,-1 0 1,0 0 0,1 0 0,-1 0-1,0 1 1,1-1 0,-1 0 0,0 0-1,1 0 1,-1-1 0,0 1 0,1 0-1,-1 0 1,0 0 0,1 0 0,-1 0-1,0 0 1,1 0 0,-1-1 0,0 1-1,1 0 1,-1 0 0,0 0 0,1-1-1,-1 1 1,0 0 0,0 0 0,1-1-1,-1 1 1,-9 39-88,3-16 87,6-21 14,-1-1 0,1 1 0,0 0-1,0 0 1,0 0 0,0 0-1,0 0 1,1 0 0,-1 0-1,1-1 1,-1 1 0,1 0-1,-1 0 1,1 0 0,0-1-1,0 1 1,0 0 0,0-1-1,0 1 1,1-1 0,1 3-1,-1-3 13,0 1 0,1-1-1,-1 0 1,1 1 0,-1-1 0,1 0-1,0-1 1,-1 1 0,1 0-1,0-1 1,-1 1 0,1-1-1,3 0 1,4 0 45,-1-1 1,0 0-1,1-1 0,-1 0 0,0 0 1,0 0-1,14-8 0,-18 8-21,-1 0 0,-1 0 0,1-1-1,0 1 1,0-1 0,-1 0 0,0 0 0,6-6-1,-9 8-26,1 0 0,0 0 0,0 0 0,-1-1-1,1 1 1,0 0 0,-1 0 0,0-1 0,1 1-1,-1 0 1,0-1 0,1 1 0,-1 0 0,0-1 0,0 1-1,0 0 1,0-1 0,0 1 0,-1 0 0,1-1-1,0 1 1,-1 0 0,1-1 0,0 1 0,-1 0-1,0 0 1,1-1 0,-1 1 0,0 0 0,0 0 0,1 0-1,-3-1 1,-3-5 51,-2 1-1,1-1 1,-1 2-1,0-1 1,-9-4-1,-5-3-1182,48 16 498,-7-5 293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16083,'-1'-1'265,"0"0"-1,1 0 0,-1 1 0,0-1 0,0 0 0,0 0 0,0 0 1,0 1-1,0-1 0,0 1 0,0-1 0,0 0 0,0 1 0,0 0 1,0-1-1,0 1 0,0 0 0,-1-1 0,1 1 0,-1 0 0,1 1-102,0 0 0,-1-1 0,1 1 0,0 0 0,1 0 0,-1 0 0,0 0 0,0 1 0,0-1-1,0 0 1,1 0 0,-1 0 0,1 1 0,-1-1 0,1 0 0,-1 1 0,1-1 0,0 2 0,-4 9 317,0 1 0,1-1 1,1 1-1,0 0 0,1 0 1,0 14-1,1-26-452,0 1-1,0-1 1,0 0-1,0 0 1,0 0 0,0 1-1,1-1 1,-1 0-1,0 0 1,1 0 0,-1 0-1,1 0 1,-1 0-1,1 1 1,0-1 0,-1-1-1,1 1 1,0 0-1,0 0 1,0 0 0,-1 0-1,1 0 1,0-1-1,0 1 1,0 0 0,2 0-1,-1 0 0,1-1-1,-1 1 1,1-1 0,-1 0-1,1 0 1,-1 0-1,1 0 1,0 0-1,-1 0 1,1-1-1,4-1 1,6-2 16,1-1-1,-1-1 1,17-10 0,-29 15-31,18-10 30,18-11 46,-35 21-84,0 0 0,0 0 0,0 0 0,0 0 0,1 1 0,-1-1 0,0 1 0,0-1 0,1 1 0,-1 0 0,0 0 0,0 0 0,1 0 0,2 1 0,-4-1-3,0 1-1,-1-1 0,1 0 1,0 1-1,0-1 1,-1 1-1,1-1 0,0 1 1,-1-1-1,1 1 1,0 0-1,-1-1 0,1 1 1,-1 0-1,1-1 0,-1 1 1,0 0-1,1 0 1,-1-1-1,0 1 0,1 0 1,-1 0-1,0 0 1,1 1-1,-1 26-30,-1-25 29,1-1 0,-1 0 0,1 1 0,0-1 0,0 1 0,1-1 0,-1 1 0,0-1 0,1 1 0,-1-1 0,3 5 0,-3-7 3,1 1 0,0-1 1,-1 0-1,1 1 0,0-1 1,0 0-1,-1 0 0,1 1 1,0-1-1,0 0 0,0 0 1,-1 0-1,1 0 1,0 0-1,0 0 0,-1 0 1,1 0-1,0 0 0,0-1 1,0 1-1,-1 0 0,1 0 1,0-1-1,0 1 0,-1 0 1,1-1-1,1 0 0,23-15 41,-21 14-33,23-17 23,-18 13-25,-1 0-1,1 0 0,0 0 0,0 1 0,1 1 0,-1-1 0,1 2 1,20-6-1,-29 9-9,-1 0 0,1-1 0,-1 1 0,1 0 0,0 0 1,-1 0-1,1 0 0,-1 0 0,1 0 0,-1 0 0,1 0 1,0 0-1,-1 0 0,1 0 0,-1 0 0,1 1 0,-1-1 1,1 0-1,-1 0 0,1 1 0,-1-1 0,1 0 0,-1 1 1,1-1-1,-1 0 0,1 1 0,-1-1 0,0 1 0,1-1 1,-1 0-1,1 1 0,-1-1 0,0 1 0,0-1 0,1 1 1,-1-1-1,0 1 0,0 0 0,0-1 0,0 1 0,1-1 1,-1 1-1,0-1 0,0 1 0,0 0 0,-9 31-361,3-13-526,5-19 850,1 0 1,0 1-1,0-1 0,0 0 0,0 0 0,0 1 0,1-1 0,-1 0 0,0 0 1,0 0-1,0 1 0,0-1 0,0 0 0,0 0 0,0 1 0,0-1 0,1 0 1,-1 0-1,0 0 0,0 1 0,0-1 0,0 0 0,1 0 0,-1 0 0,0 0 1,0 1-1,0-1 0,1 0 0,-1 0 0,0 0 0,0 0 0,0 0 0,1 0 1,-1 0-1,1 0 0,12 0-1290,14-7-781,-26 6 2056,28-10-2485,0-1 1,39-23-1,9-16 231,-59 33 4880,-22 18 273,-10 9-819,10-5-1395,-41 35 3192,42-36-3670,0 0-1,0 0 0,1 1 1,-1-1-1,1 1 0,0-1 1,0 1-1,0 0 0,0 0 1,1-1-1,-2 10 0,3-13-135,0 1-1,0 0 1,0-1-1,0 1 1,1 0-1,-1-1 1,0 1-1,1 0 0,-1-1 1,0 1-1,1 0 1,-1-1-1,1 1 1,-1-1-1,1 1 1,-1-1-1,1 1 0,-1-1 1,1 1-1,-1-1 1,1 0-1,0 1 1,-1-1-1,1 0 1,0 1-1,-1-1 0,1 0 1,0 0-1,-1 0 1,1 0-1,0 0 1,0 0-1,-1 0 1,1 0-1,0 0 0,-1 0 1,1 0-1,0 0 1,1-1-1,32-4 45,-22 1-136,0-1 0,0-1 0,12-8 0,26-11-6615,-28 18 2034,-6 3 3942,4 0-161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19 16099,'7'-16'2157,"-7"16"-2098,-1 0 1,1 0 0,0 0 0,0-1-1,0 1 1,0 0 0,0 0-1,-1 0 1,1 0 0,0-1-1,0 1 1,0 0 0,-1 0-1,1 0 1,0 0 0,0 0-1,0 0 1,-1-1 0,1 1-1,0 0 1,0 0 0,-1 0-1,1 0 1,0 0 0,0 0-1,-1 0 1,1 0 0,0 0-1,0 0 1,-1 0 0,1 0 0,0 0-1,0 1 1,-1-1 0,1 0-1,-5 2 457,0-1-1,0 1 1,1 0-1,-1 1 1,-4 3-1,-10 7 771,-24 21 0,36-28-1106,0 1-1,1 0 0,-1 0 1,1 0-1,1 1 0,-6 9 0,10-16-174,1 0 0,0-1-1,0 1 1,0 0-1,-1 0 1,1 0-1,0-1 1,0 1-1,0 0 1,0 0-1,0 0 1,0 0-1,1-1 1,-1 1-1,0 0 1,0 0-1,0-1 1,1 1 0,-1 0-1,1 0 1,-1-1-1,0 1 1,1 0-1,-1-1 1,1 1-1,-1 0 1,1-1-1,0 1 1,-1-1-1,1 1 1,0-1-1,-1 1 1,1-1-1,0 1 1,-1-1-1,1 0 1,0 0 0,0 1-1,0-1 1,-1 0-1,1 0 1,2 0-1,43 9-280,-35-8 199,38 7-791,77 23-1,-125-30 855,0-1-1,0 0 0,0 0 0,0 1 0,0-1 0,0 1 0,0-1 0,0 1 0,0-1 0,0 1 0,-1 0 1,1-1-1,0 1 0,0 0 0,1 1 0,-2-1 14,0-1 0,0 0 0,0 1 0,0-1 0,-1 0 0,1 1 0,0-1 0,0 0 0,0 1 0,0-1 0,0 0 0,-1 1 0,1-1 0,0 0 1,0 1-1,0-1 0,-1 0 0,1 0 0,0 1 0,-1-1 0,1 0 0,0 0 0,0 0 0,-1 1 0,1-1 0,0 0 0,-1 0 0,1 0 0,-1 0 0,-36 11 186,33-11-167,-12 4-188,0-1 0,0 0-1,0-2 1,-1 0 0,1 0-1,-29-4 1,43 3 141,1-1-1,0 1 0,0 0 1,-1-1-1,1 1 0,0-1 1,-1 1-1,1-1 0,0 1 1,0-1-1,0 0 0,0 0 1,0 0-1,0 1 1,0-1-1,0 0 0,0 0 1,0 0-1,0-1 0,1 1 1,-2-1-1,1-12-414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16428,'-1'1'249,"0"-1"0,-1 1 1,1-1-1,0 1 1,0 0-1,0-1 0,0 1 1,0 0-1,0 0 1,0 0-1,0 0 0,1 0 1,-1 0-1,0 0 1,1 0-1,-1 0 0,0 0 1,1 0-1,-1 0 1,1 0-1,0 1 0,-1-1 1,1 0-1,0 0 1,0 0-1,-1 2 0,-6 47 1235,5-32-814,-43 215 1664,3-17-1564,41-206-734,-1-5-10,1 0-1,0 0 1,1 0-1,-1 1 1,1-1-1,0 0 1,0 1-1,2 9 1,-1-15-24,-1 0 1,0 0 0,0 1-1,0-1 1,1 0-1,-1 0 1,0 0 0,0 1-1,1-1 1,-1 0-1,0 0 1,0 0-1,1 0 1,-1 0 0,0 1-1,1-1 1,-1 0-1,0 0 1,0 0 0,1 0-1,-1 0 1,0 0-1,1 0 1,-1 0 0,0 0-1,1 0 1,-1 0-1,0 0 1,0 0 0,1 0-1,-1-1 1,0 1-1,1 0 1,-1 0-1,0 0 1,0 0 0,1 0-1,-1-1 1,0 1-1,0 0 1,1 0 0,-1-1-1,0 1 1,0 0-1,0 0 1,1-1 0,-1 1-1,0 0 1,0-1-1,11-12 69,-4 0-41,-1 1 1,0-1-1,-1-1 1,0 1-1,4-24 1,7-70-129,-13 89-33,1 25-56,6 13 105,-7-15 75,0 0 1,1-1-1,0 0 0,0 1 1,0-1-1,1 0 0,-1-1 0,1 1 1,0-1-1,0 0 0,0 0 1,0-1-1,1 0 0,-1 1 1,1-2-1,-1 1 0,1-1 0,0 0 1,0 0-1,0 0 0,-1-1 1,10 0-1,-8 0 11,1-1 1,-1 0-1,0-1 0,0 0 1,1 0-1,-1 0 0,-1-1 1,1 0-1,0 0 0,-1 0 1,1-1-1,-1 0 0,0-1 1,-1 1-1,1-1 0,-1 0 1,8-10-1,-11 14-2,-1-1-1,0 1 1,0-1 0,0 1-1,0-1 1,0 0-1,-1 1 1,1-1 0,0 0-1,-1 0 1,1 0 0,-1 1-1,0-1 1,0 0-1,1 0 1,-1 0 0,-1 0-1,1 0 1,0-2 0,-1 3-2,1 1 1,0-1 0,0 0-1,-1 1 1,1-1 0,-1 1-1,1-1 1,0 0 0,-1 1-1,1-1 1,-1 1 0,1 0-1,-1-1 1,0 1 0,1-1-1,-1 1 1,1 0 0,-1-1-1,0 1 1,0 0 0,-1-1-2,0 1 0,1 0 1,-1 0-1,0 0 0,1 0 1,-1 0-1,0 0 0,1 0 1,-1 1-1,0-1 0,-2 2 1,-2 0-6,-1 1 1,1 0 0,0 1-1,1-1 1,-1 1 0,0 1-1,1-1 1,-5 6 0,7-7 3,0 0 0,0 0 0,1 0 1,0 0-1,-1 0 0,1 0 0,0 1 1,1-1-1,-1 1 0,1-1 0,-1 1 1,1 0-1,0-1 0,0 1 0,0 7 1,1-10 1,0 0 0,1 0 0,-1 0 0,0 0 0,1 0 0,-1 0 0,1 0 1,-1 0-1,1 0 0,0 0 0,-1 0 0,1 0 0,0 0 0,0 0 0,-1-1 0,1 1 0,0 0 0,0 0 1,0-1-1,0 1 0,0-1 0,0 1 0,0-1 0,0 1 0,0-1 0,0 0 0,2 1 0,36 4 31,-30-4-32,54 3 53,56 7-61,-100-8-3,-1 0 1,0 2-1,0 0 1,22 9-1,-40-14 41,0-1 0,1 1 0,-1-1 0,0 1 0,0-1 0,0 0 0,1 1 1,-1-1-1,0 1 0,0-1 0,0 1 0,0-1 0,0 0 0,0 1 0,0-1 0,0 1 0,-1-1 0,1 0 0,0 1 0,0-1 0,0 1 0,-1-1 0,1 1 0,0-1 1,0 1-1,-1-2 0,-11-31 246,7 18-100,2 6 65,-2-5-422,2 1 0,-1-1 1,-2-23-1,6 33 52,0 1 0,0-1 0,0 0 0,0 0 0,1 0 0,0 0 0,-1 0 0,1 0 0,1 1 0,-1-1 0,0 0 0,1 1-1,0-1 1,0 1 0,0 0 0,0 0 0,1-1 0,2-2 0,22-14-431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16924,'0'-1'87,"0"1"1,1 0 0,-1-1 0,1 1-1,-1 0 1,1-1 0,-1 1 0,1 0-1,0 0 1,-1 0 0,1-1 0,-1 1 0,1 0-1,-1 0 1,1 0 0,0 0 0,-1 0-1,1 0 1,-1 0 0,1 0 0,0 0-1,-1 0 1,1 0 0,-1 1 0,1-1-1,-1 0 1,1 0 0,-1 1 0,1-1-1,-1 0 1,1 1 0,-1-1 0,1 0-1,-1 1 1,1-1 0,-1 0 0,1 1 0,-1-1-1,0 1 1,1-1 0,-1 1 0,0-1-1,0 1 1,1-1 0,-1 1 0,0 0-1,0-1 1,1 2 0,7 36 1678,-7-28-1274,5 32 832,-1 85 1,-14 44-387,3-87-462,6-77-436,-1 1 1,1 0-1,0 0 1,1 0-1,0-1 1,0 1 0,4 11-1,-4-18-31,-1 0 0,1 0 0,-1 0-1,1 1 1,0-1 0,-1 0 0,1 0 0,0 0 0,0 0-1,0 0 1,0 0 0,0-1 0,0 1 0,0 0-1,0 0 1,0-1 0,1 1 0,-1 0 0,0-1 0,2 1-1,-1-1 2,1 0-1,-1 0 1,1 0-1,-1 0 0,1 0 1,-1-1-1,1 1 1,-1-1-1,1 0 0,-1 1 1,0-1-1,1 0 1,-1 0-1,4-3 0,14-9 37,-1-1-1,0-1 0,-1-1 1,0 0-1,-1-1 0,27-38 1,-39 49-43,-3 2-9,1 1 0,-1 0 0,0 0 0,1 0 0,0 1 0,0-1 0,0 0 0,4-2 0,-7 5 3,0 0 1,1 0-1,-1 0 0,0 0 1,0-1-1,1 1 1,-1 0-1,0 0 0,0 0 1,0 0-1,1 0 0,-1 0 1,0 0-1,0 0 0,1 0 1,-1 0-1,0 0 0,0 0 1,0 0-1,1 0 0,-1 1 1,0-1-1,0 0 1,1 0-1,-1 0 0,0 0 1,0 0-1,0 0 0,1 0 1,-1 1-1,0-1 0,0 0 1,0 0-1,0 0 0,0 0 1,1 1-1,-1-1 0,0 0 1,0 0-1,0 1 0,0-1 1,0 0-1,0 0 1,0 1-1,3 16-179,-6 20-308,3-36 453,-4 26-554,1-17-22,2 1-1,0 0 0,0-1 0,1 1 1,1 11-1,-1-22 580,0 1 0,0-1 1,0 1-1,0-1 0,0 0 0,0 1 1,0-1-1,0 1 0,0-1 0,0 1 1,0-1-1,1 0 0,-1 1 0,0-1 1,0 0-1,0 1 0,1-1 0,-1 0 0,0 1 1,1-1-1,-1 0 0,0 1 0,1-1 1,-1 0-1,0 0 0,1 1 0,-1-1 1,0 0-1,1 0 0,-1 0 0,1 0 0,-1 1 1,1-1-1,-1 0 0,0 0 0,1 0 1,-1 0-1,1 0 0,-1 0 0,1 0 1,-1 0-1,0 0 0,1 0 0,-1-1 1,1 1-1,0 0 0,11-6-936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122 378 17348,'0'-1'79,"0"1"1,0-1 0,0 1 0,0-1-1,1 1 1,-1-1 0,0 1-1,0-1 1,0 1 0,0-1 0,-1 1-1,1-1 1,0 1 0,0-1-1,0 1 1,0-1 0,0 1-1,-1-1 1,1 1 0,0-1 0,0 1-1,-1 0 1,1-1 0,0 1-1,-1-1 1,1 1 0,0 0 0,-1-1-1,1 1 1,-1 0 0,1-1-1,-1 1 1,1 0 0,0 0 0,-1 0-1,0-1 1,0 2 44,-1-1 0,1 0 0,-1 1 0,1-1 0,0 1 0,-1 0 0,1 0 0,0-1 0,0 1 0,0 0 0,0 0 1,-2 2-1,-30 35 1828,22-23-1373,0 1 0,-12 25 0,20-36-499,1 1-1,-1 0 0,1 0 0,0 0 0,1 0 1,-1 0-1,1 0 0,1 0 0,-1 1 0,1-1 1,0 7-1,0-12-61,1 0 0,-1 0 0,0 0 1,0 0-1,0 0 0,1 0 0,-1-1 1,0 1-1,1 0 0,-1 0 1,0 0-1,1-1 0,-1 1 0,1 0 1,0 0-1,-1-1 0,1 1 0,0-1 1,-1 1-1,1 0 0,0-1 0,-1 1 1,1-1-1,0 0 0,0 1 0,1 0 1,0-1 1,0 0 0,0 0 0,0 0 0,0 0 1,0 0-1,0 0 0,0 0 0,0 0 0,0-1 1,0 1-1,3-2 0,3-1 18,0-1 0,0 0 0,0 0 0,9-8 0,-2-1-59,0-1-1,-1-1 0,0 0 1,-1-1-1,-1-1 1,11-18-1,-16 23-142,-6 24-629,-4 16 640,2-19 42,1-6 106,0 1 0,-1-1 0,1 0 1,0 1-1,1-1 0,-1 0 0,1 0 0,-1 1 0,1-1 1,0 0-1,0 0 0,0 0 0,3 5 0,-3-7 19,0 0 1,1 1-1,-1-1 0,0 0 0,0 0 0,1 0 0,-1 0 0,1 0 1,-1-1-1,1 1 0,-1 0 0,1-1 0,-1 1 0,1-1 1,0 1-1,-1-1 0,1 0 0,0 1 0,-1-1 0,1 0 0,0 0 1,0-1-1,-1 1 0,1 0 0,0 0 0,-1-1 0,1 1 0,1-1 1,9-4 70,-1 1 1,1-1-1,-1-1 1,0 0-1,-1 0 1,1-1-1,-1-1 1,-1 1-1,1-2 1,14-16-1,-3 0 109,-1-1 0,32-52-1,-34 47-126,-2 0-1,0-1 0,-3-1 1,0 0-1,-2-1 0,8-45 0,-18 77-67,-1 1-1,1-1 0,-1 0 0,0 1 0,0-1 0,1 1 0,-1-1 1,0 1-1,-1-1 0,1 0 0,0 1 0,0-1 0,-1 1 0,1-1 1,-1 1-1,1-1 0,-1 1 0,0-1 0,1 1 0,-3-3 0,3 4 1,-1 0-1,1 0 0,0 0 1,-1 0-1,1 0 0,-1 0 1,1 0-1,-1 0 0,1 0 1,0 0-1,-1 0 0,1 0 0,-1 0 1,1 0-1,0 0 0,-1 0 1,1 0-1,-1 0 0,1 1 1,0-1-1,-1 0 0,1 0 1,0 0-1,-1 1 0,0-1 1,-13 18-30,6-2 20,0 0 0,1 0 1,1 1-1,1 0 0,0 0 0,1 1 1,1-1-1,-1 21 0,2-9 29,1-1-1,2 0 1,1 0-1,8 42 1,-7-53-5,1-1-1,0 1 1,1-1 0,1 0 0,1-1 0,0 1 0,10 14-1,-5-18-95,-11-12 75,-1 0-1,0 0 1,0 0 0,0-1-1,1 1 1,-1 0-1,0 0 1,0 0-1,0 0 1,1 0-1,-1-1 1,0 1 0,0 0-1,0 0 1,0 0-1,0-1 1,0 1-1,1 0 1,-1 0-1,0-1 1,0 1-1,0 0 1,0 0 0,0-1-1,0 1 1,0 0-1,0 0 1,0 0-1,0-1 1,0 1-1,0 0 1,0 0 0,0-1-1,0 1 1,0 0-1,-8-36-586,-122-265-831,130 301 1435,-1 0 0,1 0 0,0-1 0,0 1 0,0 0 0,-1 0 0,1-1 0,0 1 0,0 0 0,0 0 0,0-1 0,-1 1 0,1 0 0,0 0-1,0-1 1,0 1 0,0 0 0,0 0 0,0-1 0,0 1 0,0 0 0,0-1 0,0 1 0,0 0 0,0-1 0,0 1 0,0 0 0,0 0 0,0-1 0,0 1 0,0 0 0,0-1 0,1 1 0,-1 0 0,0 0 0,0-1 0,0 1 0,0 0 0,1 0 0,-1 0 0,0-1 0,0 1 0,0 0 0,1 0 0,-1 0 0,0-1 0,0 1 0,1 0 0,-1 0 0,0 0-1,0 0 1,1 0 0,-1 0 0,1 0 0,12 3 245,1 4-110,1-1 0,0-1 0,0 0 0,17 3 0,-23-6-123,-1-1 0,0-1-1,1 1 1,-1-1 0,1-1 0,-1 1 0,0-1-1,0-1 1,13-3 0,10-7 19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98 149 14163,'2'0'252,"0"0"-1,-1 0 1,1-1 0,0 1-1,-1-1 1,1 0-1,0 1 1,-1-1 0,1 0-1,-1 0 1,1 0-1,-1 0 1,0 0 0,1 0-1,-1 0 1,0-1 0,0 1-1,0 0 1,0-1-1,0 1 1,0-1 0,0 1-1,0-1 1,-1 0 0,1 1-1,0-1 1,-1 0-1,0 1 1,1-1 0,-1 0-1,0 0 1,0 1 0,0-1-1,0-3 1,-1 3-157,1 0 0,-1 0 0,1 1 0,-1-1 0,0 0 0,0 0 0,0 0 0,0 1 0,0-1 0,0 0 0,0 1 0,-1-1 0,1 1 0,-1-1 0,1 1 0,-1 0 0,1 0 0,-1 0 0,0 0 0,0 0 0,1 0 0,-1 0 0,0 0 0,0 1 0,0-1 0,0 1 0,0-1 0,0 1 0,-4 0 0,4-1-90,-1 1 0,1 0-1,-1 0 1,0 0 0,1 1-1,-1-1 1,1 0 0,-1 1-1,1 0 1,-1 0 0,1 0-1,0 0 1,-1 0 0,1 0-1,0 0 1,0 1 0,0-1-1,0 1 1,0 0 0,0-1-1,0 1 1,0 0 0,1 0-1,-1 0 1,1 0 0,-1 1-1,1-1 1,0 0 0,0 1-1,-1 2 1,1 0-27,0 1 1,0-1-1,0 1 1,0 0-1,1-1 1,0 1-1,0 0 1,1 0-1,-1-1 1,1 1-1,1 0 1,2 8-1,34 87-216,14 38-261,-44-110 305,0-1 0,6 59-1,-13-75 147,-1 0-1,0 0 0,0 0 0,-4 14 1,3-20 62,0 0 1,-1 0 0,0 0-1,0 0 1,0 0-1,-1-1 1,0 1 0,0-1-1,-7 10 1,9-14-1,0 1 0,0-1 0,-1 0-1,1 0 1,0 1 0,0-1 0,-1 0 0,1 0 0,-1-1 0,1 1 0,-1 0 0,1 0-1,-1-1 1,0 1 0,1-1 0,-1 1 0,0-1 0,1 0 0,-1 1 0,0-1-1,1 0 1,-1 0 0,0 0 0,0-1 0,1 1 0,-1 0 0,0-1 0,1 1 0,-1-1-1,0 1 1,1-1 0,-1 0 0,1 1 0,-1-1 0,1 0 0,-1 0 0,1 0 0,0-1-1,0 1 1,-1 0 0,-1-3 0,-2-1 19,0-1-1,1 0 0,0 0 1,0-1-1,0 1 1,0-1-1,1 0 0,-4-11 1,5 8-26,-1-1 1,1 1-1,1-1 1,0 0-1,0 0 0,1 1 1,1-1-1,0 0 1,2-11-1,1 7-9,0 0 0,1-1 0,0 1 0,1 1 0,12-21 0,9-6 2,1 1 1,66-71-1,-65 79 42,20-20-14,-29 34 20,-2-2 0,0-1-1,15-23 1,-32 42-38,1 0 0,-1 1 0,-1-1 0,1 0 0,0 0 1,0 0-1,-1 0 0,1 1 0,-1-1 0,1 0 0,-1 0 0,0-3 1,0 4-6,0 1 0,0-1 0,0 1 0,0-1 0,-1 1 1,1-1-1,0 0 0,0 1 0,-1-1 0,1 1 1,0-1-1,-1 1 0,1-1 0,0 1 0,-1 0 0,1-1 1,-1 1-1,1-1 0,-1 1 0,1 0 0,-1 0 0,1-1 1,-1 1-1,1 0 0,-1 0 0,0-1 0,-2 1 10,0-1 1,-1 1-1,1 0 0,0 0 0,0 1 0,0-1 0,0 0 0,0 1 0,0 0 1,0 0-1,0 0 0,-5 2 0,0 1-6,0 0 1,1 1-1,0 0 1,0 0-1,0 0 1,1 1-1,0 0 1,0 0-1,0 1 1,1 0-1,0 0 1,0 0-1,0 0 1,1 1-1,0 0 1,1 0-1,0 0 1,0 0-1,1 0 1,0 1-1,0-1 1,1 1-1,0 0 1,1-1-1,0 17 1,0-23-72,0 0 1,0 1 0,1-1 0,-1 1-1,0-1 1,1 0 0,0 1 0,-1-1 0,1 0-1,0 0 1,0 0 0,0 1 0,0-1-1,1 0 1,-1 0 0,1-1 0,-1 1 0,1 0-1,0 0 1,-1-1 0,1 1 0,0-1-1,0 1 1,0-1 0,0 0 0,0 0 0,1 0-1,-1 0 1,0 0 0,0-1 0,1 1-1,-1-1 1,0 1 0,1-1 0,-1 0 0,5 0-1,1-1-103,0 0 0,-1 0 0,1-1 0,-1 0-1,0 0 1,1-1 0,-1 0 0,0 0 0,0-1 0,10-7-1,25-23-640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18532,'14'-11'806,"0"1"1,0 1-1,1 0 0,0 1 0,18-7 1,-23 11-547,1 0 1,-1 1 0,1 1 0,0-1-1,0 2 1,0-1 0,0 2-1,21 0 1,-30 0-231,0 1 0,1-1-1,-1 0 1,0 1 0,1-1-1,-1 1 1,0 0 0,1 0-1,-1 0 1,0 0 0,0 0-1,0 0 1,0 1 0,0-1-1,0 1 1,-1-1 0,1 1-1,0 0 1,-1 0 0,3 3 0,-2-2-17,-1 0 1,0 1 0,0-1-1,0 1 1,0-1 0,-1 1-1,1-1 1,-1 1 0,0-1-1,0 1 1,0-1 0,-1 6-1,-3 7-23,0 0 0,0-1 0,-2 0 0,0 0-1,-8 15 1,-29 44-32,29-54 29,1 2 0,2 0 0,-11 25 0,21-36 20,8-9 13,10-10 14,1-6-9,-1 0-1,-1-1 1,0-1-1,-1 0 1,13-19-1,-8 10 10,10-12 1,-2-1 0,-1-2 0,24-47 0,-78 185-139,22-82 103,1-1-1,1 1 1,0 0-1,1 0 1,1 0-1,1 1 1,0-1 0,4 28-1,-4-41 16,1-1 0,-1 0 0,1 0 1,-1 1-1,1-1 0,0 0 0,0 0 0,0 0 0,0 0 1,0 0-1,0 0 0,0 0 0,1-1 0,-1 1 0,1 0 1,-1-1-1,1 1 0,0-1 0,-1 1 0,1-1 0,0 0 0,0 0 1,0 0-1,0 0 0,0 0 0,0 0 0,1 0 0,-1-1 1,0 1-1,0-1 0,0 0 0,1 0 0,-1 1 0,0-1 0,0-1 1,1 1-1,-1 0 0,3-1 0,4-1 53,0-1-1,0 0 1,-1 0 0,1-1 0,-1 0-1,0-1 1,0 0 0,9-7-1,-3 2-5,-1-1 0,-1 0 0,0-1 0,-1-1 0,0 0 0,-1 0 0,0-1 0,-1 0 0,0-1 0,-2 0 0,0 0-1,10-30 1,-17 35-78,-4 10-33,-10 16-36,2 8 1,0 1 0,-11 37 0,17-46 70,2 0-1,0 0 0,1 0 0,1 1 0,0 21 1,1-36 23,1 0 1,0 0 0,0 0 0,0 0 0,1 0 0,-1 0-1,0 0 1,1-1 0,-1 1 0,1 0 0,0 0-1,0 0 1,0 0 0,-1-1 0,2 1 0,-1 0-1,0-1 1,0 1 0,0-1 0,1 1 0,-1-1 0,1 0-1,-1 0 1,1 1 0,-1-1 0,1 0 0,0 0-1,0-1 1,-1 1 0,5 1 0,-3-2 20,0 1-1,0-1 1,0 0 0,0-1 0,0 1 0,1 0-1,-1-1 1,0 0 0,0 0 0,0 0 0,0 0-1,-1 0 1,1-1 0,0 1 0,0-1-1,-1 1 1,1-1 0,4-4 0,2-4 46,-1 1 0,0-2 1,0 1-1,-1-1 0,-1 0 1,0 0-1,0 0 0,-1-1 1,0 0-1,4-20 0,-2 3-25,-1 0 1,-2-1-1,2-42 0,-6 70-59,0 0-1,0 0 0,0 0 0,0 0 0,0 0 0,-1 0 0,1 0 0,-1 0 1,-1-3-1,0 5-79,2 13 6,0-8 74,1 0 1,0-1-1,0 1 1,1-1 0,-1 1-1,1-1 1,0 1-1,0-1 1,1 0 0,-1 0-1,1 0 1,0 0-1,0-1 1,0 1-1,0-1 1,1 0 0,-1 1-1,1-2 1,0 1-1,0 0 1,0-1 0,0 0-1,1 0 1,-1 0-1,0 0 1,1-1-1,0 1 1,-1-1 0,6 0-1,1 1 13,0-1 0,0-1 0,1 0-1,-1 0 1,0-1 0,0-1 0,0 0 0,0 0-1,0-1 1,-1-1 0,17-6 0,-13 3 9,-1-1 0,1 0-1,21-18 1,-31 23-16,0 0 0,0-1 0,0 0 0,0 0-1,-1 0 1,0 0 0,0 0 0,0-1 0,0 1 0,-1-1 0,0 0-1,0 0 1,0 0 0,2-8 0,-4 12-1,0 0 0,0 0-1,1 1 1,-1-1 0,0 0 0,0 1 0,0-1 0,0 0-1,0 0 1,0 1 0,0-1 0,-1 0 0,1 0 0,0 1-1,0-1 1,0 0 0,-1 1 0,1-1 0,0 0-1,-1 1 1,1-1 0,-1 1 0,1-1 0,-1 0 0,1 1-1,-1-1 1,1 1 0,-1 0 0,1-1 0,-1 1 0,1-1-1,-1 1 1,0 0 0,1-1 0,-1 1 0,0 0 0,0 0-1,1-1 1,-1 1 0,0 0 0,1 0 0,-1 0-1,0 0 1,0 0 0,1 0 0,-1 0 0,0 0 0,1 0-1,-1 1 1,0-1 0,0 0 0,1 0 0,-1 1 0,-1-1-1,-3 2-20,0 0 0,0 0-1,0 1 1,1-1 0,-1 1 0,-6 5-1,0 1 4,1 1 0,0 0 0,0 1-1,1 1 1,0-1 0,1 1 0,0 1-1,1-1 1,1 1 0,0 1 0,0-1-1,2 1 1,0 0 0,-3 15 0,6-25 25,1 0 0,0 0 1,-1 0-1,2 0 0,-1 0 1,0 1-1,1-1 0,0 0 1,0 0-1,0 0 0,0 0 1,1-1-1,-1 1 0,5 6 1,-4-7 0,0 0-1,0-1 1,1 1 0,-1-1-1,1 0 1,-1 0 0,1 0-1,0 0 1,0 0 0,0 0-1,0-1 1,0 0 0,1 1-1,-1-1 1,0 0 0,0-1-1,1 1 1,3 0 0,4-1 8,0 0 0,1-1 0,-1 0 0,0 0 0,0-1 0,0-1 0,-1 0 0,1 0 0,0-1 0,-1 0 0,0-1 0,0 0 0,-1-1 0,1 0 0,-1 0 0,12-12 0,-4 3-3,-2 0 1,0 0-1,0-2 1,-2 0-1,0 0 1,-1-1-1,15-32 1,-26 48-11,16-38-8,-16 37 2,0 1 0,-1 0 1,1-1-1,0 1 1,-1-1-1,0 1 0,0-1 1,0 1-1,0-1 1,0 1-1,0-1 0,0 1 1,-2-5-1,2 7 5,0 0 0,-1-1 0,1 1 0,0 0 0,0 0 0,0-1 0,-1 1 0,1 0 0,0 0 0,0 0 0,-1 0 0,1 0 1,0-1-1,-1 1 0,1 0 0,0 0 0,0 0 0,-1 0 0,1 0 0,0 0 0,-1 0 0,1 0 0,0 0 0,-1 0 0,1 0 0,0 0 0,0 0 0,-1 0 0,1 0 0,0 0 0,-1 1 0,1-1 0,0 0 0,0 0 0,-1 0 0,1 0 0,0 1 0,-12 7-59,7 0 50,-1-1 0,1 2 0,0-1 0,0 0 0,1 1-1,0 0 1,-3 10 0,2-2 18,1-1 0,1 0 0,-3 24 0,6-35 4,0-1 0,0 1 0,0 0-1,0 0 1,1 0 0,0-1 0,0 1 0,0 0 0,0-1 0,1 1 0,0 0 0,0-1 0,0 0 0,0 0 0,1 1-1,0-1 1,5 6 0,-5-8-28,0 1-1,0-1 1,0 0-1,0 1 1,1-1-1,-1-1 1,1 1 0,-1-1-1,1 1 1,0-1-1,0 0 1,-1 0-1,1-1 1,0 1-1,0-1 1,0 0-1,0 0 1,0 0-1,0 0 1,0-1-1,-1 1 1,7-3-1,-6 2-134,1-1 0,-1 1-1,0-1 1,0 0-1,0 0 1,0 0-1,0-1 1,0 0-1,-1 1 1,1-1-1,-1-1 1,0 1 0,6-7-1,-4 2 18,-1 1-1,0-1 0,0 1 1,0-1-1,-1-1 1,3-12-1,4-26-535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20532,'-3'6'2121,"0"4"-1529,3-1-208,4-1 1264,0-1-839,2 2-361,0-2-208,1-7-104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0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49 102 14555,'-2'1'148,"1"0"0,0 1 0,0-1 0,0 1 0,0-1 0,0 1-1,0-1 1,0 1 0,0-1 0,0 1 0,1 0 0,-1-1 0,1 1 0,-1 0 0,1 0 0,0-1 0,0 4-1,-2 2 365,-14 72 2446,8-17-2701,-1 65 0,10-106 73,-1-21-318,0 0 0,0 0 0,0 0 1,0 0-1,0 0 0,0-1 0,0 1 0,0 0 0,0 0 0,0 0 0,0 0 0,0 0 0,0 0 0,0 0 0,0 0 0,0 0 1,0-1-1,1 1 0,-1 0 0,0 0 0,0 0 0,0 0 0,0 0 0,0 0 0,0 0 0,0 0 0,0 0 0,0 0 0,0 0 1,0 0-1,0 0 0,0 0 0,1 0 0,-1 0 0,0 0 0,0 0 0,0 0 0,0 0 0,0 0 0,0-1 0,0 1 1,0 1-1,0-1 0,1 0 0,-1 0 0,0 0 0,0 0 0,0 0 0,0 0 0,0 0 0,0 0 0,0 0 0,0 0 0,0 0 1,0 0-1,1 0 0,-1 0 0,0 0 0,0 0 0,0 0 0,0 0 0,0 0 0,9-39 1057,4-70 429,-1-149 1,-12 265-1519,0-1 1,1 1 0,-1-1 0,2 1 0,-1-1-1,1 1 1,0-1 0,0 0 0,0 0 0,1 0-1,0 0 1,1 0 0,7 10 0,-9-14 22,1 1-1,0 0 1,0 0 0,0-1-1,0 0 1,0 1 0,1-1-1,-1-1 1,1 1 0,-1 0 0,1-1-1,0 0 1,0 0 0,-1 0-1,1 0 1,0 0 0,0-1-1,0 0 1,0 0 0,0 0-1,0 0 1,0 0 0,0-1 0,6-1-1,-1-1 36,0 0 0,0 0-1,-1-1 1,1 0 0,-1-1-1,0 0 1,0 0 0,8-7-1,6-7 200,25-30-1,-14 15 62,-40 57-308,4-9-18,-10 24 47,1-5-486,-8 41 0,18-65 333,0 1 0,1-1 1,0 1-1,1-1 0,0 1 1,0 0-1,1-1 0,1 1 1,2 11-1,-4-20 122,0 0 0,0 0-1,1 0 1,-1-1 0,0 1 0,1 0 0,-1 0 0,1 0-1,-1 0 1,1 0 0,-1 0 0,1-1 0,0 1-1,-1 0 1,1-1 0,0 1 0,-1 0 0,1-1 0,0 1-1,0-1 1,0 1 0,0-1 0,0 1 0,-1-1-1,1 0 1,0 1 0,0-1 0,0 0 0,0 0 0,0 0-1,0 0 1,0 0 0,0 0 0,0 0 0,0 0-1,1 0 1,22-4-420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102 175 16484,'-6'9'456,"-55"100"3199,54-96-3292,2 0-1,0 1 1,0-1-1,1 1 1,1 0-1,-2 22 1,4-34-305,1 1 0,0-1 0,0 1 0,0-1 0,1 1 0,-1-1 0,1 1 0,-1-1 0,1 0 0,0 1 0,0-1 0,0 0 1,0 1-1,2 1 0,-2-3-26,-1 0-1,1 0 1,0 0 0,0-1 0,0 1 0,0 0 0,0-1 0,0 1 0,0-1-1,0 1 1,0-1 0,0 0 0,0 1 0,1-1 0,-1 0 0,0 0 0,0 0 0,0 0-1,0 0 1,0 0 0,1 0 0,-1 0 0,0 0 0,0 0 0,0-1 0,0 1 0,0 0-1,0-1 1,0 1 0,0-1 0,2-1 0,3-1 85,0-1 0,0 0 1,-1-1-1,1 1 0,-1-1 0,-1 0 0,1 0 1,0-1-1,-1 1 0,0-1 0,-1 0 1,1 0-1,-1 0 0,4-13 0,-3 8 31,0-1 0,-1 0 0,0 0-1,-1 0 1,-1-1 0,0 1 0,-1-21 0,0 32-143,0-1 1,0 1 0,0-1-1,0 1 1,-1-1 0,1 1 0,0-1-1,-1 1 1,1 0 0,-1-1-1,0 1 1,1-1 0,-1 1 0,0 0-1,0 0 1,0-1 0,-1 0-1,1 1-7,1 1-1,-1 0 1,0-1 0,1 1-1,-1 0 1,0 0-1,0 0 1,0-1-1,1 1 1,-1 0-1,0 0 1,0 0-1,1 0 1,-1 0-1,0 0 1,0 0-1,0 1 1,1-1-1,-1 0 1,0 0 0,0 1-1,1-1 1,-2 1-1,-1 1-69,0 0-1,0 0 1,0 0-1,1 0 1,-1 1-1,1-1 1,-1 1-1,1 0 1,0-1-1,0 1 1,0 0-1,-3 6 1,5-8-33,-1 1 0,0-1-1,1 0 1,-1 1 0,1-1 0,0 1 0,-1-1 0,1 0 0,0 1 0,0-1 0,0 1-1,0-1 1,0 1 0,0-1 0,0 1 0,1-1 0,-1 0 0,1 3 0,0-3-31,-1 0 0,1-1 0,0 1-1,-1 0 1,1-1 0,0 1 0,0 0 0,0-1 0,-1 1 0,1-1 0,0 0 0,0 1 0,0-1 0,0 0 0,0 1 0,0-1 0,0 0 0,0 0 0,0 0 0,1 0 0,4 0-272,0 0 1,-1-1 0,1 0 0,0 0-1,-1 0 1,1-1 0,9-5-1,31-16-3763,57-41 0,-73 44 4582,-29 19-344,-1 1-1,0 0 0,0 0 1,1-1-1,-1 1 1,0 0-1,0 0 0,1-1 1,-1 1-1,0 0 0,1 0 1,-1 0-1,0 0 1,1 0-1,-1-1 0,1 1 1,-1 0-1,0 0 0,1 0 1,-1 0-1,0 0 0,1 0 1,-1 0-1,0 0 1,1 0-1,-1 0 0,1 0 1,-1 1-1,-2 9 1739,-19 25 1031,15-27-2156,-44 84 2889,44-80-3175,1 1-1,0 0 1,1 1-1,1-1 1,-3 21 0,5-31-370,1-1 1,0 0 0,0 0 0,0 0 0,0 0 0,0 1 0,0-1 0,0 0 0,1 0 0,-1 0 0,1 0 0,0 0 0,-1 0 0,1 0 0,0 0 0,0 0 0,0 0 0,1 0 0,-1-1 0,0 1 0,1 0 0,-1-1 0,1 1 0,-1-1 0,1 1 0,0-1 0,0 0 0,-1 0 0,1 0 0,0 0 0,0 0 0,3 1 0,14 9-12,-16-9-14,0 0 0,-1 1 1,1-1-1,-1 1 0,1-1 0,-1 1 0,0 0 0,0 0 1,0 0-1,-1 0 0,1 0 0,-1 1 0,0-1 0,2 6 1,-2-3-4,0 0 0,0 0 0,0 0 0,-1 0 1,0 0-1,0 0 0,0 0 0,-3 9 0,2-10 5,0 1 0,-1-1 0,0 0-1,0 0 1,0 0 0,0 0-1,-1-1 1,0 1 0,-5 6-1,6-9 7,0 1-1,0-1 1,-1 0-1,1 0 1,0 0-1,-1-1 1,0 1-1,1 0 1,-1-1-1,0 0 1,0 0-1,1 0 1,-1 0-1,0 0 1,0 0-1,-7 0 1,9-1-4,-1 0 1,1 0-1,-1 0 1,1 0 0,-1 0-1,1-1 1,-1 1-1,1 0 1,0-1 0,-1 1-1,1-1 1,-1 0-1,1 1 1,0-1 0,-1 0-1,1 0 1,0 0-1,0 0 1,0 0 0,-2-2-1,1 1-4,1 0 1,0 0-1,0-1 0,0 1 1,0-1-1,0 1 0,0-1 0,0 1 1,1-1-1,-1-5 0,1-1-13,0-1 0,0 0 1,1 0-1,0 1 0,5-14 0,1-3 1,3 2 0,0-1 0,1 1 0,1 1 1,1 0-1,24-32 0,111-118 400,-124 146-299,24-22 87,-24 25 46,38-48 1,-53 56-92,-9 16-127,0-1-1,0 1 0,0 0 0,0 0 0,0 0 0,0 0 0,0 0 1,0 0-1,0 0 0,0 0 0,0-1 0,0 1 0,0 0 1,0 0-1,0 0 0,-1 0 0,1 0 0,0 0 0,0 0 0,0 0 1,0 0-1,0 0 0,0 0 0,0 0 0,0 0 0,0-1 0,-1 1 1,1 0-1,0 0 0,0 0 0,0 0 0,0 0 0,0 0 1,0 0-1,0 0 0,-1 0 0,1 0 0,0 0 0,0 0 0,0 0 1,0 0-1,0 0 0,0 1 0,0-1 0,0 0 0,-1 0 1,1 0-1,0 0 0,0 0 0,0 0 0,0 0 0,0 0 0,0 0 1,0 0-1,0 0 0,0 0 0,0 1 0,0-1 0,-1 0 1,1 0-1,-24 20 113,-3 6-50,16-16-35,0 1 0,1-1 0,1 2 0,-17 24 0,24-31-27,0 0 1,0 0-1,1 1 1,-1-1-1,1 1 1,1-1-1,-1 1 1,1-1-1,0 1 1,1 8 0,11 58-13,-9-56 5,5 27 27,-6-23 0,2-1-1,0 0 1,1 0 0,9 20-1,-14-38-14,0 0 0,0-1-1,1 1 1,-1-1 0,0 1-1,0 0 1,1-1 0,-1 1 0,1-1-1,-1 1 1,0-1 0,1 1-1,-1-1 1,1 1 0,-1-1-1,1 0 1,-1 1 0,1-1-1,0 0 1,-1 1 0,1-1-1,-1 0 1,1 0 0,0 1-1,-1-1 1,1 0 0,0 0-1,-1 0 1,2 0 0,-1 0 8,1-1 1,-1 0-1,0 1 1,1-1 0,-1 0-1,0 1 1,0-1-1,0 0 1,1 0-1,-1 0 1,0 0-1,0 0 1,0-2-1,5-5 88,0 0-1,8-18 1,2-6 17,-2-1 0,-2-1 1,12-50-1,-22 76-174,-3 11-7,-2 13-19,3 5 45,-1-6 20,1-1 0,0 0-1,1 1 1,1-1 0,0 0 0,1 0-1,5 15 1,-8-28 14,1 0 0,-1 1-1,1-1 1,-1 0 0,1 0 0,0 0 0,-1 0 0,1 1 0,0-1-1,0 0 1,0-1 0,0 1 0,0 0 0,0 0 0,0 0-1,3 1 1,-4-2-2,1 0 1,0 0-1,0 0 0,0 0 0,-1 0 0,1 0 0,0 0 0,0 0 0,-1 0 1,1 0-1,0 0 0,0-1 0,-1 1 0,1 0 0,0 0 0,0-1 0,-1 1 1,1-1-1,-1 1 0,1 0 0,0-2 0,2 0-48,0-1-1,-1 0 0,0 1 1,0-1-1,0 0 1,0-1-1,0 1 1,-1 0-1,1 0 0,1-6 1,-1-3-364,0-1 0,0 0 0,-1 0 1,-1 0-1,0 0 0,-4-23 0,1 8-266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18164,'-3'6'1664,"4"2"-1144,1 0-264,5 0 929,1 1-697,8-1-1000,3-2-1409,1-2 1633,3 2-264,1-3-272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126 208 15083,'-22'18'1812,"6"-5"-341,-1 1 0,-22 27 0,35-37-1329,1 0 1,0 0-1,0 0 0,1 0 1,-1 1-1,1 0 0,0-1 1,0 1-1,0 0 0,1 0 1,0 0-1,0 0 0,0 0 1,0 0-1,1 0 0,0 7 1,0-11-125,0 0 0,0 0 0,0 0 0,1 0-1,-1 0 1,0 0 0,1 0 0,-1 0 0,0 0 0,1 0 0,-1 0 0,1 0 0,-1 0 0,1 0 0,0 0 0,-1-1 0,1 1 0,0 0 0,0 0 0,0-1 0,-1 1 0,1 0 0,0-1 0,0 1-1,0-1 1,1 1 0,1-1-2,-1 1 0,1-1-1,-1 0 1,1 1-1,-1-1 1,1-1-1,-1 1 1,1 0 0,-1-1-1,5 0 1,3-3-10,0 1 1,-1-1 0,0-1 0,15-9-1,-3 0 19,-2-1 0,0-1-1,-1 0 1,0-2 0,28-37-1,-37 42-15,0 0-1,-1-1 1,0 0-1,-1 0 0,-1-1 1,0 0-1,-1-1 0,0 1 1,4-32-1,-9 44-9,1 0 1,-1 0-1,0 0 0,0 0 0,0 1 0,0-1 0,-1 0 0,1 0 1,-1 0-1,0 1 0,0-1 0,0 0 0,0 1 0,0-1 1,-3-3-1,3 4-1,0 1-1,-1 0 1,1 0 0,-1 0 0,1 0 0,-1 0 0,1 0 0,-1 0-1,0 1 1,1-1 0,-1 1 0,0-1 0,0 1 0,1-1 0,-1 1-1,0 0 1,0 0 0,0 0 0,1 0 0,-1 0 0,0 0 0,0 1-1,1-1 1,-1 0 0,-2 2 0,-6 1 3,0 1 0,0 1 0,0-1 0,0 2 1,1-1-1,0 1 0,1 1 0,-10 7 0,7-4 13,0 1 0,1 0 0,0 0 0,0 1-1,-9 16 1,17-26-11,1 1-1,0-1 1,0 1-1,0-1 1,0 1-1,0-1 1,1 1-1,-1-1 1,1 1 0,-1 0-1,1-1 1,0 1-1,0 0 1,0-1-1,1 1 1,-1 0-1,1-1 1,1 6-1,0-4-3,0 0 0,0 0 0,0 0 0,1-1-1,-1 1 1,1 0 0,0-1 0,0 0 0,1 0 0,4 4-1,3 1-53,0-1-1,1 0 0,0-1 0,0 0 0,1-1 0,21 7 0,-28-11-103,0 1 0,0-1-1,1 0 1,-1-1 0,1 1-1,-1-1 1,0-1 0,1 1-1,-1-1 1,0 0 0,1 0 0,-1-1-1,0 0 1,0 0 0,0-1-1,0 1 1,0-1 0,-1-1-1,9-5 1,8-11-488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13915,'-1'23'3979,"-11"47"515,3-21-3382,2 0-1,0 50 1,7-97-1097,-1-1 0,1 0 0,0 0 0,0 1 0,0-1 0,0 0 0,1 1 0,-1-1 0,0 0 0,1 0 0,-1 0 0,0 1 0,1-1 0,-1 0 1,1 0-1,0 0 0,-1 0 0,1 0 0,0 0 0,0 0 0,0 0 0,0 0 0,0 0 0,0 0 0,1 0 0,0 0-4,-1-1 0,1 1 0,0-1-1,0 0 1,0 0 0,0 0 0,-1 0 0,1 0 0,0 0 0,0-1 0,0 1-1,-1 0 1,1-1 0,0 0 0,2 0 0,6-4-24,-1 0 0,1-1 0,-1 0 0,15-12 0,-16 11-111,5-4-160,20-22 1,-31 30 74,1 0 1,-1 0-1,0 0 1,0 0-1,0 0 1,0-1-1,0 1 1,-1-1-1,1 1 1,-1-1-1,0 0 1,0 1-1,0-8 1,-1 11 167,0 0 0,0-1 0,0 1 0,0 0 0,-1 0 1,1-1-1,0 1 0,0 0 0,0 0 0,0 0 0,0-1 0,-1 1 0,1 0 0,0 0 1,0 0-1,-1 0 0,1 0 0,0-1 0,0 1 0,0 0 0,-1 0 0,1 0 0,0 0 0,0 0 1,-1 0-1,1 0 0,0 0 0,0 0 0,-1 0 0,1 0 0,0 0 0,-1 0 0,1 0 1,0 0-1,0 0 0,-1 0 0,1 0 0,0 0 0,0 0 0,0 1 0,-1-1 0,1 0 1,0 0-1,0 0 0,-1 0 0,1 1 0,0-1 0,0 0 0,0 0 0,0 0 0,-1 1 1,1-1-1,-13 9-777,6-3 564,0 0 1,0 1-1,1 0 0,0 0 0,0 1 1,1-1-1,0 1 0,0 1 0,1-1 1,0 1-1,0-1 0,1 1 0,-3 13 1,4-11 220,0 1 1,0-1 0,1 1 0,1 0 0,0-1 0,0 1 0,2 0-1,-1-1 1,1 1 0,5 15 0,0-13-106,-7-14 136,0 1-1,1-1 1,-1 0 0,0 1-1,1-1 1,-1 0-1,0 1 1,1-1-1,-1 0 1,0 0-1,1 1 1,-1-1-1,0 0 1,1 0 0,-1 0-1,1 1 1,-1-1-1,0 0 1,1 0-1,-1 0 1,1 0-1,-1 0 1,0 0-1,1 0 1,-1 0-1,1 0 1,-1 0 0,1 0-1,-1 0 1,0 0-1,1 0 1,0-1-1,6-5-129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14835,'6'3'922,"-1"0"0,0-1 0,1 1 0,0-1 1,0 0-1,0 0 0,0-1 0,10 2 0,-6-2-606,-1-1 1,1 0 0,-1 0 0,1-1-1,12-2 1,-12 0-314,0 1 0,0-1 0,0-1-1,0 0 1,-1 0 0,0-1 0,0 0 0,0 0 0,0-1-1,-1 0 1,10-10 0,-17 15 16,1-1 0,-1 0-1,1 0 1,-1 0 0,0 1 0,1-1-1,-1-1 1,0 1 0,0 0 0,0 0-1,-1 0 1,1 0 0,-1-1 0,1 1-1,0-4 1,-2 5-9,1 0-1,0 0 1,0 0-1,-1-1 1,1 1-1,0 0 1,-1 0-1,1 0 1,-1 0 0,0 0-1,1 0 1,-1 0-1,0 0 1,0 0-1,1 0 1,-1 1-1,0-1 1,0 0-1,0 0 1,0 1-1,0-1 1,0 1-1,0-1 1,0 1 0,0-1-1,0 1 1,-1 0-1,1-1 1,0 1-1,0 0 1,0 0-1,-2 0 1,-4-1-1,0 1 0,0 0 0,0 1 0,-1-1 0,1 1 0,0 1 0,0-1 0,0 1 1,1 1-1,-1-1 0,0 1 0,-10 6 0,10-5-13,0 1 1,0-1 0,0 1-1,0 1 1,1-1 0,-1 1 0,2 0-1,-1 0 1,1 1 0,-7 11-1,10-17 4,2 1 1,-1 0-1,0-1 0,0 1 0,0 0 0,1 0 1,-1 0-1,1 0 0,0 0 0,-1 0 0,1 0 1,0 0-1,0 0 0,0 0 0,0 0 1,1 0-1,-1 0 0,1 3 0,0-4 2,0 0-1,0 1 1,0-1 0,0 0-1,0 0 1,0 1-1,1-1 1,-1 0 0,0 0-1,0 0 1,1-1-1,-1 1 1,1 0 0,-1 0-1,1-1 1,-1 1 0,1-1-1,-1 1 1,1-1-1,-1 0 1,1 0 0,-1 1-1,3-1 1,8 0 6,1-1 1,-1 0 0,0-1-1,0 0 1,0-1-1,0 0 1,0 0-1,-1-2 1,1 1-1,10-7 1,12-8-177,57-41 0,-75 47 31,-13 10 75,0 0 0,0 1 0,1-1 0,-1 1-1,1-1 1,-1 1 0,8-3 0,-11 5 55,0 0 0,0 0 0,0 0 1,0 0-1,0 0 0,0 0 0,1 0 0,-1 0 1,0 0-1,0 0 0,0 0 0,0 0 1,0 0-1,0 0 0,0 0 0,1 1 1,-1-1-1,0 0 0,0 0 0,0 0 0,0 0 1,0 0-1,0 0 0,0 0 0,0 0 1,0 0-1,0 0 0,1 0 0,-1 0 0,0 0 1,0 1-1,0-1 0,0 0 0,0 0 1,0 0-1,0 0 0,0 0 0,0 0 1,0 0-1,0 0 0,0 1 0,0-1 0,0 0 1,0 0-1,0 0 0,0 0 0,0 0 1,0 0-1,-2 11-178,-6 14 86,6-19 100,-1 1 38,1 0 0,0 0-1,0 1 1,1-1 0,0 1 0,0-1 0,1 1-1,1 14 1,-1-21-26,0 0-1,0-1 0,1 1 0,-1 0 1,0-1-1,1 1 0,-1 0 0,0-1 1,1 1-1,-1-1 0,1 1 0,-1-1 1,1 1-1,-1-1 0,1 1 0,0-1 1,-1 0-1,1 1 0,-1-1 1,1 0-1,0 1 0,-1-1 0,1 0 1,0 0-1,0 0 0,-1 0 0,1 0 1,0 1-1,-1-1 0,1 0 0,0-1 1,0 1-1,-1 0 0,1 0 0,0 0 1,-1 0-1,1 0 0,0-1 1,-1 1-1,1 0 0,0-1 0,-1 1 1,2-1-1,28-17 258,-10 1-170,-1-1 1,-1 0 0,-1-1 0,29-41-1,-23 25-110,-2-1-1,21-49 1,-39 78 2,-2 5 5,0 1-1,0-1 0,0 0 0,0 0 0,0 0 0,-1 0 0,1 0 1,-1 0-1,1 0 0,-1 0 0,0 0 0,0 0 0,0 0 0,0-3 1,0 4 1,-1 1 1,1 0-1,0 0 1,0 0-1,0-1 1,0 1-1,-1 0 1,1 0 0,0 0-1,0 0 1,0-1-1,0 1 1,-1 0-1,1 0 1,0 0-1,0 0 1,-1 0 0,1 0-1,0 0 1,0 0-1,-1 0 1,1 0-1,0 0 1,0 0-1,-1 0 1,1 0 0,0 0-1,0 0 1,-1 0-1,1 0 1,0 0-1,0 0 1,0 0-1,-1 0 1,1 0 0,0 0-1,0 0 1,-1 1-1,1-1 1,0 0-1,0 0 1,0 0-1,0 0 1,-1 1-1,1-1 1,0 0 0,0 0-1,-10 11-27,9-11 26,-12 19 61,1 0-1,0 0 1,2 1 0,0 0-1,1 1 1,1 0 0,1 1-1,-4 22 1,8-31 20,1 0 0,-1 20 1,3-28-65,0-1 0,0 0 0,0 1 1,1-1-1,0 1 0,0-1 0,0 0 0,0 0 1,1 1-1,-1-1 0,4 4 0,-5-7-14,0-1 0,0 0 0,0 1-1,0-1 1,0 0 0,0 1 0,0-1-1,1 0 1,-1 1 0,0-1-1,0 0 1,0 1 0,1-1 0,-1 0-1,0 0 1,0 1 0,1-1 0,-1 0-1,0 0 1,1 0 0,-1 1-1,0-1 1,1 0 0,-1 0 0,0 0-1,1 0 1,-1 0 0,0 1 0,1-1-1,-1 0 1,0 0 0,1 0 0,-1 0-1,0 0 1,1 0 0,-1 0-1,0 0 1,1 0 0,-1-1 0,1 1-1,-1 0 1,0 0 0,1 0 0,-1 0-1,0 0 1,1-1 0,-1 1 0,0 0-1,0 0 1,1 0 0,-1-1-1,0 1 1,0 0 0,1-1 0,-1 1-1,0 0 1,0 0 0,0-1 0,1 1-1,-1 0 1,0-1 0,0 1 0,0 0-1,0-1 1,0 1 0,0-1-1,0 1 1,0 0 0,0-1 0,5-26-35,-8-25-85,2 47 100,0 1 0,0 0 0,0-1 0,0 1 0,-1 0 0,0 0 0,1 0 0,-2 0 0,-3-6 0,6 10 19,0 0 0,0 0 1,0 0-1,0 0 0,0 0 1,0 0-1,0 0 0,0 0 0,0 0 1,0 0-1,0 0 0,-1 0 0,1 0 1,0 0-1,0 0 0,0 0 0,0 0 1,0 0-1,0 1 0,0-1 0,0 0 1,0 0-1,0 0 0,0 0 1,0 0-1,0 0 0,0 0 0,0 0 1,0 0-1,0 0 0,0 0 0,0 0 1,-1 0-1,1 0 0,0 0 0,0 0 1,0 0-1,0 0 0,0 0 0,0 0 1,0 0-1,0 0 0,0 0 0,0 0 1,0-1-1,0 1 0,0 0 1,0 0-1,0 0 0,0 0 0,0 0 1,0 0-1,0 0 0,0 0 0,0 0 1,-1 0-1,4 9 6,-2-7 2,0 1 0,0-1-1,0 0 1,0 1-1,0-1 1,1 0-1,2 4 1,2-2 14,1 1 0,-1-1-1,1 0 1,0 0 0,-1-1 0,2 0 0,-1 0 0,0-1 0,0 0-1,1 0 1,-1-1 0,1 0 0,0 0 0,-1-1 0,12 0-1,-2-1 34,0-1 0,0-1 0,-1 0 0,1-1 0,29-11 0,-48 18 128,-16 16 39,18-19-216,0 1-1,0-1 1,-1 1-1,1-1 1,0 1-1,0-1 1,0 1-1,0-1 1,0 1-1,0-1 1,-1 1-1,1-1 1,1 1 0,-1-1-1,0 1 1,0-1-1,0 1 1,0-1-1,0 1 1,0-1-1,0 1 1,1-1-1,-1 1 1,0-1-1,0 1 1,1-1-1,-1 1 1,0-1-1,1 0 1,-1 1-1,1-1 1,-1 0-1,0 1 1,1-1 0,-1 0-1,1 1 1,-1-1-1,1 0 1,-1 0-1,1 0 1,-1 1-1,1-1 1,-1 0-1,1 0 1,-1 0-1,1 0 1,-1 0-1,1 0 1,-1 0-1,2 0 1,8 1 41,1-1 1,0 0-1,0-1 0,0 0 1,-1-1-1,1 0 0,19-6 1,-3 1 10,-12 4-27,-1-1-23,0 1-1,1 0 1,-1 1-1,20 0 1,-31 2-12,0 0 0,0 0 1,-1 1-1,1-1 0,0 1 1,0-1-1,0 1 0,0 0 1,0 0-1,-1 0 0,1 1 1,0-1-1,-1 1 0,1-1 1,-1 1-1,1 0 0,-1 0 1,0 0-1,0 0 0,0 0 1,0 0-1,0 1 0,-1-1 1,1 1-1,-1-1 0,1 1 1,0 3-1,14 41-634,-18-57-2468,-1-5 2641,-4 1-315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23229,'0'9'1576,"2"-9"-1528,2 2-464,3-7 776,-1-5-152,1-1-328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15987,'0'2'102,"1"-1"-1,0 1 0,-1 0 0,1-1 0,0 0 0,0 1 0,0-1 0,0 1 0,0-1 0,0 0 0,0 0 0,0 0 1,1 1-1,-1-1 0,0 0 0,1-1 0,1 2 0,-1-1-38,0-1 1,1 0-1,-1 1 0,0-1 1,0 0-1,0 0 0,0-1 0,1 1 1,-1 0-1,0-1 0,0 1 1,0-1-1,0 0 0,0 0 1,3-1-1,12-7 347,0 0 1,-1-2-1,0 1 1,-1-2-1,0 0 1,-1-1-1,15-17 1,-10 8 20,-1 0 1,-1-1-1,-2-1 1,17-30-1,-26 40-261,0 0-1,-1 0 0,0 0 1,3-15-1,-7 24-107,0 0-1,0-1 1,-1 1 0,1-1-1,-1 1 1,-1 0 0,1-1-1,-1 1 1,1 0-1,-2-1 1,1 1 0,0 0-1,-5-9 1,5 12-58,1 0-1,-1 1 1,0-1 0,0 0 0,0 1-1,-1-1 1,1 0 0,0 1 0,-1 0-1,1-1 1,-1 1 0,1 0 0,-1 0-1,1 0 1,-1 0 0,0 0-1,0 0 1,1 0 0,-1 0 0,0 1-1,0-1 1,0 1 0,0 0 0,0-1-1,0 1 1,0 0 0,0 0 0,0 0-1,0 0 1,0 1 0,0-1 0,0 0-1,1 1 1,-1-1 0,0 1 0,0 0-1,0 0 1,0 0 0,1 0-1,-3 1 1,-2 2-14,1 0-1,0 0 1,-1 1 0,1-1-1,1 1 1,-1 1-1,1-1 1,0 1-1,0-1 1,-3 8 0,2-3-7,1-1 0,1 1 1,-1 0-1,2 1 1,-1-1-1,1 0 1,0 20-1,1-26 16,1-1 0,0 1 0,0-1-1,1 0 1,-1 1 0,1-1 0,0 0-1,0 1 1,0-1 0,0 0 0,0 0 0,1 0-1,-1 0 1,1 0 0,0 0 0,0 0-1,0 0 1,0-1 0,0 1 0,1-1-1,-1 0 1,1 0 0,0 1 0,0-2 0,-1 1-1,1 0 1,7 2 0,-2-2 17,1 0-1,0 0 1,0-1 0,0 0-1,0-1 1,0 0 0,0 0-1,0-1 1,0 0 0,-1-1-1,1 0 1,0 0 0,10-5 0,14-6 141,59-32 1,-87 43-142,20-13 58,-14 9-38,0 0 0,1 0 0,13-4 0,-25 10-35,1-1 0,0 1-1,-1 0 1,1 0-1,-1 0 1,1 0 0,0 0-1,-1 0 1,1 0-1,-1 0 1,1 0 0,0 0-1,-1 0 1,1 0-1,-1 1 1,1-1 0,0 0-1,-1 0 1,1 0 0,-1 1-1,1-1 1,-1 0-1,1 1 1,-1-1 0,1 1-1,-1-1 1,1 0-1,-1 1 1,0-1 0,1 1-1,-1-1 1,0 1-1,1-1 1,-1 1 0,0 0-1,1-1 1,-1 1 0,0-1-1,0 1 1,0 0-1,0-1 1,0 1 0,0 0-1,1 36-18,-1-19 17,0-16 2,0-1 1,1 0-1,-1 1 0,0-1 0,1 0 0,-1 1 0,0-1 0,1 0 1,0 0-1,-1 1 0,1-1 0,0 0 0,-1 0 0,1 0 0,0 0 1,0 0-1,0 0 0,0 0 0,0 0 0,0 0 0,0-1 0,2 2 1,-1-1 2,1-1 0,-1 1 1,1 0-1,-1-1 1,0 0-1,1 1 0,-1-1 1,1 0-1,-1 0 1,1 0-1,2-1 1,7-2 17,-1 0 1,0 0 0,20-10 0,-31 13-23,28-13 36,28-13 38,-51 25-68,0-1-1,1 0 0,-1 1 1,0 0-1,1 0 1,-1 1-1,0-1 0,8 2 1,-11-1-6,0 0 0,0 1 0,-1 0 1,1-1-1,0 1 0,-1 0 0,1 0 1,-1 0-1,1 0 0,-1 0 0,1 0 0,-1 0 1,1 0-1,-1 1 0,0-1 0,0 0 1,0 1-1,0-1 0,0 1 0,0 0 0,0-1 1,-1 1-1,2 3 0,1 5-15,0 0 0,-1 0 0,1 12 0,1-1-56,4-1-1,-7-20 46,-1 0-1,0 1 1,0-1-1,1 0 1,-1 0 0,0 0-1,0 1 1,1-1-1,-1 0 1,0 0 0,1 0-1,-1 0 1,0 0-1,1 1 1,-1-1-1,0 0 1,1 0 0,-1 0-1,1 0 1,-1 0-1,0 0 1,1 0 0,-1 0-1,0 0 1,1-1-1,-1 1 1,0 0-1,1 0 1,-1 0 0,2-2-53,0 1 0,-1-1 0,1 1 0,-1-1 1,1 0-1,-1 1 0,0-1 0,0 0 0,0 0 0,0 0 0,0 0 1,0 0-1,0-3 0,7-20-237,-1-4-59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18684,'-1'-1'60,"1"1"-1,0 0 1,0 0-1,0-1 1,-1 1-1,1 0 1,0 0 0,0 0-1,-1 0 1,1 0-1,0-1 1,0 1-1,-1 0 1,1 0-1,0 0 1,-1 0 0,1 0-1,0 0 1,0 0-1,-1 0 1,1 0-1,0 0 1,-1 0 0,1 0-1,0 0 1,0 0-1,-1 0 1,1 0-1,0 0 1,0 1 0,-1-1-1,1 0 1,0 0-1,0 0 1,-1 0-1,1 1 1,-12 11 844,-7 16 449,6-4-139,-16 43 0,24-56-1038,2 1 0,-1-1 0,2 1-1,0 0 1,0-1 0,0 19 0,2-29-160,0 1-1,0 0 1,1-1-1,-1 1 0,0 0 1,1-1-1,-1 1 0,1 0 1,0-1-1,-1 1 1,1-1-1,0 1 0,0-1 1,0 1-1,0-1 0,0 0 1,0 1-1,1-1 1,-1 0-1,0 0 0,1 0 1,-1 0-1,1 0 1,-1 0-1,1 0 0,-1-1 1,1 1-1,-1-1 0,1 1 1,0-1-1,-1 1 1,1-1-1,0 0 0,-1 0 1,1 0-1,0 0 0,3 0 1,8-1-39,0 0 0,1-1 0,-1-1 0,13-3 0,-6 1-76,-11 2-7,1 2-1,-1-1 1,0 1-1,1 1 0,-1 0 1,17 2-1,-24-2 79,1 0-1,-1 1 1,0 0-1,0-1 0,1 1 1,-1 0-1,0 0 1,0 0-1,0 1 1,0-1-1,0 0 0,0 1 1,-1-1-1,1 1 1,0 0-1,-1 0 1,1-1-1,-1 1 0,1 0 1,-1 0-1,0 0 1,0 1-1,0-1 0,0 0 1,0 0-1,-1 1 1,1-1-1,-1 0 1,1 0-1,-1 1 0,0 3 1,0 3 121,-1 0-1,0-1 1,-1 1 0,0 0 0,0-1-1,-1 1 1,0-1 0,0 0 0,-1 0-1,0 0 1,0 0 0,-1 0 0,0-1-1,0 0 1,-1 0 0,0-1 0,0 1-1,-1-1 1,-7 5 0,13-10-99,0 0 0,-1 0 0,1 0 0,0 0 0,-1 0 0,1 0 0,-1-1 0,1 1 0,-1 0 0,1-1 0,-1 1 0,0-1 0,1 0 0,-1 1 0,0-1 0,1 0 0,-1 0 0,0 0 0,1 0 0,-1 0 0,0-1 0,1 1 0,-1 0 0,0-1 0,1 1 0,-1-1 0,1 0 0,-1 1 0,1-1 0,-1 0 0,1 0 0,0 0 0,-1 0 0,1 0 0,0 0 0,0-1 0,0 1 0,0 0 0,0-1 0,0 1 0,-1-3-1,-1-1-272,0-1-1,1 0 1,0 1 0,0-1-1,1 0 1,-1 0-1,1 0 1,0-1-1,1-11 1,2-6-371,7 1-186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17692,'-7'17'1768,"6"-3"-1280,-2-11-664,4 3 1505,2-2-577,1-2-488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14363,'0'1'98,"0"0"-1,0 0 0,0-1 1,0 1-1,0 0 1,0 0-1,0 0 1,0 0-1,1 0 1,-1 0-1,0-1 0,1 1 1,-1 0-1,0 0 1,1 0-1,-1-1 1,1 1-1,-1 0 1,1-1-1,-1 1 0,1 0 1,0-1-1,-1 1 1,1-1-1,0 1 1,-1-1-1,1 1 1,0-1-1,0 1 0,0-1 1,-1 0-1,1 1 1,0-1-1,0 0 1,0 0-1,0 0 1,0 1-1,-1-1 0,1 0 1,0 0-1,0-1 1,0 1-1,1 0 1,6-1 397,-1-1 0,0 0 1,-1 0-1,11-5 0,-13 5-316,42-18 796,-1-2 1,-1-2 0,-1-2-1,-2-2 1,60-52-1,-92 73-844,-2-1 0,1 0-1,-1-1 1,8-12 0,-15 21-128,0 0 0,0 0 0,0 0 1,0 0-1,0 0 0,0 0 0,-1 0 0,1 0 1,0 0-1,0 0 0,0 0 0,0 0 1,0 0-1,0 0 0,0 0 0,-1 0 1,1 0-1,0 0 0,0 0 0,0 0 1,0 0-1,0 0 0,0 0 0,0 0 0,0 0 1,-1 0-1,1 0 0,0 0 0,0 0 1,0 0-1,0 0 0,0 0 0,0 0 1,0-1-1,0 1 0,0 0 0,0 0 1,0 0-1,-1 0 0,1 0 0,0 0 0,0 0 1,0 0-1,0-1 0,0 1 0,0 0 1,0 0-1,0 0 0,0 0 0,0 0 1,0 0-1,0 0 0,0-1 0,0 1 0,0 0 1,0 0-1,0 0 0,-9 5-14,-3 7-15,0 2-1,1-1 1,0 2 0,1-1 0,1 1 0,0 1 0,2 0 0,-9 21 0,14-33 20,0 1 0,1 0 1,0-1-1,-1 1 0,2 0 1,-1 0-1,0 8 0,1-12 4,0 1 0,0-1 1,1 0-1,-1 1 0,0-1 0,1 1 0,-1-1 0,1 0 0,-1 1 1,1-1-1,0 0 0,-1 1 0,1-1 0,0 0 0,0 0 1,0 0-1,0 0 0,0 0 0,0 0 0,0 0 0,0 0 0,0 0 1,1 0-1,-1-1 0,0 1 0,1-1 0,-1 1 0,0-1 0,3 1 1,2 1-49,0-1 0,0 0 1,0-1-1,0 1 1,0-1-1,0-1 1,0 1-1,0-1 0,0 0 1,7-2-1,6-3-216,32-14 1,-50 19 268,27-12-168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20996,'3'-6'1921,"-3"8"-1361,-3 2-256,0 10 912,0 6-295,-4 5-505,3 3-200,-2 7-184,-1-2-8,3-3-80,-1-4-96,4-6-216,1-3-337,0-9-567,4-10 560,0-8 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18228,'2'3'2176,"2"-3"-1399,12-2-209,5 2 1288,15 0-720,4 0-119,9 0-393,4 0-128,4 2-160,1 2-64,-7-1-376,-3 1-416,-14-2-777,-4-1 1105,-13-7-200,-4-4-152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19820,'-2'1'143,"0"-1"0,1 1 0,-1-1 0,1 1 0,-1 0 0,0-1 0,1 1 0,0 0 0,-1 0 0,1 0 0,-1 0 0,1 1 0,0-1 0,0 0 0,0 0 0,0 1 0,0-1 0,0 1 0,0-1 0,-1 4 0,-15 32 970,14-27-1024,0-1 0,1 1 0,-1 0 0,2 0 0,-1 13 0,1-21-75,1-1-1,0 1 1,0 0 0,0 0 0,0 0-1,0-1 1,1 1 0,-1 0-1,1 0 1,-1-1 0,1 1-1,-1 0 1,1-1 0,0 1 0,0 0-1,0-1 1,0 1 0,0-1-1,0 0 1,0 1 0,0-1-1,1 0 1,-1 0 0,1 1 0,-1-1-1,0 0 1,1 0 0,0-1-1,-1 1 1,1 0 0,0 0-1,-1-1 1,1 1 0,0-1 0,0 0-1,-1 1 1,4-1 0,2 0 64,0-1 1,0 0 0,0 0 0,0-1 0,0 1-1,0-1 1,0-1 0,0 0 0,-1 0-1,10-5 1,8-6 307,28-24-1,34-38 457,-86 76-840,1 0 0,-1 0 1,0 0-1,0-1 0,0 1 0,0 0 0,1 0 1,-1 0-1,0 0 0,0-1 0,1 1 1,-1 0-1,0 0 0,0 0 0,1 0 0,-1 0 1,0 0-1,0 0 0,1 0 0,-1 0 1,0 0-1,0 0 0,1 0 0,-1 0 0,0 0 1,0 0-1,1 0 0,-1 0 0,0 0 1,0 0-1,1 0 0,-1 0 0,0 0 1,0 0-1,1 1 0,-1-1 0,0 0 0,0 0 1,0 0-1,1 0 0,-1 1 0,0-1 1,0 0-1,0 0 0,1 0 0,-1 1 0,0-1 1,0 0-1,0 0 0,0 1 0,0-1 1,0 0-1,0 0 0,0 1 0,0-1 0,0 0 1,0 0-1,0 1 0,0-1 0,0 0 1,0 1-1,0-1 0,0 0 0,0 0 0,0 1 1,0-1-1,0 0 0,0 0 0,0 1 1,-3 32-43,1-10 4,2-22 36,0 0 0,1 1 1,-1-1-1,0 1 0,1-1 1,-1 0-1,1 1 0,-1-1 0,1 0 1,0 1-1,0-1 0,-1 0 0,1 0 1,0 0-1,0 0 0,0 0 1,0 0-1,0 0 0,0 0 0,1 0 1,-1 0-1,0 0 0,0-1 0,1 1 1,-1-1-1,0 1 0,1-1 1,-1 1-1,1-1 0,-1 0 0,1 0 1,-1 1-1,0-1 0,1 0 0,2-1 1,6 1 16,0-1 0,-1-1 0,1 1 0,11-5 0,-8 3 15,-10 3-27,8-4 16,0 2-1,1-1 1,-1 2 0,1 0 0,0 0 0,-1 1 0,20 2 0,-30-2-97,1 0 0,-1-1 0,0 1 0,-1 0 0,1-1 0,0 1 0,0 0 0,0-1 0,0 1 0,0-1 0,0 1 0,0-1 0,-1 0 0,1 1 0,0-1 0,0 0 0,-1 0 0,1 0 0,0 1 0,-1-1 0,1 0 0,-1 0 0,1 0 0,-1 0 0,0 0 0,1 0 0,-1 0 0,0 0 0,0 0 0,0 0 0,1-2 0,3-33-1737,-6 17 1151,-1-1-163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19692,'17'12'1745,"6"-7"-1129,4 3-240,9 0 696,1 1-208,6-2 561,-3-7-961,-7-10-48,-4-7 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17300,'3'-4'792,"28"-34"3069,-30 36-3748,0 1 0,0 0 0,1-1 0,-1 1 0,1 0 0,-1 0 0,1 0 0,-1 0 0,1 0 0,-1 0 0,1 1 1,0-1-1,0 0 0,-1 1 0,1 0 0,0-1 0,0 1 0,0 0 0,-1 0 0,1 0 0,0 0 0,3 0 0,-5 1-94,1-1-1,0 1 0,-1-1 0,1 1 1,0-1-1,-1 1 0,1-1 0,-1 1 1,1 0-1,-1-1 0,1 1 0,-1 0 1,1-1-1,-1 1 0,0 0 1,1 0-1,-1-1 0,0 1 0,0 0 1,0 0-1,1 0 0,-1-1 0,0 1 1,0 0-1,0 0 0,0 0 1,-1 0-1,1-1 0,0 1 0,0 0 1,-1 1-1,-7 26-2,8-27-13,-13 28-14,9-21-6,0 0-1,0 1 0,1-1 0,1 1 0,-4 16 0,6-25 16,0 0 1,0 1 0,0-1-1,0 0 1,0 1 0,0-1-1,0 0 1,0 1 0,0-1-1,0 1 1,1-1 0,-1 0-1,0 1 1,0-1 0,0 0-1,0 1 1,1-1 0,-1 0 0,0 0-1,0 1 1,1-1 0,-1 0-1,0 0 1,0 1 0,1-1-1,-1 0 1,0 0 0,1 1-1,-1-1 1,0 0 0,1 0-1,15 0-17,15-9 31,-10-2 153,35-22-1,-38 21 52,0 2 0,34-16 0,-51 26-209,-1 0 1,1-1 0,0 1-1,0 0 1,0 0 0,-1 0-1,1 0 1,0 0 0,0 0-1,0 0 1,-1 0 0,1 0 0,0 1-1,0-1 1,0 0 0,-1 0-1,1 1 1,0-1 0,0 1-1,-1-1 1,1 0 0,0 1-1,-1-1 1,1 1 0,0 0 0,-1-1-1,1 1 1,-1-1 0,1 1-1,-1 0 1,1 0 0,-1-1-1,1 2 1,0-1-7,-1 1-1,1-1 1,0 0-1,0 0 1,1 0 0,-1 1-1,0-1 1,0 0-1,0 0 1,1-1-1,-1 1 1,0 0 0,1 0-1,-1-1 1,4 2-1,2-1 53,0-1 0,0 1 0,0-1-1,0 0 1,0-1 0,0 0 0,0 0-1,0-1 1,0 1 0,0-2 0,-1 1-1,9-4 1,7-6 293,0 0 0,22-18 0,-18 12 68,-26 18-411,1-1 0,-1 1-1,0 0 1,1 0 0,-1-1 0,0 1 0,1 0-1,-1 0 1,0 0 0,1 0 0,-1-1 0,1 1 0,-1 0-1,0 0 1,1 0 0,-1 0 0,1 0 0,-1 0-1,0 0 1,1 0 0,-1 0 0,1 0 0,-1 0-1,0 0 1,1 1 0,-1-1 0,0 0 0,1 0-1,-1 0 1,0 0 0,1 1 0,-1-1 0,0 0-1,1 0 1,-1 1 0,0-1 0,1 0 0,-1 0-1,0 1 1,0-1 0,0 0 0,1 1 0,-1-1-1,0 0 1,0 1 0,0-1 0,0 1 0,1-1-1,-1 0 1,0 1 0,0-1 0,0 1 0,0-1-1,0 0 1,0 1 0,0-1 0,0 1 0,-1 29-55,1-24 33,-1 1-131,1 0 0,0 0 0,1 0 0,0-1 0,0 1-1,0 0 1,1 0 0,3 9 0,-4-14 99,0-1 0,0 0 0,0 1 0,-1-1 0,2 1 0,-1-1 1,0 0-1,0 0 0,0 0 0,0 0 0,1 0 0,-1 0 0,1 0 0,-1 0 0,0 0 0,3 0 0,-2 0 20,1-1 1,-1 1-1,0-1 0,1 0 0,-1 0 0,0 0 0,1 0 1,-1 0-1,1-1 0,-1 1 0,0-1 0,1 0 0,-1 1 1,3-3-1,21-11-423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208 129 18412,'0'-1'147,"1"0"0,-1-1 0,0 1 1,0 0-1,0 0 0,0-1 0,-1 1 0,1 0 0,0-1 0,0 1 1,-1 0-1,1 0 0,-1-1 0,1 1 0,-1 0 0,0 0 1,1 0-1,-1 0 0,0 0 0,0-1 0,0 2 0,1-1 0,-3-1 1,1 0 75,0 1 0,-1-1 0,1 1 0,-1 0 0,0 0 0,1 0 0,-1 1 0,1-1 1,-1 1-1,-5-1 0,0 1 60,0 0 1,0 0 0,0 1-1,0 0 1,0 0 0,0 1-1,-8 3 1,6-1-186,1 1 0,-1 0 1,-15 11-1,22-14-101,0 1 0,0-1 1,0 1-1,0-1 0,0 1 1,0 0-1,1 0 0,0 1 0,-1-1 1,1 0-1,0 1 0,1 0 0,-3 4 1,4-8 1,0 1-1,0-1 1,0 0 0,0 1 0,0-1 0,0 1 0,0-1 0,0 0 0,0 1-1,0-1 1,0 0 0,0 1 0,0-1 0,0 1 0,0-1 0,0 0-1,0 1 1,0-1 0,1 0 0,-1 1 0,0-1 0,0 0 0,0 1-1,1-1 1,-1 0 0,0 1 0,1-1 0,-1 0 0,0 0 0,0 1 0,1-1-1,-1 0 1,0 0 0,1 1 0,17-1-14,17-9 7,-20 2 34,0-1 0,0 0 0,-1-1 1,0-1-1,-1 0 0,0-1 0,-1 0 0,0-1 0,-1-1 0,0 0 0,9-15 0,-18 26-13,9-16 41,-10 17-48,-1 0 0,1 0 0,-1 0 0,1 1 0,-1-1 0,0 0 0,1 0 0,-1 0 0,0 0 0,0 0 0,0 0 0,0 0 0,0 0 0,0 0 0,0 1 0,0-1 0,0 0 0,0-2 0,-1 3-6,1 0 1,-1 0 0,1 0 0,-1 0 0,1 0 0,-1 1 0,0-1 0,1 0 0,-1 0 0,1 0 0,-1 1 0,1-1 0,0 0 0,-1 0 0,1 1 0,-1-1 0,1 0 0,-1 1 0,1-1 0,0 0 0,-1 1 0,1-1 0,0 1 0,-1-1 0,1 1-1,0-1 1,0 1 0,0-1 0,-1 1 0,-10 16-19,7-12-45,1 1 0,0-1 0,0 0 0,0 1 0,1-1 0,0 1 0,0 0-1,0 0 1,1 0 0,0 0 0,0 0 0,0 9 0,1-14 15,0-1 1,0 1-1,1 0 1,-1 0-1,0 0 1,1 0-1,-1 0 0,1-1 1,-1 1-1,1 0 1,-1 0-1,1-1 1,0 1-1,-1 0 0,1-1 1,0 1-1,-1-1 1,1 1-1,0-1 1,0 1-1,-1-1 0,1 1 1,0-1-1,0 0 1,0 0-1,0 1 1,0-1-1,0 0 0,-1 0 1,1 0-1,0 0 1,0 0-1,0 0 1,0 0-1,0 0 0,0 0 1,0 0-1,0-1 1,0 1-1,0-1 1,5 0-249,-1-1 1,1 0-1,-1 0 1,0 0-1,7-5 1,-3 2 59,0-2 1,-1 1-1,0-1 1,0-1 0,10-13-1,15-21-539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0 612 16636,'0'1'83,"0"-1"1,0 0-1,0 1 1,0-1-1,1 1 1,-1-1-1,0 0 1,0 1-1,0-1 1,1 0-1,-1 1 1,0-1 0,0 0-1,0 1 1,1-1-1,-1 0 1,0 1-1,1-1 1,-1 0-1,0 0 1,1 1-1,-1-1 1,0 0-1,1 0 1,-1 0-1,1 0 1,-1 1 0,0-1-1,1 0 1,-1 0-1,1 0 1,-1 0-1,0 0 1,1 0-1,-1 0 1,1 0-1,-1 0 1,0 0-1,1 0 1,-1 0-1,1-1 1,-1 1 0,1 0-1,21-8 1776,0-2-1316,-2-1 1,1-1-1,-1-1 1,-1-1-1,-1-1 0,0 0 1,24-28-1,-7 4-293,-3-1 0,37-61 0,5-26 62,-62 103-282,-1 0-1,-1 0 0,10-40 1,-20 62-33,1 1 1,-1-1 0,1 1 0,-1-1 0,0 1 0,0-1-1,1 1 1,-1-1 0,0 0 0,-1 1 0,1-1 0,0 1-1,0-1 1,-1 1 0,1-1 0,-1 1 0,1-1 0,-1 1-1,-1-3 1,2 4 1,-1-1-1,1 1 1,0 0-1,-1 0 0,1-1 1,-1 1-1,1 0 1,-1 0-1,1 0 1,-1 0-1,1 0 0,-1-1 1,1 1-1,-1 0 1,1 0-1,-1 0 1,1 0-1,-1 1 0,1-1 1,-1 0-1,1 0 1,-1 0-1,-17 11-34,7-1 16,0 1 1,1 0 0,1 0-1,-14 21 1,-28 56-5,46-78 22,-33 61 48,4 2 0,3 2 1,3 1-1,4 1 0,-15 81 0,27-68-679,13-86-2077,5-13 1026,4-17 401,0-4 242,1-4-291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14995,'2'1'163,"-1"-1"0,0 1-1,0 0 1,0 0 0,1-1-1,-1 1 1,1-1 0,-1 1-1,0-1 1,1 0 0,-1 1-1,1-1 1,-1 0 0,0 0-1,1 0 1,-1 0 0,1 0-1,-1 0 1,1 0 0,-1-1-1,0 1 1,1-1 0,-1 1-1,1-1 1,-1 1 0,0-1-1,0 0 1,2 0 0,41-26 2016,-41 25-1900,38-28 888,-2-2-1,-1-2 0,53-61 1,-45 40-656,75-120 0,-118 171-501,4-7 17,0-1 0,0 0 0,-1 0 0,-1-1 0,0 0 0,4-15 0,-9 28-27,0 0 0,0-1 0,1 1-1,-1 0 1,0-1 0,0 1 0,0-1 0,0 1 0,0 0-1,0-1 1,0 1 0,0 0 0,0-1 0,0 1 0,0-1-1,0 1 1,0 0 0,0-1 0,0 1 0,0-1 0,0 1-1,0 0 1,-1-1 0,1 1 0,0 0 0,0-1 0,0 1-1,-1 0 1,1-1 0,0 1 0,0 0 0,-1-1 0,-10 8-16,-15 22-11,25-27 27,-55 75-5,3 2 0,4 2 0,-41 93 0,16-1 6,65-145-115,1 0 1,1 1 0,1-1 0,-2 41 0,7-67 42,1-1 1,0 1 0,0 0 0,0-1 0,0 1 0,0 0 0,0 0-1,0-1 1,1 1 0,-1-1 0,1 1 0,-1 0 0,1-1 0,0 1-1,-1-1 1,2 2 0,-2-3 28,1 1 0,-1-1 0,0 0 0,1 0 0,-1 0 0,0 0 0,0 0 0,1 0 1,-1 0-1,0 0 0,1 0 0,-1 0 0,0 0 0,1 0 0,-1 0 0,0 0 0,1 0 0,-1 0 0,0 0 0,1 0 0,-1 0 0,0 0 0,0-1 0,1 1 0,-1 0 0,0 0 0,1-1 0,12-13-901,76-135-4866,-27 40 4103,-46 84 2431,1 1 0,26-28-1,-40 48-352,0 1 0,0 0 1,1 0-1,-1 0 0,1 0 0,-1 1 0,1 0 0,0-1 0,0 1 0,5-1 0,-7 2-264,-1 1 0,1 0 0,0 0-1,-1-1 1,1 1 0,0 0 0,0 1 0,-1-1 0,1 0-1,0 0 1,-1 1 0,1-1 0,0 1 0,-1-1 0,1 1 0,-1 0-1,1 0 1,-1-1 0,1 1 0,-1 0 0,1 0 0,-1 1-1,0-1 1,0 0 0,1 0 0,-1 1 0,0-1 0,1 3 0,1 0-72,-1 1 1,0-1-1,0 0 1,0 1-1,-1 0 1,1-1-1,0 9 1,7 18 67,-9-30-97,1-1 1,-1 1-1,1 0 1,-1-1-1,1 1 1,-1-1 0,1 0-1,-1 1 1,1-1-1,-1 1 1,1-1-1,0 0 1,-1 1 0,1-1-1,-1 0 1,1 0-1,0 1 1,-1-1-1,1 0 1,0 0-1,-1 0 1,1 0 0,0 0-1,0 0 1,-1 0-1,1 0 1,0 0-1,-1 0 1,1-1 0,0 1-1,-1 0 1,1 0-1,0-1 1,0 1-1,30-16 132,-19 10-88,17-12 21,14-6 36,-41 23-103,1 0-1,0-1 0,0 1 1,0 1-1,0-1 1,0 0-1,0 1 1,0-1-1,0 1 1,0 0-1,5 0 1,-7 1-4,0-1-1,1 1 1,-1-1 0,0 1-1,0 0 1,0 0 0,0-1 0,0 1-1,0 0 1,0 0 0,0 0 0,0 0-1,0 0 1,-1 0 0,1 0 0,0 0-1,-1 0 1,1 1 0,-1-1-1,1 0 1,-1 0 0,1 0 0,-1 1-1,0-1 1,0 0 0,0 1 0,0-1-1,0 0 1,0 0 0,0 3 0,0 7 11,-1 0 1,-4 19 0,3-15-4,1-11 4,0 0-1,1 0 0,0-1 0,0 1 0,0 0 0,0 0 0,1 0 1,1 7-1,-2-11-7,1 1 0,-1 0 1,0-1-1,1 1 0,-1 0 1,1-1-1,-1 1 0,1-1 0,-1 1 1,1-1-1,-1 1 0,1-1 1,-1 1-1,1-1 0,0 0 1,-1 1-1,1-1 0,0 0 0,1 1 1,0-1 1,0 1-1,0-1 1,-1 0 0,1 0 0,0 0 0,0-1 0,0 1 0,0 0-1,0-1 1,4-1 0,4-2-317,-1 0 0,1-1 0,-1-1 1,1 1-1,-2-1 0,1-1 0,-1 0 0,0 0 0,0-1 0,-1 0 0,0 0 0,8-13 0,-9 11-495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175 492 14515,'0'0'84,"0"-1"1,0 1-1,0 0 1,1 0-1,-1 0 0,0-1 1,0 1-1,0 0 0,1-1 1,-1 1-1,0 0 0,0 0 1,0-1-1,0 1 0,0 0 1,0-1-1,0 1 0,0 0 1,0-1-1,0 1 0,0 0 1,0-1-1,0 1 1,0 0-1,0 0 0,0-1 1,0 1-1,0 0 0,0-1 1,0 1-1,-1 0 0,1-1 1,0 1-1,0 0 0,0 0 1,0-1-1,-1 1 0,1 0 1,0-1-1,-17-3 2006,-20 5 361,30 1-2248,1 0 0,-1 0 0,0 1 0,1-1 1,0 2-1,0-1 0,0 1 0,0 0 0,0 0 0,1 0 0,-1 1 0,-6 7 0,9-8-141,-1-1 0,1 1 0,0 0 0,0 0 0,1 0 0,-1 1 0,1-1 0,0 1 0,0-1 0,1 1-1,-1 0 1,1-1 0,0 1 0,0 0 0,0 0 0,1 0 0,0 0 0,0 6 0,1-9-42,-1-1-1,0 1 1,0-1 0,1 1-1,-1-1 1,1 1 0,0-1-1,-1 0 1,1 1 0,0-1-1,0 0 1,0 1-1,0-1 1,0 0 0,0 0-1,0 0 1,0 0 0,0 0-1,0 0 1,1 0 0,-1-1-1,2 2 1,0-1-5,0 0 0,0 0 1,0-1-1,0 1 0,1-1 0,-1 0 0,0 0 0,0 0 1,0 0-1,4-1 0,5-2-1,0 0 1,0 0-1,0-1 0,15-8 1,4-5 3,0-1 1,-1-1-1,-1-1 1,-1-2-1,28-28 0,-51 46-30,0-1 0,0 0-1,-1 0 1,0-1 0,0 1-1,0-1 1,5-10 0,-9 16 11,0 0-1,0 0 1,0 0 0,0 0 0,0 0 0,-1 0-1,1 0 1,0-1 0,0 1 0,0 0 0,0 0 0,0 0-1,0 0 1,0 0 0,0 0 0,0 0 0,0 0-1,0 0 1,-1 0 0,1 0 0,0 0 0,0-1-1,0 1 1,0 0 0,0 0 0,0 0 0,0 0 0,0 0-1,-1 0 1,1 0 0,0 0 0,0 0 0,0 0-1,0 0 1,0 0 0,0 0 0,0 0 0,-1 0-1,1 1 1,0-1 0,0 0 0,0 0 0,0 0 0,0 0-1,0 0 1,0 0 0,0 0 0,0 0 0,-1 0-1,1 0 1,0 0 0,0 0 0,0 0 0,0 1-1,0-1 1,0 0 0,0 0 0,0 0 0,-8 5-24,1 2 33,1 0 1,0 0-1,0 1 0,1 0 1,0 0-1,0 0 0,1 0 1,0 1-1,1 0 0,0-1 1,0 1-1,0 1 0,2-1 1,-1 0-1,0 11 0,2-18 0,0-1-1,0 1 1,0-1-1,0 0 0,1 1 1,-1-1-1,0 0 1,1 1-1,-1-1 0,1 0 1,-1 1-1,1-1 0,-1 0 1,1 0-1,0 1 1,0-1-1,0 0 0,0 0 1,0 0-1,0 0 1,0 0-1,0-1 0,0 1 1,0 0-1,3 1 0,-2-1 3,1-1 1,0 1-1,-1-1 0,1 0 0,0 0 0,-1 0 0,1 0 0,0 0 0,-1-1 0,1 1 0,0-1 0,3-1 0,7-2 10,-1-2 0,-1 1 0,1-1 0,15-11 0,-9 3-15,-1 0 0,0-1 0,16-19 0,-24 24-64,0-1 1,0 0 0,-2-1 0,1 0 0,-1 0-1,5-14 1,-19 31-154,-2 7 235,0 2 0,2-1-1,-1 1 1,2 0 0,0 1 0,1 0 0,0 0-1,1 0 1,-2 16 0,6-29-9,0-1 0,-1 1 0,1 0 0,0 0 0,0 0 0,1 0 0,-1 0 0,0 0 0,0-1 0,1 1 0,0 0 0,-1 0 0,1 0 0,0-1 0,-1 1 0,3 2 0,-2-3-5,0 0 0,0-1 1,-1 1-1,1-1 0,0 1 1,0-1-1,0 1 0,0-1 0,0 1 1,0-1-1,0 0 0,0 1 1,1-1-1,-1 0 0,0 0 0,0 0 1,0 0-1,0 0 0,0 0 1,2-1-1,3 0 11,1-1 1,-1 0 0,0-1-1,-1 0 1,1 0-1,0 0 1,9-7 0,14-15-156,0-1 0,-2-1 0,-1-1 0,23-33 0,-59 93-439,5-21 559,-18 48 69,22-55-40,0 0 0,0 0 1,0-1-1,0 1 0,1 0 0,0 0 0,0 0 0,0 0 0,0 0 0,0 0 0,1 0 0,1 5 0,-2-8-10,0 0 1,1 0 0,-1-1 0,0 1 0,1 0-1,-1-1 1,1 1 0,-1-1 0,1 1 0,-1-1-1,1 1 1,-1-1 0,1 1 0,0-1 0,-1 1-1,1-1 1,0 0 0,-1 1 0,1-1 0,0 0-1,-1 1 1,1-1 0,0 0 0,1 0-1,0 0 4,0 0-1,0 0 0,1 0 0,-1-1 0,0 1 0,0-1 0,0 1 0,0-1 0,2-1 0,4-2 12,1 0 0,-1-1 0,7-7 0,13-10-9,-2-1 0,-1-1 0,-1-1 0,-2-1 0,0-1 0,24-41 0,-12 10-211,-2-1 0,32-86 0,-61 137 166,3-7-118,7-30 0,-46 135 192,-9 17 590,36-88-529,-8 22 386,-14 79-1,26-109-441,1 1 1,0-1 0,0 1 0,1-1 0,1 1-1,0-1 1,0 1 0,1-1 0,1 1-1,0-1 1,9 21 0,-7-23-147,-6-13-134,-7-14-106,-21-30 43,-3 1 0,-1 2 0,-75-78 0,96 107 714,12 16-408,0 0 0,0 0 0,0-1 0,0 1 0,0 0 0,0 0 0,0 0 0,0 0 0,0 0 0,0-1 0,1 1 0,-1 0 0,0 0 1,0 0-1,0 0 0,0 0 0,0 0 0,0 0 0,0-1 0,0 1 0,1 0 0,-1 0 0,0 0 0,0 0 0,0 0 0,0 0 0,0 0 0,0 0 0,1 0 0,-1 0 0,0 0 1,0 0-1,0 0 0,0 0 0,0 0 0,1 0 0,-1 0 0,0 0 0,0 0 0,0 0 0,0 0 0,0 0 0,1 0 0,-1 0 0,0 0 0,0 0 0,0 0 0,0 0 0,0 0 0,0 0 1,1 0-1,-1 0 0,0 1 0,36 14 552,-21-8-430,18 6-234,1-2 0,0-1 0,0-2-1,1-1 1,41 2 0,-20-11-64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11602,'26'-3'3289,"0"0"-1,42-13 1,-60 14-3026,1-1 0,-1 0 0,1-1 1,-1 0-1,-1 0 0,1-1 0,0 0 1,-1-1-1,0 1 0,-1-1 0,9-9 1,-14 14-253,-1 1 0,1-1 1,-1 0-1,1 1 0,-1-1 1,1 0-1,-1 1 0,1-1 1,-1 0-1,0 1 1,1-1-1,-1 0 0,0 0 1,0 1-1,0-1 0,1 0 1,-1 0-1,0 1 0,0-1 1,0 0-1,0-1 0,-1 2-1,1-1-1,0 1 0,-1-1 0,1 1 0,-1 0 0,1-1 0,0 1 0,-1 0 0,1-1 0,-1 1 0,1 0 1,-1-1-1,1 1 0,-1 0 0,1 0 0,-1 0 0,1-1 0,-1 1 0,0 0 0,1 0 0,-2 0 0,-1 0 22,-1 0-1,0 0 0,0 0 0,0 0 0,0 1 0,-7 1 0,-4 5-1,0 0 1,0 1-1,0 0 1,1 2-1,0-1 1,1 2-1,0 0 1,1 0-1,-16 20 0,27-31-27,-4 6 21,1-1-1,0 0 1,-6 13 0,10-18-19,0 1 0,-1-1 0,1 1 0,0-1 0,0 1 0,0-1 0,-1 1-1,1 0 1,0-1 0,0 1 0,0-1 0,0 1 0,0-1 0,0 1 0,0 0 0,0-1 0,1 1-1,-1-1 1,0 1 0,0-1 0,0 1 0,1-1 0,-1 2 0,1-2 2,0 1 1,0-1 0,0 0-1,-1 1 1,1-1 0,0 0-1,0 1 1,0-1-1,0 0 1,0 0 0,0 0-1,0 0 1,0 0-1,0 0 1,0 0 0,0 0-1,0 0 1,0 0 0,1-1-1,28-6 73,-1-1-1,0-2 1,31-15 0,-33 13-58,1 2 1,0 0 0,38-7 0,-65 16-21,1 1 1,0 0 0,-1 0-1,1 0 1,0 0 0,-1 0-1,1 0 1,0 0 0,-1 0-1,1 1 1,0-1 0,-1 0-1,1 1 1,1 0 0,-2 0-1,0 0 1,0-1-1,-1 1 1,1 0-1,0-1 1,0 1-1,-1 0 1,1 0-1,-1 0 1,1-1 0,-1 1-1,1 0 1,-1 0-1,0 0 1,1 0-1,-1 0 1,0 0-1,1 1 1,-1 4 9,0 1-1,-1-1 1,1 1 0,-1-1 0,0 0-1,-3 8 1,-1 15 50,5-28-57,0 1 0,0-1 0,0 1 0,0-1 0,0 1 0,0-1 0,1 1 0,-1-1 0,1 1 0,-1-1 0,1 1 0,-1-1 0,1 0 0,0 1 0,-1-1 0,1 0 0,0 1 0,0-1 0,0 0 0,0 0 0,0 0 0,0 0 0,2 1 0,-1-1 2,1 0 1,0 1 0,0-1-1,-1-1 1,1 1-1,0 0 1,0-1 0,0 1-1,0-1 1,0 0-1,4 0 1,9-2 16,-1 0 0,1-1 0,24-8 0,-32 9-19,57-20 70,24-6-72,-89 28-3,0-1 0,1 1 0,-1 0 0,0 0 0,1 0 1,-1 0-1,0-1 0,1 1 0,-1 0 0,1 0 0,-1 0 0,0 0 0,1 0 0,-1 0 0,0 0 0,1 0 0,-1 0 1,0 0-1,1 0 0,-1 0 0,1 0 0,-1 1 0,0-1 0,1 0 0,-1 0 0,0 0 0,1 0 0,-1 1 0,0-1 0,0 0 1,1 0-1,-1 1 0,0-1 0,0 0 0,1 0 0,-1 1 0,0-1 0,0 0 0,0 1 0,1-1 0,-1 0 0,0 1 1,0-1-1,0 0 0,0 1 0,0-1 0,0 0 0,0 1 0,0-1 0,0 0 0,0 1 0,0-1 0,0 1 0,0-1 0,0 1 1,-10 27-55,0-2-1218,6-26 773,-5-2 153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20012,'-5'6'2185,"7"-1"-1353,4-3-392,4-2 1841,3-2-1641,6-5-352,2-3-144,1-1-296</inkml:trace>
  <inkml:trace contextRef="#ctx0" brushRef="#br0" timeOffset="1">142 19 17508,'-5'9'2136,"5"0"-1368,4-12 1641,2-6-1801,1-1 72,3 0-576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3 644 15179,'-2'15'1845,"5"-11"206,19-16 1063,-12 6-2812,222-161 4782,-184 127-4669,-2-2-1,64-76 0,-12-16 139,-82 110-352,-2-1 1,-1-1 0,16-43-1,-77 190 102,26-61-374,-78 248-322,99-302 177,-1 0 0,1 0 0,0 0 0,0 1 0,0-1 0,1 1 0,0-1 1,2 10-1,-2-15 200,0-1 0,0 0 1,0 1-1,0-1 0,0 0 1,0 1-1,1-1 0,-1 0 0,0 1 1,0-1-1,0 0 0,0 0 1,1 1-1,-1-1 0,0 0 1,0 0-1,1 1 0,-1-1 0,0 0 1,0 0-1,1 0 0,-1 0 1,0 1-1,1-1 0,-1 0 1,0 0-1,1 0 0,-1 0 1,0 0-1,1 0 0,-1 0 0,0 0 1,1 0-1,-1 0 0,0 0 1,1 0-1,-1 0 0,0 0 1,0 0-1,1 0 0,-1 0 1,1-1-1,6-2-584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19540,'13'3'1921,"17"-4"-1081,9-3-296,17-2 920,8-4-264,19-6-263,11 2-81,10-6-336,1-2-88,-5 1-208,-5-1-176,-15 3-424,-7 5-312,-18 0-744,-14 1-1225,-16 1 2097,-10 0-440,-12 0-361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3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136 123 22221,'10'-8'625,"0"0"1,1 1-1,1 0 1,-1 0-1,23-8 0,-17 7 74,19-8 267,39-13-1,-61 25-813,1 0 0,-1 1 0,1 0-1,0 1 1,27 0 0,-40 2-147,1 0 0,-1 0-1,0 0 1,0 1 0,0-1 0,1 1-1,-1-1 1,0 1 0,0 0 0,0 0-1,0 0 1,0 0 0,0 0-1,0 0 1,3 3 0,-4-3-2,0 0 0,-1 0 0,1 0 0,0 0 0,-1 0 0,1 1 0,-1-1 0,1 0 0,-1 0 0,0 1 0,0-1 0,1 0 0,-1 0-1,0 1 1,0-1 0,0 0 0,0 1 0,0-1 0,-1 3 0,-1 2 3,0 0 0,-1 1 0,0-1 0,0 0 0,0-1 0,-1 1 0,1 0-1,-9 7 1,-13 15 4,-1-2 0,-2-1-1,-54 39 1,-101 50 62,169-107-54,-40 23 72,49-28-78,0 0 0,0 0 0,1 0 0,-1-1 0,0 0 0,0 0 0,0 0 0,-11 0 0,16-1-12,0 0 1,-1 0-1,1 0 0,0-1 0,-1 1 0,1 0 1,-1 0-1,1 0 0,0 0 0,-1 0 1,1-1-1,0 1 0,-1 0 0,1 0 0,0-1 1,0 1-1,-1 0 0,1 0 0,0-1 1,0 1-1,-1 0 0,1-1 0,0 1 0,0 0 1,0-1-1,0 1 0,-1 0 0,1-1 1,0 1-1,0-1 0,0 1 0,0 0 0,0-1 1,0 1-1,0 0 0,0-1 0,0 1 0,0-1 1,0 1-1,0 0 0,0-1 0,1 0 1,5-15-35,1 7-12,-1-1-1,2 2 1,-1-1-1,1 1 1,0 0 0,15-10-1,-16 13 2,0 0 0,0 0 0,0 1 0,1 0 0,0 0-1,0 1 1,0 0 0,0 0 0,13-2 0,-19 5 34,1 0 0,0 0 0,-1 0 0,1 0 0,-1 1 0,1-1 0,0 1 0,-1-1 0,1 1 0,-1 0 0,1 0 0,-1 0 0,1 0 0,-1 1 0,0-1 0,0 1 0,1-1 0,-1 1 0,0 0 0,0 0 0,-1-1 0,1 2 0,0-1 0,-1 0 0,1 0 0,-1 0 0,0 1 0,1-1 0,-1 1 0,-1-1 0,1 1 1,0-1-1,0 3 0,3 12 4,-1 0 0,0 0 0,-2 0 0,0 20 0,0-12-8,0-15 17,-1 6 26,1-1 0,1 1 1,1-1-1,0 1 1,6 17-1,-8-31-7,0 1 0,0 0 0,0 0 0,0-1 0,1 1 0,0-1 0,-1 1 0,1-1 0,0 0 0,0 0 0,0 0 0,0 0 0,0 0 0,1 0-1,-1 0 1,1-1 0,-1 1 0,1-1 0,0 0 0,-1 0 0,1 0 0,0 0 0,0 0 0,0 0 0,0-1 0,-1 0 0,1 1 0,0-1 0,0 0 0,0 0 0,0-1 0,0 1 0,0-1 0,4 0 0,4-3 88,1 0-1,-1 0 1,-1-1 0,1 0 0,-1-1 0,0 0 0,0 0 0,17-16 0,-12 8 33,-1 1-1,-1-2 1,0 1 0,17-28 0,-28 38-153,1 0-1,-1 0 1,0-1-1,0 1 1,0-1-1,0 0 1,-1 1-1,1-8 1,-1 9-76,-1 1-1,0 0 1,0 0 0,-1 0 0,1 0 0,0 0 0,-1 0 0,1-1 0,-1 1-1,0 0 1,0 0 0,0 1 0,0-1 0,0 0 0,0 0 0,0 0 0,0 1-1,-1-1 1,1 0 0,-1 1 0,-1-2 0,-8-8-297,-1-4-127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4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9414 295 8906,'-36'-11'4099,"-347"-65"-2245,210 60-1363,-285-54 240,-88-8-641,190 61-126,-269-6-206,94 20-335,416 6 418,-250 18 23,77-3 149,-191 7-97,-131-9-184,-1-23 273,526 6 3,-793 38-35,362-5 43,76-29-44,167-4 0,-48 24-123,2 23-166,291-42 292,-56 14-92,0 4 0,-103 41 0,31-9-101,134-48 197,-138 51-55,139-48 77,1 0-1,0 2 1,1 0 0,0 1 0,-26 23 0,39-28-1,-1-1 1,1 2-1,1-1 1,-1 1-1,1-1 1,0 1 0,1 1-1,0-1 1,0 1-1,1 0 1,-2 10-1,-3 13 5,-4 61-1,3-19-2,-11 28 41,-7 53 114,24-131-134,2 0 1,1 1-1,0-1 1,7 37-1,5 10 65,4-2 0,42 118 0,-52-174-63,0-1-1,1 0 0,1 0 1,0 0-1,1-1 0,0 0 1,0-1-1,1 0 0,0-1 1,1 0-1,0 0 0,1-1 1,-1 0-1,22 9 0,14 4 7,0-3 0,84 22 0,-78-25-21,7 0-21,2-2-1,-1-2 0,2-4 0,122 0 1,308-36 34,-77 2 10,860 10-15,-476 17-66,-523-2 55,508-10 17,252-33-47,-113 15 65,-530 24-161,-192 2 71,-122 2 35,451-10-7,-2-24 34,-120-19 230,-364 50-218,0-2 0,0-1 0,55-19-1,-87 22 24,0 0-1,0-1 1,0 0-1,-1-1 0,0-1 1,0 0-1,0 0 1,-1-1-1,-1-1 1,0 0-1,0 0 1,0-1-1,-2 0 1,14-21-1,26-49-3,3 2 0,82-95 0,-118 156-27,0-1 1,-2 0-1,0-1 1,17-36 0,-25 45 13,-1 0 1,0-1 0,-1 1 0,-1-1 0,1 0-1,-2 0 1,0 0 0,0 0 0,-1 0 0,0 0 0,-3-13-1,-3-1 16,0-1-1,-2 2 0,-1-1 0,-1 1 0,-1 0 1,-1 1-1,-1 1 0,-1 0 0,-1 1 1,-1 0-1,-33-33 0,-6 0-100,-3 4-1,-117-83 1,108 90 1,-3 2-23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7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19076,'1'4'1976,"1"6"-1391,-2 19-249,-6 12 1432,-3 19-1344,2 8-120,-2 11 24,2 1-48,3 3-136,1-1-72,2-6-80,-1-8-136,1-15-688,1-5-280,-3-20 888,2-9-152,-4-12-200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8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 19828,'21'-21'747,"1"0"1,1 2-1,0 0 0,2 2 0,0 0 0,0 2 0,46-20 1,-41 24-650,0 2 1,1 0-1,0 3 1,1 0-1,0 2 1,59 0 0,-65 4-211,0 2 0,0 1 0,-1 1 0,0 1 1,0 1-1,0 1 0,0 1 0,45 23 0,-63-27 61,0 0 0,0 0 0,0 1-1,0 0 1,-1 1 0,0 0 0,0-1-1,0 2 1,4 6 0,-8-10 52,0 0 1,-1 0-1,1 0 1,-1 0-1,0 0 1,0 0-1,0 0 1,0 0-1,-1 1 1,1-1-1,-1 0 1,0 0-1,0 1 1,0-1-1,0 0 1,0 0-1,-1 1 1,0-1-1,1 0 1,-1 0-1,0 0 1,-1 0-1,1 0 1,0 0-1,-1 0 1,-3 4-1,-2 2 101,-1 1 1,0-1-1,-1 0 0,0-1 0,0 0 0,-1 0 0,0-1 0,0 0 1,-22 10-1,14-9 44,1-1-1,-2 0 1,1-2 0,-1 0 0,-31 4 0,44-8-222,-1 0 0,1-1 0,0 0 0,-1 0 0,1-1 0,0 0 0,-1 0 0,-11-4-1,15 4 46,0-1 0,-1 1 0,1-1 0,1 0 0,-1 0 0,0 0 0,0 0 0,1 0-1,-1-1 1,1 1 0,0-1 0,0 0 0,0 0 0,0 0 0,0 0 0,0 0 0,-1-5-1,-5-22-304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0:5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0 18468,'-17'24'1380,"-1"-1"0,-27 28 0,-18 20 109,36-34-1054,3 2-1,1 0 1,-33 79 0,32-55-44,-32 130 1,47-149-263,2 0 0,1 1 0,1 45 0,5-73-162,0 1 0,2-1 0,0 1-1,1-1 1,0 1 0,2-1 0,0-1-1,1 1 1,0-1 0,15 26 0,-18-37-18,0 0 1,0 0 0,1-1 0,0 1 0,0 0-1,0-1 1,0 0 0,1 0 0,-1-1-1,1 1 1,0-1 0,0 0 0,1 0-1,-1-1 1,0 1 0,1-1 0,0 0 0,-1-1-1,1 1 1,7 0 0,27-3-244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19092,'2'0'1408,"1"15"-1168,-5 7-120,-2 14 537,3 4-257,1 11-272,-2 1-112,2 1-16,0-3 32,2-10 16,-2-8-64,4-12-240,0-6-72,-2-15-361,2-4-119,-6-12 600,-3-7-200,-5-15-168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67 11859,'-8'10'4763,"16"-8"-3188,-2-1-1463,21 2 705,1-1 0,-1-1-1,0-1 1,44-6 0,2 0-324,209-31-168,-190 21-298,105-5 0,-169 22-17,0 1 1,0 1-1,-1 1 1,1 2-1,-1 1 1,26 10-1,-33-13-10,-1 0-1,1-1 0,0-2 0,-1 0 1,1 0-1,0-2 0,21-3 0,-7 1 9,-33 3-7,0 0 1,-1 0 0,1 0 0,0 0-1,-1 0 1,1 0 0,0 0-1,-1 0 1,1 0 0,-1 0 0,1 0-1,0 0 1,-1 1 0,1-1-1,0 0 1,-1 1 0,1-1 0,-1 0-1,1 1 1,-1-1 0,1 0 0,-1 1-1,1-1 1,-1 1 0,1-1-1,-1 1 1,0-1 0,1 1 0,-1 0-1,0-1 1,1 1 0,-1-1-1,0 2 1,0-1-23,0-1-1,0 1 1,0 0-1,0 0 1,0 0-1,0 0 1,0 0-1,-1-1 1,1 1-1,0 0 1,0 0-1,-1 0 1,1-1-1,-1 1 1,1 0-1,-1 0 1,1-1-1,-1 1 1,1-1-1,-1 1 1,0 0-1,1-1 1,-1 1-1,0-1 1,-1 1 0,-43 33-668,31-29 423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16660,'4'-1'2080,"3"-1"-1264,5-2-224,5 0 1401,10 1-785,6 0-200,10 0-344,3 2-136,4 1-103,0 1-129,2 1-592,-3 0-457,-11-2 649,-2 0-120,-12 2-72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5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25 16035,'-1'-19'4168,"1"13"-1253,-1 15-1432,-2 50-818,10 100 0,-7-153-656,1-1 1,0 0-1,0 1 0,1-1 1,-1 0-1,1 0 0,0 0 1,4 7-1,-5-11-5,0 0 1,0 0-1,0 0 1,0 0 0,0 0-1,0 0 1,0 0-1,0 0 1,0 0-1,0-1 1,0 1-1,0 0 1,1-1 0,-1 1-1,0-1 1,1 0-1,-1 1 1,0-1-1,1 0 1,-1 0-1,0 0 1,1 1-1,-1-2 1,0 1 0,1 0-1,-1 0 1,0 0-1,1-1 1,-1 1-1,0 0 1,0-1-1,1 1 1,-1-1 0,0 0-1,0 1 1,0-1-1,1 0 1,0-1-1,14-10 64,-1-1 0,0 0 0,0-2 0,-2 1 0,1-2 0,-2 0 0,12-19 0,21-27 160,-41 58-209,13-13 63,-17 17-82,0-1 1,1 1-1,-1 0 1,0 0 0,1 0-1,-1 0 1,1-1-1,-1 1 1,0 0-1,1 0 1,-1 0-1,1 0 1,-1 0 0,0 0-1,1 0 1,-1 0-1,1 0 1,-1 0-1,1 0 1,-1 1 0,0-1-1,1 0 1,-1 0-1,0 0 1,1 0-1,-1 1 1,0-1 0,1 0-1,-1 0 1,0 1-1,1-1 1,-1 0-1,0 1 1,1-1 0,-1 0-1,0 1 1,0-1-1,0 0 1,1 1-1,-1-1 1,0 0-1,0 1 1,0-1 0,0 1-1,0-1 1,0 0-1,0 1 1,0 0-1,3 8-10,-1 1-1,-1-1 0,1 18 0,-1-19 5,-1 0 1,1 0-1,0-1 0,0 1 0,1 0 1,0-1-1,6 14 0,-8-20 6,0 0-1,1 0 0,-1-1 1,0 1-1,1 0 1,-1-1-1,1 1 1,-1 0-1,1-1 1,-1 1-1,1 0 1,-1-1-1,1 1 1,0-1-1,-1 1 1,1-1-1,0 0 0,-1 1 1,1-1-1,0 0 1,0 1-1,0-1 1,-1 0-1,1 0 1,0 1-1,0-1 1,0 0-1,-1 0 1,1 0-1,1 0 0,0-1 3,0 0-1,0 0 0,-1 0 0,1 0 0,-1 0 0,1 0 0,-1 0 0,1-1 1,-1 1-1,1 0 0,-1-1 0,2-2 0,2-4 34,0 0-1,0-1 1,-1 0-1,5-12 1,-7 14 40,0-1-1,-1 0 1,0 0 0,0 0 0,-1 0 0,0 0 0,-1 0-1,-2-14 1,-2 8 149,5 14-224,-1 0 0,1 0 0,0 0 1,0 0-1,0 0 0,0 0 0,0 0 1,-1-1-1,1 1 0,0 0 0,0 0 1,0 0-1,0 0 0,0-1 0,0 1 1,0 0-1,0 0 0,0 0 0,0 0 1,0-1-1,0 1 0,0 0 1,0 0-1,0 0 0,0 0 0,0-1 1,0 1-1,0 0 0,0 0 0,0 0 1,0-1-1,0 1 0,0 0 0,0 0 1,0 0-1,0 0 0,0 0 0,0-1 1,0 1-1,1 0 0,17 3-515,-14-2 374,1 0 0,-1-1-1,1 1 1,0-1 0,-1 0 0,1 0 0,-1 0 0,1 0 0,0-1-1,-1 0 1,1 0 0,-1 0 0,0-1 0,1 1 0,-1-1 0,0 0-1,6-4 1,6-8-415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17140,'13'-1'1784,"2"1"-1072,5-1-296,6-1 865,1 1-457,6-2-2777,3 3 2145,0 0-408,-3 1-280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6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17380,'6'-5'1248,"9"-5"1127,-14 10-2308,-1 0 0,1 0 0,-1 0 0,1 0 0,-1 0 0,1 0 0,-1 0 1,0 0-1,1 1 0,-1-1 0,1 0 0,-1 0 0,1 0 0,-1 1 0,0-1 0,1 0 0,-1 0 0,0 1 1,1-1-1,-1 0 0,0 1 0,1-1 0,-1 0 0,0 1 0,1-1 0,-1 0 0,0 1 0,0-1 0,0 1 1,1-1-1,-1 1 0,0-1 0,0 0 0,0 1 0,0-1 0,0 1 0,0-1 0,0 1 0,0 0 0,6 32 823,3 42 1,-2-10-747,-6-57-123,1 9 18,0-1 0,2 0 0,10 31 0,-13-44-31,1 1 0,-1-1 0,1 0 1,0 0-1,0 1 0,1-1 0,-1-1 0,0 1 1,1 0-1,3 2 0,-4-3-2,0-1 0,0 0 1,0 0-1,0-1 0,0 1 0,0 0 0,0 0 0,0-1 1,0 0-1,0 1 0,0-1 0,0 0 0,0 0 1,1 0-1,-1 0 0,0 0 0,0 0 0,0-1 0,2 0 1,2-1 12,-1 0 0,0 0 0,0-1 1,0 0-1,-1 0 0,1 0 0,-1 0 1,0-1-1,1 1 0,5-9 0,3-3 77,17-28 1,-16 19-11,-1 0 1,-1-1 0,-1 0-1,12-46 1,-18 57-77,-2 17-21,-3 25-30,0-16 35,0-6 4,0 1 1,1-1-1,0 1 0,0 0 1,0-1-1,1 0 1,0 1-1,0-1 0,7 12 1,-8-16 2,1 0 1,-1-1-1,1 1 1,-1 0 0,1-1-1,0 1 1,-1-1-1,1 1 1,0-1 0,0 0-1,0 0 1,0 0-1,0 0 1,1 0-1,-1-1 1,0 1 0,0 0-1,0-1 1,1 0-1,-1 1 1,0-1 0,1 0-1,-1 0 1,0-1-1,0 1 1,1 0 0,-1-1-1,0 1 1,0-1-1,1 0 1,-1 0-1,3-1 1,5-3 3,-1 0 1,1 0-1,-1-1 0,0 0 1,-1 0-1,1-1 1,-1-1-1,9-10 0,-5 5 6,0-1 0,-2-1-1,0 0 1,10-20-1,-18 30-227,-10 17-227,-12 22-664,15-22 809,1-4 97,0 0 0,-1 1 0,0-1-1,-9 11 1,2-7-314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19044,'5'-13'2089,"-5"7"-1457,-2 6-296,4 5 1488,4 5-1656,-4 0-704,6 4 1520,2-1-1088,2 4-16,7 0-88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192 183 18284,'0'-1'127,"0"0"0,0 0 1,0 0-1,0-1 0,0 1 1,0 0-1,0 0 0,0 0 1,0 0-1,-1 0 0,1 0 0,0 0 1,-1 0-1,1 0 0,-1 0 1,1 0-1,-1 0 0,0 1 0,1-1 1,-1 0-1,0 0 0,1 0 1,-1 1-1,0-1 0,0 0 0,0 1 1,0-1-1,0 1 0,0-1 1,0 1-1,0-1 0,0 1 1,0 0-1,0 0 0,0-1 0,0 1 1,0 0-1,0 0 0,0 0 1,0 0-1,0 0 0,0 0 0,-1 0 1,-2 1 57,0 0 0,0 0 0,0 0 0,0 1 0,0-1 0,0 1 0,0 0 0,1 0 0,-1 0 0,-3 4 0,-4 4-151,0 1 0,1 0-1,0 1 1,1 0 0,1 0-1,0 1 1,0 0 0,1 1 0,1 0-1,0 0 1,1 0 0,1 0-1,0 1 1,1 0 0,0 0 0,2 0-1,-1 26 1,2-39-35,0 0 0,0 0 1,0 0-1,0 0 0,1 0 0,-1 0 0,1 0 1,-1 0-1,1 0 0,0 0 0,0 0 0,0 0 1,0 0-1,0 0 0,0-1 0,1 1 0,-1 0 1,1-1-1,-1 1 0,1-1 0,2 2 0,-2-2 1,0 0 0,0-1-1,0 1 1,0-1 0,0 1-1,0-1 1,0 0 0,0 0-1,0 1 1,0-2 0,0 1-1,0 0 1,1 0-1,-1-1 1,0 1 0,0-1-1,0 0 1,0 1 0,-1-1-1,1 0 1,3-2 0,6-4 2,-2 0 0,1 0 1,-1-1-1,0 0 0,13-15 1,36-53 27,-44 58-20,12-18 12,0-2-1,-3 0 0,-1-2 1,28-72-1,-48 107-17,0 0 1,-1 0-1,1-1 0,-1 1 1,-1-1-1,1-7 0,-1 12-3,0 1-1,0-1 0,0 0 1,0 1-1,0-1 0,0 1 1,-1-1-1,1 0 0,0 1 1,0-1-1,-1 0 0,1 1 1,0-1-1,-1 1 0,1-1 1,-1 1-1,1-1 0,-1 1 1,1-1-1,-1 1 0,1 0 1,-1-1-1,0 0 0,0 1 0,-1 0-1,1 0 1,-1-1-1,1 1 1,0 0-1,-1 0 1,1 1 0,-1-1-1,1 0 1,0 0-1,-1 1 1,1-1-1,-1 0 1,1 1-1,-2 1 1,-10 5-7,0 0 1,1 1 0,0 1-1,0 0 1,1 1 0,0 0 0,1 0-1,0 1 1,0 1 0,1 0-1,1 0 1,0 0 0,1 1-1,-7 16 1,13-26-7,0-1 0,0 1 0,0 0 0,0 0 0,0 0 0,1 0 0,-1 0 0,1 0 0,0 0 0,0 0 0,0 0 0,0 0 0,1 0 0,-1 0 0,1 0-1,0 0 1,-1 0 0,1 0 0,1 0 0,-1 0 0,3 4 0,-1-3-15,0-1-1,0 0 0,1 0 1,-1 0-1,1 0 0,0-1 1,0 1-1,0-1 0,0 0 1,0 0-1,0-1 0,0 1 1,9 1-1,8 2-93,-6-2 73,1 1-1,-1 1 1,0 0-1,22 11 1,-33-14 22,0 1 1,0-1 0,-1 1-1,1 0 1,-1 0 0,1 0 0,-1 1-1,0-1 1,0 1 0,-1-1-1,1 1 1,-1 0 0,0 0-1,0 0 1,0 1 0,0-1 0,-1 0-1,1 1 1,-1-1 0,1 8-1,-2-2-453,1 0-1,-1 0 0,-2 13 0,0-47 527,6-6-321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16283,'0'0'94,"1"0"0,0 0 0,-1 0 0,1 0 0,0 0 0,-1 0 0,1 0 0,-1 1 0,1-1 0,0 0 0,-1 0 0,1 1 0,-1-1 0,1 0 0,-1 1 0,1-1 0,-1 0-1,1 1 1,-1-1 0,1 1 0,-1-1 0,0 1 0,1-1 0,-1 1 0,0-1 0,1 1 0,-1-1 0,0 1 0,0 0 0,1-1 0,-1 1 0,0-1 0,0 1 0,0 0 0,0-1-1,0 1 1,0 0 0,0-1 0,0 1 0,0 0 0,-7 32 1742,4-23-698,-34 164 2233,26-107-3660,-3 134 1,14-189 130,0-6-40,1 0 1,-1 0-1,-1-1 1,1 1 0,-1 0-1,0-1 1,0 1-1,-4 10 1,5-16 175,0 0-1,0 0 1,0 0 0,0 1 0,0-1-1,0 0 1,-1 0 0,1 0 0,0 0-1,0 0 1,0 0 0,0 1-1,0-1 1,-1 0 0,1 0 0,0 0-1,0 0 1,0 0 0,0 0 0,0 0-1,-1 0 1,1 0 0,0 0 0,0 0-1,0 0 1,0 0 0,-1 0 0,1 0-1,0 0 1,0 0 0,0 0 0,0 0-1,-1 0 1,1 0 0,0 0 0,0 0-1,0 0 1,0 0 0,0 0 0,-1-1-1,1 1 1,0 0 0,0 0 0,0 0-1,0 0 1,0 0 0,0 0 0,0 0-1,-1-1 1,1 1 0,0 0 0,0 0-1,-6-10-586,6 9 525,-92-202-2335,72 154 3197,15 38-464,3 6-32,-1 0 0,1 0 0,0 0 1,0 0-1,1-1 0,0 1 0,0-1 0,-1-9 1,2 15-235,0-1 1,1 0 0,-1 1-1,0-1 1,0 1 0,0-1 0,1 1-1,-1-1 1,0 1 0,1-1-1,-1 1 1,0-1 0,1 1 0,-1 0-1,1-1 1,-1 1 0,1-1-1,-1 1 1,1 0 0,-1 0 0,1-1-1,-1 1 1,1 0 0,-1 0-1,1 0 1,-1-1 0,1 1 0,0 0-1,-1 0 1,1 0 0,-1 0-1,2 0 1,19 2 630,-17-2-561,39 7-118,97 10-3581,-101-15 2807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1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 10698,'-1'-2'72,"1"-1"-56,-2 1 8,1 1 176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172 303 11891,'-1'-1'328,"1"0"0,-1-1 1,1 1-1,-1 0 1,0 0-1,0-1 1,1 1-1,-1 0 0,0 0 1,0 0-1,0 0 1,0 0-1,0 0 1,-1 0-1,1 1 0,0-1 1,0 0-1,0 1 1,-1-1-1,1 1 1,0-1-1,-1 1 0,1-1 1,0 1-1,-1 0 1,1 0-1,-1 0 1,-1 0-1,1 0-126,-1 0 1,0 0-1,0 1 0,1-1 0,-1 1 1,0 0-1,1-1 0,-1 1 0,1 1 1,-1-1-1,1 0 0,-1 1 0,-2 2 1,-5 5-147,1 1 1,0 0 0,0 0 0,2 1-1,-1 0 1,1 0 0,1 1 0,0 0-1,0 0 1,2 0 0,-1 1 0,1-1-1,1 1 1,1 0 0,-3 26 0,5-37-56,0 0 1,0 0-1,0 0 1,0 0 0,1 0-1,-1 0 1,1 0-1,-1 0 1,1 0 0,0 0-1,-1-1 1,1 1-1,0 0 1,0 0 0,1 0-1,-1-1 1,0 1-1,2 1 1,-2-2 1,1 0 0,-1 0 1,1-1-1,0 1 0,-1 0 1,1-1-1,-1 1 0,1-1 1,0 1-1,0-1 0,-1 0 0,1 0 1,0 0-1,0 0 0,-1 0 1,1 0-1,0 0 0,-1-1 0,1 1 1,0-1-1,2 0 0,3-2 18,-1 0 0,0 0-1,0-1 1,0 1 0,0-2-1,0 1 1,-1 0 0,0-1-1,0 0 1,0 0-1,4-7 1,4-6 97,0 0 1,11-23-1,3-18 186,-25 53-256,1 0-1,-2 0 1,1 0 0,-1 0 0,0 0-1,0 0 1,-1-1 0,0-6 0,-5 19 81,-1 9-108,4-4-20,0-1 0,0 1-1,0 19 1,2-28-5,1 0-1,-1 0 1,0 0 0,0 0-1,1 0 1,-1 0 0,1 0-1,0 0 1,0 0 0,0 0-1,2 4 1,-3-5 0,1-1 0,0 1 0,0 0 0,0-1 1,-1 1-1,1 0 0,0-1 0,0 1 0,0-1 0,0 0 0,0 1 0,0-1 0,0 0 0,0 1 1,0-1-1,0 0 0,0 0 0,0 0 0,1 0 0,-1 0 0,0 0 0,0 0 0,0 0 0,0-1 1,1 1-1,5-2-4,0-1 1,0 0 0,-1 0-1,1 0 1,-1-1 0,0 1-1,0-2 1,8-5 0,45-46-29,-46 43 27,19-20-2,-2-1 0,-1-1 0,-2-2 0,-1-1 1,26-52-1,-49 82-116,-9 15 63,-10 16 8,3 0 62,0 0-1,1 1 1,2 0-1,0 0 1,2 1 0,1 1-1,0-1 1,2 1 0,1 0-1,2 1 1,0-1-1,1 0 1,4 27 0,7 27-198,-4-49-74,-2 0 1,-2 1 0,0 0-1,-4 32 1,2-63 253,0-1 1,0 1 0,0 0-1,0-1 1,0 1 0,0-1-1,0 1 1,0 0 0,0-1-1,-1 1 1,1-1 0,0 1-1,0 0 1,-1-1 0,1 1-1,0-1 1,-1 1 0,1-1-1,0 1 1,-1-1 0,1 1-1,-1-1 1,1 1 0,-1-1-1,1 0 1,-1 1-1,0-1 8,1-1-1,-1 0 0,1 1 1,-1-1-1,1 1 1,-1-1-1,1 0 0,0 1 1,-1-1-1,1 0 0,0 1 1,0-1-1,0 0 0,-1 0 1,1 1-1,0-1 0,0 0 1,0 0-1,0 1 0,0-1 1,0 0-1,1-1 0,0-24 3,1-1 0,2 1 0,1-1 0,1 1 0,1 1-1,18-44 1,3 5 37,50-79 0,24-6 79,-16 26 103,-96 139-188,0 0 1,1 1-1,0 0 0,2 0 1,0 1-1,1 0 1,1 0-1,0 1 1,1-1-1,-2 36 1,30 218 103,-7-122 50,-15-128-72,-2 38 0,0-52-41,-1-1 0,0 1 0,-1-1 0,0 0 1,0 1-1,0-1 0,-1 0 0,-5 9 0,8-15-56,0-1 0,0 0 0,0 0 0,0 0 0,0 1 0,0-1 1,-1 0-1,1 0 0,0 0 0,0 0 0,0 1 0,0-1 0,0 0 0,0 0 0,0 0 0,0 0 0,-1 1 0,1-1 0,0 0 0,0 0 0,0 0 0,0 0 0,-1 0 0,1 0 0,0 1 0,0-1 0,0 0 0,0 0 0,-1 0 0,1 0 0,0 0 1,0 0-1,0 0 0,-1 0 0,1 0 0,0 0 0,0 0 0,0 0 0,-1 0 0,1 0 0,0 0 0,0 0 0,0 0 0,-1 0 0,1 0 0,0-1 0,0 1 0,-1 0 0,-2-13 353,1-17 24,23-131 388,-16 135-800,1 0 0,2 1 0,0 0 0,14-28-1,-19 49-24,-1 0 0,1-1 0,0 1 0,0 0 0,1 0 0,-1 1 0,1-1 0,0 1 0,7-5 0,43-21-633,-42 23 526,0 0 0,-1 0-1,19-14 1,-24 15 107,0-1 1,0 0-1,0-1 0,9-13 0,-13 17 54,0-1-1,0 1 1,0 0-1,-1-1 0,1 1 1,-1-1-1,0 0 0,0 1 1,0-1-1,-1 0 1,1 0-1,-1 0 0,0-4 1,0 8-5,0-1 1,0 1-1,0-1 1,0 1-1,0-1 1,0 1 0,0-1-1,0 1 1,0-1-1,0 0 1,-1 1-1,1-1 1,0 1-1,0-1 1,-1 1 0,1 0-1,0-1 1,-1 1-1,1-1 1,0 1-1,-1 0 1,1-1-1,0 1 1,-1-1 0,1 1-1,-1 0 1,1 0-1,-1-1 1,1 1-1,-1 0 1,1 0 0,-1 0-1,1-1 1,-1 1-1,1 0 1,-1 0-1,1 0 1,-1 0-1,0 0 1,1 0 0,-1 0-1,1 0 1,-1 0-1,1 0 1,-1 1-1,1-1 1,-1 0-1,1 0 1,-1 0 0,0 1-1,-2 1 9,0-1 0,1 1 0,-1-1-1,0 1 1,1 0 0,-1 0 0,-3 5 0,-3 4 14,0 1-1,1 0 1,1 1 0,0 0 0,-6 14 0,10-20-23,0 1 1,1-1-1,0 1 1,0-1-1,0 1 1,1 0-1,0 0 1,1 0-1,0 0 1,1 14-1,-1-20-1,1-1 0,-1 1 0,0-1 0,1 1 0,-1-1 0,1 0 0,0 1 0,-1-1 0,1 0 0,0 0 0,0 1 0,0-1 0,0 0 0,0 0 0,0 0 0,0 0 0,0 0 0,0 0 0,0 0 0,3 1 0,-2-1 1,1-1 0,-1 1 0,1 0 0,-1-1 0,1 0 0,-1 0 0,1 0-1,-1 0 1,1 0 0,-1 0 0,4-1 0,6-2 7,-1-1 1,1 0 0,-1 0-1,11-7 1,-18 9-8,47-26 40,-34 18-26,0 0 0,1 1 0,29-9 0,-44 17-16,-1 0-1,0 0 1,1 1 0,0-1-1,-1 1 1,1 0 0,-1 0-1,1-1 1,-1 2 0,1-1-1,0 0 1,-1 1 0,1-1-1,-1 1 1,1 0 0,-1-1-1,1 1 1,-1 1-1,3 0 1,-3 0-1,1 1 0,-1-1 0,0 1 1,0-1-1,0 1 0,0 0 0,0 0 0,0 0 0,-1 0 0,1 0 0,-1 0 1,0 0-1,1 7 0,2 4 0,-3-8 1,0-1-1,0 1 0,1-1 0,0 1 0,0-1 0,3 5 0,-5-9 1,1 0 0,0 0 0,-1 0 0,1-1 0,0 1 0,-1 0 0,1-1 0,0 1 0,0-1 0,0 1 0,-1-1 0,1 1 0,0-1-1,0 1 1,0-1 0,0 0 0,0 1 0,0-1 0,0 0 0,0 0 0,0 0 0,0 0 0,0 0 0,0 0 0,0 0 0,0 0 0,0 0 0,0-1 0,0 1-1,0 0 1,0-1 0,0 1 0,0-1 0,0 1 0,-1-1 0,1 1 0,0-1 0,0 1 0,0-1 0,0-1 0,89-70-529,-90 71 511,1 1 0,-1-1 1,0 1-1,1-1 0,-1 1 1,1-1-1,0 1 0,-1 0 1,1 0-1,-1-1 0,1 1 1,-1 0-1,1 0 0,0-1 1,-1 1-1,1 0 0,0 0 1,-1 0-1,1 0 0,0 0 1,-1 0-1,1 0 0,-1 0 0,1 0 1,0 0-1,-1 1 0,1-1 1,0 0-1,-1 0 0,1 0 1,-1 1-1,1-1 0,-1 0 1,1 1-1,-1-1 0,1 1 1,-1-1-1,1 0 0,-1 1 1,1-1-1,-1 1 0,1-1 1,-1 1-1,0 0 0,1-1 1,-1 1-1,0-1 0,0 1 1,0 0-1,1-1 0,-1 1 1,0-1-1,0 1 0,0 0 1,0-1-1,0 1 0,0 0 1,0 0-1,0 5-113,0 0-1,0 1 1,0-1 0,-3 12 0,-15 41 735,18-57-455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0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33 16628,'3'-11'1133,"5"-11"6120,-8 34-5967,-20 170 868,6-74-1939,2 9-262,2 152 0,11-265 59,2 30 186,-3-32-199,1 0-1,-1-1 1,1 1 0,-1 0 0,1-1 0,0 1 0,-1-1 0,1 1 0,0-1 0,0 1 0,0-1 0,0 0-1,1 1 1,-1-1 0,0 0 0,3 2 0,7-1-87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13331,'0'1'157,"0"-1"-1,1 1 1,-1-1 0,0 0 0,1 1-1,-1-1 1,0 1 0,1-1 0,-1 0-1,1 1 1,-1-1 0,1 0 0,-1 1-1,1-1 1,-1 0 0,1 0 0,-1 0-1,1 1 1,-1-1 0,1 0 0,-1 0 0,1 0-1,0 0 1,-1 0 0,1 0 0,-1 0-1,1 0 1,-1 0 0,1 0 0,-1-1-1,1 1 1,1 0 0,27-5 1038,-20 3-690,293-37 2553,-79 13-2623,201-12 292,-407 37-722,18-3-37,0-1 0,0-3 0,36-11 0,-66 17 14,50-8-1738,-10 1-4259,-43 9 5362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1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37 15507,'1'-2'342,"1"-1"0,-1 1 0,0-1 0,0 0 0,0 1 0,0-1 0,0 0 0,0-3-1,-1 6-271,0-1 0,0 1 0,0 0 0,0-1 0,0 1 0,0-1 0,0 1 0,0 0 0,0-1 0,0 1 0,-1 0 0,1-1 0,0 1 0,0 0 0,0-1 0,0 1 0,-1 0 0,1-1 0,0 1 0,0 0 0,-1 0 0,1-1 0,0 1-1,-1 0 1,1 0 0,-1-1 0,0 1 97,0 0-1,0 0 0,0-1 0,0 1 0,0 0 0,0 0 0,0 0 1,0 0-1,-1 1 0,1-1 0,0 0 0,0 0 0,-2 1 1,-4 2 138,0 1 1,0-1 0,0 1 0,0 0-1,1 1 1,-1 0 0,1 0 0,0 0 0,1 0-1,-10 12 1,-6 10-134,-19 32 0,37-54-109,-16 25 22,2 1 1,2 0-1,-17 46 0,25-57-38,1-1-1,1 1 0,1 0 0,1 0 0,1 0 0,0 0 0,2 26 0,0-42-38,1 1 0,-1-1 0,1 1-1,0 0 1,0-1 0,1 1-1,-1-1 1,1 0 0,0 1 0,0-1-1,0 0 1,1 0 0,-1 0-1,1 0 1,0-1 0,0 1-1,0-1 1,1 0 0,-1 0 0,1 0-1,0 0 1,8 4 0,-6-4-8,1-1 0,-1 0 1,1 0-1,0-1 0,0 0 1,0 0-1,0 0 1,0-1-1,0 0 0,0 0 1,0-1-1,0 0 0,0 0 1,9-4-1,-2 1 9,0 0-1,0-2 0,20-10 1,-30 14 4,-1 0 0,1 0 0,-1 0 0,1 0 0,-1-1 0,0 0 0,0 0 0,0 0 0,0 0 0,-1 0 0,1 0 0,-1-1 0,0 1 0,0-1 0,0 1 0,0-1 0,1-6 0,-3 8 0,0 0 0,0 0 0,0 0 0,0 0 0,0 0 0,-1 0 0,1 0 0,-1 0 0,1 0 0,-1 0 0,0 0 0,0 0 0,0 1-1,0-1 1,0 0 0,0 0 0,0 1 0,-1-1 0,1 1 0,-1-1 0,1 1 0,-1 0 0,1-1 0,-1 1 0,0 0 0,-2-1 0,-7-4 50,1 1 0,-1 0 0,-14-4 0,20 7-41,-31-7 45,-41-5 0,101 11-122,1-1-1,-1-1 1,30-9 0,-37 8 23,0 1 0,1 0 0,0 2 0,0 0 0,0 1 0,0 1-1,32 1 1,-47 1 25,0 0 0,0-1-1,1 1 1,-1 1-1,0-1 1,0 0 0,0 1-1,-1-1 1,1 1 0,0 0-1,0 0 1,-1 0-1,1 0 1,-1 0 0,0 1-1,0-1 1,0 1 0,0 0-1,0-1 1,0 1-1,-1 0 1,1 0 0,-1 0-1,0 0 1,0 0-1,0 0 1,0 1 0,0 2-1,1 10-9,-1 0-1,0-1 0,-1 1 0,-2 23 0,2-33 15,-1 5-30,-1 1 0,0 0 0,0 0 0,-1-1 0,-1 1 0,0-1 0,-9 19 0,8-25-538,4-11 374,4-17 60,8-11-81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55 157 18500,'8'2'355,"1"0"0,0 0 0,0-1 0,0 0 1,0 0-1,0-1 0,0 0 0,0-1 0,0 0 0,0-1 0,-1 1 0,17-7 0,-10 3-182,0-1-1,0 0 0,-1-2 0,0 1 0,-1-2 0,17-12 0,-26 18-125,-1 0 0,0 0 0,0 0 0,0 0 0,0 0 1,-1-1-1,1 1 0,-1-1 0,3-5 0,-5 8-31,1 0-1,-1-1 1,0 1 0,1 0 0,-1 0 0,0 0 0,0-1 0,0 1-1,0 0 1,0-1 0,0 1 0,0 0 0,-1 0 0,1-1 0,0 1 0,-1 0-1,1 0 1,-1 0 0,1 0 0,-1-1 0,1 1 0,-1 0 0,0 0-1,0 0 1,1 0 0,-1 0 0,0 1 0,0-1 0,0 0 0,0 0-1,0 0 1,0 1 0,0-1 0,0 1 0,-2-1 0,-3-2 24,0 1 0,0-1 1,0 2-1,-1-1 1,1 1-1,-1 0 0,1 0 1,-1 1-1,1 0 0,-1 0 1,1 0-1,-1 1 0,1 0 1,-1 0-1,1 1 0,0 0 1,0 0-1,0 0 0,0 1 1,-11 6-1,5-2-33,-1 0 0,2 1-1,-1 1 1,1 0 0,0 1 0,1 0-1,0 0 1,-12 19 0,12-15-6,1 0 0,1 1 0,1 0-1,-11 29 1,16-39-2,1 1 1,-1 0-1,1 0 0,0 0 0,0 0 0,0 0 1,1 0-1,0 0 0,1 0 0,-1 0 0,1 0 1,0 0-1,0 0 0,1 0 0,0-1 0,4 10 1,-5-13-1,1 1 1,-1-1-1,1 1 1,0-1 0,0 0-1,0 0 1,0 0-1,0 0 1,0 0 0,1 0-1,-1-1 1,1 1-1,-1-1 1,1 0-1,0 1 1,4 0 0,-2-1-3,0 0 0,0 0 0,0-1 1,0 0-1,0 0 0,0 0 0,0 0 0,10-3 1,2-2-5,-1 0 0,0-1 1,0-1-1,23-14 0,-7 2-11,-1-2-1,-1 0 0,0-3 1,-2 0-1,-1-2 0,-1 0 1,-1-2-1,39-58 0,-59 74-57,-12 16 40,-14 21 31,11-9 78,1 1 1,1 0-1,0 1 1,2 0-1,0 0 1,0 1-1,2-1 1,-4 36-1,8-50-54,0 0 0,0 0-1,0 0 1,1 0 0,-1-1-1,1 1 1,0 0 0,0 0-1,0-1 1,0 1 0,1-1-1,-1 1 1,1-1 0,0 1-1,0-1 1,4 4-1,-5-6-9,1 1-1,0-1 0,0 1 0,0-1 0,0 0 0,0 0 0,0 1 0,1-1 0,-1-1 0,0 1 0,1 0 0,-1-1 0,0 1 0,1-1 0,-1 0 0,1 1 0,-1-1 1,1 0-1,-1-1 0,0 1 0,1 0 0,-1-1 0,1 1 0,-1-1 0,0 0 0,1 0 0,2-1 0,6-4 9,0 0-1,0-1 1,-1 0 0,0 0-1,0-1 1,-1 0-1,0-1 1,0 0 0,13-19-1,-2 0 55,-2-1 0,22-44 0,-37 67-60,-1 2 4,0 0 0,0-1 0,-1 1 0,1-1 0,0-5 0,-4 10 51,-5 7-36,-6 11-8,4-1 4,0 1 1,-11 33 0,18-43-16,-1 1-1,1-1 1,1 0-1,0 1 1,0-1-1,0 1 0,1 0 1,2 15-1,-2-23-3,0 1-1,0-1 1,0 0-1,0 0 1,1 1-1,-1-1 1,0 0-1,1 0 1,-1 1-1,1-1 0,-1 0 1,1 0-1,0 0 1,-1 0-1,1 0 1,0 0-1,0 0 1,0 0-1,0 0 1,0-1-1,0 1 1,0 0-1,0 0 1,0-1-1,0 1 1,0-1-1,0 1 1,1-1-1,-1 1 0,0-1 1,0 0-1,1 0 1,-1 1-1,0-1 1,0 0-1,1 0 1,-1 0-1,0 0 1,0-1-1,1 1 1,-1 0-1,0-1 1,0 1-1,1 0 1,1-2-1,2 0 38,1-1 1,-1 0-1,0 0 0,0-1 0,0 1 1,-1-1-1,1 0 0,5-7 0,-3 2 27,0 0 0,-1-1-1,0 0 1,0 0 0,-1-1 0,0 1-1,-1-1 1,0 0 0,-1 0-1,0-1 1,-1 1 0,0-1-1,0 1 1,-2-24 0,0 34-66,0 0-1,0 0 1,0-1 0,0 1 0,-1 0 0,1-1 0,-1 1 0,1 0 0,-1 0 0,1 0 0,-1 0 0,0-1-1,1 1 1,-1 0 0,0 0 0,0 0 0,0 0 0,0 1 0,0-1 0,0 0 0,0 0 0,0 1 0,-2-2-1,2 2-17,1 0-1,-1 0 0,0 0 0,0 0 0,1 0 0,-1 0 1,0 0-1,0 0 0,1 0 0,-1 0 0,0 1 1,1-1-1,-1 0 0,0 0 0,0 1 0,1-1 0,-1 1 1,1-1-1,-1 0 0,0 1 0,1-1 0,-1 1 1,1-1-1,-1 1 0,1 0 0,-1-1 0,1 1 0,0-1 1,-1 1-1,1 0 0,0 0 0,0-1 0,-1 1 0,1 0 1,0-1-1,0 1 0,0 0 0,0 0 0,0-1 1,0 1-1,0 1 0,-1-2-72,1 1 1,0 0-1,0 0 0,0-1 1,0 1-1,0 0 1,-1-1-1,1 1 0,0 0 1,1-1-1,-1 1 0,0 0 1,0 0-1,0-1 1,0 1-1,0 0 0,1-1 1,-1 1-1,0 0 0,1-1 1,-1 1-1,0-1 1,1 1-1,-1 0 0,1-1 1,-1 1-1,1-1 0,-1 1 1,2 0-1,-1-1-149,1 0-1,-1 1 0,0-1 1,1 0-1,-1 0 0,1 0 1,-1 0-1,1 0 0,-1 0 1,1 0-1,-1 0 0,0-1 1,3 0-1,5-2-976,-1 0 0,0-1 0,13-7 0,3-8-1085,-20 16 2398,0-1 1,-1 1-1,1 0 0,0 1 0,0-1 0,1 1 0,-1-1 0,0 1 1,8-2-1,-12 6 146,1-1 0,-1 1 0,1-1 0,-1 1 0,0-1 0,0 1 0,0-1 0,0 1 0,0 0 0,0-1 0,0 1 0,-1-1 0,0 3 0,-18 72 3064,13-54-2729,0 0 0,1 1 0,-2 38 1,6-59-552,1 0 1,0 1 0,0-1-1,1 0 1,-1 1 0,0-1-1,1 0 1,-1 0 0,1 1-1,0-1 1,0 0 0,0 0-1,0 0 1,0 0 0,0 0-1,1 0 1,1 2 0,-2-3-23,1 0-1,-1 0 1,1 0 0,-1 0 0,1 0 0,0-1 0,0 1-1,-1-1 1,1 1 0,0-1 0,0 1 0,0-1 0,0 0 0,-1 0-1,1 0 1,0 0 0,0 0 0,0-1 0,0 1 0,-1 0-1,1-1 1,2 0 0,18-7 16,-1-1-1,1-1 1,-2-1 0,0-1-1,0-1 1,19-16 0,-8 7-22,37-20 1,-66 40-9,0 1 0,0 0-1,0 0 1,1 0 0,-1 0-1,0 0 1,1 0 0,-1 1 0,1-1-1,-1 1 1,1 0 0,-1 0-1,4 0 1,-5 0 3,-1 0-1,1 0 1,-1 1 0,1-1-1,-1 0 1,1 0 0,-1 1-1,1-1 1,-1 0-1,1 1 1,-1-1 0,0 1-1,1-1 1,-1 0 0,0 1-1,1-1 1,-1 1 0,0-1-1,0 1 1,1-1-1,-1 1 1,0 0 0,0 21-46,-7 4 8,5-19 36,0 0 0,0 1 1,1-1-1,-1 10 0,2-16 4,0-1 0,0 1 0,0-1 0,0 1 0,0-1 0,0 1 0,0-1 0,1 1-1,-1-1 1,0 1 0,0-1 0,1 0 0,-1 1 0,0-1 0,0 1 0,1-1 0,-1 0-1,0 1 1,1-1 0,-1 0 0,1 1 0,-1-1 0,0 0 0,1 1 0,-1-1 0,1 0-1,-1 0 1,1 0 0,-1 0 0,1 1 0,-1-1 0,1 0 0,-1 0 0,1 0 0,-1 0-1,1 0 1,-1 0 0,1 0 0,-1 0 0,1 0 0,-1 0 0,1-1 0,-1 1 0,0 0 0,1 0-1,-1 0 1,1-1 0,-1 1 0,1 0 0,0-1 0,25-12 12,13-11-14,-20 11-48,0 0 0,1 2-1,1 1 1,36-14 0,-56 23 43,1 1 0,-1-1 0,1 1 0,-1 0 0,1-1 1,0 1-1,-1 0 0,1 0 0,-1 0 0,1 0 0,0 0 0,-1 0 1,1 0-1,-1 1 0,1-1 0,0 0 0,-1 1 0,1 0 0,-1-1 1,1 1-1,-1 0 0,2 1 0,-2-1 4,0 0 0,0 1 1,-1-1-1,1 1 0,0-1 0,-1 1 1,1-1-1,-1 1 0,0-1 0,1 1 1,-1-1-1,0 1 0,0 0 0,0-1 0,0 1 1,0 0-1,0-1 0,0 1 0,-1-1 1,1 1-1,-1-1 0,0 3 0,0 0-140,0 0 1,0 0-1,-1 0 0,0 0 0,1-1 0,-1 1 0,0 0 0,-1-1 0,1 1 0,-1-1 1,1 0-1,-1 0 0,-6 4 0,9-6 119,-1-1 0,1 0 0,0 0 1,-1 0-1,1 0 0,-1 0 0,1 0 0,-1 0 0,1-1 0,-1 1 1,1 0-1,-1 0 0,1 0 0,-1 0 0,1-1 0,-1 1 0,1 0 1,0 0-1,-1-1 0,1 1 0,-1 0 0,1-1 0,0 1 1,-1 0-1,1-1 0,0 1 0,0 0 0,-1-1 0,1 1 0,0-1 1,0 1-1,-1-1 0,1 0 0,-7-12-528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19260,'4'9'2041,"-2"4"-1481,-1-2-264,-1 5 1616,0 3-2304,3-2 512,-3 7-216,0 5-104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3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23637,'-8'11'839,"-7"9"393,-13 26 0,24-40-1057,1 1-1,0-1 1,1 1-1,-1 0 1,1 0 0,1 0-1,-1 1 1,0 9-1,2-15-165,0-1-1,0 0 0,0 0 1,0 1-1,0-1 0,1 0 1,-1 0-1,0 1 0,1-1 1,-1 0-1,1 0 0,-1 0 1,1 0-1,-1 0 0,1 1 1,0-1-1,-1 0 0,1-1 1,0 1-1,0 0 0,0 0 0,0 0 1,0 0-1,0-1 0,0 1 1,0 0-1,0-1 0,0 1 1,0-1-1,1 1 0,-1-1 1,0 0-1,0 1 0,1-1 1,-1 0-1,0 0 0,0 0 1,1 0-1,-1 0 0,0 0 1,2 0-1,4-1-28,1 0 0,-1 0 0,1-1 0,-1 0 0,11-4 0,12-6-109,38-24 1,-41 20-53,43-16 1,-68 31 162,1 0-1,-1 0 0,0 0 1,1 1-1,-1-1 0,1 1 0,-1-1 1,1 1-1,-1 0 0,1 0 1,-1 0-1,4 1 0,-6-1 14,1 1-1,-1-1 1,1 0-1,-1 0 0,1 0 1,-1 1-1,0-1 1,1 0-1,-1 1 1,1-1-1,-1 0 0,0 1 1,1-1-1,-1 1 1,0-1-1,0 0 1,1 1-1,-1-1 0,0 1 1,0-1-1,0 1 1,1 0-1,-1 0 4,0 1 0,0-1 0,0 0 0,0 1 0,0-1 0,0 1 0,-1-1 0,1 0 0,0 1 1,-1-1-1,0 2 0,-3 6-167,-1-1 0,1-1 0,-1 1 1,0-1-1,-7 8 0,5-7 17,6-6-46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4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1 20196,'15'40'1953,"-2"8"-1249,2 7-304,-4 8 816,-5 6-128,-9 11-311,-7 6-225,-16 9-232,-7-2-64,-14-2-240,-6 1-136,-12-4-1016,2-4 1088,-8-15-232,-11-9-81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42 20020,'-1'-5'1817,"7"-1"-1105,11 2-248,14-4 760,14 3-168,15-3-351,4 6-137,10-1-296,0 4-272,-2 6-840,-6 3-305,-20 8 897,-11-3-200,-15 0-184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1:29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18204,'5'10'1768,"9"0"-1128,6 0-288,16-2 1201,2-3-897,11 1-296,3-2-208,2-5-824,1-5 656,-5-4-176,-3-1-48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13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35 864 16620,'-9'13'996,"6"-10"-800,0 0-1,1 1 1,-1-1 0,1 1-1,0 0 1,0 0 0,0 0 0,1 0-1,-1 0 1,1 0 0,-1 6-1,2-10-135,0 1 1,0-1-1,0 0 0,0 1 0,1-1 1,-1 0-1,0 1 0,0-1 0,1 0 1,-1 1-1,0-1 0,1 0 0,-1 0 1,0 1-1,1-1 0,-1 0 0,0 0 0,1 0 1,-1 0-1,0 1 0,1-1 0,-1 0 1,1 0-1,-1 0 0,0 0 0,1 0 1,-1 0-1,1 0 0,-1 0 0,0 0 1,1 0-1,-1 0 0,0 0 0,1 0 0,-1 0 1,1-1-1,-1 1 0,0 0 0,1 0 1,-1 0-1,0-1 0,1 1 0,16-8 1039,-4-3-619,0-1 0,0 0-1,-1-1 1,-1 0 0,12-18 0,15-17 128,201-205 364,-37 42-886,-19-16-7,-166 202-69,-3 3-1,19-20 0,-33 41-9,0 1 0,0 0 0,0 0-1,0 0 1,0 0 0,0 0 0,0-1 0,0 1 0,0 0 0,0 0 0,1 0 0,-1 0 0,0 0 0,0 0 0,0 0 0,0-1 0,0 1-1,0 0 1,0 0 0,0 0 0,0 0 0,0 0 0,1 0 0,-1 0 0,0 0 0,0 0 0,0 0 0,0 0 0,0 0 0,0 0 0,0-1 0,1 1-1,-1 0 1,0 0 0,0 0 0,0 0 0,0 0 0,0 0 0,1 0 0,-1 0 0,0 0 0,0 0 0,0 1 0,0-1 0,0 0 0,0 0 0,0 0-1,1 0 1,-1 0 0,0 0 0,0 0 0,0 0 0,0 0 0,0 0 0,0 0 0,0 0 0,0 1 0,1-1 0,-1 0 0,0 0 0,0 0-1,0 0 1,0 0 0,0 0 0,0 0 0,0 1 0,-1 14-10,-8 21-5,-30 105-5,6 2 0,6 1 0,-11 215 0,37-358-17,1 12-731,1-8 31,1-7-339,2-8 480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44 608 14979,'-43'55'2685,"55"-59"555,11-10-2423,16-25 171,-1 0-1,41-59 1,-17 22-540,277-310 52,-339 385-500,1 1 0,-1-1 1,0 1-1,0 0 0,1-1 0,-1 1 0,0 0 0,1-1 1,-1 1-1,0 0 0,1-1 0,-1 1 0,0 0 0,1 0 0,-1 0 1,1-1-1,-1 1 0,0 0 0,1 0 0,-1 0 0,1 0 0,-1 0 1,0 0-1,1 0 0,-1 0 0,1 0 0,0 0 0,1 11 10,-9 25 17,5-31-21,-16 86 232,4 0-1,4 2 1,2 117 0,7-170-23,0-24-574,0-14-432,1-5-597,-8-35 565,3 10 240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44 104 16764,'-2'6'6008,"7"-4"-4503,-4-2-1482,0 0 0,0 0 0,0 0 0,0 0 0,1-1-1,-1 1 1,0 0 0,0-1 0,0 1 0,0-1 0,0 1-1,0-1 1,0 1 0,1-2 0,2-3 220,0 0 0,0-1-1,0 1 1,-1-1 0,0 0 0,4-12 0,-6 15-131,0 0 0,0 0 0,0 0-1,-1 0 1,1 0 0,-1 0 0,0-6 0,0 8-73,0 0 1,0 0-1,-1 0 1,1 0-1,0-1 1,-1 1-1,1 0 1,-1 0-1,1 0 0,-1 0 1,1 0-1,-1 0 1,0 0-1,1 0 1,-1 0-1,0 1 1,0-1-1,0 0 0,0 0 1,-1 0-1,0 0-20,1 0 0,-1 1 0,0-1 0,1 1-1,-1 0 1,0 0 0,0-1 0,1 1 0,-1 0 0,0 0-1,1 1 1,-1-1 0,0 0 0,0 1 0,1-1 0,-1 1-1,0-1 1,1 1 0,-1 0 0,1-1 0,-1 1 0,1 0-1,-1 0 1,1 0 0,0 0 0,-1 1 0,1-1 0,0 0-1,0 0 1,0 1 0,-2 2 0,-2 3-1,0 0 0,0 0 0,1 1 0,-7 14-1,11-21-29,-1-1-1,1 1 1,0 0-1,-1-1 0,1 1 1,0 0-1,-1 0 0,1-1 1,0 1-1,0 0 0,0 0 1,0 0-1,0-1 0,0 1 1,0 0-1,0 0 0,0 0 1,0-1-1,0 1 0,0 0 1,1 0-1,-1 0 0,0-1 1,1 1-1,0 1 0,-1-2-35,1 0 0,0 0 0,0 0 0,-1 0 0,1 0 1,0 0-1,-1 0 0,1 0 0,0 0 0,-1-1 0,1 1 0,0 0 0,-1 0 0,1-1 0,0 1 0,-1 0 0,1-1 0,-1 1 0,1-1 0,-1 1 0,1-1 0,-1 1 0,1-1 0,-1 1 0,1-1 0,-1 1 0,1-2 0,8-8-248,-1-1-89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1495 240 13075,'-27'-27'150,"-1"3"1,-1 0 0,-1 2-1,-1 0 1,-1 3 0,-37-18-1,42 25-132,0 2-1,-2 0 0,1 2 1,-1 0-1,0 3 1,-1 0-1,1 2 0,-37 0 1,18 5 5,-1 3 1,0 1-1,1 3 1,0 1-1,-67 26 1,56-14 70,0 3 1,2 3-1,-94 61 0,128-73-33,0 1-1,2 0 0,0 2 1,1 1-1,1 0 0,-25 35 0,31-36-30,1 1-1,1 0 1,1 1-1,1 1 1,0-1-1,2 2 0,0-1 1,-3 27-1,4-1-13,1-1-1,3 1 0,2 0 1,2 0-1,10 58 0,61 236-6,-51-256-14,-10-35-3,2 0 0,3-1 0,43 89-1,-50-119 10,2-1 0,1 1 1,0-2-1,1 0 0,1-1 0,0 0 0,2-1 0,0-1 0,0-1 0,2 0 0,30 17 0,-22-18 15,0-2-1,0 0 1,1-2-1,0-1 0,0-1 1,1-2-1,0-1 1,0-1-1,0-1 0,1-2 1,57-6-1,-19-5 38,-1-2 1,0-4-1,-2-2 0,66-28 0,-60 15-7,-2-2-1,-1-3 1,-2-3 0,-2-3-1,-1-2 1,-3-4-1,-2-1 1,-2-4 0,53-64-1,-85 88 74,-1-1 1,-1 0-1,-2-2 0,-1 0 0,-2-1 1,-1-1-1,-1-1 0,15-60 0,-24 70 1,-1-1 1,-1 1-1,-2-1 0,0 1 0,-2-1 0,-1 1 0,-1-1 0,-1 0 0,-1 1 0,-2 0 0,0 0 0,-2 1 0,-12-29 0,5 24-68,-1 1 1,-1 0-1,-1 1 0,-1 0 0,-43-44 1,30 41 28,-1 0 1,-2 2 0,-71-45 0,46 40 107,-2 2 1,-1 3-1,-2 3 1,0 2-1,-107-23 1,49 25 25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11 510 13443,'-2'1'400,"-6"2"2652,14-15-475,107-147 1905,-47 71-3632,-25 32-392,-10 14 135,-1-1 0,33-64 1,-62 101-308,-6 6-172,-4 6-14,1 3-71,1 0 0,1 1 1,-1 0-1,2 0 0,0 1 0,0-1 1,-5 16-1,-17 81 26,20-71-9,-4 56 0,10-79-259,1 0-1,0-1 1,1 1 0,1-1-1,0 1 1,0-1 0,1 0-1,6 14 1,6 0-4802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32 130 14211,'-2'0'2,"-27"10"5384,44-11-4111,133-20 1961,-64 7-2507,229-25 503,-133 17-2058,-167 21 617,37-7-1176,-46 7 1251,0 0-1,0-1 0,-1 1 1,1-1-1,0 1 0,-1-1 1,0 0-1,1 0 0,-1-1 1,3-2-1,5-6-614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18100,'36'-12'4370,"53"-9"-2307,43 0-717,-116 20-1265,0 0 0,0 1 0,0 1 1,1 0-1,-1 1 0,18 5 0,-30-6-74,0 0-1,0 1 1,0 0 0,0-1-1,-1 1 1,1 0 0,0 1-1,-1-1 1,0 1 0,1-1-1,4 7 1,-6-7-5,-1 0 0,0 0 0,0 0 0,0 0 0,0 0 0,0 0 0,0 1 0,0-1 0,-1 0 0,1 1 0,-1-1 0,1 1 0,-1-1 0,0 0 0,0 1 0,0-1 0,-1 1 0,1-1 0,0 0 0,-1 1 0,-1 3 0,-1 2 17,-1 0 0,0-1 1,0 1-1,-1-1 0,1 0 0,-2 0 0,1 0 0,-1-1 1,-11 10-1,-9 6 91,-31 19 1,51-36-93,-11 5 29,13-8-38,1 0 1,-1 0 0,1 0 0,0 1 0,-1-1 0,1 1 0,0 0 0,-3 3 0,6-5-11,0-1-1,0 1 1,0-1 0,0 1 0,-1-1 0,1 1-1,0-1 1,0 1 0,0-1 0,0 1 0,0-1-1,0 1 1,0-1 0,0 1 0,1-1 0,-1 1-1,0-1 1,0 1 0,0-1 0,1 1 0,-1-1-1,0 0 1,0 1 0,1-1 0,-1 1-1,0-1 1,1 1 0,-1-1 0,0 0 0,1 1-1,-1-1 1,1 0 0,-1 0 0,0 1 0,1-1-1,-1 0 1,1 0 0,-1 0 0,1 1 0,-1-1-1,1 0 1,0 0 0,28 9-68,-22-7 48,16 4-61,83 29-287,-96-32 309,-1 2-1,0-1 0,0 1 0,-1 0 0,1 1 0,-1 0 0,0 1 0,11 11 1,-18-16 49,1-1 1,-1 0 0,0 1 0,0 0-1,0-1 1,0 1 0,0 0 0,0-1-1,0 1 1,0 0 0,-1 0 0,1 0 0,-1 0-1,0 0 1,1 0 0,-1-1 0,0 1-1,0 0 1,0 0 0,-1 4 0,0-4 17,0 1 0,0-1 1,0 0-1,0 0 1,-1 0-1,1 0 0,-1 0 1,1 0-1,-1 0 0,0 0 1,0 0-1,0-1 0,0 1 1,-2 1-1,-8 3 113,1 0 0,-1-1 0,0 0-1,-25 7 1,-15 1 567,-74 9 1,100-19-483,-1-1 1,1-2 0,0 0 0,-51-9 0,74 9-215,-20-6-230,22 5 172,0 1 0,1 0 1,-1-1-1,0 1 1,0 0-1,1-1 0,-1 1 1,0-1-1,1 1 0,-1-1 1,1 1-1,-1-1 0,0 1 1,1-1-1,-1 0 0,1 1 1,0-1-1,-1 0 1,1 1-1,-1-1 0,1 0 1,0 0-1,0 1 0,0-1 1,-1-1-1,1 1 41,1 1 0,-1-1 0,0 1 0,0-1 0,1 1 0,-1 0 0,0-1 0,1 1 1,-1-1-1,0 1 0,1 0 0,-1-1 0,1 1 0,-1 0 0,1 0 0,-1-1 0,1 1 0,-1 0 0,1 0 0,-1-1 0,1 1 0,-1 0 0,1 0 0,-1 0 0,1 0 0,-1 0 0,1 0 0,-1 0 0,1 0 1,-1 0-1,2 0 0,-1 0-40,18-1-556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55 458 12227,'-54'30'2389,"53"-27"-563,8-2-1249,8 0-92,258-35 3293,-2-1-2965,299-2-434,35-4-116,395-81 386,-71 7-25,-138 62 371,1 29-68,-127 6-680,-520 11-253,311 0-534,-449 7 476,-1 0-60,0 1 0,1-1 0,-1 1 0,0 0 0,11 4 0,-17-5 90,0 0-1,0 0 0,-1 0 1,1 0-1,0 0 0,0 0 1,-1 0-1,1 1 0,0-1 1,0 0-1,0 0 1,0 0-1,-1 0 0,1 0 1,0 0-1,0 1 0,0-1 1,0 0-1,-1 0 0,1 0 1,0 1-1,0-1 0,0 0 1,0 0-1,0 0 0,0 1 1,0-1-1,-1 0 1,1 0-1,0 0 0,0 1 1,0-1-1,0 0 0,0 0 1,0 1-1,0-1 0,0 0 1,0 0-1,0 0 0,1 1 1,-1-1-1,0 0 0,0 0 1,0 1-1,0-1 1,0 0-1,0 0 0,0 0 1,0 1-1,1-1 0,-1 0 1,0 0-1,0 0 0,0 0 1,0 1-1,1-1 0,-1 0 1,0 0-1,0 0 0,0 0 1,1 0-1,-1 0 1,-19 6-860,-2-3 427,-6 0-27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18004,'1'0'119,"-1"0"-1,1 1 1,0-1 0,0 0-1,0 1 1,0-1 0,0 0-1,0 0 1,0 0 0,0 0-1,0 0 1,0 0 0,0 0-1,0 0 1,0 0 0,0-1-1,-1 1 1,1 0 0,0-1-1,0 1 1,0 0 0,0-1-1,0 1 1,1-2 0,20-18 29,-15 13 216,393-376 5109,-315 310-4753,-78 67-631,-7 6-85,0 0 0,0 0 0,0 0 0,0 0 0,0 0 0,0 0 0,0 0 0,0 1 0,0-1 0,0 0 0,0 0-1,0 0 1,0 0 0,0 0 0,0 0 0,0 0 0,0 0 0,0 0 0,0 0 0,0 0 0,0 0 0,1 1 0,-1-1 0,0 0 0,0 0 0,0 0 0,0 0 0,0 0 0,0 0 0,0 0 0,0 0 0,0 0 0,0 0 0,0 0 0,0 0 0,0 0 0,0 0 0,1 0 0,-1 0 0,0 0 0,0 0 0,0 0 0,0 0 0,0 0 0,0 0 0,0 0 0,0 0 0,0 0 0,0 0 0,1 0 0,-1 0 0,0 0 0,0 0 0,0 0 0,0 0 0,0 0 0,0 0 0,0 0 0,0 0 0,0 0 0,0 0 0,0 0 0,0 0 0,0 0 0,0 0 0,1-1 0,-1 1 0,-3 12 109,-8 20-66,10-27-26,-18 50 11,2 1 0,3 1 1,2 0-1,3 0 1,3 1-1,1 105 0,5-162-46,3 27-6,-3-27-39,0 0 1,0 0 0,1-1 0,-1 1 0,0 0-1,0 0 1,1 0 0,-1 0 0,1 0-1,-1-1 1,1 1 0,-1 0 0,1 0 0,-1-1-1,1 1 1,0 0 0,-1-1 0,1 1 0,0-1-1,0 1 1,-1-1 0,1 1 0,0-1-1,0 1 1,1-1 0,-2 0-19,0 0-1,1 0 1,-1 0 0,0 0-1,0 0 1,1 0 0,-1 0 0,0 0-1,0 0 1,1 0 0,-1 0-1,0 0 1,0-1 0,0 1-1,1 0 1,-1 0 0,0 0-1,0 0 1,0-1 0,1 1-1,-1 0 1,0 0 0,0 0-1,0-1 1,0 1 0,1 0-1,-1 0 1,0 0 0,0-1-1,0 1 1,0 0 0,0 0 0,0-1-1,0 1 1,1-15-1132,-6-13 52,-3 5-22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14275,'-1'1'158,"0"-1"-1,1 1 1,-1-1 0,0 1-1,0 0 1,1-1 0,-1 1-1,1 0 1,-1 0 0,1 0-1,-1-1 1,1 1-1,-1 0 1,1 0 0,-1 0-1,1 1 1,0-2-70,0 0 0,0 1 1,0-1-1,0 0 0,1 1 0,-1-1 0,0 0 0,0 1 1,0-1-1,1 0 0,-1 0 0,0 1 0,0-1 0,1 0 1,-1 0-1,0 1 0,0-1 0,1 0 0,-1 0 0,0 0 0,1 1 1,-1-1-1,0 0 0,1 0 0,-1 0 0,0 0 0,1 0 1,-1 0-1,36 2 3124,-30-3-3082,246-21 4035,-85 5-3729,-104 14-815,-31 2-1289,54-9 0,-60 0 211,-23 6 467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68 17252,'8'-8'839,"1"1"1,-1 0-1,1 1 1,0 0 0,1 0-1,0 1 1,-1 0-1,18-5 1,-22 8-775,-1 1 0,1-1 0,-1 1-1,1 0 1,-1 1 0,1-1 0,0 1 0,-1 0-1,1 0 1,0 1 0,-1-1 0,1 1 0,0 0 0,-1 0-1,1 1 1,-1-1 0,0 1 0,1 0 0,-1 0-1,0 0 1,0 1 0,5 4 0,-6-4-60,0 0 0,-1 0 1,1 1-1,-1-1 0,0 1 0,0 0 1,0-1-1,0 1 0,-1 0 0,1 0 1,-1 0-1,0 0 0,0 1 1,-1-1-1,1 0 0,-1 0 0,0 1 1,0-1-1,0 0 0,-1 0 0,1 0 1,-1 1-1,-2 4 0,-1 3-4,0 1-1,0-1 1,-2 0 0,1-1-1,-1 1 1,-12 15 0,3-7 20,-1 0 0,0-1 0,-2-1 0,0 0 0,-1-2 0,-1 0 0,0-1 0,-1-1 0,0-1 1,-37 16-1,56-28-17,0 0 0,0 0 0,0-1 0,0 1 1,0-1-1,0 1 0,0-1 0,0 0 1,0 0-1,0 0 0,0 0 0,0 0 0,0 0 1,0-1-1,-3 0 0,4 1-4,1 0 0,0 0 0,0 0 1,-1-1-1,1 1 0,0 0 0,-1 0 0,1-1 0,0 1 1,0 0-1,0 0 0,-1-1 0,1 1 0,0 0 1,0-1-1,0 1 0,0 0 0,-1-1 0,1 1 0,0 0 1,0-1-1,0 1 0,0-1 0,0 1 0,0 0 0,0-1 1,0 0-1,9-15-24,-7 14 16,0 0 1,1-1-1,-1 1 1,0 0-1,1 0 0,-1 0 1,1 0-1,0 1 1,-1-1-1,1 1 1,0 0-1,0 0 1,0 0-1,0 0 1,0 0-1,0 0 1,0 1-1,1 0 0,-1-1 1,0 1-1,0 0 1,0 1-1,0-1 1,0 1-1,4 0 1,-3 1 0,0-1 1,0 1 0,-1 0-1,0 0 1,1 0-1,-1 0 1,0 1-1,0 0 1,0-1 0,0 1-1,0 0 1,-1 0-1,1 1 1,-1-1 0,0 0-1,0 1 1,0-1-1,-1 1 1,3 5 0,3 21-4,-5-20 18,1 1 0,0-1 1,1 1-1,6 14 0,-9-23 12,0-1 0,0 1 0,0-1 0,0 1 0,0 0-1,1-1 1,-1 0 0,0 1 0,1-1 0,-1 0 0,1 0 0,-1 1 0,1-1 0,0-1 0,-1 1-1,1 0 1,0 0 0,0-1 0,0 1 0,-1 0 0,1-1 0,0 0 0,0 0 0,0 1-1,0-1 1,0 0 0,0 0 0,0-1 0,0 1 0,3-1 0,2-1 63,-1-1 0,1 0 1,-1 0-1,0 0 0,0-1 1,0 0-1,0 0 0,-1 0 0,0-1 1,7-7-1,-3 3 56,0-1 0,-2-1 0,1 1 0,10-21 0,-17 28-194,0 1 1,1-1-1,-1 0 0,-1 0 1,1-1-1,0 1 1,-1 0-1,1-5 0,-1 8-4,0-1-1,0 0 1,0 1-1,0-1 1,0 0-1,0 0 1,-1 1-1,1-1 1,0 0-1,0 1 1,-1-1-1,1 1 1,0-1-1,-1 0 1,1 1-1,0-1 1,-1 1-1,1-1 1,-1 1-1,1-1 1,-1 1-1,1-1 0,-1 1 1,1-1-1,-1 1 1,0 0-1,1-1 1,-1 1-1,1 0 1,-1-1-1,0 1 1,1 0-1,-1 0 1,0 0-1,0 0 1,1 0-1,-1 0 1,0 0-1,1 0 1,-1 0-1,0 0 0,-8 1-548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18620,'-1'-3'1928,"14"2"-1071,10-4-305,13-2 1064,9 1-552,16 1-240,6-1-119,8 3-321,-1 0-208,-5 2-456,-5 1-272,-12 0-553,-8 1-223,-18-1 936,-9-1-264,-15 1-224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14675,'-6'20'1937,"6"-3"-1025,18-7-192,20-1 1432,25-4-863,11-2-169,15-1-224,6-2-352,1-8-424,-2-6 152,-16-5-200,-14-2-112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17588,'18'-12'712,"1"2"1,0 0 0,34-11-1,-13 5 72,17-7-179,2 2 0,0 3 0,1 3 0,81-11 0,-131 25-565,1 0 1,-1 1-1,21 2 1,-30-2-40,0 0 1,0 1 0,-1-1 0,1 0-1,0 0 1,0 0 0,0 1 0,-1-1-1,1 0 1,0 1 0,0-1 0,-1 0-1,1 1 1,0-1 0,0 1 0,-1-1-1,1 1 1,-1 0 0,1-1 0,-1 1-1,1 0 1,-1-1 0,1 1 0,0 1-1,-1-1 0,-1 1-1,1-1 1,-1 1-1,1-1 1,-1 1-1,1-1 1,-1 0-1,0 1 1,0-1-1,0 0 1,0 1 0,0-1-1,0 0 1,0 0-1,0 0 1,0 0-1,0 0 1,-1 0-1,-1 1 1,-36 25 32,-65 36 1,63-40 61,-67 48 0,106-70-91,-15 13 48,0 0 0,-20 24 0,34-35-40,0 0 0,0 1 0,0-1 0,1 1 0,-1 0-1,1 0 1,0 0 0,0 0 0,0 1 0,1-1 0,-1 0-1,1 1 1,0-1 0,1 1 0,-1-1 0,1 1 0,0 0 0,0 5-1,1-7-4,0 0-1,0-1 1,0 1-1,0 0 1,1-1-1,-1 1 1,1-1-1,-1 1 0,1-1 1,0 0-1,0 1 1,0-1-1,1 0 1,-1 0-1,0-1 1,1 1-1,-1 0 1,1-1-1,5 3 1,3 0 6,0 0 0,1 0 0,17 3 0,56 5-13,0-3 0,106-4 1,-40-1-1637,-122-2 596,-2 0 317,1-2 0,-1 0 0,30-5 0,-32-3-345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2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12827,'2'1'359,"0"-1"0,1-1 1,-1 1-1,0 0 0,1-1 0,-1 1 1,0-1-1,1 0 0,-1 1 0,0-1 1,0 0-1,0-1 0,3-1 1,19-6 1369,-18 9-1548,0 0 1,0 0-1,0 1 1,-1 0 0,1 0-1,0 0 1,8 4 0,-6-3-95,0 0 1,-1 0-1,13 1 1,35-2 462,-16-1-159,-1 2-1,42 8 0,-46-4-361,-1-1 1,1-1-1,0-2 0,0-1 0,53-7 0,33-11 83,131-13 12,-29 4-148,-6 1-4,-7 14 60,325 23 0,-520-11-32,3 0 2,0 0 0,0 2 0,-1-1-1,1 2 1,-1 0 0,0 1 0,0 1-1,18 9 1,-33-15-2,0 1 1,0-1-1,0 0 1,0 0-1,0 0 1,0 0-1,0 0 0,0 0 1,0 0-1,0 0 1,0 0-1,0 0 1,0 0-1,0-1 0,0 1 1,0 0-1,0-1 1,0 1-1,0-1 1,0 1-1,0-1 0,-1 1 1,1-1-1,0 0 1,0 0-1,-1 1 1,1-1-1,0 0 0,-1 0 1,1 1-1,0-3 1,11-8 40,-11 11-143,-15 8-1491,9-7 1369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6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1963 461 15595,'-16'-16'276,"-1"1"0,-1 1 0,-25-16 0,-2-2-250,24 17-43,-1 1 0,1 1 0,-2 1 0,0 0 0,0 2 0,-1 1 0,-1 1 0,1 1 1,-1 1-1,0 1 0,-1 1 0,-43 0 0,0 3-19,0 4 1,0 3-1,-117 26 0,-196 79-4,313-86 129,-131 67 0,165-71-53,1 1-1,0 1 1,2 2 0,0 1 0,-31 35-1,40-36-16,1 1-1,2 0 1,0 2-1,2 0 0,1 1 1,2 1-1,-21 53 1,30-63-17,0 0 0,1 1 0,1 0 1,1 0-1,1 0 0,1 0 0,0 0 1,2 0-1,1 0 0,0 0 0,1 0 0,2 0 1,8 26-1,-1-16-10,2-1 0,1 0 0,1-1 0,2 0 0,0-2 0,2 0 0,1-1 0,2-1 0,0-1 0,1-2 0,44 33 0,-23-23-36,2-2-1,0-3 1,2-1 0,1-3-1,1-1 1,67 17-1,-46-20 19,2-4-1,0-3 0,0-3 1,1-3-1,0-3 1,0-4-1,0-3 1,0-4-1,-1-2 0,0-4 1,-1-3-1,0-3 1,95-41-1,-71 17 44,-1-4 1,-2-4-1,137-101 0,-163 101 4,-3-3 0,-2-3 1,-3-3-1,102-134 0,-133 154 11,-2-1 1,-2-1 0,34-78-1,-52 101-27,0 1-1,0-2 1,-2 1 0,-1-1-1,0 1 1,-2-1-1,0 0 1,-1-1-1,-2 1 1,0 0 0,-5-25-1,2 28-14,0 1 0,-2 0 0,0 1 0,-1-1 0,-1 1 0,0 1 0,-1-1 0,-14-16 0,8 13-33,-2 0 0,0 1 0,-1 1 0,0 1 0,-28-18 0,2 7-30,0 2 1,-2 2-1,-1 2 0,0 2 1,-60-16-1,-96-14-95,-26 17-47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17764,'-1'0'106,"0"0"0,0 0-1,0 1 1,1-1 0,-1 0 0,0 1 0,0-1 0,0 1 0,1-1-1,-1 1 1,0-1 0,1 1 0,-1 0 0,1-1 0,-2 2 0,2-1-70,0-1 1,0 0 0,0 0 0,0 1 0,0-1 0,1 0 0,-1 0 0,0 1 0,0-1 0,0 0 0,0 0 0,1 1 0,-1-1 0,0 0 0,0 0 0,0 0 0,1 1-1,-1-1 1,0 0 0,0 0 0,1 0 0,-1 0 0,0 0 0,1 1 0,-1-1 0,0 0 0,0 0 0,1 0 0,-1 0 0,33 4 1140,514-19 2606,-406 8-3429,-41 2-304,340-28-2286,-421 30 1885,0 1-27,-1 0 0,1-2 0,0 0 1,23-9-1,-36 7-456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17044,'10'0'520,"1"0"1,0-1 0,-1 0-1,0 0 1,1-1 0,-1-1-1,14-5 1,25-5 1014,-6 5-533,80-5 1,-105 12-873,1 1 0,0 1 0,-1 0 1,1 2-1,-1 0 0,35 11 0,-48-12-122,0 0-1,-1 0 0,1 0 1,-1 1-1,1 0 1,-1 0-1,0 0 0,0 0 1,5 6-1,-8-8-6,1 1 0,-1 0-1,0 0 1,1 0 0,-1 1-1,0-1 1,0 0 0,0 0-1,-1 1 1,1-1 0,-1 0-1,1 1 1,-1-1 0,0 1 0,0-1-1,0 0 1,0 1 0,0-1-1,0 1 1,-1-1 0,0 4 0,-2 1 0,0 1 0,0-1 0,-1 0 0,0 0 0,0-1 0,-1 1 0,0-1 0,0 0 0,-1 0 0,-8 8 1,-10 6 16,-32 21 0,-5-4 33,-10 8 55,71-45-106,1 0 1,-1 0 0,0 0-1,0 0 1,0 0-1,1 0 1,-1 0 0,0 0-1,0 0 1,0 0-1,0 0 1,1 0 0,-1 0-1,0 1 1,0-1-1,0 0 1,0 0 0,1 0-1,-1 0 1,0 0-1,0 1 1,0-1-1,0 0 1,0 0 0,0 0-1,1 0 1,-1 1-1,0-1 1,0 0 0,0 0-1,0 0 1,0 1-1,0-1 1,0 0 0,0 0-1,0 0 1,0 0-1,0 1 1,0-1 0,0 0-1,0 0 1,0 0-1,0 1 1,0-1 0,0 0-1,0 0 1,-1 0-1,1 1 1,0-1-1,0 0 1,0 0 0,0 0-1,0 0 1,0 1-1,0-1 1,-1 0 0,1 0-1,0 0 1,0 0-1,0 0 1,0 0 0,-1 0-1,1 1 1,0-1-1,0 0 1,0 0 0,-1 0-1,1 0 1,18 1 8,-16-1-4,12 1-3,21-1 0,1 2-1,0 2 1,36 8 0,-61-9-7,0 1 1,0 0 0,-1 0 0,1 1 0,17 11-1,-22-13 1,-1 2-1,0-1 0,0 1 1,0 0-1,0 0 0,-1 0 0,1 0 1,-1 1-1,-1 0 0,6 10 1,-6-10-1,-1 0 0,0 0 0,0 0 0,0 0 0,-1 0 0,0 1 0,0-1 0,-1 0 1,1 1-1,-2-1 0,1 1 0,0-1 0,-3 9 0,1-7 29,-1 0-1,0 1 0,0-1 1,-1 0-1,0-1 1,-1 1-1,1-1 1,-12 13-1,2-5 106,-1-1 0,0 0 0,-1-1 0,-1-1-1,0 0 1,0-1 0,-30 13 0,20-12 36,0-1 0,-1-1-1,0-1 1,0-2 0,-1 0-1,0-2 1,0-2 0,0 0-1,-51-3 1,72-1-345,0 0 0,0-1-1,-14-5 1,19 7 129,1-1 0,-1 0-1,1 0 1,0-1 0,-1 1 0,1 0 0,0-1-1,0 1 1,0-1 0,0 0 0,1 0 0,-1 1-1,0-1 1,1 0 0,-3-4 0,1-6-277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142 161 18276,'0'-1'75,"0"1"0,0-1 0,-1 1 0,1-1 0,0 1 0,0-1 0,-1 1 0,1-1 0,0 1 0,-1-1 0,1 1 0,0 0 0,-1-1 0,1 1 0,-1 0 0,1-1 1,-1 1-1,1 0 0,-1 0 0,1-1 0,-1 1 0,1 0 0,-1 0 0,1 0 0,-1 0 0,1 0 0,-1-1 0,-17 7 846,-13 18 790,21-14-1354,1 0-1,0 0 1,1 1 0,-14 24-1,18-29-337,1 1 0,0 0 1,0 0-1,1 0 0,0 1 0,0-1 0,0 0 0,1 1 0,0-1 1,1 13-1,0-19-18,0 0 1,0 1 0,0-1-1,0 0 1,1 1 0,-1-1-1,0 0 1,1 1 0,-1-1-1,1 0 1,-1 0 0,1 1-1,0-1 1,0 0 0,0 0-1,-1 0 1,1 0 0,0 0-1,0 0 1,0 0-1,0 0 1,1 0 0,-1-1-1,2 2 1,-1-1 1,1 0-1,0-1 1,0 1 0,0 0 0,0-1-1,0 0 1,0 0 0,0 0-1,0 0 1,-1 0 0,5-1-1,4-2 10,0 1 1,-1-2-1,1 0 0,0 0 0,13-8 0,2-4 15,0-2 0,-2-1 0,0 0-1,34-37 1,-20 13 32,52-74-1,-50 55-39,-50 101-57,7-30 34,-37 129 123,37-124-73,0 0 0,1 0 0,1 1 0,0-1 0,1 0 0,1 1 0,4 27 0,-4-39-28,-1 0 1,1 0-1,0 0 0,0 0 1,1 0-1,-1-1 0,1 1 0,-1 0 1,1-1-1,0 1 0,0-1 0,0 1 1,0-1-1,0 0 0,1 0 0,-1 0 1,1 0-1,-1-1 0,1 1 1,0-1-1,4 3 0,-3-3 6,0 0-1,0 0 1,0-1-1,1 1 1,-1-1-1,0 0 1,0 0 0,1 0-1,-1-1 1,0 1-1,0-1 1,0 0-1,0-1 1,0 1-1,7-3 1,-4 0 3,0 0 1,0-1-1,-1 1 0,0-1 1,0 0-1,0-1 0,0 1 0,-1-1 1,0 0-1,0-1 0,7-11 1,-7 8 0,0 0 0,0 0 0,-1 0 0,0 0 1,-1 0-1,0-1 0,-1 0 0,1-11 0,-3 19-24,0 1 0,0 0 0,0 0 0,0-1-1,0 1 1,0 0 0,-1 0 0,1-1 0,-1 1-1,0 0 1,1 0 0,-1 0 0,0 0 0,-2-3-1,2 4-2,0 0 1,1 1-1,-1-1 0,0 1 0,0-1 0,0 1 0,0-1 0,1 1 0,-1 0 0,0-1 0,0 1 1,0 0-1,0 0 0,0 0 0,0 0 0,0 0 0,0 0 0,0 0 0,0 0 0,1 0 0,-1 0 1,0 0-1,0 0 0,0 1 0,0-1 0,0 0 0,0 1 0,0-1 0,1 1 0,-1-1 0,0 1 1,0-1-1,1 1 0,-1-1 0,0 1 0,1 0 0,-2 1 0,-6 6 36,0 0 0,1 1 0,0 0 0,0 0 0,1 0 0,0 1 0,1 0 0,0 0-1,0 1 1,1 0 0,1-1 0,0 1 0,0 0 0,1 1 0,-1 19 0,3-29-26,0 0 0,0 0 1,1 0-1,-1 0 0,0 0 0,1 0 1,0 0-1,-1 0 0,1 0 0,0 0 0,0 0 1,0-1-1,0 1 0,0 0 0,0-1 1,1 1-1,-1-1 0,0 1 0,1-1 1,1 2-1,0-2-75,0 1 1,0-1 0,0 0-1,0 0 1,0 0-1,0 0 1,0 0-1,1-1 1,-1 1 0,0-1-1,5 0 1,5-1-208,-1 0 1,1-1-1,-1-1 1,0 0-1,18-6 1,18-12-119,4-4-167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20124,'-10'13'952,"2"-5"-601,1 1-1,0 1 0,1-1 0,0 1 0,1 0 0,0 0 0,-5 16 0,9-25-294,1 0 1,0 0-1,0 1 0,0-1 0,0 0 1,0 0-1,0 1 0,0-1 0,0 0 1,1 0-1,-1 0 0,0 1 1,1-1-1,-1 0 0,1 0 0,-1 0 1,1 0-1,0 0 0,-1 1 0,2 0 1,1 0-10,-1 0 0,0 0-1,0 0 1,1-1 0,-1 1 0,1-1 0,0 1 0,4 1 0,7 1-76,-1 0 1,1-1 0,14 1-1,-15-2 43,0 0-48,44 9-203,-52-9 206,-1-1 0,0 0 0,0 1 1,1 0-1,-1 0 0,0 0 0,0 1 0,-1-1 0,8 7 0,-10-8 30,-1 0 0,1-1-1,0 1 1,0 0 0,-1 0 0,1 0-1,0 0 1,-1 0 0,1 0-1,-1 0 1,0 1 0,1-1 0,-1 0-1,0 0 1,1 0 0,-1 0-1,0 0 1,0 1 0,0-1 0,0 0-1,0 0 1,-1 2 0,0-1 13,1 0 1,-1 0-1,0 0 1,0-1-1,0 1 1,0 0-1,-1-1 1,1 1 0,0-1-1,-1 1 1,1-1-1,-3 2 1,-2 2 68,-2-1-1,1 0 1,0 0 0,-1 0 0,-8 2 0,3-2-84,0 0 0,0-2 0,0 0-1,-1 0 1,1-1 0,-1-1 0,-16-1 0,-1-4-11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31 20684,'0'-1'105,"0"0"0,0-1 0,0 1-1,-1 0 1,1 0 0,-1 0 0,1-1-1,-1 1 1,1 0 0,-1 0 0,0 0-1,1 0 1,-1 0 0,0 0 0,0 0-1,0 0 1,0 0 0,0 0 0,0 0-1,0 1 1,0-1 0,0 0 0,-1 0-1,-2 0 75,1 0 0,0 0-1,0 0 1,-1 1-1,1-1 1,-1 1-1,1-1 1,-6 2 0,-5 0 233,0 1 1,1 0 0,-19 7-1,15-4-323,-1 2 0,2 0 0,-1 1 0,1 1 0,0 0 0,0 1 0,-18 16 0,27-20-89,0 0 1,1 0-1,0 1 1,0 0-1,0 0 0,1 0 1,0 1-1,0 0 1,0 0-1,1 0 1,1 0-1,0 1 0,0-1 1,0 1-1,1 0 1,-2 14-1,4-18-26,1 0 0,-1 0-1,1 0 1,0 0 0,0 0 0,0 0-1,1-1 1,-1 1 0,1 0 0,0-1-1,1 1 1,-1-1 0,1 0 0,0 0-1,0 0 1,0 0 0,1 0 0,4 4-1,9 5-144,-1 0 0,1-1 0,22 11 0,-10-6-48,-15-8 119,-6-4 61,1-1 0,-1 2 0,0-1 0,-1 1 0,0 0 0,0 0 0,0 1 0,0 0 0,8 13 0,-14-18 60,0-1 0,-1 0 0,1 0 0,-1 0 0,0 0 1,1 1-1,-1-1 0,0 0 0,0 0 0,0 0 0,1 1 0,-1-1 1,-1 0-1,1 1 0,0-1 0,0 0 0,0 0 0,-1 0 0,1 1 1,-1-1-1,1 0 0,-2 2 0,1-1 26,-1 0 1,0 0-1,1 0 1,-1 0-1,0 0 1,0-1-1,-1 1 0,1-1 1,0 0-1,-4 2 1,-5 2 195,0-1-1,-1-1 1,-20 4 0,22-5-227,0 0 1,-1-1-1,1-1 0,-1 1 1,1-2-1,-1 1 1,1-2-1,-1 1 0,1-1 1,0-1-1,0 0 0,0 0 1,-16-9-1,25 12-56,0 0 0,1 0 0,-1-1 0,1 1 0,-1 0 0,0 0 0,1-1 0,-1 1 0,1-1 0,-1 1 0,1 0 0,-1-1 0,1 1 0,0-1 0,-1 1 0,1-1 0,-1 1 0,1-1 0,0 0 0,-1 1 0,1-1 0,0 1 0,0-1 0,0 0 0,-1 1 0,1-1 0,0 1-1,0-1 1,0 0 0,0 1 0,0-1 0,0 0 0,0 1 0,0-1 0,1 0 0,-1 1 0,0-1 0,0 0 0,0 1 0,1-1 0,-1 1 0,0-1 0,1 1 0,-1-1 0,0 1 0,1-1 0,-1 1 0,1-1 0,-1 1 0,1-1 0,-1 1 0,1-1 0,-1 1 0,1 0 0,0-1 0,3-2-55,1 1-1,-1-1 1,1 1 0,-1 0 0,1 0 0,7-1 0,27-3-508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46 18356,'1'-2'170,"0"1"-1,0-1 1,0 1-1,1-1 1,-2 1-1,1-1 1,0 0 0,0 1-1,0-1 1,-1 0-1,1 0 1,-1 0 0,0 1-1,1-1 1,-1-3-1,0 5-124,0-1-1,0 1 0,0-1 1,-1 1-1,1 0 0,0-1 1,0 1-1,0-1 0,0 1 1,-1 0-1,1-1 0,0 1 1,0 0-1,-1-1 1,1 1-1,0 0 0,-1 0 1,1-1-1,0 1 0,-1 0 1,1 0-1,0 0 0,-1-1 1,1 1-1,-1 0 0,1 0 1,-2 0 55,1-1 1,-1 1-1,0 0 0,1 0 1,-1 0-1,1 1 1,-1-1-1,1 0 0,-1 1 1,1-1-1,-2 1 1,-8 4 195,1-1 1,0 2 0,1-1-1,-1 1 1,1 1 0,0 0-1,-11 11 1,7-6-164,1 1 0,1 0 1,0 1-1,-9 17 0,16-25-96,0 1 1,0-1-1,1 1 0,0 0 1,0 1-1,1-1 0,0 0 1,0 1-1,1-1 0,0 1 1,0-1-1,1 10 0,0-15-27,1 0-1,-1-1 1,1 1-1,-1-1 1,1 1-1,-1-1 1,1 1-1,0-1 1,0 0-1,0 1 1,0-1-1,0 0 1,0 0-1,0 1 1,0-1-1,0 0 1,1 0-1,-1 0 1,0-1-1,1 1 1,-1 0-1,1 0 1,-1-1-1,1 1 1,-1-1-1,1 1 1,-1-1-1,1 0 1,-1 1-1,1-1 1,0 0-1,-1 0 1,3 0-1,5-1 9,1 1 0,-1-1 0,0 0 0,15-5 0,-2-1-2,-1-1 1,1 0-1,-1-2 1,-1-1 0,36-24-1,-19 8-42,-2-1 0,33-35 0,-61 56 4,24-26-72,-29 30 69,0 1 0,0-1 0,0 1 0,0-1 0,-1 0 0,1 0 0,-1 0 0,1 0 0,-1 0 0,1-5 0,-2 8 21,0 0 0,0 0 1,0 0-1,-1-1 0,1 1 0,0 0 0,0 0 1,0 0-1,0 0 0,0 0 0,0-1 0,-1 1 0,1 0 1,0 0-1,0 0 0,0 0 0,0 0 0,-1 0 1,1 0-1,0 0 0,0 0 0,0 0 0,-1-1 0,1 1 1,0 0-1,0 0 0,0 0 0,0 0 0,-1 0 1,1 0-1,0 0 0,0 1 0,0-1 0,-1 0 0,1 0 1,0 0-1,0 0 0,0 0 0,0 0 0,-1 0 0,1 0 1,0 0-1,0 0 0,0 1 0,0-1 0,-1 0 1,1 0-1,0 0 0,0 0 0,0 0 0,0 1 0,-13 7-113,0 5 60,0 0 0,0 1 0,2 1-1,-17 24 1,23-30-109,-1 1 0,1 0 0,0 0 0,1 0 0,1 1-1,-1-1 1,2 1 0,-1 0 0,0 12 0,3-21 141,0 0-1,-1 0 1,1 0 0,0-1-1,1 1 1,-1 0 0,0 0-1,0 0 1,1-1 0,-1 1-1,1 0 1,0 0 0,-1-1-1,1 1 1,0-1 0,0 1-1,0-1 1,0 1 0,0-1-1,0 1 1,1-1 0,-1 0-1,3 3 1,19 2-346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18324,'-2'1'247,"0"1"1,0-1-1,1 1 1,-1-1-1,0 1 0,1 0 1,0 0-1,-1-1 1,1 1-1,0 0 0,0 0 1,-2 4-1,0 1 294,-14 24 604,1 1 1,2 1 0,-13 45-1,-19 106-55,44-174-1045,-3 9 11,2 0 0,0 1-1,1-1 1,1 22 0,0-40-54,1 0 0,0 1 0,0-1 0,0 0 0,0 0 0,1 1 0,-1-1 0,0 0 0,1 0 0,-1 1 0,0-1-1,1 0 1,-1 0 0,1 0 0,0 1 0,-1-1 0,1 0 0,0 0 0,0 0 0,0 0 0,0 0 0,0-1 0,0 1 0,0 0 0,0 0 0,0-1 0,0 1 0,0 0 0,3 0 0,-1-1-3,0 1 0,0-1 0,0-1 0,0 1 0,0 0 0,1-1 1,-1 1-1,0-1 0,0 0 0,0 0 0,4-3 0,77-39-134,-64 32 13,-1 0 0,1 1 0,1 1 1,0 1-1,22-5 0,-42 12 106,0 1 1,1 0-1,-1-1 0,0 1 1,0 0-1,1 0 0,-1 0 1,0 0-1,0 0 0,0 0 1,1 0-1,-1 0 0,0 0 1,0 1-1,1-1 0,-1 0 1,0 1-1,0-1 0,0 1 1,0-1-1,0 1 0,0 0 0,0 0 1,0-1-1,0 1 0,0 0 1,0 0-1,0 0 0,1 1 1,-2 0-5,1 0 1,-1 0 0,1 0 0,-1 0 0,0 1-1,0-1 1,0 0 0,0 0 0,0 0 0,0 0-1,-1 0 1,1 0 0,-1 0 0,1 0 0,-1 0-1,0 0 1,-1 2 0,-6 13 10,-1-2 1,-1 1-1,0-1 1,-14 15-1,10-14 138,2 1-1,-16 27 1,27-43-121,0-1 0,1 1 0,-1 0 0,1 0 0,-1 0 0,1-1 0,-1 1 0,1 0 0,0 0 0,-1 0 0,1 0 0,0 0 1,0 0-1,0 0 0,0 0 0,0 0 0,0 0 0,0 0 0,0-1 0,0 1 0,0 0 0,0 0 0,0 0 0,1 0 0,-1 0 0,0 0 0,1 0 1,-1 0-1,1-1 0,-1 1 0,1 0 0,-1 0 0,1 0 0,0-1 0,-1 1 0,1 0 0,0-1 0,-1 1 0,1-1 0,0 1 0,0-1 0,0 1 0,0-1 1,-1 1-1,1-1 0,0 0 0,0 0 0,0 1 0,0-1 0,0 0 0,0 0 0,0 0 0,0 0 0,0 0 0,1 0 0,7 0 6,0 0 0,0 0-1,1-1 1,13-4 0,-9 2-341,1-1-1,-1 0 1,23-11 0,-33 13 241,1 0-1,-1 0 1,1-1 0,-1 0 0,0 0 0,0 0-1,0-1 1,0 1 0,-1-1 0,1 0 0,-1 0 0,0 0-1,0 0 1,2-6 0,1-18-389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18476,'-6'0'1688,"19"-1"-1064,10-4-191,10 4 591,4-2-120,11 3-680,-2 0-592,1 0 536,-3 1-160,-4 2-192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22845,'9'-1'363,"-1"0"0,1-1 0,0 1 0,-1-2 0,0 1 0,14-8 0,6 0 255,-3 1-290,-1 0 0,42-24 0,-57 27-312,1 0 0,-1 0 0,-1-1 0,1 0 0,-1-1 0,0 0 0,-1 0-1,0-1 1,8-11 0,-13 16-10,0 0-1,0 1 1,-1-1 0,1 0 0,-1 0-1,0 0 1,0 0 0,0 0-1,-1 0 1,1 0 0,-1 0-1,0 0 1,-1-8 0,0 10-5,1 0 0,0 1 0,-1-1 1,0 0-1,1 1 0,-1-1 0,0 0 1,0 1-1,0-1 0,0 1 1,0-1-1,0 1 0,-1 0 0,1 0 1,0-1-1,-1 1 0,1 0 1,0 0-1,-1 0 0,0 0 0,1 1 1,-1-1-1,1 0 0,-1 1 0,0-1 1,0 1-1,1-1 0,-1 1 1,0 0-1,0 0 0,1 0 0,-1 0 1,0 0-1,-2 0 0,-3 1 0,0 1 0,0-1 0,1 1 0,-1 0 0,1 1 0,-1 0 0,1 0 0,0 0 0,0 1 0,-9 7 0,-2 1-2,1 2 0,-19 20 0,25-23 11,1 1-1,0 0 0,1 0 1,0 1-1,-12 27 1,18-35-17,0 0 0,0 0 0,0 1 0,1-1 0,-1 1 0,1-1 0,0 1 0,1-1 0,0 1 1,0 0-1,0-1 0,0 1 0,1-1 0,0 1 0,0-1 0,0 1 0,1-1 0,4 9 0,-4-10-66,0-1-1,1 0 0,-1 0 0,1 0 0,0-1 0,0 1 0,0-1 0,1 1 0,-1-1 0,0 0 0,1 0 0,-1-1 0,1 1 0,0-1 0,-1 1 0,1-1 0,0 0 0,0-1 0,0 1 0,6 0 0,2-1-108,1 0-1,-1 0 0,1-2 0,-1 1 0,16-5 1,-11 2-52,31-13 1,22-18-418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19196,'-1'0'137,"-1"0"1,1 1-1,0-1 0,-1 1 1,1-1-1,0 1 0,0-1 0,-1 1 1,1 0-1,0-1 0,0 1 1,0 0-1,0 0 0,0 0 0,0 0 1,0 0-1,-1 1 0,-4 4 193,-12 9 294,-8 7 839,-28 30 0,48-45-1254,0 0 0,0 0 1,1 1-1,0-1 0,0 1 0,1 0 1,0 0-1,0 1 0,-3 14 0,6-21-193,1 0 1,0 0-1,0 0 0,0 0 0,0 0 0,0 0 0,0 0 0,0 0 0,1 1 1,-1-1-1,1 0 0,-1 0 0,1 0 0,0-1 0,0 1 0,0 0 1,0 0-1,0 0 0,0-1 0,1 1 0,-1 0 0,0-1 0,1 1 0,-1-1 1,1 0-1,0 1 0,0-1 0,-1 0 0,1 0 0,3 1 0,6 3-84,1 0-1,0-1 1,0-1-1,14 3 1,-6-1-64,-9-2 46,4 0-110,-2 1 0,27 11-1,-38-15 173,0 1 0,0 0 0,0 0 0,0 1 0,0-1-1,0 0 1,0 0 0,0 1 0,0-1 0,-1 1-1,1 0 1,-1 0 0,1-1 0,-1 1 0,1 0 0,-1 0-1,0 0 1,0 0 0,0 1 0,0-1 0,-1 0-1,1 0 1,-1 0 0,1 1 0,-1 2 0,0-3 25,-1 0 0,1 1 0,-1-1 0,0 0 0,0 0 0,0 0 0,0 0 0,0 0 0,0 0 0,0-1 0,-1 1 0,1 0 0,-1-1 0,1 1 0,-1 0 0,0-1 0,0 0 0,1 1 0,-4 0 0,-41 20 233,25-16-370,0-1-1,-1 0 1,0-2-1,-43 2 1,24-4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3:5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13520 42 14043,'13'3'187,"-34"-10"-97,-43-11-70,14 10-9,0 2 1,0 2-1,0 3 0,-72 6 0,-201 39 265,220-27-221,-592 121 18,524-102-171,-2-8 0,-182 7-1,-350-23-7,22 15 143,380-9-10,-70 10 66,136-9-14,185-15-60,-790 51 570,-4-36-393,114-35-334,-697 3-261,4 42 410,665-18 0,-197 4-260,417 9 205,4 44 16,475-56 30,0 3 0,1 2 0,0 3 0,-95 47 0,125-51-2,0 2 1,1 0 0,2 2 0,0 1-1,1 1 1,1 1 0,1 2-1,1 0 1,1 1 0,-22 36-1,19-22 0,2 1 0,2 2 0,1 0 0,3 1 0,1 1-1,-15 74 1,18-42 2,4 1 1,3 0-1,5 93 0,3-142-31,1 0 0,2 1 0,0-2 0,2 1 0,1-1 0,2 0 0,0 0 0,2-1 0,28 48 0,-27-56-31,1 1-1,0-1 0,2-1 1,0-1-1,0 0 0,2-1 1,0-1-1,1-1 0,1 0 1,0-2-1,0 0 0,39 16 1,-3-9-41,0-3 0,1-2 1,108 12-1,178-8-27,372-53-73,-444 14 187,834-81-9,45-4 3,-219 86 52,-518 18 50,412 14 174,84-2-174,2-38-68,-705 19-16,523-18 31,-398 17-6,513-6 78,80-9-15,-633 7-75,446-34-35,-211-11-100,-10-51-44,-446 92 149,-2-3 1,128-65-1,-155 67 29,-1-2 0,-1-2 0,-1-1 0,-2-2 0,53-56 0,-71 66 7,-2 0 1,0-1 0,-1-1-1,-1 0 1,-1-1 0,12-29-1,-19 36 6,-1 0-1,0 0 1,-2-1-1,1 0 1,-2 1-1,0-1 1,-1 0-1,-1 0 1,-1 0-1,-4-28 1,0 19 19,-1 0 0,-1 1 0,-1 0 1,-2 1-1,0-1 0,-2 2 0,-1 0 1,-22-32-1,11 24-3,-1 2 0,-1 0 0,-1 2 0,-2 0 0,-35-23 0,15 12 25,-54-53 0,79 67-53,1-2-1,2 0 0,-34-53 1,39 52-11,-47-86 42,56 97-103,0 1 0,1-1 0,1 0 0,0-1 0,-3-25 0,8 18-6,4 2-25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19956,'12'-14'643,"1"1"-1,1 1 1,0 0-1,0 1 1,1 0-1,23-12 1,-30 19-492,0 0 1,-1 0-1,1 1 1,0 1-1,1-1 1,-1 1-1,0 1 1,1-1-1,-1 1 1,1 1-1,-1 0 1,1 0-1,-1 0 1,1 1-1,15 4 1,-20-3-138,1 0 1,-1 0 0,0 0 0,0 0 0,0 0-1,0 1 1,0 0 0,-1 0 0,1 0-1,-1 0 1,0 1 0,0-1 0,0 1-1,0 0 1,-1 0 0,1 0 0,-1 0-1,0 0 1,0 0 0,-1 1 0,1-1-1,-1 1 1,0-1 0,0 1 0,0-1 0,-1 10-1,1 1-19,-2 0 1,1 0-1,-2 0 0,0 0 0,-1 0 0,0-1 1,-7 18-1,-44 98-38,52-127 46,1 0-1,-1 1 1,1 0-1,0-1 1,0 1-1,1 0 0,-1-1 1,1 1-1,-1 0 1,2 7-1,-1-10 1,0 1-1,1-1 0,0 0 0,-1 0 1,1 1-1,-1-1 0,1 0 0,0 0 1,0 0-1,0 0 0,0 0 0,0 0 0,0 0 1,0 0-1,0 0 0,0 0 0,0-1 1,0 1-1,1 0 0,-1-1 0,0 1 1,1-1-1,-1 1 0,0-1 0,1 0 0,-1 1 1,0-1-1,1 0 0,-1 0 0,0 0 1,3 0-1,7-1 25,0 0-1,0 0 1,1-1 0,-1 0 0,0-1-1,0 0 1,-1 0 0,1-2-1,-1 1 1,20-13 0,-12 6 28,0-1 0,-1-1 0,0-1 0,27-29 0,-34 32-27,-2 0-1,0 0 0,0-1 1,-1 0-1,-1 0 0,0 0 1,7-20-1,-11 27-44,0-1 1,-1 0-1,1 0 0,-1 0 0,-1 0 1,1 0-1,-1 0 0,0 0 0,0 0 1,-1 0-1,0 0 0,0 0 0,0 0 1,-1 0-1,1 0 0,-1 1 0,-1-1 1,1 1-1,-5-7 0,5 9-54,0 0 0,-1 1 0,1 0 0,-1 0 0,1 0 0,-1 0 1,0 0-1,0 0 0,1 0 0,-1 1 0,-1 0 0,1 0 0,0-1 0,0 2 0,0-1 0,-1 0 0,1 1 0,0-1 0,-4 1 0,5 0-25,1 0 1,-1 0-1,1 0 0,0 1 1,-1-1-1,1 0 0,0 1 1,-1-1-1,1 1 0,0-1 1,0 1-1,-1 0 0,1 0 1,0-1-1,0 1 0,0 0 0,0 0 1,0 0-1,-1 1 0,1 0-51,0-1 0,1 1-1,-1 0 1,0-1 0,1 1 0,-1 0-1,1 0 1,0 0 0,0-1-1,0 1 1,0 0 0,0 0-1,0 0 1,0-1 0,0 1-1,1 0 1,-1 0 0,1 2-1,0-1 31,0 0 0,0 0 0,1-1 0,-1 1 0,1 0 0,-1-1 0,1 1 0,0-1 0,0 0 0,0 0-1,0 1 1,0-1 0,5 3 0,17 6-791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 14923,'11'-8'1365,"4"-1"2702,-15 9-3975,-58 93 3543,50-78-3394,0 0 0,2 1 0,0 0 1,-6 24-1,11-38-212,0 0 0,1 0 0,-1 0 0,1 0 0,0 0 0,-1 0 0,1 1 0,0-1 0,0 0 0,1 0 0,-1 0 1,0 0-1,1 0 0,-1 0 0,1 0 0,0 0 0,0 0 0,-1 0 0,1 0 0,0 0 0,1 0 0,0 1 0,0-1 0,1-1-1,-1 0 1,0 1 0,1-1 0,-1 0-1,1-1 1,0 1 0,-1 0 0,1-1 0,-1 1-1,1-1 1,0 0 0,-1 0 0,1 0-1,0 0 1,-1-1 0,5 0 0,20-5 57,0-1 0,-1-1 1,50-22-1,-44 16-20,55-15 0,-83 28-64,-1 0-1,1 0 1,-1 0-1,1 1 1,0-1-1,-1 1 1,1 0-1,0 0 1,-1 1-1,1-1 1,-1 1-1,8 2 1,-10-2-2,1 0-1,0 0 1,0 0-1,-1 1 1,1-1 0,-1 1-1,1-1 1,-1 1-1,0-1 1,0 1 0,0 0-1,1 0 1,-2 0 0,1 0-1,0 0 1,0-1-1,-1 1 1,1 1 0,-1-1-1,1 0 1,-1 0 0,0 0-1,0 2 1,1 10-13,-1-9 13,0-1-1,1 1 0,-1-1 1,1 0-1,0 1 1,0-1-1,3 6 1,-3-9 0,-1 0 1,1 0 0,0 0-1,0 0 1,0 0-1,0 0 1,0-1-1,0 1 1,0 0-1,0 0 1,0-1-1,0 1 1,0-1 0,0 1-1,0-1 1,1 1-1,-1-1 1,0 0-1,0 1 1,1-1-1,-1 0 1,0 0-1,1 0 1,-1 0 0,0 0-1,0 0 1,1-1-1,-1 1 1,0 0-1,3-2 1,50-17-7,-39 13-36,29-9 0,-40 14-304,1 0 1,-1 1-1,0-1 1,1 1-1,-1 0 1,1 0 0,-1 0-1,1 1 1,-1 0-1,1-1 1,5 3-1,-4 2-1485,-7-11 708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19988,'-7'12'1657,"4"13"-1249,0 8-152,0 15 680,2 3-336,-4 7-296,4 2-128,-1-6-424,1-5-328,-3-15-536,1-5 824,-6-25 40,-4-9-176,-2-25-233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15171,'7'-7'447,"0"1"0,1-1 0,0 2 0,0-1 0,0 1-1,1 0 1,0 1 0,10-4 0,77-22 2241,-58 21-1406,75-8 0,-97 15-1116,0 1 1,1 1-1,-1 1 0,0 1 1,0 0-1,0 1 1,22 6-1,-33-7-145,0 0 0,-1 0 0,0 0 0,1 1 0,-1-1 0,0 1 0,0 0 0,0 0 0,-1 1 0,1-1 0,-1 1 0,5 5 0,-6-6-21,0 0 0,-1 0 0,1 0 0,-1 1 0,0-1 0,0 0 0,0 0 0,0 1 0,0-1 0,-1 1 0,1-1 0,-1 1 0,0-1 0,0 1-1,-1-1 1,1 0 0,-1 1 0,-1 5 0,0-2-2,-1-1 0,0 1 0,0-1 0,0 1 0,-1-1-1,0 0 1,0 0 0,-1 0 0,-10 9 0,-3 1-37,-33 22 0,9-7-250,42-31 267,-1 1 1,1-1-1,-1 1 0,1-1 1,0 1-1,-1-1 0,1 1 0,0-1 1,-1 1-1,1-1 0,0 1 0,0-1 1,-1 1-1,1 0 0,0-1 1,0 1-1,0-1 0,0 1 0,0 0 1,0-1-1,0 1 0,0-1 1,0 1-1,0 0 0,0-1 0,0 1 1,0-1-1,1 1 0,-1 0 1,0-1-1,0 1 0,1-1 0,-1 1 1,0-1-1,1 1 0,-1-1 0,1 1 1,0 0-1,22 20-460,-12-11 217,2 4 21,0 0-1,0 1 0,-2 0 0,0 1 0,14 27 0,-22-38 234,-1 0 0,0 0 0,-1 0 0,1 1 0,-1-1-1,0 0 1,-1 1 0,1-1 0,-1 0 0,-1 11 0,1-12 55,-1 0 1,0 0-1,-1 0 0,1-1 1,-1 1-1,0 0 0,0 0 1,0-1-1,0 1 0,0-1 1,-1 0-1,0 0 1,1 0-1,-1 0 0,-1 0 1,-2 2-1,-4 2 190,0-1 1,0-1-1,-1 0 0,0 0 1,0-1-1,0 0 0,0-1 1,-1-1-1,1 0 0,-1 0 1,1-1-1,-1 0 0,-19-2 1,23 0-122,0 1 1,-1-2 0,1 1 0,0-2-1,0 1 1,0-1 0,0 0 0,-14-8 0,18 9-146,0-1 0,0 0 0,0 0 1,0-1-1,0 1 0,1-1 0,-1 0 1,1 0-1,0 0 0,0-1 0,1 1 1,-1-1-1,1 1 0,0-1 1,-2-6-1,3 6-138,0 0 1,0 0 0,1-1-1,-1 1 1,1 0 0,0 0-1,1-1 1,-1 1-1,1 0 1,0 0 0,0-1-1,1 1 1,0 0 0,0 0-1,0 1 1,0-1-1,1 0 1,-1 1 0,1-1-1,0 1 1,1 0 0,-1 0-1,7-6 1,21-16-835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48 16219,'-2'-5'423,"-1"1"-1,1 0 1,-1 0-1,1 0 1,-1 1-1,0-1 1,-1 1-1,1-1 0,-7-4 1,9 8-328,-1-1-1,0 0 1,1 0 0,-1 1-1,0-1 1,0 1 0,1 0-1,-1 0 1,0-1-1,0 1 1,0 0 0,1 0-1,-1 1 1,0-1 0,0 0-1,0 1 1,1-1 0,-1 1-1,0-1 1,1 1 0,-1 0-1,0 0 1,1 0 0,-1-1-1,1 2 1,-1-1 0,1 0-1,-2 2 1,-11 9 14,1 1 0,1 1 0,0 0 0,1 0 0,0 1 0,1 1 0,1-1 0,0 2-1,1-1 1,1 1 0,1 0 0,-6 23 0,11-36-86,0 0 0,1 0 1,0 0-1,-1 1 0,1-1 0,1 0 0,-1 0 0,1 0 0,-1 0 0,1 0 0,0 0 1,1 0-1,1 4 0,-2-6-9,0-1-1,0 1 1,0-1 0,1 1-1,-1-1 1,1 1 0,-1-1 0,1 0-1,-1 0 1,1 0 0,-1 0-1,1 0 1,0 0 0,0 0 0,0 0-1,0-1 1,-1 1 0,1-1 0,0 1-1,0-1 1,0 0 0,0 0-1,0 0 1,0 0 0,0 0 0,0 0-1,0 0 1,3-1 0,6-2 25,1-1 1,0 1-1,-1-2 1,0 0-1,0 0 1,-1-1-1,1 0 1,17-14-1,-5 1 80,-1-1 0,29-33 0,-36 37-30,-2 0 1,0-1-1,0 0 0,-2-1 1,12-25-1,-23 43-80,0 0-1,0 0 1,0 0 0,0 0 0,0 0-1,0 0 1,0 0 0,0 0-1,0 0 1,0 0 0,0 0-1,0 0 1,0 0 0,0 0 0,0 0-1,0 0 1,0 0 0,-1 0-1,1 0 1,0 0 0,0 0 0,0 0-1,0 0 1,0 0 0,0 0-1,0 0 1,-8 11 77,-9 19-39,7-7-20,0 1 0,-6 24 0,15-42-17,-1 0-1,1 1 1,0-1-1,0 1 1,0-1-1,1 1 0,0-1 1,1 1-1,-1-1 1,1 1-1,1-1 1,-1 0-1,4 9 0,-4-13-33,0 0-1,0-1 1,0 1-1,0 0 1,1-1 0,-1 1-1,1-1 1,-1 1-1,1-1 1,0 0-1,-1 1 1,1-1-1,0 0 1,0 0-1,0 0 1,0-1-1,0 1 1,0 0-1,0-1 1,0 1-1,0-1 1,0 0-1,0 0 1,0 0-1,0 0 1,0 0-1,1 0 1,-1 0-1,3-1 1,2-1-35,0 1 1,-1-1-1,1-1 1,0 1-1,0-1 1,-1 0-1,10-6 1,17-17-155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16740,'0'0'72,"0"0"0,0 0 1,0-1-1,0 1 1,0 0-1,0 0 0,0-1 1,0 1-1,0 0 1,0 0-1,-1-1 0,1 1 1,0 0-1,0 0 0,0 0 1,0-1-1,0 1 1,0 0-1,-1 0 0,1 0 1,0-1-1,0 1 1,0 0-1,-1 0 0,1 0 1,0 0-1,0 0 1,-1 0-1,1-1 0,0 1 1,0 0-1,0 0 1,-1 0-1,1 0 0,0 0 1,0 0-1,-1 0 1,1 0-1,-9 8 1496,-5 16 209,9-10-1601,0 0 1,1 0-1,0 0 1,1 1 0,1-1-1,0 1 1,1-1 0,1 27-1,0-40-174,0 1 1,1 0-1,-1 0 0,1 0 0,-1 0 0,1 0 1,0 0-1,-1-1 0,1 1 0,0 0 0,0 0 1,0-1-1,1 1 0,-1-1 0,0 1 0,1-1 0,-1 0 1,1 1-1,-1-1 0,1 0 0,-1 0 0,3 1 1,-1-1 1,-1 0-1,0-1 1,1 0 0,-1 1 0,0-1 0,1 0 0,-1 0 0,1 0 0,-1 0 0,1-1 0,-1 1 0,0-1 0,1 1 0,-1-1 0,0 0 0,0 0 0,1 0 0,1-2 0,11-5 14,-2-1 1,1-1 0,-1 0-1,0-1 1,-1 0 0,12-15 0,58-83 138,-55 71-140,-27 38-17,0 0 0,0-1 0,0 1-1,0 0 1,0 0 0,0 0 0,0-1 0,0 1 0,0 0 0,0 0 0,0 0-1,0 0 1,1-1 0,-1 1 0,0 0 0,0 0 0,0 0 0,0 0 0,0 0-1,0 0 1,0-1 0,1 1 0,-1 0 0,0 0 0,0 0 0,0 0 0,0 0-1,1 0 1,-1 0 0,0 0 0,0 0 0,0 0 0,0 0 0,1 0-1,-1-1 1,0 1 0,0 0 0,0 0 0,0 0 0,1 1 0,-1-1 0,0 0-1,0 0 1,0 0 0,1 0 0,-2 11-14,-11 28-13,9-28 25,-27 93 488,4 2 0,6 0 0,-9 118 0,25-155-325,3-23-117,-2 1 0,-2-1 0,-20 79 0,22-117-3,0 0-1,0 0 0,-1 0 0,0 0 1,-10 14-1,13-21-25,0 1 0,0-1 0,0 1 1,0-1-1,0 0 0,0 1 0,-1-1 0,1 0 1,0 0-1,-1 0 0,1 0 0,-1 0 0,1 0 1,-1-1-1,0 1 0,1 0 0,-1-1 0,0 0 1,1 1-1,-1-1 0,0 0 0,0 1 0,1-1 1,-1 0-1,0-1 0,0 1 0,1 0 0,-1 0 1,0-1-1,0 1 0,1-1 0,-1 1 0,1-1 1,-1 0-1,0 0 0,1 1 0,-2-3 0,-3-1 23,1-2 0,-1 1 0,1 0 0,1-1 0,-1 0 0,1 0 0,0-1 0,1 1 0,-1-1 0,-2-8 0,-3-8-28,-10-45 1,13 43-289,1-1-1,1-1 1,2 1 0,1 0 0,3-45-1,0 55-135,0 1-1,1 0 0,1 0 1,0 0-1,1 1 0,1-1 1,0 1-1,1 0 1,0 1-1,1 0 0,12-15 1,16-13-541,3 0-99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115 121 18172,'53'-4'6512,"-44"4"-6309,0 0-1,0-1 1,0 0 0,0 0-1,0-1 1,10-3 0,-10 1-118,-1 0 0,1 0 0,-1-1 0,16-11 0,-22 15-63,0 0 0,0-1 0,-1 1 0,1-1 0,0 1 0,-1-1 0,1 0 0,-1 0 0,1 1 0,-1-1 1,0 0-1,0 0 0,0 0 0,0-1 0,0 1 0,0 0 0,-1 0 0,1 0 0,-1-1 0,0 1 0,1 0 0,-1 0 0,0-1 0,0 1 0,0 0 0,-1-3 0,0 3-12,1 1 0,-1 0 0,0 0 0,0 0-1,1 0 1,-1 0 0,0 0 0,0 0 0,0 0 0,0 0 0,0 0 0,0 1-1,0-1 1,-1 0 0,1 1 0,0-1 0,0 1 0,0-1 0,-1 1-1,1 0 1,0-1 0,-1 1 0,1 0 0,0 0 0,-1 0 0,1 0 0,0 0-1,0 0 1,-2 1 0,-3-1 2,0 1 1,0 0-1,0 1 0,0-1 0,-8 4 1,-4 4-15,1 0 0,0 1 0,0 1 0,1 0 0,0 1 0,1 1 0,-21 22 0,25-23 7,1 0 0,1 0-1,0 1 1,0 0 0,2 0 0,0 1 0,0 0-1,1 0 1,1 1 0,-5 18 0,9-28-7,0 0 0,1 0 0,-1 1-1,1-1 1,0 0 0,0 1 0,1-1 0,-1 0 0,1 0 0,1 1 0,-1-1 0,1 0 0,0 0-1,0 0 1,0-1 0,0 1 0,1 0 0,5 6 0,-4-6-65,0-1-1,0 0 1,1-1 0,-1 1 0,1-1 0,0 0-1,0 0 1,0 0 0,0-1 0,1 1 0,-1-1-1,0-1 1,1 1 0,0-1 0,-1 0 0,1 0-1,8 0 1,-6-1 17,1-1 1,-1 1-1,1-2 0,-1 1 0,1-1 0,-1-1 0,0 1 1,0-1-1,0-1 0,11-5 0,31-25-301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21085,'-9'6'1896,"-1"1"-1679,1 1-1,0-1 1,1 2 0,-1-1 0,1 1-1,1 0 1,-7 11 0,10-15-213,1 1 1,0-1-1,0 0 1,1 1 0,0-1-1,-1 1 1,2 0-1,-1 0 1,1-1-1,0 1 1,0 0 0,0 0-1,1 0 1,0 0-1,2 11 1,-1-12-6,1 0-1,0 1 1,1-1 0,-1 0-1,1 0 1,0-1 0,0 1-1,1-1 1,-1 1 0,1-1-1,0 0 1,0 0 0,6 4-1,9 5-50,38 22 0,-45-29 28,0 2 15,-3-4-9,0 1 0,0 0 0,-1 0 0,0 1 0,0 0 0,0 1 0,-1 0 0,9 10 1,-15-16 22,-1 0 1,1-1 0,-1 1 0,1 0 0,-1 0 0,0 0 0,1-1-1,-1 1 1,0 0 0,0 0 0,0 0 0,1 0 0,-1 0-1,0 0 1,0-1 0,0 1 0,0 0 0,-1 0 0,1 0 0,0 0-1,0 0 1,0 0 0,-1-1 0,1 1 0,-1 1 0,0 0 18,0 0 0,-1-1-1,1 1 1,-1-1 0,1 1 0,-1-1 0,0 0 0,0 0 0,1 1 0,-4 0 0,-5 2 119,1 0 0,-1-1 1,-14 4-1,-9 0 252,0-1 0,-1-1 0,0-2 0,-59-2 0,82-3-348,8 2 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10 369 14435,'-2'4'303,"1"-1"-1,-1 1 0,1 0 1,0-1-1,0 1 1,0 5-1,1-8-246,0-1-1,0 1 0,0 0 0,0-1 1,0 1-1,0-1 0,0 1 0,0-1 0,0 1 1,0 0-1,0-1 0,0 1 0,0-1 1,1 1-1,-1-1 0,0 1 0,0-1 1,1 1-1,-1-1 0,0 1 0,1-1 0,-1 1 1,1-1-1,-1 1 0,0-1 0,1 0 1,-1 1-1,1-1 0,-1 0 0,1 1 1,-1-1-1,1 0 0,-1 0 0,1 0 0,0 1 1,-1-1-1,1 0 0,-1 0 0,1 0 1,-1 0-1,1 0 0,0 0 0,-1 0 1,1 0-1,-1 0 0,1 0 0,-1 0 0,1-1 1,0 1-1,-1 0 0,1 0 0,-1 0 1,1-1-1,11-3 312,-1-1 1,-1 0-1,1-1 1,-1 0-1,0-1 1,0 0-1,0-1 1,9-9-1,67-77 1146,-71 77-1197,4-6 88,19-28 0,-34 44-343,0 1 1,0-1-1,0 0 0,-1-1 0,0 1 0,0 0 0,-1-1 1,0 0-1,1-10 0,-3 17-54,0-1 1,1 1-1,-1 0 1,0 0-1,0-1 1,0 1-1,-1 0 1,1 0-1,0-1 0,0 1 1,-1 0-1,1 0 1,-1 0-1,1 0 1,-1-1-1,1 1 1,-1 0-1,0 0 0,1 0 1,-1 0-1,0 0 1,0 0-1,0 1 1,-1-2-1,0 1-3,1 0 1,-1 1-1,1 0 0,-1-1 0,0 1 0,1 0 1,-1 0-1,0-1 0,1 2 0,-1-1 0,0 0 1,0 0-1,1 0 0,-1 1 0,-2 0 0,-3 1-4,1 1 0,-1 0-1,1 0 1,-1 0-1,1 1 1,-11 8 0,6-1-18,0 1 0,1 0 0,0 0 1,1 1-1,1 0 0,-13 26 0,16-29 10,1 0 0,0-1-1,1 2 1,0-1 0,1 0-1,0 0 1,1 1 0,-1-1 0,2 1-1,0 0 1,1 10 0,-1-19 7,1 0 0,-1 0 0,1 0 0,-1 0 0,1 1 0,0-2 0,0 1 0,0 0 0,0 0 0,0 0 0,0 0 1,1 0-1,-1-1 0,0 1 0,1-1 0,0 1 0,3 2 0,-2-3 1,0 1 0,0-1 0,0 1 0,1-1 0,-1 0-1,0 0 1,1-1 0,-1 1 0,1-1 0,4 1 0,8-2 6,0 0 0,0-1 0,31-9 0,-31 7 1,35-8 24,77-14 39,-111 23-58,-1 2 0,1 0 0,0 1 0,0 0 0,27 6 0,-39-5-1,-1 0 1,1 0-1,-1 1 0,1 0 0,-1 0 0,0 0 0,0 1 0,6 4 0,-4-4 75,-10-30 547,-11-63-105,-5-104-1,20 193-588,0 0-1,0-1 1,-1 1 0,1 0-1,0-1 1,1 1 0,-1 0 0,0-1-1,0 1 1,1-1 0,-1 1-1,0 0 1,1 0 0,-1-1-1,1 1 1,0 0 0,-1 0-1,3-2 1,-2 2-28,1 0 0,0 0-1,0 1 1,0-1 0,-1 1 0,1-1 0,0 1-1,0 0 1,0 0 0,0 0 0,0 0 0,3 0 0,21 0-340,4 0-119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18164,'-2'1'138,"0"0"1,0 0 0,0 0-1,0 0 1,1 0-1,-1 1 1,0-1-1,1 0 1,-1 1-1,0 0 1,1-1-1,0 1 1,-1 0 0,0 3-1,-18 32 104,16-26 52,-24 51 535,2 2 0,4 0 1,2 2-1,-16 99 0,34-152-733,0 0-1,1 0 1,1 0 0,0 0 0,0 0-1,5 19 1,-5-29-80,1 0-1,0 0 0,0 0 1,0 0-1,0 0 1,1 0-1,-1-1 1,1 1-1,-1-1 0,1 1 1,0-1-1,0 1 1,0-1-1,0 0 0,1 0 1,-1 0-1,1 0 1,-1-1-1,1 1 1,0-1-1,-1 1 0,1-1 1,0 0-1,0 0 1,0 0-1,0 0 0,0-1 1,0 1-1,0-1 1,0 0-1,0 0 0,4 0 1,1 0 3,0-1-1,0 0 1,0-1 0,0 0-1,0 0 1,-1 0 0,1-1-1,-1 0 1,0-1-1,12-7 1,2-4 50,-1 0 0,19-20-1,23-18 112,-61 53-179,-1 0 0,0-1 1,1 1-1,-1-1 0,1 1 1,-1 0-1,1-1 0,-1 1 1,1 0-1,0-1 0,-1 1 1,1 0-1,-1 0 0,1 0 1,0 0-1,-1 0 0,1 0 1,0-1-1,-1 1 0,1 0 1,-1 1-1,1-1 0,0 0 0,0 0 1,0 1-2,-1-1-1,0 1 1,1-1 0,-1 1-1,0-1 1,1 1 0,-1-1-1,0 1 1,0 0 0,0-1 0,1 1-1,-1-1 1,0 1 0,0 0-1,0-1 1,0 1 0,0 0-1,0-1 1,0 2 0,-8 36-67,7-33 53,-4 10-69,3-11-36,1 1 0,-1 0 0,1 0 0,0 0 0,0 0 0,0 0 0,1 0 0,0 0 0,0 0 0,0 0 1,0 0-1,2 5 0,-2-9 37,1 0 0,-1-1 0,1 1 0,-1-1 0,1 1 0,-1-1 0,1 1 0,0-1 0,-1 1 0,1-1 0,0 0 0,-1 1 0,1-1 0,0 0 0,0 1 1,-1-1-1,1 0 0,0 0 0,0 0 0,-1 0 0,1 0 0,0 0 0,0 0 0,-1 0 0,1 0 0,0 0 0,0 0 0,-1 0 0,1 0 0,0-1 0,0 1 0,-1 0 0,1-1 0,0 1 0,-1 0 1,1-1-1,0 1 0,0-1 0,31-21-2787,-27 18 2188,140-111-7785,-100 72 8445,-4-1 3307,-31 30-578,-18 18 653,-21 22-579,-35 55-763,58-72-1880,1-1 0,0 1 0,0 0 0,1 0 0,0 0 0,1 1 0,0-1 0,-2 12 0,5-20-128,0-1 0,0 0 0,0 1-1,-1-1 1,1 0 0,0 1-1,0-1 1,0 1 0,0-1-1,0 0 1,0 1 0,0-1 0,0 0-1,0 1 1,0-1 0,1 1-1,-1-1 1,0 0 0,0 1 0,0-1-1,0 0 1,1 1 0,-1-1-1,0 0 1,0 1 0,0-1-1,1 0 1,-1 0 0,0 1 0,1-1-1,-1 0 1,0 0 0,0 1-1,1-1 1,-1 0 0,1 0 0,-1 0-1,0 0 1,1 0 0,-1 1-1,0-1 1,1 0 0,-1 0-1,1 0 1,-1 0 0,0 0 0,1 0-1,-1 0 1,0 0 0,1 0-1,-1 0 1,1-1 0,-1 1 0,1 0-1,19-9 204,-6-1-140,0 0-1,-1-1 0,0 0 1,13-15-1,44-58 167,8-8-103,-88 114-184,5-9 33,4-12 13,-45 108-71,43-99 69,0 0 1,0 0 0,1 0-1,1 0 1,-1 0-1,2 0 1,-1 0-1,1 1 1,3 14 0,-3-23 4,0-1 1,1 1 0,-1 0 0,1-1-1,-1 1 1,1 0 0,0-1-1,-1 1 1,1-1 0,0 1 0,0-1-1,0 0 1,1 1 0,-1-1-1,0 0 1,0 0 0,1 1 0,-1-1-1,0 0 1,1 0 0,1 0 0,0 0 5,0 0 1,-1 0 0,1-1 0,0 1 0,0-1 0,0 0 0,-1 0 0,1 0 0,0 0 0,0-1 0,0 1 0,2-2 0,7-1 30,-1-1 0,-1 0-1,1-1 1,-1 0 0,15-11 0,-1 0 28,-2-2-1,0-1 1,-1-1-1,-1-1 1,0-1-1,29-44 1,-10 4-5,47-100 1,-31 28-151,-48 113 48,-1 0 0,-1 0-1,-1-1 1,2-29-1,-6 49 33,0 0-1,0 0 1,0 0-1,0 0 1,0 0-1,-1 0 1,1 0-1,-1 1 0,0-5 1,0 6 5,1 0-1,0 0 1,0-1 0,0 1 0,-1 0-1,1 0 1,0-1 0,0 1 0,-1 0-1,1 0 1,0-1 0,0 1 0,-1 0-1,1 0 1,0 0 0,-1 0 0,1-1-1,0 1 1,-1 0 0,1 0 0,0 0-1,-1 0 1,1 0 0,0 0 0,-1 0-1,1 0 1,0 0 0,-1 0 0,1 0-1,0 0 1,-1 1 0,-2 0-8,1 0 0,-1 1-1,1-1 1,0 1 0,-1 0 0,1 0 0,0 0 0,0 0 0,1 0 0,-3 3-1,-20 30-4,1 2 0,3 0-1,0 1 1,3 1-1,-25 81 1,32-85 30,-9 49 1,17-75-9,1 0 0,0 1 0,1-1 0,0 0 0,0 0 0,1 1 0,0-1 0,1 0-1,0 0 1,6 16 0,-7-22-2,1 0-1,0 0 0,0 0 1,-1 0-1,2-1 1,-1 1-1,0-1 0,0 1 1,1-1-1,0 0 0,-1 0 1,1 0-1,0 0 0,0 0 1,0-1-1,0 1 0,0-1 1,0 0-1,1 0 0,-1 0 1,0 0-1,0-1 1,1 0-1,-1 1 0,1-1 1,-1 0-1,0 0 0,1-1 1,4 0-1,3-1 11,1-1-1,-1 0 1,1-1-1,-1 0 1,-1-1 0,1 0-1,11-7 1,0-3 20,-1-1 0,-1 0 0,0-2-1,-1 0 1,-1-1 0,31-43 0,-15 12 64,53-105 0,-83 148-92,22-51 35,-24 52-39,0 1 0,0-1 0,-1 1 0,0-1 0,0 0-1,0 1 1,-1-1 0,1-7 0,-8 19-29,-1 9 13,-72 194-53,66-163 93,3 0 0,-11 82 0,21-113-12,0 0 1,1 1 0,1-1 0,0 0 0,7 29 0,-8-44-14,0 1 0,0-1-1,0 0 1,0 1 0,0-1 0,0 1 0,0-1 0,0 1-1,0-1 1,0 0 0,0 1 0,1-1 0,-1 1 0,0-1 0,0 0-1,0 1 1,1-1 0,-1 0 0,0 1 0,0-1 0,1 0-1,-1 1 1,0-1 0,1 0 0,-1 0 0,0 1 0,1-1-1,-1 0 1,0 0 0,1 0 0,-1 1 0,1-1 0,0 0-1,-1-1 0,0 1 0,1-1-1,-1 0 1,0 1 0,1-1-1,-1 0 1,0 0 0,0 1-1,1-1 1,-1 0 0,0 0-1,0 0 1,0 1-1,0-1 1,0 0 0,0 0-1,0 1 1,-1-1 0,1-1-1,-2-7-29,0 0 1,-1 1-1,0-1 0,0 1 0,-1-1 0,-4-8 0,-34-49-274,34 54 245,-74-105-486,75 100 500,7 16 47,-1 1-1,1-1 0,0 1 0,0 0 1,0-1-1,1 1 0,-1-1 0,0 1 1,0 0-1,0-1 0,0 1 0,0 0 1,0-1-1,1 1 0,-1-1 0,0 1 1,0 0-1,0-1 0,1 1 0,-1 0 1,0 0-1,0-1 0,1 1 0,0-1 1,1 1 7,1-1 0,-1 0 0,1 1 0,-1-1 0,1 1 0,-1 0 0,1 0 0,-1 0 0,1 0 0,4 1 0,30 5 63,38 9 0,-46-7-309,0-2 0,52 3-1,-78-9 220,1 0-1,-1 0 0,0 0 1,1 0-1,-1-1 0,6-1 1,6-11-146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4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519 102 8722,'-33'-13'-600,"1"-1"648,-1 1 64,-1 2-1304,-3 1 199,-1 1 345,-3-1 232,-2 3 352,-3 3-56,-8-2 120,-7 2-8,-6 4 336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17284,'5'-3'2120,"8"3"-1352,13-1-328,7-2 2001,13 1-2321,4-2-2152,12 4 2024,1 1-249,-5 1-367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17788,'-3'1'315,"0"1"0,0 0 0,1 0 1,-1 0-1,0 0 0,1 0 0,0 1 0,-4 3 1,6-6-276,0 0 1,0 1-1,0-1 1,0 0-1,0 0 1,0 1 0,0-1-1,-1 0 1,1 0-1,0 1 1,0-1-1,0 0 1,0 0 0,0 1-1,0-1 1,0 0-1,0 0 1,0 1-1,0-1 1,1 0-1,-1 1 1,0-1 0,0 0-1,0 0 1,0 1-1,0-1 1,0 0-1,1 0 1,-1 0-1,0 1 1,0-1 0,0 0-1,0 0 1,1 0-1,-1 1 1,20 3 1267,294 7 2637,-134 5-4481,-63-3-3634,-109-13 3691,-8 0 446,0 0-1,0 0 1,0 0 0,0 0-1,0 0 1,0 0-1,0 0 1,0 0 0,0 0-1,0 0 1,0 0-1,0 0 1,0 0-1,0 0 1,0 0 0,0 0-1,0 0 1,0 0-1,0-1 1,1 1-636,-15-4-447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15771,'-12'18'2097,"6"-3"-1209,11-8-144,8-2 1497,12-4-985,8-1-168,10 0-208,6 0-136,10 0-407,0-1-305,-2 1-825,2 1-399,-6 1 920,-6-2-192,-4-6-232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4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19308,'4'-1'556,"1"0"0,-1 0 1,1 0-1,0 0 0,-1 0 0,9 1 0,1-1 512,10 0-538,1 0 0,-1 2 0,39 5-1,-51-4-513,0 1 0,0-1 0,0 2 0,-1 0 0,0 0 0,0 1 0,0 1 0,0 0 0,12 8 0,-20-11-19,1 0 0,-1 1-1,1-1 1,-1 1 0,0-1 0,0 1-1,-1 0 1,1 0 0,-1 0-1,0 0 1,0 0 0,0 1-1,0-1 1,-1 1 0,2 6-1,-3-4 0,1 0-1,-1 1 0,0-1 0,0 0 0,-1 1 0,0-1 0,-1 0 0,1 0 0,-4 8 0,-3 5-6,-1 0-1,-1-1 1,0 0-1,-2-1 1,-24 31 0,4-14-208,0-2 0,-63 49-1,22-19 77,55-47-21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260 141 14523,'3'-4'418,"1"0"0,-1 0 0,0 0-1,0 0 1,0-1 0,-1 1 0,1-1 0,2-8-1,-5 12-299,0-1-1,1 1 0,-1-1 0,0 1 0,0-1 1,0 1-1,0 0 0,0-1 0,-1 1 0,1-1 0,0 1 1,-1-1-1,1 1 0,-1 0 0,1-1 0,-1 1 1,1 0-1,-1 0 0,0-1 0,0 1 0,0 0 1,0 0-1,0 0 0,0 0 0,0 0 0,0 0 0,0 0 1,0 0-1,0 1 0,-1-1 0,1 0 0,0 1 1,-1-1-1,1 1 0,-3-1 0,-1-1 25,0 0 1,0 1-1,0-1 0,0 1 0,0 1 1,0-1-1,-1 1 0,1 0 0,0 0 1,0 0-1,-1 1 0,1 0 0,0 0 1,-9 3-1,7-1-80,0 0 0,0 1-1,0 0 1,0 0 0,1 0 0,0 1 0,0 0 0,0 1 0,-5 6 0,-1 2-47,1 1 0,1 0 0,0 0 0,1 1 1,1 1-1,0 0 0,-8 30 0,9-24 5,-6 40-1,12-57-15,1 1 1,-1 0-1,1-1 0,0 1 1,0 0-1,1 0 0,0-1 1,0 1-1,1 0 0,4 10 1,-5-15-3,-1-1 0,1 1-1,0-1 1,0 0 0,0 1 0,0-1 0,0 0 0,0 0 0,0 0 0,1 0-1,-1 0 1,0 0 0,1 0 0,-1 0 0,0 0 0,1-1 0,-1 1 0,1 0-1,-1-1 1,1 0 0,0 1 0,-1-1 0,1 0 0,-1 0 0,1 1 0,0-1-1,-1-1 1,1 1 0,-1 0 0,1 0 0,0-1 0,-1 1 0,1 0 0,2-2-1,2 0 8,0-1-1,0 0 0,-1 0 0,1-1 0,-1 1 0,1-1 0,6-6 0,5-8 67,-1 0-1,0-1 1,-1-1-1,-1 0 0,-1-1 1,-1-1-1,-1 0 0,-1 0 1,-1-1-1,0 0 1,-2-1-1,6-34 0,-12 39 84,-3 23-41,-6 31-56,3 0-74,0 36-1,5-61 7,0 0-1,1 1 1,0-1 0,0 0-1,1 1 1,1-1 0,-1 0-1,6 11 1,-7-19 6,0 1 0,0-1-1,1 1 1,-1-1 0,1 0 0,-1 0-1,1 0 1,0 0 0,0 0 0,-1 0 0,2 0-1,-1-1 1,0 1 0,0-1 0,0 1-1,1-1 1,-1 0 0,0 0 0,1 0 0,3 1-1,-2-2 6,0 0 0,0 0-1,0 0 1,0 0 0,0-1-1,0 1 1,0-1 0,0 0-1,0 0 1,0 0 0,-1-1-1,6-2 1,5-4 34,-1-1 0,0 0 0,0-1 0,-1 0 1,19-20-1,-9 3 74,-1-1 0,-2-1 0,-1 0-1,-1-2 1,16-39 0,-30 62-88,0 25-65,-2 23-15,-1-22 33,0-8 4,0-1 1,1 1 0,1 0 0,4 18-1,-5-26 19,-1-1 0,1 0 0,-1 0 0,1 1 0,-1-1 0,1 0 0,0 0-1,0 1 1,0-1 0,0 0 0,-1 0 0,2 0 0,-1 0 0,0 0-1,0-1 1,0 1 0,0 0 0,2 0 0,-2-1 4,1 1-1,-1-1 1,1 0 0,0 0-1,-1 0 1,1 0 0,-1-1 0,1 1-1,-1 0 1,1-1 0,-1 1-1,1-1 1,-1 1 0,1-1-1,-1 0 1,0 0 0,1 1-1,-1-1 1,0 0 0,2-2 0,6-4 25,0-1 1,-1-1-1,0 1 0,-1-1 1,0 0-1,9-16 1,31-65 172,-29 51-136,-10 29-100,-5 20 2,-6 31-23,2-30 36,0-4 9,0 19-31,1 29 1,0-48 36,0-1 1,1 1 0,0-1 0,1 1-1,0-1 1,0 1 0,0-1 0,0 0 0,7 11-1,-8-15 5,1 0 0,-1 0 0,1 0 0,0 0 0,0 0-1,-1-1 1,1 1 0,0-1 0,0 1 0,1-1 0,-1 0 0,0 1 0,0-1-1,1 0 1,-1-1 0,0 1 0,5 1 0,-3-2 5,0 0 1,0 0-1,0 0 0,1-1 1,-1 1-1,0-1 1,0 0-1,0 0 0,0 0 1,3-2-1,4-2-89,0-1-1,0 0 1,-1-1-1,1 0 1,-2-1-1,12-11 0,-11 9-243,-1-2-1,0 1 0,-1-1 0,0-1 1,-1 1-1,0-1 0,-1 0 0,5-19 1,4-5-363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17324,'-19'52'1596,"1"2"0,-12 66 1,-9 111 907,39-229-2488,-23 268 1382,21 1-1019,3-159-342,-2-75 16,-7-58-30,1-16-44,-25-163-98,27 154 103,1 22 34,2-1-1,0 1 1,2-1-1,3-32 1,-3 55-20,1-1 1,-1 0-1,1 1 1,0-1-1,0 1 1,0-1-1,0 1 1,0-1-1,1 1 1,-1 0-1,1-1 1,-1 1-1,1 0 1,0 0-1,0 0 1,0 0-1,0 1 1,0-1-1,0 0 1,1 1-1,-1-1 1,0 1-1,1 0 1,-1 0-1,4-1 0,5 0-194,0 0 0,-1 0-1,1 1 1,0 1 0,13 0-1,19-1 119,-29 0 3,0-2 0,0 1 1,17-7-1,4-5-292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18084,'-3'1'190,"1"0"-1,-1 0 1,1 0-1,0 0 1,0 1 0,0-1-1,-1 1 1,1-1 0,1 1-1,-1 0 1,0 0 0,0 0-1,1 0 1,-1 0 0,1 0-1,-2 2 1,-19 39 1658,19-36-1674,1-1 1,0 1 0,0 0 0,1 0 0,0 0 0,0 0 0,0 13-1,2-15-154,-1-1 0,1 0 0,-1 0 0,1 0-1,0-1 1,1 1 0,-1 0 0,1 0-1,-1 0 1,1-1 0,0 1 0,1-1-1,-1 0 1,0 1 0,4 2 0,40 37-16,30 33-125,-68-67 100,0 1-1,-1 0 0,-1 0 1,0 1-1,0 0 0,7 21 1,-9-20 8,-1 0 0,-1 1 0,0-1 1,0 1-1,-1-1 0,-1 1 1,0 0-1,-1-1 0,0 1 1,-5 19-1,3-22 76,0 1 0,0 0 0,-1-1 0,-1 0 0,0 0 0,0 0 0,-1-1 0,0 0 0,0 0 1,-1 0-1,-1-1 0,-10 10 0,17-17-25,-1 1-1,1-1 1,-1 0 0,1 0 0,-1 0 0,0 0-1,0 0 1,0 0 0,0 0 0,1-1 0,-1 1-1,0-1 1,0 1 0,0-1 0,0 0 0,0 0 0,0 0-1,-3 0 1,4 0-12,-1-1-1,1 1 0,-1-1 1,1 0-1,0 1 1,-1-1-1,1 0 1,0 0-1,0 0 1,0 0-1,-1 0 1,1 0-1,0 0 1,0 0-1,1 0 1,-1-1-1,0 1 0,0 0 1,0-1-1,1 1 1,-1-1-1,1 1 1,-1 0-1,1-3 1,-3-9 14,0-1 1,2 1 0,0 0 0,0-1 0,1 1-1,1-1 1,0 1 0,5-22 0,2 4-69,1-1-1,17-41 1,-11 40-30,0 0-1,3 0 0,26-37 0,-34 56 47,0 0 0,1 2 0,1-1 0,0 1 0,0 1 0,1 0 0,1 1-1,0 0 1,19-10 0,-28 18 7,0 0 0,0 0 0,0 0 0,0 1 0,1-1 0,-1 1 0,0 0 0,11 0 0,-15 1 3,1 0-1,-1 1 0,1-1 1,-1 0-1,1 0 1,-1 1-1,1-1 1,-1 1-1,0-1 1,1 1-1,-1 0 0,0 0 1,1-1-1,-1 1 1,0 0-1,0 0 1,0 0-1,0 0 1,0 0-1,0 1 0,0-1 1,0 0-1,0 0 1,-1 1-1,1-1 1,0 0-1,-1 1 1,1-1-1,-1 1 0,1-1 1,-1 1-1,0-1 1,0 1-1,0 1 1,1 6 5,-1 0-1,-1 0 1,0 0 0,0 0 0,-3 9 0,-3 31 198,25-79 50,-8 6-142,-2 1-1,-1-1 1,-1-1-1,6-44 1,-9 73-97,0-1 1,1 1 0,-1-1-1,1 0 1,-1 0 0,1-1-1,0 1 1,0-1-1,0 1 1,9 2 0,-1-2-4,1-1 1,-1 0-1,1-1 0,0-1 1,0 0-1,12-2 1,80-14-34,-12 0-198,-84 15 114,0 0 1,0 1-1,0 0 1,0 0-1,0 1 1,0 0-1,0 1 1,0 0-1,0 0 1,-1 1-1,11 5 1,-14-6-185,1 0 1,0 1-1,0-2 1,0 1-1,1-1 1,-1 0-1,0 0 0,0-1 1,1 1-1,-1-1 1,0-1-1,10-1 1,0-2-190,-1 0 0,0-1-1,27-13 1,-3 0-311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3:5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115 287 16339,'-24'17'1842,"9"-6"-788,1 0-1,-14 13 1,25-20-837,-1-1 0,1 1 0,0 0 0,0 0 0,1 0 0,-1 1 0,1-1 0,0 0 1,0 1-1,0 0 0,1-1 0,-2 7 0,3-10-179,0-1-1,0 1 1,0 0 0,-1 0 0,1 0 0,0 0 0,0 0-1,0 0 1,1 0 0,-1-1 0,0 1 0,0 0-1,0 0 1,1 0 0,-1 0 0,0 0 0,1-1-1,-1 1 1,1 0 0,-1 0 0,1-1 0,-1 1-1,1 0 1,-1-1 0,1 1 0,0 0 0,-1-1 0,2 1-1,0 0-2,0 0-1,0 0 1,0-1-1,1 1 1,-1-1-1,0 0 1,0 0-1,0 0 1,0 0-1,0 0 0,4 0 1,4-2-4,-1 0-1,1-1 1,-1 1-1,12-6 1,-1-3 1,0 0 0,-1-1 1,0 0-1,-1-2 0,0 0 0,-2-1 0,1-1 1,26-35-1,-27 31-17,-2-1-1,0-1 1,-2 0 0,0 0 0,-2-1-1,0-1 1,10-41 0,-15 32 13,-5 32-27,0 1 0,0 0 1,0-1-1,0 1 1,1 0-1,-1-1 0,0 1 1,0 0-1,0-1 1,0 1-1,0 0 0,0-1 1,0 1-1,0 0 1,0-1-1,-1 1 0,1 0 1,0-1-1,0 1 0,0 0 1,0-1-1,0 1 1,-1 0-1,1-1 0,0 1 1,0 0-1,0-1 1,-1 1-1,1 0 0,0 0 1,0-1-1,-1 1 1,1 0-1,0 0 0,-1 0 1,1 0-1,0-1 1,-1 1-1,1 0 0,0 0 1,-1 0-1,1 0 1,0 0-1,-1 0 0,1 0 1,0 0-1,-1 0 1,1 0-1,-1 0 0,1 0 1,0 0-1,-1 0 1,1 0-1,0 0 0,-1 0 1,1 1-1,0-1 1,-1 0-1,1 0 0,0 0 1,0 0-1,-1 1 1,1-1-1,0 0 0,-1 0 1,1 1-1,0-1 1,-1 1-1,-4 4 35,0 0-1,0 1 1,0-1 0,1 1 0,0 1-1,0-1 1,0 0 0,-2 9 0,-21 57 285,23-59-308,0 0 0,1 1 1,1 0-1,0 0 0,0 15 1,2-25-33,0 1 0,0 0 0,1-1 0,0 1 0,0-1 0,0 1 0,0-1 0,0 1 0,1-1 0,0 0 0,0 0 0,0 0 1,0 0-1,1 0 0,0 0 0,0 0 0,0-1 0,0 0 0,4 4 0,22 10-134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192 247 17932,'2'-1'178,"-1"0"-1,0 0 1,0 0 0,0 0-1,0-1 1,0 1 0,0 0 0,-1-1-1,1 1 1,0 0 0,-1-1-1,2-2 1,-2 3-129,0 1 0,0 0 0,0-1 1,0 1-1,0-1 0,-1 1 0,1 0 0,0-1 0,0 1 0,0 0 0,0-1 0,0 1 0,-1-1 0,1 1 1,0 0-1,0 0 0,0-1 0,-1 1 0,1 0 0,0-1 0,-1 1 0,1 0 0,0 0 0,-1-1 0,1 1 1,0 0-1,-1 0 0,1 0 0,0 0 0,-1-1 0,1 1 0,-3 0 88,1 0-1,-1-1 0,1 1 1,-1 0-1,1 0 1,-1 1-1,1-1 1,-1 0-1,1 1 1,-1 0-1,1-1 0,0 1 1,-1 0-1,-2 2 1,-5 4-8,0-1 0,0 2 1,1 0-1,0 0 1,0 0-1,1 1 0,0 0 1,-11 17-1,9-9-143,0 0 0,1 1 0,0-1 1,-9 30-1,16-40 4,0 1 0,0-1 0,1 0 0,0 1 0,0-1 1,1 1-1,0 9 0,0-17 8,0 1-1,0 0 1,0 0-1,1-1 1,-1 1-1,0 0 1,0 0-1,0-1 1,1 1-1,-1 0 1,0-1-1,1 1 1,-1 0-1,0-1 1,1 1-1,-1 0 1,1-1 0,-1 1-1,1-1 1,0 1-1,-1-1 1,1 1-1,-1-1 1,1 0-1,0 1 1,-1-1-1,1 0 1,0 1-1,0-1 1,-1 0-1,1 0 1,0 1 0,0-1-1,-1 0 1,1 0-1,0 0 1,0 0-1,-1 0 1,1 0-1,0 0 1,0-1-1,-1 1 1,1 0-1,0 0 1,1-1-1,3-1-7,1 0 0,-1-1-1,0 0 1,0 0-1,6-4 1,12-11 7,-2-1 0,0 0-1,-1-2 1,20-26 0,63-99 274,-71 92 87,-3-2-1,23-59 1,-70 190 69,-24 120-354,35-153-123,2 0 0,2 72 1,3-108-73,1 1 0,0 0-1,0 0 1,0 0 0,1-1 0,5 13-1,-7-18 110,1 0 0,-1 0 0,1 0-1,-1 0 1,1 0 0,0 0 0,-1 0-1,1 0 1,0-1 0,0 1 0,-1 0-1,1 0 1,0-1 0,0 1-1,0 0 1,0-1 0,0 1 0,0-1-1,0 1 1,0-1 0,0 1 0,0-1-1,0 0 1,0 0 0,1 0 0,-1 1-1,0-1 1,0 0 0,0 0-1,0-1 1,0 1 0,0 0 0,0 0-1,1 0 1,-1-1 0,0 1 0,0 0-1,0-1 1,0 1 0,0-1-1,0 0 1,0 1 0,-1-1 0,1 0-1,0 1 1,0-1 0,0 0 0,1-1-1,4-6-32,0 1-1,0-1 0,0 0 0,-1-1 1,0 0-1,4-9 0,-8 16 30,22-47-403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15611,'-22'59'2943,"15"-44"-1852,1 1 0,-6 24 0,12-39-1032,-1 0 0,1 0-1,0 1 1,0-1-1,0 0 1,-1 0 0,1 0-1,0 0 1,1 1 0,-1-1-1,0 0 1,0 0-1,0 0 1,1 0 0,-1 1-1,0-1 1,1 0 0,0 2-1,0-3-39,0 0-1,-1 1 0,1-1 1,-1 0-1,1 1 0,-1-1 1,1 0-1,0 0 0,-1 1 1,1-1-1,0 0 0,-1 0 1,1 0-1,0 0 0,-1 0 1,1 0-1,0 0 0,-1 0 1,1 0-1,0 0 0,-1-1 1,1 1-1,0 0 0,4-2 15,-2 0-1,1 0 0,0 0 0,0 0 1,0-1-1,-1 1 0,0-1 0,6-5 1,0-3 105,-1 1 0,11-19 0,-16 25-60,0-1 1,-1 0 0,0 0 0,0 0-1,0 0 1,0 0 0,-1 0 0,0 0 0,1-8-1,-3 13-48,0 0 0,1 1-1,-1-1 1,0 0 0,0 0-1,1 1 1,-1-1 0,1 0-1,-1 1 1,0-1 0,1 1-1,-1-1 1,1 1 0,-1-1-1,1 1 1,-1-1 0,1 1-1,-1 0 1,0 0 0,-8 14 54,0-1 1,1 2-1,1-1 1,0 1-1,1 0 1,1 1-1,1-1 0,-4 23 1,7-36-93,1 1 0,0 0 0,-1-1 0,1 1 0,1 0 0,-1-1 0,0 1-1,1 0 1,0-1 0,0 1 0,0-1 0,0 1 0,1-1 0,-1 0 0,1 1 0,0-1 0,0 0 0,0 0 0,0 0 0,1 0 0,-1-1 0,1 1 0,0-1 0,-1 1 0,1-1-1,0 0 1,0 0 0,1 0 0,-1-1 0,0 1 0,6 1 0,-4-1-114,1 0 0,-1-1 0,1 0 0,-1 0 0,1 0 0,-1-1 0,1 1 0,0-1 0,-1-1 0,1 1 0,-1-1 0,1 0 0,-1 0 0,1-1 0,-1 0 0,0 1-1,1-2 1,-1 1 0,0-1 0,6-4 0,16-15-439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4:0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989 9 9706,'-185'96'1223,"-206"95"-87,362-180-1129,-105 47 34,106-45-39,1 2 0,-44 31 0,59-37-16,1 1 1,0 0-1,1 0 1,0 1 0,1 0-1,0 1 1,-11 18-1,15-19-13,0-1 0,0 1 0,2 0 0,-1 0 0,1 0 0,1 0 0,0 1-1,0-1 1,1 1 0,1 19 0,2-16-6,0-1 0,1 1 0,0-1 0,1 0 0,1 1 1,0-2-1,1 1 0,0-1 0,1 0 0,1 0 0,0-1 0,0 0 0,2 0 0,14 14 0,15 12 138,1-2 1,71 48-1,-97-74-31,15 10 24,1-2 1,0-1-1,2-2 0,32 12 1,136 37 207,14 4 236,-120-33-247,1-4 0,1-4 0,2-4-1,139 13 1,-123-26-73,0-6 1,1-4-1,127-17 0,-150 4-131,-2-4 0,0-3 0,-1-5-1,114-47 1,-176 60-56,-1-1 0,-1-2 0,0 0 1,-1-2-1,0 0 0,-2-2 0,0 0 0,-1-2 0,-1 0 0,-1-1 1,-1-1-1,-1-1 0,-1 0 0,-1-2 0,-1 1 0,13-36 0,-20 40 52,-1 0 0,-1-1-1,0 1 1,-2-1-1,-1 0 1,0 0-1,-2 0 1,0 0-1,-2 0 1,-6-36-1,0 22 36,-2-1-1,-1 2 1,-2-1-1,-1 2 0,-28-49 1,30 62-92,-2 0 1,0 1-1,-2 1 0,0 0 1,-1 1-1,0 1 0,-22-16 1,11 12-20,-1 2 1,0 1 0,-2 1-1,-46-18 1,12 12-66,-2 2 0,0 4 1,-1 2-1,-102-8 0,56 15-406,0 6 0,-165 15 0,-223 62-765,332-41 877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 14139,'6'-2'7507,"-7"2"-7331,0 0-1,1-1 1,-1 1-1,0 0 1,0 0-1,1 1 0,-1-1 1,0 0-1,1 0 1,-1 0-1,0 0 0,1 1 1,-1-1-1,0 0 1,1 1-1,-1-1 1,0 1-1,-7 5-35,2 0 0,-1 0-1,1 1 1,0 0 0,0 0 0,1 0 0,0 1 0,0 0 0,0 0-1,1 0 1,1 0 0,0 1 0,-4 14 0,6-21-142,1-1 0,0 0 0,0 0 0,0 0 0,-1 0 0,1 0 0,0 0 0,1 1 0,-1-1 0,0 0 0,0 0 0,0 0 0,1 0 0,-1 0 0,1 0 0,-1 0 0,0 0 0,1 0 0,0 0 0,-1 0 0,1 0 0,0 0 0,-1 0 0,1 0 0,0-1 0,0 1 0,0 0 0,0 0 0,0-1 0,0 1 0,0-1 0,0 1 0,0-1 0,0 1 0,0-1 0,0 0 0,2 1 0,5 0-19,0 1 1,0-2-1,1 1 1,11-2-1,5 1 9,-13 2-15,-1 0 0,1 0 0,-1 1 1,1 1-1,17 8 0,-26-11 23,0 0 1,0 0 0,0 1-1,0-1 1,0 1-1,-1 0 1,1 0 0,-1 0-1,1 0 1,-1 0-1,0 0 1,0 1-1,0-1 1,0 1 0,0 0-1,-1-1 1,1 1-1,-1 0 1,0 0 0,0 0-1,0 0 1,0 0-1,0 0 1,-1 0-1,1 0 1,-1 4 0,0-4 26,-1 0 0,0 0 0,0 0 0,0 0 0,-1 0 0,1 0 0,-1 0 0,1-1 1,-1 1-1,0 0 0,0-1 0,0 0 0,0 1 0,-1-1 0,1 0 0,0 0 0,-1 0 0,0-1 0,1 1 1,-1-1-1,0 1 0,0-1 0,-5 2 0,2-1-129,-1 0 0,0 0 0,0 0 1,0-1-1,0 0 0,0 0 0,0-1 0,0 0 0,-12-1 1,17 1-34,-1-1 0,1 1 1,0-1-1,0 0 0,-1 0 1,1 0-1,0 0 0,0 0 1,0 0-1,0-1 0,0 1 1,0-1-1,0 1 0,0-1 1,1 0-1,-1 0 1,1 1-1,-1-1 0,1 0 1,0-1-1,0 1 0,0 0 1,0 0-1,0 0 0,-1-4 1,-1-17-810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16299,'-3'30'2081,"2"8"-1057,1 4-400,-2 10 1433,2-1-633,0-1-448,6-1-176,-2-7-416,2-6-175,0-11-289,1-5-153,-2-15-503,1-7-336,-3-18 816,-4-7-176,-5-13-208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15675,'13'-1'2257,"4"1"-1265,7 7-152,1-6 1577,6 2-1081,3 3-200,7-5-152,0 2-167,-6-3-353,-1-1-216,-10-2-656,-4 3-392,-14-3-1913,-9 0 2345,-14 5-376,-4 5-264</inkml:trace>
  <inkml:trace contextRef="#ctx0" brushRef="#br0" timeOffset="1">1 259 17908,'10'14'2032,"11"-7"-928,4-2-391,9-5 1015,6-3-320,5-4-287,0-1-217,0 0-472,-2 1-336,-13 2-952,-4 2-513,-18 3 1073,-6 0-176,-14 3-224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17164,'1'2'118,"0"-1"1,1 0-1,0 0 0,-1 0 1,1-1-1,-1 1 1,1 0-1,0 0 1,0-1-1,-1 1 1,1-1-1,0 0 0,0 0 1,0 1-1,0-1 1,-1 0-1,1 0 1,0-1-1,0 1 1,0 0-1,0-1 1,-1 1-1,4-2 0,7-2 184,-1 0 0,15-8 0,-20 9-109,33-16-344,145-66-4803,-89 51 3610,3 10 3674,-92 23-2046,-1 0 0,1 0 0,-1 1 0,1 0 0,-1 0 0,1 0-1,-1 1 1,1-1 0,9 4 0,-13-3-172,0 0 1,0 0-1,0 0 1,0 0-1,-1 0 0,1 1 1,0-1-1,-1 1 0,1-1 1,-1 1-1,1-1 1,-1 1-1,0 0 0,0 0 1,1 0-1,-1 0 0,-1 0 1,1 0-1,0 0 1,0 0-1,-1 0 0,1 0 1,-1 0-1,0 0 0,0 1 1,0-1-1,0 3 1,-8 102 2624,18-124-1642,3-33-550,-3 0-1,-1-1 0,1-54 1,-9 95-493,-1 9-54,0 1 1,0 0-1,0-1 0,0 1 0,0 0 1,1-1-1,-1 1 0,0 0 0,0-1 0,0 1 1,0 0-1,0-1 0,1 1 0,-1 0 1,0-1-1,0 1 0,1 0 0,-1 0 0,0-1 1,0 1-1,1 0 0,-1 0 0,0-1 1,1 1-1,-1 0 0,0 0 0,1 0 0,-1 0 1,0 0-1,1-1 0,-1 1 0,0 0 0,1 0 1,-1 0-1,0 0 0,1 0 0,-1 0 1,1 0-1,-1 0 0,0 0 0,1 1 0,17 4-372,-12-2 99,58 9-929,-37-11 856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89 15523,'4'-6'624,"-1"1"0,0-1 0,0 1 0,0-1 0,0 0 0,-1 0 0,0 0 0,0 0 0,1-12 0,1-1 1206,-82 294-26,77-271-1800,0 0 0,0 1-1,0-1 1,1 1-1,0 0 1,0 6 0,0-10-3,0 0 1,0 0 0,0 0 0,1 0 0,-1 0-1,1 0 1,-1 0 0,1 0 0,-1 0-1,1 0 1,-1 0 0,1 0 0,0 0-1,-1-1 1,1 1 0,0 0 0,0 0-1,0-1 1,-1 1 0,1-1 0,0 1 0,0-1-1,0 1 1,0-1 0,0 1 0,0-1-1,0 0 1,0 0 0,0 1 0,0-1-1,0 0 1,0 0 0,2 0 0,56-5 47,-50 4-57,-1-1 0,0 1 1,0 0-1,0 1 0,0 0 0,1 0 1,-1 1-1,0 0 0,0 1 0,0-1 1,14 6-1,-21-6 1,1 0 0,-1-1 0,1 1 0,-1 0 1,1 0-1,-1 0 0,1 0 0,-1 1 0,0-1 0,0 0 1,0 0-1,0 1 0,0-1 0,0 1 0,0-1 0,0 1 1,0-1-1,-1 1 0,1 0 0,-1-1 0,1 1 0,0 2 1,-1-2 20,-1 1 0,1-1 1,0 1-1,-1-1 1,1 1-1,-1-1 0,0 0 1,0 1-1,0-1 0,0 0 1,0 1-1,0-1 1,-3 3-1,-1 2 121,-1-1-1,1-1 1,-1 1 0,0-1-1,0 0 1,-1 0 0,1 0-1,-13 5 1,12-7-2,1-1-1,-1 0 1,0 0 0,0-1-1,0 0 1,0 0 0,0-1-1,0 0 1,0 0 0,-11-2-1,15 2-194,-1-1 0,0 1 0,1-1 0,-1 0 0,1 0 0,-1-1-1,1 1 1,-1-1 0,1 0 0,0 0 0,0 0 0,0 0-1,0 0 1,0-1 0,0 1 0,1-1 0,-1 0 0,1 0 0,0 0-1,0 0 1,-3-4 0,5 6-22,0 1 0,-1-1 0,1 0 0,-1 0 0,1 1 1,0-1-1,0 0 0,-1 0 0,1 0 0,0 1 0,0-1 0,0 0 0,0 0 0,0 0 0,0 1 0,0-1 0,0 0 0,0 0 1,0 0-1,0 0 0,1 1 0,-1-1 0,0 0 0,1 0 0,-1 1 0,0-1 0,2-1 0,11-1-644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13451,'25'-30'2360,"8"-9"-229,-30 37-1808,-1-1 0,1 1 0,0 0 0,-1 0 0,1 0 0,0 0 0,0 1 0,0-1 0,0 1 0,7-3 0,-9 4-275,-1 0 1,0 0-1,1 0 0,-1 0 0,1 0 0,-1 0 1,1 0-1,-1 0 0,1 0 0,-1 0 0,1 1 1,-1-1-1,0 0 0,1 0 0,-1 0 0,1 1 1,-1-1-1,0 0 0,1 0 0,-1 1 0,0-1 1,1 0-1,-1 0 0,0 1 0,1-1 0,-1 1 1,0-1-1,1 0 0,-1 1 0,0-1 0,0 1 1,0-1-1,0 0 0,1 1 0,-1-1 0,0 1 1,0-1-1,0 1 0,0-1 0,0 1 0,0 0 1,-1 19 658,-6 11-342,-2-1 0,-1 0 1,-1 0-1,-25 45 1,25-46-307,11-29-57,0 1-1,0-1 1,0 0 0,0 1-1,0-1 1,0 1 0,0-1-1,0 1 1,0-1-1,0 0 1,0 1 0,0-1-1,0 1 1,0-1 0,0 1-1,1-1 1,-1 0-1,0 1 1,0-1 0,0 1-1,1-1 1,-1 1 0,1-1 0,0 0 0,-1 0 0,1 0 0,0 1 0,-1-1 0,1 0 0,0 0 0,-1 0 0,1 0 0,0 0 0,-1-1 0,1 1 0,0 0 0,-1 0 0,1 0 0,-1-1 0,1 1 0,0 0 1,-1 0-1,2-1 0,12-7 20,-1-1 1,1-1 0,19-17 0,-2 2 11,-8 6-8,-15 12-45,1-1-1,0 1 1,0 1-1,0 0 1,1 0-1,0 1 1,1 0-1,16-6 1,-26 11 11,0 0 1,0 0 0,0-1 0,0 1-1,-1 0 1,1 0 0,0 0 0,0 0-1,0 0 1,0 0 0,0 1 0,0-1-1,0 0 1,0 0 0,-1 1 0,1-1-1,0 0 1,0 1 0,0-1 0,-1 1-1,1-1 1,0 1 0,0-1 0,-1 1-1,1 0 1,-1-1 0,2 2 0,6 22-99,-8-22 108,1 1 0,-1-1-1,1 0 1,-1 0-1,1 0 1,0 0-1,0 1 1,0-1-1,0 0 1,2 2-1,-2-3 6,0-1-1,0 1 1,0-1-1,0 1 1,0-1-1,0 0 1,0 1-1,1-1 1,-1 0-1,0 0 1,0 0-1,0 1 1,0-1-1,0-1 1,1 1-1,-1 0 1,0 0-1,0 0 1,0 0-1,0-1 1,0 1-1,0-1 1,0 1-1,0-1 1,0 1-1,0-1 1,2 0-1,19-12 99,0-1-1,-1-1 1,0-1-1,26-25 1,24-19 108,-70 59-209,0 0 0,0 0-1,0 1 1,0-1 0,0 0-1,0 1 1,0-1 0,0 1-1,1-1 1,-1 1 0,0 0-1,0-1 1,0 1 0,0 0-1,2 0 1,-3 0-3,1 0 0,-1 0 0,0 0 1,1 1-1,-1-1 0,0 0 0,0 0 0,1 1 0,-1-1 0,0 0 1,0 0-1,0 1 0,1-1 0,-1 0 0,0 1 0,0-1 1,0 0-1,0 1 0,0-1 0,0 0 0,0 1 0,0-1 0,0 1 1,0-1-1,0 0 0,0 1 0,0-1 0,0 0 0,0 1 1,0 0-1,-11 36 28,-2-6 0,6-17-13,1-1 0,1 1 0,0 1 0,1-1 1,1 0-1,-4 30 0,7-43-40,0-1 1,0 1-1,0 0 0,0-1 1,0 1-1,0 0 0,0-1 1,0 1-1,0 0 0,1-1 1,-1 1-1,0-1 0,0 1 1,0 0-1,1-1 1,-1 1-1,0-1 0,1 1 1,-1 0-1,1-1 0,-1 1 1,0-1-1,1 0 0,0 2 1,0-2-18,0 0 1,-1 0 0,1 0-1,0 0 1,-1 0-1,1 0 1,0 0 0,-1-1-1,1 1 1,0 0-1,-1 0 1,1 0 0,0-1-1,-1 1 1,1 0-1,-1-1 1,1 1 0,-1 0-1,2-1 1,1-2-61,0 1 0,0-1 0,0 0 0,-1 0 0,1 0 0,-1-1 0,3-2 0,2-14-341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18140,'3'-2'2496,"-2"-2"-1447,-1-3-417,2 0 1864,-1 1-1263,1 0-233,-2 5-640,1-1-400,-1-3-2321,-7 5 2177,-3 0-336,0 0-192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20 21821,'0'-1'113,"-1"0"0,1 0 0,-1 0 0,0 0 0,1-1 1,-1 1-1,0 0 0,0 0 0,0 0 0,0 1 0,0-1 0,0 0 1,0 0-1,0 0 0,-1 1 0,1-1 0,0 0 0,0 1 0,0 0 1,-1-1-1,1 1 0,0 0 0,-1-1 0,1 1 0,0 0 0,-1 0 1,1 0-1,0 0 0,-1 0 0,1 0 0,0 1 0,-1-1 0,0 1 1,-7 1 188,1 0 1,0 1 0,-16 8 0,20-9-200,-15 6-59,2 2 1,-1 0 0,1 1-1,1 0 1,-21 19 0,36-29-59,1 0-1,-1-1 1,0 1 0,0 0-1,0 0 1,0 0 0,1 0-1,-1 0 1,0 0 0,1 0-1,-1 0 1,1 0 0,-1 1-1,1-1 1,0 0 0,0 0-1,-1 2 1,1-2-1,0-1 0,1 1 0,-1-1 0,0 1 0,0-1 0,1 1 0,-1-1 0,0 1 0,1-1 0,-1 1 0,1-1 0,-1 0 0,1 1 0,-1-1 0,0 1 0,1-1 0,-1 0 0,1 0 0,0 1 0,-1-1 0,1 0 0,-1 0 0,1 0 0,0 1 0,7 0-109,-1 0 0,0-1 0,0 1 0,10-2 0,-11 1 89,25-2-228,-11 1 141,0 0-1,29 3 1,-44-1 123,-1-1 1,1 1-1,-1 0 0,0 0 0,1 1 0,-1-1 0,0 1 1,0 0-1,0 0 0,0 0 0,0 1 0,0 0 0,0-1 1,-1 1-1,0 0 0,4 5 0,-6-7 19,0 0 0,0 0 1,0 1-1,-1-1 0,1 0 0,0 1 0,-1-1 0,1 0 1,-1 1-1,0-1 0,1 1 0,-1-1 0,0 0 0,0 1 1,0-1-1,0 1 0,0-1 0,0 1 0,0-1 0,-1 3 1,0-1 37,-1 0 0,1-1 0,0 1 0,-1 0 0,1-1 0,-1 1 1,0-1-1,0 0 0,-4 4 0,-1 0 130,0 0 1,-1-1 0,1 0-1,-1 0 1,-14 6 0,9-6 3,0-1 0,0 0 0,-20 3 1,28-6-323,0 0 0,-1 0 1,1-1-1,0 0 0,0 0 1,0 0-1,-1-1 1,1 0-1,0 0 0,0 0 1,0-1-1,-6-2 0,10 3 95,0 1 0,0 0 0,0-1-1,1 1 1,-1-1 0,0 1-1,0-1 1,1 0 0,-1 1-1,1-1 1,-1 0 0,0 0 0,1 1-1,-1-1 1,1 0 0,0 0-1,-1 0 1,1 1 0,-1-1 0,1 0-1,0 0 1,0 0 0,0-1-1,-1-7-484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20516,'6'-7'1641,"0"5"-1265,-1 0-136,-3 2 744,2 4-1104,2-1-1720,0-3 1712,-2 5-304,-3 1-193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15907,'0'16'1905,"-3"-3"-873,-1-5-424,2-3 1249,2-2 215,5-8-1472,0-3-16,1-4-336,-4 1-216,-2-2 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17140,'3'-13'299,"0"1"-1,2-1 1,-1 1 0,1 0 0,1 1 0,0-1 0,1 1 0,0 0 0,0 1-1,1 0 1,1 0 0,0 0 0,17-13 0,-18 16-175,0 0 0,1 1 0,0 0 0,0 1 0,0 0 0,1 0 0,0 1 0,0 0 0,0 1 0,0 0 0,1 0 0,-1 1 0,1 1 0,0 0 0,-1 0 0,21 2 0,-28-1-120,0 1 0,0-1 0,-1 0 0,1 1 1,0 0-1,0 0 0,0 0 0,-1 0 0,1 0 1,0 0-1,-1 1 0,1-1 0,-1 1 0,0 0 1,0 0-1,1 0 0,-1 0 0,0 0 0,-1 0 1,1 0-1,0 1 0,-1-1 0,1 1 0,-1-1 1,0 1-1,1 0 0,-1-1 0,-1 1 0,1 0 0,0 0 1,-1 0-1,1 3 0,-1 2-15,0-1-1,-1 0 1,0 0 0,0 0-1,-1 0 1,0-1 0,0 1-1,0 0 1,-1-1-1,0 1 1,0-1 0,-7 9-1,-10 11-25,-1-2 0,-1 0-1,-48 40 1,-18 18 28,76-70 19,1 1 0,1 0 0,0 1 0,-15 29 0,22-38-8,1 0-1,-1 1 1,1-1 0,1 1-1,-1-1 1,1 1-1,0 0 1,0-1 0,1 1-1,0 0 1,0 0-1,0-1 1,1 1-1,-1 0 1,2-1 0,2 10-1,-3-10 1,2-1-1,-1 1 1,0-1 0,1 0-1,0 0 1,0 0-1,0 0 1,1 0 0,-1-1-1,1 0 1,0 1-1,0-1 1,0-1-1,0 1 1,0 0 0,1-1-1,-1 0 1,1 0-1,8 2 1,6 0-25,0 0 0,0-2 0,1 0 0,-1-1-1,1-1 1,0-1 0,-1 0 0,1-2 0,-1 0 0,0-1 0,0-1 0,0-1-1,-1 0 1,28-15 0,-40 18-103,1-1-1,-1 0 1,1-1-1,9-8 1,-15 12 107,1-1 1,-1 0 0,1 1 0,-1-1 0,0 0 0,0 0 0,0 0 0,0 0 0,0 0-1,0 0 1,0 0 0,-1 0 0,1 0 0,-1 0 0,0 0 0,1-1 0,-1 1 0,0 0-1,-1-4 1,-5-19-280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19524,'16'-11'1817,"-10"12"-1265,-5 11-248,3 21 880,-4 7-288,-1 10-400,0 6-248,1 7-152,-3-1-8,-2-8-312,3-7-384,-4-12 1552,-1-8-944,-6-11 0,-7-5 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2 165 16179,'0'-4'221,"-1"-1"-1,1 0 0,0 1 0,0-1 1,0 0-1,1 1 0,0-1 0,0 0 1,0 1-1,0-1 0,1 1 0,-1 0 0,1-1 1,4-4-1,-3 3 36,1 1 0,1 0-1,-1 0 1,1 0 0,-1 1 0,1-1 0,1 1 0,-1 1 0,8-5-1,1 1-36,-1 1 0,1 0-1,1 1 1,-1 1 0,1 0-1,0 1 1,0 0-1,17 0 1,-18 3-195,0 0 0,-1 0 0,1 1 1,-1 1-1,0 0 0,1 1 0,-1 0 0,0 1 0,0 1 0,-1 0 0,0 1 0,1 0 0,-2 1 0,1 0 1,-1 1-1,0 0 0,-1 0 0,0 2 0,0-1 0,-1 1 0,0 0 0,-1 1 0,0 0 0,-1 1 0,0-1 1,0 1-1,-2 0 0,1 1 0,3 16 0,-3-11 12,-1 0 0,-1 1 0,-1 0 1,0 0-1,-2 0 0,0 0 0,-1 0 0,-1 0 0,-5 24 0,5-33 45,-2 1 0,0-1-1,0 0 1,0-1-1,-2 1 1,1 0-1,-1-1 1,0 0 0,-1 0-1,0-1 1,0 0-1,-1 0 1,0 0-1,-1-1 1,1 0 0,-1 0-1,-1-1 1,-12 8-1,1-4 80,-1-1-1,1 0 0,-1-2 0,-1 0 0,1-2 0,-36 5 0,42-8-194,-1 0-1,0-2 0,1 0 0,-1 0 0,0-2 1,1 0-1,-1 0 0,1-2 0,0 0 0,-15-6 1,26 8-171,0 0 0,1 0 0,-1 0 0,1-1 0,0 1 0,-5-6 0,7 7 119,1 1-1,-1-1 1,1 1 0,-1-1-1,1 1 1,0-1 0,-1 1-1,1-1 1,0 1 0,0-1-1,-1 0 1,1 1 0,0-1-1,0 1 1,0-1 0,0 0-1,0 1 1,0-1 0,0 0-1,0 0 17,0 0 0,1 1 0,-1-1 1,1 1-1,-1-1 0,1 1 0,-1 0 0,1-1 0,-1 1 0,1-1 0,-1 1 0,1 0 0,-1-1 0,1 1 0,-1 0 0,1 0 1,0 0-1,-1-1 0,1 1 0,0 0 0,-1 0 0,1 0 0,1 0 0,18-1-693,10 0-186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19 18556,'19'-18'2208,"-17"19"-1303,-6 12-409,-12 9 1920,1 6-1167,-3 8-705,1 3-168,0 0-288,5-2-80,4-9-200,2-6-136,9-11-337,6-5-263,2-10 1160,2-9-480,4-10-144,0-3-72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6 601 16404,'2'3'180,"-1"-1"0,0 1 1,1-1-1,0 0 1,-1 0-1,1 0 0,0 0 1,0 0-1,0 0 1,0-1-1,1 1 0,-1-1 1,0 1-1,1-1 1,-1 0-1,1 0 0,-1 0 1,5 1-1,-3-2 66,1 1-1,-1-1 1,1 0-1,-1-1 1,1 1-1,-1-1 1,0 0-1,1 0 1,-1 0-1,8-3 0,12-7 307,-1 0-1,0-2 0,-1-1 0,0 0 0,-1-2 0,-1 0 0,0-1 0,28-33 0,-45 46-477,0-1 0,0 1-1,0 0 1,-1-1 0,1 1-1,1-8 1,-4 11-63,1 1 0,-1-1 0,0 1-1,0-1 1,0 1 0,0-1 0,0 1 0,0-1-1,0 1 1,0-1 0,0 1 0,0-1 0,0 0 0,0 1-1,0-1 1,0 1 0,0-1 0,0 1 0,-1-1 0,1 1-1,0-1 1,0 1 0,-1-1 0,1 1 0,-1-1 0,0 1-1,0-1 1,0 1-1,0 0 1,0 0-1,0-1 1,0 1-1,0 0 1,0 0-1,0 0 1,0 0-1,-1 1 1,1-1 0,0 0-1,0 0 1,0 1-1,0-1 1,0 0-1,-1 2 1,-11 4 16,1 0 0,1 1 0,-1 0 0,1 1 0,1 0 0,-1 1 0,-9 10 0,-6 8-11,-29 41 0,37-44-9,-17 31 1,30-47-10,0 1 1,1 1-1,1-1 1,-1 0-1,1 1 1,1 0-1,-2 13 0,3-21 2,1-1-1,0 1 0,0 0 0,0 0 0,0 0 0,0 0 0,0-1 0,0 1 0,1 0 1,-1 0-1,1 0 0,-1-1 0,1 1 0,0 0 0,0-1 0,0 1 0,-1 0 0,2-1 1,-1 1-1,0-1 0,0 0 0,0 1 0,3 1 0,-2-2-4,1 0 1,-1 0-1,1 1 1,0-2-1,-1 1 1,1 0-1,0 0 1,0-1-1,0 0 1,0 1-1,0-1 1,-1 0-1,6-1 1,2-1-154,1 0 0,0 0 0,-1-1 0,0 0 0,0-1 0,0 0 0,10-6 0,-12 5 35,0-1 0,-1 1 0,0-1 0,0-1 0,-1 1 0,0-1 0,0 0 1,0-1-1,-1 1 0,0-1 0,0 0 0,-1-1 0,0 1 0,4-15 0,8-41-451</inkml:trace>
  <inkml:trace contextRef="#ctx0" brushRef="#br0" timeOffset="1">144 64 22165,'-73'-42'-7066,"46"28"11371,4 7-3025,8 7-471,10 4-385,6 2 1976,6 0-1400,8-1-1144,2 1 416,3 4-344,-2-1-32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20820,'-5'4'227,"1"1"0,0 0 0,0 0 0,0 0 0,1 0 0,0 1 0,0-1-1,0 1 1,1 0 0,-3 9 0,-1 9 194,-5 31 0,11-54-402,-4 25 74,1 0 0,1 0 0,2 41 0,1-58-89,0 0 1,1 0-1,0 0 1,0-1-1,1 1 1,5 9-1,-6-13-1,0-1 0,1 0 0,-1 0-1,1 0 1,0 0 0,0-1 0,1 1-1,-1-1 1,1 0 0,0 0-1,0 0 1,6 4 0,-5-5 0,1 0 0,-1 0 0,1-1 0,0 1 0,-1-1 0,1 0 0,0-1 0,0 1 0,0-1 0,0-1 0,-1 1 0,1-1 0,0 0 0,0 0 0,-1 0-1,1-1 1,0 0 0,-1 0 0,7-4 0,4-2 34,-1 0 0,0-1 0,-1-1-1,0 0 1,15-15 0,-11 7 67,-1 0 0,-1-1 0,0-1-1,-2 0 1,0-1 0,-2-1 0,0 0 0,16-44 0,-22 46 40,-6 20-141,0 0-1,0 0 0,0 0 0,0 0 0,0 0 1,0 0-1,0 0 0,0 0 0,0 0 0,0 0 0,0 0 1,-1 1-1,1-1 0,0 0 0,0 0 0,0 0 0,0 0 1,0 0-1,0 0 0,0 0 0,0 0 0,0 0 1,0 0-1,0 0 0,0 0 0,0 0 0,-1 0 0,1 0 1,0 0-1,0 0 0,0 0 0,0 0 0,0 0 0,0 0 1,0 0-1,0 0 0,0 0 0,0 0 0,0 0 1,0 0-1,-1 0 0,1 0 0,0 0 0,0 0 0,0 0 1,0-1-1,0 1 0,0 0 0,0 0 0,0 0 0,0 0 1,-15 34 55,8-8-60,2 0 0,0 1 0,-1 37 0,5-55 2,1 1 0,0-1 0,1 1 1,0-1-1,0 1 0,1-1 1,0 0-1,1 0 0,0 0 1,0 0-1,1 0 0,0-1 1,7 11-1,-9-16 10,1 0 0,-1 0 0,1 0 1,0-1-1,0 1 0,0-1 0,0 1 0,1-1 0,-1 0 0,1-1 1,-1 1-1,1 0 0,-1-1 0,1 0 0,5 1 0,-3-1 21,-1-1 1,1 1-1,0-1 0,0-1 0,0 1 0,0-1 0,-1 0 1,1 0-1,8-3 0,-2-1 50,0 0 1,-1-1-1,1 0 0,-1 0 0,0-2 1,-1 1-1,1-1 0,13-15 1,-12 9 27,0 0 0,-1-1 0,-1 0 0,-1 0 1,0-1-1,-1 0 0,0-1 0,8-29 1,-13 35-111,0 0 0,0 0 0,-2 0 1,1 0-1,-1-1 0,-1 1 0,0-1 1,-1 1-1,0 0 0,0 0 0,-1-1 0,-1 1 1,0 0-1,0 1 0,-6-13 0,7 20-75,0 0-1,0 0 0,-1 0 0,1 0 1,0 0-1,-1 0 0,0 1 0,0-1 1,0 1-1,0 0 0,0 0 0,0 0 1,0 0-1,-1 0 0,1 1 0,-1 0 1,1 0-1,-8-2 0,9 3 48,0-1 0,0 1 0,-1 0 0,1 0 0,0 0 1,0 1-1,0-1 0,0 0 0,-1 1 0,1-1 0,0 1 0,0 0 0,0 0 0,0 0 0,0 0 0,0 0 0,0 0 0,1 0 0,-1 1 1,0-1-1,1 1 0,-1-1 0,1 1 0,-1 0 0,1-1 0,0 1 0,0 0 0,0 0 0,0 0 0,0 0 0,0 0 0,0 0 0,0 3 1,-5 20-349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20100,'-16'17'969,"0"0"-1,1 1 1,1 1-1,-12 22 0,19-30-809,1 1 0,1 0-1,0 0 1,1 0-1,0 0 1,1 1-1,0-1 1,-2 25 0,5-35-145,0 1 1,0-1 0,0 0-1,0 1 1,0-1 0,0 0-1,1 1 1,-1-1 0,1 0-1,0 1 1,0-1 0,0 0 0,0 0-1,0 0 1,0 0 0,0 0-1,2 3 1,-1-4-7,-1 0-1,1 0 1,-1 0-1,1 0 1,-1 0 0,1-1-1,0 1 1,-1 0 0,1-1-1,0 1 1,0-1 0,-1 1-1,1-1 1,0 0 0,0 0-1,0 0 1,2 0-1,3-1 3,0-1 0,0 1 0,0-1 0,0-1 0,-1 1 0,1-1 0,-1 0 0,0-1 0,0 1-1,7-6 1,3-5 34,0-1-1,-1 0 1,0-1 0,-1-1-1,-1 0 1,-1-1-1,0 0 1,-1-1-1,-1 0 1,8-22-1,-14 25 1,-9 19-16,-10 24-21,8-9-19,1 0 0,-6 32 1,10-42-148,1 0 0,0 0 1,1 0-1,-1 0 0,2 0 1,-1 0-1,1 0 1,0 0-1,4 11 0,-4-17 100,0 0 0,-1 0 0,1 0 0,1-1-1,-1 1 1,0 0 0,0-1 0,1 1 0,-1-1 0,0 1-1,1-1 1,0 1 0,-1-1 0,1 0 0,0 0 0,0 0-1,-1 0 1,1 0 0,0 0 0,0-1 0,0 1 0,0 0 0,0-1-1,0 0 1,0 1 0,0-1 0,0 0 0,1 0 0,-1 0-1,0-1 1,0 1 0,0 0 0,0-1 0,0 1 0,3-2-1,33-14-645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21773,'-25'29'890,"3"1"0,0 1 0,-21 41 0,32-50-616,1 0-1,1 1 1,0-1 0,2 2 0,1-1 0,-3 25 0,8-43-244,0 0-1,1 0 1,0 0 0,0-1-1,0 1 1,1 0 0,0 0 0,-1-1-1,2 1 1,1 7 0,-2-11-28,0 1 1,0 0-1,1 0 1,-1-1 0,0 1-1,0-1 1,1 1-1,-1-1 1,1 1-1,0-1 1,-1 0-1,1 0 1,0 0 0,-1 0-1,1 0 1,0 0-1,0 0 1,0-1-1,0 1 1,0-1 0,0 1-1,0-1 1,0 0-1,0 1 1,0-1-1,4-1 1,5 0-8,1-1 0,-1-1 0,0 0 0,1 0-1,-1-1 1,-1-1 0,19-9 0,-17 7-1,0 1-1,1 1 1,-1 0-1,1 1 0,17-4 1,-28 8 4,0 0 1,0-1-1,0 1 1,1 0-1,-1 0 1,0 0-1,0 0 1,0 0-1,0 1 1,0-1-1,0 0 1,0 1-1,0 0 1,0 0-1,0-1 1,0 1-1,0 0 0,0 0 1,0 1-1,-1-1 1,1 0-1,0 1 1,-1-1-1,1 1 1,-1-1-1,1 1 1,-1 0-1,0-1 1,0 1-1,0 0 1,1 3-1,1 4 1,-1 0 0,0 1-1,0-1 1,-1 1 0,0 17 0,2 10 18,-3-36-15,0-1 0,0 1 0,0 0 0,0 0 0,1 0 0,-1 0 0,0 0 0,0-1 0,1 1 0,-1 0 0,1 0-1,-1 0 1,1-1 0,-1 1 0,1 0 0,-1-1 0,1 1 0,-1 0 0,1-1 0,0 1 0,-1-1 0,1 1 0,0-1 0,0 1 0,-1-1 0,1 1 0,0-1-1,0 0 1,0 0 0,0 1 0,-1-1 0,1 0 0,0 0 0,0 0 0,0 0 0,0 0 0,0 0 0,0 0 0,-1 0 0,1 0 0,0 0 0,0-1 0,0 1-1,0 0 1,0-1 0,4-1 18,0 0-1,-1 0 0,0 0 0,1-1 1,-1 0-1,6-5 0,1-2 39,0-1 0,-1-1 0,0 1 0,-1-2 0,12-20 0,-16 26-25,-1-1 1,-1 0-1,1 0 1,-1-1-1,0 1 0,-1-1 1,0 1-1,0-1 0,-1 0 1,0-17-1,-1 24-25,-1 0-1,1 0 1,-1 0 0,1 1-1,-1-1 1,0 0 0,0 0-1,0 0 1,0 0-1,0 1 1,0-1 0,-3-2-1,4 3-5,0 1-1,-1-1 1,1 1-1,-1 0 0,1-1 1,-1 1-1,1 0 1,-1-1-1,1 1 0,-1 0 1,1 0-1,-1-1 1,1 1-1,-1 0 0,1 0 1,-1 0-1,1 0 1,-1-1-1,0 1 0,1 0 1,-1 0-1,1 0 1,-1 1-1,0-1 1,1 0-1,-1 0 0,1 0 1,-1 0-1,1 0 1,-1 1-1,1-1 0,-1 0 1,1 0-1,-1 1 1,1-1-1,-1 0 0,1 1 1,-1-1-1,1 1 1,-1-1-1,1 1 0,0-1 1,-1 0-1,1 1 1,0-1-1,-1 2 0,1-1-24,-1 0 0,1 0 0,-1 0-1,1 0 1,-1 0 0,1 1 0,0-1-1,0 0 1,0 0 0,0 0 0,0 0 0,0 0-1,0 1 1,0-1 0,0 0 0,0 0-1,0 0 1,1 0 0,-1 0 0,1 1-1,-1-1 1,1 0 0,-1 0 0,1 0-1,-1 0 1,1 0 0,0 0 0,0-1-1,-1 1 1,1 0 0,0 0 0,0 0-1,0-1 1,0 1 0,0 0 0,0-1-1,0 1 1,2 0 0,3 2-338,0 0 0,0-1 0,0 1 0,0-1 0,11 2 0,-8-3 172,1 0-1,-1-1 1,1 0 0,-1 0 0,15-3 0,20-5-558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20300,'-15'6'1287,"0"1"-1,0 1 0,-24 17 0,35-22-1125,0 0 1,0 0-1,1 0 0,-1 1 0,1 0 1,-1-1-1,1 1 0,0 1 0,1-1 0,-1 0 1,1 0-1,-1 1 0,1 0 0,1-1 1,-1 1-1,-1 9 0,3-13-174,0 1 0,0-1-1,0 1 1,1-1 0,-1 1 0,0-1-1,1 1 1,-1-1 0,1 1 0,0-1 0,-1 0-1,1 1 1,0-1 0,0 0 0,0 1-1,0-1 1,0 0 0,0 0 0,0 0 0,0 0-1,0 0 1,1 0 0,-1 0 0,0-1-1,1 1 1,-1 0 0,2 0 0,6 3-175,1-1 0,-1 0 0,13 3 0,-5-2-52,10 4-208,-1 1 0,-1 1-1,34 18 1,-58-28 453,1 1 0,-1 0 1,1 0-1,-1 0 0,0 0 1,1 0-1,-1 0 0,0 0 1,0 0-1,1 0 0,-1 1 1,0-1-1,0 1 0,-1-1 1,1 0-1,0 1 0,0-1 0,-1 1 1,1 0-1,0 2 0,-1-2 36,0-1 0,0 1-1,-1-1 1,1 1-1,-1-1 1,1 1-1,-1-1 1,1 0-1,-1 1 1,0-1-1,0 0 1,0 0 0,0 0-1,0 1 1,0-1-1,0 0 1,0 0-1,-2 1 1,-6 4 280,0 0 1,-1 0-1,0-1 1,-20 7 0,16-7-447,-1 0 1,0-1 0,0-1 0,-1 0 0,1-1-1,0-1 1,-22 0 0,36-1 81,0 0 0,0 0 0,0 0 0,1 0 1,-1 0-1,0-1 0,0 1 0,0 0 0,0 0 0,0-1 0,1 1 0,-1 0 0,0-1 1,0 1-1,1 0 0,-1-1 0,0 0 0,0 1 0,1-1 0,-1 1 0,1-1 0,-1 0 1,0 1-1,0-2 0,0-9-687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19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 17068,'12'-12'2763,"-12"11"-2669,0 1-1,0 0 0,0 0 0,0-1 0,0 1 0,0 0 1,0-1-1,0 1 0,0 0 0,0-1 0,0 1 0,0 0 1,0 0-1,0-1 0,0 1 0,0 0 0,0-1 0,0 1 0,0 0 1,0 0-1,-1-1 0,1 1 0,0 0 0,0 0 0,0-1 1,0 1-1,-1 0 0,1 0 0,-1-1 0,0 0 85,-1 1-1,1-1 1,-1 1-1,1-1 1,-1 1-1,0-1 1,1 1-1,-1 0 1,0 0 0,0 0-1,1 0 1,-1 0-1,0 0 1,1 0-1,-4 1 1,-7 3-63,0-1 0,1 2 1,-1 0-1,1 0 1,0 1-1,0 0 0,1 1 1,-1 1-1,-13 13 0,10-9-89,2 1 0,-1 0 1,2 1-1,0 0 0,1 1 0,-10 17 0,17-26-14,0 1-1,0-1 1,0 1 0,1 0-1,0 0 1,0 0 0,1 0-1,-1 13 1,2-18-10,0 1 1,0-1 0,1 1-1,-1-1 1,0 0-1,1 1 1,0-1 0,-1 0-1,1 1 1,0-1-1,0 0 1,1 0 0,-1 0-1,0 0 1,1 0-1,-1 0 1,1 0 0,0 0-1,-1-1 1,1 1-1,0-1 1,0 1 0,0-1-1,0 0 1,0 0-1,0 0 1,1 0 0,3 2-1,2-1-77,0-1-1,0 1 0,0-2 1,0 1-1,0-1 1,1 0-1,-1 0 0,0-1 1,0 0-1,0-1 1,0 0-1,0 0 1,0-1-1,-1 1 0,10-6 1,-7 3-159,-1 0 0,0 0 0,0-1 0,0 0 0,0-1 0,-1 0 0,0 0 0,-1-1 0,0 0 0,0 0 0,7-11 0,2-11-455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16628,'0'7'494,"-1"-1"0,0 1 0,-1 0 0,1-1 0,-1 1 0,-4 9 0,-5 16 715,-7 38 224,-19 80 514,32-122-1566,1 0-1,1 0 1,1 37 0,2-62-347,0 0 1,1-1 0,-1 1-1,0 0 1,1 0-1,0-1 1,0 1 0,-1 0-1,2-1 1,-1 1 0,0-1-1,2 3 1,-2-4-22,0 0 0,0 0 0,1 0-1,-1 0 1,0 0 0,0 0 0,1 0 0,-1 0 0,1-1 0,-1 1-1,1-1 1,-1 1 0,1-1 0,-1 1 0,1-1 0,-1 0-1,1 0 1,-1 0 0,1 0 0,0 0 0,-1 0 0,1 0 0,2-1-1,14-4 13,-1-1 0,0-1 0,0 0-1,0-1 1,-1-1 0,25-18 0,22-11 7,-59 36-28,5-3-1,0 1 0,0 0 1,13-4-1,-21 8-4,1-1 0,0 1 0,0 0-1,0-1 1,0 1 0,0 0 0,0 0 0,0 0 0,0 1 0,2 0 0,-3-1 0,0 0-1,-1 1 1,1-1 0,0 0 0,0 1 0,-1-1 0,1 1 0,0-1 0,-1 1 0,1 0 0,-1-1 0,1 1 0,0-1 0,-1 1 0,0 0 0,1 0 0,-1-1 0,1 1 0,-1 0 0,0 0 0,0-1 0,1 1 0,-1 0 0,0 1-1,1 6 6,0 0-1,-1 0 1,0 0-1,-1 0 1,0 0-1,0 0 1,0 0-1,-5 11 1,-24 60-928,30-78 900,0 0 0,-1-1 0,1 1 0,0 0-1,-1 0 1,1 0 0,-1-1 0,1 1 0,-1 0 0,1-1-1,-1 1 1,0-1 0,1 1 0,-1 0 0,-1 0 0,-2-7-185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15467,'-1'3'1409,"4"2"-913,4-5-216,9 2 624,4 1-296,9 2-176,4-1-256,11 2-512,3-1 368,9-2-128,2-1-40</inkml:trace>
  <inkml:trace contextRef="#ctx0" brushRef="#br0" timeOffset="1">741 1 17684,'2'16'1512,"-10"8"-1000,-2 6-168,-1 9 536,-1 0-287,4 6-89,1 0-48,4-8-312,3 2-184,5-15-432,3-8-296,3-15 616,-1-4-121,-3-21-135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14275,'0'2'130,"0"9"531,-1-1 0,1 0 0,1 0 0,3 17 0,-4-24-505,1-1 1,0 1 0,0-1-1,0 1 1,0-1 0,0 0-1,0 1 1,0-1 0,1 0-1,0 0 1,-1 0 0,1 0-1,0 0 1,0-1 0,0 1-1,0 0 1,0-1 0,0 0 0,0 1-1,1-1 1,-1 0 0,0 0-1,5 1 1,1 0 65,0-1 1,-1-1-1,1 1 0,0-1 1,0 0-1,0-1 1,0 0-1,0 0 0,-1-1 1,1 0-1,0 0 1,12-6-1,0-1 102,-1 0 0,0-2 0,25-18 0,-27 17-126,-1-1 0,-1 0 0,21-24 0,-32 34-174,-1-1 0,0 1 0,0-1 1,0 0-1,-1 0 0,1 0 0,-1 0 0,0-1 1,0 1-1,-1-1 0,1 1 0,-1-1 1,0 0-1,0 1 0,-1-1 0,1 0 1,-1 0-1,0 1 0,0-1 0,-1 0 1,0-5-1,0 8-15,0 0-1,0 0 1,0 0 0,0-1 0,0 1 0,-1 0 0,1 1 0,0-1-1,-1 0 1,0 0 0,1 1 0,-1-1 0,0 1 0,0-1 0,0 1-1,0 0 1,0-1 0,0 1 0,0 0 0,-1 1 0,1-1 0,0 0-1,-1 1 1,1-1 0,0 1 0,-1 0 0,1-1 0,0 1-1,-1 1 1,1-1 0,-1 0 0,1 0 0,-3 1 0,-3 1 0,1 0 0,-1 0 0,0 0 0,0 1 0,1 0 0,0 1 0,-1 0 0,-11 8 1,6-1-13,0 0 0,1 2 1,0-1-1,1 2 1,1-1-1,0 1 0,0 1 1,2 0-1,0 0 1,0 1-1,2 0 0,0 0 1,1 0-1,0 1 1,1 0-1,-1 20 1,4-34 0,1 0 0,0 0 0,0 1 1,0-1-1,1 0 0,-1 0 0,1 0 1,0 0-1,0 0 0,0 0 0,0 0 1,0 0-1,0 0 0,1 0 0,0 0 1,-1-1-1,5 5 0,-3-5 0,-1 1 0,1-2 0,0 1 0,0 0 0,0-1 0,0 1 0,0-1 0,0 0 0,0 0 0,0 0 0,1 0 0,-1-1 0,0 1 0,1-1 0,-1 0 0,7 0 0,6-2 3,1 0 0,-1-1 0,1-1 0,-1 0 0,-1-1 0,1-1 0,-1-1 0,15-8 1,113-75 1,-138 87-4,22-17 11,-20 14-8,1 0 0,0 0 1,0 1-1,0 0 0,17-7 0,-25 12-2,0 0-1,1 0 1,-1 0 0,0 0-1,1 0 1,-1 0 0,1 0 0,-1 0-1,0 0 1,1 0 0,-1 0-1,0 0 1,1 0 0,-1 0 0,0 0-1,1 0 1,-1 0 0,1 0-1,-1 0 1,0 0 0,1 1 0,-1-1-1,0 0 1,1 0 0,-1 0-1,0 1 1,0-1 0,1 0 0,-1 0-1,1 1 1,2 13-13,-7 22-8,3-30 20,0-1 1,-1 6-2,1-1 1,0 1 0,0 0-1,3 20 1,-2-29 1,0 0 0,0 0 0,0 0 0,1 0 0,-1-1 0,1 1 0,0 0 0,-1 0 0,1-1 0,0 1 0,0-1 0,0 1 0,0 0 0,0-1 1,1 0-1,-1 1 0,0-1 0,1 0 0,-1 0 0,1 1 0,-1-1 0,1 0 0,-1-1 0,1 1 0,0 0 0,0 0 0,-1-1 0,1 1 0,0-1 0,0 1 0,0-1 0,-1 0 0,1 0 0,0 0 0,3 0 0,3-1 3,1 0-1,-1 0 1,0-1-1,1-1 1,-1 1-1,0-1 1,12-6-1,53-35-15,-54 32 12,-3 2-3,-11 6-1,0 0 0,0 1 0,1 0 1,-1 0-1,1 0 0,0 0 0,-1 1 1,1 0-1,1 0 0,-1 0 0,10 0 0,-15 2 5,0 0-1,-1 0 0,1 1 1,0-1-1,-1 0 0,1 1 0,-1-1 1,1 1-1,-1-1 0,1 0 1,0 1-1,-1-1 0,0 1 0,1 0 1,-1-1-1,1 1 0,-1-1 1,0 1-1,1 0 0,-1-1 0,0 1 1,1 0-1,-1-1 0,0 1 1,0 0-1,0-1 0,0 1 0,0 0 1,0-1-1,0 1 0,0 0 1,0 0-1,0 0 0,-3 27-21,3-25 18,-1 0-15,-2 25 32,2-28-18,1 1 0,0 0 0,0-1-1,0 1 1,0-1 0,0 1 0,-1 0 0,1-1 0,0 1 0,0-1 0,0 1 0,1-1-1,-1 1 1,0 0 0,0-1 0,0 1 0,0-1 0,1 1 0,-1-1 0,0 1-1,0 0 1,1-1 0,-1 1 0,0-1 0,1 0 0,-1 1 0,1-1 0,-1 1 0,0-1-1,1 0 1,-1 1 0,2 0 0,-1-2-70,0 0 1,1 0-1,-1 0 1,0 0-1,0 0 0,0-1 1,0 1-1,0 0 0,0 0 1,0-1-1,-1 1 1,1-1-1,0 1 0,-1 0 1,1-1-1,-1 1 0,1-1 1,-1 0-1,0 1 1,0-1-1,1 1 0,-1-1 1,-1-2-1,1-8-264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56 21437,'8'-21'2104,"-3"5"-1416,-3 2-304,-2 9 1073,-4 5-353,-2 6-880,-1 3-680,-3 1 368,-1 4-88,1-1-80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15547,'0'-1'171,"0"0"0,0 0 0,0 0 0,0 0 0,0 1 0,1-1-1,-1 0 1,0 0 0,1 0 0,-1 0 0,0 0 0,1 1 0,-1-1-1,1 0 1,-1 0 0,1 0 0,0 1 0,-1-1 0,1 0 0,0 1 0,-1-1-1,1 1 1,0-1 0,0 1 0,0-1 0,0 1 0,30-17 2086,-23 13-1503,229-104 3389,-231 105-4115,1 1 0,0 0 0,0 0 0,0 0-1,0 1 1,13 0 0,-19 1-25,1 0 0,-1 0 0,1 0 0,-1 0 0,1 1 0,0-1 0,-1 1 0,1-1 0,-1 1 0,0 0 0,1-1 0,-1 1 0,0 0 0,1 0-1,-1 0 1,0 0 0,0 0 0,0 0 0,1 0 0,-1 1 0,-1-1 0,1 0 0,0 0 0,0 1 0,0-1 0,-1 1 0,1-1 0,-1 1 0,1-1 0,-1 1 0,1-1 0,-1 1 0,0-1 0,0 1 0,0 2 0,0 6 10,0 0 1,-1 0-1,0 0 1,0 0 0,-1 0-1,-7 18 1,-26 59 42,28-71-70,-9 16-1036,22-32 544,5-10 210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17460,'-1'14'534,"-1"0"1,0 1-1,-1-1 0,-1 0 1,-1 0-1,-6 15 1,-6 20 585,13-35-867,-22 87 963,24-91-1142,0 0 1,1-1-1,1 1 1,-1 0 0,2 0-1,-1 0 1,1 0 0,4 13-1,-5-21-65,1 0 0,0 0 0,-1 0 0,1-1-1,0 1 1,0 0 0,0 0 0,0-1 0,1 1-1,-1 0 1,0-1 0,1 1 0,-1-1 0,1 0 0,-1 1-1,1-1 1,0 0 0,-1 0 0,3 1 0,-1-1 0,0 0 0,0-1 1,0 1-1,0-1 1,1 1-1,-1-1 1,0 0-1,0 0 1,0 0-1,0-1 0,4 0 1,4-2 6,0 0 0,0-1 0,0 0 0,-1-1 0,18-10 0,0-5 50,0-1 0,-2-1 1,0-1-1,30-35 1,-45 48 27,-11 11-87,1 0 1,-1-1-1,0 1 0,1 0 0,-1-1 0,0 1 0,1-1 1,-1 1-1,0 0 0,0 0 0,0-1 0,0 1 1,0 0-1,0-1 0,0 1 0,0 0 0,0-1 1,0 1-1,0 0 0,-1 1 0,-7 84 137,4-63-80,1 0 0,2 0-1,0 0 1,4 32 0,-3-51-46,1-1 1,0 1-1,-1 0 1,2-1-1,-1 1 1,0 0-1,1-1 1,0 0-1,2 5 1,-3-7-15,0 0 0,0-1 0,-1 1-1,1 0 1,0 0 0,0-1 0,0 1 0,0-1 0,0 1 0,0-1 0,0 1 0,0-1 0,0 1-1,0-1 1,0 0 0,0 0 0,0 1 0,0-1 0,0 0 0,0 0 0,1 0 0,-1 0 0,0 0-1,0-1 1,0 1 0,0 0 0,0 0 0,0-1 0,0 1 0,0-1 0,0 1 0,0-1 0,0 1-1,0-1 1,1 0 0,3-3-115,0 0 1,0 0-1,0-1 0,0 0 0,-1 1 1,0-1-1,0-1 0,0 1 0,5-11 1,0-2-99,13-38 1,-6 1-123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19956,'-9'14'1737,"7"-1"-1265,2 0-200,8-4 672,5-4-368,9 0-888,3-4-496,5 0-2209,3-1 2569,-1 0-424,0-1-360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88 379 17108,'-34'61'3275,"26"-49"-2760,1 0 0,0 1-1,1 0 1,0 0 0,1 0 0,1 1-1,-5 23 1,8-34-475,1 0 0,0 0 0,-1 0-1,1-1 1,1 1 0,-1 0 0,0 0 0,1 0-1,-1-1 1,1 1 0,0 0 0,0 0 0,0-1-1,0 1 1,0-1 0,1 1 0,-1-1 0,1 1-1,0-1 1,0 0 0,-1 0 0,1 0 0,1 0-1,-1 0 1,0 0 0,0-1 0,1 1 0,-1-1-1,1 0 1,-1 1 0,1-1 0,0 0-1,-1 0 1,1-1 0,0 1 0,0-1 0,-1 1-1,1-1 1,0 0 0,0 0 0,0 0 0,0 0-1,3-1 1,6-1-44,0 0 0,-1-1 0,1-1 0,0 0 0,-1 0 0,0-1 0,0-1 0,0 0 0,-1 0 0,16-13 0,-3 1-52,-1-2 1,-1 0 0,24-31 0,-25 26-66,-1-1 0,-1-1-1,-2-1 1,22-50 0,-28 56-23,-2-1 0,-1 0 0,-1 0-1,-1 0 1,-1-1 0,2-46 0,-6 65 110,0 1 1,-1-1-1,1 0 1,-1 1-1,0-1 0,0 0 1,0 1-1,0-1 1,-1 1-1,0 0 1,0-1-1,-4-4 0,5 7 28,0 1-1,-1-1 0,1 1 1,-1 0-1,1 0 0,-1-1 1,0 1-1,1 0 0,-1 1 0,0-1 1,0 0-1,1 0 0,-1 1 1,0-1-1,0 1 0,0-1 1,0 1-1,0 0 0,0 0 0,0 0 1,0 0-1,0 0 0,0 1 1,0-1-1,0 0 0,1 1 1,-1-1-1,0 1 0,0 0 0,0 0 1,-2 1-1,-5 3 72,-1 1 0,1 0-1,1 0 1,-1 1 0,1 0 0,0 0-1,1 1 1,0 0 0,-11 16 0,5-4 114,0 0 1,2 0-1,-14 34 1,21-42-69,0 0-1,0 0 1,-4 24 0,8-31-94,-1 0 0,1 0 0,0-1 0,0 1 0,1 0 0,0-1 0,-1 1 0,1 0 0,1-1 0,-1 1 0,1-1 0,0 0 0,4 8 0,47 61-253,2 4-719,-49-67 832,-1 0 0,0 0 0,-1 0 0,0 1 0,0 0 0,2 16 0,2 32-241,-5-35 81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20020,'0'0'72,"0"-1"0,-1 0 0,1 1-1,0-1 1,0 1 0,-1-1 0,1 0 0,0 1-1,0-1 1,0 0 0,0 1 0,0-1 0,0 1-1,0-1 1,0 0 0,0 1 0,0-1-1,0 0 1,1 1 0,-1-1 0,0 0 0,0 1-1,1-1 1,-1 1 0,0-1 0,1 1 0,-1-1-1,0 1 1,1-1 0,-1 1 0,1-1-1,-1 1 1,1-1 0,-1 1 0,2-1 0,20-15 876,-16 14-818,-1 0-1,1 0 0,0 1 1,0 0-1,0 0 1,0 0-1,0 0 1,0 1-1,0 0 1,0 0-1,0 1 1,0 0-1,0 0 1,6 2-1,-9-2-118,0 0 1,0 0-1,0 0 0,-1 1 0,1-1 0,0 1 1,-1-1-1,1 1 0,-1 0 0,0 0 0,0 0 0,0 0 1,0 0-1,0 1 0,0-1 0,0 1 0,-1-1 1,1 1-1,-1 0 0,0-1 0,0 1 0,0 0 1,0 0-1,0 0 0,0 0 0,-1 0 0,0 0 0,1 0 1,-2 4-1,0 2 0,0 0 0,-1 0 1,0 0-1,-1 0 0,0 0 1,-7 16-1,5-14 12,0 1 0,-5 20 0,10-31-22,0 0 0,-1-1 0,1 1 0,0 0-1,0 0 1,0 0 0,0 0 0,0 0 0,0 0 0,0 0 0,0 0 0,0 0 0,0 0 0,0-1 0,1 1 0,-1 0-1,0 0 1,1 0 0,-1 0 0,1 0 0,-1-1 0,2 2 0,-2-1-1,1-1 1,0 1-1,0-1 0,0 0 1,0 1-1,0-1 0,0 0 0,-1 0 1,1 0-1,0 1 0,0-1 1,0 0-1,0 0 0,0 0 1,0-1-1,0 1 0,0 0 1,1 0-1,5-3 0,1 1 0,-1-1 0,0 0 0,10-6 0,23-16 24,-1-2 1,56-49-1,57-74 268,-146 146-188,-6 10-79,-4 10-17,-35 105 23,35-104-23,0 0 0,2 0 0,0 1 0,1-1 0,1 23 0,0-38-4,0 0 1,0 0-1,0 1 1,1-1-1,-1 0 1,1 0-1,-1 0 1,1 0-1,0 0 1,0 0-1,0 0 1,0 0-1,0 0 1,0 0-1,1 0 1,-1-1-1,0 1 1,1 0-1,0-1 1,-1 1-1,3 1 1,-1-3 5,-1 1 0,0 0 1,0-1-1,1 1 1,-1-1-1,1 0 1,-1 1-1,0-1 1,1 0-1,-1-1 1,1 1-1,-1 0 1,0-1-1,1 1 1,-1-1-1,0 0 1,1 0-1,-1 0 1,4-2-1,7-5 49,0 0 1,0-1-1,0 0 0,-1-1 1,-1-1-1,0 0 1,13-15-1,61-92 412,-57 69-221,-39 68-238,2 0-1,0 0 1,1 1 0,1 0-1,-7 35 1,12-49-52,0 0-54,1 0 0,-1 1 0,1-1 0,0 0 0,1 0 0,-1 1-1,1-1 1,1 1 0,-1-1 0,3 10 0,-3-15 58,0-1 0,0 1 0,0-1 0,0 1 0,1-1 0,-1 1 1,0-1-1,0 1 0,0-1 0,1 1 0,-1-1 0,0 0 0,1 1 0,-1-1 0,0 1 0,1-1 1,-1 0-1,0 1 0,1-1 0,-1 0 0,1 0 0,-1 1 0,1-1 0,-1 0 0,1 0 1,-1 1-1,1-1 0,-1 0 0,1 0 0,-1 0 0,1 0 0,-1 0 0,1 0 0,-1 0 0,1 0 1,0 0-1,0-1-12,1 0-1,-1 1 1,1-1 0,-1 0 0,1 0 0,-1 0 0,0-1 0,0 1-1,0 0 1,1 0 0,0-3 0,15-21-527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326 158 13123,'0'-1'211,"1"0"0,0 0 1,-1 0-1,1 0 0,0 0 1,-1 0-1,1 0 0,-1 0 0,0 0 1,1 0-1,-1 0 0,0 0 1,0-1-1,0 1 0,0 0 0,0 0 1,0 0-1,0 0 0,0 0 1,0 0-1,0-1 0,0 1 1,-1-2-1,-1 1 85,1 1 0,0-1 0,0 0 1,-1 0-1,1 1 0,-1-1 0,1 1 0,-1-1 1,0 1-1,1-1 0,-4-1 0,-1 0 131,-1 0-1,1 0 0,-1 1 1,1 0-1,-1 0 0,1 0 0,-8 0 1,5 1-254,1 1 0,0 1 0,-1 0 0,1 0 1,0 0-1,-13 5 0,17-5-158,0 0 0,0 0 0,0 1 1,0 0-1,1 0 0,-1 0 0,0 0 0,1 1 0,0-1 0,-1 1 0,1 0 0,0 0 0,0 0 1,-3 6-1,5-9-20,1 1 0,-1-1 0,1 1 0,-1 0-1,1-1 1,0 1 0,-1 0 0,1 0 0,0-1 0,0 1 0,-1 0 0,1-1 0,0 1 0,0 0 0,0 0 0,0-1 0,0 1 0,0 0 0,0 0 0,0 0 0,1-1 0,-1 1 0,0 0 0,0-1 0,0 1 0,1 1 0,0-2-3,0 1-1,0 0 1,0-1 0,0 0 0,-1 1 0,1-1 0,0 1 0,0-1 0,0 0 0,0 0 0,0 1 0,0-1 0,0 0-1,0 0 1,0 0 0,2 0 0,6-1-48,0-1 0,-1 1-1,12-4 1,-19 4 49,5 0-25,-2-1 7,0 1 0,1 0 1,-1 0-1,0 0 0,8 0 0,-11 1 23,0 1 0,0-1 0,1 0 0,-1 0 0,0 1 0,0-1 0,0 0 0,0 1 0,0-1 0,0 1-1,0-1 1,0 1 0,0 0 0,0-1 0,0 1 0,0 0 0,0 0 0,0 0 0,-1 0 0,1-1 0,0 1 0,-1 0 0,1 0 0,-1 0 0,1 1 0,-1-1 0,1 1 0,4 16-3,-2 1 1,0-1-1,-1 1 1,-1 0-1,-1 0 1,-2 27 0,0-19-3,0 38 63,-22 126 0,19-167 30,-1 0 0,-1 0 0,-1-1 0,-1 0 0,-1 0 0,-1-1 0,-1 0 0,-20 28 0,27-45-54,1 0 1,0 0-1,-1 0 1,0-1-1,0 0 1,-1 1-1,1-2 1,-7 5 0,10-8-31,0 1 0,1 0 0,-1 0 0,0-1 1,0 1-1,1-1 0,-1 1 0,0-1 0,0 0 1,0 0-1,0 0 0,1 0 0,-1 0 1,0 0-1,0 0 0,0-1 0,0 1 0,1-1 1,-1 1-1,0-1 0,0 0 0,1 0 0,-1 1 1,0-1-1,1 0 0,-1-1 0,1 1 1,0 0-1,-1 0 0,1-1 0,0 1 0,0 0 1,-2-4-1,-1 0-29,1-1-1,0 0 1,0 0 0,1-1 0,0 1-1,0-1 1,0 1 0,1-1 0,0 1-1,0-1 1,1 0 0,0 1 0,1-11-1,0 2-54,1 0 0,1 0 0,1 0 0,9-27 0,-4 23 10,0 1 0,2-1 0,-1 1 0,2 1 0,1 0 0,0 1 0,19-18 0,115-93-112,-128 112 178,28-23-11,77-63 15,-101 80 31,-1-1 0,39-50 0,-57 65-17,0 1 1,0-1-1,-1 0 0,5-12 0,-8 18-9,1 0 0,-1 1 0,0-1 0,0 0 0,1 0 0,-1 0-1,0 0 1,0 0 0,0 0 0,0 0 0,0 0 0,0 0 0,-1 0 0,1 0-1,0 0 1,0 1 0,-1-1 0,1 0 0,-1-1 0,0 1 0,0 1-1,0-1 1,0 1 0,0-1-1,0 1 1,0 0 0,0-1-1,1 1 1,-1 0 0,0 0-1,0 0 1,0 0 0,0 0-1,0 0 1,0 0 0,0 0-1,0 0 1,0 1 0,0-1-1,0 0 1,0 0-1,0 1 1,-2 0 0,-2 2 2,-1-1 1,1 1-1,0 1 1,0-1-1,0 1 1,1 0-1,-1 0 1,1 0-1,0 1 1,0-1-1,0 1 1,-5 10-1,-1 1 16,1 1 0,-13 33-1,17-37-3,1 1 0,-6 27-1,9-38-12,1 1 0,-1-1 0,1 0 0,0 1 0,0-1 0,0 0 0,1 1 0,-1-1 0,1 0 0,-1 1 0,1-1 0,0 0 0,0 0 0,1 0 0,-1 0 0,1 0 0,-1 0 0,4 4 0,-4-6-2,1 1 1,-1-1 0,1 0-1,-1 0 1,1 0 0,0 0 0,-1 0-1,1-1 1,0 1 0,0 0 0,0-1-1,-1 1 1,1-1 0,0 0-1,0 1 1,2-1 0,1 0 1,0-1 0,0 1 1,0-1-1,0 0 0,-1 0 0,6-2 1,7-4 8,-1 0 1,23-15-1,-37 21-11,37-23 14,-1-2 1,-2-1-1,0-1 0,-2-3 0,-2 0 0,30-38 1,-60 66-16,0 1 0,0-1 0,0 0 0,0 0 0,-1 0 0,1 0 0,-1 0 0,2-6 0,-3 9-1,0 0 0,0 0 0,0-1 1,0 1-1,0 0 0,0 0 0,0 0 0,0-1 0,0 1 1,0 0-1,0 0 0,0 0 0,0-1 0,0 1 0,0 0 1,0 0-1,0 0 0,0-1 0,0 1 0,-1 0 0,1 0 1,0 0-1,0 0 0,0-1 0,0 1 0,0 0 0,0 0 1,-1 0-1,1 0 0,0 0 0,0 0 0,0-1 0,0 1 1,-1 0-1,1 0 0,0 0 0,0 0 0,0 0 0,-1 0 1,1 0-1,0 0 0,0 0 0,-1 0 0,-16 8 8,3 3 11,2 0 1,0 1 0,0 0 0,1 1-1,0 0 1,1 1 0,1 0 0,0 0-1,1 1 1,-7 16 0,13-25-6,0 0-1,0-1 1,1 1 0,0 0-1,0 0 1,0 0 0,1 7-1,-1-11-6,1 0 0,0-1 0,1 1 0,-1 0 0,0-1 0,0 1 0,1 0 0,-1-1 0,1 1 0,-1-1-1,1 1 1,0-1 0,0 1 0,-1-1 0,1 1 0,0-1 0,0 0 0,0 1 0,1-1 0,-1 0 0,0 0 0,0 0 0,1 0 0,-1 0-1,1 0 1,-1 0 0,1 0 0,-1-1 0,1 1 0,1 0 0,3 0 7,0-1 0,0 1 0,1-2 0,-1 1 0,0 0 0,0-1 0,0 0 0,0-1 0,0 1 0,0-1 0,0 0 0,-1-1 0,1 1 0,9-7-1,4-3 34,0-1-1,29-26 0,-36 29-26,5-5 6,0 0 0,0-1 1,-2-1-1,25-34 0,-59 73 13,12-12-32,1 0 1,1 0 0,0 1 0,0 0-1,1 0 1,0 0 0,1 0 0,0 1 0,1 0-1,1-1 1,-1 13 0,2-22-4,0-1 0,0 0 0,0 1 0,0-1 0,0 1 0,0-1 0,1 0 0,-1 1 0,1-1 0,-1 0 0,1 0 0,-1 1 0,1-1 0,0 0 0,0 0 0,-1 0 1,1 0-1,0 1 0,0-1 0,0-1 0,0 1 0,0 0 0,0 0 0,1 0 0,-1 0 0,0-1 0,0 1 0,1-1 0,-1 1 0,0-1 0,0 1 0,1-1 0,-1 0 0,1 0 0,-1 1 0,0-1 0,1 0 0,-1 0 0,1 0 0,-1-1 0,2 1 0,4-2 25,0 1 0,0-1-1,0 0 1,-1-1-1,1 1 1,11-8-1,6-5 79,-1-1-1,0 0 0,30-31 1,-40 34-62,0 0 1,-1-1 0,-1-1 0,0 0-1,-1-1 1,11-21 0,-21 36-45,1-1 1,0 0-1,0 1 1,-1-1 0,1 0-1,-1 1 1,0-1-1,1 0 1,-1 0-1,0 0 1,0 1-1,0-3 1,0 3-1,0 1 0,-1-1-1,1 1 1,0 0 0,0-1 0,0 1 0,-1-1-1,1 1 1,0 0 0,0-1 0,-1 1-1,1 0 1,0-1 0,-1 1 0,1 0 0,0-1-1,-1 1 1,1 0 0,-1 0 0,1-1 0,-1 1-1,1 0 1,0 0 0,-1 0 0,1 0 0,-1 0-1,1-1 1,-1 1 0,-2 1-1,0-1-1,1 0 1,-1 1 0,0-1-1,1 1 1,-1 0 0,1 0-1,-1 0 1,1 0 0,0 0-1,-1 1 1,1-1 0,-3 3-1,-2 2-15,0 0 0,1 0 0,0 1-1,-9 12 1,13-17 13,0 0 0,1 1-1,-1-1 1,1 1 0,0-1 0,-1 1-1,1-1 1,1 1 0,-1 0 0,0 0 0,0-1-1,1 1 1,0 0 0,-1 0 0,1 0-1,0 0 1,1-1 0,0 6 0,-1-7 1,1 0 0,0 1 0,0-1 1,0 0-1,0 1 0,0-1 0,0 0 1,1 0-1,-1 0 0,0 0 0,1 0 1,-1 0-1,0 0 0,1 0 0,-1-1 1,1 1-1,-1-1 0,1 1 0,0-1 1,-1 1-1,1-1 0,-1 0 0,1 0 1,0 0-1,-1 0 0,3 0 0,5 0 3,0-1 1,0 0-1,13-3 0,1-3 13,0-1 0,-1 0 0,-1-2-1,0 0 1,0-2 0,-1 0 0,32-26 0,-64 52-54,1 0-1,1 1 1,0 0 0,1 1 0,-12 27-1,20-42 46,1 0 0,-1 1-1,1-1 1,-1 0 0,1 0-1,0 0 1,0 1-1,0-1 1,-1 0 0,1 0-1,0 1 1,1-1 0,-1 0-1,0 0 1,0 1 0,0-1-1,1 0 1,-1 0-1,1 0 1,-1 1 0,1-1-1,-1 0 1,2 2 0,0-2 0,-1 0 1,0 0 0,1-1-1,-1 1 1,1 0 0,-1 0 0,1-1-1,-1 1 1,1-1 0,-1 1-1,1-1 1,0 0 0,-1 0-1,1 0 1,2 0 0,6 0 7,1-1 0,-1-1 0,0 0 0,15-5 0,36-18 10,-50 19-28,1 1 0,-1 0 0,1 0 0,0 1 0,1 1 0,-1 0 0,19-1 0,-30 4 5,-1-1 0,1 1 0,0 0-1,-1 0 1,1 0 0,-1 0 0,1 1 0,0-1 0,-1 0-1,1 0 1,-1 0 0,1 0 0,0 1 0,-1-1 0,1 0-1,-1 0 1,1 1 0,-1-1 0,1 0 0,-1 1 0,1-1-1,-1 1 1,1-1 0,-1 1 0,0-1 0,1 1 0,-1-1-1,0 1 1,1-1 0,-1 1 0,0-1 0,0 1 0,1 0-1,-1 0 1,-3 23-13,3-21 12,-1-1 0,1 1 0,-1-1 1,1 1-1,0-1 0,0 1 0,0 0 0,0 3 1,1-5 0,-1 0 1,1 0-1,-1-1 1,1 1 0,-1-1-1,1 1 1,-1 0-1,1-1 1,0 1 0,-1-1-1,1 1 1,0-1-1,-1 1 1,1-1 0,0 0-1,0 1 1,-1-1-1,1 0 1,0 0 0,0 1-1,0-1 1,-1 0-1,1 0 1,0 0 0,0 0-1,0 0 1,-1 0-1,1 0 1,0 0 0,0 0-1,0-1 1,1 1-1,15-4 2,-1 0 0,1-1-1,22-9 1,29-9-203,-61 21 134,0 0-1,0 1 1,0 0-1,0 1 1,0 0 0,0 0-1,12 1 1,-18-1 54,-1 0 1,1 0-1,0 0 0,0 1 0,-1-1 1,1 0-1,0 0 0,0 0 1,-1 1-1,1-1 0,0 0 0,-1 1 1,1-1-1,0 1 0,-1-1 1,1 1-1,0-1 0,-1 1 0,1-1 1,-1 1-1,1-1 0,-1 1 1,1 0-1,-1-1 0,0 1 0,1 0 1,-1-1-1,0 1 0,1 0 1,-1 0-1,0-1 0,0 1 0,0 0 1,0 0-1,0 0 0,0-1 1,0 1-1,0 0 0,0 0 0,0-1 1,0 1-1,0 0 0,-1 0 1,1-1-1,0 1 0,0 0 0,-1 0 1,1-1-1,-1 2 0,-1 2-76,0-1-1,-1 1 1,1-1-1,-1 0 0,1 1 1,-1-1-1,-6 5 1,5-5 6,0-1 0,1 1 0,-2-1 1,1 0-1,0 0 0,0-1 0,0 1 0,-1-1 1,1 0-1,-1 0 0,1 0 0,-6 0 0,-5-3-209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19940,'3'3'198,"0"0"0,-1 0 0,0 0 0,1 0 0,-1 0 0,0 0 0,-1 1 0,4 6 0,-3-6-318,0 1-1,0 0 1,1-1 0,5 8 0,1-3-861,-1-1 1,1 1 0,1-1-1,0-1 1,21 12 0,57 21-4250,-87-39 5400,0-1 0,-1 1 0,1-1 0,-1 1-1,1-1 1,0 1 0,-1-1 0,1 1 0,-1-1 0,0 1 0,1 0 0,-1 0 0,0-1 0,1 1 0,-1 0 0,0-1 0,0 1 0,1 0-1,-1 0 1,0-1 0,0 1 0,0 0 0,0 0 0,0 0 0,0-1 0,0 1 0,0 0 0,-1 0 0,1-1 0,0 1 0,0 0 0,-1 0-1,1-1 1,0 1 0,-1 0 0,1-1 0,-1 1 0,1-1 0,-1 2 0,-23 32 4693,18-27-4125,0 1-157,1 0 0,-1 0 0,1 1 0,0 0-1,1-1 1,0 2 0,-3 10 0,7-19-559,0 0 1,0-1 0,0 1 0,0-1-1,0 1 1,0-1 0,0 1-1,0 0 1,0-1 0,0 1 0,0-1-1,1 1 1,-1-1 0,0 1-1,0-1 1,1 1 0,-1-1-1,0 1 1,1-1 0,-1 1 0,0-1-1,1 1 1,-1-1 0,1 0-1,-1 1 1,1-1 0,0 1-1,19 3 243,23-9-113,-1-7-143,54-23 0,-69 23-74,1 2-1,0 0 0,0 2 0,1 1 1,36-4-1,-64 11 59,0 0 1,0 0-1,1 0 0,-1 0 1,0 0-1,0 0 0,1 0 1,-1 0-1,0 0 1,0 0-1,0 1 0,1-1 1,-1 0-1,0 1 0,0-1 1,0 1-1,0 0 0,0-1 1,0 1-1,2 1 0,-3-1 5,0 0 0,1 0-1,-1-1 1,0 1-1,0 0 1,0 0 0,0 0-1,0 0 1,0 0-1,0-1 1,0 1 0,0 0-1,0 0 1,0 0-1,0 0 1,-1-1 0,1 1-1,0 0 1,-1 0-1,1 0 1,-1 1 0,-5 6 19,1 0 1,-1-1 0,-13 14 0,16-18 0,0 0-2,0 1-42,-1 0 0,1 0 0,-1-1 0,0 1 0,0-1 1,-1 0-1,1 0 0,0 0 0,-1-1 0,0 1 0,-8 2 1,4-5-30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17332,'-1'1'190,"-1"0"1,1 0-1,1 0 1,-1 0-1,0 0 1,0 0 0,0 1-1,0-1 1,1 0-1,-1 0 1,1 1-1,-1-1 1,1 0 0,-1 1-1,1-1 1,0 0-1,0 1 1,0-1-1,-1 1 1,1-1-1,1 0 1,-1 1 0,0-1-1,0 1 1,1 1-1,0-2-68,0 0-1,0 0 0,0 0 0,0 0 1,1 0-1,-1-1 0,0 1 1,0 0-1,1-1 0,-1 1 1,0-1-1,1 1 0,-1-1 0,1 0 1,-1 1-1,1-1 0,-1 0 1,0 0-1,1 0 0,-1 0 1,1 0-1,-1-1 0,1 1 0,-1 0 1,2-1-1,9-2-58,1-1 0,-1 0 0,0-1 0,-1 0 0,1 0 0,-1-1 0,0-1 0,0 0 0,-1-1 0,0 0 0,0 0-1,-1-1 1,0 0 0,11-15 0,-18 21-56,-1 1 0,1-1 0,-1 0 0,1 0 0,-1 1 0,0-1 0,0 0-1,0 0 1,-1 0 0,1 0 0,-1 0 0,1 0 0,-1-1 0,0 1 0,-1-4 0,1 6-5,-1-1 1,1 1-1,-1-1 1,0 1 0,0 0-1,1-1 1,-1 1-1,0 0 1,0-1 0,0 1-1,0 0 1,-1 0-1,1 0 1,0 0-1,0 0 1,-1 0 0,1 0-1,-1 1 1,1-1-1,-1 0 1,1 1 0,-1-1-1,1 1 1,-1 0-1,1-1 1,-1 1 0,1 0-1,-1 0 1,0 0-1,-2 0 1,-4 1 1,0 0 0,0 0 0,1 0 0,-1 1 0,1 0 0,-1 1 0,1-1 0,0 2-1,0-1 1,0 1 0,0 0 0,1 0 0,0 1 0,0 0 0,0 0 0,0 0 0,1 1 0,-1-1 0,2 2 0,-1-1 0,-6 12 0,10-17-1,0 0 0,1 0 0,0 0 0,-1 1 0,1-1 0,-1 0 0,1 0 0,0 0 0,0 0 0,0 1 0,0-1 0,0 0 0,0 0 0,0 0 0,0 1 0,0-1 0,1 0 0,-1 0 0,0 0 0,1 0 0,-1 0 0,1 1 0,0 0 0,0-1 2,0 0 0,1 0 0,-1 1 0,1-1 0,-1 0 0,0-1 0,1 1 0,0 0 0,-1 0-1,1-1 1,-1 1 0,1-1 0,0 1 0,1 0 0,6 0 13,0 0 0,0-1 0,1 0 0,15-2 0,85-19 47,2-1-18,-96 20-43,0 1 0,0 0 0,0 1 0,-1 1 0,18 3 0,-31-4 1,1 0 0,0 1 0,0 0 0,0 0 1,0 0-1,-1 0 0,1 0 0,0 0 0,-1 1 1,1-1-1,-1 1 0,1 0 0,-1 0 0,0 0 0,0 0 1,3 3-1,-2 0 19,-1-1 0,0 1 0,0-1 0,0 1 0,-1 0 0,0 0 0,0 0 0,1 7 0,-2-12-18,1 1 0,-1 0 0,0-1 0,0 1 0,1-1 0,-1 1 0,0-1 0,1 1 0,-1-1 0,0 1 0,1-1 0,-1 1 0,1-1 0,-1 0 0,1 1 0,-1-1 0,1 0 0,-1 1 0,1-1 0,-1 0 0,1 1 0,0-1 0,-1 0 0,1 0-1,-1 0 1,1 0 0,0 0 0,-1 0 0,1 0 0,-1 0 0,1 0 0,0 0 0,-1 0 0,1 0 0,0 0 0,-1 0 0,1-1 0,-1 1 0,1 0 0,-1 0 0,2-1 0,29-13 75,-26 12-57,28-16 37,-23 11-63,1 1 0,0 0 0,0 1 0,1 0 0,-1 1 0,1 0 0,23-4 0,-34 8-3,-1 0 0,1 0 0,-1-1 0,1 1 0,0 0 0,-1 0 0,1 0 0,-1 0 0,1 0 0,0 0 0,-1 0 0,1 0 0,0 0 0,-1 0 0,1 1 1,-1-1-1,1 0 0,0 0 0,-1 0 0,1 1 0,-1-1 0,1 0 0,-1 1 0,1-1 0,-1 1 0,1-1 0,-1 0 0,1 1 0,-1-1 0,0 1 0,1-1 0,-1 1 0,0-1 0,1 1 0,-1 0 0,0-1 0,0 1 0,1-1 0,-1 1 0,0 0 0,0-1 0,0 1 0,0-1 0,0 1 0,0 0 0,0-1 0,0 1 0,0 0 0,0 0 0,-2 4-100,0 0 1,0-1-1,0 1 0,0 0 1,-4 4-1,0 1-63,6-8 32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49 136 18660,'7'0'525,"0"-1"0,1 0 0,-1-1 0,0 0 0,0 0 0,0 0 0,0-1 0,12-7 0,-7 3-35,0 0 0,-1-1 0,19-17 0,-29 24-477,1 0-1,-1 0 0,0-1 1,0 1-1,1-1 1,-1 1-1,0-1 0,-1 1 1,1-1-1,0 1 0,0-1 1,-1 0-1,1 1 0,-1-1 1,1 0-1,-1-2 1,0 3-11,0 0 1,0 0 0,0-1 0,0 1 0,-1 0 0,1 0 0,-1 0 0,1-1 0,-1 1 0,1 0 0,-1 0 0,1 0 0,-1 0 0,0 0 0,0 0 0,1 0 0,-1 0 0,-1-1 0,-1 0-6,0 1 0,1-1 0,-1 0 1,0 1-1,0-1 0,0 1 1,0 0-1,0 0 0,0 0 0,0 1 1,-1-1-1,1 1 0,0 0 1,0-1-1,0 1 0,-1 1 0,-2-1 1,-2 2-13,0 0 1,1 1 0,-1-1-1,1 1 1,-1 1-1,1-1 1,0 1 0,1 1-1,-1-1 1,1 1-1,0 0 1,0 1 0,-10 11-1,13-13 13,0-1 0,0 1 0,0 0 0,0 0 0,1 1 0,0-1 0,0 0 0,0 1 0,1-1 0,-1 1 0,1 0 0,0-1 0,1 1 0,-1 0 0,1 0 0,0-1 0,0 1 0,0 0 0,0 0 0,1-1 0,0 1 0,0 0 0,1-1 0,2 8 0,-1-7 7,0 0 1,0-1 0,0 1 0,1-1-1,-1 0 1,1 0 0,0 0 0,0-1-1,1 1 1,-1-1 0,1 0-1,0 0 1,0-1 0,0 1 0,0-1-1,0 0 1,0-1 0,0 1 0,1-1-1,-1 0 1,9 0 0,-5 0-57,-1 0 1,0-1 0,1 0 0,-1-1 0,1 0-1,-1 0 1,0-1 0,1 0 0,-1-1-1,0 1 1,0-2 0,-1 1 0,11-7-1,-14 8 80,0-1 0,-1 0-1,1 0 1,-1 0-1,0-1 1,1 1 0,-2-1-1,1 0 1,0 0-1,-1 0 1,0 0 0,0 0-1,0 0 1,0-1-1,0 1 1,-1-1 0,0 1-1,0-1 1,0-9-1,-2-21-80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16027,'0'3'197,"0"0"-1,1 0 0,-1 0 1,1 0-1,0 0 1,0-1-1,0 1 0,0 0 1,0-1-1,1 1 0,3 4 1,-4-6-88,1 1 0,-1-1 1,1 0-1,-1 0 0,1 0 1,0 0-1,0 0 0,0 0 0,-1 0 1,1-1-1,0 1 0,0 0 1,0-1-1,0 0 0,0 0 0,0 1 1,0-1-1,4-1 0,3 0 176,1 0-1,-1-1 0,0 0 1,1-1-1,-1 0 0,0-1 1,-1 0-1,1 0 0,-1-1 1,1 0-1,9-8 0,5-5 217,1-2 0,25-28 0,-34 32-247,-1-1 0,22-32 0,-32 42-219,0 0 0,0-1-1,0 1 1,-1-1 0,0 0 0,0 0 0,-1 0 0,0-1 0,1-15 0,-3 22-32,1 0 0,-1 0 0,0 0 0,0 1 0,-1-1 0,1 0 0,0 0 0,-1 0 0,1 0 1,-1 0-1,1 1 0,-1-1 0,0 0 0,0 1 0,0-1 0,0 0 0,0 1 0,0-1 0,-3-2 0,3 4-1,-1-1 0,1 0 0,-1 0-1,1 1 1,-1-1 0,0 0-1,1 1 1,-1 0 0,0-1-1,1 1 1,-1 0 0,0 0 0,0 0-1,1 0 1,-1 0 0,0 1-1,-2-1 1,-2 2-1,0 0 0,-1 0 0,1 1 0,0 0 0,0 0 0,0 0 0,1 1 0,-1 0 0,-6 6 0,0 2-2,0 0-1,1 2 0,1-1 0,0 1 0,-8 17 1,13-23 0,1 1 1,0 0-1,0 0 1,1 0-1,0 0 1,1 1-1,0-1 1,1 1-1,0 0 1,0 12-1,1-19 1,1 1 0,-1 0 0,1 0 0,0 0 0,0 0 0,1-1 0,-1 1 0,1-1 0,0 1 0,0-1 0,0 1 0,0-1 0,0 0 0,1 0 0,0 0 0,-1 0 0,1-1 0,0 1 0,0-1 0,1 0 0,-1 0 0,0 0 0,1 0 0,-1 0 0,8 2 0,3 0 0,1 1-1,0-2 1,1 0 0,-1-1-1,18 1 1,49 0 18,76 7 0,-132-6 9,0 0 0,0 2 1,49 18-1,-75-25-12,1 1 0,-1 0 0,0 0 0,0 0 0,0-1 0,0 1 0,1 0 0,-1 0 0,0-1 0,0 1 0,0 0 0,0 0 0,0-1 0,0 1 1,0 0-1,0 0 0,0-1 0,1 1 0,-1 0 0,0-1 0,0 1 0,0 0 0,-1 0 0,1-1 0,0 1 0,0 0 0,0 0 0,0-1 0,0 1 0,0 0 0,0 0 0,0-1 0,-1 1 0,1 0 0,0 0 0,0-1 0,-1 1 0,-5-18 163,5 14-93,-90-346 1248,89 341-1357,1 5-79,0 0-1,0 0 1,1 0-1,-1-1 1,1 1 0,0-6-1,1 9 19,-1 0 0,0 0 0,1 0-1,-1 0 1,0 0 0,1 0 0,-1 0-1,1 0 1,0 0 0,-1 0 0,1 0-1,-1 1 1,1-1 0,0 0 0,0 0 0,0 1-1,-1-1 1,1 1 0,0-1 0,0 1-1,0-1 1,0 1 0,0-1 0,0 1 0,0 0-1,0-1 1,0 1 0,0 0 0,0 0-1,2 0 1,58-5-1211,-18-1 393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16492,'-52'123'5773,"-4"68"-2575,47-140-2657,9-48-497,-1 0 0,1 0 0,0 0 0,1 1 0,-1-1 0,1 0 0,-1 0 0,1 0-1,0 0 1,0 0 0,0 0 0,0 0 0,4 4 0,-4-6-33,0 0 0,0 0 0,0 0 0,0 0 0,0 0 0,0-1 0,0 1 0,1 0 0,-1-1 0,0 1 0,1-1 0,-1 1 0,0-1 0,1 0 0,-1 0 0,0 1 0,1-1 0,-1 0 0,1 0 0,-1 0 0,0-1 0,1 1 0,-1 0 0,0 0 0,1-1 1,-1 1-1,0-1 0,2 0 0,6-3-5,0 0 1,0-1-1,8-5 1,-8 4 7,0 1-9,1-2-17,1 1 1,1 0-1,-1 0 1,1 1 0,17-4-1,-27 8 6,0 1 0,1-1 0,-1 1 0,1 0 0,-1-1 0,1 1 0,-1 1 0,1-1 0,-1 0 0,1 1 0,-1-1 0,1 1 0,-1 0 0,1-1 0,-1 1 0,0 1 0,0-1 0,1 0 0,-1 0 0,0 1 0,0-1 0,0 1 0,-1 0 0,1-1 0,0 1 0,-1 0 0,1 0 0,-1 0-1,1 0 1,-1 1 0,0-1 0,0 0 0,0 0 0,1 3 0,0 4-4,1 0 1,-1 0-1,-1 0 0,0 0 0,0 12 0,-1-11-175,1 0-1,0 0 1,1 0-1,2 9 1,-4-19 140,0 1 0,0-1 0,0 1 0,1-1 0,-1 0 0,0 1 0,0-1 0,0 0 0,0 0 0,0 1 0,1-1 0,-1 0 0,0 1 0,0-1 0,0 0 0,1 0 0,-1 1 0,0-1 0,1 0 0,-1 0 0,0 1 0,0-1 0,1 0 0,-1 0 0,0 0 0,1 0 0,-1 0 0,0 0 0,1 1 0,-1-1 0,0 0 0,1 0 0,10-8-660,7-19 123,-17 25 496,15-26-649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98 334 16932,'-30'57'2166,"-14"29"20,40-74-1723,-1-1 1,1 1-1,1 0 1,0 0 0,-1 19-1,4-29-397,-1 0 1,1 0-1,0 0 0,0 0 1,1 0-1,-1 1 0,0-1 0,1 0 1,-1 0-1,1 0 0,0 0 0,-1 0 1,1 0-1,0-1 0,0 1 1,1 0-1,-1 0 0,2 1 0,-2-1-38,1-1 1,-1 0-1,1 0 0,-1-1 0,1 1 0,0 0 0,-1 0 0,1-1 0,0 1 0,0-1 0,-1 0 0,1 1 0,0-1 0,0 0 0,0 0 0,-1 0 0,1 0 0,0 0 0,0-1 0,-1 1 0,4-2 1,3 0-10,-1-1 0,0 0 0,1-1 1,-2 0-1,1 0 0,0 0 1,-1-1-1,0 0 0,0 0 1,0-1-1,-1 1 0,1-1 1,-2 0-1,9-14 0,-4 6-2,-2 0-1,1 0 0,-2-1 1,0 0-1,-1-1 0,4-19 1,-8 32-14,1-4-1,-1 1-1,1-1 1,-1 0 0,-1 0 0,1 1-1,-1-1 1,0 0 0,-1 0 0,0 0 0,-2-8-1,3 15-1,0-1 0,0 1 0,0 0-1,0-1 1,0 1 0,0-1 0,0 1 0,0 0-1,-1-1 1,1 1 0,0 0 0,0-1 0,0 1-1,-1-1 1,1 1 0,0 0 0,-1 0 0,1-1-1,0 1 1,-1 0 0,1 0 0,0-1 0,-1 1-1,1 0 1,0 0 0,-1 0 0,1-1 0,0 1-1,-1 0 1,1 0 0,-1 0 0,1 0 0,-1 0-1,1 0 1,-1 0 0,-9 13-12,-3 23-6,11-27 14,1 0 0,-1 0 0,2 0-1,-1 0 1,1 0 0,1 0 0,0 0 0,0 0 0,1 0-1,3 11 1,-5-18 7,1 1 0,1 0 0,-1 0-1,0-1 1,0 1 0,1-1 0,0 1 0,-1-1-1,1 0 1,0 1 0,0-1 0,0 0 0,1 0-1,-1 0 1,0-1 0,1 1 0,-1-1-1,1 1 1,-1-1 0,1 0 0,0 0 0,0 0-1,-1 0 1,1 0 0,0-1 0,0 1 0,0-1-1,0 0 1,0 0 0,0 0 0,0 0-1,0 0 1,0-1 0,-1 1 0,6-3 0,3 0 13,0-1 1,0 0-1,-1-1 1,0 0-1,0-1 1,0 0-1,-1 0 1,1-1-1,11-12 1,-1-1 37,0-1 0,27-40-1,-30 38-39,-2 0 0,-1-2 0,0 0 0,-2 0-1,-1-1 1,-1-1 0,-1 0 0,7-41-1,-15 61-14,0 0-1,-1 0 0,0 1 0,0-1 0,-3-11 0,3 18 1,0-1 0,0 0 0,0 0 0,0 0 0,0 0 0,0 0 0,-1 0 0,1 0 0,0 1 0,-1-1-1,1 0 1,-1 0 0,1 0 0,-1 1 0,1-1 0,-1 0 0,1 0 0,-1 1 0,0-1 0,1 1 0,-1-1 0,0 0 0,0 1 0,1-1 0,-1 1 0,0 0 0,0-1 0,0 1 0,0 0-1,0-1 1,1 1 0,-1 0 0,0 0 0,0 0 0,0 0 0,0 0 0,0 0 0,0 0 0,0 0 0,0 0 0,0 0 0,1 1 0,-1-1 0,0 0 0,0 1 0,0-1 0,0 0 0,1 1-1,-2 0 1,-4 3-1,0 1-1,0-1 0,1 1 1,0 0-1,0 0 1,0 1-1,1 0 0,-1-1 1,1 2-1,-4 8 0,-5 10 49,-12 36 0,14-33 27,2 0-1,-9 49 1,16-66-43,1 1 1,0 0-1,0 0 1,1 0-1,1-1 1,0 1-1,1 0 1,0 0-1,6 18 1,-7-26-26,1 0 0,-1-1 0,1 1 0,0-1 1,0 1-1,0-1 0,0 0 0,1 0 0,-1 0 0,1 0 1,0 0-1,0-1 0,0 1 0,0-1 0,0 0 0,1 0 0,-1 0 1,1 0-1,-1 0 0,1-1 0,0 0 0,-1 1 0,1-2 1,0 1-1,0 0 0,0-1 0,0 1 0,0-1 0,0 0 1,0-1-1,-1 1 0,6-2 0,3 0-6,-1-1-1,0 0 1,0-1 0,0-1 0,0 0-1,-1 0 1,1-1 0,-1 0-1,18-15 1,4-9 2,-1-1 0,-1-1 0,44-63 0,57-118 59,-120 188-26,-11 17-8,-8 11 1,1 4-7,0 0-1,1 0 1,0 1 0,0-1-1,1 1 1,-7 14-1,-23 56 138,31-69-134,-10 27 126,2 0-1,-15 70 1,23-88-85,2 1 0,0 0 0,1-1 0,1 1 0,1 0 0,0-1 0,8 36 0,-7-48-46,1 1 0,-1-1 0,1 1-1,0-1 1,1 0 0,0 0 0,8 10 0,-11-15-21,0 1-1,0-1 1,0 0 0,0 0 0,0 1-1,0-1 1,1 0 0,-1 0-1,0 0 1,1-1 0,-1 1-1,0 0 1,1 0 0,-1-1-1,1 1 1,-1-1 0,1 1-1,0-1 1,-1 0 0,1 0-1,-1 0 1,1 0 0,0 0 0,-1 0-1,1 0 1,-1 0 0,1 0-1,-1-1 1,1 1 0,0-1-1,-1 1 1,1-1 0,-1 0-1,0 1 1,1-1 0,-1 0-1,0 0 1,1 0 0,1-2 0,0 0-46,-1-1 1,0 1-1,1-1 1,-1 0 0,0 0-1,-1 1 1,1-1-1,-1-1 1,1 1 0,-1 0-1,0 0 1,-1 0-1,1-1 1,-1 1 0,0 0-1,0-1 1,0 1-1,-2-9 1,0-1-213,-1 0 1,-1 1-1,0-1 0,-8-18 0,2 10-172,-1 2 0,0 0-1,-2 0 1,-14-17-1,19 27 317,-1 0-1,0 1 0,0 0 0,-1 0 0,0 1 0,0 0 1,-1 1-1,-17-9 0,24 14 922,9 5-394,17 6 123,3-3-437,0-1 0,0-1 0,1-1 0,-1-1 0,1-2 0,0 0 0,45-7 0,-67 6-302,1 0 0,0-1 0,-1 0 0,1 1 0,-1-1 0,5-3 0,-7 4 160,-1 0-1,1-1 1,-1 1-1,1 0 1,-1 0 0,0-1-1,1 1 1,-1-1-1,0 1 1,0-1-1,0 1 1,0-1 0,0 0-1,-1 1 1,1-1-1,0 0 1,0-3-1,-1-13-590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10802,'-21'4'6298,"19"3"-4914,10-1-632,10-10-264,9-2 1489,6-1-1857,5 1 240,-3 0 16,-2 4-120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25 20084,'-2'-3'198,"-1"1"-1,0-1 1,0 1 0,0 0-1,0 1 1,0-1-1,0 0 1,-1 1 0,1 0-1,0-1 1,-1 1-1,1 1 1,-1-1-1,1 0 1,-1 1 0,0 0-1,1 0 1,-1 0-1,1 0 1,-5 1 0,-4 1 106,0 0 0,1 0 0,-1 1 0,-18 8 0,21-7-248,1 0 1,-1 0-1,1 1 1,0 0-1,-10 9 1,17-13-57,0 0 0,-1 0-1,1 1 1,0-1 0,0 0 0,0 1 0,0-1-1,0 1 1,0 0 0,0-1 0,0 1 0,1 0-1,-1-1 1,0 4 0,1-3-4,0-1 1,0 0-1,1 0 0,-1 1 1,0-1-1,1 0 0,-1 0 0,1 0 1,-1 1-1,1-1 0,-1 0 1,1 0-1,0 0 0,0 0 1,0 0-1,-1 0 0,1-1 0,0 1 1,0 0-1,0 0 0,0 0 1,0-1-1,1 1 0,0 0 1,18 9-41,0-1 0,42 12 1,4 3 16,-45-16 24,-1 2-1,0 1 0,27 19 1,-41-26 1,-1 0 0,0 0-1,0 1 1,0 0 0,0 0 0,-1 0 0,1 0 0,-1 1 0,-1-1 0,1 1 0,-1 0 0,0 0-1,-1 1 1,1-1 0,2 12 0,-5-14 4,1-1 0,-1 0-1,0 0 1,0 0 0,0 1-1,0-1 1,-1 0 0,0 0-1,1 0 1,-1 0 0,0 0-1,0 0 1,-1 0 0,1 0 0,-1 0-1,1 0 1,-1-1 0,0 1-1,0-1 1,0 1 0,0-1-1,0 0 1,-4 3 0,1-2 23,0 1 1,1-2-1,-1 1 1,-1-1 0,1 0-1,0 0 1,0 0-1,-1 0 1,1-1-1,-1 0 1,1-1 0,-10 1-1,10-1-25,0 0 0,0 0 0,1 0 0,-1-1 0,0 0 0,1 0 0,-1 0 0,1-1 0,-1 0 0,1 1 0,0-2 0,0 1 0,0 0 0,-7-5 0,9 5-37,0-1 0,1 1 1,-1 0-1,0 0 0,1-1 0,-1 1 0,1-1 1,-1 1-1,1-1 0,0 0 0,0 0 0,1 1 1,-1-1-1,0 0 0,1 0 0,0 0 0,0 0 1,0 1-1,0-1 0,0 0 0,0 0 0,1 0 0,-1 0 1,1 0-1,2-4 0,-2 5-17,0-1-1,0 0 1,0 1 0,0 0-1,1-1 1,-1 1 0,1 0 0,0 0-1,0 0 1,0 0 0,0 0-1,0 0 1,0 0 0,0 1-1,0-1 1,1 1 0,-1 0-1,1-1 1,-1 1 0,1 0-1,0 1 1,-1-1 0,1 0-1,4 0 1,6 0-110,1 0-1,-1 1 1,26 2-1,-22 0 121,-1-1 37,1-1 0,-1-1 0,1 0 0,-1-1 0,1-1-1,-1 0 1,0-1 0,0-1 0,22-10 0,-28 10 77,0 0 0,-1-1-1,1 0 1,-1 0 0,0-1-1,-1 0 1,0 0 0,0-1-1,0-1 1,-1 1 0,0-1-1,-1 0 1,0-1 0,0 1-1,4-13 1,0-12 665,-9 28-139,-7 23-263,2 1-289,0 1 1,1 0-1,1 0 0,0 0 0,2 0 0,0 0 0,6 36 1,-6-53-56,1 0 0,-1 0 1,1 0-1,-1-1 0,1 1 0,0 0 1,-1 0-1,1-1 0,0 1 1,0-1-1,0 1 0,1-1 1,1 3-1,-3-4 21,1 0 0,-1 1 0,1-1 0,-1 0 0,1 0 0,-1 1 0,1-1 0,-1 0 0,1 0 0,0 0 0,-1 0 0,1 0 0,-1 0 0,1 0 0,0 0 0,-1 0 0,1 0 0,-1 0 0,1 0 0,0-1 0,-1 1 0,1 0 0,-1 0 0,1-1 0,-1 1 0,2-1 0,1-1 17,0-1-1,0 0 0,0 0 0,0-1 0,-1 1 1,1-1-1,-1 1 0,0-1 0,3-5 0,9-26 36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1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17628,'-3'21'1216,"4"2"-1216,4-3-248,10 3 504,7-2-144,5 1-88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77 319 15171,'-13'16'882,"1"1"0,1 1 0,-11 23-1,19-34-585,0 0-1,0 0 1,1 0 0,0 1-1,0-1 1,1 1-1,0-1 1,0 1-1,0-1 1,1 1-1,2 14 1,-2-20-239,1 1 0,-1-1 1,1 1-1,0-1 1,-1 0-1,1 1 0,0-1 1,1 0-1,-1 0 0,0 0 1,1 0-1,-1 0 1,1 0-1,0 0 0,-1 0 1,1 0-1,0-1 0,0 1 1,0-1-1,0 1 0,0-1 1,1 0-1,-1 0 1,0 0-1,1 0 0,-1 0 1,1-1-1,-1 1 0,0-1 1,1 0-1,-1 1 1,1-1-1,-1 0 0,1 0 1,-1-1-1,5 0 0,3 0-12,0-2 0,1 1 0,-1-1-1,0-1 1,-1 0 0,1 0 0,12-8-1,5-5-25,-1-1-1,-1-2 1,0 0-1,-2-1 1,36-42 0,-43 43-3,-1 0 1,0-1 0,-2-1 0,-1 0-1,0-1 1,-2 0 0,12-39 0,-19 51-13,-1-1 1,0 1-1,-1 0 0,0-1 1,0 1-1,-3-21 1,2 29-4,-1 0 0,0-1-1,1 1 1,-1 0 0,-1-1 0,1 1 0,0 0 0,-1 0 0,0 0 0,1 0 0,-5-4 0,4 5-2,1 1-1,-1-1 1,0 1 0,0 0 0,1-1 0,-1 1 0,0 0-1,0 1 1,0-1 0,-1 0 0,1 0 0,0 1 0,0-1-1,0 1 1,0 0 0,-1 0 0,1-1 0,0 2 0,-4-1-1,-1 1 13,0 1-1,1 0 1,-1 0-1,1 1 0,-1-1 1,1 1-1,0 1 1,0-1-1,0 1 0,1 0 1,-1 0-1,1 1 1,0 0-1,0 0 0,-5 7 1,2-3 39,1 0 0,1 1 0,0-1 0,0 1 0,1 1 0,0-1 1,1 1-1,-5 17 0,8-24-30,0-1 0,1 1 0,-1-1 0,1 1 0,0 0 0,0-1 0,0 1 0,1 0 0,-1-1 0,1 1 0,0 0 0,0-1 0,0 1 0,0-1 0,1 0 0,0 1 0,-1-1 0,1 0 0,0 0 0,3 3 1,4 3-17,-1-1 0,1 0 0,1 0 1,18 10-1,15 12-134,-31-20-11,0 1 1,-1 1-1,0 0 1,-1 0-1,10 15 1,-15-20 146,-1 1 1,1 0 0,-2 0-1,1 1 1,-1-1-1,0 1 1,-1-1-1,1 1 1,-2 0-1,2 12 1,-6-6-108,-5-10-29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17172,'6'-6'453,"-1"1"0,1-1 0,0 1 0,0 0 0,1 1 0,0 0 0,-1 0 1,1 0-1,0 1 0,12-4 0,-9 3-109,0 1 1,1 0-1,-1 1 0,0 0 1,1 1-1,-1 0 0,15 1 1,-23 0-298,1 0 0,0 0 1,-1 1-1,1-1 0,0 1 1,-1-1-1,1 1 0,0 0 0,-1 0 1,1 0-1,-1 0 0,0 1 1,1-1-1,-1 1 0,0-1 1,0 1-1,0 0 0,0 0 1,0 0-1,0 0 0,-1 0 1,1 0-1,-1 0 0,1 1 0,-1-1 1,0 0-1,0 1 0,0-1 1,0 1-1,1 3 0,-2-1-21,1 1 0,-1 0 0,-1 0 0,1 0 0,-1-1-1,0 1 1,0 0 0,0-1 0,-1 1 0,0-1 0,0 1-1,-1-1 1,-4 8 0,-7 9 13,-2-1-1,0 0 0,-33 31 1,28-31-2,0 1-1,-24 37 1,42-54-28,0 0-1,0 0 1,0 1 0,1-1-1,0 1 1,-3 11 0,5-15-9,0-1 1,-1 1-1,1-1 1,0 1-1,0-1 1,0 1 0,0-1-1,0 1 1,1-1-1,-1 1 1,0-1-1,1 1 1,-1-1 0,1 1-1,-1-1 1,1 0-1,-1 1 1,1-1-1,0 0 1,0 1 0,0-1-1,0 0 1,0 0-1,0 0 1,0 0-1,0 0 1,0 0 0,1 0-1,-1 0 1,0-1-1,3 2 1,2 0-48,-1-1 0,1 0 0,0 0 0,-1 0 1,1-1-1,0 1 0,-1-1 0,1-1 0,0 1 0,0-1 0,8-2 1,10-4-594,31-12 0,-49 16 488,139-67-1966,-112 52 1749,30-17-427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19516,'-7'15'1945,"-12"5"-1089,-3 7-288,-9 10 1088,-6 3-375,-6 11-385,-2 3-144,-4 3-200,4 1-112,3-4-408,3-5-256,12-8-896,6-6 656,9-16 240,11-17-176,-2-7-161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16644,'0'0'208,"1"1"1,0-1 0,-1 1 0,1-1 0,0 1-1,-1-1 1,1 0 0,0 1 0,0-1 0,-1 0-1,1 0 1,0 0 0,0 1 0,0-1 0,-1 0-1,1 0 1,0 0 0,0 0 0,0 0 0,-1-1-1,1 1 1,0 0 0,0 0 0,0-1 0,27-8 2034,-16 5-981,-4 1-890,1 1-1,-1 0 1,1 1-1,0 0 1,0 0-1,-1 1 1,1 0-1,14 2 1,-21-1-334,1-1 0,-1 1 0,0 0 0,1 0 0,-1 0 0,0 0 1,0 0-1,0 0 0,0 0 0,0 1 0,0-1 0,0 1 1,-1 0-1,4 3 0,-3-2-25,-1-1 1,0 1-1,0 0 1,1-1-1,-2 1 0,1 0 1,0 0-1,0 0 1,-1 0-1,0 0 1,0 0-1,0 0 0,0 0 1,-1 6-1,-1 5-4,-1 0 0,-1 0 0,-1-1 0,0 1 1,0-1-1,-1 0 0,-1 0 0,0 0 0,-1-1 0,-16 19 0,-11 9 30,-58 52 1,92-91-40,0 0-4,-1 0 0,1-1 0,0 1-1,0 0 1,0 0 0,0 0 0,0 0 0,1 0 0,-1 0 0,0 0-1,0 0 1,1 1 0,-1-1 0,0 2 0,17-7-199,-2-1 152,2 0-80,1 1 0,0 1-1,0 0 1,0 1 0,1 1 0,18 1 0,-27 1 31,-1 0 1,0 0-1,0 1 0,0 0 1,0 0-1,12 6 0,-16-6 36,0 0 0,0 0 0,0 1-1,0-1 1,-1 1 0,1 0-1,-1 0 1,0 1 0,0-1 0,0 1-1,0 0 1,3 5 0,-4-6 59,-1 1 0,1-1 1,-1 0-1,0 1 0,-1-1 1,1 1-1,0-1 0,-1 1 0,0-1 1,0 1-1,0-1 0,0 1 1,-1-1-1,1 1 0,-1-1 1,0 1-1,0-1 0,0 1 1,0-1-1,-1 0 0,1 0 0,-1 0 1,0 0-1,0 0 0,0 0 1,0 0-1,-4 3 0,-5 6 224,-1 0-1,-1-1 0,1-1 1,-22 13-1,12-9 210,-1 0-1,-42 17 1,55-27-373,-1 0 1,1-1 0,-1 0 0,1 0 0,-1-1-1,0-1 1,0 0 0,0-1 0,-14 0-1,22 0-119,1-1-1,0 1 0,0-1 1,0 1-1,0-1 0,-1 1 0,1-1 1,0 0-1,0 0 0,0 0 1,1 0-1,-1-1 0,0 1 0,0 0 1,1-1-1,-1 1 0,0-1 1,1 0-1,0 0 0,-1 1 0,1-1 1,0 0-1,0 0 0,0 0 1,0 0-1,0 0 0,1 0 0,-1 0 1,0-1-1,1 1 0,0 0 1,0 0-1,-1 0 0,1-1 1,0 1-1,1 0 0,-1 0 0,0-1 1,1 1-1,-1 0 0,1 0 1,0 0-1,-1 0 0,1 0 0,2-3 1,12-14-588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16211,'-11'9'1265,"4"0"-1017,7 4-96,11 1 112,8 2-288,11-3 112,3-1-120,10 7-168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35 178 17612,'-5'-5'461,"1"-1"1,0 0-1,1 1 0,-1-2 1,1 1-1,0 0 1,1-1-1,-3-10 0,4 14-315,1 1-1,-1-2 0,1 1 0,0 0 0,1 0 0,-1 0 0,0 0 1,1 1-1,0-1 0,-1 0 0,1 0 0,0 0 0,0 0 0,1 0 1,-1 1-1,1-1 0,-1 1 0,1-1 0,0 1 0,0 0 0,0-1 1,2-1-1,2-1-31,0 0 0,0 1-1,0-1 1,0 1 0,0 1 0,1-1 0,0 1 0,0 0 0,0 0 0,0 1 0,0 0 0,0 1 0,1-1-1,11 0 1,-15 2-105,0 0 0,0 0-1,0 1 1,0-1-1,0 1 1,-1 0 0,1 0-1,0 0 1,0 1 0,-1-1-1,1 1 1,-1 0-1,1 0 1,-1 0 0,0 0-1,0 1 1,0-1-1,0 1 1,0 0 0,-1 0-1,1 0 1,-1 0-1,0 0 1,0 1 0,0-1-1,0 0 1,0 1 0,-1 0-1,2 5 1,1 6-10,-1 1 1,0 0 0,-1 0-1,-1 1 1,0-1-1,-1 0 1,-5 31 0,-29 114-141,25-124 110,6-23 17,-11 55-76,13-68 86,1 0 0,0 0-1,0 0 1,0 0 0,0 0 0,0 0-1,0 0 1,0 0 0,0 0 0,0 0 0,0 0-1,0 0 1,1-1 0,-1 1 0,0 0-1,1 0 1,-1 0 0,1 0 0,-1 0-1,1-1 1,-1 1 0,1 0 0,0 0 0,0 0 1,0-1 1,0 0 0,0 1-1,0-1 1,0 0 0,0 0 0,0 0-1,0 0 1,0 0 0,0 0-1,0 0 1,0 0 0,0 0 0,0-1-1,0 1 1,0 0 0,0-1-1,1 0 1,7-3-2,-1-1 0,1 0-1,11-10 1,-15 12-1,163-146 30,-114 97 38,61-46 1,-114 98-63,-1-1 0,1 0-1,0 1 1,-1-1-1,1 1 1,0-1-1,-1 1 1,1-1 0,0 1-1,0-1 1,-1 1-1,1 0 1,0-1 0,0 1-1,0 0 1,0 0-1,0-1 1,-1 1-1,1 0 1,0 0 0,0 0-1,0 0 1,0 0-1,0 0 1,0 1 0,-1-1-1,1 0 1,0 0-1,1 1 1,-1 1-1,0-1 0,0 1 0,0 0 0,-1 0 0,1 0 0,-1 0 0,1 0 1,-1 0-1,1 0 0,-1 0 0,0 0 0,0 0 0,0 2 0,-2 88-52,-1-60 12,5 58-1,6-55 16,-8-33 25,0-1 0,0 0 0,1 0 0,-1 0 0,1 0 1,-1 0-1,1-1 0,-1 1 0,1 0 0,-1 0 0,1 0 0,0 0 1,0 0-1,-1-1 0,1 1 0,0 0 0,0-1 0,0 1 1,0-1-1,0 1 0,0-1 0,0 1 0,0-1 0,0 0 0,0 1 1,0-1-1,0 0 0,0 0 0,0 0 0,0 0 0,0 0 1,2 0-1,1-1 8,0-1 0,0 0 0,-1 0 1,1 0-1,0 0 0,-1-1 0,1 0 0,-1 0 1,0 1-1,0-2 0,0 1 0,0 0 1,-1-1-1,3-3 0,8-13 65,12-25 0,-24 43-68,14-28 80,-1-1 0,12-39-1,-21 54-55,-1 1 0,-1 0 0,0-1 1,-1 0-1,-1 0 0,-1-30 0,0 45-30,0 0 1,0 1-1,0-1 0,0 0 1,0 0-1,0 1 1,-1-1-1,1 0 0,0 0 1,0 0-1,-1 1 1,1-1-1,0 0 0,-1 1 1,1-1-1,-1 0 1,1 1-1,-1-1 0,0-1 1,0 2-2,1 0-1,-1 0 1,1 0 0,-1 0 0,1 0 0,-1 0 0,1 0 0,-1 0 0,1 0 0,-1 1-1,1-1 1,0 0 0,-1 0 0,1 0 0,-1 0 0,1 1 0,-1-1 0,1 0-1,0 0 1,-1 1 0,1-1 0,0 0 0,-1 1 0,-2 3-16,0-1 0,1 0 0,-1 0 0,1 1 0,0 0 0,-2 4-1,-1 5-45,0 1-1,1 0 0,-4 26 0,7-34 18,0 1-1,1-1 0,0 1 1,0-1-1,0 1 0,1-1 0,0 1 1,0-1-1,0 1 0,5 11 0,-5-16 34,0-1 0,0 1 0,0-1 0,0 1 0,1-1 0,-1 0 0,0 1 0,0-1 0,1 0 0,-1 0-1,1 0 1,-1 0 0,1 0 0,0 0 0,-1-1 0,1 1 0,0 0 0,0-1 0,-1 1 0,1-1 0,0 0 0,0 0 0,0 1-1,-1-1 1,1 0 0,0 0 0,0-1 0,0 1 0,3-1 0,3-1-27,0 0 1,-1-1-1,1 0 0,0 0 0,9-6 1,15-10 45,-1-1 0,-1-1 1,-1-2-1,-1 0 0,-1-2 1,-1-1-1,39-51 0,-56 60 89,-9 16-89,0 1 1,0 0-1,0-1 0,0 1 1,0 0-1,0-1 0,0 1 1,0-1-1,0 1 1,0 0-1,0-1 0,0 1 1,0-1-1,0 1 1,0 0-1,0-1 0,-1 1 1,1 0-1,0-1 0,0 1 1,0 0-1,-1-1 1,1 1-1,0-1 0,-1 1 5,-1 0-1,1 0 1,0-1-1,0 1 1,0 0-1,-1 0 1,1 0-1,0 0 1,0 1-1,0-1 1,-1 0-1,1 0 1,0 1-1,0-1 1,0 1-1,0-1 1,0 1-1,0-1 1,0 1-1,0 0 1,0-1-1,-2 3 1,-12 9 50,0 1 1,1 0-1,1 1 1,0 1-1,1 0 1,0 1-1,1 0 1,-13 27-1,21-37-31,1-1-1,-1 0 1,1 1-1,0-1 1,1 1 0,-2 9-1,2-14-22,1 0-1,0 0 1,0 0-1,0 0 1,0 0-1,0 0 1,1 0-1,-1 0 1,0-1-1,0 1 1,1 0 0,-1 0-1,0 0 1,1 0-1,-1 0 1,1-1-1,-1 1 1,1 0-1,0 0 1,-1-1-1,1 1 1,0 0-1,-1-1 1,1 1-1,0-1 1,0 1 0,-1-1-1,1 1 1,0-1-1,0 1 1,0-1-1,0 0 1,0 0-1,-1 1 1,1-1-1,0 0 1,0 0-1,0 0 1,0 0-1,0 0 1,0 0-1,0 0 1,0 0 0,0 0-1,0-1 1,1 1-1,15-4 17,0-1-1,-1 0 1,1-1 0,-1 0-1,0-2 1,23-14-1,-2 2-9,-17 10-11,59-27 20,-68 32-21,0 1 0,0 1 0,1 0-1,-1 1 1,18-2 0,-27 4 0,0 0-1,0 0 1,0-1-1,0 1 0,0 1 1,0-1-1,0 0 1,0 0-1,0 1 1,0-1-1,0 1 0,0 0 1,0-1-1,0 1 1,0 0-1,-1 0 1,1 0-1,0 1 1,-1-1-1,1 0 0,-1 1 1,1-1-1,-1 1 1,0-1-1,1 1 1,-1-1-1,0 1 1,0 0-1,0 0 0,0 0 1,0 0-1,-1-1 1,1 4-1,1 5 3,-1 0 0,0 0-1,-1 0 1,0 0 0,-3 18 0,1 20 18,2-47-20,0-1 1,0 1-1,0-1 0,0 1 0,0-1 0,0 1 0,0-1 1,0 1-1,1-1 0,-1 1 0,0-1 0,0 0 1,0 1-1,1-1 0,-1 1 0,0-1 0,1 1 1,-1-1-1,0 0 0,1 1 0,-1-1 0,1 0 0,-1 1 1,0-1-1,1 0 0,-1 0 0,1 1 0,-1-1 1,1 0-1,-1 0 0,1 0 0,-1 0 0,1 1 1,-1-1-1,1 0 0,-1 0 0,1 0 0,-1 0 0,1 0 1,-1 0-1,1 0 0,-1-1 0,1 1 0,-1 0 1,1 0-1,-1 0 0,1 0 0,-1-1 0,1 1 1,-1 0-1,1 0 0,-1-1 0,0 1 0,1-1 1,28-19 4,-26 17-2,6-5-5,80-59 5,-81 61-3,0 1 0,1 0 1,0 1-1,0 0 0,1 0 0,-1 1 0,1 0 0,18-3 1,-26 6-2,-1 0 0,1 0 0,0 0 0,0 0 1,0 0-1,0 0 0,0 0 0,0 1 1,-1-1-1,1 1 0,0-1 0,0 1 0,0 0 1,-1 0-1,1-1 0,0 1 0,-1 0 1,1 1-1,-1-1 0,1 0 0,-1 0 0,0 1 1,1-1-1,-1 0 0,0 1 0,0 0 1,0-1-1,0 1 0,0-1 0,-1 1 0,1 0 1,0 0-1,-1 0 0,1-1 0,-1 1 1,0 0-1,1 3 0,0 7-3,-1 1 0,0-1 0,-1 1 0,-4 20 0,2-12-10,1-9-56,1-10 10,1 0 0,-1 1 1,1-1-1,-1 0 0,1 1 1,0-1-1,0 0 1,0 1-1,0-1 0,0 1 1,0-1-1,1 0 1,-1 1-1,2 2 0,-1-5 21,-1 0-1,0 1 1,1-1-1,-1 0 1,1 0-1,-1 0 1,1 0-1,-1 0 1,1 0-1,-1 0 1,1 0-1,-1 0 1,1 0-1,-1 0 1,1 0-1,-1 0 1,1-1-1,-1 1 1,1 0-1,-1 0 1,0-1-1,1 1 1,-1 0-1,1 0 1,-1-1-1,0 1 1,1 0-1,-1-1 1,0 1-1,1-1 1,14-15-127,-10 9-53,19-15-247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20628,'-21'40'2273,"12"-22"-1624,0-1-1,1 1 1,1 0 0,0 0 0,-5 27 0,12-42-558,-1-1 0,1 1-1,0 0 1,0-1 0,0 1 0,0 0 0,0-1 0,2 5 0,-2-7-75,0 1-1,1 0 1,-1 0-1,1-1 1,-1 1-1,0-1 1,1 1-1,-1 0 1,1-1 0,0 1-1,-1-1 1,1 1-1,-1-1 1,1 1-1,0-1 1,-1 0 0,1 1-1,0-1 1,0 0-1,-1 0 1,1 1-1,0-1 1,0 0-1,-1 0 1,1 0 0,0 0-1,0 0 1,0 0-1,-1 0 1,1 0-1,0 0 1,0 0 0,-1-1-1,3 1 1,5-3-3,-1 1 1,1-1 0,0 0-1,-1 0 1,0-1 0,8-5 0,43-33-76,-35 25 30,0 0-27,54-37-126,-68 49 152,-1 0-1,1 1 1,0 0 0,1 0-1,-1 1 1,1 0 0,10-2 0,-19 5 25,0 0 0,0 0 1,0-1-1,1 1 0,-1 0 0,0 0 1,0 0-1,0 0 0,0 1 1,0-1-1,1 0 0,-1 0 1,0 1-1,0-1 0,0 0 1,0 1-1,0-1 0,0 1 1,0-1-1,0 1 0,0 0 1,0 0-1,0-1 0,-1 1 0,2 1 1,-1 0 1,0 0 0,-1-1 0,1 1 0,-1 0-1,1-1 1,-1 1 0,0 0 0,0 0 0,0 0 0,0 0 0,0-1 0,0 1 0,0 0 0,-1 2 0,-2 8 6,-1 0-1,0-1 1,-10 19 0,13-28 4,-33 70-395,27-62 287,7-10 102,-1 1 0,1-1 0,0 0 0,0 0 0,0 0 0,-1 1 1,1-1-1,0 0 0,0 0 0,-1 0 0,1 0 0,0 0 0,0 0 0,0 0 0,-1 1 0,1-1 0,0 0 0,-1 0 0,1 0 0,0 0 1,0 0-1,-1 0 0,1 0 0,0 0 0,0 0 0,-1 0 0,1-1 0,0 1 0,0 0 0,-1 0 0,1 0 0,0 0 0,0 0 1,-1 0-1,1 0 0,0-1 0,0 1 0,0 0 0,-1 0 0,1-1 0,-6-12-83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123 160 17444,'1'-4'499,"-1"-5"81,0 1 1,0-1-1,-2-13 1,2 21-530,0 1 1,0-1 0,0 0-1,0 1 1,0-1 0,0 0-1,0 0 1,0 1-1,0-1 1,-1 0 0,1 1-1,0-1 1,-1 1-1,1-1 1,0 0 0,-1 1-1,1-1 1,-1 1 0,1-1-1,-1 1 1,1-1-1,-1 1 1,1-1 0,-1 1-1,1-1 1,-1 1 0,0 0-1,1 0 1,-1-1-1,1 1 1,-1 0 0,0 0-1,1-1 1,-1 1-1,0 0 1,0 0 0,1 0-1,-1 0 1,0 0 0,1 0-1,-1 0 1,0 0-1,1 1 1,-1-1 0,0 0-1,1 0 1,-1 0 0,0 1-1,1-1 1,-1 0-1,0 1 1,1-1 0,-1 1-1,1-1 1,-1 0-1,1 1 1,-1-1 0,0 2-1,-5 3 111,1 0-1,0 1 0,0 0 0,0 0 1,0 1-1,1-1 0,0 1 0,-5 12 1,-20 58 0,26-70-156,1-1-4,0 0-1,0 0 1,0 0 0,1 1-1,-1-1 1,1 0-1,1 1 1,-1-1 0,1 0-1,1 1 1,1 11-1,-2-18 0,0 1-1,1 0 0,-1 0 0,0-1 0,1 1 0,-1 0 1,1 0-1,-1-1 0,1 1 0,-1-1 0,1 1 0,0 0 1,-1-1-1,1 1 0,0-1 0,-1 0 0,1 1 1,0-1-1,0 1 0,-1-1 0,1 0 0,0 0 0,0 1 1,0-1-1,-1 0 0,1 0 0,0 0 0,0 0 1,0 0-1,0 0 0,-1 0 0,1 0 0,0 0 0,0-1 1,0 1-1,0 0 0,4-2 4,-1 1 0,0-1-1,0 0 1,0 0 0,7-6 0,16-12 20,0-2 0,-2-1 0,28-33-1,60-84 109,-60 72-37,-88 162-43,24-65-64,-15 61 0,24-81 11,0 0 0,1 0 0,0 1 0,0-1 1,1 0-1,0 1 0,1-1 0,0 0 1,1 1-1,5 17 0,-6-25 1,-1 0 0,1 0-1,0 0 1,0 0 0,0 0 0,1 0-1,-1 0 1,0 0 0,1 0 0,-1 0-1,1-1 1,0 1 0,-1-1 0,1 1-1,0-1 1,0 0 0,0 0 0,0 0-1,0 0 1,3 1 0,-2-1 0,0-1 1,-1 0 0,1 0-1,0 0 1,0 0-1,-1 0 1,1-1-1,0 1 1,0-1-1,-1 0 1,1 0-1,-1 0 1,1 0-1,3-2 1,3-3 8,-1 1 0,0-1 1,0-1-1,0 0 0,-1 0 1,0 0-1,12-17 0,-12 14 12,-1 0 0,-1 0-1,0 0 1,0-1-1,0 0 1,-2 0 0,1 0-1,-2 0 1,1-1 0,0-15-1,-3 26-17,1-1 0,-1 1 0,0 0-1,0 0 1,0 0 0,-1 0 0,1 0 0,0-1 0,0 1-1,0 0 1,-1 0 0,1 0 0,-1 0 0,1 0 0,-1 0-1,1 0 1,-1 0 0,0 0 0,-1-1 0,2 2-2,-1-1 1,0 1 0,1 0-1,-1 0 1,0 0-1,1 0 1,-1 0 0,0 0-1,1 0 1,-1 0 0,0 0-1,0 0 1,1 0-1,-1 0 1,0 0 0,1 1-1,-1-1 1,1 0 0,-1 0-1,0 1 1,1-1-1,-1 0 1,0 1 0,-3 2 1,1 0-1,-1 0 1,1 0 0,0 0 0,0 0 0,0 1 0,-5 7 0,5-6-3,0 1 0,1 0 0,-1 0 0,1 0 1,0 1-1,1-1 0,-1 0 0,1 1 0,0-1 0,1 1 0,0-1 0,0 1 1,2 11-1,-2-15 0,1 1 1,1 0 0,-1-1-1,0 1 1,1-1 0,0 1-1,-1-1 1,1 0 0,1 0-1,-1 0 1,0 0-1,1 0 1,-1 0 0,1-1-1,0 1 1,0-1 0,0 0-1,0 0 1,1 0 0,-1 0-1,0 0 1,1-1 0,0 1-1,-1-1 1,5 1 0,11 2 24,1-1 0,-1-1 0,1-1 0,37-1 0,77-17 179,-133 16-191,0 1 1,0 0-1,0-1 0,0 1 1,0-1-1,0 1 0,0-1 0,0 1 1,-1-1-1,1 0 0,0 0 1,0 1-1,-1-1 0,1 0 1,0 0-1,-1 0 0,1 0 1,0 0-1,-1 1 0,0-1 1,1 0-1,-1 0 0,1 0 1,-1 0-1,0-1 0,0 1 1,0 0-1,0 0 0,0 0 1,0 0-1,0 0 0,0 0 1,0 0-1,0 0 0,0 0 0,-1 0 1,1-1-1,-2-8 130,-1 1-1,0-1 1,-4-10-1,2 10-62,-34-91 342,39 100-444,0 1 0,0 0 1,0 0-1,0 0 0,-1 0 1,1-1-1,0 1 1,0 0-1,0 0 0,0 0 1,0 0-1,0-1 1,0 1-1,0 0 0,0 0 1,0 0-1,0-1 0,0 1 1,0 0-1,0 0 1,0 0-1,0-1 0,0 1 1,0 0-1,0 0 1,0 0-1,0-1 0,0 1 1,1 0-1,-1 0 0,0 0 1,0 0-1,0-1 1,0 1-1,0 0 0,0 0 1,1 0-1,-1 0 1,0 0-1,0 0 0,0-1 1,0 1-1,1 0 0,-1 0 1,0 0-1,0 0 1,0 0-1,1 0 0,-1 0 1,0 0-1,0 0 1,0 0-1,0 0 0,1 0 1,-1 0-1,0 0 0,0 0 1,0 0-1,1 0 1,-1 0-1,14 6-118,-11-5-14,13 6-185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115 148 16011,'-7'8'599,"2"1"-1,-1 0 0,1 1 0,0-1 0,1 1 1,0 0-1,1 0 0,-3 16 0,0-7-52,-12 46 569,2 2 0,-14 129 1,30-192-1078,0 33 256,0-37-282,0 1 1,1 0 0,-1 0 0,0 0-1,0 0 1,0-1 0,0 1 0,1 0-1,-1 0 1,0 0 0,1-1 0,-1 1-1,1 0 1,-1-1 0,1 1 0,-1 0-1,1-1 1,0 1 0,-1 0 0,1-1-1,-1 1 1,1-1 0,0 1 0,0-1-1,-1 0 1,1 1 0,0-1 0,0 0-1,0 1 1,-1-1 0,1 0-1,0 0 1,0 0 0,0 0 0,0 0-1,-1 0 1,2 0 0,3-1 20,-1 0 0,1 0 0,-1-1 0,0 0 1,0 0-1,0 0 0,0 0 0,0-1 0,5-4 0,35-32 145,-29 25-114,27-27 125,-3-2-1,51-71 1,52-106 108,-69 74-131,-64 131-161,-9 15-5,0 0-1,0 0 1,0 0-1,1 0 1,-1 0-1,0 0 1,0 0 0,0 0-1,0 0 1,0 0-1,0 0 1,0 0-1,1 0 1,-1 0-1,0 0 1,0 0 0,0 0-1,0 0 1,0 0-1,0 0 1,0 0-1,0 0 1,1 0 0,-1 0-1,0 0 1,0 1-1,0-1 1,0 0-1,0 0 1,0 0-1,0 0 1,0 0 0,0 0-1,0 0 1,0 0-1,0 1 1,0-1-1,0 0 1,0 0-1,0 0 1,0 0 0,0 0-1,0 0 1,0 1-1,0-1 1,0 0-1,0 0 1,0 0 0,0 0-1,0 0 1,0 0-1,0 0 1,0 0-1,0 1 1,0-1-1,-4 29-159,-30 87-1,23-82 111,3-6-50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17428,'-14'24'2144,"14"3"-1216,-2-1-384,4-4 1417,3-2-729,8-7-496,2-3-344,-1-7-1200,3-5 776,0-6-152,3-5-112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18692,'-24'19'1047,"1"2"-1,0 0 1,-20 26 0,33-35-770,1 0 0,0 1 1,1 0-1,1 1 0,0-1 1,1 2-1,1-1 0,-5 17 1,9-30-259,1 0 1,-1 0-1,1 1 1,0-1-1,-1 0 0,1 0 1,0 1-1,0-1 1,0 0-1,0 0 1,0 1-1,0-1 1,0 0-1,0 0 1,1 1-1,-1-1 0,0 0 1,1 0-1,-1 0 1,1 0-1,-1 1 1,1-1-1,0 0 1,-1 0-1,1 0 1,0 0-1,0 0 0,0 0 1,1 1-1,0-2-5,0 1 0,0-1-1,0 1 1,1-1 0,-1 0-1,0 0 1,0 0 0,0 0-1,0 0 1,1 0 0,-1 0-1,0-1 1,0 1 0,0-1-1,0 0 1,0 0 0,3-1-1,24-13 41,0-2 0,-1 0 0,-1-2 0,38-34 0,9-6-8,-58 47-40,-10 6-7,0 2-1,0-1 1,0 1 0,1 0 0,0 0 0,12-5 0,-19 9 0,1 0 1,-1 0-1,0 0 1,1 0-1,-1 0 1,0 0-1,0 0 0,1 0 1,-1 0-1,0 0 1,1 0-1,-1 0 1,0 0-1,0 0 1,1 0-1,-1 0 1,0 0-1,0 1 1,1-1-1,-1 0 1,0 0-1,0 0 1,0 0-1,1 1 1,-1-1-1,0 0 1,0 0-1,0 0 0,1 1 1,-1-1-1,0 0 1,0 0-1,0 1 1,0-1-1,0 0 1,0 0-1,0 1 1,1-1-1,-1 0 1,0 0-1,0 1 1,0-1-1,0 0 1,0 1-1,0-1 1,0 0-1,0 0 1,-1 1-1,1-1 0,0 0 1,0 1-1,0-1 1,0 0-1,0 1 1,-5 17-18,4-16 15,-6 16-14,4-11 24,0 0 0,0 0 0,1 0-1,0 0 1,0 0 0,1 0 0,0 0 0,0 1 0,1-1 0,0 0 0,0 1-1,2 7 1,-2-13-1,1-1 0,-1 0 0,1 0 0,0 0 0,-1 1 0,1-1 0,0 0 0,0 0 0,0 0 0,0 0 0,0 0 0,0 0 0,0 0 0,0 0 0,0-1 0,0 1 0,1 0 0,-1-1 0,0 1 0,0-1 0,1 1 0,-1-1-1,0 0 1,1 1 0,-1-1 0,0 0 0,1 0 0,1 0 0,3 0 21,1 0 0,-1-1 0,1 0-1,11-3 1,23-9-549,65-30-1,-65 25-1334,57-18-1,-77 31 944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149 170 13683,'-1'-2'154,"1"0"0,-1 0 0,0 0 0,0 0 0,0 1 0,-1-1-1,1 0 1,0 1 0,-1-1 0,1 1 0,-1-1 0,1 1 0,-1 0 0,0 0 0,1 0 0,-1-1 0,0 2 0,0-1 0,0 0 0,0 0-1,0 1 1,0-1 0,0 1 0,0-1 0,0 1 0,0 0 0,0 0 0,0 0 0,0 0 0,0 0 0,0 0 0,0 1 0,0-1 0,0 1 0,0-1-1,0 1 1,-3 2 0,-1-1 66,0 1 0,1 0 0,0 0 0,-1 1 0,1 0 0,0 0 0,1 0 0,-1 1 0,1-1 0,0 1-1,-5 7 1,6-7-134,1-1-1,-1 1 0,1-1 1,0 1-1,0 0 0,-1 8 0,3-12-73,0 0 0,0-1-1,0 1 1,-1 0-1,1 0 1,0 0-1,0-1 1,1 1 0,-1 0-1,0 0 1,0 0-1,0-1 1,0 1-1,1 0 1,-1 0-1,0 0 1,1-1 0,-1 1-1,1 0 1,-1-1-1,1 1 1,-1 0-1,1-1 1,-1 1 0,1-1-1,0 1 1,-1-1-1,1 1 1,0-1-1,-1 1 1,1-1 0,0 0-1,0 1 1,-1-1-1,1 0 1,0 0-1,0 1 1,0-1 0,-1 0-1,1 0 1,0 0-1,0 0 1,0 0-1,-1 0 1,1 0-1,0 0 1,0-1 0,0 1-1,-1 0 1,3-1-1,8-1 63,0-1 1,1-1-1,-1 1 0,0-2 0,-1 1 0,21-13 0,55-44 206,-64 44-246,-1-1-1,-1 0 0,0-2 1,-1 0-1,28-41 0,-46 61-32,-1 0 0,0 0 0,0 0-1,0 0 1,0 0 0,0 0 0,0 0 0,1 0 0,-1-1-1,0 1 1,0 0 0,0 0 0,0 0 0,0 0 0,0-1-1,0 1 1,0 0 0,0 0 0,0 0 0,0 0-1,1-1 1,-1 1 0,0 0 0,0 0 0,0 0 0,0 0-1,0-1 1,-1 1 0,1 0 0,0 0 0,0 0-1,0 0 1,0-1 0,0 1 0,0 0 0,0 0 0,0 0-1,0 0 1,0 0 0,0-1 0,0 1 0,-1 0-1,1 0 1,0 0 0,-7 3 50,-11 15 80,1 1 0,2 1 0,0 0 1,1 1-1,0 0 0,-13 31 0,23-43-37,0-1 0,0 1 1,0 0-1,1 1 0,0-1 0,1 0 1,0 1-1,1-1 0,-1 12 1,2-20-75,0 1 1,1-1 0,-1 1-1,0-1 1,1 1-1,-1-1 1,1 0 0,-1 1-1,1-1 1,0 0 0,0 1-1,0-1 1,-1 0-1,1 0 1,0 0 0,1 0-1,-1 0 1,0 0 0,0 0-1,0 0 1,0 0 0,1 0-1,-1-1 1,0 1-1,1 0 1,-1-1 0,1 1-1,-1-1 1,0 0 0,1 1-1,2-1 1,3 1 7,-1-1 0,1 0 0,-1 0 0,0-1 0,1 1 0,7-3 0,2-1-6,0-2 1,0 0-1,0 0 0,-1-2 1,0 0-1,23-15 0,-19 9-11,-1-1-1,0 0 1,0-1 0,16-21-1,-48 55 70,-18 32 0,26-39-71,0-1 1,1 1-1,0 0 0,1 0 1,0 1-1,-2 11 1,6-22-24,0 1 0,0-1 1,-1 0-1,1 0 1,0 0-1,0 0 1,0 0-1,1 1 1,-1-1-1,0 0 0,0 0 1,1 0-1,-1 0 1,0 0-1,1 2 1,0-3-24,-1 0 1,0 1-1,1-1 1,-1 0 0,0 0-1,1 1 1,-1-1-1,1 0 1,-1 0-1,0 0 1,1 0 0,-1 1-1,1-1 1,-1 0-1,1 0 1,-1 0 0,0 0-1,1 0 1,-1 0-1,1 0 1,-1 0-1,1 0 1,-1 0 0,0 0-1,1-1 1,0 1-1,2-1-211,0-1 1,0 1-1,0-1 0,0 0 0,-1 1 0,1-2 0,0 1 0,-1 0 0,3-3 0,2-3-126,-1-1 0,0 0 1,-1 0-1,0-1 0,0 0 0,-1 0 0,0 0 0,2-13 0,9-26-766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14459,'0'-16'1993,"-2"19"-1073,-2 7-400,-2 4 2256,2 5-1607,1 4-1105,0 2-416,3 4-136,0-3 375,4 0-159,4-1-144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3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171 338 14787,'-4'1'545,"-1"0"0,0 0 0,1 0 0,-1 0 0,1 1 0,-1 0-1,1 0 1,-1 0 0,1 0 0,0 1 0,0-1 0,-5 6 0,-4 2 336,1 1 0,-13 16 1,15-15-499,0 0 1,-11 19 0,19-27-312,0 0-1,-1 0 1,1 1 0,1-1 0,-1 1-1,0-1 1,1 1 0,0-1 0,0 1-1,1 0 1,-1 8 0,1-12-58,0 0 0,1 0 0,-1 0 0,0 0-1,0 0 1,1 0 0,-1 0 0,0 0 0,1 0 0,-1 0 0,1 0 0,-1 0 0,1 0-1,0-1 1,-1 1 0,1 0 0,0 0 0,0-1 0,-1 1 0,1-1 0,0 1 0,2 0-1,-1 0 0,0 0 0,1 0 0,-1-1 0,0 1 0,1-1 0,-1 0 0,1 0-1,-1 0 1,4 0 0,4-1-1,0-1-1,0 0 1,16-6 0,-1-3 9,1 0 0,-1-1 0,-1-2 0,-1-1 1,0 0-1,41-37 0,-39 28 0,-2 0 1,0-1 0,-2-2-1,-1 0 1,23-40-1,-38 59-3,-1-1 0,0 0 0,0 1 0,-1-1 0,0 0 0,2-11 0,-5 20-15,0-1 1,1 0-1,-1 0 1,0 0 0,0 0-1,0 0 1,0 1 0,0-1-1,-1 0 1,1 0 0,0 0-1,0 0 1,0 0 0,-1 1-1,1-1 1,-1 0 0,0-1-1,1 2 0,0 0-1,-1-1 0,1 1 0,-1 0 1,1 0-1,0 0 0,-1-1 0,1 1 1,-1 0-1,1 0 0,-1 0 0,1 0 0,0 0 1,-1 0-1,1 0 0,-1 0 0,1 0 1,-1 0-1,1 0 0,-1 0 0,1 0 1,0 0-1,-1 1 0,-2 0 6,0 0 0,0 0-1,1 1 1,-1-1 0,0 1-1,1 0 1,-4 3 0,-20 21 48,2 2 1,1 0 0,1 1-1,-33 61 1,50-81-87,0 1 1,1 0-1,0 0 1,0 0-1,-3 15 1,7-23-25,-1 0-1,1 0 1,0 0 0,0 0 0,-1 0-1,1 0 1,0 0 0,1 0 0,-1 0-1,0 0 1,1-1 0,-1 1 0,1 0-1,-1 0 1,1 0 0,0 0 0,0 0-1,0-1 1,0 1 0,0 0 0,0-1-1,0 1 1,1-1 0,-1 1 0,0-1-1,1 0 1,0 1 0,-1-1 0,1 0-1,-1 0 1,1 0 0,0 0 0,0-1-1,0 1 1,3 1 0,3-1-353,0 0 1,0 0-1,0 0 1,0-1-1,0 0 1,0-1-1,0 0 1,0 0-1,0-1 1,0 1-1,0-2 0,-1 1 1,1-1-1,-1-1 1,12-6-1,3-3-804,-1-1 0,0-1 0,29-28 0,-39 33 1175,-7 7 209,0 0-1,0 0 0,0-1 1,-1 0-1,0 0 1,1 0-1,-1 0 0,-1 0 1,4-6-1,-6 10-142,0-1 1,0 1-1,0 0 0,1 0 1,-1 0-1,0 0 0,0 0 1,0 0-1,0 0 0,0 0 1,0 0-1,0 0 0,0 0 1,0 0-1,0-1 0,0 1 1,0 0-1,0 0 0,0 0 1,0 0-1,0 0 0,0 0 1,0 0-1,0 0 0,0 0 1,0-1-1,0 1 0,0 0 1,0 0-1,0 0 0,0 0 1,0 0-1,0 0 0,0 0 1,0 0-1,0 0 0,0-1 1,0 1-1,0 0 0,0 0 1,0 0-1,-1 0 0,1 0 1,0 0-1,0 0 0,0 0 1,0 0-1,0 0 0,0 0 1,0 0-1,0 0 0,0 0 1,0 0-1,-1 0 0,1 0 1,0 0-1,0 0 0,0 0 1,0 0-1,0 0 0,0 0 1,-8 4 1349,-11 12 590,-9 12 85,13-16-1449,2 2 0,0 0 0,0 0 0,-17 27 0,29-40-580,1 0 1,-1 0 0,1 0-1,-1 0 1,1 0 0,-1 0 0,1 0-1,-1 0 1,1 0 0,0 0-1,0 1 1,-1-1 0,1 0 0,0 0-1,0 0 1,0 0 0,1 3-1,-1-4-13,0 1-1,1-1 0,-1 1 1,1-1-1,-1 1 0,0-1 1,1 1-1,-1-1 0,1 0 1,-1 1-1,1-1 0,-1 0 1,1 0-1,0 1 0,-1-1 0,1 0 1,-1 0-1,1 0 0,0 0 1,-1 0-1,1 1 0,-1-1 1,1 0-1,0-1 0,5 1 11,0-1 0,0 0 0,-1 0 0,1-1 0,10-3 1,-5 0-28,0-1 0,0 0 1,-1-1-1,1 0 0,-1-1 1,16-15-1,-2-2-280,23-33 0,-56 70 182,0 1 0,0 0 0,1 0 1,1 1-1,0-1 0,1 2 0,-8 26 0,13-39 109,1-1 0,0 0 0,-1 0 0,1 1-1,0-1 1,0 0 0,0 1 0,0-1 0,0 0 0,0 1-1,1-1 1,-1 0 0,0 1 0,1-1 0,-1 0 0,1 1-1,-1-1 1,1 0 0,-1 0 0,1 0 0,0 0 0,0 0-1,0 1 1,1 0 0,0-1 4,-1 0 0,1-1 1,0 1-1,-1-1 0,1 1 0,0-1 1,0 1-1,0-1 0,0 0 0,-1 0 1,1 0-1,0 0 0,0 0 0,0 0 1,2-1-1,8-2 40,0-1 1,-1 0-1,0 0 1,13-8-1,3-3 9,0-2 0,-1-1 0,-1-1 0,-1-1 0,35-37-1,-16 9 17,63-90 0,-94 122-29,-1-1-1,-1 0 1,0-1 0,-1 0-1,7-21 1,-14 26 8,-7 14-5,-11 21 12,-21 37 90,-47 100 0,71-129-72,1 0 0,2 1 1,1 0-1,1 1 0,-6 53 0,14-85-80,-1 3 0,1-1-1,0 0 0,-1 0 0,1 0 0,0 1 0,0-1 0,1 0 0,-1 0 0,0 1 1,1-1-1,-1 0 0,1 0 0,0 0 0,-1 0 0,1 0 0,0 0 0,3 4 0,-4-6-2,0 0-1,0 0 1,1 0-1,-1 0 0,0 0 1,0 0-1,1 0 1,-1 0-1,0 0 0,0 0 1,0 0-1,1-1 1,-1 1-1,0 0 0,0 0 1,0 0-1,0 0 1,1 0-1,-1 0 0,0 0 1,0-1-1,0 1 1,0 0-1,1 0 1,-1 0-1,0 0 0,0-1 1,0 1-1,0 0 1,0 0-1,0 0 0,0-1 1,0 1-1,0 0 1,1 0-1,-1 0 0,0-1 1,0 1-1,0 0 1,0 0-1,0-1 0,0 1 1,0 0-1,-1 0 1,1 0-1,0-1 0,0 1 1,0 0-1,0 0 1,0 0-1,0-1 0,0 1 1,-2-16-159,-7-17-170,-2 1 0,-1 0-1,-27-48 1,-12-33 45,51 112 302,-1 1 1,1-1-1,0 0 0,-1 0 1,1 0-1,0 1 0,0-1 1,0 0-1,0 0 0,0 1 1,0-1-1,0 0 0,0 0 1,0 0-1,0 1 0,1-3 1,-1 3-7,0 0 0,0-1 0,1 1 1,-1 0-1,0 0 0,0 0 0,1-1 1,-1 1-1,0 0 0,1 0 0,-1 0 1,0 0-1,1 0 0,-1 0 0,1 0 1,-1 0-1,0 0 0,1 0 0,-1 0 1,0 0-1,1 0 0,-1 0 0,0 0 1,1 0-1,-1 0 0,1 0 0,32 15 405,-17-6-266,2-1-128,1-1 1,1-1-1,-1-1 0,1 0 0,0-1 0,0-1 0,23 0 1,10-11-36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16724,'5'22'1406,"-2"0"0,1 29 1,-3-31-1004,0 0 0,2-1-1,6 28 1,-6-37-335,0-1 0,1 1 0,0 0 0,1-1 0,0 0 0,7 12 0,-9-18-40,-1 0 0,1-1 0,-1 1 0,1 0 0,0-1 1,0 1-1,0-1 0,0 0 0,1 0 0,-1 0 0,0-1 0,1 1 0,-1-1 0,1 0 0,0 0 0,-1 0 0,1 0 0,0-1 1,0 1-1,7-1 0,-3-1 32,0-1 1,1 1 0,-1-2-1,0 1 1,0-1 0,-1 0-1,1-1 1,-1 0 0,1 0-1,-1 0 1,0-1 0,-1 0-1,9-8 1,5-6 215,-1-1-1,29-39 1,10-29 503,-58 88-776,1-1-1,-1 1 1,0 0 0,0 0-1,0 0 1,0 0-1,0-1 1,0 1 0,0 0-1,1 0 1,-1 0 0,0 0-1,0-1 1,0 1 0,0 0-1,1 0 1,-1 0 0,0 0-1,0 0 1,0 0 0,1-1-1,-1 1 1,0 0 0,0 0-1,0 0 1,1 0-1,-1 0 1,0 0 0,0 0-1,0 0 1,1 0 0,-1 0-1,0 0 1,0 0 0,1 0-1,-1 0 1,0 0 0,0 1-1,0-1 1,1 0 0,-1 0-1,0 0 1,0 0 0,0 0-1,0 0 1,1 0-1,-1 1 1,0-1 0,0 0-1,0 0 1,0 0 0,0 0-1,1 1 1,-1-1 0,0 0-1,0 0 1,0 0 0,0 1-1,0-1 1,0 0 0,0 0-1,0 1 1,0-1 0,0 0-1,0 0 1,0 0-1,0 1 1,0-1 0,0 0-1,2 20 26,-2-18-25,-1 46 16,0-32-19,0-1 0,2 0 0,-1 0 0,2 0 0,5 22 0,-7-36-1,0-1 1,0 1 0,0 0-1,0 0 1,0 0 0,1-1-1,-1 1 1,0 0 0,1 0-1,-1-1 1,0 1 0,1 0 0,-1 0-1,1-1 1,-1 1 0,1-1-1,0 1 1,-1 0 0,1-1-1,-1 1 1,1-1 0,0 0-1,0 1 1,-1-1 0,1 1-1,0-1 1,0 0 0,-1 0 0,1 1-1,0-1 1,0 0 0,0 0-1,-1 0 1,1 0 0,0 0-1,0 0 1,0 0 0,0 0-1,-1 0 1,1 0 0,0-1-1,0 1 1,0 0 0,-1-1-1,1 1 1,0 0 0,1-2-1,3-1 1,0-1 0,0 0-1,0 0 1,-1-1 0,5-4-1,12-16-8,-2 3 16,44-40 0,-58 57-16,1 1 0,-1-1 0,1 1 0,1 1 0,-1-1 0,0 1 0,1 0 0,-1 1 0,1-1 0,0 1 0,0 0 0,0 1 0,12-1 0,-14 2-3,1 1 1,-1 0-1,0 0 0,0 0 1,0 1-1,0 0 1,0-1-1,0 2 0,-1-1 1,1 1-1,-1-1 0,1 1 1,-1 1-1,0-1 0,0 0 1,-1 1-1,1 0 1,-1 0-1,1 0 0,-1 0 1,0 1-1,3 6 0,0 1-166,0 1 0,0 0 0,-1 0 0,-1 0 0,0 1 0,-1-1 0,2 18 0,-4-9-680,-1-22 849,0 1 0,0-1 1,1 0-1,-1 0 0,0 0 0,0 0 0,0 1 1,0-1-1,0 0 0,0 0 0,0 0 0,0 1 1,0-1-1,0 0 0,0 0 0,0 0 0,0 1 1,0-1-1,0 0 0,0 0 0,-1 0 0,1 0 1,0 1-1,0-1 0,0 0 0,0 0 0,0 0 1,0 0-1,0 1 0,-1-1 0,1 0 0,0 0 1,0 0-1,0 0 0,0 0 0,0 0 0,-1 0 1,1 1-1,0-1 0,0 0 0,0 0 0,-1 0 1,1 0-1,0 0 0,0 0 0,0 0 0,0 0 1,-1 0-1,1 0 0,0 0 0,0 0 0,-1 0 1,-7-8-307,-8-15-240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16676,'-3'0'208,"0"-1"1,1 1-1,-1 0 1,0 0 0,1 0-1,-1 0 1,0 1-1,0-1 1,1 1 0,-1-1-1,-4 3 1,3-2 84,-2 0-35,0 1 1,-1 0-1,1 0 0,0 1 1,0 0-1,1 0 0,-1 0 1,-5 4-1,9-5-243,0 0 0,1-1 0,-1 1 0,1 0 0,-1 0 0,1 0 0,-1 0-1,1 0 1,0 0 0,0 0 0,0 0 0,0 1 0,0-1 0,1 0 0,-1 1 0,1-1 0,0 0 0,-1 1 0,1-1-1,0 1 1,0-1 0,1 1 0,-1-1 0,1 4 0,10 36-97,20 50 1,-16-50 62,10 46 0,-20-67-3,-1 0 1,-1 1-1,0 0 0,-2 0 1,-1-1-1,-2 26 1,1-41 28,0 0 1,0 0 0,-1 0-1,1 0 1,-1-1-1,-1 1 1,1-1-1,-1 1 1,0-1 0,0 0-1,0 0 1,-1 0-1,1-1 1,-1 1 0,-1-1-1,1 0 1,0 0-1,-1 0 1,0-1-1,0 1 1,0-1 0,0 0-1,-1-1 1,1 1-1,-1-1 1,1 0-1,-9 1 1,12-2 11,-1 0 0,1-1 0,0 1 0,-1-1 0,1 0 0,-1 0 0,1 0 0,-1 0 0,1 0 0,-1 0 0,1-1 0,-1 1 0,1-1-1,0 0 1,-1 1 0,1-1 0,0 0 0,0 0 0,-1-1 0,1 1 0,0 0 0,0-1 0,0 1 0,-2-3 0,2 0 5,0 1-1,-1-1 1,2 1 0,-1-1-1,0 0 1,1 0-1,-1 0 1,1 0 0,0 0-1,0 0 1,1 0-1,-1 0 1,1 0 0,0-6-1,1-6-22,1 0-1,0 0 0,1 0 1,0 1-1,2-1 1,0 1-1,0 0 0,2 0 1,0 1-1,17-27 1,-10 20-36,0 2 1,2 0-1,0 1 0,1 0 1,1 1-1,30-22 1,-14 18 23,0 1 1,47-20 0,39-21 329,-118 60-283,0-1 0,0 0 0,1 1 0,-1-1 0,0 0 0,0 0 0,0 0 0,-1 0 0,1-1 0,-1 1 0,1 0 0,1-4 0,-3 5-20,0 1-1,1-1 1,-1 1 0,0-1 0,0 1-1,0-1 1,0 0 0,0 1 0,0-1-1,0 1 1,0-1 0,0 1 0,0-1-1,0 1 1,-1-1 0,1 0 0,0 1-1,0-1 1,0 1 0,-1-1 0,1 1 0,0-1-1,-1 0 1,0 0 8,-1 1 1,1-1-1,0 0 0,0 0 0,0 1 0,-1-1 1,1 1-1,0-1 0,0 1 0,-1 0 1,1-1-1,-1 1 0,1 0 0,-2 0 0,-1 0-6,-1 0-1,1 0 0,0 0 0,0 1 1,-1-1-1,1 1 0,0 0 0,0 1 0,0-1 1,0 1-1,0-1 0,0 1 0,1 0 0,-1 1 1,0-1-1,1 0 0,0 1 0,0 0 0,0 0 1,0 0-1,0 0 0,0 1 0,1-1 1,-1 1-1,1-1 0,0 1 0,0 0 0,1 0 1,-1 0-1,1 0 0,0 0 0,0 0 0,0 0 1,0 1-1,1-1 0,0 0 0,-1 0 0,2 1 1,-1-1-1,0 0 0,1 0 0,0 0 1,0 1-1,0-1 0,1 0 0,-1 0 0,1 0 1,0-1-1,0 1 0,0 0 0,1-1 0,2 4 1,-1-1-111,1-1-1,-1 1 1,1-1 0,0 0 0,0-1 0,1 0 0,-1 1 0,1-1-1,0-1 1,0 1 0,0-1 0,1-1 0,-1 1 0,1-1-1,0 0 1,-1 0 0,1-1 0,0 0 0,0 0 0,0 0 0,0-1-1,0 0 1,0-1 0,0 0 0,12-2 0,20-10-359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17076,'3'17'1536,"1"1"-1208,6 2-208,3 0 552,13 0 1185,-2-2-1617,13 1 16,6 0 24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214 300 15355,'2'-3'268,"0"-1"0,0 0 0,-1 1 1,0-1-1,1 0 0,-1 0 0,0 0 0,-1 0 0,1 0 0,-1 0 0,0 0 0,0 0 0,0-4 0,-1 6-150,1 1-1,0-1 1,-1 0-1,1 1 1,-1-1-1,0 0 1,1 1-1,-1-1 1,0 1-1,0-1 1,0 1-1,0-1 1,0 1-1,0 0 1,0-1-1,-1 1 1,1 0-1,0 0 1,-1 0 0,1 0-1,-1 0 1,1 1-1,-1-1 1,0 0-1,1 0 1,-1 1-1,0 0 1,1-1-1,-1 1 1,0 0-1,1-1 1,-3 1-1,-1 1 4,1-1-1,-1 1 0,0 0 1,1 0-1,0 0 1,-1 0-1,1 1 0,0 0 1,0 0-1,0 0 0,0 0 1,0 1-1,0 0 1,0-1-1,-4 6 0,-5 5 63,1-1-1,-18 26 0,21-25-143,1-1 0,1 1 0,0 0-1,-8 23 1,12-28-31,1 0 1,0 0-1,0 0 0,0 0 0,1 0 0,1 1 0,-1-1 1,1 0-1,2 14 0,-2-20-6,1 0-1,-1 0 1,1 0 0,-1 0 0,1 0 0,0 0-1,-1-1 1,1 1 0,0 0 0,0 0 0,0-1-1,0 1 1,1-1 0,-1 1 0,3 1-1,-3-2 1,0 0-1,0-1 0,0 1 0,1-1 1,-1 1-1,0-1 0,0 0 0,1 1 1,-1-1-1,0 0 0,1 0 0,-1 0 0,0 0 1,1 0-1,-1 0 0,0 0 0,3-1 1,2-1-1,0-1 1,1 0 0,-1 0-1,-1 0 1,1-1 0,0 0-1,8-8 1,13-12 11,-2-1 1,0-2 0,-2 0-1,21-34 1,71-128 91,-56 87-82,-58 102-23,13-22-41,-10 16 7,-4 13 1,-46 150-203,41-131 222,0 0 0,1 0-1,2 1 1,1 31 0,1-52 16,0-1-1,1 1 1,0-1-1,0 1 1,0-1-1,1 1 1,0-1-1,0 0 0,3 7 1,-3-10-1,-1 0-1,0 0 1,1 0 0,0-1 0,-1 1-1,1-1 1,0 1 0,0-1 0,0 1-1,0-1 1,0 0 0,0 0 0,0 0-1,0 0 1,0 0 0,1-1 0,-1 1-1,0-1 1,0 1 0,1-1 0,-1 0-1,0 0 1,1 0 0,3 0-1,3-2 2,-1 0 0,1 0-1,0-1 1,0 0-1,-1 0 1,0-1 0,1 0-1,-1 0 1,-1-1-1,12-9 1,1-2 2,-1 0 1,26-30-1,-31 25 0,-14 19-5,-8 11-3,-1 4-2,0 0 1,1 1-1,-11 25 1,16-33 3,1 0 1,0 0-1,0 0 1,0 0-1,1 0 1,0 0-1,0 1 1,1-1-1,-1 1 1,1-1-1,2 13 1,-1-17 1,-1-1 0,1 1 0,0-1 0,-1 1 0,1-1 0,0 0 0,0 1 0,0-1 0,0 0 0,0 1 0,0-1 0,1 0 0,-1 0 0,0 0 0,1 0 0,-1 0 0,0 0 0,1-1 0,-1 1 0,1 0 0,0-1 1,-1 1-1,1-1 0,-1 1 0,1-1 0,0 0 0,-1 0 0,1 0 0,2 0 0,5 0 0,0-1 1,0 0 0,0-1-1,9-2 1,-16 4-1,109-35 13,-71 21 4,68-15-1,-105 29-9,0-1-1,0 0 0,0 1 0,0-1 0,0 0 0,0 0 0,4-3 0,-6 3 8,0 1 0,0-1 0,-1 0 1,1 0-1,0 0 0,-1 0 0,1 0 0,0 0 0,-1 0 0,1 0 0,-1 0 0,0 0 0,1-1 0,-1 1 0,0 0 1,0 0-1,1 0 0,-1 0 0,0-1 0,0 1 0,0 0 0,-1 0 0,1-2 0,-2-10 170,0-1-1,-1 0 1,-1 1 0,0 0-1,-7-14 1,-34-64 512,35 71-629,7 8-1183,11 11 312,22 12-68,-18-6 702,20 5-464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18972,'2'-3'220,"1"0"0,-1 0 0,1 1 1,-1-1-1,1 1 0,0-1 0,0 1 0,0 0 0,0 0 0,0 0 1,1 1-1,-1-1 0,1 1 0,-1-1 0,1 1 0,-1 0 0,1 1 1,0-1-1,-1 1 0,8-1 0,-1 1 92,0 0 1,0 1-1,0 0 0,0 0 1,0 1-1,17 5 1,-24-6-270,0 0 0,0 0 0,0 0 0,0 1 0,-1-1 0,1 1 1,0-1-1,-1 1 0,1 0 0,-1 0 0,0 0 0,1 0 1,-1 1-1,0-1 0,0 1 0,0-1 0,-1 1 0,1-1 0,-1 1 1,1 0-1,-1 0 0,0 0 0,0 0 0,0 0 0,-1 0 1,1 0-1,-1 0 0,1 0 0,-1 0 0,0 0 0,0 1 0,-1-1 1,0 5-1,-2 4-12,-1 0 0,0 0 1,0 0-1,-1-1 0,-1 0 1,0 0-1,-9 12 0,-18 22 23,21-29-42,1-1 0,0 2 0,1-1 0,0 2 0,-12 32 0,21-48-17,1-1 1,-1 1 0,1 0 0,-1-1 0,1 1 0,0 0 0,0 0 0,0-1-1,0 1 1,0 0 0,0 0 0,0-1 0,1 1 0,-1 0 0,1 0 0,-1-1-1,1 1 1,0-1 0,0 3 0,0-3-26,1 0-1,-1 0 1,0 0 0,0 0-1,0-1 1,1 1 0,-1 0 0,1 0-1,-1-1 1,1 1 0,-1-1-1,0 1 1,1-1 0,0 0-1,-1 0 1,1 1 0,-1-1-1,1 0 1,-1 0 0,1 0-1,2-1 1,14-2-404,-1-1 0,1 0 0,-1-2 0,1 0 1,17-9-1,-8 3 168,21-6-407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19604,'0'26'1809,"0"-2"-1257,0-3-208,1-4 344,5-9-1064,4-16 560,3-9-272,3-14-248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19196,'2'47'1905,"-2"3"-1361,-3 11-272,0 2 928,3 4-576,-1-2-136,1-8-512,1-7-384,1-7-592,0-9-2009,-3-18 2561,-2-9-432,-4-21-368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15355,'3'-10'299,"0"0"0,0 0 0,1 1 0,1-1 0,-1 1 0,2 0-1,-1 0 1,1 0 0,1 1 0,-1 0 0,1 0 0,1 1 0,-1 0 0,1 0 0,1 1-1,-1 0 1,1 0 0,0 1 0,0 0 0,1 0 0,0 1 0,-1 1 0,1 0 0,0 0-1,16-2 1,-12 3-151,-1 1 0,1 0 1,0 0-1,0 2 0,-1 0 0,1 0 0,0 1 0,-1 1 0,0 0 0,1 1 0,-1 1 1,24 11-1,-29-12-120,-1 1 1,1-1 0,-1 2-1,0-1 1,-1 1-1,1-1 1,-1 2 0,0-1-1,-1 1 1,0 0 0,0 0-1,0 0 1,-1 1-1,0 0 1,0-1 0,-1 1-1,0 1 1,-1-1 0,1 0-1,-2 1 1,3 14-1,-4-8 26,-1 0 0,0 0 0,-1-1 0,-1 1 0,0-1 0,-1 1 0,0-1 0,-1 0 0,-1-1 0,0 1 0,-15 22 0,-9 10 281,-63 74 1,84-110-288,-19 22 74,17-21-99,1 0 0,1 1 0,0 0 0,-12 21 0,21-32-46,-1 0 0,0 0 0,1 0 1,-1 0-1,0 0 0,1 0 0,0 0 1,-1 0-1,1 0 0,-1 0 1,1 1-1,0-1 0,0 0 0,0 0 1,0 0-1,0 1 0,0-1 1,0 0-1,0 0 0,0 0 0,0 0 1,1 0-1,-1 1 0,1-1 1,-1 0-1,0 0 0,1 0 0,0 0 1,-1 0-1,1 0 0,0 0 1,-1 0-1,1 0 0,0-1 0,0 1 1,0 0-1,0 0 0,0-1 1,0 1-1,0 0 0,0-1 0,0 1 1,0-1-1,0 1 0,0-1 0,0 0 1,3 1-1,5 0-380,1 1-1,-1-1 1,1-1 0,17-1-1,-22 1 249,22-2-471,45-10 0,-15-1-147</inkml:trace>
  <inkml:trace contextRef="#ctx0" brushRef="#br0" timeOffset="1">791 501 18020,'-8'6'285,"1"-1"1,0 1-1,1 0 0,-1 0 1,1 1-1,0 0 1,1 0-1,0 1 0,0-1 1,0 1-1,1 0 1,1 0-1,-4 10 0,2-5-40,1 0 0,1 0 0,0 1 0,1-1 0,1 1 0,0-1 0,1 27-1,1-36-209,-1 0-1,1 0 0,0 0 0,0 0 1,0 0-1,0 0 0,1 0 0,-1 0 0,1 0 1,0-1-1,0 1 0,1 0 0,2 3 0,-3-5-21,0 0 0,0-1 0,0 1 0,0-1 0,1 0 0,-1 0 0,0 1-1,0-1 1,1-1 0,-1 1 0,1 0 0,-1-1 0,1 1 0,-1-1 0,1 1 0,-1-1-1,1 0 1,-1 0 0,1-1 0,-1 1 0,1 0 0,-1-1 0,4-1 0,10-2 20,0-2 0,-1 0 1,0-1-1,24-15 0,59-45 95,-53 35-62,-27 19-37,-9 6-18,0 1 0,0-1 0,0 2 0,1-1 0,0 1 0,0 1 0,15-5 0,-24 9-10,0 0-1,0-1 1,0 1 0,0 0-1,0 0 1,0 0 0,0 0 0,0 1-1,0-1 1,0 0 0,0 0-1,0 0 1,0 1 0,0-1-1,0 1 1,-1-1 0,1 1-1,0-1 1,0 1 0,0-1 0,0 1-1,-1 0 1,1-1 0,0 1-1,-1 0 1,1 0 0,0-1-1,-1 1 1,1 0 0,-1 0-1,1 0 1,-1 0 0,0 0-1,1 0 1,-1 0 0,0 0 0,0 0-1,1 1 1,0 5 1,-1 0 1,1 0-1,-1 0 0,-1 9 1,1-13-3,-7 52 8,0 17 10,6-71-33,1 0 0,0 0 0,0 0 0,0 0 0,0-1 0,0 1 0,0 0 0,0 0 0,0 0 0,0-1 0,0 1 0,1 0 0,-1 0 0,0 0 0,1-1 0,-1 1 0,0 0 0,1 0 0,-1-1 0,1 1 0,-1 0 0,1-1 0,-1 1 0,1-1 0,-1 1 0,1 0 0,0-1 0,-1 1 0,1-1 0,0 0 0,0 1 0,-1-1 0,1 0 0,0 1 0,0-1 0,-1 0 0,1 0 0,0 1-1,0-1 1,0 0 0,0 0 0,-1 0 0,1 0 0,0 0 0,0-1 0,0 1 0,0 0 0,-1 0 0,1 0 0,0-1 0,0 1 0,-1 0 0,1-1 0,0 1 0,1-1 0,5-3-398,1 0-1,-1 0 1,13-11 0,-19 14 368,107-80-2386,-68 56 1564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91 332 13219,'1'0'139,"0"0"0,0-1 0,0 1 1,0 0-1,0 0 0,0-1 0,0 1 1,0-1-1,0 1 0,0-1 0,0 1 0,-1-1 1,1 1-1,0-1 0,1-1 0,-2 2-62,0 0 1,0 0-1,0-1 0,0 1 0,0 0 0,0 0 1,0-1-1,0 1 0,0 0 0,0 0 0,0-1 0,0 1 1,0 0-1,0 0 0,0-1 0,0 1 0,-1 0 0,1 0 1,0-1-1,0 1 0,0 0 0,0 0 0,0 0 1,-1-1-1,1 1 0,0 0 0,0 0 0,0 0 0,0 0 1,-1 0-1,1-1 0,0 1 0,0 0 0,-1 0 1,1 0-1,0 0 0,-2-1 73,1 1 1,-1-1 0,1 1-1,-1 0 1,1-1-1,-1 1 1,1 0-1,-1 0 1,1 0-1,-1 0 1,1 0-1,-1 0 1,1 0-1,-1 1 1,1-1 0,0 1-1,-1-1 1,1 1-1,-1-1 1,-1 2-1,-3 3-5,1 0 0,0 0 0,1 0 0,-1 0 0,1 1 0,0 0 0,0 0 0,1 0 0,-1 0 0,-2 8 0,2-5-94,1 1 1,0 0-1,0 0 0,1 0 0,0 1 0,0 11 0,1-20-51,1-1 0,0 1 0,0 0 0,0 0 0,0-1 0,1 1 0,-1 0 0,0 0 0,1-1 0,-1 1 0,1 0 0,0-1 0,-1 1 0,1-1 0,0 1 0,0-1 0,0 1 0,0-1 0,2 2 0,-2-2-2,0 0 1,0-1-1,1 1 0,-1 0 1,1-1-1,-1 1 1,1-1-1,-1 0 0,0 0 1,1 1-1,-1-1 1,1 0-1,-1 0 0,1 0 1,-1 0-1,1 0 0,2-1 1,4-2-5,0 1 0,0-1 0,0-1 0,-1 1 0,1-1 0,9-8 0,8-6 6,-1-1 1,-1-1-1,-1-2 1,-1 0-1,29-39 1,-26 27 41,-1-1 1,-2-1 0,25-60-1,-42 88-11,0-1 0,-1 0-1,0-1 1,0 1 0,-1 0-1,0-1 1,0 0 0,-1 1-1,-1-15 1,0 24-27,0 0 1,0 0-1,0-1 0,0 1 1,0 0-1,0 0 0,0-1 1,0 1-1,0 0 0,0 0 1,0-1-1,0 1 0,0 0 1,0-1-1,0 1 0,0 0 1,0 0-1,-1 0 0,1-1 1,0 1-1,0 0 0,0 0 1,0 0-1,-1-1 0,1 1 1,0 0-1,0 0 0,0 0 1,-1 0-1,1-1 0,0 1 1,0 0-1,-1 0 0,1 0 1,0 0-1,0 0 0,-1 0 1,-8 7 98,-7 20 33,-3 7 35,3 0-1,0 1 0,3 1 1,1 0-1,1 1 0,2 0 1,-5 45-1,14-74-115,-1 1 1,1-1-1,1 1 0,-1-1 1,1 1-1,1-1 0,4 16 0,-5-21-35,1 1-1,-1-1 0,1-1 0,-1 1 1,1 0-1,0 0 0,0-1 0,0 1 0,1-1 1,-1 1-1,0-1 0,1 0 0,0 0 0,-1 0 1,1 0-1,0-1 0,0 1 0,0-1 0,0 0 1,0 1-1,1-1 0,5 1 0,-1-2-7,0 1-1,0-1 1,0 0-1,0-1 1,0 0-1,0 0 1,0-1-1,0 0 1,-1 0-1,1-1 1,13-6-1,6-5 4,43-29-1,-70 43-14,7-5 1,105-75 13,-100 70-13,0 0 1,-1-1-1,0-1 1,-1 1-1,0-2 1,13-21-1,-22 33 2,0 0 0,0 0 0,-1 0-1,1 0 1,-1 0 0,1 0-1,-1-1 1,1 1 0,-1 0 0,1 0-1,-1 0 1,0 0 0,0-1 0,1 1-1,-1 0 1,0 0 0,0 0-1,0-1 1,-1 1 0,1 0 0,0 0-1,0 0 1,-1-1 0,1 1 0,0 0-1,-1 0 1,1 0 0,-1 0-1,0-1 1,-1 1 3,0 0 0,1 1 0,-1-1-1,0 1 1,1-1 0,-1 1 0,0 0 0,1 0 0,-1-1-1,0 1 1,0 1 0,1-1 0,-1 0 0,0 0-1,0 1 1,1-1 0,-1 1 0,1-1 0,-1 1 0,-2 1-1,-7 3 46,-1 1 0,2 0-1,-1 1 1,1 0 0,0 0-1,0 1 1,1 1 0,0 0-1,0 0 1,-7 12-1,9-12 5,0 0-1,1 1 1,0 0-1,1 0 1,0 1-1,0 0 1,1 0-1,1 0 1,0 0-1,0 0 1,0 13-1,2-21-55,1 0 0,0 0 0,0 0 0,0 0 0,0 0-1,0 0 1,1 0 0,0-1 0,-1 1 0,1 0 0,0 0 0,0 0-1,1-1 1,-1 1 0,1 0 0,-1-1 0,1 0 0,0 1 0,-1-1-1,1 0 1,1 0 0,-1 0 0,0 0 0,0 0 0,1 0 0,-1-1-1,1 1 1,-1-1 0,1 1 0,0-1 0,0 0 0,-1 0 0,1-1-1,0 1 1,4 0 0,2 0-32,1 0-1,-1-1 1,0 0-1,1-1 1,-1 0-1,0 0 1,1-1-1,-1 0 1,0 0-1,10-5 1,40-21-99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29 21709,'-2'0'100,"0"0"1,0 1 0,0-1 0,0 1 0,0 0 0,0 0 0,0 0-1,0 0 1,0 0 0,0 0 0,0 0 0,1 1 0,-1-1 0,0 0-1,1 1 1,-1 0 0,1-1 0,-3 5 0,-1 1-1,1 1 0,-1-1 0,-4 13 0,2-4-63,1 1 1,1 1-1,0-1 0,1 1 0,1 0 1,1 0-1,0 0 0,2 0 0,0 0 0,0 0 1,5 21-1,-5-36-38,1 0 0,0 0-1,0 0 1,0 0 0,0 0 0,1 0 0,-1 0 0,1 0-1,-1 0 1,1-1 0,0 1 0,0 0 0,0-1-1,1 0 1,-1 1 0,0-1 0,1 0 0,0 0 0,-1-1-1,1 1 1,4 1 0,-3-1 3,1-1-1,0 0 1,0-1-1,0 1 1,0-1-1,0 0 1,0 0 0,0 0-1,-1-1 1,1 0-1,0 0 1,0 0-1,8-3 1,8-5 21,0 0-1,-1-1 1,0-1 0,0-1-1,-1-1 1,-1-1 0,18-17-1,-2-2 110,0-1-1,37-51 1,-61 71-53,-1 1 0,-1-1 1,12-29-1,-17 36-15,-9 24-64,0-1 0,2 1-1,0 0 1,1 1-1,-2 18 1,2 6-1,3 44 0,1-67 6,1-1-1,5 29 1,-6-43 9,0 0 0,0 1 0,0-1 0,1 0 0,0 0 0,0 0 1,0 0-1,0 0 0,0 0 0,1 0 0,-1-1 0,1 0 0,0 1 0,0-1 1,0 0-1,6 4 0,-7-6 6,0 0 0,1-1 1,-1 1-1,0 0 0,0-1 1,1 1-1,-1-1 0,1 0 1,-1 0-1,0 0 0,1 0 1,-1 0-1,0-1 0,1 1 1,-1-1-1,0 1 0,1-1 0,-1 0 1,0 0-1,0 0 0,0 0 1,1 0-1,-1 0 0,-1-1 1,4-2-1,3-2 69,-1-1 0,1 0 0,-2-1 0,12-14 0,-5 2 29,-1-1 0,-1 0 0,-1-1-1,0 0 1,-2 0 0,0-1-1,-2 0 1,0 0 0,-2-1 0,3-45-1,-13 32-36,6 37-80,0-1 0,0 1 0,0-1 0,0 1 0,0-1 0,-1 1 0,1-1 0,0 1 0,0-1-1,-1 1 1,1 0 0,0-1 0,-1 1 0,1-1 0,0 1 0,-1 0 0,1-1 0,0 1-1,-1 0 1,1-1 0,-1 1 0,0 0-1,0 0-1,1 1 1,-1-1-1,1 1 1,-1-1-1,1 1 1,-1-1-1,1 1 1,-1-1-1,1 1 1,-1-1-1,1 1 1,-1-1-1,1 1 1,0 0-1,0-1 1,-1 1-1,1 0 1,0-1-1,0 1 1,0 0-1,-1 0 1,-1 10-9,0 0 0,0 0 1,1 0-1,0 0 0,1 0 1,0 0-1,1 0 0,0 0 1,1 0-1,0 0 0,0-1 1,2 1-1,7 19 0,-9-26 6,0 0 0,0 0 0,1 0-1,-1-1 1,1 1 0,-1-1 0,1 1-1,1-1 1,-1 0 0,0 0 0,1-1-1,-1 1 1,1-1 0,0 0 0,-1 1-1,8 1 1,-5-2 0,0-1-1,0 0 1,0 0-1,0 0 1,0-1-1,1 0 1,-1 0-1,0 0 1,0-1 0,10-2-1,2-2 8,1-1 0,-1-1 0,-1-1-1,1 0 1,-1-1 0,25-18 0,-26 15 7,0-1-1,-1 0 1,21-22 0,-32 30-8,0 1 0,0 0 0,-1-1 0,0 1 0,0-1-1,0 0 1,0 0 0,-1 0 0,0-1 0,0 1 0,0-1-1,-1 1 1,0-1 0,0 1 0,0-1 0,-1 0-1,0-7 1,0 12-3,0-1-1,0 0 0,0 1 0,-1-1 1,1 1-1,-1 0 0,1-1 1,-1 1-1,0-1 0,1 1 0,-1 0 1,0-1-1,0 1 0,0 0 1,0 0-1,0 0 0,0-1 0,0 1 1,0 0-1,-1 1 0,1-1 1,0 0-1,0 0 0,-1 0 0,1 1 1,-1-1-1,1 1 0,-1-1 0,1 1 1,-1 0-1,1-1 0,-1 1 1,1 0-1,-1 0 0,1 0 0,-1 0 1,1 0-1,-1 1 0,-2 0 1,-2 0-7,0 0 1,0 1 0,0 0 0,0 1 0,0-1 0,1 1 0,-1 0-1,-8 7 1,4-1-16,0 0 0,1 1 0,-1 0 0,2 0 0,0 1 0,0 0 0,1 1-1,0 0 1,1 0 0,0 0 0,1 1 0,1 0 0,0 0 0,0 0 0,1 0 0,1 1-1,0-1 1,1 23 0,1-32-47,0-1 0,1 1 0,-1-1-1,1 1 1,0-1 0,0 1 0,0-1 0,0 1-1,0-1 1,1 0 0,0 0 0,-1 0 0,1 0-1,1 0 1,-1 0 0,0 0 0,1-1-1,-1 1 1,1-1 0,0 0 0,-1 0 0,1 1-1,0-2 1,1 1 0,-1 0 0,0-1 0,0 0-1,1 1 1,5 0 0,0-1-4,0 0 0,0 0 0,0-1 0,0 0 0,1 0 0,-1-1 0,0-1 0,0 1 0,0-1 0,14-6 0,27-12-454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315 366 17636,'-3'-3'170,"0"1"0,0 0 0,0 0 0,-1 1 0,1-1-1,0 1 1,-1-1 0,1 1 0,-1 0 0,0 1 0,1-1 0,-1 0 0,1 1 0,-7 0 0,4 1 21,-1-1 0,0 1 1,1 1-1,-1 0 0,1-1 0,0 2 0,-10 3 1,3 2 33,-1 0 0,1 1 0,0 0 0,1 1 0,0 0 0,-11 12 0,10-8-82,1 1 0,1 0 0,0 1 0,1 0-1,-9 20 1,16-29-112,0-1 0,0 1-1,0 0 1,1 0-1,0 0 1,0 0 0,1 1-1,0-1 1,1 0 0,-1 1-1,1-1 1,1 0-1,-1 1 1,1-1 0,1 0-1,1 9 1,-2-14-28,0 0 1,0 0-1,0 1 0,1-1 0,-1 0 1,0 0-1,1-1 0,-1 1 1,1 0-1,0 0 0,-1-1 0,1 1 1,0-1-1,0 1 0,0-1 1,0 0-1,4 1 0,-2 0-1,0-1 0,0 0-1,0-1 1,0 1 0,0-1 0,0 1-1,0-1 1,0-1 0,6 0 0,4-2-1,0 0 1,0-1 0,0-1 0,24-12-1,-4 0 8,-1-2 0,0-2 0,-2-1 0,0-1-1,-2-2 1,-1 0 0,0-2 0,-2-2 0,-2 0-1,0-1 1,-2-2 0,-2 0 0,0-1 0,19-48-1,-32 66-13,-1-1-1,-1 1 1,-1-1-1,0-1 1,-1 1 0,0 0-1,-2-1 1,0 1-1,-2-25 1,1 38 1,0-1 0,-1 1 0,0 0 0,0 0 0,0 0 0,0-1 0,0 1 0,0 0 0,-1 1 0,0-1 0,1 0 0,-4-3 0,3 4 2,1 1 0,-1 0 0,1 0 0,-1 0 0,1 0 0,-1 0 0,1 1 0,-1-1 0,0 0 0,1 1 0,-1-1 1,0 1-1,0 0 0,0-1 0,1 1 0,-1 0 0,0 0 0,0 0 0,0 0 0,1 1 0,-1-1 0,0 0 0,0 1 1,-2 1-1,-5 1 0,0 1 1,1 1 0,0-1 0,0 1 0,0 1 0,1-1 0,-1 1 0,1 1-1,-8 9 1,-3 5 67,-30 43 0,44-57-45,-7 10 70,-19 37 0,28-50-75,0 0 0,1 0 0,-1 0-1,1 0 1,0 0 0,0 0-1,0 0 1,1 0 0,-1 0-1,1 1 1,0-1 0,0 0 0,1 0-1,-1 0 1,1 1 0,1 4-1,0-6-4,-1-1-1,1 1 1,0-1 0,0 0-1,0 1 1,0-1-1,0 0 1,0 0-1,1-1 1,-1 1-1,0 0 1,1-1-1,0 0 1,4 3-1,46 12 27,-29-9-24,-8-2-19,0 0 0,0 2 0,-1 0-1,1 0 1,15 12 0,-25-14-7,0-1 1,1 2-1,-2-1 1,1 1 0,-1 0-1,0 0 1,0 0-1,-1 1 1,1 0-1,-2 0 1,1 0-1,-1 0 1,3 10-1,-2-3-67,0 0 0,-2 0 0,0 0 0,0 0 0,-2 19 0,0-26-7,0-1 1,0 1 0,-1-1 0,0 1 0,0-1 0,-1 0 0,0 0 0,0 1 0,-1-1 0,1 0 0,-1-1 0,0 1 0,-7 8 0,6-14-173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18604,'-22'0'640,"1"1"0,-1 1 0,1 0 0,0 2-1,0 1 1,1 0 0,-1 2 0,1 0 0,0 2 0,-22 12 0,36-18-541,1 1 0,-1 1 1,1-1-1,-6 8 0,10-12-91,0 1 0,0 0 1,0-1-1,1 1 0,-1 0 0,0 0 1,1 0-1,-1-1 0,0 1 0,1 0 1,-1 0-1,1 0 0,0 0 1,-1 0-1,1 0 0,0 0 0,0 0 1,-1 0-1,1 0 0,0 0 0,0 0 1,0 0-1,0 0 0,0 1 0,0-1 1,1 0-1,-1 0 0,0 0 0,1 0 1,-1 0-1,0 0 0,1 0 0,-1-1 1,1 1-1,-1 0 0,2 2 0,4 0-8,0 0-1,0 0 1,0 0 0,1-1-1,-1 0 1,1 0-1,0 0 1,-1-1-1,1 0 1,8 0-1,18 4-8,-18-2-10,0 2 0,-1-1 0,0 2 1,0 0-1,0 1 0,-1 0 1,17 12-1,-25-16-1,0 1 0,0 0 0,-1 0 1,0 0-1,0 0 0,0 1 0,0-1 0,-1 1 1,0 0-1,0 0 0,0 0 0,0 1 0,-1-1 1,0 1-1,0-1 0,0 1 0,-1 0 0,0-1 1,0 1-1,-1 0 0,1 11 0,-2-12 26,0-1 0,0 0 0,0 1-1,-1-1 1,1 1 0,-1-1 0,0 0-1,0 0 1,-1 0 0,1 0 0,-1-1-1,0 1 1,0 0 0,0-1 0,0 0 0,-1 0-1,1 0 1,-1 0 0,0-1 0,0 1-1,0-1 1,0 0 0,0 0 0,0 0-1,-1-1 1,-4 2 0,-3 0-109,-1 0 0,0 0 0,0-1 0,0-1 0,0 0 0,0-1 0,-26-2 0,35 1-90,-1 0 1,1 0-1,0 0 1,0 0-1,0-1 0,0 1 1,0-1-1,0 0 1,0-1-1,1 1 0,-1 0 1,1-1-1,0 0 1,-1 0-1,1 0 0,0 0 1,1 0-1,-6-8 1,-7-16-657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16956,'-1'4'326,"1"0"1,-1 0 0,0 0 0,0 0 0,0 0 0,-1-1 0,-2 7-1,-6 16 536,4-1-577,2-1 0,-2 41 0,5-59-275,1 1 0,0 0 0,1-1 0,-1 1 0,1 0 1,0-1-1,1 1 0,0-1 0,0 0 0,0 1 1,1-1-1,0 0 0,0 0 0,8 10 0,-9-14 22,0 0 0,1 0 0,-1 0-1,1 0 1,-1-1 0,1 1 0,0-1-1,0 1 1,0-1 0,-1 0 0,1 0-1,0 0 1,0-1 0,1 1 0,-1-1 0,0 0-1,0 0 1,0 0 0,0 0 0,0 0-1,0 0 1,0-1 0,0 0 0,0 0-1,0 0 1,0 0 0,4-2 0,7-3 162,-1-1 0,0-1 0,0 0 0,13-10 1,-12 6 75,-1 0-1,0-1 1,-1-1 0,12-15 0,9-11 324,-31 40-422,-2 6-136,-3 6-66,2-9 12,-3 8-2,0 0 1,1 1 0,0-1 0,1 1-1,0-1 1,1 21 0,1-32 18,0 0 0,0 0 1,0 1-1,0-1 0,0 0 0,0 0 0,0 0 0,0 0 0,0 1 1,0-1-1,0 0 0,0 0 0,0 0 0,1 0 0,-1 0 1,0 1-1,0-1 0,0 0 0,0 0 0,0 0 0,0 0 0,1 0 1,-1 0-1,0 0 0,0 0 0,0 0 0,0 0 0,1 0 1,-1 0-1,0 1 0,0-1 0,0 0 0,0 0 0,1 0 0,-1 0 1,0 0-1,0 0 0,0-1 0,0 1 0,1 0 0,9-2-51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1 791 15395,'0'2'137,"1"-1"-1,0 0 0,0 0 1,0 0-1,0 0 0,0 0 1,0 0-1,0 0 0,0 0 1,0 0-1,0 0 0,1-1 0,-1 1 1,0 0-1,0-1 0,1 1 1,-1-1-1,0 0 0,1 1 1,-1-1-1,1 0 0,-1 0 1,0 0-1,1 0 0,-1 0 1,1 0-1,-1 0 0,0 0 1,1 0-1,-1-1 0,2 0 1,7-1 329,0-1 0,0-1 0,11-5 0,-14 6-171,35-16 80,0-3 0,-2 0 0,-1-3 0,0-1 1,-2-2-1,-2-2 0,0-1 0,40-47 0,-66 66-316,0 0-1,-1 0 1,0-1-1,-1 1 1,0-2-1,6-17 1,-12 27-41,1-1 0,-1 1 0,0-1 0,-1 0 0,1 1 0,-1-1 0,0 0 0,0 1 0,0-1 0,-2-7 0,1 9-12,0 1-1,0-1 0,0 0 1,0 1-1,-1-1 0,1 0 1,-1 1-1,0 0 0,1-1 1,-1 1-1,0 0 0,0 0 1,-1 0-1,1 0 1,0 0-1,-1 1 0,1-1 1,-4-1-1,0 1-3,1 0 0,0 1 0,-1-1 0,1 1 0,-1 0-1,0 1 1,1-1 0,-1 1 0,0 0 0,0 0 0,1 1 0,-1 0 0,1 0 0,-1 0 0,1 1 0,-1 0 0,-8 4 0,-2 1-6,1 1 1,0 1-1,0 0 1,-21 17-1,21-13 2,0 1 1,1 0-1,0 1 0,1 0 0,1 1 1,0 1-1,1 0 0,1 0 0,1 1 1,0 0-1,2 1 0,0-1 0,1 2 1,1-1-1,0 1 0,2-1 0,0 1 1,0 27-1,3-38-4,1 0 0,0 0 0,1 0 1,0 0-1,0 0 0,1 0 0,0-1 1,0 1-1,1-1 0,0 0 0,0 0 0,1 0 1,10 12-1,-9-14 0,-1-1-1,1 1 1,0-1 0,0-1 0,0 1-1,0-1 1,1 0 0,0 0 0,0-1 0,0 0-1,0 0 1,1-1 0,-1 0 0,0 0 0,1-1-1,14 1 1,-5-2-5,-1-1-1,1-1 1,-1 0-1,0-2 0,0 0 1,0 0-1,0-2 1,-1 0-1,1 0 1,-2-2-1,23-13 1,-5 0 7,-1-2 0,-1-1 0,50-52-1,-58 53 17,-2-1-1,-1 0 1,-1-2-1,-1 0 1,-2 0-1,23-53 1,-33 66-5,0-1 1,0 0-1,-1-1 1,-1 1-1,-1 0 1,0-1-1,-1 0 0,0 0 1,-1 1-1,-1-1 1,0 0-1,-1 1 1,-1-1-1,0 1 0,-1 0 1,-8-19-1,12 32-7,0 0 1,-1 0-1,1 0 0,0 0 0,-1 0 1,1 0-1,-1 1 0,0-1 0,1 0 1,-1 0-1,1 1 0,-1-1 0,0 0 1,0 1-1,1-1 0,-1 1 0,0-1 1,0 1-1,0-1 0,1 1 0,-1-1 1,0 1-1,0 0 0,-2-1 1,2 1-1,-1 1 1,1-1 0,0 0-1,-1 1 1,1-1 0,0 1-1,0-1 1,-1 1 0,1 0 0,0-1-1,0 1 1,0 0 0,0 0-1,0 0 1,-1 1 0,-4 4 3,0 1 0,0 1 0,-8 13 0,14-20-4,-33 1 81,28 2-69,1 0-1,0 1 1,0-1 0,0 1-1,0 0 1,1 0 0,0 0 0,0 1-1,1-1 1,-4 9 0,-1 3 22,-9 14 98,2 0 0,2 1 0,0 0 0,2 0 1,2 1-1,-6 49 0,13-77-116,1 1-1,0-1 1,0 0-1,0 1 1,1-1-1,-1 0 1,1 1-1,1-1 1,-1 0-1,1 0 1,0 0-1,0 0 1,4 7-1,-4-10-11,0 0 0,0 1-1,0-1 1,1 0 0,-1 0 0,1 0-1,-1 0 1,1-1 0,-1 1 0,1-1-1,0 1 1,0-1 0,0 0 0,0 0-1,0 0 1,0-1 0,0 1 0,0-1-1,0 0 1,0 0 0,0 0 0,0 0-1,0 0 1,5-1 0,4-2-1,1 0 0,-1 0 0,0-2-1,0 1 1,0-1 0,0-1 0,-1 0 0,11-8 0,6-6 9,46-42-1,-41 29-11,-3-2 0,-1-1 0,-1-2 0,-2 0-1,-2-2 1,-2 0 0,-1-2 0,25-72 0,-43 106 4,19-64 16,-21 66-17,0 0-1,0 0 1,0-1-1,-1 1 1,1 0-1,-1 0 1,-1-1-1,0 1 1,-1-7-1,2 12-1,0 1-1,0-1 1,0 1-1,0-1 1,-1 1-1,1-1 1,0 1-1,0-1 0,-1 1 1,1 0-1,0-1 1,-1 1-1,1-1 1,0 1-1,-1 0 1,1-1-1,0 1 1,-1 0-1,1 0 1,-1-1-1,1 1 1,-1 0-1,1 0 1,-1-1-1,1 1 1,-1 0-1,1 0 0,-1 0 1,1 0-1,-1 0 1,1 0-1,-1 0 1,1 0-1,-1 0 1,1 0-1,-1 0 1,0 0-1,0 1 0,-1 0 0,0-1 0,0 1-1,1 0 1,-1 0 0,0 0 0,1 0 0,-1 0-1,-1 2 1,-7 8 0,0 0-1,1 0 0,1 1 1,0 0-1,-11 24 0,-29 75-14,41-91 10,-13 32 13,3 0 1,-15 80-1,26-96 19,1 1-1,2-1 1,1 1-1,6 62 1,6-43 9,-10-52-56,1 0-1,1-1 1,-1 1-1,0 0 1,1-1-1,0 1 1,0-1-1,0 1 1,0-1-1,0 0 1,5 5-1,-6-8 5,-1 1-1,0-1 0,0 0 1,0 0-1,0 0 0,0 0 1,1 1-1,-1-1 1,0 0-1,0 0 0,0 0 1,0 0-1,1 0 0,-1 0 1,0 0-1,0 0 1,0 1-1,1-1 0,-1 0 1,0 0-1,0 0 0,0 0 1,1 0-1,-1 0 1,0 0-1,0 0 0,1 0 1,-1 0-1,0 0 0,0-1 1,0 1-1,1 0 1,-1 0-1,0 0 0,0 0 1,0 0-1,0 0 0,1 0 1,-1 0-1,0-1 1,0 1-1,0 0 0,0 0 1,1 0-1,-1 0 0,0-1 1,2-13-798,-4-16-585,-6-3 74,-1 1-1,-1 0 0,-2 0 1,-22-42-1,15 33 1878,-21-64-1,39 102-316,0-1 0,0 1 0,1 0 0,-1-1 1,1 1-1,-1-1 0,1 1 0,1-6 0,-1 8-135,1 0 1,-1 0-1,0 0 1,1 0-1,-1 0 0,1 0 1,-1 0-1,1 0 1,0 1-1,-1-1 1,1 0-1,0 0 0,0 0 1,-1 1-1,1-1 1,0 0-1,0 1 1,0-1-1,0 1 0,0-1 1,0 1-1,0 0 1,0-1-1,0 1 1,0 0-1,0 0 0,0-1 1,0 1-1,0 0 1,2 0-1,23 1 508,0 1 0,-1 0-1,43 11 1,-37-6-578,8 1-13,-3 0-66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22517,'-1'4'1832,"-4"11"-1584,-2 18-144,-3 8 704,2 18-624,-4 7-95,1 7-49,-2 3 24,3 0-217,0-3-255,1-11-1144,1-12 1376,-4-16-184,6-8-144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4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23493,'-6'32'1752,"3"-19"-1480,3-10-272,6-11-352,1-5 664,0-14-392,-3-7-200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23 139 12451,'0'-4'237,"1"1"1,-1-1-1,1 0 1,-1 1 0,1-1-1,0 1 1,1-1-1,-1 1 1,0 0 0,1-1-1,0 1 1,0 0-1,0 0 1,4-5 0,0 1 315,1 0 1,-1 0 0,1 1 0,13-9 0,-10 8-295,0 1 0,1 0 0,-1 1 0,13-4 0,-19 8-201,0-1 1,0 1-1,0 0 0,0 0 1,1 0-1,-1 1 0,0 0 1,1 0-1,-1 0 0,0 0 1,1 0-1,-1 1 0,0 0 0,6 2 1,-8-2-39,-1 0 0,1 0 1,-1 0-1,0 0 0,1 0 1,-1 0-1,0 0 0,0 1 0,0-1 1,0 0-1,0 1 0,0-1 1,0 1-1,0-1 0,0 1 0,-1 0 1,1-1-1,-1 1 0,1 0 1,-1 0-1,0-1 0,0 1 0,1 0 1,-1-1-1,0 1 0,-1 0 1,1 0-1,0-1 0,0 1 0,-1 0 1,1 0-1,-1 1 0,-2 5 48,0 1 0,0-1 0,0 1-1,-10 14 1,-3-1 89,0 0 0,-39 38-1,-1 2 31,44-48-103,1 1 0,1 0 0,-18 33 0,26-44-60,0 1-1,0-1 1,0 1 0,1-1 0,0 1-1,0-1 1,0 1 0,0 0 0,1-1 0,-1 1-1,1 0 1,1 0 0,-1 0 0,1-1 0,-1 1-1,1 0 1,0-1 0,1 1 0,-1-1 0,5 9-1,-3-9-5,0-1 0,1 1 0,-1-1 0,1 1 0,-1-1 0,1-1 0,0 1 0,0 0 0,1-1 0,-1 0 0,0 0 0,1 0 0,-1 0 0,1-1 0,0 0 0,-1 0 0,1 0 0,0 0 0,8-1 0,2 1 12,0-1 1,0-1-1,0-1 1,-1 0 0,19-5-1,-20 4 56,-1 0-302,0-1 0,0 0 0,15-6 0,-24 9 173,-1-1 0,0 1 0,0 0 0,0 0 0,1-1-1,-1 0 1,0 1 0,-1-1 0,1 0 0,0 0 0,0 0 0,-1 0 0,1 0-1,-1 0 1,0 0 0,0 0 0,0-1 0,0 1 0,0-1 0,0 1 0,0-1 0,0-3-1,-4-15-274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18588,'11'4'835,"1"-1"0,0 0-1,0-1 1,0-1 0,16 1 0,1 0-131,30 4-1964,80-2-1,-116-5 186,0-1 0,0-1 1,0-1-1,-1-1 0,1-2 0,32-12 0,-5-7-1127,-35 18 3060,0 0 0,1 1 0,17-6 0,-33 13-789,0 0 1,1 0-1,-1 0 1,0-1-1,0 1 1,1 0-1,-1 0 0,0 0 1,0 0-1,1 0 1,-1 0-1,0 0 1,0 0-1,1 0 0,-1 0 1,0 0-1,1 0 1,-1 1-1,0-1 0,0 0 1,1 0-1,-1 0 1,0 0-1,0 0 1,1 0-1,-1 1 0,0-1 1,0 0-1,0 0 1,1 0-1,-1 1 1,0-1-1,0 0 0,0 0 1,0 0-1,1 1 1,-2 13 1791,-10 16 308,10-27-1940,-9 23 730,2 1-1,-7 30 1,12-44-1580,1 1 0,0 0 1,1 0-1,1 0 1,1 21-1,-3-49-153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16371,'-3'-6'1881,"1"5"-969,-1-2-328,1 0 937,1 0 727,1-3-1096,3-1-2160,-5 0 760,1 4-56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16868,'-8'5'2200,"15"-3"-394,17-1 320,-8-4-1989,0-1 0,0 0 1,-1-1-1,1-1 0,-1 0 1,0-1-1,-1-1 0,0 0 1,0-1-1,-1 0 1,0-1-1,17-17 0,-28 25-133,-1 1-1,1-1 0,-1 0 1,0 0-1,0 1 0,1-1 1,-1 0-1,-1 0 1,1 0-1,0 0 0,0-3 1,-1 4-2,1 1 0,-1-1 0,0 0 0,0 0 0,0 1 0,0-1 0,-1 0 0,1 1 0,0-1 0,0 0 0,0 0 0,0 1 0,-1-1 0,1 0 0,0 1 0,-1-1 0,1 0 0,-1 1 0,1-1 0,-1 1 0,1-1 0,-1 0 0,-1 0-1,0 0 0,0 0 0,0 0 0,0 0 0,0 1 0,-1-1 1,1 1-1,0-1 0,0 1 0,0 0 0,0 0 0,-1 0 1,1 0-1,0 0 0,0 0 0,0 1 0,0-1 0,0 1 0,-4 1 1,-4 2-6,0 1-1,0-1 1,1 2 0,0-1 0,0 1 0,0 1 0,1 0 0,-1 0-1,2 1 1,-8 8 0,10-11 10,0 1-1,1 0 0,0 0 1,0 0-1,0 1 1,1-1-1,0 1 1,0 0-1,1 0 0,0 0 1,0 0-1,1 0 1,-1 0-1,1 1 1,1 11-1,0-17-17,0 0 1,0 1-1,0-1 1,0 0-1,1 0 0,-1 0 1,1 1-1,0-1 1,-1 0-1,1 0 0,0 0 1,0 0-1,0 0 0,1-1 1,-1 1-1,0 0 1,1 0-1,-1-1 0,1 1 1,0-1-1,-1 1 1,1-1-1,0 0 0,0 0 1,0 0-1,0 0 1,0 0-1,0 0 0,0 0 1,0-1-1,0 1 0,0-1 1,1 1-1,-1-1 1,0 0-1,0 0 0,0 0 1,1 0-1,1-1 1,2 1-114,0-1 0,0-1 1,-1 1-1,1-1 0,0 0 1,-1-1-1,1 1 0,-1-1 1,0 0-1,0 0 0,0-1 1,0 1-1,5-7 0,14-18-230,-6-4-91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14851,'-19'3'2129,"5"13"-1129,2-2-416,6 4 2233,4-3-1785,4 1-608,7 0-400,5-2-968,4 1 824,0-7-176,5 5-169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15283,'-8'2'2646,"-2"0"-1934,-1 0-1,1 1 0,0 1 1,0 0-1,-17 9 1,25-12-686,-1 1 0,1-1 0,0 1 1,-1 0-1,1 0 0,0 0 0,0 0 1,0 0-1,1 0 0,-1 1 0,0-1 1,1 0-1,0 1 0,-1 0 0,1-1 1,0 1-1,0 0 0,1-1 0,-1 1 1,0 0-1,1 0 0,0 0 0,0 0 0,0 0 1,0-1-1,1 7 0,3 8-20,1 1 0,1-1-1,1 0 1,1-1 0,14 24 0,-1-1-22,-11-17 8,53 116-21,-57-122 30,-1-1 0,0 2 0,-2-1 0,0 0 0,0 1 0,-1 32 1,-2-43 17,-1-1 0,1 1 0,-2-1 0,1 1 0,0-1 0,-1 0 0,0 1 1,0-1-1,-1 0 0,0-1 0,1 1 0,-2 0 0,1-1 0,-5 5 1,6-6 16,-1 0 1,0 0 0,-1-1 0,1 1 0,0-1 0,-1 0 0,1 0 0,-1 0 0,0 0-1,0-1 1,1 1 0,-1-1 0,0 0 0,0-1 0,0 1 0,0-1 0,0 1-1,-1-1 1,1 0 0,-4-1 0,5 0-22,0 1 0,0-1 0,1 0-1,-1-1 1,0 1 0,1 0 0,-1-1 0,1 1 0,-1-1-1,1 0 1,0 0 0,0 0 0,0 0 0,0 0 0,0 0-1,0-1 1,0 1 0,1 0 0,-1-1 0,1 0 0,0 1-1,0-1 1,0 0 0,0 0 0,0 1 0,1-1 0,-1-5-1,-1-5-76,0-1 0,1 1 0,1 0-1,2-24 1,2 14-55,0 1-1,1-1 0,1 1 1,1 1-1,2-1 0,0 1 1,1 0-1,0 1 1,2 0-1,16-20 0,-2 6 115,3 2-1,0 0 0,2 2 1,50-37-1,-75 62 79,-4 4-21,1 0 1,-1-1-1,0 1 1,0-1 0,0 0-1,0 0 1,0 1-1,-1-1 1,1 0-1,0 0 1,-1-1 0,0 1-1,3-4 1,-4 6-41,-1-1 0,1 1 1,0 0-1,0 0 0,-1-1 0,1 1 1,0 0-1,-1 0 0,1 0 1,0-1-1,0 1 0,-1 0 0,1 0 1,0 0-1,-1 0 0,1 0 1,0 0-1,-1 0 0,1 0 0,-1 0 1,1 0-1,0 0 0,-1 0 1,1 0-1,0 0 0,-1 0 0,1 0 1,0 0-1,-1 0 0,1 0 1,0 0-1,-1 1 0,1-1 0,0 0 1,0 0-1,-1 0 0,1 1 1,0-1-1,-1 0 0,1 1 0,-15 7 216,6-1-101,0 0 0,0 0 0,1 1 0,0 1 0,-8 10 0,13-15-105,1-1 0,0 1 0,0-1 0,0 1-1,0 0 1,1 0 0,-3 8 0,4-10-12,0 0-1,-1 0 0,1 0 1,0 0-1,0-1 1,1 1-1,-1 0 1,0 0-1,0 0 1,1 0-1,0 0 0,-1 0 1,1-1-1,0 1 1,0 0-1,0-1 1,0 1-1,1 1 0,0-1-2,0 0-1,0 0 0,1 0 0,-1-1 0,1 1 0,-1-1 0,1 1 0,-1-1 1,1 0-1,0 0 0,0 0 0,-1-1 0,1 1 0,0-1 0,0 1 0,0-1 1,0 0-1,0 0 0,0 0 0,-1 0 0,6-2 0,7-1 2,0 0-1,25-9 0,-32 9 1,71-31 49,-61 25-39,0 1-1,0 0 1,1 2-1,28-7 1,-46 13-17,0-1 0,1 1 0,-1 0 0,0 0 0,0 0 0,0 0 0,1 0 0,-1 0 0,0 1 0,0-1 0,0 0 0,1 1 0,-1-1 0,0 0 0,0 1-1,0-1 1,0 1 0,0 0 0,0-1 0,0 1 0,0 0 0,0 0 0,0 0 0,0 1 0,2 1 17,-1 1 0,0-1 0,0 1 0,-1 0 0,3 7 0,-3-8-1,0 1 0,0-1 1,0 0-1,1 1 0,-1-1 0,1 0 1,0 0-1,0 0 0,4 4 1,-4-5 0,1 0 0,-1-1 0,1 1 0,0 0 0,-1-1 0,1 0 0,0 0 0,0 0 0,0 0 0,0 0 0,0-1 0,0 1 0,0-1 0,4 0 0,42-6-2115,-35 4-173,-13 2 2230,-1 0 0,0-1 0,0 1 0,0 0-1,0 0 1,0 0 0,0 0 0,0 0 0,1-1-1,-1 1 1,0 0 0,0 0 0,0 0 0,0 0-1,0-1 1,0 1 0,0 0 0,0 0 0,0 0-1,0-1 1,0 1 0,0 0 0,0 0 0,0 0-1,0 0 1,0-1 0,0 1 0,0 0 0,0 0-1,0 0 1,-1 0 0,1-1 0,0 1 0,0 0-1,0 0 1,0 0 0,0 0 0,0 0 0,-1-1-1,1 1-198,-3-6-893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16107,'-1'1'166,"0"0"0,0 1-1,0-1 1,1 0-1,-1 1 1,0-1 0,1 0-1,-1 1 1,1-1-1,-1 1 1,1-1 0,0 1-1,0-1 1,0 1 0,0-1-1,0 2 1,-1 2 259,-13 136 3135,11 74-2683,3-149-402,0-31-331,-1-9 169,5 46 1,-1-67 26,2-11-183,2-11 15,32-105 337,-19 51-530,4 0 0,54-111 0,-76 177 2,1 0 1,0 0 0,0 0 0,1 1 0,0-1 0,-1 1-1,7-5 1,-9 8 16,0 0-1,0 1 0,0-1 1,0 1-1,0-1 1,0 1-1,1-1 0,-1 1 1,0-1-1,0 1 1,0 0-1,0 0 0,0-1 1,1 1-1,-1 0 1,0 0-1,0 0 0,0 0 1,1 1-1,-1-1 1,0 0-1,0 0 0,0 1 1,0-1-1,0 1 1,1-1-1,-1 1 0,0-1 1,0 1-1,0 0 1,0-1-1,-1 1 0,1 0 1,0 0-1,0 0 1,0 0-1,-1-1 0,1 1 1,1 2-1,0 0 8,0 1-1,0 0 1,0 0 0,0 0-1,0 1 1,-1-1-1,0 0 1,0 1-1,0-1 1,0 1 0,-1-1-1,1 1 1,-1-1-1,-1 1 1,1-1-1,0 1 1,-1-1 0,0 0-1,0 1 1,0-1-1,-1 0 1,0 0-1,1 1 1,-1-1 0,-5 6-1,2-1 54,-1-1 0,0 1 0,0-1 0,-1 0 0,0 0 0,-1-1 1,0 0-1,0-1 0,0 1 0,-10 4 0,15-9-33,-1 0 0,0-1-1,1 1 1,-1-1 0,0 0 0,0 0 0,0 0 0,0-1 0,0 1 0,-7-1 0,10 0-59,-1 0 0,0-1-1,0 1 1,0 0 0,0-1 0,0 1 0,1-1 0,-1 0 0,0 1 0,0-1 0,1 0-1,-1 0 1,1 0 0,-1 0 0,1-1 0,-1 1 0,1 0 0,0-1 0,-1 1-1,1 0 1,0-1 0,0 0 0,0 1 0,-1-4 0,0-2-135,0-1-1,1 0 1,0 1 0,0-1 0,1 0-1,0 0 1,0 0 0,1 0 0,0 1-1,3-13 1,5-15-407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16684,'-6'-9'2992,"6"15"-1105,1 10-1408,0 296 1822,0 0-4357,-11-330-496,0-3 1621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17364,'-3'62'2249,"-12"68"0,5-58-1893,-54 296 1283,62-354-1433,5-16 35,9-24 11,63-224 415,14-38-497,-86 281-180,-1 0-1,2 0 1,-1 1-1,0 0 1,10-12-1,-13 17 8,1 0 0,0 1-1,-1-1 1,1 0 0,0 0 0,0 1 0,0-1 0,-1 1-1,1-1 1,0 0 0,0 1 0,0 0 0,0-1-1,0 1 1,0 0 0,0-1 0,0 1 0,0 0-1,0 0 1,0 0 0,0 0 0,0 0 0,0 0-1,0 0 1,0 0 0,1 0 0,-1 1 0,0-1 0,0 0-1,-1 1 1,1-1 0,0 1 0,0-1 0,0 1-1,0-1 1,0 1 0,0-1 0,0 1 0,-1 0-1,1 0 1,0-1 0,-1 1 0,1 0 0,0 0-1,-1 0 1,1 1 0,1 1-9,0 0 0,0 0 1,0 0-1,0 0 0,-1 0 0,1 0 0,-1 1 1,0-1-1,0 1 0,0-1 0,-1 1 0,1-1 1,-1 1-1,0-1 0,0 6 0,-1-3 16,0 0 0,0 1 0,-1-1 0,0 0 0,0 0 0,0-1 0,-1 1 0,-3 6 0,-5 4 65,0 0-1,-1-1 0,0 0 0,-24 20 0,-15 8 205,46-40-275,1 0 0,-1 0 0,0 0 0,0 0 0,0-1 0,0 0 0,0 0 0,-1-1 0,-7 2 0,12-2-28,1-1 0,-1 0-1,0 0 1,1 0 0,-1 0-1,1 0 1,-1-1 0,1 1-1,-1 0 1,1 0-1,-1 0 1,1 0 0,-1-1-1,1 1 1,-1 0 0,1 0-1,-1-1 1,1 1-1,0 0 1,-1-1 0,1 1-1,-1 0 1,1-1 0,0 1-1,-1-1 1,1 1 0,0-1-1,-1 1 1,1-1-1,0 1 1,0-1 0,-1 0-1,1-22-856,13-24 65,3 10 303,7 0-187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16844,'3'5'422,"-1"0"0,1 0 0,-1 1 0,1-1 0,-2 1 0,1-1 0,-1 1 1,1-1-1,-1 9 0,2 59 2221,-3-33-1462,0-39-1154,4 38 447,-4-37-460,1 0 0,-1 1 0,1-1 0,0 0 0,0 1 0,0-1 1,0 0-1,0 0 0,0 0 0,0 0 0,1 0 0,-1 0 0,3 2 0,-4-4-9,1 0 1,-1 1 0,0-1-1,1 0 1,-1 0 0,1 0-1,-1 0 1,1 0-1,-1 0 1,1 0 0,-1 0-1,1 0 1,-1 0 0,0 0-1,1 0 1,-1 0 0,1 0-1,-1 0 1,1-1-1,-1 1 1,1 0 0,-1 0-1,0 0 1,1-1 0,-1 1-1,1 0 1,-1 0 0,0-1-1,1 1 1,-1 0-1,0-1 1,0 1 0,1-1-1,-1 1 1,0 0 0,0-1-1,1 1 1,-1-1-1,0 1 1,0-1 0,0 1-1,0 0 1,0-1 0,0 1-1,0-1 1,0 0 0,7-24 128,-7 24-130,6-44-59,0-86 0,-6 131 17,0 0 1,0-1-1,0 1 0,0 0 1,0 0-1,0-1 0,0 1 1,0 0-1,0-1 0,0 1 1,1 0-1,-1 0 0,0-1 0,0 1 1,0 0-1,0-1 0,0 1 1,1 0-1,-1 0 0,0 0 1,0-1-1,0 1 0,1 0 0,-1 0 1,0 0-1,0-1 0,1 1 1,-1 0-1,0 0 0,0 0 1,1 0-1,-1 0 0,0 0 1,1 0-1,-1 0 0,0 0 0,0-1 1,1 1-1,-1 0 0,0 0 1,1 1-1,-1-1 0,0 0 1,1 0-1,-1 0 0,0 0 0,0 0 1,1 0-1,-1 0 0,0 0 1,0 1-1,1-1 0,20 11-1438,-13-6 741,8 2-545,0-1 0,0-1 0,1 0 1,0-2-1,-1 1 0,1-2 0,27 0 0,-21-1-175,39-7 0,-43 3 1878,0-1-1,20-6 1,-19 0 2539,-15 5-197,-14 5 1142,2 1-3569,1 1 0,-1 0 0,1 0 0,0 1 0,0 0 0,0 0 0,0 0 0,1 1 0,-1 0 0,1 0 0,0 0 0,-6 6 0,5-3-260,-1 0-1,1 0 1,0 1 0,0 0-1,1 0 1,0 0 0,1 0 0,-4 11-1,6-15-32,1 1 0,0 0-1,0 0 1,0 0 0,1 0-1,0 0 1,0 0 0,0 0-1,1 8 1,-1-12-36,1 0-1,-1 0 1,0 0-1,1 0 1,-1 0-1,0 0 1,1 0-1,0 0 1,-1 0 0,1 0-1,-1 0 1,1 0-1,0 0 1,0 0-1,0 0 1,-1 0-1,1-1 1,0 1-1,0 0 1,0-1-1,0 1 1,0-1 0,0 1-1,0-1 1,1 1-1,-1-1 1,0 0-1,0 1 1,0-1-1,0 0 1,0 0-1,1 0 1,-1 0-1,0 0 1,0 0 0,0 0-1,0-1 1,1 1-1,-1 0 1,0-1-1,0 1 1,0 0-1,0-1 1,0 0-1,0 1 1,1-2-1,4-1 33,0 0 1,0-1-1,0 0 0,0-1 0,-1 1 0,0-1 0,0 0 0,0 0 0,-1-1 0,1 1 0,-1-1 0,-1 0 0,6-11 1,-4 7-115,-1 1 1,-1 0-1,1-1 1,-2 0-1,1 0 1,-1 1-1,-1-1 1,1-20-1,-2 26-179,0 1 1,-1-1-1,1 0 0,-1 1 0,0-1 1,-2-4-1,3 7 189,-1 0 0,1 0 0,-1 0-1,1 0 1,-1 0 0,1 0 0,-1 0 0,0 1 0,0-1-1,1 0 1,-1 0 0,0 1 0,0-1 0,0 0 0,0 1-1,0-1 1,0 1 0,0-1 0,0 1 0,0-1 0,0 1-1,0 0 1,-2-1 0,-7 1-718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17780,'-24'60'3076,"-8"25"-283,30-76-2639,-1-1 0,2 1 0,-1-1 1,1 1-1,1 0 0,0-1 0,1 17 1,-1-23-157,1 1 0,-1-1 0,1 0 0,0 0 1,0 1-1,0-1 0,0 0 0,0 0 1,0 0-1,1 0 0,-1 0 0,1 0 0,-1-1 1,1 1-1,0 0 0,-1-1 0,4 3 0,-1-2-54,1 1 0,-1-1 0,1 0 0,0 0-1,-1-1 1,1 1 0,9 1 0,4-1-276,0-1-1,1-1 1,24-2 0,-38 2 258,-1 0 0,1 0 0,0 0 1,-1 0-1,1 1 0,7 1 0,-11-2 77,0 1-1,-1-1 1,1 0-1,0 1 0,0-1 1,0 1-1,0-1 1,-1 1-1,1 0 1,0-1-1,-1 1 0,1 0 1,0-1-1,-1 1 1,1 0-1,-1 0 0,1-1 1,-1 1-1,1 0 1,-1 0-1,0 0 0,0 0 1,1 0-1,-1 0 1,0 0-1,0 0 0,0-1 1,0 1-1,0 0 1,0 0-1,0 0 1,0 0-1,0 0 0,0 0 1,-1 0-1,1 0 1,0 0-1,-1 0 0,1-1 1,-1 2-1,-2 4 74,1-1 0,-1 1 0,-1-1 0,1 0 1,-1 0-1,0-1 0,0 1 0,0-1 0,-1 0 0,1 0 0,-1 0 0,0-1 0,-10 6 0,11-7-68,0 1 0,0-1 0,0-1 1,0 1-1,0-1 0,0 1 0,0-1 0,-1 0 0,1-1 0,-1 1 0,1-1 0,0 0 0,-1 0 1,1 0-1,-1 0 0,1-1 0,-1 0 0,1 0 0,-7-3 0,9 3-117,0-1-1,0 1 1,0-1-1,0 0 1,0 0-1,1 0 1,-1 0-1,1 0 1,-1 0-1,1-1 1,0 1-1,0 0 1,0-1-1,0 1 1,0-1-1,1 1 1,-1-1 0,1 1-1,0-1 1,-1 0-1,1 1 1,0-1-1,0 1 1,1-1-1,-1 1 1,1-1-1,-1 0 1,1 1-1,0-1 1,0 1-1,0 0 1,2-4-1,12-15-682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17596,'1'4'323,"1"0"0,-1 0 0,1 0 1,-1 0-1,-1 0 0,1 0 0,0 1 1,-1-1-1,0 0 0,0 0 0,-1 6 1,-9 50 1609,5-34-1211,-9 50 366,6-42-840,1 1 0,2 1 0,2-1 1,1 56-1,11-48-1039,-9-42 750,0 1 0,1-1 0,-1 1 0,1-1 0,-1 1 0,1-1 1,0 1-1,-1-1 0,1 0 0,0 1 0,0-1 0,0 0 0,0 0 0,0 0 0,1 1 0,-1-1 0,0 0 0,0-1 0,1 1 0,-1 0 0,0 0 0,1 0 0,1 0 0,-2-1 20,0 0 0,0-1 0,1 1 0,-1 0 0,0 0 0,0-1 0,0 1 0,0 0 0,0-1 1,0 1-1,0-1 0,0 0 0,0 1 0,0-1 0,0 0 0,0 0 0,0 1 0,0-1 0,0 0 0,-1 0 0,1 0 0,0 0 0,-1 0 0,2-2 0,-1 2-10,12-19-454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18764,'10'8'786,"-1"0"0,1-1 0,1 0 0,19 10 0,-27-16-735,1 1 1,-1-1-1,1 0 1,-1 0-1,1 0 1,0 0 0,-1-1-1,1 1 1,0-1-1,0 0 1,-1 0-1,1 0 1,0-1-1,-1 1 1,1-1-1,0 0 1,-1 0-1,1 0 1,-1-1-1,5-1 1,-7 2-44,0 1 0,0-1 0,0 1 0,0 0-1,-1-1 1,1 0 0,0 1 0,0-1 0,-1 1 0,1-1 0,0 0 0,0 0 0,-1 1 0,1-1 0,-1 0 0,1 0 0,-1 0 0,1 0 0,-1 0 0,0 1 0,1-1-1,-1 0 1,0 0 0,0 0 0,0 0 0,1 0 0,-1 0 0,0 0 0,0 0 0,-1 0 0,1 0 0,0 0 0,0 0 0,0 0 0,-1 0 0,1 0 0,0 0 0,-1 0-1,1 0 1,-1 1 0,1-1 0,-1 0 0,1 0 0,-1 0 0,0 1 0,1-1 0,-1 0 0,0 1 0,0-1 0,1 0 0,-1 1 0,0-1 0,0 1 0,0-1 0,0 1-1,0 0 1,0-1 0,0 1 0,0 0 0,1 0 0,-1 0 0,0 0 0,0 0 0,0 0 0,-1 0 0,-3 0 3,0 1-1,1 0 1,-1 1 0,1-1 0,-1 1 0,1 0 0,0 0-1,-1 0 1,1 0 0,0 1 0,1 0 0,-1 0-1,0 0 1,1 0 0,0 0 0,-1 1 0,1-1-1,1 1 1,-1 0 0,0 0 0,1 0 0,0 1-1,0-1 1,0 0 0,1 1 0,-1-1 0,1 1-1,-1 4 1,2-8-5,0 1-1,1-1 0,-1 1 1,0-1-1,0 0 1,1 1-1,-1-1 0,0 0 1,1 1-1,-1-1 1,1 0-1,0 0 0,-1 1 1,1-1-1,0 0 1,0 0-1,0 0 0,0 0 1,0 0-1,0 0 1,0 0-1,0 0 0,0-1 1,0 1-1,1 0 1,-1-1-1,0 1 0,0-1 1,1 1-1,-1-1 1,0 1-1,1-1 0,-1 0 1,1 0-1,1 0 1,4 1 6,1-1 1,-1 0 0,0 0 0,0-1-1,11-2 1,10-4-22,41-17 0,-44 15-10,1 0 0,30-5 0,-54 13 18,1 1-1,-1-1 1,1 1 0,-1 0-1,1 0 1,0 0-1,-1 0 1,1 1-1,-1-1 1,1 1 0,-1-1-1,1 1 1,2 1-1,-3-1 6,-1 0-1,1 0 1,-1 1-1,1-1 1,-1 0-1,0 1 1,0-1-1,0 1 1,1-1-1,-1 1 1,0 0-1,-1-1 1,1 1-1,0 0 1,0 0-1,-1 0 1,1-1-1,-1 5 1,1-2 8,0 1 0,0-1 0,1 1 1,-1-1-1,1 0 0,3 8 0,-3-11-8,-1 1 1,0 0-1,1-1 0,-1 0 1,1 1-1,-1-1 1,1 0-1,0 0 0,-1 1 1,1-1-1,0-1 0,0 1 1,0 0-1,0 0 1,0-1-1,0 1 0,0-1 1,2 1-1,16 0-113,0-1-1,1 0 1,-1-2-1,0 0 1,0-1 0,0-1-1,21-8 1,-11 5-364,53-8 1,-80 15 512,0 0 1,0 0-1,0 0 1,0 1-1,0-1 0,0 1 1,0 0-1,0 0 1,0 0-1,5 3 1,-5-3 19,0 1 1,0-1-1,0 0 0,0 0 1,1 0-1,-1 0 0,6 0 1,12-1-470,0-2 0,0 0 0,32-8 1,-28 5-741,46-4 0,-69 9 1125,1 0-1,-1 0 1,1 1 0,-1-1-1,0 1 1,1-1-1,-1 1 1,0 0 0,1 0-1,-1 0 1,0 0 0,3 2-1,-5-3 11,1 1 0,0-1 0,-1 1 0,1-1 0,-1 1 0,1 0 0,-1-1 0,1 1 0,-1-1 0,1 1 0,-1 0 0,0-1 0,1 1 0,-1 0 0,0 0 0,1-1 0,-1 1 0,0 0 0,0 0 0,0-1 0,0 1 0,0 0 0,0 0 0,0 0 0,0-1 0,0 1 0,0 0 0,0 0 0,-1-1 0,1 1 0,0 0 0,0 0 0,-1-1 0,1 1 0,0 0 0,-1-1 0,1 1 0,-1 0 0,1-1 0,-1 1-1,0 0 1,0 0 6,1-1 0,-1 0-1,1 1 1,-1-1 0,1 1-1,-1-1 1,1 0 0,-1 0-1,1 1 1,-1-1 0,1 0-1,-1 0 1,1 1 0,-1-1-1,1 0 1,-1 0 0,0 0-1,1 0 1,-1 0-1,1 0 1,-1 0 0,0 0-1,-6-1-224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17404,'-1'0'115,"0"0"0,0 0 0,-1 0 0,1 1 0,0-1-1,0 0 1,0 1 0,-1-1 0,1 1 0,0 0 0,0-1 0,0 1 0,0 0 0,0-1 0,0 1 0,0 0 0,0 0 0,1 0 0,-1 0 0,0 0 0,0 0 0,1 0 0,-1 0 0,1 0 0,-2 2 0,-12 34 1317,12-34-1162,-1 8 46,-13 46 598,15-54-871,1 1 0,-1 0-1,1-1 1,0 1 0,0-1 0,0 1 0,0 0 0,1-1 0,0 1 0,-1-1-1,1 1 1,1-1 0,1 6 0,-2-7-28,0-1-1,0 0 0,0 0 1,0 1-1,0-1 0,0 0 1,0 0-1,1 0 1,-1 0-1,0 0 0,1-1 1,-1 1-1,0 0 1,1-1-1,-1 1 0,1-1 1,-1 1-1,3 0 1,-1-1 2,1 0 1,0 0-1,-1 0 1,1 0-1,0 0 1,-1-1 0,7-1-1,1-2 22,1 0 0,0-1 0,16-10 0,-1-1 79,36-31 1,-2 2 84,-60 44-194,0 0 1,-1 1-1,1-1 1,0 0-1,0 1 1,0-1-1,0 1 1,0-1-1,0 1 1,0-1-1,0 1 1,0-1-1,0 1 1,0 0-1,0 0 1,0-1-1,0 1 1,0 0-1,0 0 1,0 0-1,0 0 1,1 1-1,-1-1 1,0 0-1,0 0 1,2 1-1,-2 1 17,0 0 0,0-1-1,0 1 1,0 0-1,-1 0 1,1 0-1,0 0 1,-1-1 0,1 1-1,-1 0 1,0 0-1,0 0 1,0 4-1,0-2 18,1 1-1,-1 0 1,1 0-1,0-1 1,0 1-1,1-1 0,-1 1 1,1-1-1,0 1 1,0-1-1,1 0 0,-1 0 1,4 5-1,-3-7-18,0 1 0,0-1 0,0 0 0,0 0 0,0 0-1,0-1 1,0 1 0,0-1 0,1 0 0,-1 0 0,1 0-1,-1 0 1,1 0 0,-1-1 0,1 0 0,-1 1 0,1-1 0,5-1-1,12-2 42,0 0 1,0-2-1,0 0 0,-1-1 0,25-11 0,20-6-14,-62 22-70,0 0 1,0 1 0,0-1-1,0 1 1,0-1 0,0 1-1,0 0 1,0 0 0,0 1-1,0-1 1,1 0 0,-1 1-1,0 0 1,0 0 0,-1 0-1,1 0 1,0 0 0,0 1-1,0-1 1,-1 1 0,5 4-1,-5-5-39,2 1-120,0-1 0,-1 1 0,1-1 0,0 1 0,0-1-1,0 0 1,0-1 0,0 1 0,0-1 0,0 0 0,0 0-1,0 0 1,5-1 0,6-1-76,0-1 0,17-7 1,-19 6 18,25-7-326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34:0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147 161 18668,'-2'2'265,"0"0"1,0 1-1,-1-1 0,1 0 0,0-1 1,-1 1-1,1 0 0,-1-1 1,1 1-1,-5 1 0,-4 3 282,-11 7 931,14-9-1199,-1 0-1,1 1 1,1 0-1,-1 0 1,1 1-1,0 0 1,0 0-1,1 1 1,-6 7-1,11-13-271,1-1 0,-1 1 0,1-1 0,0 1 0,0-1 0,-1 1-1,1-1 1,0 1 0,0-1 0,-1 1 0,1 0 0,0-1 0,0 1 0,0 0 0,0-1-1,0 1 1,0-1 0,0 1 0,0 0 0,0-1 0,0 1 0,0-1 0,1 1-1,-1 0 1,0-1 0,0 1 0,1-1 0,-1 1 0,0-1 0,1 1 0,-1-1-1,0 1 1,1-1 0,-1 1 0,1-1 0,-1 1 0,1-1 0,-1 0 0,1 1 0,-1-1-1,1 0 1,-1 1 0,1-1 0,-1 0 0,1 0 0,0 1 0,-1-1 0,1 0-1,-1 0 1,1 0 0,0 0 0,-1 0 0,1 0 0,-1 0 0,1 0 0,1 0-1,4 0-15,0 0 0,-1-1 0,1 1 0,11-4 0,2-2-10,0-1 0,-1-1 1,1-1-1,-2-1 0,1 0 0,-2-2 0,1 1 0,25-25 1,-21 15 18,0-1 0,-1 0 0,-2-1 1,0-2-1,16-29 0,-33 48 59,-5 8-26,-4 9-15,1 0 0,0 0 0,1 1 0,0 0 0,0 0 0,2 1 0,0-1 0,0 1 0,1 0 0,0 0 0,1 1 0,1-1 0,0 25 0,1-33-82,1-1 1,-1 0-1,1 0 0,0 0 0,0 0 1,0 0-1,1 0 0,-1 0 1,1 0-1,0 0 0,0 0 0,0-1 1,1 1-1,-1-1 0,1 0 0,0 0 1,0 0-1,0 0 0,0 0 1,1 0-1,-1-1 0,1 0 0,-1 1 1,1-2-1,0 1 0,0 0 0,8 2 1,19 1-275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44:5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5565 205 12667,'-4'1'156,"0"0"0,0 0 0,0-1 0,0 0 0,-1 0 0,1 0 1,0 0-1,0-1 0,0 1 0,0-1 0,0 0 0,0 0 0,0-1 0,0 1 1,-5-3-1,-5-5-275,0 1 0,-22-19 1,25 18 5,-1 0-1,0 1 1,-16-9 0,7 9 28,-1 1-1,1 0 0,-1 2 0,-40-6 0,-96 1-7,88 7 86,-357-5 88,71 3 21,-371 5 426,477 8-252,-504 20 860,517-23-588,-311-33-1,77 0-713,71 7 100,307 14 86,-128 5 0,206 3-16,0 1 0,1 0 1,-1 2-1,1 0 0,0 0 0,0 1 0,1 1 1,-1 0-1,-21 14 0,11-3 0,0 2-1,2 0 0,-38 41 1,28-26-12,-1 0-11,-49 68 0,73-89 7,1 0 0,1 0 0,0 1 0,1 0 0,0 0 0,1 1 0,1-1 0,0 1 1,-2 25-1,3-7-119,1 0 1,2 0 0,1-1 0,1 1-1,12 53 1,-12-78 86,1 1-1,1-1 1,-1 0-1,1 0 1,1-1-1,-1 1 1,1-1-1,0 0 1,11 11-1,-6-8-3,1-1 0,0 0-1,0 0 1,1-2-1,19 10 1,3-1-16,2-2-1,-1-2 1,60 12 0,276 39-88,4-25 101,-361-37 48,767 15-215,-236-33 210,-198 1 16,-127 5-14,151-17-12,-146 9 11,514-41 32,-645 54-9,740-73-16,-811 75 0,361-65 10,-305 50-19,0-3 1,131-56-1,-202 74 16,0 0 0,0 0-1,0-1 1,0 1 0,-1-2 0,0 1-1,9-9 1,-13 9 5,1 1 0,-1-1 1,0 0-1,0 0 0,-1 0 0,1 0 0,-1-1 1,0 1-1,-1 0 0,1-1 0,-1 0 0,1-7 0,0-6 7,-1 1-1,-1-1 1,-1 0-1,0 1 0,-2-1 1,0 1-1,-1 0 0,0-1 1,-2 2-1,0-1 0,-1 1 1,-1 0-1,-19-31 0,15 30 28,0 1 0,-2 0 0,0 1 0,0 1 0,-2 0 0,0 1 0,0 0 0,-2 2 0,1 0 0,-2 1 0,-37-17 0,21 15 8,-1 1 0,-1 3 0,1 0 1,-2 3-1,1 1 0,-64-1 0,-230 28-50,262-15 14,-91 7-33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5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1315 156 9698,'-182'14'3069,"-21"3"-2324,170-11-940,0 1 0,1 1-1,0 1 1,-57 27 0,-145 73 182,210-97 148,0 1 1,1 0 0,1 2 0,0 1 0,-33 30 0,15-6 296,-58 72 1,74-80-414,3 1 0,0 1 0,2 1 0,2 0 0,1 1 0,2 1 0,-14 56 0,25-78-33,1 0-1,0 0 0,1 0 1,0 0-1,1 0 1,1 0-1,0 0 1,2 0-1,5 22 1,-2-16 24,1-1 0,1 0 0,2 0 0,-1-1 0,2 0 0,13 17 0,5 0 16,0-1 0,3-1 0,1-2 0,1-2 0,63 44 0,-19-19 1,335 213 32,-373-249-61,1-1 0,0-3 1,1-2-1,0-1 0,1-2 0,0-2 1,1-2-1,60 1 0,42-8-5,168-21-1,-287 19 8,1082-138-72,-1011 127 71,580-94-14,-131 29 22,-511 75-7,85-13-117,217-58 1,-265 52 25,-2-3 0,-1-3 0,-1-2 0,75-49 0,-134 74 89,-1 0 1,0-1 0,0 0 0,0-1 0,-1 0 0,-1 0-1,1 0 1,-1-1 0,12-20 0,-16 23 16,0 0-1,-1 0 1,0-1 0,0 0-1,0 1 1,0-1 0,-1 0 0,0 0-1,-1 0 1,0 0 0,0 1 0,0-1-1,-1 0 1,0 0 0,0 0 0,-1 0-1,-3-10 1,-3-2 64,-1-1 1,-1 1-1,-1 1 0,0 0 1,-1 0-1,-23-25 0,-97-87 351,119 118-411,-256-214 97,199 175-189,-3 3 0,-81-40-1,49 39 7,-3 5 0,-155-43 0,-235-25 49,294 78 69,-2 9 0,-392 4 0,417 30-91,1 8 1,1 8-1,-279 75 1,-241 148-2513,581-197 2079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5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5089 210 4969,'-131'-5'1053,"-379"-24"3510,78-23-2687,114 13-1200,168 21-506,-454-41 3,457 52-188,-1 7 1,-161 19-1,-245 87-37,10 43 105,452-122-24,-34 11 21,-173 78 0,225-81-26,3 3-1,1 4 1,-101 77-1,163-112-18,-149 125 69,135-110-63,1-1-1,1 2 1,1 1 0,-26 43-1,37-51-10,1 0 1,0 0-1,1 1 0,1 0 0,1 0 0,1 0 0,0 0 0,1 0 0,0 29 1,3-14-1,1 0 1,2-1 0,1 1 0,12 41 0,-10-51 3,2-1 0,0-1 0,1 1 0,1-2 0,1 1 0,1-2 0,0 1 0,1-2 0,1 0 0,1-1 0,28 23 0,1-4-7,2-2 0,1-2 0,74 36 0,-72-45-8,1-1-1,1-3 1,1-3 0,1-1 0,0-3 0,0-2 0,93 2 0,29-11-18,184-23 1,-256 14 22,648-47-29,315-28-64,675-43 1,-753 43 129,-14-93-5,-934 167-26,314-83-14,-9-24 8,-318 107 30,0-2 0,-1-2 1,47-31-1,-66 40 2,0-1 0,0-1 0,-1 0 1,-1 0-1,1 0 0,-1-1 0,0 0 0,-1 0 0,1 0 0,-2-1 1,1 1-1,-1-1 0,-1 0 0,1-1 0,-2 1 0,3-11 0,-3 1 3,-1-1-1,0 0 0,-1 1 0,-1-1 0,-1 0 0,-1 1 1,-1-1-1,0 1 0,-2 0 0,0 0 0,-1 1 1,-1 0-1,0 0 0,-2 1 0,0 0 0,-1 0 1,0 1-1,-2 1 0,0 0 0,0 0 0,-22-17 0,2 8 9,-1 1-1,-1 2 0,-1 1 1,-74-29-1,-162-38 56,79 36-97,-251-34 1,279 66-295,-324 5 0,248 29-208,-308 60 1,265-22 231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5:4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0 9034,'-7'0'259,"0"1"0,0-1 0,0 1 0,0 1 0,0-1 0,0 1 0,0 1 0,0-1 0,1 1 0,-1 0 0,1 1 0,-10 5 0,7-2-76,1 1 1,-1 0-1,2 0 0,-1 0 0,1 1 1,0 0-1,-7 13 0,-4 12-41,2 1 0,1 1 0,-16 60 0,26-81-79,-29 92-18,1-5 40,-24 130-1,50-190-23,2 0 0,1 85-1,5-103-46,2 0 0,0 1 0,2-2 0,0 1 0,2 0 0,16 38 1,-12-36-4,2-2 1,1 1-1,0-1 1,36 42 0,-43-58-15,0 0 1,1-1 0,-1 0-1,2 0 1,-1-1 0,1 0-1,0 0 1,0-1 0,0-1-1,1 1 1,0-1 0,0-1-1,0 0 1,0 0 0,0-1 0,15 1-1,-16-3-11,0-1 1,-1 0-1,1 0 0,-1-1 0,0 0 0,1 0 1,-1-1-1,0 0 0,0 0 0,-1-1 0,1 0 1,-1-1-1,0 0 0,0 0 0,11-10 0,7-9-66,-1-1-1,31-44 0,-37 47 12,30-40-190,43-72-1,-75 106 236,-1 1-1,-2-2 1,-1 0-1,-1-1 1,11-49 0,-15 46 68,-2-1 0,-2 0-1,-1 0 1,-1 0 0,-2 0 0,-9-60 0,5 67 65,-2 1-1,0-1 1,-2 1-1,-1 1 1,-1 0-1,-1 0 1,-1 1-1,-30-41 1,-58-62-201,78 95 49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16612,'2'7'309,"0"0"0,0 0 0,-1 1 0,0-1 0,0 0 0,-1 1 0,1-1 0,-2 1 1,1-1-1,-3 13 0,0 8 529,-1 19 348,1-24-773,1 1-1,1-1 1,1 1-1,4 27 0,-3-48-384,-1 1 0,1-1 0,1 0 0,-1 0 0,0 1 0,4 4 0,-5-8-25,0 0 1,0 1-1,1-1 0,-1 1 1,0-1-1,1 0 0,-1 1 1,0-1-1,0 1 0,1-1 1,-1 0-1,1 0 0,-1 1 1,0-1-1,1 0 1,-1 0-1,1 1 0,-1-1 1,1 0-1,-1 0 0,1 0 1,-1 0-1,0 0 0,1 1 1,-1-1-1,1 0 0,-1 0 1,1 0-1,-1 0 0,1-1 1,-1 1-1,1 0 0,-1 0 1,1 0-1,-1 0 0,1 0 1,-1-1-1,0 1 0,1 0 1,-1 0-1,1-1 0,-1 1 1,0 0-1,1-1 0,-1 1 1,0 0-1,1-1 1,-1 1-1,0 0 0,1-1 1,-1 1-1,0-1 0,1 0 1,3-6 23,0 0 1,-1 0 0,1 0 0,-1-1 0,0 0 0,-1 0 0,0 0-1,0 0 1,0-8 0,0-14 11,0-33 0,-2 45-37,0 13-38,0-1 1,-1 1-1,1-1 0,-1 1 0,0-1 0,0 1 0,-1-1 0,1 1 0,-4-7 1,6 13-157,1 1 1,-1-1 0,1 0-1,-1 0 1,1 0 0,0 0-1,0 0 1,0 0 0,-1 0 0,1-1-1,0 1 1,0-1 0,0 1-1,0-1 1,4 1 0,40 1-365,-16-6 54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0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3673 102 10066,'-49'-17'1743,"-68"-15"-1,37 17-1339,-98-7-1,14 11-514,-2 6 0,-274 29 0,72 16 178,-81 11 43,348-36-76,1 5 0,1 3 1,-175 69-1,207-64-9,2 4 0,1 2 0,2 3 0,2 2 0,1 4 0,-64 59 0,23-5 8,4 4 0,-163 226-1,241-300-17,0 1-1,2 1 0,2 1 1,0 0-1,2 1 1,1 0-1,-7 35 1,14-43-1,0 0 1,2 0-1,0 1 1,2-1-1,1 1 1,0-1-1,2 0 1,1 0-1,0 0 1,14 39-1,-3-26-17,1-1 0,1 0 0,2-1 0,1-2 1,2 0-1,1-1 0,1-1 0,2-1 0,1-1 0,1-2 0,1-1 0,1-1 0,2-1 0,0-2 0,1-1 0,43 18 0,9-3-12,1-5 0,1-3-1,2-4 1,108 14 0,-19-17-16,210-1 0,330-46-17,0-40-21,-519 46 64,155-22-42,1-32-71,-283 54 90,0-4 1,117-59 0,-143 59 38,0-3 1,-2-1 0,-1-2-1,67-63 1,-90 74 28,-1 0 0,-1-1 0,-1-1 0,22-36 1,-33 46-11,0 0 1,0 0-1,-1 0 1,-1-1-1,0 0 1,-1 1-1,0-1 1,-1-1-1,0 1 1,-1 0-1,-1-23 1,-3 14 13,-1 0 0,-1 0 0,-1 0 0,0 1 1,-2 0-1,0 0 0,-2 1 0,-22-37 0,4 16 48,-2 0-1,-66-68 1,50 65-71,-1 2 0,-2 3 0,-2 1 0,-68-37 0,-235-100-507,84 68-62,205 82 435,-36-14-66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313 10666,'-237'-36'1487,"21"2"-344,171 30-869,0 1 1,-82 6-1,99 1-201,0 1 1,1 2-1,0 0 0,0 2 1,0 1-1,1 1 0,-33 19 1,2 4-20,-102 83 0,125-88-64,1 1 0,2 2 0,1 1 1,2 2-1,1 0 0,1 2 0,3 1 0,-27 57 0,35-63 26,2 1 0,1 0-1,2 1 1,1 0-1,2 0 1,1 1 0,2 0-1,1 0 1,2 1-1,1-1 1,7 41 0,-1-41 37,3 0 0,1-1 0,1 0 0,2 0 0,1-2 0,2 0 0,1 0 0,1-2 0,2 0 0,38 45 0,-1-13 125,2-2-1,2-3 1,98 69-1,-97-82-132,1-2 0,3-3-1,86 37 1,-96-53-46,1-2 0,0-3 0,2-3 0,95 14-1,-74-22-42,0-3 0,0-3 0,0-4-1,0-4 1,117-24 0,-70 1-150,-1-6 0,192-83 1,78-65-81,-301 132 264,-2-3 1,87-71-1,-155 107 25,-1-2 0,-1-1 0,-1-1 0,-1 0 0,-1-2 0,23-37 0,-34 47 5,0 0-1,-1-1 1,-1 0-1,-1 0 1,0-1-1,-1 0 1,-1 0-1,-1 0 1,0 0-1,-1-1 1,-1 1-1,-2-35 1,-4 18 29,-2 2-1,0-1 1,-2 1 0,-2 0 0,-21-45 0,-1 11 38,-58-85-1,59 107-49,-1 1-1,-2 3 1,-2 0-1,-1 2 1,-2 2-1,-2 2 0,-1 2 1,-69-40-1,11 17-85,-2 5 0,-210-70-1,186 81-212,-2 7 0,-161-21-1,-273 12-743,378 40 767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0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3673 491 10746,'-44'-27'728,"20"14"-540,1-1 0,1-1 0,1-1 0,0-1-1,-25-26 1,34 30-151,-1 1 0,-1 1 0,0 0-1,0 1 1,-1 0 0,0 1-1,-1 1 1,-19-8 0,-21-5-102,-62-15-1,80 26 93,-93-29 108,-194-49 368,242 69-362,-167-13 0,-44 31 91,226 7-166,-1 2 0,-84 22 0,-268 100 32,7 27-93,300-113 10,19-7-15,-134 73 1,195-90-9,0 2 0,1 1 1,2 1-1,0 2 0,1 2 1,-47 56-1,46-45-42,3 2-1,0 1 1,-26 57 0,44-78 3,1 1 0,1-1 1,1 2-1,1-1 0,1 1 1,1 0-1,1 0 0,1 0 1,1 29-1,5-17 15,1-1 0,2 1 0,1-2-1,2 1 1,1-1 0,1-1 0,2 0 0,1-1 0,2 0 0,1-1 0,1-1 0,30 35-1,-22-36 10,0 0-1,2-2 0,1-2 0,41 27 0,142 69-63,-145-89 69,2-2 0,126 32 0,-92-37-80,145 13 0,-15-22-1005,249-16 1,165-50-1142,-521 34 2340,0-5-1,202-63 0,-251 58 180,-2-2-1,-1-4 1,-2-4 0,-2-2-1,86-63 1,-138 88-179,-1-2 0,-1 0 0,0-1 0,-1-1 0,-1 0 0,-1-1 0,0-1 0,-2 0 0,0-1 0,-1 0 0,9-27 0,-12 27-21,-2 0 0,0-1 0,-2 0 0,0 1 0,-1-1 0,-2 0 0,0-1 0,-1 1 0,-1 0 0,-1 0 0,-1 0 0,-7-25 0,3 27-21,-1-1 0,0 2-1,-2-1 1,0 1-1,-1 0 1,-1 1 0,-1 1-1,0 0 1,-22-22-1,-14-7 85,-92-69-1,74 67-206,-1 3-1,-3 3 1,-1 4-1,-2 2 1,-1 4-1,-2 3 1,0 3-1,-2 4 1,-1 4 0,0 2-1,-101-5 1,-115 14-365,139 10 179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1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9162 204 8322,'-414'-16'633,"178"4"-553,-1054-67 203,-214 9 766,-3 55-908,587 31 267,1 59 92,323 36-447,7 41-347,347-87 239,87-26 105,-103 29 208,181-45-29,-95 45 1,150-57-180,0 0 1,1 1 0,1 1 0,0 1 0,-35 32 0,43-34-49,1 0 1,0 1 0,1 1-1,1 0 1,0 0 0,1 1 0,0 0-1,1 0 1,-7 22 0,9-18-48,-1 0 1,2-1 0,1 1-1,0 1 1,2-1-1,0 0 1,1 0 0,1 1-1,0-1 1,2 0 0,0 0-1,1 0 1,1 0 0,1-1-1,0 0 1,2 0-1,0 0 1,13 20 0,1-7-128,1-1-1,2-1 1,0-1 0,57 46 0,-25-29-146,104 60 0,-72-57 246,3-3 0,1-5 0,144 42 0,304 50 370,235-12 185,8-62-299,587 25-26,554-39-746,-842-117 461,-818 34 281,-2-12 0,270-90 0,-493 129-94,183-63 316,-166 52-194,100-54 0,-65 19-118,-3-4-1,-3-4 1,-2-3-1,-4-4 1,78-92-1,-136 140-46,-1 0-1,-2-2 0,0 0 0,20-42 0,-31 53 5,-1 0 0,-1 0 0,-1-1-1,-1 1 1,0-1 0,-1 0 0,0-1 0,-2 1-1,0 0 1,-2-19 0,-1 14 35,-1 0 0,-1 0 0,-1 0-1,-1 1 1,-1-1 0,-18-36 0,11 31 25,-2 0-1,-1 1 1,-1 0-1,-29-30 1,6 14 31,-2 2 1,-2 2 0,-1 2 0,-90-53 0,56 44-234,-1 3 1,-2 4 0,-2 3 0,-172-45 0,-21 25-221,127 39 128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2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8200 1 4265,'-1145'81'1492,"-4"-41"671,564-22-552,-481 1-427,156-5-1115,-350 85 637,1074-69-602,2 7 0,1 9 0,3 8 0,2 7 0,3 8-1,-198 110 1,307-142-116,2 3-1,1 3 0,-84 76 1,115-90-9,1 2 1,2 1-1,2 2 1,0 0-1,3 2 1,1 1-1,-29 61 1,44-79-1,1 0 1,1 1 0,0 0 0,2 0 0,0 1-1,1-1 1,1 1 0,1 0 0,1 0 0,4 31-1,-1-35-5,0 0 0,1-1 1,1 1-1,1-1 0,0 0 0,1-1 0,0 0 0,1 0 0,1 0 0,1-1 0,0 0 0,1-1 0,16 16 0,-1-6-16,1-1 0,1-2 0,1-1 0,1-1 0,0-1 0,2-2 0,-1-1 0,41 12 0,33 4-38,140 21 1,633 54 98,7-74 102,-255-32-50,40 2-33,0 21-2,241 49 6,-197-12-10,1-24 27,934-23-3,-919-57 69,-528 16-35,312-88 1,-492 111-78,374-127 554,-371 122-473,-1-1 0,0-2 0,0 0 0,-2-1 0,0-1 0,32-32 0,-39 33-33,0-2 0,-1 0 0,-1-1-1,-1-1 1,-1 1 0,0-2 0,-1 0 0,10-31 0,-10 19-10,-2 0 1,-1 0-1,-1 0 1,-2-1-1,-2 0 0,-1 0 1,-1 0-1,-2 0 1,-6-39-1,0 30 32,-2-1 0,-2 2-1,-2-1 1,-1 2 0,-2 0-1,-33-56 1,7 27 43,-3 1 0,-2 3 0,-4 2 0,-102-96 0,100 110-106,-3 3 0,-2 2-1,-2 3 1,-1 2 0,-100-45-1,102 61-94,-1 2-1,-1 2 0,0 4 1,-2 2-1,1 3 1,-106-4-1,0 14-344,-219 27 0,144-1 193,-17 5-21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5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1746 72 10930,'-101'-30'579,"72"20"-694,-1 1-1,-42-7 0,43 12 74,0 2 0,1 2 0,-1 0 0,0 2 0,-56 10 0,48-3 36,0 2 1,1 1 0,-67 33 0,33-5 90,2 3 0,2 2 0,-103 93 0,96-71 180,3 3 0,2 3 1,4 2-1,4 4 0,-94 158 0,121-176-193,3 1 1,2 2-1,3 0 0,3 2 1,3 0-1,3 2 0,3 0 0,2 0 1,-1 85-1,12-132-80,0 0 1,2 0-1,0 0 1,2 0-1,0 0 0,1 0 1,14 35-1,-14-45-1,0-1 0,0 0 0,1-1-1,1 1 1,-1-1 0,2-1 0,-1 1-1,1-1 1,0 0 0,1-1 0,-1 0 0,2 0-1,-1-1 1,1 0 0,0-1 0,13 6 0,-1-4-22,0-1 0,0 0 0,1-2 1,-1-1-1,1 0 0,0-2 0,0-1 1,27-2-1,-2-4-33,0-1 1,86-25 0,-78 12 30,-1-1 0,-1-3 0,0-2-1,55-38 1,187-150 40,-232 160 20,-3-2-1,80-95 1,84-144 52,-185 236-56,-2-1 1,-2-2 0,-4-1-1,-2-1 1,-3-2 0,-2-1-1,25-117 1,-45 159 16,-2 0 0,0 0 0,-2 0 0,0-1-1,-2 1 1,-1 0 0,-7-41 0,6 56-18,0 0 0,-1 0-1,0 0 1,0 0 0,-1 0 0,0 1 0,0 0 0,-14-15 0,14 17-18,-2 1 0,1 1 0,-1-1 1,1 1-1,-1 0 0,-1 1 0,1-1 1,-1 1-1,0 1 0,0 0 0,0 0 1,-10-2-1,-2 1-108,0 0 0,0 2 0,0 1 0,0 0 0,-1 2-1,1 0 1,-21 4 0,-5 4-157,-86 28 0,44-6-64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5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 11931,'-46'22'153,"2"3"0,1 1 1,-52 42-1,39-18-140,2 3 1,2 3-1,3 1 1,2 3-1,3 1 0,3 3 1,-39 81-1,38-56 113,4 1 0,4 1 1,4 2-1,4 1 0,-15 110 0,31-142 0,4 0 0,2 1 0,3-1 0,2 1-1,16 99 1,-11-129-82,2 1 0,1-1 0,2 0 0,1-1 0,1 0 0,2-1-1,1 0 1,1-1 0,2-1 0,1-1 0,40 43 0,-42-52-34,2-2 0,0 0 0,1-2 0,0 0 1,2-1-1,-1-1 0,2-1 0,25 9 0,-17-10-7,0-1 0,1-2-1,1-1 1,-1-2 0,56 3-1,-32-9-25,-1-2 0,0-3 0,-1-1 0,0-4 0,0-1 0,-1-4 0,70-28-1,-48 11-55,-2-4-1,115-76 1,120-123-181,-215 151 181,-4-5 0,-4-4 1,143-204-1,-199 254 120,-3 0 0,-1-3 0,-2 0 1,-2-1-1,-3-1 0,27-102 0,-40 122 79,-1-1-1,-1 1 1,-2-1 0,0 0-1,-3 0 1,0 0 0,-2 1-1,-1-1 1,-1 1-1,-1 0 1,-2 0 0,-1 0-1,-23-49 1,16 50 21,0 1 0,-2 0 1,-1 1-1,-1 1 0,-1 1 0,-1 1 0,-43-35 1,34 34-102,-1 2 0,-1 1 0,-1 2 0,-1 1 0,0 2 0,-38-12 0,32 15-124,-1 2-1,0 2 0,0 1 1,-1 3-1,0 1 1,0 2-1,0 2 1,0 2-1,0 1 0,1 3 1,-1 2-1,-62 18 1,-27 24-110,-4 9-26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6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30 13571,'-31'23'27,"0"1"0,2 2 0,0 1 0,2 1 0,1 1 1,2 1-1,0 2 0,-26 47 0,-32 83-453,6 4-1,8 3 1,-53 202-1,95-275 154,3 1-1,-17 185 1,37-241 253,2 1 0,3-1 0,0 0 0,3 0-1,2 0 1,1-1 0,2 0 0,2 0 0,28 64 0,-18-62 91,1-1 1,2-1-1,1-1 1,3-2 0,1 0-1,1-2 1,2-2-1,2-1 1,1-1-1,1-2 1,1-2 0,2-1-1,0-2 1,2-2-1,1-2 1,0-1-1,67 18 1,-77-29-44,0-2 0,0-1 0,0-1 0,0-2 0,1-1 0,-1-2-1,48-7 1,-37 0 1,0-2 0,0-2 0,-1-2 0,80-37 0,-52 13 0,-1-4-1,-2-3 0,-2-2 1,-3-4-1,103-103 1,-102 83 11,-2-2 1,-4-3-1,-3-3 1,-4-2-1,64-137 0,-84 150 22,-3-1-1,-4-2 1,-2 0-1,-4-1 1,11-90-1,-22 107 3,-3-1-1,-2 1 1,-3-1-1,-2 1 1,-3 0 0,-2 0-1,-25-89 1,22 108-47,-1 1-1,-2 1 1,-1 0-1,-2 1 1,-1 1-1,-2 0 1,-1 2-1,-1 0 1,-2 1 0,-1 2-1,-28-25 1,22 28-85,-1 1-1,-2 1 1,0 2 0,0 2 0,-2 1 0,0 2 0,-1 1 0,-1 2 0,0 1-1,-61-8 1,33 11-113,-1 2 0,-1 4 1,1 2-1,0 4 0,-94 16 0,45 3-53,2 4 1,0 6 0,3 5-1,-134 64 1,59-2-15,169-91 226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8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 12211,'-21'3'2614,"37"-5"293,72-20-2515,1 4 1,0 4 0,1 4-1,1 4 1,-1 3 0,123 13-1,245 9-330,0-32-34,-236 9-23,251 28 0,342 43 1,296-35-12,-630-46 12,54 0 4,-483 14-82,492 8-870,-535-8 765,-5 0-40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12235,'35'2'540,"61"4"66,145-10 0,29-25-1029,61-6-390,3 25 355,131 42 741,-143-7-19,1378 52-12,-885-43-391,385 5 1282,-1153-38-1073,8-1 180,76-8 0,-146 8-194,0-1 1,1-1 0,-1-1 0,1 0-1,-25-9 1,-3-1-140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 18132,'-10'5'307,"0"1"1,0 0 0,0 1-1,1 0 1,0 0-1,0 1 1,1 0 0,0 0-1,1 1 1,-1 1-1,-7 12 1,10-14-224,1-1 0,0 1 0,0 0 0,1 0 0,0 1 1,1-1-1,-1 1 0,2-1 0,-1 1 0,1 0 0,0 0 0,1-1 1,0 1-1,0 0 0,3 12 0,-2-18-63,-1 0 0,1 0 1,0-1-1,0 1 0,0 0 0,1 0 0,-1-1 0,0 1 1,1-1-1,0 1 0,0-1 0,3 3 0,-4-3 9,0-1 0,1 0 0,0 0 0,-1 0 0,1-1 0,-1 1 1,1 0-1,0-1 0,0 1 0,-1-1 0,1 1 0,0-1 0,0 0 0,0 0 0,3 0 0,-1 0 40,1-1 1,0 0-1,-1-1 1,1 1 0,-1-1-1,0 0 1,0 0 0,0 0-1,0-1 1,0 1-1,0-1 1,0 0 0,-1 0-1,5-5 1,0-1 59,0-1 0,0 0 1,-1-1-1,0 1 0,-1-1 0,-1-1 0,1 1 0,-2-1 1,5-17-1,-7 23-155,0 0 1,-1 0-1,0 0 1,0 0-1,-1 0 1,1-1-1,-2 1 1,1 0-1,0 0 1,-1 0-1,0 0 1,-1-1-1,1 1 1,-1 1-1,0-1 0,-1 0 1,0 0-1,1 1 1,-2-1-1,-6-8 1,7 11-126,-1 0 0,1 0 0,-1 1 0,1-1 0,-1 1 0,0 0 0,-4-1 0,7 2 66,0 1 0,0-1 1,0 1-1,1-1 0,-1 1 0,0 0 0,0-1 1,0 1-1,0 0 0,0 0 0,0 0 1,0 0-1,0-1 0,0 2 0,0-1 1,0 0-1,1 0 0,-1 0 0,0 0 0,0 0 1,0 1-1,0-1 0,0 0 0,0 1 1,0-1-1,1 1 0,-1-1 0,0 1 0,0-1 1,0 1-1,1 0 0,-1-1 0,0 1 1,1 0-1,-1-1 0,0 2 0,0 7-549,4-2-97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4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56 10098,'-86'19'5527,"84"-18"-5139,6-4-411,-1 1 0,0 0 1,1 1-1,0-1 0,-1 1 0,1-1 1,0 1-1,5-1 0,-1 0 6,171-44-23,-153 41 72,0 2 1,1 0 0,-1 2-1,1 1 1,27 4-1,107 17 205,363 38 40,-183-45-264,-78-4 319,0 9 1831,-262-18-2184,0-1-1,-1 0 0,1 0 1,0 0-1,0 0 1,-1 0-1,1 0 1,0 0-1,0 0 1,-1 0-1,1 0 1,0-1-1,-1 1 1,1 0-1,0 0 1,-1-1-1,1 1 1,0 0-1,0-1 0,-1 0 5,1 0-1,-1 0 1,0 0-1,0 0 1,1 1-1,-1-1 0,0 0 1,0 0-1,0 0 1,0 0-1,0 0 0,0 0 1,0 0-1,-1 0 1,1 0-1,0-1 1,-6-19-130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32 8490,'388'-17'1280,"-109"2"-1199,-254 16-83,-38 4 85,-39 3 141,-459 39 1740,211-23-1689,259-21-336,-134 18-1779,248-25-1731,199-20 2684,140 1 5849,-411 22-4939,0 1-1,0 0 1,0 0 0,0 0-1,0 0 1,0 0-1,0 0 1,0 1-1,0-1 1,0 0-1,0 0 1,0 1-1,0-1 1,-1 0-1,1 1 1,0-1 0,1 2-1,-4 3-34,-11 3-199,-9 0 145,1-1 0,-31 5 1,-14 1-117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29:5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61 11434,'-6'-5'257,"-1"1"0,0 0 0,0 1 0,0 0 0,0 0 0,-1 0 0,1 1 0,-1 0 0,1 0 0,-1 1 0,0 0 0,-12 1 0,11 0-227,0 1 0,0 1 0,0 0 0,0 0 0,0 1 0,0 0 0,1 1 0,-1 0 0,1 0 0,-11 8 0,-6 5-34,2 1 1,0 2 0,1 0 0,1 1 0,0 1 0,2 1 0,1 1 0,-23 40 0,20-26 12,2 0 0,1 1 0,3 1 0,1 0 0,-13 61 0,16-40 2,3 1-1,3 0 1,3 86-1,8-39 9,22 115 0,9-30-128,-26-153 62,1 0 0,27 63 1,-35-95 25,1 0 0,0 0-1,1 0 1,-1-1 0,2 1 0,-1-2 0,1 1 0,0-1-1,1 0 1,-1 0 0,2-1 0,10 8 0,-13-11 13,0-1 0,-1 1 0,1-1 0,0 0-1,0-1 1,1 1 0,-1-1 0,0 0 0,0-1 0,1 1 0,-1-1 0,0-1 0,1 1 0,-1-1 0,0 0 0,0 0 0,0-1 0,0 0 0,0 0 0,0 0 0,6-4 0,0-1 10,0-1 0,0 0 0,-1-1 1,0 0-1,0-1 0,-1 0 0,-1-1 0,0 0 1,0 0-1,8-15 0,9-19 86,29-68 0,-50 103-72,25-62 183,-4-1 0,-2-2 0,21-115 0,-28 77 212,7-200-1,-24 252-293,-2 0 0,-16-95 0,11 120-89,-2 1-1,-1-1 1,-1 2 0,-2-1-1,-27-49 1,36 77-93,-1-1 1,0 1 0,0 0-1,0 1 1,-1-1 0,1 1-1,-2 0 1,1 1-1,-1-1 1,0 1 0,-7-4-1,7 5-75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44 12827,'0'-2'95,"-1"-1"1,1 1-1,-1 0 1,0 0 0,0 0-1,0 0 1,0 0-1,0 0 1,0 0-1,0 0 1,-1 0-1,1 0 1,-1 1 0,0-1-1,1 1 1,-1-1-1,0 1 1,0 0-1,0-1 1,0 1 0,0 0-1,0 0 1,0 0-1,0 1 1,0-1-1,-1 0 1,1 1-1,0 0 1,0-1 0,-1 1-1,1 0 1,-3 0-1,-1 1-50,0 0 0,0 0-1,0 0 1,0 1-1,0 0 1,1 0 0,-1 0-1,0 1 1,1 0-1,0 0 1,-6 4 0,-7 8-39,0 1 1,2 0 0,0 1 0,0 1 0,2 0 0,0 1 0,2 1 0,-16 30 0,10-11-2,1 1 1,2 0 0,-16 73 0,18-53 6,3 1 0,2 0 0,4 1 1,2 0-1,2-1 0,3 1 0,21 109 0,-18-145-16,1-1 1,2 0-1,0 0 0,2-1 0,0-1 0,26 39 0,-29-50-9,1-1-1,0 0 0,1-1 1,0 0-1,1-1 0,12 9 1,-15-13-7,0 0 1,0 0-1,0-1 1,1-1 0,-1 1-1,1-1 1,0-1-1,0 0 1,0 0 0,11 1-1,-14-3 5,1 0 1,-1 0-1,1 0 0,-1-1 1,1 0-1,-1 0 0,1-1 1,-1 0-1,0 0 0,0 0 0,0-1 1,0 0-1,9-6 0,-7 3 9,0 0 0,0-1 0,0-1 0,-1 1 1,0-1-1,-1-1 0,11-15 0,-2-4 41,-2 0 0,-1-1 0,-1-1 0,12-51-1,17-86 489,24-232 0,-60 353-336,-3-82 0,-3 101-45,-1 1-1,-2-1 1,0 1-1,-13-37 1,15 56-83,1 0 0,-1 0 1,0 1-1,-1-1 1,0 1-1,0 0 0,0 0 1,-1 0-1,-9-9 0,11 13-32,0 0 0,0-1 0,0 2 0,0-1-1,-1 0 1,1 1 0,0-1 0,-1 1-1,1 0 1,-1 0 0,1 1 0,-1-1 0,0 1-1,1-1 1,-1 1 0,0 0 0,1 1-1,-1-1 1,1 0 0,-1 1 0,-4 1 0,-13 6-89,0 0 1,1 2 0,0 0 0,1 1 0,-23 16 0,-16 10-606,32-23 452,4-9-62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0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14659,'-6'-2'1730,"9"4"-658,12 4-372,16-1-535,-1-2 0,1 0 1,0-2-1,0-2 0,0-1 0,-1-1 0,1-1 0,-1-2 0,0-1 0,41-16 1,-9 1 102,-17 6 78,91-22 0,-124 39-113,-13 6-312,-18 7-674,6-9 608,-1 2-61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11034,'0'0'114,"1"1"-1,0-1 0,0 1 0,0-1 0,-1 0 1,1 0-1,0 1 0,0-1 0,0 0 0,0 0 1,0 0-1,-1 0 0,1 0 0,0 0 1,0 0-1,0 0 0,0 0 0,-1-1 0,1 1 1,0 0-1,1-1 0,21-8 902,-14 5-556,24-7 324,2 1 1,58-10-1,75 1-427,-144 17-291,481-27 118,0 0 317,612-27 478,-679 57-932,-1-29 1,-361 19-55,233-23 119,2 21-354,-301 11 65,-4 1 105,0-1 0,0 0 0,0 0 0,1-1 0,10-2 0,-12-1-83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14059,'16'-29'166,"2"2"1,1 0-1,1 1 0,1 1 0,1 1 1,1 1-1,1 1 0,46-33 0,-17 17-116,2 3-1,71-34 1,-87 51-23,1 1 1,1 2-1,0 2 0,58-10 1,-80 20-28,1 1 0,-1 1 0,1 0 0,-1 2 0,1 0 0,-1 1 0,1 2 0,-1-1 0,0 2 0,0 1 0,-1 0 0,1 1 0,18 11 0,-11-6 66,1-1 0,0-2 0,0 0 0,0-2 0,1-1 0,1-1 0,-1-1 0,0-2 0,1-1 0,54-5 1,-3-5 408,115-27 1,76-37 279,-167 43-562,-28 8-68,68-16-49,-138 37-91,1-1 1,-1 2-1,0-1 0,1 1 1,-1 0-1,12 2 0,-16-2 5,1 1 0,-1 0-1,0-1 1,0 1 0,1 0 0,-1 0-1,0 0 1,0 1 0,0-1-1,0 1 1,0-1 0,-1 1 0,1-1-1,0 1 1,-1 0 0,1 0-1,-1 0 1,0 0 0,1 0 0,0 2-1,1 2 1,0 0-1,1-1 0,-1 1 1,1-1-1,1 0 0,-1-1 0,0 1 1,1-1-1,0 1 0,0-1 1,1-1-1,-1 1 0,1-1 1,-1 0-1,1 0 0,0-1 1,0 0-1,0 0 0,1 0 1,7 1-1,11 0 71,0-1 0,0-1 0,47-4 0,-63 2-53,79-9 205,-1-5 0,97-28 0,-133 30-145,-46 11-57,39-5 50,-42 7-55,1 0 0,0 0 0,0 0 0,-1 1 0,1-1-1,0 1 1,-1 0 0,1-1 0,0 1 0,-1 1 0,1-1 0,-1 0 0,3 3-1,5 2-1,0-1-1,0 0 0,0 0 1,0-1-1,1 0 0,0-1 1,0 0-1,0-1 0,0 0 1,0 0-1,0-1 0,0-1 1,1 0-1,-1-1 0,0 0 0,0 0 1,0-1-1,18-6 0,23-16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1:4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13 743 12811,'-12'15'1238,"12"-14"-1206,0-1 0,0 0 0,0 0 0,-1 0 0,1 1 0,0-1 0,0 0 0,0 0 0,0 0 1,0 1-1,0-1 0,1 0 0,-1 0 0,0 1 0,0-1 0,0 0 0,0 0 0,0 0 0,0 1 1,0-1-1,0 0 0,0 0 0,0 0 0,1 0 0,-1 1 0,0-1 0,0 0 0,0 0 0,0 0 1,1 0-1,-1 0 0,0 0 0,0 1 0,0-1 0,1 0 0,-1 0 0,0 0 0,0 0 0,1 0 0,4 1 231,-1-1-1,1 0 0,0 0 1,0 0-1,6-1 0,153-23 2248,23-2-1619,-154 23-860,20-1-14,1-2-1,-2-2 0,81-23 0,-116 21 43,-16 5-11,-10 2-3,-40-6 132,-1-2 1,2-1-1,0-4 0,-48-20 1,73 25-149,0-1 1,1 0-1,0-2 1,1 0-1,1-2 1,0 0-1,1-1 1,1-1-1,-30-38 1,44 50-22,0-1 0,0 1 0,0-1 0,1 0 0,0 1 0,0-2 0,0 1 0,1 0 0,0 0 0,1-1 0,-1-10 0,2 12-6,0 0 1,0 0-1,1 1 0,0-1 1,0 0-1,1 0 0,-1 1 1,1-1-1,1 1 0,-1-1 0,1 1 1,0 0-1,0 0 0,0 0 1,6-6-1,4-3-1,1 1 1,0 0-1,1 1 1,1 0-1,0 1 0,0 1 1,1 0-1,0 2 0,34-13 1,-8 7 4,-1 2 0,2 2-1,51-6 1,57 5-5,-131 11-4,-1 1 1,1 1-1,-1 1 1,0 0-1,27 10 1,-42-12-11,-1 0 1,0 1 0,0 0-1,0 0 1,0 0 0,0 1-1,0-1 1,0 1 0,-1 0-1,1 0 1,-1 0 0,0 0-1,0 1 1,4 5 0,-5-5-5,-1 0 1,1-1 0,-1 1-1,0 0 1,0 0 0,0 0-1,-1 0 1,1 0 0,-1 0 0,0 0-1,0 0 1,0 0 0,0 0-1,-1 0 1,0 0 0,0-1-1,-1 6 1,-4 7-45,0-1 0,-1 0 1,0 0-1,-16 24 0,-45 51-95,45-62 124,1 1 1,-25 43-1,44-67 28,1 0 0,-1 1 1,1-1-1,0 1 0,-2 10 0,4-14 3,0 0 0,0-1 1,0 1-1,0 0 0,0-1 0,0 1 0,0 0 0,0-1 1,1 1-1,-1-1 0,0 1 0,1 0 0,0-1 1,-1 1-1,1-1 0,0 0 0,0 1 0,0-1 0,0 1 1,0-1-1,0 0 0,0 0 0,0 0 0,0 0 0,1 1 1,1 0-1,6 2-2,1-1 0,0 1 1,-1-2-1,1 1 0,1-1 1,-1-1-1,11 1 0,-12-1 2,360 11-496,-239-12 346,-63 2 20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12699,'-27'6'717,"-28"4"0,34-7-394,0 0 1,-34 12-1,55-15-321,0 0-1,0 0 0,-1 0 1,1 0-1,0 0 1,0 0-1,0 0 0,0 0 1,0 0-1,0 0 1,-1 0-1,1 0 0,0 1 1,0-1-1,0 0 1,0 0-1,0 0 0,0 0 1,-1 0-1,1 0 1,0 1-1,0-1 0,0 0 1,0 0-1,0 0 1,0 0-1,0 0 0,0 0 1,0 1-1,0-1 1,0 0-1,0 0 0,0 0 1,0 0-1,0 1 1,0-1-1,0 0 0,0 0 1,0 0-1,0 0 1,0 0-1,0 1 0,0-1 1,0 0-1,0 0 1,0 0-1,0 0 0,1 0 1,-1 1-1,0-1 1,0 0-1,0 0 0,0 0 1,0 0-1,0 0 1,0 0-1,1 0 0,-1 0 1,0 0-1,0 1 1,0-1-1,0 0 0,0 0 1,1 0-1,-1 0 1,0 0-1,0 0 0,11 4 58,21 3 76,1-2 1,35 1 0,-33-3-41,459 55 690,-341-39-690,246-3 0,152-51 92,-269 4 47,696-56 1224,-867 85-2330,-112 1 699,-15-4-63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44 15243,'13'-44'2850,"-59"360"1005,42-240-4485,2 0 1,11 96 0,-8-167 369,1 18-342,-2-22 567,0 0 0,0-1 1,0 1-1,0 0 0,0 0 1,0-1-1,0 1 0,0 0 1,0 0-1,-1 0 0,1-1 0,0 1 1,-1 0-1,1-1 0,0 1 1,-1 0-1,1-1 0,-1 1 1,1 0-1,-1-1 0,0 2 1,-9-2-565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18236,'0'0'40,"0"0"1,0 0 0,0 0-1,0 0 1,0 0-1,0-1 1,-1 1-1,1 0 1,0 0 0,0 0-1,0 0 1,0 0-1,0 0 1,0 0-1,0 0 1,-1 0 0,1 0-1,0 0 1,0 0-1,0 0 1,0 0 0,0-1-1,-1 1 1,1 0-1,0 0 1,0 0-1,0 1 1,0-1 0,0 0-1,-1 0 1,1 0-1,0 0 1,0 0-1,0 0 1,0 0 0,0 0-1,0 0 1,-1 0-1,1 0 1,0 0-1,0 0 1,0 0 0,0 1-1,0-1 1,-8 8 545,-6 15-39,-1 6 138,2 1 1,1 0-1,1 1 0,2 0 0,-10 58 1,18-84-662,1 0 0,-1 0 1,1 0-1,0 0 0,1 0 1,-1 0-1,1 0 0,0 0 1,0 0-1,0-1 0,1 1 1,-1 0-1,1-1 0,0 1 1,1-1-1,-1 0 0,5 6 1,-4-7-52,-1-1 1,1 1-1,0-1 0,0 0 1,0 0-1,0 0 1,0-1-1,1 1 0,-1-1 1,0 1-1,1-1 1,-1 0-1,1-1 0,-1 1 1,1-1-1,0 1 1,-1-1-1,1 0 1,-1 0-1,1-1 0,0 1 1,-1-1-1,1 0 1,3-1-1,6-2-258,0-1-1,0-1 1,23-13 0,-23 12-177,0 0 0,22-8 0,-34 15 436,-1-1-1,1 1 1,-1 0 0,1 0-1,0-1 1,-1 1 0,1 0-1,-1 0 1,1 0 0,0 0-1,-1 0 1,1 0 0,0 0-1,-1 0 1,1 0 0,0 0-1,-1 0 1,1 1 0,-1-1-1,1 0 1,0 0 0,-1 1 0,1-1-1,-1 0 1,1 1 0,-1-1-1,1 0 1,-1 1 0,1-1-1,0 2 1,0-1 5,-1 0 0,1 1-1,-1-1 1,1 1 0,-1-1 0,0 1-1,0 0 1,0-1 0,0 1 0,0-1 0,0 1-1,0 2 1,-2 6 62,-1 0 0,-6 19 0,9-29-39,-14 37 548,-22 40 0,29-64-333,0 0 0,-1-1-1,-1 0 1,0 0 0,0-1 0,-15 14 0,21-23-192,1 0 1,0 0-1,-1 0 1,1 0-1,-1-1 1,0 1 0,1-1-1,-1 1 1,0-1-1,0 0 1,0 0-1,0-1 1,0 1-1,0 0 1,0-1-1,0 0 1,0 0-1,0 0 1,0 0-1,-1 0 1,1 0-1,0-1 1,0 0 0,0 1-1,-3-3 1,1 1-127,1-1 1,0 0 0,-1 0 0,1 0-1,1-1 1,-1 1 0,0-1-1,1 0 1,0 0 0,0 0 0,0 0-1,0-1 1,1 1 0,-3-8 0,-17-52-504,20 55 501,-8-24-381</inkml:trace>
  <inkml:trace contextRef="#ctx0" brushRef="#br0" timeOffset="1">434 78 22773,'10'-11'1664,"-9"12"-1376,-2 8-144,-5 11 608,-1 3-295,-3 10-329,-3 1-40,1 11-88,0 0 32,0 4 0,1-2-56,3 2-304,3-4-257,5-11-631,0-7 2008,3-20-968,1-8-104,3-16-112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14035,'1'-13'355,"1"0"-1,0 0 1,1 1-1,0-1 1,1 0 0,1 1-1,0 0 1,0 0 0,12-18-1,-7 16-71,1 0-1,0 1 1,0 0-1,2 1 1,-1 1-1,28-19 1,-18 15-98,1 2 1,0 0-1,0 2 1,1 0 0,1 2-1,41-10 1,-51 15-159,0 1 0,0 1 0,0 0 0,0 1 1,0 1-1,0 0 0,0 1 0,0 1 0,0 0 1,0 1-1,0 1 0,26 10 0,-37-12-25,0 0 0,0 0 0,0 0 0,-1 0 0,1 1 0,-1-1 0,0 1 0,1 0 0,-1 0 0,-1 1 0,1-1 0,0 1 0,-1-1-1,1 1 1,-1 0 0,0 0 0,-1 0 0,1 0 0,-1 0 0,1 0 0,0 8 0,-1-6 14,-1 0 0,0 0 1,0 0-1,-1 0 0,0 0 0,0 0 0,0 0 0,-1 0 1,0 0-1,0-1 0,-1 1 0,1 0 0,-1-1 0,0 0 0,-4 5 1,-4 5 33,0-1 0,-1 0 1,-1-1-1,0 0 0,-1-1 0,0 0 1,-1-1-1,0-1 0,-1-1 1,-18 9-1,13-11-442,21-7 386,-1 0 0,1 0 0,0 0 0,-1 0 0,1 0 0,-1 0-1,1 0 1,0 0 0,-1 0 0,1 0 0,-1 0 0,1 0 0,0 0 0,-1 0 0,1-1 0,0 1 0,-1 0 0,1 0 0,-1 0 0,1 0 0,0-1 0,0 1 0,-1 0 0,1 0 0,0-1 0,-1 1 0,1 0-1,0-1 1,0 1 0,-1 0 0,1-1 0,0 1 0,0 0 0,0-1 0,0 1 0,-1 0 0,1-1 0,0 1 0,0 0 0,0-1 0,0 1 0,0-1 0,0 1 0,0 0 0,0-1 0,0 1 0,0-1 0,0 1-1,0 0 1,1-1 0,-1 1 0,0 0 0,0-1 0,7-18-232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52 14107,'0'-4'390,"5"-24"883,-5 27-1221,0 1 1,0-1-1,0 0 1,0 0-1,0 1 1,0-1-1,0 0 1,0 1-1,0-1 1,0 0-1,0 0 1,0 1-1,0-1 1,-1 0-1,1 1 1,0-1-1,0 0 1,-1 1-1,1-1 1,-1 0-1,1 1 1,-1-1-1,1 1 1,-1-1 0,1 1-1,-1-1 1,1 1-1,-1-1 1,0 0-1,0 1 1,0 0 0,0 1 0,0-1 0,0 0 0,1 0 0,-1 0 0,0 0 0,0 1 0,0-1 0,0 0 0,1 1 0,-1-1 0,0 1 0,0-1 0,1 1 0,-1-1 0,0 1 0,1 0 0,-1-1 0,0 1 0,0 1 0,-14 19 283,11-15-170,-20 32 188,2 1-1,2 0 0,2 1 0,-26 84 0,30-73-7,2 1 0,3 0 0,-5 99 0,13-115-183,2-1-1,10 68 1,-8-87-221,1-1 1,0 0-1,1 0 0,0 0 1,1-1-1,1 1 0,1-1 0,0-1 1,10 15-1,-15-25 5,-1 0-1,1 0 1,-1 1 0,1-2 0,0 1-1,0 0 1,0 0 0,1-1 0,-1 0-1,0 0 1,1 0 0,0 0-1,-1 0 1,1-1 0,0 1 0,0-1-1,0 0 1,0-1 0,0 1-1,5 0 1,18-6-306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8 15771,'14'-7'2162,"-14"7"-2116,0 0 0,0 0 0,0 0 1,1 1-1,-1-1 0,0 0 1,0 0-1,0 0 0,0 1 0,0-1 1,0 0-1,1 0 0,-1 1 0,0-1 1,0 0-1,0 0 0,0 1 0,0-1 1,0 0-1,0 1 0,0-1 1,0 0-1,0 0 0,0 1 0,0-1 1,0 0-1,-1 0 0,1 1 0,0-1 1,0 0-1,0 1 0,-15 34 1427,9-23-1218,-26 67 339,-74 170 501,80-195-847,-3-1 1,-52 72 0,73-114-288,-1 0 1,0-1 0,0 0 0,-1-1-1,-12 10 1,19-17 14,0 0 0,0 0-1,0-1 1,0 1 0,-1-1 0,1 0 0,0 0 0,-1 0 0,1 0-1,-7 1 1,8-2 46,0 0 0,0-1-1,-1 1 1,1 0 0,0-1-1,0 1 1,-1-1-1,1 0 1,0 0 0,0 0-1,0 0 1,0 0 0,0 0-1,0-1 1,1 1 0,-1 0-1,0-1 1,-1-2 0,-12-13-133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16115,'15'5'1889,"-1"2"-1145,5 2-240,4 3 1497,11 3-1257,0 5-120,11 3-104,1 3-72,-2 3-200,-1 2-80,-7 2-232,-2 0-192,-9-1-432,-2-2-328,-9-9 824,-1 1-208,-6-12-113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1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18884,'-3'5'2016,"7"0"-1375,9-5-249,7 0 1184,12-5-904,4 0-128,10-4-264,4 2-152,0 0-600,-3 0-272,-7 1-552,-5 2-1233,-17-1 1961,-15 5-432,0-3-272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17100,'17'8'1840,"9"-10"-1104,4-2-248,6-5 681,4-1-145,3 2-408,1-2-496,-5 0-664,-5 0 520,-13-6-176,-4-3-168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55 16508,'5'-16'1569,"-4"12"-1214,1 0 0,-1 0 1,0 0-1,0 0 1,-1 0-1,1-8 0,-4 9 1685,-3 8-1100,-5 11-125,0 4-429,0 1 1,-11 31-1,19-43-377,0 1 1,1 0-1,-1-1 0,2 1 0,-1 0 1,1 0-1,1 0 0,1 13 0,-1-21-15,1 1 0,-1-1 0,1 1 0,0-1 0,-1 0-1,1 1 1,1-1 0,-1 0 0,0 0 0,0 0-1,1 0 1,-1 0 0,1 0 0,0 0 0,-1 0-1,1-1 1,0 1 0,0 0 0,0-1 0,0 0-1,1 1 1,-1-1 0,0 0 0,0 0 0,1-1-1,2 2 1,7 1-63,0-1 0,0-1 0,0 1 0,17-2 0,10 2-115,-35-1 164,0-1 0,0 1 0,0 0 0,0 1 0,0-1 0,0 0 0,0 1 0,0 0 0,-1 0 0,1 0 0,-1 1 0,0-1 0,1 1 0,-1-1 0,0 1 0,-1 0 0,1 1 0,0-1 0,-1 0 0,0 1 0,0-1 0,3 8 0,-2-5 13,-2 0 0,1 0 0,-1 0 0,0 0-1,0 1 1,-1-1 0,1 0 0,-2 1-1,1-1 1,-1 0 0,1 0 0,-2 1 0,1-1-1,-4 10 1,-1-1 78,-1-1 1,0 0-1,-1 0 0,0 0 0,-1-1 0,-17 19 1,22-27-46,-1 0 0,1-1 0,-1 1 0,1-1 0,-1 0 0,0 0 0,-1-1 0,1 0 0,-1 0 0,1 0 0,-1 0 0,0-1 0,0 0 0,0 0 0,0-1 0,-1 1 0,1-1 0,0-1 0,-9 1 0,11-2-115,1 0 0,-1 0 1,1 0-1,-1-1 0,1 1 0,-1-1 0,1 0 0,0 0 0,-1 0 1,1 0-1,0 0 0,1-1 0,-1 1 0,0-1 0,1 0 1,-1 0-1,-1-4 0,-2-1-17,1-1 0,0 0 1,0-1-1,1 1 0,-4-12 0,-4-30-403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18548,'13'-17'1824,"7"4"-1200,1 0-295,8-1 999,6 1-512,5 6-1000,1-3-576,5 7 632,-4-2-160,5-3-160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18300,'-1'9'146,"0"-1"0,1 1 1,-1 0-1,2-1 0,-1 1 1,1 0-1,1-1 0,0 1 1,0-1-1,0 0 0,1 1 0,1-1 1,6 12-1,5 4 78,0-1 0,37 40 0,-33-42-152,-1 2 0,22 35-1,-32-45-66,-1 1-1,-1 1 1,-1-1-1,0 1 1,-1 0-1,0 0 1,-2 0-1,1 1 1,-2-1-1,0 17 1,-2-12 27,0 0 1,-2 0-1,0-1 1,-1 1 0,-1-1-1,-1 0 1,-12 27-1,9-27 28,-1 0-1,-1 0 1,0-1 0,-1 0-1,-1-1 1,-1-1-1,0 0 1,-2 0-1,1-2 1,-2 0-1,0-1 1,0-1-1,-1 0 1,-1-1 0,-31 13-1,49-24-81,-32 11 14,31-11 60,1 1 1,-1-1-1,1 1 1,-1-1-1,1 0 0,-1 0 1,0 0-1,1 0 1,-1 0-1,0 0 0,1 0 1,-1-1-1,1 1 1,-1 0-1,1-1 0,-1 0 1,1 1-1,-3-2 1,4 2-52,-1-1 1,1 1-1,0 0 1,0 0-1,0-1 0,-1 1 1,1 0-1,0-1 1,0 1-1,0 0 1,0-1-1,0 1 1,0 0-1,-1-1 1,1 1-1,0 0 1,0-1-1,0 1 0,0 0 1,0-1-1,0 1 1,0 0-1,1-1 1,-1 1-1,0 0 1,0 0-1,0-1 1,0 1-1,0 0 1,1-1-1,13-14 15</inkml:trace>
  <inkml:trace contextRef="#ctx0" brushRef="#br0" timeOffset="1">772 376 19268,'0'-2'1921,"14"-1"-1129,5-2-336,9-4 968,5-2-472,9-1-392,5-1-296,1 3-888,2 3-504,-12 3 888,-10 4-216,-18 4-208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2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16708,'16'1'2128,"5"-2"-1360,11-12-304,5-3 969,15-3-1001,2 1-440,11-2 240,8 0-184,-3 0-320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17764,'5'6'237,"-1"0"1,1-1-1,0 0 0,0 0 1,0-1-1,1 0 1,-1 0-1,1 0 0,0 0 1,0-1-1,1 0 1,-1 0-1,1-1 0,-1 1 1,14 1-1,-2-1-16,-1 0 0,0-1 0,1-1 0,-1-1 0,21-3 0,-30 3-157,1-2 1,-1 1 0,15-6 0,-21 7-46,0-1 0,-1 0 0,1 1-1,0-1 1,0 0 0,-1 0 0,1 0 0,0 0 0,-1-1 0,1 1 0,-1 0 0,1-1-1,-1 1 1,0-1 0,1 1 0,-1-1 0,0 1 0,0-1 0,0 0 0,0 0-1,0-2 1,-1 3-10,1 1 0,-1-1-1,0 0 1,0 1 0,0-1-1,0 1 1,0-1 0,0 0-1,0 1 1,0-1 0,0 0-1,0 1 1,-1-1 0,1 1-1,0-1 1,0 0 0,-1 1-1,1-1 1,0 1-1,-1-1 1,1 1 0,0-1-1,-1 1 1,1-1 0,-1 1-1,1 0 1,-1-1 0,1 1-1,-1-1 1,0 1 0,0-1 3,-1 1 1,0-1 0,0 1 0,0-1 0,1 1-1,-1 0 1,0 0 0,0 0 0,0 0-1,-2 0 1,-3 1 14,0 1 1,0-1-1,0 1 0,-11 5 1,9-2-4,0 0 0,0 1 0,1 0 0,0 0 0,1 1 0,-11 10 0,15-14-17,1 0 0,-1 0 0,1 0 0,0 0 0,0 0 0,0 1 0,0-1 0,0 0 0,1 1 0,0-1 0,-1 1 1,1 0-1,1-1 0,-1 1 0,0 0 0,1 0 0,0 0 0,0-1 0,0 1 0,1 5 0,0-7-2,0 0-1,0-1 1,0 1 0,0 0-1,0-1 1,0 1 0,0-1 0,1 1-1,-1-1 1,0 0 0,1 1-1,-1-1 1,1 0 0,0 0 0,-1 0-1,1 0 1,0 0 0,0-1-1,0 1 1,-1 0 0,1-1-1,0 0 1,0 1 0,0-1 0,0 0-1,0 0 1,3 0 0,7 0 1,0 0 1,-1-1-1,17-4 0,7-3 4,0-3 0,57-24 0,-53 19-38,58-16 1,-95 31 23,1 0 1,-1 1-1,1-1 1,0 1-1,-1-1 1,1 1-1,0 0 1,-1 0-1,1 0 1,0 1-1,-1-1 1,6 2-1,-7-2 4,0 1 0,-1 0 0,1 0 1,0 0-1,0 0 0,0 0 0,-1 0 0,1 0 0,0 0 0,-1 0 0,1 0 0,-1 0 0,1 0 0,-1 0 0,0 0 0,1 1 0,-1-1 0,0 0 0,0 0 0,0 0 1,0 1-1,0-1 0,0 0 0,0 0 0,0 0 0,0 1 0,-1 1 0,-4 24 67,2-16-10,1-1 1,1 1 0,-1 0-1,2 21 1,0-30-47,0 0-1,1 1 1,-1-1 0,0 0 0,1 0-1,0 0 1,-1 0 0,1 0 0,0 0-1,0 0 1,0 0 0,1-1 0,-1 1-1,0 0 1,1-1 0,-1 1 0,1-1-1,-1 1 1,1-1 0,0 1 0,-1-1-1,1 0 1,0 0 0,0 0 0,0 0-1,0 0 1,0-1 0,0 1 0,0-1-1,4 1 1,5 1 2,1-2 1,0 1-1,-1-1 0,1-1 1,-1 0-1,1-1 0,-1 0 1,15-5-1,90-37-315,-79 28 141,-14 6 49,-16 6 52,0 1-1,0 0 1,0 0 0,0 1 0,1-1-1,-1 2 1,1-1 0,9 0 0,-16 2 51,-1 0 1,1 0-1,-1 0 1,1 1 0,0-1-1,-1 0 1,1 0-1,0 0 1,-1 1 0,1-1-1,-1 0 1,1 1-1,0-1 1,-1 0 0,1 1-1,-1-1 1,1 1-1,-1-1 1,1 1 0,-1-1-1,0 1 1,1-1 0,-1 1-1,0 0 1,1-1-1,-1 1 1,0-1 0,0 1-1,1 0 1,-1-1-1,0 1 1,0 0 0,0-1-1,0 1 1,0 0-1,0-1 1,0 2 0,-5 24 36,5-23-14,-59 239-1389,56-231 1029,3-9-150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3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1 781 16067,'5'-10'526,"0"0"-1,1 0 0,1 1 0,12-15 0,44-46 172,-25 29-195,141-173 891,-145 168-1110,-3-2 0,49-95 0,-71 122-179,9-29 0,-16 42-81,0 1 0,0-1 0,-1 0 0,0 0-1,0 0 1,-2-16 0,1 24-21,0-1 0,0 0 0,0 1 0,0-1 0,0 0 0,0 1-1,0-1 1,0 1 0,0-1 0,-1 0 0,1 1 0,0-1 0,0 1 0,-1-1 0,1 1 0,-1-1-1,1 1 1,0-1 0,-1 1 0,1-1 0,-1 1 0,1 0 0,-2-2 0,2 2-1,-1 0 0,1 0 0,-1 0 0,0 1 1,1-1-1,-1 0 0,1 0 0,-1 0 0,1 0 1,-1 0-1,1 1 0,-1-1 0,1 0 0,-1 1 0,1-1 1,-1 0-1,1 1 0,-1-1 0,0 1 0,-17 22 17,8-4-17,2 0 0,0 1 0,1 0 0,1 0 0,0 0 0,2 1 0,1 0 0,-1 23 0,2 24-621,7 79 0,-1-80-496,-2-12-1396,-7 58 0,2-81 1465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15995,'0'3'1417,"12"-5"-833,14-6-184,20-8 768,9-1-512,12-3-160,5-5-15,4 3-257,-2-1-272,-8 8-745,-7-2 705,-19 3-136,-7-9-120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45 13179,'1'-2'207,"-1"0"0,1 0 0,0 0 1,-1-1-1,1 1 0,-1 0 0,0-1 0,0 1 0,0 0 1,0-1-1,-1-4 0,1 7-132,-1-1 0,1 0 0,-1 0 0,1 0 0,-1 1-1,1-1 1,-1 0 0,1 1 0,-1-1 0,0 1 0,1-1 0,-1 0 0,0 1 0,0-1 0,1 1-1,-1 0 1,0-1 0,0 1 0,0 0 0,1-1 0,-1 1 0,0 0 0,0 0 0,0 0 0,0 0-1,0 0 1,0 0 0,0 0 0,1 0 0,-1 0 0,0 0 0,0 0 0,0 0 0,-1 1 0,-4 1 152,0 0 1,0 0 0,0 0 0,0 1-1,0 0 1,1 0 0,-1 1 0,1-1-1,0 1 1,-8 8 0,-7 7 157,-19 26 1,27-30-196,-26 32 106,2 1 1,-30 54 0,48-70-210,1 0 1,2 2 0,1 0-1,-15 54 1,27-78-76,0 0 0,0 0 0,1 0 0,0 0 0,1 0 0,0 0 0,1 0 0,0-1 0,3 17 0,-2-20-10,0-1-1,0 1 1,1-1 0,-1 0 0,1 0 0,0 0 0,0 0 0,1 0 0,0-1 0,0 1 0,0-1 0,0 0 0,0 0 0,1-1 0,0 1 0,0-1 0,9 5 0,-6-5 0,1 1 0,0-2 0,0 1 1,0-1-1,0 0 0,0-1 0,0 0 0,0-1 1,0 0-1,0 0 0,18-3 0,-21 2 12,-1 0 0,1 0 0,-1 0 1,0-1-1,0 0 0,0 0 0,0 0 0,0-1 0,0 0 0,0 1 0,-1-2 0,0 1 0,1 0 0,-1-1 0,-1 0 0,1 0 0,0 0 0,-1-1 1,0 1-1,0-1 0,3-6 0,-5 10 2,0-1 0,0 0 1,-1 0-1,1 1 0,-1-1 0,1 0 1,-1 0-1,0 0 0,0 0 1,0 0-1,0 0 0,0 1 0,0-1 1,0 0-1,-1 0 0,1 0 1,0 0-1,-1 0 0,0 1 0,1-1 1,-1 0-1,-2-2 0,1 2 4,0 0 0,0 0 0,0 0 0,0 0 0,-1 1 0,1-1 0,0 0 0,-1 1 0,0 0 0,1 0 0,-1 0 0,0 0 0,-3-1 0,-5 0 16,0 0 0,-1 1 0,1 0 0,0 1-1,-1 0 1,-16 3 0,20-2-232,0 0-1,0 1 1,-1 0-1,1 0 1,0 1-1,1 0 0,-14 6 1,13-2-115,8-7 304,0 1-1,0-1 0,0 0 1,0 0-1,0 1 0,0-1 1,0 0-1,0 0 0,0 0 1,0 1-1,0-1 0,0 0 1,0 0-1,1 0 0,-1 1 1,0-1-1,0 0 0,0 0 1,0 0-1,0 0 0,0 1 1,1-1-1,-1 0 0,0 0 1,0 0-1,0 0 0,0 0 1,1 1-1,-1-1 0,0 0 1,0 0-1,0 0 0,1 0 1,-1 0-1,0 0 0,0 0 1,0 0-1,1 0 0,-1 0 1,0 0-1,0 0 0,0 0 1,1 0-1,-1 0 0,0 0 1,1 0-1,16 2-421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2:5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12323,'24'14'270,"1"0"0,0-2 0,1-1 0,0 0 0,1-2 0,0-2 0,0 0 0,31 3 0,33 0-262,105-3-1,-149-6 83,967-16 5,-665 5-83,285-7 160,612-13 900,-230-11-680,-165-13-1166,-796 51 644,-18-4-52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16988,'-5'9'1296,"3"0"-992,-1-1-120,9-12 512,8 1-88,8-7-296,5 4-88,6-2-80,6 3 8,4 1-32,0 0-112,0 4-336,-6-2-248,-5 5-384,-8-3-1632,-11-1 2111,-10-2-359,-15 1-312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15787,'6'2'1689,"4"0"-1193,3-2-208,5 1 640,5 1-312,1 1-168,5 2-472,3 1-392,-1-2 360,4 6-88,3-5-96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19452,'-11'22'3357,"-15"49"-2608,12-30-597,-10 33 174,22-67-267,0 0 0,1 0-1,0 0 1,1 0-1,0 0 1,0 1 0,0-1-1,2 8 1,-2-13-34,1 0 0,0 0 0,-1 0 0,1-1 0,0 1 0,0 0 0,1 0 0,-1 0 1,0-1-1,0 1 0,1-1 0,-1 1 0,1-1 0,0 1 0,-1-1 0,1 0 0,0 0 0,0 0 0,-1 0 0,1 0 0,0 0 0,0 0 0,0-1 0,0 1 1,0-1-1,0 0 0,0 1 0,1-1 0,-1 0 0,0 0 0,0 0 0,0 0 0,3-1 0,6 0-13,0-1-1,-1 0 1,1-1-1,-1 0 1,12-5-1,-10 3-217,-1-1-1,1 0 0,-1 0 0,0-1 0,0-1 0,-1 0 1,0 0-1,0-1 0,11-14 0,-1-5-277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16716,'-6'14'1584,"-1"10"-1000,0 4-200,0 7 752,1 5-223,2 5-249,1-1-136,3-1-248,0-3-208,6-5-600,1-6-216,0-18 600,2-8-136,1-13-169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13 168 16556,'-3'5'487,"2"-4"-292,0 1 0,0 0 1,0 0-1,0-1 0,0 1 0,0 0 1,0 0-1,0 0 0,0 3 1,1-5-137,0 1 1,1 0 0,-1-1 0,0 1 0,0 0 0,1-1 0,-1 1 0,1-1 0,-1 1 0,0 0 0,1-1 0,-1 1 0,1-1 0,-1 1 0,1-1 0,-1 1 0,1-1 0,0 0 0,-1 1 0,1-1 0,0 0-1,-1 1 1,1-1 0,0 0 0,-1 0 0,1 0 0,0 0 0,-1 1 0,1-1 0,0 0 0,-1 0 0,1 0 0,0 0 0,1-1 0,49 3 893,1-2 1,87-11 0,-98 7-752,468-65-459,-496 67 99,9-1-183,27-8 1,-45 10 137,1-1-1,0 0 1,-1 1 0,1-2-1,-1 1 1,0 0-1,0-1 1,0 0 0,0 0-1,0 0 1,6-6-1,-9 7 56,0 0-1,0-1 1,0 1-1,-1 0 1,1 0-1,0-1 0,-1 1 1,1 0-1,-1-1 1,0 1-1,0 0 1,0-1-1,0 1 0,0-1 1,-1 1-1,1 0 1,-1-1-1,1 1 1,-3-4-1,-4-17-616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56 13747,'2'-1'213,"0"0"-1,0 0 1,-1 0 0,1-1 0,0 1-1,0-1 1,-1 1 0,1-1-1,-1 0 1,0 1 0,0-1 0,1 0-1,0-3 1,-2 5-127,1-1-1,-1 0 1,0 0 0,0 1-1,0-1 1,0 0 0,0 0-1,0 0 1,0 1 0,0-1-1,0 0 1,0 0 0,0 0-1,0 1 1,0-1 0,-1 0 0,1 0-1,0 0 1,-1 1 0,1-1-1,0 0 1,-1 1 0,1-1-1,-1 0 1,1 1 0,-1-1-1,0 1 1,1-1 0,-1 0-1,0 1 1,1 0 0,-1-1-1,0 1 1,1-1 0,-1 1-1,0 0 1,0-1 0,1 1-1,-1 0 1,-1 0 0,-5-2 140,1 1 1,-1-1-1,1 2 1,-1-1-1,0 1 0,1 0 1,-1 0-1,0 1 1,1 0-1,-1 0 1,1 0-1,-1 1 1,1 0-1,0 0 1,-1 1-1,1 0 1,-6 4-1,-3 1-64,0 2 0,1 0 0,1 0 1,-1 2-1,-17 19 0,10-7-85,2 1 1,1 1 0,1 0 0,1 1 0,1 1-1,2 1 1,1 0 0,1 1 0,1 0-1,2 0 1,1 1 0,-4 41 0,11-63-66,-1 1 1,1-1 0,1 0 0,0 1-1,0-1 1,1 0 0,0 1 0,0-1 0,1 0-1,6 13 1,-6-17-9,0 0 0,0 0 0,1 0 0,0-1 0,0 1 0,0-1-1,0 0 1,1 0 0,-1 0 0,1-1 0,0 0 0,0 0 0,0 0 0,1 0 0,-1-1 0,1 0-1,10 3 1,-4-2 9,0-1 0,0-1 0,0 0 0,0 0 0,0-1 0,0-1-1,0 0 1,0 0 0,0-1 0,0-1 0,0 0 0,-1-1 0,1 0-1,-1 0 1,0-1 0,20-13 0,-29 17 2,0-1 1,0 1-1,0 0 0,-1-1 1,1 0-1,0 1 0,-1-1 1,1 0-1,-1 0 0,1 0 1,-1 0-1,0 0 0,0 0 0,0 0 1,0 0-1,0-1 0,-1 1 1,1 0-1,0 0 0,-1-1 1,0 1-1,0 0 0,0-1 1,0 1-1,0-5 0,-1 4 6,0 0 0,-1 0 0,1 1 0,-1-1 0,1 1 0,-1-1 0,0 1 1,0 0-1,0-1 0,0 1 0,0 0 0,0 0 0,-1 1 0,1-1 0,-1 0 0,1 1 0,-1-1 0,0 1 0,-5-2 0,-2 0-133,0 0 0,-1 1 0,1 0 0,-1 0 0,1 1 0,-1 0 0,0 1 1,1 1-1,-1-1 0,0 2 0,1-1 0,-17 6 0,13 0-688,13-7 783,1 0 0,0 1 0,0-1 0,-1 0 0,1 0 0,0 0 0,0 0 0,0 1 0,-1-1 0,1 0 0,0 0 0,0 1 0,0-1 0,0 0 0,0 0-1,0 1 1,-1-1 0,1 0 0,0 0 0,0 1 0,0-1 0,0 0 0,0 0 0,0 1 0,0-1 0,0 0 0,0 1 0,0-1 0,0 0 0,0 0 0,0 1-1,0-1 1,1 0 0,-1 0 0,0 1 0,0-1 0,0 0 0,0 0 0,0 1 0,1-1 0,-1 0 0,0 0 0,0 0 0,0 1 0,1-1 0,8 5-629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13819,'-57'7'1466,"65"-2"-888,7-2-427,289 7-159,-181-9-215,973 49-512,-295-7 718,805 4 136,1-56 810,-1390 1-742,678-3 313,-800 16-442,-25 4 18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13995,'0'0'82,"0"-1"1,1 1-1,-1 0 1,0 0-1,1 0 1,-1-1-1,0 1 1,1 0-1,-1 0 1,1 0-1,-1 0 1,0 0-1,1 0 0,-1 0 1,0 0-1,1 0 1,-1 0-1,1 0 1,-1 0-1,0 0 1,1 0-1,-1 0 1,0 0-1,1 0 0,-1 0 1,0 1-1,1-1 1,-1 0-1,1 0 1,1 12 1847,-11 25 365,5-25-1916,-7 42 206,3 0 1,2 1 0,1 70 0,5-112-530,-1-8-33,1-1 0,0 0 0,0 1 0,0-1 0,1 0 0,-1 0 0,1 1 0,0-1 0,0 0 0,1 0 0,-1 0 0,1 0 0,3 6 0,-4-9-5,0 0 0,0-1-1,0 1 1,-1-1 0,1 1-1,0-1 1,0 1 0,0-1-1,0 0 1,0 1 0,0-1-1,0 0 1,0 0 0,0 0-1,0 0 1,0 1 0,0-1-1,0-1 1,0 1 0,0 0-1,0 0 1,0 0 0,0 0-1,0-1 1,0 1 0,0-1-1,0 1 1,0 0 0,0-1-1,0 0 1,-1 1 0,1-1-1,0 1 1,0-1 0,0-1-1,29-28 461,18-36 308,-29 40-457,32-38 0,-50 63-325,0-1 0,0 1 0,1 0 0,-1-1 0,1 1 0,-1 0 0,1 0 0,-1 0 0,1 0 0,0 0 0,-1 0 0,1 0 0,0 1 0,0-1 0,0 1 0,-1-1 0,1 1-1,0 0 1,0-1 0,0 1 0,3 0 0,-3 1-5,-1 0-1,1 0 1,0 0 0,-1 0-1,1 0 1,-1 0-1,1 0 1,-1 0 0,0 0-1,0 1 1,1-1-1,-1 1 1,0-1 0,0 1-1,0-1 1,0 1-1,-1-1 1,1 1 0,0 0-1,-1 0 1,1-1-1,0 4 1,3 14-78,-1 0 0,1 31-1,-2-22-574,2-13-611,-4-15 1239,0 0 1,0 0-1,0 0 1,0 0-1,0 1 1,1-1-1,-1 0 1,0 0-1,0 0 0,0 0 1,0 0-1,1 0 1,-1 0-1,0 0 1,0 0-1,0 0 1,0 0-1,1 0 0,-1 0 1,0 0-1,0 0 1,0 0-1,0 0 1,1 0-1,-1 0 1,0 0-1,0 0 0,0 0 1,0 0-1,0 0 1,1 0-1,-1 0 1,0 0-1,0 0 1,0-1-1,0 1 0,0 0 1,1 0-1,-1 0 1,0 0-1,15-24-955,-2-5 205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16468,'-2'1'284,"-1"0"1,1 0 0,-1 0 0,1 0-1,-1 0 1,1 0 0,0 0 0,-1 1 0,1-1-1,0 1 1,0 0 0,0 0 0,0 0-1,0 0 1,1 0 0,-1 0 0,-1 2 0,-25 42 615,22-36-825,1 1 0,1-1-1,0 1 1,1 0 0,0 0-1,0 0 1,1 0 0,0 0-1,1 0 1,1 1 0,1 15-1,-1-25-65,0-1 0,0 1 0,0-1 0,0 1-1,1-1 1,-1 1 0,1-1 0,-1 0 0,1 1-1,-1-1 1,1 0 0,0 1 0,0-1 0,0 0 0,0 0-1,0 0 1,0 0 0,1 1 0,-1-1 0,0-1 1,0 1-1,0-1 1,0 0-1,0 0 1,0 1-1,0-1 1,0 0-1,0 0 1,0 0-1,0 0 0,0 0 1,0 0-1,0 0 1,0-1-1,0 1 1,0 0-1,0 0 1,1-1-1,3-2 28,1 0 0,-1 0 1,0-1-1,0 1 0,-1-1 0,1 0 0,3-5 0,10-10 243,25-36 1,-37 45-169,0 0 0,0 0 0,-1-1 0,0 1 0,-1-1 0,4-13 0,-33 71 343,18-27-429,0 1 0,1 0 0,1 0 0,-2 26 0,6-45-22,1-1 1,0 1 0,0-1-1,0 1 1,0-1 0,0 1-1,0-1 1,0 1 0,0-1-1,1 1 1,-1-1 0,1 1-1,-1-1 1,1 1 0,-1-1-1,1 0 1,0 1 0,0-1-1,0 0 1,-1 0 0,1 0-1,2 2 1,-1-2 2,-1-1 1,0 1-1,1-1 1,-1 0-1,1 1 1,-1-1-1,1 0 0,-1 0 1,1 0-1,-1 0 1,1 0-1,-1-1 0,1 1 1,-1 0-1,0-1 1,1 1-1,-1-1 0,1 1 1,-1-1-1,0 0 1,0 0-1,1 1 1,0-2-1,57-42 197,-48 35-175,0 0-1,0 1 0,1 0 0,0 1 1,0 0-1,0 1 0,1 0 0,14-4 1,-25 10-30,0-1 0,0 1 0,0 0 0,1 0 1,-1 0-1,0 0 0,0 0 0,0 1 0,0-1 1,0 1-1,0-1 0,0 1 0,0 0 0,0-1 1,0 1-1,0 0 0,0 1 0,-1-1 0,1 0 1,0 0-1,-1 1 0,1-1 0,-1 1 0,1-1 1,-1 1-1,0 0 0,0-1 0,1 1 0,-1 0 1,0 0-1,1 3 0,2 7-11,1 1 0,-1-1 1,-1 1-1,2 14 0,-1-6 1,-3-20 11,-1 0 0,0 1 0,0-1 0,1 1 1,-1-1-1,0 1 0,1-1 0,0 0 0,-1 1 0,1-1 1,0 0-1,0 0 0,-1 1 0,1-1 0,0 0 1,0 0-1,1 0 0,-1 0 0,0 0 0,0 0 0,0 0 1,0-1-1,3 2 0,-2-2 0,0 0 0,-1 0 1,1 0-1,0-1 0,-1 1 0,1 0 1,0-1-1,-1 0 0,1 1 0,0-1 1,-1 0-1,1 0 0,-1 0 0,0 1 1,1-2-1,-1 1 0,0 0 0,1 0 1,-1 0-1,1-3 0,18-19 7,9-11-45,-27 32 26,0 0 1,1 0 0,-1 0 0,0 0 0,1 0 0,-1 1-1,1 0 1,-1-1 0,1 1 0,0 0 0,4-1 0,-6 2 5,0 0 1,0 0 0,0 0-1,-1 0 1,1 0 0,0 0 0,0 0-1,0 0 1,0 1 0,0-1-1,-1 0 1,1 1 0,0-1-1,0 0 1,0 1 0,-1-1 0,1 1-1,0-1 1,-1 1 0,1 0-1,0-1 1,-1 1 0,1 0-1,-1-1 1,1 1 0,-1 0-1,1 0 1,-1-1 0,0 1 0,1 1-1,7 29-93,-7-23 73,1 3-5,-2-6 22,1 0 1,0 0-1,0 0 0,1 1 0,4 8 0,-6-13 10,1 0-1,-1 0 1,1 0-1,0 0 0,-1-1 1,1 1-1,0 0 1,0 0-1,0-1 1,0 1-1,0 0 0,0-1 1,-1 1-1,1-1 1,1 1-1,-1-1 1,0 0-1,0 1 0,0-1 1,0 0-1,0 0 1,0 0-1,0 0 1,0 0-1,0 0 0,1 0 1,-1 0-1,0 0 1,0 0-1,0 0 1,0-1-1,0 1 0,2-1 1,10-6 2,1 1 1,-1-2 0,-1 0-1,1 0 1,-1-2-1,15-13 1,1-1 0,-8 7-43,-9 8-13,0-1-1,0 2 0,1-1 0,0 2 0,0-1 0,1 2 1,17-7-1,-29 12 44,0 1-1,0 0 1,-1 0 0,1-1 0,0 1 0,0 0 0,0 0-1,0 0 1,-1 0 0,1 0 0,0 0 0,0 0-1,0 1 1,-1-1 0,1 0 0,0 0 0,0 1 0,0-1-1,-1 0 1,1 1 0,0-1 0,-1 1 0,1-1 0,0 1-1,-1-1 1,1 1 0,-1-1 0,1 1 0,0-1-1,-1 1 1,1 0 0,-1 0 0,0-1 0,1 1 0,-1 0-1,0 0 1,1-1 0,-1 1 0,0 0 0,0 0-1,0-1 1,0 1 0,0 0 0,0 0 0,0 0 0,0 0-1,0 1 1,0 6-49,-1 1 0,0-1 1,-3 15-1,2-15 51,-5 17-18,5-20-103,0 1 0,1-1 0,-1 1 0,1-1 0,0 1 0,0 0 0,1 0-1,0 10 1,0-15 108,0-1-1,0 0 0,0 1 0,0-1 0,0 0 0,0 0 0,0 1 0,0-1 0,1 0 0,-1 1 0,0-1 0,0 0 0,0 0 1,0 1-1,0-1 0,0 0 0,1 0 0,-1 1 0,0-1 0,0 0 0,0 0 0,0 0 0,1 1 0,-1-1 0,0 0 1,0 0-1,1 0 0,-1 0 0,0 0 0,0 1 0,1-1 0,-1 0 0,0 0 0,1 0 0,-1 0 0,0 0 0,0 0 0,1 0 1,-1 0-1,0 0 0,0 0 0,1 0 0,-1 0 0,0 0 0,1 0 0,-1 0 0,0 0 0,0-1 0,1 1 0,-1 0 1,0 0-1,0 0 0,1 0 0,-1 0 0,0-1 0,0 1 0,0 0 0,1 0 0,-1 0 0,0-1 0,0 1 0,1-1 1,9-16-343,2-10-130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16067,'-9'26'832,"2"0"-1,1 1 1,1 0-1,1 0 0,2 1 1,0-1-1,2 1 0,1-1 1,6 34-1,-5-51-766,0-1 1,0 0-1,1 0 0,0 0 0,1 0 1,0-1-1,10 16 0,-13-23-65,0 1 0,0 0 0,0-1 0,0 1 0,1 0 1,-1-1-1,1 0 0,-1 1 0,1-1 0,-1 0 0,1 0 0,0 0 0,-1 0 0,1 0 0,0 0 0,0 0 0,0-1 0,0 1 0,0 0 0,0-1 0,0 0 0,0 0 0,0 1 0,0-1 0,0 0 0,0 0 0,0-1 1,0 1-1,0 0 0,-1-1 0,1 1 0,0-1 0,0 0 0,0 0 0,0 1 0,0-1 0,-1 0 0,1-1 0,0 1 0,-1 0 0,1 0 0,-1-1 0,2-1 0,9-10-16,0-1-1,-2 0 0,1 0 1,-2-1-1,0-1 0,-1 0 1,0 0-1,-1 0 0,7-27 1,-14 44 16,-26 99 520,24-90-455,1 0-1,0 0 1,0 0 0,1 0 0,0 0-1,1 0 1,0 0 0,4 15 0,-5-23-88,1-1 0,-1 1 0,1 0 1,0 0-1,-1 0 0,1-1 1,0 1-1,0-1 0,1 1 1,-1 0-1,0-1 0,0 0 0,1 1 1,-1-1-1,1 0 0,-1 0 1,1 0-1,0 0 0,-1 0 1,1 0-1,0 0 0,-1 0 0,1-1 1,0 1-1,0-1 0,0 1 1,0-1-1,0 0 0,0 0 1,3 0-1,-2 0-59,1-1 0,-1 1 1,0-1-1,0 0 1,0 0-1,0 0 0,-1-1 1,1 1-1,0-1 0,0 1 1,-1-1-1,1 0 0,-1 0 1,0 0-1,1 0 0,-1-1 1,0 1-1,2-4 0,11-27-340,-3-9-137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20364,'-4'9'1433,"0"5"-1257,1-2-312,6-1-200,3-1 496,4-3-224,-3 2-152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28 220 15699,'-9'43'1659,"-8"61"1030,16-95-2420,1 1 0,-1 0 1,2 0-1,0 0 0,0-1 0,0 1 1,1 0-1,4 10 0,-6-18-244,1 0 0,0 0-1,0 0 1,-1 0 0,1 0 0,0 0-1,0-1 1,1 1 0,-1 0 0,0 0-1,1-1 1,-1 1 0,1-1 0,-1 1-1,1-1 1,0 0 0,-1 1 0,1-1-1,0 0 1,0 0 0,0 0 0,0-1-1,0 1 1,0 0 0,0-1 0,0 1-1,0-1 1,1 0 0,-1 0 0,0 0-1,0 0 1,0 0 0,0 0 0,0 0-1,1-1 1,-1 1 0,0-1 0,0 0 0,0 1-1,0-1 1,2-1 0,4-3 8,1 0 0,-1 0-1,0 0 1,0-1 0,-1 0 0,0-1 0,13-14 0,-5 0-39,-1-1 0,-1 0 0,0-1 1,-2 0-1,-1-1 0,-1 0 0,0 0 0,-2-1 0,-1-1 0,-1 1 0,2-39 0,-6 56-45,-1-1 0,0 1 0,0 0-1,-1-1 1,0 1 0,0-1 0,-4-9-1,4 16 39,1 0-1,-1 0 0,0 0 0,0 0 0,0 0 1,0 0-1,-1 0 0,1 0 0,-1 1 1,1-1-1,-1 1 0,1-1 0,-1 1 0,0-1 1,1 1-1,-1 0 0,0 0 0,0 0 1,0 0-1,0 0 0,0 0 0,0 1 1,-1-1-1,1 1 0,0-1 0,0 1 0,0 0 1,0 0-1,-1 0 0,1 0 0,-4 1 1,-2 0 68,0 1 0,0 0 0,0 1 0,1 0 0,-1 0 1,1 1-1,0 0 0,0 0 0,0 0 0,1 1 0,-1 0 1,1 1-1,0-1 0,1 1 0,-1 0 0,1 0 0,1 1 1,-9 13-1,13-19-48,-1 0-1,1 0 1,0 0 0,-1 0 0,1 0-1,0 1 1,0-1 0,0 0 0,0 0 0,0 0-1,0 0 1,0 0 0,0 0 0,0 0-1,0 1 1,1-1 0,-1 0 0,0 0-1,1 0 1,-1 0 0,1 0 0,-1 0 0,1 0-1,0 0 1,-1-1 0,1 1 0,0 0-1,-1 0 1,1 0 0,0-1 0,0 1 0,0 0-1,0-1 1,0 1 0,0-1 0,0 1-1,0-1 1,0 1 0,0-1 0,2 1-1,7 1 62,-1 1 0,1-1 0,19 1 0,-11-1-34,-9-1-55,0 1-1,0 0 1,-1 0 0,1 1 0,-1 0 0,1 1 0,-1-1 0,0 2 0,0-1 0,-1 1 0,1 0 0,-1 1 0,0-1 0,0 2 0,-1-1 0,0 1 0,0 0-1,-1 0 1,1 0 0,-2 1 0,1 0 0,-1 0 0,0 0 0,-1 0 0,0 1 0,0-1 0,-1 1 0,3 13 0,-3-6-61,0-1 1,-1 1-1,-1 0 1,0-1-1,-1 1 1,-1-1-1,0 1 1,-6 16-1,1-15-32,7-16 111,0-1 0,0 0 1,0 1-1,0-1 0,0 0 0,0 0 1,0 1-1,0-1 0,-1 0 0,1 1 1,0-1-1,0 0 0,0 0 0,-1 1 1,1-1-1,0 0 0,0 0 1,-1 1-1,1-1 0,0 0 0,0 0 1,-1 0-1,1 1 0,0-1 0,-1 0 1,1 0-1,0 0 0,-1 0 0,1 0 1,0 0-1,-1 0 0,1 0 1,0 0-1,-1 0 0,1 0 0,0 0 1,-1 0-1,1 0 0,0 0 0,-1 0 1,1 0-1,-7-16-133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25 12603,'8'-11'587,"5"-3"2020,-20 32-331,-110 237 604,-19 38-3825,134-289 892,1-1 20,-1 0 0,1 0 0,-1 0 0,1-1 0,-1 1 0,0 0 0,0-1 0,0 1 0,-1-1 0,1 0 0,-5 4 0,-2-4-290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16796,'7'6'1520,"0"5"-1176,2 5-144,4 4 816,4 5-664,2 2-128,3 3-24,6 3-168,0 1-304,5-4-256,0-1 464,0-2-104,-4-7-64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22573,'-4'1'1632,"6"-1"-1368,2 2-120,10-6 400,8-2-184,6-1-360,4 1-280,2 0-576,-1 2-336,-5 1 928,-4 0-240,-13-1-152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16940,'-3'13'1616,"3"-1"-1168,10-8-200,1 0 744,9-4-504,3-1-200,5-5-656,0-2 104,-1-5 240,-1-3-144,-6-1-88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13491,'-1'6'1319,"3"-6"-267,10-11 433,19-28 239,-27 34-1400,53-69 2309,76-133 0,-137 218-2544,0-1 0,0 1 0,-1 11 0,-3 5-78,-7 21-538,1 1-1,3 0 1,-7 74-1,19-113 151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17140,'3'-13'299,"0"1"-1,2-1 1,-1 1 0,1 0 0,1 1 0,0-1 0,1 1 0,0 0 0,0 1-1,1 0 1,1 0 0,0 0 0,17-13 0,-18 16-175,0 0 0,1 1 0,0 0 0,0 1 0,0 0 0,1 0 0,0 1 0,0 0 0,0 1 0,0 0 0,1 0 0,-1 1 0,1 1 0,0 0 0,-1 0 0,21 2 0,-28-1-120,0 1 0,0-1 0,-1 0 0,1 1 1,0 0-1,0 0 0,0 0 0,-1 0 0,1 0 1,0 0-1,-1 1 0,1-1 0,-1 1 0,0 0 1,0 0-1,1 0 0,-1 0 0,0 0 0,-1 0 1,1 0-1,0 1 0,-1-1 0,1 1 0,-1-1 1,0 1-1,1 0 0,-1-1 0,-1 1 0,1 0 0,0 0 1,-1 0-1,1 3 0,-1 2-15,0-1-1,-1 0 1,0 0 0,0 0-1,-1 0 1,0-1 0,0 1-1,0 0 1,-1-1-1,0 1 1,0-1 0,-7 9-1,-10 11-25,-1-2 0,-1 0-1,-48 40 1,-18 18 28,76-70 19,1 1 0,1 0 0,0 1 0,-15 29 0,22-38-8,1 0-1,-1 1 1,1-1 0,1 1-1,-1-1 1,1 1-1,0 0 1,0-1 0,1 1-1,0 0 1,0 0-1,0-1 1,1 1-1,-1 0 1,2-1 0,2 10-1,-3-10 1,2-1-1,-1 1 1,0-1 0,1 0-1,0 0 1,0 0-1,0 0 1,1 0 0,-1-1-1,1 0 1,0 1-1,0-1 1,0-1-1,0 1 1,0 0 0,1-1-1,-1 0 1,1 0-1,8 2 1,6 0-25,0 0 0,0-2 0,1 0 0,-1-1-1,1-1 1,0-1 0,-1 0 0,1-2 0,-1 0 0,0-1 0,0-1 0,0-1-1,-1 0 1,28-15 0,-40 18-103,1-1-1,-1 0 1,1-1-1,9-8 1,-15 12 107,1-1 1,-1 0 0,1 1 0,-1-1 0,0 0 0,0 0 0,0 0 0,0 0 0,0 0-1,0 0 1,0 0 0,-1 0 0,1 0 0,-1 0 0,0 0 0,1-1 0,-1 1 0,0 0-1,-1-4 1,-5-19-280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18484,'-1'40'1544,"-5"1"-1296,-1 2-152,0-2 408,7-2-928,-3-10 464,3-5-136,1-8-104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20204,'1'-2'188,"6"-8"242,0 1 1,1 0 0,0 0-1,9-7 1,-16 15-404,1 0 0,-1-1 1,0 1-1,1 0 0,0 0 1,-1 0-1,1 0 0,0 0 1,-1 0-1,1 1 0,0-1 1,0 0-1,0 1 1,0 0-1,0-1 0,-1 1 1,1 0-1,0 0 0,0 0 1,0 0-1,0 0 0,0 0 1,0 1-1,0-1 0,0 1 1,-1-1-1,1 1 0,0 0 1,0 0-1,-1 0 0,1 0 1,0 0-1,1 1 0,-1 0-25,-1 0-1,1 1 1,-1-1-1,1 0 1,-1 0-1,0 1 0,0-1 1,0 1-1,0-1 1,0 1-1,-1 0 1,1-1-1,-1 1 1,1 0-1,-1-1 1,0 1-1,0 0 0,0-1 1,-1 1-1,1 0 1,-1-1-1,-1 5 1,-1 6 44,-1 0 0,-12 24 0,-19 30 231,24-50-133,2 1 0,0-1 1,0 2-1,2-1 1,1 1-1,-8 34 0,13-51-133,1 0 1,0 0-1,0 1 0,0-1 0,0 0 0,0 0 1,0 1-1,0-1 0,1 0 0,-1 0 0,1 1 0,0-1 1,-1 0-1,1 0 0,0 0 0,0 0 0,1 0 0,-1 0 1,0 0-1,3 2 0,-2-2-76,0-1 1,0 0-1,0 0 0,1 0 1,-1 0-1,0 0 0,1 0 1,-1 0-1,0-1 0,1 1 0,-1-1 1,1 0-1,-1 0 0,1 0 1,-1 0-1,1 0 0,-1-1 1,1 1-1,2-2 0,2 1-22,-1-1-1,0-1 1,0 1-1,0-1 0,-1 0 1,7-5-1,13-9-312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19348,'-6'34'1288,"-1"1"-1288,2-1-248,3-1 448,0-3-96,2-6-104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20212,'5'-1'191,"1"-1"-1,0 1 0,-1 0 1,1 0-1,-1 1 0,1-1 0,0 1 1,0 0-1,-1 1 0,1 0 1,0 0-1,-1 0 0,10 3 1,-12-3-185,-1 1 1,1-1 0,-1 0-1,0 1 1,1-1 0,-1 1-1,0 0 1,0 0 0,0 0-1,0 0 1,0 0 0,-1 0-1,1 0 1,0 0 0,-1 1-1,0-1 1,0 1 0,0-1-1,0 1 1,0 0 0,0-1-1,0 1 1,-1 0 0,0-1 0,1 1-1,-1 0 1,0 0 0,0-1-1,0 1 1,-1 3 0,-1 1 6,0-1 1,0 0 0,0 0 0,0 0 0,-1-1 0,0 1 0,0-1 0,-1 1 0,1-1 0,-1 0 0,0 0-1,-1-1 1,1 1 0,-11 7 0,-4 6 359,29-18 15,11-2-281,-14 1-52,-2 0-71,0 1 0,0 0 0,0 0 1,-1 0-1,1 0 0,0 1 0,0 0 1,-1 0-1,1 0 0,0 0 0,-1 1 1,1 0-1,-1 0 0,0 0 0,1 1 1,-1-1-1,5 5 0,-6-4 9,-1-1-1,0 1 1,0 0 0,0 0 0,0-1-1,0 1 1,-1 1 0,1-1-1,-1 0 1,0 0 0,0 0-1,0 1 1,0-1 0,-1 1-1,1-1 1,-1 0 0,0 1 0,0-1-1,0 1 1,0-1 0,-1 1-1,1-1 1,-1 0 0,0 1-1,-2 3 1,1 0 109,-1-1 0,0 0 0,0 0 0,-1 0 0,0 0 0,0 0-1,0-1 1,-1 0 0,0 0 0,0 0 0,0 0 0,-7 4 0,7-6-24,1 0 1,-1 0-1,1 0 1,-1-1-1,0 0 0,0 0 1,0 0-1,0-1 1,0 1-1,0-1 0,0-1 1,-1 1-1,1-1 1,0 0-1,-1 0 1,-6-1-1,10 1-127,0-1 1,0 1-1,0-1 1,0 0-1,0 0 0,0 1 1,1-1-1,-1-1 0,0 1 1,1 0-1,-1 0 1,1-1-1,-1 1 0,1 0 1,-1-1-1,1 0 0,0 1 1,0-1-1,0 0 1,0 0-1,0 1 0,0-1 1,0 0-1,1 0 0,-1 0 1,1 0-1,-1 0 1,1 0-1,0 0 0,0 0 1,0 0-1,0 0 1,0 0-1,0-3 0,5-16-411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23 384 19900,'-7'36'1817,"1"-3"-1377,0-8-632,2-4 696,4-7-392,2-4-120,3-22-144</inkml:trace>
  <inkml:trace contextRef="#ctx0" brushRef="#br0" timeOffset="1">274 0 20140,'-9'22'1777,"-8"6"-1409,-3 4-144,0 5 656,9-1-560,3-2 0,8-3-176,9-4-88,7-11-88,5-6-40,6-9-304,2-4-208,-3-7-576,0-3-17,-5-8 841,-5-2-232,-2 1-160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18220,'-15'35'1824,"5"4"-1240,2-2-216,5 2 913,3-5-393,3-2-1104,5-6-240,8-22 384,4-11-176,4-17-72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3:2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17716,'764'-4'-1119,"-1"-43"-472,1182-119 3683,-1076 77-355,-157-14 587,-519 65-1942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4:1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12779,'-50'25'1645,"68"-19"-1259,591 67 74,5-54-485,-164-21 27,613 8-2,32-6 7,-506-31-91,424-12-64,978 53 212,-526 3 152,-463-16 143,-915 3 76,150 18 1,-130 3-814,-99-21 86,-10-12 105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13619,'-1'0'199,"14"6"-123,12-1-29,-1-1 1,1-1-1,0-1 0,0-1 1,0-1-1,31-4 1,278-31 339,-42 4 85,332-29 681,-5-25-143,-548 73-918,109-21-92,-173 32-153,-1 0 1,1-1-1,0 0 1,-1 0-1,1-1 1,-1 0-1,0 0 1,9-6-1,-15 9 135,1-1 0,-1 0 0,0 1 0,1-1 0,-1 0 0,0 1 0,1-1 0,-1 0-1,0 1 1,0-1 0,0 0 0,1 0 0,-1 1 0,0-1 0,0 0 0,0 0 0,0 1 0,0-1-1,-1 0 1,1 0 0,0 1 0,0-1 0,0 0 0,-1 0 0,1 1 0,0-1 0,-1 0 0,1 1-1,0-1 1,-1 0 0,1 1 0,-1-1 0,1 1 0,-1-1 0,0 1 0,1-1 0,-1 1-1,1-1 1,-2 0 0,-20-16-414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16796,'-28'23'1439,"23"-20"-1369,1 0 0,0 0 0,0 0 0,0 1 0,1-1 0,-1 1 0,1 0 0,0 0 0,0 0 0,-4 8 0,1 2 64,1 0 0,0 1 0,1-1 0,1 1 0,-2 27-1,2 79-32,3-83-51,20 444 25,-12-346-37,-6-76-83,3 0 0,3-1-1,27 104 1,-29-147-12,-4-15-21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15467,'-1'3'1409,"4"2"-913,4-5-216,9 2 624,4 1-296,9 2-176,4-1-256,11 2-512,3-1 368,9-2-128,2-1-40</inkml:trace>
  <inkml:trace contextRef="#ctx0" brushRef="#br0" timeOffset="1">741 1 17684,'2'16'1512,"-10"8"-1000,-2 6-168,-1 9 536,-1 0-287,4 6-89,1 0-48,4-8-312,3 2-184,5-15-432,3-8-296,3-15 616,-1-4-121,-3-21-135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13243,'1'0'129,"0"1"1,0-1 0,-1 0-1,1 1 1,0-1-1,0 0 1,-1 1-1,1-1 1,0 1 0,-1-1-1,1 1 1,-1 0-1,1-1 1,-1 1-1,1-1 1,-1 1 0,1 0-1,-1 0 1,0-1-1,1 1 1,-1 0-1,0 0 1,1-1 0,-1 1-1,0 0 1,0 0-1,0-1 1,0 1-1,0 0 1,0 1 0,1 37 380,-1-22-151,7 726 981,-8-715-1437,-1-1 0,-2 1 0,0-1 0,-15 47 0,4-39-91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15659,'0'0'65,"0"0"-1,-1 0 1,1 0-1,0 0 1,-1 0-1,1 0 1,0 0-1,-1 1 1,1-1-1,0 0 0,-1 0 1,1 0-1,0 0 1,-1 1-1,1-1 1,0 0-1,0 1 1,-1-1-1,1 0 1,0 0-1,0 1 1,-1-1-1,1 0 1,0 1-1,0-1 0,0 0 1,0 1-1,0-1 1,-1 0-1,1 1 1,-5 15-46,4-12 240,-5 18 211,1 1-1,1-1 1,-2 37 0,5 71-177,2-98-73,-1-1-26,1 0-1,2-1 0,1 1 1,15 54-1,-18-83-185,-1 0 0,1-1 0,-1 1 0,1 0-1,0-1 1,0 1 0,0 0 0,0-1 0,0 1-1,0-1 1,0 0 0,1 1 0,-1-1 0,0 0 0,1 0-1,-1 0 1,1 0 0,-1 0 0,1 0 0,2 1 0,-3-2-8,1 1 1,0-1 0,-1 0-1,1 0 1,0 0 0,0-1-1,-1 1 1,1 0 0,0 0-1,-1-1 1,1 1 0,0-1-1,-1 0 1,1 1 0,-1-1-1,1 0 1,-1 0 0,1 0 0,-1 0-1,0 0 1,0 0 0,2-2-1,6-7-3,-1 1 0,0-2 0,-1 1 0,12-23-1,-14 23 22,1 0 1,0 0-1,1 1 0,0-1 0,0 1 0,12-10 0,-18 18-15,-1 1-1,0 0 1,1 0-1,-1-1 1,0 1-1,1 0 1,-1 0 0,0 0-1,1-1 1,-1 1-1,0 0 1,1 0 0,-1 0-1,1 0 1,-1 0-1,0 0 1,1 0 0,-1 0-1,1 0 1,-1 0-1,0 0 1,1 0 0,-1 0-1,1 0 1,-1 0-1,0 0 1,1 0-1,-1 0 1,1 1 0,-1-1-1,0 0 1,1 0-1,-1 1 1,9 14 54,-1 25 0,-7-35-50,5 45 35,6 33 15,-12-82-56,0 0 0,0 0-1,0 0 1,0 0 0,1 0 0,-1 0 0,0 0-1,1 0 1,-1 0 0,1 0 0,-1-1 0,1 1-1,-1 0 1,1 0 0,0 0 0,-1 0 0,1-1-1,0 1 1,0 0 0,0-1 0,-1 1 0,1 0-1,1 0 1,0-1 0,-1 0 0,0 0 0,0-1 0,0 1-1,0 0 1,0 0 0,0 0 0,0-1 0,0 1 0,0-1-1,0 1 1,-1-1 0,1 1 0,0-1 0,0 1 0,0-1 0,0 0-1,1-1 1,5-6 11,0 0-1,-1 0 0,9-15 1,-12 18-2,18-32 51,-16 26-18,1 1 0,0 0 0,0 0 0,1 0 0,15-15-1,-22 24-37,1 1-1,-1 0 1,0-1-1,0 1 0,1 0 1,-1 0-1,0-1 0,1 1 1,-1 0-1,0 0 1,1 0-1,-1-1 0,0 1 1,1 0-1,-1 0 0,0 0 1,1 0-1,-1 0 1,1 0-1,-1 0 0,0 0 1,1 0-1,-1 0 0,1 0 1,-1 0-1,0 0 1,1 0-1,-1 0 0,1 0 1,-1 0-1,0 0 0,1 0 1,-1 1-1,0-1 1,1 0-1,-1 0 0,0 0 1,1 1-1,-1-1 0,0 0 1,1 0-1,-1 1 1,0-1-1,0 0 0,0 1 1,1-1-1,-1 0 0,0 1 1,0-1-1,0 1 1,0-1-1,1 0 0,-1 1 1,0-1-1,0 0 0,0 2 1,3 22 97,-3-22-95,-9 228-451,8-218 337,-1-21-55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15987,'-4'18'1961,"-4"58"-431,4 110 0,18 77-1015,-4-111 97,-6-7 113,-6-138-518,-3-13-113,-5-15-19,-60-201 289,67 215-372,3 6 3,-1 0 0,1-1 0,-1 1 1,1 0-1,0-1 0,0 1 0,-1 0 0,1-1 0,0 1 1,0 0-1,0-1 0,1-1 0,33 42-271,-30-36 255,-1 1 0,0-1 1,1 0-1,0 0 0,0 0 0,0-1 0,0 1 1,0-1-1,0 0 0,1 0 0,-1-1 1,1 1-1,-1-1 0,1 0 0,0 0 0,-1-1 1,8 1-1,-6-1 6,0-1 0,0 0 1,-1 0-1,1-1 0,0 0 1,-1 0-1,1 0 0,-1 0 0,0-1 1,0 0-1,0 0 0,0 0 1,8-8-1,-2 2 15,-1 0 1,0-1-1,-1 0 0,0 0 1,-1-1-1,0 0 1,0-1-1,-1 0 0,8-20 1,-14 31 10,-1 0 1,1 0-1,-1 0 1,0 0-1,1 1 1,-1-1-1,0 0 1,0 0-1,0 0 1,0 0-1,1 0 1,-1 0-1,-1 0 1,1 0-1,0 0 0,0 0 1,0 0-1,0 0 1,-1 1-1,1-1 1,0 0-1,-1 0 1,1 0-1,0 0 1,-1 1-1,0-1 1,1 0-1,-1 0 1,1 1-1,-1-1 1,0 0-1,1 1 1,-1-1-1,0 1 1,0-1-1,1 1 0,-1-1 1,0 1-1,0-1 1,0 1-1,0 0 1,-1-1-1,0 1 8,1 0-1,-1 0 0,0 0 0,1 0 1,-1 0-1,1 1 0,-1-1 1,0 1-1,1-1 0,-1 1 1,1-1-1,-1 1 0,1 0 0,-1 0 1,1-1-1,0 1 0,-1 0 1,1 1-1,0-1 0,0 0 1,0 0-1,0 0 0,0 1 0,-1 1 1,-3 7-11,1 0 0,1 0 0,0 1 0,0 0 0,1-1 0,1 1 0,0 0 0,0 0 0,1 0 0,0 0 0,1 0 0,0 0 0,1 0 0,0-1 0,4 12 0,-6-20-10,1 0 0,0-1 0,-1 1 0,1-1-1,0 1 1,0-1 0,0 1 0,0-1 0,0 1 0,0-1 0,0 0 0,1 1 0,-1-1 0,0 0 0,1 0 0,-1 0 0,1 0 0,-1 0 0,1-1 0,2 2-1,-2-2 1,1 1 0,-1-1-1,0 0 1,1 0-1,-1 0 1,0 0-1,1-1 1,-1 1-1,0-1 1,0 1-1,1-1 1,-1 0-1,3-2 1,8-4-4,-1 0 0,-1-1 0,0-1 0,13-12 0,-12 11 10,13-12-17,37-29-6,-56 47 20,0 0 0,0 1 0,0-1 1,1 1-1,0 0 0,-1 1 0,1 0 0,10-3 0,-14 5-2,-1 0 1,0 0-1,0 0 0,1 0 0,-1 0 0,0 1 0,1-1 0,-1 1 0,0 0 0,0-1 0,0 1 1,1 0-1,-1 0 0,0 0 0,0 0 0,0 1 0,-1-1 0,1 1 0,0-1 0,0 1 0,-1-1 1,1 1-1,-1 0 0,1 0 0,-1 0 0,0 0 0,0 0 0,0 0 0,0 0 0,0 0 0,0 3 0,3 6 2,-1 0 0,0 1 0,0-1 0,0 20 0,-1 0-1,-3-23 7,1 0 0,1 0 0,-1 0 0,1 0 1,1 0-1,-1 0 0,2 0 0,2 9 0,-5-17-4,0 1-1,1-1 0,-1 0 0,0 0 0,0 0 0,0 1 0,0-1 0,0 0 1,0 0-1,0 0 0,0 0 0,1 1 0,-1-1 0,0 0 0,0 0 0,0 0 0,0 0 1,1 0-1,-1 1 0,0-1 0,0 0 0,0 0 0,1 0 0,-1 0 0,0 0 1,0 0-1,0 0 0,1 0 0,-1 0 0,0 0 0,0 0 0,0 0 0,1 0 1,-1 0-1,0 0 0,0 0 0,1 0 0,-1 0 0,0 0 0,0 0 0,0 0 1,1 0-1,-1 0 0,0 0 0,0-1 0,0 1 0,1 0 0,6-14 113,1-17 68,-7 19-80,0-1 0,-1 1 0,-1-1-1,0 0 1,0 1 0,-1-1-1,-1 1 1,0 0 0,-1 0-1,0 0 1,-9-17 0,12 27-94,0 0 0,0-1 0,0 1 0,0-1 0,0 0 0,1 1 0,-1-1 0,1 0 0,0 1 0,0-6 0,0 7-11,1-1 1,-1 1-1,1-1 1,0 1-1,0-1 0,-1 1 1,1-1-1,0 1 1,0 0-1,0-1 0,1 1 1,-1 0-1,0 0 1,0 0-1,1 0 1,-1 0-1,3-1 0,12-8-25,1 1-1,0 0 0,0 2 0,1 0 0,0 1 0,0 1 0,0 0 1,29-3-1,-45 8 7,0 0 0,0 0 0,0 0 1,1 0-1,-1 0 0,0 0 0,0 0 1,0 1-1,0-1 0,0 1 0,0-1 1,0 1-1,0 0 0,0 0 0,-1 0 1,1 0-1,0 0 0,0 0 0,-1 0 1,1 1-1,-1-1 0,1 0 0,2 4 1,-3-1-15,1-1 0,0 1 0,-1 0 1,0 0-1,0 0 0,0 0 0,0 0 1,-1 1-1,1-1 0,-2 8 1,-12 134-61,12-145 95,1-1 0,0 1 0,0 0 0,0 0 1,0 0-1,0 0 0,0 0 0,0 0 0,1 0 0,-1 0 1,0 0-1,0 0 0,1-1 0,-1 1 0,1 0 0,-1 0 1,0 0-1,1 0 0,0-1 0,-1 1 0,1 0 0,0 0 1,0 0 0,0-1 1,0 0 0,0 0 0,-1 0-1,1 0 1,0 0 0,0 0-1,-1 0 1,1-1 0,0 1 0,0 0-1,-1 0 1,1-1 0,0 1 0,-1 0-1,1-1 1,0 1 0,-1 0-1,1-1 1,1 0 0,4-4 19,0-1-1,-1 0 1,9-10 0,5-7 83,27-46 1,-41 61 71,-1-1 0,0 0 0,0 0 0,-1 0 0,0 0 0,0 0 0,-1-1 0,0 0 0,0-14 0,-2 24-160,0 0 0,-1 0 0,1 0-1,0 0 1,0 0 0,-1 1 0,1-1-1,0 0 1,0 0 0,0 0 0,-1 0-1,1 0 1,0 0 0,0 0 0,0 0 0,-1 1-1,1-1 1,0 0 0,0 0 0,0 0-1,0 0 1,-1 1 0,1-1 0,0 0-1,0 0 1,0 0 0,0 1 0,0-1 0,0 0-1,0 0 1,0 1 0,0-1 0,0 0-1,-1 0 1,1 1 0,0-1 0,0 0-1,1 0 1,-1 0 0,0 1 0,0-1-1,0 0 1,0 0 0,0 1 0,0-1 0,0 0-1,0 0 1,0 0 0,0 1 0,0-1-1,1 0 1,-1 0 0,0 0 0,0 1-1,0-1 1,0 0 0,1 0 0,-1 0 0,0 0-1,0 0 1,1 1 0,0 0-58,1 1 1,0 0 0,-1-1-1,1 1 1,0-1 0,0 1-1,0-1 1,0 0 0,1 0-1,-1 0 1,0 0 0,0 0-1,1-1 1,-1 1-1,0 0 1,1-1 0,-1 0-1,0 0 1,1 0 0,-1 0-1,1 0 1,3-1 0,4 0-316,0-1 1,-1 0 0,1 0 0,10-5-1,6-3-119,0-1-120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94 14971,'-3'-1'133,"1"1"-1,-1 0 1,1 0-1,-1 0 1,0 0-1,1 1 0,-1-1 1,1 1-1,-1 0 1,1-1-1,0 1 1,-1 0-1,1 0 1,0 1-1,-1-1 1,1 0-1,0 1 1,0-1-1,0 1 1,0 0-1,0 0 1,1-1-1,-1 1 1,0 1-1,-1 3 0,-3 2 39,0 1 0,1 0 0,0 0 0,0 0 0,-4 14 0,4-7-94,0 1 0,1 0 0,1 0-1,0 1 1,2-1 0,0 1-1,2 31 1,-1-48-67,0 1-1,1-1 1,-1 1 0,0 0-1,1-1 1,0 1 0,-1-1 0,1 1-1,0-1 1,0 0 0,0 1-1,0-1 1,0 0 0,0 1-1,2 0 1,-2-1-1,0-1-1,0 1 0,0-1 1,0 1-1,0-1 1,0 0-1,0 1 0,0-1 1,0 0-1,0 0 0,1 0 1,-1 0-1,0 0 1,0 0-1,0 0 0,0 0 1,0-1-1,0 1 1,1 0-1,-1-1 0,0 1 1,0-1-1,0 1 1,0-1-1,1 0 0,5-4 50,1-1 0,-1 1-1,0-1 1,-1-1 0,1 1-1,-1-1 1,-1-1 0,7-8-1,37-68 493,-21 28 26,-3-1 0,20-63 0,-60 182-247,3 0 1,-5 87-1,17-142-406,0 0 0,0-1-1,0 1 1,1 0 0,0 0 0,3 10-1,-3-16 39,-1-1 1,0 1-1,0 0 0,1-1 0,-1 1 0,0 0 0,1-1 0,-1 1 0,1 0 0,-1-1 0,1 1 0,-1-1 0,1 1 0,-1-1 0,1 1 0,-1-1 1,1 0-1,0 1 0,-1-1 0,1 0 0,0 1 0,-1-1 0,1 0 0,0 0 0,-1 1 0,2-1 0,0-1-55,0 1 0,-1-1 0,1 1 0,0-1 0,-1 0 0,1 0 0,0 1 0,-1-1-1,1-1 1,-1 1 0,1 0 0,-1 0 0,0 0 0,1-1 0,-1 1 0,1-2 0,11-14-448,-1 1 0,-1-1-1,-1-1 1,0 0 0,10-28 0,5-20-527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 16532,'4'-18'2009,"-17"211"-155,7-90-1542,-2 155 487,8-254-783,4 39 168,-4-42-184,1 1-1,-1-1 1,0 1-1,1-1 1,-1 0 0,1 1-1,-1-1 1,1 0-1,-1 1 1,1-1-1,0 0 1,0 0 0,0 0-1,0 0 1,-1 0-1,1 0 1,1 0-1,-1 0 1,0 0-1,0 0 1,0 0 0,0-1-1,1 1 1,1 0-1,-1-1-14,-1 0 0,1 0 0,-1-1 0,1 1 0,0-1 0,-1 1 0,1-1 0,-1 0 0,1 1 0,-1-1 0,1 0 0,-1 0-1,0 0 1,1 0 0,-1 0 0,0-1 0,0 1 0,0 0 0,0 0 0,0-1 0,0 1 0,0-1 0,0 1 0,0-3 0,1 1-22,8-12-117,-2 0-1,0-1 1,-1 0 0,8-28-1,13-70-556,-24 98 602,38-266-1261,-59 374 1986,-28 278 275,41-334-890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5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121 236 16508,'-1'-2'198,"1"-1"0,-1 1 1,0-1-1,0 1 0,0 0 1,0-1-1,-1 1 0,1 0 1,-1 0-1,1 0 0,-1 0 1,0 0-1,1 0 0,-1 0 1,0 1-1,-3-2 0,4 2-148,0 0 0,0 1 0,0-1 0,0 0 0,0 1 0,0 0-1,-1-1 1,1 1 0,0-1 0,0 1 0,-1 0 0,1 0 0,0 0 0,0 0 0,-1 0 0,1 0 0,0 0-1,-1 0 1,1 0 0,0 1 0,0-1 0,0 0 0,-1 1 0,1-1 0,0 1 0,0 0 0,0-1-1,0 1 1,0 0 0,0-1 0,0 1 0,-2 2 0,-2 4-15,0 0 0,0 0 0,1 0 1,0 1-1,0 0 0,0 0 0,1 0 0,1 0 0,-3 9 0,0 7-72,-3 47-1,8-64 19,0 0 0,0 1 0,0-1 0,3 11 0,-3-17 16,0-1 1,0 1-1,0 0 0,0 0 0,0 0 0,1-1 0,-1 1 0,0 0 1,0 0-1,1-1 0,-1 1 0,1 0 0,-1-1 0,0 1 0,1 0 1,-1-1-1,1 1 0,0-1 0,-1 1 0,1 0 0,-1-1 0,1 1 0,0-1 1,-1 0-1,1 1 0,0-1 0,0 0 0,-1 1 0,1-1 0,0 0 1,0 0-1,0 0 0,-1 1 0,1-1 0,0 0 0,0 0 0,0 0 0,-1 0 1,1 0-1,0-1 0,0 1 0,-1 0 0,1 0 0,0 0 0,0-1 1,-1 1-1,1 0 0,0-1 0,0 1 0,-1-1 0,1 1 0,0-1 0,0 0 1,6-5 19,0 0 1,0-1 0,0 1-1,-1-1 1,0-1 0,-1 1-1,1-1 1,4-10 0,33-72 460,-38 80-411,11-26 345,-2-1 0,-2 0 0,-1-1 0,6-44 0,-17 50 190,-5 24-257,5 8-333,-1 0 1,1 1 0,-1-1-1,1 0 1,-1 0-1,1 1 1,-1-1-1,1 0 1,-1 1-1,1-1 1,-1 0 0,1 1-1,0-1 1,-1 1-1,1-1 1,-1 1-1,1-1 1,0 1-1,0-1 1,-1 1 0,1 0-1,-5 8 51,1 1 0,-1 0 1,2 0-1,0 0 0,-3 15 0,-6 57 19,10-70-76,1-4-4,-10 116 22,11-107-29,0 0 0,1-1 0,0 1 1,2 0-1,5 20 0,-8-35-11,1 0-1,-1 1 1,1-1 0,-1 0-1,1 0 1,0 0-1,0-1 1,0 1 0,0 0-1,0 0 1,1 0-1,-1-1 1,0 1 0,1-1-1,-1 1 1,1-1-1,0 1 1,0-1-1,-1 0 1,1 0 0,0 0-1,0 0 1,0 0-1,0 0 1,0-1 0,0 1-1,0-1 1,0 1-1,4-1 1,-1 0-157,0-1-1,1 0 1,-1 0 0,0 0 0,0-1 0,0 0-1,0 0 1,0 0 0,0-1 0,5-3-1,-3 2-184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21237,'-3'0'1600,"-3"20"-1288,-2 6-152,-1 11 576,2 6-304,1 6-224,-1-2-96,4-3-160,2-3-120,1-13-328,-2-6-248,2-21-400,5-7 880,-2-24-200,4-15-217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17852,'-12'15'1400,"2"5"-1112,0 0-120,10-2 176,0-3-504,10-10-584,3-5 648,6-5-208,4-5-152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63 294 15675,'-15'42'1836,"-19"59"1239,30-87-2795,1 0 1,1 1 0,0-1 0,0 1-1,2 15 1,0-28-268,0 0 0,0-1 0,0 1 0,0 0-1,0 0 1,1 0 0,-1-1 0,1 1 0,-1 0 0,1-1 0,0 1 0,0 0 0,0-1-1,-1 1 1,2-1 0,-1 1 0,0-1 0,1 2 0,-1-3-14,0 1 1,1-1 0,-1 0 0,0 0-1,0 1 1,0-1 0,0 0-1,1 0 1,-1 0 0,0 0 0,0 0-1,0 0 1,0-1 0,0 1-1,1 0 1,-1-1 0,0 1-1,0 0 1,0-1 0,0 0 0,0 1-1,0-1 1,0 1 0,0-1-1,0 0 1,-1 0 0,1 0-1,1-1 1,15-15 0,-1-2 1,-1 0-1,0 0 0,-2-1 1,13-24-1,-18 30 5,-5 10-2,73-137 143,-69 125-126,0 0 0,-2 0 0,1-1 0,-2 1 0,0-1 0,-1 0 0,0-20 0,-3 29-3,0-1 0,-1 1 0,-1 0 0,1-1 0,-2 1-1,1 0 1,-7-14 0,8 19-5,0 1 0,-1-1 0,1 1 0,-1-1 0,0 1-1,1 0 1,-1 0 0,0 0 0,0 0 0,-1 0 0,-3-2 0,5 3-2,-1 0 0,0 1 0,1-1 0,-1 1-1,1-1 1,-1 1 0,0 0 0,0-1 0,1 1 0,-1 0 0,0 0 0,1 0 0,-1 1 0,0-1 0,1 0 0,-1 1 0,0-1 0,1 1 0,-1-1-1,1 1 1,-3 1 0,0 1 11,-1 0-1,1 0 1,0 1 0,0-1-1,0 1 1,0 0-1,1 0 1,0 1-1,0-1 1,0 1-1,-4 8 1,-4 8 54,-8 30-1,16-43-59,-8 24 35,-11 47 1,20-67-59,0-1 0,0 0 0,1 1 0,1-1 0,0 1 0,1 0 0,4 21 0,-4-29-7,0 0-1,1 0 0,-1-1 1,1 1-1,0-1 0,0 1 0,1-1 1,-1 0-1,0 0 0,1 0 0,0 0 1,0 0-1,0-1 0,0 1 1,0-1-1,1 0 0,-1 0 0,1 0 1,-1 0-1,6 1 0,7 2-114,1 0 1,0-1-1,24 3 0,-15-3-6,-7-1 50,0-1-13,0 2 1,0 0-1,0 1 0,29 13 1,-44-17 97,0 1 1,-1 0 0,1 0 0,-1 0 0,1 0 0,-1 1 0,0-1 0,0 1 0,0 0 0,0 0 0,-1 0 0,1 0 0,-1 1 0,0-1-1,0 1 1,0-1 0,0 1 0,-1 0 0,0-1 0,1 1 0,-1 0 0,0 0 0,-1 0 0,1 0 0,-1 0 0,0 0 0,0 0-1,-1 7 1,-6 41-145,4-48-381,0-11 325,4-18 43,3-10-71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19452,'1'2'106,"0"1"0,0-1 0,0 1 0,0-1 0,0 1 0,-1-1 0,1 1 0,-1-1 0,1 1 0,-1-1 0,0 1 0,0 0 0,0-1 0,-1 1 0,0 4 0,0 5 81,-1 95 536,-6 422-575,9-497-334,-1 2-1004,-5 50 0,5-83 1121,0-1-1,0 1 1,0 0-1,0-1 1,0 1-1,0-1 1,0 1-1,0 0 1,0-1-1,0 1 1,0-1 0,-1 1-1,1 0 1,0-1-1,0 1 1,-1-1-1,1 1 1,0-1-1,-1 1 1,1-1-1,0 1 1,-1-1-1,1 1 1,-1-1-1,1 0 1,-1 1-1,1-1 1,-1 1-1,0-2-87,0 1-1,0-1 0,1 1 1,-1-1-1,0 1 0,0-1 1,1 0-1,-1 1 0,1-1 0,-1 0 1,1 0-1,-1 1 0,1-1 1,-1 0-1,0-2 0,-15-40-2701,15 41 2899,-7-22-697,-36-122 393,33 104 3951,-8-64-1,19 105-3553,0 0 0,0-1 0,0 1 0,0 0 1,0-1-1,0 1 0,1 0 0,-1-1 0,0 1 0,1 0 0,-1 0 1,0-1-1,1 1 0,0 0 0,-1 0 0,1 0 0,0 0 1,0 0-1,-1 0 0,1 0 0,0 0 0,0 0 0,0 0 1,0 0-1,0 0 0,1 1 0,-1-1 0,2-1 0,4 0 92,-1-1-1,1 1 1,0 1-1,11-2 0,6-2-168,14-6-623,52-24 0,-67 24 324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49 136 18660,'7'0'525,"0"-1"0,1 0 0,-1-1 0,0 0 0,0 0 0,0 0 0,0-1 0,12-7 0,-7 3-35,0 0 0,-1-1 0,19-17 0,-29 24-477,1 0-1,-1 0 0,0-1 1,0 1-1,1-1 1,-1 1-1,0-1 0,-1 1 1,1-1-1,0 1 0,0-1 1,-1 0-1,1 1 0,-1-1 1,1 0-1,-1-2 1,0 3-11,0 0 1,0 0 0,0-1 0,0 1 0,-1 0 0,1 0 0,-1 0 0,1-1 0,-1 1 0,1 0 0,-1 0 0,1 0 0,-1 0 0,0 0 0,0 0 0,1 0 0,-1 0 0,-1-1 0,-1 0-6,0 1 0,1-1 0,-1 0 1,0 1-1,0-1 0,0 1 1,0 0-1,0 0 0,0 0 0,0 1 1,-1-1-1,1 1 0,0 0 1,0-1-1,0 1 0,-1 1 0,-2-1 1,-2 2-13,0 0 1,1 1 0,-1-1-1,1 1 1,-1 1-1,1-1 1,0 1 0,1 1-1,-1-1 1,1 1-1,0 0 1,0 1 0,-10 11-1,13-13 13,0-1 0,0 1 0,0 0 0,0 0 0,1 1 0,0-1 0,0 0 0,0 1 0,1-1 0,-1 1 0,1 0 0,0-1 0,1 1 0,-1 0 0,1 0 0,0-1 0,0 1 0,0 0 0,0 0 0,1-1 0,0 1 0,0 0 0,1-1 0,2 8 0,-1-7 7,0 0 1,0-1 0,0 1 0,1-1-1,-1 0 1,1 0 0,0 0 0,0-1-1,1 1 1,-1-1 0,1 0-1,0 0 1,0-1 0,0 1 0,0-1-1,0 0 1,0-1 0,0 1 0,1-1-1,-1 0 1,9 0 0,-5 0-57,-1 0 1,0-1 0,1 0 0,-1-1 0,1 0-1,-1 0 1,0-1 0,1 0 0,-1-1-1,0 1 1,0-2 0,-1 1 0,11-7-1,-14 8 80,0-1 0,-1 0-1,1 0 1,-1 0-1,0-1 1,1 1 0,-2-1-1,1 0 1,0 0-1,-1 0 1,0 0 0,0 0-1,0 0 1,0-1-1,0 1 1,-1-1 0,0 1-1,0-1 1,0-9-1,-2-21-80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19324,'2'1'136,"-1"0"0,0 0 0,0 0 0,0-1-1,1 1 1,-1 0 0,0 0 0,0 1 0,0-1 0,0 0-1,0 0 1,-1 0 0,1 1 0,0-1 0,-1 0 0,1 1 0,0 1-1,8 29 495,-6-19-347,3 7-240,-4-8-175,1 0 1,1 0 0,0 0-1,1 0 1,0-1 0,0 0-1,10 14 1,-14-24 103,-1 0 0,1-1-1,-1 1 1,1 0 0,0-1 0,-1 1 0,1-1 0,0 1 0,-1-1-1,1 1 1,0-1 0,0 0 0,0 1 0,-1-1 0,1 0-1,0 1 1,0-1 0,0 0 0,0 0 0,-1 0 0,1 0-1,0 0 1,0 0 0,0 0 0,0 0 0,0 0 0,-1-1-1,1 1 1,0 0 0,0 0 0,0-1 0,-1 1 0,1 0-1,0-1 1,0 1 0,-1-1 0,1 1 0,0-1 0,-1 0-1,1 1 1,-1-1 0,1 1 0,0-2 0,3-3-114,0-1 0,0 1-1,-1 0 1,5-10 0,4-12 1,-2 0 1,-1 0-1,-1-1 0,5-30 0,-12 45 305,-4 18 87,-5 22 30,4-8-153,-1-1-329,2 0 0,-3 37 0,9-42 73,4-11-53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17364,'2'3'135,"1"0"1,-1 1 0,0-1-1,0 1 1,-1-1 0,1 1-1,-1 0 1,0 0 0,0 0 0,0 0-1,-1 0 1,1 7 0,3 13 287,-3-20-360,15 46 404,-15-46-459,1-1-1,-1 0 0,1 0 0,0 1 1,0-1-1,0-1 0,0 1 1,0 0-1,1 0 0,0-1 1,-1 1-1,5 1 0,-6-3-11,1 0 1,0 0-1,-1-1 0,1 1 0,0-1 0,0 0 0,-1 0 0,1 1 0,0-1 0,0 0 1,0 0-1,-1-1 0,1 1 0,0 0 0,0 0 0,0-1 0,-1 1 0,1-1 0,0 0 1,-1 0-1,1 1 0,0-1 0,-1 0 0,1 0 0,-1 0 0,0-1 0,1 1 0,-1 0 1,0 0-1,2-3 0,4-4-15,0 0 0,-1-1 0,0 1 0,4-11 1,2-4 49,0 0 1,-2-1-1,-1 0 1,-1-1 0,-1 1-1,7-44 1,-15 79 117,1 1 0,1-1 0,0 1 0,0-1 0,2 0 0,-1 0 0,8 22 0,-9-32-139,0 0 0,-1 0 0,1 1 0,0-1 0,0 0 0,-1 0 0,1 0 0,0 0 0,0 0 0,0 0 0,0 0 0,2 1 0,-2-2 1,0 0 0,0 1 0,0-1 0,0 0 0,0 0 0,0-1 0,-1 1 0,1 0 0,0 0 0,0 0 0,0 0 0,0-1 0,-1 1 0,1 0 0,0-1 1,1 0-1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 19236,'-3'-10'2095,"1"18"-1345,2 24 215,18 106-194,48 186-1,-2-19-1768,-61-290 421,-1 0 1,-1 27-1,-4-27 158,3-15 402,-1 0-1,1 1 0,0-1 0,0 0 1,-1 0-1,1 1 0,0-1 0,-1 0 1,1 0-1,0 1 0,-1-1 0,1 0 1,0 0-1,-1 0 0,1 0 0,0 0 1,-1 0-1,1 1 0,0-1 0,-1 0 1,1 0-1,-1 0 0,1 0 0,0 0 1,-1 0-1,1 0 0,0 0 0,-1-1 1,1 1-1,0 0 0,-1 0 0,-17-11-674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69 640 15427,'-11'-19'498,"0"0"0,1 0 0,2-1-1,-9-26 1,14 34-267,0 0-1,1-1 1,0 1-1,1 0 1,0-1-1,1 1 1,1-1-1,3-23 1,1 15 177,2 0-1,0 0 1,1 0-1,0 1 1,2 0 0,1 1-1,0 0 1,16-19 0,-12 18-141,1 1 0,1 1 0,0 0 0,2 1 0,0 1 0,40-25 0,-51 36-218,1 0 0,0 1-1,0 1 1,0-1-1,0 1 1,1 1-1,-1 0 1,1 0-1,0 1 1,-1 0-1,1 0 1,0 1-1,14 2 1,-17-1-55,-1 1 0,1-1 1,-1 1-1,0 1 0,1-1 0,-1 1 0,0 0 0,0 0 1,-1 1-1,1 0 0,-1 0 0,0 0 0,0 0 1,0 1-1,0 0 0,-1 0 0,0 0 0,0 1 1,0-1-1,3 8 0,-2-1-5,0-1 0,-1 1 0,-1 0 1,0 0-1,-1 0 0,0 0 0,0 0 0,-2 0 0,1 1 1,-2-1-1,1 0 0,-4 14 0,-4 18-7,-27 85 0,22-88 38,2-5 5,-17 61 59,26-83-71,-1-1 1,2 1-1,-1 0 1,2 0 0,1 15-1,-1-24-11,1 0 0,0 0 1,0 0-1,1 0 0,0 0 0,-1 0 0,1-1 0,1 1 0,-1-1 0,1 1 0,0-1 1,0 0-1,0 0 0,5 5 0,-2-4 2,1 1 1,0-1-1,0 0 0,0-1 1,0 0-1,1 0 0,15 5 1,2-1-107,-1-2 1,2-1 0,-1-2-1,44 2 1,29-5-1126,-86 0 1069,1-2 1,-1 0 0,0 0 0,0-1-1,22-8 1,-4-5-331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12123,'0'-5'742,"0"3"-452,0 0 1,0 0-1,0-1 1,0 1 0,-1 0-1,1 0 1,0 0-1,-1 0 1,0 0-1,0 0 1,1 0 0,-1 0-1,0 0 1,0 0-1,-1 0 1,1 0-1,0 0 1,-1 1 0,1-1-1,-3-2 1,3 7-3,0 0 0,1-1 0,0 1 0,0 0 0,0 0 0,0 0 0,0-1 0,0 1 0,2 4 0,127 688 2960,-123-666-3370,1-1 0,1 0 0,2 0 0,14 30 0,-24-58 101,16 24-620,-16-23 627,0-1-1,1 1 1,-1-1-1,1 1 1,-1-1-1,0 1 1,1-1-1,-1 0 1,1 1-1,-1-1 1,1 0-1,-1 1 1,1-1-1,0 0 1,-1 0-1,1 1 1,-1-1-1,1 0 1,-1 0-1,1 0 1,0 0-1,-1 0 1,1 0-1,0 0 1,-1 0-1,1 0 1,-1 0-1,1 0 1,0 0-1,-1 0 1,1 0-1,-1-1 1,1 1-1,-1 0 1,1-1-1,-1 1 1,1 0-1,-1-1 1,1 1-1,-1 0 1,2-2-1,7-14-346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6:3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1 429 11194,'9'3'272,"0"-1"0,0 1 0,0-2 0,1 1-1,-1-1 1,1-1 0,14 0 0,70-12 929,-52 6-1220,515-40 268,3 31-224,51-3-12,374-48 75,-162 10 219,223-15-48,-470 29-237,-274 28 13,36-3 7,-325 16-53,10-1-80,42-8-1,-59 9 81,-1-1 0,1 1 0,0-2 0,0 1 0,-1-1 0,1 0 0,-1 0 1,0 0-1,0-1 0,0 1 0,0-1 0,3-5 0,10-15-65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0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12515,'45'4'590,"0"-2"0,54-4 0,-66 1-547,162-5 65,217-4-65,549 16 260,-374 14-278,267 2-5,640-82 966,-926 10 186,-262 20-393,-270 26-630,-21 2 107,-1 0-1,1 1 0,0 1 0,15 1 0,-73-4 347,6 0-293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11867,'6'2'880,"-2"-2"-816,2 0-32,2 0 200,4 0-200,-1 0-8,2 0-24,2-3 32,0 2 0,1-2-16,3-2-376,-2 1 344,-14 3-56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10866,'46'11'452,"0"-2"1,1-1-1,0-3 0,56 0 0,240-19-92,26 0-260,-64 17 38,439 0 21,252-33-150,-326 7 130,1395 39 1959,-1997-13-2024,266 13 832,-412-21-1843,16-6 743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2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9778,'43'10'1180,"-27"-6"-1086,1-1-1,18 2 0,573-22 1038,-160-3-162,-384 20-786,754-13 356,-663 5-506,412-16 176,-495 23 109,-67 0 132,-8-2-133,-12-1 87,-6 1-2,-7-1-491,-1 0 1,1 2 0,-1 1 0,-43 5-1,42 1-59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16211,'-11'9'1265,"4"0"-1017,7 4-96,11 1 112,8 2-288,11-3 112,3-1-120,10 7-168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7:4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11899,'0'0'622,"15"-3"-23,388-54 312,-291 42-833,324-33 597,-149 28-555,393-22-200,-85 45 22,-179 4 40,400 5 22,155-14 2,-735-6 14,296 28 0,-406-9-17,588 65 938,-561-50-648,-84-12-413,90 6-1,-117-18 58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9722,'162'6'1153,"169"-13"-1,-81-2-1111,573 11-58,330-10 54,0-37 244,-159-18 119,-461 26 2,-352 25-135,391-29 647,-545 39-896,-15 1-19,0 1-1,0-2 1,-1 0 0,1 0 0,-1-1 0,18-7 0,-28 10 1,0-1 0,0 1 0,0-1 0,0 1 0,0-1 0,0 0 0,0 1 0,0-1 1,0 0-1,0 0 0,0 0 0,0 0 0,0 0 0,0-2 0,0-18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1364 166 10754,'-53'-19'3281,"39"13"-2575,-1 1 0,-15-4 0,6 5-320,0 1 0,-24 1 1,20 1-131,-30-6 1,-117-40 688,22 4-350,130 38-525,0 2 1,0 0-1,0 1 0,-40 3 0,41 1-37,0 2-1,1 0 0,0 1 1,0 2-1,0 0 1,1 1-1,-28 15 0,19-6-11,0 1-1,2 1 1,0 2-1,-27 26 1,25-20-23,-60 60 19,74-70-12,0 1 1,1 0-1,-17 29 1,26-39-7,1 1 1,0 0-1,0 0 0,1 0 0,0 1 1,0-1-1,1 1 0,1-1 0,-2 18 1,4-19-6,-1 1 1,1-1-1,1 1 1,0-1-1,0 0 1,0 0-1,1 0 1,0 0-1,1 0 1,0-1-1,0 0 1,10 14-1,-5-10 1,1-1-1,0 0 1,1 0-1,0-1 1,0 0-1,1-1 1,1 0-1,-1-1 1,1 0-1,0-1 1,19 6-1,3-1-1,0-2 0,0-1 0,49 4 0,-27-8 10,0-2 1,-1-3 0,1-2-1,65-12 1,220-61-146,-68 12-336,-235 57 399,-1-3-1,63-22 1,-88 26 71,1 0 0,-1-1 1,0 0-1,0-1 0,-1-1 1,0 0-1,0-1 0,-1 0 1,-1 0-1,12-15 0,-11 11 38,-1 0 0,-1-1 0,0 0 0,0-1 0,-2 0 0,0-1 0,-1 1 0,-1-1 0,0 0 0,4-32 0,-9 45-2,0-1 0,0 0 1,-1 1-1,1-1 0,-1 0 0,0 1 1,-1-1-1,1 1 0,-1 0 0,1-1 1,-1 1-1,-1 0 0,1 0 0,-1 0 1,1 0-1,-1 0 0,0 1 0,0-1 1,-1 1-1,1 0 0,-1 0 0,1 0 1,-1 1-1,-7-5 0,-9-3 85,0 0 0,0 2 0,-40-12-1,48 16-108,-208-49 122,121 32-1100,97 21 948,0-1 0,0 1-1,-1-1 1,1 1 0,0-1-1,0 0 1,0 0 0,0 0-1,0 0 1,0 0 0,0 0-1,1 0 1,-1-1 0,-2-2-1,-2-13-234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9306,'519'-139'2151,"12"43"-1780,536-10 607,6 79-429,-750 36-373,377 7 41,-1-27-114,64-32-29,84-4-69,815 59 11,-1134 32 161,-400-26-18,-1 7 0,133 42 0,-246-63-113,-1 1-1,1 0 0,-1 1 0,0 1 1,0-1-1,-1 2 0,0 0 1,0 1-1,-1 0 0,0 0 0,0 1 1,-1 1-1,-1 0 0,0 0 0,12 19 1,-14-19-24,1 0 1,-1-1 0,2 0 0,0-1-1,0 0 1,0 0 0,1-1 0,18 11-1,-3-4-35,2-1 0,44 16 0,-70-30 30,0 0 0,0 0 0,-1 1 0,1-1 1,0 0-1,0 1 0,-1-1 0,1 1 0,0-1 0,-1 1 0,1-1 0,0 1 1,-1 0-1,1-1 0,-1 1 0,1 0 0,-1-1 0,1 1 0,-1 0 0,1 0 1,-1-1-1,0 1 0,0 0 0,1 0 0,-1 0 0,0-1 0,0 1 0,0 0 1,0 0-1,0 0 0,0 0 0,0-1 0,0 2 0,0 0-9,0-1 0,0 0 0,0 1 0,0-1 0,0 1 0,1-1 0,-1 0 0,0 1 0,1-1 0,-1 0 0,1 0 0,-1 1-1,2 1 1,-1-3-37,-1 1-1,1 0 0,-1-1 1,1 1-1,-1-1 0,1 1 1,0-1-1,-1 1 0,1-1 1,0 0-1,-1 1 0,1-1 1,0 0-1,0 0 0,-1 1 0,1-1 1,0 0-1,0 0 0,-1 0 1,1 0-1,0 0 0,0 0 1,-1 0-1,1 0 0,0 0 1,0 0-1,0 0 0,-1-1 1,1 1-1,1-1 0,23-14-147,-16 9 102,16-8-95,7-2 44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13787,'4'4'72,"1"-1"-1,0 1 1,0-1-1,0 0 1,0 0 0,0-1-1,1 0 1,-1 1-1,1-2 1,7 3 0,6 1 12,70 23-164,114 20 0,95 0-12,-297-48 92,410 41 3499,-409-41-3460,0 0-1,0 0 0,-1 1 1,1-1-1,0-1 0,0 1 1,0 0-1,-1 0 0,1-1 1,0 1-1,0-1 0,-1 1 0,1-1 1,0 0-1,1-1 0,-2 1-2,0 0-1,-1-1 0,1 1 0,0 0 0,-1-1 1,1 1-1,-1-1 0,1 1 0,-1-1 0,0 1 1,0-1-1,0 1 0,1-1 0,-1 1 0,-1-1 1,1 0-1,0 1 0,-1-3 0,-2-16 146,-1 0-1,-1 0 1,-1 0 0,-1 1-1,-1 0 1,-12-23-1,-2 3 66,-49-65 0,46 72-300,-1 1 0,-56-50 0,77 78 36,0-1-1,1-1 1,0 1 0,0-1-1,0 1 1,1-1 0,-1 0 0,1-1-1,-2-5 1,-8-26-113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8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418 147 10514,'-14'-6'542,"0"0"0,-1 1 0,1 1 0,-1 0 0,0 1 0,0 1 0,0 0 0,-31 1 0,38 2-427,-1 0 0,0 0 0,0 1 1,1 0-1,-1 1 0,1 0 0,0 0 0,0 1 1,0 0-1,0 0 0,1 1 0,-1 0 1,1 0-1,1 1 0,-1 0 0,-11 13 0,6-3-50,0 1 0,1 1 0,1 0 0,0 0 0,2 1 0,0 0 0,1 1 0,-5 22 0,5-13-37,2 1 0,1 0 0,1 0 0,2 59 0,2-77-28,0 0 0,1 0 0,0 0 0,0-1 0,1 1 0,1-1 0,0 0 0,1 0 0,0 0 0,10 16 0,-10-21-4,0 0 1,0 0-1,1 0 0,0 0 1,0-1-1,0 0 0,1 0 1,-1-1-1,1 0 1,0 0-1,1 0 0,-1-1 1,0 0-1,1-1 0,0 0 1,12 3-1,-6-3 6,0-1 0,1 0 0,-1-1 0,0 0 0,0-1 0,0-1 0,0 0 0,21-6 0,-16 2 62,-1-1 0,1-1 1,-1-1-1,-1 0 0,26-18 1,-17 7 97,-2 0 1,0-1 0,-1-2-1,-2 0 1,0-1-1,-2-1 1,25-42 0,-28 39 61,-1-1 0,-1-1 0,16-54 0,-24 66-113,-2 0-1,0-1 1,-2 1 0,0-1 0,0 0 0,-2 0 0,-4-34 0,3 46-71,0 0 0,-1 0 0,1 0 1,-2 0-1,1 1 0,-1-1 1,0 1-1,0 0 0,-1 0 0,0 0 1,0 0-1,0 0 0,-1 1 0,-5-6 1,3 6-18,0 0 0,0 0 1,0 1-1,0 0 0,-1 0 0,0 0 1,0 1-1,0 0 0,0 1 0,-12-2 1,-1 1-184,1 1 0,-1 2 0,0 0 0,1 1 0,-1 1 0,1 1 0,-1 1-1,-36 11 1,22-3-212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0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9698,'-1'0'261,"-15"2"1667,16-2-1807,-1 1 1,1-1-1,-1 0 1,1 0-1,-1 0 0,1 0 1,0 0-1,-1 0 1,1 0-1,-1 0 1,1 0-1,0 0 0,-1-1 1,1 1-1,-1 0 1,1 0-1,0 0 1,-1 0-1,1-1 0,0 1 1,-1 0-1,1 0 1,0-1-1,-1 1 1,1 0-1,0-1 0,-1 1 1,1 0-1,0-1 1,0 1-1,0 0 1,-1-1-1,1 1 0,0-1 1,0 3 41,1-1 0,-1 1 1,1-1-1,0 1 0,-1-1 0,1 0 1,0 1-1,0-1 0,0 0 1,0 1-1,0-1 0,0 0 0,0 0 1,1 0-1,-1 0 0,0 0 0,1 0 1,-1 0-1,1 0 0,-1-1 1,1 1-1,-1-1 0,3 1 0,1 1 52,0 0-1,0 0 1,0-1-1,1 0 1,-1 0-1,6 0 1,82-2 496,113 3-452,-128-2-209,-1-3-1,87-15 0,-136 14-32,118-3 20,-112 7-4,0 0-1,0-3 1,0-1 0,57-13 0,-73 12 31,0 1 0,27-2 0,-7 1 104,-2-6 173,6-3 228,-39 14-591,-1-1 0,0 1-1,0 0 1,0 0 0,1 0 0,-1 0 0,0 0 0,0 0 0,1 1 0,-1-1 0,0 1-1,0-1 1,0 1 0,0 0 0,4 2 0,-6-3-5,0 0 1,0 0-1,0 0 0,0 0 0,1 0 0,-1 0 1,0 0-1,0 0 0,0 0 0,0 0 1,0 0-1,0 0 0,0 0 0,1 0 0,-1 0 1,0 0-1,0 0 0,0 0 0,0 0 1,0 0-1,0 0 0,0 0 0,0 0 0,0 0 1,0 1-1,0-1 0,1 0 0,-1 0 1,0 0-1,0 0 0,0 0 0,0 0 0,0 0 1,0 0-1,0 1 0,0-1 0,0 0 0,0 0 1,0 0-1,0 0 0,0 0 0,0 0 1,0 0-1,0 1 0,0-1 0,0 0 0,0 0 1,0 0-1,0 0 0,0 0 0,0 0 1,0 0-1,0 0 0,-1 1 0,1-1 0,0 0 1,0 0-1,0 0 0,0 0 0,0 0 1,0 0-1,0 0 0,0 0 0,0 0 0,0 0 1,-1 0-1,1 0 0,-8 0-392,-2-4-138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1836 179 10738,'-172'-87'1344,"134"70"-1235,-2 2 1,-63-15 0,48 19 365,0 3 1,0 2-1,-87 2 0,69 7-242,0 4 0,-89 19 0,129-19-198,0 2-1,1 1 0,0 2 1,1 1-1,0 1 0,0 1 1,2 2-1,0 2 1,1 0-1,1 2 0,1 0 1,-28 31-1,1 8-3,2 1-1,3 3 1,3 3 0,3 0-1,-60 132 1,80-149-14,3 1 0,2 2 0,3-1 0,1 2 0,4 0 0,1 0 0,-1 106 0,10-145-16,1 1-1,0-1 1,1 0 0,0 0-1,1 0 1,1 0-1,0 0 1,1-1 0,1 0-1,16 25 1,-12-24-4,0 0 1,1-1-1,1-1 1,0 0-1,1-1 1,1 0-1,0-1 1,29 16-1,-14-11-7,1-1 0,0-2 0,1-1 0,0-2 0,1-1 0,0-1 0,49 4 0,-39-9-18,0-2 1,0-2-1,0-1 0,0-3 1,57-13-1,-34 0 8,-1-2 1,0-4-1,-2-2 0,-1-3 0,-2-3 1,0-2-1,75-59 0,-90 59 68,-1-3-1,-2-1 1,-1-2 0,-2-2 0,55-79-1,-72 88 87,-2 0-1,-1-2 1,-2-1-1,-2 0 1,-1 0-1,-1-2 1,-2 0 0,-2 0-1,4-44 1,-8 42 29,-2 0 1,-2 0 0,-1 0 0,-3 0 0,-1 0 0,-18-74-1,17 97-160,-1 0 0,0 1 0,-2-1-1,0 2 1,0-1 0,-2 1-1,-18-23 1,19 27-83,-1 1 0,-1 1 0,1 0-1,-2 0 1,1 1 0,-1 0 0,0 1 0,0 1 0,-1-1 0,-23-6-1,13 7 21,-1 1-1,1 0 0,-1 2 0,0 1 0,0 1 1,-25 2-1,-74 4-208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12299,'3'8'285,"0"-1"0,0 0 0,1 0 1,0 0-1,0 0 0,1 0 0,0-1 0,0 0 1,6 6-1,8 10 295,27 38 427,64 78-79,-88-114-898,1-1-1,0 0 0,39 26 1,139 77 55,5 4 210,-140-83-159,2-3 0,91 45 0,-18-29-106,30 14 471,-135-56-93,0 2 0,52 39 0,71 55 323,35 27-542,-171-121-182,0 1-1,-2 1 0,0 1 0,-2 1 1,0 1-1,16 28 0,-14-14 12,-2 0 0,-1 1 0,21 70 0,-29-66 17,-2 0 0,-2 1 0,-2-1 0,-2 48 0,5 44-16,43 225-35,-34-295 17,5 34-20,-21-100-12,0 0 0,0 1-1,0-1 1,0 0 0,0 1-1,0-1 1,0 0 0,0 1-1,0-1 1,0 1 0,0-1-1,0 0 1,0 1 0,0-1-1,0 0 1,0 1 0,0-1-1,0 0 1,0 1 0,-1-1-1,1 0 1,0 1 0,0-1 0,0 0-1,-1 0 1,1 1 0,0-1-1,0 0 1,-1 0 0,1 1-1,0-1 1,-1 0 0,1 0-1,0 0 1,0 1 0,-1-1-1,1 0 1,0 0 0,-1 0-1,1 0 1,-1 0 0,1 0-1,0 0 1,-1 0 0,-18-4-1519,13 1 1435,-8-1-418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2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13155,'0'3'122,"0"-1"0,0 1 0,0-1 0,0 0-1,1 1 1,-1-1 0,0 1 0,1-1 0,0 0 0,0 1 0,0-1 0,0 0 0,0 0 0,0 1 0,3 2 0,26 34 194,-22-30-200,10 14 476,21 37 0,-26-39 230,0-1 1,26 31-1,-38-49-790,0-1-1,0 0 0,0 0 0,0 0 0,0 0 0,1 0 0,-1 0 0,0 0 1,0 0-1,1-1 0,-1 1 0,0 0 0,1-1 0,-1 1 0,1-1 0,-1 0 1,1 1-1,-1-1 0,1 0 0,-1 0 0,1 0 0,-1 0 0,1 0 0,1-1 1,0 0-16,-1 0 1,0 0 0,0 0 0,1 0-1,-1-1 1,0 1 0,0-1 0,0 0-1,-1 1 1,1-1 0,0 0 0,-1 0-1,2-3 1,5-7 4,-2 0 0,0 0-1,0-1 1,3-13 0,0-3-287,-1 0 0,-2 0 0,0 0 0,-3-1 0,0 0 0,-2 0 0,-1 1 0,-6-50 0,-4 24-202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16 245 15235,'-3'-8'313,"0"0"1,1 1-1,0-1 0,0 0 0,1 0 0,0 0 0,0 0 0,1 0 0,0 0 1,0-1-1,1 1 0,0 0 0,4-13 0,-3 14-127,1 1 0,-1 0 0,1 1 0,0-1-1,0 1 1,1-1 0,0 1 0,0 0 0,0 0 0,1 0-1,-1 1 1,1 0 0,0 0 0,0 0 0,1 0 0,-1 1 0,1 0-1,6-3 1,4 0-49,0 1-1,0 1 1,1 0-1,0 1 1,-1 1-1,1 0 1,0 1-1,0 1 1,0 1-1,0 0 0,0 2 1,19 4-1,-9-1-144,0 2-1,0 1 0,-1 1 0,0 1 0,-1 2 0,38 24 1,-57-33-1,-1 0 1,1 0-1,-1 0 1,0 1-1,-1 0 1,1 0-1,-1 0 1,0 1-1,4 6 1,-7-9 7,1 0 0,-1 0 0,0 0-1,0 0 1,0 0 0,-1 0 0,1 0 0,-1 0 0,1 0 0,-1 0 0,0 1-1,0-1 1,0 0 0,-1 0 0,1 0 0,-1 0 0,0 0 0,0 0-1,0 0 1,0 0 0,0 0 0,-3 3 0,-3 3-8,0 0 1,-1 0-1,0-1 1,0-1-1,-1 1 1,0-1-1,-1-1 1,1 1-1,-1-2 0,-1 1 1,1-1-1,-1-1 1,1 0-1,-1-1 1,0 0-1,-19 3 1,28-6-2,-1 0 0,0 1 0,1-1 0,-1-1 0,1 1 0,-1 0 0,0-1 0,1 1 0,-1-1 0,1 0 0,-1 0 0,1 0 0,0 0 0,-1 0 0,1 0 0,-3-3 0,-4-12-118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16676,'-3'0'208,"0"-1"1,1 1-1,-1 0 1,0 0 0,1 0-1,-1 0 1,0 1-1,0-1 1,1 1 0,-1-1-1,-4 3 1,3-2 84,-2 0-35,0 1 1,-1 0-1,1 0 0,0 1 1,0 0-1,1 0 0,-1 0 1,-5 4-1,9-5-243,0 0 0,1-1 0,-1 1 0,1 0 0,-1 0 0,1 0 0,-1 0-1,1 0 1,0 0 0,0 0 0,0 0 0,0 1 0,0-1 0,1 0 0,-1 1 0,1-1 0,0 0 0,-1 1 0,1-1-1,0 1 1,0-1 0,1 1 0,-1-1 0,1 4 0,10 36-97,20 50 1,-16-50 62,10 46 0,-20-67-3,-1 0 1,-1 1-1,0 0 0,-2 0 1,-1-1-1,-2 26 1,1-41 28,0 0 1,0 0 0,-1 0-1,1 0 1,-1-1-1,-1 1 1,1-1-1,-1 1 1,0-1 0,0 0-1,0 0 1,-1 0-1,1-1 1,-1 1 0,-1-1-1,1 0 1,0 0-1,-1 0 1,0-1-1,0 1 1,0-1 0,0 0-1,-1-1 1,1 1-1,-1-1 1,1 0-1,-9 1 1,12-2 11,-1 0 0,1-1 0,0 1 0,-1-1 0,1 0 0,-1 0 0,1 0 0,-1 0 0,1 0 0,-1 0 0,1-1 0,-1 1 0,1-1-1,0 0 1,-1 1 0,1-1 0,0 0 0,0 0 0,-1-1 0,1 1 0,0 0 0,0-1 0,0 1 0,-2-3 0,2 0 5,0 1-1,-1-1 1,2 1 0,-1-1-1,0 0 1,1 0-1,-1 0 1,1 0 0,0 0-1,0 0 1,1 0-1,-1 0 1,1 0 0,0-6-1,1-6-22,1 0-1,0 0 0,1 0 1,0 1-1,2-1 1,0 1-1,0 0 0,2 0 1,0 1-1,17-27 1,-10 20-36,0 2 1,2 0-1,0 1 0,1 0 1,1 1-1,30-22 1,-14 18 23,0 1 1,47-20 0,39-21 329,-118 60-283,0-1 0,0 0 0,1 1 0,-1-1 0,0 0 0,0 0 0,0 0 0,-1 0 0,1-1 0,-1 1 0,1 0 0,1-4 0,-3 5-20,0 1-1,1-1 1,-1 1 0,0-1 0,0 1-1,0-1 1,0 0 0,0 1 0,0-1-1,0 1 1,0-1 0,0 1 0,0-1-1,0 1 1,-1-1 0,1 0 0,0 1-1,0-1 1,0 1 0,-1-1 0,1 1 0,0-1-1,-1 0 1,0 0 8,-1 1 1,1-1-1,0 0 0,0 0 0,0 1 0,-1-1 1,1 1-1,0-1 0,0 1 0,-1 0 1,1-1-1,-1 1 0,1 0 0,-2 0 0,-1 0-6,-1 0-1,1 0 0,0 0 0,0 1 1,-1-1-1,1 1 0,0 0 0,0 1 0,0-1 1,0 1-1,0-1 0,0 1 0,1 0 0,-1 1 1,0-1-1,1 0 0,0 1 0,0 0 0,0 0 1,0 0-1,0 0 0,0 1 0,1-1 1,-1 1-1,1-1 0,0 1 0,0 0 0,1 0 1,-1 0-1,1 0 0,0 0 0,0 0 0,0 0 1,0 1-1,1-1 0,0 0 0,-1 0 0,2 1 1,-1-1-1,0 0 0,1 0 0,0 0 1,0 1-1,0-1 0,1 0 0,-1 0 0,1 0 1,0-1-1,0 1 0,0 0 0,1-1 0,2 4 1,-1-1-111,1-1-1,-1 1 1,1-1 0,0 0 0,0-1 0,1 0 0,-1 1 0,1-1-1,0-1 1,0 1 0,0-1 0,1-1 0,-1 1 0,1-1-1,0 0 1,-1 0 0,1-1 0,0 0 0,0 0 0,0 0 0,0-1-1,0 0 1,0-1 0,0 0 0,12-2 0,20-10-359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116 100 9122,'-2'-6'320,"-1"0"0,0-1 0,-1 1-1,0 0 1,0 1 0,-6-8 0,9 12-249,1 0 0,-1 0 0,0 0 1,0 0-1,1 0 0,-1 1 0,0-1 0,0 0 0,0 1 1,0-1-1,0 0 0,0 1 0,-1-1 0,1 1 0,0-1 0,0 1 1,0 0-1,0 0 0,-1-1 0,1 1 0,0 0 0,0 0 0,0 0 1,-1 0-1,1 0 0,0 1 0,0-1 0,0 0 0,0 0 0,-1 1 1,1-1-1,0 1 0,0-1 0,0 1 0,0-1 0,0 1 0,0 0 1,0 0-1,0-1 0,0 1 0,1 0 0,-1 0 0,0 0 1,0 0-1,0 1 0,-4 6 126,0 0 0,1 0 0,0 1 0,0-1 0,1 1 0,0 0 0,0 0 0,1 0 0,1 0 0,-2 16 0,1 9 184,5 52 1,0-52-286,1 0 1,2 0 0,1 0 0,14 38-1,-14-53-93,0 1 0,2-1 0,0-1 0,2 0 0,-1 0 0,2-1 0,1 0 0,16 17 1,-23-28-7,0-1 1,0 1 0,0-1 0,1-1 0,-1 0 0,1 0 0,0 0 0,1 0-1,-1-1 1,1-1 0,-1 1 0,1-1 0,0 0 0,0-1 0,-1 0 0,17 0 0,-15-1 22,0-1 0,-1-1 0,1 1 1,0-2-1,-1 1 0,1-1 0,-1 0 1,0-1-1,0 0 0,0 0 0,-1-1 1,1 0-1,-1 0 0,0-1 0,6-6 1,0-2 96,-1 0 0,-1 0 1,0-1-1,-1-1 0,0 0 1,-2 0-1,0-1 1,0 0-1,-2 0 0,0 0 1,-1-1-1,-1 0 0,0 0 1,-2-1-1,0 1 0,-1-1 1,-1 1-1,0 0 1,-7-37-1,4 39-30,-1 0 1,0 0-1,-1 0 1,-1 1-1,-1-1 0,0 1 1,0 1-1,-2 0 1,-19-26-1,19 29-85,-1 1 0,0 1 0,-1-1 0,0 2 0,0-1 0,-1 1 0,0 1 0,0 0 0,0 1 0,-1 0 0,0 1 0,-22-5 0,24 7-79,1 1 0,-1 0 0,1 1 0,-1 0 0,0 1 0,1 0 0,-15 2 0,20-1 33,0 0 0,1 0-1,-1 1 1,1-1 0,-1 1-1,1 0 1,0 0 0,0 0 0,0 1-1,0-1 1,0 1 0,0 0-1,1 0 1,-1 0 0,1 1-1,0-1 1,0 1 0,-4 7-1,-2 11-231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1595 9674,'27'-13'244,"322"-174"1191,-183 93-945,334-133 0,-58 79-429,11 31 0,-257 68-25,461-143 49,-380 101-39,408-79 0,239 30 358,-355 59-110,-251 39-26,551-2 0,-467 71-72,-23 0 60,-220-25-50,215 8 213,-2 30-228,-229-20-154,233 2-1,51-1-8,-319-13-12,343 57-4,-425-59 3,1 1 1,-1 1-1,0 2 0,42 21 0,-30-9 13,-2 1 0,44 35 0,103 95-26,-131-105 21,63 75-1,-75-77-40,-16-19 82,23 32 1,-40-49-49,-1 1-1,0-1 1,-1 1 0,0 0 0,0 1 0,-1-1 0,3 15-1,23 208 93,-26-219-675,-3-16 550,-1 1-1,1 0 1,-1-1-1,1 1 0,-1 0 1,1-1-1,-1 1 1,0-1-1,1 1 0,-1-1 1,0 1-1,1 0 1,-1-1-1,0 1 0,0-1 1,1 0-1,-1 1 1,0-1-1,0 1 0,0-1 1,0 1-1,0-1 1,1 1-1,-1-2 1,5-17-177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39:4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10530,'1'3'174,"1"0"0,-1 0 0,0 0-1,0 1 1,0-1 0,0 1 0,-1-1 0,1 0-1,-1 1 1,0-1 0,0 5 0,1 4 42,0-1-3,1 1 0,1-1-1,0 1 1,1-1 0,0 0-1,0 0 1,1 0 0,0-1-1,1 0 1,1 0 0,-1 0 0,2-1-1,-1 0 1,1 0 0,0-1-1,1 0 1,12 9 0,-19-16-162,-1-1 1,1 1-1,0 0 0,0-1 1,0 0-1,-1 1 1,1-1-1,0 0 0,0 0 1,0 0-1,-1 0 1,1 0-1,0 0 0,0-1 1,0 1-1,-1-1 0,1 1 1,0-1-1,0 0 1,-1 1-1,1-1 0,0 0 1,2-2-1,40-30 254,-36 26-235,17-15 26,-1-2 0,-1 0 0,-1-1-1,24-38 1,66-120 526,-76 121-341,-13 25-86,-8 14-24,-1-1 1,-1 0-1,-1-1 1,-1-1 0,8-28-1,-18 53-187,-1 1 0,0-1 0,0 1 0,0-1 0,1 1 0,-1-1 0,0 1 0,0-1 0,0 1 0,0-1 0,0 0 0,0 1 0,0-1 0,0 1 0,-1-1 0,1 1 0,0-1 0,0 1-1,0-1 1,-1 1 0,1-1 0,0 1 0,0-1 0,-1 1 0,1-1 0,0 1 0,-1-1 0,0 1 0,1 0 22,-1 0 1,1 0-1,-1 0 0,1 0 0,-1 0 1,1 0-1,-1 0 0,1 1 1,-1-1-1,1 0 0,-1 0 0,1 0 1,0 1-1,-1-1 0,1 0 0,-1 1 1,1-1-1,0 0 0,-1 1 0,1-1 1,0 1-1,-1-1 0,1 1 1,0-1-1,0 0 0,-1 1 0,1-1 1,0 1-1,0-1 0,0 1 0,-1 2 0,0 0-1,0-1 0,0 1 1,0 0-1,1-1 0,0 1 1,-1 0-1,1-1 0,0 5 1,3 3-76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1 643 8946,'1'-24'318,"1"0"0,1 0 0,1 0 1,1 1-1,1 0 0,12-30 0,68-129 602,-44 98-637,-28 56-177,39-89 1130,-53 117-1193,0-1 0,0 1 0,1-1 0,-1 1 0,0-1 0,0 1 0,1-1 0,-1 1 0,0-1 1,1 1-1,-1-1 0,1 1 0,-1-1 0,1 1 0,-1 0 0,1-1 0,-1 1 0,1 0 0,-1 0 0,1-1 1,-1 1-1,1 0 0,-1 0 0,1 0 0,0-1 0,-1 1 0,1 0 0,-1 0 0,2 0 0,17 6 593,-2-1-512,31-3-9,-1-1-1,1-3 1,91-15-1,-31 3-57,-105 14-57,37-4 15,0 1-1,46 3 0,-75 1-21,1 0-1,0 1 1,0 0 0,-1 1-1,1 0 1,-1 1-1,0 0 1,0 1 0,-1 0-1,1 1 1,17 13-1,-27-18 47,0 1 0,0-1-1,-1 0 1,1 1-1,-1-1 1,1 1 0,-1-1-1,0 1 1,0 0-1,1-1 1,-1 1 0,0-1-1,0 1 1,0-1-1,-1 1 1,1-1-1,0 1 1,-1 0 0,1-1-1,-1 2 1,-1 6 51,-31 508 244,34-491-423,2-13-20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3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11434,'1'-26'253,"1"-1"0,1 0-1,14-51 1,33-75-214,-33 105 65,-12 35-54,54-170 1218,-58 182-1240,0 0 1,-1 0 0,1 0 0,0 0-1,0 0 1,0 0 0,0 0-1,0 1 1,0-1 0,0 0 0,0 1-1,0-1 1,0 1 0,0-1-1,0 1 1,0 0 0,1-1 0,-1 1-1,0 0 1,0 0 0,0 0-1,1 0 1,-1 0 0,0 0 0,3 0-1,41 4 133,-30-2-77,214 4 269,-195-9-328,0 0 1,-1-2-1,1-2 0,56-19 1,64-40 11,-1 0-20,-126 56-13,1 2-1,0 1 0,48-7 1,-70 13-3,0 1 1,0-1 0,0 1 0,0 1 0,0-1 0,-1 1-1,1 0 1,0 0 0,10 4 0,-14-3 15,1-1 1,-1 0-1,0 1 0,0-1 1,0 1-1,0 0 0,0-1 1,0 1-1,0 0 0,0 0 1,-1 0-1,1 1 0,-1-1 1,1 0-1,-1 1 1,0-1-1,0 0 0,0 1 1,0 0-1,0-1 0,-1 1 1,1-1-1,-1 6 0,0-2 103,0-1 0,0 0 0,0 1 0,-1-1-1,0 0 1,0 0 0,-1 1 0,1-1 0,-5 7-1,-4 19 645,4-2-773,1 0-1,-1 56 1,4-45-3,-2 20 7,-3 28-551,8 134 1,5-192 362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79 17916,'-1'-4'96,"0"0"1,0 0 0,0 0-1,0 1 1,-1-1 0,1 0-1,-1 1 1,0-1 0,0 1-1,0 0 1,-1-1-1,1 1 1,-1 0 0,0 1-1,0-1 1,0 0 0,0 1-1,0-1 1,0 1 0,-1 0-1,1 0 1,-1 1-1,0-1 1,1 1 0,-1-1-1,0 1 1,0 0 0,0 1-1,0-1 1,0 1 0,1-1-1,-1 1 1,0 1-1,0-1 1,0 0 0,0 1-1,0 0 1,-6 2 0,-5 2 93,0 0 1,0 1-1,1 1 1,0 1-1,0 0 1,-24 20-1,-68 68 577,77-67-438,-34 46 1,55-64-277,0-1 1,1 1 0,1 1-1,-1-1 1,2 1 0,0 0-1,0 0 1,-4 21 0,9-31-50,-1 0 0,1-1 0,0 1 0,0-1 0,0 1 0,0 0 0,0-1 0,0 1 0,0 0 0,0-1 1,0 1-1,1 0 0,-1-1 0,1 1 0,-1-1 0,1 1 0,0-1 0,0 1 0,0-1 0,-1 1 0,1-1 0,0 0 1,1 0-1,-1 1 0,0-1 0,0 0 0,0 0 0,1 0 0,-1 0 0,1 0 0,-1-1 0,1 1 0,-1 0 0,1-1 1,2 2-1,2-1 4,0 0 1,0-1 0,0 1-1,0-1 1,1-1 0,-1 1 0,0-1-1,10-2 1,8-4 50,0-1 1,0-1-1,-1 0 0,0-2 0,39-26 1,-13 4 211,59-53 1,-7-9 227,-85 78-266,-1 0 0,-1-1 0,23-38 0,-45 72-149,0 1 1,2-1-1,0 1 0,1 1 1,-3 20-1,6-28-95,0 0 0,1 0 0,1 0 0,0 0 0,0 0 0,0 0 0,2 0-1,-1 0 1,1 0 0,0-1 0,5 12 0,-3-15-136,-1 0 0,1-1 0,1 1 0,-1-1 0,1 0 0,0 0 0,0 0 0,0-1 0,1 0 0,-1 0 0,1 0 0,0-1-1,0 1 1,1-2 0,-1 1 0,1-1 0,-1 0 0,1 0 0,0 0 0,0-1 0,11 0 0,3-1-492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20868,'4'6'2497,"-1"0"-1641,-4-12 2321,1 3-2945,4 3-552,2 0 1072,1 2-696,-3-5-152,0 1-112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3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17972,'0'7'2232,"-1"3"2585,4-10-4697,1-3-424,-1 0 304,-2 2-216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34 12019,'8'-26'4399,"-6"18"-1020,-6 20-1514,-15 69-311,4 1 0,-9 165 0,21-138 677,1-126-2846,1 0-1,-2 0 0,-4-17 0,4 18-15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20324,'0'-1'92,"-1"1"0,1 0 0,-1 0 1,1-1-1,-1 1 0,1 0 0,-1 0 0,0 0 0,1 0 0,-1 0 0,1-1 0,-1 1 0,0 0 0,1 0 0,-1 0 0,1 1 0,-1-1 0,0 0 0,1 0 0,-1 0 0,1 0 0,-1 0 0,1 1 0,-1-1 0,1 0 1,-1 1-1,1-1 0,-1 1 0,-14 13 82,13-12 18,-8 11 158,0 0 0,0 1 1,2 0-1,0 1 0,0 0 1,-9 27-1,7-11-274,1 1-1,-6 47 1,12-64-67,2 1 0,-1 0-1,2 0 1,2 25 0,-2-37-13,1-1 0,0 1 0,0 0-1,0-1 1,0 1 0,1 0 0,-1-1 0,1 0-1,0 1 1,5 5 0,-6-7 0,1-1 0,0 1-1,0-1 1,-1 1 0,1-1-1,0 0 1,0 0 0,1 0-1,-1 0 1,0 0 0,0 0-1,0-1 1,1 1 0,-1-1-1,0 1 1,1-1 0,-1 0 0,0 0-1,4 0 1,6-2-11,1 0 1,-1-1-1,0 0 1,0-1-1,11-5 1,-6 2-13,31-7-1,-43 13 20,1 0 0,-1 0 0,0 1 0,0 0 0,1 0 0,-1 0 0,0 1 0,0-1 0,1 1 0,7 3 0,-11-3 4,1 0-1,-1 0 0,1 0 0,-1 0 0,0 1 0,1-1 0,-1 1 0,0-1 0,0 1 0,0 0 0,0 0 0,0 0 0,0 0 0,-1 0 0,1 1 0,-1-1 0,1 0 0,-1 1 0,0-1 0,0 1 0,0-1 0,0 1 0,-1 0 0,1-1 0,-1 1 0,1 0 0,-1-1 0,0 1 0,0 0 0,-1 4 0,0-1 41,0 0 1,0-1-1,0 1 0,-1 0 1,0-1-1,0 1 1,-1-1-1,0 0 0,0 0 1,0 0-1,0 0 0,-1 0 1,-4 5-1,0-3 124,0 0-1,-1-1 0,1 1 0,-1-1 1,0-1-1,-1 0 0,0 0 1,1-1-1,-1 0 0,-1-1 1,1 0-1,0 0 0,-1-2 0,0 1 1,1-1-1,-1 0 0,0-1 1,1-1-1,-14-1 0,22 2-171,0-1 0,-1 0-1,1 1 1,0-1 0,-1 0-1,1 0 1,0 0 0,0 0-1,0-1 1,0 1 0,0-1-1,0 1 1,1-1 0,-1 0 0,0 1-1,1-1 1,-1 0 0,1 0-1,0 0 1,-1 0 0,0-4-1,1 4-95,1 0-1,-1 1 0,1-1 0,0 0 1,-1 1-1,1-1 0,0 0 1,0 0-1,0 1 0,1-1 0,-1 0 1,0 1-1,1-1 0,-1 0 0,1 1 1,-1-1-1,1 0 0,0 1 1,0-1-1,0 1 0,-1-1 0,1 1 1,1 0-1,-1-1 0,0 1 0,0 0 1,0 0-1,1 0 0,2-2 0,11-6-561,2 1-192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16956,'-1'4'326,"1"0"1,-1 0 0,0 0 0,0 0 0,0 0 0,-1-1 0,-2 7-1,-6 16 536,4-1-577,2-1 0,-2 41 0,5-59-275,1 1 0,0 0 0,1-1 0,-1 1 0,1 0 1,0-1-1,1 1 0,0-1 0,0 0 0,0 1 1,1-1-1,0 0 0,0 0 0,8 10 0,-9-14 22,0 0 0,1 0 0,-1 0-1,1 0 1,-1-1 0,1 1 0,0-1-1,0 1 1,0-1 0,-1 0 0,1 0-1,0 0 1,0-1 0,1 1 0,-1-1 0,0 0-1,0 0 1,0 0 0,0 0 0,0 0-1,0 0 1,0-1 0,0 0 0,0 0-1,0 0 1,0 0 0,4-2 0,7-3 162,-1-1 0,0-1 0,0 0 0,13-10 1,-12 6 75,-1 0-1,0-1 1,-1-1 0,12-15 0,9-11 324,-31 40-422,-2 6-136,-3 6-66,2-9 12,-3 8-2,0 0 1,1 1 0,0-1 0,1 1-1,0-1 1,1 21 0,1-32 18,0 0 0,0 0 1,0 1-1,0-1 0,0 0 0,0 0 0,0 0 0,0 0 0,0 1 1,0-1-1,0 0 0,0 0 0,0 0 0,1 0 0,-1 0 1,0 1-1,0-1 0,0 0 0,0 0 0,0 0 0,0 0 0,1 0 1,-1 0-1,0 0 0,0 0 0,0 0 0,0 0 0,1 0 1,-1 0-1,0 1 0,0-1 0,0 0 0,0 0 0,1 0 0,-1 0 1,0 0-1,0 0 0,0-1 0,0 1 0,1 0 0,9-2-51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313 128 12251,'5'-5'414,"0"0"0,0 0 0,-1-1 0,0 0 0,0 0 0,4-9 0,-7 13-265,0 0-1,-1 1 1,1-1-1,0 0 1,-1 0 0,0 0-1,1 0 1,-1 1-1,0-1 1,0 0-1,0 0 1,0 0-1,0 0 1,0 0-1,-1 0 1,1 0-1,-1 1 1,1-1 0,-1 0-1,0 0 1,0 1-1,1-1 1,-1 0-1,0 1 1,-1-1-1,1 1 1,0-1-1,0 1 1,-3-3 0,-1 1 129,0 0 1,0 0 0,0 0-1,-1 1 1,1 0 0,-1 0 0,0 0-1,1 1 1,-1-1 0,0 1-1,0 1 1,0-1 0,-11 1 0,1 1 31,-1 1 0,1 0 0,-29 8 0,38-8-279,0 0 0,1 1 1,-1 0-1,1 0 0,0 0 0,0 1 0,0 0 0,1 0 1,-8 6-1,12-9-35,0 1 1,0-1-1,0 0 1,0 0-1,0 1 0,0-1 1,0 1-1,0-1 1,0 1-1,1-1 1,-1 1-1,1-1 1,-1 1-1,1 0 0,-1-1 1,1 1-1,0 0 1,0-1-1,0 1 1,0 0-1,0-1 0,0 1 1,1 0-1,-1-1 1,0 1-1,1 0 1,-1-1-1,1 1 1,0-1-1,0 1 0,-1-1 1,1 1-1,0-1 1,0 0-1,0 1 1,0-1-1,1 0 0,-1 0 1,0 0-1,0 0 1,1 0-1,1 2 1,11 6-42,-1 1 0,18 7 0,-22-13 35,-1 0 1,0 1-1,-1-1 0,1 2 1,-1-1-1,0 1 0,0 0 1,-1 0-1,0 1 0,0 0 1,9 13-1,-14-18 11,0 0 0,0 1 0,0-1-1,0 1 1,0-1 0,-1 1 0,1-1 0,-1 1 0,1-1 0,-1 1 0,0 0 0,0-1-1,0 1 1,-1 0 0,1-1 0,-1 1 0,-1 4 0,1-3 26,-1 0 0,-1 0 0,1 0 0,0 0 0,-1 0 0,0-1 0,0 1 0,0-1 0,-6 5 0,-3 1 133,0 0 0,-1-1 0,0-1 0,0 0 0,-18 6 0,29-12-137,-8 4 146,0-1 0,-1 0 0,0-1 0,0 0 0,0-1 1,0 0-1,-20 1 0,30-3-196,1 0 1,-1 0 0,1 0-1,-1 0 1,1 0 0,-1 0-1,1 0 1,-1 0-1,1 0 1,-1 0 0,1 0-1,-1 0 1,1-1 0,-1 1-1,1 0 1,-1 0-1,1-1 1,0 1 0,-1 0-1,1-1 1,-1 1 0,1 0-1,0-1 1,-1 1-1,1 0 1,0-1 0,0 1-1,-1-1 1,1 1 0,0-1-1,0 1 1,-1-1-1,1 1 1,0 0 0,0-1-1,0 1 1,0-1 0,0 1-1,0-1 1,0 1-1,0-1 1,0 1 0,0-1-1,0 1 1,0-1 0,0 1-1,0-1 1,1 1-1,-1-1 1,0 1 0,0-1-1,1 1 1,-1-1 0,1 0-1,17-23-1931,-18 24 1951,47-47-1444,-15 20 445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17164,'2'8'556,"0"0"0,0 1 0,0-1 0,-1 0 1,-1 1-1,1-1 0,-1 0 0,-1 1 0,-1 10 0,1-11-443,0-1-1,0 1 0,1-1 1,0 1-1,0 0 0,1-1 1,0 1-1,0 0 0,1-1 1,0 0-1,6 15 0,-7-20-102,1 1 1,-1-1-1,1 0 0,-1 1 0,1-1 1,0 0-1,0 0 0,0 0 0,0 0 1,0-1-1,1 1 0,-1-1 0,0 1 1,1-1-1,0 0 0,-1 0 0,1 0 1,4 1-1,-2-1 10,-1-1 1,0 0-1,1 0 1,-1 0-1,0 0 1,0-1-1,1 0 1,-1 0-1,0 0 1,0 0-1,5-3 1,3-2 101,1-1 1,-1 0 0,0-1-1,0 0 1,-1-1-1,14-14 1,22-23 819,-47 46-932,0 0 1,0 0 0,0 0 0,0 0 0,0 1 0,0-1 0,0 0 0,0 0-1,0 0 1,0 1 0,0-1 0,0 0 0,0 0 0,0 1 0,0-1-1,0 0 1,0 0 0,0 0 0,0 1 0,0-1 0,0 0 0,0 0-1,0 0 1,0 0 0,0 1 0,0-1 0,1 0 0,-1 0 0,0 0-1,0 0 1,0 1 0,0-1 0,0 0 0,1 0 0,-1 0 0,0 0-1,0 0 1,0 0 0,1 0 0,-1 1 0,0-1 0,0 0 0,0 0 0,1 0-1,-1 0 1,0 0 0,0 0 0,0 0 0,1 0 0,-1 0 0,0 0-1,0 0 1,0 0 0,1 0 0,-1 0 0,0 0 0,0-1 0,0 1-1,1 0 1,-1 0 0,0 0 0,0 0 0,0 0 0,0 0 0,1 0-1,-1-1 1,0 1 0,0 0 0,-2 23 52,1-17-3,1-3-49,-1 2 2,1-1 0,-1 0 0,1 0 0,1 0 0,-1 1 0,2 5 0,-2-9-11,0 0 0,1 0 0,-1 0-1,1 0 1,-1 0 0,1 0-1,0 0 1,-1 0 0,1-1 0,0 1-1,0 0 1,-1 0 0,1-1 0,0 1-1,0 0 1,0-1 0,0 1-1,0-1 1,0 1 0,0-1 0,0 0-1,0 1 1,0-1 0,0 0 0,0 0-1,0 0 1,1 1 0,-1-1-1,0 0 1,1-1 0,12 0 13,-1-1 1,0-1 0,0 0-1,0-1 1,0 0-1,16-8 1,15-5 8,-40 16-17,10-4 8,0 1 0,21-3 0,-32 6-14,0 1-1,1-1 0,-1 1 1,1 0-1,-1 0 1,0 1-1,1-1 1,-1 1-1,0-1 1,1 1-1,-1 0 1,0 0-1,0 1 1,0-1-1,0 1 1,5 2-1,-6-1-74,0 1 0,0-1 0,0 1 0,0 0 0,-1-1 0,0 1 0,1 0 0,-1 0 0,-1 0 0,1 0 0,0 0 0,-1 0-1,0 0 1,0 4 0,0-8 54,0 0 0,0 0-1,0 0 1,0 0 0,0 0-1,0 0 1,0 0 0,-1-1-1,1 1 1,0 0 0,0 0-1,0 0 1,0 0 0,0 0-1,0 0 1,0 0 0,0 0-1,0 0 1,0 0 0,0 0-1,0 0 1,0 0 0,-1-1-1,1 1 1,0 0 0,0 0-1,0 0 1,0 0 0,0 0-1,0 0 1,0 0 0,0 0-1,-1 0 1,1 0 0,0 0-1,0 0 1,0 0-1,0 0 1,0 0 0,0 0-1,0 0 1,0 0 0,0 0-1,-1 1 1,1-1 0,0 0-1,0 0 1,0 0 0,0 0-1,0 0 1,0 0 0,0 0-1,0 0 1,0 0 0,0 0-1,0 0 1,0 0 0,-1 1-1,1-1 1,0 0 0,0 0-1,0 0 1,0 0 0,0 0-1,0 0 1,0 0 0,0 0-1,0 0 1,0 1 0,-5-12-272,2-12-228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19348,'-2'0'1544,"7"7"-1159,2 1-217,11 2 392,7 3-792,8 1 280,1-1-200,6 1-152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157 193 17116,'-21'14'1223,"0"-1"24,2 1 0,-30 27 0,45-37-1042,-1 0 1,1 1 0,0 0-1,1 0 1,-1 0-1,1 0 1,0 0 0,0 1-1,1-1 1,-1 1-1,1 0 1,1 0 0,-1 0-1,1 0 1,-1 9-1,2-14-179,0 0 0,0 1 0,0-1-1,0 0 1,0 0 0,0 1-1,0-1 1,1 0 0,-1 0-1,0 0 1,1 0 0,-1 1 0,1-1-1,0 0 1,-1 0 0,1 0-1,0 0 1,-1 0 0,1 0-1,0 0 1,0-1 0,0 1 0,2 1-1,-1-1 4,0 0-1,0 0 0,1 0 0,-1-1 1,0 1-1,1-1 0,-1 1 0,0-1 1,1 0-1,-1 0 0,4-1 1,3 0 35,-1 0 0,0-1 0,0 0 0,0-1 0,0 1 0,8-6 0,4-3 94,0-2 0,-1 0 0,-1-1-1,-1-1 1,29-30 0,-7-1 186,33-51 0,-58 78-287,-2-2 0,0 1 1,13-33-1,-24 40-44,-1 13-13,-1 0 0,1 0 0,0 0 0,0-1 0,-1 1 0,1 0 0,0 0 0,0 0 0,-1 0 0,1 0 0,0-1 0,0 1-1,-1 0 1,1 0 0,0 0 0,-1 0 0,1 0 0,0 0 0,-1 0 0,1 0 0,0 0 0,0 0 0,-1 0 0,1 0 0,0 1 0,-1-1-1,1 0 1,0 0 0,0 0 0,-1 0 0,1 0 0,0 1 0,0-1 0,-1 0 0,1 1 0,-7 4-4,1 0 0,1 1 1,-1 0-1,1 1 0,0-1 0,0 1 1,1 0-1,-1 0 0,-5 15 0,2-6 0,-3 5-116,1 0-1,0 1 0,2 0 0,1 0 0,-7 32 0,13-45-2,0 0-1,0 0 1,1 0 0,0 0-1,1 0 1,0 0 0,2 12 0,-1-16 77,-1 1 0,1-1 0,1 0 0,-1 0 0,1 0 0,-1 0 0,2 0 0,-1 0 1,0-1-1,1 1 0,0-1 0,7 6 0,32 21-343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27 218 12579,'5'-12'595,"-4"7"-560,0 0 1,1 0-1,0 0 1,0 1 0,0-1-1,1 1 1,0-1-1,0 1 1,6-8 0,-8 11-25,0 0 1,1 0 0,-1 0-1,0 0 1,0-1 0,-1 1-1,1 0 1,0-1-1,0 1 1,-1-1 0,2-1-1,8-40 4451,-4 17-1883,2 4 119,-7 18-639,-3 15-1167,-5 14-569,-49 190 677,44-161-990,3 0-1,-1 57 1,10-109-9,1 28 37,-1-29-34,0-1 0,0 1 0,0-1 0,0 1 0,0-1 0,1 1 0,-1-1 0,0 1 0,0 0 0,0-1 0,1 1 0,-1-1-1,0 1 1,0-1 0,1 1 0,-1-1 0,1 0 0,-1 1 0,0-1 0,1 1 0,-1-1 0,1 0 0,-1 1 0,1-1 0,-1 0 0,1 0 0,-1 1-1,1-1 1,-1 0 0,1 0 0,-1 0 0,1 0 0,0 1 0,-1-1 0,1 0 0,-1 0 0,1 0 0,-1 0 0,1 0 0,0-1 0,-1 1 0,1 0 0,-1 0-1,1 0 1,-1 0 0,1-1 0,7-4 57,0 0-1,-1-1 1,0 0 0,0 0-1,0 0 1,-1-1-1,10-14 1,7-6 101,-18 22-136,97-103 523,113-156 0,-208 254-688,-3 5-85,0 0 1,0 0 0,0-1-1,-1 0 1,0 0-1,0 0 1,-1 0-1,0 0 1,3-13-1,-4 19 208,-1 0-1,0-1 0,0 1 0,0 0 0,0 0 1,0-1-1,0 1 0,0 0 0,0 0 0,0-1 0,0 1 1,0 0-1,-1-1 0,1 1 0,0 0 0,0 0 0,0-1 1,0 1-1,0 0 0,0 0 0,0 0 0,-1-1 1,1 1-1,0 0 0,0 0 0,0-1 0,-1 1 0,1 0 1,0 0-1,0 0 0,-1 0 0,1 0 0,0-1 0,0 1 1,-1 0-1,-10 3-442,-5 7-252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15947,'6'26'1929,"1"-3"-1081,-1-4-400,4-1 1208,1-2-607,4-2-825,2-1-544,0-5 280,2-4-152,7-3-184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31 17148,'0'-1'117,"0"0"1,-1-1-1,1 1 1,0 0-1,-1-1 0,1 1 1,-1 0-1,1-1 1,-1 1-1,1 0 1,-1 0-1,0 0 1,0 0-1,0 0 1,0 0-1,0 0 1,0 0-1,0 0 1,0 0-1,0 0 0,0 1 1,-2-2-1,1 1 40,0 0 0,-1 1-1,1-1 1,-1 1 0,1-1 0,-1 1-1,1 0 1,-1 0 0,0 0-1,1 0 1,-4 1 0,0 0 23,1 0 0,-1 1 0,0-1 0,1 1 0,0 1 0,-1-1 0,1 1 0,0 0 0,-9 7 0,8-5-123,1 0-1,0 1 0,0 0 1,0 0-1,1 1 0,0-1 1,0 1-1,0 0 0,1 0 1,0 0-1,1 0 1,-1 1-1,1-1 0,1 1 1,-2 15-1,3-22-42,0 1 1,0-1 0,0 0-1,0 1 1,0-1-1,0 1 1,0-1-1,1 1 1,-1-1-1,1 0 1,-1 1 0,1-1-1,-1 0 1,1 1-1,0-1 1,0 0-1,0 0 1,0 0 0,0 0-1,0 0 1,0 0-1,1 2 1,0-3 0,0 1 1,0 0-1,0 0 1,0-1-1,0 1 1,0-1-1,0 0 1,0 0-1,0 1 1,0-1-1,1-1 1,-1 1-1,4-1 1,6-2 38,1-1 0,-1 0 0,0 0 0,12-8 0,-17 9-19,31-17 103,24-10 70,-56 27-189,1 1-1,0-1 0,0 1 1,0 1-1,1-1 1,12 0-1,-19 2-16,1 0 0,0 0 0,-1 0 0,1 1 0,-1-1-1,1 0 1,0 0 0,-1 1 0,1-1 0,-1 1 0,1 0 0,-1-1 0,1 1 0,-1 0-1,0 0 1,1 0 0,-1 0 0,0 0 0,0 0 0,0 0 0,0 0 0,0 1 0,0-1-1,0 0 1,0 1 0,1 1 0,0 3 2,0 0-1,-1 0 1,1 0 0,-1 0-1,0 11 1,-1-13-2,0-1 1,0 1-1,1 0 1,-1-1-1,1 1 1,-1-1-1,1 1 1,0-1-1,1 1 1,-1-1-1,1 0 1,-1 1-1,1-1 1,0 0-1,0 0 0,3 3 1,-2-4-12,0-1 0,0 1 1,1-1-1,-1 0 0,0 0 1,1 0-1,-1 0 0,0-1 1,1 1-1,-1-1 0,1 0 1,-1 0-1,1 0 0,-1-1 0,5 0 1,0-1-301,0 1 0,1-2 0,-1 1 0,0-1 0,8-4 0,-7 1-86,0 1 0,0-1 0,-1-1 0,11-10 0,-12 11 157,16-15-575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17556,'-8'7'617,"1"0"1,0 1-1,0 1 1,0-1 0,-8 16-1,14-22-602,0 0-1,1 0 0,-1 0 1,0 0-1,1 0 1,-1 0-1,1 0 0,0 0 1,-1 0-1,1 0 1,0 0-1,0 0 0,0 0 1,1 0-1,-1 0 1,0 0-1,1 0 0,0 0 1,-1 0-1,1 0 1,0 0-1,0 0 0,0 0 1,0-1-1,0 1 1,0 0-1,1-1 0,-1 1 1,0-1-1,1 1 1,-1-1-1,1 0 0,0 1 1,-1-1-1,1 0 1,3 1-1,13 7-712,29 12 1,-36-17 416,1 1 0,0 0 0,-1 0 0,0 1 1,-1 1-1,1 0 0,14 12 0,-24-18 286,0 1 0,0-1 1,0 0-1,0 0 0,0 1 0,0-1 1,0 1-1,0-1 0,-1 1 0,1-1 1,-1 1-1,1-1 0,-1 1 0,1-1 1,-1 1-1,0 0 0,0-1 0,0 1 1,0 0-1,0-1 0,0 3 0,-1-2 61,0 1 0,0-1 0,0 1-1,0-1 1,0 0 0,-1 0 0,1 1-1,-1-1 1,1 0 0,-1 0 0,0-1-1,-2 3 1,-8 5 517,0 0 1,0-2-1,-27 13 1,26-13-209,7-3-201,-2 0 0,1-1 0,0 0-1,-1 0 1,0 0 0,1-1 0,-1 0 0,0-1-1,0 0 1,0 0 0,0 0 0,-9-1-1,16-1-211,1 1 0,-1 0 0,0 0-1,0 0 1,1-1 0,-1 1 0,0-1-1,1 1 1,-1 0 0,1-1-1,-1 1 1,0-1 0,1 1 0,-1-1-1,1 1 1,-1-1 0,1 0 0,0 1-1,-1-1 1,1 0 0,0 1-1,-1-1 1,1 0 0,0 1 0,0-1-1,-1 0 1,1 1 0,0-1 0,0 0-1,0 0 1,0 1 0,0-1-1,0 0 1,0-1 0,7-25-427,-7 26 461,15-34-464,5-11-189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19084,'-8'24'1385,"-17"37"0,16-41-884,0 0 0,-10 40 0,15-38-256,1 1-1,0 0 1,2 1-1,3 36 1,19 94-73,-2-8-700,-19-147 509,0 1 0,0 0 0,0 0 0,0 0 0,0 0 0,0 0 0,0 0 0,0 0 0,0 0 0,0 0 0,0 0 0,0 0 0,0 0 0,0 0 0,0 0 0,0 0 0,0 0 0,0 0 0,0 0 0,0 0 0,0 0 0,0 0 0,0 0 0,-1 0 0,1 0 0,0 0 0,0 0 0,0 0 0,0 0 0,0 0 0,0 0 1,0 0-1,0 0 0,0 0 0,0 0 0,-4-9-261,-4-14 3,-2-19-45,-23-122 1799,32 164-1445,1-1 0,0 0 1,0 1-1,0-1 0,0 0 1,0 0-1,0 1 0,0-1 1,0 0-1,0 0 0,0 1 1,1-1-1,-1 0 0,0 1 1,0-1-1,1 0 0,-1 1 1,0-1-1,1 0 0,-1 1 1,1-1-1,-1 1 0,1-1 1,-1 1-1,1-1 1,-1 1-1,1-1 0,-1 1 1,1-1-1,0 1 0,-1 0 1,1-1-1,0 1 0,-1 0 1,1 0-1,0-1 0,-1 1 1,1 0-1,0 0 0,0 0 1,-1 0-1,1 0 0,0 0 1,1 0-1,5 1-91,0 0-1,0 0 1,-1 0 0,8 4 0,-1-2-320,16 3-209,-1-1 1,1-2-1,53 1 1,-36-7-81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10 14323,'0'-1'100,"0"0"0,-1 1 0,1-1 0,-1 1 0,1-1 0,0 1 0,-1-1 0,1 1 0,-1-1 0,0 1 0,1-1 0,-1 1 0,1 0 0,-1-1 0,1 1 0,-1 0 0,0 0 0,1-1 0,-1 1 0,0 0 0,1 0 0,-1 0 0,0 0 0,1 0 0,-1 0 0,0 0 0,1 0 0,-1 0 0,0 0 0,1 0 0,-1 0 0,0 1 0,1-1 0,-1 0 0,0 0 0,1 1 0,-1-1 0,0 1 0,-27 12 2309,19-6-1940,0 1 0,1-1 0,1 1-1,-1 0 1,1 1 0,1 0-1,-10 16 1,12-18-379,0-1 1,1 1 0,0 0-1,0 1 1,0-1-1,1 0 1,1 1-1,-1-1 1,1 1-1,0 0 1,1 13-1,0-20-83,0 0-1,0 0 0,0 0 1,0 1-1,0-1 1,1 0-1,-1 0 1,0 0-1,1 0 1,-1 0-1,1 0 0,-1 1 1,1-1-1,0 0 1,-1 0-1,1-1 1,0 1-1,0 0 0,0 0 1,0 0-1,0 0 1,1 0-1,-1 0-6,0-1 0,1 0 0,-1 0 0,0 0 0,0 1 0,1-1 0,-1 0 0,0-1 0,1 1 0,-1 0 0,0 0 0,0 0 0,0-1 0,1 1 0,-1-1 0,0 1 1,2-2-1,2-1-37,1 0 1,-1-1 0,0 0 0,0 0-1,0-1 1,7-8 0,1-4-348,-2-2 1,0 0 0,13-31 0,-20 40 122,-11 35 486,2 1 1,0 0-1,-1 44 1,6-67-172,0-1 1,0 1 0,0 0-1,1 0 1,-1 0 0,1-1 0,0 1-1,0 0 1,0 0 0,0-1 0,0 1-1,0-1 1,4 5 0,-4-6-33,1 1 1,-1-1 0,1 0-1,-1 1 1,1-1 0,-1 0-1,1 0 1,0 0-1,0-1 1,0 1 0,-1 0-1,1-1 1,0 1 0,0-1-1,0 1 1,0-1 0,0 0-1,0 0 1,0 0 0,4 0-1,5-2 12,0 0 0,0-1 0,0 0-1,0-1 1,-1 0 0,1 0 0,-1-1-1,18-12 1,72-58-72,-94 70 28,14-14-18,-15 14 12,-1 0 0,0 1-1,1 0 1,0 0 0,0 0 0,0 1-1,1-1 1,-1 1 0,10-4 0,-15 7 15,1 0 0,-1 0 1,0 0-1,0 0 0,1 1 1,-1-1-1,0 0 1,0 0-1,1 0 0,-1 0 1,0 0-1,0 0 1,1 0-1,-1 0 0,0 0 1,0 1-1,1-1 1,-1 0-1,0 0 0,0 0 1,0 1-1,1-1 0,-1 0 1,0 0-1,0 0 1,0 1-1,0-1 0,0 0 1,0 0-1,1 1 1,-1-1-1,0 0 0,0 0 1,0 1-1,0-1 1,0 0-1,0 0 0,0 1 1,0-1-1,0 0 0,0 1 1,-1 16 63,0-6-19,2-8-37,-1 0-1,1-1 1,-1 1 0,1-1-1,0 1 1,0-1 0,0 1 0,0-1-1,0 1 1,0-1 0,1 0 0,-1 0-1,1 0 1,0 0 0,0 0-1,0 0 1,0 0 0,0-1 0,0 1-1,0 0 1,0-1 0,1 0 0,-1 0-1,0 1 1,1-1 0,-1-1-1,1 1 1,-1 0 0,1-1 0,0 1-1,4-1 1,7 1-99,0 0 0,0-2 0,1 1 0,23-6-1,-9 0-195,26-5-242,-51 11 457,0-1 0,0 1-1,0 0 1,0 0 0,0 1-1,0-1 1,-1 1 0,1 0 0,0 0-1,6 2 1,-9-2 58,0-1 1,0 1-1,0 0 0,0 0 0,0 0 1,0-1-1,-1 1 0,1 0 1,0 0-1,0 0 0,-1 0 0,1 0 1,-1 0-1,1 0 0,-1 0 0,1 1 1,-1-1-1,0 0 0,1 0 1,-1 0-1,0 0 0,0 1 0,0 0 1,-3 31-532,1-22-290,9-25-882,0-8 1154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17364,'-3'62'2249,"-12"68"0,5-58-1893,-54 296 1283,62-354-1433,5-16 35,9-24 11,63-224 415,14-38-497,-86 281-180,-1 0-1,2 0 1,-1 1-1,0 0 1,10-12-1,-13 17 8,1 0 0,0 1-1,-1-1 1,1 0 0,0 0 0,0 1 0,0-1 0,-1 1-1,1-1 1,0 0 0,0 1 0,0 0 0,0-1-1,0 1 1,0 0 0,0-1 0,0 1 0,0 0-1,0 0 1,0 0 0,0 0 0,0 0 0,0 0-1,0 0 1,0 0 0,1 0 0,-1 1 0,0-1 0,0 0-1,-1 1 1,1-1 0,0 1 0,0-1 0,0 1-1,0-1 1,0 1 0,0-1 0,0 1 0,-1 0-1,1 0 1,0-1 0,-1 1 0,1 0 0,0 0-1,-1 0 1,1 1 0,1 1-9,0 0 0,0 0 1,0 0-1,0 0 0,-1 0 0,1 0 0,-1 1 1,0-1-1,0 1 0,0-1 0,-1 1 0,1-1 1,-1 1-1,0-1 0,0 6 0,-1-3 16,0 0 0,0 1 0,-1-1 0,0 0 0,0 0 0,0-1 0,-1 1 0,-3 6 0,-5 4 65,0 0-1,-1-1 0,0 0 0,-24 20 0,-15 8 205,46-40-275,1 0 0,-1 0 0,0 0 0,0 0 0,0-1 0,0 0 0,0 0 0,-1-1 0,-7 2 0,12-2-28,1-1 0,-1 0-1,0 0 1,1 0 0,-1 0-1,1 0 1,-1-1 0,1 1-1,-1 0 1,1 0-1,-1 0 1,1 0 0,-1-1-1,1 1 1,-1 0 0,1 0-1,-1-1 1,1 1-1,0 0 1,-1-1 0,1 1-1,-1 0 1,1-1 0,0 1-1,-1-1 1,1 1 0,0-1-1,-1 1 1,1-1-1,0 1 1,0-1 0,-1 0-1,1-22-856,13-24 65,3 10 303,7 0-187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19932,'-1'21'1748,"-7"39"-1,0 0-530,0 48-181,9 156 0,-1-257-1033,1 0 4,-1-1 1,1 1-1,0-1 0,0 0 1,3 8-1,-4-14-6,0 0-1,0 1 0,0-1 1,0 0-1,0 0 1,0 0-1,0 1 1,0-1-1,1 0 1,-1 0-1,0 0 0,0 0 1,0 0-1,0 1 1,0-1-1,0 0 1,0 0-1,0 0 1,1 0-1,-1 0 1,0 1-1,0-1 0,0 0 1,0 0-1,0 0 1,1 0-1,-1 0 1,0 0-1,0 0 1,0 0-1,0 0 1,1 0-1,-1 0 0,0 0 1,0 0-1,0 0 1,1 0-1,-1 0 1,0 0-1,0 0 1,0 0-1,0 0 1,1 0-1,-1 0 0,0 0 1,0 0-1,0 0 1,0 0-1,1 0 1,-1 0-1,0 0 1,0-1-1,0 1 1,0 0-1,0 0 0,1 0 1,-1 0-1,0 0 1,0-1-1,9-16-8,4-24-82,-2-21-412,6-115 0,-16 165 409,-1 12 92,0 0 0,0 0 1,0 0-1,0 1 0,0-1 1,0 0-1,0 0 0,0 0 1,1 0-1,-1 0 0,0 0 0,0 1 1,0-1-1,0 0 0,0 0 1,0 0-1,0 0 0,0 0 1,1 0-1,-1 0 0,0 0 0,0 0 1,0 0-1,0 0 0,0 1 1,1-1-1,-1 0 0,0 0 1,0 0-1,0 0 0,0 0 0,0 0 1,0 0-1,1 0 0,-1 0 1,0 0-1,0 0 0,0-1 1,0 1-1,0 0 0,1 0 1,-1 0-1,0 0 0,0 0 0,0 0 1,0 0-1,0 0 0,0 0 1,1 0-1,-1 0 0,0-1 1,0 1-1,0 0 0,0 0 0,0 0 1,0 0-1,0 0 0,0 0 1,0 0-1,0-1 0,0 1 1,0 0-1,0 0 0,0 0 0,0 0 1,0-1-1,10 14 47,-9-11-39,8 9 32,1 0-1,0-1 0,0 0 0,1-1 0,0 0 0,0 0 0,1-2 0,1 1 0,-1-1 0,1-1 0,0 0 0,23 6 0,-28-10-20,0 0-1,0 0 0,1-1 0,-1 0 0,1-1 0,-1 0 0,0 0 0,1-1 1,16-3-1,-19 2-10,-1 0-1,1 0 1,0-1 0,-1 1 0,1-1 0,-1-1-1,0 1 1,0-1 0,0 1 0,-1-1-1,1-1 1,-1 1 0,0-1 0,7-9 0,-8 9-13,-1 0 1,1 0-1,-1 0 1,1-1 0,-1 1-1,-1 0 1,1-1-1,0-6 1,-2 11 0,0 0-1,1 0 1,-1-1-1,0 1 1,0 0-1,0-1 1,0 1-1,0 0 1,-1 0-1,1-1 1,0 1-1,0 0 1,-1 0-1,1-1 1,-1 1-1,1 0 1,-1 0-1,0 0 1,1 0-1,-1 0 1,0 0-1,0 0 1,0 0-1,0 0 1,0 0-1,0 0 1,0 1 0,0-1-1,0 0 1,0 1-1,0-1 1,0 1-1,-1-1 1,1 1-1,0-1 1,0 1-1,0 0 1,-1 0-1,1-1 1,-2 1-1,-1 1 7,1-1 0,-1 0-1,1 1 1,-1 0 0,1 0-1,-1 0 1,1 1 0,0-1 0,0 1-1,-1-1 1,1 1 0,0 0-1,1 0 1,-1 1 0,0-1-1,0 0 1,1 1 0,-3 3 0,-1 0 36,1 1 1,0 0-1,1 0 1,-1 0-1,1 1 1,-5 13-1,7-17-11,1-1-1,0 1 1,0 0 0,0 0-1,0 0 1,1 0-1,-1 1 1,1-1-1,0 0 1,0 0-1,1 0 1,-1 0 0,1 0-1,0 0 1,0 0-1,0 0 1,1 0-1,-1-1 1,1 1 0,4 6-1,-3-7-8,0 0 0,0 1 0,1-1 0,-1 0-1,1-1 1,0 1 0,0 0 0,0-1 0,0 0 0,1 0-1,-1-1 1,1 1 0,-1-1 0,1 0 0,-1 0 0,1 0 0,9 0-1,1-1-10,1-1-1,-1 0 1,0-1-1,0-1 1,0 0-1,0-1 1,0-1-1,0 0 1,17-9-1,5-5-111,-1-1 1,42-32-1,-38 22 6,-37 30 189,-4 8 33,-9 19 167,4-12-88,5-12-170,0-1-1,1 1 1,-1 0-1,1-1 1,-1 1 0,1-1-1,0 1 1,0 0-1,0-1 1,0 1-1,1 0 1,-1-1-1,1 1 1,-1-1-1,1 1 1,0-1 0,0 1-1,0-1 1,1 0-1,-1 1 1,0-1-1,4 4 1,-2-4-20,-1 0 0,1 0 1,0 0-1,0 0 0,0-1 0,0 1 1,0-1-1,0 0 0,0 0 0,0 0 1,0 0-1,1-1 0,-1 1 0,0-1 0,1 0 1,-1 0-1,0 0 0,5-1 0,4 0-62,-1-1-1,0-1 1,0 0-1,0 0 1,0-1 0,12-7-1,59-37-676,-32 17 112,-49 30 598,0 1 1,0-1-1,0 0 0,0 1 1,0-1-1,0 1 0,0 0 0,0-1 1,0 1-1,0 0 0,0-1 1,0 1-1,0 0 0,0 0 1,0 0-1,0 0 0,1 0 1,-1 0-1,1 1 0,-1-1 16,-1 1-1,1-1 0,-1 0 1,1 1-1,-1 0 1,1-1-1,-1 1 1,0-1-1,1 1 1,-1-1-1,0 1 1,0 0-1,0-1 0,1 1 1,-1 0-1,0-1 1,0 1-1,0 0 1,0-1-1,0 1 1,0 0-1,0-1 0,0 2 1,-2 8 64,1-1 1,-2 1-1,-4 13 0,2-7-3,5-16-58,-4 13-165,1 1 0,0-1 1,1 1-1,0 0 0,1 0 0,1-1 0,1 17 1,-1-29 144,1 1-1,-1-1 1,0 1 0,1-1 0,-1 0-1,1 1 1,-1-1 0,1 1 0,0-1-1,-1 0 1,2 2 0,-1-3 2,-1 0 1,1 1-1,-1-1 0,1 0 1,-1 0-1,1 0 1,-1 0-1,1 0 0,-1 0 1,1 1-1,-1-1 0,1 0 1,-1-1-1,1 1 0,-1 0 1,1 0-1,-1 0 0,1 0 1,-1 0-1,1 0 1,-1-1-1,1 1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23013,'-3'11'1784,"3"1"-1376,2 3-224,-1 9 761,2 3-337,3 9-336,-2 3-256,2 8-264,-1 3-480,-2 8 207,-1-1 385,-2-3-168,-2-1-104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18068,'-4'0'2104,"5"-3"-2352,5 0 1585,0-1-601,4-2-552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27 202 13587,'-23'14'1330,"20"-11"-508,4-3-519,9-1 45,-9 1-260,93-16 2665,51-8-873,811-51 106,6 44-3767,-768 26 1519,980-22-1551,-1157 27 1774,100-3-192,132-21 0,-187 11 103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0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3 312 10762,'0'0'79,"0"1"-1,-1-1 0,1 1 0,0-1 1,0 1-1,-1-1 0,1 1 1,0-1-1,0 1 0,0-1 1,-1 1-1,1-1 0,0 1 0,0 0 1,0-1-1,0 1 0,0-1 1,0 1-1,0-1 0,0 1 1,0-1-1,1 1 0,-1 0 0,0-1 1,0 1-1,0-1 0,1 1 1,-1 0-1,21-1 1068,-20 0-1157,405-55-64,93-12 167,1 24 70,420 19 31,110-5 368,-598 5-302,382-24 266,-640 33-384,-27 1 320,175 5 0,-292 11-108,1 1 0,-1 1 0,35 9 0,-102-19 348,10 0-710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0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10642,'12'4'203,"38"16"67,1-4 1,1-1-1,100 15 1,104-19-200,-1 1-40,1183 41 779,-896-74-702,171 1-75,-371 29-16,347-1 27,-269-25-98,375-6-282,-14 61 725,-235 55 1546,-432-65-929,-112-28-924,4 2 43,-15-1 44,-35-1 22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2:3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11658,'-3'1'1388,"6"1"-678,9 2-430,26-4-189,0-1 0,-1-1-1,50-11 1,-43 6-64,64-10-25,-32 4 226,139-6-1,-99 21 404,72-1 199,-149-3-501,1-1 1,65-16-1,-105 19-285,0 0 0,0 0 0,0 0 132,0 0-131,-1 0-1,1 0 0,0 0 0,0 0 0,0-1 0,0 1 0,0 0 0,0 0 0,0 0 0,0 0 1,0 0-1,0 0 0,0 0 0,0 0 0,0 0 0,0 0 0,0 0 0,0 0 0,0 0 0,0-1 1,0 1-1,0 0 0,0 0 0,0 0 0,0 0 0,0 0 0,0 0 0,0 0 0,0 0 0,0 0 1,0 0-1,1 0 0,-1 0 0,-17-3 776,-34 0-1384,35 2-277,13 1 767,-1-1 1,1 1-1,0-1 1,0 0-1,0 0 1,0 0-1,1 0 0,-1 0 1,0-1-1,0 1 1,1-1-1,-1 0 1,1 0-1,-1 0 1,-1-2-1,-8-8-220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5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11242,'39'17'799,"0"-1"0,1-2 0,52 12 0,129 15-996,-142-27 383,151 24-227,253 11 1,467-62 15,-2-58 86,-495 33 11,873-10-10,-1301 47-11,237 2 276,-191 2 1003,117 22 0,-225-32 21,0-3-1204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0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12683,'3'0'112,"0"-1"0,0 1 0,-1-1 0,1 0 0,0 0 0,-1 0 0,1 0 0,0 0 0,-1 0 0,1-1 0,-1 1 0,4-4 0,28-26 259,-16 13-250,10-7-120,2 1 0,1 1 0,56-32 0,-80 52 34,0 0-1,-1 1 1,2 0 0,-1 0-1,0 1 1,0-1 0,1 2-1,-1-1 1,0 1 0,1 0-1,-1 0 1,0 1 0,11 2-1,7 4 257,0 0 1,35 16-1,0 0 72,384 85 475,-201-56-791,-199-42-7,140 30 434,-146-34-232,0-2 1,73 0 0,-106-4-263,1 0-1,-1-1 1,1 0 0,0 0-1,-1 0 1,0 0 0,1-1-1,-1 0 1,7-3 0,-11 4 4,0 0 0,0 0 0,0 0 0,0 1 0,0-1 0,0-1 0,0 1 0,0 0 0,0 0 0,0 0 0,0 0 0,-1-1 0,1 1 0,-1 0 0,1-1 0,0-1 0,-1 1 8,0-1-1,0 1 1,1 0 0,-2-1 0,1 1-1,0-1 1,0 1 0,-1-1-1,0 1 1,1 0 0,-1-1-1,-2-2 1,-13-25-129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9402,'93'-23'790,"-64"14"-555,0 2 1,1 1-1,58-4 0,168 24 1437,-61 1-1063,406-32-219,37 1-342,-387 29 55,408 1 366,23-87-234,-244 20-206,-162 24 86,296-28 543,-421 46-250,-120 11-78,0 1 1,54 8-1,-68-4 116,-26-2-376,-29-2-134,-3-5 54,-10-1-56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16612,'2'7'309,"0"0"0,0 0 0,-1 1 0,0-1 0,0 0 0,-1 1 0,1-1 0,-2 1 1,1-1-1,-3 13 0,0 8 529,-1 19 348,1-24-773,1 1-1,1-1 1,1 1-1,4 27 0,-3-48-384,-1 1 0,1-1 0,1 0 0,-1 0 0,0 1 0,4 4 0,-5-8-25,0 0 1,0 1-1,1-1 0,-1 1 1,0-1-1,1 0 0,-1 1 1,0-1-1,0 1 0,1-1 1,-1 0-1,1 0 0,-1 1 1,0-1-1,1 0 1,-1 0-1,1 1 0,-1-1 1,1 0-1,-1 0 0,1 0 1,-1 0-1,0 0 0,1 1 1,-1-1-1,1 0 0,-1 0 1,1 0-1,-1 0 0,1-1 1,-1 1-1,1 0 0,-1 0 1,1 0-1,-1 0 0,1 0 1,-1-1-1,0 1 0,1 0 1,-1 0-1,1-1 0,-1 1 1,0 0-1,1-1 0,-1 1 1,0 0-1,1-1 1,-1 1-1,0 0 0,1-1 1,-1 1-1,0-1 0,1 0 1,3-6 23,0 0 1,-1 0 0,1 0 0,-1-1 0,0 0 0,-1 0 0,0 0-1,0 0 1,0-8 0,0-14 11,0-33 0,-2 45-37,0 13-38,0-1 1,-1 1-1,1-1 0,-1 1 0,0-1 0,0 1 0,-1-1 0,1 1 0,-4-7 1,6 13-157,1 1 1,-1-1 0,1 0-1,-1 0 1,1 0 0,0 0-1,0 0 1,0 0 0,-1 0 0,1-1-1,0 1 1,0-1 0,0 1-1,0-1 1,4 1 0,40 1-365,-16-6 54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2579 13323,'-2'-5'195,"1"0"0,1 0-1,-1 0 1,1 0 0,0 0 0,0 0 0,0 1 0,1-1 0,0 0-1,0 0 1,2-6 0,3-5 149,15-29-1,-16 34-143,171-300 1468,-79 148-1295,531-918 295,-355 634-609,-83 140-675,-172 278 448,-11 20 98,-1-1 1,-1 1 0,1-1 0,-2-1 0,1 1 0,4-17 0,-9 26 61,0 1 0,1-1 0,-1 0 0,0 1 0,0-1 0,1 0 0,-1 1 0,0-1 0,0 0 0,0 1 0,0-1 0,0 1 0,0-1 0,0 0 0,0 1 0,-1-1 0,1 0 0,0 1 0,0-1 0,0 0 0,-1 1 0,1-1 0,0 1 0,-1-1 0,0 0 0,0 1-15,0 0 1,-1 0 0,1 0-1,0 0 1,-1 1 0,1-1-1,-1 1 1,1-1 0,0 1-1,0-1 1,-2 2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68 13187,'-48'68'1219,"-40"65"-19,77-113-962,0 0 1,2 0 0,0 1 0,-11 42 0,19-55-197,-1 0 1,1 0-1,0 1 0,1-1 1,0 0-1,0 1 1,1-1-1,2 13 1,-2-17-39,0 0 0,1 0 0,-1-1 0,1 1 0,-1-1 0,1 1 0,0-1 1,0 0-1,1 0 0,-1 0 0,1 0 0,-1 0 0,1 0 0,0 0 0,0-1 0,0 0 0,1 0 0,-1 0 1,0 0-1,7 3 0,-2-3-5,1 1 1,0-1 0,0-1-1,0 0 1,0 0 0,1 0-1,-1-1 1,0-1-1,15-2 1,9-3-1,42-14-1,-10-2 11,-1-2 0,-2-4 0,104-61 1,159-130-243,-217 140 193,-9-6-13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195 450 13283,'-2'-14'560,"-1"0"1,0 0-1,-1 0 1,0 1-1,-9-17 1,11 26-392,0-1 1,-1 1-1,0-1 0,0 1 1,0 0-1,-1 0 0,1 0 0,-1 0 1,0 1-1,0 0 0,0 0 1,0 0-1,-1 0 0,1 0 1,-1 1-1,0 0 0,-7-2 1,11 3-135,-1 0 1,0 1 0,0 0-1,0 0 1,0-1 0,0 1-1,0 0 1,0 1 0,0-1-1,0 0 1,0 0 0,1 1-1,-1-1 1,0 1 0,0 0-1,0 0 1,1-1 0,-4 3 0,2-1-4,1 1 1,-1-1 0,0 1 0,1-1 0,-1 1 0,1 0 0,0 0 0,0 0 0,-2 5 0,-1 3 12,0 1 1,1 0-1,1 0 1,-4 21-1,5-26-27,1 1 0,0 0 0,1 0 0,0 0 0,1 10 0,0-17-15,-1 0 0,0 0 0,0-1 1,0 1-1,0 0 0,1 0 0,-1-1 0,0 1 0,1 0 1,-1 0-1,0-1 0,1 1 0,-1 0 0,1-1 0,-1 1 1,1 0-1,0-1 0,-1 1 0,1-1 0,0 1 0,-1-1 1,1 1-1,0-1 0,0 1 0,1-1 1,-1 0 0,1 0 0,0-1 0,-1 1 0,1 0 0,-1-1 0,1 1 0,-1-1 0,1 1 0,-1-1 0,1 0 0,-1 0 0,0 0 0,1 1 0,-1-1 0,0 0 0,0-1 0,2 0 0,10-12 27,1 1 0,-2-2 0,0 0 0,-1 0-1,0-1 1,8-18 0,46-109 395,-15-5 469,-53 176-568,0 0 1,2 54 0,2-67-265,6 114 12,-6-116-68,2 1-1,0-1 1,0 0-1,1 1 1,1-1-1,0-1 1,10 18-1,-12-26-5,-1 0 1,1 0-1,0-1 0,0 1 0,1-1 0,-1 1 1,1-1-1,-1 0 0,1 0 0,0-1 0,0 1 1,1-1-1,-1 0 0,0 0 0,1 0 0,-1 0 1,1-1-1,0 0 0,7 1 0,-6-2 5,0 0-1,0 0 1,0 0-1,-1-1 1,1 0-1,0 0 1,0-1-1,-1 1 1,1-1-1,-1 0 1,1-1-1,-1 1 1,0-1-1,0 0 1,0-1-1,4-3 0,0-1 19,-1 0-1,-1-1 1,1 0-1,-1 0 0,-1 0 1,1-1-1,-2 0 0,1 0 1,-2-1-1,1 0 1,-1 1-1,-1-1 0,0-1 1,-1 1-1,0 0 0,0-1 1,-1 1-1,-1-20 1,0 28-11,-1-1 1,1 1 0,-1-1 0,0 1 0,1 0-1,-1-1 1,-1 1 0,1 0 0,-1 0 0,1 0-1,-4-5 1,4 7-10,0 1 0,1-1 0,-1 0-1,0 0 1,0 1 0,0-1 0,0 0 0,0 1 0,0-1-1,0 1 1,0-1 0,0 1 0,0-1 0,0 1-1,0 0 1,-1 0 0,1 0 0,0-1 0,0 1 0,0 0-1,0 0 1,0 1 0,-1-1 0,1 0 0,0 0-1,0 0 1,0 1 0,0-1 0,0 1 0,0-1 0,0 1-1,0-1 1,0 1 0,0-1 0,0 1 0,0 0-1,-1 1 1,-2 1 2,0 1-1,1 0 0,-1 0 1,1 1-1,0-1 1,0 1-1,0-1 0,1 1 1,0 0-1,0 0 0,-3 11 1,3-10-3,0 1 1,1 0-1,-1 0 1,2 1-1,-1-1 1,1 0-1,0 0 1,2 11-1,-2-16-2,0-1-1,0 1 1,1-1-1,-1 1 1,1-1-1,-1 1 1,1-1 0,0 1-1,0-1 1,-1 1-1,1-1 1,0 0-1,0 0 1,0 1-1,1-1 1,-1 0-1,0 0 1,0 0-1,1 0 1,-1 0-1,0-1 1,2 2-1,0-2 1,-1 1 0,1-1 0,-1 1-1,1-1 1,0 0 0,-1 0 0,1 0-1,-1 0 1,1 0 0,-1-1 0,1 1-1,3-2 1,7-3 1,-1-1 0,1 0 0,-1 0 0,11-9 0,-19 12-2,31-21 3,16-11-16,-46 32 3,0 0-1,0 0 1,0 1 0,1 0-1,-1 0 1,0 1-1,1-1 1,6 0-1,-12 2 11,0 0 0,1 0 0,-1 0 0,0 0 0,1 0 0,-1 0 0,0 0 0,0 0 0,1 0 0,-1 0-1,0 0 1,1 0 0,-1 1 0,0-1 0,1 0 0,-1 0 0,0 0 0,0 0 0,1 0 0,-1 1 0,0-1 0,0 0 0,1 0-1,-1 0 1,0 1 0,0-1 0,0 0 0,1 0 0,-1 1 0,0-1 0,0 0 0,0 0 0,0 1 0,0-1 0,0 0 0,0 1-1,1-1 1,-1 0 0,0 1 0,0-1 0,0 0 0,0 1 0,0-1 0,0 1 0,-1-1 6,1 0 1,0 1-1,0-1 1,-1 0-1,1 0 1,0 1-1,0-1 1,-1 0-1,1 0 1,0 0-1,0 1 1,-1-1-1,1 0 1,0 0-1,-1 0 1,1 0-1,0 0 1,-1 1-1,1-1 1,0 0-1,-1 0 1,1 0-1,0 0 1,-1 0-1,1 0 1,0 0-1,-1 0 1,1-1-1,-1 1 1,1 0-1,0 0 1,0 0-1,-1 0 0,1 0 1,0 0-1,-1-1 1,1 1-1,0 0 1,-1 0-1,1 0 1,0-1-1,0 1 1,-1 0-1,1 0 1,0-1-1,0 1 1,-1-1-1,-4-4 97,1 0 0,-1 0 0,1-1-1,0 0 1,0 1 0,0-2 0,1 1-1,-4-10 1,2 3 101,0 0 0,1 0 0,-3-21 0,6 31-208,1 1-1,0 0 1,0-1 0,0 1 0,0-1-1,0 1 1,0-1 0,1 1 0,-1 0-1,1-1 1,-1 1 0,1-1 0,0 1-1,0 0 1,0 0 0,3-4 0,0 2-400,-1 0 0,2 0 1,-1 0-1,0 1 1,8-6-1,10-7-351,9-9 174,6-3-174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17132,'-1'-2'1646,"1"9"-458,5 22 150,8 43-407,3 1-643,21 93-31,-26-126-302,2 0-1,18 38 0,-15-51-423,-16-27 467,0 0 0,0 0 1,0 1-1,0-1 1,1 0-1,-1 0 0,0 1 1,0-1-1,1 0 0,-1 0 1,0 0-1,0 1 0,1-1 1,-1 0-1,0 0 0,1 0 1,-1 0-1,0 0 0,1 0 1,-1 0-1,0 0 0,0 0 1,1 0-1,-1 0 0,0 0 1,1 0-1,0 0 38,-1-1 0,1 1-1,-1-1 1,1 1 0,-1-1 0,0 0-1,1 1 1,-1-1 0,0 0 0,1 1-1,-1-1 1,0 0 0,0 1 0,0-1 0,1 0-1,-1 1 1,0-2 0,0-9-3,1 1 0,-1 0 0,-1-1 0,0 1 0,-3-13 1,-6-32-33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17372,'0'-13'1632,"7"10"-880,4-3-232,8 0 865,7 1-241,7-4-384,5 0-96,10-3-64,3-1-208,-3-3-512,-3 3-360,-3 0-712,-8 0-1705,-15 0 2377,-15-1-376,-19 5-440</inkml:trace>
  <inkml:trace contextRef="#ctx0" brushRef="#br0" timeOffset="1">166 463 18180,'14'5'1864,"9"-10"-1080,7-6-319,10-8 751,2-4-216,3-1-224,-2 1-208,-7 3-632,-4 3-360,-14 5-664,-9 5 2000,-13 6-1080,-6 6-56,-18 8-144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16099,'14'25'2089,"9"-12"-1297,10-21-200,7-7 1025,11-11-577,4-6-136,2-4-392,1 1-416,-7-1-872,-5 1 1944,-13 4-1224,-4 4-8,-8 4-64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2 655 17236,'-1'-3'214,"1"1"1,-1-1-1,1 1 1,0-1-1,0 1 1,0-1-1,0 1 1,1-1 0,-1 1-1,1-1 1,-1 1-1,1 0 1,1-4-1,15-32 989,-15 33-742,8-14 80,0 1 0,1 1-1,16-21 1,-21 31-484,0 0-1,0 1 1,0-1-1,1 2 1,0-1-1,0 1 1,0 0-1,1 0 1,0 1-1,10-5 1,-16 8-58,0 1 0,0-1 0,1 0 0,-1 1 0,0-1 0,1 1 0,-1-1-1,1 1 1,-1 0 0,0 0 0,1 0 0,-1 1 0,1-1 0,-1 1 0,0-1 0,1 1 0,-1 0 0,0 0 0,0-1 0,1 2 0,-1-1 0,0 0 0,0 0 0,0 1 0,0-1-1,-1 1 1,1 0 0,0-1 0,-1 1 0,1 0 0,-1 0 0,1 0 0,-1 0 0,0 0 0,0 0 0,0 0 0,1 5 0,2 4-9,-1 0 1,0 0 0,-1 0 0,0 0-1,-1 1 1,0 18 0,-3 53-3,2-83 15,0 1 1,0-1 0,0 0 0,0 0-1,0 0 1,0 0 0,0 1 0,0-1-1,0 0 1,-1 0 0,1 0 0,0 0 0,0 1-1,0-1 1,0 0 0,0 0 0,0 0-1,0 0 1,0 1 0,0-1 0,0 0-1,0 0 1,0 0 0,1 1 0,-1-1-1,0 0 1,0 0 0,0 0 0,0 0-1,0 1 1,0-1 0,0 0 0,0 0 0,1 0-1,-1 0 1,0 0 0,0 0 0,0 1-1,0-1 1,0 0 0,1 0 0,-1 0-1,0 0 1,0 0 0,0 0 0,0 0-1,1 0 1,-1 0 0,0 0 0,0 0 0,7-10 218,4-20 126,-8 2-106,-2 0 0,0 0-1,-2 0 1,-6-40 0,1 6-108,6 58-130,-1 0 1,1-1-1,1 1 0,-1 0 0,0 0 0,1 0 0,0 0 0,2-7 1,-2 9-6,0 0 1,0 0-1,0 1 1,0-1 0,0 0-1,1 1 1,-1-1-1,1 1 1,-1-1 0,1 1-1,-1 0 1,1-1-1,0 1 1,-1 0 0,1 0-1,0 0 1,0 0-1,0 1 1,3-2 0,17-3-5,-1 0 1,1 2-1,1 0 1,-1 1-1,0 1 1,1 2 0,-1 0-1,32 6 1,-52-6 1,0-1 0,1 1 0,-1 0 0,0 0 0,1 0 0,-1 0 0,0 0 0,0 1 0,0-1 0,0 1 0,0-1 0,0 1 0,0 0 0,-1-1 0,1 1 0,-1 0 1,1 0-1,-1 0 0,0 1 0,0-1 0,1 0 0,-2 0 0,1 1 0,0-1 0,0 0 0,-1 1 0,1-1 0,-1 1 0,0 4 0,0 6-18,0 1 0,-1 0 0,-1 0 0,-4 17 0,1-1 17,4-24 4,-1 4 1,1 0 0,0 0 0,1 13 1,0-22-2,0 0 0,0 0 0,0 0 0,0 0 1,1 0-1,-1 0 0,0 0 0,1 0 0,-1 0 0,0-1 1,1 1-1,-1 0 0,1 0 0,-1 0 0,1-1 1,-1 1-1,1 0 0,1 1 0,-1-2 0,0 0 0,0 0 0,0 0 0,0 0 0,0 0 0,0 0 1,0 0-1,-1 0 0,1 0 0,0 0 0,0 0 0,0-1 0,0 1 0,0 0 0,0-1 0,0 1 0,-1-1 0,1 1 0,0-1 0,0 1 0,-1-1 1,1 1-1,1-2 0,7-7-3,0 1 1,-1-1-1,1 0 1,-2-1-1,0 0 1,8-14-1,31-70-13,4-39-112,-52 148 108,2 0-1,0 0 1,0 1-1,1-1 1,1 0-1,1 0 0,0 0 1,10 25-1,-11-35 22,0 0-1,0 0 0,0-1 1,1 1-1,0 0 0,0-1 1,0 0-1,0 0 1,1 0-1,0 0 0,-1 0 1,1-1-1,1 0 0,-1 0 1,0 0-1,1 0 0,0-1 1,0 1-1,-1-1 0,1 0 1,1-1-1,-1 1 0,0-1 1,0 0-1,0-1 1,1 1-1,-1-1 0,8 0 1,-6-1 20,1 1 0,-1-2 0,0 1 0,0-1 0,0 0 1,-1 0-1,1-1 0,0 0 0,-1 0 0,0 0 0,1-1 0,-1 0 1,-1-1-1,1 1 0,-1-1 0,0 0 0,0 0 0,0-1 1,0 1-1,-1-1 0,0 0 0,6-13 0,-6 10 20,0-1-1,0-1 0,-1 1 1,0 0-1,-1-1 0,0 0 1,-1 1-1,0-1 1,-1 0-1,0 0 0,-1 1 1,0-1-1,0 0 0,-5-17 1,1 13-7,-1 1 0,0-1 1,0 1-1,-2 0 0,-9-14 1,11 20-136,1 0 0,-1 1 0,-1 0 0,1 0 0,-1 0 0,-1 1 0,1 0 0,-1 0 0,-13-6 0,17 10-45,0 0 0,-1 1 0,1-1 0,-1 1-1,1 0 1,-1 1 0,1-1 0,-1 1 0,0 0 0,1 0 0,-6 1 0,4 3-374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202 323 17036,'1'-1'102,"-1"0"1,1-1 0,-1 1 0,0 0-1,1-1 1,-1 1 0,0 0-1,0-1 1,0 1 0,0 0 0,0-1-1,0 1 1,0 0 0,0-1-1,-1 1 1,1 0 0,0 0 0,-1-1-1,1 1 1,-1 0 0,0 0-1,1-1 1,-1 1 0,0 0 0,0 0-1,1 0 1,-1 0 0,0 0 0,0 0-1,0 1 1,0-1 0,-1 0-1,1 0 1,0 1 0,0-1 0,0 0-1,-1 1 1,1-1 0,0 1-1,0 0 1,-3-1 0,0 0 48,0 0 1,0 0-1,0 0 0,0 1 1,0 0-1,0-1 0,0 1 1,0 1-1,0-1 1,0 1-1,0-1 0,0 1 1,-6 3-1,3 0-103,0 1 0,0 0 0,0 0 0,1 1 0,0 0 0,0 0 0,0 0 0,1 1 0,0 0 0,0 0 0,1 0 0,0 1 0,0-1 0,1 1 0,-4 12 0,1-1-37,0 1 1,2 0 0,0 0 0,1 1 0,0 26 0,3-41-4,0 1 0,0 0-1,1 0 1,0 0 0,1-1 0,3 13 0,-5-18-6,1 0-1,-1 1 1,1-1 0,-1 0 0,1 0-1,0 0 1,-1 0 0,1 0 0,0 0-1,0 0 1,0 0 0,0 0-1,-1 0 1,1 0 0,1 0 0,-1-1-1,0 1 1,0 0 0,0-1 0,0 1-1,0-1 1,1 1 0,-1-1-1,0 0 1,0 0 0,1 1 0,-1-1-1,0 0 1,0 0 0,1 0 0,-1 0-1,0 0 1,1-1 0,-1 1-1,0 0 1,0 0 0,1-1 0,-1 1-1,0-1 1,0 1 0,0-1 0,2 0-1,6-5 15,0 0-1,-1-1 1,1 1-1,-1-2 1,0 1-1,-1-1 1,0 0-1,0-1 1,8-13-1,46-90 170,-59 109-181,8-17 41,-1 0 0,0-1-1,-2-1 1,0 1 0,5-35-1,-13 41-4,-6 20-33,-7 21-18,10-15 6,1 1 1,0 0-1,1 1 0,0-1 0,1 0 0,0 24 0,2-32 4,-1 0 0,1 0 0,0 0 0,0-1 0,0 1 0,0 0 0,0-1 0,1 1 0,0-1 0,0 1 0,3 3 0,-4-5 2,1 0-1,0 0 1,0 0-1,0-1 1,0 1 0,0-1-1,1 1 1,-1-1-1,0 0 1,1 0 0,-1 0-1,1 0 1,-1 0 0,1-1-1,-1 1 1,1-1-1,-1 0 1,5 0 0,0 0 0,1 0 0,-1-1 1,0 0-1,0 0 0,0-1 1,-1 0-1,1 0 0,12-6 1,1-3 9,26-18-1,-33 20-7,0 0 0,0 1 0,1 1 0,24-10 0,-37 17-4,0 0 1,0-1 0,0 1 0,0 0 0,-1 0-1,1 0 1,0 0 0,0 0 0,0 0-1,0 0 1,0 0 0,0 0 0,0 0-1,0 0 1,0 1 0,0-1 0,0 0-1,-1 1 1,1-1 0,0 1 0,0-1 0,0 1-1,1 0 1,-1 1-3,0-1 0,0 1 0,0-1 1,0 1-1,0 0 0,0-1 0,0 1 0,0 0 0,0 0 0,0 3 0,1 5 24,-1 0-1,0 0 1,0 15 0,-1-22 7,8-64 940,-9 11-643,-1 1 1,-14-72-1,2 11-1809,13 108 1325,1 0 0,0 1-1,0-1 1,0 0 0,0 0-1,0 1 1,0-1 0,0 0 0,1 0-1,0-2 1,-1 3 51,1 0-1,0 1 1,-1-1-1,1 0 1,0 1-1,0-1 1,0 1-1,0-1 1,-1 1 0,1-1-1,0 1 1,0-1-1,0 1 1,0 0-1,0 0 1,0-1-1,0 1 1,1 0-1,12-3-746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2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15611,'-1'0'78,"1"0"-1,-1 0 0,1 0 0,-1 0 1,1 1-1,0-1 0,-1 0 1,1 0-1,-1 1 0,1-1 0,0 0 1,-1 0-1,1 1 0,0-1 0,-1 0 1,1 1-1,0-1 0,0 1 1,-1-1-1,1 0 0,0 1 0,0-1 1,0 1-1,-1-1 0,1 1 0,0-1 1,0 1-1,0 0 0,-2 15 106,1-13 66,0 45 660,2-1 0,2 1 0,16 79 0,-10-66-462,-2-16-239,-2 0-38,3-1 0,1 0 0,24 69 1,-25-100-48,-8-13-117,0 1-1,0-1 0,0 0 0,1 0 0,-1 0 1,0 0-1,0 0 0,0 0 0,0 0 0,0 0 1,1 0-1,-1 0 0,0 0 0,0 0 0,0 0 1,0 0-1,0 0 0,1 0 0,-1 0 0,0 0 1,0 0-1,0 0 0,0 0 0,0 0 0,1 0 1,-1 0-1,0 0 0,0 0 0,0 0 0,0 0 1,0 0-1,1 0 0,-1 0 0,0 0 0,0 0 1,0-1-1,0 1 0,0 0 0,0 0 0,0 0 1,0 0-1,1 0 0,-1-1 0,1-1 33,-1 0 1,1 0-1,-1 0 0,1-1 0,-1 1 1,0 0-1,0-1 0,0 1 0,0-4 0,-8-46 221,-1 2-1,-3 0 1,-22-62-1,16 63-263,20 58-61,2 2 45,-1 0 0,2 0-1,9 20 1,-11-26 19,1-1 0,-1 1 0,1-1 0,0 1 0,0-1 1,0 0-1,1-1 0,0 1 0,-1-1 0,1 0 0,0 0 0,1 0 0,-1 0 0,0-1 0,1 0 1,8 2-1,-6-3 1,1 0 1,-1-1 0,1 0-1,-1 0 1,0 0-1,1-1 1,-1-1 0,0 1-1,0-1 1,13-5 0,-6 0 5,0 1 0,0-2 0,-1 0 0,1-1 0,-2-1 0,1 0 0,-2 0 0,1-2 0,-1 1 0,-1-1 0,10-14 0,-21 25-5,0 1 0,0-1 0,1 1 0,-1 0 1,0-1-1,0 1 0,1 0 0,-1-1 0,0 1 0,1 0 0,-1-1 0,0 1 0,0 0 1,1 0-1,-1 0 0,1-1 0,-1 1 0,0 0 0,1 0 0,-1 0 0,1 0 1,-1-1-1,0 1 0,1 0 0,-1 0 0,1 0 0,-1 0 0,0 0 0,1 0 0,-1 0 1,1 0-1,-1 0 0,1 0 0,-1 1 0,0-1 0,1 0 0,-1 0 0,0 0 0,1 0 1,-1 1-1,1-1 0,-1 0 0,0 0 0,1 1 0,-1-1 0,0 0 0,0 1 1,1-1-1,-1 1 0,14 22-20,-9-13 1,-3-7 17,0 0 0,0 0 0,0 0 0,1 0 0,-1 0 0,1-1 0,0 0 0,0 1 0,0-1 1,0 0-1,0 0 0,1-1 0,-1 1 0,1-1 0,-1 1 0,1-1 0,-1 0 0,1 0 0,-1-1 0,1 1 0,0-1 1,0 0-1,-1 0 0,1 0 0,0 0 0,-1-1 0,1 1 0,0-1 0,-1 0 0,1 0 0,-1-1 0,1 1 0,-1-1 1,5-2-1,6-4 2,-1 0 0,0-1 0,-1-1 0,0 0 1,-1-1-1,0 0 0,10-13 0,46-66-176,-67 89 171,1 1 0,-1 0-1,0-1 1,1 1 0,-1 0-1,0-1 1,1 1 0,-1 0 0,1 0-1,-1-1 1,0 1 0,1 0-1,-1 0 1,1 0 0,-1 0-1,1 0 1,-1-1 0,1 1 0,-1 0-1,0 0 1,1 0 0,-1 0-1,1 0 1,-1 1 0,1-1-1,-1 0 1,1 0 0,-1 0 0,1 0-1,-1 0 1,0 1 0,1-1-1,-1 0 1,1 0 0,-1 1-1,0-1 1,1 0 0,-1 1 0,0-1-1,1 0 1,-1 1 0,0-1-1,0 0 1,1 1 0,-1-1-1,0 1 1,0-1 0,0 0 0,1 1-1,-1-1 1,0 1 0,0 0-1,13 32-113,-10-22 85,16 31 26,1-1 0,2 0 0,2-2-1,51 65 1,-70-98 5,65 91-102,-59-80 70,-1 1 0,0 0 0,12 34 0,-20-46 32,-1 1 0,1 0 0,-1 0 0,0 0 0,-1 0 0,0 0 0,-1 13-1,1-19 22,0 1 0,0-1-1,-1 0 1,1 1 0,0-1 0,0 0-1,-1 1 1,1-1 0,-1 0-1,1 0 1,-1 1 0,0-1-1,1 0 1,-1 0 0,0 0-1,0 0 1,0 0 0,0 0 0,0 0-1,0 0 1,0 0 0,0 0-1,0-1 1,0 1 0,0 0-1,0-1 1,-1 1 0,1-1-1,0 1 1,-1-1 0,1 0 0,0 1-1,-1-1 1,1 0 0,0 0-1,-1 0 1,1 0 0,0 0-1,-1 0 1,1 0 0,0-1-1,-1 1 1,1 0 0,0-1 0,-1 1-1,1-1 1,-1 0 0,-7-4 82,1 1 0,0-1 1,0 0-1,0-1 0,1 0 1,0 0-1,0-1 0,1 0 1,-6-7-1,-50-72 462,57 77-552,-9-11 49,2 0 1,-17-39-1,27 54-180,0-1 1,0 0-1,0 1 0,1-1 1,0 0-1,0 0 0,0 0 1,1 0-1,0 0 1,0 0-1,1 0 0,-1 0 1,1 0-1,1 0 0,-1 0 1,3-7-1,6-6-499,0 1 0,17-23 1,-9 15 179,11-18-349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18332,'0'0'52,"0"0"0,0-1 0,0 1 0,0 0 0,0 0 0,0 0-1,0-1 1,0 1 0,0 0 0,0 0 0,0 0 0,0-1 0,0 1 0,0 0 0,0 0 0,0 0 0,-1 0 0,1-1 0,0 1 0,0 0 0,0 0 0,0 0 0,0 0-1,-1-1 1,1 1 0,0 0 0,0 0 0,0 0 0,0 0 0,-1 0 0,1 0 0,0 0 0,0 0 0,0 0 0,-1 0 0,1 0 0,0-1 0,-11 4 655,-10 9 443,14-5-851,0 0 0,0 0-1,0 1 1,1-1-1,-8 14 1,12-18-288,0 0 0,0 1-1,1-1 1,0 1 0,-1-1 0,1 1 0,0 0 0,0 3-1,1-5-11,0-1-1,0 1 1,0-1-1,0 1 0,0-1 1,1 1-1,-1-1 0,0 1 1,1-1-1,-1 1 1,1-1-1,-1 1 0,1-1 1,0 0-1,0 1 0,0-1 1,0 0-1,0 0 0,2 2 1,0 0-37,1-1 0,0 0 0,0 0 0,0 0 0,0 0 0,1-1 0,-1 0 0,0 0 0,1 0 0,-1 0 0,0-1 1,1 1-1,-1-1 0,1 0 0,4-1 0,-4 0-6,0 1 0,0 0 1,0 0-1,1 1 0,-1 0 1,0 0-1,0 0 1,0 0-1,0 1 0,0-1 1,8 6-1,-12-7 37,0 1-1,0 0 1,0 0 0,0 0 0,0 0 0,0 0-1,0 0 1,0 0 0,-1 1 0,1-1 0,0 0-1,-1 0 1,1 1 0,-1-1 0,1 0 0,-1 1-1,0-1 1,0 0 0,1 1 0,-1-1 0,0 0-1,-1 3 1,1 0-4,-1-1 0,1 1 0,-1 0 1,-1-1-1,1 1 0,0-1 0,-1 1 0,-2 4 0,0-3-107,1 1 0,-1-1 1,0 1-1,0-1 0,-1 0 0,0-1 1,0 1-1,0-1 0,-7 5 0,11-9 101,0 1 0,0-1 0,0 1-1,0-1 1,0 0 0,0 1 0,0-1-1,0 0 1,0 0 0,0 0 0,0 0-1,0 0 1,0 0 0,0 0 0,0 0 0,0 0-1,0 0 1,0 0 0,0-1 0,0 1-1,0 0 1,0-1 0,0 1 0,0-1-1,-1 0 1,-1-13-282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 18132,'-10'5'307,"0"1"1,0 0 0,0 1-1,1 0 1,0 0-1,0 1 1,1 0 0,0 0-1,1 1 1,-1 1-1,-7 12 1,10-14-224,1-1 0,0 1 0,0 0 0,1 0 0,0 1 1,1-1-1,-1 1 0,2-1 0,-1 1 0,1 0 0,0 0 0,1-1 1,0 1-1,0 0 0,3 12 0,-2-18-63,-1 0 0,1 0 1,0-1-1,0 1 0,0 0 0,1 0 0,-1-1 0,0 1 1,1-1-1,0 1 0,0-1 0,3 3 0,-4-3 9,0-1 0,1 0 0,0 0 0,-1 0 0,1-1 0,-1 1 1,1 0-1,0-1 0,0 1 0,-1-1 0,1 1 0,0-1 0,0 0 0,0 0 0,3 0 0,-1 0 40,1-1 1,0 0-1,-1-1 1,1 1 0,-1-1-1,0 0 1,0 0 0,0 0-1,0-1 1,0 1-1,0-1 1,0 0 0,-1 0-1,5-5 1,0-1 59,0-1 0,0 0 1,-1-1-1,0 1 0,-1-1 0,-1-1 0,1 1 0,-2-1 1,5-17-1,-7 23-155,0 0 1,-1 0-1,0 0 1,0 0-1,-1 0 1,1-1-1,-2 1 1,1 0-1,0 0 1,-1 0-1,0 0 1,-1-1-1,1 1 1,-1 1-1,0-1 0,-1 0 1,0 0-1,1 1 1,-2-1-1,-6-8 1,7 11-126,-1 0 0,1 0 0,-1 1 0,1-1 0,-1 1 0,0 0 0,-4-1 0,7 2 66,0 1 0,0-1 1,0 1-1,1-1 0,-1 1 0,0 0 0,0-1 1,0 1-1,0 0 0,0 0 0,0 0 1,0 0-1,0-1 0,0 2 0,0-1 1,0 0-1,1 0 0,-1 0 0,0 0 0,0 0 1,0 1-1,0-1 0,0 0 0,0 1 1,0-1-1,1 1 0,-1-1 0,0 1 0,0-1 1,0 1-1,1 0 0,-1-1 0,0 1 1,1 0-1,-1-1 0,0 2 0,0 7-549,4-2-97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0 903 15579,'4'9'705,"-1"0"1,0 0-1,2 14 0,4 11 194,-2-13-314,16 33 0,-20-47-505,1-1 0,-1 1 0,2-1 1,-1 0-1,1-1 0,-1 1 1,2-1-1,9 9 0,-12-12-48,-1-1-1,1 0 1,-1 0-1,1 1 1,0-2-1,0 1 1,-1 0 0,1-1-1,0 1 1,0-1-1,0 0 1,-1 1-1,1-2 1,0 1-1,0 0 1,0 0-1,0-1 1,-1 0-1,1 1 1,0-1 0,-1 0-1,1-1 1,0 1-1,-1 0 1,0-1-1,1 1 1,-1-1-1,0 0 1,0 1-1,4-5 1,1-1 81,0 0 1,-1 0-1,1-1 1,-1 0-1,-1 0 1,0-1-1,7-15 1,-5 7 75,-1-1 1,-1 0 0,5-29-1,-9 35-117,1 1 1,-2-1-1,1 1 0,-2-1 1,1 0-1,-6-20 0,6 31-68,0 0 0,0 0 0,0 0-1,0 0 1,0 0 0,0 0 0,-1 0-1,1 0 1,0 0 0,-1 0 0,1 0-1,-1 1 1,1-1 0,-1 0 0,0 0-1,1 0 1,-1 1 0,1-1 0,-1 0 0,0 1-1,0-1 1,0 1 0,1-1 0,-1 1-1,0-1 1,0 1 0,0-1 0,0 1-1,0 0 1,0 0 0,-1-1 0,1 2-5,-1-1 1,1 1-1,0 0 1,0-1 0,0 1-1,0 0 1,0 0-1,0 0 1,0-1-1,0 1 1,0 0 0,1 0-1,-1 1 1,0-1-1,0 0 1,1 0-1,-1 0 1,1 0 0,-1 1-1,1-1 1,0 0-1,-1 3 1,-3 14-25,0 0 1,-2 30 0,6-38 16,-1-1 1,2 1 0,-1-1-1,1 0 1,1 1 0,0-1-1,3 11 1,-4-17 12,0-1 0,-1 0 0,1 0 0,0 1 0,1-1 0,-1 0 0,0 0-1,1 0 1,-1 0 0,1-1 0,-1 1 0,1 0 0,0-1 0,0 1 0,0-1 0,0 1 0,0-1 0,0 0 0,0 0 0,0 0 0,0 0 0,1 0 0,-1 0 0,0-1 0,1 1 0,-1-1 0,0 0-1,1 1 1,-1-1 0,1 0 0,-1 0 0,0-1 0,1 1 0,-1 0 0,0-1 0,1 0 0,3-1 0,2-1 37,1-1 0,-1 0 1,0-1-1,0 0 0,0 0 0,-1 0 1,1-1-1,10-12 0,-6 5 32,-1-1 1,0-1-1,-2 1 1,1-2-1,6-16 1,-10 21-44,-2 0 0,0 0 0,0 0 0,-1 0 0,0-1 0,-1 1 1,0-1-1,0-19 0,-5 19-16,-3 16-18,-3 19-32,8-19 30,0 0 1,1-1-1,-1 1 1,1 0-1,0 0 0,0-1 1,1 1-1,-1 0 0,1-1 1,0 1-1,0 0 0,0-1 1,0 1-1,0-1 0,1 1 1,0-1-1,-1 0 0,1 0 1,5 6-1,-5-7 3,1 0 0,0 0 0,0 0 0,0 0 0,0 0 0,0 0 0,0-1 0,0 0-1,0 1 1,1-1 0,-1-1 0,0 1 0,1 0 0,-1-1 0,1 0 0,-1 1 0,1-1 0,-1-1 0,1 1 0,-1 0 0,7-3-1,-1 1 6,-1-1 0,1 0-1,0 0 1,-1-1 0,0 0-1,0-1 1,0 1-1,-1-2 1,1 1 0,-1-1-1,0 0 1,-1-1 0,11-12-1,-12 13 3,0-1 0,-1 1 0,0-1 0,0 0 0,-1 0 0,0 0 0,0-1 0,0 1 0,-1-1 0,0 1 0,-1-1 0,0 0 0,0 1 0,0-1 0,-1 0 0,-1-11 0,0 17-4,1-1 0,0 0 0,-1 0 0,0 0 0,0 1 0,0-1 0,0 0 1,0 1-1,0-1 0,-1 1 0,1-1 0,-1 1 0,0 0 0,0 0 0,-3-4 0,3 5-2,0 0-1,0 0 0,0-1 1,0 1-1,0 1 0,-1-1 1,1 0-1,0 0 0,0 1 1,-1-1-1,1 1 0,0 0 1,-1 0-1,1 0 0,-4 0 1,0 1-7,-1 1 0,0 0 0,0 0 0,1 0-1,-1 0 1,1 1 0,0 0 0,0 1 0,0-1 0,0 1 0,-7 7 0,4-3-8,-1 1 0,2 0-1,0 1 1,0 0-1,-11 18 1,17-24 11,-1 0 1,1-1 0,1 1 0,-1 0-1,0 0 1,1 0 0,0 0-1,0 1 1,0-1 0,1 0-1,-1 0 1,1 1 0,0-1-1,0 0 1,0 0 0,1 1-1,0-1 1,0 0 0,0 0-1,2 5 1,-2-7 3,0 0-1,0 0 1,1 0-1,-1 0 1,1 0-1,0 0 1,0 0-1,-1 0 1,1-1-1,0 1 1,0-1-1,1 0 1,-1 1-1,4 0 1,0 0-1,-1 0 1,1 0-1,0-1 1,0 0-1,11 1 1,4-2-7,0-1 0,32-6 1,-49 6 4,43-7-73,61-7-523,-105 14 559,0 1 0,-1 0-1,1 0 1,0 0 0,-1 0 0,1 0-1,-1 1 1,1-1 0,0 1 0,-1 0 0,1-1-1,-1 1 1,0 0 0,1 0 0,-1 1 0,0-1-1,1 0 1,-1 1 0,0 0 0,0-1-1,0 1 1,0 0 0,-1 0 0,1 0 0,2 5-1,-4-8 41,0 1-1,1 0 0,-1 0 1,0 0-1,0 0 0,0 0 1,0 0-1,0-1 0,0 1 1,0 0-1,0 0 0,0 0 0,0 0 1,0 0-1,0 0 0,0 0 1,0-1-1,1 1 0,-1 0 1,0 0-1,0 0 0,0 0 1,0 0-1,0 0 0,0 0 1,0 0-1,1 0 0,-1 0 0,0 0 1,0 0-1,0 0 0,0 0 1,0 0-1,0 0 0,1 0 1,-1 0-1,0 0 0,0 0 1,0 0-1,0 0 0,0 0 1,0 0-1,1 0 0,-1 0 1,0 0-1,0 0 0,0 0 0,0 0 1,0 0-1,0 0 0,0 0 1,1 1-1,-1-1 0,0 0 1,0 0-1,0 0 0,0 0 1,0 0-1,0 0 0,9-42 19,-2-1 1,1-54-1,-3 30-108,3-20-203,47-371-2892,-44 412 2969,-9 92 1296,-4 11-674,2 1 0,4 0 0,12 74 0,-11-111-371,1 1 0,1-1 1,0 0-1,20 36 0,-19-43-23,0-1 0,1-1 0,1 1 0,0-1 0,0-1 0,1 0 0,24 18 0,-33-28-6,0 0 0,0 1 0,0-1 0,0 0 0,0-1 0,0 1 0,0 0 0,0 0 0,0-1 0,2 1 0,-3-1-5,-1 0 1,0 0-1,0 0 1,0 0 0,0 0-1,0 0 1,1 0-1,-1 0 1,0 0 0,0 0-1,0 0 1,0 0-1,1 0 1,-1 0 0,0 0-1,0 0 1,0-1-1,0 1 1,0 0 0,0 0-1,1 0 1,-1 0-1,0 0 1,0 0 0,0 0-1,0 0 1,0-1-1,0 1 1,0 0 0,0 0-1,1 0 1,-1 0-1,0 0 1,0-1 0,0 1-1,0 0 1,0 0-1,0 0 1,0 0 0,0-1-1,0 1 1,0 0-1,-8-13 46,-18-14-100,-1 1 1,-1 2 0,-33-23-1,8 7-20,28 21 84,12 9 188,0 0 1,1 0-1,0-1 1,-14-16-1,26 26-180,0 1 0,0 0 0,-1-1-1,1 1 1,0 0 0,0-1 0,-1 1-1,1 0 1,0-1 0,0 1 0,0 0 0,0-1-1,0 1 1,0-1 0,0 1 0,-1 0-1,1-1 1,0 1 0,0 0 0,0-1-1,1 1 1,-1-1 0,0 1 0,0 0-1,0-1 1,0 1 0,0 0 0,0-1-1,0 1 1,1-1 0,-1 1 0,0 0-1,0-1 1,0 1 0,1 0 0,-1 0 0,0-1-1,1 1 1,-1 0 0,0 0 0,1-1-1,-1 1 1,0 0 0,1 0 0,-1 0-1,0-1 1,1 1 0,-1 0 0,1 0-1,25-5 278,-18 4-211,239-44-1729,-193 35 1336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34 362 17156,'3'10'1616,"4"7"-1280,-1-2-144,2 0 1368,5 4-1880,0 0-320,-3-6 536,0-2-56,-4-4-120</inkml:trace>
  <inkml:trace contextRef="#ctx0" brushRef="#br0" timeOffset="1">5 1 17116,'-4'1'1320,"5"9"-1056,4 0-176,6 0 560,8 5-1048,5 1 280,5-1-88,9-2-80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15595,'-15'6'1498,"-25"10"442,39-15-1811,-1 0-1,0 0 0,1 0 0,-1 0 0,1 0 0,-1 0 0,1 0 0,-1 0 0,1 0 0,0 1 1,0-1-1,0 1 0,0-1 0,0 1 0,0-1 0,0 1 0,-1 2 0,2-3-118,1-1-1,-1 1 0,0-1 1,1 1-1,-1-1 1,1 1-1,-1-1 1,0 1-1,1-1 0,-1 1 1,1-1-1,-1 0 1,1 1-1,0-1 0,-1 0 1,1 1-1,-1-1 1,1 0-1,0 0 1,-1 0-1,1 1 0,-1-1 1,1 0-1,0 0 1,-1 0-1,1 0 0,0 0 1,-1 0-1,1 0 1,0 0-1,-1-1 0,2 1 1,27-2-124,-28 2 112,51-11-263,-43 8 212,1 1 0,-1-1 1,1 2-1,0-1 0,0 1 0,0 1 0,-1 0 0,1 0 0,14 3 0,-22-2 47,0-1 1,0 1-1,0-1 0,-1 1 0,1 0 0,0 0 0,0 0 0,0 0 0,-1 0 0,1 0 0,-1 1 0,1-1 0,-1 0 0,1 1 0,-1 0 0,0-1 0,0 1 0,0-1 0,0 1 0,0 0 0,0 0 0,0 0 0,0 0 1,-1 0-1,1-1 0,-1 1 0,1 0 0,-1 0 0,0 0 0,0 0 0,0 0 0,0 1 0,0-1 0,0 0 0,-1 0 0,1-1 0,-1 1 0,1 0 0,-2 2 0,-1 6 43,-1-1 0,0 1 0,-1-1 0,0 0 0,0-1 0,-10 12-1,1-3 90,0-2 0,-23 18-1,20-17-387,1-7-226,11-11 324,6-9 36,8-13-147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19084,'-2'2'145,"0"1"0,1-1 0,-1 1 0,1 0 0,-1 0-1,1-1 1,0 1 0,0 0 0,0 0 0,0 0 0,1 0 0,-1 6 0,0 40 214,1-44-181,2 21-6,1 1 1,1-1-1,2 0 1,9 29 0,44 99-103,-7-21-2558,-60-136 1021,-4-8 1097,-24-28-1794,-40-44 1092,54 56 2503,-23-36 1,43 61-1280,1 0 1,0 0-1,0 0 1,0 0 0,0 0-1,0 0 1,0-1-1,1 1 1,-1 0-1,1 0 1,-1-4-1,1 5-68,0 0 0,1 0-1,-1 0 1,0 0 0,1 0-1,-1 0 1,1 0 0,-1 1-1,0-1 1,1 0 0,0 0-1,-1 1 1,1-1-1,0 0 1,-1 1 0,1-1-1,0 0 1,-1 1 0,1-1-1,0 1 1,0-1 0,0 1-1,0 0 1,-1-1 0,1 1-1,0 0 1,0 0-1,0 0 1,0-1 0,1 1-1,119-18 872,-73 12-1539,59-15 1,-43 2 269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11602,'2'3'125,"0"0"0,0 0 0,0 0 0,1 0 0,-1 0 0,1 0 0,-1-1 0,1 1 0,0-1 0,0 0 0,0 0 0,1 0-1,-1 0 1,4 2 0,-4-4-33,-1 1 1,1-1-1,0 1 0,-1-1 0,1 0 0,0 0 0,-1 0 0,1 0 1,0 0-1,0-1 0,-1 1 0,1-1 0,-1 0 0,1 1 0,-1-1 0,1-1 1,-1 1-1,1 0 0,-1 0 0,0-1 0,4-2 0,1-3 104,1 0 0,-1-1 0,0 0-1,0 0 1,-1-1 0,-1 0 0,1 0-1,-1 0 1,-1 0 0,0-1 0,0 0-1,2-10 1,1-3 153,-2 0 0,-1 0 0,-1 0 0,1-32 1,-4 39-146,-1 1 1,-4-25-1,5 36-177,-1 1 0,1 0 0,-1-1 0,0 1 0,0 0 0,0 0 0,-1 0 0,1 0 0,-1 0 0,1 0 0,-1 0 0,0 0 0,0 0 0,-1 1 0,1-1 0,0 1 0,-6-4-1,7 6-23,0-1 0,0 1-1,0 0 1,0 0-1,0 0 1,0 0-1,0 0 1,0 0-1,0 0 1,0 0 0,0 0-1,0 1 1,0-1-1,0 0 1,0 1-1,0-1 1,0 0-1,0 1 1,0 0-1,0-1 1,0 1 0,0-1-1,1 1 1,-1 0-1,0 0 1,0-1-1,1 1 1,-1 0-1,1 0 1,-1 0 0,0 0-1,1 0 1,0 0-1,-1 1 1,-15 33-13,9-4 4,0-1-1,2 0 0,1 1 0,1 0 0,2 0 1,1 0-1,2 0 0,6 37 0,-6-54 7,1 0 0,0 1 0,2-1 0,6 17 0,-10-29 9,0 1 1,0 0-1,0-1 0,1 1 1,-1-1-1,1 0 0,-1 1 0,1-1 1,0 0-1,0 0 0,0 0 1,0 0-1,1 0 0,-1-1 0,0 1 1,1 0-1,-1-1 0,1 0 1,-1 0-1,1 0 0,0 0 0,-1 0 1,1 0-1,0-1 0,0 1 1,0-1-1,-1 0 0,6 0 1,-2-1 29,0-1 1,0 0 0,-1 0 0,1-1 0,-1 1 0,1-1 0,-1 0 0,0-1 0,0 1 0,-1-1 0,1 0 0,-1 0 0,1-1 0,6-9 0,2-2 95,-2-2 0,0 1 0,10-22-1,-9 15 4,-2-1 0,0 0-1,-2-1 1,-1 0 0,0 0-1,-2-1 1,-2 0 0,2-43-1,-5 62-114,0 6-20,1 0 1,-1 1-1,0-1 0,0 0 0,0 1 0,0-1 0,-1 0 1,1 1-1,0-1 0,-1 0 0,1 1 0,-1-1 1,1 0-1,-1 1 0,0-1 0,0 1 0,-1-3 0,1 4-3,1 0 1,0-1-1,0 1 0,-1 0 0,1 0 0,0 0 0,0 0 0,-1 0 0,1 0 0,0 0 0,-1 1 0,1-1 0,0 0 1,0 0-1,-1 0 0,1 0 0,0 0 0,0 0 0,-1 0 0,1 0 0,0 1 0,0-1 0,-1 0 0,1 0 0,0 0 1,0 1-1,0-1 0,0 0 0,-1 0 0,1 0 0,0 1 0,0-1 0,0 0 0,0 0 0,0 1 0,0-1 0,0 0 0,-1 1 1,1-1-1,0 0 0,0 0 0,0 1 0,-4 14-8,4-14 7,-3 17-8,1 0 1,0 1-1,1-1 0,3 26 0,-2-37 7,1 1 0,0-1-1,1 0 1,-1 0 0,1 0-1,1 0 1,-1 0 0,1 0 0,0 0-1,1-1 1,0 0 0,0 0-1,8 10 1,-10-14 5,0 0 0,0 0-1,0-1 1,0 1 0,1-1-1,-1 1 1,0-1 0,1 0 0,-1 0-1,1 0 1,-1-1 0,1 1 0,0 0-1,-1-1 1,1 0 0,0 1 0,2-1-1,0-1 5,-1 1 0,1-1 0,0 0 0,-1 0 0,1-1 0,-1 0 0,0 1 0,0-1 0,5-3 0,4-4 16,-1 0 0,0 0 0,0-1 0,-1-1 0,9-11 0,7-11 110,-2-1 0,-2-1 0,31-61-1,-43 80-62,-10 16-69,-1 0 0,0-1 1,0 1-1,1 0 0,-1 0 0,0 0 0,1 0 0,-1 0 1,0 0-1,1 0 0,-1 0 0,0 0 0,1 0 0,-1 0 0,0 0 1,1 0-1,-1 0 0,0 0 0,0 0 0,1 0 0,-1 0 0,0 0 1,1 1-1,-1-1 0,0 0 0,0 0 0,1 0 0,-1 0 0,0 1 1,0-1-1,1 0 0,-1 0 0,0 1 0,0-1 0,0 0 0,1 0 1,-1 1-1,0-1 0,0 0 0,0 0 0,0 1 0,0-1 0,0 0 1,1 1-1,-1-1 0,0 0 0,0 1 0,0-1 0,0 0 0,0 1 1,0-1-1,-1 1 0,3 5-4,9 24-23,-10-30 26,-1 1-1,0 0 1,1-1 0,0 1 0,-1 0-1,1-1 1,-1 1 0,1-1-1,0 1 1,-1-1 0,1 1 0,0-1-1,-1 1 1,1-1 0,0 0 0,0 1-1,-1-1 1,1 0 0,0 0-1,0 0 1,0 0 0,0 1 0,-1-1-1,1 0 1,0 0 0,0 0-1,0-1 1,0 1 0,-1 0 0,1 0-1,0 0 1,0-1 0,0 1 0,0-1-1,8-4 2,-1-1 0,0 0 0,-1-1 0,0 1 0,0-2 0,0 1 0,0-1 0,-1 0 0,5-8 0,0 0 0,19-29 13,-20 29-6,1 0-1,21-24 0,-31 39-7,-1 1 0,1-1 0,-1 1 0,1-1 0,-1 0 0,1 1 0,-1-1 0,1 1 0,0-1 0,-1 1 0,1 0 0,0-1 0,0 1 0,-1 0 0,1-1 0,0 1 0,0 0 0,-1 0 0,3 0 0,-3 0 0,0 0 0,1 1 0,-1-1 0,0 0 0,1 1-1,-1-1 1,0 0 0,0 1 0,1-1 0,-1 1 0,0-1 0,0 0 0,0 1 0,0-1 0,1 1 0,-1-1 0,0 1 0,0-1 0,0 0 0,0 1 0,0-1 0,0 1 0,0-1 0,0 1 0,-7 36-126,6-33 73,0 0-90,-13 43-213,13-45 378,0 1 0,0-1 0,0 0-1,0 0 1,-1 1 0,1-1-1,-1 0 1,1 0 0,-1 0 0,0-1-1,0 1 1,0 0 0,0-1-1,0 1 1,0-1 0,-4 2-1,-4-2-94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14667,'5'13'848,"2"1"-1128,0 2 280,6-5 464,1-2-576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15835,'3'-7'717,"8"-14"1047,-4 19-987,-1 12 40,1 16-225,-1 1 0,-1-1 1,1 33-1,-1-10-414,5 30-23,-3-10 33,3 1-1,26 87 0,-34-148-168,2 0 0,-1 0-1,1 0 1,1 0-1,-1-1 1,7 9 0,-10-15-10,1-1 0,-1 1 0,0-1 1,0 1-1,1-1 0,-1 0 1,1 0-1,-1 1 0,1-1 0,-1 0 1,1 0-1,0 0 0,0-1 0,-1 1 1,1 0-1,0-1 0,0 1 1,0-1-1,0 1 0,0-1 0,0 0 1,-1 0-1,1 0 0,0 0 0,0 0 1,0-1-1,0 1 0,0 0 1,0-1-1,0 1 0,-1-1 0,1 0 1,0 0-1,0 0 0,-1 0 0,3-1 1,4-4 25,-1-1 1,0 1 0,0-1-1,0 0 1,-1-1-1,0 0 1,-1 0 0,10-17-1,29-76 267,-44 101-301,13-34 90,-2 0 0,-1 0 0,-1-1 0,-3 0 0,4-45 0,-11 65-80,-4 18-24,-4 22-42,-7 54-41,15-69 94,0-1-1,0 0 1,1 0 0,1 1 0,-1-1-1,4 15 1,-3-22 5,-1-1 1,0 0-1,1 1 1,-1-1-1,0 0 1,1 0-1,0 1 1,-1-1-1,1 0 1,0 0-1,0 0 1,-1 0-1,1 0 0,0 0 1,0 0-1,0 0 1,0 0-1,0 0 1,1 0-1,-1-1 1,0 1-1,2 1 1,-1-2 8,0 0 0,0 0 0,0 0 0,0 0 0,0 0-1,0 0 1,0 0 0,0-1 0,-1 1 0,1-1 0,0 1 0,0-1 0,0 0 0,2-1 0,6-4 55,0-1-1,0 0 1,-1 0 0,10-11 0,-15 15-55,37-40 183,-31 31-149,0 0 1,1 1-1,1 1 1,0 0-1,18-12 1,-30 21-48,1 1 1,0-1-1,0 1 1,0-1-1,0 1 1,0-1-1,0 1 1,0-1-1,0 1 1,0 0-1,0-1 1,0 1-1,0 0 1,0 0-1,0 0 1,0 0-1,0 0 1,0 0-1,0 0 1,0 0-1,0 1 1,1-1-1,-1 0 1,0 1-1,0-1 1,0 0-1,-1 1 1,1-1-1,2 2 1,-1 0-6,0 1 1,-1 0-1,1 0 0,-1-1 1,1 1-1,-1 0 1,0 0-1,1 4 1,-1-3 0,1 0 0,-1 0 0,1-1 0,0 1 0,0 0 0,3 5 0,-4-8 6,0 0 1,0 0-1,0-1 0,0 1 0,1 0 0,-1 0 1,0-1-1,0 1 0,0-1 0,0 1 1,1-1-1,-1 1 0,0-1 0,0 0 0,1 0 1,-1 1-1,0-1 0,1 0 0,-1 0 0,0 0 1,1-1-1,-1 1 0,0 0 0,1 0 1,1-1-1,5-2 19,0-1 0,-1 1 0,1-1 0,-1-1 0,0 1 1,0-1-1,0 0 0,11-12 0,-2 0 46,29-38 0,27-56 46,-72 111-114,0 0-1,0 1 1,0-1-1,0 0 0,0 0 1,0 0-1,0 0 1,0 0-1,0 0 0,1 1 1,-1-1-1,0 0 1,0 0-1,0 0 1,0 0-1,0 0 0,0 0 1,0 0-1,1 0 1,-1 1-1,0-1 1,0 0-1,0 0 0,0 0 1,0 0-1,1 0 1,-1 0-1,0 0 0,0 0 1,0 0-1,0 0 1,1 0-1,-1 0 1,0 0-1,0 0 0,0 0 1,0 0-1,0 0 1,1 0-1,-1 0 1,0 0-1,0 0 0,0-1 1,0 1-1,0 0 1,0 0-1,1 0 0,-1 0 1,0 0-1,0 0 1,0 0-1,0 0 1,0-1-1,0 1 0,0 0 1,0 0-1,1 0 1,-1 0-1,0 0 1,0-1-1,0 1 0,0 0 1,0 0-1,0 12-170,-2 3-362,-1 1 0,-1-1 0,0-1 0,-1 1 1,-13 27-1,8-28-85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18356,'0'-1'1496,"1"2"-1280,5 2-216,1 2 752,9 5-1456,-3 0 2129,5 1-1441,4 1 16,2 2 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44 304 13539,'1'1'81,"-1"-1"1,1 0-1,-1 0 1,0 1 0,1-1-1,-1 0 1,1 0-1,-1 0 1,1 0-1,-1 1 1,1-1-1,-1 0 1,1 0-1,-1 0 1,0 0-1,1 0 1,-1 0-1,1 0 1,-1 0 0,1-1-1,-1 1 1,1 0-1,-1 0 1,1 0-1,-1 0 1,0-1-1,1 1 1,-1 0-1,1 0 1,-1-1-1,0 1 1,1 0 0,-1-1-1,0 1 1,1 0-1,-1-1 1,0 1-1,1-1 1,14-20 882,-10 12 30,15-17 769,27-55 0,-41 71-1539,-2 0 0,0-1-1,0 1 1,-1-1 0,0 1-1,-1-1 1,0 0 0,-1 0-1,1-16 1,-2 25-198,0 0 1,0 1-1,0-1 0,0 0 0,-1 0 1,1 1-1,0-1 0,-1 0 1,1 1-1,-1-1 0,1 1 1,-1-1-1,0 1 0,0-1 1,0 1-1,0-1 0,0 1 1,0 0-1,0-1 0,0 1 1,-1 0-1,1 0 0,0 0 1,-1 0-1,1 0 0,-1 0 1,1 0-1,-3 0 0,2 0-14,0 1 1,-1 0-1,1 0 0,0 0 0,0 1 1,-1-1-1,1 1 0,0-1 0,0 1 0,0 0 1,0-1-1,-1 1 0,1 0 0,0 0 1,0 1-1,1-1 0,-1 0 0,0 1 0,0-1 1,1 1-1,-3 2 0,-5 7-16,0 1 0,0 0 0,1 0 0,1 0 0,0 1 0,1 0-1,1 0 1,-6 19 0,1 3-4,2 1 0,-5 39 0,12-64-74,0 0 0,0 0 1,1 1-1,0-1 0,1 0 1,1 0-1,2 11 0,-3-20 34,-1 0-1,1 1 1,0-1-1,0 0 1,0 0-1,0 0 1,0-1-1,0 1 1,1 0-1,-1 0 1,1-1 0,-1 1-1,1-1 1,-1 1-1,1-1 1,0 1-1,2 0 1,-2-1 32,1-1 1,-1 1-1,1 0 1,0-1-1,-1 0 1,1 0-1,-1 0 1,1 0-1,-1 0 1,1 0-1,0-1 1,-1 1-1,1-1 1,-1 0-1,0 0 1,1 0-1,-1 0 1,4-2-1,4-4-46,0 1 0,0-2 0,0 0 0,-1 0 0,14-16 0,19-22-263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137 593 18508,'-7'4'400,"0"0"1,0 0-1,0 1 1,0 0-1,1 0 1,0 1-1,0 0 0,0 0 1,-9 13-1,5-5-143,1 1 0,0 1 0,-10 24 0,6 7-63,12-46-192,1 0 1,-1 1 0,1-1-1,0 1 1,-1-1 0,1 1-1,0-1 1,0 1 0,0-1 0,0 1-1,0-1 1,1 1 0,-1-1-1,0 1 1,1-1 0,-1 1-1,1-1 1,-1 0 0,1 1 0,0-1-1,0 0 1,-1 1 0,1-1-1,0 0 1,0 0 0,0 0-1,2 2 1,-1-3-3,0 0-1,-1 1 1,1-1-1,0 0 1,0 0-1,0 0 1,-1-1-1,1 1 1,0 0 0,0-1-1,0 1 1,-1-1-1,1 1 1,0-1-1,-1 0 1,1 0-1,-1 0 1,1 0-1,-1 0 1,1 0 0,-1 0-1,0 0 1,2-2-1,29-34 7,-32 37-6,14-19-21,-1-1 0,13-26 0,-21 35-23,0-1 0,-1 1 0,0-1 0,0 1 0,-1-1 0,1-13 0,-6 12-98,-5 14-3,-9 18 33,10-9 140,1 1 0,0-1 0,1 1 0,1 0 0,-1 1-1,2-1 1,0 0 0,0 1 0,0 23 0,2-34-20,0 0 1,-1 0-1,1 0 1,0 0-1,0 0 1,1 0-1,-1 0 1,0 0-1,0 0 1,0 0-1,1 0 1,-1 0-1,1 0 1,-1 0-1,1 0 1,-1 0-1,1 0 0,-1 0 1,1 0-1,0 0 1,-1 0-1,1-1 1,0 1-1,0 0 1,0 0-1,0-1 1,0 1-1,0-1 1,0 1-1,0-1 1,0 1-1,0-1 1,0 0-1,0 1 0,0-1 1,0 0-1,0 0 1,0 0-1,0 0 1,0 0-1,0 0 1,0 0-1,0 0 1,0 0-1,1-1 1,0 1-1,5-3 34,0 1 0,-1-1 0,1 0 1,-1-1-1,9-5 0,37-28 94,-29 20-110,0 1 0,42-21 1,-61 35-42,-1 1 0,0-1 1,1 1-1,-1 0 0,0 0 1,1 0-1,-1 1 0,1-1 1,0 1-1,-1 0 0,1 0 1,5 1-1,-8 0 4,1-1 1,-1 1-1,1-1 0,-1 1 1,1 0-1,-1 0 0,0 0 1,1 0-1,-1 0 1,0 0-1,0 0 0,0 0 1,0 0-1,0 1 0,0-1 1,0 0-1,0 1 1,0-1-1,-1 1 0,1-1 1,0 1-1,-1-1 0,0 1 1,1-1-1,-1 1 1,0 0-1,0-1 0,0 3 1,2 27 144,12-54 948,-8 2-733,-1-1 0,-1 1 0,2-39 1,-2 13-197,-4 46-154,0-1 0,0 0 0,0 0-1,0 0 1,1 1 0,-1-1 0,1 0 0,-1 1 0,1-1 0,0 0 0,0 1 0,-1-1 0,1 1 0,0-1 0,0 1 0,1-1 0,-1 1 0,0 0 0,0-1 0,1 1 0,-1 0 0,1 0 0,1-1-1,1 1-3,1 0 0,-1 0-1,1 0 1,-1 0 0,1 1-1,0 0 1,6 0-1,-3 0 7,6 0-7,0-1 1,0 0-1,0-2 1,-1 1 0,1-1-1,-1-1 1,20-8-1,-28 10 9,0 0-1,-1-1 1,1 1-1,-1-1 1,0 1-1,0-1 1,0-1-1,0 1 1,-1 0-1,1-1 1,-1 0-1,0 0 1,0 0-1,0 0 0,0 0 1,-1-1-1,0 1 1,1-1-1,-2 0 1,1 1-1,-1-1 1,1 0-1,-1 0 1,0-5-1,-1 9-3,0 0 0,0 0 0,0 1-1,0-1 1,0 0 0,0 0 0,0 1-1,0-1 1,0 0 0,0 0 0,0 1-1,0-1 1,-1 0 0,1 0 0,0 1 0,-1-1-1,1 0 1,0 1 0,-1-1 0,1 0-1,-1 1 1,0-2 0,0 2-1,1 0 1,-1 0-1,0 0 1,1 0-1,-1 0 1,0 0-1,1 0 1,-1 0-1,0 0 1,1 0-1,-1 0 1,0 0-1,1 0 1,-1 1-1,1-1 1,-1 0-1,0 1 1,1-1-1,-1 0 1,0 1-1,-4 3-8,1 0 0,-1-1 1,1 2-1,-5 5 0,3-3-1,0 0 1,1 1 0,1-1-1,-1 1 1,1 0-1,0 0 1,1 1-1,0-1 1,1 1-1,-1 0 1,2-1-1,-1 1 1,0 12-1,2-20 10,0 0-1,0 0 1,0 0-1,1 0 1,-1 0-1,0 0 1,0 0-1,1 0 1,-1 0-1,1 0 1,-1 0-1,1 0 1,-1 0-1,1 0 1,0 0-1,-1 0 1,1 0-1,0 0 1,0 0-1,-1-1 1,1 1-1,0 0 1,1 0-1,0 0 1,1 0-1,-1-1 0,0 1 1,0 0-1,1-1 0,-1 0 0,0 1 1,1-1-1,-1 0 0,4-1 1,5 0-4,-1-1 0,1 0 1,16-7-1,96-42-25,20-7 12,-142 57 49,1 0 0,0 0 0,-1 0 0,1 0 0,-1 0 0,1-1 0,-1 1 0,0 0 0,1-1 0,-1 1 0,0-1 0,0 1-1,0-1 1,0 0 0,0 1 0,0-1 0,-1 0 0,1 0 0,0 0 0,-1 1 0,0-1 0,1 0 0,-1 0 0,0 0 0,0 0 0,0-2 0,0-10 206,0 1 0,-4-23-1,2 19-98,-7-51 291,4 29-778,-2-67 0,7 103 137,0 1 0,1-1 1,-1 1-1,0-1 0,1 1 0,-1-1 0,1 1 1,2-5-1,-3 6 133,1 0 1,0 1 0,-1-1-1,1 0 1,0 0-1,0 0 1,-1 1-1,1-1 1,0 0-1,0 1 1,0-1 0,0 1-1,0-1 1,0 1-1,0 0 1,0-1-1,0 1 1,0 0-1,0 0 1,0-1 0,0 1-1,2 0 1,12 0-769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18236,'0'0'40,"0"0"1,0 0 0,0 0-1,0 0 1,0 0-1,0-1 1,-1 1-1,1 0 1,0 0 0,0 0-1,0 0 1,0 0-1,0 0 1,0 0-1,0 0 1,-1 0 0,1 0-1,0 0 1,0 0-1,0 0 1,0 0 0,0-1-1,-1 1 1,1 0-1,0 0 1,0 0-1,0 1 1,0-1 0,0 0-1,-1 0 1,1 0-1,0 0 1,0 0-1,0 0 1,0 0 0,0 0-1,0 0 1,-1 0-1,1 0 1,0 0-1,0 0 1,0 0 0,0 1-1,0-1 1,-8 8 545,-6 15-39,-1 6 138,2 1 1,1 0-1,1 1 0,2 0 0,-10 58 1,18-84-662,1 0 0,-1 0 1,1 0-1,0 0 0,1 0 1,-1 0-1,1 0 0,0 0 1,0 0-1,0-1 0,1 1 1,-1 0-1,1-1 0,0 1 1,1-1-1,-1 0 0,5 6 1,-4-7-52,-1-1 1,1 1-1,0-1 0,0 0 1,0 0-1,0 0 1,0-1-1,1 1 0,-1-1 1,0 1-1,1-1 1,-1 0-1,1-1 0,-1 1 1,1-1-1,0 1 1,-1-1-1,1 0 1,-1 0-1,1-1 0,0 1 1,-1-1-1,1 0 1,3-1-1,6-2-258,0-1-1,0-1 1,23-13 0,-23 12-177,0 0 0,22-8 0,-34 15 436,-1-1-1,1 1 1,-1 0 0,1 0-1,0-1 1,-1 1 0,1 0-1,-1 0 1,1 0 0,0 0-1,-1 0 1,1 0 0,0 0-1,-1 0 1,1 0 0,0 0-1,-1 0 1,1 1 0,-1-1-1,1 0 1,0 0 0,-1 1 0,1-1-1,-1 0 1,1 1 0,-1-1-1,1 0 1,-1 1 0,1-1-1,0 2 1,0-1 5,-1 0 0,1 1-1,-1-1 1,1 1 0,-1-1 0,0 1-1,0 0 1,0-1 0,0 1 0,0-1 0,0 1-1,0 2 1,-2 6 62,-1 0 0,-6 19 0,9-29-39,-14 37 548,-22 40 0,29-64-333,0 0 0,-1-1-1,-1 0 1,0 0 0,0-1 0,-15 14 0,21-23-192,1 0 1,0 0-1,-1 0 1,1 0-1,-1-1 1,0 1 0,1-1-1,-1 1 1,0-1-1,0 0 1,0 0-1,0-1 1,0 1-1,0 0 1,0-1-1,0 0 1,0 0-1,0 0 1,0 0-1,-1 0 1,1 0-1,0-1 1,0 0 0,0 1-1,-3-3 1,1 1-127,1-1 1,0 0 0,-1 0 0,1 0-1,1-1 1,-1 1 0,0-1-1,1 0 1,0 0 0,0 0 0,0 0-1,0-1 1,1 1 0,-3-8 0,-17-52-504,20 55 501,-8-24-381</inkml:trace>
  <inkml:trace contextRef="#ctx0" brushRef="#br0" timeOffset="1">434 78 22773,'10'-11'1664,"-9"12"-1376,-2 8-144,-5 11 608,-1 3-295,-3 10-329,-3 1-40,1 11-88,0 0 32,0 4 0,1-2-56,3 2-304,3-4-257,5-11-631,0-7 2008,3-20-968,1-8-104,3-16-112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57 18484,'0'0'34,"0"0"1,0 0-1,0-1 1,0 1-1,0 0 1,0 0-1,0 0 1,0-1-1,0 1 1,0 0-1,0 0 1,0 0-1,0-1 0,0 1 1,0 0-1,0 0 1,0 0-1,0-1 1,0 1-1,-1 0 1,1 0-1,0 0 1,0 0-1,0 0 1,0-1-1,0 1 1,-1 0-1,1 0 1,0 0-1,0 0 0,0 0 1,-1 0-1,1 0 1,0 0-1,0 0 1,0 0-1,0-1 1,-1 1-1,1 0 1,0 0-1,-1 0 1,-10 5 380,-12 14-176,12-4 24,0 1 1,1 0-1,1 0 0,-15 35 1,-20 76 74,34-93-260,1 1 1,1 0-1,2 0 1,2 1-1,1 0 1,3 70-1,1-100-54,-1-1 1,1 1-1,1 0 0,-1 0 1,1 0-1,0-1 0,0 1 0,1-1 1,-1 1-1,1-1 0,1 0 1,-1 0-1,6 6 0,-6-8 7,1 0-1,-1-1 1,1 1-1,0-1 0,0 0 1,0 0-1,0 0 1,0 0-1,0-1 1,0 0-1,1 0 1,-1 0-1,0 0 1,1-1-1,-1 1 1,1-1-1,-1 0 1,6-1-1,1 0 49,0-1 0,-1 0 1,1 0-1,0-1 0,-1-1 0,0 0 0,0 0 0,0-1 0,14-9 1,-11 5 30,0 0 1,-1-1 0,-1-1 0,0 0 0,0 0 0,10-16 0,-8 8 0,0 0 0,-2-1-1,-1 0 1,0-1 0,-2 0 0,0-1 0,-1 1 0,-1-1 0,3-30 0,-7 30-77,0 0 0,-2 0 1,0-1-1,-2 1 0,-1 0 1,-7-31-1,7 40-122,-1 0 0,0 0 0,-1 1 0,0 0-1,-1 0 1,0 0 0,-1 1 0,0 0 0,-1 0 0,-1 1-1,-18-19 1,23 26-32,-1-1 0,1 1 0,-1 0 0,0 1 0,1-1 0,-1 1 0,-1 0 0,1 0 0,0 0 0,0 1 0,-1 0 0,1 0 0,-1 0 0,1 0 0,-1 1 0,1 0 0,-1 0 0,1 1 0,-1 0 0,1 0 0,-1 0 0,1 0 0,0 1 0,0 0 0,0 0-1,0 0 1,0 1 0,-7 4 0,-16 19-626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29 252 19468,'-13'87'1072,"3"1"1,5 0-1,5 107 0,3-140-1022,2 0 1,14 67-1,-19-122-48,0 0 1,0 0 0,0 0-1,0 0 1,0 0 0,0 0-1,0 0 1,0 0-1,0 0 1,0 0 0,1 0-1,-1 0 1,0 0 0,0 0-1,0 0 1,0 0-1,0 0 1,0 0 0,0 0-1,0 0 1,0 0 0,0 0-1,0 0 1,0 0-1,0 0 1,0 0 0,1 0-1,-1 0 1,0 0 0,0 0-1,0 0 1,0 0-1,0 0 1,0 0 0,0 0-1,0 0 1,0 0 0,0 0-1,0 1 1,0-1-1,0 0 1,0 0 0,0 0-1,2-13 65,0-21 22,5-110-299,5 1 1,7 1 0,51-195 0,-64 316 149,11-36-96,-15 52 146,0 1 1,0-1-1,0 1 1,1-1-1,-1 1 1,1 0-1,0 0 0,1 0 1,3-3-1,-7 6 13,1 1 0,-1-1 0,1 1 0,-1 0 0,0-1-1,1 1 1,-1 0 0,1-1 0,-1 1 0,1 0 0,-1-1-1,1 1 1,0 0 0,-1 0 0,1 0 0,-1 0 0,1 0 0,-1-1-1,1 1 1,0 0 0,-1 0 0,1 0 0,-1 1 0,1-1-1,-1 0 1,1 0 0,0 0 0,-1 0 0,1 0 0,-1 1 0,1-1-1,-1 0 1,1 1 0,-1-1 0,1 0 0,-1 1 0,1-1-1,-1 0 1,0 1 0,1-1 0,-1 1 0,1-1 0,-1 1 0,0-1-1,0 1 1,1-1 0,-1 1 0,0-1 0,0 1 0,1-1-1,-1 1 1,0-1 0,0 2 0,6 32 158,-5-9-81,0 0 0,-2 0 0,-1-1 0,-1 1 0,-11 41 0,8-47-105,0 0-1,-1-1 1,-1 0 0,0 0 0,-1-1 0,-2 0 0,-20 27 0,29-40-10,-1-1 0,1 0 0,-1 0 1,0-1-1,0 1 0,0 0 0,0-1 1,0 0-1,-1 0 0,1 0 0,-1 0 0,1 0 1,-6 1-1,9-3 30,-1 0 0,0 0 0,1 1 0,-1-1 0,1 0 0,-1 0 0,0 0-1,1 0 1,-1 0 0,0 0 0,1 0 0,-1 0 0,0 0 0,1-1 0,-1 1 0,0 0 0,1 0 0,-1-1 0,0 1 0,1 0 0,-1 0 0,1-1 0,-1 0 0,-5-19-150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114 575 12387,'3'0'290,"0"1"1,0-1 0,1 0 0,-1 0 0,0 0-1,0 0 1,0-1 0,0 1 0,0-1-1,0 0 1,0 0 0,0 0 0,-1 0 0,1 0-1,0 0 1,0-1 0,-1 0 0,1 1 0,-1-1-1,0 0 1,1 0 0,-1 0 0,3-4-1,7-7 635,-1-1 0,0 1 0,-1-2 0,0 1 0,13-29 0,-20 35-847,0 0-1,0 0 0,0 0 1,-1 0-1,0 0 1,0-1-1,-1 1 0,-1 0 1,1-1-1,-1 1 1,0-1-1,-1 1 0,0-1 1,-3-8-1,4 15-76,-1-1 0,0 1 0,1 0 0,-1-1 0,-1 1 0,1 0-1,0-1 1,0 1 0,-1 0 0,1 0 0,-1 0 0,0 0 0,0 0 0,1 1-1,-1-1 1,0 1 0,-1-1 0,1 1 0,0-1 0,0 1 0,0 0 0,-1 0-1,1 0 1,-1 0 0,1 1 0,-1-1 0,1 1 0,-1-1 0,1 1 0,-1 0-1,1 0 1,-1 0 0,0 0 0,1 1 0,-5 0 0,-2 1-12,1 1 0,-1 0 0,1 0 0,-1 1 0,1 0 0,0 0 1,0 1-1,1 0 0,-8 6 0,3-1-1,0 1 0,0 0 0,1 1 0,0 0 1,1 1-1,1 0 0,0 0 0,-13 26 0,22-37 9,-1 0-1,0 0 1,1 0-1,-1 0 1,1-1-1,-1 1 1,1 0-1,0 0 1,0 0-1,0 0 1,0 0 0,0 0-1,0 0 1,1 4-1,0-5 2,0 0-1,-1 0 1,1 0-1,0 0 1,0 0-1,0 0 1,0 0-1,0 0 1,0 0-1,0 0 1,0 0-1,1 0 1,-1-1-1,0 1 1,0-1-1,1 1 1,-1-1-1,0 1 1,1-1-1,-1 0 1,0 1-1,3-1 1,8 1-10,1 0-1,0-1 1,0 0 0,0-1-1,0 0 1,19-5 0,78-25-44,-85 23 51,25-9-14,-29 8-13,2 2-1,-1 0 0,0 2 1,1 0-1,30-2 0,-40 9-74,-13-2 107,0 1 0,0-1 0,0 0 0,0 0 0,1 0 0,-1 0-1,0 0 1,0 0 0,0 0 0,0 0 0,0 0 0,0 1 0,1-1 0,-1 0-1,0 0 1,0 0 0,0 0 0,0 0 0,0 1 0,0-1 0,0 0-1,0 0 1,0 0 0,0 0 0,0 1 0,0-1 0,0 0 0,0 0-1,0 0 1,0 0 0,0 1 0,0-1 0,0 0 0,0 0 0,0 0-1,0 0 1,0 1 0,0-1 0,0 0 0,0 0 0,0 0 0,0 0 0,0 0-1,-1 1 1,1-1 0,0 0 0,0 0 0,0 0 0,0 0 0,0 0-1,0 0 1,-1 0 0,1 1 0,0-1 0,0 0 0,0 0 0,0 0-1,-1 0 1,1 0 0,0 0 0,0 0 0,0 0 0,0 0 0,-1 0-1,0-2 27,0 1 0,0-1 0,0 0 0,1 1 0,-1-1 0,0 0 0,1 0 0,-1 0-1,1 1 1,0-1 0,-1-3 0,-6-222 655,6 104-826,3 107-321,4 12-508,-4 5 771,0-1 0,0 1 0,0 0 0,0 1 0,0-1 0,0 0 0,-1 1-1,4 2 1,4 4 115,7 3-575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95 15915,'-2'-1'246,"0"0"-1,0 0 0,0 0 0,0 1 0,0-1 0,0 1 1,-1-1-1,1 1 0,0 0 0,0 0 0,0 0 1,0 0-1,-1 0 0,1 0 0,0 1 0,0-1 0,0 1 1,0-1-1,-3 2 0,1 0-34,0 1 0,1-1 1,-1 0-1,1 1 0,0 0 0,0 0 1,0 0-1,0 0 0,-4 6 0,2 0-69,-1-1 1,1 1-1,1 1 0,0-1 0,0 1 0,1-1 0,-4 20 0,6-25-119,1 0 1,-1 0 0,1 0-1,0 0 1,0 0-1,1 0 1,-1 0 0,1 0-1,0 0 1,0 0-1,0 0 1,3 5 0,-3-7-15,0 0 1,0-1 0,1 1 0,-1 0 0,1-1 0,-1 1 0,1-1 0,-1 1 0,1-1 0,0 0 0,0 0 0,0 1 0,0-1-1,0-1 1,0 1 0,0 0 0,0 0 0,0-1 0,0 1 0,0-1 0,0 0 0,1 1 0,-1-1 0,4-1 0,2 0 2,0 0 1,0 0 0,-1-1-1,1-1 1,0 1 0,-1-1-1,0 0 1,1-1 0,-2 0-1,1 0 1,0 0 0,10-10-1,-3 2 17,0-1-1,0-1 0,-2 0 0,15-20 0,-18 21-11,0 0 1,0-1-1,-1 0 1,-1-1-1,-1 1 1,0-1-1,0-1 1,4-22-1,-11 23-2,-5 20-9,-9 23-16,6-5-63,2 0-1,-6 39 0,10-48-220,2 0 0,0 0 0,0-1-1,2 1 1,-1 0 0,4 16 0,-4-29 216,1 0 1,-1 1 0,0-1 0,1 1 0,-1-1 0,1 0 0,0 1 0,-1-1 0,1 0 0,0 0 0,0 1-1,1 1 1,-1-3 20,-1 0-1,1 1 1,-1-1 0,1 0-1,-1 1 1,1-1-1,0 0 1,-1 0-1,1 0 1,-1 1-1,1-1 1,-1 0-1,1 0 1,0 0-1,-1 0 1,1 0-1,-1 0 1,1 0 0,0 0-1,-1 0 1,2-1-1,0 0-50,1 0-1,-1-1 0,0 1 1,0-1-1,0 1 1,0-1-1,0 0 0,0 0 1,0 0-1,0 0 1,-1 0-1,3-4 0,15-28-629,-1-10 103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3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 14811,'-1'0'43,"1"-1"-1,0 1 1,-1 0 0,1-1-1,0 1 1,-1 0 0,1 0-1,-1-1 1,1 1 0,0 0-1,-1 0 1,1 0 0,-1-1-1,1 1 1,-1 0 0,1 0-1,-1 0 1,1 0 0,-1 0-1,1 0 1,-1 0 0,1 0-1,0 0 1,-1 0 0,1 0-1,-1 1 1,1-1 0,-1 0-1,1 0 1,-1 0-1,1 1 1,0-1 0,-1 0-1,1 0 1,0 1 0,-1-1-1,1 0 1,0 1 0,-1-1-1,1 0 1,0 1 0,-1-1-1,1 1 1,0-1 0,0 0-1,-1 2 1,-5 24 313,5-20-182,-6 50 498,3 1-1,2 0 0,2 0 0,3 0 0,3-1 1,18 84-1,-15-105-587,1 0 0,1-1 0,29 59 0,-23-72-11,-17-21-70,0 1-1,0-1 0,1 0 0,-1 0 0,0 0 1,0 0-1,1 0 0,-1 1 0,0-1 0,0 0 1,1 0-1,-1 0 0,0 0 0,0 0 0,1 0 0,-1 0 1,0 0-1,0 0 0,1 0 0,-1 0 0,0 0 1,0 0-1,1 0 0,-1 0 0,0 0 0,0 0 1,1 0-1,-1 0 0,1-1 0,2-12 69,-5-10-18,-2 0-1,0 0 0,-2 1 0,-15-43 0,11 38-28,-70-187 1669,82 217-1654,0 0-1,1 0 0,-1-1 0,1 1 1,-1-1-1,1 1 0,0-1 0,0 0 1,0 0-1,0 0 0,1-1 1,-1 1-1,0-1 0,1 0 0,-1 0 1,1 0-1,4 1 0,4 1-298,0-1 0,1 0 0,-1-1-1,19 0 1,-19-2-69,0 0-1,0-1 1,0 0 0,0-1-1,-1-1 1,1 0-1,-1 0 1,0-1-1,0 0 1,0-1 0,-1-1-1,0 0 1,0 0-1,0 0 1,-1-1 0,-1-1-1,1 0 1,-1 0-1,-1 0 1,0-1 0,8-13-1,-2-16 2105,-13 34 483,-6 7-1018,-5 8-142,2-1-876,1 2-1,1-1 1,-1 1 0,2 0-1,-7 15 1,9-18-207,1 0 1,0 0-1,1 0 0,-1 0 1,2 1-1,-1-1 0,1 1 1,0 16-1,1-22-12,1-1 1,-1 0-1,0 1 0,1-1 0,-1 0 0,1 0 1,0 1-1,0-1 0,0 0 0,0 0 0,0 0 0,0 0 1,1 0-1,-1 0 0,1-1 0,-1 1 0,1 0 1,2 1-1,-1-1 0,1 0 0,-1 0 0,1 0 1,0 0-1,0 0 0,0-1 0,0 0 1,0 0-1,6 1 0,3-1 1,-1 0 0,1-1 0,-1-1 0,1 0 0,24-6 1,-25 4-7,1 0 0,0-2 0,-1 0 1,14-7-1,-21 10 11,-1-1 0,1 0 0,-1 0 0,0 0 0,0 0 0,0-1 1,0 0-1,0 1 0,-1-1 0,0-1 0,0 1 0,0 0 0,3-8 0,-6 12-5,0-1 0,0 1 0,0 0-1,0-1 1,0 1 0,0 0 0,1-1 0,-1 1-1,0 0 1,0-1 0,0 1 0,0 0 0,0-1-1,0 1 1,1 0 0,-1 0 0,0-1 0,0 1-1,0 0 1,1 0 0,-1-1 0,0 1 0,0 0-1,1 0 1,-1 0 0,0-1 0,1 1 0,-1 0-1,0 0 1,1 0 0,-1 0 0,0 0 0,1 0-1,-1 0 1,0 0 0,1 0 0,-1 0 0,0 0-1,1 0 1,-1 0 0,1 0 0,9 14-53,-6-8 70,-2-1-28,0-1 0,0 1 0,-1 0 0,1 0 0,0 5 0,7 26-55,-8-35 68,-1 0 0,1 0 0,-1 1 0,1-1 0,0 0 0,-1 0 0,1 0 0,0 0 0,0 0 0,0 0 0,0 0 0,0 0 0,0-1 0,0 1 0,0 0 0,0 0 0,0-1 0,0 1 0,1-1 0,1 1 0,-2-1 14,-1 0 1,1 0-1,-1 0 1,1 0 0,-1-1-1,1 1 1,-1 0 0,1 0-1,-1-1 1,1 1-1,-1-1 1,1 1 0,-1 0-1,1-1 1,-1 1-1,0-1 1,1 1 0,-1-1-1,0 1 1,0-1 0,1 1-1,-1-1 1,0 1-1,0-1 1,0 1 0,1-1-1,-1 0 1,0 1-1,0-1 1,0 1 0,0-1-1,0 1 1,0-2 0,1-25 457,-1 24-404,-4-52 392,-1 0-1,-24-99 1,4 32-436,25 122-31,0 0 1,0-1-1,0 1 0,0 0 0,0 0 0,0 0 0,0 0 0,0-1 0,0 1 1,0 0-1,0 0 0,0 0 0,0 0 0,0 0 0,0-1 0,0 1 1,0 0-1,0 0 0,0 0 0,0 0 0,1-1 0,-1 1 0,0 0 1,0 0-1,0 0 0,0 0 0,0 0 0,0 0 0,0 0 0,1-1 1,-1 1-1,0 0 0,0 0 0,0 0 0,0 0 0,0 0 0,1 0 1,-1 0-1,0 0 0,0 0 0,0 0 0,0 0 0,0 0 0,1 0 0,-1 0 1,0 0-1,0 0 0,0 0 0,0 0 0,1 0 0,-1 0 0,0 0 1,0 0-1,0 0 0,0 0 0,0 0 0,1 0 0,-1 1 0,0-1 1,0 0-1,0 0 0,0 0 0,18 10-71,10 4-486,-19-13 313,-1 1-1,1-2 1,0 1-1,-1-1 1,1 0-1,0-1 1,-1 0-1,1-1 1,-1 1-1,1-2 1,11-4-1,15-9-410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7218,'6'-7'706,"1"1"0,-1 0 0,1 0 0,0 1 0,0 0 0,1 0 0,0 0 0,9-3 0,-6 3 641,-1-1 0,0-1 0,16-12 0,-12 4 1662,-12 11-1142,-8 11-1419,-10 15-334,0 0 0,-20 40 0,30-50-104,0 1-1,1 0 1,0 0 0,1 0-1,1 1 1,-4 26-1,7-38-8,0 0 0,0-1 0,0 1 0,0 0 0,0 0 0,0 0 0,1-1-1,-1 1 1,0 0 0,1-1 0,0 1 0,-1 0 0,1-1 0,1 3 0,-1-3 3,-1 0 0,1-1 1,-1 1-1,1-1 1,-1 1-1,1-1 0,0 0 1,-1 1-1,1-1 0,0 0 1,0 1-1,-1-1 0,1 0 1,0 0-1,-1 0 1,1 1-1,0-1 0,0 0 1,0 0-1,-1 0 0,1 0 1,0 0-1,0-1 1,2 0 26,0 1 0,0-2 0,0 1 0,0 0 0,-1 0 0,1-1 0,-1 0 0,1 1 0,-1-1 0,1 0 0,-1 0 0,0-1 0,0 1 0,3-5 0,-1 0 56,0 0 0,0 0 0,-1 0 0,0-1 0,0 1 0,-1-1 0,3-15 0,-4 18-101,0 1 1,-1 0-1,0 0 0,0-1 0,0 1 0,0 0 1,-1 0-1,0-1 0,1 1 0,-2 0 1,1 0-1,0 0 0,-1 0 0,0 0 0,0 0 1,-3-5-1,4 8-62,0 1 0,0-1 0,0 0 1,0 0-1,0 0 0,0 1 0,-1-1 0,1 0 1,0 1-1,0-1 0,-1 1 0,1 0 0,0-1 0,-1 1 1,1 0-1,0 0 0,-1 0 0,1 0 0,0 0 1,-1 0-1,1 0 0,0 0 0,-1 1 0,1-1 1,0 0-1,0 1 0,-1-1 0,1 1 0,0 0 1,0-1-1,0 1 0,0 0 0,-1-1 0,1 1 0,0 0 1,1 0-1,-1 0 0,-2 2 0,-7 12-589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1617 13131,'201'-135'3221,"-103"66"-2400,181-123 726,817-536 708,-891 606-2475,5 8 0,300-115 0,-460 211 55,-14 8-69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10426,'7'4'222,"0"-1"0,0 0 0,0-1 0,0 1 0,1-1 0,14 2 0,49 0 462,-34-3-676,543 8 1049,-370-11-754,529-3-91,649 8 190,460-5-160,-1810 1-237,511 2 456,0 32 586,-442-22-788,371 31 850,-471-42-1070,6 0-123,-28-4-7,-31-7 70,-19-6-3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59 183 12227,'-8'-3'521,"0"-1"0,1-1 0,0 1 1,0-1-1,0 0 0,-7-7 0,15 11-519,-1 1-1,1-1 1,0 1-1,-1-1 1,1 1-1,0-1 1,0 1-1,-1-1 1,1 1-1,0-1 1,0 1-1,0 0 1,0 0-1,0-1 1,-1 1-1,1 0 1,0 0-1,2 0 1,29-7-91,-26 6 83,41-8-19,2 2 1,-1 3-1,1 1 1,-1 2-1,63 8 1,-7 5 47,378 26 63,1385-81 194,-1017 2-272,-586 19 493,-263 22-477,-1 0 0,1 0 1,-1 0-1,0 0 0,1 0 1,-1 0-1,0 0 1,1 0-1,-1 0 0,0 0 1,1 0-1,-1-1 1,0 1-1,1 0 0,-1 0 1,0 0-1,1 0 1,-1-1-1,0 1 0,0 0 1,1 0-1,-1-1 1,0 1-1,0 0 0,0-1 1,1 1-1,-1 0 0,0-1 1,0 1-1,0 0 1,0-1-1,0 1 0,1 0 1,-1-1-1,0 0 1,-7-12 437,-18-11 198,-3 12-350,16 13-610,12-1 264,0 1 0,-1-1 0,1 1 1,0-1-1,0 1 0,0-1 0,0 1 1,0-1-1,0 1 0,0-1 1,0 1-1,0-1 0,0 1 0,1-1 1,-1 1-1,0-1 0,0 1 1,0-1-1,1 1 0,-1-1 0,0 0 1,0 1-1,1-1 0,-1 1 1,0-1-1,1 1 0,2 2-46,-1 0 0,0-1 0,1 1 0,-1-1 0,1 1 0,0-1 0,0 0 0,0 0 0,0 0 1,5 2-1,13 4-299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4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651 286 14003,'-91'-30'1638,"90"30"-1628,0 0 1,0 0 0,0 0-1,0 0 1,0 1-1,0-1 1,0 0 0,0 1-1,0-1 1,0 1-1,0-1 1,0 1 0,0-1-1,0 1 1,0-1 0,1 1-1,-1 0 1,0-1-1,1 1 1,-1 0 0,0 0-1,1 0 1,-2 1 0,-14 25-42,13-19 37,-3 3-25,-150 306-219,124-233 206,-29 118-1,53-163 23,0 0-1,3 0 1,1 0-1,2 1 0,5 62 1,-2-88 7,1 0 1,1 0-1,0-1 0,0 1 1,2-1-1,0 0 0,0 0 1,1 0-1,0-1 0,1 0 1,1 0-1,0 0 0,1-1 1,0 0-1,0-1 0,1 0 1,0-1-1,1 0 0,0 0 1,1-1-1,0-1 0,0 0 1,0 0-1,1-2 0,0 1 1,0-1-1,0-1 0,1-1 1,0 0-1,0 0 0,21 0 1,-14-3-9,0-1 0,0 0 1,0-2-1,-1 0 0,1-2 0,-1 0 1,0-1-1,-1-1 0,23-11 1,-6-1-24,-1 0 0,0-3 0,58-47 0,-53 32 18,-1-2 1,-1-2-1,-3-1 1,-2-2-1,-1-1 1,-2-1-1,-3-2 0,35-81 1,-53 106 63,0-2 0,-2 1-1,0-1 1,-2 0 0,-1 0 0,-1-1 0,-1 1 0,-1-1 0,-3-39 0,-1 43 24,-1 0 1,-1 0 0,0 1-1,-2-1 1,0 1 0,-2 0-1,0 1 1,-1 0 0,-1 1-1,-1 0 1,-17-21 0,7 14 3,-2 2 0,0 0 1,-2 1-1,-1 2 0,0 1 1,-1 1-1,-1 1 0,-1 1 0,-1 2 1,-47-17-1,28 16-68,0 2 0,0 2 0,-1 2 1,-1 2-1,0 3 0,-64 2 0,89 3-77,0 2 0,0 2-1,1 0 1,0 1 0,-1 2-1,2 1 1,-1 1 0,1 0 0,1 3-1,0 0 1,0 1 0,1 1 0,1 1-1,-21 18 1,-37 37-138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3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17764,'5'6'237,"-1"0"1,1-1-1,0 0 0,0 0 1,0-1-1,1 0 1,-1 0-1,1 0 0,0 0 1,0-1-1,1 0 1,-1 0-1,1-1 0,-1 1 1,14 1-1,-2-1-16,-1 0 0,0-1 0,1-1 0,-1-1 0,21-3 0,-30 3-157,1-2 1,-1 1 0,15-6 0,-21 7-46,0-1 0,-1 0 0,1 1-1,0-1 1,0 0 0,-1 0 0,1 0 0,0 0 0,-1-1 0,1 1 0,-1 0 0,1-1-1,-1 1 1,0-1 0,1 1 0,-1-1 0,0 1 0,0-1 0,0 0 0,0 0-1,0-2 1,-1 3-10,1 1 0,-1-1-1,0 0 1,0 1 0,0-1-1,0 1 1,0-1 0,0 0-1,0 1 1,0-1 0,0 0-1,0 1 1,-1-1 0,1 1-1,0-1 1,0 0 0,-1 1-1,1-1 1,0 1-1,-1-1 1,1 1 0,0-1-1,-1 1 1,1-1 0,-1 1-1,1 0 1,-1-1 0,1 1-1,-1-1 1,0 1 0,0-1 3,-1 1 1,0-1 0,0 1 0,0-1 0,1 1-1,-1 0 1,0 0 0,0 0 0,0 0-1,-2 0 1,-3 1 14,0 1 1,0-1-1,0 1 0,-11 5 1,9-2-4,0 0 0,0 1 0,1 0 0,0 0 0,1 1 0,-11 10 0,15-14-17,1 0 0,-1 0 0,1 0 0,0 0 0,0 0 0,0 1 0,0-1 0,0 0 0,1 1 0,0-1 0,-1 1 1,1 0-1,1-1 0,-1 1 0,0 0 0,1 0 0,0 0 0,0-1 0,0 1 0,1 5 0,0-7-2,0 0-1,0-1 1,0 1 0,0 0-1,0-1 1,0 1 0,0-1 0,1 1-1,-1-1 1,0 0 0,1 1-1,-1-1 1,1 0 0,0 0 0,-1 0-1,1 0 1,0 0 0,0-1-1,0 1 1,-1 0 0,1-1-1,0 0 1,0 1 0,0-1 0,0 0-1,0 0 1,3 0 0,7 0 1,0 0 1,-1-1-1,17-4 0,7-3 4,0-3 0,57-24 0,-53 19-38,58-16 1,-95 31 23,1 0 1,-1 1-1,1-1 1,0 1-1,-1-1 1,1 1-1,0 0 1,-1 0-1,1 0 1,0 1-1,-1-1 1,6 2-1,-7-2 4,0 1 0,-1 0 0,1 0 1,0 0-1,0 0 0,0 0 0,-1 0 0,1 0 0,0 0 0,-1 0 0,1 0 0,-1 0 0,1 0 0,-1 0 0,0 0 0,1 1 0,-1-1 0,0 0 0,0 0 0,0 0 1,0 1-1,0-1 0,0 0 0,0 0 0,0 0 0,0 1 0,-1 1 0,-4 24 67,2-16-10,1-1 1,1 1 0,-1 0-1,2 21 1,0-30-47,0 0-1,1 1 1,-1-1 0,0 0 0,1 0-1,0 0 1,-1 0 0,1 0 0,0 0-1,0 0 1,0 0 0,1-1 0,-1 1-1,0 0 1,1-1 0,-1 1 0,1-1-1,-1 1 1,1-1 0,0 1 0,-1-1-1,1 0 1,0 0 0,0 0 0,0 0-1,0 0 1,0-1 0,0 1 0,0-1-1,4 1 1,5 1 2,1-2 1,0 1-1,-1-1 0,1-1 1,-1 0-1,1-1 0,-1 0 1,15-5-1,90-37-315,-79 28 141,-14 6 49,-16 6 52,0 1-1,0 0 1,0 0 0,0 1 0,1-1-1,-1 2 1,1-1 0,9 0 0,-16 2 51,-1 0 1,1 0-1,-1 0 1,1 1 0,0-1-1,-1 0 1,1 0-1,0 0 1,-1 1 0,1-1-1,-1 0 1,1 1-1,0-1 1,-1 0 0,1 1-1,-1-1 1,1 1-1,-1-1 1,1 1 0,-1-1-1,0 1 1,1-1 0,-1 1-1,0 0 1,1-1-1,-1 1 1,0-1 0,0 1-1,1 0 1,-1-1-1,0 1 1,0 0 0,0-1-1,0 1 1,0 0-1,0-1 1,0 2 0,-5 24 36,5-23-14,-59 239-1389,56-231 1029,3-9-150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12651,'103'-58'1042,"51"-25"-760,296-102-311,-257 110 7,296-111-24,12 37 70,346 11 110,12 72-219,-858 66 85,446-19-139,-2 33 31,-366-7 111,98 24 0,-150-24 39,0 0-1,0 2 1,-1 1-1,0 1 1,-1 1 0,0 2-1,26 18 1,-37-21 17,0 1-1,-1 0 1,0 1-1,-1 0 1,0 1-1,-1 0 1,-1 1-1,0 0 1,-1 1-1,-1 0 1,11 30-1,-14-31-4,-1 1-1,0-1 0,-1 1 1,-1 0-1,-1 0 1,0 0-1,-1 0 0,0 0 1,-2 0-1,0 0 1,-1 0-1,0-1 0,-8 21 1,0-7 41,-1 0 0,-2-1 0,-1-1 0,-1 0 0,-1-1 0,-1-1 0,-41 43 0,59-68-95,0 0 0,0 1 0,0-1 0,0 0 0,0 0 0,0 1 0,-1-1 0,1 0 0,0 0 1,0 0-1,0 1 0,0-1 0,-1 0 0,1 0 0,0 0 0,0 0 0,-1 1 0,1-1 0,0 0 0,0 0 0,0 0 0,-1 0 1,1 0-1,0 0 0,0 0 0,-1 0 0,1 0 0,0 1 0,-1-1 0,1 0 0,0 0 0,0-1 0,-1 1 0,1 0 0,0 0 1,0 0-1,-1 0 0,1 0 0,0 0 0,0 0 0,-1 0 0,1 0 0,0 0 0,0-1 0,-1 1 0,1 0 0,0 0 0,0 0 0,0-1 1,0 1-1,-1 0 0,1 0 0,0 0 0,0-1 0,0 1 0,0 0 0,-1-1 0,0-16 21,1-1-56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4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84 106 16676,'-6'4'56,"0"0"0,0 0 1,1 0-1,-1 1 1,1 0-1,0 0 1,0 0-1,1 1 1,-1 0-1,1 0 0,1 0 1,-1 0-1,1 0 1,0 1-1,0-1 1,1 1-1,0 0 1,0 0-1,0 0 0,1 0 1,0 0-1,1 0 1,0 0-1,0 1 1,2 12-1,0-6-58,1 0 0,1 0-1,0 0 1,1-1 0,0 1 0,1-1-1,1 0 1,0-1 0,1 0-1,0 0 1,19 21 0,-18-24 6,-1 0-1,2-1 1,-1 0 0,1-1 0,0 0-1,1 0 1,11 5 0,-17-10-2,1 0 0,0 0 1,0 0-1,0 0 0,0-1 1,0 0-1,0 0 0,0-1 1,0 1-1,0-1 0,0-1 1,0 1-1,0-1 0,0 0 1,0-1-1,7-1 0,21-13-4,-1 0 0,0-2 0,-1-2 0,-1-1 0,38-32 0,-13 4 175,-2-3 0,-3-2-1,47-63 1,-14 7-65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3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1057 65 12403,'-93'11'530,"-93"25"1,128-23-472,-91 26 277,132-33-261,1 1 0,0 0-1,0 1 1,1 1 0,0 0 0,-24 20 0,9 0 62,1 1 0,2 1 0,1 1 0,1 1 0,-33 60 0,19-19 0,-52 141-1,19 14-97,59-175-24,3 1-1,-5 72 1,14-114-12,0 1 0,2-1 0,-1 0 0,2 0 0,0 0 0,4 15 0,-5-24-4,1 1 1,-1-1-1,1 1 0,0-1 0,1 0 1,-1 0-1,1 0 0,0 0 1,0 0-1,0-1 0,0 1 1,1-1-1,-1 0 0,1 0 1,0 0-1,0 0 0,0-1 0,0 1 1,0-1-1,6 2 0,0-1 5,0-1 0,1 0 0,-1-1 0,1 0 0,-1 0 0,1-1 0,-1-1 0,1 0 0,-1 0 0,1-1 0,-1 0 0,11-4 0,10-5 61,0 0-1,45-25 1,-22 5 44,-2-2 1,-1-2-1,54-50 1,129-136 230,-220 207-323,209-215 111,-154 150-94,62-90 0,-117 149-27,-1 0 1,-1-1-1,-1 0 1,-1-1-1,-1 0 1,-1 0-1,10-44 1,-17 57-1,1 1-1,-2 0 1,1 0 0,-1-1-1,0 1 1,0-1 0,-1 1 0,0 0-1,-1 0 1,0 0 0,0-1-1,-1 2 1,0-1 0,0 0 0,-1 1-1,0-1 1,0 1 0,-1 0-1,0 0 1,0 1 0,-1-1-1,1 1 1,-1 1 0,-1-1 0,-12-8-1,7 6-4,-1 2 1,1 0-1,-1 0 0,0 2 0,-1-1 0,1 1 0,-1 1 1,1 1-1,-1 0 0,0 1 0,-18 0 0,-4 2 368,1 1-1,-1 3 1,-48 11 0,0 7 17,-154 64 0,54-3-12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1257 12643,'1'-14'163,"0"1"-1,1 0 1,0-1 0,1 1 0,9-22 0,30-61-5,-25 66-72,1 1 0,2 1 1,0 0-1,2 2 0,38-37 1,138-105 90,-137 120-187,190-133 76,-211 157-41,1 2 0,2 2 0,-1 1 0,75-20 0,25 8 394,190-16 0,-27 5-322,114-51-28,32-6-25,-389 90-14,109-4 0,-143 14 18,0 0 0,0 1 1,0 2-1,0 1 0,-1 1 0,35 13 0,-51-15-6,0 1-1,-1 0 0,0 1 1,0 0-1,0 0 0,-1 1 1,0 1-1,0 0 0,-1 0 0,0 0 1,0 1-1,-1 0 0,-1 0 1,1 1-1,-1 0 0,-1 0 1,7 17-1,-6-8-5,0 0 0,-1 0 0,-1 1 0,-1 0 0,-1-1 0,0 1 0,-2 0 1,0 0-1,-5 27 0,-11 56-46,-5-1 1,-52 150 0,73-250-137,-1 0 0,1 0 0,-1 0 0,0 0 0,0 0 0,0 0 1,0 0-1,0 0 0,-1 0 0,1 0 0,0 0 0,-1-1 0,1 1 1,-1-1-1,-3 3 0,0-2-317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14 106 13283,'-2'2'143,"1"1"0,-1-1 1,1 0-1,0 0 0,0 0 0,0 1 0,0-1 1,0 0-1,0 1 0,1-1 0,-1 1 1,1-1-1,0 4 0,-1 37 224,2-25-55,-1 43 490,11 76-1,-7-113-646,0 0-1,1-1 0,2 1 1,0-2-1,2 1 0,13 26 1,-20-45-131,0-1 0,0 1 1,1-1-1,-1 1 0,1-1 1,0 0-1,-1 0 1,2 0-1,-1-1 0,0 1 1,0-1-1,6 4 0,-6-5-19,-1-1 0,1 1-1,-1 0 1,1-1 0,-1 1-1,1-1 1,0 0-1,-1 0 1,1 0 0,-1 0-1,1 0 1,-1-1 0,1 1-1,0-1 1,-1 0 0,0 0-1,1 0 1,-1 0-1,1 0 1,-1 0 0,4-3-1,16-11-3,-1-1-1,-1-1 0,0-1 0,27-32 0,59-90-427,12-50 756,-63 98-362,0 5-6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13787,'2'2'58,"1"0"1,0 0-1,0 0 1,0 0-1,0 0 1,0 0-1,1-1 1,-1 1 0,0-1-1,1 0 1,-1 0-1,1 0 1,4 0-1,5 0-79,1-1 0,17-1 0,-10 0 50,61-4-57,90-17 0,80-28 38,-44 7-10,492-53 53,5 39-14,-616 50-33,706-63 177,-326 27-230,-367 36 67,-25 6-53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1159 9858,'2'-4'170,"0"0"-1,0 0 1,0 0-1,0 1 1,1-1-1,-1 1 1,1-1-1,0 1 1,0 0-1,0 0 1,1 0-1,3-3 1,7-6 105,16-14-79,0 2-1,1 2 0,61-34 1,-53 33-78,206-111 429,-173 96-433,29-12 76,3 4 1,151-45 0,227-35-25,-61 18-110,-119 11-37,90-26 1,-229 82 8,3 8 0,0 6 0,181-4 0,-297 29-16,224 1 23,-263 2-27,-1 0 0,1 0 1,-1 1-1,1 1 0,-1 0 0,0 0 1,0 1-1,-1 0 0,1 1 0,-1 0 1,0 0-1,0 1 0,0 0 0,-1 1 1,14 13-1,13 15 56,1-1-1,1-2 1,78 50 0,-94-70-45,4 2-18,44 34 0,-62-42 10,0 1 0,0-1 0,-1 1 0,0 1 0,0-1 1,-1 1-1,0 0 0,0 0 0,6 16 0,1 11 293,-1 1 0,-2 0 0,-2 1 0,3 46 0,-2 149 787,-7-241-1644,-1 0 0,0 0 0,-2-13 1,-6 2 178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1:4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19 350 14291,'-2'1'101,"1"0"0,0 0-1,-1 0 1,1 0 0,0 0-1,0 0 1,0 1 0,0-1 0,0 0-1,0 1 1,0-1 0,0 1 0,0-1-1,1 1 1,-1-1 0,1 1-1,-1 0 1,1-1 0,0 1 0,-1 0-1,1-1 1,0 3 0,1 0-6,0 0 0,0-1 0,1 1 0,-1 0 0,1-1 0,0 1-1,0-1 1,4 6 0,7 9 87,1-1 0,1 0 0,27 25 0,58 37-12,12 12-135,-110-89-30,0 0 0,0-1 1,0 1-1,1-1 1,-1 0-1,0 1 0,1-1 1,-1 0-1,1 0 1,-1-1-1,1 1 0,-1-1 1,1 1-1,-1-1 1,1 0-1,0 0 1,-1 0-1,1 0 0,-1 0 1,1 0-1,0-1 1,-1 1-1,1-1 0,-1 0 1,1 0-1,-1 0 1,4-2-1,6-4 34,-1 0 0,0 0 0,0-1 0,11-12-1,-14 14-22,49-45 55,-1-2 1,-3-2-1,-2-3 0,-3-1 1,43-71-1,-81 114-151,-1 0 1,0-2-1,7-22 0,-14 33 36,0 1 0,0 0 0,-1 0 0,0-1 0,0 1 0,-1-1 0,0 1 0,0 0 0,0-1 0,-1 1 0,0-1 0,0 1 0,-3-9 0,3 12 29,-1 0-1,1 1 0,0-1 1,-1 1-1,1-1 0,-1 1 1,0-1-1,1 1 0,-1 0 1,-3-3-1,1 3-14,0-1 0,0 1 0,0 0 1,0 1-1,0-1 0,-6-1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3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13203,'9'4'180,"-1"-1"0,1 0 1,0-1-1,1 0 0,-1 0 0,17 0 0,0 0 42,589 33-299,5-48-155,-557 11 218,1414-61-30,-7-76 24,-1072 82 44,514-59 92,-599 106-9,-238 13 4,0 3 1,82 18 0,-136-20-46,33 3 1,-29-7 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5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6113,'-56'544'3090,"-14"709"-1429,41 3-1708,-49 223-943,-27 35 893,-106 1809 2368,172-1739-33,40-1557-2233,11 928 1096,-13-934-1062,0-11-48,1-1 0,-1 1 0,2-1 0,-1 1 0,1-1 0,1 1 0,3 14 1,1-18-6,0-16-34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4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13819,'-57'7'1466,"65"-2"-888,7-2-427,289 7-159,-181-9-215,973 49-512,-295-7 718,805 4 136,1-56 810,-1390 1-742,678-3 313,-800 16-442,-25 4 18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12403,'57'3'361,"76"2"106,-34-12-280,185-37 0,-113 14-124,901-70-55,-38 96 1253,-654 20-257,-242-13 1131,-160-3-1525,10 1-548,0-1 0,0 0 0,0-1 0,-13-3 0,4-2 279,22 4-398,0-1-1,0 1 0,0-1 0,0 0 0,0 1 0,-1-1 0,1 0 0,-1 0 1,0 0-1,0 1 0,0-1 0,0 0 0,0 0 0,-2-5 0,-3-19-247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6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6809,'37'4'666,"1"-1"0,60-4-1,76-16 590,-50 4-712,314 0 483,-1 29-484,-26-1-447,0-6-54,752 2 99,-368-17 417,480-11 34,363-5-116,244-7 507,-1504 15-948,586-19-22,0 24 506,-948 9-487,267 8 475,-4 21 1101,-270-28-1485,-7-1-63,1 0 0,0 1 1,-1-1-1,1 0 0,-1 1 0,1 0 1,-1 0-1,0 0 0,1 0 0,2 2 1,-13-14 859,8 10-911,-1-1 0,0 1 0,0-1 0,0 1 0,-1 0 0,1 0 0,0-1 0,0 1 0,-1 0 0,1 0 0,-1 0 0,1 0 0,-1 1 0,1-1 0,-3-1 0,-40-11 134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1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12187,'91'-5'641,"148"-25"0,-69 5-572,654-25-40,-477 38-50,1137-19-42,253 17 141,-2-47 5,-1156 37-29,1429-72 66,-765 43 30,-1060 47 38,-179 6-180,79-3 453,107 10 1,-162-1-195,-31-3-182,-15-2-67,-16 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7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13283,'6'5'76,"0"0"0,0-1 0,0 0 0,0 0 0,0-1 0,1 0 1,0 0-1,0 0 0,0-1 0,0 0 0,10 2 0,11 0-119,44 1 0,-61-5 68,71-1-21,137-18 0,32-3 77,62 21 271,242-6 127,200-60-439,-631 53-36,100-14-13,421-33 182,-596 61 29,0 3 1,0 1-1,-1 3 0,56 15 0,-27-8 116,-77-14-316,0 0 1,0 0 0,0 1 0,1-1-1,-1 0 1,0 0 0,0 0-1,1 0 1,-1 0 0,0 0 0,0 0-1,0 0 1,1 0 0,-1 0 0,0 0-1,0 0 1,0 0 0,1-1 0,-1 1-1,0 0 1,0 0 0,0 0 0,1 0-1,-1 0 1,0 0 0,0 0-1,0 0 1,0-1 0,1 1 0,-1 0-1,0 0 1,0 0 0,0 0 0,0-1-1,0 1 1,0 0 0,1 0 0,-1-1-1,-4-8-71,-9-8-35,12 17 109,-12-15-17,-6-4-22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12779,'-4'0'1483,"14"3"-1342,2 3-139,2-1 0,-1-1-1,0 0 1,1-1 0,19 2 0,70 2-38,34-2 8,32-1-4,192 31 0,-239-14 31,610 76-53,540-63 299,-433-102 454,-750 58-517,-69 6 82,-48 7-183,3 4-60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8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12035,'51'12'467,"1"-2"0,0-2 0,1-3 0,66-1 0,69 0-421,76-1 4,459-35 160,-187-13-173,143-3-219,-602 47 203,-22 0 46,0 1 0,0 3-1,57 11 1,-107-13 15,-2-1 66,0 0 0,-1 1 0,1-1 0,-1 1 0,1-1 0,-1 1 0,1 0-1,-1 0 1,0 0 0,1 1 0,-1-1 0,0 0 0,3 3 0,-5-4-131,-11-8-904,-4 2 652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11394,'53'-13'456,"74"-28"0,-25 8-331,0 6-41,131-17 1,110 4-157,-172 23 28,32-2 341,0 9 0,1 8 0,390 50 0,-144 13 111,3-26-297,-127-31-52,87 2-32,-4 32 222,-398-36-230,3 0 22,-1 0-1,0 1 0,1 0 0,21 9 0,-34-11-75,-11-2-49,4 0 36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9618,'7'7'115,"1"-1"0,0 0 0,1-1 0,-1 1 0,1-2 0,0 1 0,0-1 0,1-1 0,-1 0 0,1 0 0,16 2 0,11 1-23,64 0 0,-97-6-76,379-18 383,-179 3-247,497-14 309,-29 1 313,507-6 889,-1155 34-1594,-5 0 94,0 0 1,26 5-1,-44-5-140,-1 1 1,0-1-1,0 0 1,0 0-1,0 1 0,0-1 1,0 0-1,0 0 1,0 0-1,0 1 0,0-1 1,0 0-1,0 0 1,0 1-1,0-1 0,0 0 1,0 0-1,0 0 1,0 1-1,0-1 0,-1 0 1,1 0-1,0 1 1,0-1-1,0 0 0,0 0 1,0 0-1,-1 0 1,1 1-1,0-1 1,0 0-1,0 0 0,0 0 1,-1 0-1,1 0 1,0 0-1,0 1 0,0-1 1,-1 0-1,1 0 1,0 0-1,0 0 0,-1 0 1,1 0-1,0 0 1,0 0-1,0 0 0,-1 0 1,-24 8 189,-17-1 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12363,'3'5'5152,"6"15"-3284,5 11-1795,7 12 111,-2 1 0,26 91 0,3 98 663,-47-227-792,4 20 85,14 49 1,-17-68-73,0-1 0,1 1 1,0-1-1,0 0 0,1 0 0,-1 0 1,1 0-1,1-1 0,-1 0 0,1 0 1,0 0-1,9 8 0,-10-10-37,0 0-1,-1 0 0,1 1 1,-1-1-1,0 1 1,0 0-1,0 0 1,0 0-1,-1 1 1,1-1-1,-1 1 1,-1-1-1,1 1 1,0 0-1,-1-1 1,0 1-1,0 0 1,-1 0-1,1 6 1,-15-28-2336,6-1 1742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12579,'-6'-2'649,"3"1"-575,1 1-1,-1-1 0,0 0 1,1 0-1,-1 0 0,1 0 1,-1 0-1,1-1 0,0 1 1,-4-4-1,8 4-9,0-1-1,0 1 1,0 0-1,0 0 1,0 0-1,0 0 1,4-1-1,31-6 160,1 2-1,0 1 0,0 3 1,60 2-1,18-1-102,283-37-40,-24 2-36,427 18 586,-728 18 22,-1-3-1,108-18 1,-182 21-349,-7 2-332,1 0-1,0-1 1,-1-1 0,1 1 0,-1-1 0,1 0-1,-12-2 1,2-3-352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30 14851,'2'-4'462,"12"-16"547,-12 15-547,-7 10 91,3-2-507,1 0 0,-1-1-1,1 1 1,0 0 0,0 0 0,0 0 0,0 0 0,0 0-1,1 0 1,-1 0 0,1 3 0,-3 9 55,-11 94 169,-2 204 1,15-229-144,-7 211 343,-6 355 1091,25-333-951,-8-255-544,-3-58-79,0 1 0,0-1-1,-1 1 1,1-1-1,-1 0 1,0 1 0,0-1-1,-1 0 1,1 0 0,-1 0-1,0 0 1,0 0 0,0 0-1,-3 3 1,3-5-58,0 1-1,0-1 1,0 0 0,0 0 0,0-1-1,0 1 1,-1 0 0,1-1 0,-1 1-1,1-1 1,-1 0 0,0 0 0,1 0-1,-1 0 1,0 0 0,1 0 0,-1-1-1,0 0 1,0 1 0,0-1 0,0 0-1,-3-1 1,-6-2-321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3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12083,'-11'-2'391,"14"-2"-30,23-3 7,344-33-392,152 3-14,1 41 333,-101 30 847,218 13 403,-331-43-1759,-216-5 116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16284 1046 12867,'-96'-49'595,"-50"-27"-293,-179-64 0,-359-53-141,447 133-138,-411-101 31,-10 36 24,-32 47 159,-5 26 23,654 49-245,-2469-105 190,303 139-283,1 60-515,2193-91 586,-1016 61-236,7 62 139,-381 220-310,1272-300 416,3 5 0,1 5-1,-123 73 1,166-76 2,3 3 0,2 3 1,2 4-1,3 4 0,-73 79 0,72-58 5,-116 166-1,158-199-12,2 2 1,2 1-1,3 1 1,-36 114-1,48-116-4,2 1 1,3 1-1,2 0 0,2 0 1,3 0-1,3 0 1,2 0-1,2 0 0,3 0 1,2 0-1,2-2 0,3 1 1,31 72-1,-18-61 23,3-2 0,2 0 0,4-2-1,2-2 1,2-2 0,4-1 0,1-3-1,3-1 1,2-3 0,3-2 0,1-2 0,66 41-1,-6-16-37,2-5 0,3-6 0,3-5 1,137 42-1,103 11-175,539 86-1,393-44-86,32-88 176,3-47 125,-781-11-3,1245-1-42,-1-54 47,398-135 423,-25-187 4,-1944 320-386,336-129 0,-433 130-29,-3-5 0,-2-5 0,-3-5 0,111-86 0,-163 102 14,-3-4-1,-2-2 1,-3-2 0,-3-3-1,-2-3 1,50-81-1,-78 107-12,-1-2-1,-2 0 0,-2-2 0,-1 0 0,17-68 1,-28 81-11,-1-1 1,-2 1-1,-1-1 1,-1 0-1,-1 0 1,-2 0-1,-2 0 1,0 0 0,-11-39-1,0 24 27,-1 1-1,-3 1 0,-2 1 1,-1 0-1,-3 1 1,-49-66-1,-202-211 228,204 243-217,-40-42-92,-6 6 0,-253-187 1,260 225-95,-3 4 0,-4 6 0,-1 5 0,-134-46 0,30 30-38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5:4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38 13131,'-39'-3'1511,"38"3"-1357,2 2-136,0-1-1,0 0 0,0 0 0,1 0 0,-1 0 0,0-1 0,0 1 0,1 0 0,-1 0 0,1-1 0,-1 1 0,0-1 0,3 1 0,-1 1-2,18 6-7,0-1 1,1 0 0,0-2-1,-1-1 1,28 3-1,113 0 12,-161-7-19,471-11 11,-233 2 0,144-1-26,1114-40 1140,-1438 47-1041,472-8 750,-469 17-592,-75-7-220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6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12843,'187'7'1683,"-36"0"-1583,1385-11 108,-1011-3-189,1736-32 205,-4-48 96,-1542 55-729,-513 24 201,-90 2 108,-24-4-49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4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6 868 12579,'-1'-3'256,"0"1"1,0 0-1,1 0 1,-1 0 0,1-1-1,-1 1 1,1 0-1,0-1 1,0 1-1,0 0 1,0-1 0,0 1-1,0-1 1,1 1-1,-1 0 1,1 0 0,1-3-1,2-4 78,0 0 0,0 1 0,7-9 0,-2 2-58,67-110 1529,177-219-1,-229 318-1726,1 1 0,55-43 1,65-29 53,-137 93-195,28-21 217,-35 25-180,0-1 0,0 1 0,0-1 0,-1 0 0,1 1 0,0-1 0,-1 0 1,1 0-1,0 1 0,-1-1 0,1 0 0,-1 0 0,1 0 0,-1 0 0,0 0 0,1 0 1,-1 0-1,0 0 0,1 0 0,-1 0 0,0 0 0,0 0 0,0 0 0,0 0 0,0 0 1,0 0-1,0 0 0,-1 0 0,1 0 0,0 0 0,0 0 0,-1 0 0,0-1 0,-2 0-142,0 0 0,0-1 0,0 2 0,0-1 0,0 0 0,-1 1 0,1-1 0,-1 1 0,1 0 0,-1 0 0,0 0 0,1 1 0,-1-1 0,-6 1 0,-12 0-463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11875,'-48'83'2308,"-85"164"945,121-223-3079,-41 102 614,45-104-485,1 1-1,0 0 1,-4 38-1,11-60-275,0 0-1,0 0 1,-1 0-1,1 0 1,0 0 0,0 0-1,0 0 1,1 0-1,-1 0 1,0 0-1,0 0 1,0 0-1,1 0 1,-1 0 0,1 0-1,-1 0 1,0 0-1,1 0 1,0-1-1,-1 1 1,1 0 0,-1 0-1,1 0 1,0-1-1,0 1 1,-1 0-1,1-1 1,0 1-1,0-1 1,0 1 0,0-1-1,0 1 1,0-1-1,0 0 1,0 1-1,0-1 1,0 0-1,0 0 1,0 0 0,0 0-1,0 0 1,0 0-1,2 0 1,6-1 154,0 0 1,1 0 0,-1-1 0,11-4-1,2 0 91,12 1 199,54 0 0,-66 6-599,0-2-1,0 0 0,-1-2 1,1 0-1,-1-1 1,38-13-1,-51 13 24,0-1-1,-1 0 0,1 0 1,-1 0-1,0-1 0,0 0 1,-1-1-1,0 1 0,0-1 1,-1 0-1,1-1 0,7-15 1,14-30-341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 14379,'0'-9'794,"0"1"1,1 0-1,-1 0 1,2-1-1,2-11 0,-4 20-756,0 0 0,0 1 0,0-1-1,0 0 1,0 0 0,1 0-1,-1 0 1,0 0 0,0 0-1,0 0 1,0 0 0,0 0 0,0 0-1,0 0 1,0 0 0,0 0-1,0 0 1,0 0 0,0 0-1,0 0 1,0 0 0,1 0 0,-1 0-1,0 0 1,0 0 0,0 0-1,0 0 1,0 0 0,0 0-1,0 0 1,0 0 0,0 0 0,0 0-1,0 0 1,0 0 0,1 0-1,-1 0 1,0 0 0,0 0 0,0 0-1,0 0 1,0 0 0,0 0-1,0 0 1,0 0 0,0 0-1,0 0 1,0 0 0,0 0 0,0 0-1,0-1 1,0 1 0,0 0-1,3 14 966,-2 16-307,-11 120 591,-1 22-570,11-170-697,0 0-1,0 0 1,0 0-1,0 0 1,0 0-1,0 0 1,1 0-1,-1 0 1,1 0 0,0 0-1,1 3 1,-2-4-14,0-1 1,1 0-1,-1 0 1,0 0-1,0 0 1,0 1-1,1-1 1,-1 0-1,0 0 1,1 0-1,-1 0 1,0 0-1,0 0 1,1 0-1,-1 0 1,0 0-1,0 0 0,1 0 1,-1 0-1,0 0 1,1 0-1,-1 0 1,0 0-1,0 0 1,1 0-1,-1 0 1,0 0-1,0 0 1,1-1-1,12-10 112,23-35 73,-2-1 1,31-57 0,-16 24-99,-37 59-75,-8 15-9,-1-1 0,1 1 1,1 0-1,-1 0 0,1 0 0,5-5 1,-9 11-10,-1 0 1,0 0 0,0 0-1,0 0 1,0 0 0,1-1-1,-1 1 1,0 0 0,0 0-1,0 0 1,0 0 0,1 0 0,-1 0-1,0 0 1,0 0 0,0 0-1,1 0 1,-1 0 0,0 0-1,0 0 1,0 0 0,1 0-1,-1 0 1,0 0 0,0 0-1,0 0 1,1 0 0,-1 0-1,0 0 1,0 0 0,0 0 0,1 0-1,-1 0 1,0 1 0,0-1-1,0 0 1,0 0 0,0 0-1,1 0 1,-1 0 0,0 1-1,0-1 1,0 0 0,0 0-1,0 0 1,0 0 0,0 1 0,1-1-1,-1 0 1,0 0 0,0 0-1,0 1 1,0-1 0,0 0-1,0 0 1,0 0 0,0 1-1,0-1 1,0 0 0,0 0-1,0 0 1,0 1 0,-1-1-1,1 0 1,0 0 0,0 0 0,0 1-1,-1 19 15,0-17-10,-3 29 33,0-9-16,2-1-1,0 0 1,3 32-1,-1-53-20,0 1 0,0 0-1,0-1 1,0 1 0,0 0-1,0-1 1,1 1 0,-1 0-1,1-1 1,-1 1 0,1-1-1,0 1 1,0-1 0,0 1-1,0-1 1,0 0 0,0 1-1,0-1 1,0 0 0,0 0-1,0 0 1,1 0 0,-1 0-1,0 0 1,1 0 0,-1 0-1,1 0 1,-1-1 0,1 1-1,-1 0 1,1-1 0,0 0-1,-1 1 1,1-1 0,0 0-1,-1 0 1,1 0 0,0 0-1,2 0 1,2-1 9,0-1 0,0 0 0,0 0 1,0 0-1,0 0 0,-1-1 0,1 0 0,-1 0 0,8-7 0,1-2 51,-1 0 1,0-1-1,-1 0 0,-1-1 0,0 0 0,11-20 0,45-98 505,-65 132-487,0 7-55,0 9-7,-5 32 38,-1 37 53,4-76-113,1 0 0,0 1-1,0-1 1,1 0 0,0 0 0,6 14 0,-8-22-15,0 0 0,1 0 0,-1 0 0,1 0 0,-1 0 0,1 0 0,-1 0 0,1-1 0,0 1 0,0 0 0,-1 0 0,1 0 0,0-1 0,0 1 1,1 0-1,-1-1-31,-1 1 0,1-1 0,-1 0 0,1 0 0,-1 0 0,0 0 0,1 0 0,-1 0 0,1 0 0,-1 0 0,1 0 0,-1 0 0,1-1 0,-1 1 1,1 0-1,-1 0 0,1 0 0,-1-1 0,1 1 0,-1 0 0,0 0 0,1-1 0,0 0 0,1-1-86,-1 0-1,1 0 1,0 0-1,-1 0 1,0-1-1,1 1 1,-1-1-1,0 1 1,0-1-1,0 1 1,0-4-1,4-28-371,-1-9-182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21269,'-2'0'1880,"-1"1"-1352,0 1-248,3-1 792,3 0-199,2 1-633,-1-1-408,5 2-1057,-2 1 505,3 2 456,1 1-192,2 1-192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132 356 13595,'1'0'175,"-1"0"0,1-1 0,0 1 0,-1 0 0,1-1 0,-1 1 1,1-1-1,-1 1 0,1-1 0,-1 1 0,1-1 0,-1 1 0,0-1 0,1 1 0,-1-1 0,0 0 0,0 1 0,1-1 1,-1 0-1,0 1 0,0-1 0,0 0 0,0 1 0,0-1 0,0-1 0,0-22 3473,0 15-2055,0 9-1560,0 0 0,0 0 0,0-1 0,0 1 0,-1 0 0,1-1 0,0 1 0,0 0 0,0-1 0,0 1 0,0 0 0,0 0 0,-1-1 0,1 1 0,0 0 0,0 0 0,0-1 0,-1 1 0,1 0 0,0 0 0,0 0 0,-1-1 0,1 1 0,0 0 0,0 0 0,-1 0 0,1 0 0,0 0 0,-1 0 0,1 0 0,0-1 0,0 1 0,-1 0 0,1 0 0,0 0 0,-1 0 0,1 0 0,0 0 0,-1 0 0,1 1 0,0-1 0,-1 0 0,1 0 0,0 0 1,0 0-1,-1 0 0,1 0 0,0 1 0,-1-1 0,1 0 0,0 0 0,0 0 0,0 1 0,-1-1 0,1 0 0,0 0 0,0 1 0,-18 11 466,17-11-450,-8 7 51,1 1-1,-1 0 1,2 0 0,-1 1 0,1 0-1,1 0 1,0 0 0,0 1 0,1 0 0,0 1-1,1-1 1,-3 13 0,0 3-100,2 0 1,1 0-1,1 1 0,0 33 1,3-53-3,0 1 0,1-1 0,-1 0 0,2 0 0,2 11 0,-3-17-2,-1 0 0,1-1 0,0 1 0,-1 0 0,1-1 0,0 1 0,0-1 0,0 1 0,0-1 0,1 0 0,-1 1 0,0-1 0,0 0 0,1 0 0,-1 0 0,1 0 0,-1 0 0,1 0 0,-1 0 0,1-1 0,0 1 0,-1-1 0,1 1 0,0-1 0,0 1 0,-1-1 0,1 0 0,0 0 0,0 0 0,-1 0 0,4 0 0,3-2-3,-1 1 1,1-1-1,-1 0 1,0-1-1,0 0 0,0 0 1,0 0-1,8-6 1,8-6-25,21-19 1,-9 4 12,-1-2 0,-2-1 0,49-65 1,-43 43-1,-3 0 0,30-63 1,-65 117 17,15-29 23,12-36 0,-24 58-16,-1 1 0,0-1-1,0 0 1,0 0 0,-1 0-1,-1 0 1,1-1 0,-1 1-1,0 0 1,-3-12 0,3 19-4,0-1 1,-1 1 0,1 0 0,-1-1-1,1 1 1,-1 0 0,0-1-1,1 1 1,-1 0 0,0 0-1,0 0 1,0 0 0,0 0-1,0 0 1,0 0 0,0 0-1,0 0 1,0 0 0,0 0 0,-1 1-1,1-1 1,0 1 0,-1-1-1,1 1 1,0-1 0,-1 1-1,1 0 1,0-1 0,-1 1-1,1 0 1,-1 0 0,1 0-1,-1 0 1,1 0 0,0 1-1,-1-1 1,-1 1 0,-5 1 7,1 0 0,-1 0 0,1 1 0,0 0 0,-10 6 0,-2 3-3,1 0 0,1 0 0,0 2 0,1 0 0,0 1 0,1 1 0,1 0 0,1 1 0,0 0 0,1 1 0,-13 27 0,23-42-11,1 0-1,0 0 0,0-1 1,0 1-1,0 0 0,0 0 0,1 0 1,-1 0-1,1 0 0,0 0 1,0 5-1,0-7 0,1 0 0,-1 0 0,1 0 1,-1 1-1,1-1 0,-1 0 0,1 0 0,-1 0 0,1 0 1,0-1-1,-1 1 0,1 0 0,0 0 0,0 0 1,0-1-1,0 1 0,0 0 0,0-1 0,0 1 0,0-1 1,0 1-1,0-1 0,0 1 0,0-1 0,0 0 0,0 1 1,1-1-1,-1 0 0,0 0 0,0 0 0,0 0 1,2 0-1,8-1-25,0 0-1,0 0 1,1-1 0,-2-1 0,13-3 0,-13 3 14,-1 0 1,1 0-1,0 1 1,0 1-1,0 0 1,0 0 0,11 1-1,-18 1 15,0-1-1,-1 1 1,1-1-1,0 1 1,-1 0 0,1 0-1,-1 0 1,1 0-1,-1 1 1,0-1-1,0 1 1,1-1 0,-1 1-1,0 0 1,0 0-1,2 3 1,-1-1-1,-1 0 0,1 0 0,-1 0 0,0 1 0,0-1 0,0 1 0,0 0 0,1 6 0,-1 7-5,0-1 0,-1 0 0,0 1 1,-3 18-1,-5 24 45,4-42-180,1-1-1,0 0 0,2 34 0,0-50 70,0-1-1,0 1 1,0-1 0,0 1 0,0-1 0,0 1 0,0-1 0,0 1 0,0-1 0,0 1 0,1-1 0,-1 1 0,0-1 0,0 1 0,0-1 0,1 0 0,-1 1 0,0-1 0,1 1 0,-1-1 0,0 0 0,1 1 0,-1-1 0,1 0-1,0 1 1,-1-1 5,1 0-1,0 0 1,-1-1-1,1 1 1,0 0-1,-1 0 0,1 0 1,-1-1-1,1 1 1,-1 0-1,1-1 1,0 1-1,-1-1 0,1 1 1,-1-1-1,0 1 1,1-1-1,-1 1 0,1-1 1,9-11-649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44 17540,'9'-15'1201,"-7"11"-817,1-1 0,-1 1-1,1 0 1,0 0 0,4-4-1,-6 8-297,-1 1 0,1-1 0,-1 0 0,0 0 0,1 1 0,-1-1 0,0 0 0,0 1 0,1-1 0,-1 0 0,0 1 0,0-1 0,1 1 0,-1-1 0,0 0 0,0 1 0,0-1 0,0 1-1,1-1 1,-1 1 0,0-1 0,0 0 0,0 1 0,0-1 0,0 1 0,0-1 0,0 1 0,0-1 0,-1 1 0,1 0 0,1 17 559,-5 46 84,-4 211-296,11-227-898,1 0 0,3-1 0,1 1 0,18 50 0,-43-134-6329,-26-43 4521,13 23 2293,11 21 659,10 22 449,2-1-1,-1 0 1,2-1-1,0 0 1,-7-25-1,13 39-991,0-1-1,0 1 1,0 0 0,0-1-1,0 1 1,0 0-1,0 0 1,0-1 0,1 1-1,-1 0 1,1 0-1,-1-1 1,1 1 0,-1 0-1,1 0 1,-1 0-1,1 0 1,0 0 0,0 0-1,0 0 1,-1 0-1,1 0 1,0 0 0,0 0-1,0 0 1,0 1-1,1-1 1,0 0 0,4-2 52,1 0 0,-1 0 0,1 1 0,7-2 0,-2 1-89,154-39-1289,-115 31 898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12635,'10'-2'1747,"299"-78"1444,159-19-2660,-344 80-522,232-8 1,-341 27-15,0 0 0,1 1 0,-1 1 0,0 0 0,23 7 0,-33-7 4,0 0 0,0-1 0,-1 2 0,1-1 1,-1 0-1,0 1 0,0 0 0,0 0 0,0 0 0,0 0 1,0 1-1,-1 0 0,0-1 0,0 1 0,0 1 0,0-1 1,0 0-1,-1 1 0,0-1 0,0 1 0,1 5 1,1 9 25,-1 1 1,-1 0 0,0-1 0,-2 1 0,-3 32 0,1-18 5,-6 152 182,-12 475 257,25-128-377,35-5 18,-9-324-40,11 107 81,-42-304-171,1 3-77,0 0 0,-1 0 0,-1 0 1,-1 11-1,1-19 82,1 0 0,0-1 0,-1 1 0,0 0 0,1 0 0,-1-1 0,0 1 0,0 0 0,0-1 0,0 1 0,0-1-1,0 1 1,0-1 0,0 1 0,-1-1 0,1 0 0,0 0 0,-1 0 0,1 0 0,-1 0 0,0 0 0,1 0 0,-1 0 0,0 0 0,0-1 0,1 1 0,-4 0 0,-19-1-158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30 15147,'19'-17'1467,"-3"4"2415,-16 17-2208,-7 11-822,-86 145 1634,38-69-2010,-79 181-1,134-272-478,-2 5-159,0 0 1,0 0-1,0 1 0,1-1 1,0 0-1,-1 8 0,2-13 133,1 0 0,-1 0 0,0 0 0,0 0 0,0 0 0,0 1 0,0-1 0,1 0 0,-1 0 0,0 0 0,0 0 0,0 0 0,0 0 0,0 0 0,1 0 0,-1 0 0,0 0 0,0 0 0,0 0 0,1 0 0,-1 0 0,0 0 0,0 0 0,0 0 0,0 0 0,1 0 0,-1 0 0,0 0 0,0 0 0,0 0 0,0-1 0,0 1 0,1 0 0,-1 0 0,0 0 0,0 0 0,0 0 0,0 0 0,0-1 0,0 1 0,0 0 0,1 0 0,-1 0 0,0 0-1,0 0 1,0-1 0,0 1 0,0 0 0,9-9-676,24-42-3018,30-57-1,-24 38 1102,13-23 816,69-110 4144,-111 192-22,-10 11-2258,0 0 0,1 0 0,-1 0 0,0 0 0,0 0 0,0 0 0,0 0 0,0 0 0,0 0 0,1 0 0,-1 0 0,0 0 0,0 0 0,0 0 0,0 0 1,0 0-1,0 0 0,0 0 0,1 0 0,-1 0 0,0 0 0,0 1 0,0-1 0,0 0 0,0 0 0,0 0 0,0 0 0,0 0 0,0 0 0,0 0 0,0 1 0,0-1 0,1 0 0,-1 0 0,0 0 0,0 0 0,0 0 0,0 0 0,0 1 0,0-1 0,0 0 0,0 0 0,0 0 0,0 0 0,-1 0 0,1 0 0,0 1 0,0-1 0,-4 28 2210,-6 10-1643,1 2 0,3-1 0,-3 65-1,9-83-634,1 1 0,1-1 0,1 0-1,1 0 1,1 0 0,0-1 0,2 0 0,12 29-1,7 11-2382,-31-71 1824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19612,'-3'0'1729,"5"0"-1025,6 0-248,11-1 768,3-1-248,6 1-320,4-2-280,2-1-1048,-1-4 832,-3 0-256,-4-2-128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18996,'2'17'761,"0"1"-1,-1-1 1,-3 28 0,1-2-28,0 5-358,-1-22-252,2 0-1,1 0 1,1-1-1,1 1 1,7 29-1,-9-53-114,-1-1 0,0 1 0,1 0-1,-1 0 1,1 0 0,0-1-1,0 1 1,0 0 0,0-1-1,0 1 1,0-1 0,0 1-1,0-1 1,0 1 0,1-1-1,-1 0 1,1 0 0,-1 1 0,1-1-1,-1 0 1,1 0 0,0-1-1,-1 1 1,1 0 0,0-1-1,0 1 1,0-1 0,-1 1-1,1-1 1,0 0 0,0 0-1,0 1 1,0-1 0,0-1 0,0 1-1,-1 0 1,1 0 0,0-1-1,0 1 1,0-1 0,0 0-1,-1 1 1,1-1 0,0 0-1,-1 0 1,3-2 0,10-6 34,0-1 0,-1-1 1,0-1-1,-1 0 0,17-21 1,-10 13 2,-18 18-40,0 1 1,0 0-1,0-1 1,1 1-1,-1 0 1,0 0 0,1 0-1,-1 0 1,1 0-1,-1 0 1,1 1-1,0-1 1,-1 0 0,1 1-1,0-1 1,-1 1-1,4-1 1,-4 1-5,-1 1 1,0-1 0,1 0-1,-1 0 1,1 0-1,-1 0 1,0 0-1,1 1 1,-1-1-1,0 0 1,0 0-1,1 0 1,-1 1-1,0-1 1,1 0-1,-1 1 1,0-1-1,0 0 1,0 0-1,1 1 1,-1-1 0,0 0-1,0 1 1,0-1-1,0 1 1,1-1-1,-1 0 1,0 1-1,-4 20 41,0-10 126,-1 0-1,-1-1 0,0 0 0,-1 0 1,0 0-1,0-1 0,-1 0 1,-17 15-1,12-12 155,0-2 0,-1 1-1,-1-2 1,1 0 0,-26 11 0,35-18-248,0 0 1,0-1-1,0 1 0,0-1 1,-1 0-1,-7 0 0,12-1-106,0 0-1,0 0 1,0 0-1,1 0 1,-1 0 0,0 0-1,0 0 1,0 0-1,0 0 1,1-1 0,-1 1-1,0 0 1,0-1-1,1 1 1,-1-1 0,0 1-1,0-1 1,1 1-1,-1-1 1,1 1 0,-1-1-1,0 0 1,1 1-1,-1-1 1,1 0 0,0 1-1,-1-1 1,1 0-1,-1 0 1,1 1 0,0-1-1,0 0 1,-1 0-1,1 0 1,0 0 0,0 1-1,0-1 1,0 0-1,0 0 1,0 0-1,0 0 1,0 0 0,1 1-1,-1-1 1,0 0-1,0 0 1,1 0 0,-1 1-1,1-2 1,13-32-632,-4 14 236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17204,'2'-5'399,"1"-1"1,0 1-1,0-1 1,0 1 0,1 0-1,-1 0 1,1 0-1,0 1 1,0-1 0,1 1-1,0 0 1,-1 0-1,1 0 1,1 1 0,-1 0-1,0 0 1,1 0-1,6-1 1,-12 3-378,1 1 1,0 0-1,0 0 1,-1 0-1,1 0 1,0 0-1,0 1 1,-1-1-1,1 0 1,0 0-1,0 0 1,-1 1-1,1-1 1,0 0-1,-1 1 1,1-1-1,0 0 1,-1 1-1,1-1 1,-1 1-1,1-1 1,-1 1-1,1-1 1,-1 1-1,1 0 1,-1-1-1,1 1 1,-1-1-1,0 1 1,1 0-1,-1 0 1,0-1-1,0 1 1,0 0-1,1-1 1,-1 1-1,0 0 1,0 0-1,0-1 1,0 1-1,0 0 1,0 0-1,0-1 1,0 1-1,-1 0 1,1 1-1,-1 4 6,0 0 0,0 0 0,0 0-1,-4 9 1,-7 14 14,-17 30-1,18-39-26,1 0 0,1 0 0,1 1 0,-8 31 0,15-49-12,1-1 1,0 0-1,-1 0 1,1 1-1,0-1 0,0 0 1,0 0-1,0 1 1,1-1-1,-1 0 1,1 0-1,1 4 1,-2-5 0,1 0 0,0 0 0,-1 0 0,1 0 0,0 0 0,0-1 1,-1 1-1,1 0 0,0-1 0,0 1 0,0 0 0,0-1 0,0 1 0,0-1 0,0 0 0,0 1 1,0-1-1,0 0 0,0 0 0,1 1 0,-1-1 0,0 0 0,0 0 0,0 0 0,0 0 0,0-1 1,2 1-1,7-2 34,0 0 1,0 0-1,0-1 1,-1-1-1,1 0 1,9-5 0,-13 6-235,0 0 1,0-1 0,0 0 0,-1 0 0,1 0 0,-1-1-1,0 0 1,-1 0 0,9-10 0,-12 13 151,-1 1 0,1 0 1,-1-1-1,1 1 0,-1-1 0,1 1 0,-1-1 1,0 0-1,1 1 0,-1-1 0,0 1 0,0-1 1,0 1-1,0-1 0,-1 1 0,1-1 1,-1-2-1,-7-12-503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17180,'0'7'1984,"1"-2"-1216,6-2-208,2-3 945,7 0-521,4-3-112,4-2-416,3 0-328,5 1-984,2 0-392,-4 1 960,0 0-232,1 2-209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19500,'-3'1'120,"0"0"-1,0 1 1,0 0 0,0 0-1,0 0 1,1 0-1,-1 0 1,1 1 0,-1-1-1,1 1 1,0 0-1,0-1 1,0 1 0,0 0-1,1 0 1,-1 0-1,1 0 1,-2 6 0,1-3 45,0 1 0,1-1 1,-1 1-1,1-1 0,1 1 1,-1 0-1,1-1 1,1 12-1,-1-16-147,0 0-1,0-1 1,1 1 0,-1-1-1,0 1 1,0-1 0,1 1-1,-1-1 1,1 1 0,0-1 0,-1 1-1,1-1 1,0 0 0,0 1-1,0-1 1,0 0 0,0 1-1,0-1 1,0 0 0,0 0-1,0 0 1,1 0 0,-1 0-1,0 0 1,1-1 0,-1 1-1,0 0 1,1-1 0,-1 1 0,1-1-1,-1 1 1,1-1 0,0 0-1,-1 0 1,1 0 0,-1 1-1,1-1 1,-1-1 0,1 1-1,0 0 1,-1 0 0,1-1-1,-1 1 1,1-1 0,-1 1-1,1-1 1,-1 1 0,3-2-1,3-2 115,1 0 0,-1-1-1,0 1 1,0-1-1,0-1 1,-1 1-1,12-13 1,20-37 585,-15 20-396,-26 68-241,1-21-80,-1 48-10,3-56 10,0 0-1,0-1 1,1 1 0,0-1 0,-1 1-1,1-1 1,1 1 0,-1-1 0,0 1-1,1-1 1,-1 0 0,1 0 0,4 6-1,-5-9 7,0 1-1,-1 0 0,1 0 1,0 0-1,0-1 0,0 1 1,0 0-1,0-1 1,0 1-1,0-1 0,0 1 1,0-1-1,0 1 0,1-1 1,-1 0-1,0 0 0,0 1 1,0-1-1,0 0 1,1 0-1,-1 0 0,0 0 1,0 0-1,2-1 0,0 0 15,-1 0 0,1 0 0,-1 0 1,0-1-1,1 1 0,-1-1 0,0 0 0,0 1 0,0-1 0,3-3 0,1-3 82,1 0-1,-1-1 1,-1 0-1,8-13 1,-10 16-42,0 0-1,0 0 1,-1-1-1,0 1 0,0 0 1,0-1-1,-1 0 1,0 1-1,0-1 1,-1 1-1,0-12 1,0 18-59,0 0 1,0-1-1,0 1 1,0 0-1,0 0 1,0-1-1,0 1 1,-1 0-1,1 0 1,0 0 0,0-1-1,0 1 1,0 0-1,0 0 1,0-1-1,-1 1 1,1 0-1,0 0 1,0 0-1,0 0 1,0-1-1,-1 1 1,1 0 0,0 0-1,0 0 1,0 0-1,-1 0 1,1 0-1,0 0 1,0-1-1,-1 1 1,1 0-1,0 0 1,0 0-1,-1 0 1,1 0 0,-9 6-525,-3 13-1652,12-18 2094,-1 0 0,1 0 0,0 1-1,0-1 1,0 0 0,-1 1 0,1-1 0,0 0 0,0 0 0,1 1-1,-1-1 1,1 2 0,5 7-631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 22045,'10'3'1920,"-7"-3"-1376,-3-6-272,-1-1 833,-2-3-1041,-9 0 152,-2-1-176,-2-1-256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76 16660,'15'-24'1807,"-9"17"-734,-2-1 1,1 1 0,-1-1 0,5-13 0,-32 102-162,-2-1 1,-57 119-1,23-60-686,55-121-473,4-18 227,0 1 0,0-1-1,1 0 1,-1 0-1,0 0 1,0 0 0,0 1-1,0-1 1,0 0 0,0 0-1,0 0 1,1 0 0,-1 0-1,0 1 1,0-1 0,0 0-1,0 0 1,1 0 0,-1 0-1,0 0 1,0 0-1,0 0 1,0 0 0,1 0-1,-1 0 1,0 0 0,0 1-1,0-1 1,1 0 0,-1 0-1,0 0 1,0-1 0,0 1-1,1 0 1,-1 0 0,0 0-1,0 0 1,0 0-1,1 0 1,-1 0 0,0 0-1,3-2-150,-1 1 0,1-1 0,0 1-1,-1-1 1,0 0 0,1 0-1,-1 0 1,3-4 0,10-15-767,0 0 0,-1-2 0,-2 1 0,20-48 0,23-103-2139,-41 117 2670,-12 52 906,0 14-176,0 17 305,-4 11 234,2 0 0,2 0 0,1 0 0,16 71 0,-17-103-929,1 3-176,-1-1 0,0 1 0,-1 0 0,1 11 0,-2-11-37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18060,'-3'-6'2296,"2"0"-1455,5 3-385,4 0 1736,6 2-1152,4-1-248,5-2-1072,2-4 1257,-1-10-913,1-3 40,-4-15-16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18572,'-3'48'4867,"-1"4"-3915,3-3-555,7 212 825,-6-257-1177,1 1 0,-1-1 0,1 1 0,1-1 0,-1 0 0,1 1 0,-1-1 0,4 5 0,-4-8-34,-1 0 1,1 0 0,-1-1 0,1 1 0,0 0 0,-1-1 0,1 1-1,0-1 1,0 1 0,0 0 0,0-1 0,-1 0 0,1 1 0,0-1-1,0 1 1,0-1 0,0 0 0,0 0 0,0 0 0,0 0 0,0 1-1,0-1 1,0 0 0,0-1 0,0 1 0,0 0 0,0 0 0,0 0-1,0 0 1,0-1 0,-1 1 0,1-1 0,0 1 0,0 0 0,0-1-1,0 1 1,0-1 0,-1 0 0,1 1 0,0-1 0,-1 0 0,2 0-1,10-11 67,-1 1 0,0-1 0,-1-1-1,0 0 1,16-28 0,-17 25-41,1 0 1,1 1-1,25-27 1,-36 42-39,0-1 1,0 1 0,0 0 0,0-1-1,1 1 1,-1 0 0,0 0 0,0 0 0,1-1-1,-1 1 1,0 0 0,0 0 0,1 0-1,-1 0 1,0 0 0,1-1 0,-1 1 0,0 0-1,1 0 1,-1 0 0,0 0 0,1 0 0,-1 0-1,0 0 1,0 0 0,1 0 0,-1 0-1,0 0 1,1 0 0,-1 0 0,0 0 0,1 1-1,-1-1 1,0 0 0,1 0 0,4 13-11,-5 17-16,-3-8 15,-12 42-1,-1 7 24,32-107 169,-8 6-35,-2 0 1,-1-1 0,-1 0 0,0-50 0,-2 87-154,0 0 0,0 0 0,0 0 0,1-1 1,0 1-1,0-1 0,1 0 0,-1 0 0,1 0 0,0 0 0,1-1 0,-1 1 0,6 3 0,-8-7 5,1 1 0,-1-1-1,1 0 1,0 1 0,-1-1-1,1 0 1,0-1 0,0 1-1,0 0 1,0-1 0,-1 0-1,1 0 1,0 0 0,0 0-1,0 0 1,0 0 0,5-2-1,-3 1 3,0-1 0,0 0 0,0-1 0,-1 1 0,1-1 0,-1 0 0,1 0-1,-1 0 1,4-5 0,2-1 18,-1-1-1,0-1 1,-1 0-1,0 0 0,0-1 1,8-20-1,-12 27 11,-2 6-16,0 14-19,-3 29-22,1-41 34,-1 25 1,3 36 0,-1-55-90,0-1 0,0 0-1,1 0 1,0 0 0,0 0 0,1 0 0,0-1 0,1 1 0,4 7 0,-7-13 8,0-1 0,0 0 0,0 1 1,0-1-1,1 0 0,-1 0 0,0 1 0,1-1 1,-1 0-1,0 0 0,1-1 0,-1 1 0,1 0 1,0 0-1,-1-1 0,1 1 0,0-1 0,-1 1 0,1-1 1,0 0-1,0 0 0,-1 1 0,1-1 0,0-1 1,0 1-1,-1 0 0,1 0 0,0-1 0,-1 1 1,1 0-1,0-1 0,-1 0 0,1 1 0,-1-1 1,1 0-1,-1 0 0,1 0 0,-1 0 0,1 0 0,-1 0 1,2-2-1,17-23-682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3:4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 16828,'0'0'93,"-1"-1"0,1 0 0,0 1 0,0-1 0,0 1 0,-1-1 0,1 1 0,0-1 0,-1 1 0,1-1 0,0 1 1,-1-1-1,1 1 0,-1-1 0,1 1 0,0-1 0,-1 1 0,1 0 0,-1-1 0,0 1 0,1 0 0,-1-1 0,1 1 0,-1 0 1,1 0-1,-1 0 0,-1-1 0,1 2 20,0-1 1,0 0-1,-1 0 1,1 1-1,0-1 1,0 0-1,-1 1 1,1-1-1,0 1 1,0 0 0,0-1-1,-2 2 1,-2 3 134,0-1 1,0 1-1,0 0 1,-5 7 0,-3 9 22,0 0 0,2 1 0,0 0-1,1 1 1,1 0 0,-8 33 0,8-13 99,0 0 0,-3 77 0,11-93-294,0 0 0,2 0 1,1-1-1,2 1 0,12 52 1,-13-70-180,1 1 0,0 0 0,0-1 0,1 0 0,0 0 0,1-1-1,0 1 1,7 7 0,-7-10-62,-1-1-1,1 0 0,0 0 0,1-1 0,-1 0 0,1 0 0,-1 0 0,1-1 0,0 0 0,1 0 1,-1-1-1,8 2 0,22 2-393,-1-3-162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12851,'3'0'1376,"27"-5"-656,7 0-248,20-7 1401,18-1-1145,21-1-80,9-3 0,9-2-56,4 2-152,6-2-184,8 4-104,-1 2-200,-9-2-144,-9 0-336,0 0 2025,3-9-1489,5-12 72,-7-7 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17260,'2'130'4560,"7"66"-3131,-3-72-840,-5-111-531,0 19 231,8 51 1,-7-77-218,0-6-16,1-15 21,-1-22 12,-6-27 76,-23-124 0,29 189-230,1 1 52,0 0 0,1 0 0,-1-1 0,1 1 0,-1-1 0,1 0 0,-1 0 0,1 0-1,0 0 1,-1 0 0,1-1 0,4 0 0,-2-2 6,0 0 0,0-1 0,0 0 0,-1-1 0,1 1 0,-1-1 0,0 0 0,0 0 0,0-1 0,0 0-1,-1 1 1,6-8 0,3-6-3,-1 0 1,13-27-1,-17 32 22,-2-1 0,1 0 0,-2 0 0,0 0 0,-1 0 1,0-1-1,-1 0 0,2-18 0,-5 33-11,0-1 1,0 1-1,0 0 1,0 0-1,0-1 1,0 1-1,0 0 1,0 0-1,0-1 1,0 1-1,0 0 1,0 0 0,0-1-1,0 1 1,0 0-1,0 0 1,0-1-1,0 1 1,0 0-1,0 0 1,0-1-1,0 1 1,0 0-1,0 0 1,-1 0-1,1-1 1,0 1-1,0 0 1,0 0-1,0 0 1,-1-1-1,1 1 1,0 0-1,0 0 1,0 0-1,-1 0 1,1 0-1,-1-1 1,-6 10 32,-5 18 9,4-2 42,0 1 0,2 0-1,1 1 1,2-1 0,0 1 0,2 0-1,2 36 1,1-42-39,0-1-1,1 0 0,1 0 1,1 0-1,1 0 1,1-1-1,0 0 0,1-1 1,2 1-1,12 19 1,-20-37-87,-3-5-79,-4-12-314,-8-21-884,6 22 608,-69-188-10638,66 180 9407,4 14 1601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16251,'-13'-6'1929,"3"2"-953,3 0-408,7-2 2121,6 6-1681,-1 2-208,6 0-816,-4-2-672,-2-1 592,-3-5-88,-2-8-136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49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12835,'-3'6'1936,"3"1"-1008,3-6-199,4-1 1815,6 0-1352,1-1-71,4-2-305,2-1-72,1 1-200,-1 0-96,2-1-664,-2-4 1440,-6 1-1104,2-1 32,1-7 32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18332,'2'8'756,"0"0"0,-1 1 1,-1-1-1,1 0 0,-2 13 0,3 19-85,-1-29-621,1 0 0,0-1 0,0 1 1,2-1-1,6 17 0,-10-25-44,1-1 0,0 1 0,0-1 0,-1 1 0,1-1 0,0 0 0,0 1 0,0-1 0,1 0 0,-1 1 1,0-1-1,0 0 0,1 0 0,-1 0 0,0 0 0,1-1 0,-1 1 0,1 0 0,-1 0 0,1-1 0,0 1 0,-1-1 0,1 0 0,0 1 0,-1-1 0,1 0 0,0 0 0,-1 0 0,1 0 0,0 0 0,-1 0 1,1-1-1,0 1 0,-1 0 0,1-1 0,-1 1 0,1-1 0,-1 0 0,1 0 0,-1 1 0,1-1 0,-1 0 0,1 0 0,1-2 0,6-4 64,-1 0-1,1-1 1,-1 0 0,-1-1-1,1 1 1,10-18-1,30-63 387,-24 42-247,-24 47-208,0 0-1,0 0 1,0 0-1,0 0 0,0 0 1,0 0-1,0 1 1,0-1-1,1 0 1,-1 0-1,0 0 0,0 0 1,0 0-1,0 0 1,0 0-1,0 0 0,0 0 1,0 0-1,0 0 1,0 0-1,0 0 1,0 0-1,0 0 0,0 0 1,0 0-1,0 0 1,0 0-1,1 0 0,-1 0 1,0 0-1,0 1 1,0-1-1,0 0 0,0 0 1,0 0-1,0 0 1,0 0-1,0-1 1,0 1-1,0 0 0,0 0 1,0 0-1,1 0 1,-1 0-1,0 0 0,0 0 1,0 0-1,0 0 1,0 0-1,0 0 1,0 0-1,0 0 0,0 0 1,0 0-1,0 0 1,0 0-1,0 0 0,0 0 1,0 0-1,0 0 1,0 0-1,0-1 0,0 1 1,0 0-1,1 0 1,-1 0-1,0 0 1,0 0-1,0 0 0,2 10 5,0 21-24,-1-21 19,0 2-4,0 0-1,1 0 1,0-1 0,1 1 0,9 21-1,-12-31 14,1 1-1,0-1 0,0 0 0,1 0 1,-1 0-1,0 0 0,1 0 1,-1 0-1,1 0 0,0 0 1,0 0-1,-1-1 0,1 1 1,0-1-1,0 0 0,0 1 1,1-1-1,-1 0 0,0 0 0,0 0 1,1 0-1,-1-1 0,1 1 1,-1-1-1,0 1 0,1-1 1,-1 0-1,1 0 0,-1 0 1,1 0-1,-1 0 0,1-1 1,-1 1-1,0-1 0,3 0 0,2-2 52,1-1 0,-1 1 1,0-1-1,0 0 0,-1-1 0,1 0 0,-1 0 0,0 0 0,0-1 0,-1 0 0,0 0 0,9-12 0,0-4 207,-1-1 1,15-37-1,-31 158-391,3-87-56,0-6 0,0 0 1,0 0-1,0 0 0,1 1 0,-1-1 0,1 0 0,1 0 0,1 5 0,3-5-169,3-7-118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18388,'-6'0'1792,"3"5"-1384,3 7-200,6 2 1249,1 0-1553,4 2-424,5 0-545,1 0 377,3 1 360,0 0-224,1 0-240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117 437 14755,'1'-2'373,"0"0"0,0 0 0,1 0-1,-2 0 1,1 0 0,0-1 0,0 1 0,-1 0-1,1-1 1,-1 1 0,0 0 0,0-1 0,0 1 0,0 0-1,0-4 1,0 5-243,-1 0 0,1 1 0,0-1 0,0 0 0,0 1 0,-1-1 0,1 0 0,-1 1 0,1-1 0,0 1 0,-1-1 0,1 0 0,-1 1 0,1-1 0,-1 1 0,1-1 0,-1 1 0,0-1 0,1 1 0,-2-1 0,1 1-26,0 0 0,-1-1 0,1 1 0,0 0-1,0 0 1,0 0 0,-1 0 0,1 0-1,0 0 1,0 1 0,-1-1 0,1 0 0,0 1-1,0-1 1,0 1 0,-2 0 0,-1 1-29,-1 1 1,1 0-1,0 0 1,1 0-1,-1 1 0,0-1 1,1 1-1,0 0 1,0-1-1,0 2 1,0-1-1,-2 5 1,-2 4-28,1 1 1,-8 24 0,9-22-10,1 0 0,-4 28 0,8-40-34,-1-1 1,1 1-1,0-1 0,0 1 0,0 0 1,0-1-1,1 1 0,-1-1 0,1 1 1,0-1-1,0 1 0,0-1 0,0 1 1,1-1-1,0 0 0,-1 0 0,1 0 1,5 6-1,-5-8-4,0 0 0,0 1 0,1-1 0,-1 0 0,1 0 0,-1 0 0,1 0 1,-1-1-1,1 1 0,0-1 0,-1 1 0,1-1 0,0 0 0,-1 0 0,1 0 0,0-1 0,-1 1 0,1 0 0,0-1 0,-1 0 0,1 0 0,2-1 1,6-2-4,0-1 1,-1 0 0,19-13 0,-4-1-1,0-1-1,-2-1 1,-1 0 0,0-2-1,-2-1 1,0-1 0,-2 0-1,-1-2 1,-1 0-1,-1 0 1,-1-2 0,-2 1-1,-1-2 1,-1 0 0,-1 0-1,6-46 1,-13 63-14,-1-1 0,-1 1-1,0-1 1,-1 0 0,-3-18 0,3 29 9,1 1 1,-1 0-1,1-1 1,-1 1-1,0 0 1,0-1-1,0 1 1,0 0-1,-1 0 1,1 0-1,-1 0 1,1 0-1,-1 0 1,0 0-1,-3-2 1,3 3 0,0 0 1,0 1 0,0-1 0,0 1 0,0-1-1,0 1 1,0 0 0,0 0 0,0 0-1,0 0 1,0 0 0,0 1 0,1-1 0,-1 0-1,0 1 1,0 0 0,0-1 0,0 1-1,0 0 1,1 0 0,-1 0 0,0 0 0,-2 2-1,-7 5-4,0 1 1,0 0-1,1 0 0,0 1 0,1 1 0,0-1 0,-10 17 0,3-1-5,0 0 0,-15 40 0,25-54 20,1 0 1,1 1-1,0-1 0,-3 23 0,6-32-4,1 0 0,-1 0 0,1 0 0,0 0-1,0 0 1,1 0 0,-1 0 0,1 0 0,-1 0-1,1 0 1,0 0 0,0-1 0,0 1 0,0 0-1,1 0 1,-1-1 0,1 1 0,0-1 0,0 1 0,0-1-1,0 0 1,0 0 0,0 0 0,0 0 0,1 0-1,4 3 1,6 0-32,-1 0 1,1-1-1,0 0 0,1-1 0,-1-1 0,1 0 1,19 1-1,-13-2-110,0 1 1,34 9 0,-48-9 93,-1 0 0,1 0 0,0 1 0,-1-1 0,0 1 0,0 0 0,0 1 0,0-1 1,0 1-1,-1 0 0,0 0 0,0 0 0,6 8 0,-7-6-137,0 0 0,-1 0 0,0 0 0,3 11 0,-1-6-2657,0-28 2326,3-9-9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16876,'2'0'1293,"-1"4"-463,-1 16-96,-3 25 263,-2 27-340,2 0 0,4 1 1,3-1-1,3 0 0,19 84 0,-24-148-882,-1 0 1,0 0-1,1 15 0,-2-22 163,0-1 0,0 1 0,0 0 0,0-1 0,-1 1 0,1 0 0,0-1 0,0 1 1,0 0-1,0-1 0,-1 1 0,1-1 0,0 1 0,-1-1 0,1 1 0,0 0 0,-1-1 0,1 1 0,-1-1 0,1 1 0,-1-1 0,1 0 0,-2 2 0,1-2-25,0-1 0,0 1 0,0 0-1,0 0 1,0 0 0,-1-1 0,1 1 0,0 0-1,0-1 1,0 1 0,0-1 0,0 1 0,0-1-1,0 0 1,0 1 0,1-1 0,-1 0-1,0 0 1,-1-1 0,-16-15-415,1-2 0,1 1 0,-20-30 0,20 24 1430,2-1 0,-20-44 0,33 67-815,1 0 0,-1 1 1,0-1-1,1 0 0,-1 0 0,1 0 0,-1 1 0,1-1 0,0 0 0,0 0 0,0 0 1,0-3-1,1 4-66,-1 0 1,1 1 0,-1-1-1,1 0 1,-1 1 0,1-1 0,0 1-1,-1-1 1,1 0 0,0 1-1,0-1 1,-1 1 0,1 0-1,0-1 1,0 1 0,0 0-1,0-1 1,-1 1 0,1 0 0,0 0-1,0 0 1,0 0 0,0 0-1,0 0 1,0 0 0,-1 0-1,3 0 1,19 0-44,-6 1-85,-1-1 0,1-1 0,-1 0 0,0-1 1,19-5-1,9-9-94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79 134 16412,'16'30'2921,"2"5"-551,-17-34-2250,-1 0-1,1 0 1,0 0 0,0 0 0,0 0 0,0 0-1,-1 0 1,1 0 0,1-1 0,-1 1-1,0 0 1,0-1 0,0 1 0,0-1-1,0 1 1,0-1 0,1 1 0,-1-1-1,0 0 1,0 0 0,1 1 0,-1-1-1,2 0 1,-1-1-40,0 0 0,-1 1 0,1-1 0,0 0 0,-1 0-1,1 0 1,-1 0 0,1 0 0,-1 0 0,0-1 0,0 1-1,1 0 1,-1-1 0,0 1 0,0-1 0,0 1 0,0-1 0,-1 1-1,1-1 1,0 0 0,-1 1 0,1-1 0,0-3 0,1-3 96,0 0 0,-1 1 1,0-1-1,0-9 0,-2 8-107,0 0-1,0 0 0,-1 1 1,0-1-1,0 1 1,-1-1-1,-7-14 0,9 20-78,0 0 0,0 0 0,-1 0 0,1 1-1,-1-1 1,0 1 0,0-1 0,0 1 0,0-1 0,0 1-1,-1 0 1,1 0 0,-1 0 0,1 0 0,-1 1 0,0-1-1,0 1 1,0 0 0,0-1 0,0 1 0,0 1 0,0-1-1,0 0 1,0 1 0,-4-1 0,5 1-12,-1 1 0,1-1 0,-1 1 0,1-1 0,-1 1 0,1 0 0,0 0 0,-1 0 0,1 0 1,0 0-1,0 1 0,0-1 0,0 1 0,0-1 0,-3 4 0,1-1-14,1 1-1,0-1 1,0 1 0,0 0-1,0 0 1,-3 9 0,1 3-47,0 0 1,1 1 0,-2 23-1,4-25 44,0 0 0,1 0 0,1 0 0,1 0 0,0 0 0,7 30 0,-8-43 34,1 1 0,0 0 0,1-1 0,-1 1 0,1-1-1,-1 0 1,1 1 0,0-1 0,0 0 0,1 0 0,-1 0 0,1 0 0,-1-1-1,1 1 1,0-1 0,0 1 0,0-1 0,0 0 0,0 0 0,1 0 0,-1-1-1,1 1 1,-1-1 0,1 0 0,-1 0 0,1 0 0,0 0 0,0-1-1,-1 1 1,1-1 0,0 0 0,0 0 0,-1 0 0,1-1 0,4 0 0,6-2 26,0-1 1,-1 0-1,1-1 0,-1 0 1,0-1-1,-1 0 1,1-1-1,-1-1 1,0 0-1,-1 0 1,19-19-1,-6 4 101,-2-2-1,0-1 1,34-53 0,-41 54 28,15-34 1,-45 117-150,11-44 7,0-1 0,0 1-1,2 0 1,0 0 0,0 0-1,1 27 1,1-40-4,0 0-1,0 1 1,0-1 0,0 0 0,0 0 0,1 0-1,-1 0 1,0 0 0,1 0 0,-1 0-1,1 0 1,-1 0 0,1 0 0,-1 0 0,1 0-1,0 0 1,-1 0 0,1 0 0,0 0-1,0 0 1,0-1 0,-1 1 0,1 0-1,0-1 1,0 1 0,0 0 0,0-1 0,0 0-1,0 1 1,1-1 0,-1 1 0,0-1-1,0 0 1,0 0 0,0 0 0,0 0 0,0 0-1,1 0 1,-1 0 0,0 0 0,0 0-1,0 0 1,0-1 0,2 0 0,4-1 15,0-1 1,0 0-1,0 0 1,-1-1-1,9-5 1,40-35 73,-42 32-70,0 1-1,1 0 1,23-13 0,-36 24-25,0-1 1,0 1 0,0-1-1,0 1 1,0 0 0,0-1-1,0 1 1,0 0 0,0 0-1,0-1 1,0 1 0,0 0-1,0 0 1,0 0 0,0 0-1,0 1 1,0-1 0,0 0-1,0 0 1,-1 0 0,1 1-1,0-1 1,0 1 0,0-1-1,0 0 1,0 1 0,0 0-1,-1-1 1,1 1 0,0-1-1,0 1 1,-1 0 0,1 0-1,0-1 1,-1 1 0,1 0-1,-1 0 1,1 0 0,-1 0-1,1 0 1,-1 0 0,0 0-1,1 1 1,1 6-7,1 1 1,-2 0-1,1 0 0,-1 10 0,2 1-8,-2-14 14,0 1 0,0-1 0,1 1 0,0-1 0,4 7 0,-5-11 1,0 0 1,0-1-1,0 1 1,0-1-1,0 1 0,1-1 1,-1 0-1,0 0 1,1 1-1,-1-1 1,1 0-1,-1 0 0,1 0 1,-1-1-1,1 1 1,0 0-1,-1 0 1,1-1-1,0 1 0,0-1 1,0 0-1,-1 0 1,1 1-1,2-1 1,4-1-1,-1 0 1,0 0 0,1-1 0,-1 1-1,0-2 1,0 1 0,0-1 0,0 0-1,-1 0 1,9-6 0,9-7 1,27-23 0,-43 32 0,19-16-16,-14 12-28,0-1 0,1 2 1,29-17-1,-43 26 39,1 1 0,-1 0 0,1 0 0,-1-1 0,0 1 0,1 0 1,-1 0-1,1 0 0,-1 0 0,1 0 0,-1-1 0,0 1 0,1 0 0,-1 0 0,1 0 0,-1 0 0,1 0 0,-1 0 0,1 0 0,-1 0 0,0 1 0,1-1 0,-1 0 0,1 0 0,-1 0 0,1 0 1,-1 1-1,0-1 0,1 0 0,-1 0 0,1 1 0,1 14-83,-14 27-33,11-37 93,-2 6-6,-8 21-903,10-30 866,1-1-1,-1 0 1,1 0 0,-1 0-1,1 0 1,-1 0-1,0 1 1,0-1 0,0 0-1,1 0 1,-1-1 0,0 1-1,0 0 1,0 0-1,0 0 1,-1-1 0,1 1-1,0 0 1,-2 0 0,-7-5-298,-2-12-122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21925,'-4'4'2176,"1"2"193,9-3-2713,0 1 224,-3 12 16,-2 1-129,2 3-135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0:16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4866 883 12371,'-26'-29'174,"-3"2"0,0 0 0,-1 2 0,-2 2 1,-47-28-1,-184-77-263,-1 9-90,-185-76 76,308 141 150,-183-45 0,170 66 29,-244-20 1,-161 33 85,388 23-53,-194 28 0,272-17-55,1 5-1,1 3 1,-151 59 0,160-46-33,3 4 1,1 3-1,-90 64 1,111-64-26,3 2 0,1 3 0,2 1 1,-69 88-1,82-86-2,3 1 0,1 2 1,3 0-1,3 3 0,-36 96 0,48-105 2,3 0 0,2 2 0,2-1 0,2 1-1,3 0 1,1 1 0,7 80 0,5-55 5,3 0 1,4 0 0,3-2-1,3 0 1,3-1 0,3-2-1,53 96 1,-37-91 3,2-1 0,4-3 0,3-2 0,3-2 0,2-3 0,84 71 0,-35-47 4,5-6 0,2-4 0,4-5 0,3-6 0,3-4 0,3-7 0,204 63 0,-131-63 9,3-9 0,1-9 0,383 21 0,-394-56 6,0-8 0,-1-9 0,0-8 0,242-59 0,26-60 282,-361 102-155,-2-5 1,137-85-1,-155 79-22,-2-4 1,-2-3 0,-3-4-1,68-72 1,-107 96-63,-1-2 1,-2-1-1,40-72 1,-53 79-48,-1-2 0,-2 0 0,-1 0 0,-1-1 1,9-56-1,-16 55-21,-1-1 1,-2 0-1,-2 0 1,-1 1-1,-2-1 1,-2 0-1,-1 1 1,-2 0 0,-2 1-1,-1-1 1,-1 2-1,-2 0 1,-2 0-1,-1 2 1,-2 0-1,-28-39 1,9 24-31,-2 1 1,-2 2-1,-2 1 0,-2 3 1,-69-49-1,24 29 198,-3 3 0,-118-52 0,85 56-87,-3 4 0,-158-37 0,-10 16 30,290 69-106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14643,'0'0'29,"0"-1"-1,0 1 1,0 0 0,0-1-1,0 1 1,0 0-1,0-1 1,1 1 0,-1 0-1,0-1 1,0 1-1,0 0 1,0 0 0,1-1-1,-1 1 1,0 0-1,0 0 1,1 0 0,-1-1-1,0 1 1,0 0 0,1 0-1,-1 0 1,0 0-1,1-1 1,-1 1 0,0 0-1,1 0 1,-1 0-1,0 0 1,0 0 0,1 0-1,-1 0 1,0 0-1,1 0 1,0 0 0,0 19 263,-6 119 657,-3 229-351,91 1037 78,-73-1335-874,1 18 420,-12-82-250,-6-9-29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930 850 12667,'-22'-11'801,"9"4"-584,1 0-1,-1 1 1,0 1-1,0 0 1,-21-4-1,33 9-210,-1 0-1,1 0 1,0 0-1,-1 0 1,1 0-1,0 0 1,-1 0-1,1 0 0,0 1 1,-1-1-1,1 0 1,0 1-1,0-1 1,-1 1-1,1 0 1,0-1-1,0 1 1,0 0-1,0 0 1,0 0-1,0-1 1,0 1-1,0 0 1,0 0-1,0 1 1,1-1-1,-1 0 1,0 0-1,1 0 1,-1 0-1,1 1 1,-1-1-1,1 0 0,0 0 1,-1 1-1,1 1 1,-2 6-50,1 1 1,0-1 0,1 1-1,1 10 1,-1-10 25,36 505-778,-8-171 1003,-13 483 902,-54-2-1133,-50-25-639,-38-3 514,123-773 158,-99 706 133,23 5-41,40-356-68,-52 385 52,-13 131 292,40 6-17,49-149-412,-15 335-176,10-752 184,-17 452 59,39-583-3,47 373 0,-32-484-25,4-1 1,4-1 0,46 114 0,-44-142-16,3-2-1,3-1 1,3-2 0,2-1-1,59 70 1,-33-59-7,3-2 1,3-4 0,2-2-1,3-4 1,2-3 0,103 54-1,-8-20-49,360 128-1,73-37 58,5-32 37,-382-94-3,682 138-25,14-72-135,139-82-176,2-48 19,-630 4 248,2119-12-94,-1750 27 92,411 0 46,-1213-7 18,1835 9 223,-77-26 17,-1678 12-248,-1-3 0,0-4-1,99-28 1,-137 28 4,-2-2-1,1-2 1,-2-2-1,0-1 0,-2-2 1,0-2-1,61-49 1,-57 34 7,-2-1 1,-1-2-1,-2-1 1,-3-2 0,-1-2-1,-2 0 1,-2-2-1,-2-2 1,22-60 0,4-34 56,59-264 0,-8-160 61,19-441 66,-47-3-95,-62 821-92,-10 137 2,39-743-3,-69 0-14,-56 201 33,20 179 3,48 274-56,6 0-1,6-1 1,7 0-1,26-176 1,2 127-441,74-255 0,-59 300-84,6 1 0,86-165 0,-113 262 451,2 1-1,2 1 0,3 2 0,1 1 0,64-65 0,-75 88 124,1 1 0,1 1 0,1 1 0,0 2 0,2 0 0,0 2 0,0 1 1,2 1-1,-1 1 0,2 2 0,43-9 0,33 4 109,133-3 0,-111 11-83,442-49-22,1-23-64,-43 5 117,349-62 642,-11-61-202,-683 141-456,-3-8 0,255-127-1,-194 62-24,254-182 0,-359 219-29,156-111-26,-16-18-48,149-204-4,-342 327 130,-5-4 0,110-182 1,-158 225 26,-2-2 1,-3 0-1,23-87 0,35-201 308,-40 153-256,13-62-72,-42 172-1,4-91 1,-18 135-49,-2-1 0,-1 0 0,-3 1 1,-1 0-1,-2 0 0,-2 0 0,-2 1 0,-1 0 0,-3 1 1,-1 1-1,-1 1 0,-3 0 0,-1 2 0,-1 0 0,-2 1 0,-2 2 1,-1 1-1,-1 1 0,-2 1 0,-1 2 0,-61-42 0,26 28-106,-3 3 0,-120-48 0,-157-37-399,333 119 479,-800-204-385,-16 73 61,-1057-47 900,535 100-478,783 55-219,-513-35-319,-432-11 279,-3 69 837,1260 7-411,-975 19 337,-1015 101-582,-589 54-625,2271-144 509,-2062 66-272,1899-77 261,99-2 188,-663 19-322,922-28 28,197-3 98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3366 531 10450,'-33'-39'148,"-1"2"-1,-1 1 0,-3 2 1,0 1-1,-2 2 0,-2 2 1,0 2-1,-2 1 1,-65-27-1,65 38-94,0 2 0,-1 1 1,-1 3-1,0 2 0,0 1 1,0 3-1,-64 3 0,3 7-24,0 5-1,-109 26 1,113-13 10,1 5 0,2 4 1,-160 77-1,-260 188 67,434-241-93,2 3 1,3 4 0,2 4 0,4 3-1,3 3 1,-65 88 0,91-99-35,3 2 1,3 2 0,3 2 0,4 1-1,-39 113 1,51-115-107,3 1 0,3 0-1,2 1 1,4 1 0,4 0 0,3 86 0,5-104-23,4 0 1,1 0-1,3 0 1,2-1-1,3-1 1,1-1-1,3 0 1,2-1-1,3-1 1,1-1-1,2-2 1,68 83-1,-29-55 85,3-3-1,3-4 0,3-2 0,143 92 0,9-17 300,5-10 0,483 192 0,-414-219 150,4-13 1,534 86 0,-395-120-59,604-1 1,-714-60-165,0-14 1,439-82 0,-87-51-100,-4-30-100,-450 119 3,-208 56 30,640-190-149,-541 152 107,-1-5-1,-3-5 1,138-87 0,-217 116 71,0-2 1,-2-2-1,-1-1 0,56-60 0,-81 77 35,-2 0 0,0-1 0,0 0 0,-1-1 0,-1 0 0,-1-1 0,-1 0 0,0 0 0,-1 0 0,0-1 0,-2 0 0,0 0 0,-1 0 0,-1 0 0,0-30 0,-5 12 82,-1 1-1,-2 0 1,-2 1 0,-1-1 0,-1 1 0,-16-34 0,-8-5 85,-65-108 0,29 74-119,-4 4 0,-4 3 1,-183-179-1,87 122-98,-243-167 0,355 280-57,-416-283-349,-47 11 64,-16 27 134,-23 54 146,398 180 107,-262-49 0,162 60 131,-1 12 0,-301 4 0,337 32 1,1 10 1,-408 77 0,478-53-143,2 8 1,2 6-1,2 7 1,-178 96 0,190-80-21,4-2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0:4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5007 520 8682,'-24'-1'97,"-500"-12"1149,-1 26-629,-206 60-366,9 70-176,512-81-75,-249 111 1,-183 130-34,208-56 11,339-184 74,4 5 0,-114 107 0,166-137-6,3 1-1,1 3 0,2 0 0,2 2 0,-34 64 0,47-73-19,2 0 0,2 1-1,1 1 1,1 0-1,2 0 1,2 1 0,2 1-1,-3 46 1,10-36-22,1-1-1,2 1 1,3-1 0,2 1 0,2-2 0,2 0 0,1 0-1,36 73 1,-18-55-20,3 0 0,3-3 0,3-1-1,2-2 1,58 61 0,-34-51-15,4-3 0,96 70 0,175 85 8,-198-145 66,160 61 0,165 26 143,-223-97-44,362 51 0,261-32 32,853-61 6,-1154-58-131,577-112 0,-794 77 40,-3-15-1,444-170 1,-608 179 73,-3-9 1,227-142 0,-338 182-84,-1-4-1,-3-2 1,-1-4 0,-3-2 0,-3-3 0,63-81-1,-89 96-28,-2-1 0,-2-2 0,-3-1-1,26-62 1,-36 70-12,-3-2-1,-1 0 1,-1-1 0,-3 1 0,5-82 0,-13 78-10,-1 1 0,-3-1 0,-2 1 0,-1 0 0,-3 1 0,-1 0 0,-26-63 0,12 49 1,-2 2 0,-2 0 0,-3 2 0,-73-94 0,52 86 6,-78-71 0,-72-45 64,47 54 8,-6 7 0,-222-122 0,281 181-58,-378-210 128,-19 32-35,2 50-68,346 140-145,-216-38 0,191 61-63,0 8 1,-331 14 0,201 20 11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6725 530 11755,'-172'-45'964,"-285"-116"1,287 94-935,-2 8 0,-3 7 0,-2 9 0,-1 6 0,-320-21 0,222 50 108,0 12 0,-459 68 0,409-14-204,-601 188 0,747-181-286,2 7 1,-248 139 0,286-128 12,3 6 0,5 6 0,-152 142 0,37 9 80,192-184 263,3 2-1,-54 86 1,65-81 34,2 2 0,-50 131 0,71-149-70,2 0 0,2 2 0,3 0 0,-8 100 0,17-96-25,3 0-1,2-1 0,3 1 0,2-1 0,3 0 1,2-1-1,35 93 0,-23-91 90,2-1-1,2-2 1,3-1 0,2-1 0,2-2 0,87 94-1,-65-87 103,3-4-1,2-1 1,118 74-1,-86-71-1,3-5 0,130 51 0,225 41 111,7-49-169,548 13-19,8-78 298,387-60 573,-7-122-273,-608-17-484,-583 110-145,350-153-1,-180 11 54,-297 150-51,-2-3-1,108-100 1,-145 116-10,-1-2 1,-3-2-1,-1-1 1,-2-1-1,39-74 1,-53 83-12,-2 0-1,-2-2 1,-1 1 0,-1-2-1,-3 1 1,-1-1 0,-2-1-1,3-59 1,-9 62-7,-2 0 1,-1 0-1,-1 0 0,-3 1 0,0-1 0,-3 1 0,-14-36 1,6 29-12,-1 0 0,-3 2 1,-1 0-1,-2 1 0,-36-42 1,-1 11-22,-3 2 0,-3 3 0,-3 3 1,-2 4-1,-113-69 0,-10 12-62,-226-95 0,92 66-244,-7 15 0,-5 15 1,-533-106-1,573 166 112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19188,'-1'2'2073,"-1"3"-1449,6-4-224,6-1 1032,8-7-608,2 1-136,4-1-440,2 0-160,1-2-464,0 4-328,-1-3-552,0 6 992,-5 2-232,1 1-192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16476,'7'20'1744,"-6"1"-1264,-4 11-216,-1 2 1168,0 7-1120,1-1-272,3 4-520,-2-4-496,4-7 776,-1-6-168,-2-6-168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17564,'0'-2'148,"0"-1"1,1 0-1,-1 1 0,1-1 1,-1 0-1,1 1 1,0-1-1,0 1 1,0-1-1,0 1 0,1-1 1,-1 1-1,1 0 1,-1 0-1,1-1 1,0 1-1,0 0 0,0 1 1,0-1-1,4-2 1,3-3 238,1 0 1,0 1 0,17-7-1,3 1-103,0 2 0,1 0 0,0 3 0,0 0 0,1 2 0,0 2 0,0 0 0,0 2 0,0 2 0,0 1 0,0 1 0,50 12 0,-70-11-288,-1-1 1,1 2-1,0-1 1,-1 1-1,0 1 0,16 11 1,-25-16 1,0 1 0,0-1 1,0 0-1,-1 1 0,1-1 1,0 1-1,-1 0 0,1-1 1,-1 1-1,0 0 0,0 0 1,1 0-1,-1 0 0,0 0 1,-1 0-1,1 0 0,0 0 1,-1 0-1,1 1 0,-1-1 1,0 0-1,1 0 0,-1 1 1,0-1-1,0 0 0,-1 0 1,1 1-1,0-1 0,-1 0 1,0 0-1,1 0 0,-1 0 1,0 1-1,0-1 0,0 0 1,0 0-1,0-1 0,-1 1 1,1 0-1,-1 0 0,1-1 1,-1 1-1,-1 1 0,-10 9 29,0 0 0,-1-1 0,0 0 0,-1-2 0,0 1 0,-1-2 0,-19 8 0,-7 1-208,-70 17-1,103-31-25,8-3 162,-1 1-1,0 0 0,0-1 1,0 1-1,1-1 0,-1 1 1,0-1-1,0 0 0,0 0 1,0 0-1,0 0 0,0 0 1,0 0-1,-3-2 0,5 2 40,0 0 0,0 0 0,-1 0 0,1 0 0,0 0 0,0 0 0,0 0-1,0-1 1,0 1 0,-1 0 0,1 0 0,0 0 0,0 0 0,0 0 0,0-1 0,0 1 0,0 0-1,0 0 1,0 0 0,0 0 0,-1-1 0,1 1 0,0 0 0,0 0 0,0 0 0,0-1 0,0 1-1,0 0 1,0 0 0,0 0 0,0 0 0,1-1 0,-1 1 0,0 0 0,0 0 0,0 0 0,0-1-1,0 1 1,0 0 0,9-13-322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20780,'-9'3'428,"1"1"0,-1 0 0,1 0 0,1 0 0,-1 1 0,0 0 0,-11 11 0,-6 6-38,-24 27-1,27-25-313,2 2 0,0 0 0,-23 42 0,34-52-57,1 0-1,1 1 0,0 0 0,2 0 1,-1 1-1,2-1 0,-4 33 0,7-43-66,1 0 0,0 1 0,1-1 0,-1 0 0,1 0 0,1 0 0,-1 0 0,4 9 0,-4-13-54,0-1 1,1 1 0,-1-1 0,1 1 0,-1-1 0,1 0 0,0 1 0,0-1 0,0 0 0,0 0-1,0 0 1,0-1 0,1 1 0,-1 0 0,1-1 0,-1 0 0,1 1 0,-1-1 0,1 0 0,0 0-1,0-1 1,-1 1 0,6 0 0,-2 0-16,1-1-1,0 0 1,-1-1-1,1 0 1,0 0-1,-1 0 1,1-1-1,6-2 1,29-12-636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15803,'0'0'38,"0"0"-1,0 0 0,0 0 0,0 0 0,0 0 0,0 0 1,0 0-1,0 0 0,0 0 0,1 0 0,-1 0 0,0 0 1,0 0-1,0 0 0,0 0 0,0 0 0,0 0 0,0 1 1,0-1-1,0 0 0,1 0 0,-1 0 0,0 0 1,0 0-1,0 0 0,0 0 0,0 0 0,0 0 0,0 0 1,0 0-1,0 0 0,0 0 0,0 0 0,0 1 0,0-1 1,0 0-1,0 0 0,0 0 0,0 0 0,1 0 0,-1 0 1,0 0-1,0 0 0,0 1 0,0-1 0,0 0 0,0 0 1,0 0-1,-1 0 0,1 0 0,0 0 0,0 0 1,0 0-1,0 0 0,0 1 0,0-1 0,0 0 0,0 0 1,-4 12 1268,-12 21-144,9-20-700,3-5-339,-109 211 2748,87-176-2146,-2 0 1,-61 70 0,29-52-646,60-61-91,0 0 1,0 0 0,0 0 0,0 0 0,0-1 0,0 1 0,0 0 0,-1 0 0,1 0-1,0 0 1,0 0 0,0 0 0,0 0 0,0 0 0,0 0 0,0 0 0,0 0 0,0 0-1,0 0 1,0 0 0,0 0 0,-1-1 0,1 1 0,0 0 0,0 0 0,0 0 0,0 0-1,0 0 1,0 0 0,0 0 0,0 0 0,0 0 0,-1 0 0,1 0 0,0 0 0,0 0-1,0 0 1,0 1 0,0-1 0,0 0 0,0 0 0,0 0 0,0 0 0,0 0 0,0 0-1,-1 0 1,1 0 0,0 0 0,0 0 0,0 0 0,0 0 0,0 0 0,0 0 0,0 0-1,0 1 1,0-1 0,0 0 0,0 0 0,0 0 0,0 0 0,0 0 0,0 0 0,0 0-1,0 0 1,0 0 0,0 0 0,0 1 0,0-1 0,3-10-428,10-13-252,87-168-3772,-61 111 3642,65-98-1,-90 162 1665,-14 16-816,0 0 1,0 0-1,0 0 1,0 0-1,0 0 1,0 0 0,1 0-1,-1-1 1,0 1-1,0 0 1,0 0-1,0 0 1,1 0 0,-1 0-1,0 0 1,0 0-1,0 0 1,0 0-1,1 0 1,-1 0 0,0 0-1,0 1 1,0-1-1,0 0 1,0 0-1,1 0 1,-1 0 0,0 0-1,0 0 1,0 0-1,0 0 1,0 0-1,0 0 1,1 1 0,-1-1-1,0 0 1,0 0-1,0 0 1,0 0-1,0 0 1,0 0 0,0 1-1,0-1 1,0 0-1,0 0 1,0 0-1,0 0 1,0 1 0,0-1-1,1 4 193,-1-1-1,0 1 1,-1-1-1,1 1 1,-1 0-1,-1 6 1,-14 64 470,3 0 0,4 1 0,0 96 0,9-160-704,0 2-133,-1 0-1,0-1 0,0 1 0,-6 19 0,7-32 109,0 1-1,0-1 0,0 0 0,0 1 0,-1-1 1,1 0-1,0 0 0,0 1 0,0-1 0,-1 0 1,1 0-1,0 1 0,0-1 0,-1 0 0,1 0 1,0 1-1,-1-1 0,1 0 0,0 0 0,-1 0 0,1 0 1,0 0-1,-1 0 0,1 1 0,0-1 0,-1 0 1,1 0-1,0 0 0,-1 0 0,1 0 0,0 0 1,-1 0-1,1-1 0,0 1 0,-1 0 0,1 0 1,0 0-1,-1 0 0,1 0 0,0 0 0,-1-1 0,1 1 1,0 0-1,0 0 0,-1 0 0,1-1 0,0 1 1,0 0-1,-1 0 0,1-1 0,0 1 0,0 0 1,0-1-1,-1 1 0,1 0 0,0-1 0,0 1 1,-14-19-1110,14 19 1110,-1-2-47,-9-12 241,1-1 0,0-1 0,2 1 0,0-1 0,0 0 0,-6-28 0,12 43-94,1 0 1,0 0-1,0 0 1,0 0-1,0 0 1,0 0-1,0 0 1,0 0-1,1-1 1,-1 1-1,0 0 1,1 0-1,-1 0 1,0 0-1,1 0 1,-1 0-1,1 0 1,0 0-1,-1 1 1,1-1-1,0 0 1,-1 0-1,1 0 1,0 1-1,0-1 1,0 0-1,0 1 1,0-1-1,-1 1 1,1-1-1,0 1 1,0-1-1,0 1 1,1 0-1,-1-1 0,0 1 1,0 0-1,0 0 1,0 0-1,2 0 1,6-1-28,1 2-1,0-1 1,18 4 0,-8-1-464,10-1-292,58-3-1,-45-5 293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2 261 17148,'-1'4'2073,"5"-6"-625,16-13 74,26-28-441,38-55-66,-4 3-709,-80 94-303,1 1-1,0-1 0,-1 0 0,1 0 1,0 0-1,0 0 0,0 1 0,0-1 1,0 0-1,0 1 0,0-1 0,0 1 1,0-1-1,0 1 0,0-1 0,0 1 1,0 0-1,1 0 0,-1-1 1,0 1-1,0 0 0,0 0 0,2 0 1,-1 1-5,-1 0 1,0-1 0,0 1 0,0 0-1,0 0 1,0 0 0,0 0 0,0 0 0,-1 0-1,1 0 1,0 0 0,0 0 0,-1 0-1,1 0 1,-1 0 0,1 1 0,0 1-1,2 8-16,0 1 0,-1-1 0,2 20-1,-4-24 24,3 18-54,-2-1 1,0 1-1,-2 0 0,-6 45 0,6-65-47,1-4-60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13843,'18'-5'509,"-1"2"0,1 0 0,0 0 0,28 2 0,3-2 64,469-18 859,-267 14-1373,383-16-86,-609 22 12,1 1 0,-1 1 0,0 2-1,1 0 1,-1 2 0,45 14 0,-62-17 4,0 1 0,0 1 0,-1 0-1,1 0 1,-1 0 0,0 1 0,0 0 0,-1 0 0,1 1 0,-1 0-1,-1 0 1,1 0 0,-1 1 0,0 0 0,0 0 0,-1 0 0,0 1 0,0-1-1,-1 1 1,0 0 0,0 0 0,-1 0 0,3 17 0,-2 6-25,-1 0 0,-2 0 1,-5 43-1,-20 94-1,14-103 38,-28 196 48,12 1 0,12 2-1,27 410 1,10-450-35,-4-47-35,-4 179 0,-15-321-151,-1-1 1,-12 58-1,12-83 94,0 0 1,-1 0-1,0 0 1,0 0-1,-1-1 0,0 1 1,0-1-1,-1 0 1,0 0-1,-1-1 0,1 1 1,-2-1-1,1 0 1,-1-1-1,-8 7 0,12-11 31,-1 0 0,1 0-1,-1 0 1,0 0 0,-7 1-1,-21 1-268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16139,'-1'-5'2457,"2"3"-1225,2 2-568,-1 12 2233,-2 8-1441,0 16-479,-2 2-313,2 10-704,0 2-480,0 0-777,2 0 1441,-2-10-376,-3-4-120,1-10-240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18372,'1'-7'271,"1"1"0,0 0 0,0 0 0,0 0 1,1 0-1,0 0 0,0 1 0,1-1 0,-1 1 0,1 0 0,0 0 0,0 0 0,1 1 1,0-1-1,0 1 0,0 0 0,0 0 0,0 1 0,7-4 0,6-2 221,1 0 1,0 1-1,0 0 0,35-7 0,-39 12-406,-1 0 0,1 1 0,0 1 1,-1 0-1,1 1 0,0 1 0,18 3 0,-28-3-88,-1 0-1,1 0 1,-1 0 0,0 1-1,1 0 1,-1 0-1,0 0 1,0 0 0,0 1-1,0 0 1,5 5 0,-6-6-11,-1 1 0,0-1 0,-1 1 0,1 0 0,0 0 0,-1 0 0,0 0 1,1 0-1,-1 0 0,0 0 0,-1 0 0,1 0 0,-1 1 0,1-1 1,-1 0-1,0 1 0,0-1 0,-1 5 0,0 0-12,-1-1 0,0 1 0,0-1-1,0 0 1,-1 1 0,0-1 0,-1-1 0,0 1 0,0 0 0,0-1-1,-7 8 1,1-3 10,0-1-1,0 0 0,0 0 0,-2-1 1,-12 8-1,24-14-323,7-2 77,18 0-116,-8-1 95,-6 1 38,-1 1 0,1 0 0,-1 1 0,0 0 0,0 0 0,0 1-1,-1 0 1,1 1 0,-1 0 0,9 7 0,-15-10 184,0 1 1,0-1-1,0 1 1,0 0-1,-1 0 1,1 0-1,-1 0 1,1 0-1,-1 1 1,0-1-1,-1 1 1,1-1-1,-1 1 1,1 0-1,-1 0 1,0-1-1,0 1 1,-1 0-1,1 0 1,-1 0-1,0 0 1,0 0-1,0 0 1,-1 0-1,1 0 1,-1 0-1,0 0 1,0-1-1,-3 8 1,0-3 266,0 0 0,-1 0 0,0 0 1,0-1-1,-1 1 0,0-1 0,0 0 0,-1-1 1,1 0-1,-1 0 0,-1 0 0,1-1 0,-1 0 0,0-1 1,0 1-1,-16 5 0,7-4 252,-1 0 0,0-1 0,0-1 0,-1-1 0,1 0 0,-1-1 0,-25-1 0,29-2-324,0 0 1,0-1-1,0-1 0,-17-5 0,25 6-515,1-1 0,-1 1 0,1-1 0,0 0 0,0 0 0,0-1 0,0 0 0,1 0 0,-1 0 0,1-1 0,-6-6 0,11 9-333,4 0-129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18228,'0'26'1576,"0"7"-1016,2 4-232,3 6 513,0 3-137,-4 1-112,1 3-160,-10 0-120,-6-2-184,-16-4-400,-10-2-408,-6-9 584,0-3-64,0-10-136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19788,'23'14'1801,"7"-14"-1081,8-7-312,12-1 584,4-1-224,6-1-304,2 0-256,-6 3-824,-7 3-416,-19-1 736,-9-3-184,-11-4-224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18724,'21'8'2473,"7"-5"-1473,7-9-344,8-2 1216,8-4-711,-1 2-65,0-3-544,-3 5-392,-7 9-1128,-8 4 1600,-12 9-768,-4 5-80,-6-2-96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0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75 16307,'1'0'109,"-1"-1"0,1 1-1,-1-1 1,1 1-1,-1-1 1,1 0-1,-1 1 1,1-1-1,-1 0 1,0 0-1,1 1 1,-1-1-1,0 0 1,1 0-1,-1 0 1,0 1-1,0-1 1,0 0 0,0 0-1,0 0 1,0 0-1,0 1 1,0-1-1,0 0 1,-1-1-1,0 1-22,1 0 0,-1 1 0,0-1 0,0 0 0,1 1 1,-1-1-1,0 1 0,0-1 0,0 1 0,0-1 0,0 1 0,0 0 0,0-1 0,0 1 0,0 0 0,0 0 0,-2 0 0,-1-1 24,0 1-1,0 0 0,0 1 1,-1-1-1,1 1 1,0-1-1,0 1 1,0 0-1,-8 4 1,4 1-71,0 0 0,0 0 0,1 1 0,0 0 0,0 0 1,0 1-1,1 0 0,0 0 0,-8 17 0,8-14-35,0 1 0,1 0 0,0 0 0,1 0 1,1 1-1,0-1 0,-2 17 0,5-27 1,-1 0 1,1 0-1,0 0 1,0 1-1,0-1 1,0 0-1,0 0 1,0 0-1,1 0 0,-1 0 1,1 0-1,-1 0 1,1 0-1,0 0 1,0 0-1,0 0 1,0 0-1,0 0 1,0-1-1,1 1 1,-1 0-1,0-1 1,1 1-1,-1-1 1,4 3-1,-2-3 18,0 0 0,0-1 0,0 1 0,0-1 0,0 1-1,0-1 1,0 0 0,0 0 0,0 0 0,0-1 0,0 1 0,0-1 0,0 1 0,0-1 0,-1 0 0,1 0 0,5-3 0,7-3 140,-1-1 0,0-1 0,0 0 0,-1-1 0,0-1 0,15-15 0,-12 9 120,-1 0 0,0-1-1,-2 0 1,13-23 0,-3-6 332,-21 43-564,-1 0 0,0 1 0,0-1 0,0 0 0,-1 1 0,1-1 0,-1 0 0,0 0 0,0 0 0,0 1 0,-1-6 0,1 8-57,0 0 1,-1 1-1,1-1 1,0 0-1,-1 1 1,1-1-1,0 0 1,-1 0 0,1 1-1,-1-1 1,1 1-1,-1-1 1,1 0-1,-1 1 1,0-1-1,1 1 1,-1-1-1,0 1 1,1 0 0,-1-1-1,0 1 1,1 0-1,-1-1 1,0 1-1,0 0 1,0 0-1,1 0 1,-1 0-1,0 0 1,0-1 0,1 1-1,-1 1 1,0-1-1,0 0 1,0 0-1,1 0 1,-1 0-1,0 1 1,0-1-1,1 0 1,-1 0-1,0 1 1,0-1 0,0 1-1,-3 1-142,1 0 0,-1 0 0,1 0-1,-1 1 1,1-1 0,0 1 0,-4 4 0,3-3-36,1 1-1,-1 0 1,1 0 0,0 0 0,1 0 0,0 1-1,-1-1 1,2 1 0,-1-1 0,1 1 0,-1 0-1,2-1 1,-1 1 0,1 0 0,-1 0 0,2 10-1,9 2-525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15531,'0'26'1625,"0"0"-985,-4 3-232,0 2 840,1 4-368,1-7-320,1 0-343,5-10-690,8-8-255,3-14 600,3-9-192,5-17-112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22 14523,'0'1'107,"0"-1"-1,1 1 1,-1 0-1,0-1 0,0 1 1,0-1-1,0 1 1,0 0-1,0-1 1,0 1-1,0 0 1,0-1-1,0 1 1,0 0-1,0-1 1,-1 1-1,1-1 1,0 1-1,0 0 0,-1-1 1,1 1-1,0-1 1,-1 1-1,1-1 1,-1 1-1,1-1 1,-1 1-1,-14 24 1228,14-24-992,-3 6 203,0-3-284,1 1 0,0-1 0,1 1-1,-1 0 1,1 0 0,0 0 0,0 0 0,0 0 0,-1 8 0,3-13-243,1 1 0,-1-1 0,0 1-1,0-1 1,1 1 0,-1-1 0,0 1 0,1-1-1,-1 1 1,0-1 0,1 1 0,-1-1 0,1 0 0,-1 1-1,0-1 1,1 0 0,-1 1 0,1-1 0,-1 0-1,1 0 1,-1 1 0,1-1 0,0 0 0,-1 0 0,1 0-1,-1 0 1,1 0 0,-1 0 0,1 0 0,0 0-1,0 0 1,25 0 25,-19-1-25,3 1-13,0 0-1,0 1 1,-1 0 0,1 0-1,0 1 1,-1 0 0,1 1-1,12 4 1,-16-4-11,0 1 0,0-1 0,0 1 0,0 0 0,0 0-1,-1 1 1,0 0 0,0 0 0,0 0 0,-1 0 0,1 1 0,5 10 0,-8-12 5,1-1 1,-1 1 0,0 1 0,0-1-1,0 0 1,-1 0 0,0 1 0,1-1 0,-2 1-1,1-1 1,0 1 0,-1-1 0,0 1-1,0-1 1,0 1 0,-1 0 0,1-1 0,-1 1-1,0-1 1,0 1 0,-1-1 0,0 0-1,1 0 1,-1 0 0,-1 1 0,1-2 0,0 1-1,-1 0 1,0 0 0,0-1 0,0 0-1,0 1 1,-1-1 0,1 0 0,-7 3 0,1 1-2,-1-1 0,0-1 1,-1 1-1,1-2 0,-1 1 1,0-1-1,0-1 0,-18 3 0,25-5 26,-1 0 0,1-1-1,0 1 1,0-1 0,-1 0-1,1-1 1,0 1 0,0-1-1,-1 0 1,1 0 0,0 0-1,0 0 1,0-1 0,0 1-1,0-1 1,1 0 0,-1 0-1,0-1 1,1 1 0,0-1-1,-1 0 1,1 0 0,0 0-1,1 0 1,-6-7 0,-8-26-3,6-7-5</inkml:trace>
  <inkml:trace contextRef="#ctx0" brushRef="#br0" timeOffset="1">58 6 16107,'23'0'1625,"10"0"-1041,7-1-216,7 1 624,8 0-328,4 0-648,1 0-288,-3 0 296,-4-3-192,-6 2-136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13395,'-4'31'1944,"-6"0"-1104,1 5-383,0 1 1647,1 2-1352,2-2-168,2-1-544,2-2-360,1-8-576,-1-4 696,-2-8-168,-3-4-160</inkml:trace>
  <inkml:trace contextRef="#ctx0" brushRef="#br0" timeOffset="1">1 211 17148,'1'4'1728,"6"-2"-1264,8-4-248,5 0 952,9-1-856,6-3-304,14-3-672,6 2 2113,5-4-1449,3-2-16,1 0 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 15035,'-3'-1'241,"0"0"0,0 0 0,-1 1 0,1 0 0,0-1 0,0 1-1,-1 0 1,1 1 0,0-1 0,0 1 0,-1-1 0,-4 3 0,2-2 144,-8 3 81,0 0 1,0 1-1,0 0 0,1 1 0,-1 1 1,1 0-1,-19 15 0,23-16-425,1 1 0,0 0 0,0 1 0,1 0 0,0 0 0,0 0 0,1 1 0,0 0 0,0 0 0,1 1 0,-4 11 0,8-19-35,0 0 1,0 0-1,0 1 0,1-1 0,-1 0 0,1 1 1,0-1-1,0 0 0,0 1 0,0-1 1,0 1-1,0-1 0,2 4 0,-2-5-2,0 0-1,1 0 1,-1 0-1,1 0 0,0 0 1,-1 0-1,1 0 1,0 0-1,0-1 1,-1 1-1,1 0 1,0 0-1,0-1 0,0 1 1,0 0-1,0-1 1,0 1-1,0-1 1,0 1-1,2-1 1,0 1 6,1-1 1,-1 1-1,1-1 0,-1 0 1,1-1-1,-1 1 1,1 0-1,-1-1 1,0 0-1,1 0 1,-1 0-1,0 0 1,1-1-1,-1 1 1,0-1-1,4-3 1,4-2 90,-1-1 1,0-1 0,0 0-1,-1 0 1,-1-1-1,12-15 1,-16 18-40,0 1 0,0-1-1,0 1 1,-1-1 0,0 0-1,0-1 1,-1 1 0,0 0-1,0-1 1,0 1 0,-1-1 0,0-10-1,-1 18-86,0-1 0,0 0-1,0 0 1,0 1 0,0-1 0,0 0-1,-1 0 1,1 1 0,0-1 0,0 0-1,-1 1 1,1-1 0,0 0 0,-1 1-1,1-1 1,0 0 0,-1 1 0,1-1-1,-1 1 1,1-1 0,-1 0 0,0 1-1,1 0 1,-1-1 0,1 1 0,-1-1-1,0 1 1,1 0 0,-1-1 0,0 1-1,0 0 1,1 0 0,-1 0 0,0-1-1,0 1 1,1 0 0,-3 0 0,2 0-47,-1 1 1,0-1-1,0 0 1,0 1-1,0-1 1,0 1 0,0 0-1,1 0 1,-1 0-1,0-1 1,1 2-1,-1-1 1,0 0 0,-1 2-1,-5 7-357</inkml:trace>
  <inkml:trace contextRef="#ctx0" brushRef="#br0" timeOffset="1">405 333 19108,'-4'36'1592,"-11"-9"-1199,2-1-161,2-2 280,-1-1-368,8-5-712,1-6-337,2-4 641,1-7-224,-6 1-192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14459,'39'-9'1632,"17"-1"-1111,24-4-177,14-2 1464,27-3-1496,6 1 8,25 2-8,3 0-104,7-4-216,0 0-104,-7 1-240,0-2-136,-2 2-424,-4-7 704,-14-7-176,-3-5-112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18620,'3'-1'228,"1"1"0,-1-1-1,1 1 1,-1 0 0,0 0 0,1 1 0,-1-1 0,1 1 0,-1-1-1,0 1 1,5 2 0,-6-2-167,-1 0 0,0-1 0,0 1 0,0 0 1,0 0-1,0 0 0,0 0 0,0 0 0,0 0 0,-1 0 0,1 0 0,0 0 0,-1 0 0,1 1 0,0-1 1,-1 0-1,0 0 0,1 1 0,-1-1 0,0 0 0,1 1 0,-1-1 0,0 0 0,0 1 0,0-1 0,0 0 1,-1 1-1,1-1 0,0 0 0,0 0 0,-2 3 0,-1 5 83,0 0 0,-1-1 1,0 1-1,0-1 0,-1 0 0,-9 11 0,-13 23-432,27-42 263,0 1-1,0-1 0,0 0 0,0 1 0,0-1 0,0 0 0,0 1 0,0-1 1,0 0-1,0 1 0,0-1 0,0 0 0,1 1 0,-1-1 0,0 0 1,0 0-1,0 1 0,0-1 0,1 0 0,-1 1 0,0-1 0,0 0 0,0 0 1,1 0-1,-1 1 0,0-1 0,1 0 0,-1 0 0,0 0 0,0 0 0,1 1 1,-1-1-1,0 0 0,1 0 0,-1 0 0,0 0 0,1 0 0,-1 0 0,0 0 1,1 0-1,-1 0 0,0 0 0,1 0 0,-1 0 0,1 0 0,21 1-586,-17-1 374,1 1 164,-1-1 1,0 1-1,0 0 1,1 1-1,-1 0 1,0-1-1,0 1 1,-1 1-1,1-1 1,0 1-1,-1 0 1,1 0-1,-1 0 0,0 1 1,6 6-1,-8-7 90,0 0 0,1 0-1,-1 0 1,-1 0 0,1 1-1,0-1 1,-1 1 0,0-1-1,0 1 1,0 0 0,0-1-1,0 1 1,-1 0 0,1 0-1,-1 0 1,0-1 0,-1 1-1,1 0 1,0 0 0,-1-1 0,0 1-1,-3 7 1,1-4 121,0 0 0,-1 0-1,0 0 1,0-1 0,-1 0 0,1 0 0,-1 0 0,-1 0 0,1-1-1,-1 0 1,0 0 0,0 0 0,-1-1 0,1 0 0,-1 0 0,0 0 0,0-1-1,0 0 1,-1-1 0,1 0 0,-1 0 0,1 0 0,-12 0 0,18-2-138,-1 0 1,0 0 0,1 0-1,-1 0 1,0 0 0,1-1 0,-1 1-1,1 0 1,-1-1 0,1 0-1,-1 1 1,1-1 0,-1 0 0,1 0-1,-1 0 1,1 0 0,0 0-1,0 0 1,-1 0 0,1 0 0,0 0-1,0-1 1,0 1 0,0 0-1,0-3 1,-1 0-9,0-1 0,0 0-1,1 0 1,0 0 0,0-1 0,0-9 0,0-18-189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18684,'-2'6'1608,"4"-5"-1064,7-1-215,7 0 647,5-1-232,7-2-264,3 1-336,6-3-824,1-4 712,-13-1-176,-3 1-88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 16724,'3'-3'439,"1"0"1,1 0-1,-1 0 1,0 0-1,1 1 1,-1 0 0,1 0-1,0 0 1,0 0-1,0 1 1,0 0-1,6-1 1,-7 2-240,0-1 1,-1 1-1,1 0 1,0 0-1,-1 0 1,1 1-1,0-1 1,4 2-1,-7-1-176,1-1 0,-1 1-1,1 0 1,-1 0-1,1-1 1,-1 1 0,0 0-1,1 0 1,-1 0-1,0 0 1,0 0 0,0 1-1,0-1 1,0 0-1,0 1 1,0-1-1,0 0 1,1 3 0,-2-2-20,1 1-1,-1-1 1,1 0 0,-1 0 0,0 0 0,0 0 0,0 1 0,0-1 0,-1 0 0,1 0 0,0 0 0,-1 0 0,0 0 0,1 0-1,-1 0 1,0 0 0,-2 4 0,-24 31 34,25-34-34,-23 24 44,-45 39 0,46-45-6,1 1 0,-38 46 0,58-65-40,1 0 0,0 0 0,0 0 1,0 0-1,1 1 0,-1-1 0,1 1 0,0-1 0,0 1 0,0-1 0,1 1 0,-1 5 0,1-7-3,0 0 1,0 0-1,1-1 0,-1 1 1,1 0-1,-1 0 1,1 0-1,0-1 0,-1 1 1,1 0-1,0-1 0,0 1 1,1-1-1,-1 1 0,0-1 1,0 1-1,1-1 0,-1 0 1,1 0-1,-1 0 1,1 0-1,-1 0 0,1 0 1,0 0-1,-1 0 0,3 0 1,4 2-92,-1-1 0,1 0-1,-1 0 1,1-1 0,0 0 0,-1 0 0,1-1 0,0 0 0,0 0 0,-1-1 0,1 0 0,0 0 0,-1-1-1,1 0 1,-1 0 0,1 0 0,-1-1 0,0-1 0,7-4 0,21-13-232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14371,'-6'-1'303,"0"1"0,0 0 0,0 1 1,0 0-1,0 0 0,0 0 0,0 0 0,1 1 0,-1 0 0,0 1 0,1-1 1,0 1-1,-1 0 0,1 0 0,0 0 0,0 1 0,1 0 0,-1 0 0,-4 6 0,-1 1-121,0 0-1,1 0 0,1 1 0,0 0 0,1 0 0,-12 26 0,17-33-139,1-1 1,-1 1 0,1 0 0,0 0 0,0 0-1,0 0 1,0 0 0,1 0 0,0 0-1,0 0 1,1 0 0,-1 0 0,2 6 0,-1-10-22,-1 1 1,1-1 0,0 1 0,-1-1-1,1 1 1,0-1 0,0 0 0,0 0 0,0 1-1,0-1 1,0 0 0,0 0 0,1 0 0,-1 0-1,0 0 1,1 0 0,2 1 0,-2-2 11,1 1 1,0 0-1,-1-1 0,1 1 1,0-1-1,0 0 1,-1 0-1,1 0 1,0-1-1,0 1 0,0 0 1,-1-1-1,4-1 1,3-1 76,0 0 0,0-1-1,-1 0 1,0-1 0,0 0 0,0 0 0,0-1 0,-1 0 0,7-7 0,-8 8-17,-1 0 0,-1-1-1,1 1 1,-1-1 0,0 0-1,0 0 1,-1-1 0,0 1-1,0-1 1,0 1 0,-1-1-1,3-10 1,-5 15-93,1 0 0,-1 0 1,0 0-1,0-1 0,0 1 0,0 0 0,0 0 1,0 0-1,0 0 0,-1 0 0,1 0 0,-1-1 1,1 1-1,-1 0 0,0 0 0,0 0 0,0 1 0,0-1 1,0 0-1,-1 0 0,1 1 0,0-1 0,-1 0 1,1 1-1,-1-1 0,0 1 0,1 0 0,-1 0 0,0-1 1,0 1-1,0 0 0,0 0 0,0 1 0,0-1 1,0 0-1,0 1 0,0-1 0,0 1 0,-4 0 1,0-1-162,1 1 0,0 0 0,-1 1 0,1-1 0,0 1 0,0 0 0,-1 0 0,1 1 0,0 0 0,0-1 0,0 2 1,1-1-1,-1 1 0,0-1 0,-4 5 0,1 1-224,0 0 1,0 0-1,1 1 0,1 0 1,-1 1-1,-9 19 0,4-1-479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11618,'4'-1'1369,"-1"1"-665,3 6-224,-5 5 1104,-1 5-495,-6 7-161,-1 0-24,-3 6-192,-1-2-80,-4-1-56,0-2-144,2-5-696,1-5 400,4-7-120,6-5-56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13787,'-4'3'1872,"6"-1"-1127,13-2-217,3 0 2192,8 0-1920,4 0-135,10 0-233,5-2-144,1 0-288,1-2-192,-8-1-585,-3-2 641,-15-1-112,-8-1-96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15939,'11'21'1849,"2"-8"-1161,12-7-216,3-3 752,11-2-255,3-2-185,2-6-936,1-3 416,-14-5-168,-4-9-96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16 16652,'0'-1'83,"-1"0"1,1 0 0,-1 0 0,0 0-1,1 0 1,-1 0 0,0 0 0,0 1-1,1-1 1,-1 0 0,0 0 0,0 1-1,0-1 1,0 1 0,0-1 0,0 1-1,0-1 1,0 1 0,0-1 0,0 1-1,0 0 1,0 0 0,-1 0 0,1 0-1,-2 0 1,-33-1 504,33 1-382,-4 1-93,0 0 1,0 0 0,-1 0-1,1 1 1,1 0 0,-1 1-1,0-1 1,0 1-1,1 1 1,0-1 0,-8 6-1,6-2-47,-1 0 1,1 0-1,1 1 0,-1 0 0,1 0 1,-11 19-1,9-13-49,1 1 1,1 0-1,1 1 0,0 0 1,1 0-1,0 0 0,1 1 1,1-1-1,-1 27 0,4-37-16,0-1 0,0 1-1,0-1 1,1 1 0,0-1 0,0 0-1,1 1 1,-1-1 0,1 0 0,3 7-1,-3-10 11,-1 0 0,0 0 0,1-1 0,-1 1 0,1 0-1,-1 0 1,1-1 0,0 1 0,0-1 0,0 1 0,0-1 0,0 0 0,0 0-1,0 0 1,0 0 0,1 0 0,-1 0 0,0-1 0,0 1 0,1-1-1,-1 0 1,1 1 0,-1-1 0,0 0 0,1 0 0,2-1 0,4-1 92,0 0 0,0 0 0,-1-1-1,1 0 1,-1-1 0,0 0 0,0 0 0,0-1 0,0 0 0,-1 0 0,10-9 0,-2 0 238,0-1 0,-1 0 0,-1 0 0,12-19 0,-19 25-119,-1-1-1,1 1 1,-1-1 0,-1-1-1,0 1 1,-1-1-1,0 1 1,3-23-1,-5 30-191,-1 0 0,0-1 0,1 1 0,-1 0 0,-1-1 0,1 1 0,0 0 0,-1-1 0,0 1 0,0 0 0,0 0 0,0 0 0,0 0 0,-1 0 0,1 0 0,-1 0 0,0 0 0,0 0 0,0 1 0,0-1 0,0 1 0,-1-1 0,1 1 0,-1 0 0,1 0 0,-1 0 0,0 0 0,0 0 0,0 1 0,0 0 0,0-1 0,0 1 0,-5-1 0,3 1-159,-1 0 0,1 1 0,0 0 0,-1 0 0,1 0 0,-1 0 0,1 1 0,0 0 0,-1 0 0,1 0 1,0 1-1,0 0 0,0 0 0,0 0 0,0 0 0,0 1 0,1 0 0,-1 0 0,1 0 0,0 1 0,0-1 0,0 1 0,0 0 0,1 0 0,-1 1 0,1-1 0,-3 7 0,-3 8-534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20036,'-15'30'1641,"2"2"-1201,-2-2-200,-5 6 648,-1 0-296,1-3-480,2-3-400,6-7-712,7-6-112,7-13 800,6-7-233,19-14-231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17300,'-7'0'130,"0"1"1,0 0-1,0 0 1,0 0-1,0 1 1,0 0-1,1 0 1,-1 1-1,1 0 1,0 0-1,-10 6 1,15-8-94,-18 10 122,0 1 1,1 1-1,1 0 0,1 1 1,-1 1-1,2 0 1,-19 25-1,26-30-101,0 1 0,1 0 0,0 0 0,1 1 0,1 0 1,-1 0-1,2 0 0,0 1 0,0-1 0,1 1 0,1 0 0,0 0 0,0 22 0,2-31-25,0 0 0,1 1 0,-1-1 0,1 0 0,0 0 0,0 0 0,0 0 1,1 1-1,-1-2 0,1 1 0,0 0 0,0 0 0,1-1 0,-1 1 0,1-1 0,0 1 0,0-1 0,5 4 0,-4-4 27,0 0 0,1-1 0,-1 1 0,1-1-1,-1-1 1,1 1 0,0 0 0,0-1 0,0 0 0,0 0 0,0-1-1,0 1 1,0-1 0,0 0 0,8-1 0,-4-1 112,0 1 0,-1-1 0,1-1-1,-1 0 1,0 0 0,0 0 0,0-1 0,0 0 0,8-6 0,-14 8-86,0 0 0,1 0 0,-1 0 0,0 0-1,0 0 1,0-1 0,0 1 0,0-1 0,-1 1 0,1-1 0,-1 1 0,2-6 0,-2 5-38,-1 1-1,0 0 1,1 0 0,-1 0-1,0 0 1,0 0-1,-1-1 1,1 1 0,0 0-1,-1 0 1,1 0 0,-1 0-1,0 0 1,0 0 0,0 0-1,0 0 1,0 0 0,0 0-1,0 1 1,-2-3 0,0 1-31,0 0 1,0 0-1,0 0 1,0 1-1,-1-1 1,1 1 0,-1-1-1,0 1 1,0 1-1,1-1 1,-1 0-1,0 1 1,-1 0-1,1 0 1,0 0 0,0 0-1,-7 0 1,6 1-17,0 0 1,-1 0-1,1 1 0,0-1 1,0 1-1,0 0 1,-1 1-1,1-1 1,0 1-1,1 0 0,-1 0 1,0 0-1,-7 6 1,5-1-92,6-5-44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14283,'-2'3'79,"-1"0"1,1 0-1,0 0 1,0 0-1,0 1 1,0-1-1,1 1 0,-1-1 1,1 1-1,0 0 1,0-1-1,0 1 1,1 0-1,-1 6 0,-2 8 88,-14 65 271,-7 114 0,11 89-487,9-151 158,-8 398 107,3-75 152,7 390 352,14-671-1369,-12-178 645,0 1 0,0 0 0,0 0 0,0 0 0,0 0 0,0 0 0,-1 0 0,1 0 0,0 0 0,0 0 0,0 0 0,0 0 0,0 0 0,0 0 0,0 0 0,0 0 0,0 0 0,-1 0 0,1 0 0,0 0 0,0 0 0,0 0 0,0 0 0,0 0 0,0 0 0,0 0 0,0 0 0,0 0 0,-1 0 0,1 0 0,0 0 0,0 0 0,0 1 0,0-1 0,0 0 0,0 0 0,0 0 0,0 0 0,0 0 0,0 0 0,0 0 0,0 0 0,0 0 0,0 0 0,-1 1 0,-4-13-63,-6-24-126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16476,'-2'-2'544,"0"1"0,1-1 0,-1 0 0,1 0 0,-1 0 0,1-1 0,0 1 0,-1 0 0,1-1 0,0 1 0,1 0 0,-2-5 0,3 7-443,0-1 0,0 1 0,0 0 0,0 0 0,0 0 0,0 1 0,1-1 0,-1 0 0,0 0 0,0 1 0,0-1 0,0 0 0,0 1 0,0-1 0,0 1 0,1 0 0,0 0 33,16 7-65,0-2-1,1-1 1,0 0 0,0-1-1,35 2 1,-8-3-884,60-6-1,-83 1 291,-1-1 0,1 0 0,42-14 1,-41 8-200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17244,'0'29'1856,"7"-11"-1240,12-12-208,8-6 1217,11-1-1001,7-6-392,8-2 8,7-10 24,-3-8-128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16436,'-2'-2'106,"1"0"1,-1 0-1,0 1 1,0-1-1,0 1 1,0-1-1,0 1 1,0 0-1,0 0 1,0 0-1,-1 0 1,1 0-1,0 0 1,-1 1-1,1-1 1,-1 1-1,1 0 1,-1-1-1,1 1 1,0 0-1,-1 1 1,1-1 0,-1 0-1,1 1 1,-1-1-1,-2 2 1,-3 0 20,1 1 0,0-1 1,0 1-1,0 1 1,0 0-1,0 0 1,-6 5-1,1 1-45,1 1 0,0 0 0,1 1 0,1 0-1,-1 1 1,2 0 0,0 0 0,1 1 0,-9 21 0,7-11-43,0 0-1,2 1 1,1 0 0,1 0-1,-2 26 1,7-41-35,-1-1 1,1 1-1,1 0 0,0 0 0,0-1 1,1 1-1,0-1 0,1 1 1,7 17-1,-8-24 11,0 1 1,0 0-1,0-1 1,0 0-1,1 1 0,-1-1 1,1 0-1,0-1 1,0 1-1,0 0 0,0-1 1,1 1-1,-1-1 0,1 0 1,-1 0-1,1-1 1,0 1-1,-1-1 0,1 0 1,0 1-1,0-2 1,0 1-1,0 0 0,0-1 1,0 0-1,7 0 1,-3-1 107,1-1 1,0 0 0,-1 0 0,1-1-1,-1 0 1,0 0 0,0-1-1,0 0 1,0-1 0,-1 1 0,1-2-1,-1 1 1,6-7 0,-9 8 7,0 0 1,0 0-1,0-1 1,-1 1-1,0-1 1,0 0-1,0 0 0,0 0 1,2-8-1,-4 9-35,0 1-1,0-1 0,-1 0 1,1 1-1,-1-1 0,0 0 1,0 1-1,0-1 0,0 0 0,-1 1 1,0-1-1,1 0 0,-1 1 1,-1-1-1,-1-4 0,1 4-53,0 1-1,-1 0 1,1 0-1,0 0 0,-1 0 1,0 0-1,0 0 1,0 1-1,0-1 1,0 1-1,0 0 0,0 0 1,-1 0-1,1 1 1,-1-1-1,0 1 0,1-1 1,-1 1-1,0 1 1,-4-2-1,6 2-146,-1-1 1,1 1-1,-1 0 0,0 0 1,1 0-1,-1 0 0,1 1 1,-1-1-1,1 1 0,-1-1 1,1 1-1,-1 0 0,1 0 1,-1 0-1,1 0 0,0 0 1,0 1-1,0-1 0,0 1 1,0 0-1,0-1 0,0 1 1,0 0-1,0 0 0,1 0 0,-1 0 1,1 0-1,0 0 0,-1 1 1,0 3-1,1-5 66,1-1 0,0 1 1,0 0-1,-1-1 0,1 1 0,0 0 0,0 0 1,0-1-1,0 1 0,0 0 0,0 0 0,0-1 0,0 1 1,0 0-1,0 0 0,0-1 0,0 1 0,1 0 0,-1 0 1,0-1-1,1 1 0,-1 0 0,0-1 0,1 1 0,-1-1 1,1 1-1,-1 0 0,1-1 0,-1 1 0,1-1 0,-1 1 1,1-1-1,0 1 0,0 0 0,18-3-818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17428,'-11'6'473,"1"1"0,0 0 1,0 1-1,0 0 0,1 1 1,1 0-1,-1 0 0,1 1 1,-8 13-1,5-6-341,1 0 0,0 1 1,2 0-1,0 1 0,-7 25 0,13-38-111,1 0 0,-1 1-1,1 0 1,1-1 0,-1 1 0,1-1-1,1 1 1,-1 0 0,3 12 0,-2-18-4,-1 1 1,1 0 0,0-1 0,-1 1 0,1 0 0,0-1-1,0 1 1,0-1 0,0 0 0,0 1 0,1-1 0,-1 0-1,0 1 1,1-1 0,-1 0 0,4 2 0,-3-2 14,0-1 0,1 1 1,-1 0-1,1-1 0,-1 0 0,1 1 1,-1-1-1,1 0 0,-1 0 0,1-1 1,-1 1-1,1 0 0,-1-1 1,1 0-1,3-1 0,3-1 96,-1-1 0,1-1 1,-1 1-1,1-2 0,-2 1 0,1-1 0,0 0 0,-1 0 0,0-1 0,-1 0 1,9-11-1,-7 7 53,0-1 1,-1 1-1,-1-1 1,1 0-1,-2 0 1,0-1 0,6-21-1,-10 27-148,1 0 0,-1 0 0,-1 0-1,0 1 1,0-1 0,0 0 0,0 0 0,-1 0 0,-2-8-1,2 13-87,1 0 0,-1 1 0,0-1 0,1 0 0,-1 1 0,0-1 0,0 1 0,0-1 0,0 1 0,0-1-1,0 1 1,-1 0 0,1-1 0,0 1 0,-1 0 0,1 0 0,-1 0 0,1 0 0,-1 0 0,1 0 0,-1 1 0,0-1-1,1 0 1,-1 1 0,0 0 0,0-1 0,1 1 0,-1 0 0,0 0 0,0 0 0,0 0 0,1 0 0,-1 0 0,0 0-1,0 1 1,1-1 0,-1 1 0,0-1 0,-2 2 0,1-1 30,-1 1-1,1-1 1,0 1 0,0-1-1,0 1 1,0 0 0,0 1-1,0-1 1,0 0 0,1 1-1,-1-1 1,1 1 0,0 0-1,-3 5 1,-1 3-414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20428,'-3'13'1345,"-16"10"-1161,-4 6-120,-4 7 232,0 2-96,-5 5-176,2-1-248,3-3-600,2-2-185,4-16 761,5-6-144,3-23-200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15123,'-7'1'330,"1"0"0,-1 1 0,0-1 0,1 2 0,0-1 0,0 1 0,-1-1 0,2 2 0,-1-1 1,0 1-1,-8 7 0,6-5 42,1 0 0,0 1 0,1 0 1,-1 1-1,2 0 0,-1-1 1,-6 14-1,10-18-307,1-1-1,0 1 1,0 0-1,0 0 1,0 0-1,0 0 1,0 0-1,1 0 1,0 0-1,-1 0 1,1 0-1,0 0 1,1 5-1,0-7-46,-1 0-1,1 0 1,-1 1-1,1-1 1,0 0 0,0 0-1,-1 0 1,1 0-1,0 0 1,0 0-1,0 0 1,0 0-1,0 0 1,0-1-1,0 1 1,0 0-1,1-1 1,-1 1-1,0-1 1,0 1-1,0-1 1,1 0-1,-1 1 1,0-1-1,1 0 1,-1 0-1,0 0 1,1 0-1,-1 0 1,0 0 0,1 0-1,-1 0 1,2-1-1,5-1 84,1 0 0,0 0 0,-1-1-1,1-1 1,-1 1 0,0-1 0,0-1 0,-1 0 0,1 0 0,-1 0-1,0-1 1,0 0 0,-1 0 0,0 0 0,0-1 0,0 0 0,-1 0-1,0-1 1,0 0 0,-1 0 0,0 0 0,-1 0 0,4-10 0,-7 16-93,1-1 0,-1 1 1,1 0-1,-1-1 1,0 1-1,0 0 1,0-1-1,-1 1 0,1 0 1,-1-1-1,1 1 1,-1 0-1,0 0 1,1-1-1,-1 1 0,0 0 1,0 0-1,-3-4 1,3 5-49,-1 0 1,1 0 0,0 0-1,-1 1 1,1-1 0,-1 0-1,1 0 1,-1 1 0,1-1 0,-1 1-1,1-1 1,-1 1 0,0 0-1,1 0 1,-1 0 0,0 0-1,1 0 1,-1 0 0,0 0-1,1 0 1,-1 0 0,1 1-1,-1-1 1,0 1 0,1-1-1,-1 1 1,1 0 0,-3 1-1,-3 3-132,0-1 0,1 2 0,0-1 0,-1 1 0,2-1 0,-1 2 0,1-1 0,0 1 0,0 0 0,1 0 0,-1 0 0,2 0 0,-1 1 0,1-1 0,0 1 0,-3 16 0,3 4-332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26 16067,'-15'23'1010,"-19"36"0,30-50-843,0 0 1,0 1-1,1-1 1,0 1-1,1-1 1,0 1-1,0 15 1,1-24-137,1 0 1,0 0 0,0 0-1,0 0 1,0 0-1,0 0 1,0 1-1,0-1 1,1 0 0,-1 0-1,0 0 1,0 0-1,1 0 1,-1 0 0,1 0-1,-1 0 1,1 0-1,-1 0 1,1 0 0,0-1-1,0 1 1,-1 0-1,1 0 1,0 0-1,0-1 1,0 1 0,0 0-1,1 0 1,1 0 27,-1-1 0,0 0 1,1 0-1,-1 0 0,0 0 0,1 0 1,-1 0-1,0 0 0,1-1 0,-1 1 1,0-1-1,5-1 0,5-3 227,0-1-1,-1 0 1,21-15-1,-16 9 114,-1-1-1,18-19 1,-26 25-269,-1 0 0,-1 0 0,1-1 1,-1 0-1,0 0 0,7-17 1,-11 24-125,-1-1 0,1 1 1,0-1-1,-1 1 1,0-1-1,1 1 0,-1-1 1,0 0-1,0 1 1,0-1-1,0 1 1,0-1-1,0 1 0,0-1 1,0 0-1,-1 1 1,1-1-1,-1 1 0,1-1 1,-1 1-1,0-1 1,1 1-1,-1 0 0,0-1 1,0 1-1,0 0 1,0 0-1,0-1 1,0 1-1,0 0 0,0 0 1,-1 0-1,1 0 1,0 1-1,-1-1 0,1 0 1,-1 0-1,1 1 1,-1-1-1,1 1 1,-1-1-1,1 1 0,-3 0 1,-7-2-164,-1 0 0,1 1 0,-1 1 0,-19 1 0,24-1 75,-23 2-100,1-1-89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17 18332,'-17'-13'1600,"-8"12"-1192,-5-2-176,-4 17 881,-5 15-697,2 10-40,0 7-112,5 7-192,8 4-40,8 3 16,6 0-64,9-2-256,3-5-232,16-6-440,7-7-201,14-13 841,6-8-232,5-17-200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17356,'2'1'1680,"0"8"-1232,-2 8-240,-2 6 992,0 12-687,-3 3-161,2 10-288,1 2-96,-3-3-176,0-1-176,0-6-337,0-6-207,0-6 672,-1-11-232,-2-16-80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12027,'3'-12'399,"0"0"1,1 1 0,0 0 0,1 0 0,1 0 0,-1 1 0,2-1 0,-1 1 0,1 1 0,1-1-1,0 1 1,0 0 0,1 1 0,0 0 0,0 1 0,1 0 0,0 0 0,0 1 0,1 0 0,0 1 0,0 0-1,0 0 1,0 2 0,1-1 0,0 1 0,-1 1 0,1 0 0,15 0 0,-22 2-357,-1 0 1,0 0 0,0 0-1,1 1 1,-1 0-1,0 0 1,0 0-1,0 0 1,0 1 0,0 0-1,0-1 1,0 1-1,0 1 1,-1-1 0,1 0-1,-1 1 1,7 6-1,-8-6-37,0 0 1,0 0-1,0 0 0,0 1 0,0-1 0,-1 1 0,1-1 0,-1 1 0,0-1 0,0 1 0,0 0 0,-1 0 0,1-1 0,-1 1 0,0 0 0,0 0 0,0 0 0,-1 0 0,1-1 0,-3 7 0,-1 2 21,-1 0 0,0-1 1,-1 0-1,0 0 1,0 0-1,-2-1 1,-9 13-1,4-7 34,-16 29-1,25-40-70,2 1 0,-1 0-1,1 0 1,0 0 0,0 0 0,1 0 0,-1 0 0,2 0-1,-2 10 1,2-13-81,1 0 0,-1 1 0,0-1 0,1 0 0,0 0 0,0 0 0,0 0 0,0 0 0,0 0 0,0 0 0,1 0 0,0 0 0,-1-1 0,1 1 0,0 0 0,0-1 0,1 0 0,-1 1 0,4 2 0,-2-2-31,1-1 0,-1 1 0,1 0 1,-1-1-1,1 0 0,0 0 0,0-1 0,0 1 1,0-1-1,0 0 0,9 0 0,23-2-557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41 13891,'-1'-1'122,"1"-1"0,0 1 0,0-1 0,-1 1 0,1 0 0,0-1 0,0 1 0,0 0 0,1-1 0,-1 1 0,0-1-1,0 1 1,1 0 0,0-3 0,0 3-80,1 0-1,-1 0 0,0 0 0,1 1 1,-1-1-1,1 0 0,-1 1 1,1-1-1,-1 1 0,1-1 0,-1 1 1,1 0-1,0 0 0,1-1 0,64-5 737,132 3 0,-138 4-645,956 66 314,-972-63-449,175 20-7,-166-15-1,102 29 0,-138-32-4,-1 1 0,0 0 0,0 1 0,-1 1 0,-1 1 0,23 16 0,-31-20 4,0 1 0,0 0 0,0 0 0,-1 0 0,0 1 0,0 0 0,-1 0 0,0 0 0,0 1 0,-1-1-1,0 1 1,-1 0 0,4 17 0,-3-5-13,-2-1-1,0 1 0,-2-1 1,-2 26-1,-15 83-28,8-68 45,-19 153-28,1 350 0,31-427 32,6-1 1,6 0-1,58 229 1,75 68-99,-138-403 68,-10-28 32,56 162-136,-50-139 93,-2 1 1,0-1-1,-1 1 1,0 42-1,-4-61 42,-1-1-1,1 0 0,-1 0 1,0 0-1,0 0 0,-1 0 0,0 0 1,0 0-1,0 0 0,-1-1 1,0 1-1,0-1 0,-7 9 0,5-8 7,0-1-1,-1 0 0,0 0 1,0-1-1,0 1 0,0-1 0,-1-1 1,0 1-1,1-1 0,-1 0 0,-9 2 1,-23 6 26,0-2 0,-58 6 0,-83-1 20,-203-13 351,0-26 212,-100-3 148,351 26-574,-215 26 1,236-4-118,-21 1-677,126-21 534,7-3 38,12-5-38,28-6-115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18028,'-2'0'85,"1"0"0,-1 1 1,1-1-1,0 1 0,-1-1 0,1 1 0,0 0 1,-1-1-1,1 1 0,0 0 0,0 0 0,0 0 1,0 0-1,0 0 0,0 0 0,0 0 1,0 0-1,0 1 0,0-1 0,0 0 0,1 0 1,-1 1-1,1-1 0,-1 0 0,1 1 1,-1-1-1,1 1 0,0-1 0,-1 1 0,1-1 1,0 1-1,0-1 0,1 2 0,-1-1-68,1 0 0,0-1 0,0 1 0,0 0 0,0-1 0,1 1 0,-1-1 0,0 1 0,1-1 0,-1 0 0,1 1 0,-1-1 0,1 0 0,-1 0-1,1 0 1,0 0 0,0 0 0,-1-1 0,1 1 0,0-1 0,0 1 0,0-1 0,0 1 0,0-1 0,3 0 0,4 1 93,0-1 0,0-1 0,0 1 0,0-1-1,16-4 1,-22 4-7,0 0 1,0 1-1,0-1 0,-1 0 0,1 0 0,0-1 0,0 1 0,-1-1 0,1 1 0,-1-1 0,0 0 0,1 0 0,-1 0 1,0 0-1,0 0 0,0 0 0,0-1 0,0 1 0,-1 0 0,1-1 0,1-4 0,-3 6-68,0 1 0,0-1 0,0 0 0,0 0 1,0 1-1,0-1 0,0 0 0,0 0 0,0 1 0,0-1 0,0 0 0,-1 0 0,1 1 0,0-1 0,-1 0 0,1 1 0,0-1 1,-1 0-1,1 1 0,-1-1 0,1 1 0,-1-1 0,1 0 0,-1 1 0,1-1 0,-1 1 0,0 0 0,1-1 0,-1 1 0,0-1 0,1 1 1,-1 0-1,0 0 0,0-1 0,1 1 0,-1 0 0,0 0 0,0 0 0,1 0 0,-1 0 0,0 0 0,0 0 0,1 0 0,-2 0 0,-3 0 10,0 0-1,0 0 0,1 1 1,-1 0-1,0-1 0,-5 3 1,0 1-70,1 1 0,0-1 0,0 2 0,0-1 1,0 1-1,-10 10 0,15-12-98,0-1 0,0 1 1,0 0-1,1 0 0,0 1 0,-1-1 1,1 1-1,1-1 0,-1 1 0,1 0 0,0 0 1,0 0-1,-2 10 0,4-14 59,0-1-1,-1 1 1,1 0-1,0 0 1,0 0-1,0-1 1,0 1-1,1 0 1,-1 0 0,0 0-1,0 0 1,0-1-1,1 1 1,-1 0-1,0 0 1,1-1-1,-1 1 1,0 0-1,1-1 1,-1 1-1,1 0 1,0-1 0,-1 1-1,1-1 1,-1 1-1,2 0 1,0 0-11,-1 0 1,1-1-1,0 1 0,-1-1 1,1 0-1,0 1 1,-1-1-1,1 0 1,0 0-1,0 0 1,3-1-1,3 0-118,1-1 0,-1 0 0,1 0 0,7-4-1,27-14-650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164 192 12347,'-4'3'250,"-69"58"2645,64-53-2297,1 1-1,0 0 1,0 0-1,1 0 1,-10 19-1,16-25-537,0-1 0,0 0 0,0 1 0,0-1 0,1 1 0,-1-1 0,1 1 0,0-1 0,0 1 0,0-1 0,0 1 0,0-1 0,0 1-1,1-1 1,-1 1 0,1-1 0,0 1 0,0-1 0,0 1 0,0-1 0,0 0 0,0 0 0,2 3 0,4 5-42,1-1 1,0-1-1,17 16 1,1 1-17,-14-12 11,-2 1-1,1 0 0,-2 1 0,0 0 0,-1 1 0,0 0 0,9 30 0,-14-37-4,0 0-1,-1 0 0,0 1 0,0-1 0,-1 0 0,-1 0 1,0 1-1,0-1 0,0 0 0,-1 1 0,-1-1 0,0 0 0,0 0 1,0 0-1,-1 0 0,-6 11 0,5-13 60,-1-1 1,0 0-1,0 0 0,0-1 0,-1 1 0,1-1 1,-1 0-1,-1-1 0,1 1 0,-1-1 1,0 0-1,0-1 0,0 0 0,-8 3 0,12-5-26,0 0 0,0-1 1,0 1-1,0-1 0,0 1 0,0-1 0,0 0 0,0 0 0,-1-1 0,1 1 0,0 0 0,0-1 0,0 0 0,0 0 0,-5-2 0,6 1-26,0 1 1,-1-1 0,1 0 0,0 0 0,0 0 0,0-1 0,0 1-1,0 0 1,0-1 0,1 1 0,-1-1 0,1 0 0,0 1 0,0-1 0,0 0-1,0 0 1,0 0 0,1 0 0,-1-4 0,-1-5-74,2-1 0,-1 1 0,2-1 0,-1 0-1,2 1 1,0-1 0,0 1 0,8-23 0,-1 10-105,1 0 1,2 0-1,16-26 0,-17 34 101,1 0 0,1 0 0,0 1 0,1 1 0,1 0 0,0 1 0,19-13-1,1 3 83,2 1 0,54-24 0,-85 44-16,3-1 61,0 0 0,0 0-1,-1-1 1,1 0-1,-1-1 1,0 0-1,0 0 1,8-10-1,-16 16-36,1-1 0,-1 1 0,1-1-1,-1 0 1,1 0 0,-1 1 0,0-1-1,1 0 1,-1 0 0,0 1 0,0-1-1,1 0 1,-1 0 0,0 0 0,0-1-1,-6-5 482,4 7-457,0-1-1,1 1 1,-1 0 0,0 0 0,1 0-1,-1 0 1,0 0 0,1 0 0,-1 0 0,1 1-1,-1-1 1,-3 2 0,1 0-20,-1 1 0,1 0 0,0 0 0,0 1 0,0-1 0,0 1 0,1 0 0,0 0 0,-1 0 0,1 0 0,1 1 0,-5 6 0,6-8-38,0-1-1,0 0 1,1 1 0,-1-1 0,0 1 0,1-1-1,-1 1 1,1-1 0,0 1 0,0-1 0,0 1-1,0 3 1,1-5 1,-1 0 1,0 1-1,1-1 1,0 0-1,-1 1 1,1-1-1,0 0 0,-1 0 1,1 1-1,0-1 1,0 0-1,0 0 0,0 0 1,0 0-1,0 0 1,1 0-1,-1-1 0,0 1 1,0 0-1,1 0 1,-1-1-1,3 1 0,0 0 12,0 0 1,0 0-1,0-1 0,1 1 0,-1-1 0,0 0 0,1-1 0,-1 1 0,0-1 0,0 1 1,0-1-1,1-1 0,-1 1 0,0-1 0,7-3 0,1-2 99,1 0-1,-1 0 1,16-15 0,-14 10 49,0-1 0,-1-1 0,-1 0 0,-1 0 0,0-2 0,0 1 0,-2-1 0,0 0 0,-1-1 1,0 0-1,-1-1 0,7-29 0,-14 42-121,1 0 0,-1 0-1,0 1 1,0-1 0,0 0 0,-1 0 0,-1-6 0,2 10-32,0 0 0,0 1 1,0-1-1,-1 0 0,1 0 1,0 0-1,-1 1 0,1-1 1,0 0-1,-1 0 1,1 1-1,-1-1 0,1 0 1,-1 1-1,0-1 0,1 1 1,-1-1-1,0 1 0,1-1 1,-1 1-1,0-1 0,0 1 1,1 0-1,-1-1 0,0 1 1,0 0-1,0-1 0,1 1 1,-1 0-1,0 0 0,0 0 1,0 0-1,0 0 0,1 0 1,-1 0-1,0 0 0,0 0 1,0 1-1,0-1 0,1 0 1,-1 0-1,0 1 0,0-1 1,1 0-1,-1 1 0,0-1 1,0 1-1,0 0 0,-7 4 2,1 0 0,0 1 0,0 0-1,1 0 1,0 1 0,0 0 0,0 0 0,-8 14-1,1 1-4,1 0 0,-9 24 0,17-37-91,1 1 0,-1-1 0,2 1 0,-1 0 1,2 0-1,-1 0 0,0 13 0,2-20-7,1 0 1,-1 1 0,0-1-1,1 0 1,0 0-1,-1 0 1,1 0-1,0 0 1,1 0 0,-1 0-1,1 0 1,-1-1-1,1 1 1,0 0-1,0-1 1,0 1 0,0-1-1,0 0 1,0 0-1,1 0 1,-1 0-1,1 0 1,0 0 0,-1-1-1,1 1 1,6 1-1,19 6-458,3-6-215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20068,'2'1'112,"-1"0"-1,0-1 0,1 1 1,-1-1-1,0 0 0,1 0 1,-1 1-1,1-1 1,-1 0-1,1 0 0,-1 0 1,0 0-1,1-1 0,-1 1 1,1 0-1,-1-1 0,0 1 1,2-1-1,27-14 221,-20 9-56,59-34 815,-2-3 0,71-59 0,-98 68-818,-1-1 1,-2-2-1,-2-1 1,42-60 0,-57 68-148,-15 19-62,-10 14-26,-10 15-17,-14 26-377,3 2 0,1 1 0,3 2 0,-17 50 0,37-91 28,-10 33-612,11-38 864,0-1 0,1 1 1,0 0-1,-1-1 0,1 1 0,0 0 0,0-1 0,1 1 0,-1-1 0,0 1 0,1 0 1,1 3-1,7 1-631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 19108,'1'-1'115,"0"1"1,0-1-1,-1 1 0,1-1 0,0 1 0,0 0 1,0-1-1,0 1 0,0 0 0,0 0 1,0 0-1,0 0 0,0 0 0,0 0 1,0 0-1,0 0 0,0 0 0,0 0 1,0 1-1,0-1 0,0 0 0,0 1 0,0-1 1,0 0-1,-1 1 0,1-1 0,0 1 1,0 0-1,0-1 0,-1 1 0,1 0 1,0-1-1,-1 1 0,1 0 0,-1 0 1,1-1-1,0 3 0,3 3 215,0 0 0,-1 1-1,6 13 1,-8-16-273,5 13 14,0 0 0,-2 0 0,0 1 0,-1 0 1,0 0-1,-2 0 0,0 0 0,-2 25 0,-2-18-91,-1 0 0,-1 0 0,-1 0 0,-1-1 0,-14 32-1,-5-3-394,-3-1-1,-1-1 1,-3-1-1,-52 60 1,-51 54-396,72-90 218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85 12195,'34'-30'2533,"-32"28"-2198,1-1-1,-1 1 0,0-1 1,0 1-1,-1-1 1,1 0-1,-1 0 1,1 0-1,-1 0 0,0 0 1,2-5-1,-3 7-248,-1 0 0,1 0 0,0 1-1,0-1 1,0 0 0,-1 1-1,1-1 1,0 0 0,-1 1 0,1-1-1,0 0 1,-1 1 0,1-1 0,-1 0-1,1 1 1,-1-1 0,1 1 0,-1-1-1,0 1 1,1 0 0,-1-1-1,1 1 1,-1-1 0,0 1 0,0 0-1,1 0 1,-1-1 0,0 1 0,1 0-1,-1 0 1,0 0 0,0 0 0,1 0-1,-1 0 1,0 0 0,-1 0 0,-29 2 742,20 1-735,0 1 0,1 0 1,0 1-1,0 0 0,0 0 0,0 1 0,-15 13 0,6-3-83,1 1 0,-24 28 0,33-35-13,0 2 0,1-1 0,0 1 0,1 1-1,1-1 1,0 1 0,0 0 0,-4 17 0,10-29 0,0 1 0,-1-1 0,1 1 0,0-1 0,0 1 0,0-1 0,0 1 1,0-1-1,0 1 0,0 0 0,0-1 0,1 1 0,-1-1 0,0 1 0,1-1 0,1 3 0,-2-4-1,1 1 0,-1 0 0,1-1 1,0 1-1,0 0 0,-1-1 0,1 1 0,0-1 0,0 1 0,0-1 0,0 0 1,-1 1-1,1-1 0,0 0 0,0 1 0,0-1 0,0 0 0,0 0 1,0 0-1,1 0 0,3 0-5,-1-1-1,1 0 1,0 0 0,-1 0 0,1 0 0,-1-1 0,1 1 0,-1-1-1,5-3 1,11-7 12,-1-1-1,0-1 1,-1-1-1,30-31 1,56-76 699,-79 89-302,-25 33-395,0 0 0,0 1 0,0-1 1,0 0-1,0 0 0,0 0 0,0 0 0,0 0 0,0 0 0,0 0 0,0 0 0,0 0 0,0 0 0,0 0 1,0 0-1,0 0 0,0 0 0,0 0 0,0 1 0,0-1 0,0 0 0,0 0 0,1 0 0,-1 0 0,0 0 0,0 0 1,0 0-1,0 0 0,0 0 0,0 0 0,0 0 0,0 0 0,0 0 0,0 0 0,0 0 0,0 0 0,0 0 1,0 0-1,0 0 0,0 0 0,1 0 0,-1 0 0,0 0 0,0 0 0,0 0 0,0 0 0,0 0 0,0 0 1,0 0-1,0 0 0,0 0 0,0 0 0,0 0 0,0 0 0,0 0 0,0 0 0,0 0 0,0 7 76,-13 32 116,4-16-116,-5 30 0,13-46-142,-1-1-1,2 0 0,-1 1 0,1-1 0,0 1 0,0-1 0,1 0 0,0 1 0,3 10 0,-4-16 0,1 1-1,-1-1 1,1 0-1,0 0 1,0 1-1,-1-1 1,1 0-1,0 0 1,0 0-1,0 0 1,0 0-1,0 0 1,1-1-1,-1 1 1,0 0-1,0 0 1,1-1-1,-1 1 1,0-1-1,1 1 1,-1-1-1,0 0 1,1 1-1,-1-1 1,0 0-1,1 0 1,-1 0-1,1 0 1,-1 0-1,1 0 0,-1 0 1,0-1-1,1 1 1,-1-1-1,2 0 1,2 0-33,0-1 1,0 1-1,0-1 1,0-1 0,-1 1-1,1-1 1,-1 0-1,7-5 1,9-16-455,-2-7-71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1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13971,'23'75'5872,"-9"-26"-4614,-5-18-1042,-1 1 1,-1 1 0,-2-1-1,-2 1 1,-1 0-1,-1-1 1,-7 65 0,-1-53-186,-2-1 1,-2 0 0,-1 0-1,-3-1 1,-26 55 0,25-63-202,-1-1 0,-1 0 1,-2-2-1,-2 0 1,0-1-1,-43 42 1,14-26-79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16027,'3'-29'5876,"-3"29"-5821,-5 16 1173,-17 63-999,5 0-1,-13 131 1,31-196-629,-1-12 195,1 0-1,-1 1 1,0-1 0,0 0 0,0 0-1,0 1 1,0-1 0,-1 0-1,1 1 1,-2 1 0,2-4 186,0 0 1,0 0 0,0 0-1,-1 0 1,1 0-1,0 0 1,0 0-1,0 0 1,0 0-1,-1 0 1,1 0-1,0 0 1,0 0 0,0 0-1,-1 0 1,1 0-1,0 0 1,0 0-1,0 0 1,0 0-1,0-1 1,-1 1 0,1 0-1,0 0 1,0 0-1,0 0 1,0 0-1,0 0 1,0-1-1,-1 1 1,1 0 0,0 0-1,0 0 1,0 0-1,0-1 1,0 1-1,0 0 1,0 0-1,0 0 1,0 0-1,0-1 1,0 1 0,0 0-1,0 0 1,0 0-1,0-1 1,0 1-1,0 0 1,0 0-1,0 0 1,0-1 0,-1-2-182,-5-13-619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17044,'0'-5'209,"0"1"1,0 0-1,0-1 1,0 1-1,0-1 1,1 1-1,0 0 1,0-1 0,0 1-1,1 0 1,-1 0-1,1 0 1,0 0-1,0 0 1,1 0-1,-1 0 1,1 1-1,-1-1 1,1 1 0,0 0-1,4-4 1,5-2 131,0-1 1,0 2-1,0-1 0,1 2 1,15-7-1,-15 8-256,0 1-1,1 1 0,-1 0 0,1 0 0,-1 2 0,1 0 0,0 0 1,0 1-1,0 1 0,1 1 0,-1 0 0,14 3 0,-19-3-77,0 1-1,0 0 1,0 1-1,0 0 1,-1 0-1,1 1 1,-1 0-1,0 1 0,0 0 1,0 0-1,-1 0 1,0 1-1,0 0 1,0 1-1,-1 0 1,0 0-1,0 0 0,-1 0 1,7 12-1,-11-17-4,0 1 0,0-1 0,-1 0 0,1 0 0,0 0 0,-1 1 0,1-1 0,-1 0 0,0 1-1,0-1 1,0 0 0,0 1 0,0-1 0,0 0 0,-1 1 0,1-1 0,-2 4 0,0-2 9,1-1 1,-1 1-1,-1-1 1,1 0-1,0 0 1,-1 0-1,1 0 1,-1 0-1,-6 4 1,-4 2 41,0 0 1,-1-1-1,0-1 1,-17 6-1,30-12-50,-34 11-577,-52 13 0,73-22-643,17-3 788,5 0-149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38 15811,'16'-23'2242,"-13"12"-1131,-3 10-1057,0 1 0,0 0 0,0 0 0,-1-1 0,1 1-1,0 0 1,0 0 0,-1 0 0,1-1 0,0 1 0,-1 0 0,1 0-1,0 0 1,-1 0 0,1 0 0,0 0 0,-1 0 0,1-1 0,0 1-1,0 0 1,-1 0 0,1 0 0,0 0 0,-1 1 0,1-1 0,0 0-1,-1 0 1,1 0 0,0 0 0,-1 0 0,1 0 0,0 0 0,-1 0-1,1 1 1,0-1 0,-4 2 152,0-1-1,0 1 1,0 0-1,1 0 1,-1 1 0,1-1-1,-1 1 1,1 0-1,-5 5 1,-28 37 299,22-26-307,-111 163 322,104-144-404,1 0 0,2 2 0,-15 47 1,28-74-121,2 1 0,0 0 0,0 1 0,1-1 0,1 0 0,1 21 0,0-31-74,1 0 1,-1 0-1,1 0 1,0 0-1,0 0 1,1 0-1,-1 0 1,1 0-1,0-1 1,0 1-1,4 5 1,-4-6-38,0-1 0,0 0 1,0 0-1,1-1 0,-1 1 1,1 0-1,-1-1 0,1 1 1,0-1-1,-1 0 0,1 0 1,0 0-1,0-1 0,0 1 1,0 0-1,0-1 0,0 0 1,3 0-1,0 0-2,0-1 0,1 0-1,-1 0 1,-1-1 0,1 1 0,0-1-1,0-1 1,-1 1 0,6-4 0,28-14-697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17012,'3'-2'338,"13"-12"1379,-11 14-796,-7 10-31,-25 46 194,-2-1 0,-42 59 0,40-67-730,-62 96-1084,106-174-1002,7-1 1195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4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 20332,'-3'72'2918,"-2"146"-2587,7-166-316,2-1 0,13 65 0,-16-111-23,0 0-1,1 0 0,-1 1 1,5 7-1,-5-12-1,-1 0-1,0-1 1,1 1-1,-1 0 1,0-1-1,1 1 1,-1 0-1,1-1 1,-1 1-1,1-1 1,-1 1-1,1-1 1,-1 1-1,1-1 1,-1 0-1,1 1 1,0-1-1,-1 0 1,1 1-1,0-1 1,-1 0-1,1 0 1,0 1-1,-1-1 1,1 0-1,0 0 1,-1 0-1,1 0 1,0 0-1,0 0 1,-1 0-1,1 0 1,0 0-1,-1-1 1,1 1-1,0 0 1,-1 0-1,1-1 1,0 1-1,-1 0 1,1-1-1,0 1 1,-1-1-1,1 1 1,-1 0-1,1-1 1,-1 1-1,1-1 1,0-1-1,4-3-121,-1 0 0,0-1-1,0 0 1,0 0 0,-1 0-1,5-13 1,13-44-615,-16 47 556,24-87-293,-6 0 0,16-156 0,-37 239 1090,-2 23 186,-4 32 210,2 30-549,2-1-1,3 1 1,3-1-1,3 0 1,20 79-1,-28-141-473,7 44-608,-8-45 589,1 0 0,-1 0-1,0 0 1,0 0 0,0 0-1,-1 0 1,1 0 0,0 0-1,0 0 1,0-1 0,-1 1-1,1 0 1,-1 0-1,1 0 1,0 0 0,-1-1-1,0 2 1,0-1-2,0-1-1,1 0 0,-1 0 1,0 0-1,0 0 1,1 1-1,-1-1 1,0 0-1,1 0 1,-1 0-1,0-1 1,0 1-1,1 0 1,-1 0-1,0 0 1,1 0-1,-1-1 1,0 1-1,1 0 0,-1-1 1,0 1-1,1 0 1,-1-1-1,0 1 1,1-1-1,-1 0 1,-6-5-159,0 0 0,0 0 1,1-1-1,0 1 0,-9-14 1,-24-43-180,31 49 355,-10-17 714,1-1 1,-25-66-1,44 97 230,4 5-342,16 11-91,1 0-267,-11-8-178,0-1-1,1 0 0,0-1 1,0-1-1,0 0 0,1 0 1,0-2-1,-1 0 0,24 1 1,-26-3-32,0 0-1,0 0 1,1-2 0,-1 1 0,0-2 0,-1 1 0,1-1 0,0-1 0,-1 0-1,0 0 1,0-1 0,15-10 0,-18 9 2,-4 4-4,1 0 1,-1-1-1,0 1 0,0 0 1,1 0-1,4-1 0,-8 3-4,1 0 0,0-1 1,-1 1-1,1 0 0,0 0 0,-1 0 0,1 0 0,0 0 0,-1 0 0,1 1 0,0-1 0,0 0 0,-1 0 0,1 0 0,0 1 0,-1-1 0,1 0 1,-1 1-1,1-1 0,0 0 0,-1 1 0,1-1 0,-1 1 0,1-1 0,-1 1 0,1-1 0,-1 1 0,0-1 0,1 1 0,-1 0 0,1-1 1,-1 1-1,0 0 0,0-1 0,1 1 0,-1 0 0,0-1 0,0 1 0,0 0 0,0 0 0,7 24 80,-4-10-37,1-1 1,0 0-1,1 0 0,8 13 1,-11-23-32,0-1 0,0 1 0,1-1 0,-1 0 0,1 1 1,0-1-1,0-1 0,0 1 0,0 0 0,0-1 0,1 1 0,-1-1 1,1 0-1,0 0 0,0-1 0,-1 1 0,1-1 0,0 1 0,5 0 1,-1-1 21,1 0 0,-1-1 0,0 0 1,1 0-1,-1-1 0,0 0 0,10-2 1,55-20 253,-54 16-166,0 1 0,32-6 0,-48 11-120,-1 1 1,1 0 0,-1 0-1,1 0 1,0 0-1,-1 0 1,1 0 0,-1 1-1,1-1 1,-1 1-1,1 0 1,-1 0 0,1 0-1,-1 0 1,0 0-1,1 1 1,2 2 0,0 0 34,0 1 1,0 1 0,0-1 0,6 12 0,-6-11-95,-1 1 1,1-1-1,9 9 1,-12-13-12,0-1 1,0 1 0,0-1-1,0 0 1,0 1-1,0-1 1,1 0-1,-1 0 1,0-1-1,1 1 1,-1 0-1,1-1 1,-1 1 0,1-1-1,2 0 1,-3 0-61,0 0 1,0 0 0,0-1 0,0 1 0,-1 0-1,1-1 1,0 0 0,-1 1 0,1-1-1,0 0 1,-1 0 0,1 0 0,-1 0 0,1 0-1,-1 0 1,1-1 0,-1 1 0,0 0-1,0-1 1,0 1 0,2-2 0,-1-2-34,1 0 1,-1 1-1,0-1 1,0 0-1,0 0 1,1-7-1,2-25-807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16876,'-53'132'3290,"32"-86"-1713,-18 64 1,34-94-1458,2 0 1,0 1-1,0-1 0,2 1 1,0 0-1,1 0 0,4 33 1,0-14-1655,-4-36 1542,0 1-1,0-1 1,0 0-1,0 0 1,0 0-1,0 0 1,0 0 0,0 0-1,0 1 1,0-1-1,-1 0 1,1 0-1,0 0 1,0 0-1,0 0 1,0 0-1,0 0 1,0 0-1,0 0 1,-1 1 0,1-1-1,0 0 1,0 0-1,0 0 1,0 0-1,0 0 1,0 0-1,-1 0 1,1 0-1,0 0 1,0 0-1,0 0 1,0 0 0,0 0-1,-1 0 1,1 0-1,0 0 1,0 0-1,0 0 1,0 0-1,0 0 1,0-1-1,-1 1 1,1 0 0,0 0-1,0 0 1,0 0-1,0 0 1,0 0-1,0 0 1,0 0-1,0 0 1,-1-1-1,1 1 1,0 0-1,0 0 1,0 0 0,0 0-1,0 0 1,0 0-1,0-1 1,0 1-1,0 0 1,0 0-1,0 0 1,0 0-1,0 0 1,-7-9-234,-1-2 10</inkml:trace>
  <inkml:trace contextRef="#ctx0" brushRef="#br0" timeOffset="1">1 310 17524,'0'-1'1848,"6"-2"-1120,1 0-320,6 0 889,3 1-249,4 2-512,3-2-568,-2 1 96,-2 5-64,-5 5-152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 15139,'4'-8'3929,"-10"16"-954,-1 9-2664,1 0 1,0 0-1,1 1 0,1 0 0,1-1 0,-2 27 0,5-42-309,0 0 0,0 0 0,0 1 0,0-1 0,0 0 0,1 0 1,-1 0-1,0 0 0,1 1 0,0-1 0,0 0 0,-1 0 0,1 0 0,0 0 0,0 0 0,1 0 0,-1-1 0,3 4 0,-2-4 10,-1 0-1,1 0 1,0 0 0,-1 0-1,1 0 1,0-1-1,0 1 1,0-1 0,-1 1-1,1-1 1,0 0-1,0 0 1,0 0 0,0 0-1,0 0 1,0 0 0,2-1-1,5-1 55,-1 0 0,0-1 0,0 0-1,0-1 1,-1 1 0,1-1 0,-1-1 0,9-6-1,-3 0 95,-1-1 0,0 1 0,0-2 0,-1 0 1,-1 0-1,0-1 0,-1 0 0,11-25 0,-26 57-268,1 0 1,1 0-1,0 0 1,1 0-1,1 0 1,0 20 0,2-37 33,0 0 0,0 0 1,0 0-1,1 0 0,-1 0 1,0 0-1,0 0 1,0 0-1,1 0 0,-1 0 1,1 0-1,-1 0 1,1 0-1,-1 0 0,1 0 1,-1 0-1,1 0 1,0 0-1,0-1 0,-1 1 1,1 0-1,0 0 0,0-1 1,0 1-1,0-1 1,0 1-1,0-1 0,0 1 1,0-1-1,0 1 1,0-1-1,0 0 0,0 0 1,0 1-1,0-1 1,0 0-1,0 0 0,0 0 1,0 0-1,1 0 1,-1-1-1,0 1 0,0 0 1,0 0-1,2-2 0,10-4-756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18916,'5'8'1608,"-6"10"-1128,-5 9-191,-1 9 591,-2 2-224,-1 5-264,-1 0-80,0-4-312,0-2-128,4-5-464,0-5-248,0-11-761,0-5 1249,4-6-296,0-4-208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20028,'10'-9'722,"0"1"-1,0 0 1,1 1-1,0 0 1,23-10-1,-27 14-475,0 0 1,1 0-1,0 1 0,-1 1 0,1-1 1,0 1-1,0 0 0,0 1 0,0 0 1,14 2-1,-19-2-222,-1 0 1,1 1-1,-1-1 1,1 1-1,-1 0 1,1 0-1,-1 0 1,0 0-1,1 0 0,-1 0 1,0 1-1,0-1 1,0 1-1,0-1 1,0 1-1,-1 0 1,1 0-1,0 0 1,-1 0-1,3 3 1,-3-2-14,0 1 1,0-1-1,0 1 0,0-1 1,-1 1-1,1 0 1,-1-1-1,0 1 0,0-1 1,0 1-1,0 0 1,-2 5-1,-2 5-9,0 0 0,-1 0 0,0 0 0,-1-1 1,-13 22-1,-32 34-257,50-68 228,1 0-1,0-1 1,0 1 0,0 0 0,-1 0 0,1 0 0,0 0-1,0 0 1,0 0 0,1 0 0,-1 0 0,0 0-1,0 0 1,0 0 0,1 0 0,-1 0 0,1 0-1,-1 0 1,1 0 0,-1 0 0,1-1 0,-1 1-1,1 0 1,-1 0 0,1-1 0,0 1 0,0 0 0,0 0-1,31 23-476,-16-13 254,-9-4 168,0-1 0,-1 1 1,1 0-1,-1 0 0,-1 0 0,0 1 1,0 0-1,7 15 0,-10-19 83,-1 0 0,0 0 0,0 0-1,0 0 1,0 0 0,-1 0 0,1 0 0,-1 0-1,0 0 1,0 0 0,-1 0 0,1 0 0,-1 0-1,0 0 1,0 0 0,0 0 0,-1 0-1,0 0 1,1-1 0,-1 1 0,0 0 0,-4 4-1,-1 0 169,-1 0 0,1 0 0,-1 0 0,-1-1-1,1 0 1,-1-1 0,0 0 0,-1-1 0,0 1-1,0-2 1,-16 6 0,22-9-121,0 1 0,-1-1 0,0-1 0,1 1 0,-1-1-1,1 1 1,-1-1 0,0-1 0,1 1 0,-1-1 0,1 0 0,-9-2 0,9 1-120,1 0 1,-1 1 0,1-2-1,0 1 1,0 0-1,0-1 1,0 1 0,0-1-1,0 0 1,1 0-1,0 0 1,-1 0-1,1 0 1,0 0 0,0-1-1,1 1 1,-3-7-1,3 8-83,0 0-1,0-1 1,0 1 0,0-1-1,1 1 1,-1 0-1,1-1 1,0 1-1,-1-1 1,1 0 0,0 1-1,0-1 1,1 1-1,-1-1 1,1 1-1,-1 0 1,1-1 0,0 1-1,-1-1 1,1 1-1,0 0 1,1 0-1,-1-1 1,0 1-1,1 0 1,-1 0 0,1 0-1,2-2 1,15-10-914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0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16988,'0'3'437,"0"1"0,0-1 0,0 1 0,0-1 0,1 0 0,0 1 1,0-1-1,2 7 0,2 8 1071,1 18-982,-2 0 1,-2 0-1,-1 0 0,-1 0 1,-3 0-1,-11 64 0,3-53-562,-2-1 0,-3 0 1,-1-1-1,-36 68 0,-122 170-2025,113-190 1561,26-38-13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16596,'-10'2'2000,"11"4"-1224,12-6-216,11-3 889,12-2-393,6 0-120,7 0-272,-2 0-144,3 2-240,-1 1-136,-11 2-376,0 1-184,-11 0-448,-6 1-216,-3-1-713,-5-1 1313,-9-3-344,-3-2-256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14067,'-1'14'1832,"4"-2"-983,11-8-145,3-1 1200,13-2-696,5-2-183,6-2-241,1-3-264,4-1-624,-2 0-440,-6 0 464,-3 1-208,-6 5-88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18892,'-2'22'1680,"-2"2"-1304,-6 9-175,0 7 679,0 6-536,1 1-64,2 2-56,2-1-48,2-7-224,3 2-120,0-7-384,0-3-192,0-6-345,0-4 809,0-10-216,0-12-216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1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3 143 16524,'-1'-7'403,"1"0"0,-1 0 0,1 0 1,0 0-1,1 0 0,2-14 0,-2 18-249,0 0 0,0 0 0,0 0 0,0 1 0,1-1-1,0 0 1,-1 0 0,1 1 0,0-1 0,0 1-1,0-1 1,1 1 0,-1 0 0,1 0 0,-1 0-1,1 0 1,0 1 0,3-3 0,8-2 56,1 1 1,0 0-1,0 1 1,0 0 0,0 2-1,0-1 1,1 2-1,0 0 1,-1 1-1,16 2 1,-4 0-169,0 2 0,-1 1 1,1 1-1,48 18 0,-58-17-37,0 1-1,0 0 1,16 12 0,-29-18 0,0 0 0,-1 1-1,0-1 1,1 1 0,-1 0 0,0 0 0,-1 0 0,1 0 0,0 0 0,-1 1 0,0-1-1,1 1 1,-2 0 0,1 0 0,0-1 0,-1 1 0,1 0 0,-1 0 0,0 1-1,0 3 1,-2-5 9,1 1 0,-1 0 0,0-1 0,-1 1 0,1-1 0,0 0 0,-1 0 0,0 1 0,0-1 0,0 0 0,0 0 0,0 0 0,-1-1 0,1 1 0,-1-1-1,1 1 1,-1-1 0,0 0 0,0 0 0,0 0 0,-5 2 0,-10 5 108,0 0 0,-28 9 0,40-15-91,-21 6 57,0-1 0,0-1 0,-49 5-1,75-11-153,0-1 0,0 0 0,0 0-1,0 1 1,0-1 0,0 0 0,0 0-1,-1 0 1,1 0 0,0 0 0,0-1-1,0 1 1,0 0 0,0-1 0,0 1-1,0 0 1,-1-1 0,1 1 0,0-1-1,-1 0 1,3 0 16,-1 0-1,0 0 0,1 0 0,-1 0 1,0 0-1,1 0 0,-1 0 0,1 0 1,0 0-1,-1 0 0,1 1 0,0-1 1,-1 0-1,1 0 0,0 1 0,0-1 1,0 1-1,-1-1 0,3 0 0,14-12-478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29 19292,'0'0'55,"11"-22"2298,-11 15-1339,-13 13 144,-1 5-753,1 1-1,0 1 1,1 0 0,-16 22 0,-37 62-177,63-94-208,-22 35 142,-27 61 0,43-80-98,0 1 1,2 0-1,0 1 0,1-1 0,-3 28 1,8-42-119,-1 0 0,1-1 0,0 1 0,1 0 0,-1 0 0,1-1 0,0 1 0,0-1 0,1 1 0,0-1 0,0 1 0,0-1 0,1 0 0,0 0 0,-1 0 0,2 0 0,-1-1 0,5 6 0,-5-7-206,1 0 1,-1 0 0,1-1-1,0 1 1,0-1-1,1 1 1,-1-1-1,0-1 1,1 1-1,-1-1 1,1 1 0,0-1-1,-1 0 1,1-1-1,0 1 1,-1-1-1,1 0 1,0 0 0,0-1-1,-1 1 1,10-3-1,17-7-880,-1-4-244</inkml:trace>
  <inkml:trace contextRef="#ctx0" brushRef="#br0" timeOffset="1">640 161 19892,'-2'6'383,"0"-1"-1,-1 1 0,1-1 1,-1 1-1,-1-1 0,1 0 1,-1 0-1,-6 6 1,-7 11 651,-42 59 528,-72 111-1330,126-179-1192,11-15-535,14-16-575,29-44 321,-18 20 649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4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22149,'-2'-1'1888,"2"2"-1456,-1 2-152,5 1 488,2 2-672,0 3-1080,-1-2 912,7 3-328,1 1-168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16291,'0'0'41,"0"1"0,0-1-1,0 0 1,0 0-1,0 0 1,0 0-1,0 0 1,0 0 0,0 0-1,0 0 1,0 0-1,0 0 1,0 0-1,0 0 1,0 1-1,0-1 1,0 0 0,0 0-1,0 0 1,0 0-1,0 0 1,0 0-1,0 0 1,0 0-1,0 0 1,0 0 0,0 0-1,0 0 1,0 0-1,0 0 1,0 0-1,0 1 1,0-1-1,0 0 1,0 0 0,1 0-1,-1 0 1,0 0-1,0 0 1,0 0-1,0 0 1,0 0 0,0 0-1,0 0 1,0 0-1,0 0 1,0 0-1,0 0 1,0 0-1,1 0 1,-1 0 0,0 0-1,0 0 1,0 0-1,0 0 1,0 0-1,0 0 1,0 0-1,0-1 1,-2 15 1389,-10 26 233,9-29-898,-4 14-74,1-1-1,1 1 0,-1 27 0,5-38-680,1 1 1,0 0-1,2 0 1,-1 0-1,2 0 1,6 22-1,-3-16-622,-4-14-14,-1 0 1,2 0-1,-1 0 0,5 8 1,-12-16-1008</inkml:trace>
  <inkml:trace contextRef="#ctx0" brushRef="#br0" timeOffset="1">32 238 14099,'-16'-15'2168,"3"3"-1199,10 5-321,7 5 1464,8 2-759,7 2-217,8-1-408,0-1-272,7-1-720,5-2-392,-2-7 600,6-4-168,-5-14-96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16748,'-1'12'1880,"2"7"-944,5 1-336,5 6 993,5 4-433,4 6-200,1 0-176,1 4-312,-3 3-152,-9 4-224,-6 0-144,-10 4-168,-8-4-160,-10 0-352,-5-1-312,-6-10 776,5-7-216,9-14-136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17900,'-1'20'2088,"-2"5"-1360,-1 1-303,-2 2 2055,2 7-1800,-1 0-208,2 6-200,2-3-16,1-3-232,0-2-136,4-6-496,-1-3-264,1-5-488,1-5 1024,-5-7-248,-3-5-265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15483,'-9'-6'1993,"3"2"-1177,8 1-152,6 0 1673,12-1-1033,6 0-192,13-2-408,5-1-200,11-3-456,1 0-376,0-2 368,-1 1-168,4 4-168</inkml:trace>
  <inkml:trace contextRef="#ctx0" brushRef="#br0" timeOffset="1">707 1 19404,'-10'30'1480,"1"1"-1199,1 4-129,5 3 336,3 3-128,3-3-352,1-3-312,3-4-529,-1-4-159,-3-5 720,-3-3-216,-2-8-176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6 133 15827,'-2'-7'417,"1"0"0,0-1 0,0 1 0,1 0-1,0 0 1,1-11 0,0 16-279,-1-1-1,1 0 1,0 1-1,0-1 1,0 1-1,0-1 1,1 1-1,-1-1 1,1 1 0,-1 0-1,1 0 1,0 0-1,0 0 1,0 0-1,0 0 1,0 0 0,0 1-1,0-1 1,1 1-1,-1-1 1,3 0-1,8-3 245,0 0-1,1 2 1,-1-1 0,1 1-1,-1 1 1,1 1-1,14-1 1,11 2 35,49 6 1,-64-3-365,0 1 1,-1 1-1,29 9 1,-42-10-73,0 0-1,-1 0 1,1 1 0,-1 0 0,0 0-1,0 1 1,-1 1 0,1-1-1,11 14 1,-17-17 2,0 0-1,-1 1 1,1-1-1,-1 1 1,0 0-1,0 0 1,0 0-1,-1 0 1,1 0-1,-1 0 1,0 0-1,0 0 1,0 0-1,-1 1 1,0-1-1,0 8 1,0-6 21,-2 0 1,1 0 0,-1 0 0,1 0-1,-2 0 1,1 0 0,-1 0-1,0-1 1,0 0 0,-6 9-1,1-4-83,0-1 0,0 0-1,-1-1 1,0 0 0,0 0-1,-1-1 1,0 0 0,0-1-1,-1 0 1,0-1 0,-16 6 0,25-10 6,1 0 0,-1 0 1,0-1-1,0 1 1,1-1-1,-1 0 0,0 0 1,0 1-1,0-1 1,1 0-1,-1 0 0,0-1 1,0 1-1,0 0 1,1-1-1,-1 1 1,0-1-1,0 1 0,1-1 1,-1 0-1,0 0 1,1 0-1,-1 0 0,1 0 1,-1 0-1,1 0 1,0 0-1,-1 0 0,1-1 1,0 1-1,0-1 1,0 1-1,0-1 0,0 1 1,0-1-1,-1-2 1,-2-22-592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18828,'3'-7'1819,"-9"8"-949,-11 11 72,7 2-713,1 0 0,1 1-1,0 0 1,1 0-1,0 1 1,-6 27-1,7-26-186,-7 26 27,-15 84-1,24-99-118,1 0 0,1 0 0,2 1 0,4 32 0,-4-54-81,1-1 0,1 0 0,-1 0 0,1 0 0,0 0 0,0-1 0,5 8 0,-6-10 76,1-1 1,0 1 0,-1-1-1,1 0 1,0 0 0,0 1-1,1-1 1,-1-1 0,0 1 0,1 0-1,-1-1 1,1 1 0,-1-1-1,1 0 1,0 1 0,-1-1-1,5 0 1,17 3-415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20276,'-11'12'1425,"-1"9"-1241,1 5-64,-2 8 208,-1 4-104,1 3-48,1 2-104,5 0-360,1-6-184,4-6-424,-6-7 703,0-11-119,-1-3-144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19020,'12'-4'554,"1"0"1,-1 0-1,1 1 1,0 1-1,0 0 1,0 1-1,25 0 0,-28 1-372,0 1-1,1 0 1,-1 1-1,0 0 1,0 0-1,0 1 1,0 1 0,-1-1-1,1 2 1,12 7-1,-20-11-179,1 1 0,-1 0 0,1 0 0,-1 0 0,0 0 0,0 0 0,0 1 0,0-1 0,-1 1 0,1-1 1,-1 1-1,1 0 0,-1-1 0,0 1 0,0 0 0,0 0 0,0 0 0,-1 0 0,1 0 0,-1 0 0,1 0 0,-1 0 0,0 0 0,-1 0 0,1 0 0,-1 4 0,-1 0-119,0-1-1,0 1 0,-1 0 1,1-1-1,-2 1 0,1-1 1,-1 0-1,0 0 0,-9 10 1,13-15 64,0-1 1,0 1-1,-1-1 1,1 0-1,0 1 1,0-1-1,0 1 1,0-1-1,-1 0 1,1 1-1,0-1 1,0 1-1,0-1 1,0 1 0,0-1-1,0 1 1,0-1-1,0 1 1,0-1-1,1 0 1,-1 1-1,0-1 1,0 1-1,0-1 1,0 0-1,1 1 1,-1-1-1,0 1 1,0-1 0,1 0-1,-1 1 1,0-1-1,1 0 1,-1 1-1,0-1 1,1 0-1,0 1 1,18 12-807,-11-9 456,6 6-70,-2-2 254,-1 0-1,1 1 1,-1 1-1,-1 0 1,15 17-1,-23-24 261,0 0 1,0-1-1,-1 1 0,1 0 0,-1 0 1,0 0-1,0 0 0,0 0 0,0 1 1,-1-1-1,1 0 0,-1 0 1,1 1-1,-1-1 0,0 0 0,-1 0 1,1 1-1,0-1 0,-1 0 0,0 0 1,0 0-1,0 1 0,0-1 1,0 0-1,-1 0 0,1-1 0,-1 1 1,0 0-1,0 0 0,-3 3 0,-5 5 287,-1 0 0,-1 0-1,0-1 1,0 0-1,-1-1 1,0-1 0,-1 0-1,1-1 1,-2 0-1,1-1 1,-1-1 0,0 0-1,0-1 1,0 0-1,0-2 1,-26 3 0,38-5-416,1 0 1,0 0 0,0 0 0,0 0 0,-1 0 0,1 0-1,0-1 1,0 1 0,0-1 0,0 0 0,-1 1 0,1-1-1,0 0 1,0 0 0,1 0 0,-1 0 0,0-1 0,-2-1 0,3 1-98,0 1 0,0-1 0,1 0 0,-1 1 0,1-1 0,-1 0 0,1 0 0,0 1 0,0-1 0,-1 0 0,1 0 0,0 0 0,1 1 0,-1-1 0,0 0 0,0 0 1,1 0-1,-1 1 0,1-1 0,0 0 0,-1 1 0,1-1 0,2-3 0,8-17-1074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2:2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18428,'3'1'239,"0"0"-1,0 0 1,0 1-1,0-1 1,0 1 0,0 0-1,-1-1 1,1 1-1,-1 0 1,1 1 0,3 3-1,5 4 296,-4-5-423,1 2 1,-2-1-1,1 1 1,-1 0-1,0 0 1,0 0 0,-1 1-1,0 0 1,0 0-1,-1 1 1,7 17-1,-8-15-53,-1 1 0,0 0-1,0 0 1,-1-1 0,-1 1-1,1 0 1,-2 0-1,0 0 1,-3 13 0,-3 4-46,-1-1 0,-1 0 1,-1-1-1,-2 0 0,-1 0 0,-1-1 1,-1-1-1,-1 0 0,-38 43 0,42-55-37,0 0 1,-2-1-1,1-1 0,-1 0 0,-1-1 0,-26 13 0,-33 11-90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17316,'0'-1'76,"0"1"1,0 0 0,0 0 0,0 0-1,-1 0 1,1 0 0,0 0 0,0 0-1,0 0 1,0 0 0,-1 0 0,1 0-1,0 0 1,0 0 0,0 0 0,0 0-1,-1 0 1,1 0 0,0 0 0,0 0-1,0 0 1,0 0 0,-1 0 0,1 0-1,0 0 1,0 0 0,0 0-1,0 0 1,-1 0 0,1 0 0,0 0-1,0 1 1,0-1 0,0 0 0,0 0-1,-1 0 1,1 0 0,0 0 0,0 1-1,0-1 1,0 0 0,0 0 0,0 0-1,0 0 1,0 1 0,0-1 0,-4 15 1668,2 27-885,1-33-578,-14 193 303,-1 18-497,16-217-83,0 0 0,0 0 0,0 0 0,1 0 0,-1 0 0,1 0 1,-1 0-1,1 0 0,2 4 0,-3-7-3,0 1-1,1-1 1,-1 0 0,0 1 0,0-1-1,1 0 1,-1 1 0,0-1-1,1 0 1,-1 0 0,0 1 0,1-1-1,-1 0 1,0 0 0,1 0-1,-1 1 1,1-1 0,-1 0 0,0 0-1,1 0 1,-1 0 0,1 0-1,-1 0 1,0 0 0,2 0 0,-1 0-1,0-1 1,0 1 0,1-1 0,-1 1 0,0-1 0,0 0 0,0 1 0,1-1 0,-1 0 0,0 0 0,0 0 0,1-1 0,8-9 15,1 0-5,0 0-1,0 1 1,1 0 0,26-16 0,-36 24-15,1 1 0,0-1 0,0 1-1,0 0 1,0 0 0,0 0 0,0 0 0,1 1-1,-1-1 1,0 1 0,0 0 0,0 0 0,1 0-1,-1 0 1,0 1 0,0-1 0,0 1 0,0-1 0,0 1-1,0 0 1,0 1 0,0-1 0,0 0 0,0 1-1,0 0 1,0-1 0,-1 1 0,1 0 0,-1 1-1,3 1 1,-2 0-1,1-1 0,-1 1 0,0 0 0,0 0-1,0 0 1,0 1 0,-1-1 0,0 1 0,0-1 0,0 1 0,2 6-1,-4-8 41,0 0-1,1-1 0,-1 1 0,0 0 0,0 0 1,-1-1-1,1 1 0,-1 0 0,1 0 1,-1-1-1,0 1 0,0-1 0,0 1 0,0-1 1,0 1-1,-1-1 0,1 1 0,-1-1 1,0 0-1,1 0 0,-1 0 0,-3 2 0,-3 3 184,-1 0 0,0 0-1,-1-1 1,0-1 0,0 1-1,0-2 1,0 1 0,-1-1-1,-17 4 1,11-4 21,-1-1 0,0-1 0,0 0 1,1-1-1,-25-2 0,37 1-330,-1-1 0,0 0 1,1 0-1,-1 0 0,1-1 1,-1 0-1,1 0 0,0 0 0,0 0 1,-6-5-1,11 7 28,0 0 0,-1 0-1,1 0 1,0-1 0,0 1 0,0 0 0,0 0-1,-1 0 1,1-1 0,0 1 0,0 0 0,0 0-1,0-1 1,0 1 0,0 0 0,0 0 0,0-1-1,0 1 1,0 0 0,0-1 0,0 1 0,0 0-1,0 0 1,0-1 0,0 1 0,0 0-1,0 0 1,0-1 0,0 1 0,0 0 0,0 0-1,0-1 1,0 1 0,1 0 0,-1 0 0,0-1-1,0 1 1,0 0 0,1 0 0,-1 0 0,0-1-1,0 1 1,0 0 0,1 0 0,-1 0 0,0 0-1,0 0 1,1-1 0,-1 1 0,0 0 0,0 0-1,1 0 1,15-6-282,-14 5 72,17-6-656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18484,'2'9'336,"-1"0"0,0 0 0,0 0 0,0 0 0,-3 18 0,2 1 98,-3 219 1737,0 13-697,7-226-1275,1-25 34,-4-10-212,-1 1-1,1-1 0,-1 1 0,1-1 0,-1 0 0,1 1 0,-1-1 0,1 1 0,-1-1 0,0 0 0,1 0 0,-1 1 0,0-1 0,0 0 0,1 1 0,-1-1 0,0 0 0,0-1 0,9-40 356,-2-1 1,2-45-1,-1 6-265,-3 65-198,-5 17 82,0 0 1,0 0-1,1-1 0,-1 1 0,0 0 0,0 0 0,0 0 0,1-1 1,-1 1-1,0 0 0,0 0 0,1 0 0,-1 0 0,0 0 1,0-1-1,1 1 0,-1 0 0,0 0 0,1 0 0,-1 0 1,0 0-1,0 0 0,1 0 0,-1 0 0,0 0 0,1 0 0,-1 0 1,1 0-1,1 2-26,0-1 0,1 1-1,-1-1 1,0 1 0,0 0 0,0 0 0,0-1 0,2 4 0,9 8-28,-9-10 64,0 0 0,-1-1 0,1 1 0,0-1 0,0 0 0,0-1 0,0 1 0,0 0 0,1-1 1,-1 0-1,0 0 0,1-1 0,-1 1 0,0-1 0,1 0 0,-1 0 0,8-1 0,-5-1 44,-1 1 0,1-1-1,-1 0 1,0-1 0,0 1 0,0-1-1,0-1 1,-1 1 0,1-1-1,-1 0 1,6-5 0,-11 9-48,0 0 1,0 0-1,0 0 0,0 0 1,1-1-1,-1 1 1,0 0-1,0 0 1,0 0-1,0 0 1,1 0-1,-1 0 0,0 0 1,0 0-1,0 0 1,0 0-1,1 0 1,-1 0-1,0 0 0,0 0 1,0 0-1,1 0 1,-1 0-1,0 0 1,0 0-1,0 0 0,0 0 1,1 0-1,-1 0 1,0 0-1,0 0 1,0 0-1,0 0 1,1 0-1,-1 1 0,0-1 1,0 0-1,5 9-1,1 21-77,-3-15 40,1-3 14,0 0 0,1 0 0,0-1-1,1 0 1,1 0 0,-1-1 0,14 16 0,-15-20 32,1 0 1,-1-1-1,1 0 0,0 0 0,0 0 0,0-1 0,0 0 1,1 0-1,0 0 0,0-1 0,0 0 0,0-1 1,14 4-1,-21-6 3,1 0 0,-1 0 1,1 0-1,0 1 0,-1-1 0,1 0 1,0-1-1,-1 1 0,1 0 0,0 0 1,-1 0-1,1 0 0,0 0 1,-1-1-1,1 1 0,0 0 0,-1 0 1,1-1-1,-1 1 0,1-1 1,-1 1-1,1 0 0,-1-1 0,1 1 1,-1-1-1,1 0 0,0-1 15,0 1-1,0-1 1,-1 0 0,1 1-1,-1-1 1,0 0-1,1 1 1,-1-1-1,0 0 1,0-2 0,-1-7 109,0 1 0,-4-20 0,3 21-75,-5-29 158,-13-89 662,20 124-847,0 0-1,0 0 0,-1-1 0,2 1 0,-1 0 0,0 0 0,2-6 0,-1 8-21,-1 0 0,1 0-1,-1 0 1,1 0 0,-1 1 0,1-1 0,0 0 0,-1 0 0,1 1-1,0-1 1,0 0 0,-1 1 0,1-1 0,0 1 0,0-1 0,0 1-1,0-1 1,0 1 0,0 0 0,0-1 0,0 1 0,0 0 0,0 0-1,0 0 1,0 0 0,0 0 0,0 0 0,1 0 0,46 2-482,26-1 23,-36-4 238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19140,'1'1'145,"0"-1"-1,1 0 1,-1 1 0,0-1 0,0 1-1,0 0 1,0-1 0,0 1-1,0 0 1,-1-1 0,1 1 0,0 0-1,0 0 1,0 0 0,-1 0-1,1 0 1,0 0 0,-1 0-1,1 0 1,-1 0 0,1 0 0,-1 0-1,1 2 1,10 34 832,-9-27-690,4 16-42,-1 0 0,-1 1 0,-1 0 0,-2-1 0,-1 1 0,0 0 0,-2 0 0,-2 0 0,0-1 0,-10 32-1,5-28-349,-1-1 0,-1 1-1,-2-2 1,-1 0-1,-1 0 1,-1-1 0,-1-1-1,-31 35 1,40-53 22,-1 0 0,0 0 0,0 0 0,0-1-1,-1-1 1,-14 8 0,-12 1-321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15139,'0'-1'276,"1"0"0,-1 0 0,1 1-1,-1-1 1,1 0 0,-1 0 0,1 0 0,0 0-1,0 1 1,-1-1 0,1 0 0,0 1 0,0-1-1,0 0 1,0 1 0,0-1 0,1 0 0,-1 2-120,-1 0 0,1-1 1,-1 1-1,1 0 0,-1 0 1,1-1-1,-1 1 1,1 0-1,-1 0 0,0 0 1,1 0-1,-1 0 0,0-1 1,0 1-1,1 0 1,-1 0-1,0 0 0,0 0 1,0 0-1,0 0 0,-1 1 1,12 208 2262,-17-2-3845,6-201 1026,-1 0 1,1 0-1,-2-1 0,1 1 0,-3 7 0,4-14 375,0 1 0,0-1 0,0 0 0,0 1 1,-1-1-1,1 0 0,0 1 0,0-1 0,0 0 0,0 1 0,-1-1 0,1 0 0,0 0 0,0 1 1,0-1-1,-1 0 0,1 0 0,0 1 0,0-1 0,-1 0 0,1 0 0,0 0 0,-1 1 0,1-1 1,0 0-1,-1 0 0,1 0 0,0 0 0,-1 0 0,1 0 0,0 0 0,-1 0 0,1 0 0,0 0 1,-1 0-1,1 0 0,0 0 0,-1 0 0,1 0 0,0 0 0,-1 0 0,1 0 0,0 0 0,-1-1 0,1 1 1,0 0-1,-1 0 0,1 0 0,0-1 0,0 1 0,-1 0 0,1 0 0,0-1 0,-1 1 0,-8-13-899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14419,'0'-5'294,"0"1"0,1-1 0,0 0 0,-1 0-1,1 0 1,1 0 0,-1 1 0,1-1 0,0 1 0,0-1 0,0 1 0,1 0-1,-1-1 1,1 1 0,0 1 0,0-1 0,0 0 0,1 1 0,-1-1 0,1 1 0,5-3-1,9-6 480,-1 1 0,2 1 0,32-13 0,-27 13-397,1 1-1,0 1 1,51-9 0,-68 15-357,0 1 0,1 0 1,-1 1-1,1 0 0,-1 0 0,0 1 0,1 0 1,-1 0-1,0 1 0,1 0 0,-1 0 1,0 1-1,-1 0 0,1 1 0,0 0 0,9 7 1,-13-9-17,-1 0 0,0 1 1,0 0-1,0 0 1,-1 0-1,1 0 1,-1 0-1,0 1 1,0-1-1,0 1 0,0-1 1,0 1-1,-1 0 1,1-1-1,-1 1 1,0 0-1,-1 0 0,1 0 1,-1 0-1,1 0 1,-1 0-1,0 0 1,-1 0-1,1 0 1,-1 0-1,1 0 0,-1 0 1,0 0-1,-1 0 1,1 0-1,-1-1 1,0 1-1,-3 4 1,-2 4 54,0-1 0,-1 0 0,-1-1 1,0 0-1,0 0 0,-1 0 0,0-2 1,-20 15-1,26-21-64,-44 27-114,43-27-54,1 0-1,0 0 1,-1-1-1,1 1 1,-1-1-1,0 0 1,0 0-1,1-1 0,-7 1 1,10-1 155,1 0 1,-1 0 0,1 0-1,-1 0 1,1 0-1,-1 0 1,1 0-1,-1 0 1,1 0-1,-1 0 1,1 0-1,-1 0 1,1 0-1,-1 0 1,1-1-1,-1 1 1,1 0-1,0 0 1,-1-1-1,1 1 1,-1 0 0,1-1-1,0 1 1,-1 0-1,1-1 1,0 1-1,-1-1 1,1 1-1,0 0 1,-1-1-1,1 1 1,0-1-1,0 1 1,0-1-1,-1 1 1,1-1-1,0 1 1,0-1 0,0 1-1,0-1 1,0 1-1,0-1 1,0 1-1,0-1 1,0 1-1,0-2 1,3-13-589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5 17732,'7'-4'3329,"-13"8"-1244,-44 32 524,16-6-2187,2 2 0,1 0-1,-48 69 1,59-72-317,2 1 0,0 0 0,3 2 1,0 0-1,-15 50 0,28-71-134,-1-1 0,1 1 0,0 0 0,1-1 1,0 1-1,1 0 0,1 0 0,2 18 1,-2-25-72,0 1 1,0-1 0,0 1 0,1-1 0,0 0 0,0 1 0,0-1 0,0 0 0,1-1 0,0 1 0,0 0 0,0-1 0,0 1-1,0-1 1,1 0 0,-1 0 0,1 0 0,0-1 0,0 1 0,0-1 0,0 0 0,6 2 0,0 0-143,0-2 0,1 1 1,-1-1-1,0-1 0,1 0 0,-1 0 1,1-1-1,0-1 0,-1 0 0,20-4 1,21-10-622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17 17020,'13'-13'3103,"-11"9"-824,-9 11 662,-41 41-1503,-67 85 0,-29 66-1550,111-149-58,-18 25-2650,68-116 38,2 5 1748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18156,'0'-1'91,"1"1"0,-1-1 1,1 1-1,-1 0 0,1-1 0,0 1 0,-1 0 1,1 0-1,0 0 0,-1-1 0,1 1 0,0 0 1,-1 0-1,1 0 0,0 0 0,-1 0 1,1 0-1,0 0 0,-1 0 0,1 1 0,0-1 1,-1 0-1,1 0 0,-1 0 0,1 1 0,0-1 1,-1 0-1,2 1 0,1 20 2064,-3-13-1765,1 76 997,3 49-386,-2-113-1352,1 0 0,1 0 0,1 0 1,11 30-1,-6-26-1960,-7-25 1510</inkml:trace>
  <inkml:trace contextRef="#ctx0" brushRef="#br0" timeOffset="1">12 231 14979,'-10'0'2081,"8"5"-945,2-2-376,7 2 1889,9 0-1033,6-1-472,4 0-176,5 1-391,1-7-297,2-1-889,-4-1-319,3-8 768,-6-2-232,-8-6-152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22 17260,'4'-7'1374,"6"-7"1132,-7 14-1111,-2 9 267,-5 31-713,-19 75 1,6-37-891,12-53-111,-9 49-358,2 1-1,-2 89 1,14-162 396,0-4-247,0-7-99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 18836,'6'-4'1880,"-3"7"-1215,-3 5-257,-5 8 968,1 5-376,-3 8-384,0 5-200,-2 5-248,2 3-64,-3-5-272,4 2-200,1-9-536,-1-3-216,-1-10 856,-2-7-232,3-10-184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3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19932,'13'-11'581,"0"1"1,1 1-1,0 0 0,1 1 0,-1 1 0,2 0 0,-1 1 0,1 0 0,0 2 1,0 0-1,23-3 0,-36 6-547,1 1 1,0 0-1,0 0 1,-1 0-1,1 0 1,0 0-1,-1 1 1,1 0-1,0-1 1,-1 1-1,1 1 1,4 1-1,-7-2-29,0 0 1,1 0-1,-1 0 0,0 0 0,0 0 0,1 0 1,-1 0-1,0 1 0,0-1 0,0 1 0,-1-1 0,1 0 1,0 1-1,0-1 0,-1 1 0,1 0 0,-1-1 1,1 1-1,-1-1 0,0 1 0,0 0 0,0-1 0,0 1 1,0 0-1,0-1 0,0 1 0,0 0 0,-1 2 1,-4 11 11,0 0 1,0 0 0,-1 0 0,-1-1 0,-1 0 0,-12 18 0,0 1-54,20-32 27,0-1 1,-1 1-1,1-1 0,0 1 0,0-1 1,0 1-1,0 0 0,0-1 1,0 1-1,0-1 0,0 1 1,0 0-1,0-1 0,0 1 1,0-1-1,0 1 0,0 0 1,0-1-1,0 1 0,1-1 1,-1 1-1,0-1 0,1 1 0,-1-1 1,0 1-1,1-1 0,-1 1 1,0-1-1,1 1 0,-1-1 1,1 0-1,0 1 0,21 13-223,-6-4 160,-10-4 57,1 0-1,-1 1 1,0-1 0,-1 2-1,0-1 1,0 0-1,0 1 1,-1 0 0,0 0-1,-1 1 1,1-1-1,2 12 1,-5-14 50,0-1 0,0 1-1,0 0 1,-1 0 0,0-1 0,0 1 0,0 0-1,-1 0 1,0 0 0,0-1 0,0 1 0,-1-1 0,1 1-1,-1-1 1,-1 1 0,1-1 0,-1 0 0,0 0-1,-7 9 1,3-7 114,-1 0 0,0 0-1,-1-1 1,1 0 0,-1 0 0,0-1-1,-1 0 1,1 0 0,-1-1 0,0-1 0,0 0-1,0 0 1,0-1 0,-15 2 0,18-3-117,-1-1 1,1 0-1,0 0 1,0-1-1,0 0 1,-1 0 0,1 0-1,0-1 1,-11-5-1,14 5-135,-1 0-1,1 0 1,0-1 0,0 0-1,0 0 1,0 0-1,1 0 1,-1-1-1,1 1 1,0-1-1,0 0 1,0 0-1,0 0 1,1 0-1,-3-6 1,5 9-15,-1 1 0,1-1 0,0 0 0,-1 1 0,1-1 0,0 1 0,0-1 0,0 0 0,-1 0 0,1 1 0,0-1 0,0 0 0,0 1 0,0-1 0,0 0 0,0 1 0,1-1 0,-1 0 0,0 1 0,0-1 0,1-1 0,12-8-1806,-11 9 1889,16-9-958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 14211,'3'-2'227,"0"1"-1,1-1 1,-1 1 0,0 0-1,0 0 1,1 0 0,-1 1-1,0-1 1,1 1 0,-1-1-1,1 1 1,-1 0-1,1 0 1,-1 1 0,0-1-1,1 1 1,-1 0 0,1 0-1,-1 0 1,0 0 0,0 0-1,0 1 1,0 0 0,0-1-1,5 5 1,6 4 274,-1 0 0,-1 1 0,0 0 0,11 14 0,-15-16-300,0 1 1,0 1-1,-1 0 0,-1 0 1,0 0-1,0 0 1,-1 1-1,7 24 0,-8-19 1,-1 1-1,0 0 1,-1 0-1,-1 0 1,-3 31-1,-3-7 21,-2-1 0,-2 1 0,-1-1 0,-28 65 0,23-66-453,-3 0-1,-1-2 0,-2 0 0,-1-1 0,-50 60 0,27-48-104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0:25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20412,'1'6'325,"0"-1"-1,-1 1 1,0-1-1,0 1 1,0-1-1,-1 1 1,-2 9-1,0 13 17,3-23-290,-1 0 0,2 0 0,-1 1 1,1-1-1,-1 0 0,1 0 0,1 0 0,2 9 0,-3-13-63,0 1 0,0-1 0,0 1 0,0-1-1,0 1 1,1-1 0,-1 0 0,0 0 0,1 1 0,-1-1 0,0 0-1,1 0 1,0-1 0,-1 1 0,1 0 0,-1 0 0,1-1 0,0 1-1,0-1 1,-1 1 0,1-1 0,0 0 0,0 0 0,0 0 0,-1 0-1,1 0 1,0 0 0,3-1 0,4 0-106,0-1-1,0-1 1,0 1-1,0-2 1,0 1-1,0-1 1,-1-1-1,14-8 1,7-8-255,26-24 0,-16 11 249,-29 30 351,-9 11-59,-9 20 55,6-20-155,-11 54-10,8-34-972,-1-8 419,8-18 211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18468,'-6'5'1696,"6"-2"-1048,6-2-231,10-1 687,4-1-136,7-1-344,5 1-168,6-2-240,4 0-64,0 2-336,-1 1-200,-5 1-408,-4 2-280,-11 3-96,-5 1 743,-15 0-247,-4 3-224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3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15059,'-4'14'1793,"4"-1"-849,7 0-248,5-6 1400,6 0-871,8-2-313,3-4-200,6 1-680,6-2-392,0-2 408,2-4-216,-8-2-104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125 106 15427,'0'0'91,"0"-1"-1,0 1 0,0 0 0,0 0 1,0 0-1,1 0 0,-1 0 0,0 0 1,0 0-1,0 0 0,0 0 0,0 0 1,1 0-1,-1 0 0,0 0 1,0 0-1,0 0 0,0 0 0,0 0 1,1 0-1,-1 0 0,0 0 0,0 1 1,0-1-1,0 0 0,0 0 1,1 0-1,-1 0 0,0 0 0,0 0 1,0 0-1,0 0 0,0 1 0,0-1 1,0 0-1,0 0 0,0 0 0,1 0 1,-1 0-1,0 0 0,0 1 1,0-1-1,0 0 0,0 0 0,0 0 1,0 0-1,0 1 0,0-1 0,0 0 1,0 0-1,1 16 1737,-3 19-1177,2-33-437,-9 195-2551,9-197 2293,0 0 0,0-1 0,0 1 0,0 0 1,0 0-1,0 0 0,0 0 0,0 0 0,0 0 0,0 0 0,0 0 0,0-1 0,0 1 0,-1 0 0,1 0 1,0 0-1,0 0 0,0 0 0,0 0 0,0 0 0,0 0 0,0 0 0,-1 0 0,1 0 0,0 0 1,0 0-1,0 0 0,0 0 0,0 0 0,0-1 0,0 1 0,-1 0 0,1 0 0,0 1 0,0-1 1,0 0-1,0 0 0,0 0 0,0 0 0,-1 0 0,1 0 0,0 0 0,0 0 0,0 0 0,0 0 0,0 0 1,0 0-1,0 0 0,0 0 0,-1 0 0,1 0 0,0 1 0,0-1 0,0 0 0,0 0 0,0 0 1,0 0-1,0 0 0,0 0 0,0 0 0,0 1 0,0-1 0,0 0 0,-7-9-1467,-9-20 151,-35-64-2042,19 29 6538,31 61-2931,0 0 0,-1 0-1,1 0 1,0-1 0,1 1-1,-1-1 1,0 1 0,1-1-1,0 1 1,0 0 0,0-1-1,0 1 1,1-1 0,-1 1-1,1-1 1,0 1 0,0 0-1,2-4 1,-1 2 85,1 0 0,0 0 0,0 0 0,1 0 0,0 1 0,-1-1 0,2 1 0,-1 0 0,0 1-1,7-5 1,-3 2-62,1 1-1,0 0 1,0 0 0,0 1-1,0 0 1,1 1-1,-1 0 1,1 1-1,0 0 1,0 0-1,0 1 1,14 0-1,-20 1-212,0 0 0,-1 1 1,1 0-1,0-1 0,-1 1 0,1 1 0,-1-1 0,1 0 0,-1 1 1,1 0-1,-1 0 0,0 0 0,0 0 0,0 0 0,0 1 0,-1-1 1,1 1-1,0 0 0,-1 0 0,0 0 0,0 0 0,0 0 0,0 0 1,2 7-1,-2-6-12,-1 0 0,0 1 1,0-1-1,-1 0 0,1 0 0,-1 1 1,0-1-1,0 0 0,0 1 1,-1-1-1,0 0 0,0 0 1,0 0-1,0 1 0,0-1 0,-1 0 1,0-1-1,0 1 0,0 0 1,0 0-1,-4 4 0,-18 18 113,19-22-154,0 1-1,1 0 1,0 0 0,-1 0-1,2 0 1,-7 11 0,10-14 4,-1 0 1,0 0-1,1 0 1,-1 0-1,1 0 1,0 0-1,0 1 1,0-1-1,0 0 1,0 0-1,0 0 1,1 0-1,-1 0 1,1 1-1,0-1 1,-1 0-1,1 0 1,0 0-1,0 0 1,0-1-1,0 1 1,0 0-1,1 0 1,-1-1-1,3 3 1,2 2-42,0 0 1,0-1 0,12 8-1,-12-9 81,0 0 1,0 0-1,-1 1 0,10 10 0,-15-15 17,1 1 1,-1-1 0,0 1 0,1-1-1,-1 1 1,1 0 0,-1-1-1,0 1 1,0 0 0,1-1 0,-1 1-1,0 0 1,0-1 0,0 1 0,0 0-1,0-1 1,0 1 0,0 0-1,0 0 1,0-1 0,0 1 0,0 0-1,0-1 1,-1 1 0,1 0-1,0-1 1,-1 2 0,0 0 33,0-1 1,0 0 0,-1 1-1,1-1 1,-1 0-1,1 1 1,-1-1-1,1 0 1,-1 0 0,-2 1-1,-2 1 75,1-1-1,-1 0 0,0 0 0,0 0 1,-11 1-1,16-3-126,-8 1 29,-1 0-1,1-1 1,-1 0-1,1 0 0,-19-4 1,28 4-58,-1 0 0,1-1 0,-1 1-1,1 0 1,0 0 0,-1-1 0,1 1 0,0 0 0,-1-1 0,1 1 0,0 0 0,-1-1-1,1 1 1,0-1 0,0 1 0,0 0 0,-1-1 0,1 1 0,0-1 0,0 1 0,0-1 0,0 1-1,0-1 1,0 1 0,0-1 0,0 1 0,0-1 0,0 1 0,0-1 0,0 1 0,0 0-1,0-1 1,0 1 0,0-1 0,1 1 0,-1-1 0,0 1 0,0-1 0,1 1 0,-1 0 0,0-1-1,0 1 1,1 0 0,-1-1 0,0 1 0,1-1 0,15-18-106,-2 7-200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52 17308,'4'0'473,"16"0"1699,39-5 0,-53 5-2082,0-2 0,-1 1 0,1-1 0,0 0 0,-1 0 0,1 0-1,-1-1 1,1 0 0,-1 0 0,0 0 0,5-5 0,-10 8-72,0 0 1,0 0 0,1 0-1,-1-1 1,0 1 0,0 0-1,0 0 1,1 0-1,-1-1 1,0 1 0,0 0-1,0 0 1,0 0 0,0-1-1,1 1 1,-1 0 0,0-1-1,0 1 1,0 0 0,0 0-1,0-1 1,0 1 0,0 0-1,0 0 1,0-1 0,0 1-1,0 0 1,0-1-1,0 1 1,0 0 0,0 0-1,0-1 1,-1 1 0,1 0-1,0 0 1,0-1 0,0 1-1,0 0 1,0 0 0,-1-1-1,1 1 1,0 0 0,0 0-1,0 0 1,-1 0 0,1-1-1,0 1 1,0 0-1,-1 0 1,1 0 0,0 0-1,0 0 1,-1 0 0,1-1-1,0 1 1,0 0 0,-1 0-1,-18-4 648,5 5-604,1 0-1,-1 1 1,0 0 0,1 1 0,0 1 0,0 0 0,0 0 0,0 1 0,0 1-1,1 0 1,0 1 0,0 1 0,1-1 0,-14 14 0,23-20-68,0 1 1,0 0 0,0 0-1,0 1 1,0-1-1,0 0 1,1 1 0,-1-1-1,1 1 1,0-1-1,-1 1 1,1 0 0,1 0-1,-1-1 1,0 1-1,1 0 1,-1 0 0,1 0-1,0 4 1,0-5-59,1 0-1,-1 0 1,1 0 0,0 0-1,0 0 1,0 0 0,0 0-1,0-1 1,1 1 0,-1 0 0,0-1-1,1 1 1,-1-1 0,1 1-1,0-1 1,-1 0 0,1 0-1,0 0 1,0 0 0,0 0 0,0 0-1,0 0 1,0 0 0,0-1-1,0 1 1,0-1 0,3 1-1,6 0-441,0 0-1,0-1 1,1-1-1,-1 1 1,0-2-1,0 1 1,0-2-1,0 1 1,0-1-1,17-8 1,11-5-753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117 104 17940,'-5'0'273,"0"1"0,1-1 0,-1 1 0,1 1 0,0-1 0,-1 1 1,1-1-1,0 1 0,0 0 0,0 1 0,0-1 0,0 1 0,1 0 0,-1 0 0,1 0 1,-1 0-1,1 0 0,0 1 0,-2 4 0,0-2-213,1 0-1,0 0 1,1 1-1,-1-1 0,2 1 1,-1 0-1,0 0 1,1 0-1,1 0 1,-1 0-1,0 9 1,2-15-59,0 0 0,0 0 1,-1 0-1,1 0 0,0 0 1,0 0-1,1 0 0,-1 0 0,0 0 1,0 0-1,0 0 0,0 0 1,1 0-1,-1-1 0,1 1 0,-1 0 1,0 0-1,1 0 0,0 0 1,-1-1-1,1 1 0,-1 0 0,1 0 1,0-1-1,1 2 0,-1-2 3,0 0-1,0 0 1,0 1-1,0-1 1,1 0-1,-1 0 1,0 0-1,0-1 0,0 1 1,0 0-1,1 0 1,-1-1-1,0 1 1,0 0-1,0-1 1,0 1-1,1-2 1,7-3 39,-2 0 0,1 0 1,13-13-1,8-11 230,-2 0 0,0-2-1,-3-1 1,0-1 0,19-37 0,-44 67-23,-5 8-161,-9 10-20,-17 37 95,30-49-331,1 1 1,-1-1-1,1 1 1,-1-1-1,1 1 1,0 0-1,0 0 1,1 0-1,-1 0 1,1-1-1,0 1 1,0 0-1,1 6 1,-1-9 106,1 0 1,-1 0 0,1 0-1,-1 0 1,1 0 0,0-1-1,-1 1 1,1 0 0,0 0-1,0 0 1,0 0 0,-1-1 0,1 1-1,2 0 1,-3 0 19,8 4-552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20084,'4'6'1897,"-4"-2"-1321,0-1-248,5-1 544,-4-2-648,1-3 128,-2 0-304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14019,'-5'13'1741,"1"0"0,-4 20 1,6-21-1398,1-1 1,0 1-1,0 0 1,1-1-1,3 24 1,-3-34-329,0 1 0,1-1 0,-1 1 0,1-1 0,-1 1 1,1-1-1,-1 0 0,1 1 0,0-1 0,-1 0 0,1 1 0,0-1 0,0 0 0,0 0 1,0 0-1,0 0 0,0 0 0,1 0 0,-1 0 0,0 0 0,0 0 0,1-1 0,-1 1 0,0 0 1,1-1-1,-1 1 0,1-1 0,-1 0 0,1 1 0,-1-1 0,1 0 0,-1 0 0,1 0 1,-1 0-1,1 0 0,-1 0 0,1 0 0,-1-1 0,1 1 0,1-1 0,4-1 51,-1 0 0,0 0-1,1-1 1,-1 0 0,0 0-1,0-1 1,9-7-1,1-3 124,-1-1 0,-1 0 0,0-1 0,-1-1 0,-1 0 0,0-1 0,15-34-1,-30 64-141,0 1 0,0 0-1,1-1 1,1 1-1,-1 16 1,2-27-33,0-1 0,0 1 0,0 0-1,0-1 1,0 1 0,0 0 0,0-1 0,0 1 0,1-1 0,-1 1 0,1 0 0,-1-1 0,1 1 0,0-1 0,-1 1-1,1-1 1,0 1 0,0-1 0,0 0 0,0 1 0,0-1 0,0 0 0,1 0 0,-1 0 0,0 0 0,0 0-1,3 1 1,-2-1 27,0-1-1,1 0 1,-1 1 0,1-1-1,-1 0 1,0 0-1,1 0 1,-1 0-1,1-1 1,-1 1-1,0-1 1,1 0-1,-1 1 1,0-1 0,1 0-1,-1 0 1,0 0-1,2-2 1,4-2 102,-1 0 0,0 0 1,-1-1-1,1 0 0,-1 0 0,0 0 1,-1-1-1,1 0 0,-1 0 0,7-14 1,-11 18-196,1 1 0,-1-1 0,1-1 0,-1 1 0,0 0 0,0 0 0,0 0 0,0-1 0,-1 1 0,0 0 0,1 0-1,-1-1 1,0 1 0,-1 0 0,1-1 0,0 1 0,-1 0 0,0-1 0,0 1 0,0 0 0,0 0 0,0 0 0,-1 0 0,0 0 0,1 0 0,-1 0 0,0 1 0,0-1 0,0 0 0,-4-2 0,5 4 8,0 0 0,1 1 0,-1-1 1,0 0-1,1 1 0,-1-1 0,0 1 0,0-1 0,0 1 0,1 0 0,-1-1 1,0 1-1,0 0 0,0-1 0,0 1 0,0 0 0,0 0 0,0 0 0,1 0 0,-1 0 1,0 0-1,0 0 0,0 0 0,0 0 0,0 1 0,0-1 0,0 0 0,0 0 1,1 1-1,-1-1 0,0 1 0,0-1 0,0 1 0,1-1 0,-1 1 0,0-1 1,1 1-1,-2 0 0,-1 12-432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79 18700,'0'0'72,"1"0"0,-1 0 0,1 0 0,-1 0 0,1 0-1,-1 0 1,0-1 0,1 1 0,-1 0 0,0 0 0,1 0 0,-1-1 0,0 1 0,1 0 0,-1-1-1,0 1 1,1 0 0,-1 0 0,0-1 0,0 1 0,1 0 0,-1-1 0,0 1 0,0-1 0,0 1 0,1 0-1,-1-1 1,0 1 0,0-1 0,0 1 0,0 0 0,0-1 0,0 1 0,0-1 0,0 1 0,0-1 0,0 1-1,0 0 1,0-1 0,0 1 0,-1-1 0,1 1 0,0 0 0,0-1 0,0 1 0,0 0 0,-1-1-1,1 1 1,0 0 0,0-1 0,-1 1 0,1 0 0,0-1 0,-1 1 0,1 0 0,0 0 0,-1-1 0,1 1-1,0 0 1,-1 0 0,-1-1 65,0 0 0,1 0 1,-1 1-1,0-1 0,0 1 0,0 0 0,1-1 0,-1 1 0,0 0 0,0 0 0,0 0 0,0 0 1,1 1-1,-4-1 0,-4 4-34,0 0 0,0 0 1,1 0-1,-1 1 0,-9 8 1,15-11-105,-1 0 0,2 1 1,-1-1-1,0 1 0,0-1 1,1 1-1,-1 0 0,1 0 0,0 0 1,0 1-1,0-1 0,0 0 1,1 1-1,0-1 0,-1 1 1,0 5-1,2-8 1,0 0-1,0-1 1,0 1 0,0 0 0,0-1-1,0 1 1,1 0 0,-1-1 0,0 1-1,1-1 1,-1 1 0,0 0 0,1-1-1,-1 1 1,0-1 0,1 1 0,-1-1 0,1 1-1,-1-1 1,1 1 0,-1-1 0,1 1-1,0-1 1,-1 0 0,1 1 0,-1-1-1,1 0 1,0 0 0,-1 0 0,1 1-1,0-1 1,-1 0 0,1 0 0,0 0-1,-1 0 1,1 0 0,0 0 0,-1 0-1,1 0 1,1-1 0,29-3-24,-21 0 19,1 0-1,-1-1 0,-1 0 0,1 0 1,-1-1-1,0 0 0,0-1 0,-1 0 1,1 0-1,-2-1 0,1 0 0,-1 0 1,0-1-1,-1 0 0,0 0 0,0-1 1,-1 1-1,7-21 0,-11 28-95,-5 22-656,2-15 420,2-1 60,-2 2-77,1 0 0,0-1 0,1 1-1,-1 0 1,1 0 0,0-1 0,2 11 0,2-9-313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18492,'-5'12'379,"0"0"1,0 0-1,1 1 1,1-1 0,0 1-1,1-1 1,0 1-1,1 0 1,0 0-1,1 0 1,1 0-1,0 0 1,4 18-1,-4-28-368,-1-1-1,1 0 1,0 0-1,0 0 1,0 0-1,0 0 1,0 0-1,0 0 1,0 0-1,1 0 1,-1 0-1,1 0 1,-1-1-1,1 1 1,0-1-1,-1 1 1,1-1-1,0 0 1,0 1-1,0-1 1,0 0-1,0 0 1,4 0-1,-3 0-7,1-1 1,0 1-1,-1-1 0,1 0 0,0-1 0,0 1 0,-1-1 0,1 1 0,-1-1 1,1 0-1,-1 0 0,1-1 0,5-2 0,-1 0-4,0 0-1,0 0 1,0 1-1,1 1 1,12-3 0,-20 4 0,1 1 1,-1 0 0,1 0-1,-1 0 1,1 0 0,-1 0-1,1 0 1,-1 0 0,1 0-1,-1 0 1,1 1 0,-1-1-1,0 1 1,1-1 0,-1 1-1,1 0 1,-1-1 0,0 1 0,0 0-1,1 0 1,-1 0 0,0 0-1,0 0 1,0 0 0,0 0-1,0 0 1,0 1 0,0-1-1,-1 0 1,1 1 0,0-1-1,-1 0 1,1 1 0,-1-1-1,1 1 1,-1-1 0,0 1-1,1-1 1,-1 3 0,1 5 5,0 2 538,3-20 172,10-65 331,2-6-635,-15 80-419,-1-1-1,0 0 1,1 0-1,-1 1 1,1-1-1,-1 0 1,1 1-1,-1-1 1,1 1-1,-1-1 1,1 1-1,0-1 1,-1 1-1,1-1 0,0 1 1,-1-1-1,1 1 1,0 0-1,0 0 1,-1-1-1,1 1 1,0 0-1,0 0 1,-1 0-1,1 0 1,0 0-1,0 0 1,0 0-1,-1 0 1,1 0-1,0 0 0,0 0 1,0 0-1,-1 1 1,3-1-1,32 14-1051,-23-8 426,6 0-245,-6-1 662,1-1 0,23 5 0,-22-9-215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09:54:2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20196,'0'5'2393,"1"-4"-1593,2-1-400,4 0 1336,2-1-735,5 1-377,-1 0-1008,3 1-616,-2 1 815,-2-1-175,-2-1-112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1.png"/><Relationship Id="rId21" Type="http://schemas.openxmlformats.org/officeDocument/2006/relationships/image" Target="../media/image123.png"/><Relationship Id="rId42" Type="http://schemas.openxmlformats.org/officeDocument/2006/relationships/customXml" Target="../ink/ink819.xml"/><Relationship Id="rId63" Type="http://schemas.openxmlformats.org/officeDocument/2006/relationships/image" Target="../media/image144.png"/><Relationship Id="rId84" Type="http://schemas.openxmlformats.org/officeDocument/2006/relationships/customXml" Target="../ink/ink840.xml"/><Relationship Id="rId138" Type="http://schemas.openxmlformats.org/officeDocument/2006/relationships/customXml" Target="../ink/ink867.xml"/><Relationship Id="rId107" Type="http://schemas.openxmlformats.org/officeDocument/2006/relationships/image" Target="../media/image166.png"/><Relationship Id="rId11" Type="http://schemas.openxmlformats.org/officeDocument/2006/relationships/image" Target="../media/image16.wmf"/><Relationship Id="rId32" Type="http://schemas.openxmlformats.org/officeDocument/2006/relationships/customXml" Target="../ink/ink814.xml"/><Relationship Id="rId37" Type="http://schemas.openxmlformats.org/officeDocument/2006/relationships/image" Target="../media/image131.png"/><Relationship Id="rId53" Type="http://schemas.openxmlformats.org/officeDocument/2006/relationships/image" Target="../media/image139.png"/><Relationship Id="rId58" Type="http://schemas.openxmlformats.org/officeDocument/2006/relationships/customXml" Target="../ink/ink827.xml"/><Relationship Id="rId74" Type="http://schemas.openxmlformats.org/officeDocument/2006/relationships/customXml" Target="../ink/ink835.xml"/><Relationship Id="rId79" Type="http://schemas.openxmlformats.org/officeDocument/2006/relationships/image" Target="../media/image152.png"/><Relationship Id="rId102" Type="http://schemas.openxmlformats.org/officeDocument/2006/relationships/customXml" Target="../ink/ink849.xml"/><Relationship Id="rId123" Type="http://schemas.openxmlformats.org/officeDocument/2006/relationships/image" Target="../media/image174.png"/><Relationship Id="rId128" Type="http://schemas.openxmlformats.org/officeDocument/2006/relationships/customXml" Target="../ink/ink862.xml"/><Relationship Id="rId5" Type="http://schemas.openxmlformats.org/officeDocument/2006/relationships/image" Target="../media/image13.wmf"/><Relationship Id="rId90" Type="http://schemas.openxmlformats.org/officeDocument/2006/relationships/customXml" Target="../ink/ink843.xml"/><Relationship Id="rId95" Type="http://schemas.openxmlformats.org/officeDocument/2006/relationships/image" Target="../media/image160.png"/><Relationship Id="rId22" Type="http://schemas.openxmlformats.org/officeDocument/2006/relationships/customXml" Target="../ink/ink809.xml"/><Relationship Id="rId27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customXml" Target="../ink/ink822.xml"/><Relationship Id="rId64" Type="http://schemas.openxmlformats.org/officeDocument/2006/relationships/customXml" Target="../ink/ink830.xml"/><Relationship Id="rId69" Type="http://schemas.openxmlformats.org/officeDocument/2006/relationships/image" Target="../media/image147.png"/><Relationship Id="rId113" Type="http://schemas.openxmlformats.org/officeDocument/2006/relationships/image" Target="../media/image169.png"/><Relationship Id="rId118" Type="http://schemas.openxmlformats.org/officeDocument/2006/relationships/customXml" Target="../ink/ink857.xml"/><Relationship Id="rId134" Type="http://schemas.openxmlformats.org/officeDocument/2006/relationships/customXml" Target="../ink/ink865.xml"/><Relationship Id="rId139" Type="http://schemas.openxmlformats.org/officeDocument/2006/relationships/image" Target="../media/image182.png"/><Relationship Id="rId80" Type="http://schemas.openxmlformats.org/officeDocument/2006/relationships/customXml" Target="../ink/ink838.xml"/><Relationship Id="rId85" Type="http://schemas.openxmlformats.org/officeDocument/2006/relationships/image" Target="../media/image155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customXml" Target="../ink/ink817.xml"/><Relationship Id="rId59" Type="http://schemas.openxmlformats.org/officeDocument/2006/relationships/image" Target="../media/image142.png"/><Relationship Id="rId103" Type="http://schemas.openxmlformats.org/officeDocument/2006/relationships/image" Target="../media/image164.png"/><Relationship Id="rId108" Type="http://schemas.openxmlformats.org/officeDocument/2006/relationships/customXml" Target="../ink/ink852.xml"/><Relationship Id="rId124" Type="http://schemas.openxmlformats.org/officeDocument/2006/relationships/customXml" Target="../ink/ink860.xml"/><Relationship Id="rId129" Type="http://schemas.openxmlformats.org/officeDocument/2006/relationships/image" Target="../media/image177.png"/><Relationship Id="rId54" Type="http://schemas.openxmlformats.org/officeDocument/2006/relationships/customXml" Target="../ink/ink825.xml"/><Relationship Id="rId70" Type="http://schemas.openxmlformats.org/officeDocument/2006/relationships/customXml" Target="../ink/ink833.xml"/><Relationship Id="rId75" Type="http://schemas.openxmlformats.org/officeDocument/2006/relationships/image" Target="../media/image150.png"/><Relationship Id="rId91" Type="http://schemas.openxmlformats.org/officeDocument/2006/relationships/image" Target="../media/image158.png"/><Relationship Id="rId96" Type="http://schemas.openxmlformats.org/officeDocument/2006/relationships/customXml" Target="../ink/ink846.xml"/><Relationship Id="rId140" Type="http://schemas.openxmlformats.org/officeDocument/2006/relationships/customXml" Target="../ink/ink86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23" Type="http://schemas.openxmlformats.org/officeDocument/2006/relationships/image" Target="../media/image124.png"/><Relationship Id="rId28" Type="http://schemas.openxmlformats.org/officeDocument/2006/relationships/customXml" Target="../ink/ink812.xml"/><Relationship Id="rId49" Type="http://schemas.openxmlformats.org/officeDocument/2006/relationships/image" Target="../media/image137.png"/><Relationship Id="rId114" Type="http://schemas.openxmlformats.org/officeDocument/2006/relationships/customXml" Target="../ink/ink855.xml"/><Relationship Id="rId119" Type="http://schemas.openxmlformats.org/officeDocument/2006/relationships/image" Target="../media/image172.png"/><Relationship Id="rId44" Type="http://schemas.openxmlformats.org/officeDocument/2006/relationships/customXml" Target="../ink/ink820.xml"/><Relationship Id="rId60" Type="http://schemas.openxmlformats.org/officeDocument/2006/relationships/customXml" Target="../ink/ink828.xml"/><Relationship Id="rId65" Type="http://schemas.openxmlformats.org/officeDocument/2006/relationships/image" Target="../media/image145.png"/><Relationship Id="rId81" Type="http://schemas.openxmlformats.org/officeDocument/2006/relationships/image" Target="../media/image153.png"/><Relationship Id="rId86" Type="http://schemas.openxmlformats.org/officeDocument/2006/relationships/customXml" Target="../ink/ink841.xml"/><Relationship Id="rId130" Type="http://schemas.openxmlformats.org/officeDocument/2006/relationships/customXml" Target="../ink/ink863.xml"/><Relationship Id="rId135" Type="http://schemas.openxmlformats.org/officeDocument/2006/relationships/image" Target="../media/image180.png"/><Relationship Id="rId13" Type="http://schemas.openxmlformats.org/officeDocument/2006/relationships/image" Target="../media/image17.wmf"/><Relationship Id="rId18" Type="http://schemas.openxmlformats.org/officeDocument/2006/relationships/customXml" Target="../ink/ink807.xml"/><Relationship Id="rId39" Type="http://schemas.openxmlformats.org/officeDocument/2006/relationships/image" Target="../media/image132.png"/><Relationship Id="rId109" Type="http://schemas.openxmlformats.org/officeDocument/2006/relationships/image" Target="../media/image167.png"/><Relationship Id="rId34" Type="http://schemas.openxmlformats.org/officeDocument/2006/relationships/customXml" Target="../ink/ink815.xml"/><Relationship Id="rId50" Type="http://schemas.openxmlformats.org/officeDocument/2006/relationships/customXml" Target="../ink/ink823.xml"/><Relationship Id="rId55" Type="http://schemas.openxmlformats.org/officeDocument/2006/relationships/image" Target="../media/image140.png"/><Relationship Id="rId76" Type="http://schemas.openxmlformats.org/officeDocument/2006/relationships/customXml" Target="../ink/ink836.xml"/><Relationship Id="rId97" Type="http://schemas.openxmlformats.org/officeDocument/2006/relationships/image" Target="../media/image161.png"/><Relationship Id="rId104" Type="http://schemas.openxmlformats.org/officeDocument/2006/relationships/customXml" Target="../ink/ink850.xml"/><Relationship Id="rId120" Type="http://schemas.openxmlformats.org/officeDocument/2006/relationships/customXml" Target="../ink/ink858.xml"/><Relationship Id="rId125" Type="http://schemas.openxmlformats.org/officeDocument/2006/relationships/image" Target="../media/image175.png"/><Relationship Id="rId141" Type="http://schemas.openxmlformats.org/officeDocument/2006/relationships/image" Target="../media/image183.png"/><Relationship Id="rId7" Type="http://schemas.openxmlformats.org/officeDocument/2006/relationships/image" Target="../media/image14.wmf"/><Relationship Id="rId71" Type="http://schemas.openxmlformats.org/officeDocument/2006/relationships/image" Target="../media/image148.png"/><Relationship Id="rId92" Type="http://schemas.openxmlformats.org/officeDocument/2006/relationships/customXml" Target="../ink/ink844.xml"/><Relationship Id="rId2" Type="http://schemas.openxmlformats.org/officeDocument/2006/relationships/oleObject" Target="../embeddings/oleObject11.bin"/><Relationship Id="rId29" Type="http://schemas.openxmlformats.org/officeDocument/2006/relationships/image" Target="../media/image127.png"/><Relationship Id="rId24" Type="http://schemas.openxmlformats.org/officeDocument/2006/relationships/customXml" Target="../ink/ink810.xml"/><Relationship Id="rId40" Type="http://schemas.openxmlformats.org/officeDocument/2006/relationships/customXml" Target="../ink/ink818.xml"/><Relationship Id="rId45" Type="http://schemas.openxmlformats.org/officeDocument/2006/relationships/image" Target="../media/image135.png"/><Relationship Id="rId66" Type="http://schemas.openxmlformats.org/officeDocument/2006/relationships/customXml" Target="../ink/ink831.xml"/><Relationship Id="rId87" Type="http://schemas.openxmlformats.org/officeDocument/2006/relationships/image" Target="../media/image156.png"/><Relationship Id="rId110" Type="http://schemas.openxmlformats.org/officeDocument/2006/relationships/customXml" Target="../ink/ink853.xml"/><Relationship Id="rId115" Type="http://schemas.openxmlformats.org/officeDocument/2006/relationships/image" Target="../media/image170.png"/><Relationship Id="rId131" Type="http://schemas.openxmlformats.org/officeDocument/2006/relationships/image" Target="../media/image178.png"/><Relationship Id="rId136" Type="http://schemas.openxmlformats.org/officeDocument/2006/relationships/customXml" Target="../ink/ink866.xml"/><Relationship Id="rId61" Type="http://schemas.openxmlformats.org/officeDocument/2006/relationships/image" Target="../media/image143.png"/><Relationship Id="rId82" Type="http://schemas.openxmlformats.org/officeDocument/2006/relationships/customXml" Target="../ink/ink839.xml"/><Relationship Id="rId19" Type="http://schemas.openxmlformats.org/officeDocument/2006/relationships/image" Target="../media/image122.png"/><Relationship Id="rId14" Type="http://schemas.openxmlformats.org/officeDocument/2006/relationships/customXml" Target="../ink/ink805.xml"/><Relationship Id="rId30" Type="http://schemas.openxmlformats.org/officeDocument/2006/relationships/customXml" Target="../ink/ink813.xml"/><Relationship Id="rId35" Type="http://schemas.openxmlformats.org/officeDocument/2006/relationships/image" Target="../media/image130.png"/><Relationship Id="rId56" Type="http://schemas.openxmlformats.org/officeDocument/2006/relationships/customXml" Target="../ink/ink826.xml"/><Relationship Id="rId77" Type="http://schemas.openxmlformats.org/officeDocument/2006/relationships/image" Target="../media/image151.png"/><Relationship Id="rId100" Type="http://schemas.openxmlformats.org/officeDocument/2006/relationships/customXml" Target="../ink/ink848.xml"/><Relationship Id="rId105" Type="http://schemas.openxmlformats.org/officeDocument/2006/relationships/image" Target="../media/image165.png"/><Relationship Id="rId126" Type="http://schemas.openxmlformats.org/officeDocument/2006/relationships/customXml" Target="../ink/ink861.xml"/><Relationship Id="rId8" Type="http://schemas.openxmlformats.org/officeDocument/2006/relationships/oleObject" Target="../embeddings/oleObject14.bin"/><Relationship Id="rId51" Type="http://schemas.openxmlformats.org/officeDocument/2006/relationships/image" Target="../media/image138.png"/><Relationship Id="rId72" Type="http://schemas.openxmlformats.org/officeDocument/2006/relationships/customXml" Target="../ink/ink834.xml"/><Relationship Id="rId93" Type="http://schemas.openxmlformats.org/officeDocument/2006/relationships/image" Target="../media/image159.png"/><Relationship Id="rId98" Type="http://schemas.openxmlformats.org/officeDocument/2006/relationships/customXml" Target="../ink/ink847.xml"/><Relationship Id="rId121" Type="http://schemas.openxmlformats.org/officeDocument/2006/relationships/image" Target="../media/image173.png"/><Relationship Id="rId142" Type="http://schemas.openxmlformats.org/officeDocument/2006/relationships/customXml" Target="../ink/ink869.xml"/><Relationship Id="rId3" Type="http://schemas.openxmlformats.org/officeDocument/2006/relationships/image" Target="../media/image12.wmf"/><Relationship Id="rId25" Type="http://schemas.openxmlformats.org/officeDocument/2006/relationships/image" Target="../media/image125.png"/><Relationship Id="rId46" Type="http://schemas.openxmlformats.org/officeDocument/2006/relationships/customXml" Target="../ink/ink821.xml"/><Relationship Id="rId67" Type="http://schemas.openxmlformats.org/officeDocument/2006/relationships/image" Target="../media/image146.png"/><Relationship Id="rId116" Type="http://schemas.openxmlformats.org/officeDocument/2006/relationships/customXml" Target="../ink/ink856.xml"/><Relationship Id="rId137" Type="http://schemas.openxmlformats.org/officeDocument/2006/relationships/image" Target="../media/image181.png"/><Relationship Id="rId20" Type="http://schemas.openxmlformats.org/officeDocument/2006/relationships/customXml" Target="../ink/ink808.xml"/><Relationship Id="rId41" Type="http://schemas.openxmlformats.org/officeDocument/2006/relationships/image" Target="../media/image133.png"/><Relationship Id="rId62" Type="http://schemas.openxmlformats.org/officeDocument/2006/relationships/customXml" Target="../ink/ink829.xml"/><Relationship Id="rId83" Type="http://schemas.openxmlformats.org/officeDocument/2006/relationships/image" Target="../media/image154.png"/><Relationship Id="rId88" Type="http://schemas.openxmlformats.org/officeDocument/2006/relationships/customXml" Target="../ink/ink842.xml"/><Relationship Id="rId111" Type="http://schemas.openxmlformats.org/officeDocument/2006/relationships/image" Target="../media/image168.png"/><Relationship Id="rId132" Type="http://schemas.openxmlformats.org/officeDocument/2006/relationships/customXml" Target="../ink/ink864.xml"/><Relationship Id="rId15" Type="http://schemas.openxmlformats.org/officeDocument/2006/relationships/image" Target="../media/image120.png"/><Relationship Id="rId36" Type="http://schemas.openxmlformats.org/officeDocument/2006/relationships/customXml" Target="../ink/ink816.xml"/><Relationship Id="rId57" Type="http://schemas.openxmlformats.org/officeDocument/2006/relationships/image" Target="../media/image141.png"/><Relationship Id="rId106" Type="http://schemas.openxmlformats.org/officeDocument/2006/relationships/customXml" Target="../ink/ink851.xml"/><Relationship Id="rId127" Type="http://schemas.openxmlformats.org/officeDocument/2006/relationships/image" Target="../media/image176.png"/><Relationship Id="rId10" Type="http://schemas.openxmlformats.org/officeDocument/2006/relationships/oleObject" Target="../embeddings/oleObject15.bin"/><Relationship Id="rId31" Type="http://schemas.openxmlformats.org/officeDocument/2006/relationships/image" Target="../media/image128.png"/><Relationship Id="rId52" Type="http://schemas.openxmlformats.org/officeDocument/2006/relationships/customXml" Target="../ink/ink824.xml"/><Relationship Id="rId73" Type="http://schemas.openxmlformats.org/officeDocument/2006/relationships/image" Target="../media/image149.png"/><Relationship Id="rId78" Type="http://schemas.openxmlformats.org/officeDocument/2006/relationships/customXml" Target="../ink/ink837.xml"/><Relationship Id="rId94" Type="http://schemas.openxmlformats.org/officeDocument/2006/relationships/customXml" Target="../ink/ink845.xml"/><Relationship Id="rId99" Type="http://schemas.openxmlformats.org/officeDocument/2006/relationships/image" Target="../media/image162.png"/><Relationship Id="rId101" Type="http://schemas.openxmlformats.org/officeDocument/2006/relationships/image" Target="../media/image163.png"/><Relationship Id="rId122" Type="http://schemas.openxmlformats.org/officeDocument/2006/relationships/customXml" Target="../ink/ink859.xml"/><Relationship Id="rId143" Type="http://schemas.openxmlformats.org/officeDocument/2006/relationships/image" Target="../media/image18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26" Type="http://schemas.openxmlformats.org/officeDocument/2006/relationships/customXml" Target="../ink/ink811.xml"/><Relationship Id="rId47" Type="http://schemas.openxmlformats.org/officeDocument/2006/relationships/image" Target="../media/image136.png"/><Relationship Id="rId68" Type="http://schemas.openxmlformats.org/officeDocument/2006/relationships/customXml" Target="../ink/ink832.xml"/><Relationship Id="rId89" Type="http://schemas.openxmlformats.org/officeDocument/2006/relationships/image" Target="../media/image157.png"/><Relationship Id="rId112" Type="http://schemas.openxmlformats.org/officeDocument/2006/relationships/customXml" Target="../ink/ink854.xml"/><Relationship Id="rId133" Type="http://schemas.openxmlformats.org/officeDocument/2006/relationships/image" Target="../media/image179.png"/><Relationship Id="rId16" Type="http://schemas.openxmlformats.org/officeDocument/2006/relationships/customXml" Target="../ink/ink80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customXml" Target="../ink/ink870.xml"/><Relationship Id="rId7" Type="http://schemas.openxmlformats.org/officeDocument/2006/relationships/customXml" Target="../ink/ink872.xml"/><Relationship Id="rId12" Type="http://schemas.openxmlformats.org/officeDocument/2006/relationships/image" Target="../media/image189.png"/><Relationship Id="rId2" Type="http://schemas.openxmlformats.org/officeDocument/2006/relationships/image" Target="../media/image18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customXml" Target="../ink/ink874.xml"/><Relationship Id="rId5" Type="http://schemas.openxmlformats.org/officeDocument/2006/relationships/customXml" Target="../ink/ink871.xml"/><Relationship Id="rId10" Type="http://schemas.openxmlformats.org/officeDocument/2006/relationships/image" Target="../media/image188.png"/><Relationship Id="rId4" Type="http://schemas.openxmlformats.org/officeDocument/2006/relationships/image" Target="../media/image185.png"/><Relationship Id="rId9" Type="http://schemas.openxmlformats.org/officeDocument/2006/relationships/customXml" Target="../ink/ink873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2.png"/><Relationship Id="rId21" Type="http://schemas.openxmlformats.org/officeDocument/2006/relationships/customXml" Target="../ink/ink884.xml"/><Relationship Id="rId42" Type="http://schemas.openxmlformats.org/officeDocument/2006/relationships/image" Target="../media/image210.png"/><Relationship Id="rId47" Type="http://schemas.openxmlformats.org/officeDocument/2006/relationships/customXml" Target="../ink/ink897.xml"/><Relationship Id="rId63" Type="http://schemas.openxmlformats.org/officeDocument/2006/relationships/customXml" Target="../ink/ink905.xml"/><Relationship Id="rId68" Type="http://schemas.openxmlformats.org/officeDocument/2006/relationships/image" Target="../media/image223.png"/><Relationship Id="rId7" Type="http://schemas.openxmlformats.org/officeDocument/2006/relationships/customXml" Target="../ink/ink877.xml"/><Relationship Id="rId71" Type="http://schemas.openxmlformats.org/officeDocument/2006/relationships/customXml" Target="../ink/ink909.xml"/><Relationship Id="rId2" Type="http://schemas.openxmlformats.org/officeDocument/2006/relationships/image" Target="../media/image190.png"/><Relationship Id="rId16" Type="http://schemas.openxmlformats.org/officeDocument/2006/relationships/image" Target="../media/image197.png"/><Relationship Id="rId29" Type="http://schemas.openxmlformats.org/officeDocument/2006/relationships/customXml" Target="../ink/ink888.xml"/><Relationship Id="rId11" Type="http://schemas.openxmlformats.org/officeDocument/2006/relationships/customXml" Target="../ink/ink879.xml"/><Relationship Id="rId24" Type="http://schemas.openxmlformats.org/officeDocument/2006/relationships/image" Target="../media/image201.png"/><Relationship Id="rId32" Type="http://schemas.openxmlformats.org/officeDocument/2006/relationships/image" Target="../media/image205.png"/><Relationship Id="rId37" Type="http://schemas.openxmlformats.org/officeDocument/2006/relationships/customXml" Target="../ink/ink892.xml"/><Relationship Id="rId40" Type="http://schemas.openxmlformats.org/officeDocument/2006/relationships/image" Target="../media/image209.png"/><Relationship Id="rId45" Type="http://schemas.openxmlformats.org/officeDocument/2006/relationships/customXml" Target="../ink/ink896.xml"/><Relationship Id="rId53" Type="http://schemas.openxmlformats.org/officeDocument/2006/relationships/customXml" Target="../ink/ink900.xml"/><Relationship Id="rId58" Type="http://schemas.openxmlformats.org/officeDocument/2006/relationships/image" Target="../media/image218.png"/><Relationship Id="rId66" Type="http://schemas.openxmlformats.org/officeDocument/2006/relationships/image" Target="../media/image222.png"/><Relationship Id="rId5" Type="http://schemas.openxmlformats.org/officeDocument/2006/relationships/customXml" Target="../ink/ink876.xml"/><Relationship Id="rId61" Type="http://schemas.openxmlformats.org/officeDocument/2006/relationships/customXml" Target="../ink/ink904.xml"/><Relationship Id="rId19" Type="http://schemas.openxmlformats.org/officeDocument/2006/relationships/customXml" Target="../ink/ink883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887.xml"/><Relationship Id="rId30" Type="http://schemas.openxmlformats.org/officeDocument/2006/relationships/image" Target="../media/image204.png"/><Relationship Id="rId35" Type="http://schemas.openxmlformats.org/officeDocument/2006/relationships/customXml" Target="../ink/ink891.xml"/><Relationship Id="rId43" Type="http://schemas.openxmlformats.org/officeDocument/2006/relationships/customXml" Target="../ink/ink895.xml"/><Relationship Id="rId48" Type="http://schemas.openxmlformats.org/officeDocument/2006/relationships/image" Target="../media/image213.png"/><Relationship Id="rId56" Type="http://schemas.openxmlformats.org/officeDocument/2006/relationships/image" Target="../media/image217.png"/><Relationship Id="rId64" Type="http://schemas.openxmlformats.org/officeDocument/2006/relationships/image" Target="../media/image221.png"/><Relationship Id="rId69" Type="http://schemas.openxmlformats.org/officeDocument/2006/relationships/customXml" Target="../ink/ink908.xml"/><Relationship Id="rId8" Type="http://schemas.openxmlformats.org/officeDocument/2006/relationships/image" Target="../media/image193.png"/><Relationship Id="rId51" Type="http://schemas.openxmlformats.org/officeDocument/2006/relationships/customXml" Target="../ink/ink899.xml"/><Relationship Id="rId72" Type="http://schemas.openxmlformats.org/officeDocument/2006/relationships/image" Target="../media/image225.png"/><Relationship Id="rId3" Type="http://schemas.openxmlformats.org/officeDocument/2006/relationships/customXml" Target="../ink/ink875.xml"/><Relationship Id="rId12" Type="http://schemas.openxmlformats.org/officeDocument/2006/relationships/image" Target="../media/image195.png"/><Relationship Id="rId17" Type="http://schemas.openxmlformats.org/officeDocument/2006/relationships/customXml" Target="../ink/ink882.xml"/><Relationship Id="rId25" Type="http://schemas.openxmlformats.org/officeDocument/2006/relationships/customXml" Target="../ink/ink886.xml"/><Relationship Id="rId33" Type="http://schemas.openxmlformats.org/officeDocument/2006/relationships/customXml" Target="../ink/ink890.xml"/><Relationship Id="rId38" Type="http://schemas.openxmlformats.org/officeDocument/2006/relationships/image" Target="../media/image208.png"/><Relationship Id="rId46" Type="http://schemas.openxmlformats.org/officeDocument/2006/relationships/image" Target="../media/image212.png"/><Relationship Id="rId59" Type="http://schemas.openxmlformats.org/officeDocument/2006/relationships/customXml" Target="../ink/ink903.xml"/><Relationship Id="rId67" Type="http://schemas.openxmlformats.org/officeDocument/2006/relationships/customXml" Target="../ink/ink907.xml"/><Relationship Id="rId20" Type="http://schemas.openxmlformats.org/officeDocument/2006/relationships/image" Target="../media/image199.png"/><Relationship Id="rId41" Type="http://schemas.openxmlformats.org/officeDocument/2006/relationships/customXml" Target="../ink/ink894.xml"/><Relationship Id="rId54" Type="http://schemas.openxmlformats.org/officeDocument/2006/relationships/image" Target="../media/image216.png"/><Relationship Id="rId62" Type="http://schemas.openxmlformats.org/officeDocument/2006/relationships/image" Target="../media/image220.png"/><Relationship Id="rId70" Type="http://schemas.openxmlformats.org/officeDocument/2006/relationships/image" Target="../media/image2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5" Type="http://schemas.openxmlformats.org/officeDocument/2006/relationships/customXml" Target="../ink/ink881.xml"/><Relationship Id="rId23" Type="http://schemas.openxmlformats.org/officeDocument/2006/relationships/customXml" Target="../ink/ink885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49" Type="http://schemas.openxmlformats.org/officeDocument/2006/relationships/customXml" Target="../ink/ink898.xml"/><Relationship Id="rId57" Type="http://schemas.openxmlformats.org/officeDocument/2006/relationships/customXml" Target="../ink/ink902.xml"/><Relationship Id="rId10" Type="http://schemas.openxmlformats.org/officeDocument/2006/relationships/image" Target="../media/image194.png"/><Relationship Id="rId31" Type="http://schemas.openxmlformats.org/officeDocument/2006/relationships/customXml" Target="../ink/ink889.xml"/><Relationship Id="rId44" Type="http://schemas.openxmlformats.org/officeDocument/2006/relationships/image" Target="../media/image211.png"/><Relationship Id="rId52" Type="http://schemas.openxmlformats.org/officeDocument/2006/relationships/image" Target="../media/image215.png"/><Relationship Id="rId60" Type="http://schemas.openxmlformats.org/officeDocument/2006/relationships/image" Target="../media/image219.png"/><Relationship Id="rId65" Type="http://schemas.openxmlformats.org/officeDocument/2006/relationships/customXml" Target="../ink/ink906.xml"/><Relationship Id="rId4" Type="http://schemas.openxmlformats.org/officeDocument/2006/relationships/image" Target="../media/image191.png"/><Relationship Id="rId9" Type="http://schemas.openxmlformats.org/officeDocument/2006/relationships/customXml" Target="../ink/ink878.xml"/><Relationship Id="rId13" Type="http://schemas.openxmlformats.org/officeDocument/2006/relationships/customXml" Target="../ink/ink880.xml"/><Relationship Id="rId18" Type="http://schemas.openxmlformats.org/officeDocument/2006/relationships/image" Target="../media/image198.png"/><Relationship Id="rId39" Type="http://schemas.openxmlformats.org/officeDocument/2006/relationships/customXml" Target="../ink/ink893.xml"/><Relationship Id="rId34" Type="http://schemas.openxmlformats.org/officeDocument/2006/relationships/image" Target="../media/image206.png"/><Relationship Id="rId50" Type="http://schemas.openxmlformats.org/officeDocument/2006/relationships/image" Target="../media/image214.png"/><Relationship Id="rId55" Type="http://schemas.openxmlformats.org/officeDocument/2006/relationships/customXml" Target="../ink/ink9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11.xml"/><Relationship Id="rId13" Type="http://schemas.openxmlformats.org/officeDocument/2006/relationships/image" Target="../media/image229.png"/><Relationship Id="rId3" Type="http://schemas.openxmlformats.org/officeDocument/2006/relationships/image" Target="../media/image2.wmf"/><Relationship Id="rId7" Type="http://schemas.openxmlformats.org/officeDocument/2006/relationships/image" Target="../media/image226.png"/><Relationship Id="rId12" Type="http://schemas.openxmlformats.org/officeDocument/2006/relationships/customXml" Target="../ink/ink913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10.xml"/><Relationship Id="rId11" Type="http://schemas.openxmlformats.org/officeDocument/2006/relationships/image" Target="../media/image228.png"/><Relationship Id="rId5" Type="http://schemas.openxmlformats.org/officeDocument/2006/relationships/image" Target="../media/image3.wmf"/><Relationship Id="rId10" Type="http://schemas.openxmlformats.org/officeDocument/2006/relationships/customXml" Target="../ink/ink912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7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1.xml"/><Relationship Id="rId299" Type="http://schemas.openxmlformats.org/officeDocument/2006/relationships/customXml" Target="../ink/ink1062.xml"/><Relationship Id="rId21" Type="http://schemas.openxmlformats.org/officeDocument/2006/relationships/customXml" Target="../ink/ink923.xml"/><Relationship Id="rId63" Type="http://schemas.openxmlformats.org/officeDocument/2006/relationships/customXml" Target="../ink/ink944.xml"/><Relationship Id="rId159" Type="http://schemas.openxmlformats.org/officeDocument/2006/relationships/customXml" Target="../ink/ink992.xml"/><Relationship Id="rId324" Type="http://schemas.openxmlformats.org/officeDocument/2006/relationships/image" Target="../media/image391.png"/><Relationship Id="rId366" Type="http://schemas.openxmlformats.org/officeDocument/2006/relationships/image" Target="../media/image412.png"/><Relationship Id="rId170" Type="http://schemas.openxmlformats.org/officeDocument/2006/relationships/image" Target="../media/image314.png"/><Relationship Id="rId226" Type="http://schemas.openxmlformats.org/officeDocument/2006/relationships/image" Target="../media/image342.png"/><Relationship Id="rId433" Type="http://schemas.openxmlformats.org/officeDocument/2006/relationships/customXml" Target="../ink/ink1129.xml"/><Relationship Id="rId268" Type="http://schemas.openxmlformats.org/officeDocument/2006/relationships/image" Target="../media/image363.png"/><Relationship Id="rId32" Type="http://schemas.openxmlformats.org/officeDocument/2006/relationships/image" Target="../media/image245.png"/><Relationship Id="rId74" Type="http://schemas.openxmlformats.org/officeDocument/2006/relationships/image" Target="../media/image266.png"/><Relationship Id="rId128" Type="http://schemas.openxmlformats.org/officeDocument/2006/relationships/image" Target="../media/image293.png"/><Relationship Id="rId335" Type="http://schemas.openxmlformats.org/officeDocument/2006/relationships/customXml" Target="../ink/ink1080.xml"/><Relationship Id="rId377" Type="http://schemas.openxmlformats.org/officeDocument/2006/relationships/customXml" Target="../ink/ink1101.xml"/><Relationship Id="rId5" Type="http://schemas.openxmlformats.org/officeDocument/2006/relationships/customXml" Target="../ink/ink915.xml"/><Relationship Id="rId181" Type="http://schemas.openxmlformats.org/officeDocument/2006/relationships/customXml" Target="../ink/ink1003.xml"/><Relationship Id="rId237" Type="http://schemas.openxmlformats.org/officeDocument/2006/relationships/customXml" Target="../ink/ink1031.xml"/><Relationship Id="rId402" Type="http://schemas.openxmlformats.org/officeDocument/2006/relationships/image" Target="../media/image430.png"/><Relationship Id="rId279" Type="http://schemas.openxmlformats.org/officeDocument/2006/relationships/customXml" Target="../ink/ink1052.xml"/><Relationship Id="rId444" Type="http://schemas.openxmlformats.org/officeDocument/2006/relationships/image" Target="../media/image451.png"/><Relationship Id="rId43" Type="http://schemas.openxmlformats.org/officeDocument/2006/relationships/customXml" Target="../ink/ink934.xml"/><Relationship Id="rId139" Type="http://schemas.openxmlformats.org/officeDocument/2006/relationships/customXml" Target="../ink/ink982.xml"/><Relationship Id="rId290" Type="http://schemas.openxmlformats.org/officeDocument/2006/relationships/image" Target="../media/image374.png"/><Relationship Id="rId304" Type="http://schemas.openxmlformats.org/officeDocument/2006/relationships/image" Target="../media/image381.png"/><Relationship Id="rId346" Type="http://schemas.openxmlformats.org/officeDocument/2006/relationships/image" Target="../media/image402.png"/><Relationship Id="rId388" Type="http://schemas.openxmlformats.org/officeDocument/2006/relationships/image" Target="../media/image423.png"/><Relationship Id="rId85" Type="http://schemas.openxmlformats.org/officeDocument/2006/relationships/customXml" Target="../ink/ink955.xml"/><Relationship Id="rId150" Type="http://schemas.openxmlformats.org/officeDocument/2006/relationships/image" Target="../media/image304.png"/><Relationship Id="rId192" Type="http://schemas.openxmlformats.org/officeDocument/2006/relationships/image" Target="../media/image325.png"/><Relationship Id="rId206" Type="http://schemas.openxmlformats.org/officeDocument/2006/relationships/image" Target="../media/image332.png"/><Relationship Id="rId413" Type="http://schemas.openxmlformats.org/officeDocument/2006/relationships/customXml" Target="../ink/ink1119.xml"/><Relationship Id="rId248" Type="http://schemas.openxmlformats.org/officeDocument/2006/relationships/image" Target="../media/image353.png"/><Relationship Id="rId12" Type="http://schemas.openxmlformats.org/officeDocument/2006/relationships/image" Target="../media/image235.png"/><Relationship Id="rId108" Type="http://schemas.openxmlformats.org/officeDocument/2006/relationships/image" Target="../media/image283.png"/><Relationship Id="rId315" Type="http://schemas.openxmlformats.org/officeDocument/2006/relationships/customXml" Target="../ink/ink1070.xml"/><Relationship Id="rId357" Type="http://schemas.openxmlformats.org/officeDocument/2006/relationships/customXml" Target="../ink/ink1091.xml"/><Relationship Id="rId54" Type="http://schemas.openxmlformats.org/officeDocument/2006/relationships/image" Target="../media/image256.png"/><Relationship Id="rId96" Type="http://schemas.openxmlformats.org/officeDocument/2006/relationships/image" Target="../media/image277.png"/><Relationship Id="rId161" Type="http://schemas.openxmlformats.org/officeDocument/2006/relationships/customXml" Target="../ink/ink993.xml"/><Relationship Id="rId217" Type="http://schemas.openxmlformats.org/officeDocument/2006/relationships/customXml" Target="../ink/ink1021.xml"/><Relationship Id="rId399" Type="http://schemas.openxmlformats.org/officeDocument/2006/relationships/customXml" Target="../ink/ink1112.xml"/><Relationship Id="rId259" Type="http://schemas.openxmlformats.org/officeDocument/2006/relationships/customXml" Target="../ink/ink1042.xml"/><Relationship Id="rId424" Type="http://schemas.openxmlformats.org/officeDocument/2006/relationships/image" Target="../media/image441.png"/><Relationship Id="rId23" Type="http://schemas.openxmlformats.org/officeDocument/2006/relationships/customXml" Target="../ink/ink924.xml"/><Relationship Id="rId119" Type="http://schemas.openxmlformats.org/officeDocument/2006/relationships/customXml" Target="../ink/ink972.xml"/><Relationship Id="rId270" Type="http://schemas.openxmlformats.org/officeDocument/2006/relationships/image" Target="../media/image364.png"/><Relationship Id="rId326" Type="http://schemas.openxmlformats.org/officeDocument/2006/relationships/image" Target="../media/image392.png"/><Relationship Id="rId65" Type="http://schemas.openxmlformats.org/officeDocument/2006/relationships/customXml" Target="../ink/ink945.xml"/><Relationship Id="rId130" Type="http://schemas.openxmlformats.org/officeDocument/2006/relationships/image" Target="../media/image294.png"/><Relationship Id="rId368" Type="http://schemas.openxmlformats.org/officeDocument/2006/relationships/image" Target="../media/image413.png"/><Relationship Id="rId172" Type="http://schemas.openxmlformats.org/officeDocument/2006/relationships/image" Target="../media/image315.png"/><Relationship Id="rId228" Type="http://schemas.openxmlformats.org/officeDocument/2006/relationships/image" Target="../media/image343.png"/><Relationship Id="rId435" Type="http://schemas.openxmlformats.org/officeDocument/2006/relationships/customXml" Target="../ink/ink1130.xml"/><Relationship Id="rId281" Type="http://schemas.openxmlformats.org/officeDocument/2006/relationships/customXml" Target="../ink/ink1053.xml"/><Relationship Id="rId337" Type="http://schemas.openxmlformats.org/officeDocument/2006/relationships/customXml" Target="../ink/ink1081.xml"/><Relationship Id="rId34" Type="http://schemas.openxmlformats.org/officeDocument/2006/relationships/image" Target="../media/image246.png"/><Relationship Id="rId76" Type="http://schemas.openxmlformats.org/officeDocument/2006/relationships/image" Target="../media/image267.png"/><Relationship Id="rId141" Type="http://schemas.openxmlformats.org/officeDocument/2006/relationships/customXml" Target="../ink/ink983.xml"/><Relationship Id="rId379" Type="http://schemas.openxmlformats.org/officeDocument/2006/relationships/customXml" Target="../ink/ink1102.xml"/><Relationship Id="rId7" Type="http://schemas.openxmlformats.org/officeDocument/2006/relationships/customXml" Target="../ink/ink916.xml"/><Relationship Id="rId183" Type="http://schemas.openxmlformats.org/officeDocument/2006/relationships/customXml" Target="../ink/ink1004.xml"/><Relationship Id="rId239" Type="http://schemas.openxmlformats.org/officeDocument/2006/relationships/customXml" Target="../ink/ink1032.xml"/><Relationship Id="rId390" Type="http://schemas.openxmlformats.org/officeDocument/2006/relationships/image" Target="../media/image424.png"/><Relationship Id="rId404" Type="http://schemas.openxmlformats.org/officeDocument/2006/relationships/image" Target="../media/image431.png"/><Relationship Id="rId446" Type="http://schemas.openxmlformats.org/officeDocument/2006/relationships/image" Target="../media/image452.png"/><Relationship Id="rId250" Type="http://schemas.openxmlformats.org/officeDocument/2006/relationships/image" Target="../media/image354.png"/><Relationship Id="rId292" Type="http://schemas.openxmlformats.org/officeDocument/2006/relationships/image" Target="../media/image375.png"/><Relationship Id="rId306" Type="http://schemas.openxmlformats.org/officeDocument/2006/relationships/image" Target="../media/image382.png"/><Relationship Id="rId45" Type="http://schemas.openxmlformats.org/officeDocument/2006/relationships/customXml" Target="../ink/ink935.xml"/><Relationship Id="rId87" Type="http://schemas.openxmlformats.org/officeDocument/2006/relationships/customXml" Target="../ink/ink956.xml"/><Relationship Id="rId110" Type="http://schemas.openxmlformats.org/officeDocument/2006/relationships/image" Target="../media/image284.png"/><Relationship Id="rId348" Type="http://schemas.openxmlformats.org/officeDocument/2006/relationships/image" Target="../media/image403.png"/><Relationship Id="rId152" Type="http://schemas.openxmlformats.org/officeDocument/2006/relationships/image" Target="../media/image305.png"/><Relationship Id="rId194" Type="http://schemas.openxmlformats.org/officeDocument/2006/relationships/image" Target="../media/image326.png"/><Relationship Id="rId208" Type="http://schemas.openxmlformats.org/officeDocument/2006/relationships/image" Target="../media/image333.png"/><Relationship Id="rId415" Type="http://schemas.openxmlformats.org/officeDocument/2006/relationships/customXml" Target="../ink/ink1120.xml"/><Relationship Id="rId261" Type="http://schemas.openxmlformats.org/officeDocument/2006/relationships/customXml" Target="../ink/ink1043.xml"/><Relationship Id="rId14" Type="http://schemas.openxmlformats.org/officeDocument/2006/relationships/image" Target="../media/image236.png"/><Relationship Id="rId56" Type="http://schemas.openxmlformats.org/officeDocument/2006/relationships/image" Target="../media/image257.png"/><Relationship Id="rId317" Type="http://schemas.openxmlformats.org/officeDocument/2006/relationships/customXml" Target="../ink/ink1071.xml"/><Relationship Id="rId359" Type="http://schemas.openxmlformats.org/officeDocument/2006/relationships/customXml" Target="../ink/ink1092.xml"/><Relationship Id="rId98" Type="http://schemas.openxmlformats.org/officeDocument/2006/relationships/image" Target="../media/image278.png"/><Relationship Id="rId121" Type="http://schemas.openxmlformats.org/officeDocument/2006/relationships/customXml" Target="../ink/ink973.xml"/><Relationship Id="rId163" Type="http://schemas.openxmlformats.org/officeDocument/2006/relationships/customXml" Target="../ink/ink994.xml"/><Relationship Id="rId219" Type="http://schemas.openxmlformats.org/officeDocument/2006/relationships/customXml" Target="../ink/ink1022.xml"/><Relationship Id="rId370" Type="http://schemas.openxmlformats.org/officeDocument/2006/relationships/image" Target="../media/image414.png"/><Relationship Id="rId426" Type="http://schemas.openxmlformats.org/officeDocument/2006/relationships/image" Target="../media/image442.png"/><Relationship Id="rId230" Type="http://schemas.openxmlformats.org/officeDocument/2006/relationships/image" Target="../media/image344.png"/><Relationship Id="rId25" Type="http://schemas.openxmlformats.org/officeDocument/2006/relationships/customXml" Target="../ink/ink925.xml"/><Relationship Id="rId67" Type="http://schemas.openxmlformats.org/officeDocument/2006/relationships/customXml" Target="../ink/ink946.xml"/><Relationship Id="rId272" Type="http://schemas.openxmlformats.org/officeDocument/2006/relationships/image" Target="../media/image365.png"/><Relationship Id="rId328" Type="http://schemas.openxmlformats.org/officeDocument/2006/relationships/image" Target="../media/image393.png"/><Relationship Id="rId132" Type="http://schemas.openxmlformats.org/officeDocument/2006/relationships/image" Target="../media/image295.png"/><Relationship Id="rId174" Type="http://schemas.openxmlformats.org/officeDocument/2006/relationships/image" Target="../media/image316.png"/><Relationship Id="rId381" Type="http://schemas.openxmlformats.org/officeDocument/2006/relationships/customXml" Target="../ink/ink1103.xml"/><Relationship Id="rId241" Type="http://schemas.openxmlformats.org/officeDocument/2006/relationships/customXml" Target="../ink/ink1033.xml"/><Relationship Id="rId437" Type="http://schemas.openxmlformats.org/officeDocument/2006/relationships/customXml" Target="../ink/ink1131.xml"/><Relationship Id="rId36" Type="http://schemas.openxmlformats.org/officeDocument/2006/relationships/image" Target="../media/image247.png"/><Relationship Id="rId283" Type="http://schemas.openxmlformats.org/officeDocument/2006/relationships/customXml" Target="../ink/ink1054.xml"/><Relationship Id="rId339" Type="http://schemas.openxmlformats.org/officeDocument/2006/relationships/customXml" Target="../ink/ink1082.xml"/><Relationship Id="rId78" Type="http://schemas.openxmlformats.org/officeDocument/2006/relationships/image" Target="../media/image268.png"/><Relationship Id="rId101" Type="http://schemas.openxmlformats.org/officeDocument/2006/relationships/customXml" Target="../ink/ink963.xml"/><Relationship Id="rId143" Type="http://schemas.openxmlformats.org/officeDocument/2006/relationships/customXml" Target="../ink/ink984.xml"/><Relationship Id="rId185" Type="http://schemas.openxmlformats.org/officeDocument/2006/relationships/customXml" Target="../ink/ink1005.xml"/><Relationship Id="rId350" Type="http://schemas.openxmlformats.org/officeDocument/2006/relationships/image" Target="../media/image404.png"/><Relationship Id="rId406" Type="http://schemas.openxmlformats.org/officeDocument/2006/relationships/image" Target="../media/image432.png"/><Relationship Id="rId9" Type="http://schemas.openxmlformats.org/officeDocument/2006/relationships/customXml" Target="../ink/ink917.xml"/><Relationship Id="rId210" Type="http://schemas.openxmlformats.org/officeDocument/2006/relationships/image" Target="../media/image334.png"/><Relationship Id="rId392" Type="http://schemas.openxmlformats.org/officeDocument/2006/relationships/image" Target="../media/image425.png"/><Relationship Id="rId448" Type="http://schemas.openxmlformats.org/officeDocument/2006/relationships/image" Target="../media/image453.png"/><Relationship Id="rId252" Type="http://schemas.openxmlformats.org/officeDocument/2006/relationships/image" Target="../media/image355.png"/><Relationship Id="rId294" Type="http://schemas.openxmlformats.org/officeDocument/2006/relationships/image" Target="../media/image376.png"/><Relationship Id="rId308" Type="http://schemas.openxmlformats.org/officeDocument/2006/relationships/image" Target="../media/image383.png"/><Relationship Id="rId47" Type="http://schemas.openxmlformats.org/officeDocument/2006/relationships/customXml" Target="../ink/ink936.xml"/><Relationship Id="rId89" Type="http://schemas.openxmlformats.org/officeDocument/2006/relationships/customXml" Target="../ink/ink957.xml"/><Relationship Id="rId112" Type="http://schemas.openxmlformats.org/officeDocument/2006/relationships/image" Target="../media/image285.png"/><Relationship Id="rId154" Type="http://schemas.openxmlformats.org/officeDocument/2006/relationships/image" Target="../media/image306.png"/><Relationship Id="rId361" Type="http://schemas.openxmlformats.org/officeDocument/2006/relationships/customXml" Target="../ink/ink1093.xml"/><Relationship Id="rId196" Type="http://schemas.openxmlformats.org/officeDocument/2006/relationships/image" Target="../media/image327.png"/><Relationship Id="rId417" Type="http://schemas.openxmlformats.org/officeDocument/2006/relationships/customXml" Target="../ink/ink1121.xml"/><Relationship Id="rId16" Type="http://schemas.openxmlformats.org/officeDocument/2006/relationships/image" Target="../media/image237.png"/><Relationship Id="rId221" Type="http://schemas.openxmlformats.org/officeDocument/2006/relationships/customXml" Target="../ink/ink1023.xml"/><Relationship Id="rId263" Type="http://schemas.openxmlformats.org/officeDocument/2006/relationships/customXml" Target="../ink/ink1044.xml"/><Relationship Id="rId319" Type="http://schemas.openxmlformats.org/officeDocument/2006/relationships/customXml" Target="../ink/ink1072.xml"/><Relationship Id="rId58" Type="http://schemas.openxmlformats.org/officeDocument/2006/relationships/image" Target="../media/image258.png"/><Relationship Id="rId123" Type="http://schemas.openxmlformats.org/officeDocument/2006/relationships/customXml" Target="../ink/ink974.xml"/><Relationship Id="rId330" Type="http://schemas.openxmlformats.org/officeDocument/2006/relationships/image" Target="../media/image394.png"/><Relationship Id="rId165" Type="http://schemas.openxmlformats.org/officeDocument/2006/relationships/customXml" Target="../ink/ink995.xml"/><Relationship Id="rId372" Type="http://schemas.openxmlformats.org/officeDocument/2006/relationships/image" Target="../media/image415.png"/><Relationship Id="rId428" Type="http://schemas.openxmlformats.org/officeDocument/2006/relationships/image" Target="../media/image443.png"/><Relationship Id="rId232" Type="http://schemas.openxmlformats.org/officeDocument/2006/relationships/image" Target="../media/image345.png"/><Relationship Id="rId274" Type="http://schemas.openxmlformats.org/officeDocument/2006/relationships/image" Target="../media/image366.png"/><Relationship Id="rId27" Type="http://schemas.openxmlformats.org/officeDocument/2006/relationships/customXml" Target="../ink/ink926.xml"/><Relationship Id="rId69" Type="http://schemas.openxmlformats.org/officeDocument/2006/relationships/customXml" Target="../ink/ink947.xml"/><Relationship Id="rId134" Type="http://schemas.openxmlformats.org/officeDocument/2006/relationships/image" Target="../media/image296.png"/><Relationship Id="rId80" Type="http://schemas.openxmlformats.org/officeDocument/2006/relationships/image" Target="../media/image269.png"/><Relationship Id="rId176" Type="http://schemas.openxmlformats.org/officeDocument/2006/relationships/image" Target="../media/image317.png"/><Relationship Id="rId341" Type="http://schemas.openxmlformats.org/officeDocument/2006/relationships/customXml" Target="../ink/ink1083.xml"/><Relationship Id="rId383" Type="http://schemas.openxmlformats.org/officeDocument/2006/relationships/customXml" Target="../ink/ink1104.xml"/><Relationship Id="rId439" Type="http://schemas.openxmlformats.org/officeDocument/2006/relationships/customXml" Target="../ink/ink1132.xml"/><Relationship Id="rId201" Type="http://schemas.openxmlformats.org/officeDocument/2006/relationships/customXml" Target="../ink/ink1013.xml"/><Relationship Id="rId243" Type="http://schemas.openxmlformats.org/officeDocument/2006/relationships/customXml" Target="../ink/ink1034.xml"/><Relationship Id="rId285" Type="http://schemas.openxmlformats.org/officeDocument/2006/relationships/customXml" Target="../ink/ink1055.xml"/><Relationship Id="rId450" Type="http://schemas.openxmlformats.org/officeDocument/2006/relationships/image" Target="../media/image454.png"/><Relationship Id="rId38" Type="http://schemas.openxmlformats.org/officeDocument/2006/relationships/image" Target="../media/image248.png"/><Relationship Id="rId103" Type="http://schemas.openxmlformats.org/officeDocument/2006/relationships/customXml" Target="../ink/ink964.xml"/><Relationship Id="rId310" Type="http://schemas.openxmlformats.org/officeDocument/2006/relationships/image" Target="../media/image384.png"/><Relationship Id="rId91" Type="http://schemas.openxmlformats.org/officeDocument/2006/relationships/customXml" Target="../ink/ink958.xml"/><Relationship Id="rId145" Type="http://schemas.openxmlformats.org/officeDocument/2006/relationships/customXml" Target="../ink/ink985.xml"/><Relationship Id="rId187" Type="http://schemas.openxmlformats.org/officeDocument/2006/relationships/customXml" Target="../ink/ink1006.xml"/><Relationship Id="rId352" Type="http://schemas.openxmlformats.org/officeDocument/2006/relationships/image" Target="../media/image405.png"/><Relationship Id="rId394" Type="http://schemas.openxmlformats.org/officeDocument/2006/relationships/image" Target="../media/image426.png"/><Relationship Id="rId408" Type="http://schemas.openxmlformats.org/officeDocument/2006/relationships/image" Target="../media/image433.png"/><Relationship Id="rId212" Type="http://schemas.openxmlformats.org/officeDocument/2006/relationships/image" Target="../media/image335.png"/><Relationship Id="rId254" Type="http://schemas.openxmlformats.org/officeDocument/2006/relationships/image" Target="../media/image356.png"/><Relationship Id="rId49" Type="http://schemas.openxmlformats.org/officeDocument/2006/relationships/customXml" Target="../ink/ink937.xml"/><Relationship Id="rId114" Type="http://schemas.openxmlformats.org/officeDocument/2006/relationships/image" Target="../media/image286.png"/><Relationship Id="rId296" Type="http://schemas.openxmlformats.org/officeDocument/2006/relationships/image" Target="../media/image377.png"/><Relationship Id="rId60" Type="http://schemas.openxmlformats.org/officeDocument/2006/relationships/image" Target="../media/image259.png"/><Relationship Id="rId156" Type="http://schemas.openxmlformats.org/officeDocument/2006/relationships/image" Target="../media/image307.png"/><Relationship Id="rId198" Type="http://schemas.openxmlformats.org/officeDocument/2006/relationships/image" Target="../media/image328.png"/><Relationship Id="rId321" Type="http://schemas.openxmlformats.org/officeDocument/2006/relationships/customXml" Target="../ink/ink1073.xml"/><Relationship Id="rId363" Type="http://schemas.openxmlformats.org/officeDocument/2006/relationships/customXml" Target="../ink/ink1094.xml"/><Relationship Id="rId419" Type="http://schemas.openxmlformats.org/officeDocument/2006/relationships/customXml" Target="../ink/ink1122.xml"/><Relationship Id="rId223" Type="http://schemas.openxmlformats.org/officeDocument/2006/relationships/customXml" Target="../ink/ink1024.xml"/><Relationship Id="rId430" Type="http://schemas.openxmlformats.org/officeDocument/2006/relationships/image" Target="../media/image444.png"/><Relationship Id="rId18" Type="http://schemas.openxmlformats.org/officeDocument/2006/relationships/image" Target="../media/image238.png"/><Relationship Id="rId265" Type="http://schemas.openxmlformats.org/officeDocument/2006/relationships/customXml" Target="../ink/ink1045.xml"/><Relationship Id="rId50" Type="http://schemas.openxmlformats.org/officeDocument/2006/relationships/image" Target="../media/image254.png"/><Relationship Id="rId104" Type="http://schemas.openxmlformats.org/officeDocument/2006/relationships/image" Target="../media/image281.png"/><Relationship Id="rId125" Type="http://schemas.openxmlformats.org/officeDocument/2006/relationships/customXml" Target="../ink/ink975.xml"/><Relationship Id="rId146" Type="http://schemas.openxmlformats.org/officeDocument/2006/relationships/image" Target="../media/image302.png"/><Relationship Id="rId167" Type="http://schemas.openxmlformats.org/officeDocument/2006/relationships/customXml" Target="../ink/ink996.xml"/><Relationship Id="rId188" Type="http://schemas.openxmlformats.org/officeDocument/2006/relationships/image" Target="../media/image323.png"/><Relationship Id="rId311" Type="http://schemas.openxmlformats.org/officeDocument/2006/relationships/customXml" Target="../ink/ink1068.xml"/><Relationship Id="rId332" Type="http://schemas.openxmlformats.org/officeDocument/2006/relationships/image" Target="../media/image395.png"/><Relationship Id="rId353" Type="http://schemas.openxmlformats.org/officeDocument/2006/relationships/customXml" Target="../ink/ink1089.xml"/><Relationship Id="rId374" Type="http://schemas.openxmlformats.org/officeDocument/2006/relationships/image" Target="../media/image416.png"/><Relationship Id="rId395" Type="http://schemas.openxmlformats.org/officeDocument/2006/relationships/customXml" Target="../ink/ink1110.xml"/><Relationship Id="rId409" Type="http://schemas.openxmlformats.org/officeDocument/2006/relationships/customXml" Target="../ink/ink1117.xml"/><Relationship Id="rId71" Type="http://schemas.openxmlformats.org/officeDocument/2006/relationships/customXml" Target="../ink/ink948.xml"/><Relationship Id="rId92" Type="http://schemas.openxmlformats.org/officeDocument/2006/relationships/image" Target="../media/image275.png"/><Relationship Id="rId213" Type="http://schemas.openxmlformats.org/officeDocument/2006/relationships/customXml" Target="../ink/ink1019.xml"/><Relationship Id="rId234" Type="http://schemas.openxmlformats.org/officeDocument/2006/relationships/image" Target="../media/image346.png"/><Relationship Id="rId420" Type="http://schemas.openxmlformats.org/officeDocument/2006/relationships/image" Target="../media/image439.png"/><Relationship Id="rId2" Type="http://schemas.openxmlformats.org/officeDocument/2006/relationships/image" Target="../media/image18.emf"/><Relationship Id="rId29" Type="http://schemas.openxmlformats.org/officeDocument/2006/relationships/customXml" Target="../ink/ink927.xml"/><Relationship Id="rId255" Type="http://schemas.openxmlformats.org/officeDocument/2006/relationships/customXml" Target="../ink/ink1040.xml"/><Relationship Id="rId276" Type="http://schemas.openxmlformats.org/officeDocument/2006/relationships/image" Target="../media/image367.png"/><Relationship Id="rId297" Type="http://schemas.openxmlformats.org/officeDocument/2006/relationships/customXml" Target="../ink/ink1061.xml"/><Relationship Id="rId441" Type="http://schemas.openxmlformats.org/officeDocument/2006/relationships/customXml" Target="../ink/ink1133.xml"/><Relationship Id="rId40" Type="http://schemas.openxmlformats.org/officeDocument/2006/relationships/image" Target="../media/image249.png"/><Relationship Id="rId115" Type="http://schemas.openxmlformats.org/officeDocument/2006/relationships/customXml" Target="../ink/ink970.xml"/><Relationship Id="rId136" Type="http://schemas.openxmlformats.org/officeDocument/2006/relationships/image" Target="../media/image297.png"/><Relationship Id="rId157" Type="http://schemas.openxmlformats.org/officeDocument/2006/relationships/customXml" Target="../ink/ink991.xml"/><Relationship Id="rId178" Type="http://schemas.openxmlformats.org/officeDocument/2006/relationships/image" Target="../media/image318.png"/><Relationship Id="rId301" Type="http://schemas.openxmlformats.org/officeDocument/2006/relationships/customXml" Target="../ink/ink1063.xml"/><Relationship Id="rId322" Type="http://schemas.openxmlformats.org/officeDocument/2006/relationships/image" Target="../media/image390.png"/><Relationship Id="rId343" Type="http://schemas.openxmlformats.org/officeDocument/2006/relationships/customXml" Target="../ink/ink1084.xml"/><Relationship Id="rId364" Type="http://schemas.openxmlformats.org/officeDocument/2006/relationships/image" Target="../media/image411.png"/><Relationship Id="rId61" Type="http://schemas.openxmlformats.org/officeDocument/2006/relationships/customXml" Target="../ink/ink943.xml"/><Relationship Id="rId82" Type="http://schemas.openxmlformats.org/officeDocument/2006/relationships/image" Target="../media/image270.png"/><Relationship Id="rId199" Type="http://schemas.openxmlformats.org/officeDocument/2006/relationships/customXml" Target="../ink/ink1012.xml"/><Relationship Id="rId203" Type="http://schemas.openxmlformats.org/officeDocument/2006/relationships/customXml" Target="../ink/ink1014.xml"/><Relationship Id="rId385" Type="http://schemas.openxmlformats.org/officeDocument/2006/relationships/customXml" Target="../ink/ink1105.xml"/><Relationship Id="rId19" Type="http://schemas.openxmlformats.org/officeDocument/2006/relationships/customXml" Target="../ink/ink922.xml"/><Relationship Id="rId224" Type="http://schemas.openxmlformats.org/officeDocument/2006/relationships/image" Target="../media/image341.png"/><Relationship Id="rId245" Type="http://schemas.openxmlformats.org/officeDocument/2006/relationships/customXml" Target="../ink/ink1035.xml"/><Relationship Id="rId266" Type="http://schemas.openxmlformats.org/officeDocument/2006/relationships/image" Target="../media/image362.png"/><Relationship Id="rId287" Type="http://schemas.openxmlformats.org/officeDocument/2006/relationships/customXml" Target="../ink/ink1056.xml"/><Relationship Id="rId410" Type="http://schemas.openxmlformats.org/officeDocument/2006/relationships/image" Target="../media/image434.png"/><Relationship Id="rId431" Type="http://schemas.openxmlformats.org/officeDocument/2006/relationships/customXml" Target="../ink/ink1128.xml"/><Relationship Id="rId30" Type="http://schemas.openxmlformats.org/officeDocument/2006/relationships/image" Target="../media/image244.png"/><Relationship Id="rId105" Type="http://schemas.openxmlformats.org/officeDocument/2006/relationships/customXml" Target="../ink/ink965.xml"/><Relationship Id="rId126" Type="http://schemas.openxmlformats.org/officeDocument/2006/relationships/image" Target="../media/image292.png"/><Relationship Id="rId147" Type="http://schemas.openxmlformats.org/officeDocument/2006/relationships/customXml" Target="../ink/ink986.xml"/><Relationship Id="rId168" Type="http://schemas.openxmlformats.org/officeDocument/2006/relationships/image" Target="../media/image313.png"/><Relationship Id="rId312" Type="http://schemas.openxmlformats.org/officeDocument/2006/relationships/image" Target="../media/image385.png"/><Relationship Id="rId333" Type="http://schemas.openxmlformats.org/officeDocument/2006/relationships/customXml" Target="../ink/ink1079.xml"/><Relationship Id="rId354" Type="http://schemas.openxmlformats.org/officeDocument/2006/relationships/image" Target="../media/image406.png"/><Relationship Id="rId51" Type="http://schemas.openxmlformats.org/officeDocument/2006/relationships/customXml" Target="../ink/ink938.xml"/><Relationship Id="rId72" Type="http://schemas.openxmlformats.org/officeDocument/2006/relationships/image" Target="../media/image265.png"/><Relationship Id="rId93" Type="http://schemas.openxmlformats.org/officeDocument/2006/relationships/customXml" Target="../ink/ink959.xml"/><Relationship Id="rId189" Type="http://schemas.openxmlformats.org/officeDocument/2006/relationships/customXml" Target="../ink/ink1007.xml"/><Relationship Id="rId375" Type="http://schemas.openxmlformats.org/officeDocument/2006/relationships/customXml" Target="../ink/ink1100.xml"/><Relationship Id="rId396" Type="http://schemas.openxmlformats.org/officeDocument/2006/relationships/image" Target="../media/image427.png"/><Relationship Id="rId3" Type="http://schemas.openxmlformats.org/officeDocument/2006/relationships/customXml" Target="../ink/ink914.xml"/><Relationship Id="rId214" Type="http://schemas.openxmlformats.org/officeDocument/2006/relationships/image" Target="../media/image336.png"/><Relationship Id="rId235" Type="http://schemas.openxmlformats.org/officeDocument/2006/relationships/customXml" Target="../ink/ink1030.xml"/><Relationship Id="rId256" Type="http://schemas.openxmlformats.org/officeDocument/2006/relationships/image" Target="../media/image357.png"/><Relationship Id="rId277" Type="http://schemas.openxmlformats.org/officeDocument/2006/relationships/customXml" Target="../ink/ink1051.xml"/><Relationship Id="rId298" Type="http://schemas.openxmlformats.org/officeDocument/2006/relationships/image" Target="../media/image378.png"/><Relationship Id="rId400" Type="http://schemas.openxmlformats.org/officeDocument/2006/relationships/image" Target="../media/image429.png"/><Relationship Id="rId421" Type="http://schemas.openxmlformats.org/officeDocument/2006/relationships/customXml" Target="../ink/ink1123.xml"/><Relationship Id="rId442" Type="http://schemas.openxmlformats.org/officeDocument/2006/relationships/image" Target="../media/image450.png"/><Relationship Id="rId116" Type="http://schemas.openxmlformats.org/officeDocument/2006/relationships/image" Target="../media/image287.png"/><Relationship Id="rId137" Type="http://schemas.openxmlformats.org/officeDocument/2006/relationships/customXml" Target="../ink/ink981.xml"/><Relationship Id="rId158" Type="http://schemas.openxmlformats.org/officeDocument/2006/relationships/image" Target="../media/image308.png"/><Relationship Id="rId302" Type="http://schemas.openxmlformats.org/officeDocument/2006/relationships/image" Target="../media/image380.png"/><Relationship Id="rId323" Type="http://schemas.openxmlformats.org/officeDocument/2006/relationships/customXml" Target="../ink/ink1074.xml"/><Relationship Id="rId344" Type="http://schemas.openxmlformats.org/officeDocument/2006/relationships/image" Target="../media/image401.png"/><Relationship Id="rId20" Type="http://schemas.openxmlformats.org/officeDocument/2006/relationships/image" Target="../media/image239.png"/><Relationship Id="rId41" Type="http://schemas.openxmlformats.org/officeDocument/2006/relationships/customXml" Target="../ink/ink933.xml"/><Relationship Id="rId62" Type="http://schemas.openxmlformats.org/officeDocument/2006/relationships/image" Target="../media/image260.png"/><Relationship Id="rId83" Type="http://schemas.openxmlformats.org/officeDocument/2006/relationships/customXml" Target="../ink/ink954.xml"/><Relationship Id="rId179" Type="http://schemas.openxmlformats.org/officeDocument/2006/relationships/customXml" Target="../ink/ink1002.xml"/><Relationship Id="rId365" Type="http://schemas.openxmlformats.org/officeDocument/2006/relationships/customXml" Target="../ink/ink1095.xml"/><Relationship Id="rId386" Type="http://schemas.openxmlformats.org/officeDocument/2006/relationships/image" Target="../media/image422.png"/><Relationship Id="rId190" Type="http://schemas.openxmlformats.org/officeDocument/2006/relationships/image" Target="../media/image324.png"/><Relationship Id="rId204" Type="http://schemas.openxmlformats.org/officeDocument/2006/relationships/image" Target="../media/image331.png"/><Relationship Id="rId225" Type="http://schemas.openxmlformats.org/officeDocument/2006/relationships/customXml" Target="../ink/ink1025.xml"/><Relationship Id="rId246" Type="http://schemas.openxmlformats.org/officeDocument/2006/relationships/image" Target="../media/image352.png"/><Relationship Id="rId267" Type="http://schemas.openxmlformats.org/officeDocument/2006/relationships/customXml" Target="../ink/ink1046.xml"/><Relationship Id="rId288" Type="http://schemas.openxmlformats.org/officeDocument/2006/relationships/image" Target="../media/image373.png"/><Relationship Id="rId411" Type="http://schemas.openxmlformats.org/officeDocument/2006/relationships/customXml" Target="../ink/ink1118.xml"/><Relationship Id="rId432" Type="http://schemas.openxmlformats.org/officeDocument/2006/relationships/image" Target="../media/image445.png"/><Relationship Id="rId106" Type="http://schemas.openxmlformats.org/officeDocument/2006/relationships/image" Target="../media/image282.png"/><Relationship Id="rId127" Type="http://schemas.openxmlformats.org/officeDocument/2006/relationships/customXml" Target="../ink/ink976.xml"/><Relationship Id="rId313" Type="http://schemas.openxmlformats.org/officeDocument/2006/relationships/customXml" Target="../ink/ink1069.xml"/><Relationship Id="rId10" Type="http://schemas.openxmlformats.org/officeDocument/2006/relationships/image" Target="../media/image234.png"/><Relationship Id="rId31" Type="http://schemas.openxmlformats.org/officeDocument/2006/relationships/customXml" Target="../ink/ink928.xml"/><Relationship Id="rId52" Type="http://schemas.openxmlformats.org/officeDocument/2006/relationships/image" Target="../media/image255.png"/><Relationship Id="rId73" Type="http://schemas.openxmlformats.org/officeDocument/2006/relationships/customXml" Target="../ink/ink949.xml"/><Relationship Id="rId94" Type="http://schemas.openxmlformats.org/officeDocument/2006/relationships/image" Target="../media/image276.png"/><Relationship Id="rId148" Type="http://schemas.openxmlformats.org/officeDocument/2006/relationships/image" Target="../media/image303.png"/><Relationship Id="rId169" Type="http://schemas.openxmlformats.org/officeDocument/2006/relationships/customXml" Target="../ink/ink997.xml"/><Relationship Id="rId334" Type="http://schemas.openxmlformats.org/officeDocument/2006/relationships/image" Target="../media/image396.png"/><Relationship Id="rId355" Type="http://schemas.openxmlformats.org/officeDocument/2006/relationships/customXml" Target="../ink/ink1090.xml"/><Relationship Id="rId376" Type="http://schemas.openxmlformats.org/officeDocument/2006/relationships/image" Target="../media/image417.png"/><Relationship Id="rId397" Type="http://schemas.openxmlformats.org/officeDocument/2006/relationships/customXml" Target="../ink/ink1111.xml"/><Relationship Id="rId4" Type="http://schemas.openxmlformats.org/officeDocument/2006/relationships/image" Target="../media/image231.png"/><Relationship Id="rId180" Type="http://schemas.openxmlformats.org/officeDocument/2006/relationships/image" Target="../media/image319.png"/><Relationship Id="rId215" Type="http://schemas.openxmlformats.org/officeDocument/2006/relationships/customXml" Target="../ink/ink1020.xml"/><Relationship Id="rId236" Type="http://schemas.openxmlformats.org/officeDocument/2006/relationships/image" Target="../media/image347.png"/><Relationship Id="rId257" Type="http://schemas.openxmlformats.org/officeDocument/2006/relationships/customXml" Target="../ink/ink1041.xml"/><Relationship Id="rId278" Type="http://schemas.openxmlformats.org/officeDocument/2006/relationships/image" Target="../media/image368.png"/><Relationship Id="rId401" Type="http://schemas.openxmlformats.org/officeDocument/2006/relationships/customXml" Target="../ink/ink1113.xml"/><Relationship Id="rId422" Type="http://schemas.openxmlformats.org/officeDocument/2006/relationships/image" Target="../media/image440.png"/><Relationship Id="rId443" Type="http://schemas.openxmlformats.org/officeDocument/2006/relationships/customXml" Target="../ink/ink1134.xml"/><Relationship Id="rId303" Type="http://schemas.openxmlformats.org/officeDocument/2006/relationships/customXml" Target="../ink/ink1064.xml"/><Relationship Id="rId42" Type="http://schemas.openxmlformats.org/officeDocument/2006/relationships/image" Target="../media/image250.png"/><Relationship Id="rId84" Type="http://schemas.openxmlformats.org/officeDocument/2006/relationships/image" Target="../media/image271.png"/><Relationship Id="rId138" Type="http://schemas.openxmlformats.org/officeDocument/2006/relationships/image" Target="../media/image298.png"/><Relationship Id="rId345" Type="http://schemas.openxmlformats.org/officeDocument/2006/relationships/customXml" Target="../ink/ink1085.xml"/><Relationship Id="rId387" Type="http://schemas.openxmlformats.org/officeDocument/2006/relationships/customXml" Target="../ink/ink1106.xml"/><Relationship Id="rId191" Type="http://schemas.openxmlformats.org/officeDocument/2006/relationships/customXml" Target="../ink/ink1008.xml"/><Relationship Id="rId205" Type="http://schemas.openxmlformats.org/officeDocument/2006/relationships/customXml" Target="../ink/ink1015.xml"/><Relationship Id="rId247" Type="http://schemas.openxmlformats.org/officeDocument/2006/relationships/customXml" Target="../ink/ink1036.xml"/><Relationship Id="rId412" Type="http://schemas.openxmlformats.org/officeDocument/2006/relationships/image" Target="../media/image435.png"/><Relationship Id="rId107" Type="http://schemas.openxmlformats.org/officeDocument/2006/relationships/customXml" Target="../ink/ink966.xml"/><Relationship Id="rId289" Type="http://schemas.openxmlformats.org/officeDocument/2006/relationships/customXml" Target="../ink/ink1057.xml"/><Relationship Id="rId11" Type="http://schemas.openxmlformats.org/officeDocument/2006/relationships/customXml" Target="../ink/ink918.xml"/><Relationship Id="rId53" Type="http://schemas.openxmlformats.org/officeDocument/2006/relationships/customXml" Target="../ink/ink939.xml"/><Relationship Id="rId149" Type="http://schemas.openxmlformats.org/officeDocument/2006/relationships/customXml" Target="../ink/ink987.xml"/><Relationship Id="rId314" Type="http://schemas.openxmlformats.org/officeDocument/2006/relationships/image" Target="../media/image386.png"/><Relationship Id="rId356" Type="http://schemas.openxmlformats.org/officeDocument/2006/relationships/image" Target="../media/image407.png"/><Relationship Id="rId398" Type="http://schemas.openxmlformats.org/officeDocument/2006/relationships/image" Target="../media/image428.png"/><Relationship Id="rId95" Type="http://schemas.openxmlformats.org/officeDocument/2006/relationships/customXml" Target="../ink/ink960.xml"/><Relationship Id="rId160" Type="http://schemas.openxmlformats.org/officeDocument/2006/relationships/image" Target="../media/image309.png"/><Relationship Id="rId216" Type="http://schemas.openxmlformats.org/officeDocument/2006/relationships/image" Target="../media/image337.png"/><Relationship Id="rId423" Type="http://schemas.openxmlformats.org/officeDocument/2006/relationships/customXml" Target="../ink/ink1124.xml"/><Relationship Id="rId258" Type="http://schemas.openxmlformats.org/officeDocument/2006/relationships/image" Target="../media/image358.png"/><Relationship Id="rId22" Type="http://schemas.openxmlformats.org/officeDocument/2006/relationships/image" Target="../media/image240.png"/><Relationship Id="rId64" Type="http://schemas.openxmlformats.org/officeDocument/2006/relationships/image" Target="../media/image261.png"/><Relationship Id="rId118" Type="http://schemas.openxmlformats.org/officeDocument/2006/relationships/image" Target="../media/image288.png"/><Relationship Id="rId325" Type="http://schemas.openxmlformats.org/officeDocument/2006/relationships/customXml" Target="../ink/ink1075.xml"/><Relationship Id="rId367" Type="http://schemas.openxmlformats.org/officeDocument/2006/relationships/customXml" Target="../ink/ink1096.xml"/><Relationship Id="rId171" Type="http://schemas.openxmlformats.org/officeDocument/2006/relationships/customXml" Target="../ink/ink998.xml"/><Relationship Id="rId227" Type="http://schemas.openxmlformats.org/officeDocument/2006/relationships/customXml" Target="../ink/ink1026.xml"/><Relationship Id="rId269" Type="http://schemas.openxmlformats.org/officeDocument/2006/relationships/customXml" Target="../ink/ink1047.xml"/><Relationship Id="rId434" Type="http://schemas.openxmlformats.org/officeDocument/2006/relationships/image" Target="../media/image446.png"/><Relationship Id="rId33" Type="http://schemas.openxmlformats.org/officeDocument/2006/relationships/customXml" Target="../ink/ink929.xml"/><Relationship Id="rId129" Type="http://schemas.openxmlformats.org/officeDocument/2006/relationships/customXml" Target="../ink/ink977.xml"/><Relationship Id="rId280" Type="http://schemas.openxmlformats.org/officeDocument/2006/relationships/image" Target="../media/image369.png"/><Relationship Id="rId336" Type="http://schemas.openxmlformats.org/officeDocument/2006/relationships/image" Target="../media/image397.png"/><Relationship Id="rId75" Type="http://schemas.openxmlformats.org/officeDocument/2006/relationships/customXml" Target="../ink/ink950.xml"/><Relationship Id="rId140" Type="http://schemas.openxmlformats.org/officeDocument/2006/relationships/image" Target="../media/image299.png"/><Relationship Id="rId182" Type="http://schemas.openxmlformats.org/officeDocument/2006/relationships/image" Target="../media/image320.png"/><Relationship Id="rId378" Type="http://schemas.openxmlformats.org/officeDocument/2006/relationships/image" Target="../media/image418.png"/><Relationship Id="rId403" Type="http://schemas.openxmlformats.org/officeDocument/2006/relationships/customXml" Target="../ink/ink1114.xml"/><Relationship Id="rId6" Type="http://schemas.openxmlformats.org/officeDocument/2006/relationships/image" Target="../media/image232.png"/><Relationship Id="rId238" Type="http://schemas.openxmlformats.org/officeDocument/2006/relationships/image" Target="../media/image348.png"/><Relationship Id="rId445" Type="http://schemas.openxmlformats.org/officeDocument/2006/relationships/customXml" Target="../ink/ink1135.xml"/><Relationship Id="rId291" Type="http://schemas.openxmlformats.org/officeDocument/2006/relationships/customXml" Target="../ink/ink1058.xml"/><Relationship Id="rId305" Type="http://schemas.openxmlformats.org/officeDocument/2006/relationships/customXml" Target="../ink/ink1065.xml"/><Relationship Id="rId347" Type="http://schemas.openxmlformats.org/officeDocument/2006/relationships/customXml" Target="../ink/ink1086.xml"/><Relationship Id="rId44" Type="http://schemas.openxmlformats.org/officeDocument/2006/relationships/image" Target="../media/image251.png"/><Relationship Id="rId86" Type="http://schemas.openxmlformats.org/officeDocument/2006/relationships/image" Target="../media/image272.png"/><Relationship Id="rId151" Type="http://schemas.openxmlformats.org/officeDocument/2006/relationships/customXml" Target="../ink/ink988.xml"/><Relationship Id="rId389" Type="http://schemas.openxmlformats.org/officeDocument/2006/relationships/customXml" Target="../ink/ink1107.xml"/><Relationship Id="rId193" Type="http://schemas.openxmlformats.org/officeDocument/2006/relationships/customXml" Target="../ink/ink1009.xml"/><Relationship Id="rId207" Type="http://schemas.openxmlformats.org/officeDocument/2006/relationships/customXml" Target="../ink/ink1016.xml"/><Relationship Id="rId249" Type="http://schemas.openxmlformats.org/officeDocument/2006/relationships/customXml" Target="../ink/ink1037.xml"/><Relationship Id="rId414" Type="http://schemas.openxmlformats.org/officeDocument/2006/relationships/image" Target="../media/image436.png"/><Relationship Id="rId13" Type="http://schemas.openxmlformats.org/officeDocument/2006/relationships/customXml" Target="../ink/ink919.xml"/><Relationship Id="rId109" Type="http://schemas.openxmlformats.org/officeDocument/2006/relationships/customXml" Target="../ink/ink967.xml"/><Relationship Id="rId260" Type="http://schemas.openxmlformats.org/officeDocument/2006/relationships/image" Target="../media/image359.png"/><Relationship Id="rId316" Type="http://schemas.openxmlformats.org/officeDocument/2006/relationships/image" Target="../media/image387.png"/><Relationship Id="rId55" Type="http://schemas.openxmlformats.org/officeDocument/2006/relationships/customXml" Target="../ink/ink940.xml"/><Relationship Id="rId97" Type="http://schemas.openxmlformats.org/officeDocument/2006/relationships/customXml" Target="../ink/ink961.xml"/><Relationship Id="rId120" Type="http://schemas.openxmlformats.org/officeDocument/2006/relationships/image" Target="../media/image289.png"/><Relationship Id="rId358" Type="http://schemas.openxmlformats.org/officeDocument/2006/relationships/image" Target="../media/image408.png"/><Relationship Id="rId162" Type="http://schemas.openxmlformats.org/officeDocument/2006/relationships/image" Target="../media/image310.png"/><Relationship Id="rId218" Type="http://schemas.openxmlformats.org/officeDocument/2006/relationships/image" Target="../media/image338.png"/><Relationship Id="rId425" Type="http://schemas.openxmlformats.org/officeDocument/2006/relationships/customXml" Target="../ink/ink1125.xml"/><Relationship Id="rId271" Type="http://schemas.openxmlformats.org/officeDocument/2006/relationships/customXml" Target="../ink/ink1048.xml"/><Relationship Id="rId24" Type="http://schemas.openxmlformats.org/officeDocument/2006/relationships/image" Target="../media/image241.png"/><Relationship Id="rId66" Type="http://schemas.openxmlformats.org/officeDocument/2006/relationships/image" Target="../media/image262.png"/><Relationship Id="rId131" Type="http://schemas.openxmlformats.org/officeDocument/2006/relationships/customXml" Target="../ink/ink978.xml"/><Relationship Id="rId327" Type="http://schemas.openxmlformats.org/officeDocument/2006/relationships/customXml" Target="../ink/ink1076.xml"/><Relationship Id="rId369" Type="http://schemas.openxmlformats.org/officeDocument/2006/relationships/customXml" Target="../ink/ink1097.xml"/><Relationship Id="rId173" Type="http://schemas.openxmlformats.org/officeDocument/2006/relationships/customXml" Target="../ink/ink999.xml"/><Relationship Id="rId229" Type="http://schemas.openxmlformats.org/officeDocument/2006/relationships/customXml" Target="../ink/ink1027.xml"/><Relationship Id="rId380" Type="http://schemas.openxmlformats.org/officeDocument/2006/relationships/image" Target="../media/image419.png"/><Relationship Id="rId436" Type="http://schemas.openxmlformats.org/officeDocument/2006/relationships/image" Target="../media/image447.png"/><Relationship Id="rId240" Type="http://schemas.openxmlformats.org/officeDocument/2006/relationships/image" Target="../media/image349.png"/><Relationship Id="rId35" Type="http://schemas.openxmlformats.org/officeDocument/2006/relationships/customXml" Target="../ink/ink930.xml"/><Relationship Id="rId77" Type="http://schemas.openxmlformats.org/officeDocument/2006/relationships/customXml" Target="../ink/ink951.xml"/><Relationship Id="rId100" Type="http://schemas.openxmlformats.org/officeDocument/2006/relationships/image" Target="../media/image279.png"/><Relationship Id="rId282" Type="http://schemas.openxmlformats.org/officeDocument/2006/relationships/image" Target="../media/image370.png"/><Relationship Id="rId338" Type="http://schemas.openxmlformats.org/officeDocument/2006/relationships/image" Target="../media/image398.png"/><Relationship Id="rId8" Type="http://schemas.openxmlformats.org/officeDocument/2006/relationships/image" Target="../media/image233.png"/><Relationship Id="rId142" Type="http://schemas.openxmlformats.org/officeDocument/2006/relationships/image" Target="../media/image300.png"/><Relationship Id="rId184" Type="http://schemas.openxmlformats.org/officeDocument/2006/relationships/image" Target="../media/image321.png"/><Relationship Id="rId391" Type="http://schemas.openxmlformats.org/officeDocument/2006/relationships/customXml" Target="../ink/ink1108.xml"/><Relationship Id="rId405" Type="http://schemas.openxmlformats.org/officeDocument/2006/relationships/customXml" Target="../ink/ink1115.xml"/><Relationship Id="rId447" Type="http://schemas.openxmlformats.org/officeDocument/2006/relationships/customXml" Target="../ink/ink1136.xml"/><Relationship Id="rId251" Type="http://schemas.openxmlformats.org/officeDocument/2006/relationships/customXml" Target="../ink/ink1038.xml"/><Relationship Id="rId46" Type="http://schemas.openxmlformats.org/officeDocument/2006/relationships/image" Target="../media/image252.png"/><Relationship Id="rId293" Type="http://schemas.openxmlformats.org/officeDocument/2006/relationships/customXml" Target="../ink/ink1059.xml"/><Relationship Id="rId307" Type="http://schemas.openxmlformats.org/officeDocument/2006/relationships/customXml" Target="../ink/ink1066.xml"/><Relationship Id="rId349" Type="http://schemas.openxmlformats.org/officeDocument/2006/relationships/customXml" Target="../ink/ink1087.xml"/><Relationship Id="rId88" Type="http://schemas.openxmlformats.org/officeDocument/2006/relationships/image" Target="../media/image273.png"/><Relationship Id="rId111" Type="http://schemas.openxmlformats.org/officeDocument/2006/relationships/customXml" Target="../ink/ink968.xml"/><Relationship Id="rId153" Type="http://schemas.openxmlformats.org/officeDocument/2006/relationships/customXml" Target="../ink/ink989.xml"/><Relationship Id="rId195" Type="http://schemas.openxmlformats.org/officeDocument/2006/relationships/customXml" Target="../ink/ink1010.xml"/><Relationship Id="rId209" Type="http://schemas.openxmlformats.org/officeDocument/2006/relationships/customXml" Target="../ink/ink1017.xml"/><Relationship Id="rId360" Type="http://schemas.openxmlformats.org/officeDocument/2006/relationships/image" Target="../media/image409.png"/><Relationship Id="rId416" Type="http://schemas.openxmlformats.org/officeDocument/2006/relationships/image" Target="../media/image437.png"/><Relationship Id="rId220" Type="http://schemas.openxmlformats.org/officeDocument/2006/relationships/image" Target="../media/image339.png"/><Relationship Id="rId15" Type="http://schemas.openxmlformats.org/officeDocument/2006/relationships/customXml" Target="../ink/ink920.xml"/><Relationship Id="rId57" Type="http://schemas.openxmlformats.org/officeDocument/2006/relationships/customXml" Target="../ink/ink941.xml"/><Relationship Id="rId262" Type="http://schemas.openxmlformats.org/officeDocument/2006/relationships/image" Target="../media/image360.png"/><Relationship Id="rId318" Type="http://schemas.openxmlformats.org/officeDocument/2006/relationships/image" Target="../media/image388.png"/><Relationship Id="rId99" Type="http://schemas.openxmlformats.org/officeDocument/2006/relationships/customXml" Target="../ink/ink962.xml"/><Relationship Id="rId122" Type="http://schemas.openxmlformats.org/officeDocument/2006/relationships/image" Target="../media/image290.png"/><Relationship Id="rId164" Type="http://schemas.openxmlformats.org/officeDocument/2006/relationships/image" Target="../media/image311.png"/><Relationship Id="rId371" Type="http://schemas.openxmlformats.org/officeDocument/2006/relationships/customXml" Target="../ink/ink1098.xml"/><Relationship Id="rId427" Type="http://schemas.openxmlformats.org/officeDocument/2006/relationships/customXml" Target="../ink/ink1126.xml"/><Relationship Id="rId26" Type="http://schemas.openxmlformats.org/officeDocument/2006/relationships/image" Target="../media/image242.png"/><Relationship Id="rId231" Type="http://schemas.openxmlformats.org/officeDocument/2006/relationships/customXml" Target="../ink/ink1028.xml"/><Relationship Id="rId273" Type="http://schemas.openxmlformats.org/officeDocument/2006/relationships/customXml" Target="../ink/ink1049.xml"/><Relationship Id="rId329" Type="http://schemas.openxmlformats.org/officeDocument/2006/relationships/customXml" Target="../ink/ink1077.xml"/><Relationship Id="rId68" Type="http://schemas.openxmlformats.org/officeDocument/2006/relationships/image" Target="../media/image263.png"/><Relationship Id="rId133" Type="http://schemas.openxmlformats.org/officeDocument/2006/relationships/customXml" Target="../ink/ink979.xml"/><Relationship Id="rId175" Type="http://schemas.openxmlformats.org/officeDocument/2006/relationships/customXml" Target="../ink/ink1000.xml"/><Relationship Id="rId340" Type="http://schemas.openxmlformats.org/officeDocument/2006/relationships/image" Target="../media/image399.png"/><Relationship Id="rId200" Type="http://schemas.openxmlformats.org/officeDocument/2006/relationships/image" Target="../media/image329.png"/><Relationship Id="rId382" Type="http://schemas.openxmlformats.org/officeDocument/2006/relationships/image" Target="../media/image420.png"/><Relationship Id="rId438" Type="http://schemas.openxmlformats.org/officeDocument/2006/relationships/image" Target="../media/image448.png"/><Relationship Id="rId242" Type="http://schemas.openxmlformats.org/officeDocument/2006/relationships/image" Target="../media/image350.png"/><Relationship Id="rId284" Type="http://schemas.openxmlformats.org/officeDocument/2006/relationships/image" Target="../media/image371.png"/><Relationship Id="rId37" Type="http://schemas.openxmlformats.org/officeDocument/2006/relationships/customXml" Target="../ink/ink931.xml"/><Relationship Id="rId79" Type="http://schemas.openxmlformats.org/officeDocument/2006/relationships/customXml" Target="../ink/ink952.xml"/><Relationship Id="rId102" Type="http://schemas.openxmlformats.org/officeDocument/2006/relationships/image" Target="../media/image280.png"/><Relationship Id="rId144" Type="http://schemas.openxmlformats.org/officeDocument/2006/relationships/image" Target="../media/image301.png"/><Relationship Id="rId90" Type="http://schemas.openxmlformats.org/officeDocument/2006/relationships/image" Target="../media/image274.png"/><Relationship Id="rId186" Type="http://schemas.openxmlformats.org/officeDocument/2006/relationships/image" Target="../media/image322.png"/><Relationship Id="rId351" Type="http://schemas.openxmlformats.org/officeDocument/2006/relationships/customXml" Target="../ink/ink1088.xml"/><Relationship Id="rId393" Type="http://schemas.openxmlformats.org/officeDocument/2006/relationships/customXml" Target="../ink/ink1109.xml"/><Relationship Id="rId407" Type="http://schemas.openxmlformats.org/officeDocument/2006/relationships/customXml" Target="../ink/ink1116.xml"/><Relationship Id="rId449" Type="http://schemas.openxmlformats.org/officeDocument/2006/relationships/customXml" Target="../ink/ink1137.xml"/><Relationship Id="rId211" Type="http://schemas.openxmlformats.org/officeDocument/2006/relationships/customXml" Target="../ink/ink1018.xml"/><Relationship Id="rId253" Type="http://schemas.openxmlformats.org/officeDocument/2006/relationships/customXml" Target="../ink/ink1039.xml"/><Relationship Id="rId295" Type="http://schemas.openxmlformats.org/officeDocument/2006/relationships/customXml" Target="../ink/ink1060.xml"/><Relationship Id="rId309" Type="http://schemas.openxmlformats.org/officeDocument/2006/relationships/customXml" Target="../ink/ink1067.xml"/><Relationship Id="rId48" Type="http://schemas.openxmlformats.org/officeDocument/2006/relationships/image" Target="../media/image253.png"/><Relationship Id="rId113" Type="http://schemas.openxmlformats.org/officeDocument/2006/relationships/customXml" Target="../ink/ink969.xml"/><Relationship Id="rId320" Type="http://schemas.openxmlformats.org/officeDocument/2006/relationships/image" Target="../media/image389.png"/><Relationship Id="rId155" Type="http://schemas.openxmlformats.org/officeDocument/2006/relationships/customXml" Target="../ink/ink990.xml"/><Relationship Id="rId197" Type="http://schemas.openxmlformats.org/officeDocument/2006/relationships/customXml" Target="../ink/ink1011.xml"/><Relationship Id="rId362" Type="http://schemas.openxmlformats.org/officeDocument/2006/relationships/image" Target="../media/image410.png"/><Relationship Id="rId418" Type="http://schemas.openxmlformats.org/officeDocument/2006/relationships/image" Target="../media/image438.png"/><Relationship Id="rId222" Type="http://schemas.openxmlformats.org/officeDocument/2006/relationships/image" Target="../media/image340.png"/><Relationship Id="rId264" Type="http://schemas.openxmlformats.org/officeDocument/2006/relationships/image" Target="../media/image361.png"/><Relationship Id="rId17" Type="http://schemas.openxmlformats.org/officeDocument/2006/relationships/customXml" Target="../ink/ink921.xml"/><Relationship Id="rId59" Type="http://schemas.openxmlformats.org/officeDocument/2006/relationships/customXml" Target="../ink/ink942.xml"/><Relationship Id="rId124" Type="http://schemas.openxmlformats.org/officeDocument/2006/relationships/image" Target="../media/image291.png"/><Relationship Id="rId70" Type="http://schemas.openxmlformats.org/officeDocument/2006/relationships/image" Target="../media/image264.png"/><Relationship Id="rId166" Type="http://schemas.openxmlformats.org/officeDocument/2006/relationships/image" Target="../media/image312.png"/><Relationship Id="rId331" Type="http://schemas.openxmlformats.org/officeDocument/2006/relationships/customXml" Target="../ink/ink1078.xml"/><Relationship Id="rId373" Type="http://schemas.openxmlformats.org/officeDocument/2006/relationships/customXml" Target="../ink/ink1099.xml"/><Relationship Id="rId429" Type="http://schemas.openxmlformats.org/officeDocument/2006/relationships/customXml" Target="../ink/ink112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29.xml"/><Relationship Id="rId440" Type="http://schemas.openxmlformats.org/officeDocument/2006/relationships/image" Target="../media/image449.png"/><Relationship Id="rId28" Type="http://schemas.openxmlformats.org/officeDocument/2006/relationships/image" Target="../media/image243.png"/><Relationship Id="rId275" Type="http://schemas.openxmlformats.org/officeDocument/2006/relationships/customXml" Target="../ink/ink1050.xml"/><Relationship Id="rId300" Type="http://schemas.openxmlformats.org/officeDocument/2006/relationships/image" Target="../media/image379.png"/><Relationship Id="rId81" Type="http://schemas.openxmlformats.org/officeDocument/2006/relationships/customXml" Target="../ink/ink953.xml"/><Relationship Id="rId135" Type="http://schemas.openxmlformats.org/officeDocument/2006/relationships/customXml" Target="../ink/ink980.xml"/><Relationship Id="rId177" Type="http://schemas.openxmlformats.org/officeDocument/2006/relationships/customXml" Target="../ink/ink1001.xml"/><Relationship Id="rId342" Type="http://schemas.openxmlformats.org/officeDocument/2006/relationships/image" Target="../media/image400.png"/><Relationship Id="rId384" Type="http://schemas.openxmlformats.org/officeDocument/2006/relationships/image" Target="../media/image421.png"/><Relationship Id="rId202" Type="http://schemas.openxmlformats.org/officeDocument/2006/relationships/image" Target="../media/image330.png"/><Relationship Id="rId244" Type="http://schemas.openxmlformats.org/officeDocument/2006/relationships/image" Target="../media/image351.png"/><Relationship Id="rId39" Type="http://schemas.openxmlformats.org/officeDocument/2006/relationships/customXml" Target="../ink/ink932.xml"/><Relationship Id="rId286" Type="http://schemas.openxmlformats.org/officeDocument/2006/relationships/image" Target="../media/image3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0.xml"/><Relationship Id="rId13" Type="http://schemas.openxmlformats.org/officeDocument/2006/relationships/image" Target="../media/image460.png"/><Relationship Id="rId3" Type="http://schemas.openxmlformats.org/officeDocument/2006/relationships/image" Target="../media/image19.wmf"/><Relationship Id="rId7" Type="http://schemas.openxmlformats.org/officeDocument/2006/relationships/image" Target="../media/image457.png"/><Relationship Id="rId12" Type="http://schemas.openxmlformats.org/officeDocument/2006/relationships/customXml" Target="../ink/ink1142.xml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39.xml"/><Relationship Id="rId11" Type="http://schemas.openxmlformats.org/officeDocument/2006/relationships/image" Target="../media/image459.png"/><Relationship Id="rId5" Type="http://schemas.openxmlformats.org/officeDocument/2006/relationships/image" Target="../media/image456.png"/><Relationship Id="rId10" Type="http://schemas.openxmlformats.org/officeDocument/2006/relationships/customXml" Target="../ink/ink1141.xml"/><Relationship Id="rId4" Type="http://schemas.openxmlformats.org/officeDocument/2006/relationships/customXml" Target="../ink/ink1138.xml"/><Relationship Id="rId9" Type="http://schemas.openxmlformats.org/officeDocument/2006/relationships/image" Target="../media/image458.png"/></Relationships>
</file>

<file path=ppt/slides/_rels/slide1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70.png"/><Relationship Id="rId170" Type="http://schemas.openxmlformats.org/officeDocument/2006/relationships/customXml" Target="../ink/ink1227.xml"/><Relationship Id="rId268" Type="http://schemas.openxmlformats.org/officeDocument/2006/relationships/customXml" Target="../ink/ink1276.xml"/><Relationship Id="rId475" Type="http://schemas.openxmlformats.org/officeDocument/2006/relationships/image" Target="../media/image693.png"/><Relationship Id="rId682" Type="http://schemas.openxmlformats.org/officeDocument/2006/relationships/image" Target="../media/image796.png"/><Relationship Id="rId128" Type="http://schemas.openxmlformats.org/officeDocument/2006/relationships/customXml" Target="../ink/ink1206.xml"/><Relationship Id="rId335" Type="http://schemas.openxmlformats.org/officeDocument/2006/relationships/image" Target="../media/image623.png"/><Relationship Id="rId542" Type="http://schemas.openxmlformats.org/officeDocument/2006/relationships/customXml" Target="../ink/ink1413.xml"/><Relationship Id="rId987" Type="http://schemas.openxmlformats.org/officeDocument/2006/relationships/customXml" Target="../ink/ink1638.xml"/><Relationship Id="rId1172" Type="http://schemas.openxmlformats.org/officeDocument/2006/relationships/image" Target="../media/image1038.png"/><Relationship Id="rId402" Type="http://schemas.openxmlformats.org/officeDocument/2006/relationships/customXml" Target="../ink/ink1343.xml"/><Relationship Id="rId847" Type="http://schemas.openxmlformats.org/officeDocument/2006/relationships/image" Target="../media/image877.png"/><Relationship Id="rId1032" Type="http://schemas.openxmlformats.org/officeDocument/2006/relationships/image" Target="../media/image969.png"/><Relationship Id="rId707" Type="http://schemas.openxmlformats.org/officeDocument/2006/relationships/customXml" Target="../ink/ink1496.xml"/><Relationship Id="rId914" Type="http://schemas.openxmlformats.org/officeDocument/2006/relationships/customXml" Target="../ink/ink1601.xml"/><Relationship Id="rId1337" Type="http://schemas.openxmlformats.org/officeDocument/2006/relationships/image" Target="../media/image1117.png"/><Relationship Id="rId43" Type="http://schemas.openxmlformats.org/officeDocument/2006/relationships/image" Target="../media/image481.png"/><Relationship Id="rId192" Type="http://schemas.openxmlformats.org/officeDocument/2006/relationships/customXml" Target="../ink/ink1238.xml"/><Relationship Id="rId497" Type="http://schemas.openxmlformats.org/officeDocument/2006/relationships/image" Target="../media/image704.png"/><Relationship Id="rId357" Type="http://schemas.openxmlformats.org/officeDocument/2006/relationships/image" Target="../media/image634.png"/><Relationship Id="rId1194" Type="http://schemas.openxmlformats.org/officeDocument/2006/relationships/customXml" Target="../ink/ink1743.xml"/><Relationship Id="rId217" Type="http://schemas.openxmlformats.org/officeDocument/2006/relationships/image" Target="../media/image565.png"/><Relationship Id="rId564" Type="http://schemas.openxmlformats.org/officeDocument/2006/relationships/customXml" Target="../ink/ink1424.xml"/><Relationship Id="rId771" Type="http://schemas.openxmlformats.org/officeDocument/2006/relationships/customXml" Target="../ink/ink1528.xml"/><Relationship Id="rId869" Type="http://schemas.openxmlformats.org/officeDocument/2006/relationships/image" Target="../media/image888.png"/><Relationship Id="rId424" Type="http://schemas.openxmlformats.org/officeDocument/2006/relationships/customXml" Target="../ink/ink1354.xml"/><Relationship Id="rId631" Type="http://schemas.openxmlformats.org/officeDocument/2006/relationships/image" Target="../media/image771.png"/><Relationship Id="rId729" Type="http://schemas.openxmlformats.org/officeDocument/2006/relationships/customXml" Target="../ink/ink1507.xml"/><Relationship Id="rId1054" Type="http://schemas.openxmlformats.org/officeDocument/2006/relationships/customXml" Target="../ink/ink1672.xml"/><Relationship Id="rId1261" Type="http://schemas.openxmlformats.org/officeDocument/2006/relationships/image" Target="../media/image1080.png"/><Relationship Id="rId1359" Type="http://schemas.openxmlformats.org/officeDocument/2006/relationships/customXml" Target="../ink/ink1828.xml"/><Relationship Id="rId936" Type="http://schemas.openxmlformats.org/officeDocument/2006/relationships/customXml" Target="../ink/ink1612.xml"/><Relationship Id="rId1121" Type="http://schemas.openxmlformats.org/officeDocument/2006/relationships/customXml" Target="../ink/ink1706.xml"/><Relationship Id="rId1219" Type="http://schemas.openxmlformats.org/officeDocument/2006/relationships/customXml" Target="../ink/ink1756.xml"/><Relationship Id="rId65" Type="http://schemas.openxmlformats.org/officeDocument/2006/relationships/image" Target="../media/image492.png"/><Relationship Id="rId281" Type="http://schemas.openxmlformats.org/officeDocument/2006/relationships/image" Target="../media/image596.png"/><Relationship Id="rId141" Type="http://schemas.openxmlformats.org/officeDocument/2006/relationships/image" Target="../media/image529.png"/><Relationship Id="rId379" Type="http://schemas.openxmlformats.org/officeDocument/2006/relationships/image" Target="../media/image645.png"/><Relationship Id="rId586" Type="http://schemas.openxmlformats.org/officeDocument/2006/relationships/customXml" Target="../ink/ink1435.xml"/><Relationship Id="rId793" Type="http://schemas.openxmlformats.org/officeDocument/2006/relationships/image" Target="../media/image851.png"/><Relationship Id="rId7" Type="http://schemas.openxmlformats.org/officeDocument/2006/relationships/image" Target="../media/image463.png"/><Relationship Id="rId239" Type="http://schemas.openxmlformats.org/officeDocument/2006/relationships/image" Target="../media/image575.png"/><Relationship Id="rId446" Type="http://schemas.openxmlformats.org/officeDocument/2006/relationships/customXml" Target="../ink/ink1365.xml"/><Relationship Id="rId653" Type="http://schemas.openxmlformats.org/officeDocument/2006/relationships/image" Target="../media/image782.png"/><Relationship Id="rId1076" Type="http://schemas.openxmlformats.org/officeDocument/2006/relationships/customXml" Target="../ink/ink1683.xml"/><Relationship Id="rId1283" Type="http://schemas.openxmlformats.org/officeDocument/2006/relationships/image" Target="../media/image1090.png"/><Relationship Id="rId306" Type="http://schemas.openxmlformats.org/officeDocument/2006/relationships/customXml" Target="../ink/ink1295.xml"/><Relationship Id="rId860" Type="http://schemas.openxmlformats.org/officeDocument/2006/relationships/customXml" Target="../ink/ink1574.xml"/><Relationship Id="rId958" Type="http://schemas.openxmlformats.org/officeDocument/2006/relationships/customXml" Target="../ink/ink1623.xml"/><Relationship Id="rId1143" Type="http://schemas.openxmlformats.org/officeDocument/2006/relationships/customXml" Target="../ink/ink1717.xml"/><Relationship Id="rId87" Type="http://schemas.openxmlformats.org/officeDocument/2006/relationships/image" Target="../media/image503.png"/><Relationship Id="rId513" Type="http://schemas.openxmlformats.org/officeDocument/2006/relationships/image" Target="../media/image712.png"/><Relationship Id="rId720" Type="http://schemas.openxmlformats.org/officeDocument/2006/relationships/image" Target="../media/image815.png"/><Relationship Id="rId818" Type="http://schemas.openxmlformats.org/officeDocument/2006/relationships/customXml" Target="../ink/ink1552.xml"/><Relationship Id="rId1350" Type="http://schemas.openxmlformats.org/officeDocument/2006/relationships/image" Target="../media/image1123.png"/><Relationship Id="rId1003" Type="http://schemas.openxmlformats.org/officeDocument/2006/relationships/customXml" Target="../ink/ink1646.xml"/><Relationship Id="rId1210" Type="http://schemas.openxmlformats.org/officeDocument/2006/relationships/image" Target="../media/image1055.png"/><Relationship Id="rId1308" Type="http://schemas.openxmlformats.org/officeDocument/2006/relationships/customXml" Target="../ink/ink1802.xml"/><Relationship Id="rId14" Type="http://schemas.openxmlformats.org/officeDocument/2006/relationships/customXml" Target="../ink/ink1149.xml"/><Relationship Id="rId163" Type="http://schemas.openxmlformats.org/officeDocument/2006/relationships/image" Target="../media/image539.png"/><Relationship Id="rId370" Type="http://schemas.openxmlformats.org/officeDocument/2006/relationships/customXml" Target="../ink/ink1327.xml"/><Relationship Id="rId230" Type="http://schemas.openxmlformats.org/officeDocument/2006/relationships/customXml" Target="../ink/ink1257.xml"/><Relationship Id="rId468" Type="http://schemas.openxmlformats.org/officeDocument/2006/relationships/customXml" Target="../ink/ink1376.xml"/><Relationship Id="rId675" Type="http://schemas.openxmlformats.org/officeDocument/2006/relationships/customXml" Target="../ink/ink1480.xml"/><Relationship Id="rId882" Type="http://schemas.openxmlformats.org/officeDocument/2006/relationships/customXml" Target="../ink/ink1585.xml"/><Relationship Id="rId1098" Type="http://schemas.openxmlformats.org/officeDocument/2006/relationships/customXml" Target="../ink/ink1694.xml"/><Relationship Id="rId328" Type="http://schemas.openxmlformats.org/officeDocument/2006/relationships/customXml" Target="../ink/ink1306.xml"/><Relationship Id="rId535" Type="http://schemas.openxmlformats.org/officeDocument/2006/relationships/image" Target="../media/image723.png"/><Relationship Id="rId742" Type="http://schemas.openxmlformats.org/officeDocument/2006/relationships/image" Target="../media/image826.png"/><Relationship Id="rId1165" Type="http://schemas.openxmlformats.org/officeDocument/2006/relationships/customXml" Target="../ink/ink1728.xml"/><Relationship Id="rId1372" Type="http://schemas.openxmlformats.org/officeDocument/2006/relationships/image" Target="../media/image1134.png"/><Relationship Id="rId602" Type="http://schemas.openxmlformats.org/officeDocument/2006/relationships/customXml" Target="../ink/ink1443.xml"/><Relationship Id="rId1025" Type="http://schemas.openxmlformats.org/officeDocument/2006/relationships/customXml" Target="../ink/ink1657.xml"/><Relationship Id="rId1232" Type="http://schemas.openxmlformats.org/officeDocument/2006/relationships/customXml" Target="../ink/ink1763.xml"/><Relationship Id="rId907" Type="http://schemas.openxmlformats.org/officeDocument/2006/relationships/image" Target="../media/image907.png"/><Relationship Id="rId36" Type="http://schemas.openxmlformats.org/officeDocument/2006/relationships/customXml" Target="../ink/ink1160.xml"/><Relationship Id="rId185" Type="http://schemas.openxmlformats.org/officeDocument/2006/relationships/image" Target="../media/image549.png"/><Relationship Id="rId392" Type="http://schemas.openxmlformats.org/officeDocument/2006/relationships/customXml" Target="../ink/ink1338.xml"/><Relationship Id="rId697" Type="http://schemas.openxmlformats.org/officeDocument/2006/relationships/customXml" Target="../ink/ink1491.xml"/><Relationship Id="rId252" Type="http://schemas.openxmlformats.org/officeDocument/2006/relationships/customXml" Target="../ink/ink1268.xml"/><Relationship Id="rId1187" Type="http://schemas.openxmlformats.org/officeDocument/2006/relationships/image" Target="../media/image1045.png"/><Relationship Id="rId112" Type="http://schemas.openxmlformats.org/officeDocument/2006/relationships/customXml" Target="../ink/ink1198.xml"/><Relationship Id="rId557" Type="http://schemas.openxmlformats.org/officeDocument/2006/relationships/image" Target="../media/image734.png"/><Relationship Id="rId764" Type="http://schemas.openxmlformats.org/officeDocument/2006/relationships/image" Target="../media/image837.png"/><Relationship Id="rId971" Type="http://schemas.openxmlformats.org/officeDocument/2006/relationships/customXml" Target="../ink/ink1630.xml"/><Relationship Id="rId417" Type="http://schemas.openxmlformats.org/officeDocument/2006/relationships/image" Target="../media/image664.png"/><Relationship Id="rId624" Type="http://schemas.openxmlformats.org/officeDocument/2006/relationships/customXml" Target="../ink/ink1454.xml"/><Relationship Id="rId831" Type="http://schemas.openxmlformats.org/officeDocument/2006/relationships/customXml" Target="../ink/ink1559.xml"/><Relationship Id="rId1047" Type="http://schemas.openxmlformats.org/officeDocument/2006/relationships/image" Target="../media/image976.png"/><Relationship Id="rId1254" Type="http://schemas.openxmlformats.org/officeDocument/2006/relationships/customXml" Target="../ink/ink1774.xml"/><Relationship Id="rId929" Type="http://schemas.openxmlformats.org/officeDocument/2006/relationships/image" Target="../media/image918.png"/><Relationship Id="rId1114" Type="http://schemas.openxmlformats.org/officeDocument/2006/relationships/image" Target="../media/image1009.png"/><Relationship Id="rId1321" Type="http://schemas.openxmlformats.org/officeDocument/2006/relationships/image" Target="../media/image1109.png"/><Relationship Id="rId58" Type="http://schemas.openxmlformats.org/officeDocument/2006/relationships/customXml" Target="../ink/ink1171.xml"/><Relationship Id="rId274" Type="http://schemas.openxmlformats.org/officeDocument/2006/relationships/customXml" Target="../ink/ink1279.xml"/><Relationship Id="rId481" Type="http://schemas.openxmlformats.org/officeDocument/2006/relationships/image" Target="../media/image696.png"/><Relationship Id="rId134" Type="http://schemas.openxmlformats.org/officeDocument/2006/relationships/customXml" Target="../ink/ink1209.xml"/><Relationship Id="rId579" Type="http://schemas.openxmlformats.org/officeDocument/2006/relationships/image" Target="../media/image745.png"/><Relationship Id="rId786" Type="http://schemas.openxmlformats.org/officeDocument/2006/relationships/customXml" Target="../ink/ink1536.xml"/><Relationship Id="rId993" Type="http://schemas.openxmlformats.org/officeDocument/2006/relationships/customXml" Target="../ink/ink1641.xml"/><Relationship Id="rId341" Type="http://schemas.openxmlformats.org/officeDocument/2006/relationships/image" Target="../media/image626.png"/><Relationship Id="rId439" Type="http://schemas.openxmlformats.org/officeDocument/2006/relationships/image" Target="../media/image675.png"/><Relationship Id="rId646" Type="http://schemas.openxmlformats.org/officeDocument/2006/relationships/customXml" Target="../ink/ink1465.xml"/><Relationship Id="rId1069" Type="http://schemas.openxmlformats.org/officeDocument/2006/relationships/image" Target="../media/image987.png"/><Relationship Id="rId1276" Type="http://schemas.openxmlformats.org/officeDocument/2006/relationships/customXml" Target="../ink/ink1785.xml"/><Relationship Id="rId201" Type="http://schemas.openxmlformats.org/officeDocument/2006/relationships/image" Target="../media/image557.png"/><Relationship Id="rId506" Type="http://schemas.openxmlformats.org/officeDocument/2006/relationships/customXml" Target="../ink/ink1395.xml"/><Relationship Id="rId853" Type="http://schemas.openxmlformats.org/officeDocument/2006/relationships/image" Target="../media/image880.png"/><Relationship Id="rId1136" Type="http://schemas.openxmlformats.org/officeDocument/2006/relationships/image" Target="../media/image1020.png"/><Relationship Id="rId713" Type="http://schemas.openxmlformats.org/officeDocument/2006/relationships/customXml" Target="../ink/ink1499.xml"/><Relationship Id="rId920" Type="http://schemas.openxmlformats.org/officeDocument/2006/relationships/customXml" Target="../ink/ink1604.xml"/><Relationship Id="rId1343" Type="http://schemas.openxmlformats.org/officeDocument/2006/relationships/image" Target="../media/image1120.png"/><Relationship Id="rId1203" Type="http://schemas.openxmlformats.org/officeDocument/2006/relationships/customXml" Target="../ink/ink1748.xml"/><Relationship Id="rId296" Type="http://schemas.openxmlformats.org/officeDocument/2006/relationships/customXml" Target="../ink/ink1290.xml"/><Relationship Id="rId156" Type="http://schemas.openxmlformats.org/officeDocument/2006/relationships/customXml" Target="../ink/ink1220.xml"/><Relationship Id="rId363" Type="http://schemas.openxmlformats.org/officeDocument/2006/relationships/image" Target="../media/image637.png"/><Relationship Id="rId570" Type="http://schemas.openxmlformats.org/officeDocument/2006/relationships/customXml" Target="../ink/ink1427.xml"/><Relationship Id="rId223" Type="http://schemas.openxmlformats.org/officeDocument/2006/relationships/image" Target="../media/image567.png"/><Relationship Id="rId430" Type="http://schemas.openxmlformats.org/officeDocument/2006/relationships/customXml" Target="../ink/ink1357.xml"/><Relationship Id="rId668" Type="http://schemas.openxmlformats.org/officeDocument/2006/relationships/image" Target="../media/image789.png"/><Relationship Id="rId875" Type="http://schemas.openxmlformats.org/officeDocument/2006/relationships/image" Target="../media/image891.png"/><Relationship Id="rId1060" Type="http://schemas.openxmlformats.org/officeDocument/2006/relationships/customXml" Target="../ink/ink1675.xml"/><Relationship Id="rId1298" Type="http://schemas.openxmlformats.org/officeDocument/2006/relationships/customXml" Target="../ink/ink1797.xml"/><Relationship Id="rId528" Type="http://schemas.openxmlformats.org/officeDocument/2006/relationships/customXml" Target="../ink/ink1406.xml"/><Relationship Id="rId735" Type="http://schemas.openxmlformats.org/officeDocument/2006/relationships/customXml" Target="../ink/ink1510.xml"/><Relationship Id="rId942" Type="http://schemas.openxmlformats.org/officeDocument/2006/relationships/customXml" Target="../ink/ink1615.xml"/><Relationship Id="rId1158" Type="http://schemas.openxmlformats.org/officeDocument/2006/relationships/image" Target="../media/image1031.png"/><Relationship Id="rId1365" Type="http://schemas.openxmlformats.org/officeDocument/2006/relationships/customXml" Target="../ink/ink1831.xml"/><Relationship Id="rId1018" Type="http://schemas.openxmlformats.org/officeDocument/2006/relationships/image" Target="../media/image962.png"/><Relationship Id="rId1225" Type="http://schemas.openxmlformats.org/officeDocument/2006/relationships/image" Target="../media/image1062.png"/><Relationship Id="rId71" Type="http://schemas.openxmlformats.org/officeDocument/2006/relationships/image" Target="../media/image495.png"/><Relationship Id="rId802" Type="http://schemas.openxmlformats.org/officeDocument/2006/relationships/customXml" Target="../ink/ink1544.xml"/><Relationship Id="rId29" Type="http://schemas.openxmlformats.org/officeDocument/2006/relationships/image" Target="../media/image474.png"/><Relationship Id="rId178" Type="http://schemas.openxmlformats.org/officeDocument/2006/relationships/customXml" Target="../ink/ink1231.xml"/><Relationship Id="rId385" Type="http://schemas.openxmlformats.org/officeDocument/2006/relationships/image" Target="../media/image648.png"/><Relationship Id="rId592" Type="http://schemas.openxmlformats.org/officeDocument/2006/relationships/customXml" Target="../ink/ink1438.xml"/><Relationship Id="rId245" Type="http://schemas.openxmlformats.org/officeDocument/2006/relationships/image" Target="../media/image578.png"/><Relationship Id="rId452" Type="http://schemas.openxmlformats.org/officeDocument/2006/relationships/customXml" Target="../ink/ink1368.xml"/><Relationship Id="rId897" Type="http://schemas.openxmlformats.org/officeDocument/2006/relationships/image" Target="../media/image902.png"/><Relationship Id="rId1082" Type="http://schemas.openxmlformats.org/officeDocument/2006/relationships/customXml" Target="../ink/ink1686.xml"/><Relationship Id="rId105" Type="http://schemas.openxmlformats.org/officeDocument/2006/relationships/image" Target="../media/image512.png"/><Relationship Id="rId312" Type="http://schemas.openxmlformats.org/officeDocument/2006/relationships/customXml" Target="../ink/ink1298.xml"/><Relationship Id="rId757" Type="http://schemas.openxmlformats.org/officeDocument/2006/relationships/customXml" Target="../ink/ink1521.xml"/><Relationship Id="rId964" Type="http://schemas.openxmlformats.org/officeDocument/2006/relationships/image" Target="../media/image935.png"/><Relationship Id="rId93" Type="http://schemas.openxmlformats.org/officeDocument/2006/relationships/image" Target="../media/image506.png"/><Relationship Id="rId617" Type="http://schemas.openxmlformats.org/officeDocument/2006/relationships/image" Target="../media/image764.png"/><Relationship Id="rId824" Type="http://schemas.openxmlformats.org/officeDocument/2006/relationships/image" Target="../media/image866.png"/><Relationship Id="rId1247" Type="http://schemas.openxmlformats.org/officeDocument/2006/relationships/image" Target="../media/image1073.png"/><Relationship Id="rId1107" Type="http://schemas.openxmlformats.org/officeDocument/2006/relationships/customXml" Target="../ink/ink1699.xml"/><Relationship Id="rId1314" Type="http://schemas.openxmlformats.org/officeDocument/2006/relationships/customXml" Target="../ink/ink1805.xml"/><Relationship Id="rId20" Type="http://schemas.openxmlformats.org/officeDocument/2006/relationships/customXml" Target="../ink/ink1152.xml"/><Relationship Id="rId267" Type="http://schemas.openxmlformats.org/officeDocument/2006/relationships/image" Target="../media/image589.png"/><Relationship Id="rId474" Type="http://schemas.openxmlformats.org/officeDocument/2006/relationships/customXml" Target="../ink/ink1379.xml"/><Relationship Id="rId127" Type="http://schemas.openxmlformats.org/officeDocument/2006/relationships/image" Target="../media/image522.png"/><Relationship Id="rId681" Type="http://schemas.openxmlformats.org/officeDocument/2006/relationships/customXml" Target="../ink/ink1483.xml"/><Relationship Id="rId779" Type="http://schemas.openxmlformats.org/officeDocument/2006/relationships/customXml" Target="../ink/ink1532.xml"/><Relationship Id="rId986" Type="http://schemas.openxmlformats.org/officeDocument/2006/relationships/image" Target="../media/image946.png"/><Relationship Id="rId334" Type="http://schemas.openxmlformats.org/officeDocument/2006/relationships/customXml" Target="../ink/ink1309.xml"/><Relationship Id="rId541" Type="http://schemas.openxmlformats.org/officeDocument/2006/relationships/image" Target="../media/image726.png"/><Relationship Id="rId639" Type="http://schemas.openxmlformats.org/officeDocument/2006/relationships/image" Target="../media/image775.png"/><Relationship Id="rId1171" Type="http://schemas.openxmlformats.org/officeDocument/2006/relationships/customXml" Target="../ink/ink1731.xml"/><Relationship Id="rId1269" Type="http://schemas.openxmlformats.org/officeDocument/2006/relationships/image" Target="../media/image1084.png"/><Relationship Id="rId401" Type="http://schemas.openxmlformats.org/officeDocument/2006/relationships/image" Target="../media/image656.png"/><Relationship Id="rId846" Type="http://schemas.openxmlformats.org/officeDocument/2006/relationships/customXml" Target="../ink/ink1567.xml"/><Relationship Id="rId1031" Type="http://schemas.openxmlformats.org/officeDocument/2006/relationships/customXml" Target="../ink/ink1660.xml"/><Relationship Id="rId1129" Type="http://schemas.openxmlformats.org/officeDocument/2006/relationships/customXml" Target="../ink/ink1710.xml"/><Relationship Id="rId706" Type="http://schemas.openxmlformats.org/officeDocument/2006/relationships/image" Target="../media/image808.png"/><Relationship Id="rId913" Type="http://schemas.openxmlformats.org/officeDocument/2006/relationships/image" Target="../media/image910.png"/><Relationship Id="rId1336" Type="http://schemas.openxmlformats.org/officeDocument/2006/relationships/customXml" Target="../ink/ink1816.xml"/><Relationship Id="rId42" Type="http://schemas.openxmlformats.org/officeDocument/2006/relationships/customXml" Target="../ink/ink1163.xml"/><Relationship Id="rId191" Type="http://schemas.openxmlformats.org/officeDocument/2006/relationships/image" Target="../media/image552.png"/><Relationship Id="rId289" Type="http://schemas.openxmlformats.org/officeDocument/2006/relationships/image" Target="../media/image600.png"/><Relationship Id="rId496" Type="http://schemas.openxmlformats.org/officeDocument/2006/relationships/customXml" Target="../ink/ink1390.xml"/><Relationship Id="rId149" Type="http://schemas.openxmlformats.org/officeDocument/2006/relationships/image" Target="../media/image532.png"/><Relationship Id="rId356" Type="http://schemas.openxmlformats.org/officeDocument/2006/relationships/customXml" Target="../ink/ink1320.xml"/><Relationship Id="rId563" Type="http://schemas.openxmlformats.org/officeDocument/2006/relationships/image" Target="../media/image737.png"/><Relationship Id="rId770" Type="http://schemas.openxmlformats.org/officeDocument/2006/relationships/image" Target="../media/image840.png"/><Relationship Id="rId1193" Type="http://schemas.openxmlformats.org/officeDocument/2006/relationships/image" Target="../media/image1047.png"/><Relationship Id="rId216" Type="http://schemas.openxmlformats.org/officeDocument/2006/relationships/customXml" Target="../ink/ink1250.xml"/><Relationship Id="rId423" Type="http://schemas.openxmlformats.org/officeDocument/2006/relationships/image" Target="../media/image667.png"/><Relationship Id="rId868" Type="http://schemas.openxmlformats.org/officeDocument/2006/relationships/customXml" Target="../ink/ink1578.xml"/><Relationship Id="rId1053" Type="http://schemas.openxmlformats.org/officeDocument/2006/relationships/image" Target="../media/image979.png"/><Relationship Id="rId1260" Type="http://schemas.openxmlformats.org/officeDocument/2006/relationships/customXml" Target="../ink/ink1777.xml"/><Relationship Id="rId630" Type="http://schemas.openxmlformats.org/officeDocument/2006/relationships/customXml" Target="../ink/ink1457.xml"/><Relationship Id="rId728" Type="http://schemas.openxmlformats.org/officeDocument/2006/relationships/image" Target="../media/image819.png"/><Relationship Id="rId935" Type="http://schemas.openxmlformats.org/officeDocument/2006/relationships/image" Target="../media/image921.png"/><Relationship Id="rId1358" Type="http://schemas.openxmlformats.org/officeDocument/2006/relationships/image" Target="../media/image1127.png"/><Relationship Id="rId64" Type="http://schemas.openxmlformats.org/officeDocument/2006/relationships/customXml" Target="../ink/ink1174.xml"/><Relationship Id="rId1120" Type="http://schemas.openxmlformats.org/officeDocument/2006/relationships/image" Target="../media/image1012.png"/><Relationship Id="rId1218" Type="http://schemas.openxmlformats.org/officeDocument/2006/relationships/image" Target="../media/image1059.png"/><Relationship Id="rId280" Type="http://schemas.openxmlformats.org/officeDocument/2006/relationships/customXml" Target="../ink/ink1282.xml"/><Relationship Id="rId140" Type="http://schemas.openxmlformats.org/officeDocument/2006/relationships/customXml" Target="../ink/ink1212.xml"/><Relationship Id="rId378" Type="http://schemas.openxmlformats.org/officeDocument/2006/relationships/customXml" Target="../ink/ink1331.xml"/><Relationship Id="rId585" Type="http://schemas.openxmlformats.org/officeDocument/2006/relationships/image" Target="../media/image748.png"/><Relationship Id="rId792" Type="http://schemas.openxmlformats.org/officeDocument/2006/relationships/customXml" Target="../ink/ink1539.xml"/><Relationship Id="rId6" Type="http://schemas.openxmlformats.org/officeDocument/2006/relationships/customXml" Target="../ink/ink1145.xml"/><Relationship Id="rId238" Type="http://schemas.openxmlformats.org/officeDocument/2006/relationships/customXml" Target="../ink/ink1261.xml"/><Relationship Id="rId445" Type="http://schemas.openxmlformats.org/officeDocument/2006/relationships/image" Target="../media/image678.png"/><Relationship Id="rId652" Type="http://schemas.openxmlformats.org/officeDocument/2006/relationships/customXml" Target="../ink/ink1468.xml"/><Relationship Id="rId1075" Type="http://schemas.openxmlformats.org/officeDocument/2006/relationships/image" Target="../media/image990.png"/><Relationship Id="rId1282" Type="http://schemas.openxmlformats.org/officeDocument/2006/relationships/customXml" Target="../ink/ink1789.xml"/><Relationship Id="rId305" Type="http://schemas.openxmlformats.org/officeDocument/2006/relationships/image" Target="../media/image608.png"/><Relationship Id="rId512" Type="http://schemas.openxmlformats.org/officeDocument/2006/relationships/customXml" Target="../ink/ink1398.xml"/><Relationship Id="rId957" Type="http://schemas.openxmlformats.org/officeDocument/2006/relationships/image" Target="../media/image932.png"/><Relationship Id="rId1142" Type="http://schemas.openxmlformats.org/officeDocument/2006/relationships/image" Target="../media/image1023.png"/><Relationship Id="rId86" Type="http://schemas.openxmlformats.org/officeDocument/2006/relationships/customXml" Target="../ink/ink1185.xml"/><Relationship Id="rId817" Type="http://schemas.openxmlformats.org/officeDocument/2006/relationships/image" Target="../media/image863.png"/><Relationship Id="rId1002" Type="http://schemas.openxmlformats.org/officeDocument/2006/relationships/image" Target="../media/image954.png"/><Relationship Id="rId1307" Type="http://schemas.openxmlformats.org/officeDocument/2006/relationships/image" Target="../media/image1102.png"/><Relationship Id="rId13" Type="http://schemas.openxmlformats.org/officeDocument/2006/relationships/image" Target="../media/image466.png"/><Relationship Id="rId162" Type="http://schemas.openxmlformats.org/officeDocument/2006/relationships/customXml" Target="../ink/ink1223.xml"/><Relationship Id="rId467" Type="http://schemas.openxmlformats.org/officeDocument/2006/relationships/image" Target="../media/image689.png"/><Relationship Id="rId1097" Type="http://schemas.openxmlformats.org/officeDocument/2006/relationships/image" Target="../media/image1001.png"/><Relationship Id="rId674" Type="http://schemas.openxmlformats.org/officeDocument/2006/relationships/image" Target="../media/image792.png"/><Relationship Id="rId881" Type="http://schemas.openxmlformats.org/officeDocument/2006/relationships/image" Target="../media/image894.png"/><Relationship Id="rId979" Type="http://schemas.openxmlformats.org/officeDocument/2006/relationships/customXml" Target="../ink/ink1634.xml"/><Relationship Id="rId327" Type="http://schemas.openxmlformats.org/officeDocument/2006/relationships/image" Target="../media/image619.png"/><Relationship Id="rId534" Type="http://schemas.openxmlformats.org/officeDocument/2006/relationships/customXml" Target="../ink/ink1409.xml"/><Relationship Id="rId741" Type="http://schemas.openxmlformats.org/officeDocument/2006/relationships/customXml" Target="../ink/ink1513.xml"/><Relationship Id="rId839" Type="http://schemas.openxmlformats.org/officeDocument/2006/relationships/customXml" Target="../ink/ink1563.xml"/><Relationship Id="rId1164" Type="http://schemas.openxmlformats.org/officeDocument/2006/relationships/image" Target="../media/image1034.png"/><Relationship Id="rId1371" Type="http://schemas.openxmlformats.org/officeDocument/2006/relationships/customXml" Target="../ink/ink1834.xml"/><Relationship Id="rId601" Type="http://schemas.openxmlformats.org/officeDocument/2006/relationships/image" Target="../media/image756.png"/><Relationship Id="rId1024" Type="http://schemas.openxmlformats.org/officeDocument/2006/relationships/image" Target="../media/image965.png"/><Relationship Id="rId1231" Type="http://schemas.openxmlformats.org/officeDocument/2006/relationships/image" Target="../media/image1065.png"/><Relationship Id="rId906" Type="http://schemas.openxmlformats.org/officeDocument/2006/relationships/customXml" Target="../ink/ink1597.xml"/><Relationship Id="rId1329" Type="http://schemas.openxmlformats.org/officeDocument/2006/relationships/image" Target="../media/image1113.png"/><Relationship Id="rId35" Type="http://schemas.openxmlformats.org/officeDocument/2006/relationships/image" Target="../media/image477.png"/><Relationship Id="rId184" Type="http://schemas.openxmlformats.org/officeDocument/2006/relationships/customXml" Target="../ink/ink1234.xml"/><Relationship Id="rId391" Type="http://schemas.openxmlformats.org/officeDocument/2006/relationships/image" Target="../media/image651.png"/><Relationship Id="rId251" Type="http://schemas.openxmlformats.org/officeDocument/2006/relationships/image" Target="../media/image581.png"/><Relationship Id="rId489" Type="http://schemas.openxmlformats.org/officeDocument/2006/relationships/image" Target="../media/image700.png"/><Relationship Id="rId696" Type="http://schemas.openxmlformats.org/officeDocument/2006/relationships/image" Target="../media/image803.png"/><Relationship Id="rId917" Type="http://schemas.openxmlformats.org/officeDocument/2006/relationships/image" Target="../media/image912.png"/><Relationship Id="rId1102" Type="http://schemas.openxmlformats.org/officeDocument/2006/relationships/image" Target="../media/image1003.png"/><Relationship Id="rId46" Type="http://schemas.openxmlformats.org/officeDocument/2006/relationships/customXml" Target="../ink/ink1165.xml"/><Relationship Id="rId349" Type="http://schemas.openxmlformats.org/officeDocument/2006/relationships/image" Target="../media/image630.png"/><Relationship Id="rId556" Type="http://schemas.openxmlformats.org/officeDocument/2006/relationships/customXml" Target="../ink/ink1420.xml"/><Relationship Id="rId763" Type="http://schemas.openxmlformats.org/officeDocument/2006/relationships/customXml" Target="../ink/ink1524.xml"/><Relationship Id="rId1186" Type="http://schemas.openxmlformats.org/officeDocument/2006/relationships/customXml" Target="../ink/ink1739.xml"/><Relationship Id="rId111" Type="http://schemas.openxmlformats.org/officeDocument/2006/relationships/image" Target="../media/image122.png"/><Relationship Id="rId195" Type="http://schemas.openxmlformats.org/officeDocument/2006/relationships/image" Target="../media/image554.png"/><Relationship Id="rId209" Type="http://schemas.openxmlformats.org/officeDocument/2006/relationships/image" Target="../media/image561.png"/><Relationship Id="rId416" Type="http://schemas.openxmlformats.org/officeDocument/2006/relationships/customXml" Target="../ink/ink1350.xml"/><Relationship Id="rId970" Type="http://schemas.openxmlformats.org/officeDocument/2006/relationships/image" Target="../media/image938.png"/><Relationship Id="rId1046" Type="http://schemas.openxmlformats.org/officeDocument/2006/relationships/customXml" Target="../ink/ink1668.xml"/><Relationship Id="rId1253" Type="http://schemas.openxmlformats.org/officeDocument/2006/relationships/image" Target="../media/image1076.png"/><Relationship Id="rId623" Type="http://schemas.openxmlformats.org/officeDocument/2006/relationships/image" Target="../media/image767.png"/><Relationship Id="rId830" Type="http://schemas.openxmlformats.org/officeDocument/2006/relationships/image" Target="../media/image869.png"/><Relationship Id="rId928" Type="http://schemas.openxmlformats.org/officeDocument/2006/relationships/customXml" Target="../ink/ink1608.xml"/><Relationship Id="rId57" Type="http://schemas.openxmlformats.org/officeDocument/2006/relationships/image" Target="../media/image488.png"/><Relationship Id="rId262" Type="http://schemas.openxmlformats.org/officeDocument/2006/relationships/customXml" Target="../ink/ink1273.xml"/><Relationship Id="rId567" Type="http://schemas.openxmlformats.org/officeDocument/2006/relationships/image" Target="../media/image739.png"/><Relationship Id="rId1113" Type="http://schemas.openxmlformats.org/officeDocument/2006/relationships/customXml" Target="../ink/ink1702.xml"/><Relationship Id="rId1197" Type="http://schemas.openxmlformats.org/officeDocument/2006/relationships/image" Target="../media/image1049.png"/><Relationship Id="rId1320" Type="http://schemas.openxmlformats.org/officeDocument/2006/relationships/customXml" Target="../ink/ink1808.xml"/><Relationship Id="rId122" Type="http://schemas.openxmlformats.org/officeDocument/2006/relationships/customXml" Target="../ink/ink1203.xml"/><Relationship Id="rId774" Type="http://schemas.openxmlformats.org/officeDocument/2006/relationships/image" Target="../media/image842.png"/><Relationship Id="rId981" Type="http://schemas.openxmlformats.org/officeDocument/2006/relationships/customXml" Target="../ink/ink1635.xml"/><Relationship Id="rId1057" Type="http://schemas.openxmlformats.org/officeDocument/2006/relationships/image" Target="../media/image981.png"/><Relationship Id="rId427" Type="http://schemas.openxmlformats.org/officeDocument/2006/relationships/image" Target="../media/image669.png"/><Relationship Id="rId634" Type="http://schemas.openxmlformats.org/officeDocument/2006/relationships/customXml" Target="../ink/ink1459.xml"/><Relationship Id="rId841" Type="http://schemas.openxmlformats.org/officeDocument/2006/relationships/image" Target="../media/image874.png"/><Relationship Id="rId1264" Type="http://schemas.openxmlformats.org/officeDocument/2006/relationships/customXml" Target="../ink/ink1779.xml"/><Relationship Id="rId273" Type="http://schemas.openxmlformats.org/officeDocument/2006/relationships/image" Target="../media/image592.png"/><Relationship Id="rId480" Type="http://schemas.openxmlformats.org/officeDocument/2006/relationships/customXml" Target="../ink/ink1382.xml"/><Relationship Id="rId701" Type="http://schemas.openxmlformats.org/officeDocument/2006/relationships/customXml" Target="../ink/ink1493.xml"/><Relationship Id="rId939" Type="http://schemas.openxmlformats.org/officeDocument/2006/relationships/image" Target="../media/image923.png"/><Relationship Id="rId1124" Type="http://schemas.openxmlformats.org/officeDocument/2006/relationships/image" Target="../media/image1014.png"/><Relationship Id="rId1331" Type="http://schemas.openxmlformats.org/officeDocument/2006/relationships/image" Target="../media/image1114.png"/><Relationship Id="rId68" Type="http://schemas.openxmlformats.org/officeDocument/2006/relationships/customXml" Target="../ink/ink1176.xml"/><Relationship Id="rId133" Type="http://schemas.openxmlformats.org/officeDocument/2006/relationships/image" Target="../media/image525.png"/><Relationship Id="rId340" Type="http://schemas.openxmlformats.org/officeDocument/2006/relationships/customXml" Target="../ink/ink1312.xml"/><Relationship Id="rId578" Type="http://schemas.openxmlformats.org/officeDocument/2006/relationships/customXml" Target="../ink/ink1431.xml"/><Relationship Id="rId785" Type="http://schemas.openxmlformats.org/officeDocument/2006/relationships/image" Target="../media/image847.png"/><Relationship Id="rId992" Type="http://schemas.openxmlformats.org/officeDocument/2006/relationships/image" Target="../media/image949.png"/><Relationship Id="rId200" Type="http://schemas.openxmlformats.org/officeDocument/2006/relationships/customXml" Target="../ink/ink1242.xml"/><Relationship Id="rId438" Type="http://schemas.openxmlformats.org/officeDocument/2006/relationships/customXml" Target="../ink/ink1361.xml"/><Relationship Id="rId645" Type="http://schemas.openxmlformats.org/officeDocument/2006/relationships/image" Target="../media/image778.png"/><Relationship Id="rId852" Type="http://schemas.openxmlformats.org/officeDocument/2006/relationships/customXml" Target="../ink/ink1570.xml"/><Relationship Id="rId1068" Type="http://schemas.openxmlformats.org/officeDocument/2006/relationships/customXml" Target="../ink/ink1679.xml"/><Relationship Id="rId1275" Type="http://schemas.openxmlformats.org/officeDocument/2006/relationships/image" Target="../media/image1087.png"/><Relationship Id="rId284" Type="http://schemas.openxmlformats.org/officeDocument/2006/relationships/customXml" Target="../ink/ink1284.xml"/><Relationship Id="rId491" Type="http://schemas.openxmlformats.org/officeDocument/2006/relationships/image" Target="../media/image701.png"/><Relationship Id="rId505" Type="http://schemas.openxmlformats.org/officeDocument/2006/relationships/image" Target="../media/image708.png"/><Relationship Id="rId712" Type="http://schemas.openxmlformats.org/officeDocument/2006/relationships/image" Target="../media/image811.png"/><Relationship Id="rId1135" Type="http://schemas.openxmlformats.org/officeDocument/2006/relationships/customXml" Target="../ink/ink1713.xml"/><Relationship Id="rId1342" Type="http://schemas.openxmlformats.org/officeDocument/2006/relationships/customXml" Target="../ink/ink1819.xml"/><Relationship Id="rId79" Type="http://schemas.openxmlformats.org/officeDocument/2006/relationships/image" Target="../media/image499.png"/><Relationship Id="rId144" Type="http://schemas.openxmlformats.org/officeDocument/2006/relationships/customXml" Target="../ink/ink1214.xml"/><Relationship Id="rId589" Type="http://schemas.openxmlformats.org/officeDocument/2006/relationships/image" Target="../media/image750.png"/><Relationship Id="rId796" Type="http://schemas.openxmlformats.org/officeDocument/2006/relationships/customXml" Target="../ink/ink1541.xml"/><Relationship Id="rId1202" Type="http://schemas.openxmlformats.org/officeDocument/2006/relationships/customXml" Target="../ink/ink1747.xml"/><Relationship Id="rId351" Type="http://schemas.openxmlformats.org/officeDocument/2006/relationships/image" Target="../media/image631.png"/><Relationship Id="rId449" Type="http://schemas.openxmlformats.org/officeDocument/2006/relationships/image" Target="../media/image680.png"/><Relationship Id="rId656" Type="http://schemas.openxmlformats.org/officeDocument/2006/relationships/customXml" Target="../ink/ink1470.xml"/><Relationship Id="rId863" Type="http://schemas.openxmlformats.org/officeDocument/2006/relationships/image" Target="../media/image885.png"/><Relationship Id="rId1079" Type="http://schemas.openxmlformats.org/officeDocument/2006/relationships/image" Target="../media/image992.png"/><Relationship Id="rId1286" Type="http://schemas.openxmlformats.org/officeDocument/2006/relationships/customXml" Target="../ink/ink1791.xml"/><Relationship Id="rId211" Type="http://schemas.openxmlformats.org/officeDocument/2006/relationships/image" Target="../media/image562.png"/><Relationship Id="rId295" Type="http://schemas.openxmlformats.org/officeDocument/2006/relationships/image" Target="../media/image603.png"/><Relationship Id="rId309" Type="http://schemas.openxmlformats.org/officeDocument/2006/relationships/image" Target="../media/image610.png"/><Relationship Id="rId516" Type="http://schemas.openxmlformats.org/officeDocument/2006/relationships/customXml" Target="../ink/ink1400.xml"/><Relationship Id="rId1146" Type="http://schemas.openxmlformats.org/officeDocument/2006/relationships/image" Target="../media/image1025.png"/><Relationship Id="rId723" Type="http://schemas.openxmlformats.org/officeDocument/2006/relationships/customXml" Target="../ink/ink1504.xml"/><Relationship Id="rId930" Type="http://schemas.openxmlformats.org/officeDocument/2006/relationships/customXml" Target="../ink/ink1609.xml"/><Relationship Id="rId1006" Type="http://schemas.openxmlformats.org/officeDocument/2006/relationships/image" Target="../media/image956.png"/><Relationship Id="rId1353" Type="http://schemas.openxmlformats.org/officeDocument/2006/relationships/customXml" Target="../ink/ink1825.xml"/><Relationship Id="rId155" Type="http://schemas.openxmlformats.org/officeDocument/2006/relationships/image" Target="../media/image535.png"/><Relationship Id="rId362" Type="http://schemas.openxmlformats.org/officeDocument/2006/relationships/customXml" Target="../ink/ink1323.xml"/><Relationship Id="rId1213" Type="http://schemas.openxmlformats.org/officeDocument/2006/relationships/customXml" Target="../ink/ink1753.xml"/><Relationship Id="rId1297" Type="http://schemas.openxmlformats.org/officeDocument/2006/relationships/image" Target="../media/image1097.png"/><Relationship Id="rId222" Type="http://schemas.openxmlformats.org/officeDocument/2006/relationships/customXml" Target="../ink/ink1253.xml"/><Relationship Id="rId667" Type="http://schemas.openxmlformats.org/officeDocument/2006/relationships/customXml" Target="../ink/ink1476.xml"/><Relationship Id="rId874" Type="http://schemas.openxmlformats.org/officeDocument/2006/relationships/customXml" Target="../ink/ink1581.xml"/><Relationship Id="rId17" Type="http://schemas.openxmlformats.org/officeDocument/2006/relationships/image" Target="../media/image468.png"/><Relationship Id="rId527" Type="http://schemas.openxmlformats.org/officeDocument/2006/relationships/image" Target="../media/image719.png"/><Relationship Id="rId734" Type="http://schemas.openxmlformats.org/officeDocument/2006/relationships/image" Target="../media/image822.png"/><Relationship Id="rId941" Type="http://schemas.openxmlformats.org/officeDocument/2006/relationships/image" Target="../media/image924.png"/><Relationship Id="rId1157" Type="http://schemas.openxmlformats.org/officeDocument/2006/relationships/customXml" Target="../ink/ink1724.xml"/><Relationship Id="rId1364" Type="http://schemas.openxmlformats.org/officeDocument/2006/relationships/image" Target="../media/image1130.png"/><Relationship Id="rId70" Type="http://schemas.openxmlformats.org/officeDocument/2006/relationships/customXml" Target="../ink/ink1177.xml"/><Relationship Id="rId166" Type="http://schemas.openxmlformats.org/officeDocument/2006/relationships/customXml" Target="../ink/ink1225.xml"/><Relationship Id="rId373" Type="http://schemas.openxmlformats.org/officeDocument/2006/relationships/image" Target="../media/image642.png"/><Relationship Id="rId580" Type="http://schemas.openxmlformats.org/officeDocument/2006/relationships/customXml" Target="../ink/ink1432.xml"/><Relationship Id="rId801" Type="http://schemas.openxmlformats.org/officeDocument/2006/relationships/image" Target="../media/image855.png"/><Relationship Id="rId1017" Type="http://schemas.openxmlformats.org/officeDocument/2006/relationships/customXml" Target="../ink/ink1653.xml"/><Relationship Id="rId1224" Type="http://schemas.openxmlformats.org/officeDocument/2006/relationships/customXml" Target="../ink/ink175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572.png"/><Relationship Id="rId440" Type="http://schemas.openxmlformats.org/officeDocument/2006/relationships/customXml" Target="../ink/ink1362.xml"/><Relationship Id="rId678" Type="http://schemas.openxmlformats.org/officeDocument/2006/relationships/image" Target="../media/image794.png"/><Relationship Id="rId885" Type="http://schemas.openxmlformats.org/officeDocument/2006/relationships/image" Target="../media/image896.png"/><Relationship Id="rId1070" Type="http://schemas.openxmlformats.org/officeDocument/2006/relationships/customXml" Target="../ink/ink1680.xml"/><Relationship Id="rId28" Type="http://schemas.openxmlformats.org/officeDocument/2006/relationships/customXml" Target="../ink/ink1156.xml"/><Relationship Id="rId300" Type="http://schemas.openxmlformats.org/officeDocument/2006/relationships/customXml" Target="../ink/ink1292.xml"/><Relationship Id="rId538" Type="http://schemas.openxmlformats.org/officeDocument/2006/relationships/customXml" Target="../ink/ink1411.xml"/><Relationship Id="rId745" Type="http://schemas.openxmlformats.org/officeDocument/2006/relationships/customXml" Target="../ink/ink1515.xml"/><Relationship Id="rId952" Type="http://schemas.openxmlformats.org/officeDocument/2006/relationships/customXml" Target="../ink/ink1620.xml"/><Relationship Id="rId1168" Type="http://schemas.openxmlformats.org/officeDocument/2006/relationships/image" Target="../media/image1036.png"/><Relationship Id="rId1375" Type="http://schemas.openxmlformats.org/officeDocument/2006/relationships/customXml" Target="../ink/ink1836.xml"/><Relationship Id="rId81" Type="http://schemas.openxmlformats.org/officeDocument/2006/relationships/image" Target="../media/image500.png"/><Relationship Id="rId177" Type="http://schemas.openxmlformats.org/officeDocument/2006/relationships/image" Target="../media/image312.png"/><Relationship Id="rId384" Type="http://schemas.openxmlformats.org/officeDocument/2006/relationships/customXml" Target="../ink/ink1334.xml"/><Relationship Id="rId591" Type="http://schemas.openxmlformats.org/officeDocument/2006/relationships/image" Target="../media/image751.png"/><Relationship Id="rId605" Type="http://schemas.openxmlformats.org/officeDocument/2006/relationships/image" Target="../media/image758.png"/><Relationship Id="rId812" Type="http://schemas.openxmlformats.org/officeDocument/2006/relationships/customXml" Target="../ink/ink1549.xml"/><Relationship Id="rId1028" Type="http://schemas.openxmlformats.org/officeDocument/2006/relationships/image" Target="../media/image967.png"/><Relationship Id="rId1235" Type="http://schemas.openxmlformats.org/officeDocument/2006/relationships/image" Target="../media/image1067.png"/><Relationship Id="rId244" Type="http://schemas.openxmlformats.org/officeDocument/2006/relationships/customXml" Target="../ink/ink1264.xml"/><Relationship Id="rId689" Type="http://schemas.openxmlformats.org/officeDocument/2006/relationships/customXml" Target="../ink/ink1487.xml"/><Relationship Id="rId896" Type="http://schemas.openxmlformats.org/officeDocument/2006/relationships/customXml" Target="../ink/ink1592.xml"/><Relationship Id="rId1081" Type="http://schemas.openxmlformats.org/officeDocument/2006/relationships/image" Target="../media/image993.png"/><Relationship Id="rId1302" Type="http://schemas.openxmlformats.org/officeDocument/2006/relationships/customXml" Target="../ink/ink1799.xml"/><Relationship Id="rId39" Type="http://schemas.openxmlformats.org/officeDocument/2006/relationships/image" Target="../media/image479.png"/><Relationship Id="rId451" Type="http://schemas.openxmlformats.org/officeDocument/2006/relationships/image" Target="../media/image681.png"/><Relationship Id="rId549" Type="http://schemas.openxmlformats.org/officeDocument/2006/relationships/image" Target="../media/image730.png"/><Relationship Id="rId756" Type="http://schemas.openxmlformats.org/officeDocument/2006/relationships/image" Target="../media/image833.png"/><Relationship Id="rId1179" Type="http://schemas.openxmlformats.org/officeDocument/2006/relationships/image" Target="../media/image1041.png"/><Relationship Id="rId104" Type="http://schemas.openxmlformats.org/officeDocument/2006/relationships/customXml" Target="../ink/ink1194.xml"/><Relationship Id="rId188" Type="http://schemas.openxmlformats.org/officeDocument/2006/relationships/customXml" Target="../ink/ink1236.xml"/><Relationship Id="rId311" Type="http://schemas.openxmlformats.org/officeDocument/2006/relationships/image" Target="../media/image611.png"/><Relationship Id="rId395" Type="http://schemas.openxmlformats.org/officeDocument/2006/relationships/image" Target="../media/image653.png"/><Relationship Id="rId409" Type="http://schemas.openxmlformats.org/officeDocument/2006/relationships/image" Target="../media/image660.png"/><Relationship Id="rId963" Type="http://schemas.openxmlformats.org/officeDocument/2006/relationships/customXml" Target="../ink/ink1626.xml"/><Relationship Id="rId1039" Type="http://schemas.openxmlformats.org/officeDocument/2006/relationships/customXml" Target="../ink/ink1664.xml"/><Relationship Id="rId1246" Type="http://schemas.openxmlformats.org/officeDocument/2006/relationships/customXml" Target="../ink/ink1770.xml"/><Relationship Id="rId92" Type="http://schemas.openxmlformats.org/officeDocument/2006/relationships/customXml" Target="../ink/ink1188.xml"/><Relationship Id="rId616" Type="http://schemas.openxmlformats.org/officeDocument/2006/relationships/customXml" Target="../ink/ink1450.xml"/><Relationship Id="rId823" Type="http://schemas.openxmlformats.org/officeDocument/2006/relationships/customXml" Target="../ink/ink1555.xml"/><Relationship Id="rId255" Type="http://schemas.openxmlformats.org/officeDocument/2006/relationships/image" Target="../media/image583.png"/><Relationship Id="rId462" Type="http://schemas.openxmlformats.org/officeDocument/2006/relationships/customXml" Target="../ink/ink1373.xml"/><Relationship Id="rId1092" Type="http://schemas.openxmlformats.org/officeDocument/2006/relationships/customXml" Target="../ink/ink1691.xml"/><Relationship Id="rId1106" Type="http://schemas.openxmlformats.org/officeDocument/2006/relationships/image" Target="../media/image1005.png"/><Relationship Id="rId1313" Type="http://schemas.openxmlformats.org/officeDocument/2006/relationships/image" Target="../media/image1105.png"/><Relationship Id="rId115" Type="http://schemas.openxmlformats.org/officeDocument/2006/relationships/image" Target="../media/image516.png"/><Relationship Id="rId322" Type="http://schemas.openxmlformats.org/officeDocument/2006/relationships/customXml" Target="../ink/ink1303.xml"/><Relationship Id="rId767" Type="http://schemas.openxmlformats.org/officeDocument/2006/relationships/customXml" Target="../ink/ink1526.xml"/><Relationship Id="rId974" Type="http://schemas.openxmlformats.org/officeDocument/2006/relationships/image" Target="../media/image940.png"/><Relationship Id="rId199" Type="http://schemas.openxmlformats.org/officeDocument/2006/relationships/image" Target="../media/image556.png"/><Relationship Id="rId627" Type="http://schemas.openxmlformats.org/officeDocument/2006/relationships/image" Target="../media/image769.png"/><Relationship Id="rId834" Type="http://schemas.openxmlformats.org/officeDocument/2006/relationships/image" Target="../media/image871.png"/><Relationship Id="rId1257" Type="http://schemas.openxmlformats.org/officeDocument/2006/relationships/image" Target="../media/image1078.png"/><Relationship Id="rId266" Type="http://schemas.openxmlformats.org/officeDocument/2006/relationships/customXml" Target="../ink/ink1275.xml"/><Relationship Id="rId473" Type="http://schemas.openxmlformats.org/officeDocument/2006/relationships/image" Target="../media/image692.png"/><Relationship Id="rId680" Type="http://schemas.openxmlformats.org/officeDocument/2006/relationships/image" Target="../media/image795.png"/><Relationship Id="rId901" Type="http://schemas.openxmlformats.org/officeDocument/2006/relationships/image" Target="../media/image904.png"/><Relationship Id="rId1117" Type="http://schemas.openxmlformats.org/officeDocument/2006/relationships/customXml" Target="../ink/ink1704.xml"/><Relationship Id="rId1324" Type="http://schemas.openxmlformats.org/officeDocument/2006/relationships/customXml" Target="../ink/ink1810.xml"/><Relationship Id="rId30" Type="http://schemas.openxmlformats.org/officeDocument/2006/relationships/customXml" Target="../ink/ink1157.xml"/><Relationship Id="rId126" Type="http://schemas.openxmlformats.org/officeDocument/2006/relationships/customXml" Target="../ink/ink1205.xml"/><Relationship Id="rId333" Type="http://schemas.openxmlformats.org/officeDocument/2006/relationships/image" Target="../media/image622.png"/><Relationship Id="rId540" Type="http://schemas.openxmlformats.org/officeDocument/2006/relationships/customXml" Target="../ink/ink1412.xml"/><Relationship Id="rId778" Type="http://schemas.openxmlformats.org/officeDocument/2006/relationships/image" Target="../media/image844.png"/><Relationship Id="rId985" Type="http://schemas.openxmlformats.org/officeDocument/2006/relationships/customXml" Target="../ink/ink1637.xml"/><Relationship Id="rId1170" Type="http://schemas.openxmlformats.org/officeDocument/2006/relationships/image" Target="../media/image1037.png"/><Relationship Id="rId638" Type="http://schemas.openxmlformats.org/officeDocument/2006/relationships/customXml" Target="../ink/ink1461.xml"/><Relationship Id="rId845" Type="http://schemas.openxmlformats.org/officeDocument/2006/relationships/image" Target="../media/image876.png"/><Relationship Id="rId1030" Type="http://schemas.openxmlformats.org/officeDocument/2006/relationships/image" Target="../media/image968.png"/><Relationship Id="rId1268" Type="http://schemas.openxmlformats.org/officeDocument/2006/relationships/customXml" Target="../ink/ink1781.xml"/><Relationship Id="rId277" Type="http://schemas.openxmlformats.org/officeDocument/2006/relationships/image" Target="../media/image594.png"/><Relationship Id="rId400" Type="http://schemas.openxmlformats.org/officeDocument/2006/relationships/customXml" Target="../ink/ink1342.xml"/><Relationship Id="rId484" Type="http://schemas.openxmlformats.org/officeDocument/2006/relationships/customXml" Target="../ink/ink1384.xml"/><Relationship Id="rId705" Type="http://schemas.openxmlformats.org/officeDocument/2006/relationships/customXml" Target="../ink/ink1495.xml"/><Relationship Id="rId1128" Type="http://schemas.openxmlformats.org/officeDocument/2006/relationships/image" Target="../media/image1016.png"/><Relationship Id="rId1335" Type="http://schemas.openxmlformats.org/officeDocument/2006/relationships/image" Target="../media/image1116.png"/><Relationship Id="rId137" Type="http://schemas.openxmlformats.org/officeDocument/2006/relationships/image" Target="../media/image527.png"/><Relationship Id="rId344" Type="http://schemas.openxmlformats.org/officeDocument/2006/relationships/customXml" Target="../ink/ink1314.xml"/><Relationship Id="rId691" Type="http://schemas.openxmlformats.org/officeDocument/2006/relationships/customXml" Target="../ink/ink1488.xml"/><Relationship Id="rId789" Type="http://schemas.openxmlformats.org/officeDocument/2006/relationships/image" Target="../media/image849.png"/><Relationship Id="rId912" Type="http://schemas.openxmlformats.org/officeDocument/2006/relationships/customXml" Target="../ink/ink1600.xml"/><Relationship Id="rId996" Type="http://schemas.openxmlformats.org/officeDocument/2006/relationships/image" Target="../media/image951.png"/><Relationship Id="rId41" Type="http://schemas.openxmlformats.org/officeDocument/2006/relationships/image" Target="../media/image480.png"/><Relationship Id="rId551" Type="http://schemas.openxmlformats.org/officeDocument/2006/relationships/image" Target="../media/image731.png"/><Relationship Id="rId649" Type="http://schemas.openxmlformats.org/officeDocument/2006/relationships/image" Target="../media/image780.png"/><Relationship Id="rId856" Type="http://schemas.openxmlformats.org/officeDocument/2006/relationships/customXml" Target="../ink/ink1572.xml"/><Relationship Id="rId1181" Type="http://schemas.openxmlformats.org/officeDocument/2006/relationships/image" Target="../media/image1042.png"/><Relationship Id="rId1279" Type="http://schemas.openxmlformats.org/officeDocument/2006/relationships/customXml" Target="../ink/ink1787.xml"/><Relationship Id="rId190" Type="http://schemas.openxmlformats.org/officeDocument/2006/relationships/customXml" Target="../ink/ink1237.xml"/><Relationship Id="rId204" Type="http://schemas.openxmlformats.org/officeDocument/2006/relationships/customXml" Target="../ink/ink1244.xml"/><Relationship Id="rId288" Type="http://schemas.openxmlformats.org/officeDocument/2006/relationships/customXml" Target="../ink/ink1286.xml"/><Relationship Id="rId411" Type="http://schemas.openxmlformats.org/officeDocument/2006/relationships/image" Target="../media/image661.png"/><Relationship Id="rId509" Type="http://schemas.openxmlformats.org/officeDocument/2006/relationships/image" Target="../media/image710.png"/><Relationship Id="rId1041" Type="http://schemas.openxmlformats.org/officeDocument/2006/relationships/customXml" Target="../ink/ink1665.xml"/><Relationship Id="rId1139" Type="http://schemas.openxmlformats.org/officeDocument/2006/relationships/customXml" Target="../ink/ink1715.xml"/><Relationship Id="rId1346" Type="http://schemas.openxmlformats.org/officeDocument/2006/relationships/customXml" Target="../ink/ink1821.xml"/><Relationship Id="rId495" Type="http://schemas.openxmlformats.org/officeDocument/2006/relationships/image" Target="../media/image703.png"/><Relationship Id="rId716" Type="http://schemas.openxmlformats.org/officeDocument/2006/relationships/image" Target="../media/image813.png"/><Relationship Id="rId923" Type="http://schemas.openxmlformats.org/officeDocument/2006/relationships/image" Target="../media/image915.png"/><Relationship Id="rId52" Type="http://schemas.openxmlformats.org/officeDocument/2006/relationships/customXml" Target="../ink/ink1168.xml"/><Relationship Id="rId148" Type="http://schemas.openxmlformats.org/officeDocument/2006/relationships/customXml" Target="../ink/ink1216.xml"/><Relationship Id="rId355" Type="http://schemas.openxmlformats.org/officeDocument/2006/relationships/image" Target="../media/image633.png"/><Relationship Id="rId562" Type="http://schemas.openxmlformats.org/officeDocument/2006/relationships/customXml" Target="../ink/ink1423.xml"/><Relationship Id="rId1192" Type="http://schemas.openxmlformats.org/officeDocument/2006/relationships/customXml" Target="../ink/ink1742.xml"/><Relationship Id="rId1206" Type="http://schemas.openxmlformats.org/officeDocument/2006/relationships/image" Target="../media/image1053.png"/><Relationship Id="rId215" Type="http://schemas.openxmlformats.org/officeDocument/2006/relationships/image" Target="../media/image564.png"/><Relationship Id="rId422" Type="http://schemas.openxmlformats.org/officeDocument/2006/relationships/customXml" Target="../ink/ink1353.xml"/><Relationship Id="rId867" Type="http://schemas.openxmlformats.org/officeDocument/2006/relationships/image" Target="../media/image887.png"/><Relationship Id="rId1052" Type="http://schemas.openxmlformats.org/officeDocument/2006/relationships/customXml" Target="../ink/ink1671.xml"/><Relationship Id="rId299" Type="http://schemas.openxmlformats.org/officeDocument/2006/relationships/image" Target="../media/image605.png"/><Relationship Id="rId727" Type="http://schemas.openxmlformats.org/officeDocument/2006/relationships/customXml" Target="../ink/ink1506.xml"/><Relationship Id="rId934" Type="http://schemas.openxmlformats.org/officeDocument/2006/relationships/customXml" Target="../ink/ink1611.xml"/><Relationship Id="rId1357" Type="http://schemas.openxmlformats.org/officeDocument/2006/relationships/customXml" Target="../ink/ink1827.xml"/><Relationship Id="rId63" Type="http://schemas.openxmlformats.org/officeDocument/2006/relationships/image" Target="../media/image491.png"/><Relationship Id="rId159" Type="http://schemas.openxmlformats.org/officeDocument/2006/relationships/image" Target="../media/image537.png"/><Relationship Id="rId366" Type="http://schemas.openxmlformats.org/officeDocument/2006/relationships/customXml" Target="../ink/ink1325.xml"/><Relationship Id="rId573" Type="http://schemas.openxmlformats.org/officeDocument/2006/relationships/image" Target="../media/image742.png"/><Relationship Id="rId780" Type="http://schemas.openxmlformats.org/officeDocument/2006/relationships/customXml" Target="../ink/ink1533.xml"/><Relationship Id="rId1217" Type="http://schemas.openxmlformats.org/officeDocument/2006/relationships/customXml" Target="../ink/ink1755.xml"/><Relationship Id="rId226" Type="http://schemas.openxmlformats.org/officeDocument/2006/relationships/customXml" Target="../ink/ink1255.xml"/><Relationship Id="rId433" Type="http://schemas.openxmlformats.org/officeDocument/2006/relationships/image" Target="../media/image672.png"/><Relationship Id="rId878" Type="http://schemas.openxmlformats.org/officeDocument/2006/relationships/customXml" Target="../ink/ink1583.xml"/><Relationship Id="rId1063" Type="http://schemas.openxmlformats.org/officeDocument/2006/relationships/image" Target="../media/image984.png"/><Relationship Id="rId1270" Type="http://schemas.openxmlformats.org/officeDocument/2006/relationships/customXml" Target="../ink/ink1782.xml"/><Relationship Id="rId640" Type="http://schemas.openxmlformats.org/officeDocument/2006/relationships/customXml" Target="../ink/ink1462.xml"/><Relationship Id="rId738" Type="http://schemas.openxmlformats.org/officeDocument/2006/relationships/image" Target="../media/image824.png"/><Relationship Id="rId945" Type="http://schemas.openxmlformats.org/officeDocument/2006/relationships/image" Target="../media/image926.png"/><Relationship Id="rId1368" Type="http://schemas.openxmlformats.org/officeDocument/2006/relationships/image" Target="../media/image1132.png"/><Relationship Id="rId74" Type="http://schemas.openxmlformats.org/officeDocument/2006/relationships/customXml" Target="../ink/ink1179.xml"/><Relationship Id="rId377" Type="http://schemas.openxmlformats.org/officeDocument/2006/relationships/image" Target="../media/image644.png"/><Relationship Id="rId500" Type="http://schemas.openxmlformats.org/officeDocument/2006/relationships/customXml" Target="../ink/ink1392.xml"/><Relationship Id="rId584" Type="http://schemas.openxmlformats.org/officeDocument/2006/relationships/customXml" Target="../ink/ink1434.xml"/><Relationship Id="rId805" Type="http://schemas.openxmlformats.org/officeDocument/2006/relationships/image" Target="../media/image857.png"/><Relationship Id="rId1130" Type="http://schemas.openxmlformats.org/officeDocument/2006/relationships/image" Target="../media/image1017.png"/><Relationship Id="rId1228" Type="http://schemas.openxmlformats.org/officeDocument/2006/relationships/customXml" Target="../ink/ink1761.xml"/><Relationship Id="rId5" Type="http://schemas.openxmlformats.org/officeDocument/2006/relationships/image" Target="../media/image462.png"/><Relationship Id="rId237" Type="http://schemas.openxmlformats.org/officeDocument/2006/relationships/image" Target="../media/image574.png"/><Relationship Id="rId791" Type="http://schemas.openxmlformats.org/officeDocument/2006/relationships/image" Target="../media/image850.png"/><Relationship Id="rId889" Type="http://schemas.openxmlformats.org/officeDocument/2006/relationships/image" Target="../media/image898.png"/><Relationship Id="rId1074" Type="http://schemas.openxmlformats.org/officeDocument/2006/relationships/customXml" Target="../ink/ink1682.xml"/><Relationship Id="rId444" Type="http://schemas.openxmlformats.org/officeDocument/2006/relationships/customXml" Target="../ink/ink1364.xml"/><Relationship Id="rId651" Type="http://schemas.openxmlformats.org/officeDocument/2006/relationships/image" Target="../media/image781.png"/><Relationship Id="rId749" Type="http://schemas.openxmlformats.org/officeDocument/2006/relationships/customXml" Target="../ink/ink1517.xml"/><Relationship Id="rId1281" Type="http://schemas.openxmlformats.org/officeDocument/2006/relationships/customXml" Target="../ink/ink1788.xml"/><Relationship Id="rId290" Type="http://schemas.openxmlformats.org/officeDocument/2006/relationships/customXml" Target="../ink/ink1287.xml"/><Relationship Id="rId304" Type="http://schemas.openxmlformats.org/officeDocument/2006/relationships/customXml" Target="../ink/ink1294.xml"/><Relationship Id="rId388" Type="http://schemas.openxmlformats.org/officeDocument/2006/relationships/customXml" Target="../ink/ink1336.xml"/><Relationship Id="rId511" Type="http://schemas.openxmlformats.org/officeDocument/2006/relationships/image" Target="../media/image711.png"/><Relationship Id="rId609" Type="http://schemas.openxmlformats.org/officeDocument/2006/relationships/image" Target="../media/image760.png"/><Relationship Id="rId956" Type="http://schemas.openxmlformats.org/officeDocument/2006/relationships/customXml" Target="../ink/ink1622.xml"/><Relationship Id="rId1141" Type="http://schemas.openxmlformats.org/officeDocument/2006/relationships/customXml" Target="../ink/ink1716.xml"/><Relationship Id="rId1239" Type="http://schemas.openxmlformats.org/officeDocument/2006/relationships/image" Target="../media/image1069.png"/><Relationship Id="rId85" Type="http://schemas.openxmlformats.org/officeDocument/2006/relationships/image" Target="../media/image502.png"/><Relationship Id="rId150" Type="http://schemas.openxmlformats.org/officeDocument/2006/relationships/customXml" Target="../ink/ink1217.xml"/><Relationship Id="rId595" Type="http://schemas.openxmlformats.org/officeDocument/2006/relationships/image" Target="../media/image753.png"/><Relationship Id="rId816" Type="http://schemas.openxmlformats.org/officeDocument/2006/relationships/customXml" Target="../ink/ink1551.xml"/><Relationship Id="rId1001" Type="http://schemas.openxmlformats.org/officeDocument/2006/relationships/customXml" Target="../ink/ink1645.xml"/><Relationship Id="rId248" Type="http://schemas.openxmlformats.org/officeDocument/2006/relationships/customXml" Target="../ink/ink1266.xml"/><Relationship Id="rId455" Type="http://schemas.openxmlformats.org/officeDocument/2006/relationships/image" Target="../media/image683.png"/><Relationship Id="rId662" Type="http://schemas.openxmlformats.org/officeDocument/2006/relationships/image" Target="../media/image786.png"/><Relationship Id="rId1085" Type="http://schemas.openxmlformats.org/officeDocument/2006/relationships/image" Target="../media/image995.png"/><Relationship Id="rId1292" Type="http://schemas.openxmlformats.org/officeDocument/2006/relationships/customXml" Target="../ink/ink1794.xml"/><Relationship Id="rId1306" Type="http://schemas.openxmlformats.org/officeDocument/2006/relationships/customXml" Target="../ink/ink1801.xml"/><Relationship Id="rId12" Type="http://schemas.openxmlformats.org/officeDocument/2006/relationships/customXml" Target="../ink/ink1148.xml"/><Relationship Id="rId108" Type="http://schemas.openxmlformats.org/officeDocument/2006/relationships/customXml" Target="../ink/ink1196.xml"/><Relationship Id="rId315" Type="http://schemas.openxmlformats.org/officeDocument/2006/relationships/image" Target="../media/image613.png"/><Relationship Id="rId522" Type="http://schemas.openxmlformats.org/officeDocument/2006/relationships/customXml" Target="../ink/ink1403.xml"/><Relationship Id="rId967" Type="http://schemas.openxmlformats.org/officeDocument/2006/relationships/customXml" Target="../ink/ink1628.xml"/><Relationship Id="rId1152" Type="http://schemas.openxmlformats.org/officeDocument/2006/relationships/image" Target="../media/image1028.png"/><Relationship Id="rId96" Type="http://schemas.openxmlformats.org/officeDocument/2006/relationships/customXml" Target="../ink/ink1190.xml"/><Relationship Id="rId161" Type="http://schemas.openxmlformats.org/officeDocument/2006/relationships/image" Target="../media/image538.png"/><Relationship Id="rId399" Type="http://schemas.openxmlformats.org/officeDocument/2006/relationships/image" Target="../media/image655.png"/><Relationship Id="rId827" Type="http://schemas.openxmlformats.org/officeDocument/2006/relationships/customXml" Target="../ink/ink1557.xml"/><Relationship Id="rId1012" Type="http://schemas.openxmlformats.org/officeDocument/2006/relationships/image" Target="../media/image959.png"/><Relationship Id="rId259" Type="http://schemas.openxmlformats.org/officeDocument/2006/relationships/image" Target="../media/image585.png"/><Relationship Id="rId466" Type="http://schemas.openxmlformats.org/officeDocument/2006/relationships/customXml" Target="../ink/ink1375.xml"/><Relationship Id="rId673" Type="http://schemas.openxmlformats.org/officeDocument/2006/relationships/customXml" Target="../ink/ink1479.xml"/><Relationship Id="rId880" Type="http://schemas.openxmlformats.org/officeDocument/2006/relationships/customXml" Target="../ink/ink1584.xml"/><Relationship Id="rId1096" Type="http://schemas.openxmlformats.org/officeDocument/2006/relationships/customXml" Target="../ink/ink1693.xml"/><Relationship Id="rId1317" Type="http://schemas.openxmlformats.org/officeDocument/2006/relationships/image" Target="../media/image1107.png"/><Relationship Id="rId23" Type="http://schemas.openxmlformats.org/officeDocument/2006/relationships/image" Target="../media/image471.png"/><Relationship Id="rId119" Type="http://schemas.openxmlformats.org/officeDocument/2006/relationships/image" Target="../media/image518.png"/><Relationship Id="rId326" Type="http://schemas.openxmlformats.org/officeDocument/2006/relationships/customXml" Target="../ink/ink1305.xml"/><Relationship Id="rId533" Type="http://schemas.openxmlformats.org/officeDocument/2006/relationships/image" Target="../media/image722.png"/><Relationship Id="rId978" Type="http://schemas.openxmlformats.org/officeDocument/2006/relationships/image" Target="../media/image942.png"/><Relationship Id="rId1163" Type="http://schemas.openxmlformats.org/officeDocument/2006/relationships/customXml" Target="../ink/ink1727.xml"/><Relationship Id="rId1370" Type="http://schemas.openxmlformats.org/officeDocument/2006/relationships/image" Target="../media/image1133.png"/><Relationship Id="rId740" Type="http://schemas.openxmlformats.org/officeDocument/2006/relationships/image" Target="../media/image825.png"/><Relationship Id="rId838" Type="http://schemas.openxmlformats.org/officeDocument/2006/relationships/image" Target="../media/image873.png"/><Relationship Id="rId1023" Type="http://schemas.openxmlformats.org/officeDocument/2006/relationships/customXml" Target="../ink/ink1656.xml"/><Relationship Id="rId172" Type="http://schemas.openxmlformats.org/officeDocument/2006/relationships/customXml" Target="../ink/ink1228.xml"/><Relationship Id="rId477" Type="http://schemas.openxmlformats.org/officeDocument/2006/relationships/image" Target="../media/image694.png"/><Relationship Id="rId600" Type="http://schemas.openxmlformats.org/officeDocument/2006/relationships/customXml" Target="../ink/ink1442.xml"/><Relationship Id="rId684" Type="http://schemas.openxmlformats.org/officeDocument/2006/relationships/image" Target="../media/image797.png"/><Relationship Id="rId1230" Type="http://schemas.openxmlformats.org/officeDocument/2006/relationships/customXml" Target="../ink/ink1762.xml"/><Relationship Id="rId1328" Type="http://schemas.openxmlformats.org/officeDocument/2006/relationships/customXml" Target="../ink/ink1812.xml"/><Relationship Id="rId337" Type="http://schemas.openxmlformats.org/officeDocument/2006/relationships/image" Target="../media/image624.png"/><Relationship Id="rId891" Type="http://schemas.openxmlformats.org/officeDocument/2006/relationships/image" Target="../media/image899.png"/><Relationship Id="rId905" Type="http://schemas.openxmlformats.org/officeDocument/2006/relationships/image" Target="../media/image906.png"/><Relationship Id="rId989" Type="http://schemas.openxmlformats.org/officeDocument/2006/relationships/customXml" Target="../ink/ink1639.xml"/><Relationship Id="rId34" Type="http://schemas.openxmlformats.org/officeDocument/2006/relationships/customXml" Target="../ink/ink1159.xml"/><Relationship Id="rId544" Type="http://schemas.openxmlformats.org/officeDocument/2006/relationships/customXml" Target="../ink/ink1414.xml"/><Relationship Id="rId751" Type="http://schemas.openxmlformats.org/officeDocument/2006/relationships/customXml" Target="../ink/ink1518.xml"/><Relationship Id="rId849" Type="http://schemas.openxmlformats.org/officeDocument/2006/relationships/image" Target="../media/image878.png"/><Relationship Id="rId1174" Type="http://schemas.openxmlformats.org/officeDocument/2006/relationships/image" Target="../media/image1039.png"/><Relationship Id="rId183" Type="http://schemas.openxmlformats.org/officeDocument/2006/relationships/image" Target="../media/image548.png"/><Relationship Id="rId390" Type="http://schemas.openxmlformats.org/officeDocument/2006/relationships/customXml" Target="../ink/ink1337.xml"/><Relationship Id="rId404" Type="http://schemas.openxmlformats.org/officeDocument/2006/relationships/customXml" Target="../ink/ink1344.xml"/><Relationship Id="rId611" Type="http://schemas.openxmlformats.org/officeDocument/2006/relationships/image" Target="../media/image761.png"/><Relationship Id="rId1034" Type="http://schemas.openxmlformats.org/officeDocument/2006/relationships/image" Target="../media/image970.png"/><Relationship Id="rId1241" Type="http://schemas.openxmlformats.org/officeDocument/2006/relationships/image" Target="../media/image1070.png"/><Relationship Id="rId1339" Type="http://schemas.openxmlformats.org/officeDocument/2006/relationships/image" Target="../media/image1118.png"/><Relationship Id="rId250" Type="http://schemas.openxmlformats.org/officeDocument/2006/relationships/customXml" Target="../ink/ink1267.xml"/><Relationship Id="rId488" Type="http://schemas.openxmlformats.org/officeDocument/2006/relationships/customXml" Target="../ink/ink1386.xml"/><Relationship Id="rId695" Type="http://schemas.openxmlformats.org/officeDocument/2006/relationships/customXml" Target="../ink/ink1490.xml"/><Relationship Id="rId709" Type="http://schemas.openxmlformats.org/officeDocument/2006/relationships/customXml" Target="../ink/ink1497.xml"/><Relationship Id="rId916" Type="http://schemas.openxmlformats.org/officeDocument/2006/relationships/customXml" Target="../ink/ink1602.xml"/><Relationship Id="rId1101" Type="http://schemas.openxmlformats.org/officeDocument/2006/relationships/customXml" Target="../ink/ink1696.xml"/><Relationship Id="rId45" Type="http://schemas.openxmlformats.org/officeDocument/2006/relationships/image" Target="../media/image482.png"/><Relationship Id="rId110" Type="http://schemas.openxmlformats.org/officeDocument/2006/relationships/customXml" Target="../ink/ink1197.xml"/><Relationship Id="rId348" Type="http://schemas.openxmlformats.org/officeDocument/2006/relationships/customXml" Target="../ink/ink1316.xml"/><Relationship Id="rId555" Type="http://schemas.openxmlformats.org/officeDocument/2006/relationships/image" Target="../media/image733.png"/><Relationship Id="rId762" Type="http://schemas.openxmlformats.org/officeDocument/2006/relationships/image" Target="../media/image836.png"/><Relationship Id="rId1185" Type="http://schemas.openxmlformats.org/officeDocument/2006/relationships/image" Target="../media/image1044.png"/><Relationship Id="rId194" Type="http://schemas.openxmlformats.org/officeDocument/2006/relationships/customXml" Target="../ink/ink1239.xml"/><Relationship Id="rId208" Type="http://schemas.openxmlformats.org/officeDocument/2006/relationships/customXml" Target="../ink/ink1246.xml"/><Relationship Id="rId415" Type="http://schemas.openxmlformats.org/officeDocument/2006/relationships/image" Target="../media/image663.png"/><Relationship Id="rId622" Type="http://schemas.openxmlformats.org/officeDocument/2006/relationships/customXml" Target="../ink/ink1453.xml"/><Relationship Id="rId1045" Type="http://schemas.openxmlformats.org/officeDocument/2006/relationships/image" Target="../media/image975.png"/><Relationship Id="rId1252" Type="http://schemas.openxmlformats.org/officeDocument/2006/relationships/customXml" Target="../ink/ink1773.xml"/><Relationship Id="rId261" Type="http://schemas.openxmlformats.org/officeDocument/2006/relationships/image" Target="../media/image586.png"/><Relationship Id="rId499" Type="http://schemas.openxmlformats.org/officeDocument/2006/relationships/image" Target="../media/image705.png"/><Relationship Id="rId927" Type="http://schemas.openxmlformats.org/officeDocument/2006/relationships/image" Target="../media/image917.png"/><Relationship Id="rId1112" Type="http://schemas.openxmlformats.org/officeDocument/2006/relationships/image" Target="../media/image1008.png"/><Relationship Id="rId56" Type="http://schemas.openxmlformats.org/officeDocument/2006/relationships/customXml" Target="../ink/ink1170.xml"/><Relationship Id="rId359" Type="http://schemas.openxmlformats.org/officeDocument/2006/relationships/image" Target="../media/image635.png"/><Relationship Id="rId566" Type="http://schemas.openxmlformats.org/officeDocument/2006/relationships/customXml" Target="../ink/ink1425.xml"/><Relationship Id="rId773" Type="http://schemas.openxmlformats.org/officeDocument/2006/relationships/customXml" Target="../ink/ink1529.xml"/><Relationship Id="rId1196" Type="http://schemas.openxmlformats.org/officeDocument/2006/relationships/customXml" Target="../ink/ink1744.xml"/><Relationship Id="rId121" Type="http://schemas.openxmlformats.org/officeDocument/2006/relationships/image" Target="../media/image519.png"/><Relationship Id="rId219" Type="http://schemas.openxmlformats.org/officeDocument/2006/relationships/image" Target="../media/image566.png"/><Relationship Id="rId426" Type="http://schemas.openxmlformats.org/officeDocument/2006/relationships/customXml" Target="../ink/ink1355.xml"/><Relationship Id="rId633" Type="http://schemas.openxmlformats.org/officeDocument/2006/relationships/image" Target="../media/image772.png"/><Relationship Id="rId980" Type="http://schemas.openxmlformats.org/officeDocument/2006/relationships/image" Target="../media/image943.png"/><Relationship Id="rId1056" Type="http://schemas.openxmlformats.org/officeDocument/2006/relationships/customXml" Target="../ink/ink1673.xml"/><Relationship Id="rId1263" Type="http://schemas.openxmlformats.org/officeDocument/2006/relationships/image" Target="../media/image1081.png"/><Relationship Id="rId840" Type="http://schemas.openxmlformats.org/officeDocument/2006/relationships/customXml" Target="../ink/ink1564.xml"/><Relationship Id="rId938" Type="http://schemas.openxmlformats.org/officeDocument/2006/relationships/customXml" Target="../ink/ink1613.xml"/><Relationship Id="rId67" Type="http://schemas.openxmlformats.org/officeDocument/2006/relationships/image" Target="../media/image493.png"/><Relationship Id="rId272" Type="http://schemas.openxmlformats.org/officeDocument/2006/relationships/customXml" Target="../ink/ink1278.xml"/><Relationship Id="rId577" Type="http://schemas.openxmlformats.org/officeDocument/2006/relationships/image" Target="../media/image744.png"/><Relationship Id="rId700" Type="http://schemas.openxmlformats.org/officeDocument/2006/relationships/image" Target="../media/image805.png"/><Relationship Id="rId1123" Type="http://schemas.openxmlformats.org/officeDocument/2006/relationships/customXml" Target="../ink/ink1707.xml"/><Relationship Id="rId1330" Type="http://schemas.openxmlformats.org/officeDocument/2006/relationships/customXml" Target="../ink/ink1813.xml"/><Relationship Id="rId132" Type="http://schemas.openxmlformats.org/officeDocument/2006/relationships/customXml" Target="../ink/ink1208.xml"/><Relationship Id="rId784" Type="http://schemas.openxmlformats.org/officeDocument/2006/relationships/customXml" Target="../ink/ink1535.xml"/><Relationship Id="rId991" Type="http://schemas.openxmlformats.org/officeDocument/2006/relationships/customXml" Target="../ink/ink1640.xml"/><Relationship Id="rId1067" Type="http://schemas.openxmlformats.org/officeDocument/2006/relationships/image" Target="../media/image986.png"/><Relationship Id="rId437" Type="http://schemas.openxmlformats.org/officeDocument/2006/relationships/image" Target="../media/image674.png"/><Relationship Id="rId644" Type="http://schemas.openxmlformats.org/officeDocument/2006/relationships/customXml" Target="../ink/ink1464.xml"/><Relationship Id="rId851" Type="http://schemas.openxmlformats.org/officeDocument/2006/relationships/image" Target="../media/image879.png"/><Relationship Id="rId1274" Type="http://schemas.openxmlformats.org/officeDocument/2006/relationships/customXml" Target="../ink/ink1784.xml"/><Relationship Id="rId283" Type="http://schemas.openxmlformats.org/officeDocument/2006/relationships/image" Target="../media/image597.png"/><Relationship Id="rId490" Type="http://schemas.openxmlformats.org/officeDocument/2006/relationships/customXml" Target="../ink/ink1387.xml"/><Relationship Id="rId504" Type="http://schemas.openxmlformats.org/officeDocument/2006/relationships/customXml" Target="../ink/ink1394.xml"/><Relationship Id="rId711" Type="http://schemas.openxmlformats.org/officeDocument/2006/relationships/customXml" Target="../ink/ink1498.xml"/><Relationship Id="rId949" Type="http://schemas.openxmlformats.org/officeDocument/2006/relationships/image" Target="../media/image928.png"/><Relationship Id="rId1134" Type="http://schemas.openxmlformats.org/officeDocument/2006/relationships/image" Target="../media/image1019.png"/><Relationship Id="rId1341" Type="http://schemas.openxmlformats.org/officeDocument/2006/relationships/image" Target="../media/image1119.png"/><Relationship Id="rId78" Type="http://schemas.openxmlformats.org/officeDocument/2006/relationships/customXml" Target="../ink/ink1181.xml"/><Relationship Id="rId143" Type="http://schemas.openxmlformats.org/officeDocument/2006/relationships/image" Target="../media/image121.png"/><Relationship Id="rId350" Type="http://schemas.openxmlformats.org/officeDocument/2006/relationships/customXml" Target="../ink/ink1317.xml"/><Relationship Id="rId588" Type="http://schemas.openxmlformats.org/officeDocument/2006/relationships/customXml" Target="../ink/ink1436.xml"/><Relationship Id="rId795" Type="http://schemas.openxmlformats.org/officeDocument/2006/relationships/image" Target="../media/image852.png"/><Relationship Id="rId809" Type="http://schemas.openxmlformats.org/officeDocument/2006/relationships/image" Target="../media/image859.png"/><Relationship Id="rId1201" Type="http://schemas.openxmlformats.org/officeDocument/2006/relationships/image" Target="../media/image1051.png"/><Relationship Id="rId9" Type="http://schemas.openxmlformats.org/officeDocument/2006/relationships/image" Target="../media/image464.png"/><Relationship Id="rId210" Type="http://schemas.openxmlformats.org/officeDocument/2006/relationships/customXml" Target="../ink/ink1247.xml"/><Relationship Id="rId448" Type="http://schemas.openxmlformats.org/officeDocument/2006/relationships/customXml" Target="../ink/ink1366.xml"/><Relationship Id="rId655" Type="http://schemas.openxmlformats.org/officeDocument/2006/relationships/image" Target="../media/image783.png"/><Relationship Id="rId862" Type="http://schemas.openxmlformats.org/officeDocument/2006/relationships/customXml" Target="../ink/ink1575.xml"/><Relationship Id="rId1078" Type="http://schemas.openxmlformats.org/officeDocument/2006/relationships/customXml" Target="../ink/ink1684.xml"/><Relationship Id="rId1285" Type="http://schemas.openxmlformats.org/officeDocument/2006/relationships/image" Target="../media/image1091.png"/><Relationship Id="rId294" Type="http://schemas.openxmlformats.org/officeDocument/2006/relationships/customXml" Target="../ink/ink1289.xml"/><Relationship Id="rId308" Type="http://schemas.openxmlformats.org/officeDocument/2006/relationships/customXml" Target="../ink/ink1296.xml"/><Relationship Id="rId515" Type="http://schemas.openxmlformats.org/officeDocument/2006/relationships/image" Target="../media/image713.png"/><Relationship Id="rId722" Type="http://schemas.openxmlformats.org/officeDocument/2006/relationships/image" Target="../media/image816.png"/><Relationship Id="rId1145" Type="http://schemas.openxmlformats.org/officeDocument/2006/relationships/customXml" Target="../ink/ink1718.xml"/><Relationship Id="rId1352" Type="http://schemas.openxmlformats.org/officeDocument/2006/relationships/image" Target="../media/image1124.png"/><Relationship Id="rId89" Type="http://schemas.openxmlformats.org/officeDocument/2006/relationships/image" Target="../media/image504.png"/><Relationship Id="rId154" Type="http://schemas.openxmlformats.org/officeDocument/2006/relationships/customXml" Target="../ink/ink1219.xml"/><Relationship Id="rId361" Type="http://schemas.openxmlformats.org/officeDocument/2006/relationships/image" Target="../media/image636.png"/><Relationship Id="rId599" Type="http://schemas.openxmlformats.org/officeDocument/2006/relationships/image" Target="../media/image755.png"/><Relationship Id="rId1005" Type="http://schemas.openxmlformats.org/officeDocument/2006/relationships/customXml" Target="../ink/ink1647.xml"/><Relationship Id="rId1212" Type="http://schemas.openxmlformats.org/officeDocument/2006/relationships/image" Target="../media/image1056.png"/><Relationship Id="rId459" Type="http://schemas.openxmlformats.org/officeDocument/2006/relationships/image" Target="../media/image685.png"/><Relationship Id="rId666" Type="http://schemas.openxmlformats.org/officeDocument/2006/relationships/image" Target="../media/image788.png"/><Relationship Id="rId873" Type="http://schemas.openxmlformats.org/officeDocument/2006/relationships/image" Target="../media/image890.png"/><Relationship Id="rId1089" Type="http://schemas.openxmlformats.org/officeDocument/2006/relationships/image" Target="../media/image997.png"/><Relationship Id="rId1296" Type="http://schemas.openxmlformats.org/officeDocument/2006/relationships/customXml" Target="../ink/ink1796.xml"/><Relationship Id="rId16" Type="http://schemas.openxmlformats.org/officeDocument/2006/relationships/customXml" Target="../ink/ink1150.xml"/><Relationship Id="rId221" Type="http://schemas.openxmlformats.org/officeDocument/2006/relationships/image" Target="../media/image316.png"/><Relationship Id="rId319" Type="http://schemas.openxmlformats.org/officeDocument/2006/relationships/image" Target="../media/image615.png"/><Relationship Id="rId526" Type="http://schemas.openxmlformats.org/officeDocument/2006/relationships/customXml" Target="../ink/ink1405.xml"/><Relationship Id="rId1156" Type="http://schemas.openxmlformats.org/officeDocument/2006/relationships/image" Target="../media/image1030.png"/><Relationship Id="rId1363" Type="http://schemas.openxmlformats.org/officeDocument/2006/relationships/customXml" Target="../ink/ink1830.xml"/><Relationship Id="rId733" Type="http://schemas.openxmlformats.org/officeDocument/2006/relationships/customXml" Target="../ink/ink1509.xml"/><Relationship Id="rId940" Type="http://schemas.openxmlformats.org/officeDocument/2006/relationships/customXml" Target="../ink/ink1614.xml"/><Relationship Id="rId1016" Type="http://schemas.openxmlformats.org/officeDocument/2006/relationships/image" Target="../media/image961.png"/><Relationship Id="rId165" Type="http://schemas.openxmlformats.org/officeDocument/2006/relationships/image" Target="../media/image540.png"/><Relationship Id="rId372" Type="http://schemas.openxmlformats.org/officeDocument/2006/relationships/customXml" Target="../ink/ink1328.xml"/><Relationship Id="rId677" Type="http://schemas.openxmlformats.org/officeDocument/2006/relationships/customXml" Target="../ink/ink1481.xml"/><Relationship Id="rId800" Type="http://schemas.openxmlformats.org/officeDocument/2006/relationships/customXml" Target="../ink/ink1543.xml"/><Relationship Id="rId1223" Type="http://schemas.openxmlformats.org/officeDocument/2006/relationships/image" Target="../media/image1061.png"/><Relationship Id="rId232" Type="http://schemas.openxmlformats.org/officeDocument/2006/relationships/customXml" Target="../ink/ink1258.xml"/><Relationship Id="rId884" Type="http://schemas.openxmlformats.org/officeDocument/2006/relationships/customXml" Target="../ink/ink1586.xml"/><Relationship Id="rId27" Type="http://schemas.openxmlformats.org/officeDocument/2006/relationships/image" Target="../media/image473.png"/><Relationship Id="rId537" Type="http://schemas.openxmlformats.org/officeDocument/2006/relationships/image" Target="../media/image724.png"/><Relationship Id="rId744" Type="http://schemas.openxmlformats.org/officeDocument/2006/relationships/image" Target="../media/image827.png"/><Relationship Id="rId951" Type="http://schemas.openxmlformats.org/officeDocument/2006/relationships/image" Target="../media/image929.png"/><Relationship Id="rId1167" Type="http://schemas.openxmlformats.org/officeDocument/2006/relationships/customXml" Target="../ink/ink1729.xml"/><Relationship Id="rId1374" Type="http://schemas.openxmlformats.org/officeDocument/2006/relationships/image" Target="../media/image1135.png"/><Relationship Id="rId80" Type="http://schemas.openxmlformats.org/officeDocument/2006/relationships/customXml" Target="../ink/ink1182.xml"/><Relationship Id="rId176" Type="http://schemas.openxmlformats.org/officeDocument/2006/relationships/customXml" Target="../ink/ink1230.xml"/><Relationship Id="rId383" Type="http://schemas.openxmlformats.org/officeDocument/2006/relationships/image" Target="../media/image647.png"/><Relationship Id="rId590" Type="http://schemas.openxmlformats.org/officeDocument/2006/relationships/customXml" Target="../ink/ink1437.xml"/><Relationship Id="rId604" Type="http://schemas.openxmlformats.org/officeDocument/2006/relationships/customXml" Target="../ink/ink1444.xml"/><Relationship Id="rId811" Type="http://schemas.openxmlformats.org/officeDocument/2006/relationships/image" Target="../media/image860.png"/><Relationship Id="rId1027" Type="http://schemas.openxmlformats.org/officeDocument/2006/relationships/customXml" Target="../ink/ink1658.xml"/><Relationship Id="rId1234" Type="http://schemas.openxmlformats.org/officeDocument/2006/relationships/customXml" Target="../ink/ink1764.xml"/><Relationship Id="rId243" Type="http://schemas.openxmlformats.org/officeDocument/2006/relationships/image" Target="../media/image577.png"/><Relationship Id="rId450" Type="http://schemas.openxmlformats.org/officeDocument/2006/relationships/customXml" Target="../ink/ink1367.xml"/><Relationship Id="rId688" Type="http://schemas.openxmlformats.org/officeDocument/2006/relationships/image" Target="../media/image799.png"/><Relationship Id="rId895" Type="http://schemas.openxmlformats.org/officeDocument/2006/relationships/image" Target="../media/image901.png"/><Relationship Id="rId909" Type="http://schemas.openxmlformats.org/officeDocument/2006/relationships/image" Target="../media/image908.png"/><Relationship Id="rId1080" Type="http://schemas.openxmlformats.org/officeDocument/2006/relationships/customXml" Target="../ink/ink1685.xml"/><Relationship Id="rId1301" Type="http://schemas.openxmlformats.org/officeDocument/2006/relationships/image" Target="../media/image1099.png"/><Relationship Id="rId38" Type="http://schemas.openxmlformats.org/officeDocument/2006/relationships/customXml" Target="../ink/ink1161.xml"/><Relationship Id="rId103" Type="http://schemas.openxmlformats.org/officeDocument/2006/relationships/image" Target="../media/image511.png"/><Relationship Id="rId310" Type="http://schemas.openxmlformats.org/officeDocument/2006/relationships/customXml" Target="../ink/ink1297.xml"/><Relationship Id="rId548" Type="http://schemas.openxmlformats.org/officeDocument/2006/relationships/customXml" Target="../ink/ink1416.xml"/><Relationship Id="rId755" Type="http://schemas.openxmlformats.org/officeDocument/2006/relationships/customXml" Target="../ink/ink1520.xml"/><Relationship Id="rId962" Type="http://schemas.openxmlformats.org/officeDocument/2006/relationships/customXml" Target="../ink/ink1625.xml"/><Relationship Id="rId1178" Type="http://schemas.openxmlformats.org/officeDocument/2006/relationships/customXml" Target="../ink/ink1735.xml"/><Relationship Id="rId91" Type="http://schemas.openxmlformats.org/officeDocument/2006/relationships/image" Target="../media/image505.png"/><Relationship Id="rId187" Type="http://schemas.openxmlformats.org/officeDocument/2006/relationships/image" Target="../media/image550.png"/><Relationship Id="rId394" Type="http://schemas.openxmlformats.org/officeDocument/2006/relationships/customXml" Target="../ink/ink1339.xml"/><Relationship Id="rId408" Type="http://schemas.openxmlformats.org/officeDocument/2006/relationships/customXml" Target="../ink/ink1346.xml"/><Relationship Id="rId615" Type="http://schemas.openxmlformats.org/officeDocument/2006/relationships/image" Target="../media/image763.png"/><Relationship Id="rId822" Type="http://schemas.openxmlformats.org/officeDocument/2006/relationships/customXml" Target="../ink/ink1554.xml"/><Relationship Id="rId1038" Type="http://schemas.openxmlformats.org/officeDocument/2006/relationships/image" Target="../media/image972.png"/><Relationship Id="rId1245" Type="http://schemas.openxmlformats.org/officeDocument/2006/relationships/image" Target="../media/image1072.png"/><Relationship Id="rId254" Type="http://schemas.openxmlformats.org/officeDocument/2006/relationships/customXml" Target="../ink/ink1269.xml"/><Relationship Id="rId699" Type="http://schemas.openxmlformats.org/officeDocument/2006/relationships/customXml" Target="../ink/ink1492.xml"/><Relationship Id="rId1091" Type="http://schemas.openxmlformats.org/officeDocument/2006/relationships/image" Target="../media/image998.png"/><Relationship Id="rId1105" Type="http://schemas.openxmlformats.org/officeDocument/2006/relationships/customXml" Target="../ink/ink1698.xml"/><Relationship Id="rId1312" Type="http://schemas.openxmlformats.org/officeDocument/2006/relationships/customXml" Target="../ink/ink1804.xml"/><Relationship Id="rId49" Type="http://schemas.openxmlformats.org/officeDocument/2006/relationships/image" Target="../media/image484.png"/><Relationship Id="rId114" Type="http://schemas.openxmlformats.org/officeDocument/2006/relationships/customXml" Target="../ink/ink1199.xml"/><Relationship Id="rId461" Type="http://schemas.openxmlformats.org/officeDocument/2006/relationships/image" Target="../media/image686.png"/><Relationship Id="rId559" Type="http://schemas.openxmlformats.org/officeDocument/2006/relationships/image" Target="../media/image735.png"/><Relationship Id="rId766" Type="http://schemas.openxmlformats.org/officeDocument/2006/relationships/image" Target="../media/image838.png"/><Relationship Id="rId1189" Type="http://schemas.openxmlformats.org/officeDocument/2006/relationships/image" Target="../media/image1046.png"/><Relationship Id="rId198" Type="http://schemas.openxmlformats.org/officeDocument/2006/relationships/customXml" Target="../ink/ink1241.xml"/><Relationship Id="rId321" Type="http://schemas.openxmlformats.org/officeDocument/2006/relationships/image" Target="../media/image616.png"/><Relationship Id="rId419" Type="http://schemas.openxmlformats.org/officeDocument/2006/relationships/image" Target="../media/image665.png"/><Relationship Id="rId626" Type="http://schemas.openxmlformats.org/officeDocument/2006/relationships/customXml" Target="../ink/ink1455.xml"/><Relationship Id="rId973" Type="http://schemas.openxmlformats.org/officeDocument/2006/relationships/customXml" Target="../ink/ink1631.xml"/><Relationship Id="rId1049" Type="http://schemas.openxmlformats.org/officeDocument/2006/relationships/image" Target="../media/image977.png"/><Relationship Id="rId1256" Type="http://schemas.openxmlformats.org/officeDocument/2006/relationships/customXml" Target="../ink/ink1775.xml"/><Relationship Id="rId833" Type="http://schemas.openxmlformats.org/officeDocument/2006/relationships/customXml" Target="../ink/ink1560.xml"/><Relationship Id="rId1116" Type="http://schemas.openxmlformats.org/officeDocument/2006/relationships/image" Target="../media/image1010.png"/><Relationship Id="rId265" Type="http://schemas.openxmlformats.org/officeDocument/2006/relationships/image" Target="../media/image588.png"/><Relationship Id="rId472" Type="http://schemas.openxmlformats.org/officeDocument/2006/relationships/customXml" Target="../ink/ink1378.xml"/><Relationship Id="rId900" Type="http://schemas.openxmlformats.org/officeDocument/2006/relationships/customXml" Target="../ink/ink1594.xml"/><Relationship Id="rId1323" Type="http://schemas.openxmlformats.org/officeDocument/2006/relationships/image" Target="../media/image1110.png"/><Relationship Id="rId125" Type="http://schemas.openxmlformats.org/officeDocument/2006/relationships/image" Target="../media/image521.png"/><Relationship Id="rId332" Type="http://schemas.openxmlformats.org/officeDocument/2006/relationships/customXml" Target="../ink/ink1308.xml"/><Relationship Id="rId777" Type="http://schemas.openxmlformats.org/officeDocument/2006/relationships/customXml" Target="../ink/ink1531.xml"/><Relationship Id="rId984" Type="http://schemas.openxmlformats.org/officeDocument/2006/relationships/image" Target="../media/image945.png"/><Relationship Id="rId637" Type="http://schemas.openxmlformats.org/officeDocument/2006/relationships/image" Target="../media/image774.png"/><Relationship Id="rId844" Type="http://schemas.openxmlformats.org/officeDocument/2006/relationships/customXml" Target="../ink/ink1566.xml"/><Relationship Id="rId1267" Type="http://schemas.openxmlformats.org/officeDocument/2006/relationships/image" Target="../media/image1083.png"/><Relationship Id="rId276" Type="http://schemas.openxmlformats.org/officeDocument/2006/relationships/customXml" Target="../ink/ink1280.xml"/><Relationship Id="rId483" Type="http://schemas.openxmlformats.org/officeDocument/2006/relationships/image" Target="../media/image697.png"/><Relationship Id="rId690" Type="http://schemas.openxmlformats.org/officeDocument/2006/relationships/image" Target="../media/image800.png"/><Relationship Id="rId704" Type="http://schemas.openxmlformats.org/officeDocument/2006/relationships/image" Target="../media/image807.png"/><Relationship Id="rId911" Type="http://schemas.openxmlformats.org/officeDocument/2006/relationships/image" Target="../media/image909.png"/><Relationship Id="rId1127" Type="http://schemas.openxmlformats.org/officeDocument/2006/relationships/customXml" Target="../ink/ink1709.xml"/><Relationship Id="rId1334" Type="http://schemas.openxmlformats.org/officeDocument/2006/relationships/customXml" Target="../ink/ink1815.xml"/><Relationship Id="rId40" Type="http://schemas.openxmlformats.org/officeDocument/2006/relationships/customXml" Target="../ink/ink1162.xml"/><Relationship Id="rId136" Type="http://schemas.openxmlformats.org/officeDocument/2006/relationships/customXml" Target="../ink/ink1210.xml"/><Relationship Id="rId343" Type="http://schemas.openxmlformats.org/officeDocument/2006/relationships/image" Target="../media/image627.png"/><Relationship Id="rId550" Type="http://schemas.openxmlformats.org/officeDocument/2006/relationships/customXml" Target="../ink/ink1417.xml"/><Relationship Id="rId788" Type="http://schemas.openxmlformats.org/officeDocument/2006/relationships/customXml" Target="../ink/ink1537.xml"/><Relationship Id="rId995" Type="http://schemas.openxmlformats.org/officeDocument/2006/relationships/customXml" Target="../ink/ink1642.xml"/><Relationship Id="rId1180" Type="http://schemas.openxmlformats.org/officeDocument/2006/relationships/customXml" Target="../ink/ink1736.xml"/><Relationship Id="rId203" Type="http://schemas.openxmlformats.org/officeDocument/2006/relationships/image" Target="../media/image558.png"/><Relationship Id="rId648" Type="http://schemas.openxmlformats.org/officeDocument/2006/relationships/customXml" Target="../ink/ink1466.xml"/><Relationship Id="rId855" Type="http://schemas.openxmlformats.org/officeDocument/2006/relationships/image" Target="../media/image881.png"/><Relationship Id="rId1040" Type="http://schemas.openxmlformats.org/officeDocument/2006/relationships/image" Target="../media/image973.png"/><Relationship Id="rId1278" Type="http://schemas.openxmlformats.org/officeDocument/2006/relationships/customXml" Target="../ink/ink1786.xml"/><Relationship Id="rId287" Type="http://schemas.openxmlformats.org/officeDocument/2006/relationships/image" Target="../media/image599.png"/><Relationship Id="rId410" Type="http://schemas.openxmlformats.org/officeDocument/2006/relationships/customXml" Target="../ink/ink1347.xml"/><Relationship Id="rId494" Type="http://schemas.openxmlformats.org/officeDocument/2006/relationships/customXml" Target="../ink/ink1389.xml"/><Relationship Id="rId508" Type="http://schemas.openxmlformats.org/officeDocument/2006/relationships/customXml" Target="../ink/ink1396.xml"/><Relationship Id="rId715" Type="http://schemas.openxmlformats.org/officeDocument/2006/relationships/customXml" Target="../ink/ink1500.xml"/><Relationship Id="rId922" Type="http://schemas.openxmlformats.org/officeDocument/2006/relationships/customXml" Target="../ink/ink1605.xml"/><Relationship Id="rId1138" Type="http://schemas.openxmlformats.org/officeDocument/2006/relationships/image" Target="../media/image1021.png"/><Relationship Id="rId1345" Type="http://schemas.openxmlformats.org/officeDocument/2006/relationships/image" Target="../media/image1121.png"/><Relationship Id="rId147" Type="http://schemas.openxmlformats.org/officeDocument/2006/relationships/image" Target="../media/image531.png"/><Relationship Id="rId354" Type="http://schemas.openxmlformats.org/officeDocument/2006/relationships/customXml" Target="../ink/ink1319.xml"/><Relationship Id="rId799" Type="http://schemas.openxmlformats.org/officeDocument/2006/relationships/image" Target="../media/image854.png"/><Relationship Id="rId1191" Type="http://schemas.openxmlformats.org/officeDocument/2006/relationships/image" Target="../media/image203.png"/><Relationship Id="rId1205" Type="http://schemas.openxmlformats.org/officeDocument/2006/relationships/customXml" Target="../ink/ink1749.xml"/><Relationship Id="rId51" Type="http://schemas.openxmlformats.org/officeDocument/2006/relationships/image" Target="../media/image485.png"/><Relationship Id="rId561" Type="http://schemas.openxmlformats.org/officeDocument/2006/relationships/image" Target="../media/image736.png"/><Relationship Id="rId659" Type="http://schemas.openxmlformats.org/officeDocument/2006/relationships/image" Target="../media/image785.png"/><Relationship Id="rId866" Type="http://schemas.openxmlformats.org/officeDocument/2006/relationships/customXml" Target="../ink/ink1577.xml"/><Relationship Id="rId1289" Type="http://schemas.openxmlformats.org/officeDocument/2006/relationships/image" Target="../media/image1093.png"/><Relationship Id="rId214" Type="http://schemas.openxmlformats.org/officeDocument/2006/relationships/customXml" Target="../ink/ink1249.xml"/><Relationship Id="rId298" Type="http://schemas.openxmlformats.org/officeDocument/2006/relationships/customXml" Target="../ink/ink1291.xml"/><Relationship Id="rId421" Type="http://schemas.openxmlformats.org/officeDocument/2006/relationships/image" Target="../media/image666.png"/><Relationship Id="rId519" Type="http://schemas.openxmlformats.org/officeDocument/2006/relationships/image" Target="../media/image715.png"/><Relationship Id="rId1051" Type="http://schemas.openxmlformats.org/officeDocument/2006/relationships/image" Target="../media/image978.png"/><Relationship Id="rId1149" Type="http://schemas.openxmlformats.org/officeDocument/2006/relationships/customXml" Target="../ink/ink1720.xml"/><Relationship Id="rId1356" Type="http://schemas.openxmlformats.org/officeDocument/2006/relationships/image" Target="../media/image1126.png"/><Relationship Id="rId158" Type="http://schemas.openxmlformats.org/officeDocument/2006/relationships/customXml" Target="../ink/ink1221.xml"/><Relationship Id="rId726" Type="http://schemas.openxmlformats.org/officeDocument/2006/relationships/image" Target="../media/image818.png"/><Relationship Id="rId933" Type="http://schemas.openxmlformats.org/officeDocument/2006/relationships/image" Target="../media/image920.png"/><Relationship Id="rId1009" Type="http://schemas.openxmlformats.org/officeDocument/2006/relationships/customXml" Target="../ink/ink1649.xml"/><Relationship Id="rId62" Type="http://schemas.openxmlformats.org/officeDocument/2006/relationships/customXml" Target="../ink/ink1173.xml"/><Relationship Id="rId365" Type="http://schemas.openxmlformats.org/officeDocument/2006/relationships/image" Target="../media/image638.png"/><Relationship Id="rId572" Type="http://schemas.openxmlformats.org/officeDocument/2006/relationships/customXml" Target="../ink/ink1428.xml"/><Relationship Id="rId1216" Type="http://schemas.openxmlformats.org/officeDocument/2006/relationships/image" Target="../media/image1058.png"/><Relationship Id="rId225" Type="http://schemas.openxmlformats.org/officeDocument/2006/relationships/image" Target="../media/image568.png"/><Relationship Id="rId432" Type="http://schemas.openxmlformats.org/officeDocument/2006/relationships/customXml" Target="../ink/ink1358.xml"/><Relationship Id="rId877" Type="http://schemas.openxmlformats.org/officeDocument/2006/relationships/image" Target="../media/image892.png"/><Relationship Id="rId1062" Type="http://schemas.openxmlformats.org/officeDocument/2006/relationships/customXml" Target="../ink/ink1676.xml"/><Relationship Id="rId737" Type="http://schemas.openxmlformats.org/officeDocument/2006/relationships/customXml" Target="../ink/ink1511.xml"/><Relationship Id="rId944" Type="http://schemas.openxmlformats.org/officeDocument/2006/relationships/customXml" Target="../ink/ink1616.xml"/><Relationship Id="rId1367" Type="http://schemas.openxmlformats.org/officeDocument/2006/relationships/customXml" Target="../ink/ink1832.xml"/><Relationship Id="rId73" Type="http://schemas.openxmlformats.org/officeDocument/2006/relationships/image" Target="../media/image496.png"/><Relationship Id="rId169" Type="http://schemas.openxmlformats.org/officeDocument/2006/relationships/image" Target="../media/image542.png"/><Relationship Id="rId376" Type="http://schemas.openxmlformats.org/officeDocument/2006/relationships/customXml" Target="../ink/ink1330.xml"/><Relationship Id="rId583" Type="http://schemas.openxmlformats.org/officeDocument/2006/relationships/image" Target="../media/image747.png"/><Relationship Id="rId790" Type="http://schemas.openxmlformats.org/officeDocument/2006/relationships/customXml" Target="../ink/ink1538.xml"/><Relationship Id="rId804" Type="http://schemas.openxmlformats.org/officeDocument/2006/relationships/customXml" Target="../ink/ink1545.xml"/><Relationship Id="rId1227" Type="http://schemas.openxmlformats.org/officeDocument/2006/relationships/image" Target="../media/image1063.png"/><Relationship Id="rId4" Type="http://schemas.openxmlformats.org/officeDocument/2006/relationships/customXml" Target="../ink/ink1144.xml"/><Relationship Id="rId236" Type="http://schemas.openxmlformats.org/officeDocument/2006/relationships/customXml" Target="../ink/ink1260.xml"/><Relationship Id="rId443" Type="http://schemas.openxmlformats.org/officeDocument/2006/relationships/image" Target="../media/image677.png"/><Relationship Id="rId650" Type="http://schemas.openxmlformats.org/officeDocument/2006/relationships/customXml" Target="../ink/ink1467.xml"/><Relationship Id="rId888" Type="http://schemas.openxmlformats.org/officeDocument/2006/relationships/customXml" Target="../ink/ink1588.xml"/><Relationship Id="rId1073" Type="http://schemas.openxmlformats.org/officeDocument/2006/relationships/image" Target="../media/image989.png"/><Relationship Id="rId1280" Type="http://schemas.openxmlformats.org/officeDocument/2006/relationships/image" Target="../media/image1089.png"/><Relationship Id="rId303" Type="http://schemas.openxmlformats.org/officeDocument/2006/relationships/image" Target="../media/image607.png"/><Relationship Id="rId748" Type="http://schemas.openxmlformats.org/officeDocument/2006/relationships/image" Target="../media/image829.png"/><Relationship Id="rId955" Type="http://schemas.openxmlformats.org/officeDocument/2006/relationships/image" Target="../media/image931.png"/><Relationship Id="rId1140" Type="http://schemas.openxmlformats.org/officeDocument/2006/relationships/image" Target="../media/image1022.png"/><Relationship Id="rId1378" Type="http://schemas.openxmlformats.org/officeDocument/2006/relationships/image" Target="../media/image1137.png"/><Relationship Id="rId84" Type="http://schemas.openxmlformats.org/officeDocument/2006/relationships/customXml" Target="../ink/ink1184.xml"/><Relationship Id="rId387" Type="http://schemas.openxmlformats.org/officeDocument/2006/relationships/image" Target="../media/image649.png"/><Relationship Id="rId510" Type="http://schemas.openxmlformats.org/officeDocument/2006/relationships/customXml" Target="../ink/ink1397.xml"/><Relationship Id="rId594" Type="http://schemas.openxmlformats.org/officeDocument/2006/relationships/customXml" Target="../ink/ink1439.xml"/><Relationship Id="rId608" Type="http://schemas.openxmlformats.org/officeDocument/2006/relationships/customXml" Target="../ink/ink1446.xml"/><Relationship Id="rId815" Type="http://schemas.openxmlformats.org/officeDocument/2006/relationships/image" Target="../media/image862.png"/><Relationship Id="rId1238" Type="http://schemas.openxmlformats.org/officeDocument/2006/relationships/customXml" Target="../ink/ink1766.xml"/><Relationship Id="rId247" Type="http://schemas.openxmlformats.org/officeDocument/2006/relationships/image" Target="../media/image579.png"/><Relationship Id="rId899" Type="http://schemas.openxmlformats.org/officeDocument/2006/relationships/image" Target="../media/image903.png"/><Relationship Id="rId1000" Type="http://schemas.openxmlformats.org/officeDocument/2006/relationships/image" Target="../media/image953.png"/><Relationship Id="rId1084" Type="http://schemas.openxmlformats.org/officeDocument/2006/relationships/customXml" Target="../ink/ink1687.xml"/><Relationship Id="rId1305" Type="http://schemas.openxmlformats.org/officeDocument/2006/relationships/image" Target="../media/image1101.png"/><Relationship Id="rId107" Type="http://schemas.openxmlformats.org/officeDocument/2006/relationships/image" Target="../media/image513.png"/><Relationship Id="rId454" Type="http://schemas.openxmlformats.org/officeDocument/2006/relationships/customXml" Target="../ink/ink1369.xml"/><Relationship Id="rId661" Type="http://schemas.openxmlformats.org/officeDocument/2006/relationships/customXml" Target="../ink/ink1473.xml"/><Relationship Id="rId759" Type="http://schemas.openxmlformats.org/officeDocument/2006/relationships/customXml" Target="../ink/ink1522.xml"/><Relationship Id="rId966" Type="http://schemas.openxmlformats.org/officeDocument/2006/relationships/image" Target="../media/image936.png"/><Relationship Id="rId1291" Type="http://schemas.openxmlformats.org/officeDocument/2006/relationships/image" Target="../media/image1094.png"/><Relationship Id="rId11" Type="http://schemas.openxmlformats.org/officeDocument/2006/relationships/image" Target="../media/image465.png"/><Relationship Id="rId314" Type="http://schemas.openxmlformats.org/officeDocument/2006/relationships/customXml" Target="../ink/ink1299.xml"/><Relationship Id="rId398" Type="http://schemas.openxmlformats.org/officeDocument/2006/relationships/customXml" Target="../ink/ink1341.xml"/><Relationship Id="rId521" Type="http://schemas.openxmlformats.org/officeDocument/2006/relationships/image" Target="../media/image716.png"/><Relationship Id="rId619" Type="http://schemas.openxmlformats.org/officeDocument/2006/relationships/image" Target="../media/image765.png"/><Relationship Id="rId1151" Type="http://schemas.openxmlformats.org/officeDocument/2006/relationships/customXml" Target="../ink/ink1721.xml"/><Relationship Id="rId1249" Type="http://schemas.openxmlformats.org/officeDocument/2006/relationships/image" Target="../media/image1074.png"/><Relationship Id="rId95" Type="http://schemas.openxmlformats.org/officeDocument/2006/relationships/image" Target="../media/image507.png"/><Relationship Id="rId160" Type="http://schemas.openxmlformats.org/officeDocument/2006/relationships/customXml" Target="../ink/ink1222.xml"/><Relationship Id="rId826" Type="http://schemas.openxmlformats.org/officeDocument/2006/relationships/image" Target="../media/image867.png"/><Relationship Id="rId1011" Type="http://schemas.openxmlformats.org/officeDocument/2006/relationships/customXml" Target="../ink/ink1650.xml"/><Relationship Id="rId1109" Type="http://schemas.openxmlformats.org/officeDocument/2006/relationships/customXml" Target="../ink/ink1700.xml"/><Relationship Id="rId258" Type="http://schemas.openxmlformats.org/officeDocument/2006/relationships/customXml" Target="../ink/ink1271.xml"/><Relationship Id="rId465" Type="http://schemas.openxmlformats.org/officeDocument/2006/relationships/image" Target="../media/image688.png"/><Relationship Id="rId672" Type="http://schemas.openxmlformats.org/officeDocument/2006/relationships/image" Target="../media/image791.png"/><Relationship Id="rId1095" Type="http://schemas.openxmlformats.org/officeDocument/2006/relationships/image" Target="../media/image1000.png"/><Relationship Id="rId1316" Type="http://schemas.openxmlformats.org/officeDocument/2006/relationships/customXml" Target="../ink/ink1806.xml"/><Relationship Id="rId22" Type="http://schemas.openxmlformats.org/officeDocument/2006/relationships/customXml" Target="../ink/ink1153.xml"/><Relationship Id="rId118" Type="http://schemas.openxmlformats.org/officeDocument/2006/relationships/customXml" Target="../ink/ink1201.xml"/><Relationship Id="rId325" Type="http://schemas.openxmlformats.org/officeDocument/2006/relationships/image" Target="../media/image618.png"/><Relationship Id="rId532" Type="http://schemas.openxmlformats.org/officeDocument/2006/relationships/customXml" Target="../ink/ink1408.xml"/><Relationship Id="rId977" Type="http://schemas.openxmlformats.org/officeDocument/2006/relationships/customXml" Target="../ink/ink1633.xml"/><Relationship Id="rId1162" Type="http://schemas.openxmlformats.org/officeDocument/2006/relationships/image" Target="../media/image1033.png"/><Relationship Id="rId171" Type="http://schemas.openxmlformats.org/officeDocument/2006/relationships/image" Target="../media/image543.png"/><Relationship Id="rId837" Type="http://schemas.openxmlformats.org/officeDocument/2006/relationships/customXml" Target="../ink/ink1562.xml"/><Relationship Id="rId1022" Type="http://schemas.openxmlformats.org/officeDocument/2006/relationships/image" Target="../media/image964.png"/><Relationship Id="rId269" Type="http://schemas.openxmlformats.org/officeDocument/2006/relationships/image" Target="../media/image590.png"/><Relationship Id="rId476" Type="http://schemas.openxmlformats.org/officeDocument/2006/relationships/customXml" Target="../ink/ink1380.xml"/><Relationship Id="rId683" Type="http://schemas.openxmlformats.org/officeDocument/2006/relationships/customXml" Target="../ink/ink1484.xml"/><Relationship Id="rId890" Type="http://schemas.openxmlformats.org/officeDocument/2006/relationships/customXml" Target="../ink/ink1589.xml"/><Relationship Id="rId904" Type="http://schemas.openxmlformats.org/officeDocument/2006/relationships/customXml" Target="../ink/ink1596.xml"/><Relationship Id="rId1327" Type="http://schemas.openxmlformats.org/officeDocument/2006/relationships/image" Target="../media/image1112.png"/><Relationship Id="rId33" Type="http://schemas.openxmlformats.org/officeDocument/2006/relationships/image" Target="../media/image476.png"/><Relationship Id="rId129" Type="http://schemas.openxmlformats.org/officeDocument/2006/relationships/image" Target="../media/image523.png"/><Relationship Id="rId336" Type="http://schemas.openxmlformats.org/officeDocument/2006/relationships/customXml" Target="../ink/ink1310.xml"/><Relationship Id="rId543" Type="http://schemas.openxmlformats.org/officeDocument/2006/relationships/image" Target="../media/image727.png"/><Relationship Id="rId988" Type="http://schemas.openxmlformats.org/officeDocument/2006/relationships/image" Target="../media/image947.png"/><Relationship Id="rId1173" Type="http://schemas.openxmlformats.org/officeDocument/2006/relationships/customXml" Target="../ink/ink1732.xml"/><Relationship Id="rId182" Type="http://schemas.openxmlformats.org/officeDocument/2006/relationships/customXml" Target="../ink/ink1233.xml"/><Relationship Id="rId403" Type="http://schemas.openxmlformats.org/officeDocument/2006/relationships/image" Target="../media/image657.png"/><Relationship Id="rId750" Type="http://schemas.openxmlformats.org/officeDocument/2006/relationships/image" Target="../media/image830.png"/><Relationship Id="rId848" Type="http://schemas.openxmlformats.org/officeDocument/2006/relationships/customXml" Target="../ink/ink1568.xml"/><Relationship Id="rId1033" Type="http://schemas.openxmlformats.org/officeDocument/2006/relationships/customXml" Target="../ink/ink1661.xml"/><Relationship Id="rId487" Type="http://schemas.openxmlformats.org/officeDocument/2006/relationships/image" Target="../media/image699.png"/><Relationship Id="rId610" Type="http://schemas.openxmlformats.org/officeDocument/2006/relationships/customXml" Target="../ink/ink1447.xml"/><Relationship Id="rId694" Type="http://schemas.openxmlformats.org/officeDocument/2006/relationships/image" Target="../media/image802.png"/><Relationship Id="rId708" Type="http://schemas.openxmlformats.org/officeDocument/2006/relationships/image" Target="../media/image809.png"/><Relationship Id="rId915" Type="http://schemas.openxmlformats.org/officeDocument/2006/relationships/image" Target="../media/image911.png"/><Relationship Id="rId1240" Type="http://schemas.openxmlformats.org/officeDocument/2006/relationships/customXml" Target="../ink/ink1767.xml"/><Relationship Id="rId1338" Type="http://schemas.openxmlformats.org/officeDocument/2006/relationships/customXml" Target="../ink/ink1817.xml"/><Relationship Id="rId347" Type="http://schemas.openxmlformats.org/officeDocument/2006/relationships/image" Target="../media/image629.png"/><Relationship Id="rId999" Type="http://schemas.openxmlformats.org/officeDocument/2006/relationships/customXml" Target="../ink/ink1644.xml"/><Relationship Id="rId1100" Type="http://schemas.openxmlformats.org/officeDocument/2006/relationships/image" Target="../media/image1002.png"/><Relationship Id="rId1184" Type="http://schemas.openxmlformats.org/officeDocument/2006/relationships/customXml" Target="../ink/ink1738.xml"/><Relationship Id="rId44" Type="http://schemas.openxmlformats.org/officeDocument/2006/relationships/customXml" Target="../ink/ink1164.xml"/><Relationship Id="rId554" Type="http://schemas.openxmlformats.org/officeDocument/2006/relationships/customXml" Target="../ink/ink1419.xml"/><Relationship Id="rId761" Type="http://schemas.openxmlformats.org/officeDocument/2006/relationships/customXml" Target="../ink/ink1523.xml"/><Relationship Id="rId859" Type="http://schemas.openxmlformats.org/officeDocument/2006/relationships/image" Target="../media/image883.png"/><Relationship Id="rId193" Type="http://schemas.openxmlformats.org/officeDocument/2006/relationships/image" Target="../media/image553.png"/><Relationship Id="rId207" Type="http://schemas.openxmlformats.org/officeDocument/2006/relationships/image" Target="../media/image560.png"/><Relationship Id="rId414" Type="http://schemas.openxmlformats.org/officeDocument/2006/relationships/customXml" Target="../ink/ink1349.xml"/><Relationship Id="rId498" Type="http://schemas.openxmlformats.org/officeDocument/2006/relationships/customXml" Target="../ink/ink1391.xml"/><Relationship Id="rId621" Type="http://schemas.openxmlformats.org/officeDocument/2006/relationships/image" Target="../media/image766.png"/><Relationship Id="rId1044" Type="http://schemas.openxmlformats.org/officeDocument/2006/relationships/customXml" Target="../ink/ink1667.xml"/><Relationship Id="rId1251" Type="http://schemas.openxmlformats.org/officeDocument/2006/relationships/image" Target="../media/image1075.png"/><Relationship Id="rId1349" Type="http://schemas.openxmlformats.org/officeDocument/2006/relationships/customXml" Target="../ink/ink1823.xml"/><Relationship Id="rId260" Type="http://schemas.openxmlformats.org/officeDocument/2006/relationships/customXml" Target="../ink/ink1272.xml"/><Relationship Id="rId719" Type="http://schemas.openxmlformats.org/officeDocument/2006/relationships/customXml" Target="../ink/ink1502.xml"/><Relationship Id="rId926" Type="http://schemas.openxmlformats.org/officeDocument/2006/relationships/customXml" Target="../ink/ink1607.xml"/><Relationship Id="rId1111" Type="http://schemas.openxmlformats.org/officeDocument/2006/relationships/customXml" Target="../ink/ink1701.xml"/><Relationship Id="rId55" Type="http://schemas.openxmlformats.org/officeDocument/2006/relationships/image" Target="../media/image487.png"/><Relationship Id="rId120" Type="http://schemas.openxmlformats.org/officeDocument/2006/relationships/customXml" Target="../ink/ink1202.xml"/><Relationship Id="rId358" Type="http://schemas.openxmlformats.org/officeDocument/2006/relationships/customXml" Target="../ink/ink1321.xml"/><Relationship Id="rId565" Type="http://schemas.openxmlformats.org/officeDocument/2006/relationships/image" Target="../media/image738.png"/><Relationship Id="rId772" Type="http://schemas.openxmlformats.org/officeDocument/2006/relationships/image" Target="../media/image841.png"/><Relationship Id="rId1195" Type="http://schemas.openxmlformats.org/officeDocument/2006/relationships/image" Target="../media/image1048.png"/><Relationship Id="rId1209" Type="http://schemas.openxmlformats.org/officeDocument/2006/relationships/customXml" Target="../ink/ink1751.xml"/><Relationship Id="rId218" Type="http://schemas.openxmlformats.org/officeDocument/2006/relationships/customXml" Target="../ink/ink1251.xml"/><Relationship Id="rId425" Type="http://schemas.openxmlformats.org/officeDocument/2006/relationships/image" Target="../media/image668.png"/><Relationship Id="rId632" Type="http://schemas.openxmlformats.org/officeDocument/2006/relationships/customXml" Target="../ink/ink1458.xml"/><Relationship Id="rId1055" Type="http://schemas.openxmlformats.org/officeDocument/2006/relationships/image" Target="../media/image980.png"/><Relationship Id="rId1262" Type="http://schemas.openxmlformats.org/officeDocument/2006/relationships/customXml" Target="../ink/ink1778.xml"/><Relationship Id="rId271" Type="http://schemas.openxmlformats.org/officeDocument/2006/relationships/image" Target="../media/image591.png"/><Relationship Id="rId937" Type="http://schemas.openxmlformats.org/officeDocument/2006/relationships/image" Target="../media/image922.png"/><Relationship Id="rId1122" Type="http://schemas.openxmlformats.org/officeDocument/2006/relationships/image" Target="../media/image1013.png"/><Relationship Id="rId66" Type="http://schemas.openxmlformats.org/officeDocument/2006/relationships/customXml" Target="../ink/ink1175.xml"/><Relationship Id="rId131" Type="http://schemas.openxmlformats.org/officeDocument/2006/relationships/image" Target="../media/image524.png"/><Relationship Id="rId369" Type="http://schemas.openxmlformats.org/officeDocument/2006/relationships/image" Target="../media/image640.png"/><Relationship Id="rId576" Type="http://schemas.openxmlformats.org/officeDocument/2006/relationships/customXml" Target="../ink/ink1430.xml"/><Relationship Id="rId783" Type="http://schemas.openxmlformats.org/officeDocument/2006/relationships/image" Target="../media/image846.png"/><Relationship Id="rId990" Type="http://schemas.openxmlformats.org/officeDocument/2006/relationships/image" Target="../media/image948.png"/><Relationship Id="rId229" Type="http://schemas.openxmlformats.org/officeDocument/2006/relationships/image" Target="../media/image570.png"/><Relationship Id="rId436" Type="http://schemas.openxmlformats.org/officeDocument/2006/relationships/customXml" Target="../ink/ink1360.xml"/><Relationship Id="rId643" Type="http://schemas.openxmlformats.org/officeDocument/2006/relationships/image" Target="../media/image777.png"/><Relationship Id="rId1066" Type="http://schemas.openxmlformats.org/officeDocument/2006/relationships/customXml" Target="../ink/ink1678.xml"/><Relationship Id="rId1273" Type="http://schemas.openxmlformats.org/officeDocument/2006/relationships/image" Target="../media/image1086.png"/><Relationship Id="rId850" Type="http://schemas.openxmlformats.org/officeDocument/2006/relationships/customXml" Target="../ink/ink1569.xml"/><Relationship Id="rId948" Type="http://schemas.openxmlformats.org/officeDocument/2006/relationships/customXml" Target="../ink/ink1618.xml"/><Relationship Id="rId1133" Type="http://schemas.openxmlformats.org/officeDocument/2006/relationships/customXml" Target="../ink/ink1712.xml"/><Relationship Id="rId77" Type="http://schemas.openxmlformats.org/officeDocument/2006/relationships/image" Target="../media/image498.png"/><Relationship Id="rId282" Type="http://schemas.openxmlformats.org/officeDocument/2006/relationships/customXml" Target="../ink/ink1283.xml"/><Relationship Id="rId503" Type="http://schemas.openxmlformats.org/officeDocument/2006/relationships/image" Target="../media/image707.png"/><Relationship Id="rId587" Type="http://schemas.openxmlformats.org/officeDocument/2006/relationships/image" Target="../media/image749.png"/><Relationship Id="rId710" Type="http://schemas.openxmlformats.org/officeDocument/2006/relationships/image" Target="../media/image810.png"/><Relationship Id="rId808" Type="http://schemas.openxmlformats.org/officeDocument/2006/relationships/customXml" Target="../ink/ink1547.xml"/><Relationship Id="rId1340" Type="http://schemas.openxmlformats.org/officeDocument/2006/relationships/customXml" Target="../ink/ink1818.xml"/><Relationship Id="rId8" Type="http://schemas.openxmlformats.org/officeDocument/2006/relationships/customXml" Target="../ink/ink1146.xml"/><Relationship Id="rId142" Type="http://schemas.openxmlformats.org/officeDocument/2006/relationships/customXml" Target="../ink/ink1213.xml"/><Relationship Id="rId447" Type="http://schemas.openxmlformats.org/officeDocument/2006/relationships/image" Target="../media/image679.png"/><Relationship Id="rId794" Type="http://schemas.openxmlformats.org/officeDocument/2006/relationships/customXml" Target="../ink/ink1540.xml"/><Relationship Id="rId1077" Type="http://schemas.openxmlformats.org/officeDocument/2006/relationships/image" Target="../media/image991.png"/><Relationship Id="rId1200" Type="http://schemas.openxmlformats.org/officeDocument/2006/relationships/customXml" Target="../ink/ink1746.xml"/><Relationship Id="rId654" Type="http://schemas.openxmlformats.org/officeDocument/2006/relationships/customXml" Target="../ink/ink1469.xml"/><Relationship Id="rId861" Type="http://schemas.openxmlformats.org/officeDocument/2006/relationships/image" Target="../media/image884.png"/><Relationship Id="rId959" Type="http://schemas.openxmlformats.org/officeDocument/2006/relationships/image" Target="../media/image933.png"/><Relationship Id="rId1284" Type="http://schemas.openxmlformats.org/officeDocument/2006/relationships/customXml" Target="../ink/ink1790.xml"/><Relationship Id="rId293" Type="http://schemas.openxmlformats.org/officeDocument/2006/relationships/image" Target="../media/image602.png"/><Relationship Id="rId307" Type="http://schemas.openxmlformats.org/officeDocument/2006/relationships/image" Target="../media/image609.png"/><Relationship Id="rId514" Type="http://schemas.openxmlformats.org/officeDocument/2006/relationships/customXml" Target="../ink/ink1399.xml"/><Relationship Id="rId721" Type="http://schemas.openxmlformats.org/officeDocument/2006/relationships/customXml" Target="../ink/ink1503.xml"/><Relationship Id="rId1144" Type="http://schemas.openxmlformats.org/officeDocument/2006/relationships/image" Target="../media/image1024.png"/><Relationship Id="rId1351" Type="http://schemas.openxmlformats.org/officeDocument/2006/relationships/customXml" Target="../ink/ink1824.xml"/><Relationship Id="rId88" Type="http://schemas.openxmlformats.org/officeDocument/2006/relationships/customXml" Target="../ink/ink1186.xml"/><Relationship Id="rId153" Type="http://schemas.openxmlformats.org/officeDocument/2006/relationships/image" Target="../media/image534.png"/><Relationship Id="rId360" Type="http://schemas.openxmlformats.org/officeDocument/2006/relationships/customXml" Target="../ink/ink1322.xml"/><Relationship Id="rId598" Type="http://schemas.openxmlformats.org/officeDocument/2006/relationships/customXml" Target="../ink/ink1441.xml"/><Relationship Id="rId819" Type="http://schemas.openxmlformats.org/officeDocument/2006/relationships/image" Target="../media/image864.png"/><Relationship Id="rId1004" Type="http://schemas.openxmlformats.org/officeDocument/2006/relationships/image" Target="../media/image955.png"/><Relationship Id="rId1211" Type="http://schemas.openxmlformats.org/officeDocument/2006/relationships/customXml" Target="../ink/ink1752.xml"/><Relationship Id="rId220" Type="http://schemas.openxmlformats.org/officeDocument/2006/relationships/customXml" Target="../ink/ink1252.xml"/><Relationship Id="rId458" Type="http://schemas.openxmlformats.org/officeDocument/2006/relationships/customXml" Target="../ink/ink1371.xml"/><Relationship Id="rId665" Type="http://schemas.openxmlformats.org/officeDocument/2006/relationships/customXml" Target="../ink/ink1475.xml"/><Relationship Id="rId872" Type="http://schemas.openxmlformats.org/officeDocument/2006/relationships/customXml" Target="../ink/ink1580.xml"/><Relationship Id="rId1088" Type="http://schemas.openxmlformats.org/officeDocument/2006/relationships/customXml" Target="../ink/ink1689.xml"/><Relationship Id="rId1295" Type="http://schemas.openxmlformats.org/officeDocument/2006/relationships/image" Target="../media/image1096.png"/><Relationship Id="rId1309" Type="http://schemas.openxmlformats.org/officeDocument/2006/relationships/image" Target="../media/image1103.png"/><Relationship Id="rId15" Type="http://schemas.openxmlformats.org/officeDocument/2006/relationships/image" Target="../media/image467.png"/><Relationship Id="rId318" Type="http://schemas.openxmlformats.org/officeDocument/2006/relationships/customXml" Target="../ink/ink1301.xml"/><Relationship Id="rId525" Type="http://schemas.openxmlformats.org/officeDocument/2006/relationships/image" Target="../media/image718.png"/><Relationship Id="rId732" Type="http://schemas.openxmlformats.org/officeDocument/2006/relationships/image" Target="../media/image821.png"/><Relationship Id="rId1155" Type="http://schemas.openxmlformats.org/officeDocument/2006/relationships/customXml" Target="../ink/ink1723.xml"/><Relationship Id="rId1362" Type="http://schemas.openxmlformats.org/officeDocument/2006/relationships/image" Target="../media/image1129.png"/><Relationship Id="rId99" Type="http://schemas.openxmlformats.org/officeDocument/2006/relationships/image" Target="../media/image509.png"/><Relationship Id="rId164" Type="http://schemas.openxmlformats.org/officeDocument/2006/relationships/customXml" Target="../ink/ink1224.xml"/><Relationship Id="rId371" Type="http://schemas.openxmlformats.org/officeDocument/2006/relationships/image" Target="../media/image641.png"/><Relationship Id="rId1015" Type="http://schemas.openxmlformats.org/officeDocument/2006/relationships/customXml" Target="../ink/ink1652.xml"/><Relationship Id="rId1222" Type="http://schemas.openxmlformats.org/officeDocument/2006/relationships/customXml" Target="../ink/ink1758.xml"/><Relationship Id="rId469" Type="http://schemas.openxmlformats.org/officeDocument/2006/relationships/image" Target="../media/image690.png"/><Relationship Id="rId676" Type="http://schemas.openxmlformats.org/officeDocument/2006/relationships/image" Target="../media/image793.png"/><Relationship Id="rId883" Type="http://schemas.openxmlformats.org/officeDocument/2006/relationships/image" Target="../media/image895.png"/><Relationship Id="rId1099" Type="http://schemas.openxmlformats.org/officeDocument/2006/relationships/customXml" Target="../ink/ink1695.xml"/><Relationship Id="rId26" Type="http://schemas.openxmlformats.org/officeDocument/2006/relationships/customXml" Target="../ink/ink1155.xml"/><Relationship Id="rId231" Type="http://schemas.openxmlformats.org/officeDocument/2006/relationships/image" Target="../media/image571.png"/><Relationship Id="rId329" Type="http://schemas.openxmlformats.org/officeDocument/2006/relationships/image" Target="../media/image620.png"/><Relationship Id="rId536" Type="http://schemas.openxmlformats.org/officeDocument/2006/relationships/customXml" Target="../ink/ink1410.xml"/><Relationship Id="rId1166" Type="http://schemas.openxmlformats.org/officeDocument/2006/relationships/image" Target="../media/image1035.png"/><Relationship Id="rId1373" Type="http://schemas.openxmlformats.org/officeDocument/2006/relationships/customXml" Target="../ink/ink1835.xml"/><Relationship Id="rId175" Type="http://schemas.openxmlformats.org/officeDocument/2006/relationships/image" Target="../media/image545.png"/><Relationship Id="rId743" Type="http://schemas.openxmlformats.org/officeDocument/2006/relationships/customXml" Target="../ink/ink1514.xml"/><Relationship Id="rId950" Type="http://schemas.openxmlformats.org/officeDocument/2006/relationships/customXml" Target="../ink/ink1619.xml"/><Relationship Id="rId1026" Type="http://schemas.openxmlformats.org/officeDocument/2006/relationships/image" Target="../media/image966.png"/><Relationship Id="rId382" Type="http://schemas.openxmlformats.org/officeDocument/2006/relationships/customXml" Target="../ink/ink1333.xml"/><Relationship Id="rId603" Type="http://schemas.openxmlformats.org/officeDocument/2006/relationships/image" Target="../media/image757.png"/><Relationship Id="rId687" Type="http://schemas.openxmlformats.org/officeDocument/2006/relationships/customXml" Target="../ink/ink1486.xml"/><Relationship Id="rId810" Type="http://schemas.openxmlformats.org/officeDocument/2006/relationships/customXml" Target="../ink/ink1548.xml"/><Relationship Id="rId908" Type="http://schemas.openxmlformats.org/officeDocument/2006/relationships/customXml" Target="../ink/ink1598.xml"/><Relationship Id="rId1233" Type="http://schemas.openxmlformats.org/officeDocument/2006/relationships/image" Target="../media/image1066.png"/><Relationship Id="rId242" Type="http://schemas.openxmlformats.org/officeDocument/2006/relationships/customXml" Target="../ink/ink1263.xml"/><Relationship Id="rId894" Type="http://schemas.openxmlformats.org/officeDocument/2006/relationships/customXml" Target="../ink/ink1591.xml"/><Relationship Id="rId1177" Type="http://schemas.openxmlformats.org/officeDocument/2006/relationships/customXml" Target="../ink/ink1734.xml"/><Relationship Id="rId1300" Type="http://schemas.openxmlformats.org/officeDocument/2006/relationships/customXml" Target="../ink/ink1798.xml"/><Relationship Id="rId37" Type="http://schemas.openxmlformats.org/officeDocument/2006/relationships/image" Target="../media/image478.png"/><Relationship Id="rId102" Type="http://schemas.openxmlformats.org/officeDocument/2006/relationships/customXml" Target="../ink/ink1193.xml"/><Relationship Id="rId547" Type="http://schemas.openxmlformats.org/officeDocument/2006/relationships/image" Target="../media/image729.png"/><Relationship Id="rId754" Type="http://schemas.openxmlformats.org/officeDocument/2006/relationships/image" Target="../media/image832.png"/><Relationship Id="rId961" Type="http://schemas.openxmlformats.org/officeDocument/2006/relationships/image" Target="../media/image934.png"/><Relationship Id="rId90" Type="http://schemas.openxmlformats.org/officeDocument/2006/relationships/customXml" Target="../ink/ink1187.xml"/><Relationship Id="rId186" Type="http://schemas.openxmlformats.org/officeDocument/2006/relationships/customXml" Target="../ink/ink1235.xml"/><Relationship Id="rId393" Type="http://schemas.openxmlformats.org/officeDocument/2006/relationships/image" Target="../media/image652.png"/><Relationship Id="rId407" Type="http://schemas.openxmlformats.org/officeDocument/2006/relationships/image" Target="../media/image659.png"/><Relationship Id="rId614" Type="http://schemas.openxmlformats.org/officeDocument/2006/relationships/customXml" Target="../ink/ink1449.xml"/><Relationship Id="rId821" Type="http://schemas.openxmlformats.org/officeDocument/2006/relationships/image" Target="../media/image865.png"/><Relationship Id="rId1037" Type="http://schemas.openxmlformats.org/officeDocument/2006/relationships/customXml" Target="../ink/ink1663.xml"/><Relationship Id="rId1244" Type="http://schemas.openxmlformats.org/officeDocument/2006/relationships/customXml" Target="../ink/ink1769.xml"/><Relationship Id="rId253" Type="http://schemas.openxmlformats.org/officeDocument/2006/relationships/image" Target="../media/image582.png"/><Relationship Id="rId460" Type="http://schemas.openxmlformats.org/officeDocument/2006/relationships/customXml" Target="../ink/ink1372.xml"/><Relationship Id="rId698" Type="http://schemas.openxmlformats.org/officeDocument/2006/relationships/image" Target="../media/image804.png"/><Relationship Id="rId919" Type="http://schemas.openxmlformats.org/officeDocument/2006/relationships/image" Target="../media/image913.png"/><Relationship Id="rId1090" Type="http://schemas.openxmlformats.org/officeDocument/2006/relationships/customXml" Target="../ink/ink1690.xml"/><Relationship Id="rId1104" Type="http://schemas.openxmlformats.org/officeDocument/2006/relationships/image" Target="../media/image1004.png"/><Relationship Id="rId1311" Type="http://schemas.openxmlformats.org/officeDocument/2006/relationships/image" Target="../media/image1104.png"/><Relationship Id="rId48" Type="http://schemas.openxmlformats.org/officeDocument/2006/relationships/customXml" Target="../ink/ink1166.xml"/><Relationship Id="rId113" Type="http://schemas.openxmlformats.org/officeDocument/2006/relationships/image" Target="../media/image515.png"/><Relationship Id="rId320" Type="http://schemas.openxmlformats.org/officeDocument/2006/relationships/customXml" Target="../ink/ink1302.xml"/><Relationship Id="rId558" Type="http://schemas.openxmlformats.org/officeDocument/2006/relationships/customXml" Target="../ink/ink1421.xml"/><Relationship Id="rId765" Type="http://schemas.openxmlformats.org/officeDocument/2006/relationships/customXml" Target="../ink/ink1525.xml"/><Relationship Id="rId972" Type="http://schemas.openxmlformats.org/officeDocument/2006/relationships/image" Target="../media/image939.png"/><Relationship Id="rId1188" Type="http://schemas.openxmlformats.org/officeDocument/2006/relationships/customXml" Target="../ink/ink1740.xml"/><Relationship Id="rId197" Type="http://schemas.openxmlformats.org/officeDocument/2006/relationships/image" Target="../media/image555.png"/><Relationship Id="rId418" Type="http://schemas.openxmlformats.org/officeDocument/2006/relationships/customXml" Target="../ink/ink1351.xml"/><Relationship Id="rId625" Type="http://schemas.openxmlformats.org/officeDocument/2006/relationships/image" Target="../media/image768.png"/><Relationship Id="rId832" Type="http://schemas.openxmlformats.org/officeDocument/2006/relationships/image" Target="../media/image870.png"/><Relationship Id="rId1048" Type="http://schemas.openxmlformats.org/officeDocument/2006/relationships/customXml" Target="../ink/ink1669.xml"/><Relationship Id="rId1255" Type="http://schemas.openxmlformats.org/officeDocument/2006/relationships/image" Target="../media/image1077.png"/><Relationship Id="rId264" Type="http://schemas.openxmlformats.org/officeDocument/2006/relationships/customXml" Target="../ink/ink1274.xml"/><Relationship Id="rId471" Type="http://schemas.openxmlformats.org/officeDocument/2006/relationships/image" Target="../media/image691.png"/><Relationship Id="rId1115" Type="http://schemas.openxmlformats.org/officeDocument/2006/relationships/customXml" Target="../ink/ink1703.xml"/><Relationship Id="rId1322" Type="http://schemas.openxmlformats.org/officeDocument/2006/relationships/customXml" Target="../ink/ink1809.xml"/><Relationship Id="rId59" Type="http://schemas.openxmlformats.org/officeDocument/2006/relationships/image" Target="../media/image489.png"/><Relationship Id="rId124" Type="http://schemas.openxmlformats.org/officeDocument/2006/relationships/customXml" Target="../ink/ink1204.xml"/><Relationship Id="rId569" Type="http://schemas.openxmlformats.org/officeDocument/2006/relationships/image" Target="../media/image740.png"/><Relationship Id="rId776" Type="http://schemas.openxmlformats.org/officeDocument/2006/relationships/image" Target="../media/image843.png"/><Relationship Id="rId983" Type="http://schemas.openxmlformats.org/officeDocument/2006/relationships/customXml" Target="../ink/ink1636.xml"/><Relationship Id="rId1199" Type="http://schemas.openxmlformats.org/officeDocument/2006/relationships/image" Target="../media/image1050.png"/><Relationship Id="rId331" Type="http://schemas.openxmlformats.org/officeDocument/2006/relationships/image" Target="../media/image621.png"/><Relationship Id="rId429" Type="http://schemas.openxmlformats.org/officeDocument/2006/relationships/image" Target="../media/image670.png"/><Relationship Id="rId636" Type="http://schemas.openxmlformats.org/officeDocument/2006/relationships/customXml" Target="../ink/ink1460.xml"/><Relationship Id="rId1059" Type="http://schemas.openxmlformats.org/officeDocument/2006/relationships/image" Target="../media/image982.png"/><Relationship Id="rId1266" Type="http://schemas.openxmlformats.org/officeDocument/2006/relationships/customXml" Target="../ink/ink1780.xml"/><Relationship Id="rId843" Type="http://schemas.openxmlformats.org/officeDocument/2006/relationships/image" Target="../media/image875.png"/><Relationship Id="rId1126" Type="http://schemas.openxmlformats.org/officeDocument/2006/relationships/image" Target="../media/image1015.png"/><Relationship Id="rId275" Type="http://schemas.openxmlformats.org/officeDocument/2006/relationships/image" Target="../media/image593.png"/><Relationship Id="rId482" Type="http://schemas.openxmlformats.org/officeDocument/2006/relationships/customXml" Target="../ink/ink1383.xml"/><Relationship Id="rId703" Type="http://schemas.openxmlformats.org/officeDocument/2006/relationships/customXml" Target="../ink/ink1494.xml"/><Relationship Id="rId910" Type="http://schemas.openxmlformats.org/officeDocument/2006/relationships/customXml" Target="../ink/ink1599.xml"/><Relationship Id="rId1333" Type="http://schemas.openxmlformats.org/officeDocument/2006/relationships/image" Target="../media/image1115.png"/><Relationship Id="rId135" Type="http://schemas.openxmlformats.org/officeDocument/2006/relationships/image" Target="../media/image526.png"/><Relationship Id="rId342" Type="http://schemas.openxmlformats.org/officeDocument/2006/relationships/customXml" Target="../ink/ink1313.xml"/><Relationship Id="rId787" Type="http://schemas.openxmlformats.org/officeDocument/2006/relationships/image" Target="../media/image848.png"/><Relationship Id="rId994" Type="http://schemas.openxmlformats.org/officeDocument/2006/relationships/image" Target="../media/image950.png"/><Relationship Id="rId202" Type="http://schemas.openxmlformats.org/officeDocument/2006/relationships/customXml" Target="../ink/ink1243.xml"/><Relationship Id="rId647" Type="http://schemas.openxmlformats.org/officeDocument/2006/relationships/image" Target="../media/image779.png"/><Relationship Id="rId854" Type="http://schemas.openxmlformats.org/officeDocument/2006/relationships/customXml" Target="../ink/ink1571.xml"/><Relationship Id="rId1277" Type="http://schemas.openxmlformats.org/officeDocument/2006/relationships/image" Target="../media/image1088.png"/><Relationship Id="rId286" Type="http://schemas.openxmlformats.org/officeDocument/2006/relationships/customXml" Target="../ink/ink1285.xml"/><Relationship Id="rId493" Type="http://schemas.openxmlformats.org/officeDocument/2006/relationships/image" Target="../media/image702.png"/><Relationship Id="rId507" Type="http://schemas.openxmlformats.org/officeDocument/2006/relationships/image" Target="../media/image709.png"/><Relationship Id="rId714" Type="http://schemas.openxmlformats.org/officeDocument/2006/relationships/image" Target="../media/image812.png"/><Relationship Id="rId921" Type="http://schemas.openxmlformats.org/officeDocument/2006/relationships/image" Target="../media/image914.png"/><Relationship Id="rId1137" Type="http://schemas.openxmlformats.org/officeDocument/2006/relationships/customXml" Target="../ink/ink1714.xml"/><Relationship Id="rId1344" Type="http://schemas.openxmlformats.org/officeDocument/2006/relationships/customXml" Target="../ink/ink1820.xml"/><Relationship Id="rId50" Type="http://schemas.openxmlformats.org/officeDocument/2006/relationships/customXml" Target="../ink/ink1167.xml"/><Relationship Id="rId146" Type="http://schemas.openxmlformats.org/officeDocument/2006/relationships/customXml" Target="../ink/ink1215.xml"/><Relationship Id="rId353" Type="http://schemas.openxmlformats.org/officeDocument/2006/relationships/image" Target="../media/image632.png"/><Relationship Id="rId560" Type="http://schemas.openxmlformats.org/officeDocument/2006/relationships/customXml" Target="../ink/ink1422.xml"/><Relationship Id="rId798" Type="http://schemas.openxmlformats.org/officeDocument/2006/relationships/customXml" Target="../ink/ink1542.xml"/><Relationship Id="rId1190" Type="http://schemas.openxmlformats.org/officeDocument/2006/relationships/customXml" Target="../ink/ink1741.xml"/><Relationship Id="rId1204" Type="http://schemas.openxmlformats.org/officeDocument/2006/relationships/image" Target="../media/image1052.png"/><Relationship Id="rId213" Type="http://schemas.openxmlformats.org/officeDocument/2006/relationships/image" Target="../media/image563.png"/><Relationship Id="rId420" Type="http://schemas.openxmlformats.org/officeDocument/2006/relationships/customXml" Target="../ink/ink1352.xml"/><Relationship Id="rId658" Type="http://schemas.openxmlformats.org/officeDocument/2006/relationships/customXml" Target="../ink/ink1471.xml"/><Relationship Id="rId865" Type="http://schemas.openxmlformats.org/officeDocument/2006/relationships/image" Target="../media/image886.png"/><Relationship Id="rId1050" Type="http://schemas.openxmlformats.org/officeDocument/2006/relationships/customXml" Target="../ink/ink1670.xml"/><Relationship Id="rId1288" Type="http://schemas.openxmlformats.org/officeDocument/2006/relationships/customXml" Target="../ink/ink1792.xml"/><Relationship Id="rId297" Type="http://schemas.openxmlformats.org/officeDocument/2006/relationships/image" Target="../media/image604.png"/><Relationship Id="rId518" Type="http://schemas.openxmlformats.org/officeDocument/2006/relationships/customXml" Target="../ink/ink1401.xml"/><Relationship Id="rId725" Type="http://schemas.openxmlformats.org/officeDocument/2006/relationships/customXml" Target="../ink/ink1505.xml"/><Relationship Id="rId932" Type="http://schemas.openxmlformats.org/officeDocument/2006/relationships/customXml" Target="../ink/ink1610.xml"/><Relationship Id="rId1148" Type="http://schemas.openxmlformats.org/officeDocument/2006/relationships/image" Target="../media/image1026.png"/><Relationship Id="rId1355" Type="http://schemas.openxmlformats.org/officeDocument/2006/relationships/customXml" Target="../ink/ink1826.xml"/><Relationship Id="rId157" Type="http://schemas.openxmlformats.org/officeDocument/2006/relationships/image" Target="../media/image536.png"/><Relationship Id="rId364" Type="http://schemas.openxmlformats.org/officeDocument/2006/relationships/customXml" Target="../ink/ink1324.xml"/><Relationship Id="rId1008" Type="http://schemas.openxmlformats.org/officeDocument/2006/relationships/image" Target="../media/image957.png"/><Relationship Id="rId1215" Type="http://schemas.openxmlformats.org/officeDocument/2006/relationships/customXml" Target="../ink/ink1754.xml"/><Relationship Id="rId61" Type="http://schemas.openxmlformats.org/officeDocument/2006/relationships/image" Target="../media/image490.png"/><Relationship Id="rId571" Type="http://schemas.openxmlformats.org/officeDocument/2006/relationships/image" Target="../media/image741.png"/><Relationship Id="rId669" Type="http://schemas.openxmlformats.org/officeDocument/2006/relationships/customXml" Target="../ink/ink1477.xml"/><Relationship Id="rId876" Type="http://schemas.openxmlformats.org/officeDocument/2006/relationships/customXml" Target="../ink/ink1582.xml"/><Relationship Id="rId1299" Type="http://schemas.openxmlformats.org/officeDocument/2006/relationships/image" Target="../media/image1098.png"/><Relationship Id="rId19" Type="http://schemas.openxmlformats.org/officeDocument/2006/relationships/image" Target="../media/image469.png"/><Relationship Id="rId224" Type="http://schemas.openxmlformats.org/officeDocument/2006/relationships/customXml" Target="../ink/ink1254.xml"/><Relationship Id="rId431" Type="http://schemas.openxmlformats.org/officeDocument/2006/relationships/image" Target="../media/image671.png"/><Relationship Id="rId529" Type="http://schemas.openxmlformats.org/officeDocument/2006/relationships/image" Target="../media/image720.png"/><Relationship Id="rId736" Type="http://schemas.openxmlformats.org/officeDocument/2006/relationships/image" Target="../media/image823.png"/><Relationship Id="rId1061" Type="http://schemas.openxmlformats.org/officeDocument/2006/relationships/image" Target="../media/image983.png"/><Relationship Id="rId1159" Type="http://schemas.openxmlformats.org/officeDocument/2006/relationships/customXml" Target="../ink/ink1725.xml"/><Relationship Id="rId1366" Type="http://schemas.openxmlformats.org/officeDocument/2006/relationships/image" Target="../media/image1131.png"/><Relationship Id="rId168" Type="http://schemas.openxmlformats.org/officeDocument/2006/relationships/customXml" Target="../ink/ink1226.xml"/><Relationship Id="rId943" Type="http://schemas.openxmlformats.org/officeDocument/2006/relationships/image" Target="../media/image925.png"/><Relationship Id="rId1019" Type="http://schemas.openxmlformats.org/officeDocument/2006/relationships/customXml" Target="../ink/ink1654.xml"/><Relationship Id="rId72" Type="http://schemas.openxmlformats.org/officeDocument/2006/relationships/customXml" Target="../ink/ink1178.xml"/><Relationship Id="rId375" Type="http://schemas.openxmlformats.org/officeDocument/2006/relationships/image" Target="../media/image643.png"/><Relationship Id="rId582" Type="http://schemas.openxmlformats.org/officeDocument/2006/relationships/customXml" Target="../ink/ink1433.xml"/><Relationship Id="rId803" Type="http://schemas.openxmlformats.org/officeDocument/2006/relationships/image" Target="../media/image856.png"/><Relationship Id="rId1226" Type="http://schemas.openxmlformats.org/officeDocument/2006/relationships/customXml" Target="../ink/ink1760.xml"/><Relationship Id="rId3" Type="http://schemas.openxmlformats.org/officeDocument/2006/relationships/image" Target="../media/image461.png"/><Relationship Id="rId235" Type="http://schemas.openxmlformats.org/officeDocument/2006/relationships/image" Target="../media/image573.png"/><Relationship Id="rId442" Type="http://schemas.openxmlformats.org/officeDocument/2006/relationships/customXml" Target="../ink/ink1363.xml"/><Relationship Id="rId887" Type="http://schemas.openxmlformats.org/officeDocument/2006/relationships/image" Target="../media/image897.png"/><Relationship Id="rId1072" Type="http://schemas.openxmlformats.org/officeDocument/2006/relationships/customXml" Target="../ink/ink1681.xml"/><Relationship Id="rId302" Type="http://schemas.openxmlformats.org/officeDocument/2006/relationships/customXml" Target="../ink/ink1293.xml"/><Relationship Id="rId747" Type="http://schemas.openxmlformats.org/officeDocument/2006/relationships/customXml" Target="../ink/ink1516.xml"/><Relationship Id="rId954" Type="http://schemas.openxmlformats.org/officeDocument/2006/relationships/customXml" Target="../ink/ink1621.xml"/><Relationship Id="rId1377" Type="http://schemas.openxmlformats.org/officeDocument/2006/relationships/customXml" Target="../ink/ink1837.xml"/><Relationship Id="rId83" Type="http://schemas.openxmlformats.org/officeDocument/2006/relationships/image" Target="../media/image501.png"/><Relationship Id="rId179" Type="http://schemas.openxmlformats.org/officeDocument/2006/relationships/image" Target="../media/image546.png"/><Relationship Id="rId386" Type="http://schemas.openxmlformats.org/officeDocument/2006/relationships/customXml" Target="../ink/ink1335.xml"/><Relationship Id="rId593" Type="http://schemas.openxmlformats.org/officeDocument/2006/relationships/image" Target="../media/image752.png"/><Relationship Id="rId607" Type="http://schemas.openxmlformats.org/officeDocument/2006/relationships/image" Target="../media/image759.png"/><Relationship Id="rId814" Type="http://schemas.openxmlformats.org/officeDocument/2006/relationships/customXml" Target="../ink/ink1550.xml"/><Relationship Id="rId1237" Type="http://schemas.openxmlformats.org/officeDocument/2006/relationships/image" Target="../media/image1068.png"/><Relationship Id="rId246" Type="http://schemas.openxmlformats.org/officeDocument/2006/relationships/customXml" Target="../ink/ink1265.xml"/><Relationship Id="rId453" Type="http://schemas.openxmlformats.org/officeDocument/2006/relationships/image" Target="../media/image682.png"/><Relationship Id="rId660" Type="http://schemas.openxmlformats.org/officeDocument/2006/relationships/customXml" Target="../ink/ink1472.xml"/><Relationship Id="rId898" Type="http://schemas.openxmlformats.org/officeDocument/2006/relationships/customXml" Target="../ink/ink1593.xml"/><Relationship Id="rId1083" Type="http://schemas.openxmlformats.org/officeDocument/2006/relationships/image" Target="../media/image994.png"/><Relationship Id="rId1290" Type="http://schemas.openxmlformats.org/officeDocument/2006/relationships/customXml" Target="../ink/ink1793.xml"/><Relationship Id="rId1304" Type="http://schemas.openxmlformats.org/officeDocument/2006/relationships/customXml" Target="../ink/ink1800.xml"/><Relationship Id="rId106" Type="http://schemas.openxmlformats.org/officeDocument/2006/relationships/customXml" Target="../ink/ink1195.xml"/><Relationship Id="rId313" Type="http://schemas.openxmlformats.org/officeDocument/2006/relationships/image" Target="../media/image612.png"/><Relationship Id="rId758" Type="http://schemas.openxmlformats.org/officeDocument/2006/relationships/image" Target="../media/image834.png"/><Relationship Id="rId965" Type="http://schemas.openxmlformats.org/officeDocument/2006/relationships/customXml" Target="../ink/ink1627.xml"/><Relationship Id="rId1150" Type="http://schemas.openxmlformats.org/officeDocument/2006/relationships/image" Target="../media/image1027.png"/><Relationship Id="rId10" Type="http://schemas.openxmlformats.org/officeDocument/2006/relationships/customXml" Target="../ink/ink1147.xml"/><Relationship Id="rId94" Type="http://schemas.openxmlformats.org/officeDocument/2006/relationships/customXml" Target="../ink/ink1189.xml"/><Relationship Id="rId397" Type="http://schemas.openxmlformats.org/officeDocument/2006/relationships/image" Target="../media/image654.png"/><Relationship Id="rId520" Type="http://schemas.openxmlformats.org/officeDocument/2006/relationships/customXml" Target="../ink/ink1402.xml"/><Relationship Id="rId618" Type="http://schemas.openxmlformats.org/officeDocument/2006/relationships/customXml" Target="../ink/ink1451.xml"/><Relationship Id="rId825" Type="http://schemas.openxmlformats.org/officeDocument/2006/relationships/customXml" Target="../ink/ink1556.xml"/><Relationship Id="rId1248" Type="http://schemas.openxmlformats.org/officeDocument/2006/relationships/customXml" Target="../ink/ink1771.xml"/><Relationship Id="rId257" Type="http://schemas.openxmlformats.org/officeDocument/2006/relationships/image" Target="../media/image584.png"/><Relationship Id="rId464" Type="http://schemas.openxmlformats.org/officeDocument/2006/relationships/customXml" Target="../ink/ink1374.xml"/><Relationship Id="rId1010" Type="http://schemas.openxmlformats.org/officeDocument/2006/relationships/image" Target="../media/image958.png"/><Relationship Id="rId1094" Type="http://schemas.openxmlformats.org/officeDocument/2006/relationships/customXml" Target="../ink/ink1692.xml"/><Relationship Id="rId1108" Type="http://schemas.openxmlformats.org/officeDocument/2006/relationships/image" Target="../media/image1006.png"/><Relationship Id="rId1315" Type="http://schemas.openxmlformats.org/officeDocument/2006/relationships/image" Target="../media/image1106.png"/><Relationship Id="rId117" Type="http://schemas.openxmlformats.org/officeDocument/2006/relationships/image" Target="../media/image517.png"/><Relationship Id="rId671" Type="http://schemas.openxmlformats.org/officeDocument/2006/relationships/customXml" Target="../ink/ink1478.xml"/><Relationship Id="rId769" Type="http://schemas.openxmlformats.org/officeDocument/2006/relationships/customXml" Target="../ink/ink1527.xml"/><Relationship Id="rId976" Type="http://schemas.openxmlformats.org/officeDocument/2006/relationships/image" Target="../media/image941.png"/><Relationship Id="rId324" Type="http://schemas.openxmlformats.org/officeDocument/2006/relationships/customXml" Target="../ink/ink1304.xml"/><Relationship Id="rId531" Type="http://schemas.openxmlformats.org/officeDocument/2006/relationships/image" Target="../media/image721.png"/><Relationship Id="rId629" Type="http://schemas.openxmlformats.org/officeDocument/2006/relationships/image" Target="../media/image770.png"/><Relationship Id="rId1161" Type="http://schemas.openxmlformats.org/officeDocument/2006/relationships/customXml" Target="../ink/ink1726.xml"/><Relationship Id="rId1259" Type="http://schemas.openxmlformats.org/officeDocument/2006/relationships/image" Target="../media/image1079.png"/><Relationship Id="rId836" Type="http://schemas.openxmlformats.org/officeDocument/2006/relationships/image" Target="../media/image872.png"/><Relationship Id="rId1021" Type="http://schemas.openxmlformats.org/officeDocument/2006/relationships/customXml" Target="../ink/ink1655.xml"/><Relationship Id="rId1119" Type="http://schemas.openxmlformats.org/officeDocument/2006/relationships/customXml" Target="../ink/ink1705.xml"/><Relationship Id="rId903" Type="http://schemas.openxmlformats.org/officeDocument/2006/relationships/image" Target="../media/image905.png"/><Relationship Id="rId1326" Type="http://schemas.openxmlformats.org/officeDocument/2006/relationships/customXml" Target="../ink/ink1811.xml"/><Relationship Id="rId32" Type="http://schemas.openxmlformats.org/officeDocument/2006/relationships/customXml" Target="../ink/ink1158.xml"/><Relationship Id="rId181" Type="http://schemas.openxmlformats.org/officeDocument/2006/relationships/image" Target="../media/image547.png"/><Relationship Id="rId279" Type="http://schemas.openxmlformats.org/officeDocument/2006/relationships/image" Target="../media/image595.png"/><Relationship Id="rId486" Type="http://schemas.openxmlformats.org/officeDocument/2006/relationships/customXml" Target="../ink/ink1385.xml"/><Relationship Id="rId693" Type="http://schemas.openxmlformats.org/officeDocument/2006/relationships/customXml" Target="../ink/ink1489.xml"/><Relationship Id="rId139" Type="http://schemas.openxmlformats.org/officeDocument/2006/relationships/image" Target="../media/image528.png"/><Relationship Id="rId346" Type="http://schemas.openxmlformats.org/officeDocument/2006/relationships/customXml" Target="../ink/ink1315.xml"/><Relationship Id="rId553" Type="http://schemas.openxmlformats.org/officeDocument/2006/relationships/image" Target="../media/image732.png"/><Relationship Id="rId760" Type="http://schemas.openxmlformats.org/officeDocument/2006/relationships/image" Target="../media/image835.png"/><Relationship Id="rId998" Type="http://schemas.openxmlformats.org/officeDocument/2006/relationships/image" Target="../media/image952.png"/><Relationship Id="rId1183" Type="http://schemas.openxmlformats.org/officeDocument/2006/relationships/image" Target="../media/image1043.png"/><Relationship Id="rId206" Type="http://schemas.openxmlformats.org/officeDocument/2006/relationships/customXml" Target="../ink/ink1245.xml"/><Relationship Id="rId413" Type="http://schemas.openxmlformats.org/officeDocument/2006/relationships/image" Target="../media/image662.png"/><Relationship Id="rId858" Type="http://schemas.openxmlformats.org/officeDocument/2006/relationships/customXml" Target="../ink/ink1573.xml"/><Relationship Id="rId1043" Type="http://schemas.openxmlformats.org/officeDocument/2006/relationships/customXml" Target="../ink/ink1666.xml"/><Relationship Id="rId620" Type="http://schemas.openxmlformats.org/officeDocument/2006/relationships/customXml" Target="../ink/ink1452.xml"/><Relationship Id="rId718" Type="http://schemas.openxmlformats.org/officeDocument/2006/relationships/image" Target="../media/image814.png"/><Relationship Id="rId925" Type="http://schemas.openxmlformats.org/officeDocument/2006/relationships/image" Target="../media/image916.png"/><Relationship Id="rId1250" Type="http://schemas.openxmlformats.org/officeDocument/2006/relationships/customXml" Target="../ink/ink1772.xml"/><Relationship Id="rId1348" Type="http://schemas.openxmlformats.org/officeDocument/2006/relationships/image" Target="../media/image1122.png"/><Relationship Id="rId1110" Type="http://schemas.openxmlformats.org/officeDocument/2006/relationships/image" Target="../media/image1007.png"/><Relationship Id="rId1208" Type="http://schemas.openxmlformats.org/officeDocument/2006/relationships/image" Target="../media/image1054.png"/><Relationship Id="rId54" Type="http://schemas.openxmlformats.org/officeDocument/2006/relationships/customXml" Target="../ink/ink1169.xml"/><Relationship Id="rId270" Type="http://schemas.openxmlformats.org/officeDocument/2006/relationships/customXml" Target="../ink/ink1277.xml"/><Relationship Id="rId130" Type="http://schemas.openxmlformats.org/officeDocument/2006/relationships/customXml" Target="../ink/ink1207.xml"/><Relationship Id="rId368" Type="http://schemas.openxmlformats.org/officeDocument/2006/relationships/customXml" Target="../ink/ink1326.xml"/><Relationship Id="rId575" Type="http://schemas.openxmlformats.org/officeDocument/2006/relationships/image" Target="../media/image743.png"/><Relationship Id="rId782" Type="http://schemas.openxmlformats.org/officeDocument/2006/relationships/customXml" Target="../ink/ink1534.xml"/><Relationship Id="rId228" Type="http://schemas.openxmlformats.org/officeDocument/2006/relationships/customXml" Target="../ink/ink1256.xml"/><Relationship Id="rId435" Type="http://schemas.openxmlformats.org/officeDocument/2006/relationships/image" Target="../media/image673.png"/><Relationship Id="rId642" Type="http://schemas.openxmlformats.org/officeDocument/2006/relationships/customXml" Target="../ink/ink1463.xml"/><Relationship Id="rId1065" Type="http://schemas.openxmlformats.org/officeDocument/2006/relationships/image" Target="../media/image985.png"/><Relationship Id="rId1272" Type="http://schemas.openxmlformats.org/officeDocument/2006/relationships/customXml" Target="../ink/ink1783.xml"/><Relationship Id="rId502" Type="http://schemas.openxmlformats.org/officeDocument/2006/relationships/customXml" Target="../ink/ink1393.xml"/><Relationship Id="rId947" Type="http://schemas.openxmlformats.org/officeDocument/2006/relationships/image" Target="../media/image927.png"/><Relationship Id="rId1132" Type="http://schemas.openxmlformats.org/officeDocument/2006/relationships/image" Target="../media/image1018.png"/><Relationship Id="rId76" Type="http://schemas.openxmlformats.org/officeDocument/2006/relationships/customXml" Target="../ink/ink1180.xml"/><Relationship Id="rId807" Type="http://schemas.openxmlformats.org/officeDocument/2006/relationships/image" Target="../media/image858.png"/><Relationship Id="rId292" Type="http://schemas.openxmlformats.org/officeDocument/2006/relationships/customXml" Target="../ink/ink1288.xml"/><Relationship Id="rId597" Type="http://schemas.openxmlformats.org/officeDocument/2006/relationships/image" Target="../media/image754.png"/><Relationship Id="rId152" Type="http://schemas.openxmlformats.org/officeDocument/2006/relationships/customXml" Target="../ink/ink1218.xml"/><Relationship Id="rId457" Type="http://schemas.openxmlformats.org/officeDocument/2006/relationships/image" Target="../media/image684.png"/><Relationship Id="rId1087" Type="http://schemas.openxmlformats.org/officeDocument/2006/relationships/image" Target="../media/image996.png"/><Relationship Id="rId1294" Type="http://schemas.openxmlformats.org/officeDocument/2006/relationships/customXml" Target="../ink/ink1795.xml"/><Relationship Id="rId664" Type="http://schemas.openxmlformats.org/officeDocument/2006/relationships/image" Target="../media/image787.png"/><Relationship Id="rId871" Type="http://schemas.openxmlformats.org/officeDocument/2006/relationships/image" Target="../media/image889.png"/><Relationship Id="rId969" Type="http://schemas.openxmlformats.org/officeDocument/2006/relationships/customXml" Target="../ink/ink1629.xml"/><Relationship Id="rId317" Type="http://schemas.openxmlformats.org/officeDocument/2006/relationships/image" Target="../media/image614.png"/><Relationship Id="rId524" Type="http://schemas.openxmlformats.org/officeDocument/2006/relationships/customXml" Target="../ink/ink1404.xml"/><Relationship Id="rId731" Type="http://schemas.openxmlformats.org/officeDocument/2006/relationships/customXml" Target="../ink/ink1508.xml"/><Relationship Id="rId1154" Type="http://schemas.openxmlformats.org/officeDocument/2006/relationships/image" Target="../media/image1029.png"/><Relationship Id="rId1361" Type="http://schemas.openxmlformats.org/officeDocument/2006/relationships/customXml" Target="../ink/ink1829.xml"/><Relationship Id="rId98" Type="http://schemas.openxmlformats.org/officeDocument/2006/relationships/customXml" Target="../ink/ink1191.xml"/><Relationship Id="rId829" Type="http://schemas.openxmlformats.org/officeDocument/2006/relationships/customXml" Target="../ink/ink1558.xml"/><Relationship Id="rId1014" Type="http://schemas.openxmlformats.org/officeDocument/2006/relationships/image" Target="../media/image960.png"/><Relationship Id="rId1221" Type="http://schemas.openxmlformats.org/officeDocument/2006/relationships/customXml" Target="../ink/ink1757.xml"/><Relationship Id="rId1319" Type="http://schemas.openxmlformats.org/officeDocument/2006/relationships/image" Target="../media/image1108.png"/><Relationship Id="rId25" Type="http://schemas.openxmlformats.org/officeDocument/2006/relationships/image" Target="../media/image472.png"/><Relationship Id="rId174" Type="http://schemas.openxmlformats.org/officeDocument/2006/relationships/customXml" Target="../ink/ink1229.xml"/><Relationship Id="rId381" Type="http://schemas.openxmlformats.org/officeDocument/2006/relationships/image" Target="../media/image646.png"/><Relationship Id="rId241" Type="http://schemas.openxmlformats.org/officeDocument/2006/relationships/image" Target="../media/image576.png"/><Relationship Id="rId479" Type="http://schemas.openxmlformats.org/officeDocument/2006/relationships/image" Target="../media/image695.png"/><Relationship Id="rId686" Type="http://schemas.openxmlformats.org/officeDocument/2006/relationships/image" Target="../media/image798.png"/><Relationship Id="rId893" Type="http://schemas.openxmlformats.org/officeDocument/2006/relationships/image" Target="../media/image900.png"/><Relationship Id="rId339" Type="http://schemas.openxmlformats.org/officeDocument/2006/relationships/image" Target="../media/image625.png"/><Relationship Id="rId546" Type="http://schemas.openxmlformats.org/officeDocument/2006/relationships/customXml" Target="../ink/ink1415.xml"/><Relationship Id="rId753" Type="http://schemas.openxmlformats.org/officeDocument/2006/relationships/customXml" Target="../ink/ink1519.xml"/><Relationship Id="rId1176" Type="http://schemas.openxmlformats.org/officeDocument/2006/relationships/image" Target="../media/image1040.png"/><Relationship Id="rId101" Type="http://schemas.openxmlformats.org/officeDocument/2006/relationships/image" Target="../media/image510.png"/><Relationship Id="rId406" Type="http://schemas.openxmlformats.org/officeDocument/2006/relationships/customXml" Target="../ink/ink1345.xml"/><Relationship Id="rId960" Type="http://schemas.openxmlformats.org/officeDocument/2006/relationships/customXml" Target="../ink/ink1624.xml"/><Relationship Id="rId1036" Type="http://schemas.openxmlformats.org/officeDocument/2006/relationships/image" Target="../media/image971.png"/><Relationship Id="rId1243" Type="http://schemas.openxmlformats.org/officeDocument/2006/relationships/image" Target="../media/image1071.png"/><Relationship Id="rId613" Type="http://schemas.openxmlformats.org/officeDocument/2006/relationships/image" Target="../media/image762.png"/><Relationship Id="rId820" Type="http://schemas.openxmlformats.org/officeDocument/2006/relationships/customXml" Target="../ink/ink1553.xml"/><Relationship Id="rId918" Type="http://schemas.openxmlformats.org/officeDocument/2006/relationships/customXml" Target="../ink/ink1603.xml"/><Relationship Id="rId1103" Type="http://schemas.openxmlformats.org/officeDocument/2006/relationships/customXml" Target="../ink/ink1697.xml"/><Relationship Id="rId1310" Type="http://schemas.openxmlformats.org/officeDocument/2006/relationships/customXml" Target="../ink/ink1803.xml"/><Relationship Id="rId47" Type="http://schemas.openxmlformats.org/officeDocument/2006/relationships/image" Target="../media/image483.png"/><Relationship Id="rId196" Type="http://schemas.openxmlformats.org/officeDocument/2006/relationships/customXml" Target="../ink/ink1240.xml"/><Relationship Id="rId263" Type="http://schemas.openxmlformats.org/officeDocument/2006/relationships/image" Target="../media/image587.png"/><Relationship Id="rId470" Type="http://schemas.openxmlformats.org/officeDocument/2006/relationships/customXml" Target="../ink/ink1377.xml"/><Relationship Id="rId123" Type="http://schemas.openxmlformats.org/officeDocument/2006/relationships/image" Target="../media/image520.png"/><Relationship Id="rId330" Type="http://schemas.openxmlformats.org/officeDocument/2006/relationships/customXml" Target="../ink/ink1307.xml"/><Relationship Id="rId568" Type="http://schemas.openxmlformats.org/officeDocument/2006/relationships/customXml" Target="../ink/ink1426.xml"/><Relationship Id="rId775" Type="http://schemas.openxmlformats.org/officeDocument/2006/relationships/customXml" Target="../ink/ink1530.xml"/><Relationship Id="rId982" Type="http://schemas.openxmlformats.org/officeDocument/2006/relationships/image" Target="../media/image944.png"/><Relationship Id="rId1198" Type="http://schemas.openxmlformats.org/officeDocument/2006/relationships/customXml" Target="../ink/ink1745.xml"/><Relationship Id="rId428" Type="http://schemas.openxmlformats.org/officeDocument/2006/relationships/customXml" Target="../ink/ink1356.xml"/><Relationship Id="rId635" Type="http://schemas.openxmlformats.org/officeDocument/2006/relationships/image" Target="../media/image773.png"/><Relationship Id="rId842" Type="http://schemas.openxmlformats.org/officeDocument/2006/relationships/customXml" Target="../ink/ink1565.xml"/><Relationship Id="rId1058" Type="http://schemas.openxmlformats.org/officeDocument/2006/relationships/customXml" Target="../ink/ink1674.xml"/><Relationship Id="rId1265" Type="http://schemas.openxmlformats.org/officeDocument/2006/relationships/image" Target="../media/image1082.png"/><Relationship Id="rId702" Type="http://schemas.openxmlformats.org/officeDocument/2006/relationships/image" Target="../media/image806.png"/><Relationship Id="rId1125" Type="http://schemas.openxmlformats.org/officeDocument/2006/relationships/customXml" Target="../ink/ink1708.xml"/><Relationship Id="rId1332" Type="http://schemas.openxmlformats.org/officeDocument/2006/relationships/customXml" Target="../ink/ink1814.xml"/><Relationship Id="rId69" Type="http://schemas.openxmlformats.org/officeDocument/2006/relationships/image" Target="../media/image494.png"/><Relationship Id="rId285" Type="http://schemas.openxmlformats.org/officeDocument/2006/relationships/image" Target="../media/image598.png"/><Relationship Id="rId492" Type="http://schemas.openxmlformats.org/officeDocument/2006/relationships/customXml" Target="../ink/ink1388.xml"/><Relationship Id="rId797" Type="http://schemas.openxmlformats.org/officeDocument/2006/relationships/image" Target="../media/image853.png"/><Relationship Id="rId145" Type="http://schemas.openxmlformats.org/officeDocument/2006/relationships/image" Target="../media/image530.png"/><Relationship Id="rId352" Type="http://schemas.openxmlformats.org/officeDocument/2006/relationships/customXml" Target="../ink/ink1318.xml"/><Relationship Id="rId1287" Type="http://schemas.openxmlformats.org/officeDocument/2006/relationships/image" Target="../media/image1092.png"/><Relationship Id="rId212" Type="http://schemas.openxmlformats.org/officeDocument/2006/relationships/customXml" Target="../ink/ink1248.xml"/><Relationship Id="rId657" Type="http://schemas.openxmlformats.org/officeDocument/2006/relationships/image" Target="../media/image784.png"/><Relationship Id="rId864" Type="http://schemas.openxmlformats.org/officeDocument/2006/relationships/customXml" Target="../ink/ink1576.xml"/><Relationship Id="rId517" Type="http://schemas.openxmlformats.org/officeDocument/2006/relationships/image" Target="../media/image714.png"/><Relationship Id="rId724" Type="http://schemas.openxmlformats.org/officeDocument/2006/relationships/image" Target="../media/image817.png"/><Relationship Id="rId931" Type="http://schemas.openxmlformats.org/officeDocument/2006/relationships/image" Target="../media/image919.png"/><Relationship Id="rId1147" Type="http://schemas.openxmlformats.org/officeDocument/2006/relationships/customXml" Target="../ink/ink1719.xml"/><Relationship Id="rId1354" Type="http://schemas.openxmlformats.org/officeDocument/2006/relationships/image" Target="../media/image1125.png"/><Relationship Id="rId60" Type="http://schemas.openxmlformats.org/officeDocument/2006/relationships/customXml" Target="../ink/ink1172.xml"/><Relationship Id="rId1007" Type="http://schemas.openxmlformats.org/officeDocument/2006/relationships/customXml" Target="../ink/ink1648.xml"/><Relationship Id="rId1214" Type="http://schemas.openxmlformats.org/officeDocument/2006/relationships/image" Target="../media/image1057.png"/><Relationship Id="rId18" Type="http://schemas.openxmlformats.org/officeDocument/2006/relationships/customXml" Target="../ink/ink1151.xml"/><Relationship Id="rId167" Type="http://schemas.openxmlformats.org/officeDocument/2006/relationships/image" Target="../media/image541.png"/><Relationship Id="rId374" Type="http://schemas.openxmlformats.org/officeDocument/2006/relationships/customXml" Target="../ink/ink1329.xml"/><Relationship Id="rId581" Type="http://schemas.openxmlformats.org/officeDocument/2006/relationships/image" Target="../media/image746.png"/><Relationship Id="rId234" Type="http://schemas.openxmlformats.org/officeDocument/2006/relationships/customXml" Target="../ink/ink1259.xml"/><Relationship Id="rId679" Type="http://schemas.openxmlformats.org/officeDocument/2006/relationships/customXml" Target="../ink/ink1482.xml"/><Relationship Id="rId886" Type="http://schemas.openxmlformats.org/officeDocument/2006/relationships/customXml" Target="../ink/ink1587.xml"/><Relationship Id="rId2" Type="http://schemas.openxmlformats.org/officeDocument/2006/relationships/customXml" Target="../ink/ink1143.xml"/><Relationship Id="rId441" Type="http://schemas.openxmlformats.org/officeDocument/2006/relationships/image" Target="../media/image676.png"/><Relationship Id="rId539" Type="http://schemas.openxmlformats.org/officeDocument/2006/relationships/image" Target="../media/image725.png"/><Relationship Id="rId746" Type="http://schemas.openxmlformats.org/officeDocument/2006/relationships/image" Target="../media/image828.png"/><Relationship Id="rId1071" Type="http://schemas.openxmlformats.org/officeDocument/2006/relationships/image" Target="../media/image988.png"/><Relationship Id="rId1169" Type="http://schemas.openxmlformats.org/officeDocument/2006/relationships/customXml" Target="../ink/ink1730.xml"/><Relationship Id="rId1376" Type="http://schemas.openxmlformats.org/officeDocument/2006/relationships/image" Target="../media/image1136.png"/><Relationship Id="rId301" Type="http://schemas.openxmlformats.org/officeDocument/2006/relationships/image" Target="../media/image606.png"/><Relationship Id="rId953" Type="http://schemas.openxmlformats.org/officeDocument/2006/relationships/image" Target="../media/image930.png"/><Relationship Id="rId1029" Type="http://schemas.openxmlformats.org/officeDocument/2006/relationships/customXml" Target="../ink/ink1659.xml"/><Relationship Id="rId1236" Type="http://schemas.openxmlformats.org/officeDocument/2006/relationships/customXml" Target="../ink/ink1765.xml"/><Relationship Id="rId82" Type="http://schemas.openxmlformats.org/officeDocument/2006/relationships/customXml" Target="../ink/ink1183.xml"/><Relationship Id="rId606" Type="http://schemas.openxmlformats.org/officeDocument/2006/relationships/customXml" Target="../ink/ink1445.xml"/><Relationship Id="rId813" Type="http://schemas.openxmlformats.org/officeDocument/2006/relationships/image" Target="../media/image861.png"/><Relationship Id="rId1303" Type="http://schemas.openxmlformats.org/officeDocument/2006/relationships/image" Target="../media/image1100.png"/><Relationship Id="rId189" Type="http://schemas.openxmlformats.org/officeDocument/2006/relationships/image" Target="../media/image551.png"/><Relationship Id="rId396" Type="http://schemas.openxmlformats.org/officeDocument/2006/relationships/customXml" Target="../ink/ink1340.xml"/><Relationship Id="rId256" Type="http://schemas.openxmlformats.org/officeDocument/2006/relationships/customXml" Target="../ink/ink1270.xml"/><Relationship Id="rId463" Type="http://schemas.openxmlformats.org/officeDocument/2006/relationships/image" Target="../media/image687.png"/><Relationship Id="rId670" Type="http://schemas.openxmlformats.org/officeDocument/2006/relationships/image" Target="../media/image790.png"/><Relationship Id="rId1093" Type="http://schemas.openxmlformats.org/officeDocument/2006/relationships/image" Target="../media/image999.png"/><Relationship Id="rId116" Type="http://schemas.openxmlformats.org/officeDocument/2006/relationships/customXml" Target="../ink/ink1200.xml"/><Relationship Id="rId323" Type="http://schemas.openxmlformats.org/officeDocument/2006/relationships/image" Target="../media/image617.png"/><Relationship Id="rId530" Type="http://schemas.openxmlformats.org/officeDocument/2006/relationships/customXml" Target="../ink/ink1407.xml"/><Relationship Id="rId768" Type="http://schemas.openxmlformats.org/officeDocument/2006/relationships/image" Target="../media/image839.png"/><Relationship Id="rId975" Type="http://schemas.openxmlformats.org/officeDocument/2006/relationships/customXml" Target="../ink/ink1632.xml"/><Relationship Id="rId1160" Type="http://schemas.openxmlformats.org/officeDocument/2006/relationships/image" Target="../media/image1032.png"/><Relationship Id="rId628" Type="http://schemas.openxmlformats.org/officeDocument/2006/relationships/customXml" Target="../ink/ink1456.xml"/><Relationship Id="rId835" Type="http://schemas.openxmlformats.org/officeDocument/2006/relationships/customXml" Target="../ink/ink1561.xml"/><Relationship Id="rId1258" Type="http://schemas.openxmlformats.org/officeDocument/2006/relationships/customXml" Target="../ink/ink1776.xml"/><Relationship Id="rId1020" Type="http://schemas.openxmlformats.org/officeDocument/2006/relationships/image" Target="../media/image963.png"/><Relationship Id="rId1118" Type="http://schemas.openxmlformats.org/officeDocument/2006/relationships/image" Target="../media/image1011.png"/><Relationship Id="rId1325" Type="http://schemas.openxmlformats.org/officeDocument/2006/relationships/image" Target="../media/image1111.png"/><Relationship Id="rId902" Type="http://schemas.openxmlformats.org/officeDocument/2006/relationships/customXml" Target="../ink/ink1595.xml"/><Relationship Id="rId31" Type="http://schemas.openxmlformats.org/officeDocument/2006/relationships/image" Target="../media/image475.png"/><Relationship Id="rId180" Type="http://schemas.openxmlformats.org/officeDocument/2006/relationships/customXml" Target="../ink/ink1232.xml"/><Relationship Id="rId278" Type="http://schemas.openxmlformats.org/officeDocument/2006/relationships/customXml" Target="../ink/ink1281.xml"/><Relationship Id="rId485" Type="http://schemas.openxmlformats.org/officeDocument/2006/relationships/image" Target="../media/image698.png"/><Relationship Id="rId692" Type="http://schemas.openxmlformats.org/officeDocument/2006/relationships/image" Target="../media/image801.png"/><Relationship Id="rId138" Type="http://schemas.openxmlformats.org/officeDocument/2006/relationships/customXml" Target="../ink/ink1211.xml"/><Relationship Id="rId345" Type="http://schemas.openxmlformats.org/officeDocument/2006/relationships/image" Target="../media/image628.png"/><Relationship Id="rId552" Type="http://schemas.openxmlformats.org/officeDocument/2006/relationships/customXml" Target="../ink/ink1418.xml"/><Relationship Id="rId997" Type="http://schemas.openxmlformats.org/officeDocument/2006/relationships/customXml" Target="../ink/ink1643.xml"/><Relationship Id="rId1182" Type="http://schemas.openxmlformats.org/officeDocument/2006/relationships/customXml" Target="../ink/ink1737.xml"/><Relationship Id="rId205" Type="http://schemas.openxmlformats.org/officeDocument/2006/relationships/image" Target="../media/image559.png"/><Relationship Id="rId412" Type="http://schemas.openxmlformats.org/officeDocument/2006/relationships/customXml" Target="../ink/ink1348.xml"/><Relationship Id="rId857" Type="http://schemas.openxmlformats.org/officeDocument/2006/relationships/image" Target="../media/image882.png"/><Relationship Id="rId1042" Type="http://schemas.openxmlformats.org/officeDocument/2006/relationships/image" Target="../media/image974.png"/><Relationship Id="rId717" Type="http://schemas.openxmlformats.org/officeDocument/2006/relationships/customXml" Target="../ink/ink1501.xml"/><Relationship Id="rId924" Type="http://schemas.openxmlformats.org/officeDocument/2006/relationships/customXml" Target="../ink/ink1606.xml"/><Relationship Id="rId1347" Type="http://schemas.openxmlformats.org/officeDocument/2006/relationships/customXml" Target="../ink/ink1822.xml"/><Relationship Id="rId53" Type="http://schemas.openxmlformats.org/officeDocument/2006/relationships/image" Target="../media/image486.png"/><Relationship Id="rId1207" Type="http://schemas.openxmlformats.org/officeDocument/2006/relationships/customXml" Target="../ink/ink1750.xml"/><Relationship Id="rId367" Type="http://schemas.openxmlformats.org/officeDocument/2006/relationships/image" Target="../media/image639.png"/><Relationship Id="rId574" Type="http://schemas.openxmlformats.org/officeDocument/2006/relationships/customXml" Target="../ink/ink1429.xml"/><Relationship Id="rId227" Type="http://schemas.openxmlformats.org/officeDocument/2006/relationships/image" Target="../media/image569.png"/><Relationship Id="rId781" Type="http://schemas.openxmlformats.org/officeDocument/2006/relationships/image" Target="../media/image845.png"/><Relationship Id="rId879" Type="http://schemas.openxmlformats.org/officeDocument/2006/relationships/image" Target="../media/image893.png"/><Relationship Id="rId434" Type="http://schemas.openxmlformats.org/officeDocument/2006/relationships/customXml" Target="../ink/ink1359.xml"/><Relationship Id="rId641" Type="http://schemas.openxmlformats.org/officeDocument/2006/relationships/image" Target="../media/image776.png"/><Relationship Id="rId739" Type="http://schemas.openxmlformats.org/officeDocument/2006/relationships/customXml" Target="../ink/ink1512.xml"/><Relationship Id="rId1064" Type="http://schemas.openxmlformats.org/officeDocument/2006/relationships/customXml" Target="../ink/ink1677.xml"/><Relationship Id="rId1271" Type="http://schemas.openxmlformats.org/officeDocument/2006/relationships/image" Target="../media/image1085.png"/><Relationship Id="rId1369" Type="http://schemas.openxmlformats.org/officeDocument/2006/relationships/customXml" Target="../ink/ink1833.xml"/><Relationship Id="rId501" Type="http://schemas.openxmlformats.org/officeDocument/2006/relationships/image" Target="../media/image706.png"/><Relationship Id="rId946" Type="http://schemas.openxmlformats.org/officeDocument/2006/relationships/customXml" Target="../ink/ink1617.xml"/><Relationship Id="rId1131" Type="http://schemas.openxmlformats.org/officeDocument/2006/relationships/customXml" Target="../ink/ink1711.xml"/><Relationship Id="rId1229" Type="http://schemas.openxmlformats.org/officeDocument/2006/relationships/image" Target="../media/image1064.png"/><Relationship Id="rId75" Type="http://schemas.openxmlformats.org/officeDocument/2006/relationships/image" Target="../media/image497.png"/><Relationship Id="rId806" Type="http://schemas.openxmlformats.org/officeDocument/2006/relationships/customXml" Target="../ink/ink1546.xml"/><Relationship Id="rId291" Type="http://schemas.openxmlformats.org/officeDocument/2006/relationships/image" Target="../media/image601.png"/><Relationship Id="rId151" Type="http://schemas.openxmlformats.org/officeDocument/2006/relationships/image" Target="../media/image533.png"/><Relationship Id="rId389" Type="http://schemas.openxmlformats.org/officeDocument/2006/relationships/image" Target="../media/image650.png"/><Relationship Id="rId596" Type="http://schemas.openxmlformats.org/officeDocument/2006/relationships/customXml" Target="../ink/ink1440.xml"/><Relationship Id="rId249" Type="http://schemas.openxmlformats.org/officeDocument/2006/relationships/image" Target="../media/image580.png"/><Relationship Id="rId456" Type="http://schemas.openxmlformats.org/officeDocument/2006/relationships/customXml" Target="../ink/ink1370.xml"/><Relationship Id="rId663" Type="http://schemas.openxmlformats.org/officeDocument/2006/relationships/customXml" Target="../ink/ink1474.xml"/><Relationship Id="rId870" Type="http://schemas.openxmlformats.org/officeDocument/2006/relationships/customXml" Target="../ink/ink1579.xml"/><Relationship Id="rId1086" Type="http://schemas.openxmlformats.org/officeDocument/2006/relationships/customXml" Target="../ink/ink1688.xml"/><Relationship Id="rId1293" Type="http://schemas.openxmlformats.org/officeDocument/2006/relationships/image" Target="../media/image1095.png"/><Relationship Id="rId109" Type="http://schemas.openxmlformats.org/officeDocument/2006/relationships/image" Target="../media/image514.png"/><Relationship Id="rId316" Type="http://schemas.openxmlformats.org/officeDocument/2006/relationships/customXml" Target="../ink/ink1300.xml"/><Relationship Id="rId523" Type="http://schemas.openxmlformats.org/officeDocument/2006/relationships/image" Target="../media/image717.png"/><Relationship Id="rId968" Type="http://schemas.openxmlformats.org/officeDocument/2006/relationships/image" Target="../media/image937.png"/><Relationship Id="rId1153" Type="http://schemas.openxmlformats.org/officeDocument/2006/relationships/customXml" Target="../ink/ink1722.xml"/><Relationship Id="rId97" Type="http://schemas.openxmlformats.org/officeDocument/2006/relationships/image" Target="../media/image508.png"/><Relationship Id="rId730" Type="http://schemas.openxmlformats.org/officeDocument/2006/relationships/image" Target="../media/image820.png"/><Relationship Id="rId828" Type="http://schemas.openxmlformats.org/officeDocument/2006/relationships/image" Target="../media/image868.png"/><Relationship Id="rId1013" Type="http://schemas.openxmlformats.org/officeDocument/2006/relationships/customXml" Target="../ink/ink1651.xml"/><Relationship Id="rId1360" Type="http://schemas.openxmlformats.org/officeDocument/2006/relationships/image" Target="../media/image1128.png"/><Relationship Id="rId1220" Type="http://schemas.openxmlformats.org/officeDocument/2006/relationships/image" Target="../media/image1060.png"/><Relationship Id="rId1318" Type="http://schemas.openxmlformats.org/officeDocument/2006/relationships/customXml" Target="../ink/ink1807.xml"/><Relationship Id="rId24" Type="http://schemas.openxmlformats.org/officeDocument/2006/relationships/customXml" Target="../ink/ink1154.xml"/><Relationship Id="rId173" Type="http://schemas.openxmlformats.org/officeDocument/2006/relationships/image" Target="../media/image544.png"/><Relationship Id="rId380" Type="http://schemas.openxmlformats.org/officeDocument/2006/relationships/customXml" Target="../ink/ink1332.xml"/><Relationship Id="rId240" Type="http://schemas.openxmlformats.org/officeDocument/2006/relationships/customXml" Target="../ink/ink1262.xml"/><Relationship Id="rId478" Type="http://schemas.openxmlformats.org/officeDocument/2006/relationships/customXml" Target="../ink/ink1381.xml"/><Relationship Id="rId685" Type="http://schemas.openxmlformats.org/officeDocument/2006/relationships/customXml" Target="../ink/ink1485.xml"/><Relationship Id="rId892" Type="http://schemas.openxmlformats.org/officeDocument/2006/relationships/customXml" Target="../ink/ink1590.xml"/><Relationship Id="rId100" Type="http://schemas.openxmlformats.org/officeDocument/2006/relationships/customXml" Target="../ink/ink1192.xml"/><Relationship Id="rId338" Type="http://schemas.openxmlformats.org/officeDocument/2006/relationships/customXml" Target="../ink/ink1311.xml"/><Relationship Id="rId545" Type="http://schemas.openxmlformats.org/officeDocument/2006/relationships/image" Target="../media/image728.png"/><Relationship Id="rId752" Type="http://schemas.openxmlformats.org/officeDocument/2006/relationships/image" Target="../media/image831.png"/><Relationship Id="rId1175" Type="http://schemas.openxmlformats.org/officeDocument/2006/relationships/customXml" Target="../ink/ink1733.xml"/><Relationship Id="rId405" Type="http://schemas.openxmlformats.org/officeDocument/2006/relationships/image" Target="../media/image658.png"/><Relationship Id="rId612" Type="http://schemas.openxmlformats.org/officeDocument/2006/relationships/customXml" Target="../ink/ink1448.xml"/><Relationship Id="rId1035" Type="http://schemas.openxmlformats.org/officeDocument/2006/relationships/customXml" Target="../ink/ink1662.xml"/><Relationship Id="rId1242" Type="http://schemas.openxmlformats.org/officeDocument/2006/relationships/customXml" Target="../ink/ink176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40.xml"/><Relationship Id="rId13" Type="http://schemas.openxmlformats.org/officeDocument/2006/relationships/image" Target="../media/image1143.png"/><Relationship Id="rId3" Type="http://schemas.openxmlformats.org/officeDocument/2006/relationships/image" Target="../media/image20.wmf"/><Relationship Id="rId7" Type="http://schemas.openxmlformats.org/officeDocument/2006/relationships/image" Target="../media/image1140.png"/><Relationship Id="rId12" Type="http://schemas.openxmlformats.org/officeDocument/2006/relationships/customXml" Target="../ink/ink1842.xml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839.xml"/><Relationship Id="rId11" Type="http://schemas.openxmlformats.org/officeDocument/2006/relationships/image" Target="../media/image1142.png"/><Relationship Id="rId5" Type="http://schemas.openxmlformats.org/officeDocument/2006/relationships/image" Target="../media/image1139.png"/><Relationship Id="rId10" Type="http://schemas.openxmlformats.org/officeDocument/2006/relationships/customXml" Target="../ink/ink1841.xml"/><Relationship Id="rId4" Type="http://schemas.openxmlformats.org/officeDocument/2006/relationships/customXml" Target="../ink/ink1838.xml"/><Relationship Id="rId9" Type="http://schemas.openxmlformats.org/officeDocument/2006/relationships/image" Target="../media/image1141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1.png"/><Relationship Id="rId299" Type="http://schemas.openxmlformats.org/officeDocument/2006/relationships/customXml" Target="../ink/ink1992.xml"/><Relationship Id="rId21" Type="http://schemas.openxmlformats.org/officeDocument/2006/relationships/image" Target="../media/image1153.png"/><Relationship Id="rId63" Type="http://schemas.openxmlformats.org/officeDocument/2006/relationships/image" Target="../media/image1173.png"/><Relationship Id="rId159" Type="http://schemas.openxmlformats.org/officeDocument/2006/relationships/image" Target="../media/image1222.png"/><Relationship Id="rId324" Type="http://schemas.openxmlformats.org/officeDocument/2006/relationships/image" Target="../media/image1287.png"/><Relationship Id="rId170" Type="http://schemas.openxmlformats.org/officeDocument/2006/relationships/customXml" Target="../ink/ink1927.xml"/><Relationship Id="rId226" Type="http://schemas.openxmlformats.org/officeDocument/2006/relationships/image" Target="../media/image91.png"/><Relationship Id="rId268" Type="http://schemas.openxmlformats.org/officeDocument/2006/relationships/image" Target="../media/image1259.png"/><Relationship Id="rId32" Type="http://schemas.openxmlformats.org/officeDocument/2006/relationships/customXml" Target="../ink/ink1858.xml"/><Relationship Id="rId74" Type="http://schemas.openxmlformats.org/officeDocument/2006/relationships/customXml" Target="../ink/ink1879.xml"/><Relationship Id="rId128" Type="http://schemas.openxmlformats.org/officeDocument/2006/relationships/customXml" Target="../ink/ink1906.xml"/><Relationship Id="rId335" Type="http://schemas.openxmlformats.org/officeDocument/2006/relationships/customXml" Target="../ink/ink2010.xml"/><Relationship Id="rId5" Type="http://schemas.openxmlformats.org/officeDocument/2006/relationships/image" Target="../media/image1145.png"/><Relationship Id="rId181" Type="http://schemas.openxmlformats.org/officeDocument/2006/relationships/image" Target="../media/image1233.png"/><Relationship Id="rId237" Type="http://schemas.openxmlformats.org/officeDocument/2006/relationships/customXml" Target="../ink/ink1961.xml"/><Relationship Id="rId279" Type="http://schemas.openxmlformats.org/officeDocument/2006/relationships/customXml" Target="../ink/ink1982.xml"/><Relationship Id="rId43" Type="http://schemas.openxmlformats.org/officeDocument/2006/relationships/image" Target="../media/image1163.png"/><Relationship Id="rId139" Type="http://schemas.openxmlformats.org/officeDocument/2006/relationships/image" Target="../media/image1212.png"/><Relationship Id="rId290" Type="http://schemas.openxmlformats.org/officeDocument/2006/relationships/image" Target="../media/image1270.png"/><Relationship Id="rId304" Type="http://schemas.openxmlformats.org/officeDocument/2006/relationships/image" Target="../media/image1277.png"/><Relationship Id="rId85" Type="http://schemas.openxmlformats.org/officeDocument/2006/relationships/image" Target="../media/image1185.png"/><Relationship Id="rId150" Type="http://schemas.openxmlformats.org/officeDocument/2006/relationships/customXml" Target="../ink/ink1917.xml"/><Relationship Id="rId192" Type="http://schemas.openxmlformats.org/officeDocument/2006/relationships/customXml" Target="../ink/ink1938.xml"/><Relationship Id="rId206" Type="http://schemas.openxmlformats.org/officeDocument/2006/relationships/customXml" Target="../ink/ink1945.xml"/><Relationship Id="rId248" Type="http://schemas.openxmlformats.org/officeDocument/2006/relationships/image" Target="../media/image455.png"/><Relationship Id="rId12" Type="http://schemas.openxmlformats.org/officeDocument/2006/relationships/customXml" Target="../ink/ink1848.xml"/><Relationship Id="rId108" Type="http://schemas.openxmlformats.org/officeDocument/2006/relationships/customXml" Target="../ink/ink1896.xml"/><Relationship Id="rId315" Type="http://schemas.openxmlformats.org/officeDocument/2006/relationships/customXml" Target="../ink/ink2000.xml"/><Relationship Id="rId54" Type="http://schemas.openxmlformats.org/officeDocument/2006/relationships/customXml" Target="../ink/ink1869.xml"/><Relationship Id="rId96" Type="http://schemas.openxmlformats.org/officeDocument/2006/relationships/customXml" Target="../ink/ink1890.xml"/><Relationship Id="rId161" Type="http://schemas.openxmlformats.org/officeDocument/2006/relationships/image" Target="../media/image1223.png"/><Relationship Id="rId217" Type="http://schemas.openxmlformats.org/officeDocument/2006/relationships/image" Target="../media/image87.png"/><Relationship Id="rId259" Type="http://schemas.openxmlformats.org/officeDocument/2006/relationships/customXml" Target="../ink/ink1972.xml"/><Relationship Id="rId23" Type="http://schemas.openxmlformats.org/officeDocument/2006/relationships/image" Target="../media/image1154.png"/><Relationship Id="rId119" Type="http://schemas.openxmlformats.org/officeDocument/2006/relationships/image" Target="../media/image1202.png"/><Relationship Id="rId270" Type="http://schemas.openxmlformats.org/officeDocument/2006/relationships/image" Target="../media/image1260.png"/><Relationship Id="rId326" Type="http://schemas.openxmlformats.org/officeDocument/2006/relationships/image" Target="../media/image1288.png"/><Relationship Id="rId65" Type="http://schemas.openxmlformats.org/officeDocument/2006/relationships/image" Target="../media/image1174.png"/><Relationship Id="rId130" Type="http://schemas.openxmlformats.org/officeDocument/2006/relationships/customXml" Target="../ink/ink1907.xml"/><Relationship Id="rId172" Type="http://schemas.openxmlformats.org/officeDocument/2006/relationships/customXml" Target="../ink/ink1928.xml"/><Relationship Id="rId228" Type="http://schemas.openxmlformats.org/officeDocument/2006/relationships/image" Target="../media/image92.png"/><Relationship Id="rId281" Type="http://schemas.openxmlformats.org/officeDocument/2006/relationships/customXml" Target="../ink/ink1983.xml"/><Relationship Id="rId337" Type="http://schemas.openxmlformats.org/officeDocument/2006/relationships/customXml" Target="../ink/ink2011.xml"/><Relationship Id="rId34" Type="http://schemas.openxmlformats.org/officeDocument/2006/relationships/customXml" Target="../ink/ink1859.xml"/><Relationship Id="rId76" Type="http://schemas.openxmlformats.org/officeDocument/2006/relationships/customXml" Target="../ink/ink1880.xml"/><Relationship Id="rId141" Type="http://schemas.openxmlformats.org/officeDocument/2006/relationships/image" Target="../media/image1213.png"/><Relationship Id="rId7" Type="http://schemas.openxmlformats.org/officeDocument/2006/relationships/image" Target="../media/image1146.png"/><Relationship Id="rId183" Type="http://schemas.openxmlformats.org/officeDocument/2006/relationships/image" Target="../media/image1234.png"/><Relationship Id="rId239" Type="http://schemas.openxmlformats.org/officeDocument/2006/relationships/customXml" Target="../ink/ink1962.xml"/><Relationship Id="rId250" Type="http://schemas.openxmlformats.org/officeDocument/2006/relationships/image" Target="../media/image1138.png"/><Relationship Id="rId292" Type="http://schemas.openxmlformats.org/officeDocument/2006/relationships/image" Target="../media/image1271.png"/><Relationship Id="rId306" Type="http://schemas.openxmlformats.org/officeDocument/2006/relationships/image" Target="../media/image1278.png"/><Relationship Id="rId45" Type="http://schemas.openxmlformats.org/officeDocument/2006/relationships/image" Target="../media/image1164.png"/><Relationship Id="rId87" Type="http://schemas.openxmlformats.org/officeDocument/2006/relationships/image" Target="../media/image1186.png"/><Relationship Id="rId110" Type="http://schemas.openxmlformats.org/officeDocument/2006/relationships/customXml" Target="../ink/ink1897.xml"/><Relationship Id="rId152" Type="http://schemas.openxmlformats.org/officeDocument/2006/relationships/customXml" Target="../ink/ink1918.xml"/><Relationship Id="rId194" Type="http://schemas.openxmlformats.org/officeDocument/2006/relationships/customXml" Target="../ink/ink1939.xml"/><Relationship Id="rId208" Type="http://schemas.openxmlformats.org/officeDocument/2006/relationships/customXml" Target="../ink/ink1946.xml"/><Relationship Id="rId240" Type="http://schemas.openxmlformats.org/officeDocument/2006/relationships/image" Target="../media/image117.png"/><Relationship Id="rId261" Type="http://schemas.openxmlformats.org/officeDocument/2006/relationships/customXml" Target="../ink/ink1973.xml"/><Relationship Id="rId14" Type="http://schemas.openxmlformats.org/officeDocument/2006/relationships/customXml" Target="../ink/ink1849.xml"/><Relationship Id="rId35" Type="http://schemas.openxmlformats.org/officeDocument/2006/relationships/image" Target="../media/image1160.png"/><Relationship Id="rId56" Type="http://schemas.openxmlformats.org/officeDocument/2006/relationships/customXml" Target="../ink/ink1870.xml"/><Relationship Id="rId77" Type="http://schemas.openxmlformats.org/officeDocument/2006/relationships/image" Target="../media/image1181.png"/><Relationship Id="rId100" Type="http://schemas.openxmlformats.org/officeDocument/2006/relationships/customXml" Target="../ink/ink1892.xml"/><Relationship Id="rId282" Type="http://schemas.openxmlformats.org/officeDocument/2006/relationships/image" Target="../media/image1266.png"/><Relationship Id="rId317" Type="http://schemas.openxmlformats.org/officeDocument/2006/relationships/customXml" Target="../ink/ink2001.xml"/><Relationship Id="rId338" Type="http://schemas.openxmlformats.org/officeDocument/2006/relationships/image" Target="../media/image1294.png"/><Relationship Id="rId8" Type="http://schemas.openxmlformats.org/officeDocument/2006/relationships/customXml" Target="../ink/ink1846.xml"/><Relationship Id="rId98" Type="http://schemas.openxmlformats.org/officeDocument/2006/relationships/customXml" Target="../ink/ink1891.xml"/><Relationship Id="rId121" Type="http://schemas.openxmlformats.org/officeDocument/2006/relationships/image" Target="../media/image1203.png"/><Relationship Id="rId142" Type="http://schemas.openxmlformats.org/officeDocument/2006/relationships/customXml" Target="../ink/ink1913.xml"/><Relationship Id="rId163" Type="http://schemas.openxmlformats.org/officeDocument/2006/relationships/image" Target="../media/image1224.png"/><Relationship Id="rId184" Type="http://schemas.openxmlformats.org/officeDocument/2006/relationships/customXml" Target="../ink/ink1934.xml"/><Relationship Id="rId219" Type="http://schemas.openxmlformats.org/officeDocument/2006/relationships/customXml" Target="../ink/ink1952.xml"/><Relationship Id="rId230" Type="http://schemas.openxmlformats.org/officeDocument/2006/relationships/image" Target="../media/image93.png"/><Relationship Id="rId251" Type="http://schemas.openxmlformats.org/officeDocument/2006/relationships/customXml" Target="../ink/ink1968.xml"/><Relationship Id="rId25" Type="http://schemas.openxmlformats.org/officeDocument/2006/relationships/image" Target="../media/image1155.png"/><Relationship Id="rId46" Type="http://schemas.openxmlformats.org/officeDocument/2006/relationships/customXml" Target="../ink/ink1865.xml"/><Relationship Id="rId67" Type="http://schemas.openxmlformats.org/officeDocument/2006/relationships/image" Target="../media/image1176.png"/><Relationship Id="rId272" Type="http://schemas.openxmlformats.org/officeDocument/2006/relationships/image" Target="../media/image1261.png"/><Relationship Id="rId293" Type="http://schemas.openxmlformats.org/officeDocument/2006/relationships/customXml" Target="../ink/ink1989.xml"/><Relationship Id="rId307" Type="http://schemas.openxmlformats.org/officeDocument/2006/relationships/customXml" Target="../ink/ink1996.xml"/><Relationship Id="rId328" Type="http://schemas.openxmlformats.org/officeDocument/2006/relationships/image" Target="../media/image1289.png"/><Relationship Id="rId88" Type="http://schemas.openxmlformats.org/officeDocument/2006/relationships/customXml" Target="../ink/ink1886.xml"/><Relationship Id="rId111" Type="http://schemas.openxmlformats.org/officeDocument/2006/relationships/image" Target="../media/image1198.png"/><Relationship Id="rId132" Type="http://schemas.openxmlformats.org/officeDocument/2006/relationships/customXml" Target="../ink/ink1908.xml"/><Relationship Id="rId153" Type="http://schemas.openxmlformats.org/officeDocument/2006/relationships/image" Target="../media/image1219.png"/><Relationship Id="rId174" Type="http://schemas.openxmlformats.org/officeDocument/2006/relationships/customXml" Target="../ink/ink1929.xml"/><Relationship Id="rId195" Type="http://schemas.openxmlformats.org/officeDocument/2006/relationships/image" Target="../media/image1241.png"/><Relationship Id="rId209" Type="http://schemas.openxmlformats.org/officeDocument/2006/relationships/image" Target="../media/image1248.png"/><Relationship Id="rId220" Type="http://schemas.openxmlformats.org/officeDocument/2006/relationships/image" Target="../media/image88.png"/><Relationship Id="rId241" Type="http://schemas.openxmlformats.org/officeDocument/2006/relationships/customXml" Target="../ink/ink1963.xml"/><Relationship Id="rId15" Type="http://schemas.openxmlformats.org/officeDocument/2006/relationships/image" Target="../media/image1150.png"/><Relationship Id="rId36" Type="http://schemas.openxmlformats.org/officeDocument/2006/relationships/customXml" Target="../ink/ink1860.xml"/><Relationship Id="rId57" Type="http://schemas.openxmlformats.org/officeDocument/2006/relationships/image" Target="../media/image1170.png"/><Relationship Id="rId262" Type="http://schemas.openxmlformats.org/officeDocument/2006/relationships/image" Target="../media/image1256.png"/><Relationship Id="rId283" Type="http://schemas.openxmlformats.org/officeDocument/2006/relationships/customXml" Target="../ink/ink1984.xml"/><Relationship Id="rId318" Type="http://schemas.openxmlformats.org/officeDocument/2006/relationships/image" Target="../media/image1284.png"/><Relationship Id="rId339" Type="http://schemas.openxmlformats.org/officeDocument/2006/relationships/customXml" Target="../ink/ink2012.xml"/><Relationship Id="rId78" Type="http://schemas.openxmlformats.org/officeDocument/2006/relationships/customXml" Target="../ink/ink1881.xml"/><Relationship Id="rId99" Type="http://schemas.openxmlformats.org/officeDocument/2006/relationships/image" Target="../media/image1192.png"/><Relationship Id="rId101" Type="http://schemas.openxmlformats.org/officeDocument/2006/relationships/image" Target="../media/image1193.png"/><Relationship Id="rId122" Type="http://schemas.openxmlformats.org/officeDocument/2006/relationships/customXml" Target="../ink/ink1903.xml"/><Relationship Id="rId143" Type="http://schemas.openxmlformats.org/officeDocument/2006/relationships/image" Target="../media/image1214.png"/><Relationship Id="rId164" Type="http://schemas.openxmlformats.org/officeDocument/2006/relationships/customXml" Target="../ink/ink1924.xml"/><Relationship Id="rId185" Type="http://schemas.openxmlformats.org/officeDocument/2006/relationships/image" Target="../media/image1235.png"/><Relationship Id="rId9" Type="http://schemas.openxmlformats.org/officeDocument/2006/relationships/image" Target="../media/image1147.png"/><Relationship Id="rId210" Type="http://schemas.openxmlformats.org/officeDocument/2006/relationships/customXml" Target="../ink/ink1947.xml"/><Relationship Id="rId26" Type="http://schemas.openxmlformats.org/officeDocument/2006/relationships/customXml" Target="../ink/ink1855.xml"/><Relationship Id="rId231" Type="http://schemas.openxmlformats.org/officeDocument/2006/relationships/customXml" Target="../ink/ink1958.xml"/><Relationship Id="rId252" Type="http://schemas.openxmlformats.org/officeDocument/2006/relationships/image" Target="../media/image1251.png"/><Relationship Id="rId273" Type="http://schemas.openxmlformats.org/officeDocument/2006/relationships/customXml" Target="../ink/ink1979.xml"/><Relationship Id="rId294" Type="http://schemas.openxmlformats.org/officeDocument/2006/relationships/image" Target="../media/image1272.png"/><Relationship Id="rId308" Type="http://schemas.openxmlformats.org/officeDocument/2006/relationships/image" Target="../media/image1279.png"/><Relationship Id="rId329" Type="http://schemas.openxmlformats.org/officeDocument/2006/relationships/customXml" Target="../ink/ink2007.xml"/><Relationship Id="rId47" Type="http://schemas.openxmlformats.org/officeDocument/2006/relationships/image" Target="../media/image1165.png"/><Relationship Id="rId68" Type="http://schemas.openxmlformats.org/officeDocument/2006/relationships/customXml" Target="../ink/ink1876.xml"/><Relationship Id="rId89" Type="http://schemas.openxmlformats.org/officeDocument/2006/relationships/image" Target="../media/image1187.png"/><Relationship Id="rId112" Type="http://schemas.openxmlformats.org/officeDocument/2006/relationships/customXml" Target="../ink/ink1898.xml"/><Relationship Id="rId133" Type="http://schemas.openxmlformats.org/officeDocument/2006/relationships/image" Target="../media/image1209.png"/><Relationship Id="rId154" Type="http://schemas.openxmlformats.org/officeDocument/2006/relationships/customXml" Target="../ink/ink1919.xml"/><Relationship Id="rId175" Type="http://schemas.openxmlformats.org/officeDocument/2006/relationships/image" Target="../media/image1230.png"/><Relationship Id="rId340" Type="http://schemas.openxmlformats.org/officeDocument/2006/relationships/image" Target="../media/image1295.png"/><Relationship Id="rId196" Type="http://schemas.openxmlformats.org/officeDocument/2006/relationships/customXml" Target="../ink/ink1940.xml"/><Relationship Id="rId200" Type="http://schemas.openxmlformats.org/officeDocument/2006/relationships/customXml" Target="../ink/ink1942.xml"/><Relationship Id="rId16" Type="http://schemas.openxmlformats.org/officeDocument/2006/relationships/customXml" Target="../ink/ink1850.xml"/><Relationship Id="rId221" Type="http://schemas.openxmlformats.org/officeDocument/2006/relationships/customXml" Target="../ink/ink1953.xml"/><Relationship Id="rId242" Type="http://schemas.openxmlformats.org/officeDocument/2006/relationships/image" Target="../media/image118.png"/><Relationship Id="rId263" Type="http://schemas.openxmlformats.org/officeDocument/2006/relationships/customXml" Target="../ink/ink1974.xml"/><Relationship Id="rId284" Type="http://schemas.openxmlformats.org/officeDocument/2006/relationships/image" Target="../media/image1267.png"/><Relationship Id="rId319" Type="http://schemas.openxmlformats.org/officeDocument/2006/relationships/customXml" Target="../ink/ink2002.xml"/><Relationship Id="rId37" Type="http://schemas.openxmlformats.org/officeDocument/2006/relationships/image" Target="../media/image312.png"/><Relationship Id="rId58" Type="http://schemas.openxmlformats.org/officeDocument/2006/relationships/customXml" Target="../ink/ink1871.xml"/><Relationship Id="rId79" Type="http://schemas.openxmlformats.org/officeDocument/2006/relationships/image" Target="../media/image1182.png"/><Relationship Id="rId102" Type="http://schemas.openxmlformats.org/officeDocument/2006/relationships/customXml" Target="../ink/ink1893.xml"/><Relationship Id="rId123" Type="http://schemas.openxmlformats.org/officeDocument/2006/relationships/image" Target="../media/image1204.png"/><Relationship Id="rId144" Type="http://schemas.openxmlformats.org/officeDocument/2006/relationships/customXml" Target="../ink/ink1914.xml"/><Relationship Id="rId330" Type="http://schemas.openxmlformats.org/officeDocument/2006/relationships/image" Target="../media/image1290.png"/><Relationship Id="rId90" Type="http://schemas.openxmlformats.org/officeDocument/2006/relationships/customXml" Target="../ink/ink1887.xml"/><Relationship Id="rId165" Type="http://schemas.openxmlformats.org/officeDocument/2006/relationships/image" Target="../media/image1225.png"/><Relationship Id="rId186" Type="http://schemas.openxmlformats.org/officeDocument/2006/relationships/customXml" Target="../ink/ink1935.xml"/><Relationship Id="rId211" Type="http://schemas.openxmlformats.org/officeDocument/2006/relationships/image" Target="../media/image1249.png"/><Relationship Id="rId232" Type="http://schemas.openxmlformats.org/officeDocument/2006/relationships/image" Target="../media/image94.png"/><Relationship Id="rId253" Type="http://schemas.openxmlformats.org/officeDocument/2006/relationships/customXml" Target="../ink/ink1969.xml"/><Relationship Id="rId274" Type="http://schemas.openxmlformats.org/officeDocument/2006/relationships/image" Target="../media/image1262.png"/><Relationship Id="rId295" Type="http://schemas.openxmlformats.org/officeDocument/2006/relationships/customXml" Target="../ink/ink1990.xml"/><Relationship Id="rId309" Type="http://schemas.openxmlformats.org/officeDocument/2006/relationships/customXml" Target="../ink/ink1997.xml"/><Relationship Id="rId27" Type="http://schemas.openxmlformats.org/officeDocument/2006/relationships/image" Target="../media/image1156.png"/><Relationship Id="rId48" Type="http://schemas.openxmlformats.org/officeDocument/2006/relationships/customXml" Target="../ink/ink1866.xml"/><Relationship Id="rId69" Type="http://schemas.openxmlformats.org/officeDocument/2006/relationships/image" Target="../media/image1177.png"/><Relationship Id="rId113" Type="http://schemas.openxmlformats.org/officeDocument/2006/relationships/image" Target="../media/image1199.png"/><Relationship Id="rId134" Type="http://schemas.openxmlformats.org/officeDocument/2006/relationships/customXml" Target="../ink/ink1909.xml"/><Relationship Id="rId320" Type="http://schemas.openxmlformats.org/officeDocument/2006/relationships/image" Target="../media/image1285.png"/><Relationship Id="rId80" Type="http://schemas.openxmlformats.org/officeDocument/2006/relationships/customXml" Target="../ink/ink1882.xml"/><Relationship Id="rId155" Type="http://schemas.openxmlformats.org/officeDocument/2006/relationships/image" Target="../media/image1220.png"/><Relationship Id="rId176" Type="http://schemas.openxmlformats.org/officeDocument/2006/relationships/customXml" Target="../ink/ink1930.xml"/><Relationship Id="rId197" Type="http://schemas.openxmlformats.org/officeDocument/2006/relationships/image" Target="../media/image1242.png"/><Relationship Id="rId341" Type="http://schemas.openxmlformats.org/officeDocument/2006/relationships/customXml" Target="../ink/ink2013.xml"/><Relationship Id="rId201" Type="http://schemas.openxmlformats.org/officeDocument/2006/relationships/image" Target="../media/image1244.png"/><Relationship Id="rId222" Type="http://schemas.openxmlformats.org/officeDocument/2006/relationships/image" Target="../media/image89.png"/><Relationship Id="rId243" Type="http://schemas.openxmlformats.org/officeDocument/2006/relationships/customXml" Target="../ink/ink1964.xml"/><Relationship Id="rId264" Type="http://schemas.openxmlformats.org/officeDocument/2006/relationships/image" Target="../media/image1257.png"/><Relationship Id="rId285" Type="http://schemas.openxmlformats.org/officeDocument/2006/relationships/customXml" Target="../ink/ink1985.xml"/><Relationship Id="rId17" Type="http://schemas.openxmlformats.org/officeDocument/2006/relationships/image" Target="../media/image1151.png"/><Relationship Id="rId38" Type="http://schemas.openxmlformats.org/officeDocument/2006/relationships/customXml" Target="../ink/ink1861.xml"/><Relationship Id="rId59" Type="http://schemas.openxmlformats.org/officeDocument/2006/relationships/image" Target="../media/image1171.png"/><Relationship Id="rId103" Type="http://schemas.openxmlformats.org/officeDocument/2006/relationships/image" Target="../media/image1194.png"/><Relationship Id="rId124" Type="http://schemas.openxmlformats.org/officeDocument/2006/relationships/customXml" Target="../ink/ink1904.xml"/><Relationship Id="rId310" Type="http://schemas.openxmlformats.org/officeDocument/2006/relationships/image" Target="../media/image1280.png"/><Relationship Id="rId70" Type="http://schemas.openxmlformats.org/officeDocument/2006/relationships/customXml" Target="../ink/ink1877.xml"/><Relationship Id="rId91" Type="http://schemas.openxmlformats.org/officeDocument/2006/relationships/image" Target="../media/image1188.png"/><Relationship Id="rId145" Type="http://schemas.openxmlformats.org/officeDocument/2006/relationships/image" Target="../media/image1215.png"/><Relationship Id="rId166" Type="http://schemas.openxmlformats.org/officeDocument/2006/relationships/customXml" Target="../ink/ink1925.xml"/><Relationship Id="rId187" Type="http://schemas.openxmlformats.org/officeDocument/2006/relationships/image" Target="../media/image1237.png"/><Relationship Id="rId331" Type="http://schemas.openxmlformats.org/officeDocument/2006/relationships/customXml" Target="../ink/ink2008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48.xml"/><Relationship Id="rId233" Type="http://schemas.openxmlformats.org/officeDocument/2006/relationships/customXml" Target="../ink/ink1959.xml"/><Relationship Id="rId254" Type="http://schemas.openxmlformats.org/officeDocument/2006/relationships/image" Target="../media/image1252.png"/><Relationship Id="rId28" Type="http://schemas.openxmlformats.org/officeDocument/2006/relationships/customXml" Target="../ink/ink1856.xml"/><Relationship Id="rId49" Type="http://schemas.openxmlformats.org/officeDocument/2006/relationships/image" Target="../media/image1166.png"/><Relationship Id="rId114" Type="http://schemas.openxmlformats.org/officeDocument/2006/relationships/customXml" Target="../ink/ink1899.xml"/><Relationship Id="rId275" Type="http://schemas.openxmlformats.org/officeDocument/2006/relationships/customXml" Target="../ink/ink1980.xml"/><Relationship Id="rId296" Type="http://schemas.openxmlformats.org/officeDocument/2006/relationships/image" Target="../media/image1273.png"/><Relationship Id="rId300" Type="http://schemas.openxmlformats.org/officeDocument/2006/relationships/image" Target="../media/image1275.png"/><Relationship Id="rId60" Type="http://schemas.openxmlformats.org/officeDocument/2006/relationships/customXml" Target="../ink/ink1872.xml"/><Relationship Id="rId81" Type="http://schemas.openxmlformats.org/officeDocument/2006/relationships/image" Target="../media/image1183.png"/><Relationship Id="rId135" Type="http://schemas.openxmlformats.org/officeDocument/2006/relationships/image" Target="../media/image1210.png"/><Relationship Id="rId156" Type="http://schemas.openxmlformats.org/officeDocument/2006/relationships/customXml" Target="../ink/ink1920.xml"/><Relationship Id="rId177" Type="http://schemas.openxmlformats.org/officeDocument/2006/relationships/image" Target="../media/image1231.png"/><Relationship Id="rId198" Type="http://schemas.openxmlformats.org/officeDocument/2006/relationships/customXml" Target="../ink/ink1941.xml"/><Relationship Id="rId321" Type="http://schemas.openxmlformats.org/officeDocument/2006/relationships/customXml" Target="../ink/ink2003.xml"/><Relationship Id="rId342" Type="http://schemas.openxmlformats.org/officeDocument/2006/relationships/image" Target="../media/image1296.png"/><Relationship Id="rId202" Type="http://schemas.openxmlformats.org/officeDocument/2006/relationships/customXml" Target="../ink/ink1943.xml"/><Relationship Id="rId223" Type="http://schemas.openxmlformats.org/officeDocument/2006/relationships/customXml" Target="../ink/ink1954.xml"/><Relationship Id="rId244" Type="http://schemas.openxmlformats.org/officeDocument/2006/relationships/image" Target="../media/image119.png"/><Relationship Id="rId18" Type="http://schemas.openxmlformats.org/officeDocument/2006/relationships/customXml" Target="../ink/ink1851.xml"/><Relationship Id="rId39" Type="http://schemas.openxmlformats.org/officeDocument/2006/relationships/image" Target="../media/image1161.png"/><Relationship Id="rId265" Type="http://schemas.openxmlformats.org/officeDocument/2006/relationships/customXml" Target="../ink/ink1975.xml"/><Relationship Id="rId286" Type="http://schemas.openxmlformats.org/officeDocument/2006/relationships/image" Target="../media/image1268.png"/><Relationship Id="rId50" Type="http://schemas.openxmlformats.org/officeDocument/2006/relationships/customXml" Target="../ink/ink1867.xml"/><Relationship Id="rId104" Type="http://schemas.openxmlformats.org/officeDocument/2006/relationships/customXml" Target="../ink/ink1894.xml"/><Relationship Id="rId125" Type="http://schemas.openxmlformats.org/officeDocument/2006/relationships/image" Target="../media/image1205.png"/><Relationship Id="rId146" Type="http://schemas.openxmlformats.org/officeDocument/2006/relationships/customXml" Target="../ink/ink1915.xml"/><Relationship Id="rId167" Type="http://schemas.openxmlformats.org/officeDocument/2006/relationships/image" Target="../media/image1226.png"/><Relationship Id="rId188" Type="http://schemas.openxmlformats.org/officeDocument/2006/relationships/customXml" Target="../ink/ink1936.xml"/><Relationship Id="rId311" Type="http://schemas.openxmlformats.org/officeDocument/2006/relationships/customXml" Target="../ink/ink1998.xml"/><Relationship Id="rId332" Type="http://schemas.openxmlformats.org/officeDocument/2006/relationships/image" Target="../media/image1291.png"/><Relationship Id="rId71" Type="http://schemas.openxmlformats.org/officeDocument/2006/relationships/image" Target="../media/image1178.png"/><Relationship Id="rId92" Type="http://schemas.openxmlformats.org/officeDocument/2006/relationships/customXml" Target="../ink/ink1888.xml"/><Relationship Id="rId213" Type="http://schemas.openxmlformats.org/officeDocument/2006/relationships/image" Target="../media/image1250.png"/><Relationship Id="rId234" Type="http://schemas.openxmlformats.org/officeDocument/2006/relationships/image" Target="../media/image114.png"/><Relationship Id="rId2" Type="http://schemas.openxmlformats.org/officeDocument/2006/relationships/customXml" Target="../ink/ink1843.xml"/><Relationship Id="rId29" Type="http://schemas.openxmlformats.org/officeDocument/2006/relationships/image" Target="../media/image1157.png"/><Relationship Id="rId255" Type="http://schemas.openxmlformats.org/officeDocument/2006/relationships/customXml" Target="../ink/ink1970.xml"/><Relationship Id="rId276" Type="http://schemas.openxmlformats.org/officeDocument/2006/relationships/image" Target="../media/image1263.png"/><Relationship Id="rId297" Type="http://schemas.openxmlformats.org/officeDocument/2006/relationships/customXml" Target="../ink/ink1991.xml"/><Relationship Id="rId40" Type="http://schemas.openxmlformats.org/officeDocument/2006/relationships/customXml" Target="../ink/ink1862.xml"/><Relationship Id="rId115" Type="http://schemas.openxmlformats.org/officeDocument/2006/relationships/image" Target="../media/image1200.png"/><Relationship Id="rId136" Type="http://schemas.openxmlformats.org/officeDocument/2006/relationships/customXml" Target="../ink/ink1910.xml"/><Relationship Id="rId157" Type="http://schemas.openxmlformats.org/officeDocument/2006/relationships/image" Target="../media/image1221.png"/><Relationship Id="rId178" Type="http://schemas.openxmlformats.org/officeDocument/2006/relationships/customXml" Target="../ink/ink1931.xml"/><Relationship Id="rId301" Type="http://schemas.openxmlformats.org/officeDocument/2006/relationships/customXml" Target="../ink/ink1993.xml"/><Relationship Id="rId322" Type="http://schemas.openxmlformats.org/officeDocument/2006/relationships/image" Target="../media/image1286.png"/><Relationship Id="rId61" Type="http://schemas.openxmlformats.org/officeDocument/2006/relationships/image" Target="../media/image1172.png"/><Relationship Id="rId82" Type="http://schemas.openxmlformats.org/officeDocument/2006/relationships/customXml" Target="../ink/ink1883.xml"/><Relationship Id="rId199" Type="http://schemas.openxmlformats.org/officeDocument/2006/relationships/image" Target="../media/image1243.png"/><Relationship Id="rId203" Type="http://schemas.openxmlformats.org/officeDocument/2006/relationships/image" Target="../media/image1245.png"/><Relationship Id="rId19" Type="http://schemas.openxmlformats.org/officeDocument/2006/relationships/image" Target="../media/image1152.png"/><Relationship Id="rId224" Type="http://schemas.openxmlformats.org/officeDocument/2006/relationships/image" Target="../media/image90.png"/><Relationship Id="rId245" Type="http://schemas.openxmlformats.org/officeDocument/2006/relationships/customXml" Target="../ink/ink1965.xml"/><Relationship Id="rId266" Type="http://schemas.openxmlformats.org/officeDocument/2006/relationships/image" Target="../media/image1258.png"/><Relationship Id="rId287" Type="http://schemas.openxmlformats.org/officeDocument/2006/relationships/customXml" Target="../ink/ink1986.xml"/><Relationship Id="rId30" Type="http://schemas.openxmlformats.org/officeDocument/2006/relationships/customXml" Target="../ink/ink1857.xml"/><Relationship Id="rId105" Type="http://schemas.openxmlformats.org/officeDocument/2006/relationships/image" Target="../media/image1195.png"/><Relationship Id="rId126" Type="http://schemas.openxmlformats.org/officeDocument/2006/relationships/customXml" Target="../ink/ink1905.xml"/><Relationship Id="rId147" Type="http://schemas.openxmlformats.org/officeDocument/2006/relationships/image" Target="../media/image1216.png"/><Relationship Id="rId168" Type="http://schemas.openxmlformats.org/officeDocument/2006/relationships/customXml" Target="../ink/ink1926.xml"/><Relationship Id="rId312" Type="http://schemas.openxmlformats.org/officeDocument/2006/relationships/image" Target="../media/image1281.png"/><Relationship Id="rId333" Type="http://schemas.openxmlformats.org/officeDocument/2006/relationships/customXml" Target="../ink/ink2009.xml"/><Relationship Id="rId51" Type="http://schemas.openxmlformats.org/officeDocument/2006/relationships/image" Target="../media/image1167.png"/><Relationship Id="rId72" Type="http://schemas.openxmlformats.org/officeDocument/2006/relationships/customXml" Target="../ink/ink1878.xml"/><Relationship Id="rId93" Type="http://schemas.openxmlformats.org/officeDocument/2006/relationships/image" Target="../media/image1189.png"/><Relationship Id="rId189" Type="http://schemas.openxmlformats.org/officeDocument/2006/relationships/image" Target="../media/image1238.png"/><Relationship Id="rId3" Type="http://schemas.openxmlformats.org/officeDocument/2006/relationships/image" Target="../media/image1144.png"/><Relationship Id="rId214" Type="http://schemas.openxmlformats.org/officeDocument/2006/relationships/customXml" Target="../ink/ink1949.xml"/><Relationship Id="rId235" Type="http://schemas.openxmlformats.org/officeDocument/2006/relationships/customXml" Target="../ink/ink1960.xml"/><Relationship Id="rId256" Type="http://schemas.openxmlformats.org/officeDocument/2006/relationships/image" Target="../media/image1253.png"/><Relationship Id="rId277" Type="http://schemas.openxmlformats.org/officeDocument/2006/relationships/customXml" Target="../ink/ink1981.xml"/><Relationship Id="rId298" Type="http://schemas.openxmlformats.org/officeDocument/2006/relationships/image" Target="../media/image1274.png"/><Relationship Id="rId116" Type="http://schemas.openxmlformats.org/officeDocument/2006/relationships/customXml" Target="../ink/ink1900.xml"/><Relationship Id="rId137" Type="http://schemas.openxmlformats.org/officeDocument/2006/relationships/image" Target="../media/image1211.png"/><Relationship Id="rId158" Type="http://schemas.openxmlformats.org/officeDocument/2006/relationships/customXml" Target="../ink/ink1921.xml"/><Relationship Id="rId302" Type="http://schemas.openxmlformats.org/officeDocument/2006/relationships/image" Target="../media/image1276.png"/><Relationship Id="rId323" Type="http://schemas.openxmlformats.org/officeDocument/2006/relationships/customXml" Target="../ink/ink2004.xml"/><Relationship Id="rId20" Type="http://schemas.openxmlformats.org/officeDocument/2006/relationships/customXml" Target="../ink/ink1852.xml"/><Relationship Id="rId41" Type="http://schemas.openxmlformats.org/officeDocument/2006/relationships/image" Target="../media/image1162.png"/><Relationship Id="rId62" Type="http://schemas.openxmlformats.org/officeDocument/2006/relationships/customXml" Target="../ink/ink1873.xml"/><Relationship Id="rId83" Type="http://schemas.openxmlformats.org/officeDocument/2006/relationships/image" Target="../media/image1184.png"/><Relationship Id="rId179" Type="http://schemas.openxmlformats.org/officeDocument/2006/relationships/image" Target="../media/image1232.png"/><Relationship Id="rId190" Type="http://schemas.openxmlformats.org/officeDocument/2006/relationships/customXml" Target="../ink/ink1937.xml"/><Relationship Id="rId204" Type="http://schemas.openxmlformats.org/officeDocument/2006/relationships/customXml" Target="../ink/ink1944.xml"/><Relationship Id="rId225" Type="http://schemas.openxmlformats.org/officeDocument/2006/relationships/customXml" Target="../ink/ink1955.xml"/><Relationship Id="rId246" Type="http://schemas.openxmlformats.org/officeDocument/2006/relationships/image" Target="../media/image230.png"/><Relationship Id="rId267" Type="http://schemas.openxmlformats.org/officeDocument/2006/relationships/customXml" Target="../ink/ink1976.xml"/><Relationship Id="rId288" Type="http://schemas.openxmlformats.org/officeDocument/2006/relationships/image" Target="../media/image1269.png"/><Relationship Id="rId106" Type="http://schemas.openxmlformats.org/officeDocument/2006/relationships/customXml" Target="../ink/ink1895.xml"/><Relationship Id="rId127" Type="http://schemas.openxmlformats.org/officeDocument/2006/relationships/image" Target="../media/image1206.png"/><Relationship Id="rId313" Type="http://schemas.openxmlformats.org/officeDocument/2006/relationships/customXml" Target="../ink/ink1999.xml"/><Relationship Id="rId10" Type="http://schemas.openxmlformats.org/officeDocument/2006/relationships/customXml" Target="../ink/ink1847.xml"/><Relationship Id="rId31" Type="http://schemas.openxmlformats.org/officeDocument/2006/relationships/image" Target="../media/image1158.png"/><Relationship Id="rId52" Type="http://schemas.openxmlformats.org/officeDocument/2006/relationships/customXml" Target="../ink/ink1868.xml"/><Relationship Id="rId73" Type="http://schemas.openxmlformats.org/officeDocument/2006/relationships/image" Target="../media/image1179.png"/><Relationship Id="rId94" Type="http://schemas.openxmlformats.org/officeDocument/2006/relationships/customXml" Target="../ink/ink1889.xml"/><Relationship Id="rId148" Type="http://schemas.openxmlformats.org/officeDocument/2006/relationships/customXml" Target="../ink/ink1916.xml"/><Relationship Id="rId169" Type="http://schemas.openxmlformats.org/officeDocument/2006/relationships/image" Target="../media/image1227.png"/><Relationship Id="rId334" Type="http://schemas.openxmlformats.org/officeDocument/2006/relationships/image" Target="../media/image1292.png"/><Relationship Id="rId4" Type="http://schemas.openxmlformats.org/officeDocument/2006/relationships/customXml" Target="../ink/ink1844.xml"/><Relationship Id="rId180" Type="http://schemas.openxmlformats.org/officeDocument/2006/relationships/customXml" Target="../ink/ink1932.xml"/><Relationship Id="rId215" Type="http://schemas.openxmlformats.org/officeDocument/2006/relationships/image" Target="../media/image843.png"/><Relationship Id="rId236" Type="http://schemas.openxmlformats.org/officeDocument/2006/relationships/image" Target="../media/image115.png"/><Relationship Id="rId257" Type="http://schemas.openxmlformats.org/officeDocument/2006/relationships/customXml" Target="../ink/ink1971.xml"/><Relationship Id="rId278" Type="http://schemas.openxmlformats.org/officeDocument/2006/relationships/image" Target="../media/image1264.png"/><Relationship Id="rId303" Type="http://schemas.openxmlformats.org/officeDocument/2006/relationships/customXml" Target="../ink/ink1994.xml"/><Relationship Id="rId42" Type="http://schemas.openxmlformats.org/officeDocument/2006/relationships/customXml" Target="../ink/ink1863.xml"/><Relationship Id="rId84" Type="http://schemas.openxmlformats.org/officeDocument/2006/relationships/customXml" Target="../ink/ink1884.xml"/><Relationship Id="rId138" Type="http://schemas.openxmlformats.org/officeDocument/2006/relationships/customXml" Target="../ink/ink1911.xml"/><Relationship Id="rId191" Type="http://schemas.openxmlformats.org/officeDocument/2006/relationships/image" Target="../media/image1239.png"/><Relationship Id="rId205" Type="http://schemas.openxmlformats.org/officeDocument/2006/relationships/image" Target="../media/image1246.png"/><Relationship Id="rId247" Type="http://schemas.openxmlformats.org/officeDocument/2006/relationships/customXml" Target="../ink/ink1966.xml"/><Relationship Id="rId107" Type="http://schemas.openxmlformats.org/officeDocument/2006/relationships/image" Target="../media/image1196.png"/><Relationship Id="rId289" Type="http://schemas.openxmlformats.org/officeDocument/2006/relationships/customXml" Target="../ink/ink1987.xml"/><Relationship Id="rId11" Type="http://schemas.openxmlformats.org/officeDocument/2006/relationships/image" Target="../media/image1148.png"/><Relationship Id="rId53" Type="http://schemas.openxmlformats.org/officeDocument/2006/relationships/image" Target="../media/image1168.png"/><Relationship Id="rId149" Type="http://schemas.openxmlformats.org/officeDocument/2006/relationships/image" Target="../media/image1217.png"/><Relationship Id="rId314" Type="http://schemas.openxmlformats.org/officeDocument/2006/relationships/image" Target="../media/image1282.png"/><Relationship Id="rId95" Type="http://schemas.openxmlformats.org/officeDocument/2006/relationships/image" Target="../media/image1190.png"/><Relationship Id="rId160" Type="http://schemas.openxmlformats.org/officeDocument/2006/relationships/customXml" Target="../ink/ink1922.xml"/><Relationship Id="rId216" Type="http://schemas.openxmlformats.org/officeDocument/2006/relationships/customXml" Target="../ink/ink1950.xml"/><Relationship Id="rId258" Type="http://schemas.openxmlformats.org/officeDocument/2006/relationships/image" Target="../media/image1254.png"/><Relationship Id="rId22" Type="http://schemas.openxmlformats.org/officeDocument/2006/relationships/customXml" Target="../ink/ink1853.xml"/><Relationship Id="rId64" Type="http://schemas.openxmlformats.org/officeDocument/2006/relationships/customXml" Target="../ink/ink1874.xml"/><Relationship Id="rId118" Type="http://schemas.openxmlformats.org/officeDocument/2006/relationships/customXml" Target="../ink/ink1901.xml"/><Relationship Id="rId325" Type="http://schemas.openxmlformats.org/officeDocument/2006/relationships/customXml" Target="../ink/ink2005.xml"/><Relationship Id="rId171" Type="http://schemas.openxmlformats.org/officeDocument/2006/relationships/image" Target="../media/image1228.png"/><Relationship Id="rId227" Type="http://schemas.openxmlformats.org/officeDocument/2006/relationships/customXml" Target="../ink/ink1956.xml"/><Relationship Id="rId269" Type="http://schemas.openxmlformats.org/officeDocument/2006/relationships/customXml" Target="../ink/ink1977.xml"/><Relationship Id="rId33" Type="http://schemas.openxmlformats.org/officeDocument/2006/relationships/image" Target="../media/image1159.png"/><Relationship Id="rId129" Type="http://schemas.openxmlformats.org/officeDocument/2006/relationships/image" Target="../media/image1207.png"/><Relationship Id="rId280" Type="http://schemas.openxmlformats.org/officeDocument/2006/relationships/image" Target="../media/image1265.png"/><Relationship Id="rId336" Type="http://schemas.openxmlformats.org/officeDocument/2006/relationships/image" Target="../media/image1293.png"/><Relationship Id="rId75" Type="http://schemas.openxmlformats.org/officeDocument/2006/relationships/image" Target="../media/image1180.png"/><Relationship Id="rId140" Type="http://schemas.openxmlformats.org/officeDocument/2006/relationships/customXml" Target="../ink/ink1912.xml"/><Relationship Id="rId182" Type="http://schemas.openxmlformats.org/officeDocument/2006/relationships/customXml" Target="../ink/ink1933.xml"/><Relationship Id="rId6" Type="http://schemas.openxmlformats.org/officeDocument/2006/relationships/customXml" Target="../ink/ink1845.xml"/><Relationship Id="rId238" Type="http://schemas.openxmlformats.org/officeDocument/2006/relationships/image" Target="../media/image116.png"/><Relationship Id="rId291" Type="http://schemas.openxmlformats.org/officeDocument/2006/relationships/customXml" Target="../ink/ink1988.xml"/><Relationship Id="rId305" Type="http://schemas.openxmlformats.org/officeDocument/2006/relationships/customXml" Target="../ink/ink1995.xml"/><Relationship Id="rId44" Type="http://schemas.openxmlformats.org/officeDocument/2006/relationships/customXml" Target="../ink/ink1864.xml"/><Relationship Id="rId86" Type="http://schemas.openxmlformats.org/officeDocument/2006/relationships/customXml" Target="../ink/ink1885.xml"/><Relationship Id="rId151" Type="http://schemas.openxmlformats.org/officeDocument/2006/relationships/image" Target="../media/image1218.png"/><Relationship Id="rId193" Type="http://schemas.openxmlformats.org/officeDocument/2006/relationships/image" Target="../media/image1240.png"/><Relationship Id="rId207" Type="http://schemas.openxmlformats.org/officeDocument/2006/relationships/image" Target="../media/image1247.png"/><Relationship Id="rId249" Type="http://schemas.openxmlformats.org/officeDocument/2006/relationships/customXml" Target="../ink/ink1967.xml"/><Relationship Id="rId13" Type="http://schemas.openxmlformats.org/officeDocument/2006/relationships/image" Target="../media/image1149.png"/><Relationship Id="rId109" Type="http://schemas.openxmlformats.org/officeDocument/2006/relationships/image" Target="../media/image1197.png"/><Relationship Id="rId260" Type="http://schemas.openxmlformats.org/officeDocument/2006/relationships/image" Target="../media/image1255.png"/><Relationship Id="rId316" Type="http://schemas.openxmlformats.org/officeDocument/2006/relationships/image" Target="../media/image1283.png"/><Relationship Id="rId55" Type="http://schemas.openxmlformats.org/officeDocument/2006/relationships/image" Target="../media/image1169.png"/><Relationship Id="rId97" Type="http://schemas.openxmlformats.org/officeDocument/2006/relationships/image" Target="../media/image1191.png"/><Relationship Id="rId120" Type="http://schemas.openxmlformats.org/officeDocument/2006/relationships/customXml" Target="../ink/ink1902.xml"/><Relationship Id="rId162" Type="http://schemas.openxmlformats.org/officeDocument/2006/relationships/customXml" Target="../ink/ink1923.xml"/><Relationship Id="rId218" Type="http://schemas.openxmlformats.org/officeDocument/2006/relationships/customXml" Target="../ink/ink1951.xml"/><Relationship Id="rId271" Type="http://schemas.openxmlformats.org/officeDocument/2006/relationships/customXml" Target="../ink/ink1978.xml"/><Relationship Id="rId24" Type="http://schemas.openxmlformats.org/officeDocument/2006/relationships/customXml" Target="../ink/ink1854.xml"/><Relationship Id="rId66" Type="http://schemas.openxmlformats.org/officeDocument/2006/relationships/customXml" Target="../ink/ink1875.xml"/><Relationship Id="rId131" Type="http://schemas.openxmlformats.org/officeDocument/2006/relationships/image" Target="../media/image1208.png"/><Relationship Id="rId327" Type="http://schemas.openxmlformats.org/officeDocument/2006/relationships/customXml" Target="../ink/ink2006.xml"/><Relationship Id="rId173" Type="http://schemas.openxmlformats.org/officeDocument/2006/relationships/image" Target="../media/image1229.png"/><Relationship Id="rId229" Type="http://schemas.openxmlformats.org/officeDocument/2006/relationships/customXml" Target="../ink/ink195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71.xml"/><Relationship Id="rId299" Type="http://schemas.openxmlformats.org/officeDocument/2006/relationships/customXml" Target="../ink/ink2162.xml"/><Relationship Id="rId21" Type="http://schemas.openxmlformats.org/officeDocument/2006/relationships/customXml" Target="../ink/ink2023.xml"/><Relationship Id="rId63" Type="http://schemas.openxmlformats.org/officeDocument/2006/relationships/customXml" Target="../ink/ink2044.xml"/><Relationship Id="rId159" Type="http://schemas.openxmlformats.org/officeDocument/2006/relationships/customXml" Target="../ink/ink2092.xml"/><Relationship Id="rId324" Type="http://schemas.openxmlformats.org/officeDocument/2006/relationships/image" Target="../media/image1457.png"/><Relationship Id="rId366" Type="http://schemas.openxmlformats.org/officeDocument/2006/relationships/image" Target="../media/image1480.png"/><Relationship Id="rId170" Type="http://schemas.openxmlformats.org/officeDocument/2006/relationships/image" Target="../media/image1380.png"/><Relationship Id="rId226" Type="http://schemas.openxmlformats.org/officeDocument/2006/relationships/image" Target="../media/image1408.png"/><Relationship Id="rId433" Type="http://schemas.openxmlformats.org/officeDocument/2006/relationships/customXml" Target="../ink/ink2229.xml"/><Relationship Id="rId268" Type="http://schemas.openxmlformats.org/officeDocument/2006/relationships/image" Target="../media/image1429.png"/><Relationship Id="rId475" Type="http://schemas.openxmlformats.org/officeDocument/2006/relationships/customXml" Target="../ink/ink2250.xml"/><Relationship Id="rId32" Type="http://schemas.openxmlformats.org/officeDocument/2006/relationships/image" Target="../media/image1311.png"/><Relationship Id="rId74" Type="http://schemas.openxmlformats.org/officeDocument/2006/relationships/image" Target="../media/image1332.png"/><Relationship Id="rId128" Type="http://schemas.openxmlformats.org/officeDocument/2006/relationships/image" Target="../media/image1359.png"/><Relationship Id="rId335" Type="http://schemas.openxmlformats.org/officeDocument/2006/relationships/customXml" Target="../ink/ink2180.xml"/><Relationship Id="rId377" Type="http://schemas.openxmlformats.org/officeDocument/2006/relationships/customXml" Target="../ink/ink2201.xml"/><Relationship Id="rId500" Type="http://schemas.openxmlformats.org/officeDocument/2006/relationships/image" Target="../media/image1548.png"/><Relationship Id="rId5" Type="http://schemas.openxmlformats.org/officeDocument/2006/relationships/customXml" Target="../ink/ink2015.xml"/><Relationship Id="rId181" Type="http://schemas.openxmlformats.org/officeDocument/2006/relationships/customXml" Target="../ink/ink2103.xml"/><Relationship Id="rId237" Type="http://schemas.openxmlformats.org/officeDocument/2006/relationships/customXml" Target="../ink/ink2131.xml"/><Relationship Id="rId402" Type="http://schemas.openxmlformats.org/officeDocument/2006/relationships/image" Target="../media/image1499.png"/><Relationship Id="rId279" Type="http://schemas.openxmlformats.org/officeDocument/2006/relationships/customXml" Target="../ink/ink2152.xml"/><Relationship Id="rId444" Type="http://schemas.openxmlformats.org/officeDocument/2006/relationships/image" Target="../media/image1520.png"/><Relationship Id="rId486" Type="http://schemas.openxmlformats.org/officeDocument/2006/relationships/image" Target="../media/image1541.png"/><Relationship Id="rId43" Type="http://schemas.openxmlformats.org/officeDocument/2006/relationships/customXml" Target="../ink/ink2034.xml"/><Relationship Id="rId139" Type="http://schemas.openxmlformats.org/officeDocument/2006/relationships/customXml" Target="../ink/ink2082.xml"/><Relationship Id="rId290" Type="http://schemas.openxmlformats.org/officeDocument/2006/relationships/image" Target="../media/image1440.png"/><Relationship Id="rId304" Type="http://schemas.openxmlformats.org/officeDocument/2006/relationships/image" Target="../media/image1447.png"/><Relationship Id="rId346" Type="http://schemas.openxmlformats.org/officeDocument/2006/relationships/image" Target="../media/image1469.png"/><Relationship Id="rId388" Type="http://schemas.openxmlformats.org/officeDocument/2006/relationships/image" Target="../media/image1491.png"/><Relationship Id="rId85" Type="http://schemas.openxmlformats.org/officeDocument/2006/relationships/customXml" Target="../ink/ink2055.xml"/><Relationship Id="rId150" Type="http://schemas.openxmlformats.org/officeDocument/2006/relationships/image" Target="../media/image1370.png"/><Relationship Id="rId192" Type="http://schemas.openxmlformats.org/officeDocument/2006/relationships/image" Target="../media/image1391.png"/><Relationship Id="rId206" Type="http://schemas.openxmlformats.org/officeDocument/2006/relationships/image" Target="../media/image1398.png"/><Relationship Id="rId413" Type="http://schemas.openxmlformats.org/officeDocument/2006/relationships/customXml" Target="../ink/ink2219.xml"/><Relationship Id="rId248" Type="http://schemas.openxmlformats.org/officeDocument/2006/relationships/image" Target="../media/image1419.png"/><Relationship Id="rId455" Type="http://schemas.openxmlformats.org/officeDocument/2006/relationships/customXml" Target="../ink/ink2240.xml"/><Relationship Id="rId497" Type="http://schemas.openxmlformats.org/officeDocument/2006/relationships/customXml" Target="../ink/ink2261.xml"/><Relationship Id="rId12" Type="http://schemas.openxmlformats.org/officeDocument/2006/relationships/image" Target="../media/image1301.png"/><Relationship Id="rId108" Type="http://schemas.openxmlformats.org/officeDocument/2006/relationships/image" Target="../media/image1349.png"/><Relationship Id="rId315" Type="http://schemas.openxmlformats.org/officeDocument/2006/relationships/customXml" Target="../ink/ink2170.xml"/><Relationship Id="rId357" Type="http://schemas.openxmlformats.org/officeDocument/2006/relationships/customXml" Target="../ink/ink2191.xml"/><Relationship Id="rId54" Type="http://schemas.openxmlformats.org/officeDocument/2006/relationships/image" Target="../media/image1322.png"/><Relationship Id="rId96" Type="http://schemas.openxmlformats.org/officeDocument/2006/relationships/image" Target="../media/image1343.png"/><Relationship Id="rId161" Type="http://schemas.openxmlformats.org/officeDocument/2006/relationships/customXml" Target="../ink/ink2093.xml"/><Relationship Id="rId217" Type="http://schemas.openxmlformats.org/officeDocument/2006/relationships/customXml" Target="../ink/ink2121.xml"/><Relationship Id="rId399" Type="http://schemas.openxmlformats.org/officeDocument/2006/relationships/customXml" Target="../ink/ink2212.xml"/><Relationship Id="rId259" Type="http://schemas.openxmlformats.org/officeDocument/2006/relationships/customXml" Target="../ink/ink2142.xml"/><Relationship Id="rId424" Type="http://schemas.openxmlformats.org/officeDocument/2006/relationships/image" Target="../media/image1510.png"/><Relationship Id="rId466" Type="http://schemas.openxmlformats.org/officeDocument/2006/relationships/image" Target="../media/image1531.png"/><Relationship Id="rId23" Type="http://schemas.openxmlformats.org/officeDocument/2006/relationships/customXml" Target="../ink/ink2024.xml"/><Relationship Id="rId119" Type="http://schemas.openxmlformats.org/officeDocument/2006/relationships/customXml" Target="../ink/ink2072.xml"/><Relationship Id="rId270" Type="http://schemas.openxmlformats.org/officeDocument/2006/relationships/image" Target="../media/image1430.png"/><Relationship Id="rId326" Type="http://schemas.openxmlformats.org/officeDocument/2006/relationships/image" Target="../media/image1458.png"/><Relationship Id="rId65" Type="http://schemas.openxmlformats.org/officeDocument/2006/relationships/customXml" Target="../ink/ink2045.xml"/><Relationship Id="rId130" Type="http://schemas.openxmlformats.org/officeDocument/2006/relationships/image" Target="../media/image1360.png"/><Relationship Id="rId368" Type="http://schemas.openxmlformats.org/officeDocument/2006/relationships/image" Target="../media/image1481.png"/><Relationship Id="rId172" Type="http://schemas.openxmlformats.org/officeDocument/2006/relationships/image" Target="../media/image1381.png"/><Relationship Id="rId228" Type="http://schemas.openxmlformats.org/officeDocument/2006/relationships/image" Target="../media/image1409.png"/><Relationship Id="rId435" Type="http://schemas.openxmlformats.org/officeDocument/2006/relationships/customXml" Target="../ink/ink2230.xml"/><Relationship Id="rId477" Type="http://schemas.openxmlformats.org/officeDocument/2006/relationships/customXml" Target="../ink/ink2251.xml"/><Relationship Id="rId281" Type="http://schemas.openxmlformats.org/officeDocument/2006/relationships/customXml" Target="../ink/ink2153.xml"/><Relationship Id="rId337" Type="http://schemas.openxmlformats.org/officeDocument/2006/relationships/customXml" Target="../ink/ink2181.xml"/><Relationship Id="rId502" Type="http://schemas.openxmlformats.org/officeDocument/2006/relationships/image" Target="../media/image1549.png"/><Relationship Id="rId34" Type="http://schemas.openxmlformats.org/officeDocument/2006/relationships/image" Target="../media/image1312.png"/><Relationship Id="rId76" Type="http://schemas.openxmlformats.org/officeDocument/2006/relationships/image" Target="../media/image1333.png"/><Relationship Id="rId141" Type="http://schemas.openxmlformats.org/officeDocument/2006/relationships/customXml" Target="../ink/ink2083.xml"/><Relationship Id="rId379" Type="http://schemas.openxmlformats.org/officeDocument/2006/relationships/customXml" Target="../ink/ink2202.xml"/><Relationship Id="rId7" Type="http://schemas.openxmlformats.org/officeDocument/2006/relationships/customXml" Target="../ink/ink2016.xml"/><Relationship Id="rId183" Type="http://schemas.openxmlformats.org/officeDocument/2006/relationships/customXml" Target="../ink/ink2104.xml"/><Relationship Id="rId239" Type="http://schemas.openxmlformats.org/officeDocument/2006/relationships/customXml" Target="../ink/ink2132.xml"/><Relationship Id="rId390" Type="http://schemas.openxmlformats.org/officeDocument/2006/relationships/image" Target="../media/image1492.png"/><Relationship Id="rId404" Type="http://schemas.openxmlformats.org/officeDocument/2006/relationships/image" Target="../media/image1500.png"/><Relationship Id="rId446" Type="http://schemas.openxmlformats.org/officeDocument/2006/relationships/image" Target="../media/image1521.png"/><Relationship Id="rId250" Type="http://schemas.openxmlformats.org/officeDocument/2006/relationships/image" Target="../media/image1420.png"/><Relationship Id="rId292" Type="http://schemas.openxmlformats.org/officeDocument/2006/relationships/image" Target="../media/image1441.png"/><Relationship Id="rId306" Type="http://schemas.openxmlformats.org/officeDocument/2006/relationships/image" Target="../media/image1448.png"/><Relationship Id="rId488" Type="http://schemas.openxmlformats.org/officeDocument/2006/relationships/image" Target="../media/image1542.png"/><Relationship Id="rId45" Type="http://schemas.openxmlformats.org/officeDocument/2006/relationships/customXml" Target="../ink/ink2035.xml"/><Relationship Id="rId87" Type="http://schemas.openxmlformats.org/officeDocument/2006/relationships/customXml" Target="../ink/ink2056.xml"/><Relationship Id="rId110" Type="http://schemas.openxmlformats.org/officeDocument/2006/relationships/image" Target="../media/image1350.png"/><Relationship Id="rId348" Type="http://schemas.openxmlformats.org/officeDocument/2006/relationships/image" Target="../media/image1470.png"/><Relationship Id="rId152" Type="http://schemas.openxmlformats.org/officeDocument/2006/relationships/image" Target="../media/image1371.png"/><Relationship Id="rId194" Type="http://schemas.openxmlformats.org/officeDocument/2006/relationships/image" Target="../media/image1392.png"/><Relationship Id="rId208" Type="http://schemas.openxmlformats.org/officeDocument/2006/relationships/image" Target="../media/image1399.png"/><Relationship Id="rId415" Type="http://schemas.openxmlformats.org/officeDocument/2006/relationships/customXml" Target="../ink/ink2220.xml"/><Relationship Id="rId457" Type="http://schemas.openxmlformats.org/officeDocument/2006/relationships/customXml" Target="../ink/ink2241.xml"/><Relationship Id="rId261" Type="http://schemas.openxmlformats.org/officeDocument/2006/relationships/customXml" Target="../ink/ink2143.xml"/><Relationship Id="rId499" Type="http://schemas.openxmlformats.org/officeDocument/2006/relationships/customXml" Target="../ink/ink2262.xml"/><Relationship Id="rId14" Type="http://schemas.openxmlformats.org/officeDocument/2006/relationships/image" Target="../media/image1302.png"/><Relationship Id="rId56" Type="http://schemas.openxmlformats.org/officeDocument/2006/relationships/image" Target="../media/image1323.png"/><Relationship Id="rId317" Type="http://schemas.openxmlformats.org/officeDocument/2006/relationships/customXml" Target="../ink/ink2171.xml"/><Relationship Id="rId359" Type="http://schemas.openxmlformats.org/officeDocument/2006/relationships/customXml" Target="../ink/ink2192.xml"/><Relationship Id="rId98" Type="http://schemas.openxmlformats.org/officeDocument/2006/relationships/image" Target="../media/image1344.png"/><Relationship Id="rId121" Type="http://schemas.openxmlformats.org/officeDocument/2006/relationships/customXml" Target="../ink/ink2073.xml"/><Relationship Id="rId163" Type="http://schemas.openxmlformats.org/officeDocument/2006/relationships/customXml" Target="../ink/ink2094.xml"/><Relationship Id="rId219" Type="http://schemas.openxmlformats.org/officeDocument/2006/relationships/customXml" Target="../ink/ink2122.xml"/><Relationship Id="rId370" Type="http://schemas.openxmlformats.org/officeDocument/2006/relationships/image" Target="../media/image1482.png"/><Relationship Id="rId426" Type="http://schemas.openxmlformats.org/officeDocument/2006/relationships/image" Target="../media/image1511.png"/><Relationship Id="rId230" Type="http://schemas.openxmlformats.org/officeDocument/2006/relationships/image" Target="../media/image1410.png"/><Relationship Id="rId468" Type="http://schemas.openxmlformats.org/officeDocument/2006/relationships/image" Target="../media/image1532.png"/><Relationship Id="rId25" Type="http://schemas.openxmlformats.org/officeDocument/2006/relationships/customXml" Target="../ink/ink2025.xml"/><Relationship Id="rId67" Type="http://schemas.openxmlformats.org/officeDocument/2006/relationships/customXml" Target="../ink/ink2046.xml"/><Relationship Id="rId272" Type="http://schemas.openxmlformats.org/officeDocument/2006/relationships/image" Target="../media/image1431.png"/><Relationship Id="rId328" Type="http://schemas.openxmlformats.org/officeDocument/2006/relationships/image" Target="../media/image1459.png"/><Relationship Id="rId132" Type="http://schemas.openxmlformats.org/officeDocument/2006/relationships/image" Target="../media/image1361.png"/><Relationship Id="rId174" Type="http://schemas.openxmlformats.org/officeDocument/2006/relationships/image" Target="../media/image1382.png"/><Relationship Id="rId381" Type="http://schemas.openxmlformats.org/officeDocument/2006/relationships/customXml" Target="../ink/ink2203.xml"/><Relationship Id="rId241" Type="http://schemas.openxmlformats.org/officeDocument/2006/relationships/customXml" Target="../ink/ink2133.xml"/><Relationship Id="rId437" Type="http://schemas.openxmlformats.org/officeDocument/2006/relationships/customXml" Target="../ink/ink2231.xml"/><Relationship Id="rId479" Type="http://schemas.openxmlformats.org/officeDocument/2006/relationships/customXml" Target="../ink/ink2252.xml"/><Relationship Id="rId36" Type="http://schemas.openxmlformats.org/officeDocument/2006/relationships/image" Target="../media/image1313.png"/><Relationship Id="rId283" Type="http://schemas.openxmlformats.org/officeDocument/2006/relationships/customXml" Target="../ink/ink2154.xml"/><Relationship Id="rId339" Type="http://schemas.openxmlformats.org/officeDocument/2006/relationships/customXml" Target="../ink/ink2182.xml"/><Relationship Id="rId490" Type="http://schemas.openxmlformats.org/officeDocument/2006/relationships/image" Target="../media/image1543.png"/><Relationship Id="rId504" Type="http://schemas.openxmlformats.org/officeDocument/2006/relationships/image" Target="../media/image1550.png"/><Relationship Id="rId78" Type="http://schemas.openxmlformats.org/officeDocument/2006/relationships/image" Target="../media/image1334.png"/><Relationship Id="rId101" Type="http://schemas.openxmlformats.org/officeDocument/2006/relationships/customXml" Target="../ink/ink2063.xml"/><Relationship Id="rId143" Type="http://schemas.openxmlformats.org/officeDocument/2006/relationships/customXml" Target="../ink/ink2084.xml"/><Relationship Id="rId185" Type="http://schemas.openxmlformats.org/officeDocument/2006/relationships/customXml" Target="../ink/ink2105.xml"/><Relationship Id="rId350" Type="http://schemas.openxmlformats.org/officeDocument/2006/relationships/image" Target="../media/image1471.png"/><Relationship Id="rId406" Type="http://schemas.openxmlformats.org/officeDocument/2006/relationships/image" Target="../media/image1501.png"/><Relationship Id="rId9" Type="http://schemas.openxmlformats.org/officeDocument/2006/relationships/customXml" Target="../ink/ink2017.xml"/><Relationship Id="rId210" Type="http://schemas.openxmlformats.org/officeDocument/2006/relationships/image" Target="../media/image1400.png"/><Relationship Id="rId392" Type="http://schemas.openxmlformats.org/officeDocument/2006/relationships/image" Target="../media/image1493.png"/><Relationship Id="rId448" Type="http://schemas.openxmlformats.org/officeDocument/2006/relationships/image" Target="../media/image1522.png"/><Relationship Id="rId252" Type="http://schemas.openxmlformats.org/officeDocument/2006/relationships/image" Target="../media/image1421.png"/><Relationship Id="rId294" Type="http://schemas.openxmlformats.org/officeDocument/2006/relationships/image" Target="../media/image1442.png"/><Relationship Id="rId308" Type="http://schemas.openxmlformats.org/officeDocument/2006/relationships/image" Target="../media/image1449.png"/><Relationship Id="rId47" Type="http://schemas.openxmlformats.org/officeDocument/2006/relationships/customXml" Target="../ink/ink2036.xml"/><Relationship Id="rId89" Type="http://schemas.openxmlformats.org/officeDocument/2006/relationships/customXml" Target="../ink/ink2057.xml"/><Relationship Id="rId112" Type="http://schemas.openxmlformats.org/officeDocument/2006/relationships/image" Target="../media/image1351.png"/><Relationship Id="rId154" Type="http://schemas.openxmlformats.org/officeDocument/2006/relationships/image" Target="../media/image1372.png"/><Relationship Id="rId361" Type="http://schemas.openxmlformats.org/officeDocument/2006/relationships/customXml" Target="../ink/ink2193.xml"/><Relationship Id="rId196" Type="http://schemas.openxmlformats.org/officeDocument/2006/relationships/image" Target="../media/image1393.png"/><Relationship Id="rId417" Type="http://schemas.openxmlformats.org/officeDocument/2006/relationships/customXml" Target="../ink/ink2221.xml"/><Relationship Id="rId459" Type="http://schemas.openxmlformats.org/officeDocument/2006/relationships/customXml" Target="../ink/ink2242.xml"/><Relationship Id="rId16" Type="http://schemas.openxmlformats.org/officeDocument/2006/relationships/image" Target="../media/image1303.png"/><Relationship Id="rId221" Type="http://schemas.openxmlformats.org/officeDocument/2006/relationships/customXml" Target="../ink/ink2123.xml"/><Relationship Id="rId263" Type="http://schemas.openxmlformats.org/officeDocument/2006/relationships/customXml" Target="../ink/ink2144.xml"/><Relationship Id="rId319" Type="http://schemas.openxmlformats.org/officeDocument/2006/relationships/customXml" Target="../ink/ink2172.xml"/><Relationship Id="rId470" Type="http://schemas.openxmlformats.org/officeDocument/2006/relationships/image" Target="../media/image1533.png"/><Relationship Id="rId58" Type="http://schemas.openxmlformats.org/officeDocument/2006/relationships/image" Target="../media/image1324.png"/><Relationship Id="rId123" Type="http://schemas.openxmlformats.org/officeDocument/2006/relationships/customXml" Target="../ink/ink2074.xml"/><Relationship Id="rId330" Type="http://schemas.openxmlformats.org/officeDocument/2006/relationships/image" Target="../media/image1460.png"/><Relationship Id="rId165" Type="http://schemas.openxmlformats.org/officeDocument/2006/relationships/customXml" Target="../ink/ink2095.xml"/><Relationship Id="rId372" Type="http://schemas.openxmlformats.org/officeDocument/2006/relationships/image" Target="../media/image1483.png"/><Relationship Id="rId428" Type="http://schemas.openxmlformats.org/officeDocument/2006/relationships/image" Target="../media/image1512.png"/><Relationship Id="rId232" Type="http://schemas.openxmlformats.org/officeDocument/2006/relationships/image" Target="../media/image1411.png"/><Relationship Id="rId274" Type="http://schemas.openxmlformats.org/officeDocument/2006/relationships/image" Target="../media/image1432.png"/><Relationship Id="rId481" Type="http://schemas.openxmlformats.org/officeDocument/2006/relationships/customXml" Target="../ink/ink2253.xml"/><Relationship Id="rId27" Type="http://schemas.openxmlformats.org/officeDocument/2006/relationships/customXml" Target="../ink/ink2026.xml"/><Relationship Id="rId69" Type="http://schemas.openxmlformats.org/officeDocument/2006/relationships/customXml" Target="../ink/ink2047.xml"/><Relationship Id="rId134" Type="http://schemas.openxmlformats.org/officeDocument/2006/relationships/image" Target="../media/image1362.png"/><Relationship Id="rId80" Type="http://schemas.openxmlformats.org/officeDocument/2006/relationships/image" Target="../media/image1335.png"/><Relationship Id="rId176" Type="http://schemas.openxmlformats.org/officeDocument/2006/relationships/image" Target="../media/image1383.png"/><Relationship Id="rId341" Type="http://schemas.openxmlformats.org/officeDocument/2006/relationships/customXml" Target="../ink/ink2183.xml"/><Relationship Id="rId383" Type="http://schemas.openxmlformats.org/officeDocument/2006/relationships/customXml" Target="../ink/ink2204.xml"/><Relationship Id="rId439" Type="http://schemas.openxmlformats.org/officeDocument/2006/relationships/customXml" Target="../ink/ink2232.xml"/><Relationship Id="rId201" Type="http://schemas.openxmlformats.org/officeDocument/2006/relationships/customXml" Target="../ink/ink2113.xml"/><Relationship Id="rId243" Type="http://schemas.openxmlformats.org/officeDocument/2006/relationships/customXml" Target="../ink/ink2134.xml"/><Relationship Id="rId285" Type="http://schemas.openxmlformats.org/officeDocument/2006/relationships/customXml" Target="../ink/ink2155.xml"/><Relationship Id="rId450" Type="http://schemas.openxmlformats.org/officeDocument/2006/relationships/image" Target="../media/image1523.png"/><Relationship Id="rId506" Type="http://schemas.openxmlformats.org/officeDocument/2006/relationships/image" Target="../media/image1551.png"/><Relationship Id="rId38" Type="http://schemas.openxmlformats.org/officeDocument/2006/relationships/image" Target="../media/image1314.png"/><Relationship Id="rId103" Type="http://schemas.openxmlformats.org/officeDocument/2006/relationships/customXml" Target="../ink/ink2064.xml"/><Relationship Id="rId310" Type="http://schemas.openxmlformats.org/officeDocument/2006/relationships/image" Target="../media/image1450.png"/><Relationship Id="rId492" Type="http://schemas.openxmlformats.org/officeDocument/2006/relationships/image" Target="../media/image1544.png"/><Relationship Id="rId91" Type="http://schemas.openxmlformats.org/officeDocument/2006/relationships/customXml" Target="../ink/ink2058.xml"/><Relationship Id="rId145" Type="http://schemas.openxmlformats.org/officeDocument/2006/relationships/customXml" Target="../ink/ink2085.xml"/><Relationship Id="rId187" Type="http://schemas.openxmlformats.org/officeDocument/2006/relationships/customXml" Target="../ink/ink2106.xml"/><Relationship Id="rId352" Type="http://schemas.openxmlformats.org/officeDocument/2006/relationships/image" Target="../media/image1472.png"/><Relationship Id="rId394" Type="http://schemas.openxmlformats.org/officeDocument/2006/relationships/image" Target="../media/image1494.png"/><Relationship Id="rId408" Type="http://schemas.openxmlformats.org/officeDocument/2006/relationships/image" Target="../media/image1502.png"/><Relationship Id="rId212" Type="http://schemas.openxmlformats.org/officeDocument/2006/relationships/image" Target="../media/image1401.png"/><Relationship Id="rId254" Type="http://schemas.openxmlformats.org/officeDocument/2006/relationships/image" Target="../media/image1422.png"/><Relationship Id="rId49" Type="http://schemas.openxmlformats.org/officeDocument/2006/relationships/customXml" Target="../ink/ink2037.xml"/><Relationship Id="rId114" Type="http://schemas.openxmlformats.org/officeDocument/2006/relationships/image" Target="../media/image1352.png"/><Relationship Id="rId296" Type="http://schemas.openxmlformats.org/officeDocument/2006/relationships/image" Target="../media/image1443.png"/><Relationship Id="rId461" Type="http://schemas.openxmlformats.org/officeDocument/2006/relationships/customXml" Target="../ink/ink2243.xml"/><Relationship Id="rId60" Type="http://schemas.openxmlformats.org/officeDocument/2006/relationships/image" Target="../media/image1325.png"/><Relationship Id="rId156" Type="http://schemas.openxmlformats.org/officeDocument/2006/relationships/image" Target="../media/image1373.png"/><Relationship Id="rId198" Type="http://schemas.openxmlformats.org/officeDocument/2006/relationships/image" Target="../media/image1394.png"/><Relationship Id="rId321" Type="http://schemas.openxmlformats.org/officeDocument/2006/relationships/customXml" Target="../ink/ink2173.xml"/><Relationship Id="rId363" Type="http://schemas.openxmlformats.org/officeDocument/2006/relationships/customXml" Target="../ink/ink2194.xml"/><Relationship Id="rId419" Type="http://schemas.openxmlformats.org/officeDocument/2006/relationships/customXml" Target="../ink/ink2222.xml"/><Relationship Id="rId223" Type="http://schemas.openxmlformats.org/officeDocument/2006/relationships/customXml" Target="../ink/ink2124.xml"/><Relationship Id="rId430" Type="http://schemas.openxmlformats.org/officeDocument/2006/relationships/image" Target="../media/image1513.png"/><Relationship Id="rId18" Type="http://schemas.openxmlformats.org/officeDocument/2006/relationships/image" Target="../media/image1304.png"/><Relationship Id="rId265" Type="http://schemas.openxmlformats.org/officeDocument/2006/relationships/customXml" Target="../ink/ink2145.xml"/><Relationship Id="rId472" Type="http://schemas.openxmlformats.org/officeDocument/2006/relationships/image" Target="../media/image1534.png"/><Relationship Id="rId125" Type="http://schemas.openxmlformats.org/officeDocument/2006/relationships/customXml" Target="../ink/ink2075.xml"/><Relationship Id="rId167" Type="http://schemas.openxmlformats.org/officeDocument/2006/relationships/customXml" Target="../ink/ink2096.xml"/><Relationship Id="rId332" Type="http://schemas.openxmlformats.org/officeDocument/2006/relationships/image" Target="../media/image1462.png"/><Relationship Id="rId374" Type="http://schemas.openxmlformats.org/officeDocument/2006/relationships/image" Target="../media/image1484.png"/><Relationship Id="rId71" Type="http://schemas.openxmlformats.org/officeDocument/2006/relationships/customXml" Target="../ink/ink2048.xml"/><Relationship Id="rId234" Type="http://schemas.openxmlformats.org/officeDocument/2006/relationships/image" Target="../media/image1412.png"/><Relationship Id="rId2" Type="http://schemas.openxmlformats.org/officeDocument/2006/relationships/image" Target="../media/image2323.png"/><Relationship Id="rId29" Type="http://schemas.openxmlformats.org/officeDocument/2006/relationships/customXml" Target="../ink/ink2027.xml"/><Relationship Id="rId276" Type="http://schemas.openxmlformats.org/officeDocument/2006/relationships/image" Target="../media/image1433.png"/><Relationship Id="rId441" Type="http://schemas.openxmlformats.org/officeDocument/2006/relationships/customXml" Target="../ink/ink2233.xml"/><Relationship Id="rId483" Type="http://schemas.openxmlformats.org/officeDocument/2006/relationships/customXml" Target="../ink/ink2254.xml"/><Relationship Id="rId40" Type="http://schemas.openxmlformats.org/officeDocument/2006/relationships/image" Target="../media/image1315.png"/><Relationship Id="rId136" Type="http://schemas.openxmlformats.org/officeDocument/2006/relationships/image" Target="../media/image1363.png"/><Relationship Id="rId178" Type="http://schemas.openxmlformats.org/officeDocument/2006/relationships/image" Target="../media/image1384.png"/><Relationship Id="rId301" Type="http://schemas.openxmlformats.org/officeDocument/2006/relationships/customXml" Target="../ink/ink2163.xml"/><Relationship Id="rId343" Type="http://schemas.openxmlformats.org/officeDocument/2006/relationships/customXml" Target="../ink/ink2184.xml"/><Relationship Id="rId82" Type="http://schemas.openxmlformats.org/officeDocument/2006/relationships/image" Target="../media/image1336.png"/><Relationship Id="rId203" Type="http://schemas.openxmlformats.org/officeDocument/2006/relationships/customXml" Target="../ink/ink2114.xml"/><Relationship Id="rId385" Type="http://schemas.openxmlformats.org/officeDocument/2006/relationships/customXml" Target="../ink/ink2205.xml"/><Relationship Id="rId245" Type="http://schemas.openxmlformats.org/officeDocument/2006/relationships/customXml" Target="../ink/ink2135.xml"/><Relationship Id="rId287" Type="http://schemas.openxmlformats.org/officeDocument/2006/relationships/customXml" Target="../ink/ink2156.xml"/><Relationship Id="rId410" Type="http://schemas.openxmlformats.org/officeDocument/2006/relationships/image" Target="../media/image1503.png"/><Relationship Id="rId452" Type="http://schemas.openxmlformats.org/officeDocument/2006/relationships/image" Target="../media/image1524.png"/><Relationship Id="rId494" Type="http://schemas.openxmlformats.org/officeDocument/2006/relationships/image" Target="../media/image1545.png"/><Relationship Id="rId508" Type="http://schemas.openxmlformats.org/officeDocument/2006/relationships/image" Target="../media/image1552.png"/><Relationship Id="rId105" Type="http://schemas.openxmlformats.org/officeDocument/2006/relationships/customXml" Target="../ink/ink2065.xml"/><Relationship Id="rId147" Type="http://schemas.openxmlformats.org/officeDocument/2006/relationships/customXml" Target="../ink/ink2086.xml"/><Relationship Id="rId312" Type="http://schemas.openxmlformats.org/officeDocument/2006/relationships/image" Target="../media/image1451.png"/><Relationship Id="rId354" Type="http://schemas.openxmlformats.org/officeDocument/2006/relationships/image" Target="../media/image1473.png"/><Relationship Id="rId51" Type="http://schemas.openxmlformats.org/officeDocument/2006/relationships/customXml" Target="../ink/ink2038.xml"/><Relationship Id="rId93" Type="http://schemas.openxmlformats.org/officeDocument/2006/relationships/customXml" Target="../ink/ink2059.xml"/><Relationship Id="rId189" Type="http://schemas.openxmlformats.org/officeDocument/2006/relationships/customXml" Target="../ink/ink2107.xml"/><Relationship Id="rId396" Type="http://schemas.openxmlformats.org/officeDocument/2006/relationships/image" Target="../media/image1495.png"/><Relationship Id="rId214" Type="http://schemas.openxmlformats.org/officeDocument/2006/relationships/image" Target="../media/image1402.png"/><Relationship Id="rId256" Type="http://schemas.openxmlformats.org/officeDocument/2006/relationships/image" Target="../media/image1423.png"/><Relationship Id="rId298" Type="http://schemas.openxmlformats.org/officeDocument/2006/relationships/image" Target="../media/image1444.png"/><Relationship Id="rId421" Type="http://schemas.openxmlformats.org/officeDocument/2006/relationships/customXml" Target="../ink/ink2223.xml"/><Relationship Id="rId463" Type="http://schemas.openxmlformats.org/officeDocument/2006/relationships/customXml" Target="../ink/ink2244.xml"/><Relationship Id="rId116" Type="http://schemas.openxmlformats.org/officeDocument/2006/relationships/image" Target="../media/image1353.png"/><Relationship Id="rId158" Type="http://schemas.openxmlformats.org/officeDocument/2006/relationships/image" Target="../media/image1374.png"/><Relationship Id="rId323" Type="http://schemas.openxmlformats.org/officeDocument/2006/relationships/customXml" Target="../ink/ink2174.xml"/><Relationship Id="rId20" Type="http://schemas.openxmlformats.org/officeDocument/2006/relationships/image" Target="../media/image1305.png"/><Relationship Id="rId62" Type="http://schemas.openxmlformats.org/officeDocument/2006/relationships/image" Target="../media/image1326.png"/><Relationship Id="rId365" Type="http://schemas.openxmlformats.org/officeDocument/2006/relationships/customXml" Target="../ink/ink2195.xml"/><Relationship Id="rId225" Type="http://schemas.openxmlformats.org/officeDocument/2006/relationships/customXml" Target="../ink/ink2125.xml"/><Relationship Id="rId267" Type="http://schemas.openxmlformats.org/officeDocument/2006/relationships/customXml" Target="../ink/ink2146.xml"/><Relationship Id="rId432" Type="http://schemas.openxmlformats.org/officeDocument/2006/relationships/image" Target="../media/image1514.png"/><Relationship Id="rId474" Type="http://schemas.openxmlformats.org/officeDocument/2006/relationships/image" Target="../media/image1535.png"/><Relationship Id="rId127" Type="http://schemas.openxmlformats.org/officeDocument/2006/relationships/customXml" Target="../ink/ink2076.xml"/><Relationship Id="rId31" Type="http://schemas.openxmlformats.org/officeDocument/2006/relationships/customXml" Target="../ink/ink2028.xml"/><Relationship Id="rId73" Type="http://schemas.openxmlformats.org/officeDocument/2006/relationships/customXml" Target="../ink/ink2049.xml"/><Relationship Id="rId169" Type="http://schemas.openxmlformats.org/officeDocument/2006/relationships/customXml" Target="../ink/ink2097.xml"/><Relationship Id="rId334" Type="http://schemas.openxmlformats.org/officeDocument/2006/relationships/image" Target="../media/image1463.png"/><Relationship Id="rId376" Type="http://schemas.openxmlformats.org/officeDocument/2006/relationships/image" Target="../media/image1485.png"/><Relationship Id="rId4" Type="http://schemas.openxmlformats.org/officeDocument/2006/relationships/image" Target="../media/image1297.png"/><Relationship Id="rId180" Type="http://schemas.openxmlformats.org/officeDocument/2006/relationships/image" Target="../media/image1385.png"/><Relationship Id="rId236" Type="http://schemas.openxmlformats.org/officeDocument/2006/relationships/image" Target="../media/image1413.png"/><Relationship Id="rId278" Type="http://schemas.openxmlformats.org/officeDocument/2006/relationships/image" Target="../media/image1434.png"/><Relationship Id="rId401" Type="http://schemas.openxmlformats.org/officeDocument/2006/relationships/customXml" Target="../ink/ink2213.xml"/><Relationship Id="rId443" Type="http://schemas.openxmlformats.org/officeDocument/2006/relationships/customXml" Target="../ink/ink2234.xml"/><Relationship Id="rId303" Type="http://schemas.openxmlformats.org/officeDocument/2006/relationships/customXml" Target="../ink/ink2164.xml"/><Relationship Id="rId485" Type="http://schemas.openxmlformats.org/officeDocument/2006/relationships/customXml" Target="../ink/ink2255.xml"/><Relationship Id="rId42" Type="http://schemas.openxmlformats.org/officeDocument/2006/relationships/image" Target="../media/image1316.png"/><Relationship Id="rId84" Type="http://schemas.openxmlformats.org/officeDocument/2006/relationships/image" Target="../media/image1337.png"/><Relationship Id="rId138" Type="http://schemas.openxmlformats.org/officeDocument/2006/relationships/image" Target="../media/image1364.png"/><Relationship Id="rId345" Type="http://schemas.openxmlformats.org/officeDocument/2006/relationships/customXml" Target="../ink/ink2185.xml"/><Relationship Id="rId387" Type="http://schemas.openxmlformats.org/officeDocument/2006/relationships/customXml" Target="../ink/ink2206.xml"/><Relationship Id="rId510" Type="http://schemas.openxmlformats.org/officeDocument/2006/relationships/image" Target="../media/image1553.png"/><Relationship Id="rId191" Type="http://schemas.openxmlformats.org/officeDocument/2006/relationships/customXml" Target="../ink/ink2108.xml"/><Relationship Id="rId205" Type="http://schemas.openxmlformats.org/officeDocument/2006/relationships/customXml" Target="../ink/ink2115.xml"/><Relationship Id="rId247" Type="http://schemas.openxmlformats.org/officeDocument/2006/relationships/customXml" Target="../ink/ink2136.xml"/><Relationship Id="rId412" Type="http://schemas.openxmlformats.org/officeDocument/2006/relationships/image" Target="../media/image1504.png"/><Relationship Id="rId107" Type="http://schemas.openxmlformats.org/officeDocument/2006/relationships/customXml" Target="../ink/ink2066.xml"/><Relationship Id="rId289" Type="http://schemas.openxmlformats.org/officeDocument/2006/relationships/customXml" Target="../ink/ink2157.xml"/><Relationship Id="rId454" Type="http://schemas.openxmlformats.org/officeDocument/2006/relationships/image" Target="../media/image1525.png"/><Relationship Id="rId496" Type="http://schemas.openxmlformats.org/officeDocument/2006/relationships/image" Target="../media/image1546.png"/><Relationship Id="rId11" Type="http://schemas.openxmlformats.org/officeDocument/2006/relationships/customXml" Target="../ink/ink2018.xml"/><Relationship Id="rId53" Type="http://schemas.openxmlformats.org/officeDocument/2006/relationships/customXml" Target="../ink/ink2039.xml"/><Relationship Id="rId149" Type="http://schemas.openxmlformats.org/officeDocument/2006/relationships/customXml" Target="../ink/ink2087.xml"/><Relationship Id="rId314" Type="http://schemas.openxmlformats.org/officeDocument/2006/relationships/image" Target="../media/image1452.png"/><Relationship Id="rId356" Type="http://schemas.openxmlformats.org/officeDocument/2006/relationships/image" Target="../media/image1474.png"/><Relationship Id="rId398" Type="http://schemas.openxmlformats.org/officeDocument/2006/relationships/image" Target="../media/image1496.png"/><Relationship Id="rId95" Type="http://schemas.openxmlformats.org/officeDocument/2006/relationships/customXml" Target="../ink/ink2060.xml"/><Relationship Id="rId160" Type="http://schemas.openxmlformats.org/officeDocument/2006/relationships/image" Target="../media/image1375.png"/><Relationship Id="rId216" Type="http://schemas.openxmlformats.org/officeDocument/2006/relationships/image" Target="../media/image1403.png"/><Relationship Id="rId423" Type="http://schemas.openxmlformats.org/officeDocument/2006/relationships/customXml" Target="../ink/ink2224.xml"/><Relationship Id="rId258" Type="http://schemas.openxmlformats.org/officeDocument/2006/relationships/image" Target="../media/image1424.png"/><Relationship Id="rId465" Type="http://schemas.openxmlformats.org/officeDocument/2006/relationships/customXml" Target="../ink/ink2245.xml"/><Relationship Id="rId22" Type="http://schemas.openxmlformats.org/officeDocument/2006/relationships/image" Target="../media/image1306.png"/><Relationship Id="rId64" Type="http://schemas.openxmlformats.org/officeDocument/2006/relationships/image" Target="../media/image1327.png"/><Relationship Id="rId118" Type="http://schemas.openxmlformats.org/officeDocument/2006/relationships/image" Target="../media/image1354.png"/><Relationship Id="rId325" Type="http://schemas.openxmlformats.org/officeDocument/2006/relationships/customXml" Target="../ink/ink2175.xml"/><Relationship Id="rId367" Type="http://schemas.openxmlformats.org/officeDocument/2006/relationships/customXml" Target="../ink/ink2196.xml"/><Relationship Id="rId171" Type="http://schemas.openxmlformats.org/officeDocument/2006/relationships/customXml" Target="../ink/ink2098.xml"/><Relationship Id="rId227" Type="http://schemas.openxmlformats.org/officeDocument/2006/relationships/customXml" Target="../ink/ink2126.xml"/><Relationship Id="rId269" Type="http://schemas.openxmlformats.org/officeDocument/2006/relationships/customXml" Target="../ink/ink2147.xml"/><Relationship Id="rId434" Type="http://schemas.openxmlformats.org/officeDocument/2006/relationships/image" Target="../media/image1515.png"/><Relationship Id="rId476" Type="http://schemas.openxmlformats.org/officeDocument/2006/relationships/image" Target="../media/image1536.png"/><Relationship Id="rId33" Type="http://schemas.openxmlformats.org/officeDocument/2006/relationships/customXml" Target="../ink/ink2029.xml"/><Relationship Id="rId129" Type="http://schemas.openxmlformats.org/officeDocument/2006/relationships/customXml" Target="../ink/ink2077.xml"/><Relationship Id="rId280" Type="http://schemas.openxmlformats.org/officeDocument/2006/relationships/image" Target="../media/image1435.png"/><Relationship Id="rId336" Type="http://schemas.openxmlformats.org/officeDocument/2006/relationships/image" Target="../media/image1464.png"/><Relationship Id="rId501" Type="http://schemas.openxmlformats.org/officeDocument/2006/relationships/customXml" Target="../ink/ink2263.xml"/><Relationship Id="rId75" Type="http://schemas.openxmlformats.org/officeDocument/2006/relationships/customXml" Target="../ink/ink2050.xml"/><Relationship Id="rId140" Type="http://schemas.openxmlformats.org/officeDocument/2006/relationships/image" Target="../media/image1365.png"/><Relationship Id="rId182" Type="http://schemas.openxmlformats.org/officeDocument/2006/relationships/image" Target="../media/image1386.png"/><Relationship Id="rId378" Type="http://schemas.openxmlformats.org/officeDocument/2006/relationships/image" Target="../media/image1486.png"/><Relationship Id="rId403" Type="http://schemas.openxmlformats.org/officeDocument/2006/relationships/customXml" Target="../ink/ink2214.xml"/><Relationship Id="rId6" Type="http://schemas.openxmlformats.org/officeDocument/2006/relationships/image" Target="../media/image1298.png"/><Relationship Id="rId238" Type="http://schemas.openxmlformats.org/officeDocument/2006/relationships/image" Target="../media/image1414.png"/><Relationship Id="rId445" Type="http://schemas.openxmlformats.org/officeDocument/2006/relationships/customXml" Target="../ink/ink2235.xml"/><Relationship Id="rId487" Type="http://schemas.openxmlformats.org/officeDocument/2006/relationships/customXml" Target="../ink/ink2256.xml"/><Relationship Id="rId291" Type="http://schemas.openxmlformats.org/officeDocument/2006/relationships/customXml" Target="../ink/ink2158.xml"/><Relationship Id="rId305" Type="http://schemas.openxmlformats.org/officeDocument/2006/relationships/customXml" Target="../ink/ink2165.xml"/><Relationship Id="rId347" Type="http://schemas.openxmlformats.org/officeDocument/2006/relationships/customXml" Target="../ink/ink2186.xml"/><Relationship Id="rId44" Type="http://schemas.openxmlformats.org/officeDocument/2006/relationships/image" Target="../media/image1317.png"/><Relationship Id="rId86" Type="http://schemas.openxmlformats.org/officeDocument/2006/relationships/image" Target="../media/image1338.png"/><Relationship Id="rId151" Type="http://schemas.openxmlformats.org/officeDocument/2006/relationships/customXml" Target="../ink/ink2088.xml"/><Relationship Id="rId389" Type="http://schemas.openxmlformats.org/officeDocument/2006/relationships/customXml" Target="../ink/ink2207.xml"/><Relationship Id="rId193" Type="http://schemas.openxmlformats.org/officeDocument/2006/relationships/customXml" Target="../ink/ink2109.xml"/><Relationship Id="rId207" Type="http://schemas.openxmlformats.org/officeDocument/2006/relationships/customXml" Target="../ink/ink2116.xml"/><Relationship Id="rId249" Type="http://schemas.openxmlformats.org/officeDocument/2006/relationships/customXml" Target="../ink/ink2137.xml"/><Relationship Id="rId414" Type="http://schemas.openxmlformats.org/officeDocument/2006/relationships/image" Target="../media/image1505.png"/><Relationship Id="rId456" Type="http://schemas.openxmlformats.org/officeDocument/2006/relationships/image" Target="../media/image1526.png"/><Relationship Id="rId498" Type="http://schemas.openxmlformats.org/officeDocument/2006/relationships/image" Target="../media/image1547.png"/><Relationship Id="rId13" Type="http://schemas.openxmlformats.org/officeDocument/2006/relationships/customXml" Target="../ink/ink2019.xml"/><Relationship Id="rId109" Type="http://schemas.openxmlformats.org/officeDocument/2006/relationships/customXml" Target="../ink/ink2067.xml"/><Relationship Id="rId260" Type="http://schemas.openxmlformats.org/officeDocument/2006/relationships/image" Target="../media/image1425.png"/><Relationship Id="rId316" Type="http://schemas.openxmlformats.org/officeDocument/2006/relationships/image" Target="../media/image1453.png"/><Relationship Id="rId55" Type="http://schemas.openxmlformats.org/officeDocument/2006/relationships/customXml" Target="../ink/ink2040.xml"/><Relationship Id="rId97" Type="http://schemas.openxmlformats.org/officeDocument/2006/relationships/customXml" Target="../ink/ink2061.xml"/><Relationship Id="rId120" Type="http://schemas.openxmlformats.org/officeDocument/2006/relationships/image" Target="../media/image1355.png"/><Relationship Id="rId358" Type="http://schemas.openxmlformats.org/officeDocument/2006/relationships/image" Target="../media/image1476.png"/><Relationship Id="rId162" Type="http://schemas.openxmlformats.org/officeDocument/2006/relationships/image" Target="../media/image1376.png"/><Relationship Id="rId218" Type="http://schemas.openxmlformats.org/officeDocument/2006/relationships/image" Target="../media/image1404.png"/><Relationship Id="rId425" Type="http://schemas.openxmlformats.org/officeDocument/2006/relationships/customXml" Target="../ink/ink2225.xml"/><Relationship Id="rId467" Type="http://schemas.openxmlformats.org/officeDocument/2006/relationships/customXml" Target="../ink/ink2246.xml"/><Relationship Id="rId271" Type="http://schemas.openxmlformats.org/officeDocument/2006/relationships/customXml" Target="../ink/ink2148.xml"/><Relationship Id="rId24" Type="http://schemas.openxmlformats.org/officeDocument/2006/relationships/image" Target="../media/image1307.png"/><Relationship Id="rId66" Type="http://schemas.openxmlformats.org/officeDocument/2006/relationships/image" Target="../media/image1328.png"/><Relationship Id="rId131" Type="http://schemas.openxmlformats.org/officeDocument/2006/relationships/customXml" Target="../ink/ink2078.xml"/><Relationship Id="rId327" Type="http://schemas.openxmlformats.org/officeDocument/2006/relationships/customXml" Target="../ink/ink2176.xml"/><Relationship Id="rId369" Type="http://schemas.openxmlformats.org/officeDocument/2006/relationships/customXml" Target="../ink/ink2197.xml"/><Relationship Id="rId173" Type="http://schemas.openxmlformats.org/officeDocument/2006/relationships/customXml" Target="../ink/ink2099.xml"/><Relationship Id="rId229" Type="http://schemas.openxmlformats.org/officeDocument/2006/relationships/customXml" Target="../ink/ink2127.xml"/><Relationship Id="rId380" Type="http://schemas.openxmlformats.org/officeDocument/2006/relationships/image" Target="../media/image1487.png"/><Relationship Id="rId436" Type="http://schemas.openxmlformats.org/officeDocument/2006/relationships/image" Target="../media/image1516.png"/><Relationship Id="rId240" Type="http://schemas.openxmlformats.org/officeDocument/2006/relationships/image" Target="../media/image1415.png"/><Relationship Id="rId478" Type="http://schemas.openxmlformats.org/officeDocument/2006/relationships/image" Target="../media/image1537.png"/><Relationship Id="rId35" Type="http://schemas.openxmlformats.org/officeDocument/2006/relationships/customXml" Target="../ink/ink2030.xml"/><Relationship Id="rId77" Type="http://schemas.openxmlformats.org/officeDocument/2006/relationships/customXml" Target="../ink/ink2051.xml"/><Relationship Id="rId100" Type="http://schemas.openxmlformats.org/officeDocument/2006/relationships/image" Target="../media/image1345.png"/><Relationship Id="rId282" Type="http://schemas.openxmlformats.org/officeDocument/2006/relationships/image" Target="../media/image1436.png"/><Relationship Id="rId338" Type="http://schemas.openxmlformats.org/officeDocument/2006/relationships/image" Target="../media/image1465.png"/><Relationship Id="rId503" Type="http://schemas.openxmlformats.org/officeDocument/2006/relationships/customXml" Target="../ink/ink2264.xml"/><Relationship Id="rId8" Type="http://schemas.openxmlformats.org/officeDocument/2006/relationships/image" Target="../media/image1299.png"/><Relationship Id="rId142" Type="http://schemas.openxmlformats.org/officeDocument/2006/relationships/image" Target="../media/image1366.png"/><Relationship Id="rId184" Type="http://schemas.openxmlformats.org/officeDocument/2006/relationships/image" Target="../media/image1387.png"/><Relationship Id="rId391" Type="http://schemas.openxmlformats.org/officeDocument/2006/relationships/customXml" Target="../ink/ink2208.xml"/><Relationship Id="rId405" Type="http://schemas.openxmlformats.org/officeDocument/2006/relationships/customXml" Target="../ink/ink2215.xml"/><Relationship Id="rId447" Type="http://schemas.openxmlformats.org/officeDocument/2006/relationships/customXml" Target="../ink/ink2236.xml"/><Relationship Id="rId251" Type="http://schemas.openxmlformats.org/officeDocument/2006/relationships/customXml" Target="../ink/ink2138.xml"/><Relationship Id="rId489" Type="http://schemas.openxmlformats.org/officeDocument/2006/relationships/customXml" Target="../ink/ink2257.xml"/><Relationship Id="rId46" Type="http://schemas.openxmlformats.org/officeDocument/2006/relationships/image" Target="../media/image1318.png"/><Relationship Id="rId293" Type="http://schemas.openxmlformats.org/officeDocument/2006/relationships/customXml" Target="../ink/ink2159.xml"/><Relationship Id="rId307" Type="http://schemas.openxmlformats.org/officeDocument/2006/relationships/customXml" Target="../ink/ink2166.xml"/><Relationship Id="rId349" Type="http://schemas.openxmlformats.org/officeDocument/2006/relationships/customXml" Target="../ink/ink2187.xml"/><Relationship Id="rId88" Type="http://schemas.openxmlformats.org/officeDocument/2006/relationships/image" Target="../media/image1339.png"/><Relationship Id="rId111" Type="http://schemas.openxmlformats.org/officeDocument/2006/relationships/customXml" Target="../ink/ink2068.xml"/><Relationship Id="rId153" Type="http://schemas.openxmlformats.org/officeDocument/2006/relationships/customXml" Target="../ink/ink2089.xml"/><Relationship Id="rId195" Type="http://schemas.openxmlformats.org/officeDocument/2006/relationships/customXml" Target="../ink/ink2110.xml"/><Relationship Id="rId209" Type="http://schemas.openxmlformats.org/officeDocument/2006/relationships/customXml" Target="../ink/ink2117.xml"/><Relationship Id="rId360" Type="http://schemas.openxmlformats.org/officeDocument/2006/relationships/image" Target="../media/image1477.png"/><Relationship Id="rId416" Type="http://schemas.openxmlformats.org/officeDocument/2006/relationships/image" Target="../media/image1506.png"/><Relationship Id="rId220" Type="http://schemas.openxmlformats.org/officeDocument/2006/relationships/image" Target="../media/image1405.png"/><Relationship Id="rId458" Type="http://schemas.openxmlformats.org/officeDocument/2006/relationships/image" Target="../media/image1527.png"/><Relationship Id="rId15" Type="http://schemas.openxmlformats.org/officeDocument/2006/relationships/customXml" Target="../ink/ink2020.xml"/><Relationship Id="rId57" Type="http://schemas.openxmlformats.org/officeDocument/2006/relationships/customXml" Target="../ink/ink2041.xml"/><Relationship Id="rId262" Type="http://schemas.openxmlformats.org/officeDocument/2006/relationships/image" Target="../media/image1426.png"/><Relationship Id="rId318" Type="http://schemas.openxmlformats.org/officeDocument/2006/relationships/image" Target="../media/image1454.png"/><Relationship Id="rId99" Type="http://schemas.openxmlformats.org/officeDocument/2006/relationships/customXml" Target="../ink/ink2062.xml"/><Relationship Id="rId122" Type="http://schemas.openxmlformats.org/officeDocument/2006/relationships/image" Target="../media/image1356.png"/><Relationship Id="rId164" Type="http://schemas.openxmlformats.org/officeDocument/2006/relationships/image" Target="../media/image1377.png"/><Relationship Id="rId371" Type="http://schemas.openxmlformats.org/officeDocument/2006/relationships/customXml" Target="../ink/ink2198.xml"/><Relationship Id="rId427" Type="http://schemas.openxmlformats.org/officeDocument/2006/relationships/customXml" Target="../ink/ink2226.xml"/><Relationship Id="rId469" Type="http://schemas.openxmlformats.org/officeDocument/2006/relationships/customXml" Target="../ink/ink2247.xml"/><Relationship Id="rId26" Type="http://schemas.openxmlformats.org/officeDocument/2006/relationships/image" Target="../media/image1308.png"/><Relationship Id="rId231" Type="http://schemas.openxmlformats.org/officeDocument/2006/relationships/customXml" Target="../ink/ink2128.xml"/><Relationship Id="rId273" Type="http://schemas.openxmlformats.org/officeDocument/2006/relationships/customXml" Target="../ink/ink2149.xml"/><Relationship Id="rId329" Type="http://schemas.openxmlformats.org/officeDocument/2006/relationships/customXml" Target="../ink/ink2177.xml"/><Relationship Id="rId480" Type="http://schemas.openxmlformats.org/officeDocument/2006/relationships/image" Target="../media/image1538.png"/><Relationship Id="rId68" Type="http://schemas.openxmlformats.org/officeDocument/2006/relationships/image" Target="../media/image1329.png"/><Relationship Id="rId133" Type="http://schemas.openxmlformats.org/officeDocument/2006/relationships/customXml" Target="../ink/ink2079.xml"/><Relationship Id="rId175" Type="http://schemas.openxmlformats.org/officeDocument/2006/relationships/customXml" Target="../ink/ink2100.xml"/><Relationship Id="rId340" Type="http://schemas.openxmlformats.org/officeDocument/2006/relationships/image" Target="../media/image1466.png"/><Relationship Id="rId200" Type="http://schemas.openxmlformats.org/officeDocument/2006/relationships/image" Target="../media/image1395.png"/><Relationship Id="rId382" Type="http://schemas.openxmlformats.org/officeDocument/2006/relationships/image" Target="../media/image1488.png"/><Relationship Id="rId438" Type="http://schemas.openxmlformats.org/officeDocument/2006/relationships/image" Target="../media/image1517.png"/><Relationship Id="rId242" Type="http://schemas.openxmlformats.org/officeDocument/2006/relationships/image" Target="../media/image1416.png"/><Relationship Id="rId284" Type="http://schemas.openxmlformats.org/officeDocument/2006/relationships/image" Target="../media/image1437.png"/><Relationship Id="rId491" Type="http://schemas.openxmlformats.org/officeDocument/2006/relationships/customXml" Target="../ink/ink2258.xml"/><Relationship Id="rId505" Type="http://schemas.openxmlformats.org/officeDocument/2006/relationships/customXml" Target="../ink/ink2265.xml"/><Relationship Id="rId37" Type="http://schemas.openxmlformats.org/officeDocument/2006/relationships/customXml" Target="../ink/ink2031.xml"/><Relationship Id="rId79" Type="http://schemas.openxmlformats.org/officeDocument/2006/relationships/customXml" Target="../ink/ink2052.xml"/><Relationship Id="rId102" Type="http://schemas.openxmlformats.org/officeDocument/2006/relationships/image" Target="../media/image1346.png"/><Relationship Id="rId144" Type="http://schemas.openxmlformats.org/officeDocument/2006/relationships/image" Target="../media/image1367.png"/><Relationship Id="rId90" Type="http://schemas.openxmlformats.org/officeDocument/2006/relationships/image" Target="../media/image1340.png"/><Relationship Id="rId186" Type="http://schemas.openxmlformats.org/officeDocument/2006/relationships/image" Target="../media/image1388.png"/><Relationship Id="rId351" Type="http://schemas.openxmlformats.org/officeDocument/2006/relationships/customXml" Target="../ink/ink2188.xml"/><Relationship Id="rId393" Type="http://schemas.openxmlformats.org/officeDocument/2006/relationships/customXml" Target="../ink/ink2209.xml"/><Relationship Id="rId407" Type="http://schemas.openxmlformats.org/officeDocument/2006/relationships/customXml" Target="../ink/ink2216.xml"/><Relationship Id="rId449" Type="http://schemas.openxmlformats.org/officeDocument/2006/relationships/customXml" Target="../ink/ink2237.xml"/><Relationship Id="rId211" Type="http://schemas.openxmlformats.org/officeDocument/2006/relationships/customXml" Target="../ink/ink2118.xml"/><Relationship Id="rId253" Type="http://schemas.openxmlformats.org/officeDocument/2006/relationships/customXml" Target="../ink/ink2139.xml"/><Relationship Id="rId295" Type="http://schemas.openxmlformats.org/officeDocument/2006/relationships/customXml" Target="../ink/ink2160.xml"/><Relationship Id="rId309" Type="http://schemas.openxmlformats.org/officeDocument/2006/relationships/customXml" Target="../ink/ink2167.xml"/><Relationship Id="rId460" Type="http://schemas.openxmlformats.org/officeDocument/2006/relationships/image" Target="../media/image1528.png"/><Relationship Id="rId48" Type="http://schemas.openxmlformats.org/officeDocument/2006/relationships/image" Target="../media/image1319.png"/><Relationship Id="rId113" Type="http://schemas.openxmlformats.org/officeDocument/2006/relationships/customXml" Target="../ink/ink2069.xml"/><Relationship Id="rId320" Type="http://schemas.openxmlformats.org/officeDocument/2006/relationships/image" Target="../media/image1455.png"/><Relationship Id="rId155" Type="http://schemas.openxmlformats.org/officeDocument/2006/relationships/customXml" Target="../ink/ink2090.xml"/><Relationship Id="rId197" Type="http://schemas.openxmlformats.org/officeDocument/2006/relationships/customXml" Target="../ink/ink2111.xml"/><Relationship Id="rId362" Type="http://schemas.openxmlformats.org/officeDocument/2006/relationships/image" Target="../media/image1478.png"/><Relationship Id="rId418" Type="http://schemas.openxmlformats.org/officeDocument/2006/relationships/image" Target="../media/image1507.png"/><Relationship Id="rId222" Type="http://schemas.openxmlformats.org/officeDocument/2006/relationships/image" Target="../media/image1406.png"/><Relationship Id="rId264" Type="http://schemas.openxmlformats.org/officeDocument/2006/relationships/image" Target="../media/image1427.png"/><Relationship Id="rId471" Type="http://schemas.openxmlformats.org/officeDocument/2006/relationships/customXml" Target="../ink/ink2248.xml"/><Relationship Id="rId17" Type="http://schemas.openxmlformats.org/officeDocument/2006/relationships/customXml" Target="../ink/ink2021.xml"/><Relationship Id="rId59" Type="http://schemas.openxmlformats.org/officeDocument/2006/relationships/customXml" Target="../ink/ink2042.xml"/><Relationship Id="rId124" Type="http://schemas.openxmlformats.org/officeDocument/2006/relationships/image" Target="../media/image1357.png"/><Relationship Id="rId70" Type="http://schemas.openxmlformats.org/officeDocument/2006/relationships/image" Target="../media/image1330.png"/><Relationship Id="rId166" Type="http://schemas.openxmlformats.org/officeDocument/2006/relationships/image" Target="../media/image1378.png"/><Relationship Id="rId331" Type="http://schemas.openxmlformats.org/officeDocument/2006/relationships/customXml" Target="../ink/ink2178.xml"/><Relationship Id="rId373" Type="http://schemas.openxmlformats.org/officeDocument/2006/relationships/customXml" Target="../ink/ink2199.xml"/><Relationship Id="rId429" Type="http://schemas.openxmlformats.org/officeDocument/2006/relationships/customXml" Target="../ink/ink222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29.xml"/><Relationship Id="rId440" Type="http://schemas.openxmlformats.org/officeDocument/2006/relationships/image" Target="../media/image1518.png"/><Relationship Id="rId28" Type="http://schemas.openxmlformats.org/officeDocument/2006/relationships/image" Target="../media/image1309.png"/><Relationship Id="rId275" Type="http://schemas.openxmlformats.org/officeDocument/2006/relationships/customXml" Target="../ink/ink2150.xml"/><Relationship Id="rId300" Type="http://schemas.openxmlformats.org/officeDocument/2006/relationships/image" Target="../media/image1445.png"/><Relationship Id="rId482" Type="http://schemas.openxmlformats.org/officeDocument/2006/relationships/image" Target="../media/image1539.png"/><Relationship Id="rId81" Type="http://schemas.openxmlformats.org/officeDocument/2006/relationships/customXml" Target="../ink/ink2053.xml"/><Relationship Id="rId135" Type="http://schemas.openxmlformats.org/officeDocument/2006/relationships/customXml" Target="../ink/ink2080.xml"/><Relationship Id="rId177" Type="http://schemas.openxmlformats.org/officeDocument/2006/relationships/customXml" Target="../ink/ink2101.xml"/><Relationship Id="rId342" Type="http://schemas.openxmlformats.org/officeDocument/2006/relationships/image" Target="../media/image1467.png"/><Relationship Id="rId384" Type="http://schemas.openxmlformats.org/officeDocument/2006/relationships/image" Target="../media/image1489.png"/><Relationship Id="rId202" Type="http://schemas.openxmlformats.org/officeDocument/2006/relationships/image" Target="../media/image1396.png"/><Relationship Id="rId244" Type="http://schemas.openxmlformats.org/officeDocument/2006/relationships/image" Target="../media/image1417.png"/><Relationship Id="rId39" Type="http://schemas.openxmlformats.org/officeDocument/2006/relationships/customXml" Target="../ink/ink2032.xml"/><Relationship Id="rId286" Type="http://schemas.openxmlformats.org/officeDocument/2006/relationships/image" Target="../media/image1438.png"/><Relationship Id="rId451" Type="http://schemas.openxmlformats.org/officeDocument/2006/relationships/customXml" Target="../ink/ink2238.xml"/><Relationship Id="rId493" Type="http://schemas.openxmlformats.org/officeDocument/2006/relationships/customXml" Target="../ink/ink2259.xml"/><Relationship Id="rId507" Type="http://schemas.openxmlformats.org/officeDocument/2006/relationships/customXml" Target="../ink/ink2266.xml"/><Relationship Id="rId50" Type="http://schemas.openxmlformats.org/officeDocument/2006/relationships/image" Target="../media/image1320.png"/><Relationship Id="rId104" Type="http://schemas.openxmlformats.org/officeDocument/2006/relationships/image" Target="../media/image1347.png"/><Relationship Id="rId146" Type="http://schemas.openxmlformats.org/officeDocument/2006/relationships/image" Target="../media/image1368.png"/><Relationship Id="rId188" Type="http://schemas.openxmlformats.org/officeDocument/2006/relationships/image" Target="../media/image1389.png"/><Relationship Id="rId311" Type="http://schemas.openxmlformats.org/officeDocument/2006/relationships/customXml" Target="../ink/ink2168.xml"/><Relationship Id="rId353" Type="http://schemas.openxmlformats.org/officeDocument/2006/relationships/customXml" Target="../ink/ink2189.xml"/><Relationship Id="rId395" Type="http://schemas.openxmlformats.org/officeDocument/2006/relationships/customXml" Target="../ink/ink2210.xml"/><Relationship Id="rId409" Type="http://schemas.openxmlformats.org/officeDocument/2006/relationships/customXml" Target="../ink/ink2217.xml"/><Relationship Id="rId92" Type="http://schemas.openxmlformats.org/officeDocument/2006/relationships/image" Target="../media/image1341.png"/><Relationship Id="rId213" Type="http://schemas.openxmlformats.org/officeDocument/2006/relationships/customXml" Target="../ink/ink2119.xml"/><Relationship Id="rId420" Type="http://schemas.openxmlformats.org/officeDocument/2006/relationships/image" Target="../media/image1508.png"/><Relationship Id="rId255" Type="http://schemas.openxmlformats.org/officeDocument/2006/relationships/customXml" Target="../ink/ink2140.xml"/><Relationship Id="rId297" Type="http://schemas.openxmlformats.org/officeDocument/2006/relationships/customXml" Target="../ink/ink2161.xml"/><Relationship Id="rId462" Type="http://schemas.openxmlformats.org/officeDocument/2006/relationships/image" Target="../media/image1529.png"/><Relationship Id="rId115" Type="http://schemas.openxmlformats.org/officeDocument/2006/relationships/customXml" Target="../ink/ink2070.xml"/><Relationship Id="rId157" Type="http://schemas.openxmlformats.org/officeDocument/2006/relationships/customXml" Target="../ink/ink2091.xml"/><Relationship Id="rId322" Type="http://schemas.openxmlformats.org/officeDocument/2006/relationships/image" Target="../media/image1456.png"/><Relationship Id="rId364" Type="http://schemas.openxmlformats.org/officeDocument/2006/relationships/image" Target="../media/image1479.png"/><Relationship Id="rId61" Type="http://schemas.openxmlformats.org/officeDocument/2006/relationships/customXml" Target="../ink/ink2043.xml"/><Relationship Id="rId199" Type="http://schemas.openxmlformats.org/officeDocument/2006/relationships/customXml" Target="../ink/ink2112.xml"/><Relationship Id="rId19" Type="http://schemas.openxmlformats.org/officeDocument/2006/relationships/customXml" Target="../ink/ink2022.xml"/><Relationship Id="rId224" Type="http://schemas.openxmlformats.org/officeDocument/2006/relationships/image" Target="../media/image1407.png"/><Relationship Id="rId266" Type="http://schemas.openxmlformats.org/officeDocument/2006/relationships/image" Target="../media/image1428.png"/><Relationship Id="rId431" Type="http://schemas.openxmlformats.org/officeDocument/2006/relationships/customXml" Target="../ink/ink2228.xml"/><Relationship Id="rId473" Type="http://schemas.openxmlformats.org/officeDocument/2006/relationships/customXml" Target="../ink/ink2249.xml"/><Relationship Id="rId30" Type="http://schemas.openxmlformats.org/officeDocument/2006/relationships/image" Target="../media/image1310.png"/><Relationship Id="rId126" Type="http://schemas.openxmlformats.org/officeDocument/2006/relationships/image" Target="../media/image1358.png"/><Relationship Id="rId168" Type="http://schemas.openxmlformats.org/officeDocument/2006/relationships/image" Target="../media/image1379.png"/><Relationship Id="rId333" Type="http://schemas.openxmlformats.org/officeDocument/2006/relationships/customXml" Target="../ink/ink2179.xml"/><Relationship Id="rId72" Type="http://schemas.openxmlformats.org/officeDocument/2006/relationships/image" Target="../media/image1331.png"/><Relationship Id="rId375" Type="http://schemas.openxmlformats.org/officeDocument/2006/relationships/customXml" Target="../ink/ink2200.xml"/><Relationship Id="rId3" Type="http://schemas.openxmlformats.org/officeDocument/2006/relationships/customXml" Target="../ink/ink2014.xml"/><Relationship Id="rId235" Type="http://schemas.openxmlformats.org/officeDocument/2006/relationships/customXml" Target="../ink/ink2130.xml"/><Relationship Id="rId277" Type="http://schemas.openxmlformats.org/officeDocument/2006/relationships/customXml" Target="../ink/ink2151.xml"/><Relationship Id="rId400" Type="http://schemas.openxmlformats.org/officeDocument/2006/relationships/image" Target="../media/image1498.png"/><Relationship Id="rId442" Type="http://schemas.openxmlformats.org/officeDocument/2006/relationships/image" Target="../media/image1519.png"/><Relationship Id="rId484" Type="http://schemas.openxmlformats.org/officeDocument/2006/relationships/image" Target="../media/image1540.png"/><Relationship Id="rId137" Type="http://schemas.openxmlformats.org/officeDocument/2006/relationships/customXml" Target="../ink/ink2081.xml"/><Relationship Id="rId302" Type="http://schemas.openxmlformats.org/officeDocument/2006/relationships/image" Target="../media/image1446.png"/><Relationship Id="rId344" Type="http://schemas.openxmlformats.org/officeDocument/2006/relationships/image" Target="../media/image1468.png"/><Relationship Id="rId41" Type="http://schemas.openxmlformats.org/officeDocument/2006/relationships/customXml" Target="../ink/ink2033.xml"/><Relationship Id="rId83" Type="http://schemas.openxmlformats.org/officeDocument/2006/relationships/customXml" Target="../ink/ink2054.xml"/><Relationship Id="rId179" Type="http://schemas.openxmlformats.org/officeDocument/2006/relationships/customXml" Target="../ink/ink2102.xml"/><Relationship Id="rId386" Type="http://schemas.openxmlformats.org/officeDocument/2006/relationships/image" Target="../media/image1490.png"/><Relationship Id="rId190" Type="http://schemas.openxmlformats.org/officeDocument/2006/relationships/image" Target="../media/image1390.png"/><Relationship Id="rId204" Type="http://schemas.openxmlformats.org/officeDocument/2006/relationships/image" Target="../media/image1397.png"/><Relationship Id="rId246" Type="http://schemas.openxmlformats.org/officeDocument/2006/relationships/image" Target="../media/image1418.png"/><Relationship Id="rId288" Type="http://schemas.openxmlformats.org/officeDocument/2006/relationships/image" Target="../media/image1439.png"/><Relationship Id="rId411" Type="http://schemas.openxmlformats.org/officeDocument/2006/relationships/customXml" Target="../ink/ink2218.xml"/><Relationship Id="rId453" Type="http://schemas.openxmlformats.org/officeDocument/2006/relationships/customXml" Target="../ink/ink2239.xml"/><Relationship Id="rId509" Type="http://schemas.openxmlformats.org/officeDocument/2006/relationships/customXml" Target="../ink/ink2267.xml"/><Relationship Id="rId106" Type="http://schemas.openxmlformats.org/officeDocument/2006/relationships/image" Target="../media/image1348.png"/><Relationship Id="rId313" Type="http://schemas.openxmlformats.org/officeDocument/2006/relationships/customXml" Target="../ink/ink2169.xml"/><Relationship Id="rId495" Type="http://schemas.openxmlformats.org/officeDocument/2006/relationships/customXml" Target="../ink/ink2260.xml"/><Relationship Id="rId10" Type="http://schemas.openxmlformats.org/officeDocument/2006/relationships/image" Target="../media/image1300.png"/><Relationship Id="rId52" Type="http://schemas.openxmlformats.org/officeDocument/2006/relationships/image" Target="../media/image1321.png"/><Relationship Id="rId94" Type="http://schemas.openxmlformats.org/officeDocument/2006/relationships/image" Target="../media/image1342.png"/><Relationship Id="rId148" Type="http://schemas.openxmlformats.org/officeDocument/2006/relationships/image" Target="../media/image1369.png"/><Relationship Id="rId355" Type="http://schemas.openxmlformats.org/officeDocument/2006/relationships/customXml" Target="../ink/ink2190.xml"/><Relationship Id="rId397" Type="http://schemas.openxmlformats.org/officeDocument/2006/relationships/customXml" Target="../ink/ink2211.xml"/><Relationship Id="rId215" Type="http://schemas.openxmlformats.org/officeDocument/2006/relationships/customXml" Target="../ink/ink2120.xml"/><Relationship Id="rId257" Type="http://schemas.openxmlformats.org/officeDocument/2006/relationships/customXml" Target="../ink/ink2141.xml"/><Relationship Id="rId422" Type="http://schemas.openxmlformats.org/officeDocument/2006/relationships/image" Target="../media/image1509.png"/><Relationship Id="rId464" Type="http://schemas.openxmlformats.org/officeDocument/2006/relationships/image" Target="../media/image1530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3.png"/><Relationship Id="rId21" Type="http://schemas.openxmlformats.org/officeDocument/2006/relationships/image" Target="../media/image1635.png"/><Relationship Id="rId42" Type="http://schemas.openxmlformats.org/officeDocument/2006/relationships/customXml" Target="../ink/ink19.xml"/><Relationship Id="rId47" Type="http://schemas.openxmlformats.org/officeDocument/2006/relationships/image" Target="../media/image1648.png"/><Relationship Id="rId63" Type="http://schemas.openxmlformats.org/officeDocument/2006/relationships/image" Target="../media/image1656.png"/><Relationship Id="rId68" Type="http://schemas.openxmlformats.org/officeDocument/2006/relationships/customXml" Target="../ink/ink32.xml"/><Relationship Id="rId84" Type="http://schemas.openxmlformats.org/officeDocument/2006/relationships/customXml" Target="../ink/ink40.xml"/><Relationship Id="rId89" Type="http://schemas.openxmlformats.org/officeDocument/2006/relationships/image" Target="../media/image1669.png"/><Relationship Id="rId112" Type="http://schemas.openxmlformats.org/officeDocument/2006/relationships/customXml" Target="../ink/ink54.xml"/><Relationship Id="rId16" Type="http://schemas.openxmlformats.org/officeDocument/2006/relationships/customXml" Target="../ink/ink6.xml"/><Relationship Id="rId107" Type="http://schemas.openxmlformats.org/officeDocument/2006/relationships/image" Target="../media/image1678.png"/><Relationship Id="rId11" Type="http://schemas.openxmlformats.org/officeDocument/2006/relationships/image" Target="../media/image1630.png"/><Relationship Id="rId32" Type="http://schemas.openxmlformats.org/officeDocument/2006/relationships/customXml" Target="../ink/ink14.xml"/><Relationship Id="rId37" Type="http://schemas.openxmlformats.org/officeDocument/2006/relationships/image" Target="../media/image1643.png"/><Relationship Id="rId53" Type="http://schemas.openxmlformats.org/officeDocument/2006/relationships/image" Target="../media/image1651.png"/><Relationship Id="rId58" Type="http://schemas.openxmlformats.org/officeDocument/2006/relationships/customXml" Target="../ink/ink27.xml"/><Relationship Id="rId74" Type="http://schemas.openxmlformats.org/officeDocument/2006/relationships/customXml" Target="../ink/ink35.xml"/><Relationship Id="rId79" Type="http://schemas.openxmlformats.org/officeDocument/2006/relationships/image" Target="../media/image1664.png"/><Relationship Id="rId102" Type="http://schemas.openxmlformats.org/officeDocument/2006/relationships/customXml" Target="../ink/ink49.xml"/><Relationship Id="rId123" Type="http://schemas.openxmlformats.org/officeDocument/2006/relationships/image" Target="../media/image1686.png"/><Relationship Id="rId128" Type="http://schemas.openxmlformats.org/officeDocument/2006/relationships/customXml" Target="../ink/ink62.xml"/><Relationship Id="rId5" Type="http://schemas.openxmlformats.org/officeDocument/2006/relationships/image" Target="../media/image3.wmf"/><Relationship Id="rId90" Type="http://schemas.openxmlformats.org/officeDocument/2006/relationships/customXml" Target="../ink/ink43.xml"/><Relationship Id="rId95" Type="http://schemas.openxmlformats.org/officeDocument/2006/relationships/image" Target="../media/image1672.png"/><Relationship Id="rId22" Type="http://schemas.openxmlformats.org/officeDocument/2006/relationships/customXml" Target="../ink/ink9.xml"/><Relationship Id="rId27" Type="http://schemas.openxmlformats.org/officeDocument/2006/relationships/image" Target="../media/image1638.png"/><Relationship Id="rId43" Type="http://schemas.openxmlformats.org/officeDocument/2006/relationships/image" Target="../media/image1646.png"/><Relationship Id="rId48" Type="http://schemas.openxmlformats.org/officeDocument/2006/relationships/customXml" Target="../ink/ink22.xml"/><Relationship Id="rId64" Type="http://schemas.openxmlformats.org/officeDocument/2006/relationships/customXml" Target="../ink/ink30.xml"/><Relationship Id="rId69" Type="http://schemas.openxmlformats.org/officeDocument/2006/relationships/image" Target="../media/image1659.png"/><Relationship Id="rId113" Type="http://schemas.openxmlformats.org/officeDocument/2006/relationships/image" Target="../media/image1681.png"/><Relationship Id="rId118" Type="http://schemas.openxmlformats.org/officeDocument/2006/relationships/customXml" Target="../ink/ink57.xml"/><Relationship Id="rId80" Type="http://schemas.openxmlformats.org/officeDocument/2006/relationships/customXml" Target="../ink/ink38.xml"/><Relationship Id="rId85" Type="http://schemas.openxmlformats.org/officeDocument/2006/relationships/image" Target="../media/image1667.png"/><Relationship Id="rId12" Type="http://schemas.openxmlformats.org/officeDocument/2006/relationships/customXml" Target="../ink/ink4.xml"/><Relationship Id="rId17" Type="http://schemas.openxmlformats.org/officeDocument/2006/relationships/image" Target="../media/image1633.png"/><Relationship Id="rId33" Type="http://schemas.openxmlformats.org/officeDocument/2006/relationships/image" Target="../media/image1641.png"/><Relationship Id="rId38" Type="http://schemas.openxmlformats.org/officeDocument/2006/relationships/customXml" Target="../ink/ink17.xml"/><Relationship Id="rId59" Type="http://schemas.openxmlformats.org/officeDocument/2006/relationships/image" Target="../media/image1654.png"/><Relationship Id="rId103" Type="http://schemas.openxmlformats.org/officeDocument/2006/relationships/image" Target="../media/image1676.png"/><Relationship Id="rId108" Type="http://schemas.openxmlformats.org/officeDocument/2006/relationships/customXml" Target="../ink/ink52.xml"/><Relationship Id="rId124" Type="http://schemas.openxmlformats.org/officeDocument/2006/relationships/customXml" Target="../ink/ink60.xml"/><Relationship Id="rId129" Type="http://schemas.openxmlformats.org/officeDocument/2006/relationships/image" Target="../media/image5.png"/><Relationship Id="rId54" Type="http://schemas.openxmlformats.org/officeDocument/2006/relationships/customXml" Target="../ink/ink25.xml"/><Relationship Id="rId70" Type="http://schemas.openxmlformats.org/officeDocument/2006/relationships/customXml" Target="../ink/ink33.xml"/><Relationship Id="rId75" Type="http://schemas.openxmlformats.org/officeDocument/2006/relationships/image" Target="../media/image1662.png"/><Relationship Id="rId91" Type="http://schemas.openxmlformats.org/officeDocument/2006/relationships/image" Target="../media/image1670.png"/><Relationship Id="rId96" Type="http://schemas.openxmlformats.org/officeDocument/2006/relationships/customXml" Target="../ink/ink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23" Type="http://schemas.openxmlformats.org/officeDocument/2006/relationships/image" Target="../media/image1636.png"/><Relationship Id="rId28" Type="http://schemas.openxmlformats.org/officeDocument/2006/relationships/customXml" Target="../ink/ink12.xml"/><Relationship Id="rId49" Type="http://schemas.openxmlformats.org/officeDocument/2006/relationships/image" Target="../media/image1649.png"/><Relationship Id="rId114" Type="http://schemas.openxmlformats.org/officeDocument/2006/relationships/customXml" Target="../ink/ink55.xml"/><Relationship Id="rId119" Type="http://schemas.openxmlformats.org/officeDocument/2006/relationships/image" Target="../media/image1684.png"/><Relationship Id="rId44" Type="http://schemas.openxmlformats.org/officeDocument/2006/relationships/customXml" Target="../ink/ink20.xml"/><Relationship Id="rId60" Type="http://schemas.openxmlformats.org/officeDocument/2006/relationships/customXml" Target="../ink/ink28.xml"/><Relationship Id="rId65" Type="http://schemas.openxmlformats.org/officeDocument/2006/relationships/image" Target="../media/image1657.png"/><Relationship Id="rId81" Type="http://schemas.openxmlformats.org/officeDocument/2006/relationships/image" Target="../media/image1665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3" Type="http://schemas.openxmlformats.org/officeDocument/2006/relationships/image" Target="../media/image1631.png"/><Relationship Id="rId18" Type="http://schemas.openxmlformats.org/officeDocument/2006/relationships/customXml" Target="../ink/ink7.xml"/><Relationship Id="rId39" Type="http://schemas.openxmlformats.org/officeDocument/2006/relationships/image" Target="../media/image1644.png"/><Relationship Id="rId109" Type="http://schemas.openxmlformats.org/officeDocument/2006/relationships/image" Target="../media/image1679.png"/><Relationship Id="rId34" Type="http://schemas.openxmlformats.org/officeDocument/2006/relationships/customXml" Target="../ink/ink15.xml"/><Relationship Id="rId50" Type="http://schemas.openxmlformats.org/officeDocument/2006/relationships/customXml" Target="../ink/ink23.xml"/><Relationship Id="rId55" Type="http://schemas.openxmlformats.org/officeDocument/2006/relationships/image" Target="../media/image1652.png"/><Relationship Id="rId76" Type="http://schemas.openxmlformats.org/officeDocument/2006/relationships/customXml" Target="../ink/ink36.xml"/><Relationship Id="rId97" Type="http://schemas.openxmlformats.org/officeDocument/2006/relationships/image" Target="../media/image1673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1687.png"/><Relationship Id="rId7" Type="http://schemas.openxmlformats.org/officeDocument/2006/relationships/image" Target="../media/image1628.png"/><Relationship Id="rId71" Type="http://schemas.openxmlformats.org/officeDocument/2006/relationships/image" Target="../media/image1660.png"/><Relationship Id="rId92" Type="http://schemas.openxmlformats.org/officeDocument/2006/relationships/customXml" Target="../ink/ink44.xml"/><Relationship Id="rId2" Type="http://schemas.openxmlformats.org/officeDocument/2006/relationships/oleObject" Target="../embeddings/oleObject1.bin"/><Relationship Id="rId29" Type="http://schemas.openxmlformats.org/officeDocument/2006/relationships/image" Target="../media/image1639.png"/><Relationship Id="rId24" Type="http://schemas.openxmlformats.org/officeDocument/2006/relationships/customXml" Target="../ink/ink10.xml"/><Relationship Id="rId40" Type="http://schemas.openxmlformats.org/officeDocument/2006/relationships/customXml" Target="../ink/ink18.xml"/><Relationship Id="rId45" Type="http://schemas.openxmlformats.org/officeDocument/2006/relationships/image" Target="../media/image1647.png"/><Relationship Id="rId66" Type="http://schemas.openxmlformats.org/officeDocument/2006/relationships/customXml" Target="../ink/ink31.xml"/><Relationship Id="rId87" Type="http://schemas.openxmlformats.org/officeDocument/2006/relationships/image" Target="../media/image1668.png"/><Relationship Id="rId110" Type="http://schemas.openxmlformats.org/officeDocument/2006/relationships/customXml" Target="../ink/ink53.xml"/><Relationship Id="rId115" Type="http://schemas.openxmlformats.org/officeDocument/2006/relationships/image" Target="../media/image1682.png"/><Relationship Id="rId131" Type="http://schemas.openxmlformats.org/officeDocument/2006/relationships/image" Target="../media/image6.png"/><Relationship Id="rId61" Type="http://schemas.openxmlformats.org/officeDocument/2006/relationships/image" Target="../media/image1655.png"/><Relationship Id="rId82" Type="http://schemas.openxmlformats.org/officeDocument/2006/relationships/customXml" Target="../ink/ink39.xml"/><Relationship Id="rId19" Type="http://schemas.openxmlformats.org/officeDocument/2006/relationships/image" Target="../media/image1634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1642.png"/><Relationship Id="rId56" Type="http://schemas.openxmlformats.org/officeDocument/2006/relationships/customXml" Target="../ink/ink26.xml"/><Relationship Id="rId77" Type="http://schemas.openxmlformats.org/officeDocument/2006/relationships/image" Target="../media/image1663.png"/><Relationship Id="rId100" Type="http://schemas.openxmlformats.org/officeDocument/2006/relationships/customXml" Target="../ink/ink48.xml"/><Relationship Id="rId105" Type="http://schemas.openxmlformats.org/officeDocument/2006/relationships/image" Target="../media/image1677.png"/><Relationship Id="rId126" Type="http://schemas.openxmlformats.org/officeDocument/2006/relationships/customXml" Target="../ink/ink61.xml"/><Relationship Id="rId8" Type="http://schemas.openxmlformats.org/officeDocument/2006/relationships/customXml" Target="../ink/ink2.xml"/><Relationship Id="rId51" Type="http://schemas.openxmlformats.org/officeDocument/2006/relationships/image" Target="../media/image1650.png"/><Relationship Id="rId72" Type="http://schemas.openxmlformats.org/officeDocument/2006/relationships/customXml" Target="../ink/ink34.xml"/><Relationship Id="rId93" Type="http://schemas.openxmlformats.org/officeDocument/2006/relationships/image" Target="../media/image1671.png"/><Relationship Id="rId98" Type="http://schemas.openxmlformats.org/officeDocument/2006/relationships/customXml" Target="../ink/ink47.xml"/><Relationship Id="rId121" Type="http://schemas.openxmlformats.org/officeDocument/2006/relationships/image" Target="../media/image1685.png"/><Relationship Id="rId3" Type="http://schemas.openxmlformats.org/officeDocument/2006/relationships/image" Target="../media/image2.wmf"/><Relationship Id="rId25" Type="http://schemas.openxmlformats.org/officeDocument/2006/relationships/image" Target="../media/image1637.png"/><Relationship Id="rId46" Type="http://schemas.openxmlformats.org/officeDocument/2006/relationships/customXml" Target="../ink/ink21.xml"/><Relationship Id="rId67" Type="http://schemas.openxmlformats.org/officeDocument/2006/relationships/image" Target="../media/image1658.png"/><Relationship Id="rId116" Type="http://schemas.openxmlformats.org/officeDocument/2006/relationships/customXml" Target="../ink/ink56.xml"/><Relationship Id="rId20" Type="http://schemas.openxmlformats.org/officeDocument/2006/relationships/customXml" Target="../ink/ink8.xml"/><Relationship Id="rId41" Type="http://schemas.openxmlformats.org/officeDocument/2006/relationships/image" Target="../media/image1645.png"/><Relationship Id="rId62" Type="http://schemas.openxmlformats.org/officeDocument/2006/relationships/customXml" Target="../ink/ink29.xml"/><Relationship Id="rId83" Type="http://schemas.openxmlformats.org/officeDocument/2006/relationships/image" Target="../media/image1666.png"/><Relationship Id="rId88" Type="http://schemas.openxmlformats.org/officeDocument/2006/relationships/customXml" Target="../ink/ink42.xml"/><Relationship Id="rId111" Type="http://schemas.openxmlformats.org/officeDocument/2006/relationships/image" Target="../media/image1680.png"/><Relationship Id="rId15" Type="http://schemas.openxmlformats.org/officeDocument/2006/relationships/image" Target="../media/image1632.png"/><Relationship Id="rId36" Type="http://schemas.openxmlformats.org/officeDocument/2006/relationships/customXml" Target="../ink/ink16.xml"/><Relationship Id="rId57" Type="http://schemas.openxmlformats.org/officeDocument/2006/relationships/image" Target="../media/image1653.png"/><Relationship Id="rId106" Type="http://schemas.openxmlformats.org/officeDocument/2006/relationships/customXml" Target="../ink/ink51.xml"/><Relationship Id="rId127" Type="http://schemas.openxmlformats.org/officeDocument/2006/relationships/image" Target="../media/image4.png"/><Relationship Id="rId10" Type="http://schemas.openxmlformats.org/officeDocument/2006/relationships/customXml" Target="../ink/ink3.xml"/><Relationship Id="rId31" Type="http://schemas.openxmlformats.org/officeDocument/2006/relationships/image" Target="../media/image1640.png"/><Relationship Id="rId52" Type="http://schemas.openxmlformats.org/officeDocument/2006/relationships/customXml" Target="../ink/ink24.xml"/><Relationship Id="rId73" Type="http://schemas.openxmlformats.org/officeDocument/2006/relationships/image" Target="../media/image1661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1674.png"/><Relationship Id="rId101" Type="http://schemas.openxmlformats.org/officeDocument/2006/relationships/image" Target="../media/image1675.png"/><Relationship Id="rId122" Type="http://schemas.openxmlformats.org/officeDocument/2006/relationships/customXml" Target="../ink/ink59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29.png"/><Relationship Id="rId26" Type="http://schemas.openxmlformats.org/officeDocument/2006/relationships/customXml" Target="../ink/ink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610.png"/><Relationship Id="rId7" Type="http://schemas.openxmlformats.org/officeDocument/2006/relationships/image" Target="../media/image155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5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55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9.wmf"/><Relationship Id="rId7" Type="http://schemas.openxmlformats.org/officeDocument/2006/relationships/image" Target="../media/image3110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60.w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1693.png"/><Relationship Id="rId18" Type="http://schemas.openxmlformats.org/officeDocument/2006/relationships/customXml" Target="../ink/ink72.xml"/><Relationship Id="rId3" Type="http://schemas.openxmlformats.org/officeDocument/2006/relationships/image" Target="../media/image1688.png"/><Relationship Id="rId21" Type="http://schemas.openxmlformats.org/officeDocument/2006/relationships/image" Target="../media/image1697.png"/><Relationship Id="rId7" Type="http://schemas.openxmlformats.org/officeDocument/2006/relationships/image" Target="../media/image1690.png"/><Relationship Id="rId12" Type="http://schemas.openxmlformats.org/officeDocument/2006/relationships/customXml" Target="../ink/ink69.xml"/><Relationship Id="rId17" Type="http://schemas.openxmlformats.org/officeDocument/2006/relationships/image" Target="../media/image1695.png"/><Relationship Id="rId25" Type="http://schemas.openxmlformats.org/officeDocument/2006/relationships/image" Target="../media/image1699.png"/><Relationship Id="rId2" Type="http://schemas.openxmlformats.org/officeDocument/2006/relationships/customXml" Target="../ink/ink64.xml"/><Relationship Id="rId16" Type="http://schemas.openxmlformats.org/officeDocument/2006/relationships/customXml" Target="../ink/ink71.xml"/><Relationship Id="rId20" Type="http://schemas.openxmlformats.org/officeDocument/2006/relationships/customXml" Target="../ink/ink7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.xml"/><Relationship Id="rId11" Type="http://schemas.openxmlformats.org/officeDocument/2006/relationships/image" Target="../media/image1692.png"/><Relationship Id="rId24" Type="http://schemas.openxmlformats.org/officeDocument/2006/relationships/customXml" Target="../ink/ink75.xml"/><Relationship Id="rId5" Type="http://schemas.openxmlformats.org/officeDocument/2006/relationships/image" Target="../media/image1689.png"/><Relationship Id="rId15" Type="http://schemas.openxmlformats.org/officeDocument/2006/relationships/image" Target="../media/image1694.png"/><Relationship Id="rId23" Type="http://schemas.openxmlformats.org/officeDocument/2006/relationships/image" Target="../media/image1698.png"/><Relationship Id="rId10" Type="http://schemas.openxmlformats.org/officeDocument/2006/relationships/customXml" Target="../ink/ink68.xml"/><Relationship Id="rId19" Type="http://schemas.openxmlformats.org/officeDocument/2006/relationships/image" Target="../media/image1696.png"/><Relationship Id="rId4" Type="http://schemas.openxmlformats.org/officeDocument/2006/relationships/customXml" Target="../ink/ink65.xml"/><Relationship Id="rId9" Type="http://schemas.openxmlformats.org/officeDocument/2006/relationships/image" Target="../media/image1691.png"/><Relationship Id="rId14" Type="http://schemas.openxmlformats.org/officeDocument/2006/relationships/customXml" Target="../ink/ink70.xml"/><Relationship Id="rId22" Type="http://schemas.openxmlformats.org/officeDocument/2006/relationships/customXml" Target="../ink/ink7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10.png"/><Relationship Id="rId7" Type="http://schemas.openxmlformats.org/officeDocument/2006/relationships/image" Target="../media/image1562.wmf"/><Relationship Id="rId12" Type="http://schemas.openxmlformats.org/officeDocument/2006/relationships/image" Target="../media/image381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10.png"/><Relationship Id="rId5" Type="http://schemas.openxmlformats.org/officeDocument/2006/relationships/image" Target="../media/image1561.wmf"/><Relationship Id="rId10" Type="http://schemas.openxmlformats.org/officeDocument/2006/relationships/image" Target="../media/image3610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56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4.wmf"/><Relationship Id="rId7" Type="http://schemas.openxmlformats.org/officeDocument/2006/relationships/image" Target="../media/image1567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66.wmf"/><Relationship Id="rId5" Type="http://schemas.openxmlformats.org/officeDocument/2006/relationships/image" Target="../media/image1565.w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8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569.wmf"/><Relationship Id="rId7" Type="http://schemas.openxmlformats.org/officeDocument/2006/relationships/image" Target="../media/image157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573.wmf"/><Relationship Id="rId5" Type="http://schemas.openxmlformats.org/officeDocument/2006/relationships/image" Target="../media/image157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57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6.wmf"/><Relationship Id="rId5" Type="http://schemas.openxmlformats.org/officeDocument/2006/relationships/image" Target="../media/image1575.wmf"/><Relationship Id="rId4" Type="http://schemas.openxmlformats.org/officeDocument/2006/relationships/oleObject" Target="../embeddings/oleObject3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0.png"/><Relationship Id="rId2" Type="http://schemas.openxmlformats.org/officeDocument/2006/relationships/customXml" Target="../ink/ink226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583.wmf"/><Relationship Id="rId3" Type="http://schemas.openxmlformats.org/officeDocument/2006/relationships/image" Target="../media/image1578.wmf"/><Relationship Id="rId7" Type="http://schemas.openxmlformats.org/officeDocument/2006/relationships/image" Target="../media/image1580.w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582.wmf"/><Relationship Id="rId5" Type="http://schemas.openxmlformats.org/officeDocument/2006/relationships/image" Target="../media/image157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581.w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45.png"/><Relationship Id="rId299" Type="http://schemas.openxmlformats.org/officeDocument/2006/relationships/image" Target="../media/image1832.png"/><Relationship Id="rId21" Type="http://schemas.openxmlformats.org/officeDocument/2006/relationships/image" Target="../media/image1697.png"/><Relationship Id="rId63" Type="http://schemas.openxmlformats.org/officeDocument/2006/relationships/image" Target="../media/image1718.png"/><Relationship Id="rId159" Type="http://schemas.openxmlformats.org/officeDocument/2006/relationships/image" Target="../media/image1764.png"/><Relationship Id="rId324" Type="http://schemas.openxmlformats.org/officeDocument/2006/relationships/customXml" Target="../ink/ink237.xml"/><Relationship Id="rId366" Type="http://schemas.openxmlformats.org/officeDocument/2006/relationships/customXml" Target="../ink/ink258.xml"/><Relationship Id="rId170" Type="http://schemas.openxmlformats.org/officeDocument/2006/relationships/customXml" Target="../ink/ink160.xml"/><Relationship Id="rId226" Type="http://schemas.openxmlformats.org/officeDocument/2006/relationships/customXml" Target="../ink/ink188.xml"/><Relationship Id="rId433" Type="http://schemas.openxmlformats.org/officeDocument/2006/relationships/image" Target="../media/image1899.png"/><Relationship Id="rId268" Type="http://schemas.openxmlformats.org/officeDocument/2006/relationships/customXml" Target="../ink/ink209.xml"/><Relationship Id="rId475" Type="http://schemas.openxmlformats.org/officeDocument/2006/relationships/image" Target="../media/image1920.png"/><Relationship Id="rId32" Type="http://schemas.openxmlformats.org/officeDocument/2006/relationships/customXml" Target="../ink/ink91.xml"/><Relationship Id="rId74" Type="http://schemas.openxmlformats.org/officeDocument/2006/relationships/customXml" Target="../ink/ink112.xml"/><Relationship Id="rId128" Type="http://schemas.openxmlformats.org/officeDocument/2006/relationships/customXml" Target="../ink/ink139.xml"/><Relationship Id="rId335" Type="http://schemas.openxmlformats.org/officeDocument/2006/relationships/image" Target="../media/image1850.png"/><Relationship Id="rId377" Type="http://schemas.openxmlformats.org/officeDocument/2006/relationships/image" Target="../media/image1871.png"/><Relationship Id="rId5" Type="http://schemas.openxmlformats.org/officeDocument/2006/relationships/image" Target="../media/image1689.png"/><Relationship Id="rId181" Type="http://schemas.openxmlformats.org/officeDocument/2006/relationships/image" Target="../media/image1775.png"/><Relationship Id="rId237" Type="http://schemas.openxmlformats.org/officeDocument/2006/relationships/image" Target="../media/image1803.png"/><Relationship Id="rId402" Type="http://schemas.openxmlformats.org/officeDocument/2006/relationships/customXml" Target="../ink/ink276.xml"/><Relationship Id="rId279" Type="http://schemas.openxmlformats.org/officeDocument/2006/relationships/image" Target="../media/image1823.png"/><Relationship Id="rId444" Type="http://schemas.openxmlformats.org/officeDocument/2006/relationships/customXml" Target="../ink/ink297.xml"/><Relationship Id="rId486" Type="http://schemas.openxmlformats.org/officeDocument/2006/relationships/customXml" Target="../ink/ink318.xml"/><Relationship Id="rId43" Type="http://schemas.openxmlformats.org/officeDocument/2006/relationships/image" Target="../media/image1708.png"/><Relationship Id="rId139" Type="http://schemas.openxmlformats.org/officeDocument/2006/relationships/image" Target="../media/image1755.png"/><Relationship Id="rId290" Type="http://schemas.openxmlformats.org/officeDocument/2006/relationships/customXml" Target="../ink/ink220.xml"/><Relationship Id="rId304" Type="http://schemas.openxmlformats.org/officeDocument/2006/relationships/customXml" Target="../ink/ink227.xml"/><Relationship Id="rId346" Type="http://schemas.openxmlformats.org/officeDocument/2006/relationships/customXml" Target="../ink/ink248.xml"/><Relationship Id="rId388" Type="http://schemas.openxmlformats.org/officeDocument/2006/relationships/customXml" Target="../ink/ink269.xml"/><Relationship Id="rId85" Type="http://schemas.openxmlformats.org/officeDocument/2006/relationships/image" Target="../media/image1729.png"/><Relationship Id="rId150" Type="http://schemas.openxmlformats.org/officeDocument/2006/relationships/customXml" Target="../ink/ink150.xml"/><Relationship Id="rId192" Type="http://schemas.openxmlformats.org/officeDocument/2006/relationships/customXml" Target="../ink/ink171.xml"/><Relationship Id="rId206" Type="http://schemas.openxmlformats.org/officeDocument/2006/relationships/customXml" Target="../ink/ink178.xml"/><Relationship Id="rId413" Type="http://schemas.openxmlformats.org/officeDocument/2006/relationships/image" Target="../media/image1889.png"/><Relationship Id="rId248" Type="http://schemas.openxmlformats.org/officeDocument/2006/relationships/customXml" Target="../ink/ink199.xml"/><Relationship Id="rId455" Type="http://schemas.openxmlformats.org/officeDocument/2006/relationships/image" Target="../media/image1910.png"/><Relationship Id="rId497" Type="http://schemas.openxmlformats.org/officeDocument/2006/relationships/image" Target="../media/image7.png"/><Relationship Id="rId12" Type="http://schemas.openxmlformats.org/officeDocument/2006/relationships/customXml" Target="../ink/ink81.xml"/><Relationship Id="rId108" Type="http://schemas.openxmlformats.org/officeDocument/2006/relationships/customXml" Target="../ink/ink129.xml"/><Relationship Id="rId315" Type="http://schemas.openxmlformats.org/officeDocument/2006/relationships/image" Target="../media/image1840.png"/><Relationship Id="rId357" Type="http://schemas.openxmlformats.org/officeDocument/2006/relationships/image" Target="../media/image1861.png"/><Relationship Id="rId54" Type="http://schemas.openxmlformats.org/officeDocument/2006/relationships/customXml" Target="../ink/ink102.xml"/><Relationship Id="rId96" Type="http://schemas.openxmlformats.org/officeDocument/2006/relationships/customXml" Target="../ink/ink123.xml"/><Relationship Id="rId161" Type="http://schemas.openxmlformats.org/officeDocument/2006/relationships/image" Target="../media/image1765.png"/><Relationship Id="rId217" Type="http://schemas.openxmlformats.org/officeDocument/2006/relationships/image" Target="../media/image1793.png"/><Relationship Id="rId399" Type="http://schemas.openxmlformats.org/officeDocument/2006/relationships/image" Target="../media/image1882.png"/><Relationship Id="rId259" Type="http://schemas.openxmlformats.org/officeDocument/2006/relationships/image" Target="../media/image1814.png"/><Relationship Id="rId424" Type="http://schemas.openxmlformats.org/officeDocument/2006/relationships/customXml" Target="../ink/ink287.xml"/><Relationship Id="rId466" Type="http://schemas.openxmlformats.org/officeDocument/2006/relationships/customXml" Target="../ink/ink308.xml"/><Relationship Id="rId23" Type="http://schemas.openxmlformats.org/officeDocument/2006/relationships/image" Target="../media/image1698.png"/><Relationship Id="rId119" Type="http://schemas.openxmlformats.org/officeDocument/2006/relationships/image" Target="../media/image1746.png"/><Relationship Id="rId270" Type="http://schemas.openxmlformats.org/officeDocument/2006/relationships/customXml" Target="../ink/ink210.xml"/><Relationship Id="rId326" Type="http://schemas.openxmlformats.org/officeDocument/2006/relationships/customXml" Target="../ink/ink238.xml"/><Relationship Id="rId65" Type="http://schemas.openxmlformats.org/officeDocument/2006/relationships/image" Target="../media/image1719.png"/><Relationship Id="rId130" Type="http://schemas.openxmlformats.org/officeDocument/2006/relationships/customXml" Target="../ink/ink140.xml"/><Relationship Id="rId368" Type="http://schemas.openxmlformats.org/officeDocument/2006/relationships/customXml" Target="../ink/ink259.xml"/><Relationship Id="rId172" Type="http://schemas.openxmlformats.org/officeDocument/2006/relationships/customXml" Target="../ink/ink161.xml"/><Relationship Id="rId228" Type="http://schemas.openxmlformats.org/officeDocument/2006/relationships/customXml" Target="../ink/ink189.xml"/><Relationship Id="rId435" Type="http://schemas.openxmlformats.org/officeDocument/2006/relationships/image" Target="../media/image1900.png"/><Relationship Id="rId477" Type="http://schemas.openxmlformats.org/officeDocument/2006/relationships/image" Target="../media/image1921.png"/><Relationship Id="rId281" Type="http://schemas.openxmlformats.org/officeDocument/2006/relationships/image" Target="../media/image1824.png"/><Relationship Id="rId337" Type="http://schemas.openxmlformats.org/officeDocument/2006/relationships/image" Target="../media/image1851.png"/><Relationship Id="rId34" Type="http://schemas.openxmlformats.org/officeDocument/2006/relationships/customXml" Target="../ink/ink92.xml"/><Relationship Id="rId76" Type="http://schemas.openxmlformats.org/officeDocument/2006/relationships/customXml" Target="../ink/ink113.xml"/><Relationship Id="rId141" Type="http://schemas.openxmlformats.org/officeDocument/2006/relationships/image" Target="../media/image1756.png"/><Relationship Id="rId379" Type="http://schemas.openxmlformats.org/officeDocument/2006/relationships/image" Target="../media/image1872.png"/><Relationship Id="rId7" Type="http://schemas.openxmlformats.org/officeDocument/2006/relationships/image" Target="../media/image1690.png"/><Relationship Id="rId183" Type="http://schemas.openxmlformats.org/officeDocument/2006/relationships/image" Target="../media/image1776.png"/><Relationship Id="rId239" Type="http://schemas.openxmlformats.org/officeDocument/2006/relationships/image" Target="../media/image1804.png"/><Relationship Id="rId390" Type="http://schemas.openxmlformats.org/officeDocument/2006/relationships/customXml" Target="../ink/ink270.xml"/><Relationship Id="rId404" Type="http://schemas.openxmlformats.org/officeDocument/2006/relationships/customXml" Target="../ink/ink277.xml"/><Relationship Id="rId446" Type="http://schemas.openxmlformats.org/officeDocument/2006/relationships/customXml" Target="../ink/ink298.xml"/><Relationship Id="rId250" Type="http://schemas.openxmlformats.org/officeDocument/2006/relationships/customXml" Target="../ink/ink200.xml"/><Relationship Id="rId292" Type="http://schemas.openxmlformats.org/officeDocument/2006/relationships/customXml" Target="../ink/ink221.xml"/><Relationship Id="rId306" Type="http://schemas.openxmlformats.org/officeDocument/2006/relationships/customXml" Target="../ink/ink228.xml"/><Relationship Id="rId488" Type="http://schemas.openxmlformats.org/officeDocument/2006/relationships/customXml" Target="../ink/ink319.xml"/><Relationship Id="rId45" Type="http://schemas.openxmlformats.org/officeDocument/2006/relationships/image" Target="../media/image1709.png"/><Relationship Id="rId87" Type="http://schemas.openxmlformats.org/officeDocument/2006/relationships/image" Target="../media/image1730.png"/><Relationship Id="rId110" Type="http://schemas.openxmlformats.org/officeDocument/2006/relationships/customXml" Target="../ink/ink130.xml"/><Relationship Id="rId348" Type="http://schemas.openxmlformats.org/officeDocument/2006/relationships/customXml" Target="../ink/ink249.xml"/><Relationship Id="rId152" Type="http://schemas.openxmlformats.org/officeDocument/2006/relationships/customXml" Target="../ink/ink151.xml"/><Relationship Id="rId194" Type="http://schemas.openxmlformats.org/officeDocument/2006/relationships/customXml" Target="../ink/ink172.xml"/><Relationship Id="rId208" Type="http://schemas.openxmlformats.org/officeDocument/2006/relationships/customXml" Target="../ink/ink179.xml"/><Relationship Id="rId415" Type="http://schemas.openxmlformats.org/officeDocument/2006/relationships/image" Target="../media/image1890.png"/><Relationship Id="rId457" Type="http://schemas.openxmlformats.org/officeDocument/2006/relationships/image" Target="../media/image1911.png"/><Relationship Id="rId261" Type="http://schemas.openxmlformats.org/officeDocument/2006/relationships/image" Target="../media/image1815.png"/><Relationship Id="rId14" Type="http://schemas.openxmlformats.org/officeDocument/2006/relationships/customXml" Target="../ink/ink82.xml"/><Relationship Id="rId56" Type="http://schemas.openxmlformats.org/officeDocument/2006/relationships/customXml" Target="../ink/ink103.xml"/><Relationship Id="rId317" Type="http://schemas.openxmlformats.org/officeDocument/2006/relationships/image" Target="../media/image1841.png"/><Relationship Id="rId359" Type="http://schemas.openxmlformats.org/officeDocument/2006/relationships/image" Target="../media/image1862.png"/><Relationship Id="rId98" Type="http://schemas.openxmlformats.org/officeDocument/2006/relationships/customXml" Target="../ink/ink124.xml"/><Relationship Id="rId121" Type="http://schemas.openxmlformats.org/officeDocument/2006/relationships/image" Target="../media/image1747.png"/><Relationship Id="rId163" Type="http://schemas.openxmlformats.org/officeDocument/2006/relationships/image" Target="../media/image1766.png"/><Relationship Id="rId219" Type="http://schemas.openxmlformats.org/officeDocument/2006/relationships/image" Target="../media/image1794.png"/><Relationship Id="rId370" Type="http://schemas.openxmlformats.org/officeDocument/2006/relationships/customXml" Target="../ink/ink260.xml"/><Relationship Id="rId426" Type="http://schemas.openxmlformats.org/officeDocument/2006/relationships/customXml" Target="../ink/ink288.xml"/><Relationship Id="rId230" Type="http://schemas.openxmlformats.org/officeDocument/2006/relationships/customXml" Target="../ink/ink190.xml"/><Relationship Id="rId468" Type="http://schemas.openxmlformats.org/officeDocument/2006/relationships/customXml" Target="../ink/ink309.xml"/><Relationship Id="rId25" Type="http://schemas.openxmlformats.org/officeDocument/2006/relationships/image" Target="../media/image1699.png"/><Relationship Id="rId67" Type="http://schemas.openxmlformats.org/officeDocument/2006/relationships/image" Target="../media/image1720.png"/><Relationship Id="rId272" Type="http://schemas.openxmlformats.org/officeDocument/2006/relationships/customXml" Target="../ink/ink211.xml"/><Relationship Id="rId328" Type="http://schemas.openxmlformats.org/officeDocument/2006/relationships/customXml" Target="../ink/ink239.xml"/><Relationship Id="rId132" Type="http://schemas.openxmlformats.org/officeDocument/2006/relationships/customXml" Target="../ink/ink141.xml"/><Relationship Id="rId174" Type="http://schemas.openxmlformats.org/officeDocument/2006/relationships/customXml" Target="../ink/ink162.xml"/><Relationship Id="rId381" Type="http://schemas.openxmlformats.org/officeDocument/2006/relationships/image" Target="../media/image1873.png"/><Relationship Id="rId241" Type="http://schemas.openxmlformats.org/officeDocument/2006/relationships/image" Target="../media/image1805.png"/><Relationship Id="rId437" Type="http://schemas.openxmlformats.org/officeDocument/2006/relationships/image" Target="../media/image1901.png"/><Relationship Id="rId479" Type="http://schemas.openxmlformats.org/officeDocument/2006/relationships/image" Target="../media/image1922.png"/><Relationship Id="rId36" Type="http://schemas.openxmlformats.org/officeDocument/2006/relationships/customXml" Target="../ink/ink93.xml"/><Relationship Id="rId283" Type="http://schemas.openxmlformats.org/officeDocument/2006/relationships/image" Target="../media/image1825.png"/><Relationship Id="rId339" Type="http://schemas.openxmlformats.org/officeDocument/2006/relationships/image" Target="../media/image1852.png"/><Relationship Id="rId490" Type="http://schemas.openxmlformats.org/officeDocument/2006/relationships/customXml" Target="../ink/ink320.xml"/><Relationship Id="rId78" Type="http://schemas.openxmlformats.org/officeDocument/2006/relationships/customXml" Target="../ink/ink114.xml"/><Relationship Id="rId101" Type="http://schemas.openxmlformats.org/officeDocument/2006/relationships/image" Target="../media/image1737.png"/><Relationship Id="rId143" Type="http://schemas.openxmlformats.org/officeDocument/2006/relationships/image" Target="../media/image1757.png"/><Relationship Id="rId185" Type="http://schemas.openxmlformats.org/officeDocument/2006/relationships/image" Target="../media/image1777.png"/><Relationship Id="rId350" Type="http://schemas.openxmlformats.org/officeDocument/2006/relationships/customXml" Target="../ink/ink250.xml"/><Relationship Id="rId406" Type="http://schemas.openxmlformats.org/officeDocument/2006/relationships/customXml" Target="../ink/ink278.xml"/><Relationship Id="rId9" Type="http://schemas.openxmlformats.org/officeDocument/2006/relationships/image" Target="../media/image1691.png"/><Relationship Id="rId210" Type="http://schemas.openxmlformats.org/officeDocument/2006/relationships/customXml" Target="../ink/ink180.xml"/><Relationship Id="rId392" Type="http://schemas.openxmlformats.org/officeDocument/2006/relationships/customXml" Target="../ink/ink271.xml"/><Relationship Id="rId448" Type="http://schemas.openxmlformats.org/officeDocument/2006/relationships/customXml" Target="../ink/ink299.xml"/><Relationship Id="rId252" Type="http://schemas.openxmlformats.org/officeDocument/2006/relationships/customXml" Target="../ink/ink201.xml"/><Relationship Id="rId294" Type="http://schemas.openxmlformats.org/officeDocument/2006/relationships/customXml" Target="../ink/ink222.xml"/><Relationship Id="rId308" Type="http://schemas.openxmlformats.org/officeDocument/2006/relationships/customXml" Target="../ink/ink229.xml"/><Relationship Id="rId47" Type="http://schemas.openxmlformats.org/officeDocument/2006/relationships/image" Target="../media/image1710.png"/><Relationship Id="rId89" Type="http://schemas.openxmlformats.org/officeDocument/2006/relationships/image" Target="../media/image1731.png"/><Relationship Id="rId112" Type="http://schemas.openxmlformats.org/officeDocument/2006/relationships/customXml" Target="../ink/ink131.xml"/><Relationship Id="rId154" Type="http://schemas.openxmlformats.org/officeDocument/2006/relationships/customXml" Target="../ink/ink152.xml"/><Relationship Id="rId361" Type="http://schemas.openxmlformats.org/officeDocument/2006/relationships/image" Target="../media/image1863.png"/><Relationship Id="rId196" Type="http://schemas.openxmlformats.org/officeDocument/2006/relationships/customXml" Target="../ink/ink173.xml"/><Relationship Id="rId417" Type="http://schemas.openxmlformats.org/officeDocument/2006/relationships/image" Target="../media/image1891.png"/><Relationship Id="rId459" Type="http://schemas.openxmlformats.org/officeDocument/2006/relationships/image" Target="../media/image1912.png"/><Relationship Id="rId16" Type="http://schemas.openxmlformats.org/officeDocument/2006/relationships/customXml" Target="../ink/ink83.xml"/><Relationship Id="rId221" Type="http://schemas.openxmlformats.org/officeDocument/2006/relationships/image" Target="../media/image1795.png"/><Relationship Id="rId263" Type="http://schemas.openxmlformats.org/officeDocument/2006/relationships/image" Target="../media/image1816.png"/><Relationship Id="rId319" Type="http://schemas.openxmlformats.org/officeDocument/2006/relationships/image" Target="../media/image1842.png"/><Relationship Id="rId470" Type="http://schemas.openxmlformats.org/officeDocument/2006/relationships/customXml" Target="../ink/ink310.xml"/><Relationship Id="rId58" Type="http://schemas.openxmlformats.org/officeDocument/2006/relationships/customXml" Target="../ink/ink104.xml"/><Relationship Id="rId123" Type="http://schemas.openxmlformats.org/officeDocument/2006/relationships/image" Target="../media/image1748.png"/><Relationship Id="rId330" Type="http://schemas.openxmlformats.org/officeDocument/2006/relationships/customXml" Target="../ink/ink240.xml"/><Relationship Id="rId165" Type="http://schemas.openxmlformats.org/officeDocument/2006/relationships/image" Target="../media/image1767.png"/><Relationship Id="rId372" Type="http://schemas.openxmlformats.org/officeDocument/2006/relationships/customXml" Target="../ink/ink261.xml"/><Relationship Id="rId428" Type="http://schemas.openxmlformats.org/officeDocument/2006/relationships/customXml" Target="../ink/ink289.xml"/><Relationship Id="rId232" Type="http://schemas.openxmlformats.org/officeDocument/2006/relationships/customXml" Target="../ink/ink191.xml"/><Relationship Id="rId274" Type="http://schemas.openxmlformats.org/officeDocument/2006/relationships/customXml" Target="../ink/ink212.xml"/><Relationship Id="rId481" Type="http://schemas.openxmlformats.org/officeDocument/2006/relationships/image" Target="../media/image1923.png"/><Relationship Id="rId27" Type="http://schemas.openxmlformats.org/officeDocument/2006/relationships/image" Target="../media/image1700.png"/><Relationship Id="rId69" Type="http://schemas.openxmlformats.org/officeDocument/2006/relationships/image" Target="../media/image1721.png"/><Relationship Id="rId134" Type="http://schemas.openxmlformats.org/officeDocument/2006/relationships/customXml" Target="../ink/ink142.xml"/><Relationship Id="rId80" Type="http://schemas.openxmlformats.org/officeDocument/2006/relationships/customXml" Target="../ink/ink115.xml"/><Relationship Id="rId176" Type="http://schemas.openxmlformats.org/officeDocument/2006/relationships/customXml" Target="../ink/ink163.xml"/><Relationship Id="rId341" Type="http://schemas.openxmlformats.org/officeDocument/2006/relationships/image" Target="../media/image1853.png"/><Relationship Id="rId383" Type="http://schemas.openxmlformats.org/officeDocument/2006/relationships/image" Target="../media/image1874.png"/><Relationship Id="rId439" Type="http://schemas.openxmlformats.org/officeDocument/2006/relationships/image" Target="../media/image1902.png"/><Relationship Id="rId201" Type="http://schemas.openxmlformats.org/officeDocument/2006/relationships/image" Target="../media/image1785.png"/><Relationship Id="rId243" Type="http://schemas.openxmlformats.org/officeDocument/2006/relationships/image" Target="../media/image1806.png"/><Relationship Id="rId285" Type="http://schemas.openxmlformats.org/officeDocument/2006/relationships/image" Target="../media/image1826.png"/><Relationship Id="rId450" Type="http://schemas.openxmlformats.org/officeDocument/2006/relationships/customXml" Target="../ink/ink300.xml"/><Relationship Id="rId38" Type="http://schemas.openxmlformats.org/officeDocument/2006/relationships/customXml" Target="../ink/ink94.xml"/><Relationship Id="rId103" Type="http://schemas.openxmlformats.org/officeDocument/2006/relationships/image" Target="../media/image1738.png"/><Relationship Id="rId310" Type="http://schemas.openxmlformats.org/officeDocument/2006/relationships/customXml" Target="../ink/ink230.xml"/><Relationship Id="rId492" Type="http://schemas.openxmlformats.org/officeDocument/2006/relationships/customXml" Target="../ink/ink321.xml"/><Relationship Id="rId91" Type="http://schemas.openxmlformats.org/officeDocument/2006/relationships/image" Target="../media/image1732.png"/><Relationship Id="rId145" Type="http://schemas.openxmlformats.org/officeDocument/2006/relationships/image" Target="../media/image1758.png"/><Relationship Id="rId187" Type="http://schemas.openxmlformats.org/officeDocument/2006/relationships/image" Target="../media/image1778.png"/><Relationship Id="rId352" Type="http://schemas.openxmlformats.org/officeDocument/2006/relationships/customXml" Target="../ink/ink251.xml"/><Relationship Id="rId394" Type="http://schemas.openxmlformats.org/officeDocument/2006/relationships/customXml" Target="../ink/ink272.xml"/><Relationship Id="rId408" Type="http://schemas.openxmlformats.org/officeDocument/2006/relationships/customXml" Target="../ink/ink279.xml"/><Relationship Id="rId212" Type="http://schemas.openxmlformats.org/officeDocument/2006/relationships/customXml" Target="../ink/ink181.xml"/><Relationship Id="rId254" Type="http://schemas.openxmlformats.org/officeDocument/2006/relationships/customXml" Target="../ink/ink202.xml"/><Relationship Id="rId49" Type="http://schemas.openxmlformats.org/officeDocument/2006/relationships/image" Target="../media/image1711.png"/><Relationship Id="rId114" Type="http://schemas.openxmlformats.org/officeDocument/2006/relationships/customXml" Target="../ink/ink132.xml"/><Relationship Id="rId296" Type="http://schemas.openxmlformats.org/officeDocument/2006/relationships/customXml" Target="../ink/ink223.xml"/><Relationship Id="rId461" Type="http://schemas.openxmlformats.org/officeDocument/2006/relationships/image" Target="../media/image1913.png"/><Relationship Id="rId60" Type="http://schemas.openxmlformats.org/officeDocument/2006/relationships/customXml" Target="../ink/ink105.xml"/><Relationship Id="rId156" Type="http://schemas.openxmlformats.org/officeDocument/2006/relationships/customXml" Target="../ink/ink153.xml"/><Relationship Id="rId198" Type="http://schemas.openxmlformats.org/officeDocument/2006/relationships/customXml" Target="../ink/ink174.xml"/><Relationship Id="rId321" Type="http://schemas.openxmlformats.org/officeDocument/2006/relationships/image" Target="../media/image1843.png"/><Relationship Id="rId363" Type="http://schemas.openxmlformats.org/officeDocument/2006/relationships/image" Target="../media/image1864.png"/><Relationship Id="rId419" Type="http://schemas.openxmlformats.org/officeDocument/2006/relationships/image" Target="../media/image1892.png"/><Relationship Id="rId223" Type="http://schemas.openxmlformats.org/officeDocument/2006/relationships/image" Target="../media/image1796.png"/><Relationship Id="rId430" Type="http://schemas.openxmlformats.org/officeDocument/2006/relationships/customXml" Target="../ink/ink290.xml"/><Relationship Id="rId18" Type="http://schemas.openxmlformats.org/officeDocument/2006/relationships/customXml" Target="../ink/ink84.xml"/><Relationship Id="rId265" Type="http://schemas.openxmlformats.org/officeDocument/2006/relationships/image" Target="../media/image1817.png"/><Relationship Id="rId472" Type="http://schemas.openxmlformats.org/officeDocument/2006/relationships/customXml" Target="../ink/ink311.xml"/><Relationship Id="rId125" Type="http://schemas.openxmlformats.org/officeDocument/2006/relationships/image" Target="../media/image1497.png"/><Relationship Id="rId167" Type="http://schemas.openxmlformats.org/officeDocument/2006/relationships/image" Target="../media/image1768.png"/><Relationship Id="rId332" Type="http://schemas.openxmlformats.org/officeDocument/2006/relationships/customXml" Target="../ink/ink241.xml"/><Relationship Id="rId374" Type="http://schemas.openxmlformats.org/officeDocument/2006/relationships/customXml" Target="../ink/ink262.xml"/><Relationship Id="rId71" Type="http://schemas.openxmlformats.org/officeDocument/2006/relationships/image" Target="../media/image1722.png"/><Relationship Id="rId234" Type="http://schemas.openxmlformats.org/officeDocument/2006/relationships/customXml" Target="../ink/ink192.xml"/><Relationship Id="rId2" Type="http://schemas.openxmlformats.org/officeDocument/2006/relationships/customXml" Target="../ink/ink76.xml"/><Relationship Id="rId29" Type="http://schemas.openxmlformats.org/officeDocument/2006/relationships/image" Target="../media/image1701.png"/><Relationship Id="rId276" Type="http://schemas.openxmlformats.org/officeDocument/2006/relationships/customXml" Target="../ink/ink213.xml"/><Relationship Id="rId441" Type="http://schemas.openxmlformats.org/officeDocument/2006/relationships/image" Target="../media/image1903.png"/><Relationship Id="rId483" Type="http://schemas.openxmlformats.org/officeDocument/2006/relationships/image" Target="../media/image1924.png"/><Relationship Id="rId40" Type="http://schemas.openxmlformats.org/officeDocument/2006/relationships/customXml" Target="../ink/ink95.xml"/><Relationship Id="rId136" Type="http://schemas.openxmlformats.org/officeDocument/2006/relationships/customXml" Target="../ink/ink143.xml"/><Relationship Id="rId178" Type="http://schemas.openxmlformats.org/officeDocument/2006/relationships/customXml" Target="../ink/ink164.xml"/><Relationship Id="rId301" Type="http://schemas.openxmlformats.org/officeDocument/2006/relationships/image" Target="../media/image1833.png"/><Relationship Id="rId343" Type="http://schemas.openxmlformats.org/officeDocument/2006/relationships/image" Target="../media/image1854.png"/><Relationship Id="rId82" Type="http://schemas.openxmlformats.org/officeDocument/2006/relationships/customXml" Target="../ink/ink116.xml"/><Relationship Id="rId203" Type="http://schemas.openxmlformats.org/officeDocument/2006/relationships/image" Target="../media/image1786.png"/><Relationship Id="rId385" Type="http://schemas.openxmlformats.org/officeDocument/2006/relationships/image" Target="../media/image1875.png"/><Relationship Id="rId245" Type="http://schemas.openxmlformats.org/officeDocument/2006/relationships/image" Target="../media/image1807.png"/><Relationship Id="rId287" Type="http://schemas.openxmlformats.org/officeDocument/2006/relationships/image" Target="../media/image1236.png"/><Relationship Id="rId410" Type="http://schemas.openxmlformats.org/officeDocument/2006/relationships/customXml" Target="../ink/ink280.xml"/><Relationship Id="rId452" Type="http://schemas.openxmlformats.org/officeDocument/2006/relationships/customXml" Target="../ink/ink301.xml"/><Relationship Id="rId494" Type="http://schemas.openxmlformats.org/officeDocument/2006/relationships/customXml" Target="../ink/ink322.xml"/><Relationship Id="rId105" Type="http://schemas.openxmlformats.org/officeDocument/2006/relationships/image" Target="../media/image1739.png"/><Relationship Id="rId147" Type="http://schemas.openxmlformats.org/officeDocument/2006/relationships/image" Target="../media/image1759.png"/><Relationship Id="rId312" Type="http://schemas.openxmlformats.org/officeDocument/2006/relationships/customXml" Target="../ink/ink231.xml"/><Relationship Id="rId354" Type="http://schemas.openxmlformats.org/officeDocument/2006/relationships/customXml" Target="../ink/ink252.xml"/><Relationship Id="rId51" Type="http://schemas.openxmlformats.org/officeDocument/2006/relationships/image" Target="../media/image1712.png"/><Relationship Id="rId93" Type="http://schemas.openxmlformats.org/officeDocument/2006/relationships/image" Target="../media/image1733.png"/><Relationship Id="rId189" Type="http://schemas.openxmlformats.org/officeDocument/2006/relationships/image" Target="../media/image1779.png"/><Relationship Id="rId396" Type="http://schemas.openxmlformats.org/officeDocument/2006/relationships/customXml" Target="../ink/ink273.xml"/><Relationship Id="rId214" Type="http://schemas.openxmlformats.org/officeDocument/2006/relationships/customXml" Target="../ink/ink182.xml"/><Relationship Id="rId256" Type="http://schemas.openxmlformats.org/officeDocument/2006/relationships/customXml" Target="../ink/ink203.xml"/><Relationship Id="rId298" Type="http://schemas.openxmlformats.org/officeDocument/2006/relationships/customXml" Target="../ink/ink224.xml"/><Relationship Id="rId421" Type="http://schemas.openxmlformats.org/officeDocument/2006/relationships/image" Target="../media/image1893.png"/><Relationship Id="rId463" Type="http://schemas.openxmlformats.org/officeDocument/2006/relationships/image" Target="../media/image1914.png"/><Relationship Id="rId116" Type="http://schemas.openxmlformats.org/officeDocument/2006/relationships/customXml" Target="../ink/ink133.xml"/><Relationship Id="rId158" Type="http://schemas.openxmlformats.org/officeDocument/2006/relationships/customXml" Target="../ink/ink154.xml"/><Relationship Id="rId323" Type="http://schemas.openxmlformats.org/officeDocument/2006/relationships/image" Target="../media/image1844.png"/><Relationship Id="rId20" Type="http://schemas.openxmlformats.org/officeDocument/2006/relationships/customXml" Target="../ink/ink85.xml"/><Relationship Id="rId62" Type="http://schemas.openxmlformats.org/officeDocument/2006/relationships/customXml" Target="../ink/ink106.xml"/><Relationship Id="rId365" Type="http://schemas.openxmlformats.org/officeDocument/2006/relationships/image" Target="../media/image1865.png"/><Relationship Id="rId225" Type="http://schemas.openxmlformats.org/officeDocument/2006/relationships/image" Target="../media/image1797.png"/><Relationship Id="rId267" Type="http://schemas.openxmlformats.org/officeDocument/2006/relationships/image" Target="../media/image1818.png"/><Relationship Id="rId432" Type="http://schemas.openxmlformats.org/officeDocument/2006/relationships/customXml" Target="../ink/ink291.xml"/><Relationship Id="rId474" Type="http://schemas.openxmlformats.org/officeDocument/2006/relationships/customXml" Target="../ink/ink312.xml"/><Relationship Id="rId106" Type="http://schemas.openxmlformats.org/officeDocument/2006/relationships/customXml" Target="../ink/ink128.xml"/><Relationship Id="rId127" Type="http://schemas.openxmlformats.org/officeDocument/2006/relationships/image" Target="../media/image1749.png"/><Relationship Id="rId313" Type="http://schemas.openxmlformats.org/officeDocument/2006/relationships/image" Target="../media/image1839.png"/><Relationship Id="rId495" Type="http://schemas.openxmlformats.org/officeDocument/2006/relationships/image" Target="../media/image1930.png"/><Relationship Id="rId10" Type="http://schemas.openxmlformats.org/officeDocument/2006/relationships/customXml" Target="../ink/ink80.xml"/><Relationship Id="rId31" Type="http://schemas.openxmlformats.org/officeDocument/2006/relationships/image" Target="../media/image1702.png"/><Relationship Id="rId52" Type="http://schemas.openxmlformats.org/officeDocument/2006/relationships/customXml" Target="../ink/ink101.xml"/><Relationship Id="rId73" Type="http://schemas.openxmlformats.org/officeDocument/2006/relationships/image" Target="../media/image1723.png"/><Relationship Id="rId94" Type="http://schemas.openxmlformats.org/officeDocument/2006/relationships/customXml" Target="../ink/ink122.xml"/><Relationship Id="rId148" Type="http://schemas.openxmlformats.org/officeDocument/2006/relationships/customXml" Target="../ink/ink149.xml"/><Relationship Id="rId169" Type="http://schemas.openxmlformats.org/officeDocument/2006/relationships/image" Target="../media/image1769.png"/><Relationship Id="rId334" Type="http://schemas.openxmlformats.org/officeDocument/2006/relationships/customXml" Target="../ink/ink242.xml"/><Relationship Id="rId355" Type="http://schemas.openxmlformats.org/officeDocument/2006/relationships/image" Target="../media/image1860.png"/><Relationship Id="rId376" Type="http://schemas.openxmlformats.org/officeDocument/2006/relationships/customXml" Target="../ink/ink263.xml"/><Relationship Id="rId397" Type="http://schemas.openxmlformats.org/officeDocument/2006/relationships/image" Target="../media/image1881.png"/><Relationship Id="rId4" Type="http://schemas.openxmlformats.org/officeDocument/2006/relationships/customXml" Target="../ink/ink77.xml"/><Relationship Id="rId180" Type="http://schemas.openxmlformats.org/officeDocument/2006/relationships/customXml" Target="../ink/ink165.xml"/><Relationship Id="rId215" Type="http://schemas.openxmlformats.org/officeDocument/2006/relationships/image" Target="../media/image1792.png"/><Relationship Id="rId236" Type="http://schemas.openxmlformats.org/officeDocument/2006/relationships/customXml" Target="../ink/ink193.xml"/><Relationship Id="rId257" Type="http://schemas.openxmlformats.org/officeDocument/2006/relationships/image" Target="../media/image1813.png"/><Relationship Id="rId278" Type="http://schemas.openxmlformats.org/officeDocument/2006/relationships/customXml" Target="../ink/ink214.xml"/><Relationship Id="rId401" Type="http://schemas.openxmlformats.org/officeDocument/2006/relationships/image" Target="../media/image1883.png"/><Relationship Id="rId422" Type="http://schemas.openxmlformats.org/officeDocument/2006/relationships/customXml" Target="../ink/ink286.xml"/><Relationship Id="rId443" Type="http://schemas.openxmlformats.org/officeDocument/2006/relationships/image" Target="../media/image1904.png"/><Relationship Id="rId464" Type="http://schemas.openxmlformats.org/officeDocument/2006/relationships/customXml" Target="../ink/ink307.xml"/><Relationship Id="rId303" Type="http://schemas.openxmlformats.org/officeDocument/2006/relationships/image" Target="../media/image1834.png"/><Relationship Id="rId485" Type="http://schemas.openxmlformats.org/officeDocument/2006/relationships/image" Target="../media/image1925.png"/><Relationship Id="rId42" Type="http://schemas.openxmlformats.org/officeDocument/2006/relationships/customXml" Target="../ink/ink96.xml"/><Relationship Id="rId84" Type="http://schemas.openxmlformats.org/officeDocument/2006/relationships/customXml" Target="../ink/ink117.xml"/><Relationship Id="rId138" Type="http://schemas.openxmlformats.org/officeDocument/2006/relationships/customXml" Target="../ink/ink144.xml"/><Relationship Id="rId345" Type="http://schemas.openxmlformats.org/officeDocument/2006/relationships/image" Target="../media/image1855.png"/><Relationship Id="rId387" Type="http://schemas.openxmlformats.org/officeDocument/2006/relationships/image" Target="../media/image1876.png"/><Relationship Id="rId191" Type="http://schemas.openxmlformats.org/officeDocument/2006/relationships/image" Target="../media/image1780.png"/><Relationship Id="rId205" Type="http://schemas.openxmlformats.org/officeDocument/2006/relationships/image" Target="../media/image1787.png"/><Relationship Id="rId247" Type="http://schemas.openxmlformats.org/officeDocument/2006/relationships/image" Target="../media/image1808.png"/><Relationship Id="rId412" Type="http://schemas.openxmlformats.org/officeDocument/2006/relationships/customXml" Target="../ink/ink281.xml"/><Relationship Id="rId107" Type="http://schemas.openxmlformats.org/officeDocument/2006/relationships/image" Target="../media/image1740.png"/><Relationship Id="rId289" Type="http://schemas.openxmlformats.org/officeDocument/2006/relationships/image" Target="../media/image1827.png"/><Relationship Id="rId454" Type="http://schemas.openxmlformats.org/officeDocument/2006/relationships/customXml" Target="../ink/ink302.xml"/><Relationship Id="rId496" Type="http://schemas.openxmlformats.org/officeDocument/2006/relationships/customXml" Target="../ink/ink323.xml"/><Relationship Id="rId11" Type="http://schemas.openxmlformats.org/officeDocument/2006/relationships/image" Target="../media/image1692.png"/><Relationship Id="rId53" Type="http://schemas.openxmlformats.org/officeDocument/2006/relationships/image" Target="../media/image1713.png"/><Relationship Id="rId149" Type="http://schemas.openxmlformats.org/officeDocument/2006/relationships/image" Target="../media/image1760.png"/><Relationship Id="rId314" Type="http://schemas.openxmlformats.org/officeDocument/2006/relationships/customXml" Target="../ink/ink232.xml"/><Relationship Id="rId356" Type="http://schemas.openxmlformats.org/officeDocument/2006/relationships/customXml" Target="../ink/ink253.xml"/><Relationship Id="rId398" Type="http://schemas.openxmlformats.org/officeDocument/2006/relationships/customXml" Target="../ink/ink274.xml"/><Relationship Id="rId95" Type="http://schemas.openxmlformats.org/officeDocument/2006/relationships/image" Target="../media/image1734.png"/><Relationship Id="rId160" Type="http://schemas.openxmlformats.org/officeDocument/2006/relationships/customXml" Target="../ink/ink155.xml"/><Relationship Id="rId216" Type="http://schemas.openxmlformats.org/officeDocument/2006/relationships/customXml" Target="../ink/ink183.xml"/><Relationship Id="rId423" Type="http://schemas.openxmlformats.org/officeDocument/2006/relationships/image" Target="../media/image1894.png"/><Relationship Id="rId258" Type="http://schemas.openxmlformats.org/officeDocument/2006/relationships/customXml" Target="../ink/ink204.xml"/><Relationship Id="rId465" Type="http://schemas.openxmlformats.org/officeDocument/2006/relationships/image" Target="../media/image1915.png"/><Relationship Id="rId22" Type="http://schemas.openxmlformats.org/officeDocument/2006/relationships/customXml" Target="../ink/ink86.xml"/><Relationship Id="rId64" Type="http://schemas.openxmlformats.org/officeDocument/2006/relationships/customXml" Target="../ink/ink107.xml"/><Relationship Id="rId118" Type="http://schemas.openxmlformats.org/officeDocument/2006/relationships/customXml" Target="../ink/ink134.xml"/><Relationship Id="rId325" Type="http://schemas.openxmlformats.org/officeDocument/2006/relationships/image" Target="../media/image1845.png"/><Relationship Id="rId367" Type="http://schemas.openxmlformats.org/officeDocument/2006/relationships/image" Target="../media/image1866.png"/><Relationship Id="rId171" Type="http://schemas.openxmlformats.org/officeDocument/2006/relationships/image" Target="../media/image1770.png"/><Relationship Id="rId227" Type="http://schemas.openxmlformats.org/officeDocument/2006/relationships/image" Target="../media/image1798.png"/><Relationship Id="rId269" Type="http://schemas.openxmlformats.org/officeDocument/2006/relationships/image" Target="../media/image1175.png"/><Relationship Id="rId434" Type="http://schemas.openxmlformats.org/officeDocument/2006/relationships/customXml" Target="../ink/ink292.xml"/><Relationship Id="rId476" Type="http://schemas.openxmlformats.org/officeDocument/2006/relationships/customXml" Target="../ink/ink313.xml"/><Relationship Id="rId33" Type="http://schemas.openxmlformats.org/officeDocument/2006/relationships/image" Target="../media/image1703.png"/><Relationship Id="rId129" Type="http://schemas.openxmlformats.org/officeDocument/2006/relationships/image" Target="../media/image1750.png"/><Relationship Id="rId280" Type="http://schemas.openxmlformats.org/officeDocument/2006/relationships/customXml" Target="../ink/ink215.xml"/><Relationship Id="rId336" Type="http://schemas.openxmlformats.org/officeDocument/2006/relationships/customXml" Target="../ink/ink243.xml"/><Relationship Id="rId75" Type="http://schemas.openxmlformats.org/officeDocument/2006/relationships/image" Target="../media/image1724.png"/><Relationship Id="rId140" Type="http://schemas.openxmlformats.org/officeDocument/2006/relationships/customXml" Target="../ink/ink145.xml"/><Relationship Id="rId182" Type="http://schemas.openxmlformats.org/officeDocument/2006/relationships/customXml" Target="../ink/ink166.xml"/><Relationship Id="rId378" Type="http://schemas.openxmlformats.org/officeDocument/2006/relationships/customXml" Target="../ink/ink264.xml"/><Relationship Id="rId403" Type="http://schemas.openxmlformats.org/officeDocument/2006/relationships/image" Target="../media/image1884.png"/><Relationship Id="rId6" Type="http://schemas.openxmlformats.org/officeDocument/2006/relationships/customXml" Target="../ink/ink78.xml"/><Relationship Id="rId238" Type="http://schemas.openxmlformats.org/officeDocument/2006/relationships/customXml" Target="../ink/ink194.xml"/><Relationship Id="rId445" Type="http://schemas.openxmlformats.org/officeDocument/2006/relationships/image" Target="../media/image1905.png"/><Relationship Id="rId487" Type="http://schemas.openxmlformats.org/officeDocument/2006/relationships/image" Target="../media/image1926.png"/><Relationship Id="rId291" Type="http://schemas.openxmlformats.org/officeDocument/2006/relationships/image" Target="../media/image1828.png"/><Relationship Id="rId305" Type="http://schemas.openxmlformats.org/officeDocument/2006/relationships/image" Target="../media/image1835.png"/><Relationship Id="rId347" Type="http://schemas.openxmlformats.org/officeDocument/2006/relationships/image" Target="../media/image1856.png"/><Relationship Id="rId44" Type="http://schemas.openxmlformats.org/officeDocument/2006/relationships/customXml" Target="../ink/ink97.xml"/><Relationship Id="rId86" Type="http://schemas.openxmlformats.org/officeDocument/2006/relationships/customXml" Target="../ink/ink118.xml"/><Relationship Id="rId151" Type="http://schemas.openxmlformats.org/officeDocument/2006/relationships/image" Target="../media/image1761.png"/><Relationship Id="rId389" Type="http://schemas.openxmlformats.org/officeDocument/2006/relationships/image" Target="../media/image1877.png"/><Relationship Id="rId193" Type="http://schemas.openxmlformats.org/officeDocument/2006/relationships/image" Target="../media/image1781.png"/><Relationship Id="rId207" Type="http://schemas.openxmlformats.org/officeDocument/2006/relationships/image" Target="../media/image1788.png"/><Relationship Id="rId249" Type="http://schemas.openxmlformats.org/officeDocument/2006/relationships/image" Target="../media/image1809.png"/><Relationship Id="rId414" Type="http://schemas.openxmlformats.org/officeDocument/2006/relationships/customXml" Target="../ink/ink282.xml"/><Relationship Id="rId456" Type="http://schemas.openxmlformats.org/officeDocument/2006/relationships/customXml" Target="../ink/ink303.xml"/><Relationship Id="rId13" Type="http://schemas.openxmlformats.org/officeDocument/2006/relationships/image" Target="../media/image1693.png"/><Relationship Id="rId109" Type="http://schemas.openxmlformats.org/officeDocument/2006/relationships/image" Target="../media/image1741.png"/><Relationship Id="rId260" Type="http://schemas.openxmlformats.org/officeDocument/2006/relationships/customXml" Target="../ink/ink205.xml"/><Relationship Id="rId316" Type="http://schemas.openxmlformats.org/officeDocument/2006/relationships/customXml" Target="../ink/ink233.xml"/><Relationship Id="rId55" Type="http://schemas.openxmlformats.org/officeDocument/2006/relationships/image" Target="../media/image1714.png"/><Relationship Id="rId97" Type="http://schemas.openxmlformats.org/officeDocument/2006/relationships/image" Target="../media/image1735.png"/><Relationship Id="rId120" Type="http://schemas.openxmlformats.org/officeDocument/2006/relationships/customXml" Target="../ink/ink135.xml"/><Relationship Id="rId358" Type="http://schemas.openxmlformats.org/officeDocument/2006/relationships/customXml" Target="../ink/ink254.xml"/><Relationship Id="rId162" Type="http://schemas.openxmlformats.org/officeDocument/2006/relationships/customXml" Target="../ink/ink156.xml"/><Relationship Id="rId218" Type="http://schemas.openxmlformats.org/officeDocument/2006/relationships/customXml" Target="../ink/ink184.xml"/><Relationship Id="rId425" Type="http://schemas.openxmlformats.org/officeDocument/2006/relationships/image" Target="../media/image1895.png"/><Relationship Id="rId467" Type="http://schemas.openxmlformats.org/officeDocument/2006/relationships/image" Target="../media/image1916.png"/><Relationship Id="rId271" Type="http://schemas.openxmlformats.org/officeDocument/2006/relationships/image" Target="../media/image1819.png"/><Relationship Id="rId24" Type="http://schemas.openxmlformats.org/officeDocument/2006/relationships/customXml" Target="../ink/ink87.xml"/><Relationship Id="rId66" Type="http://schemas.openxmlformats.org/officeDocument/2006/relationships/customXml" Target="../ink/ink108.xml"/><Relationship Id="rId131" Type="http://schemas.openxmlformats.org/officeDocument/2006/relationships/image" Target="../media/image1751.png"/><Relationship Id="rId327" Type="http://schemas.openxmlformats.org/officeDocument/2006/relationships/image" Target="../media/image1846.png"/><Relationship Id="rId369" Type="http://schemas.openxmlformats.org/officeDocument/2006/relationships/image" Target="../media/image1867.png"/><Relationship Id="rId173" Type="http://schemas.openxmlformats.org/officeDocument/2006/relationships/image" Target="../media/image1771.png"/><Relationship Id="rId229" Type="http://schemas.openxmlformats.org/officeDocument/2006/relationships/image" Target="../media/image1799.png"/><Relationship Id="rId380" Type="http://schemas.openxmlformats.org/officeDocument/2006/relationships/customXml" Target="../ink/ink265.xml"/><Relationship Id="rId436" Type="http://schemas.openxmlformats.org/officeDocument/2006/relationships/customXml" Target="../ink/ink293.xml"/><Relationship Id="rId240" Type="http://schemas.openxmlformats.org/officeDocument/2006/relationships/customXml" Target="../ink/ink195.xml"/><Relationship Id="rId478" Type="http://schemas.openxmlformats.org/officeDocument/2006/relationships/customXml" Target="../ink/ink314.xml"/><Relationship Id="rId35" Type="http://schemas.openxmlformats.org/officeDocument/2006/relationships/image" Target="../media/image1704.png"/><Relationship Id="rId77" Type="http://schemas.openxmlformats.org/officeDocument/2006/relationships/image" Target="../media/image1725.png"/><Relationship Id="rId100" Type="http://schemas.openxmlformats.org/officeDocument/2006/relationships/customXml" Target="../ink/ink125.xml"/><Relationship Id="rId282" Type="http://schemas.openxmlformats.org/officeDocument/2006/relationships/customXml" Target="../ink/ink216.xml"/><Relationship Id="rId338" Type="http://schemas.openxmlformats.org/officeDocument/2006/relationships/customXml" Target="../ink/ink244.xml"/><Relationship Id="rId8" Type="http://schemas.openxmlformats.org/officeDocument/2006/relationships/customXml" Target="../ink/ink79.xml"/><Relationship Id="rId142" Type="http://schemas.openxmlformats.org/officeDocument/2006/relationships/customXml" Target="../ink/ink146.xml"/><Relationship Id="rId184" Type="http://schemas.openxmlformats.org/officeDocument/2006/relationships/customXml" Target="../ink/ink167.xml"/><Relationship Id="rId391" Type="http://schemas.openxmlformats.org/officeDocument/2006/relationships/image" Target="../media/image1878.png"/><Relationship Id="rId405" Type="http://schemas.openxmlformats.org/officeDocument/2006/relationships/image" Target="../media/image1885.png"/><Relationship Id="rId447" Type="http://schemas.openxmlformats.org/officeDocument/2006/relationships/image" Target="../media/image1906.png"/><Relationship Id="rId251" Type="http://schemas.openxmlformats.org/officeDocument/2006/relationships/image" Target="../media/image1810.png"/><Relationship Id="rId489" Type="http://schemas.openxmlformats.org/officeDocument/2006/relationships/image" Target="../media/image1927.png"/><Relationship Id="rId46" Type="http://schemas.openxmlformats.org/officeDocument/2006/relationships/customXml" Target="../ink/ink98.xml"/><Relationship Id="rId293" Type="http://schemas.openxmlformats.org/officeDocument/2006/relationships/image" Target="../media/image1829.png"/><Relationship Id="rId307" Type="http://schemas.openxmlformats.org/officeDocument/2006/relationships/image" Target="../media/image1836.png"/><Relationship Id="rId349" Type="http://schemas.openxmlformats.org/officeDocument/2006/relationships/image" Target="../media/image1857.png"/><Relationship Id="rId88" Type="http://schemas.openxmlformats.org/officeDocument/2006/relationships/customXml" Target="../ink/ink119.xml"/><Relationship Id="rId111" Type="http://schemas.openxmlformats.org/officeDocument/2006/relationships/image" Target="../media/image1742.png"/><Relationship Id="rId153" Type="http://schemas.openxmlformats.org/officeDocument/2006/relationships/image" Target="../media/image1762.png"/><Relationship Id="rId195" Type="http://schemas.openxmlformats.org/officeDocument/2006/relationships/image" Target="../media/image1782.png"/><Relationship Id="rId209" Type="http://schemas.openxmlformats.org/officeDocument/2006/relationships/image" Target="../media/image1789.png"/><Relationship Id="rId360" Type="http://schemas.openxmlformats.org/officeDocument/2006/relationships/customXml" Target="../ink/ink255.xml"/><Relationship Id="rId416" Type="http://schemas.openxmlformats.org/officeDocument/2006/relationships/customXml" Target="../ink/ink283.xml"/><Relationship Id="rId220" Type="http://schemas.openxmlformats.org/officeDocument/2006/relationships/customXml" Target="../ink/ink185.xml"/><Relationship Id="rId458" Type="http://schemas.openxmlformats.org/officeDocument/2006/relationships/customXml" Target="../ink/ink304.xml"/><Relationship Id="rId15" Type="http://schemas.openxmlformats.org/officeDocument/2006/relationships/image" Target="../media/image1694.png"/><Relationship Id="rId57" Type="http://schemas.openxmlformats.org/officeDocument/2006/relationships/image" Target="../media/image1715.png"/><Relationship Id="rId262" Type="http://schemas.openxmlformats.org/officeDocument/2006/relationships/customXml" Target="../ink/ink206.xml"/><Relationship Id="rId318" Type="http://schemas.openxmlformats.org/officeDocument/2006/relationships/customXml" Target="../ink/ink234.xml"/><Relationship Id="rId99" Type="http://schemas.openxmlformats.org/officeDocument/2006/relationships/image" Target="../media/image1736.png"/><Relationship Id="rId122" Type="http://schemas.openxmlformats.org/officeDocument/2006/relationships/customXml" Target="../ink/ink136.xml"/><Relationship Id="rId164" Type="http://schemas.openxmlformats.org/officeDocument/2006/relationships/customXml" Target="../ink/ink157.xml"/><Relationship Id="rId371" Type="http://schemas.openxmlformats.org/officeDocument/2006/relationships/image" Target="../media/image1868.png"/><Relationship Id="rId427" Type="http://schemas.openxmlformats.org/officeDocument/2006/relationships/image" Target="../media/image1896.png"/><Relationship Id="rId469" Type="http://schemas.openxmlformats.org/officeDocument/2006/relationships/image" Target="../media/image1917.png"/><Relationship Id="rId26" Type="http://schemas.openxmlformats.org/officeDocument/2006/relationships/customXml" Target="../ink/ink88.xml"/><Relationship Id="rId231" Type="http://schemas.openxmlformats.org/officeDocument/2006/relationships/image" Target="../media/image1800.png"/><Relationship Id="rId273" Type="http://schemas.openxmlformats.org/officeDocument/2006/relationships/image" Target="../media/image1820.png"/><Relationship Id="rId329" Type="http://schemas.openxmlformats.org/officeDocument/2006/relationships/image" Target="../media/image1847.png"/><Relationship Id="rId480" Type="http://schemas.openxmlformats.org/officeDocument/2006/relationships/customXml" Target="../ink/ink315.xml"/><Relationship Id="rId68" Type="http://schemas.openxmlformats.org/officeDocument/2006/relationships/customXml" Target="../ink/ink109.xml"/><Relationship Id="rId133" Type="http://schemas.openxmlformats.org/officeDocument/2006/relationships/image" Target="../media/image1752.png"/><Relationship Id="rId175" Type="http://schemas.openxmlformats.org/officeDocument/2006/relationships/image" Target="../media/image1772.png"/><Relationship Id="rId340" Type="http://schemas.openxmlformats.org/officeDocument/2006/relationships/customXml" Target="../ink/ink245.xml"/><Relationship Id="rId200" Type="http://schemas.openxmlformats.org/officeDocument/2006/relationships/customXml" Target="../ink/ink175.xml"/><Relationship Id="rId382" Type="http://schemas.openxmlformats.org/officeDocument/2006/relationships/customXml" Target="../ink/ink266.xml"/><Relationship Id="rId438" Type="http://schemas.openxmlformats.org/officeDocument/2006/relationships/customXml" Target="../ink/ink294.xml"/><Relationship Id="rId242" Type="http://schemas.openxmlformats.org/officeDocument/2006/relationships/customXml" Target="../ink/ink196.xml"/><Relationship Id="rId284" Type="http://schemas.openxmlformats.org/officeDocument/2006/relationships/customXml" Target="../ink/ink217.xml"/><Relationship Id="rId491" Type="http://schemas.openxmlformats.org/officeDocument/2006/relationships/image" Target="../media/image1928.png"/><Relationship Id="rId37" Type="http://schemas.openxmlformats.org/officeDocument/2006/relationships/image" Target="../media/image1705.png"/><Relationship Id="rId79" Type="http://schemas.openxmlformats.org/officeDocument/2006/relationships/image" Target="../media/image1726.png"/><Relationship Id="rId102" Type="http://schemas.openxmlformats.org/officeDocument/2006/relationships/customXml" Target="../ink/ink126.xml"/><Relationship Id="rId144" Type="http://schemas.openxmlformats.org/officeDocument/2006/relationships/customXml" Target="../ink/ink147.xml"/><Relationship Id="rId90" Type="http://schemas.openxmlformats.org/officeDocument/2006/relationships/customXml" Target="../ink/ink120.xml"/><Relationship Id="rId186" Type="http://schemas.openxmlformats.org/officeDocument/2006/relationships/customXml" Target="../ink/ink168.xml"/><Relationship Id="rId351" Type="http://schemas.openxmlformats.org/officeDocument/2006/relationships/image" Target="../media/image1858.png"/><Relationship Id="rId393" Type="http://schemas.openxmlformats.org/officeDocument/2006/relationships/image" Target="../media/image1879.png"/><Relationship Id="rId407" Type="http://schemas.openxmlformats.org/officeDocument/2006/relationships/image" Target="../media/image1886.png"/><Relationship Id="rId449" Type="http://schemas.openxmlformats.org/officeDocument/2006/relationships/image" Target="../media/image1907.png"/><Relationship Id="rId211" Type="http://schemas.openxmlformats.org/officeDocument/2006/relationships/image" Target="../media/image1790.png"/><Relationship Id="rId253" Type="http://schemas.openxmlformats.org/officeDocument/2006/relationships/image" Target="../media/image1811.png"/><Relationship Id="rId295" Type="http://schemas.openxmlformats.org/officeDocument/2006/relationships/image" Target="../media/image1830.png"/><Relationship Id="rId309" Type="http://schemas.openxmlformats.org/officeDocument/2006/relationships/image" Target="../media/image1837.png"/><Relationship Id="rId460" Type="http://schemas.openxmlformats.org/officeDocument/2006/relationships/customXml" Target="../ink/ink305.xml"/><Relationship Id="rId48" Type="http://schemas.openxmlformats.org/officeDocument/2006/relationships/customXml" Target="../ink/ink99.xml"/><Relationship Id="rId113" Type="http://schemas.openxmlformats.org/officeDocument/2006/relationships/image" Target="../media/image1743.png"/><Relationship Id="rId320" Type="http://schemas.openxmlformats.org/officeDocument/2006/relationships/customXml" Target="../ink/ink235.xml"/><Relationship Id="rId155" Type="http://schemas.openxmlformats.org/officeDocument/2006/relationships/image" Target="../media/image1763.png"/><Relationship Id="rId197" Type="http://schemas.openxmlformats.org/officeDocument/2006/relationships/image" Target="../media/image1783.png"/><Relationship Id="rId362" Type="http://schemas.openxmlformats.org/officeDocument/2006/relationships/customXml" Target="../ink/ink256.xml"/><Relationship Id="rId418" Type="http://schemas.openxmlformats.org/officeDocument/2006/relationships/customXml" Target="../ink/ink284.xml"/><Relationship Id="rId222" Type="http://schemas.openxmlformats.org/officeDocument/2006/relationships/customXml" Target="../ink/ink186.xml"/><Relationship Id="rId264" Type="http://schemas.openxmlformats.org/officeDocument/2006/relationships/customXml" Target="../ink/ink207.xml"/><Relationship Id="rId471" Type="http://schemas.openxmlformats.org/officeDocument/2006/relationships/image" Target="../media/image1918.png"/><Relationship Id="rId17" Type="http://schemas.openxmlformats.org/officeDocument/2006/relationships/image" Target="../media/image1695.png"/><Relationship Id="rId59" Type="http://schemas.openxmlformats.org/officeDocument/2006/relationships/image" Target="../media/image1716.png"/><Relationship Id="rId124" Type="http://schemas.openxmlformats.org/officeDocument/2006/relationships/customXml" Target="../ink/ink137.xml"/><Relationship Id="rId70" Type="http://schemas.openxmlformats.org/officeDocument/2006/relationships/customXml" Target="../ink/ink110.xml"/><Relationship Id="rId166" Type="http://schemas.openxmlformats.org/officeDocument/2006/relationships/customXml" Target="../ink/ink158.xml"/><Relationship Id="rId331" Type="http://schemas.openxmlformats.org/officeDocument/2006/relationships/image" Target="../media/image1848.png"/><Relationship Id="rId373" Type="http://schemas.openxmlformats.org/officeDocument/2006/relationships/image" Target="../media/image1869.png"/><Relationship Id="rId429" Type="http://schemas.openxmlformats.org/officeDocument/2006/relationships/image" Target="../media/image18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01.png"/><Relationship Id="rId440" Type="http://schemas.openxmlformats.org/officeDocument/2006/relationships/customXml" Target="../ink/ink295.xml"/><Relationship Id="rId28" Type="http://schemas.openxmlformats.org/officeDocument/2006/relationships/customXml" Target="../ink/ink89.xml"/><Relationship Id="rId275" Type="http://schemas.openxmlformats.org/officeDocument/2006/relationships/image" Target="../media/image1821.png"/><Relationship Id="rId300" Type="http://schemas.openxmlformats.org/officeDocument/2006/relationships/customXml" Target="../ink/ink225.xml"/><Relationship Id="rId482" Type="http://schemas.openxmlformats.org/officeDocument/2006/relationships/customXml" Target="../ink/ink316.xml"/><Relationship Id="rId81" Type="http://schemas.openxmlformats.org/officeDocument/2006/relationships/image" Target="../media/image1727.png"/><Relationship Id="rId135" Type="http://schemas.openxmlformats.org/officeDocument/2006/relationships/image" Target="../media/image1753.png"/><Relationship Id="rId177" Type="http://schemas.openxmlformats.org/officeDocument/2006/relationships/image" Target="../media/image1773.png"/><Relationship Id="rId342" Type="http://schemas.openxmlformats.org/officeDocument/2006/relationships/customXml" Target="../ink/ink246.xml"/><Relationship Id="rId384" Type="http://schemas.openxmlformats.org/officeDocument/2006/relationships/customXml" Target="../ink/ink267.xml"/><Relationship Id="rId202" Type="http://schemas.openxmlformats.org/officeDocument/2006/relationships/customXml" Target="../ink/ink176.xml"/><Relationship Id="rId244" Type="http://schemas.openxmlformats.org/officeDocument/2006/relationships/customXml" Target="../ink/ink197.xml"/><Relationship Id="rId39" Type="http://schemas.openxmlformats.org/officeDocument/2006/relationships/image" Target="../media/image1706.png"/><Relationship Id="rId286" Type="http://schemas.openxmlformats.org/officeDocument/2006/relationships/customXml" Target="../ink/ink218.xml"/><Relationship Id="rId451" Type="http://schemas.openxmlformats.org/officeDocument/2006/relationships/image" Target="../media/image1908.png"/><Relationship Id="rId493" Type="http://schemas.openxmlformats.org/officeDocument/2006/relationships/image" Target="../media/image1929.png"/><Relationship Id="rId50" Type="http://schemas.openxmlformats.org/officeDocument/2006/relationships/customXml" Target="../ink/ink100.xml"/><Relationship Id="rId104" Type="http://schemas.openxmlformats.org/officeDocument/2006/relationships/customXml" Target="../ink/ink127.xml"/><Relationship Id="rId146" Type="http://schemas.openxmlformats.org/officeDocument/2006/relationships/customXml" Target="../ink/ink148.xml"/><Relationship Id="rId188" Type="http://schemas.openxmlformats.org/officeDocument/2006/relationships/customXml" Target="../ink/ink169.xml"/><Relationship Id="rId311" Type="http://schemas.openxmlformats.org/officeDocument/2006/relationships/image" Target="../media/image1838.png"/><Relationship Id="rId353" Type="http://schemas.openxmlformats.org/officeDocument/2006/relationships/image" Target="../media/image1859.png"/><Relationship Id="rId395" Type="http://schemas.openxmlformats.org/officeDocument/2006/relationships/image" Target="../media/image1880.png"/><Relationship Id="rId409" Type="http://schemas.openxmlformats.org/officeDocument/2006/relationships/image" Target="../media/image1887.png"/><Relationship Id="rId92" Type="http://schemas.openxmlformats.org/officeDocument/2006/relationships/customXml" Target="../ink/ink121.xml"/><Relationship Id="rId213" Type="http://schemas.openxmlformats.org/officeDocument/2006/relationships/image" Target="../media/image1791.png"/><Relationship Id="rId420" Type="http://schemas.openxmlformats.org/officeDocument/2006/relationships/customXml" Target="../ink/ink285.xml"/><Relationship Id="rId255" Type="http://schemas.openxmlformats.org/officeDocument/2006/relationships/image" Target="../media/image1812.png"/><Relationship Id="rId297" Type="http://schemas.openxmlformats.org/officeDocument/2006/relationships/image" Target="../media/image1831.png"/><Relationship Id="rId462" Type="http://schemas.openxmlformats.org/officeDocument/2006/relationships/customXml" Target="../ink/ink306.xml"/><Relationship Id="rId115" Type="http://schemas.openxmlformats.org/officeDocument/2006/relationships/image" Target="../media/image1744.png"/><Relationship Id="rId157" Type="http://schemas.openxmlformats.org/officeDocument/2006/relationships/image" Target="../media/image1601.png"/><Relationship Id="rId322" Type="http://schemas.openxmlformats.org/officeDocument/2006/relationships/customXml" Target="../ink/ink236.xml"/><Relationship Id="rId364" Type="http://schemas.openxmlformats.org/officeDocument/2006/relationships/customXml" Target="../ink/ink257.xml"/><Relationship Id="rId61" Type="http://schemas.openxmlformats.org/officeDocument/2006/relationships/image" Target="../media/image1717.png"/><Relationship Id="rId199" Type="http://schemas.openxmlformats.org/officeDocument/2006/relationships/image" Target="../media/image1784.png"/><Relationship Id="rId19" Type="http://schemas.openxmlformats.org/officeDocument/2006/relationships/image" Target="../media/image1696.png"/><Relationship Id="rId224" Type="http://schemas.openxmlformats.org/officeDocument/2006/relationships/customXml" Target="../ink/ink187.xml"/><Relationship Id="rId266" Type="http://schemas.openxmlformats.org/officeDocument/2006/relationships/customXml" Target="../ink/ink208.xml"/><Relationship Id="rId431" Type="http://schemas.openxmlformats.org/officeDocument/2006/relationships/image" Target="../media/image1898.png"/><Relationship Id="rId473" Type="http://schemas.openxmlformats.org/officeDocument/2006/relationships/image" Target="../media/image1919.png"/><Relationship Id="rId30" Type="http://schemas.openxmlformats.org/officeDocument/2006/relationships/customXml" Target="../ink/ink90.xml"/><Relationship Id="rId126" Type="http://schemas.openxmlformats.org/officeDocument/2006/relationships/customXml" Target="../ink/ink138.xml"/><Relationship Id="rId168" Type="http://schemas.openxmlformats.org/officeDocument/2006/relationships/customXml" Target="../ink/ink159.xml"/><Relationship Id="rId333" Type="http://schemas.openxmlformats.org/officeDocument/2006/relationships/image" Target="../media/image1849.png"/><Relationship Id="rId72" Type="http://schemas.openxmlformats.org/officeDocument/2006/relationships/customXml" Target="../ink/ink111.xml"/><Relationship Id="rId375" Type="http://schemas.openxmlformats.org/officeDocument/2006/relationships/image" Target="../media/image1870.png"/><Relationship Id="rId3" Type="http://schemas.openxmlformats.org/officeDocument/2006/relationships/image" Target="../media/image1688.png"/><Relationship Id="rId235" Type="http://schemas.openxmlformats.org/officeDocument/2006/relationships/image" Target="../media/image1802.png"/><Relationship Id="rId277" Type="http://schemas.openxmlformats.org/officeDocument/2006/relationships/image" Target="../media/image1822.png"/><Relationship Id="rId400" Type="http://schemas.openxmlformats.org/officeDocument/2006/relationships/customXml" Target="../ink/ink275.xml"/><Relationship Id="rId442" Type="http://schemas.openxmlformats.org/officeDocument/2006/relationships/customXml" Target="../ink/ink296.xml"/><Relationship Id="rId484" Type="http://schemas.openxmlformats.org/officeDocument/2006/relationships/customXml" Target="../ink/ink317.xml"/><Relationship Id="rId137" Type="http://schemas.openxmlformats.org/officeDocument/2006/relationships/image" Target="../media/image1754.png"/><Relationship Id="rId302" Type="http://schemas.openxmlformats.org/officeDocument/2006/relationships/customXml" Target="../ink/ink226.xml"/><Relationship Id="rId344" Type="http://schemas.openxmlformats.org/officeDocument/2006/relationships/customXml" Target="../ink/ink247.xml"/><Relationship Id="rId41" Type="http://schemas.openxmlformats.org/officeDocument/2006/relationships/image" Target="../media/image1707.png"/><Relationship Id="rId83" Type="http://schemas.openxmlformats.org/officeDocument/2006/relationships/image" Target="../media/image1728.png"/><Relationship Id="rId179" Type="http://schemas.openxmlformats.org/officeDocument/2006/relationships/image" Target="../media/image1774.png"/><Relationship Id="rId386" Type="http://schemas.openxmlformats.org/officeDocument/2006/relationships/customXml" Target="../ink/ink268.xml"/><Relationship Id="rId190" Type="http://schemas.openxmlformats.org/officeDocument/2006/relationships/customXml" Target="../ink/ink170.xml"/><Relationship Id="rId204" Type="http://schemas.openxmlformats.org/officeDocument/2006/relationships/customXml" Target="../ink/ink177.xml"/><Relationship Id="rId246" Type="http://schemas.openxmlformats.org/officeDocument/2006/relationships/customXml" Target="../ink/ink198.xml"/><Relationship Id="rId288" Type="http://schemas.openxmlformats.org/officeDocument/2006/relationships/customXml" Target="../ink/ink219.xml"/><Relationship Id="rId411" Type="http://schemas.openxmlformats.org/officeDocument/2006/relationships/image" Target="../media/image1888.png"/><Relationship Id="rId453" Type="http://schemas.openxmlformats.org/officeDocument/2006/relationships/image" Target="../media/image190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5.png"/><Relationship Id="rId671" Type="http://schemas.openxmlformats.org/officeDocument/2006/relationships/image" Target="../media/image2257.png"/><Relationship Id="rId769" Type="http://schemas.openxmlformats.org/officeDocument/2006/relationships/image" Target="../media/image8.png"/><Relationship Id="rId21" Type="http://schemas.openxmlformats.org/officeDocument/2006/relationships/image" Target="../media/image1939.png"/><Relationship Id="rId324" Type="http://schemas.openxmlformats.org/officeDocument/2006/relationships/customXml" Target="../ink/ink485.xml"/><Relationship Id="rId531" Type="http://schemas.openxmlformats.org/officeDocument/2006/relationships/image" Target="../media/image2188.png"/><Relationship Id="rId629" Type="http://schemas.openxmlformats.org/officeDocument/2006/relationships/image" Target="../media/image2236.png"/><Relationship Id="rId170" Type="http://schemas.openxmlformats.org/officeDocument/2006/relationships/customXml" Target="../ink/ink408.xml"/><Relationship Id="rId268" Type="http://schemas.openxmlformats.org/officeDocument/2006/relationships/customXml" Target="../ink/ink457.xml"/><Relationship Id="rId475" Type="http://schemas.openxmlformats.org/officeDocument/2006/relationships/image" Target="../media/image2160.png"/><Relationship Id="rId682" Type="http://schemas.openxmlformats.org/officeDocument/2006/relationships/customXml" Target="../ink/ink664.xml"/><Relationship Id="rId32" Type="http://schemas.openxmlformats.org/officeDocument/2006/relationships/customXml" Target="../ink/ink339.xml"/><Relationship Id="rId128" Type="http://schemas.openxmlformats.org/officeDocument/2006/relationships/customXml" Target="../ink/ink387.xml"/><Relationship Id="rId335" Type="http://schemas.openxmlformats.org/officeDocument/2006/relationships/image" Target="../media/image2093.png"/><Relationship Id="rId542" Type="http://schemas.openxmlformats.org/officeDocument/2006/relationships/customXml" Target="../ink/ink594.xml"/><Relationship Id="rId181" Type="http://schemas.openxmlformats.org/officeDocument/2006/relationships/image" Target="../media/image2017.png"/><Relationship Id="rId402" Type="http://schemas.openxmlformats.org/officeDocument/2006/relationships/customXml" Target="../ink/ink524.xml"/><Relationship Id="rId279" Type="http://schemas.openxmlformats.org/officeDocument/2006/relationships/image" Target="../media/image2066.png"/><Relationship Id="rId486" Type="http://schemas.openxmlformats.org/officeDocument/2006/relationships/customXml" Target="../ink/ink566.xml"/><Relationship Id="rId693" Type="http://schemas.openxmlformats.org/officeDocument/2006/relationships/image" Target="../media/image2268.png"/><Relationship Id="rId707" Type="http://schemas.openxmlformats.org/officeDocument/2006/relationships/image" Target="../media/image2275.png"/><Relationship Id="rId43" Type="http://schemas.openxmlformats.org/officeDocument/2006/relationships/image" Target="../media/image1949.png"/><Relationship Id="rId139" Type="http://schemas.openxmlformats.org/officeDocument/2006/relationships/image" Target="../media/image1996.png"/><Relationship Id="rId346" Type="http://schemas.openxmlformats.org/officeDocument/2006/relationships/customXml" Target="../ink/ink496.xml"/><Relationship Id="rId553" Type="http://schemas.openxmlformats.org/officeDocument/2006/relationships/image" Target="../media/image2199.png"/><Relationship Id="rId760" Type="http://schemas.openxmlformats.org/officeDocument/2006/relationships/customXml" Target="../ink/ink703.xml"/><Relationship Id="rId192" Type="http://schemas.openxmlformats.org/officeDocument/2006/relationships/customXml" Target="../ink/ink419.xml"/><Relationship Id="rId206" Type="http://schemas.openxmlformats.org/officeDocument/2006/relationships/customXml" Target="../ink/ink426.xml"/><Relationship Id="rId413" Type="http://schemas.openxmlformats.org/officeDocument/2006/relationships/image" Target="../media/image2130.png"/><Relationship Id="rId497" Type="http://schemas.openxmlformats.org/officeDocument/2006/relationships/image" Target="../media/image2171.png"/><Relationship Id="rId620" Type="http://schemas.openxmlformats.org/officeDocument/2006/relationships/customXml" Target="../ink/ink633.xml"/><Relationship Id="rId718" Type="http://schemas.openxmlformats.org/officeDocument/2006/relationships/customXml" Target="../ink/ink682.xml"/><Relationship Id="rId357" Type="http://schemas.openxmlformats.org/officeDocument/2006/relationships/image" Target="../media/image2104.png"/><Relationship Id="rId54" Type="http://schemas.openxmlformats.org/officeDocument/2006/relationships/customXml" Target="../ink/ink350.xml"/><Relationship Id="rId217" Type="http://schemas.openxmlformats.org/officeDocument/2006/relationships/image" Target="../media/image2035.png"/><Relationship Id="rId564" Type="http://schemas.openxmlformats.org/officeDocument/2006/relationships/customXml" Target="../ink/ink605.xml"/><Relationship Id="rId771" Type="http://schemas.openxmlformats.org/officeDocument/2006/relationships/image" Target="../media/image9.png"/><Relationship Id="rId424" Type="http://schemas.openxmlformats.org/officeDocument/2006/relationships/customXml" Target="../ink/ink535.xml"/><Relationship Id="rId631" Type="http://schemas.openxmlformats.org/officeDocument/2006/relationships/image" Target="../media/image2237.png"/><Relationship Id="rId729" Type="http://schemas.openxmlformats.org/officeDocument/2006/relationships/image" Target="../media/image2286.png"/><Relationship Id="rId270" Type="http://schemas.openxmlformats.org/officeDocument/2006/relationships/customXml" Target="../ink/ink458.xml"/><Relationship Id="rId65" Type="http://schemas.openxmlformats.org/officeDocument/2006/relationships/image" Target="../media/image1960.png"/><Relationship Id="rId130" Type="http://schemas.openxmlformats.org/officeDocument/2006/relationships/customXml" Target="../ink/ink388.xml"/><Relationship Id="rId368" Type="http://schemas.openxmlformats.org/officeDocument/2006/relationships/customXml" Target="../ink/ink507.xml"/><Relationship Id="rId575" Type="http://schemas.openxmlformats.org/officeDocument/2006/relationships/image" Target="../media/image2210.png"/><Relationship Id="rId782" Type="http://schemas.openxmlformats.org/officeDocument/2006/relationships/customXml" Target="../ink/ink714.xml"/><Relationship Id="rId228" Type="http://schemas.openxmlformats.org/officeDocument/2006/relationships/customXml" Target="../ink/ink437.xml"/><Relationship Id="rId435" Type="http://schemas.openxmlformats.org/officeDocument/2006/relationships/image" Target="../media/image2141.png"/><Relationship Id="rId642" Type="http://schemas.openxmlformats.org/officeDocument/2006/relationships/customXml" Target="../ink/ink644.xml"/><Relationship Id="rId281" Type="http://schemas.openxmlformats.org/officeDocument/2006/relationships/image" Target="../media/image1497.png"/><Relationship Id="rId502" Type="http://schemas.openxmlformats.org/officeDocument/2006/relationships/customXml" Target="../ink/ink574.xml"/><Relationship Id="rId76" Type="http://schemas.openxmlformats.org/officeDocument/2006/relationships/customXml" Target="../ink/ink361.xml"/><Relationship Id="rId141" Type="http://schemas.openxmlformats.org/officeDocument/2006/relationships/image" Target="../media/image1997.png"/><Relationship Id="rId379" Type="http://schemas.openxmlformats.org/officeDocument/2006/relationships/image" Target="../media/image2115.png"/><Relationship Id="rId586" Type="http://schemas.openxmlformats.org/officeDocument/2006/relationships/customXml" Target="../ink/ink616.xml"/><Relationship Id="rId7" Type="http://schemas.openxmlformats.org/officeDocument/2006/relationships/image" Target="../media/image1933.png"/><Relationship Id="rId239" Type="http://schemas.openxmlformats.org/officeDocument/2006/relationships/image" Target="../media/image2046.png"/><Relationship Id="rId446" Type="http://schemas.openxmlformats.org/officeDocument/2006/relationships/customXml" Target="../ink/ink546.xml"/><Relationship Id="rId653" Type="http://schemas.openxmlformats.org/officeDocument/2006/relationships/image" Target="../media/image2248.png"/><Relationship Id="rId292" Type="http://schemas.openxmlformats.org/officeDocument/2006/relationships/customXml" Target="../ink/ink469.xml"/><Relationship Id="rId306" Type="http://schemas.openxmlformats.org/officeDocument/2006/relationships/customXml" Target="../ink/ink476.xml"/><Relationship Id="rId87" Type="http://schemas.openxmlformats.org/officeDocument/2006/relationships/image" Target="../media/image1970.png"/><Relationship Id="rId513" Type="http://schemas.openxmlformats.org/officeDocument/2006/relationships/image" Target="../media/image2179.png"/><Relationship Id="rId597" Type="http://schemas.openxmlformats.org/officeDocument/2006/relationships/image" Target="../media/image2221.png"/><Relationship Id="rId720" Type="http://schemas.openxmlformats.org/officeDocument/2006/relationships/customXml" Target="../ink/ink683.xml"/><Relationship Id="rId152" Type="http://schemas.openxmlformats.org/officeDocument/2006/relationships/customXml" Target="../ink/ink399.xml"/><Relationship Id="rId457" Type="http://schemas.openxmlformats.org/officeDocument/2006/relationships/image" Target="../media/image2151.png"/><Relationship Id="rId664" Type="http://schemas.openxmlformats.org/officeDocument/2006/relationships/customXml" Target="../ink/ink655.xml"/><Relationship Id="rId14" Type="http://schemas.openxmlformats.org/officeDocument/2006/relationships/customXml" Target="../ink/ink330.xml"/><Relationship Id="rId317" Type="http://schemas.openxmlformats.org/officeDocument/2006/relationships/image" Target="../media/image2084.png"/><Relationship Id="rId524" Type="http://schemas.openxmlformats.org/officeDocument/2006/relationships/customXml" Target="../ink/ink585.xml"/><Relationship Id="rId731" Type="http://schemas.openxmlformats.org/officeDocument/2006/relationships/image" Target="../media/image2287.png"/><Relationship Id="rId98" Type="http://schemas.openxmlformats.org/officeDocument/2006/relationships/customXml" Target="../ink/ink372.xml"/><Relationship Id="rId163" Type="http://schemas.openxmlformats.org/officeDocument/2006/relationships/image" Target="../media/image2008.png"/><Relationship Id="rId370" Type="http://schemas.openxmlformats.org/officeDocument/2006/relationships/customXml" Target="../ink/ink508.xml"/><Relationship Id="rId230" Type="http://schemas.openxmlformats.org/officeDocument/2006/relationships/customXml" Target="../ink/ink438.xml"/><Relationship Id="rId468" Type="http://schemas.openxmlformats.org/officeDocument/2006/relationships/customXml" Target="../ink/ink557.xml"/><Relationship Id="rId675" Type="http://schemas.openxmlformats.org/officeDocument/2006/relationships/image" Target="../media/image2259.png"/><Relationship Id="rId25" Type="http://schemas.openxmlformats.org/officeDocument/2006/relationships/image" Target="../media/image1941.png"/><Relationship Id="rId328" Type="http://schemas.openxmlformats.org/officeDocument/2006/relationships/customXml" Target="../ink/ink487.xml"/><Relationship Id="rId535" Type="http://schemas.openxmlformats.org/officeDocument/2006/relationships/image" Target="../media/image2190.png"/><Relationship Id="rId742" Type="http://schemas.openxmlformats.org/officeDocument/2006/relationships/customXml" Target="../ink/ink694.xml"/><Relationship Id="rId174" Type="http://schemas.openxmlformats.org/officeDocument/2006/relationships/customXml" Target="../ink/ink410.xml"/><Relationship Id="rId381" Type="http://schemas.openxmlformats.org/officeDocument/2006/relationships/image" Target="../media/image2116.png"/><Relationship Id="rId602" Type="http://schemas.openxmlformats.org/officeDocument/2006/relationships/customXml" Target="../ink/ink624.xml"/><Relationship Id="rId241" Type="http://schemas.openxmlformats.org/officeDocument/2006/relationships/image" Target="../media/image2047.png"/><Relationship Id="rId479" Type="http://schemas.openxmlformats.org/officeDocument/2006/relationships/image" Target="../media/image2162.png"/><Relationship Id="rId686" Type="http://schemas.openxmlformats.org/officeDocument/2006/relationships/customXml" Target="../ink/ink666.xml"/><Relationship Id="rId36" Type="http://schemas.openxmlformats.org/officeDocument/2006/relationships/customXml" Target="../ink/ink341.xml"/><Relationship Id="rId339" Type="http://schemas.openxmlformats.org/officeDocument/2006/relationships/image" Target="../media/image2095.png"/><Relationship Id="rId546" Type="http://schemas.openxmlformats.org/officeDocument/2006/relationships/customXml" Target="../ink/ink596.xml"/><Relationship Id="rId753" Type="http://schemas.openxmlformats.org/officeDocument/2006/relationships/image" Target="../media/image2298.png"/><Relationship Id="rId101" Type="http://schemas.openxmlformats.org/officeDocument/2006/relationships/image" Target="../media/image1977.png"/><Relationship Id="rId185" Type="http://schemas.openxmlformats.org/officeDocument/2006/relationships/image" Target="../media/image2019.png"/><Relationship Id="rId406" Type="http://schemas.openxmlformats.org/officeDocument/2006/relationships/customXml" Target="../ink/ink526.xml"/><Relationship Id="rId392" Type="http://schemas.openxmlformats.org/officeDocument/2006/relationships/customXml" Target="../ink/ink519.xml"/><Relationship Id="rId613" Type="http://schemas.openxmlformats.org/officeDocument/2006/relationships/image" Target="../media/image2229.png"/><Relationship Id="rId697" Type="http://schemas.openxmlformats.org/officeDocument/2006/relationships/image" Target="../media/image2270.png"/><Relationship Id="rId252" Type="http://schemas.openxmlformats.org/officeDocument/2006/relationships/customXml" Target="../ink/ink449.xml"/><Relationship Id="rId47" Type="http://schemas.openxmlformats.org/officeDocument/2006/relationships/image" Target="../media/image1951.png"/><Relationship Id="rId112" Type="http://schemas.openxmlformats.org/officeDocument/2006/relationships/customXml" Target="../ink/ink379.xml"/><Relationship Id="rId557" Type="http://schemas.openxmlformats.org/officeDocument/2006/relationships/image" Target="../media/image2201.png"/><Relationship Id="rId764" Type="http://schemas.openxmlformats.org/officeDocument/2006/relationships/customXml" Target="../ink/ink705.xml"/><Relationship Id="rId196" Type="http://schemas.openxmlformats.org/officeDocument/2006/relationships/customXml" Target="../ink/ink421.xml"/><Relationship Id="rId417" Type="http://schemas.openxmlformats.org/officeDocument/2006/relationships/image" Target="../media/image2132.png"/><Relationship Id="rId624" Type="http://schemas.openxmlformats.org/officeDocument/2006/relationships/customXml" Target="../ink/ink635.xml"/><Relationship Id="rId263" Type="http://schemas.openxmlformats.org/officeDocument/2006/relationships/image" Target="../media/image2058.png"/><Relationship Id="rId470" Type="http://schemas.openxmlformats.org/officeDocument/2006/relationships/customXml" Target="../ink/ink558.xml"/><Relationship Id="rId58" Type="http://schemas.openxmlformats.org/officeDocument/2006/relationships/customXml" Target="../ink/ink352.xml"/><Relationship Id="rId123" Type="http://schemas.openxmlformats.org/officeDocument/2006/relationships/image" Target="../media/image1988.png"/><Relationship Id="rId330" Type="http://schemas.openxmlformats.org/officeDocument/2006/relationships/customXml" Target="../ink/ink488.xml"/><Relationship Id="rId568" Type="http://schemas.openxmlformats.org/officeDocument/2006/relationships/customXml" Target="../ink/ink607.xml"/><Relationship Id="rId775" Type="http://schemas.openxmlformats.org/officeDocument/2006/relationships/image" Target="../media/image11.png"/><Relationship Id="rId428" Type="http://schemas.openxmlformats.org/officeDocument/2006/relationships/customXml" Target="../ink/ink537.xml"/><Relationship Id="rId635" Type="http://schemas.openxmlformats.org/officeDocument/2006/relationships/image" Target="../media/image2239.png"/><Relationship Id="rId274" Type="http://schemas.openxmlformats.org/officeDocument/2006/relationships/customXml" Target="../ink/ink460.xml"/><Relationship Id="rId481" Type="http://schemas.openxmlformats.org/officeDocument/2006/relationships/image" Target="../media/image2163.png"/><Relationship Id="rId702" Type="http://schemas.openxmlformats.org/officeDocument/2006/relationships/customXml" Target="../ink/ink674.xml"/><Relationship Id="rId69" Type="http://schemas.openxmlformats.org/officeDocument/2006/relationships/image" Target="../media/image1962.png"/><Relationship Id="rId134" Type="http://schemas.openxmlformats.org/officeDocument/2006/relationships/customXml" Target="../ink/ink390.xml"/><Relationship Id="rId579" Type="http://schemas.openxmlformats.org/officeDocument/2006/relationships/image" Target="../media/image2212.png"/><Relationship Id="rId786" Type="http://schemas.openxmlformats.org/officeDocument/2006/relationships/customXml" Target="../ink/ink716.xml"/><Relationship Id="rId341" Type="http://schemas.openxmlformats.org/officeDocument/2006/relationships/image" Target="../media/image2096.png"/><Relationship Id="rId439" Type="http://schemas.openxmlformats.org/officeDocument/2006/relationships/image" Target="../media/image2143.png"/><Relationship Id="rId646" Type="http://schemas.openxmlformats.org/officeDocument/2006/relationships/customXml" Target="../ink/ink646.xml"/><Relationship Id="rId201" Type="http://schemas.openxmlformats.org/officeDocument/2006/relationships/image" Target="../media/image2027.png"/><Relationship Id="rId285" Type="http://schemas.openxmlformats.org/officeDocument/2006/relationships/image" Target="../media/image2068.png"/><Relationship Id="rId506" Type="http://schemas.openxmlformats.org/officeDocument/2006/relationships/customXml" Target="../ink/ink576.xml"/><Relationship Id="rId492" Type="http://schemas.openxmlformats.org/officeDocument/2006/relationships/customXml" Target="../ink/ink569.xml"/><Relationship Id="rId713" Type="http://schemas.openxmlformats.org/officeDocument/2006/relationships/image" Target="../media/image2278.png"/><Relationship Id="rId145" Type="http://schemas.openxmlformats.org/officeDocument/2006/relationships/image" Target="../media/image1999.png"/><Relationship Id="rId352" Type="http://schemas.openxmlformats.org/officeDocument/2006/relationships/customXml" Target="../ink/ink499.xml"/><Relationship Id="rId212" Type="http://schemas.openxmlformats.org/officeDocument/2006/relationships/customXml" Target="../ink/ink429.xml"/><Relationship Id="rId657" Type="http://schemas.openxmlformats.org/officeDocument/2006/relationships/image" Target="../media/image2250.png"/><Relationship Id="rId296" Type="http://schemas.openxmlformats.org/officeDocument/2006/relationships/customXml" Target="../ink/ink471.xml"/><Relationship Id="rId517" Type="http://schemas.openxmlformats.org/officeDocument/2006/relationships/image" Target="../media/image2181.png"/><Relationship Id="rId724" Type="http://schemas.openxmlformats.org/officeDocument/2006/relationships/customXml" Target="../ink/ink685.xml"/><Relationship Id="rId60" Type="http://schemas.openxmlformats.org/officeDocument/2006/relationships/customXml" Target="../ink/ink353.xml"/><Relationship Id="rId156" Type="http://schemas.openxmlformats.org/officeDocument/2006/relationships/customXml" Target="../ink/ink401.xml"/><Relationship Id="rId363" Type="http://schemas.openxmlformats.org/officeDocument/2006/relationships/image" Target="../media/image2107.png"/><Relationship Id="rId570" Type="http://schemas.openxmlformats.org/officeDocument/2006/relationships/customXml" Target="../ink/ink608.xml"/><Relationship Id="rId223" Type="http://schemas.openxmlformats.org/officeDocument/2006/relationships/image" Target="../media/image2038.png"/><Relationship Id="rId430" Type="http://schemas.openxmlformats.org/officeDocument/2006/relationships/customXml" Target="../ink/ink538.xml"/><Relationship Id="rId668" Type="http://schemas.openxmlformats.org/officeDocument/2006/relationships/customXml" Target="../ink/ink657.xml"/><Relationship Id="rId18" Type="http://schemas.openxmlformats.org/officeDocument/2006/relationships/customXml" Target="../ink/ink332.xml"/><Relationship Id="rId528" Type="http://schemas.openxmlformats.org/officeDocument/2006/relationships/customXml" Target="../ink/ink587.xml"/><Relationship Id="rId735" Type="http://schemas.openxmlformats.org/officeDocument/2006/relationships/image" Target="../media/image2289.png"/><Relationship Id="rId167" Type="http://schemas.openxmlformats.org/officeDocument/2006/relationships/image" Target="../media/image2010.png"/><Relationship Id="rId374" Type="http://schemas.openxmlformats.org/officeDocument/2006/relationships/customXml" Target="../ink/ink510.xml"/><Relationship Id="rId581" Type="http://schemas.openxmlformats.org/officeDocument/2006/relationships/image" Target="../media/image2213.png"/><Relationship Id="rId71" Type="http://schemas.openxmlformats.org/officeDocument/2006/relationships/image" Target="../media/image1963.png"/><Relationship Id="rId234" Type="http://schemas.openxmlformats.org/officeDocument/2006/relationships/customXml" Target="../ink/ink440.xml"/><Relationship Id="rId679" Type="http://schemas.openxmlformats.org/officeDocument/2006/relationships/image" Target="../media/image2261.png"/><Relationship Id="rId2" Type="http://schemas.openxmlformats.org/officeDocument/2006/relationships/customXml" Target="../ink/ink324.xml"/><Relationship Id="rId29" Type="http://schemas.openxmlformats.org/officeDocument/2006/relationships/image" Target="../media/image1943.png"/><Relationship Id="rId441" Type="http://schemas.openxmlformats.org/officeDocument/2006/relationships/image" Target="../media/image2144.png"/><Relationship Id="rId539" Type="http://schemas.openxmlformats.org/officeDocument/2006/relationships/image" Target="../media/image2192.png"/><Relationship Id="rId746" Type="http://schemas.openxmlformats.org/officeDocument/2006/relationships/customXml" Target="../ink/ink696.xml"/><Relationship Id="rId178" Type="http://schemas.openxmlformats.org/officeDocument/2006/relationships/customXml" Target="../ink/ink412.xml"/><Relationship Id="rId301" Type="http://schemas.openxmlformats.org/officeDocument/2006/relationships/image" Target="../media/image2076.png"/><Relationship Id="rId82" Type="http://schemas.openxmlformats.org/officeDocument/2006/relationships/customXml" Target="../ink/ink364.xml"/><Relationship Id="rId385" Type="http://schemas.openxmlformats.org/officeDocument/2006/relationships/image" Target="../media/image2117.png"/><Relationship Id="rId592" Type="http://schemas.openxmlformats.org/officeDocument/2006/relationships/customXml" Target="../ink/ink619.xml"/><Relationship Id="rId606" Type="http://schemas.openxmlformats.org/officeDocument/2006/relationships/customXml" Target="../ink/ink626.xml"/><Relationship Id="rId245" Type="http://schemas.openxmlformats.org/officeDocument/2006/relationships/image" Target="../media/image2049.png"/><Relationship Id="rId452" Type="http://schemas.openxmlformats.org/officeDocument/2006/relationships/customXml" Target="../ink/ink549.xml"/><Relationship Id="rId105" Type="http://schemas.openxmlformats.org/officeDocument/2006/relationships/image" Target="../media/image1979.png"/><Relationship Id="rId312" Type="http://schemas.openxmlformats.org/officeDocument/2006/relationships/customXml" Target="../ink/ink479.xml"/><Relationship Id="rId757" Type="http://schemas.openxmlformats.org/officeDocument/2006/relationships/image" Target="../media/image2300.png"/><Relationship Id="rId93" Type="http://schemas.openxmlformats.org/officeDocument/2006/relationships/image" Target="../media/image1973.png"/><Relationship Id="rId189" Type="http://schemas.openxmlformats.org/officeDocument/2006/relationships/image" Target="../media/image2021.png"/><Relationship Id="rId396" Type="http://schemas.openxmlformats.org/officeDocument/2006/relationships/customXml" Target="../ink/ink521.xml"/><Relationship Id="rId617" Type="http://schemas.openxmlformats.org/officeDocument/2006/relationships/image" Target="../media/image2231.png"/><Relationship Id="rId256" Type="http://schemas.openxmlformats.org/officeDocument/2006/relationships/customXml" Target="../ink/ink451.xml"/><Relationship Id="rId463" Type="http://schemas.openxmlformats.org/officeDocument/2006/relationships/image" Target="../media/image2154.png"/><Relationship Id="rId670" Type="http://schemas.openxmlformats.org/officeDocument/2006/relationships/customXml" Target="../ink/ink658.xml"/><Relationship Id="rId116" Type="http://schemas.openxmlformats.org/officeDocument/2006/relationships/customXml" Target="../ink/ink381.xml"/><Relationship Id="rId323" Type="http://schemas.openxmlformats.org/officeDocument/2006/relationships/image" Target="../media/image2087.png"/><Relationship Id="rId530" Type="http://schemas.openxmlformats.org/officeDocument/2006/relationships/customXml" Target="../ink/ink588.xml"/><Relationship Id="rId768" Type="http://schemas.openxmlformats.org/officeDocument/2006/relationships/customXml" Target="../ink/ink707.xml"/><Relationship Id="rId20" Type="http://schemas.openxmlformats.org/officeDocument/2006/relationships/customXml" Target="../ink/ink333.xml"/><Relationship Id="rId628" Type="http://schemas.openxmlformats.org/officeDocument/2006/relationships/customXml" Target="../ink/ink637.xml"/><Relationship Id="rId267" Type="http://schemas.openxmlformats.org/officeDocument/2006/relationships/image" Target="../media/image2060.png"/><Relationship Id="rId474" Type="http://schemas.openxmlformats.org/officeDocument/2006/relationships/customXml" Target="../ink/ink560.xml"/><Relationship Id="rId127" Type="http://schemas.openxmlformats.org/officeDocument/2006/relationships/image" Target="../media/image1990.png"/><Relationship Id="rId681" Type="http://schemas.openxmlformats.org/officeDocument/2006/relationships/image" Target="../media/image2262.png"/><Relationship Id="rId779" Type="http://schemas.openxmlformats.org/officeDocument/2006/relationships/image" Target="../media/image13.png"/><Relationship Id="rId31" Type="http://schemas.openxmlformats.org/officeDocument/2006/relationships/image" Target="../media/image1944.png"/><Relationship Id="rId334" Type="http://schemas.openxmlformats.org/officeDocument/2006/relationships/customXml" Target="../ink/ink490.xml"/><Relationship Id="rId541" Type="http://schemas.openxmlformats.org/officeDocument/2006/relationships/image" Target="../media/image2193.png"/><Relationship Id="rId639" Type="http://schemas.openxmlformats.org/officeDocument/2006/relationships/image" Target="../media/image2241.png"/><Relationship Id="rId180" Type="http://schemas.openxmlformats.org/officeDocument/2006/relationships/customXml" Target="../ink/ink413.xml"/><Relationship Id="rId278" Type="http://schemas.openxmlformats.org/officeDocument/2006/relationships/customXml" Target="../ink/ink462.xml"/><Relationship Id="rId401" Type="http://schemas.openxmlformats.org/officeDocument/2006/relationships/image" Target="../media/image2125.png"/><Relationship Id="rId485" Type="http://schemas.openxmlformats.org/officeDocument/2006/relationships/image" Target="../media/image2165.png"/><Relationship Id="rId692" Type="http://schemas.openxmlformats.org/officeDocument/2006/relationships/customXml" Target="../ink/ink669.xml"/><Relationship Id="rId706" Type="http://schemas.openxmlformats.org/officeDocument/2006/relationships/customXml" Target="../ink/ink676.xml"/><Relationship Id="rId42" Type="http://schemas.openxmlformats.org/officeDocument/2006/relationships/customXml" Target="../ink/ink344.xml"/><Relationship Id="rId138" Type="http://schemas.openxmlformats.org/officeDocument/2006/relationships/customXml" Target="../ink/ink392.xml"/><Relationship Id="rId345" Type="http://schemas.openxmlformats.org/officeDocument/2006/relationships/image" Target="../media/image2098.png"/><Relationship Id="rId552" Type="http://schemas.openxmlformats.org/officeDocument/2006/relationships/customXml" Target="../ink/ink599.xml"/><Relationship Id="rId191" Type="http://schemas.openxmlformats.org/officeDocument/2006/relationships/image" Target="../media/image2022.png"/><Relationship Id="rId205" Type="http://schemas.openxmlformats.org/officeDocument/2006/relationships/image" Target="../media/image2029.png"/><Relationship Id="rId412" Type="http://schemas.openxmlformats.org/officeDocument/2006/relationships/customXml" Target="../ink/ink529.xml"/><Relationship Id="rId289" Type="http://schemas.openxmlformats.org/officeDocument/2006/relationships/image" Target="../media/image2070.png"/><Relationship Id="rId496" Type="http://schemas.openxmlformats.org/officeDocument/2006/relationships/customXml" Target="../ink/ink571.xml"/><Relationship Id="rId717" Type="http://schemas.openxmlformats.org/officeDocument/2006/relationships/image" Target="../media/image2280.png"/><Relationship Id="rId53" Type="http://schemas.openxmlformats.org/officeDocument/2006/relationships/image" Target="../media/image1954.png"/><Relationship Id="rId149" Type="http://schemas.openxmlformats.org/officeDocument/2006/relationships/image" Target="../media/image2001.png"/><Relationship Id="rId356" Type="http://schemas.openxmlformats.org/officeDocument/2006/relationships/customXml" Target="../ink/ink501.xml"/><Relationship Id="rId563" Type="http://schemas.openxmlformats.org/officeDocument/2006/relationships/image" Target="../media/image2204.png"/><Relationship Id="rId770" Type="http://schemas.openxmlformats.org/officeDocument/2006/relationships/customXml" Target="../ink/ink708.xml"/><Relationship Id="rId216" Type="http://schemas.openxmlformats.org/officeDocument/2006/relationships/customXml" Target="../ink/ink431.xml"/><Relationship Id="rId423" Type="http://schemas.openxmlformats.org/officeDocument/2006/relationships/image" Target="../media/image2135.png"/><Relationship Id="rId258" Type="http://schemas.openxmlformats.org/officeDocument/2006/relationships/customXml" Target="../ink/ink452.xml"/><Relationship Id="rId465" Type="http://schemas.openxmlformats.org/officeDocument/2006/relationships/image" Target="../media/image2155.png"/><Relationship Id="rId630" Type="http://schemas.openxmlformats.org/officeDocument/2006/relationships/customXml" Target="../ink/ink638.xml"/><Relationship Id="rId672" Type="http://schemas.openxmlformats.org/officeDocument/2006/relationships/customXml" Target="../ink/ink659.xml"/><Relationship Id="rId728" Type="http://schemas.openxmlformats.org/officeDocument/2006/relationships/customXml" Target="../ink/ink687.xml"/><Relationship Id="rId22" Type="http://schemas.openxmlformats.org/officeDocument/2006/relationships/customXml" Target="../ink/ink334.xml"/><Relationship Id="rId64" Type="http://schemas.openxmlformats.org/officeDocument/2006/relationships/customXml" Target="../ink/ink355.xml"/><Relationship Id="rId118" Type="http://schemas.openxmlformats.org/officeDocument/2006/relationships/customXml" Target="../ink/ink382.xml"/><Relationship Id="rId325" Type="http://schemas.openxmlformats.org/officeDocument/2006/relationships/image" Target="../media/image2088.png"/><Relationship Id="rId367" Type="http://schemas.openxmlformats.org/officeDocument/2006/relationships/image" Target="../media/image2109.png"/><Relationship Id="rId532" Type="http://schemas.openxmlformats.org/officeDocument/2006/relationships/customXml" Target="../ink/ink589.xml"/><Relationship Id="rId574" Type="http://schemas.openxmlformats.org/officeDocument/2006/relationships/customXml" Target="../ink/ink610.xml"/><Relationship Id="rId171" Type="http://schemas.openxmlformats.org/officeDocument/2006/relationships/image" Target="../media/image2012.png"/><Relationship Id="rId227" Type="http://schemas.openxmlformats.org/officeDocument/2006/relationships/image" Target="../media/image2040.png"/><Relationship Id="rId781" Type="http://schemas.openxmlformats.org/officeDocument/2006/relationships/image" Target="../media/image14.png"/><Relationship Id="rId269" Type="http://schemas.openxmlformats.org/officeDocument/2006/relationships/image" Target="../media/image2061.png"/><Relationship Id="rId434" Type="http://schemas.openxmlformats.org/officeDocument/2006/relationships/customXml" Target="../ink/ink540.xml"/><Relationship Id="rId476" Type="http://schemas.openxmlformats.org/officeDocument/2006/relationships/customXml" Target="../ink/ink561.xml"/><Relationship Id="rId641" Type="http://schemas.openxmlformats.org/officeDocument/2006/relationships/image" Target="../media/image2242.png"/><Relationship Id="rId683" Type="http://schemas.openxmlformats.org/officeDocument/2006/relationships/image" Target="../media/image2263.png"/><Relationship Id="rId739" Type="http://schemas.openxmlformats.org/officeDocument/2006/relationships/image" Target="../media/image2291.png"/><Relationship Id="rId33" Type="http://schemas.openxmlformats.org/officeDocument/2006/relationships/image" Target="../media/image1945.png"/><Relationship Id="rId129" Type="http://schemas.openxmlformats.org/officeDocument/2006/relationships/image" Target="../media/image1991.png"/><Relationship Id="rId280" Type="http://schemas.openxmlformats.org/officeDocument/2006/relationships/customXml" Target="../ink/ink463.xml"/><Relationship Id="rId336" Type="http://schemas.openxmlformats.org/officeDocument/2006/relationships/customXml" Target="../ink/ink491.xml"/><Relationship Id="rId501" Type="http://schemas.openxmlformats.org/officeDocument/2006/relationships/image" Target="../media/image2173.png"/><Relationship Id="rId543" Type="http://schemas.openxmlformats.org/officeDocument/2006/relationships/image" Target="../media/image2194.png"/><Relationship Id="rId75" Type="http://schemas.openxmlformats.org/officeDocument/2006/relationships/image" Target="../media/image1965.png"/><Relationship Id="rId140" Type="http://schemas.openxmlformats.org/officeDocument/2006/relationships/customXml" Target="../ink/ink393.xml"/><Relationship Id="rId182" Type="http://schemas.openxmlformats.org/officeDocument/2006/relationships/customXml" Target="../ink/ink414.xml"/><Relationship Id="rId378" Type="http://schemas.openxmlformats.org/officeDocument/2006/relationships/customXml" Target="../ink/ink512.xml"/><Relationship Id="rId403" Type="http://schemas.openxmlformats.org/officeDocument/2006/relationships/image" Target="../media/image2126.png"/><Relationship Id="rId585" Type="http://schemas.openxmlformats.org/officeDocument/2006/relationships/image" Target="../media/image2215.png"/><Relationship Id="rId750" Type="http://schemas.openxmlformats.org/officeDocument/2006/relationships/customXml" Target="../ink/ink698.xml"/><Relationship Id="rId6" Type="http://schemas.openxmlformats.org/officeDocument/2006/relationships/customXml" Target="../ink/ink326.xml"/><Relationship Id="rId238" Type="http://schemas.openxmlformats.org/officeDocument/2006/relationships/customXml" Target="../ink/ink442.xml"/><Relationship Id="rId445" Type="http://schemas.openxmlformats.org/officeDocument/2006/relationships/image" Target="../media/image2146.png"/><Relationship Id="rId487" Type="http://schemas.openxmlformats.org/officeDocument/2006/relationships/image" Target="../media/image2166.png"/><Relationship Id="rId610" Type="http://schemas.openxmlformats.org/officeDocument/2006/relationships/customXml" Target="../ink/ink628.xml"/><Relationship Id="rId652" Type="http://schemas.openxmlformats.org/officeDocument/2006/relationships/customXml" Target="../ink/ink649.xml"/><Relationship Id="rId694" Type="http://schemas.openxmlformats.org/officeDocument/2006/relationships/customXml" Target="../ink/ink670.xml"/><Relationship Id="rId708" Type="http://schemas.openxmlformats.org/officeDocument/2006/relationships/customXml" Target="../ink/ink677.xml"/><Relationship Id="rId291" Type="http://schemas.openxmlformats.org/officeDocument/2006/relationships/image" Target="../media/image2071.png"/><Relationship Id="rId305" Type="http://schemas.openxmlformats.org/officeDocument/2006/relationships/image" Target="../media/image2078.png"/><Relationship Id="rId347" Type="http://schemas.openxmlformats.org/officeDocument/2006/relationships/image" Target="../media/image2099.png"/><Relationship Id="rId512" Type="http://schemas.openxmlformats.org/officeDocument/2006/relationships/customXml" Target="../ink/ink579.xml"/><Relationship Id="rId44" Type="http://schemas.openxmlformats.org/officeDocument/2006/relationships/customXml" Target="../ink/ink345.xml"/><Relationship Id="rId86" Type="http://schemas.openxmlformats.org/officeDocument/2006/relationships/customXml" Target="../ink/ink366.xml"/><Relationship Id="rId151" Type="http://schemas.openxmlformats.org/officeDocument/2006/relationships/image" Target="../media/image2002.png"/><Relationship Id="rId389" Type="http://schemas.openxmlformats.org/officeDocument/2006/relationships/image" Target="../media/image2119.png"/><Relationship Id="rId554" Type="http://schemas.openxmlformats.org/officeDocument/2006/relationships/customXml" Target="../ink/ink600.xml"/><Relationship Id="rId596" Type="http://schemas.openxmlformats.org/officeDocument/2006/relationships/customXml" Target="../ink/ink621.xml"/><Relationship Id="rId761" Type="http://schemas.openxmlformats.org/officeDocument/2006/relationships/image" Target="../media/image2302.png"/><Relationship Id="rId193" Type="http://schemas.openxmlformats.org/officeDocument/2006/relationships/image" Target="../media/image2023.png"/><Relationship Id="rId207" Type="http://schemas.openxmlformats.org/officeDocument/2006/relationships/image" Target="../media/image2030.png"/><Relationship Id="rId249" Type="http://schemas.openxmlformats.org/officeDocument/2006/relationships/image" Target="../media/image2051.png"/><Relationship Id="rId414" Type="http://schemas.openxmlformats.org/officeDocument/2006/relationships/customXml" Target="../ink/ink530.xml"/><Relationship Id="rId456" Type="http://schemas.openxmlformats.org/officeDocument/2006/relationships/customXml" Target="../ink/ink551.xml"/><Relationship Id="rId498" Type="http://schemas.openxmlformats.org/officeDocument/2006/relationships/customXml" Target="../ink/ink572.xml"/><Relationship Id="rId621" Type="http://schemas.openxmlformats.org/officeDocument/2006/relationships/image" Target="../media/image2233.png"/><Relationship Id="rId663" Type="http://schemas.openxmlformats.org/officeDocument/2006/relationships/image" Target="../media/image2253.png"/><Relationship Id="rId13" Type="http://schemas.openxmlformats.org/officeDocument/2006/relationships/image" Target="../media/image1935.png"/><Relationship Id="rId109" Type="http://schemas.openxmlformats.org/officeDocument/2006/relationships/image" Target="../media/image1981.png"/><Relationship Id="rId260" Type="http://schemas.openxmlformats.org/officeDocument/2006/relationships/customXml" Target="../ink/ink453.xml"/><Relationship Id="rId316" Type="http://schemas.openxmlformats.org/officeDocument/2006/relationships/customXml" Target="../ink/ink481.xml"/><Relationship Id="rId523" Type="http://schemas.openxmlformats.org/officeDocument/2006/relationships/image" Target="../media/image2184.png"/><Relationship Id="rId719" Type="http://schemas.openxmlformats.org/officeDocument/2006/relationships/image" Target="../media/image2281.png"/><Relationship Id="rId55" Type="http://schemas.openxmlformats.org/officeDocument/2006/relationships/image" Target="../media/image1955.png"/><Relationship Id="rId97" Type="http://schemas.openxmlformats.org/officeDocument/2006/relationships/image" Target="../media/image1975.png"/><Relationship Id="rId120" Type="http://schemas.openxmlformats.org/officeDocument/2006/relationships/customXml" Target="../ink/ink383.xml"/><Relationship Id="rId358" Type="http://schemas.openxmlformats.org/officeDocument/2006/relationships/customXml" Target="../ink/ink502.xml"/><Relationship Id="rId565" Type="http://schemas.openxmlformats.org/officeDocument/2006/relationships/image" Target="../media/image2205.png"/><Relationship Id="rId730" Type="http://schemas.openxmlformats.org/officeDocument/2006/relationships/customXml" Target="../ink/ink688.xml"/><Relationship Id="rId772" Type="http://schemas.openxmlformats.org/officeDocument/2006/relationships/customXml" Target="../ink/ink709.xml"/><Relationship Id="rId162" Type="http://schemas.openxmlformats.org/officeDocument/2006/relationships/customXml" Target="../ink/ink404.xml"/><Relationship Id="rId218" Type="http://schemas.openxmlformats.org/officeDocument/2006/relationships/customXml" Target="../ink/ink432.xml"/><Relationship Id="rId425" Type="http://schemas.openxmlformats.org/officeDocument/2006/relationships/image" Target="../media/image2136.png"/><Relationship Id="rId467" Type="http://schemas.openxmlformats.org/officeDocument/2006/relationships/image" Target="../media/image2156.png"/><Relationship Id="rId632" Type="http://schemas.openxmlformats.org/officeDocument/2006/relationships/customXml" Target="../ink/ink639.xml"/><Relationship Id="rId271" Type="http://schemas.openxmlformats.org/officeDocument/2006/relationships/image" Target="../media/image2062.png"/><Relationship Id="rId674" Type="http://schemas.openxmlformats.org/officeDocument/2006/relationships/customXml" Target="../ink/ink660.xml"/><Relationship Id="rId24" Type="http://schemas.openxmlformats.org/officeDocument/2006/relationships/customXml" Target="../ink/ink335.xml"/><Relationship Id="rId66" Type="http://schemas.openxmlformats.org/officeDocument/2006/relationships/customXml" Target="../ink/ink356.xml"/><Relationship Id="rId131" Type="http://schemas.openxmlformats.org/officeDocument/2006/relationships/image" Target="../media/image1992.png"/><Relationship Id="rId327" Type="http://schemas.openxmlformats.org/officeDocument/2006/relationships/image" Target="../media/image2089.png"/><Relationship Id="rId369" Type="http://schemas.openxmlformats.org/officeDocument/2006/relationships/image" Target="../media/image2110.png"/><Relationship Id="rId534" Type="http://schemas.openxmlformats.org/officeDocument/2006/relationships/customXml" Target="../ink/ink590.xml"/><Relationship Id="rId576" Type="http://schemas.openxmlformats.org/officeDocument/2006/relationships/customXml" Target="../ink/ink611.xml"/><Relationship Id="rId741" Type="http://schemas.openxmlformats.org/officeDocument/2006/relationships/image" Target="../media/image2292.png"/><Relationship Id="rId783" Type="http://schemas.openxmlformats.org/officeDocument/2006/relationships/image" Target="../media/image15.png"/><Relationship Id="rId173" Type="http://schemas.openxmlformats.org/officeDocument/2006/relationships/image" Target="../media/image2013.png"/><Relationship Id="rId229" Type="http://schemas.openxmlformats.org/officeDocument/2006/relationships/image" Target="../media/image2041.png"/><Relationship Id="rId380" Type="http://schemas.openxmlformats.org/officeDocument/2006/relationships/customXml" Target="../ink/ink513.xml"/><Relationship Id="rId436" Type="http://schemas.openxmlformats.org/officeDocument/2006/relationships/customXml" Target="../ink/ink541.xml"/><Relationship Id="rId601" Type="http://schemas.openxmlformats.org/officeDocument/2006/relationships/image" Target="../media/image2223.png"/><Relationship Id="rId643" Type="http://schemas.openxmlformats.org/officeDocument/2006/relationships/image" Target="../media/image2243.png"/><Relationship Id="rId240" Type="http://schemas.openxmlformats.org/officeDocument/2006/relationships/customXml" Target="../ink/ink443.xml"/><Relationship Id="rId478" Type="http://schemas.openxmlformats.org/officeDocument/2006/relationships/customXml" Target="../ink/ink562.xml"/><Relationship Id="rId685" Type="http://schemas.openxmlformats.org/officeDocument/2006/relationships/image" Target="../media/image2264.png"/><Relationship Id="rId35" Type="http://schemas.openxmlformats.org/officeDocument/2006/relationships/image" Target="../media/image1461.png"/><Relationship Id="rId77" Type="http://schemas.openxmlformats.org/officeDocument/2006/relationships/image" Target="../media/image1175.png"/><Relationship Id="rId100" Type="http://schemas.openxmlformats.org/officeDocument/2006/relationships/customXml" Target="../ink/ink373.xml"/><Relationship Id="rId282" Type="http://schemas.openxmlformats.org/officeDocument/2006/relationships/customXml" Target="../ink/ink464.xml"/><Relationship Id="rId338" Type="http://schemas.openxmlformats.org/officeDocument/2006/relationships/customXml" Target="../ink/ink492.xml"/><Relationship Id="rId503" Type="http://schemas.openxmlformats.org/officeDocument/2006/relationships/image" Target="../media/image2174.png"/><Relationship Id="rId545" Type="http://schemas.openxmlformats.org/officeDocument/2006/relationships/image" Target="../media/image2195.png"/><Relationship Id="rId587" Type="http://schemas.openxmlformats.org/officeDocument/2006/relationships/image" Target="../media/image2216.png"/><Relationship Id="rId710" Type="http://schemas.openxmlformats.org/officeDocument/2006/relationships/customXml" Target="../ink/ink678.xml"/><Relationship Id="rId752" Type="http://schemas.openxmlformats.org/officeDocument/2006/relationships/customXml" Target="../ink/ink699.xml"/><Relationship Id="rId8" Type="http://schemas.openxmlformats.org/officeDocument/2006/relationships/customXml" Target="../ink/ink327.xml"/><Relationship Id="rId142" Type="http://schemas.openxmlformats.org/officeDocument/2006/relationships/customXml" Target="../ink/ink394.xml"/><Relationship Id="rId184" Type="http://schemas.openxmlformats.org/officeDocument/2006/relationships/customXml" Target="../ink/ink415.xml"/><Relationship Id="rId391" Type="http://schemas.openxmlformats.org/officeDocument/2006/relationships/image" Target="../media/image2120.png"/><Relationship Id="rId405" Type="http://schemas.openxmlformats.org/officeDocument/2006/relationships/image" Target="../media/image1236.png"/><Relationship Id="rId447" Type="http://schemas.openxmlformats.org/officeDocument/2006/relationships/image" Target="../media/image2147.png"/><Relationship Id="rId612" Type="http://schemas.openxmlformats.org/officeDocument/2006/relationships/customXml" Target="../ink/ink629.xml"/><Relationship Id="rId251" Type="http://schemas.openxmlformats.org/officeDocument/2006/relationships/image" Target="../media/image2052.png"/><Relationship Id="rId489" Type="http://schemas.openxmlformats.org/officeDocument/2006/relationships/image" Target="../media/image2167.png"/><Relationship Id="rId654" Type="http://schemas.openxmlformats.org/officeDocument/2006/relationships/customXml" Target="../ink/ink650.xml"/><Relationship Id="rId696" Type="http://schemas.openxmlformats.org/officeDocument/2006/relationships/customXml" Target="../ink/ink671.xml"/><Relationship Id="rId46" Type="http://schemas.openxmlformats.org/officeDocument/2006/relationships/customXml" Target="../ink/ink346.xml"/><Relationship Id="rId293" Type="http://schemas.openxmlformats.org/officeDocument/2006/relationships/image" Target="../media/image2072.png"/><Relationship Id="rId307" Type="http://schemas.openxmlformats.org/officeDocument/2006/relationships/image" Target="../media/image2079.png"/><Relationship Id="rId349" Type="http://schemas.openxmlformats.org/officeDocument/2006/relationships/image" Target="../media/image2100.png"/><Relationship Id="rId514" Type="http://schemas.openxmlformats.org/officeDocument/2006/relationships/customXml" Target="../ink/ink580.xml"/><Relationship Id="rId556" Type="http://schemas.openxmlformats.org/officeDocument/2006/relationships/customXml" Target="../ink/ink601.xml"/><Relationship Id="rId721" Type="http://schemas.openxmlformats.org/officeDocument/2006/relationships/image" Target="../media/image2282.png"/><Relationship Id="rId763" Type="http://schemas.openxmlformats.org/officeDocument/2006/relationships/image" Target="../media/image2303.png"/><Relationship Id="rId88" Type="http://schemas.openxmlformats.org/officeDocument/2006/relationships/customXml" Target="../ink/ink367.xml"/><Relationship Id="rId111" Type="http://schemas.openxmlformats.org/officeDocument/2006/relationships/image" Target="../media/image1982.png"/><Relationship Id="rId153" Type="http://schemas.openxmlformats.org/officeDocument/2006/relationships/image" Target="../media/image2003.png"/><Relationship Id="rId195" Type="http://schemas.openxmlformats.org/officeDocument/2006/relationships/image" Target="../media/image2024.png"/><Relationship Id="rId209" Type="http://schemas.openxmlformats.org/officeDocument/2006/relationships/image" Target="../media/image2031.png"/><Relationship Id="rId360" Type="http://schemas.openxmlformats.org/officeDocument/2006/relationships/customXml" Target="../ink/ink503.xml"/><Relationship Id="rId416" Type="http://schemas.openxmlformats.org/officeDocument/2006/relationships/customXml" Target="../ink/ink531.xml"/><Relationship Id="rId598" Type="http://schemas.openxmlformats.org/officeDocument/2006/relationships/customXml" Target="../ink/ink622.xml"/><Relationship Id="rId220" Type="http://schemas.openxmlformats.org/officeDocument/2006/relationships/customXml" Target="../ink/ink433.xml"/><Relationship Id="rId458" Type="http://schemas.openxmlformats.org/officeDocument/2006/relationships/customXml" Target="../ink/ink552.xml"/><Relationship Id="rId623" Type="http://schemas.openxmlformats.org/officeDocument/2006/relationships/image" Target="../media/image2234.png"/><Relationship Id="rId665" Type="http://schemas.openxmlformats.org/officeDocument/2006/relationships/image" Target="../media/image2254.png"/><Relationship Id="rId15" Type="http://schemas.openxmlformats.org/officeDocument/2006/relationships/image" Target="../media/image1936.png"/><Relationship Id="rId57" Type="http://schemas.openxmlformats.org/officeDocument/2006/relationships/image" Target="../media/image1956.png"/><Relationship Id="rId262" Type="http://schemas.openxmlformats.org/officeDocument/2006/relationships/customXml" Target="../ink/ink454.xml"/><Relationship Id="rId318" Type="http://schemas.openxmlformats.org/officeDocument/2006/relationships/customXml" Target="../ink/ink482.xml"/><Relationship Id="rId525" Type="http://schemas.openxmlformats.org/officeDocument/2006/relationships/image" Target="../media/image2185.png"/><Relationship Id="rId567" Type="http://schemas.openxmlformats.org/officeDocument/2006/relationships/image" Target="../media/image2206.png"/><Relationship Id="rId732" Type="http://schemas.openxmlformats.org/officeDocument/2006/relationships/customXml" Target="../ink/ink689.xml"/><Relationship Id="rId99" Type="http://schemas.openxmlformats.org/officeDocument/2006/relationships/image" Target="../media/image1976.png"/><Relationship Id="rId122" Type="http://schemas.openxmlformats.org/officeDocument/2006/relationships/customXml" Target="../ink/ink384.xml"/><Relationship Id="rId164" Type="http://schemas.openxmlformats.org/officeDocument/2006/relationships/customXml" Target="../ink/ink405.xml"/><Relationship Id="rId371" Type="http://schemas.openxmlformats.org/officeDocument/2006/relationships/image" Target="../media/image2111.png"/><Relationship Id="rId774" Type="http://schemas.openxmlformats.org/officeDocument/2006/relationships/customXml" Target="../ink/ink710.xml"/><Relationship Id="rId427" Type="http://schemas.openxmlformats.org/officeDocument/2006/relationships/image" Target="../media/image2137.png"/><Relationship Id="rId469" Type="http://schemas.openxmlformats.org/officeDocument/2006/relationships/image" Target="../media/image2157.png"/><Relationship Id="rId634" Type="http://schemas.openxmlformats.org/officeDocument/2006/relationships/customXml" Target="../ink/ink640.xml"/><Relationship Id="rId676" Type="http://schemas.openxmlformats.org/officeDocument/2006/relationships/customXml" Target="../ink/ink661.xml"/><Relationship Id="rId26" Type="http://schemas.openxmlformats.org/officeDocument/2006/relationships/customXml" Target="../ink/ink336.xml"/><Relationship Id="rId231" Type="http://schemas.openxmlformats.org/officeDocument/2006/relationships/image" Target="../media/image2042.png"/><Relationship Id="rId273" Type="http://schemas.openxmlformats.org/officeDocument/2006/relationships/image" Target="../media/image2063.png"/><Relationship Id="rId329" Type="http://schemas.openxmlformats.org/officeDocument/2006/relationships/image" Target="../media/image2090.png"/><Relationship Id="rId480" Type="http://schemas.openxmlformats.org/officeDocument/2006/relationships/customXml" Target="../ink/ink563.xml"/><Relationship Id="rId536" Type="http://schemas.openxmlformats.org/officeDocument/2006/relationships/customXml" Target="../ink/ink591.xml"/><Relationship Id="rId701" Type="http://schemas.openxmlformats.org/officeDocument/2006/relationships/image" Target="../media/image2272.png"/><Relationship Id="rId68" Type="http://schemas.openxmlformats.org/officeDocument/2006/relationships/customXml" Target="../ink/ink357.xml"/><Relationship Id="rId133" Type="http://schemas.openxmlformats.org/officeDocument/2006/relationships/image" Target="../media/image1993.png"/><Relationship Id="rId175" Type="http://schemas.openxmlformats.org/officeDocument/2006/relationships/image" Target="../media/image2014.png"/><Relationship Id="rId340" Type="http://schemas.openxmlformats.org/officeDocument/2006/relationships/customXml" Target="../ink/ink493.xml"/><Relationship Id="rId578" Type="http://schemas.openxmlformats.org/officeDocument/2006/relationships/customXml" Target="../ink/ink612.xml"/><Relationship Id="rId743" Type="http://schemas.openxmlformats.org/officeDocument/2006/relationships/image" Target="../media/image2293.png"/><Relationship Id="rId785" Type="http://schemas.openxmlformats.org/officeDocument/2006/relationships/image" Target="../media/image16.png"/><Relationship Id="rId200" Type="http://schemas.openxmlformats.org/officeDocument/2006/relationships/customXml" Target="../ink/ink423.xml"/><Relationship Id="rId382" Type="http://schemas.openxmlformats.org/officeDocument/2006/relationships/customXml" Target="../ink/ink514.xml"/><Relationship Id="rId438" Type="http://schemas.openxmlformats.org/officeDocument/2006/relationships/customXml" Target="../ink/ink542.xml"/><Relationship Id="rId603" Type="http://schemas.openxmlformats.org/officeDocument/2006/relationships/image" Target="../media/image2224.png"/><Relationship Id="rId645" Type="http://schemas.openxmlformats.org/officeDocument/2006/relationships/image" Target="../media/image2244.png"/><Relationship Id="rId687" Type="http://schemas.openxmlformats.org/officeDocument/2006/relationships/image" Target="../media/image2265.png"/><Relationship Id="rId242" Type="http://schemas.openxmlformats.org/officeDocument/2006/relationships/customXml" Target="../ink/ink444.xml"/><Relationship Id="rId284" Type="http://schemas.openxmlformats.org/officeDocument/2006/relationships/customXml" Target="../ink/ink465.xml"/><Relationship Id="rId491" Type="http://schemas.openxmlformats.org/officeDocument/2006/relationships/image" Target="../media/image2168.png"/><Relationship Id="rId505" Type="http://schemas.openxmlformats.org/officeDocument/2006/relationships/image" Target="../media/image2175.png"/><Relationship Id="rId712" Type="http://schemas.openxmlformats.org/officeDocument/2006/relationships/customXml" Target="../ink/ink679.xml"/><Relationship Id="rId37" Type="http://schemas.openxmlformats.org/officeDocument/2006/relationships/image" Target="../media/image1946.png"/><Relationship Id="rId79" Type="http://schemas.openxmlformats.org/officeDocument/2006/relationships/image" Target="../media/image1966.png"/><Relationship Id="rId102" Type="http://schemas.openxmlformats.org/officeDocument/2006/relationships/customXml" Target="../ink/ink374.xml"/><Relationship Id="rId144" Type="http://schemas.openxmlformats.org/officeDocument/2006/relationships/customXml" Target="../ink/ink395.xml"/><Relationship Id="rId547" Type="http://schemas.openxmlformats.org/officeDocument/2006/relationships/image" Target="../media/image2196.png"/><Relationship Id="rId589" Type="http://schemas.openxmlformats.org/officeDocument/2006/relationships/image" Target="../media/image2217.png"/><Relationship Id="rId754" Type="http://schemas.openxmlformats.org/officeDocument/2006/relationships/customXml" Target="../ink/ink700.xml"/><Relationship Id="rId90" Type="http://schemas.openxmlformats.org/officeDocument/2006/relationships/customXml" Target="../ink/ink368.xml"/><Relationship Id="rId186" Type="http://schemas.openxmlformats.org/officeDocument/2006/relationships/customXml" Target="../ink/ink416.xml"/><Relationship Id="rId351" Type="http://schemas.openxmlformats.org/officeDocument/2006/relationships/image" Target="../media/image2101.png"/><Relationship Id="rId393" Type="http://schemas.openxmlformats.org/officeDocument/2006/relationships/image" Target="../media/image2121.png"/><Relationship Id="rId407" Type="http://schemas.openxmlformats.org/officeDocument/2006/relationships/image" Target="../media/image2127.png"/><Relationship Id="rId449" Type="http://schemas.openxmlformats.org/officeDocument/2006/relationships/image" Target="../media/image2148.png"/><Relationship Id="rId614" Type="http://schemas.openxmlformats.org/officeDocument/2006/relationships/customXml" Target="../ink/ink630.xml"/><Relationship Id="rId656" Type="http://schemas.openxmlformats.org/officeDocument/2006/relationships/customXml" Target="../ink/ink651.xml"/><Relationship Id="rId211" Type="http://schemas.openxmlformats.org/officeDocument/2006/relationships/image" Target="../media/image2032.png"/><Relationship Id="rId253" Type="http://schemas.openxmlformats.org/officeDocument/2006/relationships/image" Target="../media/image2053.png"/><Relationship Id="rId295" Type="http://schemas.openxmlformats.org/officeDocument/2006/relationships/image" Target="../media/image2073.png"/><Relationship Id="rId309" Type="http://schemas.openxmlformats.org/officeDocument/2006/relationships/image" Target="../media/image2080.png"/><Relationship Id="rId460" Type="http://schemas.openxmlformats.org/officeDocument/2006/relationships/customXml" Target="../ink/ink553.xml"/><Relationship Id="rId516" Type="http://schemas.openxmlformats.org/officeDocument/2006/relationships/customXml" Target="../ink/ink581.xml"/><Relationship Id="rId698" Type="http://schemas.openxmlformats.org/officeDocument/2006/relationships/customXml" Target="../ink/ink672.xml"/><Relationship Id="rId48" Type="http://schemas.openxmlformats.org/officeDocument/2006/relationships/customXml" Target="../ink/ink347.xml"/><Relationship Id="rId113" Type="http://schemas.openxmlformats.org/officeDocument/2006/relationships/image" Target="../media/image1983.png"/><Relationship Id="rId320" Type="http://schemas.openxmlformats.org/officeDocument/2006/relationships/customXml" Target="../ink/ink483.xml"/><Relationship Id="rId558" Type="http://schemas.openxmlformats.org/officeDocument/2006/relationships/customXml" Target="../ink/ink602.xml"/><Relationship Id="rId723" Type="http://schemas.openxmlformats.org/officeDocument/2006/relationships/image" Target="../media/image2283.png"/><Relationship Id="rId765" Type="http://schemas.openxmlformats.org/officeDocument/2006/relationships/image" Target="../media/image2304.png"/><Relationship Id="rId155" Type="http://schemas.openxmlformats.org/officeDocument/2006/relationships/image" Target="../media/image2004.png"/><Relationship Id="rId197" Type="http://schemas.openxmlformats.org/officeDocument/2006/relationships/image" Target="../media/image2025.png"/><Relationship Id="rId362" Type="http://schemas.openxmlformats.org/officeDocument/2006/relationships/customXml" Target="../ink/ink504.xml"/><Relationship Id="rId418" Type="http://schemas.openxmlformats.org/officeDocument/2006/relationships/customXml" Target="../ink/ink532.xml"/><Relationship Id="rId625" Type="http://schemas.openxmlformats.org/officeDocument/2006/relationships/image" Target="../media/image2235.png"/><Relationship Id="rId222" Type="http://schemas.openxmlformats.org/officeDocument/2006/relationships/customXml" Target="../ink/ink434.xml"/><Relationship Id="rId264" Type="http://schemas.openxmlformats.org/officeDocument/2006/relationships/customXml" Target="../ink/ink455.xml"/><Relationship Id="rId471" Type="http://schemas.openxmlformats.org/officeDocument/2006/relationships/image" Target="../media/image2158.png"/><Relationship Id="rId667" Type="http://schemas.openxmlformats.org/officeDocument/2006/relationships/image" Target="../media/image2255.png"/><Relationship Id="rId17" Type="http://schemas.openxmlformats.org/officeDocument/2006/relationships/image" Target="../media/image1937.png"/><Relationship Id="rId59" Type="http://schemas.openxmlformats.org/officeDocument/2006/relationships/image" Target="../media/image1957.png"/><Relationship Id="rId124" Type="http://schemas.openxmlformats.org/officeDocument/2006/relationships/customXml" Target="../ink/ink385.xml"/><Relationship Id="rId527" Type="http://schemas.openxmlformats.org/officeDocument/2006/relationships/image" Target="../media/image2186.png"/><Relationship Id="rId569" Type="http://schemas.openxmlformats.org/officeDocument/2006/relationships/image" Target="../media/image2207.png"/><Relationship Id="rId734" Type="http://schemas.openxmlformats.org/officeDocument/2006/relationships/customXml" Target="../ink/ink690.xml"/><Relationship Id="rId776" Type="http://schemas.openxmlformats.org/officeDocument/2006/relationships/customXml" Target="../ink/ink711.xml"/><Relationship Id="rId70" Type="http://schemas.openxmlformats.org/officeDocument/2006/relationships/customXml" Target="../ink/ink358.xml"/><Relationship Id="rId166" Type="http://schemas.openxmlformats.org/officeDocument/2006/relationships/customXml" Target="../ink/ink406.xml"/><Relationship Id="rId331" Type="http://schemas.openxmlformats.org/officeDocument/2006/relationships/image" Target="../media/image2091.png"/><Relationship Id="rId373" Type="http://schemas.openxmlformats.org/officeDocument/2006/relationships/image" Target="../media/image2112.png"/><Relationship Id="rId429" Type="http://schemas.openxmlformats.org/officeDocument/2006/relationships/image" Target="../media/image2138.png"/><Relationship Id="rId580" Type="http://schemas.openxmlformats.org/officeDocument/2006/relationships/customXml" Target="../ink/ink613.xml"/><Relationship Id="rId636" Type="http://schemas.openxmlformats.org/officeDocument/2006/relationships/customXml" Target="../ink/ink64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043.png"/><Relationship Id="rId440" Type="http://schemas.openxmlformats.org/officeDocument/2006/relationships/customXml" Target="../ink/ink543.xml"/><Relationship Id="rId678" Type="http://schemas.openxmlformats.org/officeDocument/2006/relationships/customXml" Target="../ink/ink662.xml"/><Relationship Id="rId28" Type="http://schemas.openxmlformats.org/officeDocument/2006/relationships/customXml" Target="../ink/ink337.xml"/><Relationship Id="rId275" Type="http://schemas.openxmlformats.org/officeDocument/2006/relationships/image" Target="../media/image2064.png"/><Relationship Id="rId300" Type="http://schemas.openxmlformats.org/officeDocument/2006/relationships/customXml" Target="../ink/ink473.xml"/><Relationship Id="rId482" Type="http://schemas.openxmlformats.org/officeDocument/2006/relationships/customXml" Target="../ink/ink564.xml"/><Relationship Id="rId538" Type="http://schemas.openxmlformats.org/officeDocument/2006/relationships/customXml" Target="../ink/ink592.xml"/><Relationship Id="rId703" Type="http://schemas.openxmlformats.org/officeDocument/2006/relationships/image" Target="../media/image2273.png"/><Relationship Id="rId745" Type="http://schemas.openxmlformats.org/officeDocument/2006/relationships/image" Target="../media/image2294.png"/><Relationship Id="rId81" Type="http://schemas.openxmlformats.org/officeDocument/2006/relationships/image" Target="../media/image1967.png"/><Relationship Id="rId135" Type="http://schemas.openxmlformats.org/officeDocument/2006/relationships/image" Target="../media/image1994.png"/><Relationship Id="rId177" Type="http://schemas.openxmlformats.org/officeDocument/2006/relationships/image" Target="../media/image2015.png"/><Relationship Id="rId342" Type="http://schemas.openxmlformats.org/officeDocument/2006/relationships/customXml" Target="../ink/ink494.xml"/><Relationship Id="rId384" Type="http://schemas.openxmlformats.org/officeDocument/2006/relationships/customXml" Target="../ink/ink515.xml"/><Relationship Id="rId591" Type="http://schemas.openxmlformats.org/officeDocument/2006/relationships/image" Target="../media/image2218.png"/><Relationship Id="rId605" Type="http://schemas.openxmlformats.org/officeDocument/2006/relationships/image" Target="../media/image2225.png"/><Relationship Id="rId787" Type="http://schemas.openxmlformats.org/officeDocument/2006/relationships/image" Target="../media/image17.png"/><Relationship Id="rId202" Type="http://schemas.openxmlformats.org/officeDocument/2006/relationships/customXml" Target="../ink/ink424.xml"/><Relationship Id="rId244" Type="http://schemas.openxmlformats.org/officeDocument/2006/relationships/customXml" Target="../ink/ink445.xml"/><Relationship Id="rId647" Type="http://schemas.openxmlformats.org/officeDocument/2006/relationships/image" Target="../media/image2245.png"/><Relationship Id="rId689" Type="http://schemas.openxmlformats.org/officeDocument/2006/relationships/image" Target="../media/image2266.png"/><Relationship Id="rId39" Type="http://schemas.openxmlformats.org/officeDocument/2006/relationships/image" Target="../media/image1947.png"/><Relationship Id="rId286" Type="http://schemas.openxmlformats.org/officeDocument/2006/relationships/customXml" Target="../ink/ink466.xml"/><Relationship Id="rId451" Type="http://schemas.openxmlformats.org/officeDocument/2006/relationships/image" Target="../media/image1822.png"/><Relationship Id="rId493" Type="http://schemas.openxmlformats.org/officeDocument/2006/relationships/image" Target="../media/image2169.png"/><Relationship Id="rId507" Type="http://schemas.openxmlformats.org/officeDocument/2006/relationships/image" Target="../media/image2176.png"/><Relationship Id="rId549" Type="http://schemas.openxmlformats.org/officeDocument/2006/relationships/image" Target="../media/image2197.png"/><Relationship Id="rId714" Type="http://schemas.openxmlformats.org/officeDocument/2006/relationships/customXml" Target="../ink/ink680.xml"/><Relationship Id="rId756" Type="http://schemas.openxmlformats.org/officeDocument/2006/relationships/customXml" Target="../ink/ink701.xml"/><Relationship Id="rId50" Type="http://schemas.openxmlformats.org/officeDocument/2006/relationships/customXml" Target="../ink/ink348.xml"/><Relationship Id="rId104" Type="http://schemas.openxmlformats.org/officeDocument/2006/relationships/customXml" Target="../ink/ink375.xml"/><Relationship Id="rId146" Type="http://schemas.openxmlformats.org/officeDocument/2006/relationships/customXml" Target="../ink/ink396.xml"/><Relationship Id="rId188" Type="http://schemas.openxmlformats.org/officeDocument/2006/relationships/customXml" Target="../ink/ink417.xml"/><Relationship Id="rId311" Type="http://schemas.openxmlformats.org/officeDocument/2006/relationships/image" Target="../media/image2081.png"/><Relationship Id="rId353" Type="http://schemas.openxmlformats.org/officeDocument/2006/relationships/image" Target="../media/image2102.png"/><Relationship Id="rId395" Type="http://schemas.openxmlformats.org/officeDocument/2006/relationships/image" Target="../media/image2122.png"/><Relationship Id="rId409" Type="http://schemas.openxmlformats.org/officeDocument/2006/relationships/image" Target="../media/image2128.png"/><Relationship Id="rId560" Type="http://schemas.openxmlformats.org/officeDocument/2006/relationships/customXml" Target="../ink/ink603.xml"/><Relationship Id="rId92" Type="http://schemas.openxmlformats.org/officeDocument/2006/relationships/customXml" Target="../ink/ink369.xml"/><Relationship Id="rId213" Type="http://schemas.openxmlformats.org/officeDocument/2006/relationships/image" Target="../media/image2033.png"/><Relationship Id="rId420" Type="http://schemas.openxmlformats.org/officeDocument/2006/relationships/customXml" Target="../ink/ink533.xml"/><Relationship Id="rId616" Type="http://schemas.openxmlformats.org/officeDocument/2006/relationships/customXml" Target="../ink/ink631.xml"/><Relationship Id="rId658" Type="http://schemas.openxmlformats.org/officeDocument/2006/relationships/customXml" Target="../ink/ink652.xml"/><Relationship Id="rId255" Type="http://schemas.openxmlformats.org/officeDocument/2006/relationships/image" Target="../media/image2054.png"/><Relationship Id="rId297" Type="http://schemas.openxmlformats.org/officeDocument/2006/relationships/image" Target="../media/image2074.png"/><Relationship Id="rId462" Type="http://schemas.openxmlformats.org/officeDocument/2006/relationships/customXml" Target="../ink/ink554.xml"/><Relationship Id="rId518" Type="http://schemas.openxmlformats.org/officeDocument/2006/relationships/customXml" Target="../ink/ink582.xml"/><Relationship Id="rId725" Type="http://schemas.openxmlformats.org/officeDocument/2006/relationships/image" Target="../media/image2284.png"/><Relationship Id="rId115" Type="http://schemas.openxmlformats.org/officeDocument/2006/relationships/image" Target="../media/image1984.png"/><Relationship Id="rId157" Type="http://schemas.openxmlformats.org/officeDocument/2006/relationships/image" Target="../media/image2005.png"/><Relationship Id="rId322" Type="http://schemas.openxmlformats.org/officeDocument/2006/relationships/customXml" Target="../ink/ink484.xml"/><Relationship Id="rId364" Type="http://schemas.openxmlformats.org/officeDocument/2006/relationships/customXml" Target="../ink/ink505.xml"/><Relationship Id="rId767" Type="http://schemas.openxmlformats.org/officeDocument/2006/relationships/image" Target="../media/image2305.png"/><Relationship Id="rId61" Type="http://schemas.openxmlformats.org/officeDocument/2006/relationships/image" Target="../media/image1958.png"/><Relationship Id="rId199" Type="http://schemas.openxmlformats.org/officeDocument/2006/relationships/image" Target="../media/image2026.png"/><Relationship Id="rId571" Type="http://schemas.openxmlformats.org/officeDocument/2006/relationships/image" Target="../media/image2208.png"/><Relationship Id="rId627" Type="http://schemas.openxmlformats.org/officeDocument/2006/relationships/image" Target="../media/image1475.png"/><Relationship Id="rId669" Type="http://schemas.openxmlformats.org/officeDocument/2006/relationships/image" Target="../media/image2256.png"/><Relationship Id="rId19" Type="http://schemas.openxmlformats.org/officeDocument/2006/relationships/image" Target="../media/image1938.png"/><Relationship Id="rId224" Type="http://schemas.openxmlformats.org/officeDocument/2006/relationships/customXml" Target="../ink/ink435.xml"/><Relationship Id="rId266" Type="http://schemas.openxmlformats.org/officeDocument/2006/relationships/customXml" Target="../ink/ink456.xml"/><Relationship Id="rId431" Type="http://schemas.openxmlformats.org/officeDocument/2006/relationships/image" Target="../media/image2139.png"/><Relationship Id="rId473" Type="http://schemas.openxmlformats.org/officeDocument/2006/relationships/image" Target="../media/image2159.png"/><Relationship Id="rId529" Type="http://schemas.openxmlformats.org/officeDocument/2006/relationships/image" Target="../media/image2187.png"/><Relationship Id="rId680" Type="http://schemas.openxmlformats.org/officeDocument/2006/relationships/customXml" Target="../ink/ink663.xml"/><Relationship Id="rId736" Type="http://schemas.openxmlformats.org/officeDocument/2006/relationships/customXml" Target="../ink/ink691.xml"/><Relationship Id="rId30" Type="http://schemas.openxmlformats.org/officeDocument/2006/relationships/customXml" Target="../ink/ink338.xml"/><Relationship Id="rId126" Type="http://schemas.openxmlformats.org/officeDocument/2006/relationships/customXml" Target="../ink/ink386.xml"/><Relationship Id="rId168" Type="http://schemas.openxmlformats.org/officeDocument/2006/relationships/customXml" Target="../ink/ink407.xml"/><Relationship Id="rId333" Type="http://schemas.openxmlformats.org/officeDocument/2006/relationships/image" Target="../media/image2092.png"/><Relationship Id="rId540" Type="http://schemas.openxmlformats.org/officeDocument/2006/relationships/customXml" Target="../ink/ink593.xml"/><Relationship Id="rId778" Type="http://schemas.openxmlformats.org/officeDocument/2006/relationships/customXml" Target="../ink/ink712.xml"/><Relationship Id="rId72" Type="http://schemas.openxmlformats.org/officeDocument/2006/relationships/customXml" Target="../ink/ink359.xml"/><Relationship Id="rId375" Type="http://schemas.openxmlformats.org/officeDocument/2006/relationships/image" Target="../media/image2113.png"/><Relationship Id="rId582" Type="http://schemas.openxmlformats.org/officeDocument/2006/relationships/customXml" Target="../ink/ink614.xml"/><Relationship Id="rId638" Type="http://schemas.openxmlformats.org/officeDocument/2006/relationships/customXml" Target="../ink/ink642.xml"/><Relationship Id="rId3" Type="http://schemas.openxmlformats.org/officeDocument/2006/relationships/image" Target="../media/image1931.png"/><Relationship Id="rId235" Type="http://schemas.openxmlformats.org/officeDocument/2006/relationships/image" Target="../media/image2044.png"/><Relationship Id="rId277" Type="http://schemas.openxmlformats.org/officeDocument/2006/relationships/image" Target="../media/image2065.png"/><Relationship Id="rId400" Type="http://schemas.openxmlformats.org/officeDocument/2006/relationships/customXml" Target="../ink/ink523.xml"/><Relationship Id="rId442" Type="http://schemas.openxmlformats.org/officeDocument/2006/relationships/customXml" Target="../ink/ink544.xml"/><Relationship Id="rId484" Type="http://schemas.openxmlformats.org/officeDocument/2006/relationships/customXml" Target="../ink/ink565.xml"/><Relationship Id="rId705" Type="http://schemas.openxmlformats.org/officeDocument/2006/relationships/image" Target="../media/image2274.png"/><Relationship Id="rId137" Type="http://schemas.openxmlformats.org/officeDocument/2006/relationships/image" Target="../media/image1995.png"/><Relationship Id="rId302" Type="http://schemas.openxmlformats.org/officeDocument/2006/relationships/customXml" Target="../ink/ink474.xml"/><Relationship Id="rId344" Type="http://schemas.openxmlformats.org/officeDocument/2006/relationships/customXml" Target="../ink/ink495.xml"/><Relationship Id="rId691" Type="http://schemas.openxmlformats.org/officeDocument/2006/relationships/image" Target="../media/image2267.png"/><Relationship Id="rId747" Type="http://schemas.openxmlformats.org/officeDocument/2006/relationships/image" Target="../media/image2295.png"/><Relationship Id="rId789" Type="http://schemas.openxmlformats.org/officeDocument/2006/relationships/image" Target="../media/image18.png"/><Relationship Id="rId41" Type="http://schemas.openxmlformats.org/officeDocument/2006/relationships/image" Target="../media/image1948.png"/><Relationship Id="rId83" Type="http://schemas.openxmlformats.org/officeDocument/2006/relationships/image" Target="../media/image1968.png"/><Relationship Id="rId179" Type="http://schemas.openxmlformats.org/officeDocument/2006/relationships/image" Target="../media/image2016.png"/><Relationship Id="rId386" Type="http://schemas.openxmlformats.org/officeDocument/2006/relationships/customXml" Target="../ink/ink516.xml"/><Relationship Id="rId551" Type="http://schemas.openxmlformats.org/officeDocument/2006/relationships/image" Target="../media/image2198.png"/><Relationship Id="rId593" Type="http://schemas.openxmlformats.org/officeDocument/2006/relationships/image" Target="../media/image2219.png"/><Relationship Id="rId607" Type="http://schemas.openxmlformats.org/officeDocument/2006/relationships/image" Target="../media/image2226.png"/><Relationship Id="rId649" Type="http://schemas.openxmlformats.org/officeDocument/2006/relationships/image" Target="../media/image2246.png"/><Relationship Id="rId190" Type="http://schemas.openxmlformats.org/officeDocument/2006/relationships/customXml" Target="../ink/ink418.xml"/><Relationship Id="rId204" Type="http://schemas.openxmlformats.org/officeDocument/2006/relationships/customXml" Target="../ink/ink425.xml"/><Relationship Id="rId246" Type="http://schemas.openxmlformats.org/officeDocument/2006/relationships/customXml" Target="../ink/ink446.xml"/><Relationship Id="rId288" Type="http://schemas.openxmlformats.org/officeDocument/2006/relationships/customXml" Target="../ink/ink467.xml"/><Relationship Id="rId411" Type="http://schemas.openxmlformats.org/officeDocument/2006/relationships/image" Target="../media/image2129.png"/><Relationship Id="rId453" Type="http://schemas.openxmlformats.org/officeDocument/2006/relationships/image" Target="../media/image2149.png"/><Relationship Id="rId509" Type="http://schemas.openxmlformats.org/officeDocument/2006/relationships/image" Target="../media/image2177.png"/><Relationship Id="rId660" Type="http://schemas.openxmlformats.org/officeDocument/2006/relationships/customXml" Target="../ink/ink653.xml"/><Relationship Id="rId106" Type="http://schemas.openxmlformats.org/officeDocument/2006/relationships/customXml" Target="../ink/ink376.xml"/><Relationship Id="rId313" Type="http://schemas.openxmlformats.org/officeDocument/2006/relationships/image" Target="../media/image2082.png"/><Relationship Id="rId495" Type="http://schemas.openxmlformats.org/officeDocument/2006/relationships/image" Target="../media/image2170.png"/><Relationship Id="rId716" Type="http://schemas.openxmlformats.org/officeDocument/2006/relationships/customXml" Target="../ink/ink681.xml"/><Relationship Id="rId758" Type="http://schemas.openxmlformats.org/officeDocument/2006/relationships/customXml" Target="../ink/ink702.xml"/><Relationship Id="rId10" Type="http://schemas.openxmlformats.org/officeDocument/2006/relationships/customXml" Target="../ink/ink328.xml"/><Relationship Id="rId52" Type="http://schemas.openxmlformats.org/officeDocument/2006/relationships/customXml" Target="../ink/ink349.xml"/><Relationship Id="rId94" Type="http://schemas.openxmlformats.org/officeDocument/2006/relationships/customXml" Target="../ink/ink370.xml"/><Relationship Id="rId148" Type="http://schemas.openxmlformats.org/officeDocument/2006/relationships/customXml" Target="../ink/ink397.xml"/><Relationship Id="rId355" Type="http://schemas.openxmlformats.org/officeDocument/2006/relationships/image" Target="../media/image2103.png"/><Relationship Id="rId397" Type="http://schemas.openxmlformats.org/officeDocument/2006/relationships/image" Target="../media/image2123.png"/><Relationship Id="rId520" Type="http://schemas.openxmlformats.org/officeDocument/2006/relationships/customXml" Target="../ink/ink583.xml"/><Relationship Id="rId562" Type="http://schemas.openxmlformats.org/officeDocument/2006/relationships/customXml" Target="../ink/ink604.xml"/><Relationship Id="rId618" Type="http://schemas.openxmlformats.org/officeDocument/2006/relationships/customXml" Target="../ink/ink632.xml"/><Relationship Id="rId215" Type="http://schemas.openxmlformats.org/officeDocument/2006/relationships/image" Target="../media/image2034.png"/><Relationship Id="rId257" Type="http://schemas.openxmlformats.org/officeDocument/2006/relationships/image" Target="../media/image2055.png"/><Relationship Id="rId422" Type="http://schemas.openxmlformats.org/officeDocument/2006/relationships/customXml" Target="../ink/ink534.xml"/><Relationship Id="rId464" Type="http://schemas.openxmlformats.org/officeDocument/2006/relationships/customXml" Target="../ink/ink555.xml"/><Relationship Id="rId299" Type="http://schemas.openxmlformats.org/officeDocument/2006/relationships/image" Target="../media/image2075.png"/><Relationship Id="rId727" Type="http://schemas.openxmlformats.org/officeDocument/2006/relationships/image" Target="../media/image2285.png"/><Relationship Id="rId63" Type="http://schemas.openxmlformats.org/officeDocument/2006/relationships/image" Target="../media/image1959.png"/><Relationship Id="rId159" Type="http://schemas.openxmlformats.org/officeDocument/2006/relationships/image" Target="../media/image2006.png"/><Relationship Id="rId366" Type="http://schemas.openxmlformats.org/officeDocument/2006/relationships/customXml" Target="../ink/ink506.xml"/><Relationship Id="rId573" Type="http://schemas.openxmlformats.org/officeDocument/2006/relationships/image" Target="../media/image2209.png"/><Relationship Id="rId780" Type="http://schemas.openxmlformats.org/officeDocument/2006/relationships/customXml" Target="../ink/ink713.xml"/><Relationship Id="rId226" Type="http://schemas.openxmlformats.org/officeDocument/2006/relationships/customXml" Target="../ink/ink436.xml"/><Relationship Id="rId433" Type="http://schemas.openxmlformats.org/officeDocument/2006/relationships/image" Target="../media/image2140.png"/><Relationship Id="rId640" Type="http://schemas.openxmlformats.org/officeDocument/2006/relationships/customXml" Target="../ink/ink643.xml"/><Relationship Id="rId738" Type="http://schemas.openxmlformats.org/officeDocument/2006/relationships/customXml" Target="../ink/ink692.xml"/><Relationship Id="rId74" Type="http://schemas.openxmlformats.org/officeDocument/2006/relationships/customXml" Target="../ink/ink360.xml"/><Relationship Id="rId377" Type="http://schemas.openxmlformats.org/officeDocument/2006/relationships/image" Target="../media/image2114.png"/><Relationship Id="rId500" Type="http://schemas.openxmlformats.org/officeDocument/2006/relationships/customXml" Target="../ink/ink573.xml"/><Relationship Id="rId584" Type="http://schemas.openxmlformats.org/officeDocument/2006/relationships/customXml" Target="../ink/ink615.xml"/><Relationship Id="rId5" Type="http://schemas.openxmlformats.org/officeDocument/2006/relationships/image" Target="../media/image1932.png"/><Relationship Id="rId237" Type="http://schemas.openxmlformats.org/officeDocument/2006/relationships/image" Target="../media/image2045.png"/><Relationship Id="rId444" Type="http://schemas.openxmlformats.org/officeDocument/2006/relationships/customXml" Target="../ink/ink545.xml"/><Relationship Id="rId651" Type="http://schemas.openxmlformats.org/officeDocument/2006/relationships/image" Target="../media/image2247.png"/><Relationship Id="rId749" Type="http://schemas.openxmlformats.org/officeDocument/2006/relationships/image" Target="../media/image2296.png"/><Relationship Id="rId290" Type="http://schemas.openxmlformats.org/officeDocument/2006/relationships/customXml" Target="../ink/ink468.xml"/><Relationship Id="rId304" Type="http://schemas.openxmlformats.org/officeDocument/2006/relationships/customXml" Target="../ink/ink475.xml"/><Relationship Id="rId388" Type="http://schemas.openxmlformats.org/officeDocument/2006/relationships/customXml" Target="../ink/ink517.xml"/><Relationship Id="rId511" Type="http://schemas.openxmlformats.org/officeDocument/2006/relationships/image" Target="../media/image2178.png"/><Relationship Id="rId609" Type="http://schemas.openxmlformats.org/officeDocument/2006/relationships/image" Target="../media/image2227.png"/><Relationship Id="rId85" Type="http://schemas.openxmlformats.org/officeDocument/2006/relationships/image" Target="../media/image1969.png"/><Relationship Id="rId150" Type="http://schemas.openxmlformats.org/officeDocument/2006/relationships/customXml" Target="../ink/ink398.xml"/><Relationship Id="rId595" Type="http://schemas.openxmlformats.org/officeDocument/2006/relationships/image" Target="../media/image2220.png"/><Relationship Id="rId248" Type="http://schemas.openxmlformats.org/officeDocument/2006/relationships/customXml" Target="../ink/ink447.xml"/><Relationship Id="rId455" Type="http://schemas.openxmlformats.org/officeDocument/2006/relationships/image" Target="../media/image2150.png"/><Relationship Id="rId662" Type="http://schemas.openxmlformats.org/officeDocument/2006/relationships/customXml" Target="../ink/ink654.xml"/><Relationship Id="rId12" Type="http://schemas.openxmlformats.org/officeDocument/2006/relationships/customXml" Target="../ink/ink329.xml"/><Relationship Id="rId108" Type="http://schemas.openxmlformats.org/officeDocument/2006/relationships/customXml" Target="../ink/ink377.xml"/><Relationship Id="rId315" Type="http://schemas.openxmlformats.org/officeDocument/2006/relationships/image" Target="../media/image2083.png"/><Relationship Id="rId522" Type="http://schemas.openxmlformats.org/officeDocument/2006/relationships/customXml" Target="../ink/ink584.xml"/><Relationship Id="rId96" Type="http://schemas.openxmlformats.org/officeDocument/2006/relationships/customXml" Target="../ink/ink371.xml"/><Relationship Id="rId161" Type="http://schemas.openxmlformats.org/officeDocument/2006/relationships/image" Target="../media/image2007.png"/><Relationship Id="rId399" Type="http://schemas.openxmlformats.org/officeDocument/2006/relationships/image" Target="../media/image2124.png"/><Relationship Id="rId259" Type="http://schemas.openxmlformats.org/officeDocument/2006/relationships/image" Target="../media/image2056.png"/><Relationship Id="rId466" Type="http://schemas.openxmlformats.org/officeDocument/2006/relationships/customXml" Target="../ink/ink556.xml"/><Relationship Id="rId673" Type="http://schemas.openxmlformats.org/officeDocument/2006/relationships/image" Target="../media/image2258.png"/><Relationship Id="rId23" Type="http://schemas.openxmlformats.org/officeDocument/2006/relationships/image" Target="../media/image1940.png"/><Relationship Id="rId119" Type="http://schemas.openxmlformats.org/officeDocument/2006/relationships/image" Target="../media/image1986.png"/><Relationship Id="rId326" Type="http://schemas.openxmlformats.org/officeDocument/2006/relationships/customXml" Target="../ink/ink486.xml"/><Relationship Id="rId533" Type="http://schemas.openxmlformats.org/officeDocument/2006/relationships/image" Target="../media/image2189.png"/><Relationship Id="rId740" Type="http://schemas.openxmlformats.org/officeDocument/2006/relationships/customXml" Target="../ink/ink693.xml"/><Relationship Id="rId172" Type="http://schemas.openxmlformats.org/officeDocument/2006/relationships/customXml" Target="../ink/ink409.xml"/><Relationship Id="rId477" Type="http://schemas.openxmlformats.org/officeDocument/2006/relationships/image" Target="../media/image2161.png"/><Relationship Id="rId600" Type="http://schemas.openxmlformats.org/officeDocument/2006/relationships/customXml" Target="../ink/ink623.xml"/><Relationship Id="rId684" Type="http://schemas.openxmlformats.org/officeDocument/2006/relationships/customXml" Target="../ink/ink665.xml"/><Relationship Id="rId337" Type="http://schemas.openxmlformats.org/officeDocument/2006/relationships/image" Target="../media/image2094.png"/><Relationship Id="rId34" Type="http://schemas.openxmlformats.org/officeDocument/2006/relationships/customXml" Target="../ink/ink340.xml"/><Relationship Id="rId544" Type="http://schemas.openxmlformats.org/officeDocument/2006/relationships/customXml" Target="../ink/ink595.xml"/><Relationship Id="rId751" Type="http://schemas.openxmlformats.org/officeDocument/2006/relationships/image" Target="../media/image2297.png"/><Relationship Id="rId183" Type="http://schemas.openxmlformats.org/officeDocument/2006/relationships/image" Target="../media/image2018.png"/><Relationship Id="rId390" Type="http://schemas.openxmlformats.org/officeDocument/2006/relationships/customXml" Target="../ink/ink518.xml"/><Relationship Id="rId404" Type="http://schemas.openxmlformats.org/officeDocument/2006/relationships/customXml" Target="../ink/ink525.xml"/><Relationship Id="rId611" Type="http://schemas.openxmlformats.org/officeDocument/2006/relationships/image" Target="../media/image2228.png"/><Relationship Id="rId250" Type="http://schemas.openxmlformats.org/officeDocument/2006/relationships/customXml" Target="../ink/ink448.xml"/><Relationship Id="rId488" Type="http://schemas.openxmlformats.org/officeDocument/2006/relationships/customXml" Target="../ink/ink567.xml"/><Relationship Id="rId695" Type="http://schemas.openxmlformats.org/officeDocument/2006/relationships/image" Target="../media/image2269.png"/><Relationship Id="rId709" Type="http://schemas.openxmlformats.org/officeDocument/2006/relationships/image" Target="../media/image2276.png"/><Relationship Id="rId45" Type="http://schemas.openxmlformats.org/officeDocument/2006/relationships/image" Target="../media/image1950.png"/><Relationship Id="rId110" Type="http://schemas.openxmlformats.org/officeDocument/2006/relationships/customXml" Target="../ink/ink378.xml"/><Relationship Id="rId348" Type="http://schemas.openxmlformats.org/officeDocument/2006/relationships/customXml" Target="../ink/ink497.xml"/><Relationship Id="rId555" Type="http://schemas.openxmlformats.org/officeDocument/2006/relationships/image" Target="../media/image2200.png"/><Relationship Id="rId762" Type="http://schemas.openxmlformats.org/officeDocument/2006/relationships/customXml" Target="../ink/ink704.xml"/><Relationship Id="rId194" Type="http://schemas.openxmlformats.org/officeDocument/2006/relationships/customXml" Target="../ink/ink420.xml"/><Relationship Id="rId208" Type="http://schemas.openxmlformats.org/officeDocument/2006/relationships/customXml" Target="../ink/ink427.xml"/><Relationship Id="rId415" Type="http://schemas.openxmlformats.org/officeDocument/2006/relationships/image" Target="../media/image2131.png"/><Relationship Id="rId622" Type="http://schemas.openxmlformats.org/officeDocument/2006/relationships/customXml" Target="../ink/ink634.xml"/><Relationship Id="rId261" Type="http://schemas.openxmlformats.org/officeDocument/2006/relationships/image" Target="../media/image2057.png"/><Relationship Id="rId499" Type="http://schemas.openxmlformats.org/officeDocument/2006/relationships/image" Target="../media/image2172.png"/><Relationship Id="rId56" Type="http://schemas.openxmlformats.org/officeDocument/2006/relationships/customXml" Target="../ink/ink351.xml"/><Relationship Id="rId359" Type="http://schemas.openxmlformats.org/officeDocument/2006/relationships/image" Target="../media/image2105.png"/><Relationship Id="rId566" Type="http://schemas.openxmlformats.org/officeDocument/2006/relationships/customXml" Target="../ink/ink606.xml"/><Relationship Id="rId773" Type="http://schemas.openxmlformats.org/officeDocument/2006/relationships/image" Target="../media/image10.png"/><Relationship Id="rId121" Type="http://schemas.openxmlformats.org/officeDocument/2006/relationships/image" Target="../media/image1987.png"/><Relationship Id="rId219" Type="http://schemas.openxmlformats.org/officeDocument/2006/relationships/image" Target="../media/image2036.png"/><Relationship Id="rId426" Type="http://schemas.openxmlformats.org/officeDocument/2006/relationships/customXml" Target="../ink/ink536.xml"/><Relationship Id="rId633" Type="http://schemas.openxmlformats.org/officeDocument/2006/relationships/image" Target="../media/image2238.png"/><Relationship Id="rId67" Type="http://schemas.openxmlformats.org/officeDocument/2006/relationships/image" Target="../media/image1961.png"/><Relationship Id="rId272" Type="http://schemas.openxmlformats.org/officeDocument/2006/relationships/customXml" Target="../ink/ink459.xml"/><Relationship Id="rId577" Type="http://schemas.openxmlformats.org/officeDocument/2006/relationships/image" Target="../media/image2211.png"/><Relationship Id="rId700" Type="http://schemas.openxmlformats.org/officeDocument/2006/relationships/customXml" Target="../ink/ink673.xml"/><Relationship Id="rId132" Type="http://schemas.openxmlformats.org/officeDocument/2006/relationships/customXml" Target="../ink/ink389.xml"/><Relationship Id="rId784" Type="http://schemas.openxmlformats.org/officeDocument/2006/relationships/customXml" Target="../ink/ink715.xml"/><Relationship Id="rId437" Type="http://schemas.openxmlformats.org/officeDocument/2006/relationships/image" Target="../media/image2142.png"/><Relationship Id="rId644" Type="http://schemas.openxmlformats.org/officeDocument/2006/relationships/customXml" Target="../ink/ink645.xml"/><Relationship Id="rId283" Type="http://schemas.openxmlformats.org/officeDocument/2006/relationships/image" Target="../media/image2067.png"/><Relationship Id="rId490" Type="http://schemas.openxmlformats.org/officeDocument/2006/relationships/customXml" Target="../ink/ink568.xml"/><Relationship Id="rId504" Type="http://schemas.openxmlformats.org/officeDocument/2006/relationships/customXml" Target="../ink/ink575.xml"/><Relationship Id="rId711" Type="http://schemas.openxmlformats.org/officeDocument/2006/relationships/image" Target="../media/image2277.png"/><Relationship Id="rId78" Type="http://schemas.openxmlformats.org/officeDocument/2006/relationships/customXml" Target="../ink/ink362.xml"/><Relationship Id="rId143" Type="http://schemas.openxmlformats.org/officeDocument/2006/relationships/image" Target="../media/image1998.png"/><Relationship Id="rId350" Type="http://schemas.openxmlformats.org/officeDocument/2006/relationships/customXml" Target="../ink/ink498.xml"/><Relationship Id="rId588" Type="http://schemas.openxmlformats.org/officeDocument/2006/relationships/customXml" Target="../ink/ink617.xml"/><Relationship Id="rId9" Type="http://schemas.openxmlformats.org/officeDocument/2006/relationships/image" Target="../media/image1660.png"/><Relationship Id="rId210" Type="http://schemas.openxmlformats.org/officeDocument/2006/relationships/customXml" Target="../ink/ink428.xml"/><Relationship Id="rId448" Type="http://schemas.openxmlformats.org/officeDocument/2006/relationships/customXml" Target="../ink/ink547.xml"/><Relationship Id="rId655" Type="http://schemas.openxmlformats.org/officeDocument/2006/relationships/image" Target="../media/image2249.png"/><Relationship Id="rId294" Type="http://schemas.openxmlformats.org/officeDocument/2006/relationships/customXml" Target="../ink/ink470.xml"/><Relationship Id="rId308" Type="http://schemas.openxmlformats.org/officeDocument/2006/relationships/customXml" Target="../ink/ink477.xml"/><Relationship Id="rId515" Type="http://schemas.openxmlformats.org/officeDocument/2006/relationships/image" Target="../media/image2180.png"/><Relationship Id="rId722" Type="http://schemas.openxmlformats.org/officeDocument/2006/relationships/customXml" Target="../ink/ink684.xml"/><Relationship Id="rId89" Type="http://schemas.openxmlformats.org/officeDocument/2006/relationships/image" Target="../media/image1971.png"/><Relationship Id="rId154" Type="http://schemas.openxmlformats.org/officeDocument/2006/relationships/customXml" Target="../ink/ink400.xml"/><Relationship Id="rId361" Type="http://schemas.openxmlformats.org/officeDocument/2006/relationships/image" Target="../media/image2106.png"/><Relationship Id="rId599" Type="http://schemas.openxmlformats.org/officeDocument/2006/relationships/image" Target="../media/image2222.png"/><Relationship Id="rId459" Type="http://schemas.openxmlformats.org/officeDocument/2006/relationships/image" Target="../media/image2152.png"/><Relationship Id="rId666" Type="http://schemas.openxmlformats.org/officeDocument/2006/relationships/customXml" Target="../ink/ink656.xml"/><Relationship Id="rId16" Type="http://schemas.openxmlformats.org/officeDocument/2006/relationships/customXml" Target="../ink/ink331.xml"/><Relationship Id="rId221" Type="http://schemas.openxmlformats.org/officeDocument/2006/relationships/image" Target="../media/image2037.png"/><Relationship Id="rId319" Type="http://schemas.openxmlformats.org/officeDocument/2006/relationships/image" Target="../media/image2085.png"/><Relationship Id="rId526" Type="http://schemas.openxmlformats.org/officeDocument/2006/relationships/customXml" Target="../ink/ink586.xml"/><Relationship Id="rId733" Type="http://schemas.openxmlformats.org/officeDocument/2006/relationships/image" Target="../media/image2288.png"/><Relationship Id="rId165" Type="http://schemas.openxmlformats.org/officeDocument/2006/relationships/image" Target="../media/image2009.png"/><Relationship Id="rId372" Type="http://schemas.openxmlformats.org/officeDocument/2006/relationships/customXml" Target="../ink/ink509.xml"/><Relationship Id="rId677" Type="http://schemas.openxmlformats.org/officeDocument/2006/relationships/image" Target="../media/image2260.png"/><Relationship Id="rId232" Type="http://schemas.openxmlformats.org/officeDocument/2006/relationships/customXml" Target="../ink/ink439.xml"/><Relationship Id="rId27" Type="http://schemas.openxmlformats.org/officeDocument/2006/relationships/image" Target="../media/image1942.png"/><Relationship Id="rId537" Type="http://schemas.openxmlformats.org/officeDocument/2006/relationships/image" Target="../media/image2191.png"/><Relationship Id="rId744" Type="http://schemas.openxmlformats.org/officeDocument/2006/relationships/customXml" Target="../ink/ink695.xml"/><Relationship Id="rId80" Type="http://schemas.openxmlformats.org/officeDocument/2006/relationships/customXml" Target="../ink/ink363.xml"/><Relationship Id="rId176" Type="http://schemas.openxmlformats.org/officeDocument/2006/relationships/customXml" Target="../ink/ink411.xml"/><Relationship Id="rId383" Type="http://schemas.openxmlformats.org/officeDocument/2006/relationships/image" Target="../media/image1601.png"/><Relationship Id="rId590" Type="http://schemas.openxmlformats.org/officeDocument/2006/relationships/customXml" Target="../ink/ink618.xml"/><Relationship Id="rId604" Type="http://schemas.openxmlformats.org/officeDocument/2006/relationships/customXml" Target="../ink/ink625.xml"/><Relationship Id="rId243" Type="http://schemas.openxmlformats.org/officeDocument/2006/relationships/image" Target="../media/image2048.png"/><Relationship Id="rId450" Type="http://schemas.openxmlformats.org/officeDocument/2006/relationships/customXml" Target="../ink/ink548.xml"/><Relationship Id="rId688" Type="http://schemas.openxmlformats.org/officeDocument/2006/relationships/customXml" Target="../ink/ink667.xml"/><Relationship Id="rId38" Type="http://schemas.openxmlformats.org/officeDocument/2006/relationships/customXml" Target="../ink/ink342.xml"/><Relationship Id="rId103" Type="http://schemas.openxmlformats.org/officeDocument/2006/relationships/image" Target="../media/image1978.png"/><Relationship Id="rId310" Type="http://schemas.openxmlformats.org/officeDocument/2006/relationships/customXml" Target="../ink/ink478.xml"/><Relationship Id="rId548" Type="http://schemas.openxmlformats.org/officeDocument/2006/relationships/customXml" Target="../ink/ink597.xml"/><Relationship Id="rId755" Type="http://schemas.openxmlformats.org/officeDocument/2006/relationships/image" Target="../media/image2299.png"/><Relationship Id="rId91" Type="http://schemas.openxmlformats.org/officeDocument/2006/relationships/image" Target="../media/image1972.png"/><Relationship Id="rId187" Type="http://schemas.openxmlformats.org/officeDocument/2006/relationships/image" Target="../media/image2020.png"/><Relationship Id="rId394" Type="http://schemas.openxmlformats.org/officeDocument/2006/relationships/customXml" Target="../ink/ink520.xml"/><Relationship Id="rId408" Type="http://schemas.openxmlformats.org/officeDocument/2006/relationships/customXml" Target="../ink/ink527.xml"/><Relationship Id="rId615" Type="http://schemas.openxmlformats.org/officeDocument/2006/relationships/image" Target="../media/image2230.png"/><Relationship Id="rId254" Type="http://schemas.openxmlformats.org/officeDocument/2006/relationships/customXml" Target="../ink/ink450.xml"/><Relationship Id="rId699" Type="http://schemas.openxmlformats.org/officeDocument/2006/relationships/image" Target="../media/image2271.png"/><Relationship Id="rId49" Type="http://schemas.openxmlformats.org/officeDocument/2006/relationships/image" Target="../media/image1952.png"/><Relationship Id="rId114" Type="http://schemas.openxmlformats.org/officeDocument/2006/relationships/customXml" Target="../ink/ink380.xml"/><Relationship Id="rId461" Type="http://schemas.openxmlformats.org/officeDocument/2006/relationships/image" Target="../media/image2153.png"/><Relationship Id="rId559" Type="http://schemas.openxmlformats.org/officeDocument/2006/relationships/image" Target="../media/image2202.png"/><Relationship Id="rId766" Type="http://schemas.openxmlformats.org/officeDocument/2006/relationships/customXml" Target="../ink/ink706.xml"/><Relationship Id="rId198" Type="http://schemas.openxmlformats.org/officeDocument/2006/relationships/customXml" Target="../ink/ink422.xml"/><Relationship Id="rId321" Type="http://schemas.openxmlformats.org/officeDocument/2006/relationships/image" Target="../media/image2086.png"/><Relationship Id="rId419" Type="http://schemas.openxmlformats.org/officeDocument/2006/relationships/image" Target="../media/image2133.png"/><Relationship Id="rId626" Type="http://schemas.openxmlformats.org/officeDocument/2006/relationships/customXml" Target="../ink/ink636.xml"/><Relationship Id="rId265" Type="http://schemas.openxmlformats.org/officeDocument/2006/relationships/image" Target="../media/image2059.png"/><Relationship Id="rId472" Type="http://schemas.openxmlformats.org/officeDocument/2006/relationships/customXml" Target="../ink/ink559.xml"/><Relationship Id="rId125" Type="http://schemas.openxmlformats.org/officeDocument/2006/relationships/image" Target="../media/image1989.png"/><Relationship Id="rId332" Type="http://schemas.openxmlformats.org/officeDocument/2006/relationships/customXml" Target="../ink/ink489.xml"/><Relationship Id="rId777" Type="http://schemas.openxmlformats.org/officeDocument/2006/relationships/image" Target="../media/image12.png"/><Relationship Id="rId637" Type="http://schemas.openxmlformats.org/officeDocument/2006/relationships/image" Target="../media/image2240.png"/><Relationship Id="rId276" Type="http://schemas.openxmlformats.org/officeDocument/2006/relationships/customXml" Target="../ink/ink461.xml"/><Relationship Id="rId483" Type="http://schemas.openxmlformats.org/officeDocument/2006/relationships/image" Target="../media/image2164.png"/><Relationship Id="rId690" Type="http://schemas.openxmlformats.org/officeDocument/2006/relationships/customXml" Target="../ink/ink668.xml"/><Relationship Id="rId704" Type="http://schemas.openxmlformats.org/officeDocument/2006/relationships/customXml" Target="../ink/ink675.xml"/><Relationship Id="rId40" Type="http://schemas.openxmlformats.org/officeDocument/2006/relationships/customXml" Target="../ink/ink343.xml"/><Relationship Id="rId136" Type="http://schemas.openxmlformats.org/officeDocument/2006/relationships/customXml" Target="../ink/ink391.xml"/><Relationship Id="rId343" Type="http://schemas.openxmlformats.org/officeDocument/2006/relationships/image" Target="../media/image2097.png"/><Relationship Id="rId550" Type="http://schemas.openxmlformats.org/officeDocument/2006/relationships/customXml" Target="../ink/ink598.xml"/><Relationship Id="rId788" Type="http://schemas.openxmlformats.org/officeDocument/2006/relationships/customXml" Target="../ink/ink717.xml"/><Relationship Id="rId203" Type="http://schemas.openxmlformats.org/officeDocument/2006/relationships/image" Target="../media/image2028.png"/><Relationship Id="rId648" Type="http://schemas.openxmlformats.org/officeDocument/2006/relationships/customXml" Target="../ink/ink647.xml"/><Relationship Id="rId287" Type="http://schemas.openxmlformats.org/officeDocument/2006/relationships/image" Target="../media/image2069.png"/><Relationship Id="rId410" Type="http://schemas.openxmlformats.org/officeDocument/2006/relationships/customXml" Target="../ink/ink528.xml"/><Relationship Id="rId494" Type="http://schemas.openxmlformats.org/officeDocument/2006/relationships/customXml" Target="../ink/ink570.xml"/><Relationship Id="rId508" Type="http://schemas.openxmlformats.org/officeDocument/2006/relationships/customXml" Target="../ink/ink577.xml"/><Relationship Id="rId715" Type="http://schemas.openxmlformats.org/officeDocument/2006/relationships/image" Target="../media/image2279.png"/><Relationship Id="rId147" Type="http://schemas.openxmlformats.org/officeDocument/2006/relationships/image" Target="../media/image2000.png"/><Relationship Id="rId354" Type="http://schemas.openxmlformats.org/officeDocument/2006/relationships/customXml" Target="../ink/ink500.xml"/><Relationship Id="rId51" Type="http://schemas.openxmlformats.org/officeDocument/2006/relationships/image" Target="../media/image1953.png"/><Relationship Id="rId561" Type="http://schemas.openxmlformats.org/officeDocument/2006/relationships/image" Target="../media/image2203.png"/><Relationship Id="rId659" Type="http://schemas.openxmlformats.org/officeDocument/2006/relationships/image" Target="../media/image2251.png"/><Relationship Id="rId214" Type="http://schemas.openxmlformats.org/officeDocument/2006/relationships/customXml" Target="../ink/ink430.xml"/><Relationship Id="rId298" Type="http://schemas.openxmlformats.org/officeDocument/2006/relationships/customXml" Target="../ink/ink472.xml"/><Relationship Id="rId421" Type="http://schemas.openxmlformats.org/officeDocument/2006/relationships/image" Target="../media/image2134.png"/><Relationship Id="rId519" Type="http://schemas.openxmlformats.org/officeDocument/2006/relationships/image" Target="../media/image2182.png"/><Relationship Id="rId158" Type="http://schemas.openxmlformats.org/officeDocument/2006/relationships/customXml" Target="../ink/ink402.xml"/><Relationship Id="rId726" Type="http://schemas.openxmlformats.org/officeDocument/2006/relationships/customXml" Target="../ink/ink686.xml"/><Relationship Id="rId62" Type="http://schemas.openxmlformats.org/officeDocument/2006/relationships/customXml" Target="../ink/ink354.xml"/><Relationship Id="rId365" Type="http://schemas.openxmlformats.org/officeDocument/2006/relationships/image" Target="../media/image2108.png"/><Relationship Id="rId572" Type="http://schemas.openxmlformats.org/officeDocument/2006/relationships/customXml" Target="../ink/ink609.xml"/><Relationship Id="rId225" Type="http://schemas.openxmlformats.org/officeDocument/2006/relationships/image" Target="../media/image2039.png"/><Relationship Id="rId432" Type="http://schemas.openxmlformats.org/officeDocument/2006/relationships/customXml" Target="../ink/ink539.xml"/><Relationship Id="rId737" Type="http://schemas.openxmlformats.org/officeDocument/2006/relationships/image" Target="../media/image2290.png"/><Relationship Id="rId73" Type="http://schemas.openxmlformats.org/officeDocument/2006/relationships/image" Target="../media/image1964.png"/><Relationship Id="rId169" Type="http://schemas.openxmlformats.org/officeDocument/2006/relationships/image" Target="../media/image2011.png"/><Relationship Id="rId376" Type="http://schemas.openxmlformats.org/officeDocument/2006/relationships/customXml" Target="../ink/ink511.xml"/><Relationship Id="rId583" Type="http://schemas.openxmlformats.org/officeDocument/2006/relationships/image" Target="../media/image2214.png"/><Relationship Id="rId4" Type="http://schemas.openxmlformats.org/officeDocument/2006/relationships/customXml" Target="../ink/ink325.xml"/><Relationship Id="rId236" Type="http://schemas.openxmlformats.org/officeDocument/2006/relationships/customXml" Target="../ink/ink441.xml"/><Relationship Id="rId443" Type="http://schemas.openxmlformats.org/officeDocument/2006/relationships/image" Target="../media/image2145.png"/><Relationship Id="rId650" Type="http://schemas.openxmlformats.org/officeDocument/2006/relationships/customXml" Target="../ink/ink648.xml"/><Relationship Id="rId303" Type="http://schemas.openxmlformats.org/officeDocument/2006/relationships/image" Target="../media/image2077.png"/><Relationship Id="rId748" Type="http://schemas.openxmlformats.org/officeDocument/2006/relationships/customXml" Target="../ink/ink697.xml"/><Relationship Id="rId84" Type="http://schemas.openxmlformats.org/officeDocument/2006/relationships/customXml" Target="../ink/ink365.xml"/><Relationship Id="rId387" Type="http://schemas.openxmlformats.org/officeDocument/2006/relationships/image" Target="../media/image2118.png"/><Relationship Id="rId510" Type="http://schemas.openxmlformats.org/officeDocument/2006/relationships/customXml" Target="../ink/ink578.xml"/><Relationship Id="rId594" Type="http://schemas.openxmlformats.org/officeDocument/2006/relationships/customXml" Target="../ink/ink620.xml"/><Relationship Id="rId608" Type="http://schemas.openxmlformats.org/officeDocument/2006/relationships/customXml" Target="../ink/ink627.xml"/><Relationship Id="rId247" Type="http://schemas.openxmlformats.org/officeDocument/2006/relationships/image" Target="../media/image2050.png"/><Relationship Id="rId107" Type="http://schemas.openxmlformats.org/officeDocument/2006/relationships/image" Target="../media/image1980.png"/><Relationship Id="rId454" Type="http://schemas.openxmlformats.org/officeDocument/2006/relationships/customXml" Target="../ink/ink550.xml"/><Relationship Id="rId661" Type="http://schemas.openxmlformats.org/officeDocument/2006/relationships/image" Target="../media/image2252.png"/><Relationship Id="rId759" Type="http://schemas.openxmlformats.org/officeDocument/2006/relationships/image" Target="../media/image2301.png"/><Relationship Id="rId11" Type="http://schemas.openxmlformats.org/officeDocument/2006/relationships/image" Target="../media/image1934.png"/><Relationship Id="rId314" Type="http://schemas.openxmlformats.org/officeDocument/2006/relationships/customXml" Target="../ink/ink480.xml"/><Relationship Id="rId398" Type="http://schemas.openxmlformats.org/officeDocument/2006/relationships/customXml" Target="../ink/ink522.xml"/><Relationship Id="rId521" Type="http://schemas.openxmlformats.org/officeDocument/2006/relationships/image" Target="../media/image2183.png"/><Relationship Id="rId619" Type="http://schemas.openxmlformats.org/officeDocument/2006/relationships/image" Target="../media/image2232.png"/><Relationship Id="rId95" Type="http://schemas.openxmlformats.org/officeDocument/2006/relationships/image" Target="../media/image1974.png"/><Relationship Id="rId160" Type="http://schemas.openxmlformats.org/officeDocument/2006/relationships/customXml" Target="../ink/ink4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1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723.xml"/><Relationship Id="rId2" Type="http://schemas.openxmlformats.org/officeDocument/2006/relationships/customXml" Target="../ink/ink7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0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customXml" Target="../ink/ink722.xml"/><Relationship Id="rId4" Type="http://schemas.openxmlformats.org/officeDocument/2006/relationships/customXml" Target="../ink/ink719.xml"/><Relationship Id="rId9" Type="http://schemas.openxmlformats.org/officeDocument/2006/relationships/image" Target="../media/image22.png"/><Relationship Id="rId14" Type="http://schemas.openxmlformats.org/officeDocument/2006/relationships/customXml" Target="../ink/ink72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7.xml"/><Relationship Id="rId21" Type="http://schemas.openxmlformats.org/officeDocument/2006/relationships/image" Target="../media/image35.png"/><Relationship Id="rId42" Type="http://schemas.openxmlformats.org/officeDocument/2006/relationships/customXml" Target="../ink/ink745.xml"/><Relationship Id="rId47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customXml" Target="../ink/ink758.xml"/><Relationship Id="rId84" Type="http://schemas.openxmlformats.org/officeDocument/2006/relationships/customXml" Target="../ink/ink766.xml"/><Relationship Id="rId16" Type="http://schemas.openxmlformats.org/officeDocument/2006/relationships/customXml" Target="../ink/ink732.xml"/><Relationship Id="rId11" Type="http://schemas.openxmlformats.org/officeDocument/2006/relationships/image" Target="../media/image30.png"/><Relationship Id="rId32" Type="http://schemas.openxmlformats.org/officeDocument/2006/relationships/customXml" Target="../ink/ink740.xml"/><Relationship Id="rId37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customXml" Target="../ink/ink753.xml"/><Relationship Id="rId74" Type="http://schemas.openxmlformats.org/officeDocument/2006/relationships/customXml" Target="../ink/ink761.xml"/><Relationship Id="rId79" Type="http://schemas.openxmlformats.org/officeDocument/2006/relationships/image" Target="../media/image64.png"/><Relationship Id="rId5" Type="http://schemas.openxmlformats.org/officeDocument/2006/relationships/image" Target="../media/image27.png"/><Relationship Id="rId19" Type="http://schemas.openxmlformats.org/officeDocument/2006/relationships/image" Target="../media/image34.png"/><Relationship Id="rId14" Type="http://schemas.openxmlformats.org/officeDocument/2006/relationships/customXml" Target="../ink/ink731.xml"/><Relationship Id="rId22" Type="http://schemas.openxmlformats.org/officeDocument/2006/relationships/customXml" Target="../ink/ink735.xml"/><Relationship Id="rId27" Type="http://schemas.openxmlformats.org/officeDocument/2006/relationships/image" Target="../media/image38.png"/><Relationship Id="rId30" Type="http://schemas.openxmlformats.org/officeDocument/2006/relationships/customXml" Target="../ink/ink739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48" Type="http://schemas.openxmlformats.org/officeDocument/2006/relationships/customXml" Target="../ink/ink748.xml"/><Relationship Id="rId56" Type="http://schemas.openxmlformats.org/officeDocument/2006/relationships/customXml" Target="../ink/ink752.xml"/><Relationship Id="rId64" Type="http://schemas.openxmlformats.org/officeDocument/2006/relationships/customXml" Target="../ink/ink756.xml"/><Relationship Id="rId69" Type="http://schemas.openxmlformats.org/officeDocument/2006/relationships/image" Target="../media/image59.png"/><Relationship Id="rId77" Type="http://schemas.openxmlformats.org/officeDocument/2006/relationships/image" Target="../media/image63.png"/><Relationship Id="rId8" Type="http://schemas.openxmlformats.org/officeDocument/2006/relationships/customXml" Target="../ink/ink728.xml"/><Relationship Id="rId51" Type="http://schemas.openxmlformats.org/officeDocument/2006/relationships/image" Target="../media/image50.png"/><Relationship Id="rId72" Type="http://schemas.openxmlformats.org/officeDocument/2006/relationships/customXml" Target="../ink/ink760.xml"/><Relationship Id="rId80" Type="http://schemas.openxmlformats.org/officeDocument/2006/relationships/customXml" Target="../ink/ink764.xml"/><Relationship Id="rId85" Type="http://schemas.openxmlformats.org/officeDocument/2006/relationships/image" Target="../media/image67.png"/><Relationship Id="rId3" Type="http://schemas.openxmlformats.org/officeDocument/2006/relationships/image" Target="../media/image26.png"/><Relationship Id="rId12" Type="http://schemas.openxmlformats.org/officeDocument/2006/relationships/customXml" Target="../ink/ink730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743.xml"/><Relationship Id="rId46" Type="http://schemas.openxmlformats.org/officeDocument/2006/relationships/customXml" Target="../ink/ink747.xml"/><Relationship Id="rId59" Type="http://schemas.openxmlformats.org/officeDocument/2006/relationships/image" Target="../media/image54.png"/><Relationship Id="rId67" Type="http://schemas.openxmlformats.org/officeDocument/2006/relationships/image" Target="../media/image58.png"/><Relationship Id="rId20" Type="http://schemas.openxmlformats.org/officeDocument/2006/relationships/customXml" Target="../ink/ink734.xml"/><Relationship Id="rId41" Type="http://schemas.openxmlformats.org/officeDocument/2006/relationships/image" Target="../media/image45.png"/><Relationship Id="rId54" Type="http://schemas.openxmlformats.org/officeDocument/2006/relationships/customXml" Target="../ink/ink751.xml"/><Relationship Id="rId62" Type="http://schemas.openxmlformats.org/officeDocument/2006/relationships/customXml" Target="../ink/ink755.xml"/><Relationship Id="rId70" Type="http://schemas.openxmlformats.org/officeDocument/2006/relationships/customXml" Target="../ink/ink759.xml"/><Relationship Id="rId75" Type="http://schemas.openxmlformats.org/officeDocument/2006/relationships/image" Target="../media/image62.png"/><Relationship Id="rId83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27.xml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738.xml"/><Relationship Id="rId36" Type="http://schemas.openxmlformats.org/officeDocument/2006/relationships/customXml" Target="../ink/ink742.xml"/><Relationship Id="rId49" Type="http://schemas.openxmlformats.org/officeDocument/2006/relationships/image" Target="../media/image49.png"/><Relationship Id="rId57" Type="http://schemas.openxmlformats.org/officeDocument/2006/relationships/image" Target="../media/image53.png"/><Relationship Id="rId10" Type="http://schemas.openxmlformats.org/officeDocument/2006/relationships/customXml" Target="../ink/ink729.xml"/><Relationship Id="rId31" Type="http://schemas.openxmlformats.org/officeDocument/2006/relationships/image" Target="../media/image40.png"/><Relationship Id="rId44" Type="http://schemas.openxmlformats.org/officeDocument/2006/relationships/customXml" Target="../ink/ink746.xml"/><Relationship Id="rId52" Type="http://schemas.openxmlformats.org/officeDocument/2006/relationships/customXml" Target="../ink/ink750.xml"/><Relationship Id="rId60" Type="http://schemas.openxmlformats.org/officeDocument/2006/relationships/customXml" Target="../ink/ink754.xml"/><Relationship Id="rId65" Type="http://schemas.openxmlformats.org/officeDocument/2006/relationships/image" Target="../media/image57.png"/><Relationship Id="rId73" Type="http://schemas.openxmlformats.org/officeDocument/2006/relationships/image" Target="../media/image61.png"/><Relationship Id="rId78" Type="http://schemas.openxmlformats.org/officeDocument/2006/relationships/customXml" Target="../ink/ink763.xml"/><Relationship Id="rId81" Type="http://schemas.openxmlformats.org/officeDocument/2006/relationships/image" Target="../media/image65.png"/><Relationship Id="rId4" Type="http://schemas.openxmlformats.org/officeDocument/2006/relationships/customXml" Target="../ink/ink726.xml"/><Relationship Id="rId9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openxmlformats.org/officeDocument/2006/relationships/customXml" Target="../ink/ink733.xml"/><Relationship Id="rId39" Type="http://schemas.openxmlformats.org/officeDocument/2006/relationships/image" Target="../media/image44.png"/><Relationship Id="rId34" Type="http://schemas.openxmlformats.org/officeDocument/2006/relationships/customXml" Target="../ink/ink741.xml"/><Relationship Id="rId50" Type="http://schemas.openxmlformats.org/officeDocument/2006/relationships/customXml" Target="../ink/ink749.xml"/><Relationship Id="rId55" Type="http://schemas.openxmlformats.org/officeDocument/2006/relationships/image" Target="../media/image52.png"/><Relationship Id="rId76" Type="http://schemas.openxmlformats.org/officeDocument/2006/relationships/customXml" Target="../ink/ink762.xml"/><Relationship Id="rId7" Type="http://schemas.openxmlformats.org/officeDocument/2006/relationships/image" Target="../media/image28.png"/><Relationship Id="rId71" Type="http://schemas.openxmlformats.org/officeDocument/2006/relationships/image" Target="../media/image60.png"/><Relationship Id="rId2" Type="http://schemas.openxmlformats.org/officeDocument/2006/relationships/customXml" Target="../ink/ink725.xml"/><Relationship Id="rId29" Type="http://schemas.openxmlformats.org/officeDocument/2006/relationships/image" Target="../media/image39.png"/><Relationship Id="rId24" Type="http://schemas.openxmlformats.org/officeDocument/2006/relationships/customXml" Target="../ink/ink736.xml"/><Relationship Id="rId40" Type="http://schemas.openxmlformats.org/officeDocument/2006/relationships/customXml" Target="../ink/ink744.xml"/><Relationship Id="rId45" Type="http://schemas.openxmlformats.org/officeDocument/2006/relationships/image" Target="../media/image47.png"/><Relationship Id="rId66" Type="http://schemas.openxmlformats.org/officeDocument/2006/relationships/customXml" Target="../ink/ink757.xml"/><Relationship Id="rId61" Type="http://schemas.openxmlformats.org/officeDocument/2006/relationships/image" Target="../media/image55.png"/><Relationship Id="rId82" Type="http://schemas.openxmlformats.org/officeDocument/2006/relationships/customXml" Target="../ink/ink76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775.xml"/><Relationship Id="rId26" Type="http://schemas.openxmlformats.org/officeDocument/2006/relationships/customXml" Target="../ink/ink779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783.xml"/><Relationship Id="rId7" Type="http://schemas.openxmlformats.org/officeDocument/2006/relationships/image" Target="../media/image70.png"/><Relationship Id="rId12" Type="http://schemas.openxmlformats.org/officeDocument/2006/relationships/customXml" Target="../ink/ink772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785.xml"/><Relationship Id="rId2" Type="http://schemas.openxmlformats.org/officeDocument/2006/relationships/customXml" Target="../ink/ink767.xml"/><Relationship Id="rId16" Type="http://schemas.openxmlformats.org/officeDocument/2006/relationships/customXml" Target="../ink/ink774.xml"/><Relationship Id="rId20" Type="http://schemas.openxmlformats.org/officeDocument/2006/relationships/customXml" Target="../ink/ink776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69.xml"/><Relationship Id="rId11" Type="http://schemas.openxmlformats.org/officeDocument/2006/relationships/image" Target="../media/image72.png"/><Relationship Id="rId24" Type="http://schemas.openxmlformats.org/officeDocument/2006/relationships/customXml" Target="../ink/ink778.xml"/><Relationship Id="rId32" Type="http://schemas.openxmlformats.org/officeDocument/2006/relationships/customXml" Target="../ink/ink782.xml"/><Relationship Id="rId37" Type="http://schemas.openxmlformats.org/officeDocument/2006/relationships/image" Target="../media/image85.png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780.xml"/><Relationship Id="rId36" Type="http://schemas.openxmlformats.org/officeDocument/2006/relationships/customXml" Target="../ink/ink784.xml"/><Relationship Id="rId10" Type="http://schemas.openxmlformats.org/officeDocument/2006/relationships/customXml" Target="../ink/ink771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" Type="http://schemas.openxmlformats.org/officeDocument/2006/relationships/customXml" Target="../ink/ink768.xml"/><Relationship Id="rId9" Type="http://schemas.openxmlformats.org/officeDocument/2006/relationships/image" Target="../media/image71.png"/><Relationship Id="rId14" Type="http://schemas.openxmlformats.org/officeDocument/2006/relationships/customXml" Target="../ink/ink773.xml"/><Relationship Id="rId22" Type="http://schemas.openxmlformats.org/officeDocument/2006/relationships/customXml" Target="../ink/ink777.xml"/><Relationship Id="rId27" Type="http://schemas.openxmlformats.org/officeDocument/2006/relationships/image" Target="../media/image80.png"/><Relationship Id="rId30" Type="http://schemas.openxmlformats.org/officeDocument/2006/relationships/customXml" Target="../ink/ink781.xml"/><Relationship Id="rId35" Type="http://schemas.openxmlformats.org/officeDocument/2006/relationships/image" Target="../media/image84.png"/><Relationship Id="rId8" Type="http://schemas.openxmlformats.org/officeDocument/2006/relationships/customXml" Target="../ink/ink770.xml"/><Relationship Id="rId3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customXml" Target="../ink/ink786.xml"/><Relationship Id="rId26" Type="http://schemas.openxmlformats.org/officeDocument/2006/relationships/customXml" Target="../ink/ink790.xml"/><Relationship Id="rId39" Type="http://schemas.openxmlformats.org/officeDocument/2006/relationships/image" Target="../media/image105.png"/><Relationship Id="rId21" Type="http://schemas.openxmlformats.org/officeDocument/2006/relationships/image" Target="../media/image96.png"/><Relationship Id="rId34" Type="http://schemas.openxmlformats.org/officeDocument/2006/relationships/customXml" Target="../ink/ink794.xml"/><Relationship Id="rId42" Type="http://schemas.openxmlformats.org/officeDocument/2006/relationships/customXml" Target="../ink/ink798.xml"/><Relationship Id="rId47" Type="http://schemas.openxmlformats.org/officeDocument/2006/relationships/image" Target="../media/image109.png"/><Relationship Id="rId50" Type="http://schemas.openxmlformats.org/officeDocument/2006/relationships/customXml" Target="../ink/ink802.xml"/><Relationship Id="rId55" Type="http://schemas.openxmlformats.org/officeDocument/2006/relationships/image" Target="../media/image113.png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9" Type="http://schemas.openxmlformats.org/officeDocument/2006/relationships/image" Target="../media/image100.png"/><Relationship Id="rId11" Type="http://schemas.openxmlformats.org/officeDocument/2006/relationships/image" Target="../media/image8.wmf"/><Relationship Id="rId24" Type="http://schemas.openxmlformats.org/officeDocument/2006/relationships/customXml" Target="../ink/ink789.xml"/><Relationship Id="rId32" Type="http://schemas.openxmlformats.org/officeDocument/2006/relationships/customXml" Target="../ink/ink793.xml"/><Relationship Id="rId37" Type="http://schemas.openxmlformats.org/officeDocument/2006/relationships/image" Target="../media/image104.png"/><Relationship Id="rId40" Type="http://schemas.openxmlformats.org/officeDocument/2006/relationships/customXml" Target="../ink/ink797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" Type="http://schemas.openxmlformats.org/officeDocument/2006/relationships/image" Target="../media/image5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95.png"/><Relationship Id="rId31" Type="http://schemas.openxmlformats.org/officeDocument/2006/relationships/image" Target="../media/image101.png"/><Relationship Id="rId44" Type="http://schemas.openxmlformats.org/officeDocument/2006/relationships/customXml" Target="../ink/ink799.xml"/><Relationship Id="rId52" Type="http://schemas.openxmlformats.org/officeDocument/2006/relationships/customXml" Target="../ink/ink80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Relationship Id="rId22" Type="http://schemas.openxmlformats.org/officeDocument/2006/relationships/customXml" Target="../ink/ink788.xml"/><Relationship Id="rId27" Type="http://schemas.openxmlformats.org/officeDocument/2006/relationships/image" Target="../media/image99.png"/><Relationship Id="rId30" Type="http://schemas.openxmlformats.org/officeDocument/2006/relationships/customXml" Target="../ink/ink792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801.xml"/><Relationship Id="rId8" Type="http://schemas.openxmlformats.org/officeDocument/2006/relationships/oleObject" Target="../embeddings/oleObject6.bin"/><Relationship Id="rId51" Type="http://schemas.openxmlformats.org/officeDocument/2006/relationships/image" Target="../media/image111.png"/><Relationship Id="rId3" Type="http://schemas.openxmlformats.org/officeDocument/2006/relationships/image" Target="../media/image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796.xml"/><Relationship Id="rId46" Type="http://schemas.openxmlformats.org/officeDocument/2006/relationships/customXml" Target="../ink/ink800.xml"/><Relationship Id="rId20" Type="http://schemas.openxmlformats.org/officeDocument/2006/relationships/customXml" Target="../ink/ink787.xml"/><Relationship Id="rId41" Type="http://schemas.openxmlformats.org/officeDocument/2006/relationships/image" Target="../media/image106.png"/><Relationship Id="rId54" Type="http://schemas.openxmlformats.org/officeDocument/2006/relationships/customXml" Target="../ink/ink80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15" Type="http://schemas.openxmlformats.org/officeDocument/2006/relationships/image" Target="../media/image10.wmf"/><Relationship Id="rId23" Type="http://schemas.openxmlformats.org/officeDocument/2006/relationships/image" Target="../media/image97.png"/><Relationship Id="rId28" Type="http://schemas.openxmlformats.org/officeDocument/2006/relationships/customXml" Target="../ink/ink791.xml"/><Relationship Id="rId36" Type="http://schemas.openxmlformats.org/officeDocument/2006/relationships/customXml" Target="../ink/ink795.xml"/><Relationship Id="rId4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71252" imgH="203112" progId="Equation.3">
                  <p:embed/>
                </p:oleObj>
              </mc:Choice>
              <mc:Fallback>
                <p:oleObj name="Formel" r:id="rId2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43000" imgH="203040" progId="Equation.3">
                  <p:embed/>
                </p:oleObj>
              </mc:Choice>
              <mc:Fallback>
                <p:oleObj name="Formel" r:id="rId6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409400" imgH="228600" progId="Equation.3">
                  <p:embed/>
                </p:oleObj>
              </mc:Choice>
              <mc:Fallback>
                <p:oleObj name="Formel" r:id="rId8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714320" imgH="228600" progId="Equation.3">
                  <p:embed/>
                </p:oleObj>
              </mc:Choice>
              <mc:Fallback>
                <p:oleObj name="Formel" r:id="rId10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562040" imgH="203040" progId="Equation.3">
                  <p:embed/>
                </p:oleObj>
              </mc:Choice>
              <mc:Fallback>
                <p:oleObj name="Formel" r:id="rId12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C2CC508E-90E6-8A6C-64AD-5476E49C5A1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1BF59C2-1164-3302-45A0-BE6A1E6D1D8C}"/>
              </a:ext>
            </a:extLst>
          </p:cNvPr>
          <p:cNvGrpSpPr/>
          <p:nvPr/>
        </p:nvGrpSpPr>
        <p:grpSpPr>
          <a:xfrm>
            <a:off x="6441316" y="713716"/>
            <a:ext cx="730080" cy="327240"/>
            <a:chOff x="6441316" y="713716"/>
            <a:chExt cx="7300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14:cNvPr>
                <p14:cNvContentPartPr/>
                <p14:nvPr/>
              </p14:nvContentPartPr>
              <p14:xfrm>
                <a:off x="6441316" y="824596"/>
                <a:ext cx="265680" cy="161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2DD093-2CEF-AB1B-D2A5-846F4DA6F5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32676" y="815596"/>
                  <a:ext cx="28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14:cNvPr>
                <p14:cNvContentPartPr/>
                <p14:nvPr/>
              </p14:nvContentPartPr>
              <p14:xfrm>
                <a:off x="6907876" y="815236"/>
                <a:ext cx="11880" cy="4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536748C-AD0B-174E-B441-F314D2533A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9236" y="806236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14:cNvPr>
                <p14:cNvContentPartPr/>
                <p14:nvPr/>
              </p14:nvContentPartPr>
              <p14:xfrm>
                <a:off x="6904276" y="938356"/>
                <a:ext cx="4320" cy="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E6AEB24-F2CA-E91A-CB40-B80C290195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95636" y="929716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14:cNvPr>
                <p14:cNvContentPartPr/>
                <p14:nvPr/>
              </p14:nvContentPartPr>
              <p14:xfrm>
                <a:off x="6897076" y="849436"/>
                <a:ext cx="29520" cy="191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913620-8691-8230-20E6-B0D215B456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88436" y="840436"/>
                  <a:ext cx="47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14:cNvPr>
                <p14:cNvContentPartPr/>
                <p14:nvPr/>
              </p14:nvContentPartPr>
              <p14:xfrm>
                <a:off x="7054036" y="713716"/>
                <a:ext cx="117360" cy="2275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08B202-B7FC-7E0A-4B08-7A660A632E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5396" y="704716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D776B25-F954-2DB9-D392-4F006BC77A75}"/>
              </a:ext>
            </a:extLst>
          </p:cNvPr>
          <p:cNvGrpSpPr/>
          <p:nvPr/>
        </p:nvGrpSpPr>
        <p:grpSpPr>
          <a:xfrm>
            <a:off x="7536796" y="737836"/>
            <a:ext cx="607680" cy="191520"/>
            <a:chOff x="7536796" y="737836"/>
            <a:chExt cx="6076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14:cNvPr>
                <p14:cNvContentPartPr/>
                <p14:nvPr/>
              </p14:nvContentPartPr>
              <p14:xfrm>
                <a:off x="7536796" y="783196"/>
                <a:ext cx="127080" cy="14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951549D-87C5-2432-9294-115FEAE51D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8156" y="774196"/>
                  <a:ext cx="14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14:cNvPr>
                <p14:cNvContentPartPr/>
                <p14:nvPr/>
              </p14:nvContentPartPr>
              <p14:xfrm>
                <a:off x="7700956" y="819916"/>
                <a:ext cx="213480" cy="84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DA7B9E1-CF42-0C08-CACD-1EE8F97AAB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92316" y="810916"/>
                  <a:ext cx="23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14:cNvPr>
                <p14:cNvContentPartPr/>
                <p14:nvPr/>
              </p14:nvContentPartPr>
              <p14:xfrm>
                <a:off x="7901836" y="737836"/>
                <a:ext cx="58680" cy="2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3258BD9-58F0-C26D-4BD9-F1EB8E2223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92836" y="728836"/>
                  <a:ext cx="76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14:cNvPr>
                <p14:cNvContentPartPr/>
                <p14:nvPr/>
              </p14:nvContentPartPr>
              <p14:xfrm>
                <a:off x="7991476" y="742876"/>
                <a:ext cx="153000" cy="159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C696E2D-1FBE-B8DA-1A8E-4C18810860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82836" y="733876"/>
                  <a:ext cx="1706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64D71F0-B4FA-3FAF-0F01-5F4092656B95}"/>
              </a:ext>
            </a:extLst>
          </p:cNvPr>
          <p:cNvGrpSpPr/>
          <p:nvPr/>
        </p:nvGrpSpPr>
        <p:grpSpPr>
          <a:xfrm>
            <a:off x="8448316" y="601036"/>
            <a:ext cx="1594440" cy="302400"/>
            <a:chOff x="8448316" y="601036"/>
            <a:chExt cx="159444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14:cNvPr>
                <p14:cNvContentPartPr/>
                <p14:nvPr/>
              </p14:nvContentPartPr>
              <p14:xfrm>
                <a:off x="8448316" y="651796"/>
                <a:ext cx="170640" cy="200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FA9706-41A9-FF70-8C93-8CA9A329B3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39676" y="642796"/>
                  <a:ext cx="188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14:cNvPr>
                <p14:cNvContentPartPr/>
                <p14:nvPr/>
              </p14:nvContentPartPr>
              <p14:xfrm>
                <a:off x="8517436" y="779596"/>
                <a:ext cx="48240" cy="5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7B5788-52A9-9770-4E02-D0F97BF848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08436" y="770596"/>
                  <a:ext cx="65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14:cNvPr>
                <p14:cNvContentPartPr/>
                <p14:nvPr/>
              </p14:nvContentPartPr>
              <p14:xfrm>
                <a:off x="8624716" y="765916"/>
                <a:ext cx="199800" cy="83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E43219-0218-D7D4-B527-296A22AD7CC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16076" y="757276"/>
                  <a:ext cx="21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14:cNvPr>
                <p14:cNvContentPartPr/>
                <p14:nvPr/>
              </p14:nvContentPartPr>
              <p14:xfrm>
                <a:off x="8845036" y="747556"/>
                <a:ext cx="83160" cy="131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207FCF0-7244-127F-87FF-9680281B91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36036" y="738916"/>
                  <a:ext cx="100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14:cNvPr>
                <p14:cNvContentPartPr/>
                <p14:nvPr/>
              </p14:nvContentPartPr>
              <p14:xfrm>
                <a:off x="8957716" y="661516"/>
                <a:ext cx="104400" cy="229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86943A-69CF-0FF5-CF8C-66755800EA0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49076" y="652516"/>
                  <a:ext cx="122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14:cNvPr>
                <p14:cNvContentPartPr/>
                <p14:nvPr/>
              </p14:nvContentPartPr>
              <p14:xfrm>
                <a:off x="9067516" y="770596"/>
                <a:ext cx="284400" cy="98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3935EBA-C0C3-F2B1-0919-E0D828700B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58876" y="761956"/>
                  <a:ext cx="302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14:cNvPr>
                <p14:cNvContentPartPr/>
                <p14:nvPr/>
              </p14:nvContentPartPr>
              <p14:xfrm>
                <a:off x="9409516" y="670516"/>
                <a:ext cx="392040" cy="205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B63214C-1362-B18A-1DAA-10002C9619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00516" y="661876"/>
                  <a:ext cx="409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14:cNvPr>
                <p14:cNvContentPartPr/>
                <p14:nvPr/>
              </p14:nvContentPartPr>
              <p14:xfrm>
                <a:off x="10030876" y="601036"/>
                <a:ext cx="11880" cy="174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70C641F-4A21-7EC4-9928-D5F80E0593B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21876" y="592036"/>
                  <a:ext cx="2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14:cNvPr>
                <p14:cNvContentPartPr/>
                <p14:nvPr/>
              </p14:nvContentPartPr>
              <p14:xfrm>
                <a:off x="10009996" y="897316"/>
                <a:ext cx="8640" cy="6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E61AB2-3BDA-594C-9748-E59B0DC7EE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01356" y="888316"/>
                  <a:ext cx="2628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14:cNvPr>
              <p14:cNvContentPartPr/>
              <p14:nvPr/>
            </p14:nvContentPartPr>
            <p14:xfrm>
              <a:off x="8510956" y="1035556"/>
              <a:ext cx="1433880" cy="792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23115DA-B419-A3E3-8D53-E359D48C5B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02316" y="1026556"/>
                <a:ext cx="14515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14:cNvPr>
              <p14:cNvContentPartPr/>
              <p14:nvPr/>
            </p14:nvContentPartPr>
            <p14:xfrm>
              <a:off x="2520556" y="1832956"/>
              <a:ext cx="1953000" cy="1184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E349D16-46A1-6D2F-6966-41A10F095A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11556" y="1823956"/>
                <a:ext cx="197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14:cNvPr>
              <p14:cNvContentPartPr/>
              <p14:nvPr/>
            </p14:nvContentPartPr>
            <p14:xfrm>
              <a:off x="2424076" y="2471236"/>
              <a:ext cx="2598480" cy="936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5E54B89-7A42-7A14-89D9-9D42C8C2E4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15436" y="2462596"/>
                <a:ext cx="2616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14:cNvPr>
              <p14:cNvContentPartPr/>
              <p14:nvPr/>
            </p14:nvContentPartPr>
            <p14:xfrm>
              <a:off x="3076036" y="4426756"/>
              <a:ext cx="412920" cy="496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F272056-DAD0-7E84-43A1-5B2395D11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7036" y="4418116"/>
                <a:ext cx="430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14:cNvPr>
              <p14:cNvContentPartPr/>
              <p14:nvPr/>
            </p14:nvContentPartPr>
            <p14:xfrm>
              <a:off x="2341636" y="1831516"/>
              <a:ext cx="1960920" cy="777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68B4890-2507-059F-F3DF-7ED48A0ACB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32636" y="1822876"/>
                <a:ext cx="1978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14:cNvPr>
              <p14:cNvContentPartPr/>
              <p14:nvPr/>
            </p14:nvContentPartPr>
            <p14:xfrm>
              <a:off x="6533476" y="5571556"/>
              <a:ext cx="621360" cy="1040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A91515-F3DE-CA5A-4A40-34778126230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24476" y="5562916"/>
                <a:ext cx="6390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14:cNvPr>
              <p14:cNvContentPartPr/>
              <p14:nvPr/>
            </p14:nvContentPartPr>
            <p14:xfrm>
              <a:off x="2669236" y="5548876"/>
              <a:ext cx="1855080" cy="92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F62756D-3CE2-8B0F-9F56-EE578A76203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60236" y="5540236"/>
                <a:ext cx="18727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3A704996-7CFB-CEC4-9A68-255181E3A054}"/>
              </a:ext>
            </a:extLst>
          </p:cNvPr>
          <p:cNvGrpSpPr/>
          <p:nvPr/>
        </p:nvGrpSpPr>
        <p:grpSpPr>
          <a:xfrm>
            <a:off x="6996076" y="3991516"/>
            <a:ext cx="637560" cy="928440"/>
            <a:chOff x="6996076" y="3991516"/>
            <a:chExt cx="637560" cy="9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14:cNvPr>
                <p14:cNvContentPartPr/>
                <p14:nvPr/>
              </p14:nvContentPartPr>
              <p14:xfrm>
                <a:off x="7106236" y="3991516"/>
                <a:ext cx="527400" cy="92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475779A-079E-ECAF-78E0-20908C3E26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97596" y="3982876"/>
                  <a:ext cx="54504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14:cNvPr>
                <p14:cNvContentPartPr/>
                <p14:nvPr/>
              </p14:nvContentPartPr>
              <p14:xfrm>
                <a:off x="6996076" y="4654996"/>
                <a:ext cx="419040" cy="207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1ADFC3-4C36-A86A-B237-70236B8D79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87436" y="4645996"/>
                  <a:ext cx="43668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16ED0272-C42A-39DB-1C56-71A48120A62A}"/>
              </a:ext>
            </a:extLst>
          </p:cNvPr>
          <p:cNvGrpSpPr/>
          <p:nvPr/>
        </p:nvGrpSpPr>
        <p:grpSpPr>
          <a:xfrm>
            <a:off x="7744516" y="2164516"/>
            <a:ext cx="4022640" cy="1503360"/>
            <a:chOff x="7744516" y="2164516"/>
            <a:chExt cx="402264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14:cNvPr>
                <p14:cNvContentPartPr/>
                <p14:nvPr/>
              </p14:nvContentPartPr>
              <p14:xfrm>
                <a:off x="7744516" y="3312556"/>
                <a:ext cx="28836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BA9998-14F5-895F-628A-62B32D17CA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35516" y="3303556"/>
                  <a:ext cx="306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14:cNvPr>
                <p14:cNvContentPartPr/>
                <p14:nvPr/>
              </p14:nvContentPartPr>
              <p14:xfrm>
                <a:off x="8208916" y="3186556"/>
                <a:ext cx="5652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B3917A4-2D57-DF7C-81A3-F513D2A4564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00276" y="3177556"/>
                  <a:ext cx="7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14:cNvPr>
                <p14:cNvContentPartPr/>
                <p14:nvPr/>
              </p14:nvContentPartPr>
              <p14:xfrm>
                <a:off x="8204596" y="3090076"/>
                <a:ext cx="179280" cy="16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59BF18D-4A51-DAD4-5FB3-50020E8AE73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95956" y="3081076"/>
                  <a:ext cx="196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14:cNvPr>
                <p14:cNvContentPartPr/>
                <p14:nvPr/>
              </p14:nvContentPartPr>
              <p14:xfrm>
                <a:off x="8263996" y="3284476"/>
                <a:ext cx="184680" cy="109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969737-98CA-1D05-1D6D-97919BE480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55356" y="3275836"/>
                  <a:ext cx="202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14:cNvPr>
                <p14:cNvContentPartPr/>
                <p14:nvPr/>
              </p14:nvContentPartPr>
              <p14:xfrm>
                <a:off x="8454436" y="3044356"/>
                <a:ext cx="384120" cy="235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8EB351-D33C-9C79-B260-041760B29A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45436" y="3035716"/>
                  <a:ext cx="401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14:cNvPr>
                <p14:cNvContentPartPr/>
                <p14:nvPr/>
              </p14:nvContentPartPr>
              <p14:xfrm>
                <a:off x="8893636" y="2934196"/>
                <a:ext cx="203760" cy="224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2C9D4C-16C6-C79A-DEAD-56652A6EB6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84996" y="2925556"/>
                  <a:ext cx="221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14:cNvPr>
                <p14:cNvContentPartPr/>
                <p14:nvPr/>
              </p14:nvContentPartPr>
              <p14:xfrm>
                <a:off x="9129076" y="2790196"/>
                <a:ext cx="387720" cy="29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23ADF0-9F06-7860-519F-ADCDF022CD5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20076" y="2781556"/>
                  <a:ext cx="405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14:cNvPr>
                <p14:cNvContentPartPr/>
                <p14:nvPr/>
              </p14:nvContentPartPr>
              <p14:xfrm>
                <a:off x="9518236" y="2773276"/>
                <a:ext cx="60480" cy="105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9ED4AF6-9977-1178-FD5F-A369EF55AF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09596" y="2764276"/>
                  <a:ext cx="7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14:cNvPr>
                <p14:cNvContentPartPr/>
                <p14:nvPr/>
              </p14:nvContentPartPr>
              <p14:xfrm>
                <a:off x="9701116" y="2418316"/>
                <a:ext cx="448200" cy="408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4F3123B-4374-F822-4FD0-3487B6C157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92116" y="2409676"/>
                  <a:ext cx="4658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14:cNvPr>
                <p14:cNvContentPartPr/>
                <p14:nvPr/>
              </p14:nvContentPartPr>
              <p14:xfrm>
                <a:off x="10272076" y="2374756"/>
                <a:ext cx="46440" cy="175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280FE31-3725-760E-C65C-D32A4109B5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63436" y="2366116"/>
                  <a:ext cx="64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14:cNvPr>
                <p14:cNvContentPartPr/>
                <p14:nvPr/>
              </p14:nvContentPartPr>
              <p14:xfrm>
                <a:off x="10386196" y="2434876"/>
                <a:ext cx="90000" cy="94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73AD10E-B469-4DF7-E809-38CA04A776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77196" y="2425876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14:cNvPr>
                <p14:cNvContentPartPr/>
                <p14:nvPr/>
              </p14:nvContentPartPr>
              <p14:xfrm>
                <a:off x="10476196" y="2236516"/>
                <a:ext cx="130320" cy="19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23F42C6-B975-3707-BFA7-D989ADF19F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67196" y="2227876"/>
                  <a:ext cx="147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14:cNvPr>
                <p14:cNvContentPartPr/>
                <p14:nvPr/>
              </p14:nvContentPartPr>
              <p14:xfrm>
                <a:off x="9043756" y="3427396"/>
                <a:ext cx="349920" cy="240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D7B0047-F405-B9EA-422F-648A7252E5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34756" y="3418756"/>
                  <a:ext cx="367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14:cNvPr>
                <p14:cNvContentPartPr/>
                <p14:nvPr/>
              </p14:nvContentPartPr>
              <p14:xfrm>
                <a:off x="9348676" y="3298876"/>
                <a:ext cx="16920" cy="23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1B7F992-C116-0531-46BB-6052AC9AF6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39676" y="3290236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14:cNvPr>
                <p14:cNvContentPartPr/>
                <p14:nvPr/>
              </p14:nvContentPartPr>
              <p14:xfrm>
                <a:off x="9655756" y="3123916"/>
                <a:ext cx="327600" cy="239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6E38424-75B6-2BD5-0A01-F2F54F34EA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46756" y="3115276"/>
                  <a:ext cx="345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14:cNvPr>
                <p14:cNvContentPartPr/>
                <p14:nvPr/>
              </p14:nvContentPartPr>
              <p14:xfrm>
                <a:off x="9957436" y="3039316"/>
                <a:ext cx="38880" cy="24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DD9A3C7-30F1-FA27-3FD5-89A70949EB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48796" y="3030676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14:cNvPr>
                <p14:cNvContentPartPr/>
                <p14:nvPr/>
              </p14:nvContentPartPr>
              <p14:xfrm>
                <a:off x="10039156" y="3034276"/>
                <a:ext cx="7128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18D72-6CD3-B8B6-28D9-9F0AFFE6886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30516" y="3025276"/>
                  <a:ext cx="88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14:cNvPr>
                <p14:cNvContentPartPr/>
                <p14:nvPr/>
              </p14:nvContentPartPr>
              <p14:xfrm>
                <a:off x="10171996" y="2795596"/>
                <a:ext cx="381600" cy="299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179DE76-8FF2-C98C-A811-DA23B5DCA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62996" y="2786596"/>
                  <a:ext cx="399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14:cNvPr>
                <p14:cNvContentPartPr/>
                <p14:nvPr/>
              </p14:nvContentPartPr>
              <p14:xfrm>
                <a:off x="10719196" y="2550076"/>
                <a:ext cx="154440" cy="267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DC4564-BCF9-A6FA-D3E7-D5177AE9C1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10556" y="2541076"/>
                  <a:ext cx="172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14:cNvPr>
                <p14:cNvContentPartPr/>
                <p14:nvPr/>
              </p14:nvContentPartPr>
              <p14:xfrm>
                <a:off x="10895956" y="2537116"/>
                <a:ext cx="81720" cy="339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E3669CC-B91F-7D9A-C214-337B586549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87316" y="2528116"/>
                  <a:ext cx="99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14:cNvPr>
                <p14:cNvContentPartPr/>
                <p14:nvPr/>
              </p14:nvContentPartPr>
              <p14:xfrm>
                <a:off x="11020156" y="2402476"/>
                <a:ext cx="192960" cy="207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2012687-B078-80C7-EA07-35E56D84D7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11516" y="2393836"/>
                  <a:ext cx="210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14:cNvPr>
                <p14:cNvContentPartPr/>
                <p14:nvPr/>
              </p14:nvContentPartPr>
              <p14:xfrm>
                <a:off x="11256316" y="2365756"/>
                <a:ext cx="1267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DECBC6C-662D-BAD5-962A-90D5F10D80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47316" y="2357116"/>
                  <a:ext cx="144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14:cNvPr>
                <p14:cNvContentPartPr/>
                <p14:nvPr/>
              </p14:nvContentPartPr>
              <p14:xfrm>
                <a:off x="11392756" y="2164516"/>
                <a:ext cx="291960" cy="267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8D7FA6F-F8EA-A4DF-6919-037B156180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84116" y="2155516"/>
                  <a:ext cx="309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14:cNvPr>
                <p14:cNvContentPartPr/>
                <p14:nvPr/>
              </p14:nvContentPartPr>
              <p14:xfrm>
                <a:off x="11476636" y="2241916"/>
                <a:ext cx="52920" cy="96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AC200E-DD89-DD41-7B0B-E74E3E30653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467636" y="2232916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14:cNvPr>
                <p14:cNvContentPartPr/>
                <p14:nvPr/>
              </p14:nvContentPartPr>
              <p14:xfrm>
                <a:off x="10800196" y="2491036"/>
                <a:ext cx="966960" cy="582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1CA08EC-0D98-F969-6F7B-7DECAE7FC0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91196" y="2482036"/>
                  <a:ext cx="984600" cy="60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14:cNvPr>
              <p14:cNvContentPartPr/>
              <p14:nvPr/>
            </p14:nvContentPartPr>
            <p14:xfrm>
              <a:off x="2384476" y="2402836"/>
              <a:ext cx="2404440" cy="4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FD0A451-C2D7-1D8A-E71F-815659BB85C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375476" y="2393836"/>
                <a:ext cx="24220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14:cNvPr>
              <p14:cNvContentPartPr/>
              <p14:nvPr/>
            </p14:nvContentPartPr>
            <p14:xfrm>
              <a:off x="2890636" y="6461116"/>
              <a:ext cx="1434600" cy="662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1E2B264-1A95-79A8-24D6-BB7982D249C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81996" y="6452116"/>
                <a:ext cx="145224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60ED6FD-D9B2-3DF6-C711-F434C2637196}"/>
              </a:ext>
            </a:extLst>
          </p:cNvPr>
          <p:cNvGrpSpPr/>
          <p:nvPr/>
        </p:nvGrpSpPr>
        <p:grpSpPr>
          <a:xfrm>
            <a:off x="2909716" y="5729956"/>
            <a:ext cx="2364840" cy="828720"/>
            <a:chOff x="2909716" y="5729956"/>
            <a:chExt cx="23648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14:cNvPr>
                <p14:cNvContentPartPr/>
                <p14:nvPr/>
              </p14:nvContentPartPr>
              <p14:xfrm>
                <a:off x="2909716" y="6012916"/>
                <a:ext cx="488520" cy="54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4A00A0F-8334-3359-A546-830925E6E2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00716" y="6004276"/>
                  <a:ext cx="5061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14:cNvPr>
                <p14:cNvContentPartPr/>
                <p14:nvPr/>
              </p14:nvContentPartPr>
              <p14:xfrm>
                <a:off x="3244876" y="5729956"/>
                <a:ext cx="1852200" cy="345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27A672E-0BEA-9D46-C995-1E3353A8E0B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6236" y="5721316"/>
                  <a:ext cx="18698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14:cNvPr>
                <p14:cNvContentPartPr/>
                <p14:nvPr/>
              </p14:nvContentPartPr>
              <p14:xfrm>
                <a:off x="4964596" y="5911396"/>
                <a:ext cx="309960" cy="192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D2B1190-3D8D-7DB1-D575-46E3AD51A3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55956" y="5902396"/>
                  <a:ext cx="327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14:cNvPr>
                <p14:cNvContentPartPr/>
                <p14:nvPr/>
              </p14:nvContentPartPr>
              <p14:xfrm>
                <a:off x="4029676" y="5963596"/>
                <a:ext cx="502920" cy="515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34C27EA-1E65-39AB-74A1-B429E34D31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20676" y="5954956"/>
                  <a:ext cx="52056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44B9FD6C-025F-517A-AFB2-A6D0F7332AE6}"/>
              </a:ext>
            </a:extLst>
          </p:cNvPr>
          <p:cNvGrpSpPr/>
          <p:nvPr/>
        </p:nvGrpSpPr>
        <p:grpSpPr>
          <a:xfrm>
            <a:off x="1396276" y="1168756"/>
            <a:ext cx="3354840" cy="4339440"/>
            <a:chOff x="1396276" y="1168756"/>
            <a:chExt cx="3354840" cy="43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14:cNvPr>
                <p14:cNvContentPartPr/>
                <p14:nvPr/>
              </p14:nvContentPartPr>
              <p14:xfrm>
                <a:off x="3213916" y="3605236"/>
                <a:ext cx="1191240" cy="45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747663-DCD7-8411-B4A3-7415E7B619B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05276" y="3596236"/>
                  <a:ext cx="12088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14:cNvPr>
                <p14:cNvContentPartPr/>
                <p14:nvPr/>
              </p14:nvContentPartPr>
              <p14:xfrm>
                <a:off x="4302196" y="3820156"/>
                <a:ext cx="228600" cy="229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95C6993-E36F-2169-990C-D83E5B9D49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93196" y="3811156"/>
                  <a:ext cx="246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14:cNvPr>
                <p14:cNvContentPartPr/>
                <p14:nvPr/>
              </p14:nvContentPartPr>
              <p14:xfrm>
                <a:off x="1865716" y="1182436"/>
                <a:ext cx="1361160" cy="145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C00865-23D0-2056-5897-153B582C741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57076" y="1173796"/>
                  <a:ext cx="1378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14:cNvPr>
                <p14:cNvContentPartPr/>
                <p14:nvPr/>
              </p14:nvContentPartPr>
              <p14:xfrm>
                <a:off x="2975236" y="2801356"/>
                <a:ext cx="1599840" cy="417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CAB7AE-3158-2BB9-6467-0E19EA194E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66236" y="2792356"/>
                  <a:ext cx="1617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14:cNvPr>
                <p14:cNvContentPartPr/>
                <p14:nvPr/>
              </p14:nvContentPartPr>
              <p14:xfrm>
                <a:off x="4437556" y="2930236"/>
                <a:ext cx="313560" cy="253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AC8D49-8309-58C4-25F3-52582F993E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8556" y="2921236"/>
                  <a:ext cx="331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14:cNvPr>
                <p14:cNvContentPartPr/>
                <p14:nvPr/>
              </p14:nvContentPartPr>
              <p14:xfrm>
                <a:off x="1600756" y="2896396"/>
                <a:ext cx="2297520" cy="144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2AE4205-9435-7384-1315-9000450AA2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91756" y="2887756"/>
                  <a:ext cx="231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14:cNvPr>
                <p14:cNvContentPartPr/>
                <p14:nvPr/>
              </p14:nvContentPartPr>
              <p14:xfrm>
                <a:off x="1396276" y="1168756"/>
                <a:ext cx="212040" cy="4339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702BA4A-3338-A8A1-809D-BADBEC7FA6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87276" y="1159756"/>
                  <a:ext cx="229680" cy="435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47DAF2C-79F3-1646-ADBA-435CC1A436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14:cNvPr>
              <p14:cNvContentPartPr/>
              <p14:nvPr/>
            </p14:nvContentPartPr>
            <p14:xfrm>
              <a:off x="4588756" y="1514782"/>
              <a:ext cx="1212840" cy="90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98B1AB4-929F-C80B-D96F-DAA89A1D88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9756" y="1506142"/>
                <a:ext cx="1230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14:cNvPr>
              <p14:cNvContentPartPr/>
              <p14:nvPr/>
            </p14:nvContentPartPr>
            <p14:xfrm>
              <a:off x="1883716" y="1914022"/>
              <a:ext cx="4264200" cy="47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FC31602-358E-94CA-A05C-62A15B30A9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5076" y="1905022"/>
                <a:ext cx="4281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14:cNvPr>
              <p14:cNvContentPartPr/>
              <p14:nvPr/>
            </p14:nvContentPartPr>
            <p14:xfrm>
              <a:off x="1745116" y="3656422"/>
              <a:ext cx="3940560" cy="147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988C199-BCD6-F352-0BC1-5BC2EDF105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6116" y="3647422"/>
                <a:ext cx="3958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14:cNvPr>
              <p14:cNvContentPartPr/>
              <p14:nvPr/>
            </p14:nvContentPartPr>
            <p14:xfrm>
              <a:off x="6246556" y="4941982"/>
              <a:ext cx="1350000" cy="84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050863-D5DD-25E4-243E-89F07DBA99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7556" y="4932982"/>
                <a:ext cx="1367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14:cNvPr>
              <p14:cNvContentPartPr/>
              <p14:nvPr/>
            </p14:nvContentPartPr>
            <p14:xfrm>
              <a:off x="6171316" y="4979782"/>
              <a:ext cx="1423440" cy="84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6EEA41D-FA29-2B9A-12B2-00251B06D6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2316" y="4971142"/>
                <a:ext cx="1441080" cy="1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 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AFC77DB-693A-4B5D-622C-C49E4849D4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14:cNvPr>
              <p14:cNvContentPartPr/>
              <p14:nvPr/>
            </p14:nvContentPartPr>
            <p14:xfrm>
              <a:off x="2635036" y="1660942"/>
              <a:ext cx="1121040" cy="46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A3EEE64-0F6A-2FD0-EDDC-403DA213EF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396" y="1652302"/>
                <a:ext cx="11386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14:cNvPr>
              <p14:cNvContentPartPr/>
              <p14:nvPr/>
            </p14:nvContentPartPr>
            <p14:xfrm>
              <a:off x="4099516" y="1599022"/>
              <a:ext cx="1615320" cy="88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448D338-1240-60CE-C665-3D692B96F8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0516" y="1590022"/>
                <a:ext cx="16329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14:cNvPr>
              <p14:cNvContentPartPr/>
              <p14:nvPr/>
            </p14:nvContentPartPr>
            <p14:xfrm>
              <a:off x="6018316" y="1664542"/>
              <a:ext cx="1264320" cy="450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B466309-DA99-7F42-6D30-3DACE56C12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9676" y="1655902"/>
                <a:ext cx="12819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14:cNvPr>
              <p14:cNvContentPartPr/>
              <p14:nvPr/>
            </p14:nvContentPartPr>
            <p14:xfrm>
              <a:off x="3164596" y="3046222"/>
              <a:ext cx="103680" cy="285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55869-397F-09EA-1670-F9B4B570A9A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55596" y="3037582"/>
                <a:ext cx="121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14:cNvPr>
              <p14:cNvContentPartPr/>
              <p14:nvPr/>
            </p14:nvContentPartPr>
            <p14:xfrm>
              <a:off x="3788836" y="3325942"/>
              <a:ext cx="824400" cy="60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FA872B-F5BA-BED1-1C74-49CD325913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0196" y="3317302"/>
                <a:ext cx="842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14:cNvPr>
              <p14:cNvContentPartPr/>
              <p14:nvPr/>
            </p14:nvContentPartPr>
            <p14:xfrm>
              <a:off x="4870276" y="3389302"/>
              <a:ext cx="1047240" cy="32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91B8182-B998-CBE0-9B0C-425B16B2A0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61636" y="3380302"/>
                <a:ext cx="10648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14:cNvPr>
              <p14:cNvContentPartPr/>
              <p14:nvPr/>
            </p14:nvContentPartPr>
            <p14:xfrm>
              <a:off x="1292596" y="926542"/>
              <a:ext cx="6221520" cy="1645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DC6898AC-92F3-4124-AFC3-1149ADA9EC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83596" y="917902"/>
                <a:ext cx="623916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14:cNvPr>
              <p14:cNvContentPartPr/>
              <p14:nvPr/>
            </p14:nvContentPartPr>
            <p14:xfrm>
              <a:off x="3553756" y="5060422"/>
              <a:ext cx="1290960" cy="342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8A1DFE36-B76E-0CBA-BD89-8F398E5F1F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4756" y="5051422"/>
                <a:ext cx="1308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14:cNvPr>
              <p14:cNvContentPartPr/>
              <p14:nvPr/>
            </p14:nvContentPartPr>
            <p14:xfrm>
              <a:off x="3653836" y="3656062"/>
              <a:ext cx="2892600" cy="69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C6EDA60-EDA4-9070-A8DC-6D7265D94D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4836" y="3647422"/>
                <a:ext cx="29102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541A336-C868-1B60-F4BD-21C077BA0974}"/>
              </a:ext>
            </a:extLst>
          </p:cNvPr>
          <p:cNvGrpSpPr/>
          <p:nvPr/>
        </p:nvGrpSpPr>
        <p:grpSpPr>
          <a:xfrm>
            <a:off x="3020596" y="3404782"/>
            <a:ext cx="4206600" cy="2092320"/>
            <a:chOff x="3020596" y="3404782"/>
            <a:chExt cx="4206600" cy="20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14:cNvPr>
                <p14:cNvContentPartPr/>
                <p14:nvPr/>
              </p14:nvContentPartPr>
              <p14:xfrm>
                <a:off x="3069196" y="4307302"/>
                <a:ext cx="250560" cy="312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01394B2-4631-9776-CE95-6A0B8A7FF7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60556" y="4298662"/>
                  <a:ext cx="268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14:cNvPr>
                <p14:cNvContentPartPr/>
                <p14:nvPr/>
              </p14:nvContentPartPr>
              <p14:xfrm>
                <a:off x="3020596" y="4409542"/>
                <a:ext cx="194400" cy="230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C3F652-7BF7-1292-2648-2470401B22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11596" y="4400542"/>
                  <a:ext cx="21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14:cNvPr>
                <p14:cNvContentPartPr/>
                <p14:nvPr/>
              </p14:nvContentPartPr>
              <p14:xfrm>
                <a:off x="3468796" y="4081582"/>
                <a:ext cx="211680" cy="14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BAE424A-153D-A556-79EC-01F81408FB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0156" y="4072582"/>
                  <a:ext cx="229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14:cNvPr>
                <p14:cNvContentPartPr/>
                <p14:nvPr/>
              </p14:nvContentPartPr>
              <p14:xfrm>
                <a:off x="3669676" y="3965662"/>
                <a:ext cx="22680" cy="13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8CE40FD-CD1C-2558-0EAE-2F4A46CB48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60676" y="3957022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14:cNvPr>
                <p14:cNvContentPartPr/>
                <p14:nvPr/>
              </p14:nvContentPartPr>
              <p14:xfrm>
                <a:off x="3725476" y="3905182"/>
                <a:ext cx="204840" cy="26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3CEA12A-854A-B4C5-AFBF-9D5147B67D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16476" y="3896182"/>
                  <a:ext cx="222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14:cNvPr>
                <p14:cNvContentPartPr/>
                <p14:nvPr/>
              </p14:nvContentPartPr>
              <p14:xfrm>
                <a:off x="3961276" y="3899422"/>
                <a:ext cx="103320" cy="237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CD1F2D-81EF-C1B9-9DC9-F4E1F84618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52636" y="3890422"/>
                  <a:ext cx="120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14:cNvPr>
                <p14:cNvContentPartPr/>
                <p14:nvPr/>
              </p14:nvContentPartPr>
              <p14:xfrm>
                <a:off x="4234156" y="3870622"/>
                <a:ext cx="133920" cy="211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F25014C-6C1C-3D9F-86C7-F9C9A11A34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25156" y="3861622"/>
                  <a:ext cx="15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14:cNvPr>
                <p14:cNvContentPartPr/>
                <p14:nvPr/>
              </p14:nvContentPartPr>
              <p14:xfrm>
                <a:off x="4285276" y="3988342"/>
                <a:ext cx="84600" cy="1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859D67-4C3C-7766-ABE2-D9832C747C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76276" y="3979702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14:cNvPr>
                <p14:cNvContentPartPr/>
                <p14:nvPr/>
              </p14:nvContentPartPr>
              <p14:xfrm>
                <a:off x="4601356" y="3859102"/>
                <a:ext cx="91800" cy="176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1CA3143-5AF9-0027-99D9-ECA9D901D7A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2356" y="3850102"/>
                  <a:ext cx="10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14:cNvPr>
                <p14:cNvContentPartPr/>
                <p14:nvPr/>
              </p14:nvContentPartPr>
              <p14:xfrm>
                <a:off x="4793236" y="3906622"/>
                <a:ext cx="64080" cy="118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D9047C5-B808-83AC-156D-0D14A4A46D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4236" y="3897622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14:cNvPr>
                <p14:cNvContentPartPr/>
                <p14:nvPr/>
              </p14:nvContentPartPr>
              <p14:xfrm>
                <a:off x="4773796" y="3954862"/>
                <a:ext cx="94320" cy="10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8716B93-BB4F-156A-E07D-1F85CBEBDC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65156" y="3946222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14:cNvPr>
                <p14:cNvContentPartPr/>
                <p14:nvPr/>
              </p14:nvContentPartPr>
              <p14:xfrm>
                <a:off x="4927516" y="3928582"/>
                <a:ext cx="111600" cy="65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703B11E-4B29-73F3-6506-70EBD14661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18516" y="3919942"/>
                  <a:ext cx="129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14:cNvPr>
                <p14:cNvContentPartPr/>
                <p14:nvPr/>
              </p14:nvContentPartPr>
              <p14:xfrm>
                <a:off x="5124796" y="3971062"/>
                <a:ext cx="16920" cy="2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C6F8551-37F5-459A-0EE5-1B7039EEBF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15796" y="3962062"/>
                  <a:ext cx="34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14:cNvPr>
                <p14:cNvContentPartPr/>
                <p14:nvPr/>
              </p14:nvContentPartPr>
              <p14:xfrm>
                <a:off x="5426836" y="3762982"/>
                <a:ext cx="82800" cy="18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5A9DE20-51A8-B61D-D265-40F6C839A4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7836" y="3754342"/>
                  <a:ext cx="10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14:cNvPr>
                <p14:cNvContentPartPr/>
                <p14:nvPr/>
              </p14:nvContentPartPr>
              <p14:xfrm>
                <a:off x="5463916" y="3847222"/>
                <a:ext cx="58680" cy="38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CB5566D-C182-6613-918A-022240F87D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54916" y="3838222"/>
                  <a:ext cx="76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14:cNvPr>
                <p14:cNvContentPartPr/>
                <p14:nvPr/>
              </p14:nvContentPartPr>
              <p14:xfrm>
                <a:off x="5712316" y="3716902"/>
                <a:ext cx="205560" cy="167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E348AA3-7C4F-5D64-AF70-3B73EDB1341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03316" y="3708262"/>
                  <a:ext cx="223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14:cNvPr>
                <p14:cNvContentPartPr/>
                <p14:nvPr/>
              </p14:nvContentPartPr>
              <p14:xfrm>
                <a:off x="5945596" y="3652462"/>
                <a:ext cx="90720" cy="210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15395-EDBA-EF95-6E83-3FA5C7F88F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36956" y="3643822"/>
                  <a:ext cx="10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14:cNvPr>
                <p14:cNvContentPartPr/>
                <p14:nvPr/>
              </p14:nvContentPartPr>
              <p14:xfrm>
                <a:off x="5835436" y="3589462"/>
                <a:ext cx="13320" cy="1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6B429F-E52A-8FA3-F89B-252EDBD3FB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26436" y="3580822"/>
                  <a:ext cx="3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14:cNvPr>
                <p14:cNvContentPartPr/>
                <p14:nvPr/>
              </p14:nvContentPartPr>
              <p14:xfrm>
                <a:off x="5939116" y="3721222"/>
                <a:ext cx="74160" cy="20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96C138-89D6-6775-468A-9445D87112E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30116" y="3712222"/>
                  <a:ext cx="9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14:cNvPr>
                <p14:cNvContentPartPr/>
                <p14:nvPr/>
              </p14:nvContentPartPr>
              <p14:xfrm>
                <a:off x="6186796" y="3710422"/>
                <a:ext cx="180000" cy="79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D14545-8D8A-F021-4A0A-7248378A70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77796" y="3701782"/>
                  <a:ext cx="197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14:cNvPr>
                <p14:cNvContentPartPr/>
                <p14:nvPr/>
              </p14:nvContentPartPr>
              <p14:xfrm>
                <a:off x="6361396" y="3611782"/>
                <a:ext cx="42840" cy="52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39FE117-1954-E615-9C5A-2AA042B11D5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2756" y="3603142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14:cNvPr>
                <p14:cNvContentPartPr/>
                <p14:nvPr/>
              </p14:nvContentPartPr>
              <p14:xfrm>
                <a:off x="6417196" y="3520702"/>
                <a:ext cx="195840" cy="238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85B3E4-8772-E0B2-3569-436AD5CD9A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08556" y="3511702"/>
                  <a:ext cx="21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14:cNvPr>
                <p14:cNvContentPartPr/>
                <p14:nvPr/>
              </p14:nvContentPartPr>
              <p14:xfrm>
                <a:off x="6610516" y="3493342"/>
                <a:ext cx="72360" cy="233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4BC7CB-77B6-02B5-49CC-F44B1FC89F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01876" y="3484702"/>
                  <a:ext cx="9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14:cNvPr>
                <p14:cNvContentPartPr/>
                <p14:nvPr/>
              </p14:nvContentPartPr>
              <p14:xfrm>
                <a:off x="6854956" y="3561742"/>
                <a:ext cx="372240" cy="132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9EDCF7-7482-8CF4-FD72-B0D7BE3AF1F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45956" y="3552742"/>
                  <a:ext cx="389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14:cNvPr>
                <p14:cNvContentPartPr/>
                <p14:nvPr/>
              </p14:nvContentPartPr>
              <p14:xfrm>
                <a:off x="7117036" y="3404782"/>
                <a:ext cx="7200" cy="25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BC64AB-FB3D-0153-38A2-C2D53DA49F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8036" y="3396142"/>
                  <a:ext cx="2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14:cNvPr>
                <p14:cNvContentPartPr/>
                <p14:nvPr/>
              </p14:nvContentPartPr>
              <p14:xfrm>
                <a:off x="3075316" y="4180582"/>
                <a:ext cx="2095200" cy="131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DFC0EAE-C17F-6A1F-4C33-9C7E3F005A4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66316" y="4171582"/>
                  <a:ext cx="2112840" cy="133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73CC5-9F70-B35B-48E7-31A8429515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14:cNvPr>
              <p14:cNvContentPartPr/>
              <p14:nvPr/>
            </p14:nvContentPartPr>
            <p14:xfrm>
              <a:off x="1174156" y="152902"/>
              <a:ext cx="9180720" cy="5607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8C9EDAB-6DA0-3071-68DD-7E694F26AB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5156" y="143902"/>
                <a:ext cx="9198360" cy="56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14:cNvPr>
              <p14:cNvContentPartPr/>
              <p14:nvPr/>
            </p14:nvContentPartPr>
            <p14:xfrm>
              <a:off x="4041196" y="2517382"/>
              <a:ext cx="3472560" cy="165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3E39C23-7D57-EB37-3995-D291DC12E4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2556" y="2508742"/>
                <a:ext cx="3490200" cy="16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14:cNvPr>
              <p14:cNvContentPartPr/>
              <p14:nvPr/>
            </p14:nvContentPartPr>
            <p14:xfrm>
              <a:off x="3794596" y="4143142"/>
              <a:ext cx="3652200" cy="1661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00C67DF-F22E-EFFE-E31C-49478B30B5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5596" y="4134142"/>
                <a:ext cx="3669840" cy="167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14:cNvPr>
              <p14:cNvContentPartPr/>
              <p14:nvPr/>
            </p14:nvContentPartPr>
            <p14:xfrm>
              <a:off x="3907636" y="2602342"/>
              <a:ext cx="3431520" cy="1580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16E327B-44C7-BAB4-8FFB-BFE76EA38B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8636" y="2593342"/>
                <a:ext cx="3449160" cy="15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BEAC-D420-5F18-45DB-CA6CF7FBA8D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1828ED33-53B9-7608-9BEC-FD140EF1852A}"/>
              </a:ext>
            </a:extLst>
          </p:cNvPr>
          <p:cNvGrpSpPr/>
          <p:nvPr/>
        </p:nvGrpSpPr>
        <p:grpSpPr>
          <a:xfrm>
            <a:off x="3695596" y="3312425"/>
            <a:ext cx="1604880" cy="219960"/>
            <a:chOff x="3695596" y="3312425"/>
            <a:chExt cx="16048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14:cNvPr>
                <p14:cNvContentPartPr/>
                <p14:nvPr/>
              </p14:nvContentPartPr>
              <p14:xfrm>
                <a:off x="3695596" y="3483065"/>
                <a:ext cx="90720" cy="19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CD0375-6C76-9704-48B9-E61E080A24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86596" y="3474425"/>
                  <a:ext cx="108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14:cNvPr>
                <p14:cNvContentPartPr/>
                <p14:nvPr/>
              </p14:nvContentPartPr>
              <p14:xfrm>
                <a:off x="3983956" y="3367865"/>
                <a:ext cx="6120" cy="127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572627-D202-0E4B-5F79-F0C54ADFE8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4956" y="3359225"/>
                  <a:ext cx="2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14:cNvPr>
                <p14:cNvContentPartPr/>
                <p14:nvPr/>
              </p14:nvContentPartPr>
              <p14:xfrm>
                <a:off x="3867676" y="3329345"/>
                <a:ext cx="240480" cy="107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93FB0FC-716D-EF79-0A74-E0B49BB9EF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59036" y="3320345"/>
                  <a:ext cx="25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14:cNvPr>
                <p14:cNvContentPartPr/>
                <p14:nvPr/>
              </p14:nvContentPartPr>
              <p14:xfrm>
                <a:off x="4144516" y="3312425"/>
                <a:ext cx="111600" cy="19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3845EC4-AED3-5361-1E9F-866E9259D5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35516" y="3303425"/>
                  <a:ext cx="129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14:cNvPr>
                <p14:cNvContentPartPr/>
                <p14:nvPr/>
              </p14:nvContentPartPr>
              <p14:xfrm>
                <a:off x="4294276" y="3317465"/>
                <a:ext cx="140760" cy="20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4089AE4-B77A-3C02-2666-3C09BF8CED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85636" y="3308465"/>
                  <a:ext cx="158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14:cNvPr>
                <p14:cNvContentPartPr/>
                <p14:nvPr/>
              </p14:nvContentPartPr>
              <p14:xfrm>
                <a:off x="4469956" y="3419705"/>
                <a:ext cx="105480" cy="96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6E1C24-7EDD-2770-5A16-EA9135F1C47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1316" y="3410705"/>
                  <a:ext cx="123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14:cNvPr>
                <p14:cNvContentPartPr/>
                <p14:nvPr/>
              </p14:nvContentPartPr>
              <p14:xfrm>
                <a:off x="4795396" y="3338705"/>
                <a:ext cx="2520" cy="146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872586-D7CF-66C7-EE86-5714B4D766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86756" y="3329705"/>
                  <a:ext cx="20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14:cNvPr>
                <p14:cNvContentPartPr/>
                <p14:nvPr/>
              </p14:nvContentPartPr>
              <p14:xfrm>
                <a:off x="4705396" y="3330425"/>
                <a:ext cx="182880" cy="20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E62CDB9-2BB5-CD41-9088-4F341DC7ED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6396" y="3321425"/>
                  <a:ext cx="200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14:cNvPr>
                <p14:cNvContentPartPr/>
                <p14:nvPr/>
              </p14:nvContentPartPr>
              <p14:xfrm>
                <a:off x="4893676" y="3334385"/>
                <a:ext cx="82800" cy="198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68ED774-1A4D-21C0-FFC2-9856C25427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4676" y="3325745"/>
                  <a:ext cx="100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14:cNvPr>
                <p14:cNvContentPartPr/>
                <p14:nvPr/>
              </p14:nvContentPartPr>
              <p14:xfrm>
                <a:off x="5117596" y="3400625"/>
                <a:ext cx="174240" cy="29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47DF1C-974A-0FA4-66A6-33A1359DBB4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08596" y="3391625"/>
                  <a:ext cx="191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14:cNvPr>
                <p14:cNvContentPartPr/>
                <p14:nvPr/>
              </p14:nvContentPartPr>
              <p14:xfrm>
                <a:off x="5140636" y="3453545"/>
                <a:ext cx="159840" cy="20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C203E85-8EE0-3BDF-D704-E776C346B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31996" y="3444905"/>
                  <a:ext cx="177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FD1FC9F-749B-F4A9-557A-00751A76CAA0}"/>
              </a:ext>
            </a:extLst>
          </p:cNvPr>
          <p:cNvGrpSpPr/>
          <p:nvPr/>
        </p:nvGrpSpPr>
        <p:grpSpPr>
          <a:xfrm>
            <a:off x="5520076" y="3299465"/>
            <a:ext cx="924120" cy="211320"/>
            <a:chOff x="5520076" y="3299465"/>
            <a:chExt cx="9241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14:cNvPr>
                <p14:cNvContentPartPr/>
                <p14:nvPr/>
              </p14:nvContentPartPr>
              <p14:xfrm>
                <a:off x="5520076" y="3321425"/>
                <a:ext cx="110520" cy="112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E99EA45-4AC9-5C03-4F61-145BF4925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11436" y="3312425"/>
                  <a:ext cx="128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14:cNvPr>
                <p14:cNvContentPartPr/>
                <p14:nvPr/>
              </p14:nvContentPartPr>
              <p14:xfrm>
                <a:off x="5669476" y="3398465"/>
                <a:ext cx="26280" cy="83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180796B-78B5-D708-905A-8DCEA042CC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60836" y="3389465"/>
                  <a:ext cx="43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14:cNvPr>
                <p14:cNvContentPartPr/>
                <p14:nvPr/>
              </p14:nvContentPartPr>
              <p14:xfrm>
                <a:off x="5737156" y="3309185"/>
                <a:ext cx="191880" cy="151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416921F-BC89-E58E-2E69-89B6ACA2AF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8516" y="3300545"/>
                  <a:ext cx="20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14:cNvPr>
                <p14:cNvContentPartPr/>
                <p14:nvPr/>
              </p14:nvContentPartPr>
              <p14:xfrm>
                <a:off x="5956396" y="3313865"/>
                <a:ext cx="143640" cy="12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14AC6F-1F00-5812-81BD-1C720D9DB3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47756" y="3304865"/>
                  <a:ext cx="161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14:cNvPr>
                <p14:cNvContentPartPr/>
                <p14:nvPr/>
              </p14:nvContentPartPr>
              <p14:xfrm>
                <a:off x="6131356" y="3327185"/>
                <a:ext cx="145800" cy="18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52229F-43CC-D66D-B503-99D0201A5F5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2716" y="3318185"/>
                  <a:ext cx="163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14:cNvPr>
                <p14:cNvContentPartPr/>
                <p14:nvPr/>
              </p14:nvContentPartPr>
              <p14:xfrm>
                <a:off x="6370396" y="3299465"/>
                <a:ext cx="73800" cy="146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117F4A-1530-BAED-A1FA-11A78CC627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61396" y="3290465"/>
                  <a:ext cx="914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9CABF1A8-11C0-5A34-1130-9632334837A4}"/>
              </a:ext>
            </a:extLst>
          </p:cNvPr>
          <p:cNvGrpSpPr/>
          <p:nvPr/>
        </p:nvGrpSpPr>
        <p:grpSpPr>
          <a:xfrm>
            <a:off x="6612316" y="3270305"/>
            <a:ext cx="255240" cy="240480"/>
            <a:chOff x="6612316" y="3270305"/>
            <a:chExt cx="2552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14:cNvPr>
                <p14:cNvContentPartPr/>
                <p14:nvPr/>
              </p14:nvContentPartPr>
              <p14:xfrm>
                <a:off x="6612316" y="3342305"/>
                <a:ext cx="82800" cy="14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A506995-3235-0DA3-30A6-03AF45CF76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3676" y="3333305"/>
                  <a:ext cx="10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14:cNvPr>
                <p14:cNvContentPartPr/>
                <p14:nvPr/>
              </p14:nvContentPartPr>
              <p14:xfrm>
                <a:off x="6773956" y="3270305"/>
                <a:ext cx="93600" cy="14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9D1FD2A-1115-8E7D-BB4E-B998AA3496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65316" y="3261665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14:cNvPr>
                <p14:cNvContentPartPr/>
                <p14:nvPr/>
              </p14:nvContentPartPr>
              <p14:xfrm>
                <a:off x="6706636" y="3281825"/>
                <a:ext cx="748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0A62D49-0B28-DE5F-893A-F443FEF49F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97996" y="3272825"/>
                  <a:ext cx="92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14:cNvPr>
                <p14:cNvContentPartPr/>
                <p14:nvPr/>
              </p14:nvContentPartPr>
              <p14:xfrm>
                <a:off x="6715636" y="3429065"/>
                <a:ext cx="36000" cy="81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712C6FA-A15D-4C6C-F589-EA1D61FE77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06636" y="3420065"/>
                  <a:ext cx="536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88F0B563-3782-CC68-ED15-1474FC9CD388}"/>
              </a:ext>
            </a:extLst>
          </p:cNvPr>
          <p:cNvGrpSpPr/>
          <p:nvPr/>
        </p:nvGrpSpPr>
        <p:grpSpPr>
          <a:xfrm>
            <a:off x="7021996" y="3283265"/>
            <a:ext cx="617400" cy="239040"/>
            <a:chOff x="7021996" y="3283265"/>
            <a:chExt cx="61740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14:cNvPr>
                <p14:cNvContentPartPr/>
                <p14:nvPr/>
              </p14:nvContentPartPr>
              <p14:xfrm>
                <a:off x="7021996" y="3339785"/>
                <a:ext cx="13644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182D4F-6D54-D6B2-B2AA-84021A469D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3356" y="3330785"/>
                  <a:ext cx="15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14:cNvPr>
                <p14:cNvContentPartPr/>
                <p14:nvPr/>
              </p14:nvContentPartPr>
              <p14:xfrm>
                <a:off x="7022716" y="3422585"/>
                <a:ext cx="110160" cy="2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D771624-445A-5007-4B6B-0C92210BCC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13716" y="3413945"/>
                  <a:ext cx="127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14:cNvPr>
                <p14:cNvContentPartPr/>
                <p14:nvPr/>
              </p14:nvContentPartPr>
              <p14:xfrm>
                <a:off x="7290196" y="3295505"/>
                <a:ext cx="109800" cy="137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16853C8-9444-8A86-8199-82AE6C3EE71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81556" y="3286505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14:cNvPr>
                <p14:cNvContentPartPr/>
                <p14:nvPr/>
              </p14:nvContentPartPr>
              <p14:xfrm>
                <a:off x="7428076" y="3424385"/>
                <a:ext cx="5040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C91845-F832-2B4F-AA9E-204AD51132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19436" y="3415385"/>
                  <a:ext cx="68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14:cNvPr>
                <p14:cNvContentPartPr/>
                <p14:nvPr/>
              </p14:nvContentPartPr>
              <p14:xfrm>
                <a:off x="7525996" y="3283265"/>
                <a:ext cx="113400" cy="162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0D1F3B-E121-E518-4191-3E7BA5AF19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7356" y="3274625"/>
                  <a:ext cx="1310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1E8C291-BAC9-B618-E8DA-35C30C3E717F}"/>
              </a:ext>
            </a:extLst>
          </p:cNvPr>
          <p:cNvGrpSpPr/>
          <p:nvPr/>
        </p:nvGrpSpPr>
        <p:grpSpPr>
          <a:xfrm>
            <a:off x="7805716" y="3223505"/>
            <a:ext cx="867960" cy="261000"/>
            <a:chOff x="7805716" y="3223505"/>
            <a:chExt cx="8679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14:cNvPr>
                <p14:cNvContentPartPr/>
                <p14:nvPr/>
              </p14:nvContentPartPr>
              <p14:xfrm>
                <a:off x="7823356" y="3331505"/>
                <a:ext cx="172080" cy="15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1F8F33-949E-CC14-97BD-52D23FCB77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814716" y="3322505"/>
                  <a:ext cx="18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14:cNvPr>
                <p14:cNvContentPartPr/>
                <p14:nvPr/>
              </p14:nvContentPartPr>
              <p14:xfrm>
                <a:off x="7805716" y="3424385"/>
                <a:ext cx="110880" cy="23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439741E-5A38-1831-EED8-061830CB78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97076" y="3415385"/>
                  <a:ext cx="12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14:cNvPr>
                <p14:cNvContentPartPr/>
                <p14:nvPr/>
              </p14:nvContentPartPr>
              <p14:xfrm>
                <a:off x="8112076" y="3296225"/>
                <a:ext cx="98280" cy="188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50C82C-8B9F-4948-5BAE-3B56DFBD79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3076" y="3287225"/>
                  <a:ext cx="115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14:cNvPr>
                <p14:cNvContentPartPr/>
                <p14:nvPr/>
              </p14:nvContentPartPr>
              <p14:xfrm>
                <a:off x="8303596" y="3315305"/>
                <a:ext cx="83160" cy="121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C76F7FC-70E6-A8EE-009D-AFDA80232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94596" y="3306665"/>
                  <a:ext cx="100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14:cNvPr>
                <p14:cNvContentPartPr/>
                <p14:nvPr/>
              </p14:nvContentPartPr>
              <p14:xfrm>
                <a:off x="8509156" y="3292265"/>
                <a:ext cx="94680" cy="120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F4E4440-F2C9-EBE9-73FE-614B5CF6C0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0156" y="3283265"/>
                  <a:ext cx="11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14:cNvPr>
                <p14:cNvContentPartPr/>
                <p14:nvPr/>
              </p14:nvContentPartPr>
              <p14:xfrm>
                <a:off x="8435356" y="3223505"/>
                <a:ext cx="72360" cy="72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DECCEED-F1B0-031C-3C04-B2A633A2839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26356" y="3214865"/>
                  <a:ext cx="90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14:cNvPr>
                <p14:cNvContentPartPr/>
                <p14:nvPr/>
              </p14:nvContentPartPr>
              <p14:xfrm>
                <a:off x="8590516" y="3336545"/>
                <a:ext cx="83160" cy="82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3194716-A410-39D8-63B8-E330C0EABE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1876" y="3327905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14:cNvPr>
              <p14:cNvContentPartPr/>
              <p14:nvPr/>
            </p14:nvContentPartPr>
            <p14:xfrm>
              <a:off x="9230956" y="3193462"/>
              <a:ext cx="109080" cy="2174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E9C2ECE-D076-1AEF-17EF-823FA231FE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22316" y="3184462"/>
                <a:ext cx="1267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D6DD8266-2A71-3867-CAB8-CC58A55DE6AC}"/>
              </a:ext>
            </a:extLst>
          </p:cNvPr>
          <p:cNvGrpSpPr/>
          <p:nvPr/>
        </p:nvGrpSpPr>
        <p:grpSpPr>
          <a:xfrm>
            <a:off x="9514636" y="3064942"/>
            <a:ext cx="913680" cy="406800"/>
            <a:chOff x="9514636" y="3064942"/>
            <a:chExt cx="9136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14:cNvPr>
                <p14:cNvContentPartPr/>
                <p14:nvPr/>
              </p14:nvContentPartPr>
              <p14:xfrm>
                <a:off x="9537316" y="3194542"/>
                <a:ext cx="19440" cy="156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C06A4D0-A586-2CAE-717D-A76E4E4893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28676" y="3185542"/>
                  <a:ext cx="3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14:cNvPr>
                <p14:cNvContentPartPr/>
                <p14:nvPr/>
              </p14:nvContentPartPr>
              <p14:xfrm>
                <a:off x="9514636" y="3173302"/>
                <a:ext cx="132840" cy="15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81FA5C9-7C84-5554-3FBE-BB9E1436D4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05996" y="3164662"/>
                  <a:ext cx="150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14:cNvPr>
                <p14:cNvContentPartPr/>
                <p14:nvPr/>
              </p14:nvContentPartPr>
              <p14:xfrm>
                <a:off x="9728476" y="3260422"/>
                <a:ext cx="64800" cy="53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8AA2686-9073-FB3C-0929-F6146FC92B1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19476" y="3251782"/>
                  <a:ext cx="82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14:cNvPr>
                <p14:cNvContentPartPr/>
                <p14:nvPr/>
              </p14:nvContentPartPr>
              <p14:xfrm>
                <a:off x="9829996" y="3162142"/>
                <a:ext cx="244440" cy="309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F0C0625-C0E9-7436-5646-503441F8D2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0996" y="3153502"/>
                  <a:ext cx="262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14:cNvPr>
                <p14:cNvContentPartPr/>
                <p14:nvPr/>
              </p14:nvContentPartPr>
              <p14:xfrm>
                <a:off x="10128796" y="3130822"/>
                <a:ext cx="21420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304EC3C-3A72-E6DD-F335-00A39022315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9796" y="3122182"/>
                  <a:ext cx="23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14:cNvPr>
                <p14:cNvContentPartPr/>
                <p14:nvPr/>
              </p14:nvContentPartPr>
              <p14:xfrm>
                <a:off x="10265956" y="3064942"/>
                <a:ext cx="162360" cy="35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EA4FCF2-1BF5-8C64-28F2-17FB40F906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57316" y="3056302"/>
                  <a:ext cx="180000" cy="36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9E53BD0C-4398-102B-1C77-B6AC2626FCB1}"/>
              </a:ext>
            </a:extLst>
          </p:cNvPr>
          <p:cNvGrpSpPr/>
          <p:nvPr/>
        </p:nvGrpSpPr>
        <p:grpSpPr>
          <a:xfrm>
            <a:off x="221956" y="3295865"/>
            <a:ext cx="3306600" cy="910637"/>
            <a:chOff x="221956" y="3295865"/>
            <a:chExt cx="3306600" cy="9106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14:cNvPr>
                <p14:cNvContentPartPr/>
                <p14:nvPr/>
              </p14:nvContentPartPr>
              <p14:xfrm>
                <a:off x="272356" y="3460385"/>
                <a:ext cx="152640" cy="105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F40238-8660-5BD2-2C40-CE1ABCB9B9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716" y="3451745"/>
                  <a:ext cx="17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14:cNvPr>
                <p14:cNvContentPartPr/>
                <p14:nvPr/>
              </p14:nvContentPartPr>
              <p14:xfrm>
                <a:off x="370996" y="3359225"/>
                <a:ext cx="119520" cy="385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F1F2EDD-D864-7D39-00A1-4288C76678B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1996" y="3350585"/>
                  <a:ext cx="137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14:cNvPr>
                <p14:cNvContentPartPr/>
                <p14:nvPr/>
              </p14:nvContentPartPr>
              <p14:xfrm>
                <a:off x="649996" y="3443465"/>
                <a:ext cx="31680" cy="153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9364EE-BD0A-3E74-A1D3-0D38C44CCBD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1356" y="3434825"/>
                  <a:ext cx="49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14:cNvPr>
                <p14:cNvContentPartPr/>
                <p14:nvPr/>
              </p14:nvContentPartPr>
              <p14:xfrm>
                <a:off x="571876" y="3396665"/>
                <a:ext cx="173880" cy="101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4CF09A2-A850-F96B-49F8-8B2D51FC2C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3236" y="3387665"/>
                  <a:ext cx="19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14:cNvPr>
                <p14:cNvContentPartPr/>
                <p14:nvPr/>
              </p14:nvContentPartPr>
              <p14:xfrm>
                <a:off x="769516" y="3353105"/>
                <a:ext cx="121320" cy="24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E31AC5D-651A-D7EB-982A-FE907DDDEC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0876" y="3344105"/>
                  <a:ext cx="138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14:cNvPr>
                <p14:cNvContentPartPr/>
                <p14:nvPr/>
              </p14:nvContentPartPr>
              <p14:xfrm>
                <a:off x="925036" y="3398105"/>
                <a:ext cx="91800" cy="153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CDB125-6CED-9757-62DB-833998F8AF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6396" y="3389465"/>
                  <a:ext cx="10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14:cNvPr>
                <p14:cNvContentPartPr/>
                <p14:nvPr/>
              </p14:nvContentPartPr>
              <p14:xfrm>
                <a:off x="958516" y="3379745"/>
                <a:ext cx="89280" cy="177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F0D55D4-9BE6-F8E6-F3CA-253C3BD34B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9876" y="3371105"/>
                  <a:ext cx="106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14:cNvPr>
                <p14:cNvContentPartPr/>
                <p14:nvPr/>
              </p14:nvContentPartPr>
              <p14:xfrm>
                <a:off x="1142116" y="3468305"/>
                <a:ext cx="93960" cy="74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AE2AA33-0643-A138-5B07-1B9711EED0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3476" y="3459665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14:cNvPr>
                <p14:cNvContentPartPr/>
                <p14:nvPr/>
              </p14:nvContentPartPr>
              <p14:xfrm>
                <a:off x="1360276" y="3396305"/>
                <a:ext cx="36360" cy="137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2C046D6-C862-F0CD-BD60-3611708FB43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51276" y="3387665"/>
                  <a:ext cx="54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14:cNvPr>
                <p14:cNvContentPartPr/>
                <p14:nvPr/>
              </p14:nvContentPartPr>
              <p14:xfrm>
                <a:off x="1341196" y="3357425"/>
                <a:ext cx="96120" cy="20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6B31CB-0DD7-34F5-C298-8344045DD3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32196" y="3348785"/>
                  <a:ext cx="113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14:cNvPr>
                <p14:cNvContentPartPr/>
                <p14:nvPr/>
              </p14:nvContentPartPr>
              <p14:xfrm>
                <a:off x="1432996" y="3311705"/>
                <a:ext cx="144360" cy="39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C96A19-DAC9-2905-3E47-1CECB49E8B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23996" y="3303065"/>
                  <a:ext cx="1620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14:cNvPr>
                <p14:cNvContentPartPr/>
                <p14:nvPr/>
              </p14:nvContentPartPr>
              <p14:xfrm>
                <a:off x="1726396" y="3462905"/>
                <a:ext cx="170280" cy="11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FEDAB24-3D17-80A7-865A-5C896056F8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7756" y="3454265"/>
                  <a:ext cx="187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14:cNvPr>
                <p14:cNvContentPartPr/>
                <p14:nvPr/>
              </p14:nvContentPartPr>
              <p14:xfrm>
                <a:off x="1782556" y="3512945"/>
                <a:ext cx="135000" cy="14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C56318D-CB84-FB05-DF72-DF773C695D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73916" y="3504305"/>
                  <a:ext cx="152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14:cNvPr>
                <p14:cNvContentPartPr/>
                <p14:nvPr/>
              </p14:nvContentPartPr>
              <p14:xfrm>
                <a:off x="2101516" y="3384065"/>
                <a:ext cx="21960" cy="18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96730C-A1DC-7199-AA40-864118E301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092876" y="3375065"/>
                  <a:ext cx="39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14:cNvPr>
                <p14:cNvContentPartPr/>
                <p14:nvPr/>
              </p14:nvContentPartPr>
              <p14:xfrm>
                <a:off x="2052556" y="3358865"/>
                <a:ext cx="195480" cy="109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1F905E-A5A8-5BFF-5DD6-63AF0DE879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3916" y="3350225"/>
                  <a:ext cx="21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14:cNvPr>
                <p14:cNvContentPartPr/>
                <p14:nvPr/>
              </p14:nvContentPartPr>
              <p14:xfrm>
                <a:off x="2267116" y="3324665"/>
                <a:ext cx="230760" cy="22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C15A86-4CD6-B776-9A87-1271CB26A4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58116" y="3315665"/>
                  <a:ext cx="248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14:cNvPr>
                <p14:cNvContentPartPr/>
                <p14:nvPr/>
              </p14:nvContentPartPr>
              <p14:xfrm>
                <a:off x="2427316" y="3387665"/>
                <a:ext cx="100800" cy="138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58BFE2-E394-BCED-7D7F-25584207484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18316" y="3378665"/>
                  <a:ext cx="118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14:cNvPr>
                <p14:cNvContentPartPr/>
                <p14:nvPr/>
              </p14:nvContentPartPr>
              <p14:xfrm>
                <a:off x="2568436" y="3321065"/>
                <a:ext cx="57600" cy="226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0365E0D-5A76-CFE6-127D-79138F6F3B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59796" y="3312425"/>
                  <a:ext cx="75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14:cNvPr>
                <p14:cNvContentPartPr/>
                <p14:nvPr/>
              </p14:nvContentPartPr>
              <p14:xfrm>
                <a:off x="2803516" y="3411425"/>
                <a:ext cx="10080" cy="147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037B44-2917-699F-0225-F068AB7492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94516" y="3402425"/>
                  <a:ext cx="2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14:cNvPr>
                <p14:cNvContentPartPr/>
                <p14:nvPr/>
              </p14:nvContentPartPr>
              <p14:xfrm>
                <a:off x="2751316" y="3389105"/>
                <a:ext cx="254880" cy="129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4AC748B-C208-98D7-8B57-9CAD0F0723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42316" y="3380465"/>
                  <a:ext cx="272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14:cNvPr>
                <p14:cNvContentPartPr/>
                <p14:nvPr/>
              </p14:nvContentPartPr>
              <p14:xfrm>
                <a:off x="2903596" y="3315665"/>
                <a:ext cx="195120" cy="123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E4531C1-B8DE-4D96-4AE0-7A92B4A4D21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94956" y="3306665"/>
                  <a:ext cx="212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14:cNvPr>
                <p14:cNvContentPartPr/>
                <p14:nvPr/>
              </p14:nvContentPartPr>
              <p14:xfrm>
                <a:off x="3208516" y="3295865"/>
                <a:ext cx="51120" cy="215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E094BF7-F42F-F70F-275B-2C6FD4CB50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99516" y="3286865"/>
                  <a:ext cx="68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14:cNvPr>
                <p14:cNvContentPartPr/>
                <p14:nvPr/>
              </p14:nvContentPartPr>
              <p14:xfrm>
                <a:off x="3351436" y="3331505"/>
                <a:ext cx="45720" cy="134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21BB79C-FBE0-5A3A-9686-F6A48EA2D57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42436" y="3322505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14:cNvPr>
                <p14:cNvContentPartPr/>
                <p14:nvPr/>
              </p14:nvContentPartPr>
              <p14:xfrm>
                <a:off x="3315796" y="3325025"/>
                <a:ext cx="137880" cy="18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4A5966-54BF-92D7-0003-E972BB61F82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6796" y="3316385"/>
                  <a:ext cx="155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14:cNvPr>
                <p14:cNvContentPartPr/>
                <p14:nvPr/>
              </p14:nvContentPartPr>
              <p14:xfrm>
                <a:off x="3399316" y="3323225"/>
                <a:ext cx="129240" cy="254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D8B4C08-9691-3861-9557-43B8FDB29D4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90316" y="3314225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14:cNvPr>
                <p14:cNvContentPartPr/>
                <p14:nvPr/>
              </p14:nvContentPartPr>
              <p14:xfrm>
                <a:off x="221956" y="3947302"/>
                <a:ext cx="120960" cy="231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4D552C2-66D6-344F-B37D-5A5EB56C634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13316" y="3938662"/>
                  <a:ext cx="138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14:cNvPr>
                <p14:cNvContentPartPr/>
                <p14:nvPr/>
              </p14:nvContentPartPr>
              <p14:xfrm>
                <a:off x="367756" y="3929662"/>
                <a:ext cx="105480" cy="271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44484DE-34AF-8116-7140-917C1EF11C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9116" y="3920662"/>
                  <a:ext cx="12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14:cNvPr>
                <p14:cNvContentPartPr/>
                <p14:nvPr/>
              </p14:nvContentPartPr>
              <p14:xfrm>
                <a:off x="691396" y="3963862"/>
                <a:ext cx="14400" cy="177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98563BB-30C2-414C-1FC1-E1AA5C6A319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2756" y="3954862"/>
                  <a:ext cx="32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14:cNvPr>
                <p14:cNvContentPartPr/>
                <p14:nvPr/>
              </p14:nvContentPartPr>
              <p14:xfrm>
                <a:off x="600676" y="3912022"/>
                <a:ext cx="177840" cy="11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3AA190F-FAF6-16A9-DD3F-DB0E0395E3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1676" y="3903382"/>
                  <a:ext cx="195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14:cNvPr>
                <p14:cNvContentPartPr/>
                <p14:nvPr/>
              </p14:nvContentPartPr>
              <p14:xfrm>
                <a:off x="811636" y="3905182"/>
                <a:ext cx="129240" cy="245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C48646B-6693-DA31-7018-90A5F7A801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36" y="3896542"/>
                  <a:ext cx="146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14:cNvPr>
                <p14:cNvContentPartPr/>
                <p14:nvPr/>
              </p14:nvContentPartPr>
              <p14:xfrm>
                <a:off x="993076" y="3930022"/>
                <a:ext cx="144000" cy="184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98015D-A4DB-8FCA-3916-8FEDCFFF0B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4436" y="3921022"/>
                  <a:ext cx="161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14:cNvPr>
                <p14:cNvContentPartPr/>
                <p14:nvPr/>
              </p14:nvContentPartPr>
              <p14:xfrm>
                <a:off x="1041316" y="3946582"/>
                <a:ext cx="100080" cy="145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D92CBC8-F577-E7F8-DC6A-6A97C0978E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2316" y="3937582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14:cNvPr>
                <p14:cNvContentPartPr/>
                <p14:nvPr/>
              </p14:nvContentPartPr>
              <p14:xfrm>
                <a:off x="1225996" y="3916342"/>
                <a:ext cx="32400" cy="210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B6B266-707B-EA40-8A45-23F35E7807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16996" y="3907702"/>
                  <a:ext cx="50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14:cNvPr>
                <p14:cNvContentPartPr/>
                <p14:nvPr/>
              </p14:nvContentPartPr>
              <p14:xfrm>
                <a:off x="1366396" y="3942982"/>
                <a:ext cx="31680" cy="127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D4E753-32F0-E069-1E89-130F776909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57396" y="3934342"/>
                  <a:ext cx="49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14:cNvPr>
                <p14:cNvContentPartPr/>
                <p14:nvPr/>
              </p14:nvContentPartPr>
              <p14:xfrm>
                <a:off x="1336516" y="3919222"/>
                <a:ext cx="117720" cy="19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CF90FB9-031F-3203-4EFD-1F29F4DC8F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27516" y="3910582"/>
                  <a:ext cx="135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14:cNvPr>
                <p14:cNvContentPartPr/>
                <p14:nvPr/>
              </p14:nvContentPartPr>
              <p14:xfrm>
                <a:off x="1498516" y="3862342"/>
                <a:ext cx="102240" cy="344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B3648F8-FD14-9FD7-B75A-59D8C36AA13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89516" y="3853342"/>
                  <a:ext cx="119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14:cNvPr>
                <p14:cNvContentPartPr/>
                <p14:nvPr/>
              </p14:nvContentPartPr>
              <p14:xfrm>
                <a:off x="1802356" y="3947662"/>
                <a:ext cx="133560" cy="1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830CF86-79EA-90E6-69C9-BC7FD9AC72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793356" y="3939022"/>
                  <a:ext cx="15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14:cNvPr>
                <p14:cNvContentPartPr/>
                <p14:nvPr/>
              </p14:nvContentPartPr>
              <p14:xfrm>
                <a:off x="1840876" y="3990862"/>
                <a:ext cx="103680" cy="22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FEF4EEC-6AD8-5529-F963-954FAD9EAB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32236" y="3982222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14:cNvPr>
                <p14:cNvContentPartPr/>
                <p14:nvPr/>
              </p14:nvContentPartPr>
              <p14:xfrm>
                <a:off x="1570876" y="3650302"/>
                <a:ext cx="101520" cy="140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D8E1666-CDB0-5110-8B0A-4C16842A3D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2236" y="3641662"/>
                  <a:ext cx="119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14:cNvPr>
                <p14:cNvContentPartPr/>
                <p14:nvPr/>
              </p14:nvContentPartPr>
              <p14:xfrm>
                <a:off x="1736836" y="3710422"/>
                <a:ext cx="92160" cy="63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477202D-EC30-7937-7170-A757397484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28196" y="3701422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14:cNvPr>
                <p14:cNvContentPartPr/>
                <p14:nvPr/>
              </p14:nvContentPartPr>
              <p14:xfrm>
                <a:off x="1848796" y="3671182"/>
                <a:ext cx="90000" cy="95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F19CD5-B0A0-247C-3D6B-9F57CEF497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39796" y="3662182"/>
                  <a:ext cx="107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14:cNvPr>
                <p14:cNvContentPartPr/>
                <p14:nvPr/>
              </p14:nvContentPartPr>
              <p14:xfrm>
                <a:off x="2009356" y="3729502"/>
                <a:ext cx="4320" cy="5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36324C9-1BAC-79AE-E2FD-C8B9F3EB28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0356" y="3720502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14:cNvPr>
                <p14:cNvContentPartPr/>
                <p14:nvPr/>
              </p14:nvContentPartPr>
              <p14:xfrm>
                <a:off x="1593916" y="3854062"/>
                <a:ext cx="133920" cy="932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03440BA-8410-0BFF-D753-CA63D7C6C3A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84916" y="3845422"/>
                  <a:ext cx="151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14:cNvPr>
                <p14:cNvContentPartPr/>
                <p14:nvPr/>
              </p14:nvContentPartPr>
              <p14:xfrm>
                <a:off x="1762756" y="3876022"/>
                <a:ext cx="75960" cy="59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BE9346-4C7A-386C-90C1-4D8E75ECE5C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54116" y="3867022"/>
                  <a:ext cx="93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14:cNvPr>
                <p14:cNvContentPartPr/>
                <p14:nvPr/>
              </p14:nvContentPartPr>
              <p14:xfrm>
                <a:off x="1852756" y="3805822"/>
                <a:ext cx="146880" cy="92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353F00B-1C98-CF94-B5EC-A3897278FC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43756" y="3796822"/>
                  <a:ext cx="16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14:cNvPr>
                <p14:cNvContentPartPr/>
                <p14:nvPr/>
              </p14:nvContentPartPr>
              <p14:xfrm>
                <a:off x="1934836" y="3798622"/>
                <a:ext cx="36000" cy="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F9A838C-563D-3717-0EDC-E872C1A181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926196" y="3789622"/>
                  <a:ext cx="53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14:cNvPr>
                <p14:cNvContentPartPr/>
                <p14:nvPr/>
              </p14:nvContentPartPr>
              <p14:xfrm>
                <a:off x="2020516" y="3821302"/>
                <a:ext cx="46080" cy="70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BF7BF0-5D5A-DA5F-09B7-B70B87D5FAB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11516" y="3812302"/>
                  <a:ext cx="63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14:cNvPr>
                <p14:cNvContentPartPr/>
                <p14:nvPr/>
              </p14:nvContentPartPr>
              <p14:xfrm>
                <a:off x="2084596" y="3718702"/>
                <a:ext cx="75240" cy="174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FC353B3-4886-B9CE-826A-DCC3E1CE9C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75596" y="3710062"/>
                  <a:ext cx="92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14:cNvPr>
                <p14:cNvContentPartPr/>
                <p14:nvPr/>
              </p14:nvContentPartPr>
              <p14:xfrm>
                <a:off x="2185396" y="3796822"/>
                <a:ext cx="138240" cy="56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23B5A08-0F23-3DED-E96C-2E897337E71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176756" y="3787822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14:cNvPr>
                <p14:cNvContentPartPr/>
                <p14:nvPr/>
              </p14:nvContentPartPr>
              <p14:xfrm>
                <a:off x="2277916" y="3718702"/>
                <a:ext cx="19800" cy="9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2F07FB-29A0-171B-F6E4-94131D4A579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269276" y="3709702"/>
                  <a:ext cx="37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14:cNvPr>
                <p14:cNvContentPartPr/>
                <p14:nvPr/>
              </p14:nvContentPartPr>
              <p14:xfrm>
                <a:off x="2343436" y="3704302"/>
                <a:ext cx="114120" cy="140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B991DC-BFEA-482A-1F4C-B9D429A6D7D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34436" y="3695302"/>
                  <a:ext cx="131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14:cNvPr>
                <p14:cNvContentPartPr/>
                <p14:nvPr/>
              </p14:nvContentPartPr>
              <p14:xfrm>
                <a:off x="2442076" y="3723382"/>
                <a:ext cx="46440" cy="23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8940946-5336-D529-E9E9-C19D40B41E5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33436" y="3714382"/>
                  <a:ext cx="6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14:cNvPr>
                <p14:cNvContentPartPr/>
                <p14:nvPr/>
              </p14:nvContentPartPr>
              <p14:xfrm>
                <a:off x="2510116" y="3679462"/>
                <a:ext cx="17532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EBC1E22-4C98-9A0A-9080-C498AF9EC0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01476" y="3670822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14:cNvPr>
                <p14:cNvContentPartPr/>
                <p14:nvPr/>
              </p14:nvContentPartPr>
              <p14:xfrm>
                <a:off x="2676796" y="3742822"/>
                <a:ext cx="70920" cy="83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DC2E92E-824E-789A-C78C-A3432082117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68156" y="3734182"/>
                  <a:ext cx="885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4DFB9310-DBC4-694A-B26A-5D541CF9C4F4}"/>
              </a:ext>
            </a:extLst>
          </p:cNvPr>
          <p:cNvGrpSpPr/>
          <p:nvPr/>
        </p:nvGrpSpPr>
        <p:grpSpPr>
          <a:xfrm>
            <a:off x="3090796" y="3710782"/>
            <a:ext cx="1050120" cy="325440"/>
            <a:chOff x="3090796" y="3710782"/>
            <a:chExt cx="10501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14:cNvPr>
                <p14:cNvContentPartPr/>
                <p14:nvPr/>
              </p14:nvContentPartPr>
              <p14:xfrm>
                <a:off x="3168556" y="3800062"/>
                <a:ext cx="13320" cy="131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F6D5342-EA32-396C-0415-9CFF190EE4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59916" y="3791422"/>
                  <a:ext cx="30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14:cNvPr>
                <p14:cNvContentPartPr/>
                <p14:nvPr/>
              </p14:nvContentPartPr>
              <p14:xfrm>
                <a:off x="3090796" y="3727702"/>
                <a:ext cx="216720" cy="119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A4062B-8FA6-441D-4D63-B1DBB0ADEE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81796" y="3719062"/>
                  <a:ext cx="23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14:cNvPr>
                <p14:cNvContentPartPr/>
                <p14:nvPr/>
              </p14:nvContentPartPr>
              <p14:xfrm>
                <a:off x="3366196" y="3735262"/>
                <a:ext cx="89640" cy="186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9047EB8-A067-D181-2D9E-D2466817FC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57556" y="3726262"/>
                  <a:ext cx="10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14:cNvPr>
                <p14:cNvContentPartPr/>
                <p14:nvPr/>
              </p14:nvContentPartPr>
              <p14:xfrm>
                <a:off x="3517036" y="3753262"/>
                <a:ext cx="106560" cy="154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77DB400-4E2E-66D4-912E-D735FFA1D3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8036" y="3744262"/>
                  <a:ext cx="124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14:cNvPr>
                <p14:cNvContentPartPr/>
                <p14:nvPr/>
              </p14:nvContentPartPr>
              <p14:xfrm>
                <a:off x="3555196" y="3857302"/>
                <a:ext cx="74520" cy="1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A7058C4-EEBC-AE68-DDB5-43253C4454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546196" y="384866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14:cNvPr>
                <p14:cNvContentPartPr/>
                <p14:nvPr/>
              </p14:nvContentPartPr>
              <p14:xfrm>
                <a:off x="3724756" y="3788182"/>
                <a:ext cx="117000" cy="132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7448C4B-47DD-ECFB-65E9-FEA1E28946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16116" y="3779542"/>
                  <a:ext cx="134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14:cNvPr>
                <p14:cNvContentPartPr/>
                <p14:nvPr/>
              </p14:nvContentPartPr>
              <p14:xfrm>
                <a:off x="3943276" y="3754342"/>
                <a:ext cx="24480" cy="142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11ECE7-47A2-3157-7AEC-DD3B357600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34276" y="3745342"/>
                  <a:ext cx="4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14:cNvPr>
                <p14:cNvContentPartPr/>
                <p14:nvPr/>
              </p14:nvContentPartPr>
              <p14:xfrm>
                <a:off x="3923116" y="3725902"/>
                <a:ext cx="137880" cy="192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9A57705-FACB-B4BF-EFEF-DBC7CEF5CD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14116" y="3716902"/>
                  <a:ext cx="155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14:cNvPr>
                <p14:cNvContentPartPr/>
                <p14:nvPr/>
              </p14:nvContentPartPr>
              <p14:xfrm>
                <a:off x="4068916" y="3710782"/>
                <a:ext cx="72000" cy="231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CFE9AF-EA14-B11B-C17D-986E4F86198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60276" y="3702142"/>
                  <a:ext cx="89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14:cNvPr>
                <p14:cNvContentPartPr/>
                <p14:nvPr/>
              </p14:nvContentPartPr>
              <p14:xfrm>
                <a:off x="3243436" y="3981142"/>
                <a:ext cx="843480" cy="55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5C57F48-C11D-1DDD-D6D5-E578FD25FC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34796" y="3972502"/>
                  <a:ext cx="8611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7ECE0C7-D9A3-20D7-6083-23CE44ED1C71}"/>
              </a:ext>
            </a:extLst>
          </p:cNvPr>
          <p:cNvGrpSpPr/>
          <p:nvPr/>
        </p:nvGrpSpPr>
        <p:grpSpPr>
          <a:xfrm>
            <a:off x="3454036" y="4147822"/>
            <a:ext cx="532800" cy="260640"/>
            <a:chOff x="3454036" y="4147822"/>
            <a:chExt cx="5328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14:cNvPr>
                <p14:cNvContentPartPr/>
                <p14:nvPr/>
              </p14:nvContentPartPr>
              <p14:xfrm>
                <a:off x="3547996" y="4207222"/>
                <a:ext cx="11160" cy="201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584F14F-9665-20AF-CA15-E030183C081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38996" y="4198222"/>
                  <a:ext cx="28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14:cNvPr>
                <p14:cNvContentPartPr/>
                <p14:nvPr/>
              </p14:nvContentPartPr>
              <p14:xfrm>
                <a:off x="3454036" y="4172662"/>
                <a:ext cx="183240" cy="110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E999430-E920-9298-5B7A-C4B1F023405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45036" y="4163662"/>
                  <a:ext cx="200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14:cNvPr>
                <p14:cNvContentPartPr/>
                <p14:nvPr/>
              </p14:nvContentPartPr>
              <p14:xfrm>
                <a:off x="3695956" y="4164382"/>
                <a:ext cx="148320" cy="1634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27906EF-A0E6-F5C2-3493-8B53AF63B7A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87316" y="4155742"/>
                  <a:ext cx="165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14:cNvPr>
                <p14:cNvContentPartPr/>
                <p14:nvPr/>
              </p14:nvContentPartPr>
              <p14:xfrm>
                <a:off x="3809356" y="4160782"/>
                <a:ext cx="118080" cy="192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5B92EB8-5935-9ECF-D5BF-591EB6DFB4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00716" y="4152142"/>
                  <a:ext cx="135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14:cNvPr>
                <p14:cNvContentPartPr/>
                <p14:nvPr/>
              </p14:nvContentPartPr>
              <p14:xfrm>
                <a:off x="3938956" y="4147822"/>
                <a:ext cx="47880" cy="222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9EE992F-89A6-2729-7299-A4DC5511B61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30316" y="4139182"/>
                  <a:ext cx="6552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A9546B18-0599-7F17-4CBF-F14C8326AF3C}"/>
              </a:ext>
            </a:extLst>
          </p:cNvPr>
          <p:cNvGrpSpPr/>
          <p:nvPr/>
        </p:nvGrpSpPr>
        <p:grpSpPr>
          <a:xfrm>
            <a:off x="4307956" y="3963502"/>
            <a:ext cx="131040" cy="85320"/>
            <a:chOff x="4307956" y="3963502"/>
            <a:chExt cx="13104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14:cNvPr>
                <p14:cNvContentPartPr/>
                <p14:nvPr/>
              </p14:nvContentPartPr>
              <p14:xfrm>
                <a:off x="4307956" y="3963502"/>
                <a:ext cx="131040" cy="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43A6BBB-4D19-BC8E-A2F3-601A51A5B1F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98956" y="3954862"/>
                  <a:ext cx="148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14:cNvPr>
                <p14:cNvContentPartPr/>
                <p14:nvPr/>
              </p14:nvContentPartPr>
              <p14:xfrm>
                <a:off x="4336756" y="4038022"/>
                <a:ext cx="85320" cy="1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D094B52-4DF7-4E4E-29C9-9C7233C3D5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28116" y="4029022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C1966AD-5F6E-5E63-1AD8-405C75FFA2D7}"/>
              </a:ext>
            </a:extLst>
          </p:cNvPr>
          <p:cNvGrpSpPr/>
          <p:nvPr/>
        </p:nvGrpSpPr>
        <p:grpSpPr>
          <a:xfrm>
            <a:off x="4666156" y="3730222"/>
            <a:ext cx="591480" cy="271440"/>
            <a:chOff x="4666156" y="3730222"/>
            <a:chExt cx="591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14:cNvPr>
                <p14:cNvContentPartPr/>
                <p14:nvPr/>
              </p14:nvContentPartPr>
              <p14:xfrm>
                <a:off x="4760836" y="3730222"/>
                <a:ext cx="128520" cy="138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8E9EADB-E26D-9205-EEEA-7B3EEF6F679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51836" y="3721222"/>
                  <a:ext cx="146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14:cNvPr>
                <p14:cNvContentPartPr/>
                <p14:nvPr/>
              </p14:nvContentPartPr>
              <p14:xfrm>
                <a:off x="4934356" y="3853342"/>
                <a:ext cx="16920" cy="84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B1F9925-DC36-C9A7-EA5C-70A217C07C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25356" y="3844342"/>
                  <a:ext cx="34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14:cNvPr>
                <p14:cNvContentPartPr/>
                <p14:nvPr/>
              </p14:nvContentPartPr>
              <p14:xfrm>
                <a:off x="5046316" y="3733462"/>
                <a:ext cx="99360" cy="121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3D8ECCC-2087-CA3A-0433-D99626CA55F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37676" y="3724822"/>
                  <a:ext cx="11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14:cNvPr>
                <p14:cNvContentPartPr/>
                <p14:nvPr/>
              </p14:nvContentPartPr>
              <p14:xfrm>
                <a:off x="4666156" y="3959902"/>
                <a:ext cx="591480" cy="417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FB02703-F00D-C434-8CD9-A5AEB787D56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57156" y="3951262"/>
                  <a:ext cx="609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364E9EB8-1857-BAFE-8DD9-AF40AC372E64}"/>
              </a:ext>
            </a:extLst>
          </p:cNvPr>
          <p:cNvGrpSpPr/>
          <p:nvPr/>
        </p:nvGrpSpPr>
        <p:grpSpPr>
          <a:xfrm>
            <a:off x="4749316" y="4120822"/>
            <a:ext cx="424800" cy="217800"/>
            <a:chOff x="4749316" y="4120822"/>
            <a:chExt cx="42480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14:cNvPr>
                <p14:cNvContentPartPr/>
                <p14:nvPr/>
              </p14:nvContentPartPr>
              <p14:xfrm>
                <a:off x="4749316" y="4142782"/>
                <a:ext cx="112320" cy="129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3CB1EF-CD82-2631-FBA0-4F9210F2C30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40676" y="4134142"/>
                  <a:ext cx="129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14:cNvPr>
                <p14:cNvContentPartPr/>
                <p14:nvPr/>
              </p14:nvContentPartPr>
              <p14:xfrm>
                <a:off x="4957036" y="4227742"/>
                <a:ext cx="3960" cy="110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83B8F58-EC65-6C68-08FA-0C2435C6681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48396" y="4219102"/>
                  <a:ext cx="21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14:cNvPr>
                <p14:cNvContentPartPr/>
                <p14:nvPr/>
              </p14:nvContentPartPr>
              <p14:xfrm>
                <a:off x="5054236" y="4120822"/>
                <a:ext cx="119880" cy="120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18C1D7-DA81-0CCB-05AD-D29CFC0E86D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45236" y="4112182"/>
                  <a:ext cx="137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3AC2995-1D1E-5756-B623-FFDDB4E5B0C4}"/>
              </a:ext>
            </a:extLst>
          </p:cNvPr>
          <p:cNvGrpSpPr/>
          <p:nvPr/>
        </p:nvGrpSpPr>
        <p:grpSpPr>
          <a:xfrm>
            <a:off x="5532316" y="3941902"/>
            <a:ext cx="162360" cy="91440"/>
            <a:chOff x="5532316" y="3941902"/>
            <a:chExt cx="16236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14:cNvPr>
                <p14:cNvContentPartPr/>
                <p14:nvPr/>
              </p14:nvContentPartPr>
              <p14:xfrm>
                <a:off x="5532316" y="3941902"/>
                <a:ext cx="162360" cy="2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759AE88-1EC5-5793-5CEA-91A98C9E38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523676" y="3933262"/>
                  <a:ext cx="180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14:cNvPr>
                <p14:cNvContentPartPr/>
                <p14:nvPr/>
              </p14:nvContentPartPr>
              <p14:xfrm>
                <a:off x="5533396" y="4015342"/>
                <a:ext cx="140040" cy="18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64C7B77-92FB-866D-AEA8-267B1D344EF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24756" y="4006342"/>
                  <a:ext cx="1576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0A1757BF-CB89-EAA0-7188-2BAB70C2AB98}"/>
              </a:ext>
            </a:extLst>
          </p:cNvPr>
          <p:cNvGrpSpPr/>
          <p:nvPr/>
        </p:nvGrpSpPr>
        <p:grpSpPr>
          <a:xfrm>
            <a:off x="5917156" y="3768382"/>
            <a:ext cx="465120" cy="410400"/>
            <a:chOff x="5917156" y="3768382"/>
            <a:chExt cx="4651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14:cNvPr>
                <p14:cNvContentPartPr/>
                <p14:nvPr/>
              </p14:nvContentPartPr>
              <p14:xfrm>
                <a:off x="5917156" y="3768382"/>
                <a:ext cx="125640" cy="114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C3D6AC2-E219-5F01-7148-D61CB7EB85A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908516" y="3759742"/>
                  <a:ext cx="143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14:cNvPr>
                <p14:cNvContentPartPr/>
                <p14:nvPr/>
              </p14:nvContentPartPr>
              <p14:xfrm>
                <a:off x="5945236" y="3933262"/>
                <a:ext cx="107280" cy="9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7D4D428-2C59-A48F-9704-5C3ED20474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36236" y="3924262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14:cNvPr>
                <p14:cNvContentPartPr/>
                <p14:nvPr/>
              </p14:nvContentPartPr>
              <p14:xfrm>
                <a:off x="5948836" y="3982942"/>
                <a:ext cx="83160" cy="195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4009C04-8A91-709D-F325-5A7F0B985CA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40196" y="3973942"/>
                  <a:ext cx="10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14:cNvPr>
                <p14:cNvContentPartPr/>
                <p14:nvPr/>
              </p14:nvContentPartPr>
              <p14:xfrm>
                <a:off x="6202276" y="3913102"/>
                <a:ext cx="180000" cy="12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2E532E-00FC-1265-FC05-D98D6A728E4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93276" y="3904462"/>
                  <a:ext cx="19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14:cNvPr>
                <p14:cNvContentPartPr/>
                <p14:nvPr/>
              </p14:nvContentPartPr>
              <p14:xfrm>
                <a:off x="6214516" y="3956302"/>
                <a:ext cx="142920" cy="1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6BE45A0-E916-D8C8-8CA2-6A3F55113CD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05516" y="394766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4853E08E-0571-FF16-86D3-1452829625C0}"/>
              </a:ext>
            </a:extLst>
          </p:cNvPr>
          <p:cNvGrpSpPr/>
          <p:nvPr/>
        </p:nvGrpSpPr>
        <p:grpSpPr>
          <a:xfrm>
            <a:off x="6548236" y="3743902"/>
            <a:ext cx="1001880" cy="316080"/>
            <a:chOff x="6548236" y="3743902"/>
            <a:chExt cx="10018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14:cNvPr>
                <p14:cNvContentPartPr/>
                <p14:nvPr/>
              </p14:nvContentPartPr>
              <p14:xfrm>
                <a:off x="6548236" y="3799702"/>
                <a:ext cx="107640" cy="200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678F465-D66A-FD49-8070-9F20FCEC1A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39236" y="3791062"/>
                  <a:ext cx="125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14:cNvPr>
                <p14:cNvContentPartPr/>
                <p14:nvPr/>
              </p14:nvContentPartPr>
              <p14:xfrm>
                <a:off x="6748756" y="3842542"/>
                <a:ext cx="99720" cy="1339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1F77092-E281-449C-226D-B69537736A1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40116" y="3833542"/>
                  <a:ext cx="117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14:cNvPr>
                <p14:cNvContentPartPr/>
                <p14:nvPr/>
              </p14:nvContentPartPr>
              <p14:xfrm>
                <a:off x="6930196" y="3959542"/>
                <a:ext cx="58320" cy="100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F072E8D-87FC-7353-BF12-04213E847D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21196" y="3950902"/>
                  <a:ext cx="75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14:cNvPr>
                <p14:cNvContentPartPr/>
                <p14:nvPr/>
              </p14:nvContentPartPr>
              <p14:xfrm>
                <a:off x="7083556" y="3818062"/>
                <a:ext cx="79920" cy="136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3F9A5E0-7500-2FA3-D9CA-7E85DE9A2F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74556" y="3809422"/>
                  <a:ext cx="97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14:cNvPr>
                <p14:cNvContentPartPr/>
                <p14:nvPr/>
              </p14:nvContentPartPr>
              <p14:xfrm>
                <a:off x="7027036" y="3743902"/>
                <a:ext cx="162360" cy="21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E49D0-581B-40B3-EA74-017CA190A9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18396" y="3734902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14:cNvPr>
                <p14:cNvContentPartPr/>
                <p14:nvPr/>
              </p14:nvContentPartPr>
              <p14:xfrm>
                <a:off x="7354276" y="3846502"/>
                <a:ext cx="90720" cy="1170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F84BD67-ED60-66EE-1CE6-41C53FAE12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45636" y="3837862"/>
                  <a:ext cx="108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14:cNvPr>
                <p14:cNvContentPartPr/>
                <p14:nvPr/>
              </p14:nvContentPartPr>
              <p14:xfrm>
                <a:off x="7297036" y="3752182"/>
                <a:ext cx="104400" cy="84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3C157A1-D0D5-8362-065D-7284442E6D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88036" y="3743182"/>
                  <a:ext cx="12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14:cNvPr>
                <p14:cNvContentPartPr/>
                <p14:nvPr/>
              </p14:nvContentPartPr>
              <p14:xfrm>
                <a:off x="7461556" y="3954502"/>
                <a:ext cx="88560" cy="702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9709EBA-6D51-2A69-E28F-4ED1592EDD8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52556" y="3945862"/>
                  <a:ext cx="1062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0ED27A7B-EDEB-6022-EF98-84902AC71A6E}"/>
              </a:ext>
            </a:extLst>
          </p:cNvPr>
          <p:cNvGrpSpPr/>
          <p:nvPr/>
        </p:nvGrpSpPr>
        <p:grpSpPr>
          <a:xfrm>
            <a:off x="260476" y="4701502"/>
            <a:ext cx="261000" cy="351360"/>
            <a:chOff x="260476" y="4701502"/>
            <a:chExt cx="26100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14:cNvPr>
                <p14:cNvContentPartPr/>
                <p14:nvPr/>
              </p14:nvContentPartPr>
              <p14:xfrm>
                <a:off x="260476" y="4809862"/>
                <a:ext cx="150120" cy="1497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B61D629D-A724-6595-CF96-382934B326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1476" y="4800862"/>
                  <a:ext cx="16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14:cNvPr>
                <p14:cNvContentPartPr/>
                <p14:nvPr/>
              </p14:nvContentPartPr>
              <p14:xfrm>
                <a:off x="428956" y="4701502"/>
                <a:ext cx="92520" cy="351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37F0061-529E-CEF8-0524-9AD9FB6B5E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9956" y="4692502"/>
                  <a:ext cx="1101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BF203748-1A44-029C-DDC5-E63A504675B7}"/>
              </a:ext>
            </a:extLst>
          </p:cNvPr>
          <p:cNvGrpSpPr/>
          <p:nvPr/>
        </p:nvGrpSpPr>
        <p:grpSpPr>
          <a:xfrm>
            <a:off x="614356" y="4527622"/>
            <a:ext cx="1490400" cy="500760"/>
            <a:chOff x="614356" y="4527622"/>
            <a:chExt cx="14904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14:cNvPr>
                <p14:cNvContentPartPr/>
                <p14:nvPr/>
              </p14:nvContentPartPr>
              <p14:xfrm>
                <a:off x="740356" y="4770982"/>
                <a:ext cx="21600" cy="202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406527A-DFB9-8BC4-BD8F-7A562B526F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31716" y="4762342"/>
                  <a:ext cx="39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14:cNvPr>
                <p14:cNvContentPartPr/>
                <p14:nvPr/>
              </p14:nvContentPartPr>
              <p14:xfrm>
                <a:off x="614356" y="4727062"/>
                <a:ext cx="249840" cy="131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DF1E2D0-46E0-E376-47B6-986D91F2631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5716" y="4718062"/>
                  <a:ext cx="267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14:cNvPr>
                <p14:cNvContentPartPr/>
                <p14:nvPr/>
              </p14:nvContentPartPr>
              <p14:xfrm>
                <a:off x="972556" y="4637422"/>
                <a:ext cx="143280" cy="390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51AAAB-A451-7622-7049-720FD06539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3556" y="4628422"/>
                  <a:ext cx="1609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14:cNvPr>
                <p14:cNvContentPartPr/>
                <p14:nvPr/>
              </p14:nvContentPartPr>
              <p14:xfrm>
                <a:off x="1210516" y="4674502"/>
                <a:ext cx="168120" cy="231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139611C-7267-817D-0DF2-6410B45179C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201516" y="4665502"/>
                  <a:ext cx="185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14:cNvPr>
                <p14:cNvContentPartPr/>
                <p14:nvPr/>
              </p14:nvContentPartPr>
              <p14:xfrm>
                <a:off x="1276396" y="4847662"/>
                <a:ext cx="93240" cy="7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660FDF-4F6E-D3D3-091D-431FC158F7B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67756" y="4838662"/>
                  <a:ext cx="11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14:cNvPr>
                <p14:cNvContentPartPr/>
                <p14:nvPr/>
              </p14:nvContentPartPr>
              <p14:xfrm>
                <a:off x="1515796" y="4782502"/>
                <a:ext cx="169560" cy="111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79899D8-D59F-8DC9-CEF1-88C7F7A5FD3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07156" y="4773502"/>
                  <a:ext cx="187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14:cNvPr>
                <p14:cNvContentPartPr/>
                <p14:nvPr/>
              </p14:nvContentPartPr>
              <p14:xfrm>
                <a:off x="1852756" y="4707622"/>
                <a:ext cx="15840" cy="170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EF07578-9538-0C79-EE33-466467DF9B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44116" y="4698982"/>
                  <a:ext cx="3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14:cNvPr>
                <p14:cNvContentPartPr/>
                <p14:nvPr/>
              </p14:nvContentPartPr>
              <p14:xfrm>
                <a:off x="1804516" y="4678462"/>
                <a:ext cx="145440" cy="237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E9168C1-FB09-DC05-2F3F-B114A7C725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5516" y="4669462"/>
                  <a:ext cx="163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14:cNvPr>
                <p14:cNvContentPartPr/>
                <p14:nvPr/>
              </p14:nvContentPartPr>
              <p14:xfrm>
                <a:off x="1997476" y="4616902"/>
                <a:ext cx="107280" cy="286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077611-E1A1-E958-F8F3-C59FEA7E81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88476" y="4607902"/>
                  <a:ext cx="124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14:cNvPr>
                <p14:cNvContentPartPr/>
                <p14:nvPr/>
              </p14:nvContentPartPr>
              <p14:xfrm>
                <a:off x="1272796" y="4527622"/>
                <a:ext cx="659160" cy="288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A477377-09F6-3519-37BB-B4ED4806A69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63796" y="4518982"/>
                  <a:ext cx="67680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C07E91B-A006-3481-CBB9-D0328D3ECE1A}"/>
              </a:ext>
            </a:extLst>
          </p:cNvPr>
          <p:cNvGrpSpPr/>
          <p:nvPr/>
        </p:nvGrpSpPr>
        <p:grpSpPr>
          <a:xfrm>
            <a:off x="2327596" y="4751182"/>
            <a:ext cx="170640" cy="100800"/>
            <a:chOff x="2327596" y="4751182"/>
            <a:chExt cx="17064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14:cNvPr>
                <p14:cNvContentPartPr/>
                <p14:nvPr/>
              </p14:nvContentPartPr>
              <p14:xfrm>
                <a:off x="2327596" y="4751182"/>
                <a:ext cx="170640" cy="349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95B0EF-39C6-D6DC-DB9C-02726D83213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18956" y="4742542"/>
                  <a:ext cx="18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14:cNvPr>
                <p14:cNvContentPartPr/>
                <p14:nvPr/>
              </p14:nvContentPartPr>
              <p14:xfrm>
                <a:off x="2361076" y="4835062"/>
                <a:ext cx="137160" cy="16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5EE2656-57CB-AF56-16F6-41287FCE1D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52436" y="4826422"/>
                  <a:ext cx="1548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08B9C1-7782-0950-F8B9-4CC06EA4730B}"/>
              </a:ext>
            </a:extLst>
          </p:cNvPr>
          <p:cNvGrpSpPr/>
          <p:nvPr/>
        </p:nvGrpSpPr>
        <p:grpSpPr>
          <a:xfrm>
            <a:off x="2736916" y="4698262"/>
            <a:ext cx="378360" cy="203040"/>
            <a:chOff x="2736916" y="4698262"/>
            <a:chExt cx="3783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14:cNvPr>
                <p14:cNvContentPartPr/>
                <p14:nvPr/>
              </p14:nvContentPartPr>
              <p14:xfrm>
                <a:off x="2736916" y="4698262"/>
                <a:ext cx="133920" cy="203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98BF2E7-C7E0-9A06-B778-E4ADC9FF6D0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27916" y="4689622"/>
                  <a:ext cx="151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14:cNvPr>
                <p14:cNvContentPartPr/>
                <p14:nvPr/>
              </p14:nvContentPartPr>
              <p14:xfrm>
                <a:off x="3001876" y="4789702"/>
                <a:ext cx="113400" cy="2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DB2739B-EB7D-95A7-D3DA-7E80C1011A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93236" y="4781062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B226508E-9AD3-68C8-AD1D-34CBB1A0C0FF}"/>
              </a:ext>
            </a:extLst>
          </p:cNvPr>
          <p:cNvGrpSpPr/>
          <p:nvPr/>
        </p:nvGrpSpPr>
        <p:grpSpPr>
          <a:xfrm>
            <a:off x="3280516" y="4609342"/>
            <a:ext cx="684000" cy="258120"/>
            <a:chOff x="3280516" y="4609342"/>
            <a:chExt cx="68400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14:cNvPr>
                <p14:cNvContentPartPr/>
                <p14:nvPr/>
              </p14:nvContentPartPr>
              <p14:xfrm>
                <a:off x="3385996" y="4706542"/>
                <a:ext cx="25560" cy="146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EE16094-1240-C440-6784-9E9A09C54BF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76996" y="4697902"/>
                  <a:ext cx="4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14:cNvPr>
                <p14:cNvContentPartPr/>
                <p14:nvPr/>
              </p14:nvContentPartPr>
              <p14:xfrm>
                <a:off x="3280516" y="4628062"/>
                <a:ext cx="267480" cy="128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E74119B-7370-ADD0-5B3E-E7112EB890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1516" y="4619422"/>
                  <a:ext cx="285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14:cNvPr>
                <p14:cNvContentPartPr/>
                <p14:nvPr/>
              </p14:nvContentPartPr>
              <p14:xfrm>
                <a:off x="3624316" y="4609342"/>
                <a:ext cx="114480" cy="258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C02E1FB-D2A6-A956-FC1E-B2335915CF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15676" y="4600342"/>
                  <a:ext cx="1321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14:cNvPr>
                <p14:cNvContentPartPr/>
                <p14:nvPr/>
              </p14:nvContentPartPr>
              <p14:xfrm>
                <a:off x="3821956" y="4637422"/>
                <a:ext cx="142560" cy="202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794F049-76D1-672B-3EE9-E2B86E4DC25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12956" y="4628782"/>
                  <a:ext cx="160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14:cNvPr>
                <p14:cNvContentPartPr/>
                <p14:nvPr/>
              </p14:nvContentPartPr>
              <p14:xfrm>
                <a:off x="3855436" y="4742182"/>
                <a:ext cx="95400" cy="19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16015E0-13DE-BEC0-7D8C-168D59165BC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46436" y="4733542"/>
                  <a:ext cx="11304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4BD4DC76-597C-17C0-1352-5D7A2BD26D84}"/>
              </a:ext>
            </a:extLst>
          </p:cNvPr>
          <p:cNvGrpSpPr/>
          <p:nvPr/>
        </p:nvGrpSpPr>
        <p:grpSpPr>
          <a:xfrm>
            <a:off x="4118596" y="4592062"/>
            <a:ext cx="899640" cy="293400"/>
            <a:chOff x="4118596" y="4592062"/>
            <a:chExt cx="8996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14:cNvPr>
                <p14:cNvContentPartPr/>
                <p14:nvPr/>
              </p14:nvContentPartPr>
              <p14:xfrm>
                <a:off x="4118596" y="4749022"/>
                <a:ext cx="136080" cy="11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6ECA6D1-9087-A2E2-1622-FF11BE71A13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09956" y="4740382"/>
                  <a:ext cx="153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14:cNvPr>
                <p14:cNvContentPartPr/>
                <p14:nvPr/>
              </p14:nvContentPartPr>
              <p14:xfrm>
                <a:off x="4417756" y="4648942"/>
                <a:ext cx="54360" cy="1861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40A591-F404-D872-3EA9-86DEAD34DC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09116" y="4639942"/>
                  <a:ext cx="7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14:cNvPr>
                <p14:cNvContentPartPr/>
                <p14:nvPr/>
              </p14:nvContentPartPr>
              <p14:xfrm>
                <a:off x="4367356" y="4641742"/>
                <a:ext cx="163080" cy="230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66B50E0-853F-D67F-CFB7-036FBE6EF60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58356" y="4633102"/>
                  <a:ext cx="18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14:cNvPr>
                <p14:cNvContentPartPr/>
                <p14:nvPr/>
              </p14:nvContentPartPr>
              <p14:xfrm>
                <a:off x="4581556" y="4592062"/>
                <a:ext cx="78120" cy="293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DC8768-C846-FB46-9539-C3FE26F526E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72556" y="4583422"/>
                  <a:ext cx="95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14:cNvPr>
                <p14:cNvContentPartPr/>
                <p14:nvPr/>
              </p14:nvContentPartPr>
              <p14:xfrm>
                <a:off x="4793956" y="4734982"/>
                <a:ext cx="194400" cy="219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59FB7C-47A8-44C6-97F8-59E79A2196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785316" y="4726342"/>
                  <a:ext cx="21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14:cNvPr>
                <p14:cNvContentPartPr/>
                <p14:nvPr/>
              </p14:nvContentPartPr>
              <p14:xfrm>
                <a:off x="4840396" y="4803022"/>
                <a:ext cx="177840" cy="15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D5A220B-C515-AFCE-8851-CC6742C0B4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831756" y="4794382"/>
                  <a:ext cx="1954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2EC474F5-5EA5-ED14-31F4-05682C87CB06}"/>
              </a:ext>
            </a:extLst>
          </p:cNvPr>
          <p:cNvGrpSpPr/>
          <p:nvPr/>
        </p:nvGrpSpPr>
        <p:grpSpPr>
          <a:xfrm>
            <a:off x="5222716" y="4606102"/>
            <a:ext cx="376920" cy="174960"/>
            <a:chOff x="5222716" y="4606102"/>
            <a:chExt cx="3769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14:cNvPr>
                <p14:cNvContentPartPr/>
                <p14:nvPr/>
              </p14:nvContentPartPr>
              <p14:xfrm>
                <a:off x="5222716" y="4606102"/>
                <a:ext cx="200880" cy="174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5CADD44-455C-1838-113E-E8AD39298A3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13716" y="4597102"/>
                  <a:ext cx="218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14:cNvPr>
                <p14:cNvContentPartPr/>
                <p14:nvPr/>
              </p14:nvContentPartPr>
              <p14:xfrm>
                <a:off x="5525116" y="4662262"/>
                <a:ext cx="74520" cy="13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06635E9-FEFA-C962-2868-420273A8AC1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516476" y="4653622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D5DDFB7-B603-7AE3-E116-8E150DAA0E9D}"/>
              </a:ext>
            </a:extLst>
          </p:cNvPr>
          <p:cNvGrpSpPr/>
          <p:nvPr/>
        </p:nvGrpSpPr>
        <p:grpSpPr>
          <a:xfrm>
            <a:off x="5778196" y="4517902"/>
            <a:ext cx="1363320" cy="312120"/>
            <a:chOff x="5778196" y="4517902"/>
            <a:chExt cx="136332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14:cNvPr>
                <p14:cNvContentPartPr/>
                <p14:nvPr/>
              </p14:nvContentPartPr>
              <p14:xfrm>
                <a:off x="5778196" y="4618702"/>
                <a:ext cx="130320" cy="118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1FCFC6E-8E53-8D3E-968A-805621150F5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769196" y="4609702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14:cNvPr>
                <p14:cNvContentPartPr/>
                <p14:nvPr/>
              </p14:nvContentPartPr>
              <p14:xfrm>
                <a:off x="5934796" y="4761982"/>
                <a:ext cx="11160" cy="6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F40534B-27DF-C50B-A35C-748B5BD87B6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26156" y="4752982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14:cNvPr>
                <p14:cNvContentPartPr/>
                <p14:nvPr/>
              </p14:nvContentPartPr>
              <p14:xfrm>
                <a:off x="6020116" y="4609702"/>
                <a:ext cx="325440" cy="152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5F65D5-A66F-C769-9ABB-C7CA5ADC5C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011116" y="4601062"/>
                  <a:ext cx="343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14:cNvPr>
                <p14:cNvContentPartPr/>
                <p14:nvPr/>
              </p14:nvContentPartPr>
              <p14:xfrm>
                <a:off x="6205156" y="4713382"/>
                <a:ext cx="151920" cy="35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9CE700-0927-A545-77DB-5F2F76C4D33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196516" y="4704382"/>
                  <a:ext cx="16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14:cNvPr>
                <p14:cNvContentPartPr/>
                <p14:nvPr/>
              </p14:nvContentPartPr>
              <p14:xfrm>
                <a:off x="6505396" y="4590982"/>
                <a:ext cx="160200" cy="1328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32228E0-0FC8-1470-78E8-8AE3BAC6297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6756" y="4581982"/>
                  <a:ext cx="177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14:cNvPr>
                <p14:cNvContentPartPr/>
                <p14:nvPr/>
              </p14:nvContentPartPr>
              <p14:xfrm>
                <a:off x="6699076" y="4725622"/>
                <a:ext cx="18000" cy="72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40A9D2F-ADB4-876D-BC7F-D8DBC5B09E9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90076" y="4716982"/>
                  <a:ext cx="35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14:cNvPr>
                <p14:cNvContentPartPr/>
                <p14:nvPr/>
              </p14:nvContentPartPr>
              <p14:xfrm>
                <a:off x="6786556" y="4517902"/>
                <a:ext cx="155160" cy="260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39D5D84-8AA3-CE13-CD0C-C6212F4777A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77916" y="4508902"/>
                  <a:ext cx="172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14:cNvPr>
                <p14:cNvContentPartPr/>
                <p14:nvPr/>
              </p14:nvContentPartPr>
              <p14:xfrm>
                <a:off x="7026676" y="4595302"/>
                <a:ext cx="114840" cy="1047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648F57B-F77A-F1F7-39A9-DCAB0D322F2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017676" y="458630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F450C40-377A-C071-E165-B0F324C9E5B2}"/>
              </a:ext>
            </a:extLst>
          </p:cNvPr>
          <p:cNvGrpSpPr/>
          <p:nvPr/>
        </p:nvGrpSpPr>
        <p:grpSpPr>
          <a:xfrm>
            <a:off x="7336996" y="4442302"/>
            <a:ext cx="752400" cy="266760"/>
            <a:chOff x="7336996" y="4442302"/>
            <a:chExt cx="7524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14:cNvPr>
                <p14:cNvContentPartPr/>
                <p14:nvPr/>
              </p14:nvContentPartPr>
              <p14:xfrm>
                <a:off x="7336996" y="4484062"/>
                <a:ext cx="1807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A5595C7-C7B2-10A5-E383-051F076D29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28356" y="4475422"/>
                  <a:ext cx="198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14:cNvPr>
                <p14:cNvContentPartPr/>
                <p14:nvPr/>
              </p14:nvContentPartPr>
              <p14:xfrm>
                <a:off x="7570276" y="4515742"/>
                <a:ext cx="205200" cy="141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00BF293-EC10-AF7C-A4AA-160DF633DB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61636" y="4506742"/>
                  <a:ext cx="222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14:cNvPr>
                <p14:cNvContentPartPr/>
                <p14:nvPr/>
              </p14:nvContentPartPr>
              <p14:xfrm>
                <a:off x="7880596" y="4511062"/>
                <a:ext cx="135720" cy="167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D37FCB0-31F0-40D1-352E-9AE308EE330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71956" y="4502422"/>
                  <a:ext cx="153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14:cNvPr>
                <p14:cNvContentPartPr/>
                <p14:nvPr/>
              </p14:nvContentPartPr>
              <p14:xfrm>
                <a:off x="7834516" y="4442302"/>
                <a:ext cx="105480" cy="97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11D0C1-091B-9FCD-12A9-A157A2FFCF5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25516" y="4433662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14:cNvPr>
                <p14:cNvContentPartPr/>
                <p14:nvPr/>
              </p14:nvContentPartPr>
              <p14:xfrm>
                <a:off x="7997596" y="4617982"/>
                <a:ext cx="91800" cy="89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BD8E72-493A-5B9E-165F-47FEC329E8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88596" y="4609342"/>
                  <a:ext cx="1094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63990548-4177-C683-E7BD-EDE1B5FDB279}"/>
              </a:ext>
            </a:extLst>
          </p:cNvPr>
          <p:cNvGrpSpPr/>
          <p:nvPr/>
        </p:nvGrpSpPr>
        <p:grpSpPr>
          <a:xfrm>
            <a:off x="268036" y="5390182"/>
            <a:ext cx="275760" cy="334800"/>
            <a:chOff x="268036" y="5390182"/>
            <a:chExt cx="27576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14:cNvPr>
                <p14:cNvContentPartPr/>
                <p14:nvPr/>
              </p14:nvContentPartPr>
              <p14:xfrm>
                <a:off x="268036" y="5479102"/>
                <a:ext cx="166680" cy="215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DCFB410-0D41-D4BC-2BB6-81BB56CEE7E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9036" y="5470462"/>
                  <a:ext cx="184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14:cNvPr>
                <p14:cNvContentPartPr/>
                <p14:nvPr/>
              </p14:nvContentPartPr>
              <p14:xfrm>
                <a:off x="500596" y="5390182"/>
                <a:ext cx="43200" cy="3348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89CE9E-BCEE-D1A9-7FDC-ABA9D59918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1596" y="5381542"/>
                  <a:ext cx="608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E4F6AAC-CD2E-3720-F2DC-459368902C9F}"/>
              </a:ext>
            </a:extLst>
          </p:cNvPr>
          <p:cNvGrpSpPr/>
          <p:nvPr/>
        </p:nvGrpSpPr>
        <p:grpSpPr>
          <a:xfrm>
            <a:off x="721276" y="5298742"/>
            <a:ext cx="1058400" cy="329760"/>
            <a:chOff x="721276" y="5298742"/>
            <a:chExt cx="10584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14:cNvPr>
                <p14:cNvContentPartPr/>
                <p14:nvPr/>
              </p14:nvContentPartPr>
              <p14:xfrm>
                <a:off x="804436" y="5386582"/>
                <a:ext cx="26640" cy="226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148A23C-B3AA-772A-C9E4-ABD34077A42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36" y="5377582"/>
                  <a:ext cx="44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14:cNvPr>
                <p14:cNvContentPartPr/>
                <p14:nvPr/>
              </p14:nvContentPartPr>
              <p14:xfrm>
                <a:off x="721276" y="5335462"/>
                <a:ext cx="207720" cy="175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A53257D-C502-6556-7E54-D0304230034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2636" y="5326822"/>
                  <a:ext cx="22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14:cNvPr>
                <p14:cNvContentPartPr/>
                <p14:nvPr/>
              </p14:nvContentPartPr>
              <p14:xfrm>
                <a:off x="996316" y="5319982"/>
                <a:ext cx="106200" cy="308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D1A4704-FF1F-81DF-2451-36ED57BE67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7676" y="5310982"/>
                  <a:ext cx="123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14:cNvPr>
                <p14:cNvContentPartPr/>
                <p14:nvPr/>
              </p14:nvContentPartPr>
              <p14:xfrm>
                <a:off x="1220956" y="5344822"/>
                <a:ext cx="159840" cy="24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9273AE2-AE5D-5BA4-F67E-D1B79A8201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11956" y="5336182"/>
                  <a:ext cx="1774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14:cNvPr>
                <p14:cNvContentPartPr/>
                <p14:nvPr/>
              </p14:nvContentPartPr>
              <p14:xfrm>
                <a:off x="1298716" y="5377942"/>
                <a:ext cx="81360" cy="191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431A9D1-9DFF-16D3-AAA6-39A3D85C9AA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90076" y="5369302"/>
                  <a:ext cx="99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14:cNvPr>
                <p14:cNvContentPartPr/>
                <p14:nvPr/>
              </p14:nvContentPartPr>
              <p14:xfrm>
                <a:off x="1484836" y="5298742"/>
                <a:ext cx="136080" cy="25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C71851C-F27C-FF3A-2546-0D1F838517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5836" y="5290102"/>
                  <a:ext cx="153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14:cNvPr>
                <p14:cNvContentPartPr/>
                <p14:nvPr/>
              </p14:nvContentPartPr>
              <p14:xfrm>
                <a:off x="1761676" y="5361022"/>
                <a:ext cx="18000" cy="177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B08837-9862-7399-DED9-758C9A66A6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752676" y="535202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14:cNvPr>
              <p14:cNvContentPartPr/>
              <p14:nvPr/>
            </p14:nvContentPartPr>
            <p14:xfrm>
              <a:off x="1663036" y="5335102"/>
              <a:ext cx="193320" cy="2516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1D62AB28-33DC-A47D-A380-055564C5162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654036" y="5326102"/>
                <a:ext cx="2109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14:cNvPr>
              <p14:cNvContentPartPr/>
              <p14:nvPr/>
            </p14:nvContentPartPr>
            <p14:xfrm>
              <a:off x="1881916" y="5307382"/>
              <a:ext cx="96120" cy="3492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11DA9A48-A69F-7EA6-99C9-817DA9EC3C2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872916" y="5298382"/>
                <a:ext cx="1137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14:cNvPr>
              <p14:cNvContentPartPr/>
              <p14:nvPr/>
            </p14:nvContentPartPr>
            <p14:xfrm>
              <a:off x="2298796" y="5387302"/>
              <a:ext cx="207360" cy="252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6D105376-D61F-463A-78BE-75953A30311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289796" y="5378302"/>
                <a:ext cx="225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14:cNvPr>
              <p14:cNvContentPartPr/>
              <p14:nvPr/>
            </p14:nvContentPartPr>
            <p14:xfrm>
              <a:off x="2356036" y="5445622"/>
              <a:ext cx="146520" cy="2772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53832865-C261-FB71-B348-5AC662266D41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347036" y="5436622"/>
                <a:ext cx="164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14:cNvPr>
              <p14:cNvContentPartPr/>
              <p14:nvPr/>
            </p14:nvContentPartPr>
            <p14:xfrm>
              <a:off x="2761396" y="5298742"/>
              <a:ext cx="16560" cy="248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6099C35F-0F9F-2819-0CF8-4D9AA1C74E2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752756" y="5290102"/>
                <a:ext cx="34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14:cNvPr>
              <p14:cNvContentPartPr/>
              <p14:nvPr/>
            </p14:nvContentPartPr>
            <p14:xfrm>
              <a:off x="2679676" y="5258782"/>
              <a:ext cx="201240" cy="1137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0BE81839-06AD-2F34-6B3E-465ADC1B2EEF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670676" y="5249782"/>
                <a:ext cx="218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14:cNvPr>
              <p14:cNvContentPartPr/>
              <p14:nvPr/>
            </p14:nvContentPartPr>
            <p14:xfrm>
              <a:off x="2969836" y="5220982"/>
              <a:ext cx="110880" cy="2826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1699A33-2650-2F3D-99A6-6B6E887CDD9D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960836" y="5212342"/>
                <a:ext cx="128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14:cNvPr>
              <p14:cNvContentPartPr/>
              <p14:nvPr/>
            </p14:nvContentPartPr>
            <p14:xfrm>
              <a:off x="3178996" y="5305222"/>
              <a:ext cx="25200" cy="146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FD554ACD-581E-8202-94D9-DD658EF5C3C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169996" y="5296222"/>
                <a:ext cx="42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14:cNvPr>
              <p14:cNvContentPartPr/>
              <p14:nvPr/>
            </p14:nvContentPartPr>
            <p14:xfrm>
              <a:off x="3133636" y="5272822"/>
              <a:ext cx="134280" cy="25344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22716E7-753C-76AA-DB59-C50C35CDD15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124636" y="5263822"/>
                <a:ext cx="1519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14:cNvPr>
              <p14:cNvContentPartPr/>
              <p14:nvPr/>
            </p14:nvContentPartPr>
            <p14:xfrm>
              <a:off x="3330556" y="5235382"/>
              <a:ext cx="78120" cy="28620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C8EA43AB-7ADE-866E-F9B1-61E88AAEEE0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321916" y="5226742"/>
                <a:ext cx="957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14:cNvPr>
              <p14:cNvContentPartPr/>
              <p14:nvPr/>
            </p14:nvContentPartPr>
            <p14:xfrm>
              <a:off x="3528916" y="5359942"/>
              <a:ext cx="110880" cy="7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0B9D53EA-F025-5FBA-C28C-1B214F56BF7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519916" y="5350942"/>
                <a:ext cx="128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14:cNvPr>
              <p14:cNvContentPartPr/>
              <p14:nvPr/>
            </p14:nvContentPartPr>
            <p14:xfrm>
              <a:off x="3890356" y="5250502"/>
              <a:ext cx="7200" cy="1792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E10838C-A0AC-724B-9F2A-44BF0F0C128A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881716" y="5241502"/>
                <a:ext cx="248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14:cNvPr>
              <p14:cNvContentPartPr/>
              <p14:nvPr/>
            </p14:nvContentPartPr>
            <p14:xfrm>
              <a:off x="3786676" y="5169502"/>
              <a:ext cx="201600" cy="15048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49E5B43E-8453-F0E6-DDD2-80164841AEAA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777676" y="5160502"/>
                <a:ext cx="219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14:cNvPr>
              <p14:cNvContentPartPr/>
              <p14:nvPr/>
            </p14:nvContentPartPr>
            <p14:xfrm>
              <a:off x="4071076" y="5147542"/>
              <a:ext cx="77760" cy="280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9184F127-3027-E072-BA55-431E5A13C466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062436" y="5138902"/>
                <a:ext cx="9540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93ACC981-7AA5-FCD3-F9CE-5C70FFC61E25}"/>
              </a:ext>
            </a:extLst>
          </p:cNvPr>
          <p:cNvGrpSpPr/>
          <p:nvPr/>
        </p:nvGrpSpPr>
        <p:grpSpPr>
          <a:xfrm>
            <a:off x="4301476" y="5164462"/>
            <a:ext cx="1720800" cy="305640"/>
            <a:chOff x="4301476" y="5164462"/>
            <a:chExt cx="17208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14:cNvPr>
                <p14:cNvContentPartPr/>
                <p14:nvPr/>
              </p14:nvContentPartPr>
              <p14:xfrm>
                <a:off x="4301476" y="5198662"/>
                <a:ext cx="63720" cy="154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287B161-3BC6-A33D-A354-8F9834315D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292836" y="5190022"/>
                  <a:ext cx="81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14:cNvPr>
                <p14:cNvContentPartPr/>
                <p14:nvPr/>
              </p14:nvContentPartPr>
              <p14:xfrm>
                <a:off x="4373476" y="5178142"/>
                <a:ext cx="31680" cy="168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71C9700-ADCF-0730-4C00-C0D0F1DFEE8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64836" y="5169502"/>
                  <a:ext cx="4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14:cNvPr>
                <p14:cNvContentPartPr/>
                <p14:nvPr/>
              </p14:nvContentPartPr>
              <p14:xfrm>
                <a:off x="4343956" y="5277862"/>
                <a:ext cx="275400" cy="93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5C76FE1-043C-F397-0E7C-366280CBABD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35316" y="5269222"/>
                  <a:ext cx="293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14:cNvPr>
                <p14:cNvContentPartPr/>
                <p14:nvPr/>
              </p14:nvContentPartPr>
              <p14:xfrm>
                <a:off x="4800076" y="5217382"/>
                <a:ext cx="7200" cy="143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C31CC6B1-FB2B-7002-E213-B0EF39A69F7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791436" y="5208742"/>
                  <a:ext cx="24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14:cNvPr>
                <p14:cNvContentPartPr/>
                <p14:nvPr/>
              </p14:nvContentPartPr>
              <p14:xfrm>
                <a:off x="4729516" y="5176342"/>
                <a:ext cx="144360" cy="2332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4369827-0E19-A1CF-5AF9-FA81C270CED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720516" y="5167702"/>
                  <a:ext cx="16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14:cNvPr>
                <p14:cNvContentPartPr/>
                <p14:nvPr/>
              </p14:nvContentPartPr>
              <p14:xfrm>
                <a:off x="4901956" y="5164462"/>
                <a:ext cx="91080" cy="2685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4472BE-10E9-01A6-DB37-0561E8E991B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92956" y="5155462"/>
                  <a:ext cx="108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14:cNvPr>
                <p14:cNvContentPartPr/>
                <p14:nvPr/>
              </p14:nvContentPartPr>
              <p14:xfrm>
                <a:off x="5085556" y="5288662"/>
                <a:ext cx="206280" cy="9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EC57DC7-90D8-E8EA-880D-DACF6750C34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76556" y="5280022"/>
                  <a:ext cx="22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14:cNvPr>
                <p14:cNvContentPartPr/>
                <p14:nvPr/>
              </p14:nvContentPartPr>
              <p14:xfrm>
                <a:off x="5137036" y="5325742"/>
                <a:ext cx="111960" cy="15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F25F4FC-AD90-A6AC-3603-C9C71CFAD4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28396" y="5317102"/>
                  <a:ext cx="12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14:cNvPr>
                <p14:cNvContentPartPr/>
                <p14:nvPr/>
              </p14:nvContentPartPr>
              <p14:xfrm>
                <a:off x="5443396" y="5217022"/>
                <a:ext cx="156240" cy="153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638DD78-3B36-439C-FD4E-EE61BE005D9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34756" y="5208022"/>
                  <a:ext cx="17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14:cNvPr>
                <p14:cNvContentPartPr/>
                <p14:nvPr/>
              </p14:nvContentPartPr>
              <p14:xfrm>
                <a:off x="5671276" y="5371822"/>
                <a:ext cx="18000" cy="98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F14B832-A2D7-E44C-0719-1FEB2B6273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62276" y="5362822"/>
                  <a:ext cx="35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14:cNvPr>
                <p14:cNvContentPartPr/>
                <p14:nvPr/>
              </p14:nvContentPartPr>
              <p14:xfrm>
                <a:off x="5750476" y="5172742"/>
                <a:ext cx="147960" cy="1976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ADA032F-1C7E-12CD-1FA9-D97E1249066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41836" y="5164102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14:cNvPr>
                <p14:cNvContentPartPr/>
                <p14:nvPr/>
              </p14:nvContentPartPr>
              <p14:xfrm>
                <a:off x="5963596" y="5271022"/>
                <a:ext cx="58680" cy="10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E1EEEE4-A083-88A9-00B5-7E37D48B61E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54956" y="5262382"/>
                  <a:ext cx="76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A394FB0D-567D-9B31-4540-3BFD92064D72}"/>
              </a:ext>
            </a:extLst>
          </p:cNvPr>
          <p:cNvGrpSpPr/>
          <p:nvPr/>
        </p:nvGrpSpPr>
        <p:grpSpPr>
          <a:xfrm>
            <a:off x="6186436" y="5023342"/>
            <a:ext cx="2343600" cy="441360"/>
            <a:chOff x="6186436" y="5023342"/>
            <a:chExt cx="23436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14:cNvPr>
                <p14:cNvContentPartPr/>
                <p14:nvPr/>
              </p14:nvContentPartPr>
              <p14:xfrm>
                <a:off x="6186436" y="5206222"/>
                <a:ext cx="169200" cy="144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8B2A4B-0B08-0954-DBC9-8038C6F15BC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177436" y="5197222"/>
                  <a:ext cx="186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14:cNvPr>
                <p14:cNvContentPartPr/>
                <p14:nvPr/>
              </p14:nvContentPartPr>
              <p14:xfrm>
                <a:off x="6408916" y="5346622"/>
                <a:ext cx="14400" cy="94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443D562-2A10-0EA0-3CC7-F9FCA46C1AF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00276" y="5337622"/>
                  <a:ext cx="3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14:cNvPr>
                <p14:cNvContentPartPr/>
                <p14:nvPr/>
              </p14:nvContentPartPr>
              <p14:xfrm>
                <a:off x="6501076" y="5161942"/>
                <a:ext cx="109080" cy="1803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F57AEF-D833-7747-E2A1-F9AB368C33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492076" y="5153302"/>
                  <a:ext cx="126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14:cNvPr>
                <p14:cNvContentPartPr/>
                <p14:nvPr/>
              </p14:nvContentPartPr>
              <p14:xfrm>
                <a:off x="6751276" y="5229982"/>
                <a:ext cx="167400" cy="13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FB22AE7-359F-AEBC-BC1F-C67A8B85590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742276" y="5220982"/>
                  <a:ext cx="18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14:cNvPr>
                <p14:cNvContentPartPr/>
                <p14:nvPr/>
              </p14:nvContentPartPr>
              <p14:xfrm>
                <a:off x="6813916" y="5293342"/>
                <a:ext cx="135000" cy="54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904B4B6-A1F7-4A49-2BC3-5936467FB61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05276" y="5284342"/>
                  <a:ext cx="152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14:cNvPr>
                <p14:cNvContentPartPr/>
                <p14:nvPr/>
              </p14:nvContentPartPr>
              <p14:xfrm>
                <a:off x="7090036" y="5215942"/>
                <a:ext cx="155520" cy="126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7589427-5020-5616-9C6E-9B1848C4E1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081396" y="5206942"/>
                  <a:ext cx="17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14:cNvPr>
                <p14:cNvContentPartPr/>
                <p14:nvPr/>
              </p14:nvContentPartPr>
              <p14:xfrm>
                <a:off x="7288396" y="5356342"/>
                <a:ext cx="7200" cy="108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C2BB495-2163-30B2-A289-4CA5CBA46E9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279396" y="5347342"/>
                  <a:ext cx="2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14:cNvPr>
                <p14:cNvContentPartPr/>
                <p14:nvPr/>
              </p14:nvContentPartPr>
              <p14:xfrm>
                <a:off x="7354996" y="5169502"/>
                <a:ext cx="341280" cy="1702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D279E91-A9F1-740A-09AE-A823325EAC0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346356" y="5160862"/>
                  <a:ext cx="358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14:cNvPr>
                <p14:cNvContentPartPr/>
                <p14:nvPr/>
              </p14:nvContentPartPr>
              <p14:xfrm>
                <a:off x="7593676" y="5300182"/>
                <a:ext cx="107640" cy="5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79BEC33-EEA0-DD76-CD9C-AB6B949F761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585036" y="5291182"/>
                  <a:ext cx="12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14:cNvPr>
                <p14:cNvContentPartPr/>
                <p14:nvPr/>
              </p14:nvContentPartPr>
              <p14:xfrm>
                <a:off x="7841356" y="5105062"/>
                <a:ext cx="200880" cy="2275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6C6BBAD-4B09-5950-9BA6-71E83A95835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832716" y="5096062"/>
                  <a:ext cx="218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14:cNvPr>
                <p14:cNvContentPartPr/>
                <p14:nvPr/>
              </p14:nvContentPartPr>
              <p14:xfrm>
                <a:off x="8101276" y="5116222"/>
                <a:ext cx="113760" cy="1771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E5ED84-7CA2-AC7C-5033-1B0DB8ABC5B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92276" y="5107582"/>
                  <a:ext cx="13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14:cNvPr>
                <p14:cNvContentPartPr/>
                <p14:nvPr/>
              </p14:nvContentPartPr>
              <p14:xfrm>
                <a:off x="8351116" y="5109742"/>
                <a:ext cx="111960" cy="167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FE73F9-57F3-4037-1DAF-CFBEF63060A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342476" y="5100742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14:cNvPr>
                <p14:cNvContentPartPr/>
                <p14:nvPr/>
              </p14:nvContentPartPr>
              <p14:xfrm>
                <a:off x="8293876" y="5023342"/>
                <a:ext cx="99720" cy="94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DCE4273-75FC-78EC-C053-86FC6CB87C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85236" y="5014702"/>
                  <a:ext cx="117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14:cNvPr>
                <p14:cNvContentPartPr/>
                <p14:nvPr/>
              </p14:nvContentPartPr>
              <p14:xfrm>
                <a:off x="8424916" y="5215942"/>
                <a:ext cx="105120" cy="83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077A9B3-E5E0-46E4-37DA-B362740DCFF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16276" y="5207302"/>
                  <a:ext cx="122760" cy="10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73200" imgH="203200" progId="Equation.3">
                  <p:embed/>
                </p:oleObj>
              </mc:Choice>
              <mc:Fallback>
                <p:oleObj name="Formel" r:id="rId2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705AB145-2F6E-61E9-23A1-304339744F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14:cNvPr>
              <p14:cNvContentPartPr/>
              <p14:nvPr/>
            </p14:nvContentPartPr>
            <p14:xfrm>
              <a:off x="5518276" y="645022"/>
              <a:ext cx="3281400" cy="72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4BF7923-EB92-B0DF-069B-5D384ACF0C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9636" y="636382"/>
                <a:ext cx="32990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14:cNvPr>
              <p14:cNvContentPartPr/>
              <p14:nvPr/>
            </p14:nvContentPartPr>
            <p14:xfrm>
              <a:off x="2643676" y="2415142"/>
              <a:ext cx="2418120" cy="124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BC7D13-5D78-62CE-2BBD-9AE12935F1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5036" y="2406502"/>
                <a:ext cx="24357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14:cNvPr>
              <p14:cNvContentPartPr/>
              <p14:nvPr/>
            </p14:nvContentPartPr>
            <p14:xfrm>
              <a:off x="4634836" y="4686382"/>
              <a:ext cx="1053000" cy="827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D367585-4F38-9E2E-BDA1-17864D94F6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26196" y="4677742"/>
                <a:ext cx="1070640" cy="8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14:cNvPr>
              <p14:cNvContentPartPr/>
              <p14:nvPr/>
            </p14:nvContentPartPr>
            <p14:xfrm>
              <a:off x="6113356" y="4440142"/>
              <a:ext cx="1826640" cy="127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A961703-E615-D024-C381-498F852D16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4716" y="4431142"/>
                <a:ext cx="1844280" cy="12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14:cNvPr>
              <p14:cNvContentPartPr/>
              <p14:nvPr/>
            </p14:nvContentPartPr>
            <p14:xfrm>
              <a:off x="3694156" y="4117582"/>
              <a:ext cx="4578840" cy="2000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35EA5C5-C044-4239-3FB5-659C0F7647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85516" y="4108582"/>
                <a:ext cx="4596480" cy="20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EB46F01-5BF5-0472-1AE9-47F1BE56A31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14:cNvPr>
              <p14:cNvContentPartPr/>
              <p14:nvPr/>
            </p14:nvContentPartPr>
            <p14:xfrm>
              <a:off x="2114836" y="1777942"/>
              <a:ext cx="901080" cy="651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570FEBE-F189-326C-4C8F-D29176F6A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5836" y="1769302"/>
                <a:ext cx="91872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14:cNvPr>
              <p14:cNvContentPartPr/>
              <p14:nvPr/>
            </p14:nvContentPartPr>
            <p14:xfrm>
              <a:off x="2394196" y="2276902"/>
              <a:ext cx="137520" cy="478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85C37DD-7F74-B542-D155-1E10D2CAED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5556" y="2267902"/>
                <a:ext cx="1551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14:cNvPr>
              <p14:cNvContentPartPr/>
              <p14:nvPr/>
            </p14:nvContentPartPr>
            <p14:xfrm>
              <a:off x="3032836" y="2160982"/>
              <a:ext cx="2111760" cy="1288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8D6308FE-4DEB-0E99-789C-53616C0765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196" y="2151982"/>
                <a:ext cx="2129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14:cNvPr>
              <p14:cNvContentPartPr/>
              <p14:nvPr/>
            </p14:nvContentPartPr>
            <p14:xfrm>
              <a:off x="92716" y="6317902"/>
              <a:ext cx="158400" cy="4608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CC9880E-7B6C-DA64-91A2-26860F6F75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16" y="6309262"/>
                <a:ext cx="1760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14:cNvPr>
              <p14:cNvContentPartPr/>
              <p14:nvPr/>
            </p14:nvContentPartPr>
            <p14:xfrm>
              <a:off x="634516" y="4795822"/>
              <a:ext cx="1073520" cy="53244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A990D842-885A-6BE7-E8C5-2966BEB4EC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876" y="4786822"/>
                <a:ext cx="1091160" cy="55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9D248E29-9BED-334D-7641-C13CEDCA0017}"/>
              </a:ext>
            </a:extLst>
          </p:cNvPr>
          <p:cNvGrpSpPr/>
          <p:nvPr/>
        </p:nvGrpSpPr>
        <p:grpSpPr>
          <a:xfrm>
            <a:off x="55636" y="49647"/>
            <a:ext cx="11836080" cy="6809335"/>
            <a:chOff x="55636" y="49647"/>
            <a:chExt cx="11836080" cy="68093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14:cNvPr>
                <p14:cNvContentPartPr/>
                <p14:nvPr/>
              </p14:nvContentPartPr>
              <p14:xfrm>
                <a:off x="2550436" y="728542"/>
                <a:ext cx="1518480" cy="1110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0F293D8-3B56-6973-9E93-5ABF76CF58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1796" y="719902"/>
                  <a:ext cx="1536120" cy="11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14:cNvPr>
                <p14:cNvContentPartPr/>
                <p14:nvPr/>
              </p14:nvContentPartPr>
              <p14:xfrm>
                <a:off x="4143076" y="702622"/>
                <a:ext cx="313920" cy="194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703E404-6CAD-BD63-D69A-61830ACBF6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4436" y="693982"/>
                  <a:ext cx="331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14:cNvPr>
                <p14:cNvContentPartPr/>
                <p14:nvPr/>
              </p14:nvContentPartPr>
              <p14:xfrm>
                <a:off x="4838236" y="737182"/>
                <a:ext cx="18000" cy="177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24C2895-9152-C892-737B-09009CEC93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9596" y="728542"/>
                  <a:ext cx="35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14:cNvPr>
                <p14:cNvContentPartPr/>
                <p14:nvPr/>
              </p14:nvContentPartPr>
              <p14:xfrm>
                <a:off x="4747516" y="696862"/>
                <a:ext cx="213840" cy="8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52124C8-57E5-EFCE-2C65-8BFDA66E48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38516" y="687862"/>
                  <a:ext cx="231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14:cNvPr>
                <p14:cNvContentPartPr/>
                <p14:nvPr/>
              </p14:nvContentPartPr>
              <p14:xfrm>
                <a:off x="4782796" y="737542"/>
                <a:ext cx="123120" cy="211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D1790D-30A4-F8CA-4E34-09838AFDBE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73796" y="728902"/>
                  <a:ext cx="140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14:cNvPr>
                <p14:cNvContentPartPr/>
                <p14:nvPr/>
              </p14:nvContentPartPr>
              <p14:xfrm>
                <a:off x="5234236" y="719182"/>
                <a:ext cx="125640" cy="200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79EC52-B9DE-8086-FD80-28EB2FD0C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25236" y="710542"/>
                  <a:ext cx="14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14:cNvPr>
                <p14:cNvContentPartPr/>
                <p14:nvPr/>
              </p14:nvContentPartPr>
              <p14:xfrm>
                <a:off x="5292916" y="723862"/>
                <a:ext cx="126720" cy="16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21219C-B837-36EC-7733-0E37F042CB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4276" y="715222"/>
                  <a:ext cx="14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14:cNvPr>
                <p14:cNvContentPartPr/>
                <p14:nvPr/>
              </p14:nvContentPartPr>
              <p14:xfrm>
                <a:off x="5528356" y="755542"/>
                <a:ext cx="15876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7039A7-F5F4-F7BB-111E-9495C0F50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19356" y="746542"/>
                  <a:ext cx="17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14:cNvPr>
                <p14:cNvContentPartPr/>
                <p14:nvPr/>
              </p14:nvContentPartPr>
              <p14:xfrm>
                <a:off x="5876836" y="724582"/>
                <a:ext cx="82800" cy="11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16F99B-1B4A-F416-F2AC-7BE578E8F2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68196" y="715582"/>
                  <a:ext cx="100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14:cNvPr>
                <p14:cNvContentPartPr/>
                <p14:nvPr/>
              </p14:nvContentPartPr>
              <p14:xfrm>
                <a:off x="6409636" y="746182"/>
                <a:ext cx="235800" cy="9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D71D79F-B87C-45BF-1984-5545003CEA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00636" y="737182"/>
                  <a:ext cx="253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14:cNvPr>
                <p14:cNvContentPartPr/>
                <p14:nvPr/>
              </p14:nvContentPartPr>
              <p14:xfrm>
                <a:off x="6718516" y="705862"/>
                <a:ext cx="144720" cy="79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B6A0746-26A8-5344-83E6-95EBEE5AFA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9876" y="696862"/>
                  <a:ext cx="162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14:cNvPr>
                <p14:cNvContentPartPr/>
                <p14:nvPr/>
              </p14:nvContentPartPr>
              <p14:xfrm>
                <a:off x="7213156" y="628462"/>
                <a:ext cx="125640" cy="161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166747C-01B2-AE18-040D-ABBB20C0731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4516" y="619822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14:cNvPr>
                <p14:cNvContentPartPr/>
                <p14:nvPr/>
              </p14:nvContentPartPr>
              <p14:xfrm>
                <a:off x="7321876" y="640702"/>
                <a:ext cx="6120" cy="15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7C7917-6028-A351-32E9-838868B035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12876" y="632062"/>
                  <a:ext cx="2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14:cNvPr>
                <p14:cNvContentPartPr/>
                <p14:nvPr/>
              </p14:nvContentPartPr>
              <p14:xfrm>
                <a:off x="7275796" y="731782"/>
                <a:ext cx="61920" cy="19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2FCCC8-177C-174E-0F3D-309A2B7134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67156" y="722782"/>
                  <a:ext cx="7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14:cNvPr>
                <p14:cNvContentPartPr/>
                <p14:nvPr/>
              </p14:nvContentPartPr>
              <p14:xfrm>
                <a:off x="7255636" y="618742"/>
                <a:ext cx="50040" cy="233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4DFB92-397A-BF73-3959-4037C23EBC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46636" y="610102"/>
                  <a:ext cx="6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14:cNvPr>
                <p14:cNvContentPartPr/>
                <p14:nvPr/>
              </p14:nvContentPartPr>
              <p14:xfrm>
                <a:off x="7201636" y="612982"/>
                <a:ext cx="164880" cy="27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B1B8AC-1EA2-4581-FC96-FE8C85758F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92996" y="603982"/>
                  <a:ext cx="18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14:cNvPr>
                <p14:cNvContentPartPr/>
                <p14:nvPr/>
              </p14:nvContentPartPr>
              <p14:xfrm>
                <a:off x="7556596" y="703342"/>
                <a:ext cx="159120" cy="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AEB6AD6-37C6-D257-F0E8-1391D314A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7596" y="694342"/>
                  <a:ext cx="176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14:cNvPr>
                <p14:cNvContentPartPr/>
                <p14:nvPr/>
              </p14:nvContentPartPr>
              <p14:xfrm>
                <a:off x="7562356" y="729622"/>
                <a:ext cx="146880" cy="19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89481-2DF3-8A5B-7B95-12952D5378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53356" y="720622"/>
                  <a:ext cx="164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14:cNvPr>
                <p14:cNvContentPartPr/>
                <p14:nvPr/>
              </p14:nvContentPartPr>
              <p14:xfrm>
                <a:off x="7780876" y="651142"/>
                <a:ext cx="128520" cy="157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FEB720-01EE-493C-CE60-567E0D281F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72236" y="642502"/>
                  <a:ext cx="146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14:cNvPr>
                <p14:cNvContentPartPr/>
                <p14:nvPr/>
              </p14:nvContentPartPr>
              <p14:xfrm>
                <a:off x="8213236" y="707302"/>
                <a:ext cx="97920" cy="143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0BB9FF-EF6D-B595-52F0-1A11B8CF67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4236" y="698662"/>
                  <a:ext cx="11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14:cNvPr>
                <p14:cNvContentPartPr/>
                <p14:nvPr/>
              </p14:nvContentPartPr>
              <p14:xfrm>
                <a:off x="8396476" y="744022"/>
                <a:ext cx="208080" cy="7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E82AB7-7696-DB74-0518-F3C4C8448F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7476" y="735382"/>
                  <a:ext cx="22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14:cNvPr>
                <p14:cNvContentPartPr/>
                <p14:nvPr/>
              </p14:nvContentPartPr>
              <p14:xfrm>
                <a:off x="8603476" y="695422"/>
                <a:ext cx="30960" cy="24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46A48A5-EA67-6B20-4C6E-0B69F57605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94836" y="686782"/>
                  <a:ext cx="4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14:cNvPr>
                <p14:cNvContentPartPr/>
                <p14:nvPr/>
              </p14:nvContentPartPr>
              <p14:xfrm>
                <a:off x="8659996" y="678142"/>
                <a:ext cx="17496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225E94-C76D-BA2F-BFCA-BE7AC176A2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50996" y="669142"/>
                  <a:ext cx="19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14:cNvPr>
                <p14:cNvContentPartPr/>
                <p14:nvPr/>
              </p14:nvContentPartPr>
              <p14:xfrm>
                <a:off x="9045916" y="723502"/>
                <a:ext cx="9180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A410C1-16FA-EC4A-6BB9-39CC855227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36916" y="714862"/>
                  <a:ext cx="109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14:cNvPr>
                <p14:cNvContentPartPr/>
                <p14:nvPr/>
              </p14:nvContentPartPr>
              <p14:xfrm>
                <a:off x="9198556" y="654742"/>
                <a:ext cx="112320" cy="164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E8746D3-F888-40BA-DA22-D100E90783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89556" y="646102"/>
                  <a:ext cx="129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14:cNvPr>
                <p14:cNvContentPartPr/>
                <p14:nvPr/>
              </p14:nvContentPartPr>
              <p14:xfrm>
                <a:off x="9171196" y="680662"/>
                <a:ext cx="144720" cy="13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2AA668E-A3ED-AC89-E75E-42355FF064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62556" y="671662"/>
                  <a:ext cx="1623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14:cNvPr>
                <p14:cNvContentPartPr/>
                <p14:nvPr/>
              </p14:nvContentPartPr>
              <p14:xfrm>
                <a:off x="9369556" y="718102"/>
                <a:ext cx="1332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F0EAC5A-D83B-7539-1824-0526DBEA0F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60556" y="709102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14:cNvPr>
                <p14:cNvContentPartPr/>
                <p14:nvPr/>
              </p14:nvContentPartPr>
              <p14:xfrm>
                <a:off x="9533716" y="658702"/>
                <a:ext cx="96480" cy="165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AFF7656-94BF-A491-9FEC-DABB23FFE3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24716" y="649702"/>
                  <a:ext cx="114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14:cNvPr>
                <p14:cNvContentPartPr/>
                <p14:nvPr/>
              </p14:nvContentPartPr>
              <p14:xfrm>
                <a:off x="9666916" y="629182"/>
                <a:ext cx="135720" cy="198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EDE839-A86A-89D1-F5AC-FA031CA1F1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8276" y="620182"/>
                  <a:ext cx="153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14:cNvPr>
                <p14:cNvContentPartPr/>
                <p14:nvPr/>
              </p14:nvContentPartPr>
              <p14:xfrm>
                <a:off x="9805156" y="703702"/>
                <a:ext cx="441720" cy="233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E952870-F746-1A39-3B69-88FF869C56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96516" y="695062"/>
                  <a:ext cx="4593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14:cNvPr>
                <p14:cNvContentPartPr/>
                <p14:nvPr/>
              </p14:nvContentPartPr>
              <p14:xfrm>
                <a:off x="10230316" y="663022"/>
                <a:ext cx="219600" cy="27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30797D4-D6A0-2A40-CD2E-8441DCFED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21676" y="654382"/>
                  <a:ext cx="237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14:cNvPr>
                <p14:cNvContentPartPr/>
                <p14:nvPr/>
              </p14:nvContentPartPr>
              <p14:xfrm>
                <a:off x="9924316" y="555382"/>
                <a:ext cx="135000" cy="16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12B007-E12C-694B-71B9-83E67437E7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5676" y="546382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14:cNvPr>
                <p14:cNvContentPartPr/>
                <p14:nvPr/>
              </p14:nvContentPartPr>
              <p14:xfrm>
                <a:off x="10696516" y="677062"/>
                <a:ext cx="11880" cy="104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4DF896-1691-57BB-1080-1983BB2185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87516" y="668062"/>
                  <a:ext cx="29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14:cNvPr>
                <p14:cNvContentPartPr/>
                <p14:nvPr/>
              </p14:nvContentPartPr>
              <p14:xfrm>
                <a:off x="10705156" y="626302"/>
                <a:ext cx="162000" cy="104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75AE0F-23E5-7A5D-FABB-E058A97795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96156" y="617662"/>
                  <a:ext cx="17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14:cNvPr>
                <p14:cNvContentPartPr/>
                <p14:nvPr/>
              </p14:nvContentPartPr>
              <p14:xfrm>
                <a:off x="10708396" y="755542"/>
                <a:ext cx="144720" cy="37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450A15-263C-76CD-D402-D0EDA784B8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99396" y="746542"/>
                  <a:ext cx="162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14:cNvPr>
                <p14:cNvContentPartPr/>
                <p14:nvPr/>
              </p14:nvContentPartPr>
              <p14:xfrm>
                <a:off x="10891276" y="697582"/>
                <a:ext cx="283320" cy="70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C8DCF27-3CC6-3D1C-2ED3-F462975004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2636" y="688582"/>
                  <a:ext cx="30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14:cNvPr>
                <p14:cNvContentPartPr/>
                <p14:nvPr/>
              </p14:nvContentPartPr>
              <p14:xfrm>
                <a:off x="11187556" y="630622"/>
                <a:ext cx="23040" cy="57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5E89BA-E4A0-35EB-1166-9BC3EC89598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78916" y="621622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14:cNvPr>
                <p14:cNvContentPartPr/>
                <p14:nvPr/>
              </p14:nvContentPartPr>
              <p14:xfrm>
                <a:off x="11192596" y="699022"/>
                <a:ext cx="326520" cy="239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DE9DB03-E179-8817-394E-6F240CEC21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83956" y="690022"/>
                  <a:ext cx="3441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14:cNvPr>
                <p14:cNvContentPartPr/>
                <p14:nvPr/>
              </p14:nvContentPartPr>
              <p14:xfrm>
                <a:off x="11543596" y="622342"/>
                <a:ext cx="121680" cy="125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15CC6B5-F7D4-0AFE-77BE-BC54ED47B5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34956" y="613342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14:cNvPr>
                <p14:cNvContentPartPr/>
                <p14:nvPr/>
              </p14:nvContentPartPr>
              <p14:xfrm>
                <a:off x="11700196" y="660142"/>
                <a:ext cx="57240" cy="96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62E7FC-36CC-AB1D-592C-CB4F7124CE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691556" y="651142"/>
                  <a:ext cx="7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14:cNvPr>
                <p14:cNvContentPartPr/>
                <p14:nvPr/>
              </p14:nvContentPartPr>
              <p14:xfrm>
                <a:off x="11808916" y="670942"/>
                <a:ext cx="82800" cy="81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AB3FE8B-C4E4-FC17-DD50-B751BB4DA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99916" y="661942"/>
                  <a:ext cx="100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14:cNvPr>
                <p14:cNvContentPartPr/>
                <p14:nvPr/>
              </p14:nvContentPartPr>
              <p14:xfrm>
                <a:off x="7789516" y="990982"/>
                <a:ext cx="100080" cy="177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F8B02EF-1DC9-24DB-298D-CA1837AB09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0516" y="982342"/>
                  <a:ext cx="11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14:cNvPr>
                <p14:cNvContentPartPr/>
                <p14:nvPr/>
              </p14:nvContentPartPr>
              <p14:xfrm>
                <a:off x="7951516" y="1052902"/>
                <a:ext cx="21348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CBC672C-B17E-4CA9-8D87-809CFCE4FC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42516" y="1044262"/>
                  <a:ext cx="23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14:cNvPr>
                <p14:cNvContentPartPr/>
                <p14:nvPr/>
              </p14:nvContentPartPr>
              <p14:xfrm>
                <a:off x="8179036" y="967582"/>
                <a:ext cx="1008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219A73-618A-C932-16F9-CBFC1C7C4B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70036" y="958582"/>
                  <a:ext cx="27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14:cNvPr>
                <p14:cNvContentPartPr/>
                <p14:nvPr/>
              </p14:nvContentPartPr>
              <p14:xfrm>
                <a:off x="8258596" y="1023022"/>
                <a:ext cx="427680" cy="14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97D294F-0488-4AEC-EBD9-8C15F75B338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9956" y="1014022"/>
                  <a:ext cx="44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14:cNvPr>
                <p14:cNvContentPartPr/>
                <p14:nvPr/>
              </p14:nvContentPartPr>
              <p14:xfrm>
                <a:off x="8656036" y="986662"/>
                <a:ext cx="15840" cy="19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FBBDA4D-A47B-A238-B229-BB6CCC20B9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7396" y="977662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14:cNvPr>
                <p14:cNvContentPartPr/>
                <p14:nvPr/>
              </p14:nvContentPartPr>
              <p14:xfrm>
                <a:off x="8703196" y="1039222"/>
                <a:ext cx="421560" cy="121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4C7337A-39D4-C95B-182F-F53A706F9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94196" y="1030582"/>
                  <a:ext cx="439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14:cNvPr>
                <p14:cNvContentPartPr/>
                <p14:nvPr/>
              </p14:nvContentPartPr>
              <p14:xfrm>
                <a:off x="9342916" y="965782"/>
                <a:ext cx="100800" cy="27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117E708-9BA5-4575-B9E4-3EACF8D08A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33916" y="956782"/>
                  <a:ext cx="1184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14:cNvPr>
                <p14:cNvContentPartPr/>
                <p14:nvPr/>
              </p14:nvContentPartPr>
              <p14:xfrm>
                <a:off x="9442996" y="1030942"/>
                <a:ext cx="558360" cy="135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480E19E-CDC8-BC47-EC3B-5D2E3D97B8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33996" y="1021942"/>
                  <a:ext cx="57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14:cNvPr>
                <p14:cNvContentPartPr/>
                <p14:nvPr/>
              </p14:nvContentPartPr>
              <p14:xfrm>
                <a:off x="9837196" y="942022"/>
                <a:ext cx="1800" cy="7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2297E2D-33B1-9155-F941-719F3103A5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28556" y="933382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14:cNvPr>
                <p14:cNvContentPartPr/>
                <p14:nvPr/>
              </p14:nvContentPartPr>
              <p14:xfrm>
                <a:off x="10188556" y="1032382"/>
                <a:ext cx="46800" cy="157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C36D30-D646-093F-2938-FF1AE055A8E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79916" y="1023742"/>
                  <a:ext cx="6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14:cNvPr>
                <p14:cNvContentPartPr/>
                <p14:nvPr/>
              </p14:nvContentPartPr>
              <p14:xfrm>
                <a:off x="10159756" y="971182"/>
                <a:ext cx="132480" cy="191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79EEE0A-5866-AEC4-32B6-CCAD2E003E5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50756" y="962542"/>
                  <a:ext cx="15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14:cNvPr>
                <p14:cNvContentPartPr/>
                <p14:nvPr/>
              </p14:nvContentPartPr>
              <p14:xfrm>
                <a:off x="10313836" y="1065862"/>
                <a:ext cx="254520" cy="102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5459DA9-E124-8986-4868-4AC5123E70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04836" y="1057222"/>
                  <a:ext cx="272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14:cNvPr>
                <p14:cNvContentPartPr/>
                <p14:nvPr/>
              </p14:nvContentPartPr>
              <p14:xfrm>
                <a:off x="10610476" y="972622"/>
                <a:ext cx="123840" cy="191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45AE3FC-AC51-0417-50B1-D39BD0ACD7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01476" y="963982"/>
                  <a:ext cx="141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14:cNvPr>
                <p14:cNvContentPartPr/>
                <p14:nvPr/>
              </p14:nvContentPartPr>
              <p14:xfrm>
                <a:off x="10749436" y="1047142"/>
                <a:ext cx="159840" cy="12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8F04B9-0E94-DE2B-76C3-1AB9FF2D7E5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40796" y="1038142"/>
                  <a:ext cx="177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14:cNvPr>
                <p14:cNvContentPartPr/>
                <p14:nvPr/>
              </p14:nvContentPartPr>
              <p14:xfrm>
                <a:off x="10883356" y="925102"/>
                <a:ext cx="82440" cy="262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A88ECD2-EC13-FCA7-2705-F52B309AAB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874356" y="916462"/>
                  <a:ext cx="100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14:cNvPr>
                <p14:cNvContentPartPr/>
                <p14:nvPr/>
              </p14:nvContentPartPr>
              <p14:xfrm>
                <a:off x="10985956" y="938062"/>
                <a:ext cx="161280" cy="24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E020D2A-07B2-8C17-1151-14E5A3D6976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77316" y="929422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14:cNvPr>
                <p14:cNvContentPartPr/>
                <p14:nvPr/>
              </p14:nvContentPartPr>
              <p14:xfrm>
                <a:off x="11215276" y="1105102"/>
                <a:ext cx="104760" cy="21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2F22C89-6E12-8929-99DC-57F9E6CD93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06636" y="1096462"/>
                  <a:ext cx="12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14:cNvPr>
                <p14:cNvContentPartPr/>
                <p14:nvPr/>
              </p14:nvContentPartPr>
              <p14:xfrm>
                <a:off x="11355676" y="948862"/>
                <a:ext cx="129960" cy="207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5D9AA2-49AC-486F-4970-0D023F9E02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46676" y="940222"/>
                  <a:ext cx="14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14:cNvPr>
                <p14:cNvContentPartPr/>
                <p14:nvPr/>
              </p14:nvContentPartPr>
              <p14:xfrm>
                <a:off x="11534956" y="959662"/>
                <a:ext cx="90360" cy="166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A2EAF0E-A165-CDDD-638C-4AF3D5047D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26316" y="951022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14:cNvPr>
                <p14:cNvContentPartPr/>
                <p14:nvPr/>
              </p14:nvContentPartPr>
              <p14:xfrm>
                <a:off x="11663476" y="910342"/>
                <a:ext cx="163080" cy="238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24D93AA-0B59-DD2A-C5BF-C1C681D715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54476" y="901342"/>
                  <a:ext cx="180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14:cNvPr>
                <p14:cNvContentPartPr/>
                <p14:nvPr/>
              </p14:nvContentPartPr>
              <p14:xfrm>
                <a:off x="10226356" y="1330102"/>
                <a:ext cx="1418760" cy="70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EB39C7-2447-0155-7E68-2FEAFF8BB7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17356" y="1321102"/>
                  <a:ext cx="143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14:cNvPr>
                <p14:cNvContentPartPr/>
                <p14:nvPr/>
              </p14:nvContentPartPr>
              <p14:xfrm>
                <a:off x="2958676" y="2385982"/>
                <a:ext cx="26640" cy="159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7B0F281-CF87-2BA3-7E51-984A5C67884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49676" y="2376982"/>
                  <a:ext cx="44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14:cNvPr>
                <p14:cNvContentPartPr/>
                <p14:nvPr/>
              </p14:nvContentPartPr>
              <p14:xfrm>
                <a:off x="2906116" y="2358982"/>
                <a:ext cx="130680" cy="2044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57224C-FCE9-873A-1C0C-BF806654E1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97116" y="2350342"/>
                  <a:ext cx="14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14:cNvPr>
                <p14:cNvContentPartPr/>
                <p14:nvPr/>
              </p14:nvContentPartPr>
              <p14:xfrm>
                <a:off x="3074596" y="2442862"/>
                <a:ext cx="209160" cy="96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FE14150-D4DC-D492-3007-EBC2E692A12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65956" y="2433862"/>
                  <a:ext cx="226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14:cNvPr>
                <p14:cNvContentPartPr/>
                <p14:nvPr/>
              </p14:nvContentPartPr>
              <p14:xfrm>
                <a:off x="3287356" y="2380222"/>
                <a:ext cx="14400" cy="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7090B5-E518-BC65-790C-18CEEF6EDF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78356" y="2371222"/>
                  <a:ext cx="32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14:cNvPr>
                <p14:cNvContentPartPr/>
                <p14:nvPr/>
              </p14:nvContentPartPr>
              <p14:xfrm>
                <a:off x="3477436" y="2451862"/>
                <a:ext cx="219600" cy="273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592B3B5-ACDE-12E1-4017-1CD4723379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68436" y="2442862"/>
                  <a:ext cx="237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14:cNvPr>
                <p14:cNvContentPartPr/>
                <p14:nvPr/>
              </p14:nvContentPartPr>
              <p14:xfrm>
                <a:off x="3719356" y="2381302"/>
                <a:ext cx="246960" cy="14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52EC54-1C7F-2787-0E62-9421BC009A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10716" y="2372302"/>
                  <a:ext cx="264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14:cNvPr>
                <p14:cNvContentPartPr/>
                <p14:nvPr/>
              </p14:nvContentPartPr>
              <p14:xfrm>
                <a:off x="3709276" y="2279422"/>
                <a:ext cx="13320" cy="24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EF4BA78-888F-5D2D-52FF-7AF6BC9133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0636" y="2270782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14:cNvPr>
                <p14:cNvContentPartPr/>
                <p14:nvPr/>
              </p14:nvContentPartPr>
              <p14:xfrm>
                <a:off x="4235236" y="2346742"/>
                <a:ext cx="27720" cy="181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52F2E83-C1A1-85FE-02E3-0E059C740F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26236" y="2337742"/>
                  <a:ext cx="4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14:cNvPr>
                <p14:cNvContentPartPr/>
                <p14:nvPr/>
              </p14:nvContentPartPr>
              <p14:xfrm>
                <a:off x="4142716" y="2313262"/>
                <a:ext cx="208440" cy="222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93E3642-25FA-FEC7-010A-CF0D4DB8FA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33716" y="2304622"/>
                  <a:ext cx="22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14:cNvPr>
                <p14:cNvContentPartPr/>
                <p14:nvPr/>
              </p14:nvContentPartPr>
              <p14:xfrm>
                <a:off x="4389316" y="2313622"/>
                <a:ext cx="545400" cy="293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44B6B58-083B-7ED7-BFDA-EE6D9350A0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0316" y="2304982"/>
                  <a:ext cx="563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14:cNvPr>
                <p14:cNvContentPartPr/>
                <p14:nvPr/>
              </p14:nvContentPartPr>
              <p14:xfrm>
                <a:off x="1690396" y="2730142"/>
                <a:ext cx="116640" cy="197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3F4CEE-FA71-B9D0-6C3E-488422361E3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81396" y="2721142"/>
                  <a:ext cx="134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14:cNvPr>
                <p14:cNvContentPartPr/>
                <p14:nvPr/>
              </p14:nvContentPartPr>
              <p14:xfrm>
                <a:off x="1848796" y="2801062"/>
                <a:ext cx="16740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2B16D4E-040D-895B-08DD-3B71455EF10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40156" y="2792422"/>
                  <a:ext cx="18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14:cNvPr>
                <p14:cNvContentPartPr/>
                <p14:nvPr/>
              </p14:nvContentPartPr>
              <p14:xfrm>
                <a:off x="1970476" y="2738422"/>
                <a:ext cx="34560" cy="25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4B6ACD2-12F1-8EA9-A327-FD7C9619AD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61836" y="2729422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14:cNvPr>
                <p14:cNvContentPartPr/>
                <p14:nvPr/>
              </p14:nvContentPartPr>
              <p14:xfrm>
                <a:off x="2145076" y="2765782"/>
                <a:ext cx="461880" cy="120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FDD998-1CB5-69D5-8BFC-A7445F42FD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36076" y="2756782"/>
                  <a:ext cx="47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14:cNvPr>
                <p14:cNvContentPartPr/>
                <p14:nvPr/>
              </p14:nvContentPartPr>
              <p14:xfrm>
                <a:off x="2540716" y="2651662"/>
                <a:ext cx="4320" cy="9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15F5BBE-D6F5-BF21-D155-6F49DEBF25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31716" y="2642662"/>
                  <a:ext cx="2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14:cNvPr>
                <p14:cNvContentPartPr/>
                <p14:nvPr/>
              </p14:nvContentPartPr>
              <p14:xfrm>
                <a:off x="2936356" y="2743462"/>
                <a:ext cx="24480" cy="117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CEC569-2F2B-BB96-D0DC-4E0C80AAAB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27716" y="2734462"/>
                  <a:ext cx="42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14:cNvPr>
                <p14:cNvContentPartPr/>
                <p14:nvPr/>
              </p14:nvContentPartPr>
              <p14:xfrm>
                <a:off x="2840956" y="2705302"/>
                <a:ext cx="178920" cy="1882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C2DBE14-1D93-FF9E-B812-1F0773A37C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32316" y="2696662"/>
                  <a:ext cx="196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14:cNvPr>
                <p14:cNvContentPartPr/>
                <p14:nvPr/>
              </p14:nvContentPartPr>
              <p14:xfrm>
                <a:off x="3079276" y="2775862"/>
                <a:ext cx="147240" cy="118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15C5DEC-EF91-51CA-086C-AEAFCFD649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0636" y="2767222"/>
                  <a:ext cx="16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14:cNvPr>
                <p14:cNvContentPartPr/>
                <p14:nvPr/>
              </p14:nvContentPartPr>
              <p14:xfrm>
                <a:off x="3226516" y="2675422"/>
                <a:ext cx="355680" cy="320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6C68D84-4B21-875F-0267-C4E2CD34F0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17876" y="2666422"/>
                  <a:ext cx="373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14:cNvPr>
                <p14:cNvContentPartPr/>
                <p14:nvPr/>
              </p14:nvContentPartPr>
              <p14:xfrm>
                <a:off x="3918076" y="2748502"/>
                <a:ext cx="125280" cy="111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26EE12B-764F-57B8-FFE5-A88CF8E0EA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076" y="2739502"/>
                  <a:ext cx="14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14:cNvPr>
                <p14:cNvContentPartPr/>
                <p14:nvPr/>
              </p14:nvContentPartPr>
              <p14:xfrm>
                <a:off x="4238836" y="2794582"/>
                <a:ext cx="2880" cy="1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8A5AB03-A2BA-2E71-4D36-C1C86CC151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29836" y="2785582"/>
                  <a:ext cx="20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14:cNvPr>
                <p14:cNvContentPartPr/>
                <p14:nvPr/>
              </p14:nvContentPartPr>
              <p14:xfrm>
                <a:off x="4211116" y="2774782"/>
                <a:ext cx="91440" cy="89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28F5A53-1C2F-190A-4144-8D3BF98BA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02476" y="2765782"/>
                  <a:ext cx="10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14:cNvPr>
                <p14:cNvContentPartPr/>
                <p14:nvPr/>
              </p14:nvContentPartPr>
              <p14:xfrm>
                <a:off x="4378156" y="2714302"/>
                <a:ext cx="300240" cy="118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5800CF7-12EC-16A8-FC56-7E9BEAA166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9156" y="2705662"/>
                  <a:ext cx="31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14:cNvPr>
                <p14:cNvContentPartPr/>
                <p14:nvPr/>
              </p14:nvContentPartPr>
              <p14:xfrm>
                <a:off x="4840396" y="2688022"/>
                <a:ext cx="118440" cy="148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2576262-AE6D-817D-827A-EE36828C15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31756" y="2679382"/>
                  <a:ext cx="136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14:cNvPr>
                <p14:cNvContentPartPr/>
                <p14:nvPr/>
              </p14:nvContentPartPr>
              <p14:xfrm>
                <a:off x="9382516" y="2311462"/>
                <a:ext cx="213840" cy="174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FBFE68B-1EC3-4289-3E01-6A89EA1D4C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73876" y="2302822"/>
                  <a:ext cx="23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14:cNvPr>
                <p14:cNvContentPartPr/>
                <p14:nvPr/>
              </p14:nvContentPartPr>
              <p14:xfrm>
                <a:off x="9598516" y="2391382"/>
                <a:ext cx="102960" cy="96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CFE83-F3EA-3739-7F8A-068CBB13E9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89516" y="2382382"/>
                  <a:ext cx="120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14:cNvPr>
                <p14:cNvContentPartPr/>
                <p14:nvPr/>
              </p14:nvContentPartPr>
              <p14:xfrm>
                <a:off x="9749356" y="2310382"/>
                <a:ext cx="154800" cy="144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5EF4ECC-C2BB-7DD8-0378-11B8CFBB65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40716" y="2301742"/>
                  <a:ext cx="172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14:cNvPr>
                <p14:cNvContentPartPr/>
                <p14:nvPr/>
              </p14:nvContentPartPr>
              <p14:xfrm>
                <a:off x="9922156" y="2348182"/>
                <a:ext cx="72000" cy="99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634A04F-9630-A250-CAA0-B746D46994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13156" y="2339542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14:cNvPr>
                <p14:cNvContentPartPr/>
                <p14:nvPr/>
              </p14:nvContentPartPr>
              <p14:xfrm>
                <a:off x="10016836" y="2261782"/>
                <a:ext cx="127440" cy="190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6A51A8-5940-629B-27B5-A4698BD8E1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07836" y="2253142"/>
                  <a:ext cx="145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14:cNvPr>
                <p14:cNvContentPartPr/>
                <p14:nvPr/>
              </p14:nvContentPartPr>
              <p14:xfrm>
                <a:off x="10163716" y="2332702"/>
                <a:ext cx="266760" cy="77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37F21F-BD9F-03F3-10B4-F82EF32855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55076" y="2323702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14:cNvPr>
                <p14:cNvContentPartPr/>
                <p14:nvPr/>
              </p14:nvContentPartPr>
              <p14:xfrm>
                <a:off x="10414996" y="2217142"/>
                <a:ext cx="12240" cy="18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E606361-8EE9-29BE-B247-BFE778BF03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6356" y="2208142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14:cNvPr>
                <p14:cNvContentPartPr/>
                <p14:nvPr/>
              </p14:nvContentPartPr>
              <p14:xfrm>
                <a:off x="10482676" y="2177902"/>
                <a:ext cx="152280" cy="2019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4ADAB0-BD5E-EE37-7290-75DB395D1B2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74036" y="2169262"/>
                  <a:ext cx="169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14:cNvPr>
                <p14:cNvContentPartPr/>
                <p14:nvPr/>
              </p14:nvContentPartPr>
              <p14:xfrm>
                <a:off x="10609036" y="2196982"/>
                <a:ext cx="15840" cy="22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4E6D3B9-1B5C-5A80-51C5-286B06C58E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00396" y="2188342"/>
                  <a:ext cx="33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14:cNvPr>
                <p14:cNvContentPartPr/>
                <p14:nvPr/>
              </p14:nvContentPartPr>
              <p14:xfrm>
                <a:off x="10645036" y="2155582"/>
                <a:ext cx="160200" cy="199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BF9D220-CEB0-0E0F-05FA-736D7C8CF7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36396" y="2146582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14:cNvPr>
                <p14:cNvContentPartPr/>
                <p14:nvPr/>
              </p14:nvContentPartPr>
              <p14:xfrm>
                <a:off x="10819636" y="2122822"/>
                <a:ext cx="125280" cy="227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09B6EE-E204-59CE-0C70-8CCFA7E0B6A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0996" y="2113822"/>
                  <a:ext cx="142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14:cNvPr>
                <p14:cNvContentPartPr/>
                <p14:nvPr/>
              </p14:nvContentPartPr>
              <p14:xfrm>
                <a:off x="10947436" y="2162782"/>
                <a:ext cx="226080" cy="179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EE0BDE-23B8-9EBB-CD34-745336C306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38436" y="2153782"/>
                  <a:ext cx="24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14:cNvPr>
                <p14:cNvContentPartPr/>
                <p14:nvPr/>
              </p14:nvContentPartPr>
              <p14:xfrm>
                <a:off x="11118076" y="2151262"/>
                <a:ext cx="96840" cy="23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465BEB-D567-B7F9-7E28-5D16747E4D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09076" y="2142262"/>
                  <a:ext cx="114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14:cNvPr>
                <p14:cNvContentPartPr/>
                <p14:nvPr/>
              </p14:nvContentPartPr>
              <p14:xfrm>
                <a:off x="11374756" y="2203102"/>
                <a:ext cx="153720" cy="117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7034CD9-338D-76B7-D3BB-B1CF0B3A93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66116" y="2194102"/>
                  <a:ext cx="17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14:cNvPr>
                <p14:cNvContentPartPr/>
                <p14:nvPr/>
              </p14:nvContentPartPr>
              <p14:xfrm>
                <a:off x="11546836" y="2162062"/>
                <a:ext cx="219960" cy="215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1173327-C8A8-02EB-2557-1040E4DFC3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37836" y="2153422"/>
                  <a:ext cx="237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14:cNvPr>
                <p14:cNvContentPartPr/>
                <p14:nvPr/>
              </p14:nvContentPartPr>
              <p14:xfrm>
                <a:off x="5177716" y="2414062"/>
                <a:ext cx="241200" cy="268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4A03933-E2D4-1973-CC81-BBDF6D87F8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69076" y="2405062"/>
                  <a:ext cx="258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14:cNvPr>
                <p14:cNvContentPartPr/>
                <p14:nvPr/>
              </p14:nvContentPartPr>
              <p14:xfrm>
                <a:off x="5433676" y="2303182"/>
                <a:ext cx="77760" cy="205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95954E2-81B1-92FE-EAB2-3F1BB3BB08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24676" y="2294542"/>
                  <a:ext cx="9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14:cNvPr>
                <p14:cNvContentPartPr/>
                <p14:nvPr/>
              </p14:nvContentPartPr>
              <p14:xfrm>
                <a:off x="5529796" y="2312902"/>
                <a:ext cx="82800" cy="189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1396D5-AC5E-9F80-99D6-1A2C8DB9D8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21156" y="2304262"/>
                  <a:ext cx="10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14:cNvPr>
                <p14:cNvContentPartPr/>
                <p14:nvPr/>
              </p14:nvContentPartPr>
              <p14:xfrm>
                <a:off x="5367436" y="2290582"/>
                <a:ext cx="35280" cy="2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FAF9103-8C4C-2F02-6D0D-6ED8852594E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58436" y="2281582"/>
                  <a:ext cx="52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14:cNvPr>
                <p14:cNvContentPartPr/>
                <p14:nvPr/>
              </p14:nvContentPartPr>
              <p14:xfrm>
                <a:off x="5762356" y="2361502"/>
                <a:ext cx="111240" cy="128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A2F394-5A5C-F9FF-5C32-E78DDABA7B8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53716" y="2352502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14:cNvPr>
                <p14:cNvContentPartPr/>
                <p14:nvPr/>
              </p14:nvContentPartPr>
              <p14:xfrm>
                <a:off x="5929036" y="2340982"/>
                <a:ext cx="67320" cy="178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AD47470-8C20-EC6B-FEA6-6C828B00A4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20396" y="2331982"/>
                  <a:ext cx="84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14:cNvPr>
                <p14:cNvContentPartPr/>
                <p14:nvPr/>
              </p14:nvContentPartPr>
              <p14:xfrm>
                <a:off x="6294076" y="2331982"/>
                <a:ext cx="101520" cy="177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25216F-579A-C0FF-423F-69B07CC180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85076" y="2323342"/>
                  <a:ext cx="119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14:cNvPr>
                <p14:cNvContentPartPr/>
                <p14:nvPr/>
              </p14:nvContentPartPr>
              <p14:xfrm>
                <a:off x="6539596" y="2302822"/>
                <a:ext cx="104040" cy="222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C7697DD-32AB-CBEA-9E27-007ACDB591F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30596" y="2294182"/>
                  <a:ext cx="121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14:cNvPr>
                <p14:cNvContentPartPr/>
                <p14:nvPr/>
              </p14:nvContentPartPr>
              <p14:xfrm>
                <a:off x="6932356" y="2375542"/>
                <a:ext cx="165960" cy="128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DFCADE8-D976-2290-9FD7-60A3712CB0C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23356" y="2366542"/>
                  <a:ext cx="18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14:cNvPr>
                <p14:cNvContentPartPr/>
                <p14:nvPr/>
              </p14:nvContentPartPr>
              <p14:xfrm>
                <a:off x="7143316" y="2392102"/>
                <a:ext cx="57600" cy="1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53FEC3F-85E8-DA99-48CE-59481C08E54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34316" y="2383102"/>
                  <a:ext cx="75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14:cNvPr>
                <p14:cNvContentPartPr/>
                <p14:nvPr/>
              </p14:nvContentPartPr>
              <p14:xfrm>
                <a:off x="6902836" y="2282302"/>
                <a:ext cx="207000" cy="226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8A8BDE5-5106-067C-13DA-5E19B2A8945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93836" y="2273302"/>
                  <a:ext cx="224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14:cNvPr>
                <p14:cNvContentPartPr/>
                <p14:nvPr/>
              </p14:nvContentPartPr>
              <p14:xfrm>
                <a:off x="7120276" y="2385982"/>
                <a:ext cx="78120" cy="105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5FA8141-7706-CEC3-738C-2FF2A23557D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11276" y="237734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14:cNvPr>
                <p14:cNvContentPartPr/>
                <p14:nvPr/>
              </p14:nvContentPartPr>
              <p14:xfrm>
                <a:off x="7239436" y="2338102"/>
                <a:ext cx="190080" cy="281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990D3CE-723E-DF10-D445-AA4D1851BD8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30796" y="2329462"/>
                  <a:ext cx="2077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14:cNvPr>
                <p14:cNvContentPartPr/>
                <p14:nvPr/>
              </p14:nvContentPartPr>
              <p14:xfrm>
                <a:off x="7442116" y="2297782"/>
                <a:ext cx="12600" cy="32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3C59F5E-B439-A734-849B-826F85D06D3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33116" y="2288782"/>
                  <a:ext cx="30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14:cNvPr>
                <p14:cNvContentPartPr/>
                <p14:nvPr/>
              </p14:nvContentPartPr>
              <p14:xfrm>
                <a:off x="7507276" y="2245222"/>
                <a:ext cx="96480" cy="200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FAF42F6-60CC-1735-04B7-2FBB9112139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98276" y="2236582"/>
                  <a:ext cx="11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14:cNvPr>
                <p14:cNvContentPartPr/>
                <p14:nvPr/>
              </p14:nvContentPartPr>
              <p14:xfrm>
                <a:off x="7662436" y="2279422"/>
                <a:ext cx="118440" cy="200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72FF1D-C2E0-2F89-F057-2F33AC1C7C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3436" y="2270782"/>
                  <a:ext cx="136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14:cNvPr>
                <p14:cNvContentPartPr/>
                <p14:nvPr/>
              </p14:nvContentPartPr>
              <p14:xfrm>
                <a:off x="7788076" y="2349622"/>
                <a:ext cx="151200" cy="101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50F348-78B8-E988-B7F0-87AABB4E9C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79436" y="2340622"/>
                  <a:ext cx="16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14:cNvPr>
                <p14:cNvContentPartPr/>
                <p14:nvPr/>
              </p14:nvContentPartPr>
              <p14:xfrm>
                <a:off x="7932436" y="2294542"/>
                <a:ext cx="233280" cy="167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915CB6-F899-E7EA-BDF4-FDE4A5EA2B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23796" y="2285542"/>
                  <a:ext cx="25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14:cNvPr>
                <p14:cNvContentPartPr/>
                <p14:nvPr/>
              </p14:nvContentPartPr>
              <p14:xfrm>
                <a:off x="7154116" y="2280142"/>
                <a:ext cx="20520" cy="8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CF45A2-5B63-41DA-F570-07ED298AB0D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45476" y="2271142"/>
                  <a:ext cx="3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14:cNvPr>
                <p14:cNvContentPartPr/>
                <p14:nvPr/>
              </p14:nvContentPartPr>
              <p14:xfrm>
                <a:off x="7246636" y="2284822"/>
                <a:ext cx="7560" cy="7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87A486B-2DD5-A551-3D7F-3D33CEA86B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37636" y="2275822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14:cNvPr>
                <p14:cNvContentPartPr/>
                <p14:nvPr/>
              </p14:nvContentPartPr>
              <p14:xfrm>
                <a:off x="8387476" y="2410462"/>
                <a:ext cx="99000" cy="12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0B9178-E2CE-3A9B-BCC8-A79889E996D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78476" y="240182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14:cNvPr>
                <p14:cNvContentPartPr/>
                <p14:nvPr/>
              </p14:nvContentPartPr>
              <p14:xfrm>
                <a:off x="8383876" y="2462302"/>
                <a:ext cx="99000" cy="16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F680CAF-80DA-A60A-1CED-B5F9C6F7BC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4876" y="2453302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14:cNvPr>
                <p14:cNvContentPartPr/>
                <p14:nvPr/>
              </p14:nvContentPartPr>
              <p14:xfrm>
                <a:off x="8506636" y="2376982"/>
                <a:ext cx="68040" cy="149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04BE05-0DBF-8A7D-6D5A-BD7BCEBEF8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97636" y="2368342"/>
                  <a:ext cx="85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14:cNvPr>
                <p14:cNvContentPartPr/>
                <p14:nvPr/>
              </p14:nvContentPartPr>
              <p14:xfrm>
                <a:off x="8843956" y="2389942"/>
                <a:ext cx="6480" cy="105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AEEC7C2-0EA5-0958-8C2F-7FF193F2C81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5316" y="2381302"/>
                  <a:ext cx="2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14:cNvPr>
                <p14:cNvContentPartPr/>
                <p14:nvPr/>
              </p14:nvContentPartPr>
              <p14:xfrm>
                <a:off x="8756116" y="2333782"/>
                <a:ext cx="143640" cy="1774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007B2C8-1D8C-87D0-0854-D819D0A07A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47476" y="2325142"/>
                  <a:ext cx="16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14:cNvPr>
                <p14:cNvContentPartPr/>
                <p14:nvPr/>
              </p14:nvContentPartPr>
              <p14:xfrm>
                <a:off x="8985076" y="2359342"/>
                <a:ext cx="151560" cy="1486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7AE9B06-553C-D08C-C451-A510E55E179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76436" y="2350342"/>
                  <a:ext cx="169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14:cNvPr>
                <p14:cNvContentPartPr/>
                <p14:nvPr/>
              </p14:nvContentPartPr>
              <p14:xfrm>
                <a:off x="9106756" y="2287702"/>
                <a:ext cx="11880" cy="7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9474277-812C-9A43-4A01-BD77BD0E1E4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97756" y="2279062"/>
                  <a:ext cx="29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14:cNvPr>
                <p14:cNvContentPartPr/>
                <p14:nvPr/>
              </p14:nvContentPartPr>
              <p14:xfrm>
                <a:off x="5209396" y="2755342"/>
                <a:ext cx="115200" cy="130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4E722E-6197-F3AE-FEBA-CE30C6440AF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00756" y="2746342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14:cNvPr>
                <p14:cNvContentPartPr/>
                <p14:nvPr/>
              </p14:nvContentPartPr>
              <p14:xfrm>
                <a:off x="5305156" y="2764702"/>
                <a:ext cx="11988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04A31D-F9C6-93DD-C50D-5C191A9EF1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6516" y="2756062"/>
                  <a:ext cx="137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14:cNvPr>
                <p14:cNvContentPartPr/>
                <p14:nvPr/>
              </p14:nvContentPartPr>
              <p14:xfrm>
                <a:off x="5482996" y="2651662"/>
                <a:ext cx="98280" cy="165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1518AB0-794A-D767-76CA-F81A9F6164C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3996" y="2642662"/>
                  <a:ext cx="115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14:cNvPr>
                <p14:cNvContentPartPr/>
                <p14:nvPr/>
              </p14:nvContentPartPr>
              <p14:xfrm>
                <a:off x="5638156" y="2665342"/>
                <a:ext cx="95760" cy="159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F2ADCAD-37BC-6920-8608-6C477DECFE0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9516" y="2656702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14:cNvPr>
                <p14:cNvContentPartPr/>
                <p14:nvPr/>
              </p14:nvContentPartPr>
              <p14:xfrm>
                <a:off x="5309836" y="2627902"/>
                <a:ext cx="97920" cy="27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B536197-836A-52A2-A0AC-ED2708ACCF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01196" y="2618902"/>
                  <a:ext cx="115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14:cNvPr>
                <p14:cNvContentPartPr/>
                <p14:nvPr/>
              </p14:nvContentPartPr>
              <p14:xfrm>
                <a:off x="5934796" y="2745982"/>
                <a:ext cx="6120" cy="741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700239-948D-CCE6-7857-AF6D0A31EC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6156" y="2737342"/>
                  <a:ext cx="23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14:cNvPr>
                <p14:cNvContentPartPr/>
                <p14:nvPr/>
              </p14:nvContentPartPr>
              <p14:xfrm>
                <a:off x="5929756" y="2682982"/>
                <a:ext cx="38520" cy="14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6F671FD-53BD-79D3-4CF5-96AF65BE5D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20756" y="2674342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14:cNvPr>
                <p14:cNvContentPartPr/>
                <p14:nvPr/>
              </p14:nvContentPartPr>
              <p14:xfrm>
                <a:off x="5983396" y="2599822"/>
                <a:ext cx="159840" cy="225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FCC1155-D7E9-CD22-7D22-8438FA10214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74396" y="2591182"/>
                  <a:ext cx="177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14:cNvPr>
                <p14:cNvContentPartPr/>
                <p14:nvPr/>
              </p14:nvContentPartPr>
              <p14:xfrm>
                <a:off x="6084916" y="2694502"/>
                <a:ext cx="95400" cy="31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D9D447C-B4C1-CD65-2842-198A3831EF4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76276" y="2685502"/>
                  <a:ext cx="11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14:cNvPr>
                <p14:cNvContentPartPr/>
                <p14:nvPr/>
              </p14:nvContentPartPr>
              <p14:xfrm>
                <a:off x="6371476" y="2649142"/>
                <a:ext cx="147960" cy="158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7C02356-8C75-0460-26E0-1681A67972B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2476" y="2640502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14:cNvPr>
                <p14:cNvContentPartPr/>
                <p14:nvPr/>
              </p14:nvContentPartPr>
              <p14:xfrm>
                <a:off x="6539236" y="2704582"/>
                <a:ext cx="276120" cy="94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316CF6-CF7B-71E9-8BC0-15215F23EE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0236" y="2695582"/>
                  <a:ext cx="29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14:cNvPr>
                <p14:cNvContentPartPr/>
                <p14:nvPr/>
              </p14:nvContentPartPr>
              <p14:xfrm>
                <a:off x="6849196" y="2726542"/>
                <a:ext cx="113760" cy="70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971756E-CC95-FC37-1789-C97C8F0720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40196" y="2717542"/>
                  <a:ext cx="131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14:cNvPr>
                <p14:cNvContentPartPr/>
                <p14:nvPr/>
              </p14:nvContentPartPr>
              <p14:xfrm>
                <a:off x="7387756" y="2651662"/>
                <a:ext cx="28080" cy="171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7E98C40-1DB5-D3DF-1AE6-CE4F0D787E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9116" y="2642662"/>
                  <a:ext cx="45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14:cNvPr>
                <p14:cNvContentPartPr/>
                <p14:nvPr/>
              </p14:nvContentPartPr>
              <p14:xfrm>
                <a:off x="7306756" y="2600182"/>
                <a:ext cx="194760" cy="99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A57C14E-C0C8-768B-5918-0A19A69091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98116" y="2591542"/>
                  <a:ext cx="212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14:cNvPr>
                <p14:cNvContentPartPr/>
                <p14:nvPr/>
              </p14:nvContentPartPr>
              <p14:xfrm>
                <a:off x="7601956" y="2588302"/>
                <a:ext cx="87480" cy="22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AAA8067-C163-BE64-16B1-F90B334875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92956" y="2579662"/>
                  <a:ext cx="10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14:cNvPr>
                <p14:cNvContentPartPr/>
                <p14:nvPr/>
              </p14:nvContentPartPr>
              <p14:xfrm>
                <a:off x="7807156" y="2606302"/>
                <a:ext cx="115920" cy="188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26189D4-6F7C-C0FA-4857-05F249BE01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98156" y="2597302"/>
                  <a:ext cx="133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14:cNvPr>
                <p14:cNvContentPartPr/>
                <p14:nvPr/>
              </p14:nvContentPartPr>
              <p14:xfrm>
                <a:off x="7814716" y="2706742"/>
                <a:ext cx="108720" cy="13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D397A9D-3267-B26B-71A3-ACF3B3501F7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05716" y="2698102"/>
                  <a:ext cx="12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14:cNvPr>
                <p14:cNvContentPartPr/>
                <p14:nvPr/>
              </p14:nvContentPartPr>
              <p14:xfrm>
                <a:off x="7975636" y="2720062"/>
                <a:ext cx="110160" cy="49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C34AECC-ED1B-821B-7F96-11F69444AD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66636" y="2711422"/>
                  <a:ext cx="12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14:cNvPr>
                <p14:cNvContentPartPr/>
                <p14:nvPr/>
              </p14:nvContentPartPr>
              <p14:xfrm>
                <a:off x="8217556" y="2590822"/>
                <a:ext cx="10080" cy="13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00F8F7D-134B-30F4-BA5C-EC8BB2F461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08916" y="2581822"/>
                  <a:ext cx="2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14:cNvPr>
                <p14:cNvContentPartPr/>
                <p14:nvPr/>
              </p14:nvContentPartPr>
              <p14:xfrm>
                <a:off x="8158876" y="2582902"/>
                <a:ext cx="79200" cy="235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3C3D545-75BC-1243-A0A0-A455547F21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49876" y="2574262"/>
                  <a:ext cx="96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14:cNvPr>
                <p14:cNvContentPartPr/>
                <p14:nvPr/>
              </p14:nvContentPartPr>
              <p14:xfrm>
                <a:off x="8249236" y="2687302"/>
                <a:ext cx="109080" cy="806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77FFE1A9-A4D2-311B-A1BE-86D5C4DEC3D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40236" y="2678662"/>
                  <a:ext cx="126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14:cNvPr>
                <p14:cNvContentPartPr/>
                <p14:nvPr/>
              </p14:nvContentPartPr>
              <p14:xfrm>
                <a:off x="8344996" y="2781982"/>
                <a:ext cx="3600" cy="6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E862585-D185-7962-2252-B985B91FBC2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36356" y="2773342"/>
                  <a:ext cx="2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14:cNvPr>
                <p14:cNvContentPartPr/>
                <p14:nvPr/>
              </p14:nvContentPartPr>
              <p14:xfrm>
                <a:off x="8414116" y="2644102"/>
                <a:ext cx="57240" cy="137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85AC0DC-3C1E-09FB-1B75-182F84E9C91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05116" y="2635102"/>
                  <a:ext cx="74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14:cNvPr>
                <p14:cNvContentPartPr/>
                <p14:nvPr/>
              </p14:nvContentPartPr>
              <p14:xfrm>
                <a:off x="8520316" y="2587582"/>
                <a:ext cx="63720" cy="207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110673-CC13-DA78-961C-76692FF342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11316" y="2578942"/>
                  <a:ext cx="81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14:cNvPr>
                <p14:cNvContentPartPr/>
                <p14:nvPr/>
              </p14:nvContentPartPr>
              <p14:xfrm>
                <a:off x="8626156" y="2581822"/>
                <a:ext cx="68400" cy="209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D55A78E-034B-42B5-DB1D-026A0973413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17156" y="2573182"/>
                  <a:ext cx="86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14:cNvPr>
                <p14:cNvContentPartPr/>
                <p14:nvPr/>
              </p14:nvContentPartPr>
              <p14:xfrm>
                <a:off x="8832796" y="2666422"/>
                <a:ext cx="87480" cy="30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8CC9B8C-B9F3-DC03-7C65-A26D289E66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823796" y="2657782"/>
                  <a:ext cx="105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14:cNvPr>
                <p14:cNvContentPartPr/>
                <p14:nvPr/>
              </p14:nvContentPartPr>
              <p14:xfrm>
                <a:off x="8804356" y="2756782"/>
                <a:ext cx="117000" cy="97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52902CF-5118-43DE-F0C0-9653F7B3382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95356" y="2748142"/>
                  <a:ext cx="13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14:cNvPr>
                <p14:cNvContentPartPr/>
                <p14:nvPr/>
              </p14:nvContentPartPr>
              <p14:xfrm>
                <a:off x="9170116" y="2542222"/>
                <a:ext cx="158400" cy="99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63588CB-873F-FFC6-43E3-E3800E9B41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61116" y="2533222"/>
                  <a:ext cx="176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14:cNvPr>
                <p14:cNvContentPartPr/>
                <p14:nvPr/>
              </p14:nvContentPartPr>
              <p14:xfrm>
                <a:off x="9142756" y="2670742"/>
                <a:ext cx="259920" cy="37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B62EC6A-86D1-CEDE-6D36-8B8ECACB60F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33756" y="2661742"/>
                  <a:ext cx="277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14:cNvPr>
                <p14:cNvContentPartPr/>
                <p14:nvPr/>
              </p14:nvContentPartPr>
              <p14:xfrm>
                <a:off x="9097396" y="2789542"/>
                <a:ext cx="80640" cy="159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089FA2B-A74C-B851-D4E8-2BED6F2C2B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88756" y="2780542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14:cNvPr>
                <p14:cNvContentPartPr/>
                <p14:nvPr/>
              </p14:nvContentPartPr>
              <p14:xfrm>
                <a:off x="9253636" y="2775502"/>
                <a:ext cx="110160" cy="18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A043047-BFC8-C37A-32AD-E4CA060EE7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244996" y="2766862"/>
                  <a:ext cx="12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14:cNvPr>
                <p14:cNvContentPartPr/>
                <p14:nvPr/>
              </p14:nvContentPartPr>
              <p14:xfrm>
                <a:off x="9286036" y="2852182"/>
                <a:ext cx="105120" cy="26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773E1B3-EFF3-E33F-1BCB-9A4B565F4B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77396" y="2843542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14:cNvPr>
                <p14:cNvContentPartPr/>
                <p14:nvPr/>
              </p14:nvContentPartPr>
              <p14:xfrm>
                <a:off x="9750436" y="2792422"/>
                <a:ext cx="16200" cy="10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D12E29D-443E-E224-8F2C-96648E55B16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741796" y="2783782"/>
                  <a:ext cx="3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14:cNvPr>
                <p14:cNvContentPartPr/>
                <p14:nvPr/>
              </p14:nvContentPartPr>
              <p14:xfrm>
                <a:off x="9982636" y="2639782"/>
                <a:ext cx="209880" cy="266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ADD0AA0-ABAE-A058-F43F-EA1CB887412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73996" y="2631142"/>
                  <a:ext cx="227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14:cNvPr>
                <p14:cNvContentPartPr/>
                <p14:nvPr/>
              </p14:nvContentPartPr>
              <p14:xfrm>
                <a:off x="10229956" y="2530702"/>
                <a:ext cx="259920" cy="234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8826546-66BF-EA09-6B5D-947A5EC51F1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20956" y="2522062"/>
                  <a:ext cx="277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14:cNvPr>
                <p14:cNvContentPartPr/>
                <p14:nvPr/>
              </p14:nvContentPartPr>
              <p14:xfrm>
                <a:off x="10659436" y="2603422"/>
                <a:ext cx="101160" cy="1180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8A674DD-6BA9-5F99-C4A5-1D77F053246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50436" y="2594422"/>
                  <a:ext cx="118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14:cNvPr>
                <p14:cNvContentPartPr/>
                <p14:nvPr/>
              </p14:nvContentPartPr>
              <p14:xfrm>
                <a:off x="10785436" y="2598742"/>
                <a:ext cx="105120" cy="1299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2F16176-F1AC-1341-6D8A-316B064743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76796" y="2590102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14:cNvPr>
                <p14:cNvContentPartPr/>
                <p14:nvPr/>
              </p14:nvContentPartPr>
              <p14:xfrm>
                <a:off x="10961116" y="2528542"/>
                <a:ext cx="128880" cy="16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4FAB2E3-D2BC-396C-E2AF-A8BC0B83FB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52116" y="2519902"/>
                  <a:ext cx="146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14:cNvPr>
                <p14:cNvContentPartPr/>
                <p14:nvPr/>
              </p14:nvContentPartPr>
              <p14:xfrm>
                <a:off x="11219596" y="2567782"/>
                <a:ext cx="223200" cy="271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DC71AFD-6E16-5BDF-CBBC-3A281449F3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210596" y="2558782"/>
                  <a:ext cx="240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14:cNvPr>
                <p14:cNvContentPartPr/>
                <p14:nvPr/>
              </p14:nvContentPartPr>
              <p14:xfrm>
                <a:off x="11431636" y="2498302"/>
                <a:ext cx="28080" cy="493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60AE8F4-8C5E-0E78-ECD4-C592D9DE61D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22636" y="2489662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14:cNvPr>
                <p14:cNvContentPartPr/>
                <p14:nvPr/>
              </p14:nvContentPartPr>
              <p14:xfrm>
                <a:off x="11490316" y="2552302"/>
                <a:ext cx="237960" cy="140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793B354-4719-8971-3001-BBD815013DF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81316" y="2543662"/>
                  <a:ext cx="255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14:cNvPr>
                <p14:cNvContentPartPr/>
                <p14:nvPr/>
              </p14:nvContentPartPr>
              <p14:xfrm>
                <a:off x="1592476" y="3074662"/>
                <a:ext cx="16920" cy="1742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B0AD30F-2E6B-EA75-77CF-AE822DC5D8B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83476" y="3066022"/>
                  <a:ext cx="3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14:cNvPr>
                <p14:cNvContentPartPr/>
                <p14:nvPr/>
              </p14:nvContentPartPr>
              <p14:xfrm>
                <a:off x="1484836" y="3052702"/>
                <a:ext cx="218880" cy="1972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0EE43BA-DE3E-0835-3F45-78AB1C4BC55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76196" y="3044062"/>
                  <a:ext cx="236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14:cNvPr>
                <p14:cNvContentPartPr/>
                <p14:nvPr/>
              </p14:nvContentPartPr>
              <p14:xfrm>
                <a:off x="1781476" y="2936422"/>
                <a:ext cx="453240" cy="343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D1F8BC9-C2DC-71B0-2A0A-987F5F2B80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72476" y="2927422"/>
                  <a:ext cx="470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14:cNvPr>
                <p14:cNvContentPartPr/>
                <p14:nvPr/>
              </p14:nvContentPartPr>
              <p14:xfrm>
                <a:off x="2470516" y="3071062"/>
                <a:ext cx="101160" cy="129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03FD061-740C-F879-DC9F-E863F5690B4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461516" y="3062062"/>
                  <a:ext cx="118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14:cNvPr>
                <p14:cNvContentPartPr/>
                <p14:nvPr/>
              </p14:nvContentPartPr>
              <p14:xfrm>
                <a:off x="2646196" y="3065662"/>
                <a:ext cx="104040" cy="115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FB1F3F0-D884-0CC3-C105-01ADC53E75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37556" y="3057022"/>
                  <a:ext cx="121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14:cNvPr>
                <p14:cNvContentPartPr/>
                <p14:nvPr/>
              </p14:nvContentPartPr>
              <p14:xfrm>
                <a:off x="2796676" y="3081862"/>
                <a:ext cx="102960" cy="1119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EEC5044-8CA1-D19B-24CB-C72B35BFE7B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787676" y="3073222"/>
                  <a:ext cx="120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14:cNvPr>
                <p14:cNvContentPartPr/>
                <p14:nvPr/>
              </p14:nvContentPartPr>
              <p14:xfrm>
                <a:off x="2954716" y="3009502"/>
                <a:ext cx="87120" cy="144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D1E85E1-9F63-23B1-6E2D-79B564D0D0C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945716" y="3000862"/>
                  <a:ext cx="104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14:cNvPr>
                <p14:cNvContentPartPr/>
                <p14:nvPr/>
              </p14:nvContentPartPr>
              <p14:xfrm>
                <a:off x="3058036" y="2978542"/>
                <a:ext cx="116640" cy="171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A5EC758-4773-85E3-8BB9-CA41E922C27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049036" y="2969542"/>
                  <a:ext cx="13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14:cNvPr>
                <p14:cNvContentPartPr/>
                <p14:nvPr/>
              </p14:nvContentPartPr>
              <p14:xfrm>
                <a:off x="3178996" y="3060622"/>
                <a:ext cx="338400" cy="182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3F281F9-9F37-35C4-7455-DD12CF292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69996" y="3051622"/>
                  <a:ext cx="356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14:cNvPr>
                <p14:cNvContentPartPr/>
                <p14:nvPr/>
              </p14:nvContentPartPr>
              <p14:xfrm>
                <a:off x="3514876" y="3036862"/>
                <a:ext cx="19080" cy="9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5EECF71-055A-9C2A-AF1C-393EFBA24D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506236" y="3028222"/>
                  <a:ext cx="36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14:cNvPr>
                <p14:cNvContentPartPr/>
                <p14:nvPr/>
              </p14:nvContentPartPr>
              <p14:xfrm>
                <a:off x="3286636" y="2972422"/>
                <a:ext cx="309600" cy="291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E2C293D-1C4D-5BAE-EC45-8A82C6366B0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277996" y="2963782"/>
                  <a:ext cx="327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14:cNvPr>
                <p14:cNvContentPartPr/>
                <p14:nvPr/>
              </p14:nvContentPartPr>
              <p14:xfrm>
                <a:off x="3752116" y="3054862"/>
                <a:ext cx="192960" cy="120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61AAF5E-87DD-D655-4C66-545861970F4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43116" y="3045862"/>
                  <a:ext cx="21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14:cNvPr>
                <p14:cNvContentPartPr/>
                <p14:nvPr/>
              </p14:nvContentPartPr>
              <p14:xfrm>
                <a:off x="3959836" y="3071422"/>
                <a:ext cx="185040" cy="55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F84CD98-3D68-A01A-4CE4-B3156B0199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50836" y="3062422"/>
                  <a:ext cx="20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14:cNvPr>
                <p14:cNvContentPartPr/>
                <p14:nvPr/>
              </p14:nvContentPartPr>
              <p14:xfrm>
                <a:off x="4327756" y="3006622"/>
                <a:ext cx="265680" cy="132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F7BD3DF-E710-24EE-032E-84617A98B23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19116" y="2997982"/>
                  <a:ext cx="283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14:cNvPr>
                <p14:cNvContentPartPr/>
                <p14:nvPr/>
              </p14:nvContentPartPr>
              <p14:xfrm>
                <a:off x="4820236" y="3055222"/>
                <a:ext cx="133200" cy="90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A732372-C1A1-5D3A-2E19-2A1427CC488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11236" y="3046222"/>
                  <a:ext cx="15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14:cNvPr>
                <p14:cNvContentPartPr/>
                <p14:nvPr/>
              </p14:nvContentPartPr>
              <p14:xfrm>
                <a:off x="4966756" y="3053062"/>
                <a:ext cx="63360" cy="878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0492AAC-6DAC-BECD-D119-0CD5CA4450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8116" y="3044062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14:cNvPr>
                <p14:cNvContentPartPr/>
                <p14:nvPr/>
              </p14:nvContentPartPr>
              <p14:xfrm>
                <a:off x="5096356" y="2990062"/>
                <a:ext cx="130320" cy="155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E236D49-0BA0-0289-6088-0B6202C9DE9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87716" y="2981062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14:cNvPr>
                <p14:cNvContentPartPr/>
                <p14:nvPr/>
              </p14:nvContentPartPr>
              <p14:xfrm>
                <a:off x="5251516" y="3033262"/>
                <a:ext cx="83160" cy="1080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6C64F4B-2277-E584-F9FB-A5799AA8BF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42876" y="3024622"/>
                  <a:ext cx="100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14:cNvPr>
                <p14:cNvContentPartPr/>
                <p14:nvPr/>
              </p14:nvContentPartPr>
              <p14:xfrm>
                <a:off x="5347276" y="2964862"/>
                <a:ext cx="286920" cy="1573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20DAC1A-8460-90E3-1E28-5E33C834CAA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38276" y="2955862"/>
                  <a:ext cx="30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14:cNvPr>
                <p14:cNvContentPartPr/>
                <p14:nvPr/>
              </p14:nvContentPartPr>
              <p14:xfrm>
                <a:off x="4991236" y="2958022"/>
                <a:ext cx="69840" cy="11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A106031-867D-BCAD-D406-F5476FC5C08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982236" y="2949382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14:cNvPr>
                <p14:cNvContentPartPr/>
                <p14:nvPr/>
              </p14:nvContentPartPr>
              <p14:xfrm>
                <a:off x="5794396" y="3006982"/>
                <a:ext cx="132480" cy="1504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C5E08A5D-22E1-B6C0-5B87-FF5DE143CF7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85396" y="2998342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14:cNvPr>
                <p14:cNvContentPartPr/>
                <p14:nvPr/>
              </p14:nvContentPartPr>
              <p14:xfrm>
                <a:off x="5955316" y="3029662"/>
                <a:ext cx="389520" cy="105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63BEC76-9AAE-2F3D-99F8-925BA054E58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46316" y="3021022"/>
                  <a:ext cx="407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14:cNvPr>
                <p14:cNvContentPartPr/>
                <p14:nvPr/>
              </p14:nvContentPartPr>
              <p14:xfrm>
                <a:off x="6236836" y="2946862"/>
                <a:ext cx="2880" cy="10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D5A6E05-2198-94FD-125D-6DD0B538565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227836" y="2937862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14:cNvPr>
                <p14:cNvContentPartPr/>
                <p14:nvPr/>
              </p14:nvContentPartPr>
              <p14:xfrm>
                <a:off x="6486316" y="3048382"/>
                <a:ext cx="33480" cy="1857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A542A1B-732F-96EF-A3DB-D230370412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77676" y="3039382"/>
                  <a:ext cx="5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14:cNvPr>
                <p14:cNvContentPartPr/>
                <p14:nvPr/>
              </p14:nvContentPartPr>
              <p14:xfrm>
                <a:off x="6391636" y="2927782"/>
                <a:ext cx="245880" cy="199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D2434B-063B-8498-C9D3-28275D1A5A9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82636" y="2918782"/>
                  <a:ext cx="26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14:cNvPr>
                <p14:cNvContentPartPr/>
                <p14:nvPr/>
              </p14:nvContentPartPr>
              <p14:xfrm>
                <a:off x="6673156" y="2934262"/>
                <a:ext cx="157680" cy="298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3C4D31D-427E-7BD4-8462-0A60C262D6F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664156" y="2925262"/>
                  <a:ext cx="175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14:cNvPr>
                <p14:cNvContentPartPr/>
                <p14:nvPr/>
              </p14:nvContentPartPr>
              <p14:xfrm>
                <a:off x="6876916" y="2997982"/>
                <a:ext cx="96120" cy="223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7ED2BFB-4B7E-6BBA-134E-E235EAB7683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867916" y="2989342"/>
                  <a:ext cx="11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14:cNvPr>
                <p14:cNvContentPartPr/>
                <p14:nvPr/>
              </p14:nvContentPartPr>
              <p14:xfrm>
                <a:off x="7060156" y="3061702"/>
                <a:ext cx="79920" cy="1382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475BA58-8B83-4FC9-4BD7-0C2C7CC3360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051516" y="3053062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14:cNvPr>
                <p14:cNvContentPartPr/>
                <p14:nvPr/>
              </p14:nvContentPartPr>
              <p14:xfrm>
                <a:off x="7242316" y="2994022"/>
                <a:ext cx="249120" cy="178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AF87B0D-D0B4-57DB-8AE5-32FC03AD33C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33316" y="2985382"/>
                  <a:ext cx="266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14:cNvPr>
                <p14:cNvContentPartPr/>
                <p14:nvPr/>
              </p14:nvContentPartPr>
              <p14:xfrm>
                <a:off x="7443196" y="3002302"/>
                <a:ext cx="25200" cy="54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A282D49-7322-B524-E4D2-9C2858C6E7D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434196" y="2993662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14:cNvPr>
                <p14:cNvContentPartPr/>
                <p14:nvPr/>
              </p14:nvContentPartPr>
              <p14:xfrm>
                <a:off x="7512676" y="2969902"/>
                <a:ext cx="36360" cy="20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AA1DFA8-DA0E-95EF-8991-1E4E99CEB37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04036" y="2961262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14:cNvPr>
                <p14:cNvContentPartPr/>
                <p14:nvPr/>
              </p14:nvContentPartPr>
              <p14:xfrm>
                <a:off x="7484956" y="3052342"/>
                <a:ext cx="104760" cy="23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17E5A73-06A7-0414-51F3-A2B3EB21D86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75956" y="3043702"/>
                  <a:ext cx="12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14:cNvPr>
                <p14:cNvContentPartPr/>
                <p14:nvPr/>
              </p14:nvContentPartPr>
              <p14:xfrm>
                <a:off x="7588636" y="3054142"/>
                <a:ext cx="161640" cy="87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D97679F-A62B-587D-4B5B-D013B82B734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579636" y="3045142"/>
                  <a:ext cx="179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14:cNvPr>
                <p14:cNvContentPartPr/>
                <p14:nvPr/>
              </p14:nvContentPartPr>
              <p14:xfrm>
                <a:off x="7833076" y="3049462"/>
                <a:ext cx="233640" cy="84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F5AB1C3-BBF7-DE64-DA57-594F88A7707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24436" y="3040462"/>
                  <a:ext cx="25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14:cNvPr>
                <p14:cNvContentPartPr/>
                <p14:nvPr/>
              </p14:nvContentPartPr>
              <p14:xfrm>
                <a:off x="8062756" y="3014902"/>
                <a:ext cx="34560" cy="19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C2EF87B3-B6FC-F439-F4DD-3DA8719991E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54116" y="3005902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14:cNvPr>
                <p14:cNvContentPartPr/>
                <p14:nvPr/>
              </p14:nvContentPartPr>
              <p14:xfrm>
                <a:off x="8083636" y="3044422"/>
                <a:ext cx="112320" cy="698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B2BBD4E-FC9B-C1F8-C3C8-EEC84D7FEC0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74996" y="3035782"/>
                  <a:ext cx="12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14:cNvPr>
                <p14:cNvContentPartPr/>
                <p14:nvPr/>
              </p14:nvContentPartPr>
              <p14:xfrm>
                <a:off x="8219716" y="3048382"/>
                <a:ext cx="140040" cy="817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6198696-404A-B2BC-AB75-A989B33AEC5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11076" y="3039382"/>
                  <a:ext cx="157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14:cNvPr>
                <p14:cNvContentPartPr/>
                <p14:nvPr/>
              </p14:nvContentPartPr>
              <p14:xfrm>
                <a:off x="8357956" y="3013102"/>
                <a:ext cx="274320" cy="111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7C19470-E813-937F-EF8C-11D3C379C44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348956" y="3004102"/>
                  <a:ext cx="29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14:cNvPr>
                <p14:cNvContentPartPr/>
                <p14:nvPr/>
              </p14:nvContentPartPr>
              <p14:xfrm>
                <a:off x="8776636" y="3009862"/>
                <a:ext cx="117720" cy="105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F9D9951-449C-E702-1531-2AF604E78DC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767996" y="3000862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14:cNvPr>
                <p14:cNvContentPartPr/>
                <p14:nvPr/>
              </p14:nvContentPartPr>
              <p14:xfrm>
                <a:off x="8927116" y="3091222"/>
                <a:ext cx="24120" cy="1339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E664EC0-8733-B518-7409-4C26EB6A6F9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918116" y="3082222"/>
                  <a:ext cx="4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14:cNvPr>
                <p14:cNvContentPartPr/>
                <p14:nvPr/>
              </p14:nvContentPartPr>
              <p14:xfrm>
                <a:off x="9018916" y="3009862"/>
                <a:ext cx="86760" cy="107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F06F9B1-3B00-9F9F-8AA5-E888BE9A93C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09916" y="3000862"/>
                  <a:ext cx="104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14:cNvPr>
                <p14:cNvContentPartPr/>
                <p14:nvPr/>
              </p14:nvContentPartPr>
              <p14:xfrm>
                <a:off x="9154996" y="2975662"/>
                <a:ext cx="88920" cy="215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0E648BA-8C17-79F1-26F2-1AC0479C541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146356" y="2966662"/>
                  <a:ext cx="106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14:cNvPr>
                <p14:cNvContentPartPr/>
                <p14:nvPr/>
              </p14:nvContentPartPr>
              <p14:xfrm>
                <a:off x="9371356" y="3061702"/>
                <a:ext cx="165600" cy="25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24F1D2F-144A-BC62-BE3A-C8DFEEE85F0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362356" y="3053062"/>
                  <a:ext cx="18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14:cNvPr>
                <p14:cNvContentPartPr/>
                <p14:nvPr/>
              </p14:nvContentPartPr>
              <p14:xfrm>
                <a:off x="9381796" y="3114262"/>
                <a:ext cx="149040" cy="41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2F55103-FE66-97CF-DA24-B012444E7A3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72796" y="3105622"/>
                  <a:ext cx="16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14:cNvPr>
                <p14:cNvContentPartPr/>
                <p14:nvPr/>
              </p14:nvContentPartPr>
              <p14:xfrm>
                <a:off x="9764476" y="2870902"/>
                <a:ext cx="200160" cy="127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8D37F1C-610B-5C35-310F-B1127098566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55836" y="2861902"/>
                  <a:ext cx="217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14:cNvPr>
                <p14:cNvContentPartPr/>
                <p14:nvPr/>
              </p14:nvContentPartPr>
              <p14:xfrm>
                <a:off x="9768436" y="3027142"/>
                <a:ext cx="235080" cy="37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68FE563-AA78-665B-39BF-A73625BDB08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759796" y="3018502"/>
                  <a:ext cx="25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14:cNvPr>
                <p14:cNvContentPartPr/>
                <p14:nvPr/>
              </p14:nvContentPartPr>
              <p14:xfrm>
                <a:off x="9731716" y="3144502"/>
                <a:ext cx="77760" cy="135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36ABFCD-B688-554A-5C3E-5C734F8385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722716" y="3135862"/>
                  <a:ext cx="95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14:cNvPr>
                <p14:cNvContentPartPr/>
                <p14:nvPr/>
              </p14:nvContentPartPr>
              <p14:xfrm>
                <a:off x="9870676" y="3125782"/>
                <a:ext cx="128880" cy="165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35538000-C2A6-D1D9-5A44-4ABB294561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62036" y="3117142"/>
                  <a:ext cx="146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14:cNvPr>
                <p14:cNvContentPartPr/>
                <p14:nvPr/>
              </p14:nvContentPartPr>
              <p14:xfrm>
                <a:off x="9932236" y="3191302"/>
                <a:ext cx="85320" cy="1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FE00873-3115-3008-2914-63983827D3F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23236" y="3182302"/>
                  <a:ext cx="10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14:cNvPr>
                <p14:cNvContentPartPr/>
                <p14:nvPr/>
              </p14:nvContentPartPr>
              <p14:xfrm>
                <a:off x="10039516" y="2927782"/>
                <a:ext cx="135720" cy="371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EE98B22-FB7A-FCDC-F027-AC2BAAC942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30516" y="2918782"/>
                  <a:ext cx="1533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14:cNvPr>
                <p14:cNvContentPartPr/>
                <p14:nvPr/>
              </p14:nvContentPartPr>
              <p14:xfrm>
                <a:off x="9548836" y="2857582"/>
                <a:ext cx="121680" cy="439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18F9413-C19E-95FC-B42A-68C02871331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39836" y="2848582"/>
                  <a:ext cx="1393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14:cNvPr>
                <p14:cNvContentPartPr/>
                <p14:nvPr/>
              </p14:nvContentPartPr>
              <p14:xfrm>
                <a:off x="10205836" y="2820502"/>
                <a:ext cx="155880" cy="193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0A28C3B-2567-D46C-F9A4-D8FBBA9524D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96836" y="2811862"/>
                  <a:ext cx="173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14:cNvPr>
                <p14:cNvContentPartPr/>
                <p14:nvPr/>
              </p14:nvContentPartPr>
              <p14:xfrm>
                <a:off x="10301236" y="3075742"/>
                <a:ext cx="164520" cy="410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8475F45-F33D-B4C4-A63F-82A4C2A5BF1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92236" y="3066742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14:cNvPr>
                <p14:cNvContentPartPr/>
                <p14:nvPr/>
              </p14:nvContentPartPr>
              <p14:xfrm>
                <a:off x="10298356" y="3126862"/>
                <a:ext cx="153000" cy="370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16A9A7-2495-951C-E20B-8CD4078BD25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89716" y="3117862"/>
                  <a:ext cx="17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14:cNvPr>
                <p14:cNvContentPartPr/>
                <p14:nvPr/>
              </p14:nvContentPartPr>
              <p14:xfrm>
                <a:off x="10534876" y="2876662"/>
                <a:ext cx="116280" cy="1389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18CF46F-1288-87A6-A422-F332843564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25876" y="2867662"/>
                  <a:ext cx="133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14:cNvPr>
                <p14:cNvContentPartPr/>
                <p14:nvPr/>
              </p14:nvContentPartPr>
              <p14:xfrm>
                <a:off x="10520836" y="3046942"/>
                <a:ext cx="214560" cy="385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51A4A47-0AC8-0C23-70B2-AD4B580266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512196" y="3037942"/>
                  <a:ext cx="23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14:cNvPr>
                <p14:cNvContentPartPr/>
                <p14:nvPr/>
              </p14:nvContentPartPr>
              <p14:xfrm>
                <a:off x="10520116" y="3158182"/>
                <a:ext cx="59760" cy="128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634A001-ACFB-1777-3EA9-8CE53B1058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11476" y="3149542"/>
                  <a:ext cx="77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14:cNvPr>
                <p14:cNvContentPartPr/>
                <p14:nvPr/>
              </p14:nvContentPartPr>
              <p14:xfrm>
                <a:off x="10643596" y="3069622"/>
                <a:ext cx="194400" cy="2077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AF00328-005E-B5C3-E321-701F9A102A0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34956" y="3060622"/>
                  <a:ext cx="212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14:cNvPr>
                <p14:cNvContentPartPr/>
                <p14:nvPr/>
              </p14:nvContentPartPr>
              <p14:xfrm>
                <a:off x="10899556" y="2857942"/>
                <a:ext cx="100080" cy="137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3A05011-DD1B-6034-1D25-B39B598EEA1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890916" y="2849302"/>
                  <a:ext cx="117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14:cNvPr>
                <p14:cNvContentPartPr/>
                <p14:nvPr/>
              </p14:nvContentPartPr>
              <p14:xfrm>
                <a:off x="10903876" y="3044782"/>
                <a:ext cx="96840" cy="18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E92DDF1-2B16-BE28-6B82-5B2A0858A5C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894876" y="3035782"/>
                  <a:ext cx="114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14:cNvPr>
                <p14:cNvContentPartPr/>
                <p14:nvPr/>
              </p14:nvContentPartPr>
              <p14:xfrm>
                <a:off x="10893076" y="3148462"/>
                <a:ext cx="53280" cy="138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B19BB5E-8AE9-8F03-DE72-72AC87AC5FC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84076" y="3139822"/>
                  <a:ext cx="7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14:cNvPr>
                <p14:cNvContentPartPr/>
                <p14:nvPr/>
              </p14:nvContentPartPr>
              <p14:xfrm>
                <a:off x="10998556" y="3113182"/>
                <a:ext cx="43200" cy="1530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ACF3752-43A6-0070-11C7-BDAAB94EFB1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89916" y="3104542"/>
                  <a:ext cx="6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14:cNvPr>
                <p14:cNvContentPartPr/>
                <p14:nvPr/>
              </p14:nvContentPartPr>
              <p14:xfrm>
                <a:off x="10974436" y="3062782"/>
                <a:ext cx="178200" cy="158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29A25DB-1199-2330-7D78-53A2EA7671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965796" y="3054142"/>
                  <a:ext cx="19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14:cNvPr>
                <p14:cNvContentPartPr/>
                <p14:nvPr/>
              </p14:nvContentPartPr>
              <p14:xfrm>
                <a:off x="11244796" y="3091582"/>
                <a:ext cx="121680" cy="291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DE99613-8E3B-30FA-1A6F-AF2C5A4DD2E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236156" y="3082942"/>
                  <a:ext cx="139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14:cNvPr>
                <p14:cNvContentPartPr/>
                <p14:nvPr/>
              </p14:nvContentPartPr>
              <p14:xfrm>
                <a:off x="11401036" y="3083302"/>
                <a:ext cx="11880" cy="16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FD8754F-83A6-E1C5-A002-767793DA3EB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392396" y="3074662"/>
                  <a:ext cx="29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14:cNvPr>
                <p14:cNvContentPartPr/>
                <p14:nvPr/>
              </p14:nvContentPartPr>
              <p14:xfrm>
                <a:off x="11439196" y="3044782"/>
                <a:ext cx="23760" cy="1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F95C05F-C3B4-B12B-CF46-DC9E2DD2297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430556" y="3035782"/>
                  <a:ext cx="4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14:cNvPr>
                <p14:cNvContentPartPr/>
                <p14:nvPr/>
              </p14:nvContentPartPr>
              <p14:xfrm>
                <a:off x="11499676" y="2810782"/>
                <a:ext cx="126360" cy="127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0F44E33-0B9D-8014-F429-2BBD9709743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491036" y="2802142"/>
                  <a:ext cx="144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14:cNvPr>
                <p14:cNvContentPartPr/>
                <p14:nvPr/>
              </p14:nvContentPartPr>
              <p14:xfrm>
                <a:off x="11462596" y="2997262"/>
                <a:ext cx="142920" cy="13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F8921E8-BAE1-FE24-87DE-73619538B97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453596" y="2988622"/>
                  <a:ext cx="160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14:cNvPr>
                <p14:cNvContentPartPr/>
                <p14:nvPr/>
              </p14:nvContentPartPr>
              <p14:xfrm>
                <a:off x="11427316" y="3105262"/>
                <a:ext cx="95040" cy="152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4B90778-82AD-A899-71DC-97602480576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18316" y="3096262"/>
                  <a:ext cx="112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14:cNvPr>
                <p14:cNvContentPartPr/>
                <p14:nvPr/>
              </p14:nvContentPartPr>
              <p14:xfrm>
                <a:off x="11540356" y="3072502"/>
                <a:ext cx="69120" cy="1472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1A00E6D-3CD1-84E4-D94F-5B12BB16DF9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31716" y="3063862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14:cNvPr>
                <p14:cNvContentPartPr/>
                <p14:nvPr/>
              </p14:nvContentPartPr>
              <p14:xfrm>
                <a:off x="11542156" y="3153502"/>
                <a:ext cx="68400" cy="144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64A75D8-6C83-C3F3-A4F2-980848A8536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33156" y="3144862"/>
                  <a:ext cx="86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14:cNvPr>
                <p14:cNvContentPartPr/>
                <p14:nvPr/>
              </p14:nvContentPartPr>
              <p14:xfrm>
                <a:off x="10449196" y="3360502"/>
                <a:ext cx="520920" cy="127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C3F8D43-2949-6938-9F03-221A4CA22E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40556" y="3351862"/>
                  <a:ext cx="538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14:cNvPr>
                <p14:cNvContentPartPr/>
                <p14:nvPr/>
              </p14:nvContentPartPr>
              <p14:xfrm>
                <a:off x="10985236" y="3371302"/>
                <a:ext cx="482040" cy="72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46333DF-603A-0604-5FCE-511C6F4273E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76596" y="3362662"/>
                  <a:ext cx="499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14:cNvPr>
                <p14:cNvContentPartPr/>
                <p14:nvPr/>
              </p14:nvContentPartPr>
              <p14:xfrm>
                <a:off x="10908196" y="3530422"/>
                <a:ext cx="100440" cy="198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6A3168E-E706-4D32-5F9B-3889335D987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99556" y="3521782"/>
                  <a:ext cx="118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14:cNvPr>
                <p14:cNvContentPartPr/>
                <p14:nvPr/>
              </p14:nvContentPartPr>
              <p14:xfrm>
                <a:off x="11037796" y="3579382"/>
                <a:ext cx="110880" cy="114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22BB788-431D-4B8C-3D9F-A81C3771EC6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29156" y="3570382"/>
                  <a:ext cx="12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14:cNvPr>
                <p14:cNvContentPartPr/>
                <p14:nvPr/>
              </p14:nvContentPartPr>
              <p14:xfrm>
                <a:off x="10756636" y="3804742"/>
                <a:ext cx="144000" cy="158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E137F82-8113-F031-CE7C-E5407EC5764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747636" y="3795742"/>
                  <a:ext cx="161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14:cNvPr>
                <p14:cNvContentPartPr/>
                <p14:nvPr/>
              </p14:nvContentPartPr>
              <p14:xfrm>
                <a:off x="10863196" y="3887182"/>
                <a:ext cx="37080" cy="163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8FBA8D4-82E2-EBC2-6776-6505796DB99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854196" y="3878542"/>
                  <a:ext cx="54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14:cNvPr>
                <p14:cNvContentPartPr/>
                <p14:nvPr/>
              </p14:nvContentPartPr>
              <p14:xfrm>
                <a:off x="10984156" y="3921022"/>
                <a:ext cx="100800" cy="6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A79398C-D970-3D69-1922-3B777FEEB8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75516" y="3912022"/>
                  <a:ext cx="118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14:cNvPr>
                <p14:cNvContentPartPr/>
                <p14:nvPr/>
              </p14:nvContentPartPr>
              <p14:xfrm>
                <a:off x="10994956" y="3931822"/>
                <a:ext cx="87120" cy="406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77F48C1-DF52-CE0A-E26E-DFF005100C5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986316" y="3922822"/>
                  <a:ext cx="10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14:cNvPr>
                <p14:cNvContentPartPr/>
                <p14:nvPr/>
              </p14:nvContentPartPr>
              <p14:xfrm>
                <a:off x="11186476" y="3860542"/>
                <a:ext cx="21600" cy="110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8A5FE56-1686-294E-9F98-736704AF65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177836" y="3851542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14:cNvPr>
                <p14:cNvContentPartPr/>
                <p14:nvPr/>
              </p14:nvContentPartPr>
              <p14:xfrm>
                <a:off x="11245876" y="3868102"/>
                <a:ext cx="123480" cy="1342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4287F6C-7D03-FB25-DD86-07F00943FA0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237236" y="3859462"/>
                  <a:ext cx="14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14:cNvPr>
                <p14:cNvContentPartPr/>
                <p14:nvPr/>
              </p14:nvContentPartPr>
              <p14:xfrm>
                <a:off x="11354236" y="3841462"/>
                <a:ext cx="96840" cy="172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8C1C16-0CBA-7E42-A859-E92C45AFC6A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45236" y="3832462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14:cNvPr>
                <p14:cNvContentPartPr/>
                <p14:nvPr/>
              </p14:nvContentPartPr>
              <p14:xfrm>
                <a:off x="11519836" y="3740662"/>
                <a:ext cx="20880" cy="117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6DE3E08-1D79-F177-1464-A8FE5F139AF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1196" y="3732022"/>
                  <a:ext cx="38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14:cNvPr>
                <p14:cNvContentPartPr/>
                <p14:nvPr/>
              </p14:nvContentPartPr>
              <p14:xfrm>
                <a:off x="10414276" y="3941902"/>
                <a:ext cx="154080" cy="6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A480DFF2-CA22-5393-BD99-49002B3D082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405276" y="3933262"/>
                  <a:ext cx="17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14:cNvPr>
                <p14:cNvContentPartPr/>
                <p14:nvPr/>
              </p14:nvContentPartPr>
              <p14:xfrm>
                <a:off x="10444156" y="3973942"/>
                <a:ext cx="220320" cy="22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EE72F-0A86-C7FF-9C77-F75DF5275E0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435156" y="3965302"/>
                  <a:ext cx="23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14:cNvPr>
                <p14:cNvContentPartPr/>
                <p14:nvPr/>
              </p14:nvContentPartPr>
              <p14:xfrm>
                <a:off x="10395556" y="3923182"/>
                <a:ext cx="156240" cy="44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5F4D725-E08A-3414-96E7-862F52151BF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386556" y="3914182"/>
                  <a:ext cx="173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14:cNvPr>
                <p14:cNvContentPartPr/>
                <p14:nvPr/>
              </p14:nvContentPartPr>
              <p14:xfrm>
                <a:off x="10440916" y="3987262"/>
                <a:ext cx="126000" cy="48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1D57117-2C21-5135-FE48-CEBE8BE0650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431916" y="3978622"/>
                  <a:ext cx="143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14:cNvPr>
                <p14:cNvContentPartPr/>
                <p14:nvPr/>
              </p14:nvContentPartPr>
              <p14:xfrm>
                <a:off x="11581396" y="3738862"/>
                <a:ext cx="74520" cy="1202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F8B8A3-F2B0-9246-E82C-E0B0B406A65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572396" y="3729862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14:cNvPr>
                <p14:cNvContentPartPr/>
                <p14:nvPr/>
              </p14:nvContentPartPr>
              <p14:xfrm>
                <a:off x="11242276" y="3879262"/>
                <a:ext cx="144720" cy="129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87638660-1240-6315-D921-227CD4D4637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33276" y="3870622"/>
                  <a:ext cx="162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14:cNvPr>
                <p14:cNvContentPartPr/>
                <p14:nvPr/>
              </p14:nvContentPartPr>
              <p14:xfrm>
                <a:off x="294676" y="5087422"/>
                <a:ext cx="176760" cy="29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9290D82-C47E-63BC-E654-838C3056A17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5676" y="5078782"/>
                  <a:ext cx="194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14:cNvPr>
                <p14:cNvContentPartPr/>
                <p14:nvPr/>
              </p14:nvContentPartPr>
              <p14:xfrm>
                <a:off x="319516" y="5144662"/>
                <a:ext cx="137160" cy="46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7365034-0467-7B3B-9751-3B5BF7BB1DC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10516" y="5136022"/>
                  <a:ext cx="154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14:cNvPr>
                <p14:cNvContentPartPr/>
                <p14:nvPr/>
              </p14:nvContentPartPr>
              <p14:xfrm>
                <a:off x="500596" y="5013982"/>
                <a:ext cx="78120" cy="1101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4BE574D-A3FA-950A-0B89-5A075209DB0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91596" y="500534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14:cNvPr>
                <p14:cNvContentPartPr/>
                <p14:nvPr/>
              </p14:nvContentPartPr>
              <p14:xfrm>
                <a:off x="469636" y="5022982"/>
                <a:ext cx="134280" cy="225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F480647-A00A-B264-ED5F-BE8366FF67C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60636" y="5013982"/>
                  <a:ext cx="151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14:cNvPr>
                <p14:cNvContentPartPr/>
                <p14:nvPr/>
              </p14:nvContentPartPr>
              <p14:xfrm>
                <a:off x="887236" y="5051782"/>
                <a:ext cx="108360" cy="194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07CDFA4-428D-27DD-7CCE-A02F48813EB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78596" y="5042782"/>
                  <a:ext cx="126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14:cNvPr>
                <p14:cNvContentPartPr/>
                <p14:nvPr/>
              </p14:nvContentPartPr>
              <p14:xfrm>
                <a:off x="1083076" y="5053942"/>
                <a:ext cx="120600" cy="1836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C056BE9-4247-29CD-44BA-A476A49F1F0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4076" y="5044942"/>
                  <a:ext cx="138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14:cNvPr>
                <p14:cNvContentPartPr/>
                <p14:nvPr/>
              </p14:nvContentPartPr>
              <p14:xfrm>
                <a:off x="1242556" y="5074102"/>
                <a:ext cx="90000" cy="146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F8C9303-577D-0FDC-B903-E1AA0E499C8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233556" y="5065102"/>
                  <a:ext cx="10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14:cNvPr>
                <p14:cNvContentPartPr/>
                <p14:nvPr/>
              </p14:nvContentPartPr>
              <p14:xfrm>
                <a:off x="1272796" y="5061502"/>
                <a:ext cx="118440" cy="180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88180A8-F00B-71B7-0D4E-4790C489289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264156" y="5052862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14:cNvPr>
                <p14:cNvContentPartPr/>
                <p14:nvPr/>
              </p14:nvContentPartPr>
              <p14:xfrm>
                <a:off x="1438396" y="4949182"/>
                <a:ext cx="115560" cy="129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32D8D9F-9A06-AE5D-88BA-5726A326CFF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429396" y="4940182"/>
                  <a:ext cx="133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14:cNvPr>
                <p14:cNvContentPartPr/>
                <p14:nvPr/>
              </p14:nvContentPartPr>
              <p14:xfrm>
                <a:off x="5966836" y="4295422"/>
                <a:ext cx="150480" cy="167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FC1BEB2-7603-40CB-CBEB-FCFBD19CBFB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57836" y="4286782"/>
                  <a:ext cx="168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14:cNvPr>
                <p14:cNvContentPartPr/>
                <p14:nvPr/>
              </p14:nvContentPartPr>
              <p14:xfrm>
                <a:off x="6155836" y="4343662"/>
                <a:ext cx="63360" cy="1040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4B781B1-DBCB-7D62-472C-5369A626327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47196" y="4335022"/>
                  <a:ext cx="81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14:cNvPr>
                <p14:cNvContentPartPr/>
                <p14:nvPr/>
              </p14:nvContentPartPr>
              <p14:xfrm>
                <a:off x="6259156" y="4257622"/>
                <a:ext cx="97920" cy="1605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E8C4E6E-AAF2-B76C-7821-4C5C0A84162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50156" y="4248982"/>
                  <a:ext cx="115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14:cNvPr>
                <p14:cNvContentPartPr/>
                <p14:nvPr/>
              </p14:nvContentPartPr>
              <p14:xfrm>
                <a:off x="6376156" y="4218022"/>
                <a:ext cx="198000" cy="1958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92B35EC-6E18-7FE2-E910-F81314BC9C9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67156" y="4209022"/>
                  <a:ext cx="21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14:cNvPr>
                <p14:cNvContentPartPr/>
                <p14:nvPr/>
              </p14:nvContentPartPr>
              <p14:xfrm>
                <a:off x="6589636" y="4314502"/>
                <a:ext cx="84240" cy="9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6A469F9-39D7-A4A0-88C8-F32006F5C5D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80636" y="4305502"/>
                  <a:ext cx="101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14:cNvPr>
                <p14:cNvContentPartPr/>
                <p14:nvPr/>
              </p14:nvContentPartPr>
              <p14:xfrm>
                <a:off x="6722116" y="4216222"/>
                <a:ext cx="146880" cy="189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61D5E53-74EF-D48F-C02D-A4F7BDF5583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13476" y="4207222"/>
                  <a:ext cx="164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14:cNvPr>
                <p14:cNvContentPartPr/>
                <p14:nvPr/>
              </p14:nvContentPartPr>
              <p14:xfrm>
                <a:off x="6894556" y="4333582"/>
                <a:ext cx="52200" cy="205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9031A73-91A2-875C-B1F7-ED65D4ADDE3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885556" y="4324942"/>
                  <a:ext cx="69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14:cNvPr>
                <p14:cNvContentPartPr/>
                <p14:nvPr/>
              </p14:nvContentPartPr>
              <p14:xfrm>
                <a:off x="7080316" y="4315222"/>
                <a:ext cx="250560" cy="1166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1EF2207-FB2E-C755-0457-1CDADAF2F1A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071676" y="4306582"/>
                  <a:ext cx="26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14:cNvPr>
                <p14:cNvContentPartPr/>
                <p14:nvPr/>
              </p14:nvContentPartPr>
              <p14:xfrm>
                <a:off x="7286236" y="4294342"/>
                <a:ext cx="32400" cy="37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17830DF-83A3-0A39-D06E-5480A384AF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7236" y="4285702"/>
                  <a:ext cx="50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14:cNvPr>
                <p14:cNvContentPartPr/>
                <p14:nvPr/>
              </p14:nvContentPartPr>
              <p14:xfrm>
                <a:off x="7396036" y="4319182"/>
                <a:ext cx="202320" cy="117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5206EF7-E2D5-B024-D19E-A580355C3B5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87396" y="4310182"/>
                  <a:ext cx="219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14:cNvPr>
                <p14:cNvContentPartPr/>
                <p14:nvPr/>
              </p14:nvContentPartPr>
              <p14:xfrm>
                <a:off x="4293916" y="4426462"/>
                <a:ext cx="219240" cy="1105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05C18BE0-7E6D-B4D7-2B14-D4C7B224F33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284916" y="4417822"/>
                  <a:ext cx="236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14:cNvPr>
                <p14:cNvContentPartPr/>
                <p14:nvPr/>
              </p14:nvContentPartPr>
              <p14:xfrm>
                <a:off x="4554556" y="4423582"/>
                <a:ext cx="87480" cy="903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F226BE3-1DFC-4145-F0C3-A1E61B4929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545916" y="4414942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14:cNvPr>
                <p14:cNvContentPartPr/>
                <p14:nvPr/>
              </p14:nvContentPartPr>
              <p14:xfrm>
                <a:off x="4667236" y="4350142"/>
                <a:ext cx="93600" cy="158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B360B18-D735-F4BE-A398-E9476D62657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658236" y="4341142"/>
                  <a:ext cx="111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14:cNvPr>
                <p14:cNvContentPartPr/>
                <p14:nvPr/>
              </p14:nvContentPartPr>
              <p14:xfrm>
                <a:off x="4829596" y="4358422"/>
                <a:ext cx="303840" cy="2260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5A1F242-5411-D034-4F59-6AA49237450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820956" y="4349422"/>
                  <a:ext cx="321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14:cNvPr>
                <p14:cNvContentPartPr/>
                <p14:nvPr/>
              </p14:nvContentPartPr>
              <p14:xfrm>
                <a:off x="5145316" y="4315942"/>
                <a:ext cx="42840" cy="69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8E727A0-D417-3E96-9192-CC074A694B2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136676" y="4307302"/>
                  <a:ext cx="60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14:cNvPr>
                <p14:cNvContentPartPr/>
                <p14:nvPr/>
              </p14:nvContentPartPr>
              <p14:xfrm>
                <a:off x="5163316" y="4401262"/>
                <a:ext cx="82800" cy="210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7D80B65-D70C-C9D6-F5C8-FAFF89BAC3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154316" y="4392262"/>
                  <a:ext cx="100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14:cNvPr>
                <p14:cNvContentPartPr/>
                <p14:nvPr/>
              </p14:nvContentPartPr>
              <p14:xfrm>
                <a:off x="5425396" y="4386502"/>
                <a:ext cx="116640" cy="68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EEEADF7-ADA4-E42D-D607-8A35A7F2C24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416756" y="4377862"/>
                  <a:ext cx="13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14:cNvPr>
                <p14:cNvContentPartPr/>
                <p14:nvPr/>
              </p14:nvContentPartPr>
              <p14:xfrm>
                <a:off x="5571916" y="4397662"/>
                <a:ext cx="233280" cy="468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763F5E2-C0C0-FBCC-7735-BC853DDD1E6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563276" y="4388662"/>
                  <a:ext cx="250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14:cNvPr>
                <p14:cNvContentPartPr/>
                <p14:nvPr/>
              </p14:nvContentPartPr>
              <p14:xfrm>
                <a:off x="1731796" y="4453462"/>
                <a:ext cx="94680" cy="191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55C8C78-6745-3225-3B12-BCD75740F2B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722796" y="4444822"/>
                  <a:ext cx="112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14:cNvPr>
                <p14:cNvContentPartPr/>
                <p14:nvPr/>
              </p14:nvContentPartPr>
              <p14:xfrm>
                <a:off x="1857436" y="4522222"/>
                <a:ext cx="89640" cy="831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75FC830-E1D3-261F-F8ED-46790DC23A3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48796" y="4513582"/>
                  <a:ext cx="107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14:cNvPr>
                <p14:cNvContentPartPr/>
                <p14:nvPr/>
              </p14:nvContentPartPr>
              <p14:xfrm>
                <a:off x="1981636" y="4424302"/>
                <a:ext cx="291600" cy="165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FD57C2D-0A36-E862-5179-6928E3F0369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972636" y="4415662"/>
                  <a:ext cx="309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14:cNvPr>
                <p14:cNvContentPartPr/>
                <p14:nvPr/>
              </p14:nvContentPartPr>
              <p14:xfrm>
                <a:off x="2460076" y="4440862"/>
                <a:ext cx="120240" cy="1918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91C7EDC-8F46-541D-01BF-F26EA674B63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451436" y="4431862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14:cNvPr>
                <p14:cNvContentPartPr/>
                <p14:nvPr/>
              </p14:nvContentPartPr>
              <p14:xfrm>
                <a:off x="2650516" y="4522582"/>
                <a:ext cx="78120" cy="95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046CFAD-1F01-0AB0-90DD-A3547CDDC4E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41876" y="4513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14:cNvPr>
                <p14:cNvContentPartPr/>
                <p14:nvPr/>
              </p14:nvContentPartPr>
              <p14:xfrm>
                <a:off x="2764636" y="4458862"/>
                <a:ext cx="85320" cy="1458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0086D9B-6913-F58C-D3AF-65476992A35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755636" y="4450222"/>
                  <a:ext cx="10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14:cNvPr>
                <p14:cNvContentPartPr/>
                <p14:nvPr/>
              </p14:nvContentPartPr>
              <p14:xfrm>
                <a:off x="2903236" y="4514662"/>
                <a:ext cx="136800" cy="95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A484C30-C6CD-CD6F-7929-77404595F61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894236" y="4506022"/>
                  <a:ext cx="15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14:cNvPr>
                <p14:cNvContentPartPr/>
                <p14:nvPr/>
              </p14:nvContentPartPr>
              <p14:xfrm>
                <a:off x="3034636" y="4424662"/>
                <a:ext cx="176760" cy="1641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15F30755-66F4-6902-0E5A-FEE7B707B9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025996" y="4415662"/>
                  <a:ext cx="194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14:cNvPr>
                <p14:cNvContentPartPr/>
                <p14:nvPr/>
              </p14:nvContentPartPr>
              <p14:xfrm>
                <a:off x="3278716" y="4435822"/>
                <a:ext cx="172800" cy="1382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8BC85F-7DD3-0C51-25D2-51DD9E19D38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270076" y="4426822"/>
                  <a:ext cx="190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14:cNvPr>
                <p14:cNvContentPartPr/>
                <p14:nvPr/>
              </p14:nvContentPartPr>
              <p14:xfrm>
                <a:off x="3470236" y="4507462"/>
                <a:ext cx="75240" cy="2095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52B81EC-677E-1CD3-1DD1-F54C4C5FEA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61596" y="4498822"/>
                  <a:ext cx="9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14:cNvPr>
                <p14:cNvContentPartPr/>
                <p14:nvPr/>
              </p14:nvContentPartPr>
              <p14:xfrm>
                <a:off x="3707116" y="4478302"/>
                <a:ext cx="102240" cy="1188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393E203-7662-2291-B7CB-9FFC0CB8E8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698116" y="4469662"/>
                  <a:ext cx="11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14:cNvPr>
                <p14:cNvContentPartPr/>
                <p14:nvPr/>
              </p14:nvContentPartPr>
              <p14:xfrm>
                <a:off x="3847156" y="4466062"/>
                <a:ext cx="73800" cy="96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4CA2718-38CB-4725-3B54-71771BA3F318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838516" y="4457422"/>
                  <a:ext cx="9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14:cNvPr>
                <p14:cNvContentPartPr/>
                <p14:nvPr/>
              </p14:nvContentPartPr>
              <p14:xfrm>
                <a:off x="4006636" y="4402342"/>
                <a:ext cx="77760" cy="154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1437DA8-DE0A-BCEA-BCDC-327006C9A42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997636" y="4393342"/>
                  <a:ext cx="9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14:cNvPr>
                <p14:cNvContentPartPr/>
                <p14:nvPr/>
              </p14:nvContentPartPr>
              <p14:xfrm>
                <a:off x="1760236" y="4784302"/>
                <a:ext cx="203760" cy="939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C265811-F4D0-F7C6-6AA1-8F89610D2FB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51596" y="4775662"/>
                  <a:ext cx="221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14:cNvPr>
                <p14:cNvContentPartPr/>
                <p14:nvPr/>
              </p14:nvContentPartPr>
              <p14:xfrm>
                <a:off x="2031316" y="4739302"/>
                <a:ext cx="445320" cy="1231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2FB8ECB-1DC1-015E-8464-0775D0EC7D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2022676" y="4730662"/>
                  <a:ext cx="462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14:cNvPr>
                <p14:cNvContentPartPr/>
                <p14:nvPr/>
              </p14:nvContentPartPr>
              <p14:xfrm>
                <a:off x="2608756" y="4761982"/>
                <a:ext cx="102960" cy="1094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0D09F0A-BA94-AFC1-55C1-F8993A3A08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599756" y="4753342"/>
                  <a:ext cx="120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14:cNvPr>
                <p14:cNvContentPartPr/>
                <p14:nvPr/>
              </p14:nvContentPartPr>
              <p14:xfrm>
                <a:off x="2757796" y="4770982"/>
                <a:ext cx="282600" cy="108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D11E539-86C4-453C-F7F7-FCC3161E3D4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749156" y="4762342"/>
                  <a:ext cx="300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14:cNvPr>
                <p14:cNvContentPartPr/>
                <p14:nvPr/>
              </p14:nvContentPartPr>
              <p14:xfrm>
                <a:off x="2977756" y="4652542"/>
                <a:ext cx="204840" cy="111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F029776-0D7F-CDEA-1E46-57D4C0B1B5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968756" y="4643542"/>
                  <a:ext cx="222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14:cNvPr>
                <p14:cNvContentPartPr/>
                <p14:nvPr/>
              </p14:nvContentPartPr>
              <p14:xfrm>
                <a:off x="3157396" y="4857742"/>
                <a:ext cx="4320" cy="6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B63CCE8F-884A-0B69-D001-DF6965D5D84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148396" y="4849102"/>
                  <a:ext cx="2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14:cNvPr>
                <p14:cNvContentPartPr/>
                <p14:nvPr/>
              </p14:nvContentPartPr>
              <p14:xfrm>
                <a:off x="3718276" y="4698622"/>
                <a:ext cx="98280" cy="185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CB35A3-49D6-FA93-8948-8C11B359B2D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709636" y="4689622"/>
                  <a:ext cx="11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14:cNvPr>
                <p14:cNvContentPartPr/>
                <p14:nvPr/>
              </p14:nvContentPartPr>
              <p14:xfrm>
                <a:off x="3861556" y="4760902"/>
                <a:ext cx="226800" cy="92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312942F-90A1-4E3B-76F9-77503D89923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852916" y="4751902"/>
                  <a:ext cx="24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14:cNvPr>
                <p14:cNvContentPartPr/>
                <p14:nvPr/>
              </p14:nvContentPartPr>
              <p14:xfrm>
                <a:off x="4045876" y="4677382"/>
                <a:ext cx="19080" cy="5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1023BF8-A548-28EC-C78A-261E8858CB0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36876" y="466838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14:cNvPr>
                <p14:cNvContentPartPr/>
                <p14:nvPr/>
              </p14:nvContentPartPr>
              <p14:xfrm>
                <a:off x="4218316" y="4690702"/>
                <a:ext cx="322920" cy="152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CA1E6F3-9015-94B8-8F30-D5577AC1FDA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209316" y="4682062"/>
                  <a:ext cx="340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14:cNvPr>
                <p14:cNvContentPartPr/>
                <p14:nvPr/>
              </p14:nvContentPartPr>
              <p14:xfrm>
                <a:off x="4478236" y="4645342"/>
                <a:ext cx="10080" cy="5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69AF3FB6-23C1-0EC1-B866-6FCAA2F899C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469236" y="4636342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14:cNvPr>
                <p14:cNvContentPartPr/>
                <p14:nvPr/>
              </p14:nvContentPartPr>
              <p14:xfrm>
                <a:off x="4684156" y="4648222"/>
                <a:ext cx="116280" cy="196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2FD8250-9926-C011-B935-5295AE016C1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675156" y="4639222"/>
                  <a:ext cx="133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14:cNvPr>
                <p14:cNvContentPartPr/>
                <p14:nvPr/>
              </p14:nvContentPartPr>
              <p14:xfrm>
                <a:off x="4765156" y="4746142"/>
                <a:ext cx="189720" cy="730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CBDF64E-C167-B053-E9C2-1B1A41F5721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4756516" y="4737142"/>
                  <a:ext cx="20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14:cNvPr>
                <p14:cNvContentPartPr/>
                <p14:nvPr/>
              </p14:nvContentPartPr>
              <p14:xfrm>
                <a:off x="5021116" y="4706542"/>
                <a:ext cx="74160" cy="112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ECCDDCB-C86A-9DE6-1691-49987D9DBB1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012476" y="4697902"/>
                  <a:ext cx="91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14:cNvPr>
                <p14:cNvContentPartPr/>
                <p14:nvPr/>
              </p14:nvContentPartPr>
              <p14:xfrm>
                <a:off x="5030836" y="4601782"/>
                <a:ext cx="277920" cy="207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488A2F3-A4AA-D549-74CE-EC8326F61FD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022196" y="4592782"/>
                  <a:ext cx="295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14:cNvPr>
                <p14:cNvContentPartPr/>
                <p14:nvPr/>
              </p14:nvContentPartPr>
              <p14:xfrm>
                <a:off x="5363116" y="4618342"/>
                <a:ext cx="33120" cy="179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9B464DA-3B82-1149-A802-E5BD63CC5F8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54116" y="4609702"/>
                  <a:ext cx="50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14:cNvPr>
                <p14:cNvContentPartPr/>
                <p14:nvPr/>
              </p14:nvContentPartPr>
              <p14:xfrm>
                <a:off x="5483716" y="4648222"/>
                <a:ext cx="284040" cy="155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73C2988-1B77-D661-BD2F-7683B4FA813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474716" y="4639222"/>
                  <a:ext cx="30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14:cNvPr>
                <p14:cNvContentPartPr/>
                <p14:nvPr/>
              </p14:nvContentPartPr>
              <p14:xfrm>
                <a:off x="5964676" y="4612582"/>
                <a:ext cx="88920" cy="156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3B244DE-7C7B-C62B-C0E0-C28DAE68FEF4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56036" y="460394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14:cNvPr>
                <p14:cNvContentPartPr/>
                <p14:nvPr/>
              </p14:nvContentPartPr>
              <p14:xfrm>
                <a:off x="6074116" y="4600342"/>
                <a:ext cx="190440" cy="1792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F6C5B1-314F-1710-223A-6AD688F28C7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065116" y="4591702"/>
                  <a:ext cx="208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14:cNvPr>
                <p14:cNvContentPartPr/>
                <p14:nvPr/>
              </p14:nvContentPartPr>
              <p14:xfrm>
                <a:off x="6332956" y="4598542"/>
                <a:ext cx="429480" cy="164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D292CC0-2129-C1A6-8863-3995BE815D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24316" y="4589902"/>
                  <a:ext cx="447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14:cNvPr>
                <p14:cNvContentPartPr/>
                <p14:nvPr/>
              </p14:nvContentPartPr>
              <p14:xfrm>
                <a:off x="6690796" y="4570822"/>
                <a:ext cx="25560" cy="5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B7086D28-BC3B-1C48-9475-6CC99C81A77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81796" y="4562182"/>
                  <a:ext cx="43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14:cNvPr>
                <p14:cNvContentPartPr/>
                <p14:nvPr/>
              </p14:nvContentPartPr>
              <p14:xfrm>
                <a:off x="6908956" y="4666582"/>
                <a:ext cx="117360" cy="601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47F8175-6B42-DF0D-0778-2DCCF096FFA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900316" y="4657582"/>
                  <a:ext cx="135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14:cNvPr>
                <p14:cNvContentPartPr/>
                <p14:nvPr/>
              </p14:nvContentPartPr>
              <p14:xfrm>
                <a:off x="7183276" y="4611142"/>
                <a:ext cx="115560" cy="939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5D4096-FB3C-1552-AEBC-1F52748D8DC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74276" y="4602502"/>
                  <a:ext cx="133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14:cNvPr>
                <p14:cNvContentPartPr/>
                <p14:nvPr/>
              </p14:nvContentPartPr>
              <p14:xfrm>
                <a:off x="1810996" y="5100742"/>
                <a:ext cx="131040" cy="1026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16648F2-E179-9FB3-D6F1-8CE8273A839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802356" y="5092102"/>
                  <a:ext cx="148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14:cNvPr>
                <p14:cNvContentPartPr/>
                <p14:nvPr/>
              </p14:nvContentPartPr>
              <p14:xfrm>
                <a:off x="2013316" y="5106142"/>
                <a:ext cx="75960" cy="925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E9EEE3D-A22B-07E1-EA8B-B1629E7FC8D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004316" y="5097502"/>
                  <a:ext cx="93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14:cNvPr>
                <p14:cNvContentPartPr/>
                <p14:nvPr/>
              </p14:nvContentPartPr>
              <p14:xfrm>
                <a:off x="2138596" y="5008582"/>
                <a:ext cx="253080" cy="3049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9CBF5A8-5D9B-7607-0BA4-39769E8A86C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129596" y="4999582"/>
                  <a:ext cx="270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14:cNvPr>
                <p14:cNvContentPartPr/>
                <p14:nvPr/>
              </p14:nvContentPartPr>
              <p14:xfrm>
                <a:off x="2414716" y="5001382"/>
                <a:ext cx="13680" cy="20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4E54DA4-36E2-2A3F-D80B-E10F618FA4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6076" y="4992382"/>
                  <a:ext cx="3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14:cNvPr>
                <p14:cNvContentPartPr/>
                <p14:nvPr/>
              </p14:nvContentPartPr>
              <p14:xfrm>
                <a:off x="2452156" y="4968622"/>
                <a:ext cx="135360" cy="198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FECE2CE-A2CA-A9BD-8046-B0BE284C530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43516" y="4959622"/>
                  <a:ext cx="153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14:cNvPr>
                <p14:cNvContentPartPr/>
                <p14:nvPr/>
              </p14:nvContentPartPr>
              <p14:xfrm>
                <a:off x="2632516" y="5069422"/>
                <a:ext cx="73080" cy="66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5E23778-790C-7BBE-803F-F4F18B05813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623876" y="5060422"/>
                  <a:ext cx="90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14:cNvPr>
                <p14:cNvContentPartPr/>
                <p14:nvPr/>
              </p14:nvContentPartPr>
              <p14:xfrm>
                <a:off x="2097556" y="4994182"/>
                <a:ext cx="75600" cy="226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7BB6F33-DD9C-7679-965A-98BADE49067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088556" y="4985182"/>
                  <a:ext cx="93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14:cNvPr>
                <p14:cNvContentPartPr/>
                <p14:nvPr/>
              </p14:nvContentPartPr>
              <p14:xfrm>
                <a:off x="2968756" y="4996702"/>
                <a:ext cx="119160" cy="1461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E848DD3-800C-9AC2-55E1-6AD1B197E3D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959756" y="4988062"/>
                  <a:ext cx="136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14:cNvPr>
                <p14:cNvContentPartPr/>
                <p14:nvPr/>
              </p14:nvContentPartPr>
              <p14:xfrm>
                <a:off x="3090076" y="5039902"/>
                <a:ext cx="135000" cy="10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A33685C-17FD-0CC0-039F-07EA9ED3160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81436" y="5031262"/>
                  <a:ext cx="152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14:cNvPr>
                <p14:cNvContentPartPr/>
                <p14:nvPr/>
              </p14:nvContentPartPr>
              <p14:xfrm>
                <a:off x="3261796" y="4954222"/>
                <a:ext cx="209160" cy="1879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9F9A3A6-6BDF-69B4-D633-90D4A22601F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252796" y="4945582"/>
                  <a:ext cx="22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14:cNvPr>
                <p14:cNvContentPartPr/>
                <p14:nvPr/>
              </p14:nvContentPartPr>
              <p14:xfrm>
                <a:off x="3471676" y="4919302"/>
                <a:ext cx="720" cy="18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4F20A67-67F5-6E8D-4934-DB9FF7B76C5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462676" y="4910302"/>
                  <a:ext cx="18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14:cNvPr>
                <p14:cNvContentPartPr/>
                <p14:nvPr/>
              </p14:nvContentPartPr>
              <p14:xfrm>
                <a:off x="3573916" y="4923982"/>
                <a:ext cx="548640" cy="356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2CD7599-108A-9750-CAFF-21A58636322E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565276" y="4915342"/>
                  <a:ext cx="5662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14:cNvPr>
                <p14:cNvContentPartPr/>
                <p14:nvPr/>
              </p14:nvContentPartPr>
              <p14:xfrm>
                <a:off x="4311196" y="4975102"/>
                <a:ext cx="275040" cy="135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EB0E320-AF87-BC29-CE03-A2D40BA6D17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302556" y="4966102"/>
                  <a:ext cx="29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14:cNvPr>
                <p14:cNvContentPartPr/>
                <p14:nvPr/>
              </p14:nvContentPartPr>
              <p14:xfrm>
                <a:off x="4784956" y="4958182"/>
                <a:ext cx="158040" cy="1785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DD223A-4D85-ABB0-63E1-3BD6353A5A4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776316" y="4949182"/>
                  <a:ext cx="17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14:cNvPr>
                <p14:cNvContentPartPr/>
                <p14:nvPr/>
              </p14:nvContentPartPr>
              <p14:xfrm>
                <a:off x="5008156" y="4981582"/>
                <a:ext cx="89280" cy="114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C30429C-70EF-FEB1-D638-4046C15A5AB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999156" y="4972942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14:cNvPr>
                <p14:cNvContentPartPr/>
                <p14:nvPr/>
              </p14:nvContentPartPr>
              <p14:xfrm>
                <a:off x="5121916" y="4931542"/>
                <a:ext cx="103680" cy="1710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FB929D5-2BF6-E7C4-C5AE-5FA7EC2C3E1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113276" y="4922902"/>
                  <a:ext cx="121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14:cNvPr>
                <p14:cNvContentPartPr/>
                <p14:nvPr/>
              </p14:nvContentPartPr>
              <p14:xfrm>
                <a:off x="5256196" y="4969342"/>
                <a:ext cx="176400" cy="129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E7892F5-363A-F5A4-B1CB-62C9EB48A255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247196" y="4960342"/>
                  <a:ext cx="19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14:cNvPr>
                <p14:cNvContentPartPr/>
                <p14:nvPr/>
              </p14:nvContentPartPr>
              <p14:xfrm>
                <a:off x="5434036" y="4879342"/>
                <a:ext cx="163080" cy="2059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BE5DFCB-E6EA-A52D-8B32-BFB81F19044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425036" y="4870702"/>
                  <a:ext cx="180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14:cNvPr>
                <p14:cNvContentPartPr/>
                <p14:nvPr/>
              </p14:nvContentPartPr>
              <p14:xfrm>
                <a:off x="5657236" y="4889782"/>
                <a:ext cx="169200" cy="196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8BA142B-EF55-0FAF-9FD2-462B739666D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648236" y="4881142"/>
                  <a:ext cx="186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14:cNvPr>
                <p14:cNvContentPartPr/>
                <p14:nvPr/>
              </p14:nvContentPartPr>
              <p14:xfrm>
                <a:off x="5857396" y="4952422"/>
                <a:ext cx="124560" cy="2923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9250BE3-3B6B-9D75-00F8-A0B108D9CAC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848756" y="4943422"/>
                  <a:ext cx="142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14:cNvPr>
                <p14:cNvContentPartPr/>
                <p14:nvPr/>
              </p14:nvContentPartPr>
              <p14:xfrm>
                <a:off x="5997436" y="4912462"/>
                <a:ext cx="181440" cy="1634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0C8406B-1B2E-8FD1-777D-F1B1CACE05D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988796" y="4903462"/>
                  <a:ext cx="199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14:cNvPr>
                <p14:cNvContentPartPr/>
                <p14:nvPr/>
              </p14:nvContentPartPr>
              <p14:xfrm>
                <a:off x="270196" y="5403142"/>
                <a:ext cx="3960" cy="1375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4C8FDAE-A466-ED0E-9EE9-DDA5B40E5B3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61556" y="5394502"/>
                  <a:ext cx="21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14:cNvPr>
                <p14:cNvContentPartPr/>
                <p14:nvPr/>
              </p14:nvContentPartPr>
              <p14:xfrm>
                <a:off x="184156" y="5371822"/>
                <a:ext cx="132120" cy="1566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8B55FCB-1D0E-BD24-2403-A323C3107C9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75516" y="5362822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14:cNvPr>
                <p14:cNvContentPartPr/>
                <p14:nvPr/>
              </p14:nvContentPartPr>
              <p14:xfrm>
                <a:off x="352276" y="5442742"/>
                <a:ext cx="139320" cy="90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439BE81-107C-AC34-E64B-86AB31AC459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43636" y="5434102"/>
                  <a:ext cx="156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14:cNvPr>
                <p14:cNvContentPartPr/>
                <p14:nvPr/>
              </p14:nvContentPartPr>
              <p14:xfrm>
                <a:off x="634156" y="5411062"/>
                <a:ext cx="138600" cy="950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8EE8B9A-A804-AAAB-46D6-E8632B90ED13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5156" y="5402422"/>
                  <a:ext cx="15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14:cNvPr>
                <p14:cNvContentPartPr/>
                <p14:nvPr/>
              </p14:nvContentPartPr>
              <p14:xfrm>
                <a:off x="815956" y="5409982"/>
                <a:ext cx="88560" cy="864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808FC11-6A01-BF44-62AC-5B6595C0DDEC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07316" y="5400982"/>
                  <a:ext cx="106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14:cNvPr>
                <p14:cNvContentPartPr/>
                <p14:nvPr/>
              </p14:nvContentPartPr>
              <p14:xfrm>
                <a:off x="925396" y="5331142"/>
                <a:ext cx="112320" cy="158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3EECCC8-77E2-DB7F-3535-ED2D3E12EB5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6396" y="5322142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14:cNvPr>
                <p14:cNvContentPartPr/>
                <p14:nvPr/>
              </p14:nvContentPartPr>
              <p14:xfrm>
                <a:off x="1216276" y="5318182"/>
                <a:ext cx="98640" cy="190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FF8622C-65A2-838B-68C9-8667529C3F3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207276" y="5309542"/>
                  <a:ext cx="116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14:cNvPr>
                <p14:cNvContentPartPr/>
                <p14:nvPr/>
              </p14:nvContentPartPr>
              <p14:xfrm>
                <a:off x="1340476" y="5312422"/>
                <a:ext cx="183240" cy="163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ADD9CA6-71F4-BAAD-5C9B-61A024A216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331836" y="5303422"/>
                  <a:ext cx="200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14:cNvPr>
                <p14:cNvContentPartPr/>
                <p14:nvPr/>
              </p14:nvContentPartPr>
              <p14:xfrm>
                <a:off x="1588876" y="5332942"/>
                <a:ext cx="92520" cy="1342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1BC87B9-83A8-A583-5CA0-FB2CC488401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580236" y="5324302"/>
                  <a:ext cx="11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14:cNvPr>
                <p14:cNvContentPartPr/>
                <p14:nvPr/>
              </p14:nvContentPartPr>
              <p14:xfrm>
                <a:off x="1725316" y="5319622"/>
                <a:ext cx="195840" cy="1630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FB70863-9461-2FA4-6114-7D7EAEE1D1E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716676" y="5310622"/>
                  <a:ext cx="213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14:cNvPr>
                <p14:cNvContentPartPr/>
                <p14:nvPr/>
              </p14:nvContentPartPr>
              <p14:xfrm>
                <a:off x="2231836" y="5310622"/>
                <a:ext cx="82800" cy="1328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3DCDFF-02F5-27E4-074B-5CFA0DA3E43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23196" y="5301622"/>
                  <a:ext cx="100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14:cNvPr>
                <p14:cNvContentPartPr/>
                <p14:nvPr/>
              </p14:nvContentPartPr>
              <p14:xfrm>
                <a:off x="2327236" y="5285062"/>
                <a:ext cx="199080" cy="1681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607F495-810B-DC30-EA0D-196F39733DC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318596" y="5276062"/>
                  <a:ext cx="216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14:cNvPr>
                <p14:cNvContentPartPr/>
                <p14:nvPr/>
              </p14:nvContentPartPr>
              <p14:xfrm>
                <a:off x="2707396" y="5329702"/>
                <a:ext cx="209520" cy="92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D547A3C-887F-C296-F8D3-AFF8427DD7CF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98396" y="5320702"/>
                  <a:ext cx="227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14:cNvPr>
                <p14:cNvContentPartPr/>
                <p14:nvPr/>
              </p14:nvContentPartPr>
              <p14:xfrm>
                <a:off x="3072076" y="5322502"/>
                <a:ext cx="348840" cy="98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7FFFB4C-2DC9-061B-1176-8D4B4E4555D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063076" y="5313502"/>
                  <a:ext cx="366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14:cNvPr>
                <p14:cNvContentPartPr/>
                <p14:nvPr/>
              </p14:nvContentPartPr>
              <p14:xfrm>
                <a:off x="3369436" y="5292262"/>
                <a:ext cx="23040" cy="13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A501B29-D993-0AF6-8C4B-3C387C616308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360436" y="5283622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14:cNvPr>
                <p14:cNvContentPartPr/>
                <p14:nvPr/>
              </p14:nvContentPartPr>
              <p14:xfrm>
                <a:off x="3455476" y="5326102"/>
                <a:ext cx="273600" cy="820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F713B6C-60E1-88F0-0744-BB2DFD290B9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446836" y="5317462"/>
                  <a:ext cx="29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14:cNvPr>
                <p14:cNvContentPartPr/>
                <p14:nvPr/>
              </p14:nvContentPartPr>
              <p14:xfrm>
                <a:off x="3947236" y="5296942"/>
                <a:ext cx="90720" cy="102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FC590C5-E9C9-367D-1BDF-8503E006EFD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938596" y="5287942"/>
                  <a:ext cx="108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14:cNvPr>
                <p14:cNvContentPartPr/>
                <p14:nvPr/>
              </p14:nvContentPartPr>
              <p14:xfrm>
                <a:off x="4039756" y="5311342"/>
                <a:ext cx="89280" cy="2077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2E079AF4-6736-3844-704C-8104F073943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030756" y="5302702"/>
                  <a:ext cx="106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14:cNvPr>
                <p14:cNvContentPartPr/>
                <p14:nvPr/>
              </p14:nvContentPartPr>
              <p14:xfrm>
                <a:off x="4163596" y="5285422"/>
                <a:ext cx="101160" cy="1033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D0424C6-57DF-7E07-DDDC-91B3D5E8011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154596" y="5276782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14:cNvPr>
                <p14:cNvContentPartPr/>
                <p14:nvPr/>
              </p14:nvContentPartPr>
              <p14:xfrm>
                <a:off x="4301116" y="5280382"/>
                <a:ext cx="67320" cy="108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111FC13-AE8C-BEC3-1B68-BA25B62D19B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292476" y="5271382"/>
                  <a:ext cx="84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14:cNvPr>
                <p14:cNvContentPartPr/>
                <p14:nvPr/>
              </p14:nvContentPartPr>
              <p14:xfrm>
                <a:off x="4293556" y="5293702"/>
                <a:ext cx="143280" cy="56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9D4A13E-5B9B-C355-693C-6AFB8C784D4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284556" y="5285062"/>
                  <a:ext cx="160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14:cNvPr>
                <p14:cNvContentPartPr/>
                <p14:nvPr/>
              </p14:nvContentPartPr>
              <p14:xfrm>
                <a:off x="4545196" y="5212342"/>
                <a:ext cx="111600" cy="199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315A87E-6770-E9C3-5029-F7324768D0D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536196" y="5203342"/>
                  <a:ext cx="129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14:cNvPr>
                <p14:cNvContentPartPr/>
                <p14:nvPr/>
              </p14:nvContentPartPr>
              <p14:xfrm>
                <a:off x="4658956" y="5225662"/>
                <a:ext cx="105840" cy="1371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023E45E-057E-C93C-7058-AA6B2FB5068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649956" y="5217022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14:cNvPr>
                <p14:cNvContentPartPr/>
                <p14:nvPr/>
              </p14:nvContentPartPr>
              <p14:xfrm>
                <a:off x="4805836" y="5166982"/>
                <a:ext cx="116280" cy="1713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A823F77-2FB0-7711-BEC7-8567166292A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797196" y="5158342"/>
                  <a:ext cx="133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14:cNvPr>
                <p14:cNvContentPartPr/>
                <p14:nvPr/>
              </p14:nvContentPartPr>
              <p14:xfrm>
                <a:off x="4944076" y="5241862"/>
                <a:ext cx="226440" cy="101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E960DB2-693D-4C67-B8A9-9F211E138FF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35436" y="5233222"/>
                  <a:ext cx="24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14:cNvPr>
                <p14:cNvContentPartPr/>
                <p14:nvPr/>
              </p14:nvContentPartPr>
              <p14:xfrm>
                <a:off x="4459156" y="5172742"/>
                <a:ext cx="23040" cy="79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831E6A4-B5D4-65FC-AF3A-544E74D699A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450156" y="5163742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14:cNvPr>
                <p14:cNvContentPartPr/>
                <p14:nvPr/>
              </p14:nvContentPartPr>
              <p14:xfrm>
                <a:off x="5365636" y="5229982"/>
                <a:ext cx="23760" cy="120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C47BC55-FEFE-A679-7AD2-1D9107A96A2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356996" y="5220982"/>
                  <a:ext cx="4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14:cNvPr>
                <p14:cNvContentPartPr/>
                <p14:nvPr/>
              </p14:nvContentPartPr>
              <p14:xfrm>
                <a:off x="5279956" y="5210902"/>
                <a:ext cx="160920" cy="262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5E71B4-E978-BFDF-CBDA-5143996D0CF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271316" y="5201902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14:cNvPr>
                <p14:cNvContentPartPr/>
                <p14:nvPr/>
              </p14:nvContentPartPr>
              <p14:xfrm>
                <a:off x="5442676" y="5261302"/>
                <a:ext cx="104760" cy="78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81199F6-EB31-403D-4AD8-FE6E34E6B13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434036" y="5252662"/>
                  <a:ext cx="122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14:cNvPr>
                <p14:cNvContentPartPr/>
                <p14:nvPr/>
              </p14:nvContentPartPr>
              <p14:xfrm>
                <a:off x="5564716" y="5255542"/>
                <a:ext cx="68760" cy="2246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7AF5166-DC73-DB67-8484-FA43A5BBDD90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556076" y="5246902"/>
                  <a:ext cx="86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14:cNvPr>
                <p14:cNvContentPartPr/>
                <p14:nvPr/>
              </p14:nvContentPartPr>
              <p14:xfrm>
                <a:off x="5959636" y="5213062"/>
                <a:ext cx="133200" cy="1422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6FC60B-CFE5-6636-CC42-5F8B39928CE4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950636" y="5204062"/>
                  <a:ext cx="150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14:cNvPr>
                <p14:cNvContentPartPr/>
                <p14:nvPr/>
              </p14:nvContentPartPr>
              <p14:xfrm>
                <a:off x="6123436" y="5237542"/>
                <a:ext cx="81000" cy="889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795F668-29B4-A1C1-5303-972C8347AA07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114796" y="5228542"/>
                  <a:ext cx="9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14:cNvPr>
                <p14:cNvContentPartPr/>
                <p14:nvPr/>
              </p14:nvContentPartPr>
              <p14:xfrm>
                <a:off x="6231796" y="5141782"/>
                <a:ext cx="87480" cy="1699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ECF2A49C-6782-07C0-A0C6-9279DC8DC4D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223156" y="5132782"/>
                  <a:ext cx="10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14:cNvPr>
                <p14:cNvContentPartPr/>
                <p14:nvPr/>
              </p14:nvContentPartPr>
              <p14:xfrm>
                <a:off x="6343036" y="5118382"/>
                <a:ext cx="289800" cy="19044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6CEB59F-CDD4-386A-F756-7EE711E32D9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334396" y="5109382"/>
                  <a:ext cx="30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14:cNvPr>
                <p14:cNvContentPartPr/>
                <p14:nvPr/>
              </p14:nvContentPartPr>
              <p14:xfrm>
                <a:off x="6633916" y="5106502"/>
                <a:ext cx="383040" cy="3193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7CC5C3D-DAC1-DC66-2591-8E2E974B35B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625276" y="5097502"/>
                  <a:ext cx="400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14:cNvPr>
                <p14:cNvContentPartPr/>
                <p14:nvPr/>
              </p14:nvContentPartPr>
              <p14:xfrm>
                <a:off x="55636" y="5493142"/>
                <a:ext cx="74520" cy="97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0CECF7E8-276A-3AE4-4C3B-E0B0C0CEBA1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996" y="5484142"/>
                  <a:ext cx="92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14:cNvPr>
                <p14:cNvContentPartPr/>
                <p14:nvPr/>
              </p14:nvContentPartPr>
              <p14:xfrm>
                <a:off x="62476" y="5720662"/>
                <a:ext cx="100080" cy="10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715CA7F-A171-E607-47A0-6888E5BB76B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3476" y="5711662"/>
                  <a:ext cx="11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14:cNvPr>
                <p14:cNvContentPartPr/>
                <p14:nvPr/>
              </p14:nvContentPartPr>
              <p14:xfrm>
                <a:off x="273076" y="5671342"/>
                <a:ext cx="8280" cy="120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6723C8AC-7CF2-EF10-7AFD-8184886E04B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64076" y="5662702"/>
                  <a:ext cx="2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14:cNvPr>
                <p14:cNvContentPartPr/>
                <p14:nvPr/>
              </p14:nvContentPartPr>
              <p14:xfrm>
                <a:off x="200356" y="5653342"/>
                <a:ext cx="123120" cy="159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63238CA-DD47-5825-EAB5-857C12331332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91356" y="5644702"/>
                  <a:ext cx="140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14:cNvPr>
                <p14:cNvContentPartPr/>
                <p14:nvPr/>
              </p14:nvContentPartPr>
              <p14:xfrm>
                <a:off x="350116" y="5611222"/>
                <a:ext cx="361800" cy="1886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A029C1E-F7BB-B683-B7C4-08DDB1D8966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41116" y="5602222"/>
                  <a:ext cx="379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14:cNvPr>
                <p14:cNvContentPartPr/>
                <p14:nvPr/>
              </p14:nvContentPartPr>
              <p14:xfrm>
                <a:off x="572236" y="5619862"/>
                <a:ext cx="10800" cy="82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8F232A7-9642-0590-304B-EDB505DC4C6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63236" y="5611222"/>
                  <a:ext cx="28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14:cNvPr>
                <p14:cNvContentPartPr/>
                <p14:nvPr/>
              </p14:nvContentPartPr>
              <p14:xfrm>
                <a:off x="845116" y="5656222"/>
                <a:ext cx="288720" cy="106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CB7D807-D5E6-9808-4653-76DD44FF8FF8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36476" y="5647222"/>
                  <a:ext cx="306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14:cNvPr>
                <p14:cNvContentPartPr/>
                <p14:nvPr/>
              </p14:nvContentPartPr>
              <p14:xfrm>
                <a:off x="1058956" y="5586382"/>
                <a:ext cx="1800" cy="6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D990130-7FF5-8AB2-7D78-3DBDD8C994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9956" y="5577382"/>
                  <a:ext cx="19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14:cNvPr>
                <p14:cNvContentPartPr/>
                <p14:nvPr/>
              </p14:nvContentPartPr>
              <p14:xfrm>
                <a:off x="1264516" y="5581342"/>
                <a:ext cx="568080" cy="1785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1B31CA9-8560-833D-0EE3-27F3ABE8936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255876" y="5572702"/>
                  <a:ext cx="585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14:cNvPr>
                <p14:cNvContentPartPr/>
                <p14:nvPr/>
              </p14:nvContentPartPr>
              <p14:xfrm>
                <a:off x="1628836" y="5550742"/>
                <a:ext cx="10800" cy="3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FD22F32-1B94-3E86-D353-BD67DF5CC2D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620196" y="5542102"/>
                  <a:ext cx="28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14:cNvPr>
                <p14:cNvContentPartPr/>
                <p14:nvPr/>
              </p14:nvContentPartPr>
              <p14:xfrm>
                <a:off x="2002516" y="5567662"/>
                <a:ext cx="109440" cy="1814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E55582C-E3AF-E07D-A1FB-CC2A6C1F372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993876" y="5558662"/>
                  <a:ext cx="12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14:cNvPr>
                <p14:cNvContentPartPr/>
                <p14:nvPr/>
              </p14:nvContentPartPr>
              <p14:xfrm>
                <a:off x="2123476" y="5561542"/>
                <a:ext cx="189720" cy="1900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365322D-C12A-D3C5-0508-9FE82DD004D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114476" y="5552902"/>
                  <a:ext cx="207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14:cNvPr>
                <p14:cNvContentPartPr/>
                <p14:nvPr/>
              </p14:nvContentPartPr>
              <p14:xfrm>
                <a:off x="2388436" y="5548582"/>
                <a:ext cx="502200" cy="1738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48639C6-3BC1-FBFA-8FCB-23EEB32020F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379436" y="5539942"/>
                  <a:ext cx="519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14:cNvPr>
                <p14:cNvContentPartPr/>
                <p14:nvPr/>
              </p14:nvContentPartPr>
              <p14:xfrm>
                <a:off x="2770756" y="5540302"/>
                <a:ext cx="19800" cy="12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82CEBB8-D1B7-EB83-38BE-5647BA0CC6A7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62116" y="5531662"/>
                  <a:ext cx="37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14:cNvPr>
                <p14:cNvContentPartPr/>
                <p14:nvPr/>
              </p14:nvContentPartPr>
              <p14:xfrm>
                <a:off x="2975236" y="5581702"/>
                <a:ext cx="187920" cy="1281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D148D756-33C1-F40A-1474-A4C6B125E28A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966236" y="5572702"/>
                  <a:ext cx="20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14:cNvPr>
                <p14:cNvContentPartPr/>
                <p14:nvPr/>
              </p14:nvContentPartPr>
              <p14:xfrm>
                <a:off x="3342796" y="5585302"/>
                <a:ext cx="157680" cy="110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4C98D69-F241-A1AF-D06D-0B5CCC060F7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333796" y="5576662"/>
                  <a:ext cx="17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14:cNvPr>
                <p14:cNvContentPartPr/>
                <p14:nvPr/>
              </p14:nvContentPartPr>
              <p14:xfrm>
                <a:off x="3501916" y="5544622"/>
                <a:ext cx="46800" cy="280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177B2CC-80B6-9F68-0831-ED5F57D93141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493276" y="5535622"/>
                  <a:ext cx="6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14:cNvPr>
                <p14:cNvContentPartPr/>
                <p14:nvPr/>
              </p14:nvContentPartPr>
              <p14:xfrm>
                <a:off x="3566356" y="5519062"/>
                <a:ext cx="227520" cy="1591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EBC32C3-28ED-77B3-DE8E-CEFE94D2A87D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557716" y="5510422"/>
                  <a:ext cx="245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14:cNvPr>
                <p14:cNvContentPartPr/>
                <p14:nvPr/>
              </p14:nvContentPartPr>
              <p14:xfrm>
                <a:off x="3942916" y="5585302"/>
                <a:ext cx="279720" cy="1044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4703AEC-BFFE-45FF-3D78-BE00C0496AC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933916" y="5576662"/>
                  <a:ext cx="29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14:cNvPr>
                <p14:cNvContentPartPr/>
                <p14:nvPr/>
              </p14:nvContentPartPr>
              <p14:xfrm>
                <a:off x="3281236" y="5715262"/>
                <a:ext cx="339840" cy="468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80774E3-B8DF-29ED-6413-18BBBFA98E9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272236" y="5706622"/>
                  <a:ext cx="35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14:cNvPr>
                <p14:cNvContentPartPr/>
                <p14:nvPr/>
              </p14:nvContentPartPr>
              <p14:xfrm>
                <a:off x="4217596" y="5619502"/>
                <a:ext cx="89640" cy="63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BF30D22-4AFF-3E62-E9CB-60096C798FE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208956" y="5610502"/>
                  <a:ext cx="1072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14:cNvPr>
                <p14:cNvContentPartPr/>
                <p14:nvPr/>
              </p14:nvContentPartPr>
              <p14:xfrm>
                <a:off x="4446916" y="5508622"/>
                <a:ext cx="302760" cy="3398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587E41D-A3C2-31FA-EEC4-7357358925D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38276" y="5499982"/>
                  <a:ext cx="320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14:cNvPr>
                <p14:cNvContentPartPr/>
                <p14:nvPr/>
              </p14:nvContentPartPr>
              <p14:xfrm>
                <a:off x="4765156" y="5474062"/>
                <a:ext cx="10080" cy="42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A6DDB2F-6EF8-17AB-4F76-6EFA744A540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756156" y="5465062"/>
                  <a:ext cx="27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14:cNvPr>
                <p14:cNvContentPartPr/>
                <p14:nvPr/>
              </p14:nvContentPartPr>
              <p14:xfrm>
                <a:off x="4834276" y="5446342"/>
                <a:ext cx="147240" cy="1652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87C7A78-8DE7-288A-E549-C43B8FEB8C60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825276" y="5437342"/>
                  <a:ext cx="16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14:cNvPr>
                <p14:cNvContentPartPr/>
                <p14:nvPr/>
              </p14:nvContentPartPr>
              <p14:xfrm>
                <a:off x="5023276" y="5523022"/>
                <a:ext cx="208800" cy="7200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A1AF785-E280-1408-0909-AE4016F5F9C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14636" y="5514382"/>
                  <a:ext cx="22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14:cNvPr>
                <p14:cNvContentPartPr/>
                <p14:nvPr/>
              </p14:nvContentPartPr>
              <p14:xfrm>
                <a:off x="5436916" y="5499262"/>
                <a:ext cx="23400" cy="1360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40F4F1A-14E0-E2B1-2D96-3E7AF3128A7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428276" y="5490262"/>
                  <a:ext cx="4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14:cNvPr>
                <p14:cNvContentPartPr/>
                <p14:nvPr/>
              </p14:nvContentPartPr>
              <p14:xfrm>
                <a:off x="5359156" y="5472262"/>
                <a:ext cx="155520" cy="219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50E8466-2BE2-8297-77CE-0763BEEF0FF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50156" y="5463622"/>
                  <a:ext cx="173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14:cNvPr>
                <p14:cNvContentPartPr/>
                <p14:nvPr/>
              </p14:nvContentPartPr>
              <p14:xfrm>
                <a:off x="5503516" y="5538862"/>
                <a:ext cx="123120" cy="7596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1D71F67-6F3B-1A84-CC50-FBFE574851A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494516" y="5530222"/>
                  <a:ext cx="140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14:cNvPr>
                <p14:cNvContentPartPr/>
                <p14:nvPr/>
              </p14:nvContentPartPr>
              <p14:xfrm>
                <a:off x="5627356" y="5523022"/>
                <a:ext cx="74880" cy="2602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1E6C14A-BB27-8F3F-2D54-A98E8C920B0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618716" y="5514022"/>
                  <a:ext cx="9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14:cNvPr>
                <p14:cNvContentPartPr/>
                <p14:nvPr/>
              </p14:nvContentPartPr>
              <p14:xfrm>
                <a:off x="5920036" y="5480542"/>
                <a:ext cx="2880" cy="162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0279969-A6B6-E371-D8EC-E395FEF30C3E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911036" y="5471902"/>
                  <a:ext cx="2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14:cNvPr>
                <p14:cNvContentPartPr/>
                <p14:nvPr/>
              </p14:nvContentPartPr>
              <p14:xfrm>
                <a:off x="5868916" y="5453902"/>
                <a:ext cx="133560" cy="1767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F8E8B28-6176-B7A4-2146-39EC807CF52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859916" y="5445262"/>
                  <a:ext cx="151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14:cNvPr>
                <p14:cNvContentPartPr/>
                <p14:nvPr/>
              </p14:nvContentPartPr>
              <p14:xfrm>
                <a:off x="6042796" y="5502142"/>
                <a:ext cx="74520" cy="10368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5597140C-1A40-61D4-C5AD-6CC1541727D9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034156" y="5493502"/>
                  <a:ext cx="92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14:cNvPr>
                <p14:cNvContentPartPr/>
                <p14:nvPr/>
              </p14:nvContentPartPr>
              <p14:xfrm>
                <a:off x="6179236" y="5420782"/>
                <a:ext cx="78120" cy="1580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4E8A102-87B8-CC7D-9881-35A40A1741C4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170236" y="5411782"/>
                  <a:ext cx="9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14:cNvPr>
                <p14:cNvContentPartPr/>
                <p14:nvPr/>
              </p14:nvContentPartPr>
              <p14:xfrm>
                <a:off x="6289756" y="5399182"/>
                <a:ext cx="288360" cy="178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4EDF8BF-9A27-1DE9-6F7A-CEE3D303361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280756" y="5390182"/>
                  <a:ext cx="30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14:cNvPr>
                <p14:cNvContentPartPr/>
                <p14:nvPr/>
              </p14:nvContentPartPr>
              <p14:xfrm>
                <a:off x="6652276" y="5388382"/>
                <a:ext cx="177840" cy="1656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7FA09D1-DF16-C538-8636-E824A6C6E8E2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643276" y="5379382"/>
                  <a:ext cx="19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14:cNvPr>
                <p14:cNvContentPartPr/>
                <p14:nvPr/>
              </p14:nvContentPartPr>
              <p14:xfrm>
                <a:off x="6838396" y="5474422"/>
                <a:ext cx="51840" cy="2394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629F1D1-18FA-48F9-61B9-2FA6DEE617ED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829756" y="5465422"/>
                  <a:ext cx="6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14:cNvPr>
                <p14:cNvContentPartPr/>
                <p14:nvPr/>
              </p14:nvContentPartPr>
              <p14:xfrm>
                <a:off x="7046836" y="5451742"/>
                <a:ext cx="71280" cy="1033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4C200D7F-C9FC-0C39-9D71-76C0C6FA3A1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038196" y="5443102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14:cNvPr>
                <p14:cNvContentPartPr/>
                <p14:nvPr/>
              </p14:nvContentPartPr>
              <p14:xfrm>
                <a:off x="7163836" y="5470102"/>
                <a:ext cx="173520" cy="903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BE8C0E84-5925-07A2-05E5-2AE9A390735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154836" y="5461462"/>
                  <a:ext cx="191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14:cNvPr>
                <p14:cNvContentPartPr/>
                <p14:nvPr/>
              </p14:nvContentPartPr>
              <p14:xfrm>
                <a:off x="7314676" y="5370022"/>
                <a:ext cx="3960" cy="6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AE8355F-511B-8AB3-8667-7FAAAE1382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305676" y="5361382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14:cNvPr>
                <p14:cNvContentPartPr/>
                <p14:nvPr/>
              </p14:nvContentPartPr>
              <p14:xfrm>
                <a:off x="7398556" y="5377942"/>
                <a:ext cx="129600" cy="1522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5F9D98F-C863-D08F-B842-D30D70D2F5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389556" y="5369302"/>
                  <a:ext cx="147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14:cNvPr>
                <p14:cNvContentPartPr/>
                <p14:nvPr/>
              </p14:nvContentPartPr>
              <p14:xfrm>
                <a:off x="7730476" y="5397382"/>
                <a:ext cx="100440" cy="11232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09C9F889-20E4-59CE-4B92-6B662BD047C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721476" y="5388742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14:cNvPr>
                <p14:cNvContentPartPr/>
                <p14:nvPr/>
              </p14:nvContentPartPr>
              <p14:xfrm>
                <a:off x="7836316" y="5396302"/>
                <a:ext cx="95040" cy="1108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8998E2E-399A-0298-B254-650F8EB35D5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827316" y="5387302"/>
                  <a:ext cx="11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14:cNvPr>
                <p14:cNvContentPartPr/>
                <p14:nvPr/>
              </p14:nvContentPartPr>
              <p14:xfrm>
                <a:off x="7990756" y="5286502"/>
                <a:ext cx="148320" cy="201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C8127D2-4305-0BEB-C540-89BDB6DA9E7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982116" y="5277502"/>
                  <a:ext cx="16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14:cNvPr>
                <p14:cNvContentPartPr/>
                <p14:nvPr/>
              </p14:nvContentPartPr>
              <p14:xfrm>
                <a:off x="331036" y="5927662"/>
                <a:ext cx="133920" cy="1764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316A395-57B9-8C7F-F9DA-CCD92D4BA03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22036" y="5918662"/>
                  <a:ext cx="151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14:cNvPr>
                <p14:cNvContentPartPr/>
                <p14:nvPr/>
              </p14:nvContentPartPr>
              <p14:xfrm>
                <a:off x="507796" y="5934502"/>
                <a:ext cx="75240" cy="14436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39731B9-3FC5-046E-E230-68D324E3A88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99156" y="5925502"/>
                  <a:ext cx="9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14:cNvPr>
                <p14:cNvContentPartPr/>
                <p14:nvPr/>
              </p14:nvContentPartPr>
              <p14:xfrm>
                <a:off x="630196" y="5912902"/>
                <a:ext cx="94320" cy="1980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AC8D14D-5456-7F71-7561-8E15C3939DFA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21556" y="5904262"/>
                  <a:ext cx="111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14:cNvPr>
                <p14:cNvContentPartPr/>
                <p14:nvPr/>
              </p14:nvContentPartPr>
              <p14:xfrm>
                <a:off x="918916" y="5936662"/>
                <a:ext cx="7920" cy="1339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93AB8346-A930-921B-3903-D470E10FD7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09916" y="5928022"/>
                  <a:ext cx="25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14:cNvPr>
                <p14:cNvContentPartPr/>
                <p14:nvPr/>
              </p14:nvContentPartPr>
              <p14:xfrm>
                <a:off x="820276" y="5894902"/>
                <a:ext cx="149400" cy="241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2C6FFE4-13CD-C84E-3C1A-96ECC226554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11636" y="5886262"/>
                  <a:ext cx="16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14:cNvPr>
                <p14:cNvContentPartPr/>
                <p14:nvPr/>
              </p14:nvContentPartPr>
              <p14:xfrm>
                <a:off x="1031236" y="5940262"/>
                <a:ext cx="124920" cy="1065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A3E95D3-B2F8-8C7A-3A58-76E6D8A5E9B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22236" y="5931262"/>
                  <a:ext cx="142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14:cNvPr>
                <p14:cNvContentPartPr/>
                <p14:nvPr/>
              </p14:nvContentPartPr>
              <p14:xfrm>
                <a:off x="1161556" y="5919022"/>
                <a:ext cx="133560" cy="253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83AD611-F85F-DDE7-99B1-B8C64C81C16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152916" y="5910022"/>
                  <a:ext cx="151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14:cNvPr>
                <p14:cNvContentPartPr/>
                <p14:nvPr/>
              </p14:nvContentPartPr>
              <p14:xfrm>
                <a:off x="1462876" y="5965462"/>
                <a:ext cx="145080" cy="565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7F98CE3-94DA-E216-B659-1AF0F82D436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453876" y="5956822"/>
                  <a:ext cx="16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14:cNvPr>
                <p14:cNvContentPartPr/>
                <p14:nvPr/>
              </p14:nvContentPartPr>
              <p14:xfrm>
                <a:off x="1655836" y="5952502"/>
                <a:ext cx="94680" cy="954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B3E7FB2-54FA-A58C-8C90-EA432040CED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647196" y="5943862"/>
                  <a:ext cx="11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14:cNvPr>
                <p14:cNvContentPartPr/>
                <p14:nvPr/>
              </p14:nvContentPartPr>
              <p14:xfrm>
                <a:off x="1758436" y="5866822"/>
                <a:ext cx="235800" cy="3268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A24487F-5C30-F6ED-D5E1-B2B8B5A25F2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749796" y="5858182"/>
                  <a:ext cx="2534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14:cNvPr>
                <p14:cNvContentPartPr/>
                <p14:nvPr/>
              </p14:nvContentPartPr>
              <p14:xfrm>
                <a:off x="1998916" y="5859982"/>
                <a:ext cx="11880" cy="35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1AF067E-3235-599F-2939-C7DD1BF9345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990276" y="5850982"/>
                  <a:ext cx="29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14:cNvPr>
                <p14:cNvContentPartPr/>
                <p14:nvPr/>
              </p14:nvContentPartPr>
              <p14:xfrm>
                <a:off x="2063716" y="5797702"/>
                <a:ext cx="157320" cy="19728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DB23946-2BC5-F4BF-0317-A91C7F544460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055076" y="5788702"/>
                  <a:ext cx="17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14:cNvPr>
                <p14:cNvContentPartPr/>
                <p14:nvPr/>
              </p14:nvContentPartPr>
              <p14:xfrm>
                <a:off x="1706236" y="5862502"/>
                <a:ext cx="110880" cy="972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57F1580-B40D-D122-AE30-0AECC685831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97596" y="5853502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14:cNvPr>
                <p14:cNvContentPartPr/>
                <p14:nvPr/>
              </p14:nvContentPartPr>
              <p14:xfrm>
                <a:off x="7115956" y="5141782"/>
                <a:ext cx="171360" cy="975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5A55E20-2D75-6417-A399-499E266A2D6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106956" y="5132782"/>
                  <a:ext cx="189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14:cNvPr>
                <p14:cNvContentPartPr/>
                <p14:nvPr/>
              </p14:nvContentPartPr>
              <p14:xfrm>
                <a:off x="7320436" y="5120542"/>
                <a:ext cx="82080" cy="932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80F70DF-6C2A-7CB3-DA19-4479B1032811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311796" y="5111542"/>
                  <a:ext cx="9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14:cNvPr>
                <p14:cNvContentPartPr/>
                <p14:nvPr/>
              </p14:nvContentPartPr>
              <p14:xfrm>
                <a:off x="7487116" y="5051782"/>
                <a:ext cx="79560" cy="1335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9E3A700-F697-23E9-C92D-3B31691F05B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478116" y="5043142"/>
                  <a:ext cx="9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14:cNvPr>
                <p14:cNvContentPartPr/>
                <p14:nvPr/>
              </p14:nvContentPartPr>
              <p14:xfrm>
                <a:off x="7563076" y="5022982"/>
                <a:ext cx="111960" cy="1530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C8C9C72-C557-3823-6992-A61D827CCE57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554076" y="5013982"/>
                  <a:ext cx="12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14:cNvPr>
                <p14:cNvContentPartPr/>
                <p14:nvPr/>
              </p14:nvContentPartPr>
              <p14:xfrm>
                <a:off x="7700596" y="5037382"/>
                <a:ext cx="64080" cy="1134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C94973B7-7113-D5FE-1272-4FF46717E0C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691596" y="5028742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14:cNvPr>
                <p14:cNvContentPartPr/>
                <p14:nvPr/>
              </p14:nvContentPartPr>
              <p14:xfrm>
                <a:off x="7711036" y="5010382"/>
                <a:ext cx="94320" cy="13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ECFAA06-142D-94E4-0AC4-5ABE7FC5578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702036" y="5001742"/>
                  <a:ext cx="11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14:cNvPr>
                <p14:cNvContentPartPr/>
                <p14:nvPr/>
              </p14:nvContentPartPr>
              <p14:xfrm>
                <a:off x="7889236" y="4952422"/>
                <a:ext cx="80280" cy="1627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9D17F34-9BFE-2CCC-A814-DF6CADEE78E0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880236" y="4943782"/>
                  <a:ext cx="97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14:cNvPr>
                <p14:cNvContentPartPr/>
                <p14:nvPr/>
              </p14:nvContentPartPr>
              <p14:xfrm>
                <a:off x="7985716" y="5039542"/>
                <a:ext cx="39960" cy="709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D4D9A06-6744-E79A-8426-7D9F9042C9A3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977076" y="503090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14:cNvPr>
                <p14:cNvContentPartPr/>
                <p14:nvPr/>
              </p14:nvContentPartPr>
              <p14:xfrm>
                <a:off x="8053396" y="4969342"/>
                <a:ext cx="140400" cy="215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33E8D24-78EB-FDFE-B9A7-46D78F289EB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044396" y="4960342"/>
                  <a:ext cx="15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14:cNvPr>
                <p14:cNvContentPartPr/>
                <p14:nvPr/>
              </p14:nvContentPartPr>
              <p14:xfrm>
                <a:off x="8186236" y="4936222"/>
                <a:ext cx="13680" cy="493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925AC33C-AAB5-B0F5-41A8-3F535DBA66F9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177236" y="4927582"/>
                  <a:ext cx="31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14:cNvPr>
                <p14:cNvContentPartPr/>
                <p14:nvPr/>
              </p14:nvContentPartPr>
              <p14:xfrm>
                <a:off x="8237356" y="4889062"/>
                <a:ext cx="65160" cy="1785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0F3431C-4BA2-FA0C-B19A-3F2CFF3D5C5E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228356" y="4880422"/>
                  <a:ext cx="82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14:cNvPr>
                <p14:cNvContentPartPr/>
                <p14:nvPr/>
              </p14:nvContentPartPr>
              <p14:xfrm>
                <a:off x="8308276" y="4856662"/>
                <a:ext cx="87840" cy="2016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80630B5-9F0F-0D1B-7F80-76B05B388E8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299276" y="4848022"/>
                  <a:ext cx="10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14:cNvPr>
                <p14:cNvContentPartPr/>
                <p14:nvPr/>
              </p14:nvContentPartPr>
              <p14:xfrm>
                <a:off x="8402596" y="4871782"/>
                <a:ext cx="267840" cy="1879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778EDAE-B383-7C70-F647-D8389B3CAEA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393956" y="4862782"/>
                  <a:ext cx="285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14:cNvPr>
                <p14:cNvContentPartPr/>
                <p14:nvPr/>
              </p14:nvContentPartPr>
              <p14:xfrm>
                <a:off x="8021356" y="4833262"/>
                <a:ext cx="63360" cy="748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D29D4B4-0BB3-76CC-4FFD-26B8000FE42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8012716" y="4824622"/>
                  <a:ext cx="8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14:cNvPr>
                <p14:cNvContentPartPr/>
                <p14:nvPr/>
              </p14:nvContentPartPr>
              <p14:xfrm>
                <a:off x="391876" y="6243382"/>
                <a:ext cx="261000" cy="1346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3D0D570-BDFE-5F6D-6641-D349FA08F06E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82876" y="6234742"/>
                  <a:ext cx="278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14:cNvPr>
                <p14:cNvContentPartPr/>
                <p14:nvPr/>
              </p14:nvContentPartPr>
              <p14:xfrm>
                <a:off x="543796" y="6186502"/>
                <a:ext cx="4320" cy="136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79F1816-AFB9-F2F1-F396-D7ADEC812A31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35156" y="6177502"/>
                  <a:ext cx="2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14:cNvPr>
                <p14:cNvContentPartPr/>
                <p14:nvPr/>
              </p14:nvContentPartPr>
              <p14:xfrm>
                <a:off x="846916" y="6144382"/>
                <a:ext cx="497160" cy="1900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447D365-3F5E-E222-277B-F4F6CD0F68F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38276" y="6135742"/>
                  <a:ext cx="514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14:cNvPr>
                <p14:cNvContentPartPr/>
                <p14:nvPr/>
              </p14:nvContentPartPr>
              <p14:xfrm>
                <a:off x="1138156" y="6207742"/>
                <a:ext cx="69840" cy="108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BDCA013-D34D-420A-B4FB-C501F3D100B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29516" y="6198742"/>
                  <a:ext cx="87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14:cNvPr>
                <p14:cNvContentPartPr/>
                <p14:nvPr/>
              </p14:nvContentPartPr>
              <p14:xfrm>
                <a:off x="1057156" y="6140422"/>
                <a:ext cx="7920" cy="14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0A5070F-9594-F3D5-079D-CAF38DEBFA19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048516" y="6131782"/>
                  <a:ext cx="2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14:cNvPr>
                <p14:cNvContentPartPr/>
                <p14:nvPr/>
              </p14:nvContentPartPr>
              <p14:xfrm>
                <a:off x="1507156" y="6149062"/>
                <a:ext cx="119160" cy="174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BAE933A-9CF3-8A40-1DBC-BE80A54EBD9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498156" y="6140062"/>
                  <a:ext cx="136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14:cNvPr>
                <p14:cNvContentPartPr/>
                <p14:nvPr/>
              </p14:nvContentPartPr>
              <p14:xfrm>
                <a:off x="1672396" y="6129982"/>
                <a:ext cx="205920" cy="1670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6ECE962-AB7E-A262-F4C7-DE40672C0139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663756" y="6120982"/>
                  <a:ext cx="22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14:cNvPr>
                <p14:cNvContentPartPr/>
                <p14:nvPr/>
              </p14:nvContentPartPr>
              <p14:xfrm>
                <a:off x="1935916" y="6106582"/>
                <a:ext cx="558360" cy="1638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FE686D2-48D5-05A7-9CC1-960C29E84CB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926916" y="6097942"/>
                  <a:ext cx="57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14:cNvPr>
                <p14:cNvContentPartPr/>
                <p14:nvPr/>
              </p14:nvContentPartPr>
              <p14:xfrm>
                <a:off x="2516236" y="6114502"/>
                <a:ext cx="97560" cy="124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6B7D5A6-847D-E293-C9DF-D1E9FDF3DE1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507596" y="6105862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14:cNvPr>
                <p14:cNvContentPartPr/>
                <p14:nvPr/>
              </p14:nvContentPartPr>
              <p14:xfrm>
                <a:off x="2275036" y="6025582"/>
                <a:ext cx="26280" cy="7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5874611-E3BD-C69D-87AD-3D3A91BA6FF8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266036" y="6016582"/>
                  <a:ext cx="43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14:cNvPr>
                <p14:cNvContentPartPr/>
                <p14:nvPr/>
              </p14:nvContentPartPr>
              <p14:xfrm>
                <a:off x="2643316" y="6163462"/>
                <a:ext cx="118080" cy="93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BF18177-629A-D163-C670-BEE8A10FB4A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634676" y="615482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14:cNvPr>
                <p14:cNvContentPartPr/>
                <p14:nvPr/>
              </p14:nvContentPartPr>
              <p14:xfrm>
                <a:off x="2921956" y="6046462"/>
                <a:ext cx="126720" cy="1738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79791ED-1F86-C3F1-20B2-7EABA1C04B2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13316" y="6037822"/>
                  <a:ext cx="14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14:cNvPr>
                <p14:cNvContentPartPr/>
                <p14:nvPr/>
              </p14:nvContentPartPr>
              <p14:xfrm>
                <a:off x="3070276" y="6013702"/>
                <a:ext cx="185760" cy="2005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39D8F8E1-71AE-8A68-E766-F02D77DCC1B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3061636" y="6005062"/>
                  <a:ext cx="203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14:cNvPr>
                <p14:cNvContentPartPr/>
                <p14:nvPr/>
              </p14:nvContentPartPr>
              <p14:xfrm>
                <a:off x="3447196" y="6039622"/>
                <a:ext cx="111960" cy="1605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6ECB6F2E-5E8F-4781-BD8C-6595D09F9DA3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3438196" y="6030622"/>
                  <a:ext cx="129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14:cNvPr>
                <p14:cNvContentPartPr/>
                <p14:nvPr/>
              </p14:nvContentPartPr>
              <p14:xfrm>
                <a:off x="3603796" y="6081742"/>
                <a:ext cx="164880" cy="1216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C331738-2B36-A81D-6E3A-E8570C70F219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595156" y="6072742"/>
                  <a:ext cx="18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14:cNvPr>
                <p14:cNvContentPartPr/>
                <p14:nvPr/>
              </p14:nvContentPartPr>
              <p14:xfrm>
                <a:off x="3802156" y="6116662"/>
                <a:ext cx="93240" cy="838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31B2C3C-2EC7-2F28-861C-0A6ECEDF5A64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793516" y="6108022"/>
                  <a:ext cx="11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14:cNvPr>
                <p14:cNvContentPartPr/>
                <p14:nvPr/>
              </p14:nvContentPartPr>
              <p14:xfrm>
                <a:off x="3953356" y="6117742"/>
                <a:ext cx="88200" cy="612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6D985B7-4365-75B1-19DF-945D616503E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944716" y="6109102"/>
                  <a:ext cx="1058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14:cNvPr>
                <p14:cNvContentPartPr/>
                <p14:nvPr/>
              </p14:nvContentPartPr>
              <p14:xfrm>
                <a:off x="4103836" y="5952142"/>
                <a:ext cx="136080" cy="2329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541C4433-BCCE-CA81-7B54-8A2884DB9827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095196" y="5943142"/>
                  <a:ext cx="15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14:cNvPr>
                <p14:cNvContentPartPr/>
                <p14:nvPr/>
              </p14:nvContentPartPr>
              <p14:xfrm>
                <a:off x="4449796" y="5992822"/>
                <a:ext cx="126720" cy="2077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75142524-BC9B-160C-701E-10A90AA7A4A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440796" y="5984182"/>
                  <a:ext cx="1443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14:cNvPr>
                <p14:cNvContentPartPr/>
                <p14:nvPr/>
              </p14:nvContentPartPr>
              <p14:xfrm>
                <a:off x="4678756" y="5983822"/>
                <a:ext cx="98640" cy="169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64763D7-3EDB-591A-FEA2-CFC51CD3495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670116" y="5975182"/>
                  <a:ext cx="11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14:cNvPr>
                <p14:cNvContentPartPr/>
                <p14:nvPr/>
              </p14:nvContentPartPr>
              <p14:xfrm>
                <a:off x="4835716" y="5973382"/>
                <a:ext cx="10836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2F44AFB1-D885-6687-B23F-C7CC7917A2A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826716" y="5964742"/>
                  <a:ext cx="126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14:cNvPr>
                <p14:cNvContentPartPr/>
                <p14:nvPr/>
              </p14:nvContentPartPr>
              <p14:xfrm>
                <a:off x="5198596" y="5939542"/>
                <a:ext cx="115920" cy="1508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987CA242-828D-E3A3-B83D-03A8DFE08BD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5189596" y="5930902"/>
                  <a:ext cx="133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14:cNvPr>
                <p14:cNvContentPartPr/>
                <p14:nvPr/>
              </p14:nvContentPartPr>
              <p14:xfrm>
                <a:off x="5362036" y="5988862"/>
                <a:ext cx="81360" cy="1008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5674CB1-EC2E-72B9-0621-ECAF819115E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5353396" y="5979862"/>
                  <a:ext cx="99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14:cNvPr>
                <p14:cNvContentPartPr/>
                <p14:nvPr/>
              </p14:nvContentPartPr>
              <p14:xfrm>
                <a:off x="5468236" y="5895982"/>
                <a:ext cx="250560" cy="3304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40FF8CA1-0FED-00B1-EA22-EE9C064EA55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5459596" y="5886982"/>
                  <a:ext cx="268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14:cNvPr>
                <p14:cNvContentPartPr/>
                <p14:nvPr/>
              </p14:nvContentPartPr>
              <p14:xfrm>
                <a:off x="5701156" y="5844862"/>
                <a:ext cx="12240" cy="38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78AD6F5-4C5D-0A0E-17A8-1C13E2055A8C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5692156" y="5836222"/>
                  <a:ext cx="29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14:cNvPr>
                <p14:cNvContentPartPr/>
                <p14:nvPr/>
              </p14:nvContentPartPr>
              <p14:xfrm>
                <a:off x="5776756" y="5820742"/>
                <a:ext cx="144000" cy="2098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4B3275E-D21A-39F7-8496-F259CFF16B3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767756" y="5811742"/>
                  <a:ext cx="161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14:cNvPr>
                <p14:cNvContentPartPr/>
                <p14:nvPr/>
              </p14:nvContentPartPr>
              <p14:xfrm>
                <a:off x="5957116" y="5793742"/>
                <a:ext cx="115920" cy="243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3317FA6F-8601-0F69-0E01-A5793BAB100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948116" y="5785102"/>
                  <a:ext cx="133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14:cNvPr>
                <p14:cNvContentPartPr/>
                <p14:nvPr/>
              </p14:nvContentPartPr>
              <p14:xfrm>
                <a:off x="6029836" y="5946382"/>
                <a:ext cx="28800" cy="7524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5F9B46C-07EB-D365-9515-33AA0829BBE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6020836" y="5937742"/>
                  <a:ext cx="46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14:cNvPr>
                <p14:cNvContentPartPr/>
                <p14:nvPr/>
              </p14:nvContentPartPr>
              <p14:xfrm>
                <a:off x="6092476" y="5895622"/>
                <a:ext cx="166680" cy="1040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A7A1B0A9-106E-B054-633D-110D4EC3692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6083836" y="5886982"/>
                  <a:ext cx="18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14:cNvPr>
                <p14:cNvContentPartPr/>
                <p14:nvPr/>
              </p14:nvContentPartPr>
              <p14:xfrm>
                <a:off x="6262756" y="5796982"/>
                <a:ext cx="258120" cy="192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FC1CC676-0E55-266E-867E-14636F7327A0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6253756" y="5787982"/>
                  <a:ext cx="275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14:cNvPr>
                <p14:cNvContentPartPr/>
                <p14:nvPr/>
              </p14:nvContentPartPr>
              <p14:xfrm>
                <a:off x="6198676" y="5748022"/>
                <a:ext cx="12240" cy="540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14592C0-76A1-4467-0B73-EA414D41FD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189676" y="5739022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14:cNvPr>
                <p14:cNvContentPartPr/>
                <p14:nvPr/>
              </p14:nvContentPartPr>
              <p14:xfrm>
                <a:off x="6643276" y="5987782"/>
                <a:ext cx="68400" cy="205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68862B8-B9F7-BF8F-A1A5-AE16D693A591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634636" y="5979142"/>
                  <a:ext cx="86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14:cNvPr>
                <p14:cNvContentPartPr/>
                <p14:nvPr/>
              </p14:nvContentPartPr>
              <p14:xfrm>
                <a:off x="6839836" y="5993542"/>
                <a:ext cx="163800" cy="147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FE57530-6D72-5D48-89DC-DF8AE3E76002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831196" y="5984542"/>
                  <a:ext cx="181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14:cNvPr>
                <p14:cNvContentPartPr/>
                <p14:nvPr/>
              </p14:nvContentPartPr>
              <p14:xfrm>
                <a:off x="7027756" y="6009382"/>
                <a:ext cx="30960" cy="2448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1D36AA7-EBC1-6DE2-CC9B-3B2254C8062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018756" y="6000742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14:cNvPr>
                <p14:cNvContentPartPr/>
                <p14:nvPr/>
              </p14:nvContentPartPr>
              <p14:xfrm>
                <a:off x="104236" y="6606982"/>
                <a:ext cx="126720" cy="118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A3B034E-AFB4-5AFB-8972-991B657F9CC6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95236" y="6597982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14:cNvPr>
                <p14:cNvContentPartPr/>
                <p14:nvPr/>
              </p14:nvContentPartPr>
              <p14:xfrm>
                <a:off x="121156" y="6538222"/>
                <a:ext cx="138240" cy="111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C1AB7152-0E22-B891-1923-0AAEE1A4BDB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12156" y="6529582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14:cNvPr>
                <p14:cNvContentPartPr/>
                <p14:nvPr/>
              </p14:nvContentPartPr>
              <p14:xfrm>
                <a:off x="259036" y="6461542"/>
                <a:ext cx="83160" cy="2073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A53841E-1831-8831-E1EC-0E04CB67FDE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250036" y="6452542"/>
                  <a:ext cx="10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14:cNvPr>
                <p14:cNvContentPartPr/>
                <p14:nvPr/>
              </p14:nvContentPartPr>
              <p14:xfrm>
                <a:off x="495916" y="6492862"/>
                <a:ext cx="18360" cy="11124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9A15161-27DD-90E1-DC35-C31C07DF6F2E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86916" y="6484222"/>
                  <a:ext cx="3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14:cNvPr>
                <p14:cNvContentPartPr/>
                <p14:nvPr/>
              </p14:nvContentPartPr>
              <p14:xfrm>
                <a:off x="485476" y="6449662"/>
                <a:ext cx="47160" cy="10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8A39ED75-5459-7AAA-332C-6A1EB5EB6B5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476836" y="6440662"/>
                  <a:ext cx="6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14:cNvPr>
                <p14:cNvContentPartPr/>
                <p14:nvPr/>
              </p14:nvContentPartPr>
              <p14:xfrm>
                <a:off x="563596" y="6463342"/>
                <a:ext cx="68040" cy="1126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CBE1703-E68E-6175-D89E-4D59B39B32F5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554956" y="6454702"/>
                  <a:ext cx="85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14:cNvPr>
                <p14:cNvContentPartPr/>
                <p14:nvPr/>
              </p14:nvContentPartPr>
              <p14:xfrm>
                <a:off x="656836" y="6419422"/>
                <a:ext cx="41760" cy="120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437BD5F3-A382-AC0B-C214-A776F19E3045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47836" y="6410422"/>
                  <a:ext cx="59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14:cNvPr>
                <p14:cNvContentPartPr/>
                <p14:nvPr/>
              </p14:nvContentPartPr>
              <p14:xfrm>
                <a:off x="812356" y="6419062"/>
                <a:ext cx="231840" cy="997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698FE74-38A1-ED1F-019C-34F312C31D4B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3716" y="6410062"/>
                  <a:ext cx="249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14:cNvPr>
                <p14:cNvContentPartPr/>
                <p14:nvPr/>
              </p14:nvContentPartPr>
              <p14:xfrm>
                <a:off x="973636" y="6360382"/>
                <a:ext cx="5400" cy="72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DA3C3827-A6D9-6872-BCAC-8C54ABDEC735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964996" y="6351382"/>
                  <a:ext cx="23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14:cNvPr>
                <p14:cNvContentPartPr/>
                <p14:nvPr/>
              </p14:nvContentPartPr>
              <p14:xfrm>
                <a:off x="1196476" y="6394942"/>
                <a:ext cx="154800" cy="10908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DD060A4-B7E3-83E0-1CCF-9DBA7BEA8170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187836" y="6385942"/>
                  <a:ext cx="172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14:cNvPr>
                <p14:cNvContentPartPr/>
                <p14:nvPr/>
              </p14:nvContentPartPr>
              <p14:xfrm>
                <a:off x="1403836" y="6445702"/>
                <a:ext cx="102240" cy="759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330CD236-AEC2-BDAD-16C4-878B0F79B38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394836" y="6436702"/>
                  <a:ext cx="119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14:cNvPr>
                <p14:cNvContentPartPr/>
                <p14:nvPr/>
              </p14:nvContentPartPr>
              <p14:xfrm>
                <a:off x="1512196" y="6386662"/>
                <a:ext cx="114840" cy="96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F1F65A2-8FF5-E408-645C-DE86E18D7829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503556" y="6377662"/>
                  <a:ext cx="13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14:cNvPr>
                <p14:cNvContentPartPr/>
                <p14:nvPr/>
              </p14:nvContentPartPr>
              <p14:xfrm>
                <a:off x="1659076" y="6416182"/>
                <a:ext cx="66600" cy="784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A0C5F686-78D0-BB1B-9BD2-5969BF73F34A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650076" y="6407182"/>
                  <a:ext cx="84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14:cNvPr>
                <p14:cNvContentPartPr/>
                <p14:nvPr/>
              </p14:nvContentPartPr>
              <p14:xfrm>
                <a:off x="1787596" y="6368302"/>
                <a:ext cx="119520" cy="1314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9290ECA-F567-7291-DA72-D0F79EE2931A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778596" y="6359662"/>
                  <a:ext cx="137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14:cNvPr>
                <p14:cNvContentPartPr/>
                <p14:nvPr/>
              </p14:nvContentPartPr>
              <p14:xfrm>
                <a:off x="1966876" y="6410422"/>
                <a:ext cx="199080" cy="694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672CA9F-3AAE-FCE3-E0AD-410A60344F6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57876" y="6401782"/>
                  <a:ext cx="21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14:cNvPr>
                <p14:cNvContentPartPr/>
                <p14:nvPr/>
              </p14:nvContentPartPr>
              <p14:xfrm>
                <a:off x="2131036" y="6339142"/>
                <a:ext cx="8280" cy="100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984E664-4B36-D9E8-FB04-135587C2AD78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122036" y="6330502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14:cNvPr>
                <p14:cNvContentPartPr/>
                <p14:nvPr/>
              </p14:nvContentPartPr>
              <p14:xfrm>
                <a:off x="2250556" y="6339142"/>
                <a:ext cx="105120" cy="1206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8E86E3A0-F2F5-7FB5-555B-C96042F36BC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241556" y="6330502"/>
                  <a:ext cx="122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14:cNvPr>
                <p14:cNvContentPartPr/>
                <p14:nvPr/>
              </p14:nvContentPartPr>
              <p14:xfrm>
                <a:off x="2332276" y="6327262"/>
                <a:ext cx="33840" cy="410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0E1D3FB-36CA-173D-E54D-5A61ECAD0B8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323276" y="6318622"/>
                  <a:ext cx="51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14:cNvPr>
                <p14:cNvContentPartPr/>
                <p14:nvPr/>
              </p14:nvContentPartPr>
              <p14:xfrm>
                <a:off x="2405716" y="6298102"/>
                <a:ext cx="232560" cy="1483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7DD59FB1-46DC-D1C8-C4A8-6E35F6F9E9C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396716" y="6289102"/>
                  <a:ext cx="250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14:cNvPr>
                <p14:cNvContentPartPr/>
                <p14:nvPr/>
              </p14:nvContentPartPr>
              <p14:xfrm>
                <a:off x="2600476" y="6417982"/>
                <a:ext cx="11160" cy="388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3FB623DB-DBD9-6683-ED40-2AA50CAB964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591836" y="6409342"/>
                  <a:ext cx="2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14:cNvPr>
                <p14:cNvContentPartPr/>
                <p14:nvPr/>
              </p14:nvContentPartPr>
              <p14:xfrm>
                <a:off x="2667076" y="6315742"/>
                <a:ext cx="174240" cy="144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4CCE8607-8DEA-1388-07CB-DA961844C491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658436" y="6307102"/>
                  <a:ext cx="191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14:cNvPr>
                <p14:cNvContentPartPr/>
                <p14:nvPr/>
              </p14:nvContentPartPr>
              <p14:xfrm>
                <a:off x="2753836" y="6284422"/>
                <a:ext cx="17280" cy="864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DC0DCF4E-33C9-1EAC-87A1-76959D336B80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744836" y="6275782"/>
                  <a:ext cx="3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14:cNvPr>
                <p14:cNvContentPartPr/>
                <p14:nvPr/>
              </p14:nvContentPartPr>
              <p14:xfrm>
                <a:off x="2939956" y="6438142"/>
                <a:ext cx="8280" cy="410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DE60FDB-864A-CEE6-A6D9-2D5E8D53F931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931316" y="6429502"/>
                  <a:ext cx="2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14:cNvPr>
                <p14:cNvContentPartPr/>
                <p14:nvPr/>
              </p14:nvContentPartPr>
              <p14:xfrm>
                <a:off x="3002596" y="6329062"/>
                <a:ext cx="99720" cy="1184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9BA6738-4DB3-BF9C-FCB4-903035CCB2FA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993956" y="6320422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14:cNvPr>
                <p14:cNvContentPartPr/>
                <p14:nvPr/>
              </p14:nvContentPartPr>
              <p14:xfrm>
                <a:off x="3137596" y="6295222"/>
                <a:ext cx="116640" cy="18216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D4205002-8D89-89C9-695B-790FC71321A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128956" y="6286222"/>
                  <a:ext cx="134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14:cNvPr>
                <p14:cNvContentPartPr/>
                <p14:nvPr/>
              </p14:nvContentPartPr>
              <p14:xfrm>
                <a:off x="3402556" y="6275422"/>
                <a:ext cx="303480" cy="1573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515982-894D-312F-C00E-500CE635DA0C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393916" y="6266782"/>
                  <a:ext cx="321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14:cNvPr>
                <p14:cNvContentPartPr/>
                <p14:nvPr/>
              </p14:nvContentPartPr>
              <p14:xfrm>
                <a:off x="3685156" y="6240502"/>
                <a:ext cx="7560" cy="154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FE20276-3DFA-A196-25E8-F9B8FFCB704D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3676156" y="6231862"/>
                  <a:ext cx="2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14:cNvPr>
                <p14:cNvContentPartPr/>
                <p14:nvPr/>
              </p14:nvContentPartPr>
              <p14:xfrm>
                <a:off x="3828436" y="6300982"/>
                <a:ext cx="126000" cy="10332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5AAD521-53AE-867E-AF6C-5EFEFD906A84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3819796" y="6291982"/>
                  <a:ext cx="143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14:cNvPr>
                <p14:cNvContentPartPr/>
                <p14:nvPr/>
              </p14:nvContentPartPr>
              <p14:xfrm>
                <a:off x="4128676" y="6242662"/>
                <a:ext cx="103680" cy="181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D698BEBE-D86E-B12A-7FC4-07414DED6835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119676" y="6234022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14:cNvPr>
                <p14:cNvContentPartPr/>
                <p14:nvPr/>
              </p14:nvContentPartPr>
              <p14:xfrm>
                <a:off x="4270876" y="6239422"/>
                <a:ext cx="147600" cy="1947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AC141D41-DA21-F8AE-6387-C71AEC6FFE8B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4262236" y="6230782"/>
                  <a:ext cx="165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14:cNvPr>
                <p14:cNvContentPartPr/>
                <p14:nvPr/>
              </p14:nvContentPartPr>
              <p14:xfrm>
                <a:off x="4498036" y="6228982"/>
                <a:ext cx="327960" cy="1749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4804867-8EBB-349D-FEF5-BF6A7F1F920F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4489036" y="6220342"/>
                  <a:ext cx="34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14:cNvPr>
                <p14:cNvContentPartPr/>
                <p14:nvPr/>
              </p14:nvContentPartPr>
              <p14:xfrm>
                <a:off x="4824916" y="6263542"/>
                <a:ext cx="199440" cy="10332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6A73E20-6C94-1847-7D97-92379A591BB4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4816276" y="6254542"/>
                  <a:ext cx="217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14:cNvPr>
                <p14:cNvContentPartPr/>
                <p14:nvPr/>
              </p14:nvContentPartPr>
              <p14:xfrm>
                <a:off x="4791436" y="6172102"/>
                <a:ext cx="4320" cy="1116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A251AA7-8F58-8D43-F825-3E6D847C7BD9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4782436" y="6163102"/>
                  <a:ext cx="21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14:cNvPr>
                <p14:cNvContentPartPr/>
                <p14:nvPr/>
              </p14:nvContentPartPr>
              <p14:xfrm>
                <a:off x="5064676" y="6188302"/>
                <a:ext cx="105480" cy="13284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D5C1441-416C-F98F-ACB0-DF5D21B34D82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056036" y="6179302"/>
                  <a:ext cx="123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14:cNvPr>
                <p14:cNvContentPartPr/>
                <p14:nvPr/>
              </p14:nvContentPartPr>
              <p14:xfrm>
                <a:off x="5208316" y="6242302"/>
                <a:ext cx="155520" cy="8388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A310C64-7639-83EC-57E2-FC5A7D0DD600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199676" y="6233662"/>
                  <a:ext cx="173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14:cNvPr>
                <p14:cNvContentPartPr/>
                <p14:nvPr/>
              </p14:nvContentPartPr>
              <p14:xfrm>
                <a:off x="5599636" y="6229342"/>
                <a:ext cx="334440" cy="1202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29FB021B-233A-2EC3-047D-E133C36E88B1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590636" y="6220342"/>
                  <a:ext cx="352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14:cNvPr>
                <p14:cNvContentPartPr/>
                <p14:nvPr/>
              </p14:nvContentPartPr>
              <p14:xfrm>
                <a:off x="5801236" y="6218182"/>
                <a:ext cx="257400" cy="1090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580B1E6-8054-2FBD-FAD6-52460851BB57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792236" y="6209542"/>
                  <a:ext cx="275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14:cNvPr>
                <p14:cNvContentPartPr/>
                <p14:nvPr/>
              </p14:nvContentPartPr>
              <p14:xfrm>
                <a:off x="5949916" y="6119542"/>
                <a:ext cx="11880" cy="316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7D83FFB-741D-6225-87F8-9D9CB0A78E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40916" y="6110542"/>
                  <a:ext cx="295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14:cNvPr>
                <p14:cNvContentPartPr/>
                <p14:nvPr/>
              </p14:nvContentPartPr>
              <p14:xfrm>
                <a:off x="6085636" y="6229342"/>
                <a:ext cx="230040" cy="6012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CF30A06-C75E-B651-736F-E0942002CFDE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076636" y="6220342"/>
                  <a:ext cx="247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14:cNvPr>
                <p14:cNvContentPartPr/>
                <p14:nvPr/>
              </p14:nvContentPartPr>
              <p14:xfrm>
                <a:off x="6349876" y="6146902"/>
                <a:ext cx="95400" cy="15624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05BD102-24E4-3E32-D156-50B9614DA6E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340876" y="6137902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14:cNvPr>
                <p14:cNvContentPartPr/>
                <p14:nvPr/>
              </p14:nvContentPartPr>
              <p14:xfrm>
                <a:off x="6705196" y="6159862"/>
                <a:ext cx="284400" cy="9504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91A37C7-2310-6D78-3273-8F7D5042CDFF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696556" y="6151222"/>
                  <a:ext cx="302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14:cNvPr>
                <p14:cNvContentPartPr/>
                <p14:nvPr/>
              </p14:nvContentPartPr>
              <p14:xfrm>
                <a:off x="7156636" y="6017302"/>
                <a:ext cx="335880" cy="4060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551EF1C8-1A56-248C-49FA-8A648CB19C0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147636" y="6008662"/>
                  <a:ext cx="3535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14:cNvPr>
                <p14:cNvContentPartPr/>
                <p14:nvPr/>
              </p14:nvContentPartPr>
              <p14:xfrm>
                <a:off x="7492156" y="6028102"/>
                <a:ext cx="7560" cy="327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3FEBA33-569C-23DB-CA23-3076F75ABC5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483156" y="6019102"/>
                  <a:ext cx="25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14:cNvPr>
                <p14:cNvContentPartPr/>
                <p14:nvPr/>
              </p14:nvContentPartPr>
              <p14:xfrm>
                <a:off x="7577836" y="5955022"/>
                <a:ext cx="126360" cy="23040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FE421BE-D5E0-FA07-5BE4-2A9A4C6604F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568836" y="5946382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14:cNvPr>
                <p14:cNvContentPartPr/>
                <p14:nvPr/>
              </p14:nvContentPartPr>
              <p14:xfrm>
                <a:off x="7719316" y="6056182"/>
                <a:ext cx="199800" cy="11880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3CD09833-1DBA-A117-72B2-851217869FBC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710316" y="6047182"/>
                  <a:ext cx="217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14:cNvPr>
                <p14:cNvContentPartPr/>
                <p14:nvPr/>
              </p14:nvContentPartPr>
              <p14:xfrm>
                <a:off x="8101996" y="5944942"/>
                <a:ext cx="35280" cy="1994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1B5D688-5F77-19C4-27C9-A04CE6912FC4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8092996" y="5936302"/>
                  <a:ext cx="5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14:cNvPr>
                <p14:cNvContentPartPr/>
                <p14:nvPr/>
              </p14:nvContentPartPr>
              <p14:xfrm>
                <a:off x="8025676" y="5936662"/>
                <a:ext cx="273240" cy="1767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2A0649A-5087-CD8A-8692-9DEEA303CE11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8016676" y="5928022"/>
                  <a:ext cx="290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14:cNvPr>
                <p14:cNvContentPartPr/>
                <p14:nvPr/>
              </p14:nvContentPartPr>
              <p14:xfrm>
                <a:off x="8318716" y="5996422"/>
                <a:ext cx="101520" cy="26532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E7E39CA5-CE5D-EE49-CB85-B9802284DD9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8310076" y="5987782"/>
                  <a:ext cx="119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14:cNvPr>
                <p14:cNvContentPartPr/>
                <p14:nvPr/>
              </p14:nvContentPartPr>
              <p14:xfrm>
                <a:off x="563956" y="6639742"/>
                <a:ext cx="147240" cy="1580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BFF02F47-F4CC-5F9E-FE57-01B8173C743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555316" y="6630742"/>
                  <a:ext cx="164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14:cNvPr>
                <p14:cNvContentPartPr/>
                <p14:nvPr/>
              </p14:nvContentPartPr>
              <p14:xfrm>
                <a:off x="746836" y="6669262"/>
                <a:ext cx="50400" cy="1126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987A23B-9128-F97C-2544-00B1C91D9B05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38196" y="6660622"/>
                  <a:ext cx="68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14:cNvPr>
                <p14:cNvContentPartPr/>
                <p14:nvPr/>
              </p14:nvContentPartPr>
              <p14:xfrm>
                <a:off x="828196" y="6615982"/>
                <a:ext cx="72000" cy="1425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88149F3-F46D-5EAD-39D0-DC29DD4690B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819556" y="6607342"/>
                  <a:ext cx="89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14:cNvPr>
                <p14:cNvContentPartPr/>
                <p14:nvPr/>
              </p14:nvContentPartPr>
              <p14:xfrm>
                <a:off x="940876" y="6561262"/>
                <a:ext cx="210240" cy="18576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27809B81-2FF9-4884-5969-E9953399C1DC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31876" y="6552262"/>
                  <a:ext cx="227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14:cNvPr>
                <p14:cNvContentPartPr/>
                <p14:nvPr/>
              </p14:nvContentPartPr>
              <p14:xfrm>
                <a:off x="1179556" y="6611662"/>
                <a:ext cx="50040" cy="92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62564C7D-DF15-1D0F-C6CF-EE2497229907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170556" y="6602662"/>
                  <a:ext cx="67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14:cNvPr>
                <p14:cNvContentPartPr/>
                <p14:nvPr/>
              </p14:nvContentPartPr>
              <p14:xfrm>
                <a:off x="1273876" y="6567382"/>
                <a:ext cx="192240" cy="14544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1171F987-DFF4-9B61-E086-0BB2221D88B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265236" y="6558382"/>
                  <a:ext cx="209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14:cNvPr>
                <p14:cNvContentPartPr/>
                <p14:nvPr/>
              </p14:nvContentPartPr>
              <p14:xfrm>
                <a:off x="1516156" y="6627502"/>
                <a:ext cx="84600" cy="140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3B22FE8-2928-2FD4-0625-0CDB0C93422A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507516" y="6618862"/>
                  <a:ext cx="102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14:cNvPr>
                <p14:cNvContentPartPr/>
                <p14:nvPr/>
              </p14:nvContentPartPr>
              <p14:xfrm>
                <a:off x="1799116" y="6579262"/>
                <a:ext cx="90000" cy="1321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FB77C1C4-CFA8-AD57-FDCE-A7D5976124F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790476" y="6570262"/>
                  <a:ext cx="10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14:cNvPr>
                <p14:cNvContentPartPr/>
                <p14:nvPr/>
              </p14:nvContentPartPr>
              <p14:xfrm>
                <a:off x="1921516" y="6540022"/>
                <a:ext cx="209880" cy="1771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0DC365F-9404-33D3-188B-943163093FA7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912516" y="6531382"/>
                  <a:ext cx="22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14:cNvPr>
                <p14:cNvContentPartPr/>
                <p14:nvPr/>
              </p14:nvContentPartPr>
              <p14:xfrm>
                <a:off x="2715676" y="6546142"/>
                <a:ext cx="62640" cy="1098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D77EA9A3-B613-5A77-369F-70643F52B3B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2706676" y="653714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14:cNvPr>
                <p14:cNvContentPartPr/>
                <p14:nvPr/>
              </p14:nvContentPartPr>
              <p14:xfrm>
                <a:off x="2826556" y="6549022"/>
                <a:ext cx="65160" cy="939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CDCAB58B-C772-C469-4D8C-84887E5A8A2E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2817916" y="6540022"/>
                  <a:ext cx="82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14:cNvPr>
                <p14:cNvContentPartPr/>
                <p14:nvPr/>
              </p14:nvContentPartPr>
              <p14:xfrm>
                <a:off x="2964436" y="6522742"/>
                <a:ext cx="64800" cy="1134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FFA8865-8D11-6DB5-9D7F-87214A6F638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2955436" y="6514102"/>
                  <a:ext cx="8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14:cNvPr>
                <p14:cNvContentPartPr/>
                <p14:nvPr/>
              </p14:nvContentPartPr>
              <p14:xfrm>
                <a:off x="2978836" y="6499702"/>
                <a:ext cx="52560" cy="118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742EB215-4F71-2DE7-72A4-DA31A2A98616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2969836" y="6490702"/>
                  <a:ext cx="70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14:cNvPr>
                <p14:cNvContentPartPr/>
                <p14:nvPr/>
              </p14:nvContentPartPr>
              <p14:xfrm>
                <a:off x="3120676" y="6553342"/>
                <a:ext cx="36000" cy="349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E11C5633-7614-FB7F-BEFE-C6BD89DF3BD9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3111676" y="6544342"/>
                  <a:ext cx="53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14:cNvPr>
                <p14:cNvContentPartPr/>
                <p14:nvPr/>
              </p14:nvContentPartPr>
              <p14:xfrm>
                <a:off x="3231916" y="6515542"/>
                <a:ext cx="60120" cy="1011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641C9F0-047B-27CB-2753-1B1937938753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3223276" y="6506542"/>
                  <a:ext cx="77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14:cNvPr>
                <p14:cNvContentPartPr/>
                <p14:nvPr/>
              </p14:nvContentPartPr>
              <p14:xfrm>
                <a:off x="3379156" y="6497902"/>
                <a:ext cx="60840" cy="1425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457A757-024E-E6A4-7199-687C32CFCC80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370516" y="6489262"/>
                  <a:ext cx="78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14:cNvPr>
                <p14:cNvContentPartPr/>
                <p14:nvPr/>
              </p14:nvContentPartPr>
              <p14:xfrm>
                <a:off x="3510916" y="6488902"/>
                <a:ext cx="73080" cy="1432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99C2021-50A2-ADCC-C36A-6E4F7B5D4A8D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501916" y="6479902"/>
                  <a:ext cx="9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14:cNvPr>
                <p14:cNvContentPartPr/>
                <p14:nvPr/>
              </p14:nvContentPartPr>
              <p14:xfrm>
                <a:off x="3660316" y="6556942"/>
                <a:ext cx="10800" cy="1224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43D36F49-48D2-36B1-09EE-FFD2729C570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651676" y="6547942"/>
                  <a:ext cx="2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14:cNvPr>
                <p14:cNvContentPartPr/>
                <p14:nvPr/>
              </p14:nvContentPartPr>
              <p14:xfrm>
                <a:off x="3720076" y="6471622"/>
                <a:ext cx="66600" cy="1418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30B7F8BB-E26D-3C88-CB4B-B95AAE0221C9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3711436" y="6462982"/>
                  <a:ext cx="8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14:cNvPr>
                <p14:cNvContentPartPr/>
                <p14:nvPr/>
              </p14:nvContentPartPr>
              <p14:xfrm>
                <a:off x="3851116" y="6477742"/>
                <a:ext cx="60840" cy="1429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173052A-DF5F-0D05-765A-1384E5D9100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3842116" y="6468742"/>
                  <a:ext cx="7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14:cNvPr>
                <p14:cNvContentPartPr/>
                <p14:nvPr/>
              </p14:nvContentPartPr>
              <p14:xfrm>
                <a:off x="3939676" y="6474862"/>
                <a:ext cx="80280" cy="154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43E53B6C-5459-4257-924C-7F1FFE5C232A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3930676" y="6465862"/>
                  <a:ext cx="97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14:cNvPr>
                <p14:cNvContentPartPr/>
                <p14:nvPr/>
              </p14:nvContentPartPr>
              <p14:xfrm>
                <a:off x="4093396" y="6551902"/>
                <a:ext cx="18360" cy="1944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F9EFDB57-AB3A-AF4C-B71C-1A3456588A0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084396" y="6542902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14:cNvPr>
                <p14:cNvContentPartPr/>
                <p14:nvPr/>
              </p14:nvContentPartPr>
              <p14:xfrm>
                <a:off x="4263676" y="6615262"/>
                <a:ext cx="43560" cy="82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3389EC4A-7928-A9C1-884A-C7B8943C58D1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4254676" y="6606262"/>
                  <a:ext cx="61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14:cNvPr>
                <p14:cNvContentPartPr/>
                <p14:nvPr/>
              </p14:nvContentPartPr>
              <p14:xfrm>
                <a:off x="4381756" y="6591862"/>
                <a:ext cx="15480" cy="226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8D77C3A8-F81F-8B3B-CEFA-D3E0DBFDFB17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4372756" y="6583222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14:cNvPr>
                <p14:cNvContentPartPr/>
                <p14:nvPr/>
              </p14:nvContentPartPr>
              <p14:xfrm>
                <a:off x="4460596" y="6600862"/>
                <a:ext cx="24120" cy="2196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BBA07ED-95D7-EE90-A2BC-85B2A1736D1B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451956" y="6591862"/>
                  <a:ext cx="41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14:cNvPr>
                <p14:cNvContentPartPr/>
                <p14:nvPr/>
              </p14:nvContentPartPr>
              <p14:xfrm>
                <a:off x="4584076" y="6516622"/>
                <a:ext cx="10080" cy="2088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DCACE8B-D3FA-BA2D-01FA-46EB051FD81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575076" y="6507982"/>
                  <a:ext cx="27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14:cNvPr>
                <p14:cNvContentPartPr/>
                <p14:nvPr/>
              </p14:nvContentPartPr>
              <p14:xfrm>
                <a:off x="4690276" y="6442102"/>
                <a:ext cx="92520" cy="1418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56489352-332E-1C45-0E83-A1BDA5AE4E65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681636" y="6433462"/>
                  <a:ext cx="110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14:cNvPr>
                <p14:cNvContentPartPr/>
                <p14:nvPr/>
              </p14:nvContentPartPr>
              <p14:xfrm>
                <a:off x="4842196" y="6410782"/>
                <a:ext cx="73800" cy="1519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6E0D8EA-362F-A343-3ADF-02412C0115AF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833556" y="6401782"/>
                  <a:ext cx="9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14:cNvPr>
                <p14:cNvContentPartPr/>
                <p14:nvPr/>
              </p14:nvContentPartPr>
              <p14:xfrm>
                <a:off x="4959196" y="6430582"/>
                <a:ext cx="79920" cy="1180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FAC8863C-55CC-152C-779C-2B42FD7D97A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950196" y="6421582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14:cNvPr>
                <p14:cNvContentPartPr/>
                <p14:nvPr/>
              </p14:nvContentPartPr>
              <p14:xfrm>
                <a:off x="4989076" y="6417622"/>
                <a:ext cx="50040" cy="64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E440D42-8EC6-5E9E-61C1-F63F5013F74F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980076" y="6408622"/>
                  <a:ext cx="67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14:cNvPr>
                <p14:cNvContentPartPr/>
                <p14:nvPr/>
              </p14:nvContentPartPr>
              <p14:xfrm>
                <a:off x="5074756" y="6488182"/>
                <a:ext cx="94680" cy="50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0A51CBA-55FA-BE06-B193-3B108B97C96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065756" y="6479542"/>
                  <a:ext cx="112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14:cNvPr>
                <p14:cNvContentPartPr/>
                <p14:nvPr/>
              </p14:nvContentPartPr>
              <p14:xfrm>
                <a:off x="4617196" y="6387382"/>
                <a:ext cx="71280" cy="2444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6D89E6CF-F1F7-8778-9852-64A75AD0E555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4608196" y="6378382"/>
                  <a:ext cx="88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14:cNvPr>
                <p14:cNvContentPartPr/>
                <p14:nvPr/>
              </p14:nvContentPartPr>
              <p14:xfrm>
                <a:off x="5245036" y="6430582"/>
                <a:ext cx="97920" cy="10368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03D93430-E917-B4E2-29FB-5954CF144BE7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236396" y="6421582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14:cNvPr>
                <p14:cNvContentPartPr/>
                <p14:nvPr/>
              </p14:nvContentPartPr>
              <p14:xfrm>
                <a:off x="5480476" y="6453262"/>
                <a:ext cx="49320" cy="1008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7D6EF27E-FCE5-51B6-BD15-BECE9B15106C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471836" y="6444262"/>
                  <a:ext cx="6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14:cNvPr>
                <p14:cNvContentPartPr/>
                <p14:nvPr/>
              </p14:nvContentPartPr>
              <p14:xfrm>
                <a:off x="5599276" y="6419782"/>
                <a:ext cx="54360" cy="6984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262C4A5-62EE-E248-1475-AC4EA71AEE16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590276" y="6411142"/>
                  <a:ext cx="72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14:cNvPr>
                <p14:cNvContentPartPr/>
                <p14:nvPr/>
              </p14:nvContentPartPr>
              <p14:xfrm>
                <a:off x="5697916" y="6379462"/>
                <a:ext cx="47880" cy="13428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2594870-1E07-AB29-6B53-B4F082FEEE95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5689276" y="6370462"/>
                  <a:ext cx="65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14:cNvPr>
                <p14:cNvContentPartPr/>
                <p14:nvPr/>
              </p14:nvContentPartPr>
              <p14:xfrm>
                <a:off x="5188156" y="6372622"/>
                <a:ext cx="69840" cy="2142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0A09B0B7-4A00-13B5-EEA3-0B9C2B9AB273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5179516" y="6363982"/>
                  <a:ext cx="8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14:cNvPr>
                <p14:cNvContentPartPr/>
                <p14:nvPr/>
              </p14:nvContentPartPr>
              <p14:xfrm>
                <a:off x="5764516" y="6350302"/>
                <a:ext cx="83160" cy="2066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25A7931-0D0C-DA8B-7CDE-7543BA3C44F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5755876" y="6341302"/>
                  <a:ext cx="100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14:cNvPr>
                <p14:cNvContentPartPr/>
                <p14:nvPr/>
              </p14:nvContentPartPr>
              <p14:xfrm>
                <a:off x="2610556" y="6562702"/>
                <a:ext cx="3438360" cy="1728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89F3055F-3C71-47B3-F369-EB12CECAB7CA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601556" y="6553702"/>
                  <a:ext cx="345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14:cNvPr>
                <p14:cNvContentPartPr/>
                <p14:nvPr/>
              </p14:nvContentPartPr>
              <p14:xfrm>
                <a:off x="4756876" y="6702382"/>
                <a:ext cx="84600" cy="1566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5A7C650B-513E-F9AA-F551-F2BDE332492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748236" y="6693382"/>
                  <a:ext cx="10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14:cNvPr>
                <p14:cNvContentPartPr/>
                <p14:nvPr/>
              </p14:nvContentPartPr>
              <p14:xfrm>
                <a:off x="4919236" y="6701367"/>
                <a:ext cx="74880" cy="1497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800F70C-7EBB-FB53-337C-97FB3D552D2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910596" y="6692727"/>
                  <a:ext cx="9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14:cNvPr>
                <p14:cNvContentPartPr/>
                <p14:nvPr/>
              </p14:nvContentPartPr>
              <p14:xfrm>
                <a:off x="5035876" y="6713247"/>
                <a:ext cx="100800" cy="1332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66BF2297-49C8-8EE8-5093-46531C12C314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5026876" y="6704607"/>
                  <a:ext cx="11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14:cNvPr>
                <p14:cNvContentPartPr/>
                <p14:nvPr/>
              </p14:nvContentPartPr>
              <p14:xfrm>
                <a:off x="5065036" y="6692367"/>
                <a:ext cx="62280" cy="1008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F971B45F-DB8B-64A3-0BEC-05BF2DF9A23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056036" y="6683367"/>
                  <a:ext cx="79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14:cNvPr>
                <p14:cNvContentPartPr/>
                <p14:nvPr/>
              </p14:nvContentPartPr>
              <p14:xfrm>
                <a:off x="5192476" y="6666087"/>
                <a:ext cx="75960" cy="565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86702F79-9074-4B57-1F1B-7694A3E4A8D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183476" y="6657447"/>
                  <a:ext cx="93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14:cNvPr>
                <p14:cNvContentPartPr/>
                <p14:nvPr/>
              </p14:nvContentPartPr>
              <p14:xfrm>
                <a:off x="6259876" y="6508407"/>
                <a:ext cx="142560" cy="1857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BD7F5E0-D3BB-E130-5886-0794B3B9139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6250876" y="6499407"/>
                  <a:ext cx="160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14:cNvPr>
                <p14:cNvContentPartPr/>
                <p14:nvPr/>
              </p14:nvContentPartPr>
              <p14:xfrm>
                <a:off x="6170956" y="6439287"/>
                <a:ext cx="311400" cy="2646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BCF214E-8E0B-F915-C278-98CAE1FCE5B8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162316" y="6430647"/>
                  <a:ext cx="329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14:cNvPr>
                <p14:cNvContentPartPr/>
                <p14:nvPr/>
              </p14:nvContentPartPr>
              <p14:xfrm>
                <a:off x="1434076" y="152247"/>
                <a:ext cx="1249200" cy="410472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E564E1B5-C2DC-47E3-5D62-842C78F917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425076" y="143607"/>
                  <a:ext cx="1266840" cy="41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14:cNvPr>
                <p14:cNvContentPartPr/>
                <p14:nvPr/>
              </p14:nvContentPartPr>
              <p14:xfrm>
                <a:off x="185236" y="204447"/>
                <a:ext cx="94680" cy="1029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EA150009-E85B-83C2-2802-884F3ABAA0C6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76236" y="19580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14:cNvPr>
                <p14:cNvContentPartPr/>
                <p14:nvPr/>
              </p14:nvContentPartPr>
              <p14:xfrm>
                <a:off x="166516" y="99327"/>
                <a:ext cx="106560" cy="1980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8614B06-0B2B-3BC0-BCED-3117C502476C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57876" y="90327"/>
                  <a:ext cx="12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14:cNvPr>
                <p14:cNvContentPartPr/>
                <p14:nvPr/>
              </p14:nvContentPartPr>
              <p14:xfrm>
                <a:off x="79036" y="72687"/>
                <a:ext cx="262440" cy="3614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088643F5-F51E-FEF7-DB48-EF56A2BC5A15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70396" y="63687"/>
                  <a:ext cx="280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14:cNvPr>
                <p14:cNvContentPartPr/>
                <p14:nvPr/>
              </p14:nvContentPartPr>
              <p14:xfrm>
                <a:off x="556756" y="120927"/>
                <a:ext cx="10800" cy="1454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3F2A15F8-A000-98BF-53A5-90F6EE07B92E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547756" y="1119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14:cNvPr>
                <p14:cNvContentPartPr/>
                <p14:nvPr/>
              </p14:nvContentPartPr>
              <p14:xfrm>
                <a:off x="466036" y="82767"/>
                <a:ext cx="170280" cy="18720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5C64BB8-C8A3-F608-8355-62E1A640C3BA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57036" y="74127"/>
                  <a:ext cx="187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14:cNvPr>
                <p14:cNvContentPartPr/>
                <p14:nvPr/>
              </p14:nvContentPartPr>
              <p14:xfrm>
                <a:off x="669436" y="172407"/>
                <a:ext cx="255240" cy="651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D30CC5A6-3998-30FA-8A24-873BD334B054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60796" y="163407"/>
                  <a:ext cx="27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14:cNvPr>
                <p14:cNvContentPartPr/>
                <p14:nvPr/>
              </p14:nvContentPartPr>
              <p14:xfrm>
                <a:off x="1134556" y="143967"/>
                <a:ext cx="4320" cy="813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97E03D7D-FE4E-7E7B-1465-37EB286319D0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125916" y="135327"/>
                  <a:ext cx="21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14:cNvPr>
                <p14:cNvContentPartPr/>
                <p14:nvPr/>
              </p14:nvContentPartPr>
              <p14:xfrm>
                <a:off x="1096036" y="87447"/>
                <a:ext cx="35280" cy="864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4EF79839-36CD-9F4E-E7CB-981B9B3EE8B2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087036" y="78447"/>
                  <a:ext cx="5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14:cNvPr>
                <p14:cNvContentPartPr/>
                <p14:nvPr/>
              </p14:nvContentPartPr>
              <p14:xfrm>
                <a:off x="1188196" y="66567"/>
                <a:ext cx="126360" cy="1544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83ACB30-74D4-F4C5-0C87-2DB8ADF4DA72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179196" y="57927"/>
                  <a:ext cx="144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14:cNvPr>
                <p14:cNvContentPartPr/>
                <p14:nvPr/>
              </p14:nvContentPartPr>
              <p14:xfrm>
                <a:off x="1519036" y="70527"/>
                <a:ext cx="286920" cy="1274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9266444-AE10-0B76-DD8C-2D0CDF7480C7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510036" y="61527"/>
                  <a:ext cx="30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14:cNvPr>
                <p14:cNvContentPartPr/>
                <p14:nvPr/>
              </p14:nvContentPartPr>
              <p14:xfrm>
                <a:off x="1716316" y="49647"/>
                <a:ext cx="2880" cy="50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1F2B9F6-24B2-4C1F-F579-7B9E6265B8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7316" y="41007"/>
                  <a:ext cx="20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14:cNvPr>
                <p14:cNvContentPartPr/>
                <p14:nvPr/>
              </p14:nvContentPartPr>
              <p14:xfrm>
                <a:off x="401956" y="382287"/>
                <a:ext cx="158040" cy="1386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9825727E-B61C-0DD3-A24B-4FD484C65B89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392956" y="373647"/>
                  <a:ext cx="17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14:cNvPr>
                <p14:cNvContentPartPr/>
                <p14:nvPr/>
              </p14:nvContentPartPr>
              <p14:xfrm>
                <a:off x="584116" y="465447"/>
                <a:ext cx="102240" cy="6624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9A842B5-0F0E-DB54-9885-CD840A34FD0A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75476" y="456447"/>
                  <a:ext cx="119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14:cNvPr>
                <p14:cNvContentPartPr/>
                <p14:nvPr/>
              </p14:nvContentPartPr>
              <p14:xfrm>
                <a:off x="711196" y="369687"/>
                <a:ext cx="87840" cy="1335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2E5B25F-0C9F-2AD0-9E81-994F2F54013A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02196" y="360687"/>
                  <a:ext cx="105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14:cNvPr>
                <p14:cNvContentPartPr/>
                <p14:nvPr/>
              </p14:nvContentPartPr>
              <p14:xfrm>
                <a:off x="845476" y="401007"/>
                <a:ext cx="75960" cy="1047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8E37EF08-4C7E-EF5C-FA43-31AE5BF09C2F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836476" y="392367"/>
                  <a:ext cx="93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14:cNvPr>
                <p14:cNvContentPartPr/>
                <p14:nvPr/>
              </p14:nvContentPartPr>
              <p14:xfrm>
                <a:off x="950596" y="320007"/>
                <a:ext cx="110880" cy="18144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1C8F881-A272-E221-9312-BFB81615912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941596" y="311007"/>
                  <a:ext cx="128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14:cNvPr>
                <p14:cNvContentPartPr/>
                <p14:nvPr/>
              </p14:nvContentPartPr>
              <p14:xfrm>
                <a:off x="1134196" y="372927"/>
                <a:ext cx="216000" cy="1180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D89CE06A-F9B8-BA06-62CF-1079972D0395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1125196" y="363927"/>
                  <a:ext cx="233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14:cNvPr>
                <p14:cNvContentPartPr/>
                <p14:nvPr/>
              </p14:nvContentPartPr>
              <p14:xfrm>
                <a:off x="1334716" y="342327"/>
                <a:ext cx="24480" cy="100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F16A9F1-8FE5-AE33-9991-4A5E6107AD5B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1326076" y="333327"/>
                  <a:ext cx="4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14:cNvPr>
                <p14:cNvContentPartPr/>
                <p14:nvPr/>
              </p14:nvContentPartPr>
              <p14:xfrm>
                <a:off x="1403116" y="325767"/>
                <a:ext cx="118800" cy="1566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7D9F46E8-DF67-32FE-68BB-C25509D362FD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1394116" y="316767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14:cNvPr>
                <p14:cNvContentPartPr/>
                <p14:nvPr/>
              </p14:nvContentPartPr>
              <p14:xfrm>
                <a:off x="1601836" y="281847"/>
                <a:ext cx="120240" cy="20268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179D7855-4621-CEC6-BDC3-8819FAA84614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1592836" y="272847"/>
                  <a:ext cx="137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14:cNvPr>
                <p14:cNvContentPartPr/>
                <p14:nvPr/>
              </p14:nvContentPartPr>
              <p14:xfrm>
                <a:off x="1741156" y="279327"/>
                <a:ext cx="114480" cy="17748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CA3C5750-6483-B7CD-488D-5842C0353B97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1732156" y="270327"/>
                  <a:ext cx="132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14:cNvPr>
                <p14:cNvContentPartPr/>
                <p14:nvPr/>
              </p14:nvContentPartPr>
              <p14:xfrm>
                <a:off x="1812076" y="436287"/>
                <a:ext cx="37080" cy="363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9442923-5E99-7006-CFCC-F8D2D314145F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803436" y="427287"/>
                  <a:ext cx="54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14:cNvPr>
                <p14:cNvContentPartPr/>
                <p14:nvPr/>
              </p14:nvContentPartPr>
              <p14:xfrm>
                <a:off x="1908556" y="286527"/>
                <a:ext cx="235800" cy="1875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B6BFF86-B6D1-626E-753B-355E8255A7C9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899556" y="277887"/>
                  <a:ext cx="253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14:cNvPr>
                <p14:cNvContentPartPr/>
                <p14:nvPr/>
              </p14:nvContentPartPr>
              <p14:xfrm>
                <a:off x="2011876" y="186807"/>
                <a:ext cx="3960" cy="61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9DA490F-6D6B-B278-C663-BA62BE1BE09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02876" y="178167"/>
                  <a:ext cx="21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14:cNvPr>
                <p14:cNvContentPartPr/>
                <p14:nvPr/>
              </p14:nvContentPartPr>
              <p14:xfrm>
                <a:off x="118636" y="659127"/>
                <a:ext cx="129240" cy="14904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86DCE1F0-04BF-2312-598B-93F9457F0B28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109636" y="650487"/>
                  <a:ext cx="14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14:cNvPr>
                <p14:cNvContentPartPr/>
                <p14:nvPr/>
              </p14:nvContentPartPr>
              <p14:xfrm>
                <a:off x="286756" y="730407"/>
                <a:ext cx="60120" cy="8028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6C230B6B-865B-5E1F-DA10-F9875398CD89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278116" y="721767"/>
                  <a:ext cx="77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14:cNvPr>
                <p14:cNvContentPartPr/>
                <p14:nvPr/>
              </p14:nvContentPartPr>
              <p14:xfrm>
                <a:off x="372796" y="681447"/>
                <a:ext cx="121320" cy="21564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87EC36BF-9F2C-6E48-BCB7-D6181C061DFB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363796" y="672447"/>
                  <a:ext cx="138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14:cNvPr>
                <p14:cNvContentPartPr/>
                <p14:nvPr/>
              </p14:nvContentPartPr>
              <p14:xfrm>
                <a:off x="636316" y="700887"/>
                <a:ext cx="356760" cy="957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D2838CEF-AC96-C606-8CBD-AC70B5FEC345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627316" y="691887"/>
                  <a:ext cx="374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14:cNvPr>
                <p14:cNvContentPartPr/>
                <p14:nvPr/>
              </p14:nvContentPartPr>
              <p14:xfrm>
                <a:off x="985516" y="623487"/>
                <a:ext cx="7200" cy="100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6172B482-4EE2-7708-B17E-1676394E34A3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976876" y="614487"/>
                  <a:ext cx="24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14:cNvPr>
                <p14:cNvContentPartPr/>
                <p14:nvPr/>
              </p14:nvContentPartPr>
              <p14:xfrm>
                <a:off x="1134556" y="646527"/>
                <a:ext cx="74520" cy="1263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BDDB066-ABE6-59A0-5819-C0A0608E24ED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1125916" y="637887"/>
                  <a:ext cx="92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14:cNvPr>
                <p14:cNvContentPartPr/>
                <p14:nvPr/>
              </p14:nvContentPartPr>
              <p14:xfrm>
                <a:off x="1261276" y="600807"/>
                <a:ext cx="148320" cy="1738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175E560-11D1-F0D2-7464-2562197A60F7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1252276" y="591807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14:cNvPr>
                <p14:cNvContentPartPr/>
                <p14:nvPr/>
              </p14:nvContentPartPr>
              <p14:xfrm>
                <a:off x="1458196" y="654087"/>
                <a:ext cx="505080" cy="11304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A3DE87F6-BF9A-54AF-0D60-871AE80E20A5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1449556" y="645087"/>
                  <a:ext cx="52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14:cNvPr>
                <p14:cNvContentPartPr/>
                <p14:nvPr/>
              </p14:nvContentPartPr>
              <p14:xfrm>
                <a:off x="2000716" y="609447"/>
                <a:ext cx="174240" cy="1170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D490060-DED7-800B-BFB9-E0F9AF5733BE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1991716" y="600447"/>
                  <a:ext cx="191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14:cNvPr>
                <p14:cNvContentPartPr/>
                <p14:nvPr/>
              </p14:nvContentPartPr>
              <p14:xfrm>
                <a:off x="1831876" y="537447"/>
                <a:ext cx="21960" cy="3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C6167638-2ECF-3AC8-41BD-F7FA19BC529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22876" y="528447"/>
                  <a:ext cx="39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14:cNvPr>
                <p14:cNvContentPartPr/>
                <p14:nvPr/>
              </p14:nvContentPartPr>
              <p14:xfrm>
                <a:off x="126556" y="985287"/>
                <a:ext cx="290520" cy="954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EFFB3A71-82DE-F127-F81D-969EA7499E3C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17556" y="976287"/>
                  <a:ext cx="30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14:cNvPr>
                <p14:cNvContentPartPr/>
                <p14:nvPr/>
              </p14:nvContentPartPr>
              <p14:xfrm>
                <a:off x="647836" y="921207"/>
                <a:ext cx="284760" cy="2995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EB779765-F265-26E2-9541-E9C30A482FFC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639196" y="912207"/>
                  <a:ext cx="302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14:cNvPr>
                <p14:cNvContentPartPr/>
                <p14:nvPr/>
              </p14:nvContentPartPr>
              <p14:xfrm>
                <a:off x="945196" y="925887"/>
                <a:ext cx="3600" cy="2664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161848DD-9F5B-C57E-17BE-2E6DC0950FD2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936556" y="916887"/>
                  <a:ext cx="21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14:cNvPr>
                <p14:cNvContentPartPr/>
                <p14:nvPr/>
              </p14:nvContentPartPr>
              <p14:xfrm>
                <a:off x="1009276" y="870447"/>
                <a:ext cx="150840" cy="1872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10B9B9B2-8F1A-90C1-C107-4AEC09C9F2D6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000636" y="86180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14:cNvPr>
                <p14:cNvContentPartPr/>
                <p14:nvPr/>
              </p14:nvContentPartPr>
              <p14:xfrm>
                <a:off x="1206196" y="965847"/>
                <a:ext cx="187560" cy="828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8FF48013-EC91-20EB-2C1F-CBE0DFFBC75F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1197196" y="956847"/>
                  <a:ext cx="20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14:cNvPr>
                <p14:cNvContentPartPr/>
                <p14:nvPr/>
              </p14:nvContentPartPr>
              <p14:xfrm>
                <a:off x="1521196" y="867567"/>
                <a:ext cx="34200" cy="17892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EFBDDE0-D520-804C-F896-0A634FB8C3BA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1512196" y="858567"/>
                  <a:ext cx="5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14:cNvPr>
                <p14:cNvContentPartPr/>
                <p14:nvPr/>
              </p14:nvContentPartPr>
              <p14:xfrm>
                <a:off x="1437676" y="848487"/>
                <a:ext cx="159120" cy="363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CADFA81C-D3FC-8394-4269-3C16AA556678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428676" y="839487"/>
                  <a:ext cx="176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14:cNvPr>
                <p14:cNvContentPartPr/>
                <p14:nvPr/>
              </p14:nvContentPartPr>
              <p14:xfrm>
                <a:off x="1626676" y="950007"/>
                <a:ext cx="60480" cy="604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2AB1903-23D2-9E71-7C21-5568122B1726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1617676" y="941367"/>
                  <a:ext cx="78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14:cNvPr>
                <p14:cNvContentPartPr/>
                <p14:nvPr/>
              </p14:nvContentPartPr>
              <p14:xfrm>
                <a:off x="1751236" y="952527"/>
                <a:ext cx="121680" cy="226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195B12FB-8539-59E0-D7E4-1DE91900B27A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1742596" y="943527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14:cNvPr>
                <p14:cNvContentPartPr/>
                <p14:nvPr/>
              </p14:nvContentPartPr>
              <p14:xfrm>
                <a:off x="1979836" y="860367"/>
                <a:ext cx="125280" cy="17820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12B01D0-7E3C-89C4-80AF-2F8A5D2C05B7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1971196" y="851367"/>
                  <a:ext cx="142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14:cNvPr>
                <p14:cNvContentPartPr/>
                <p14:nvPr/>
              </p14:nvContentPartPr>
              <p14:xfrm>
                <a:off x="2220676" y="855687"/>
                <a:ext cx="12240" cy="1375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D2EC1D5A-1C8C-1BAE-C136-9AEA77B2E384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2212036" y="846687"/>
                  <a:ext cx="2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14:cNvPr>
                <p14:cNvContentPartPr/>
                <p14:nvPr/>
              </p14:nvContentPartPr>
              <p14:xfrm>
                <a:off x="2134276" y="849927"/>
                <a:ext cx="175680" cy="2026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BCC10BC-7EE2-E7D1-216B-BD4795178C9C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2125276" y="841287"/>
                  <a:ext cx="193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14:cNvPr>
                <p14:cNvContentPartPr/>
                <p14:nvPr/>
              </p14:nvContentPartPr>
              <p14:xfrm>
                <a:off x="176956" y="1220727"/>
                <a:ext cx="118080" cy="1483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0E04142-7174-CE33-29BA-7347B55D5527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168316" y="1212087"/>
                  <a:ext cx="13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14:cNvPr>
                <p14:cNvContentPartPr/>
                <p14:nvPr/>
              </p14:nvContentPartPr>
              <p14:xfrm>
                <a:off x="346876" y="1276887"/>
                <a:ext cx="77760" cy="997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C02AEE7F-45A0-060F-E0EF-88C60B7D10FE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338236" y="1267887"/>
                  <a:ext cx="95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14:cNvPr>
                <p14:cNvContentPartPr/>
                <p14:nvPr/>
              </p14:nvContentPartPr>
              <p14:xfrm>
                <a:off x="482596" y="1208127"/>
                <a:ext cx="60120" cy="13500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8541109B-CB36-2E38-7FCE-59D797104A60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73956" y="1199127"/>
                  <a:ext cx="7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14:cNvPr>
                <p14:cNvContentPartPr/>
                <p14:nvPr/>
              </p14:nvContentPartPr>
              <p14:xfrm>
                <a:off x="647116" y="1237287"/>
                <a:ext cx="213480" cy="9504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5777C1A-C98E-7C44-FCB2-30FDFD7A7A4D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38116" y="1228647"/>
                  <a:ext cx="2311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6BB1583B-5151-2A5A-7E82-9692024A1EEF}"/>
              </a:ext>
            </a:extLst>
          </p:cNvPr>
          <p:cNvGrpSpPr/>
          <p:nvPr/>
        </p:nvGrpSpPr>
        <p:grpSpPr>
          <a:xfrm>
            <a:off x="498436" y="1501527"/>
            <a:ext cx="139320" cy="129960"/>
            <a:chOff x="498436" y="1501527"/>
            <a:chExt cx="13932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14:cNvPr>
                <p14:cNvContentPartPr/>
                <p14:nvPr/>
              </p14:nvContentPartPr>
              <p14:xfrm>
                <a:off x="498436" y="1501527"/>
                <a:ext cx="135000" cy="388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DD3B56E-2561-9947-5456-31B52141AD45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489436" y="1492887"/>
                  <a:ext cx="152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14:cNvPr>
                <p14:cNvContentPartPr/>
                <p14:nvPr/>
              </p14:nvContentPartPr>
              <p14:xfrm>
                <a:off x="517156" y="1609527"/>
                <a:ext cx="120600" cy="219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E461A49-127E-27A8-FEEA-3F116A1FA6A9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508156" y="1600527"/>
                  <a:ext cx="138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7B839561-7C38-3A41-54C2-B80DFDEB87E4}"/>
              </a:ext>
            </a:extLst>
          </p:cNvPr>
          <p:cNvGrpSpPr/>
          <p:nvPr/>
        </p:nvGrpSpPr>
        <p:grpSpPr>
          <a:xfrm>
            <a:off x="124756" y="1824447"/>
            <a:ext cx="1390320" cy="941760"/>
            <a:chOff x="124756" y="1824447"/>
            <a:chExt cx="139032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14:cNvPr>
                <p14:cNvContentPartPr/>
                <p14:nvPr/>
              </p14:nvContentPartPr>
              <p14:xfrm>
                <a:off x="161836" y="1824447"/>
                <a:ext cx="118440" cy="15336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AFAD6ED6-C617-42F4-0E08-9CFDC064E87B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153196" y="1815807"/>
                  <a:ext cx="136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14:cNvPr>
                <p14:cNvContentPartPr/>
                <p14:nvPr/>
              </p14:nvContentPartPr>
              <p14:xfrm>
                <a:off x="602836" y="1889607"/>
                <a:ext cx="206640" cy="190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D8AABEF5-640B-2F49-E9E5-4D2B4510A10F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593836" y="1880967"/>
                  <a:ext cx="22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14:cNvPr>
                <p14:cNvContentPartPr/>
                <p14:nvPr/>
              </p14:nvContentPartPr>
              <p14:xfrm>
                <a:off x="124756" y="2139447"/>
                <a:ext cx="72720" cy="159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915ECF7-6377-97AF-AFA9-FA16138CEB86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116116" y="2130807"/>
                  <a:ext cx="90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14:cNvPr>
                <p14:cNvContentPartPr/>
                <p14:nvPr/>
              </p14:nvContentPartPr>
              <p14:xfrm>
                <a:off x="265876" y="2137647"/>
                <a:ext cx="61920" cy="14544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A573A34-3C02-7119-4755-A41686079EC6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257236" y="2129007"/>
                  <a:ext cx="79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14:cNvPr>
                <p14:cNvContentPartPr/>
                <p14:nvPr/>
              </p14:nvContentPartPr>
              <p14:xfrm>
                <a:off x="378196" y="2144487"/>
                <a:ext cx="62280" cy="1429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2E357B39-B648-4971-FF64-A428427F9B0B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369556" y="2135847"/>
                  <a:ext cx="79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14:cNvPr>
                <p14:cNvContentPartPr/>
                <p14:nvPr/>
              </p14:nvContentPartPr>
              <p14:xfrm>
                <a:off x="392596" y="2145927"/>
                <a:ext cx="61920" cy="180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DA0ED09-7C23-8880-0C7B-6E507EA71CD5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383956" y="2137287"/>
                  <a:ext cx="79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14:cNvPr>
                <p14:cNvContentPartPr/>
                <p14:nvPr/>
              </p14:nvContentPartPr>
              <p14:xfrm>
                <a:off x="493756" y="2196687"/>
                <a:ext cx="25560" cy="5004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7FD6E07-9934-392C-D515-DD598704BE57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485116" y="2187687"/>
                  <a:ext cx="43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14:cNvPr>
                <p14:cNvContentPartPr/>
                <p14:nvPr/>
              </p14:nvContentPartPr>
              <p14:xfrm>
                <a:off x="555676" y="2127567"/>
                <a:ext cx="55440" cy="1584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90745D2-B3EC-B124-7B13-672DB30164BB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47036" y="2118567"/>
                  <a:ext cx="7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14:cNvPr>
                <p14:cNvContentPartPr/>
                <p14:nvPr/>
              </p14:nvContentPartPr>
              <p14:xfrm>
                <a:off x="670876" y="2127567"/>
                <a:ext cx="62640" cy="12564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665BFE63-AEE0-5C8C-5B0E-260ABF712D99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662236" y="2118567"/>
                  <a:ext cx="8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14:cNvPr>
                <p14:cNvContentPartPr/>
                <p14:nvPr/>
              </p14:nvContentPartPr>
              <p14:xfrm>
                <a:off x="768076" y="2119287"/>
                <a:ext cx="72000" cy="13248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8B9D4A5-F89D-CCAA-2364-30202D3D69CB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759076" y="211028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14:cNvPr>
                <p14:cNvContentPartPr/>
                <p14:nvPr/>
              </p14:nvContentPartPr>
              <p14:xfrm>
                <a:off x="891556" y="2181207"/>
                <a:ext cx="10800" cy="612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D73B9E01-AC3B-3C94-F9DC-C2F9FF64FF4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2916" y="2172207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14:cNvPr>
                <p14:cNvContentPartPr/>
                <p14:nvPr/>
              </p14:nvContentPartPr>
              <p14:xfrm>
                <a:off x="985876" y="2120727"/>
                <a:ext cx="60480" cy="140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A0428B25-0FBA-FA24-B86C-AD5756636921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977236" y="2111727"/>
                  <a:ext cx="78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14:cNvPr>
                <p14:cNvContentPartPr/>
                <p14:nvPr/>
              </p14:nvContentPartPr>
              <p14:xfrm>
                <a:off x="944836" y="2197047"/>
                <a:ext cx="1800" cy="252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28C53C42-3385-143E-4803-6F274799C5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5836" y="2188407"/>
                  <a:ext cx="1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14:cNvPr>
                <p14:cNvContentPartPr/>
                <p14:nvPr/>
              </p14:nvContentPartPr>
              <p14:xfrm>
                <a:off x="954196" y="2193447"/>
                <a:ext cx="17280" cy="2880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CCF48AC2-BE9B-9201-2E0E-6661A555F73B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945196" y="2184807"/>
                  <a:ext cx="34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14:cNvPr>
                <p14:cNvContentPartPr/>
                <p14:nvPr/>
              </p14:nvContentPartPr>
              <p14:xfrm>
                <a:off x="1094956" y="2123247"/>
                <a:ext cx="48240" cy="136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E1ACC924-3BD9-3E1A-448D-0808CD09B437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1085956" y="2114247"/>
                  <a:ext cx="65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14:cNvPr>
                <p14:cNvContentPartPr/>
                <p14:nvPr/>
              </p14:nvContentPartPr>
              <p14:xfrm>
                <a:off x="1165516" y="2140887"/>
                <a:ext cx="51480" cy="9324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8F77DDDA-5E9A-1EB2-B3D1-88DF6FBBA31F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56876" y="2132247"/>
                  <a:ext cx="69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14:cNvPr>
                <p14:cNvContentPartPr/>
                <p14:nvPr/>
              </p14:nvContentPartPr>
              <p14:xfrm>
                <a:off x="1177396" y="2143407"/>
                <a:ext cx="87480" cy="590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341E000-0A4F-FD84-C758-4E52148C4062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168756" y="2134767"/>
                  <a:ext cx="105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14:cNvPr>
                <p14:cNvContentPartPr/>
                <p14:nvPr/>
              </p14:nvContentPartPr>
              <p14:xfrm>
                <a:off x="1263076" y="2094087"/>
                <a:ext cx="51480" cy="17208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DD0DEEA9-AB3A-21F5-25D1-FB26C9DBDB67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254436" y="2085087"/>
                  <a:ext cx="69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14:cNvPr>
                <p14:cNvContentPartPr/>
                <p14:nvPr/>
              </p14:nvContentPartPr>
              <p14:xfrm>
                <a:off x="1312036" y="2158887"/>
                <a:ext cx="48960" cy="961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229D27C2-49EC-BC36-E86F-3E082C18C37D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303036" y="2150247"/>
                  <a:ext cx="66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14:cNvPr>
                <p14:cNvContentPartPr/>
                <p14:nvPr/>
              </p14:nvContentPartPr>
              <p14:xfrm>
                <a:off x="1382236" y="2189487"/>
                <a:ext cx="21960" cy="100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5B3AB7F-FC36-C445-369B-6B45F4E666BA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373596" y="2180487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14:cNvPr>
                <p14:cNvContentPartPr/>
                <p14:nvPr/>
              </p14:nvContentPartPr>
              <p14:xfrm>
                <a:off x="1406716" y="2113887"/>
                <a:ext cx="36360" cy="12276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D4224325-8A02-7B44-D281-DF23A431D71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397716" y="2104887"/>
                  <a:ext cx="5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14:cNvPr>
                <p14:cNvContentPartPr/>
                <p14:nvPr/>
              </p14:nvContentPartPr>
              <p14:xfrm>
                <a:off x="1439476" y="2059887"/>
                <a:ext cx="39600" cy="20844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B0430D18-9D13-F525-AFD5-A8E68483F0CB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430836" y="2050887"/>
                  <a:ext cx="57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14:cNvPr>
                <p14:cNvContentPartPr/>
                <p14:nvPr/>
              </p14:nvContentPartPr>
              <p14:xfrm>
                <a:off x="1457476" y="2044767"/>
                <a:ext cx="57600" cy="2563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6BD54A7-6AA5-466F-EB7A-E2ABDE865877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448836" y="2036127"/>
                  <a:ext cx="75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14:cNvPr>
                <p14:cNvContentPartPr/>
                <p14:nvPr/>
              </p14:nvContentPartPr>
              <p14:xfrm>
                <a:off x="958516" y="2027487"/>
                <a:ext cx="37080" cy="30420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B7682062-F52B-554C-3799-1F4490EFB78A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9516" y="2018487"/>
                  <a:ext cx="54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14:cNvPr>
                <p14:cNvContentPartPr/>
                <p14:nvPr/>
              </p14:nvContentPartPr>
              <p14:xfrm>
                <a:off x="199636" y="2380647"/>
                <a:ext cx="1204200" cy="49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BF521099-9C46-9500-965C-8EC0AC9D0D3A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90636" y="2371647"/>
                  <a:ext cx="1221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14:cNvPr>
                <p14:cNvContentPartPr/>
                <p14:nvPr/>
              </p14:nvContentPartPr>
              <p14:xfrm>
                <a:off x="480436" y="2559927"/>
                <a:ext cx="80640" cy="20628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D82AEB0-3097-588A-EB78-6801ACD5074E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471796" y="2550927"/>
                  <a:ext cx="98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14:cNvPr>
                <p14:cNvContentPartPr/>
                <p14:nvPr/>
              </p14:nvContentPartPr>
              <p14:xfrm>
                <a:off x="641356" y="2565327"/>
                <a:ext cx="82080" cy="19548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D670A22-4600-0BA4-7284-AA0EC7EC3E61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32716" y="2556687"/>
                  <a:ext cx="99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14:cNvPr>
                <p14:cNvContentPartPr/>
                <p14:nvPr/>
              </p14:nvContentPartPr>
              <p14:xfrm>
                <a:off x="753676" y="2565687"/>
                <a:ext cx="100080" cy="1479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F91C3F6C-A911-BA3C-45DE-5CBDADE187E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45036" y="2556687"/>
                  <a:ext cx="117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14:cNvPr>
                <p14:cNvContentPartPr/>
                <p14:nvPr/>
              </p14:nvContentPartPr>
              <p14:xfrm>
                <a:off x="773836" y="2546607"/>
                <a:ext cx="105120" cy="1188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3920AF09-2C1D-A751-BC66-0057BE42C998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65196" y="2537607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14:cNvPr>
                <p14:cNvContentPartPr/>
                <p14:nvPr/>
              </p14:nvContentPartPr>
              <p14:xfrm>
                <a:off x="930076" y="2485407"/>
                <a:ext cx="61200" cy="1054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51642105-3685-9E7D-2BF5-D8AE60C026BA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921436" y="2476767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1" name="Gruppieren 790">
            <a:extLst>
              <a:ext uri="{FF2B5EF4-FFF2-40B4-BE49-F238E27FC236}">
                <a16:creationId xmlns:a16="http://schemas.microsoft.com/office/drawing/2014/main" id="{5448B8ED-6ADF-0FB7-BC85-625741EC0E88}"/>
              </a:ext>
            </a:extLst>
          </p:cNvPr>
          <p:cNvGrpSpPr/>
          <p:nvPr/>
        </p:nvGrpSpPr>
        <p:grpSpPr>
          <a:xfrm>
            <a:off x="400876" y="2855847"/>
            <a:ext cx="979560" cy="461520"/>
            <a:chOff x="400876" y="2855847"/>
            <a:chExt cx="9795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14:cNvPr>
                <p14:cNvContentPartPr/>
                <p14:nvPr/>
              </p14:nvContentPartPr>
              <p14:xfrm>
                <a:off x="400876" y="2956647"/>
                <a:ext cx="92520" cy="1364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DBE3D40E-F544-E60C-72CC-D4EE13EEEF36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391876" y="2947647"/>
                  <a:ext cx="110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14:cNvPr>
                <p14:cNvContentPartPr/>
                <p14:nvPr/>
              </p14:nvContentPartPr>
              <p14:xfrm>
                <a:off x="522916" y="2855847"/>
                <a:ext cx="412200" cy="459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AA3CEEF-58FE-0D1F-CAA7-2C9FC391CED4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514276" y="2847207"/>
                  <a:ext cx="4298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14:cNvPr>
                <p14:cNvContentPartPr/>
                <p14:nvPr/>
              </p14:nvContentPartPr>
              <p14:xfrm>
                <a:off x="868516" y="3188487"/>
                <a:ext cx="94320" cy="1288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6B1C3CA7-F2C9-78D2-950B-92ABB5130F68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859516" y="3179487"/>
                  <a:ext cx="11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14:cNvPr>
                <p14:cNvContentPartPr/>
                <p14:nvPr/>
              </p14:nvContentPartPr>
              <p14:xfrm>
                <a:off x="883276" y="3133047"/>
                <a:ext cx="99000" cy="162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4DE47DDF-43B5-5411-F013-A5F7048DA634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874636" y="3124407"/>
                  <a:ext cx="11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14:cNvPr>
                <p14:cNvContentPartPr/>
                <p14:nvPr/>
              </p14:nvContentPartPr>
              <p14:xfrm>
                <a:off x="1021156" y="3144567"/>
                <a:ext cx="123840" cy="1551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90256B6C-F6EA-F676-6D2C-C11DADEE66EC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1012516" y="3135567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14:cNvPr>
                <p14:cNvContentPartPr/>
                <p14:nvPr/>
              </p14:nvContentPartPr>
              <p14:xfrm>
                <a:off x="1223116" y="3124047"/>
                <a:ext cx="89640" cy="1548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5A2BE428-97C0-6E74-891A-B018B8368550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214476" y="3115047"/>
                  <a:ext cx="107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14:cNvPr>
                <p14:cNvContentPartPr/>
                <p14:nvPr/>
              </p14:nvContentPartPr>
              <p14:xfrm>
                <a:off x="1168036" y="3036207"/>
                <a:ext cx="82080" cy="1008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AD4A1C9E-F4B6-463C-E661-3339D29CC434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1159036" y="3027567"/>
                  <a:ext cx="99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14:cNvPr>
                <p14:cNvContentPartPr/>
                <p14:nvPr/>
              </p14:nvContentPartPr>
              <p14:xfrm>
                <a:off x="1286476" y="3219807"/>
                <a:ext cx="93960" cy="828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CFD77036-FF00-E8B9-453B-770C58DF5ED9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1277476" y="3211167"/>
                  <a:ext cx="1116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9" name="Gruppieren 808">
            <a:extLst>
              <a:ext uri="{FF2B5EF4-FFF2-40B4-BE49-F238E27FC236}">
                <a16:creationId xmlns:a16="http://schemas.microsoft.com/office/drawing/2014/main" id="{9EC55658-DEE6-A1E5-7F5B-68637D8BB66B}"/>
              </a:ext>
            </a:extLst>
          </p:cNvPr>
          <p:cNvGrpSpPr/>
          <p:nvPr/>
        </p:nvGrpSpPr>
        <p:grpSpPr>
          <a:xfrm>
            <a:off x="89116" y="3470367"/>
            <a:ext cx="1211040" cy="587160"/>
            <a:chOff x="89116" y="3470367"/>
            <a:chExt cx="12110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14:cNvPr>
                <p14:cNvContentPartPr/>
                <p14:nvPr/>
              </p14:nvContentPartPr>
              <p14:xfrm>
                <a:off x="142756" y="3580887"/>
                <a:ext cx="146880" cy="2088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007C279C-9741-AC28-417B-B01A97A91E2E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34116" y="3572247"/>
                  <a:ext cx="16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14:cNvPr>
                <p14:cNvContentPartPr/>
                <p14:nvPr/>
              </p14:nvContentPartPr>
              <p14:xfrm>
                <a:off x="137716" y="3653607"/>
                <a:ext cx="134640" cy="1440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53177DA-9FA8-48B5-9165-54F8C25824E0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29076" y="3644967"/>
                  <a:ext cx="152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14:cNvPr>
                <p14:cNvContentPartPr/>
                <p14:nvPr/>
              </p14:nvContentPartPr>
              <p14:xfrm>
                <a:off x="285316" y="3532287"/>
                <a:ext cx="61560" cy="19224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B342DA1C-0C97-6E39-A3E8-3B3E484CCDF5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276676" y="3523647"/>
                  <a:ext cx="79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14:cNvPr>
                <p14:cNvContentPartPr/>
                <p14:nvPr/>
              </p14:nvContentPartPr>
              <p14:xfrm>
                <a:off x="533356" y="3502767"/>
                <a:ext cx="171000" cy="17928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3FA1991-967D-4E39-7BF3-A70D2E5B923F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524356" y="3494127"/>
                  <a:ext cx="188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14:cNvPr>
                <p14:cNvContentPartPr/>
                <p14:nvPr/>
              </p14:nvContentPartPr>
              <p14:xfrm>
                <a:off x="716596" y="3563247"/>
                <a:ext cx="55080" cy="13176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C47621E-3A93-A564-F600-7CA379670BD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07956" y="3554247"/>
                  <a:ext cx="72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14:cNvPr>
                <p14:cNvContentPartPr/>
                <p14:nvPr/>
              </p14:nvContentPartPr>
              <p14:xfrm>
                <a:off x="824956" y="3566487"/>
                <a:ext cx="97560" cy="10728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7413168-C3A9-6299-E6DD-79072CB7B1A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815956" y="3557847"/>
                  <a:ext cx="115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14:cNvPr>
                <p14:cNvContentPartPr/>
                <p14:nvPr/>
              </p14:nvContentPartPr>
              <p14:xfrm>
                <a:off x="665116" y="3471447"/>
                <a:ext cx="21600" cy="43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842D24D3-00FA-89E2-0D10-8D664835F041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656116" y="3462807"/>
                  <a:ext cx="3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14:cNvPr>
                <p14:cNvContentPartPr/>
                <p14:nvPr/>
              </p14:nvContentPartPr>
              <p14:xfrm>
                <a:off x="721996" y="3470367"/>
                <a:ext cx="6120" cy="11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81E8872C-D0CA-D896-33B2-93F78EF6A18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12996" y="3461727"/>
                  <a:ext cx="2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14:cNvPr>
                <p14:cNvContentPartPr/>
                <p14:nvPr/>
              </p14:nvContentPartPr>
              <p14:xfrm>
                <a:off x="89116" y="3893007"/>
                <a:ext cx="99000" cy="9720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6265206-750B-0069-A68A-7AE7BCACE130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80476" y="3884367"/>
                  <a:ext cx="11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14:cNvPr>
                <p14:cNvContentPartPr/>
                <p14:nvPr/>
              </p14:nvContentPartPr>
              <p14:xfrm>
                <a:off x="227356" y="3908487"/>
                <a:ext cx="75960" cy="7668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888D9C21-9AEB-8710-0BEF-01A391D58C2F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18356" y="3899847"/>
                  <a:ext cx="93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14:cNvPr>
                <p14:cNvContentPartPr/>
                <p14:nvPr/>
              </p14:nvContentPartPr>
              <p14:xfrm>
                <a:off x="355516" y="3813087"/>
                <a:ext cx="134280" cy="16380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D1F74468-231A-194F-0FF6-B8EF996B4F4B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346876" y="380408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14:cNvPr>
                <p14:cNvContentPartPr/>
                <p14:nvPr/>
              </p14:nvContentPartPr>
              <p14:xfrm>
                <a:off x="700396" y="3875367"/>
                <a:ext cx="109080" cy="8892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C4F6678-8390-02AA-343B-CD9091813499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691756" y="3866367"/>
                  <a:ext cx="126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14:cNvPr>
                <p14:cNvContentPartPr/>
                <p14:nvPr/>
              </p14:nvContentPartPr>
              <p14:xfrm>
                <a:off x="969676" y="3875727"/>
                <a:ext cx="225000" cy="9360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4F6C9A6E-B11B-B2F2-9217-A61802ACD1BA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961036" y="3867087"/>
                  <a:ext cx="24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14:cNvPr>
                <p14:cNvContentPartPr/>
                <p14:nvPr/>
              </p14:nvContentPartPr>
              <p14:xfrm>
                <a:off x="1202596" y="3753327"/>
                <a:ext cx="97560" cy="30420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3AF7FE47-23DE-4C74-13D7-E4E58DDACAFA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1193596" y="3744327"/>
                  <a:ext cx="11520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" name="Gruppieren 821">
            <a:extLst>
              <a:ext uri="{FF2B5EF4-FFF2-40B4-BE49-F238E27FC236}">
                <a16:creationId xmlns:a16="http://schemas.microsoft.com/office/drawing/2014/main" id="{1E2A826B-C81F-E5BA-4079-836A27A41C6E}"/>
              </a:ext>
            </a:extLst>
          </p:cNvPr>
          <p:cNvGrpSpPr/>
          <p:nvPr/>
        </p:nvGrpSpPr>
        <p:grpSpPr>
          <a:xfrm>
            <a:off x="80836" y="4141407"/>
            <a:ext cx="946800" cy="628560"/>
            <a:chOff x="80836" y="4141407"/>
            <a:chExt cx="946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14:cNvPr>
                <p14:cNvContentPartPr/>
                <p14:nvPr/>
              </p14:nvContentPartPr>
              <p14:xfrm>
                <a:off x="80836" y="4198647"/>
                <a:ext cx="228960" cy="2664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8BD2C37B-7E6F-2060-44CC-73CC624D9684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72196" y="4189647"/>
                  <a:ext cx="246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14:cNvPr>
                <p14:cNvContentPartPr/>
                <p14:nvPr/>
              </p14:nvContentPartPr>
              <p14:xfrm>
                <a:off x="94516" y="4236807"/>
                <a:ext cx="198360" cy="4284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617FDFDE-0D7E-7ABB-5922-835B7156E82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85516" y="4227807"/>
                  <a:ext cx="21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14:cNvPr>
                <p14:cNvContentPartPr/>
                <p14:nvPr/>
              </p14:nvContentPartPr>
              <p14:xfrm>
                <a:off x="282076" y="4141407"/>
                <a:ext cx="142920" cy="18360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BD3F09F9-3129-EBD4-3CE3-805FDFD9881D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273436" y="4132407"/>
                  <a:ext cx="160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14:cNvPr>
                <p14:cNvContentPartPr/>
                <p14:nvPr/>
              </p14:nvContentPartPr>
              <p14:xfrm>
                <a:off x="210076" y="4394127"/>
                <a:ext cx="151200" cy="1382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93C909C8-3A94-2661-95B8-620CFEDB9A79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201076" y="4385487"/>
                  <a:ext cx="168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14:cNvPr>
                <p14:cNvContentPartPr/>
                <p14:nvPr/>
              </p14:nvContentPartPr>
              <p14:xfrm>
                <a:off x="407716" y="4334727"/>
                <a:ext cx="106200" cy="1501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507F76FA-12E1-3A1C-7AAA-A85B8D2BD6EA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398716" y="4325727"/>
                  <a:ext cx="12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14:cNvPr>
                <p14:cNvContentPartPr/>
                <p14:nvPr/>
              </p14:nvContentPartPr>
              <p14:xfrm>
                <a:off x="579796" y="4355967"/>
                <a:ext cx="158400" cy="309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E34CABB1-5DEC-E9F7-C254-6C0C1A54982B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571156" y="4346967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14:cNvPr>
                <p14:cNvContentPartPr/>
                <p14:nvPr/>
              </p14:nvContentPartPr>
              <p14:xfrm>
                <a:off x="620116" y="4414287"/>
                <a:ext cx="127440" cy="255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314270D-BBF6-1202-30F3-019FE925A896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611476" y="4405287"/>
                  <a:ext cx="145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14:cNvPr>
                <p14:cNvContentPartPr/>
                <p14:nvPr/>
              </p14:nvContentPartPr>
              <p14:xfrm>
                <a:off x="823876" y="4305207"/>
                <a:ext cx="119160" cy="1000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B187DFF-4D24-E933-828B-C34E91AF57F3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815236" y="4296567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14:cNvPr>
                <p14:cNvContentPartPr/>
                <p14:nvPr/>
              </p14:nvContentPartPr>
              <p14:xfrm>
                <a:off x="172636" y="4472607"/>
                <a:ext cx="855000" cy="17712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8F0FFA86-0B9A-4751-16A9-FE7D1A0C40DB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163636" y="4463967"/>
                  <a:ext cx="87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7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14:cNvPr>
                <p14:cNvContentPartPr/>
                <p14:nvPr/>
              </p14:nvContentPartPr>
              <p14:xfrm>
                <a:off x="149596" y="4537407"/>
                <a:ext cx="866160" cy="2325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2CA3F8C5-A317-5EA9-2A8C-8082DD2F4617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40596" y="4528767"/>
                  <a:ext cx="88380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51000" imgH="431800" progId="Equation.3">
                  <p:embed/>
                </p:oleObj>
              </mc:Choice>
              <mc:Fallback>
                <p:oleObj name="Formel" r:id="rId2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190127D5-96D2-9ABC-CCD3-4550AE44B98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14:cNvPr>
              <p14:cNvContentPartPr/>
              <p14:nvPr/>
            </p14:nvContentPartPr>
            <p14:xfrm>
              <a:off x="5892676" y="1897102"/>
              <a:ext cx="3190320" cy="40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B7B2B0-CEC8-4BB5-D5F1-AC602DA646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3676" y="1888462"/>
                <a:ext cx="320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14:cNvPr>
              <p14:cNvContentPartPr/>
              <p14:nvPr/>
            </p14:nvContentPartPr>
            <p14:xfrm>
              <a:off x="4029316" y="3608182"/>
              <a:ext cx="634680" cy="42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F89FD6E-8053-88B6-F829-4ACC3861DD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0316" y="3599182"/>
                <a:ext cx="65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14:cNvPr>
              <p14:cNvContentPartPr/>
              <p14:nvPr/>
            </p14:nvContentPartPr>
            <p14:xfrm>
              <a:off x="5184196" y="3630502"/>
              <a:ext cx="798120" cy="72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0EA9A35-EB96-47F8-5E98-4FE70FA270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5196" y="3621502"/>
                <a:ext cx="81576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B17FB6-9807-56BB-B7EB-6B3CF1754B6A}"/>
              </a:ext>
            </a:extLst>
          </p:cNvPr>
          <p:cNvGrpSpPr/>
          <p:nvPr/>
        </p:nvGrpSpPr>
        <p:grpSpPr>
          <a:xfrm>
            <a:off x="5783236" y="3580462"/>
            <a:ext cx="822600" cy="115200"/>
            <a:chOff x="5783236" y="3580462"/>
            <a:chExt cx="8226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14:cNvPr>
                <p14:cNvContentPartPr/>
                <p14:nvPr/>
              </p14:nvContentPartPr>
              <p14:xfrm>
                <a:off x="5783236" y="3580462"/>
                <a:ext cx="17172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E5374B-8312-18F5-EB5D-26584FB46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74236" y="3571462"/>
                  <a:ext cx="189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14:cNvPr>
                <p14:cNvContentPartPr/>
                <p14:nvPr/>
              </p14:nvContentPartPr>
              <p14:xfrm>
                <a:off x="6234316" y="3631222"/>
                <a:ext cx="371520" cy="64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7CA12B-8299-4242-5F4F-7B15D10B89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25676" y="3622582"/>
                  <a:ext cx="389160" cy="8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B9AADDF-A0C4-29BA-102F-DB3520E7814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14:cNvPr>
              <p14:cNvContentPartPr/>
              <p14:nvPr/>
            </p14:nvContentPartPr>
            <p14:xfrm>
              <a:off x="3032836" y="3334582"/>
              <a:ext cx="3835080" cy="97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055252-56AA-1E70-87DD-340ACCCE51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196" y="3325942"/>
                <a:ext cx="385272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01F8E05A-25B4-BDC0-0559-83FAC3F5A004}"/>
              </a:ext>
            </a:extLst>
          </p:cNvPr>
          <p:cNvGrpSpPr/>
          <p:nvPr/>
        </p:nvGrpSpPr>
        <p:grpSpPr>
          <a:xfrm>
            <a:off x="421036" y="3706102"/>
            <a:ext cx="7333920" cy="1605600"/>
            <a:chOff x="421036" y="3706102"/>
            <a:chExt cx="7333920" cy="16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14:cNvPr>
                <p14:cNvContentPartPr/>
                <p14:nvPr/>
              </p14:nvContentPartPr>
              <p14:xfrm>
                <a:off x="530836" y="3870982"/>
                <a:ext cx="49680" cy="272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8222283-3CB3-5526-F8E3-5AA1D20E00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2196" y="3861982"/>
                  <a:ext cx="67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14:cNvPr>
                <p14:cNvContentPartPr/>
                <p14:nvPr/>
              </p14:nvContentPartPr>
              <p14:xfrm>
                <a:off x="421036" y="3815902"/>
                <a:ext cx="271800" cy="151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0DF56-5957-4782-2CD7-F9B05499EF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036" y="3807262"/>
                  <a:ext cx="28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14:cNvPr>
                <p14:cNvContentPartPr/>
                <p14:nvPr/>
              </p14:nvContentPartPr>
              <p14:xfrm>
                <a:off x="751156" y="3797902"/>
                <a:ext cx="127800" cy="38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871FA0-AA7C-41C8-4EB1-1D03CDF759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516" y="3789262"/>
                  <a:ext cx="1454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14:cNvPr>
                <p14:cNvContentPartPr/>
                <p14:nvPr/>
              </p14:nvContentPartPr>
              <p14:xfrm>
                <a:off x="961756" y="3919942"/>
                <a:ext cx="25200" cy="180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8B406A0-63F0-D80B-14D0-63B2816330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3116" y="3910942"/>
                  <a:ext cx="42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14:cNvPr>
                <p14:cNvContentPartPr/>
                <p14:nvPr/>
              </p14:nvContentPartPr>
              <p14:xfrm>
                <a:off x="897316" y="3847942"/>
                <a:ext cx="177840" cy="126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344A54-AA98-F143-B58E-BC8303F4D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8676" y="3839302"/>
                  <a:ext cx="195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14:cNvPr>
                <p14:cNvContentPartPr/>
                <p14:nvPr/>
              </p14:nvContentPartPr>
              <p14:xfrm>
                <a:off x="1083436" y="3978622"/>
                <a:ext cx="96480" cy="123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97AD0B-7163-55F3-D987-1C1F8AFC8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4436" y="3969982"/>
                  <a:ext cx="114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14:cNvPr>
                <p14:cNvContentPartPr/>
                <p14:nvPr/>
              </p14:nvContentPartPr>
              <p14:xfrm>
                <a:off x="1212676" y="3959182"/>
                <a:ext cx="83880" cy="121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B6492D-81AE-FA55-8013-D81AAE17F3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3676" y="3950182"/>
                  <a:ext cx="101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14:cNvPr>
                <p14:cNvContentPartPr/>
                <p14:nvPr/>
              </p14:nvContentPartPr>
              <p14:xfrm>
                <a:off x="1315276" y="3862702"/>
                <a:ext cx="93960" cy="217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4741B0-B233-5808-4F9C-E1531E71E1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6276" y="3853702"/>
                  <a:ext cx="111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14:cNvPr>
                <p14:cNvContentPartPr/>
                <p14:nvPr/>
              </p14:nvContentPartPr>
              <p14:xfrm>
                <a:off x="1472236" y="3861622"/>
                <a:ext cx="115560" cy="181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6580FB0-8979-28F2-81B5-8DE84DA888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3596" y="3852982"/>
                  <a:ext cx="133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14:cNvPr>
                <p14:cNvContentPartPr/>
                <p14:nvPr/>
              </p14:nvContentPartPr>
              <p14:xfrm>
                <a:off x="1628836" y="3834262"/>
                <a:ext cx="326520" cy="204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0F6ED7F-D3E4-E9EA-5C9A-2BCEA08306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20196" y="3825622"/>
                  <a:ext cx="344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14:cNvPr>
                <p14:cNvContentPartPr/>
                <p14:nvPr/>
              </p14:nvContentPartPr>
              <p14:xfrm>
                <a:off x="2194756" y="3914182"/>
                <a:ext cx="263160" cy="11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DEDB3B6-6E87-9CC3-2F56-B7C5475358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85756" y="3905182"/>
                  <a:ext cx="280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14:cNvPr>
                <p14:cNvContentPartPr/>
                <p14:nvPr/>
              </p14:nvContentPartPr>
              <p14:xfrm>
                <a:off x="2505436" y="3912382"/>
                <a:ext cx="92880" cy="9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90BF3FE-E377-09B2-DDAB-1D8AD9917C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6796" y="3903742"/>
                  <a:ext cx="110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14:cNvPr>
                <p14:cNvContentPartPr/>
                <p14:nvPr/>
              </p14:nvContentPartPr>
              <p14:xfrm>
                <a:off x="2606956" y="3909142"/>
                <a:ext cx="108720" cy="218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99CF3E-F310-CA38-89D1-E9337BDBEC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7956" y="3900142"/>
                  <a:ext cx="126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14:cNvPr>
                <p14:cNvContentPartPr/>
                <p14:nvPr/>
              </p14:nvContentPartPr>
              <p14:xfrm>
                <a:off x="2775796" y="3890062"/>
                <a:ext cx="102240" cy="10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7272AD0-675B-51DE-8754-A8B4EB61A9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7156" y="3881422"/>
                  <a:ext cx="11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14:cNvPr>
                <p14:cNvContentPartPr/>
                <p14:nvPr/>
              </p14:nvContentPartPr>
              <p14:xfrm>
                <a:off x="2921596" y="3733102"/>
                <a:ext cx="273240" cy="239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F3B0068-6953-16FC-C229-46B320492F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12596" y="3724462"/>
                  <a:ext cx="290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14:cNvPr>
                <p14:cNvContentPartPr/>
                <p14:nvPr/>
              </p14:nvContentPartPr>
              <p14:xfrm>
                <a:off x="2788396" y="3759742"/>
                <a:ext cx="14400" cy="1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ABA955-3A72-514B-CFB3-69489F83FD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9396" y="3751102"/>
                  <a:ext cx="3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14:cNvPr>
                <p14:cNvContentPartPr/>
                <p14:nvPr/>
              </p14:nvContentPartPr>
              <p14:xfrm>
                <a:off x="2852836" y="3753262"/>
                <a:ext cx="3960" cy="3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DCD938-D93C-B15A-B59F-ED9136DDE4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44196" y="3744262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14:cNvPr>
                <p14:cNvContentPartPr/>
                <p14:nvPr/>
              </p14:nvContentPartPr>
              <p14:xfrm>
                <a:off x="3336676" y="3834982"/>
                <a:ext cx="102960" cy="134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EC63F9-023D-3CD5-77CC-F8A2A0B3F5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8036" y="3825982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14:cNvPr>
                <p14:cNvContentPartPr/>
                <p14:nvPr/>
              </p14:nvContentPartPr>
              <p14:xfrm>
                <a:off x="3499396" y="3771622"/>
                <a:ext cx="38520" cy="19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64D3B4-AF8D-17AE-6649-E94054C785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0756" y="3762982"/>
                  <a:ext cx="56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14:cNvPr>
                <p14:cNvContentPartPr/>
                <p14:nvPr/>
              </p14:nvContentPartPr>
              <p14:xfrm>
                <a:off x="3601636" y="3729862"/>
                <a:ext cx="127080" cy="233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598F913-93B3-2FE9-FBE3-35EAE920CA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92636" y="3720862"/>
                  <a:ext cx="144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14:cNvPr>
                <p14:cNvContentPartPr/>
                <p14:nvPr/>
              </p14:nvContentPartPr>
              <p14:xfrm>
                <a:off x="3727996" y="3706102"/>
                <a:ext cx="101520" cy="349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66A2A97-A673-2257-EC4F-12B83B437E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18996" y="3697462"/>
                  <a:ext cx="11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14:cNvPr>
                <p14:cNvContentPartPr/>
                <p14:nvPr/>
              </p14:nvContentPartPr>
              <p14:xfrm>
                <a:off x="840076" y="4565422"/>
                <a:ext cx="195840" cy="16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610170-2097-10F9-B40E-81E3BC34FE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1076" y="4556422"/>
                  <a:ext cx="213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14:cNvPr>
                <p14:cNvContentPartPr/>
                <p14:nvPr/>
              </p14:nvContentPartPr>
              <p14:xfrm>
                <a:off x="883996" y="4629142"/>
                <a:ext cx="132480" cy="1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9CA523D-FC73-49D3-3421-B2CF4A71FC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4996" y="4620502"/>
                  <a:ext cx="150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14:cNvPr>
                <p14:cNvContentPartPr/>
                <p14:nvPr/>
              </p14:nvContentPartPr>
              <p14:xfrm>
                <a:off x="1245436" y="4439782"/>
                <a:ext cx="34560" cy="196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B7EB11-F056-D2BC-5C87-542B67FBD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36796" y="4430782"/>
                  <a:ext cx="52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14:cNvPr>
                <p14:cNvContentPartPr/>
                <p14:nvPr/>
              </p14:nvContentPartPr>
              <p14:xfrm>
                <a:off x="1141396" y="4381462"/>
                <a:ext cx="231840" cy="108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1241EB0-9A2A-A1EF-70EB-C9ECC539EE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2396" y="4372822"/>
                  <a:ext cx="249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14:cNvPr>
                <p14:cNvContentPartPr/>
                <p14:nvPr/>
              </p14:nvContentPartPr>
              <p14:xfrm>
                <a:off x="1437676" y="4321702"/>
                <a:ext cx="128160" cy="334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8065B6E-384B-D36D-C140-AB72345C4D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28676" y="4313062"/>
                  <a:ext cx="1458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14:cNvPr>
                <p14:cNvContentPartPr/>
                <p14:nvPr/>
              </p14:nvContentPartPr>
              <p14:xfrm>
                <a:off x="1657996" y="4399102"/>
                <a:ext cx="20880" cy="183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FFB60B-DD7E-F87C-BDCD-F7898172A3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48996" y="4390462"/>
                  <a:ext cx="38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14:cNvPr>
                <p14:cNvContentPartPr/>
                <p14:nvPr/>
              </p14:nvContentPartPr>
              <p14:xfrm>
                <a:off x="1598236" y="4369582"/>
                <a:ext cx="161280" cy="86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A276BF-2E85-D2F5-54A3-C406A1981A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89596" y="4360582"/>
                  <a:ext cx="17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14:cNvPr>
                <p14:cNvContentPartPr/>
                <p14:nvPr/>
              </p14:nvContentPartPr>
              <p14:xfrm>
                <a:off x="1758436" y="4463542"/>
                <a:ext cx="93960" cy="14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841BBC-5359-A9BF-21F4-E10E7A21C6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49796" y="4454542"/>
                  <a:ext cx="111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14:cNvPr>
                <p14:cNvContentPartPr/>
                <p14:nvPr/>
              </p14:nvContentPartPr>
              <p14:xfrm>
                <a:off x="1868596" y="4448062"/>
                <a:ext cx="90360" cy="136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4CD8D49-DA7F-D383-AD94-333D5050BB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59956" y="4439422"/>
                  <a:ext cx="108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14:cNvPr>
                <p14:cNvContentPartPr/>
                <p14:nvPr/>
              </p14:nvContentPartPr>
              <p14:xfrm>
                <a:off x="1951756" y="4357342"/>
                <a:ext cx="101520" cy="220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1E742B-1967-09B9-2035-3C278014C1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43116" y="4348702"/>
                  <a:ext cx="119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14:cNvPr>
                <p14:cNvContentPartPr/>
                <p14:nvPr/>
              </p14:nvContentPartPr>
              <p14:xfrm>
                <a:off x="2128876" y="4363462"/>
                <a:ext cx="81720" cy="177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1FBB86-FB0B-10A2-FF69-01E986ED69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20236" y="4354822"/>
                  <a:ext cx="99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14:cNvPr>
                <p14:cNvContentPartPr/>
                <p14:nvPr/>
              </p14:nvContentPartPr>
              <p14:xfrm>
                <a:off x="2240476" y="4432222"/>
                <a:ext cx="6372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8E8B703-9FE3-1E6B-7BEA-3EC82DF735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31836" y="4423222"/>
                  <a:ext cx="8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14:cNvPr>
                <p14:cNvContentPartPr/>
                <p14:nvPr/>
              </p14:nvContentPartPr>
              <p14:xfrm>
                <a:off x="2336956" y="4352302"/>
                <a:ext cx="131400" cy="141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49488F-5ECB-409B-5ECF-0B7B7CAE40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8316" y="4343662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14:cNvPr>
                <p14:cNvContentPartPr/>
                <p14:nvPr/>
              </p14:nvContentPartPr>
              <p14:xfrm>
                <a:off x="2631436" y="4403782"/>
                <a:ext cx="212040" cy="11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1917B3C-B295-C81E-BE40-44280DDC18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22436" y="4395142"/>
                  <a:ext cx="229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14:cNvPr>
                <p14:cNvContentPartPr/>
                <p14:nvPr/>
              </p14:nvContentPartPr>
              <p14:xfrm>
                <a:off x="2899996" y="4377502"/>
                <a:ext cx="86040" cy="223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B1D41B-A55F-176E-0EB7-CA13240B93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0996" y="4368502"/>
                  <a:ext cx="103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14:cNvPr>
                <p14:cNvContentPartPr/>
                <p14:nvPr/>
              </p14:nvContentPartPr>
              <p14:xfrm>
                <a:off x="3014476" y="4395142"/>
                <a:ext cx="112680" cy="85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8C46742-9DD2-3914-4C3A-6D5C60AF95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05476" y="4386502"/>
                  <a:ext cx="130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14:cNvPr>
                <p14:cNvContentPartPr/>
                <p14:nvPr/>
              </p14:nvContentPartPr>
              <p14:xfrm>
                <a:off x="3163156" y="4247902"/>
                <a:ext cx="176040" cy="232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A8CADD4-1657-4752-C28C-ED457CFC34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54516" y="4239262"/>
                  <a:ext cx="19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14:cNvPr>
                <p14:cNvContentPartPr/>
                <p14:nvPr/>
              </p14:nvContentPartPr>
              <p14:xfrm>
                <a:off x="3327676" y="4228462"/>
                <a:ext cx="83160" cy="207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1CAF575-DBC6-6EEC-06F4-01D520E861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19036" y="4219462"/>
                  <a:ext cx="100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14:cNvPr>
                <p14:cNvContentPartPr/>
                <p14:nvPr/>
              </p14:nvContentPartPr>
              <p14:xfrm>
                <a:off x="3044716" y="4271302"/>
                <a:ext cx="24480" cy="15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DA42FAD-39E5-8C75-6891-DF92BA0A9A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6076" y="4262302"/>
                  <a:ext cx="42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14:cNvPr>
                <p14:cNvContentPartPr/>
                <p14:nvPr/>
              </p14:nvContentPartPr>
              <p14:xfrm>
                <a:off x="3094756" y="4261942"/>
                <a:ext cx="10800" cy="24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FB3F5A-E078-8D29-E44B-8295D91EB1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86116" y="4252942"/>
                  <a:ext cx="2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14:cNvPr>
                <p14:cNvContentPartPr/>
                <p14:nvPr/>
              </p14:nvContentPartPr>
              <p14:xfrm>
                <a:off x="3520636" y="4188142"/>
                <a:ext cx="19440" cy="349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82031D-EA32-ADE6-53A3-DADA0B3F77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1636" y="4179142"/>
                  <a:ext cx="37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14:cNvPr>
                <p14:cNvContentPartPr/>
                <p14:nvPr/>
              </p14:nvContentPartPr>
              <p14:xfrm>
                <a:off x="3675436" y="4205782"/>
                <a:ext cx="429120" cy="3697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9A36844-0215-DE1B-9260-082BFBD9E2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66436" y="4197142"/>
                  <a:ext cx="446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14:cNvPr>
                <p14:cNvContentPartPr/>
                <p14:nvPr/>
              </p14:nvContentPartPr>
              <p14:xfrm>
                <a:off x="4237396" y="4175542"/>
                <a:ext cx="83520" cy="209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11BC6E9-E35D-86A9-7657-28836792B9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28756" y="4166542"/>
                  <a:ext cx="101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14:cNvPr>
                <p14:cNvContentPartPr/>
                <p14:nvPr/>
              </p14:nvContentPartPr>
              <p14:xfrm>
                <a:off x="4342516" y="4264462"/>
                <a:ext cx="1922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9DD71C-F5C4-0F28-0F75-6DDC810092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33876" y="4255822"/>
                  <a:ext cx="209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14:cNvPr>
                <p14:cNvContentPartPr/>
                <p14:nvPr/>
              </p14:nvContentPartPr>
              <p14:xfrm>
                <a:off x="4582636" y="4298662"/>
                <a:ext cx="85320" cy="91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A2B6319-81AC-3836-06DC-93751D7D8BE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73996" y="4289662"/>
                  <a:ext cx="102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14:cNvPr>
                <p14:cNvContentPartPr/>
                <p14:nvPr/>
              </p14:nvContentPartPr>
              <p14:xfrm>
                <a:off x="4726276" y="4290022"/>
                <a:ext cx="81360" cy="99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2338E3-D245-E73F-DED8-1A8B9FA081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17276" y="4281022"/>
                  <a:ext cx="99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14:cNvPr>
                <p14:cNvContentPartPr/>
                <p14:nvPr/>
              </p14:nvContentPartPr>
              <p14:xfrm>
                <a:off x="4812676" y="4133422"/>
                <a:ext cx="131400" cy="32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96AD654-05F0-A9F7-34A6-74734EC9C6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03676" y="4124782"/>
                  <a:ext cx="149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14:cNvPr>
                <p14:cNvContentPartPr/>
                <p14:nvPr/>
              </p14:nvContentPartPr>
              <p14:xfrm>
                <a:off x="5105716" y="4282102"/>
                <a:ext cx="7920" cy="19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BDF3F6-B498-2045-F326-0F7A472F75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96716" y="4273102"/>
                  <a:ext cx="25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14:cNvPr>
                <p14:cNvContentPartPr/>
                <p14:nvPr/>
              </p14:nvContentPartPr>
              <p14:xfrm>
                <a:off x="5296516" y="4140982"/>
                <a:ext cx="24840" cy="228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80429D1-87E9-CDA3-AC72-824BA1744B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7876" y="4132342"/>
                  <a:ext cx="42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14:cNvPr>
                <p14:cNvContentPartPr/>
                <p14:nvPr/>
              </p14:nvContentPartPr>
              <p14:xfrm>
                <a:off x="5188156" y="4045942"/>
                <a:ext cx="227880" cy="16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33427F3-5C84-B95A-10E5-A9FC5AD8AE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79156" y="4036942"/>
                  <a:ext cx="245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14:cNvPr>
                <p14:cNvContentPartPr/>
                <p14:nvPr/>
              </p14:nvContentPartPr>
              <p14:xfrm>
                <a:off x="5484796" y="4038742"/>
                <a:ext cx="96840" cy="327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A989A14-E142-1F4E-1D14-6356BF8349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76156" y="4029742"/>
                  <a:ext cx="114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14:cNvPr>
                <p14:cNvContentPartPr/>
                <p14:nvPr/>
              </p14:nvContentPartPr>
              <p14:xfrm>
                <a:off x="5706556" y="4149622"/>
                <a:ext cx="296280" cy="37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38654C9-A5BC-C9C7-199D-8E25B0D2A4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97916" y="4140622"/>
                  <a:ext cx="313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14:cNvPr>
                <p14:cNvContentPartPr/>
                <p14:nvPr/>
              </p14:nvContentPartPr>
              <p14:xfrm>
                <a:off x="6048916" y="4055662"/>
                <a:ext cx="144720" cy="195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6985E3-57C4-C851-E1B4-AC965FE7EF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39916" y="4047022"/>
                  <a:ext cx="162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14:cNvPr>
                <p14:cNvContentPartPr/>
                <p14:nvPr/>
              </p14:nvContentPartPr>
              <p14:xfrm>
                <a:off x="6302356" y="3959542"/>
                <a:ext cx="36000" cy="280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23105A-87C5-0903-F141-2E5B58B1AF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93356" y="3950542"/>
                  <a:ext cx="53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14:cNvPr>
                <p14:cNvContentPartPr/>
                <p14:nvPr/>
              </p14:nvContentPartPr>
              <p14:xfrm>
                <a:off x="6380476" y="4109662"/>
                <a:ext cx="335520" cy="125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A13FC69-A761-1BDC-69E9-3495569910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1476" y="4101022"/>
                  <a:ext cx="353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14:cNvPr>
                <p14:cNvContentPartPr/>
                <p14:nvPr/>
              </p14:nvContentPartPr>
              <p14:xfrm>
                <a:off x="6747316" y="4130902"/>
                <a:ext cx="101520" cy="91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85F9373-7A5B-D3FF-E0EF-0882F9F36D0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8316" y="412226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14:cNvPr>
                <p14:cNvContentPartPr/>
                <p14:nvPr/>
              </p14:nvContentPartPr>
              <p14:xfrm>
                <a:off x="6839836" y="3963502"/>
                <a:ext cx="122760" cy="404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926183-6712-B39D-F4A9-92B0B0FB6F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31196" y="3954862"/>
                  <a:ext cx="140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14:cNvPr>
                <p14:cNvContentPartPr/>
                <p14:nvPr/>
              </p14:nvContentPartPr>
              <p14:xfrm>
                <a:off x="1119076" y="5082382"/>
                <a:ext cx="29160" cy="2293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8C11CD-91CD-EBB0-974A-1FCDDE06D97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0436" y="5073742"/>
                  <a:ext cx="46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14:cNvPr>
                <p14:cNvContentPartPr/>
                <p14:nvPr/>
              </p14:nvContentPartPr>
              <p14:xfrm>
                <a:off x="1052116" y="5152942"/>
                <a:ext cx="138240" cy="2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A7DFAFF-52D4-0437-E519-9088C2DF5F5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3116" y="5144302"/>
                  <a:ext cx="155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14:cNvPr>
                <p14:cNvContentPartPr/>
                <p14:nvPr/>
              </p14:nvContentPartPr>
              <p14:xfrm>
                <a:off x="1274236" y="5006782"/>
                <a:ext cx="152640" cy="263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57EF05-99B2-ED79-6D96-8B8DDD1F1E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65236" y="4998142"/>
                  <a:ext cx="170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14:cNvPr>
                <p14:cNvContentPartPr/>
                <p14:nvPr/>
              </p14:nvContentPartPr>
              <p14:xfrm>
                <a:off x="1593556" y="4948822"/>
                <a:ext cx="70200" cy="284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6CC22B5-D2BD-4D67-D986-F1B2400DE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4916" y="4940182"/>
                  <a:ext cx="878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14:cNvPr>
                <p14:cNvContentPartPr/>
                <p14:nvPr/>
              </p14:nvContentPartPr>
              <p14:xfrm>
                <a:off x="1832236" y="4958902"/>
                <a:ext cx="12600" cy="201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E66D4E-5B9D-130F-76A3-9B253C6B69D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23596" y="4950262"/>
                  <a:ext cx="30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14:cNvPr>
                <p14:cNvContentPartPr/>
                <p14:nvPr/>
              </p14:nvContentPartPr>
              <p14:xfrm>
                <a:off x="1751236" y="4921822"/>
                <a:ext cx="136440" cy="155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A8C6621-30FE-9505-54F4-3FD33E678EB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42596" y="4912822"/>
                  <a:ext cx="154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14:cNvPr>
                <p14:cNvContentPartPr/>
                <p14:nvPr/>
              </p14:nvContentPartPr>
              <p14:xfrm>
                <a:off x="1924756" y="5045302"/>
                <a:ext cx="65520" cy="98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63179F4-69D5-6A38-AC70-C8E9125F41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15756" y="5036662"/>
                  <a:ext cx="83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14:cNvPr>
                <p14:cNvContentPartPr/>
                <p14:nvPr/>
              </p14:nvContentPartPr>
              <p14:xfrm>
                <a:off x="2025196" y="5018662"/>
                <a:ext cx="94320" cy="111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C205017-5CE5-5230-F3E0-778758D230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16196" y="5010022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14:cNvPr>
                <p14:cNvContentPartPr/>
                <p14:nvPr/>
              </p14:nvContentPartPr>
              <p14:xfrm>
                <a:off x="2109076" y="4863502"/>
                <a:ext cx="222480" cy="226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52E1A9-2E07-C5D7-54AE-8C3E8C54186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0436" y="4854862"/>
                  <a:ext cx="240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14:cNvPr>
                <p14:cNvContentPartPr/>
                <p14:nvPr/>
              </p14:nvContentPartPr>
              <p14:xfrm>
                <a:off x="2356756" y="4805902"/>
                <a:ext cx="195120" cy="246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16A5912-F2C9-F797-AB61-40823B4C2D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47756" y="4797262"/>
                  <a:ext cx="212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14:cNvPr>
                <p14:cNvContentPartPr/>
                <p14:nvPr/>
              </p14:nvContentPartPr>
              <p14:xfrm>
                <a:off x="2697676" y="4892302"/>
                <a:ext cx="77760" cy="147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9A82A5-3F8F-3FB3-F2F5-817C8675F9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88676" y="4883662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14:cNvPr>
                <p14:cNvContentPartPr/>
                <p14:nvPr/>
              </p14:nvContentPartPr>
              <p14:xfrm>
                <a:off x="2581036" y="4899142"/>
                <a:ext cx="61560" cy="119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8367248-4B5F-5C70-B40A-DDF7B30DB7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2036" y="4890142"/>
                  <a:ext cx="7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14:cNvPr>
                <p14:cNvContentPartPr/>
                <p14:nvPr/>
              </p14:nvContentPartPr>
              <p14:xfrm>
                <a:off x="2840596" y="4891222"/>
                <a:ext cx="127440" cy="110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C72219A-5A9A-C96F-E5A1-EEFA814317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31596" y="4882222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14:cNvPr>
                <p14:cNvContentPartPr/>
                <p14:nvPr/>
              </p14:nvContentPartPr>
              <p14:xfrm>
                <a:off x="3003316" y="4875382"/>
                <a:ext cx="59040" cy="149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8D5B5C1-533A-AAC5-2CBC-1A8AE3D8C2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94316" y="4866382"/>
                  <a:ext cx="76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14:cNvPr>
                <p14:cNvContentPartPr/>
                <p14:nvPr/>
              </p14:nvContentPartPr>
              <p14:xfrm>
                <a:off x="3068116" y="4876462"/>
                <a:ext cx="114840" cy="28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227EADF-2BC0-1670-7180-FABCB8D4A5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59116" y="4867462"/>
                  <a:ext cx="13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14:cNvPr>
                <p14:cNvContentPartPr/>
                <p14:nvPr/>
              </p14:nvContentPartPr>
              <p14:xfrm>
                <a:off x="3195916" y="4877542"/>
                <a:ext cx="91800" cy="119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465035-9005-E982-F23A-CB2627D767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6916" y="4868542"/>
                  <a:ext cx="10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14:cNvPr>
                <p14:cNvContentPartPr/>
                <p14:nvPr/>
              </p14:nvContentPartPr>
              <p14:xfrm>
                <a:off x="3332356" y="4726342"/>
                <a:ext cx="207000" cy="218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6998B30-F455-18F9-4E2E-E008146C55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23356" y="4717342"/>
                  <a:ext cx="224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14:cNvPr>
                <p14:cNvContentPartPr/>
                <p14:nvPr/>
              </p14:nvContentPartPr>
              <p14:xfrm>
                <a:off x="3183676" y="4721662"/>
                <a:ext cx="78840" cy="30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2985DF1-1919-7569-2B8F-4B9E4EE6AC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4676" y="4712662"/>
                  <a:ext cx="96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14:cNvPr>
                <p14:cNvContentPartPr/>
                <p14:nvPr/>
              </p14:nvContentPartPr>
              <p14:xfrm>
                <a:off x="3580036" y="4661182"/>
                <a:ext cx="31320" cy="3470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986C3A-84EC-19B8-3AB7-F2CB605EC5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71036" y="4652542"/>
                  <a:ext cx="4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14:cNvPr>
                <p14:cNvContentPartPr/>
                <p14:nvPr/>
              </p14:nvContentPartPr>
              <p14:xfrm>
                <a:off x="3734476" y="4771342"/>
                <a:ext cx="79200" cy="129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16FB0D7-02E3-F6D2-51D7-948A960C10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25476" y="4762342"/>
                  <a:ext cx="96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14:cNvPr>
                <p14:cNvContentPartPr/>
                <p14:nvPr/>
              </p14:nvContentPartPr>
              <p14:xfrm>
                <a:off x="3893236" y="4670542"/>
                <a:ext cx="155880" cy="248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5A28B09-DECB-666E-D8A1-9EB722004DA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84596" y="4661542"/>
                  <a:ext cx="173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14:cNvPr>
                <p14:cNvContentPartPr/>
                <p14:nvPr/>
              </p14:nvContentPartPr>
              <p14:xfrm>
                <a:off x="4091236" y="4679542"/>
                <a:ext cx="18360" cy="217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91728B4-51D5-9423-DA86-2DFDFC6CFB5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82596" y="4670542"/>
                  <a:ext cx="36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14:cNvPr>
                <p14:cNvContentPartPr/>
                <p14:nvPr/>
              </p14:nvContentPartPr>
              <p14:xfrm>
                <a:off x="4135156" y="4763422"/>
                <a:ext cx="80280" cy="110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A7E6CE-0FA1-97A9-0661-1BC4C764DB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26516" y="4754422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14:cNvPr>
                <p14:cNvContentPartPr/>
                <p14:nvPr/>
              </p14:nvContentPartPr>
              <p14:xfrm>
                <a:off x="4262956" y="4632022"/>
                <a:ext cx="145800" cy="230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619B0F0-B92D-C66C-382A-DDA3E093CE1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53956" y="4623382"/>
                  <a:ext cx="163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14:cNvPr>
                <p14:cNvContentPartPr/>
                <p14:nvPr/>
              </p14:nvContentPartPr>
              <p14:xfrm>
                <a:off x="4478596" y="4642102"/>
                <a:ext cx="109080" cy="187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454EA5A-A811-488F-BEBF-4F799EB9E8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69956" y="4633462"/>
                  <a:ext cx="126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14:cNvPr>
                <p14:cNvContentPartPr/>
                <p14:nvPr/>
              </p14:nvContentPartPr>
              <p14:xfrm>
                <a:off x="4667956" y="4615822"/>
                <a:ext cx="47160" cy="2365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A0B97D-870C-533A-243A-D8364E9B9B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9316" y="4606822"/>
                  <a:ext cx="64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14:cNvPr>
                <p14:cNvContentPartPr/>
                <p14:nvPr/>
              </p14:nvContentPartPr>
              <p14:xfrm>
                <a:off x="4755796" y="4723822"/>
                <a:ext cx="207720" cy="114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F1834F1-B30D-0A1F-B77D-35A11CC8C52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47156" y="4714822"/>
                  <a:ext cx="225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14:cNvPr>
                <p14:cNvContentPartPr/>
                <p14:nvPr/>
              </p14:nvContentPartPr>
              <p14:xfrm>
                <a:off x="4958476" y="4733902"/>
                <a:ext cx="72000" cy="975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505ED9-B9CD-73F7-6D55-DE01C76793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49836" y="4724902"/>
                  <a:ext cx="89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14:cNvPr>
                <p14:cNvContentPartPr/>
                <p14:nvPr/>
              </p14:nvContentPartPr>
              <p14:xfrm>
                <a:off x="5057476" y="4713742"/>
                <a:ext cx="82440" cy="129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4C5FFE5-8766-7C74-1F8E-A5F7A2F81CA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48476" y="4704742"/>
                  <a:ext cx="10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14:cNvPr>
                <p14:cNvContentPartPr/>
                <p14:nvPr/>
              </p14:nvContentPartPr>
              <p14:xfrm>
                <a:off x="5143876" y="4601062"/>
                <a:ext cx="104760" cy="309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CDDD105-63B3-E3B7-DD81-83789C5CDD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34876" y="4592062"/>
                  <a:ext cx="122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14:cNvPr>
                <p14:cNvContentPartPr/>
                <p14:nvPr/>
              </p14:nvContentPartPr>
              <p14:xfrm>
                <a:off x="5404516" y="4752262"/>
                <a:ext cx="30960" cy="40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9BB7CC5-ACDC-4B4B-1F19-05891683932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395876" y="4743622"/>
                  <a:ext cx="4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14:cNvPr>
                <p14:cNvContentPartPr/>
                <p14:nvPr/>
              </p14:nvContentPartPr>
              <p14:xfrm>
                <a:off x="5642836" y="4633462"/>
                <a:ext cx="42120" cy="236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CC9194A-3D5B-D5DF-B386-7E69FEC090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33836" y="4624462"/>
                  <a:ext cx="5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14:cNvPr>
                <p14:cNvContentPartPr/>
                <p14:nvPr/>
              </p14:nvContentPartPr>
              <p14:xfrm>
                <a:off x="5546356" y="4578022"/>
                <a:ext cx="207720" cy="165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2BFD98B-F269-56DF-9AEC-24D0E6D425F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37356" y="4569382"/>
                  <a:ext cx="225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14:cNvPr>
                <p14:cNvContentPartPr/>
                <p14:nvPr/>
              </p14:nvContentPartPr>
              <p14:xfrm>
                <a:off x="5847676" y="4554982"/>
                <a:ext cx="107640" cy="297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4052311-F007-5813-A840-F99C4AB3167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39036" y="4546342"/>
                  <a:ext cx="125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14:cNvPr>
                <p14:cNvContentPartPr/>
                <p14:nvPr/>
              </p14:nvContentPartPr>
              <p14:xfrm>
                <a:off x="6024436" y="4658662"/>
                <a:ext cx="94320" cy="124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9313807-87BA-BEBD-4BA6-4DB9EF4FCB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15436" y="4649662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14:cNvPr>
                <p14:cNvContentPartPr/>
                <p14:nvPr/>
              </p14:nvContentPartPr>
              <p14:xfrm>
                <a:off x="6156916" y="4533742"/>
                <a:ext cx="165240" cy="233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CDF8D5-C50A-66C2-E707-ED614C54A8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147916" y="4525102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14:cNvPr>
                <p14:cNvContentPartPr/>
                <p14:nvPr/>
              </p14:nvContentPartPr>
              <p14:xfrm>
                <a:off x="6368956" y="4533742"/>
                <a:ext cx="30600" cy="234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77B0D2-0099-0796-BE18-32D70FA38C8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0316" y="4525102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14:cNvPr>
                <p14:cNvContentPartPr/>
                <p14:nvPr/>
              </p14:nvContentPartPr>
              <p14:xfrm>
                <a:off x="6416116" y="4608982"/>
                <a:ext cx="104040" cy="137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9E263F-1B18-6EB8-E076-83A7D3A9BB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07116" y="4600342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14:cNvPr>
                <p14:cNvContentPartPr/>
                <p14:nvPr/>
              </p14:nvContentPartPr>
              <p14:xfrm>
                <a:off x="6562276" y="4512862"/>
                <a:ext cx="149760" cy="214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8427E2-04F9-1709-E34A-BA3B940DD9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3276" y="4504222"/>
                  <a:ext cx="16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14:cNvPr>
                <p14:cNvContentPartPr/>
                <p14:nvPr/>
              </p14:nvContentPartPr>
              <p14:xfrm>
                <a:off x="6750556" y="4522942"/>
                <a:ext cx="139680" cy="172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A96C48E-9BE7-8A76-5183-30BAA7D787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41916" y="4514302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14:cNvPr>
                <p14:cNvContentPartPr/>
                <p14:nvPr/>
              </p14:nvContentPartPr>
              <p14:xfrm>
                <a:off x="6983836" y="4500262"/>
                <a:ext cx="31680" cy="190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CDC7F8-05DF-E123-84E6-1B80BE39AEF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75196" y="4491622"/>
                  <a:ext cx="49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14:cNvPr>
                <p14:cNvContentPartPr/>
                <p14:nvPr/>
              </p14:nvContentPartPr>
              <p14:xfrm>
                <a:off x="7047556" y="4575502"/>
                <a:ext cx="243360" cy="102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77A9AC2-0262-A970-FFFF-7CD2DDE82B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38556" y="4566862"/>
                  <a:ext cx="261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14:cNvPr>
                <p14:cNvContentPartPr/>
                <p14:nvPr/>
              </p14:nvContentPartPr>
              <p14:xfrm>
                <a:off x="7350676" y="4570822"/>
                <a:ext cx="111600" cy="81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945BE84-2C61-C8C3-8D3C-A2438642CF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41676" y="4562182"/>
                  <a:ext cx="129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14:cNvPr>
                <p14:cNvContentPartPr/>
                <p14:nvPr/>
              </p14:nvContentPartPr>
              <p14:xfrm>
                <a:off x="7514836" y="4538422"/>
                <a:ext cx="99360" cy="111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7492EC8-0F0F-10A5-C8A5-5C71E01020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06196" y="452942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14:cNvPr>
                <p14:cNvContentPartPr/>
                <p14:nvPr/>
              </p14:nvContentPartPr>
              <p14:xfrm>
                <a:off x="7610236" y="4415302"/>
                <a:ext cx="144720" cy="325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DD048FA-5E41-48F0-BB4B-C7C0B71113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01596" y="4406302"/>
                  <a:ext cx="1623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C36982FA-CEFF-8154-F396-70D1B49227C3}"/>
              </a:ext>
            </a:extLst>
          </p:cNvPr>
          <p:cNvGrpSpPr/>
          <p:nvPr/>
        </p:nvGrpSpPr>
        <p:grpSpPr>
          <a:xfrm>
            <a:off x="841156" y="5874742"/>
            <a:ext cx="232920" cy="98640"/>
            <a:chOff x="841156" y="5874742"/>
            <a:chExt cx="2329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14:cNvPr>
                <p14:cNvContentPartPr/>
                <p14:nvPr/>
              </p14:nvContentPartPr>
              <p14:xfrm>
                <a:off x="841156" y="5874742"/>
                <a:ext cx="232920" cy="31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789F2A-5CBC-2B47-615D-5F70727C7F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2156" y="5866102"/>
                  <a:ext cx="25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14:cNvPr>
                <p14:cNvContentPartPr/>
                <p14:nvPr/>
              </p14:nvContentPartPr>
              <p14:xfrm>
                <a:off x="880396" y="5963662"/>
                <a:ext cx="185040" cy="9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D8534C-7E4F-48F0-2847-2C037E7B2C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1396" y="5954662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14:cNvPr>
              <p14:cNvContentPartPr/>
              <p14:nvPr/>
            </p14:nvContentPartPr>
            <p14:xfrm>
              <a:off x="118276" y="454582"/>
              <a:ext cx="14400" cy="86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7A6D73C-4A30-08A4-07CB-51B2DFB1490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09276" y="445942"/>
                <a:ext cx="32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14:cNvPr>
              <p14:cNvContentPartPr/>
              <p14:nvPr/>
            </p14:nvContentPartPr>
            <p14:xfrm>
              <a:off x="997396" y="656542"/>
              <a:ext cx="1800" cy="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14988AA-D984-A77F-5EA9-F23A9461070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88396" y="64754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14:cNvPr>
              <p14:cNvContentPartPr/>
              <p14:nvPr/>
            </p14:nvContentPartPr>
            <p14:xfrm>
              <a:off x="58156" y="714862"/>
              <a:ext cx="360" cy="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C4B44A0-477B-F154-0D1F-8E9FC4C6ECF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156" y="7062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14:cNvPr>
              <p14:cNvContentPartPr/>
              <p14:nvPr/>
            </p14:nvContentPartPr>
            <p14:xfrm>
              <a:off x="1275676" y="4135942"/>
              <a:ext cx="2019960" cy="1832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78C55D1-9354-3878-063A-77AAEC9271C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266676" y="4127302"/>
                <a:ext cx="203760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3016FC9E-39C1-0C58-BBBE-C75C939A33DD}"/>
              </a:ext>
            </a:extLst>
          </p:cNvPr>
          <p:cNvGrpSpPr/>
          <p:nvPr/>
        </p:nvGrpSpPr>
        <p:grpSpPr>
          <a:xfrm>
            <a:off x="1310236" y="3915982"/>
            <a:ext cx="3284640" cy="413640"/>
            <a:chOff x="1310236" y="3915982"/>
            <a:chExt cx="328464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14:cNvPr>
                <p14:cNvContentPartPr/>
                <p14:nvPr/>
              </p14:nvContentPartPr>
              <p14:xfrm>
                <a:off x="1310236" y="4104982"/>
                <a:ext cx="3284640" cy="224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4ECCBE-0C19-03AD-C7AA-3ABB530D157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01236" y="4096342"/>
                  <a:ext cx="3302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14:cNvPr>
                <p14:cNvContentPartPr/>
                <p14:nvPr/>
              </p14:nvContentPartPr>
              <p14:xfrm>
                <a:off x="3844276" y="3930022"/>
                <a:ext cx="121680" cy="126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2EA735A-2D98-EE3E-ADA8-54923D9CC6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35636" y="3921022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14:cNvPr>
                <p14:cNvContentPartPr/>
                <p14:nvPr/>
              </p14:nvContentPartPr>
              <p14:xfrm>
                <a:off x="4001956" y="4028662"/>
                <a:ext cx="14400" cy="46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A4908D7-DD09-5D1A-7FCF-76299BF2433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93316" y="4020022"/>
                  <a:ext cx="32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14:cNvPr>
                <p14:cNvContentPartPr/>
                <p14:nvPr/>
              </p14:nvContentPartPr>
              <p14:xfrm>
                <a:off x="4099516" y="3931102"/>
                <a:ext cx="57960" cy="975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934FBE5-FBDC-FF8E-C8A1-52530D381D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90516" y="3922462"/>
                  <a:ext cx="75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14:cNvPr>
                <p14:cNvContentPartPr/>
                <p14:nvPr/>
              </p14:nvContentPartPr>
              <p14:xfrm>
                <a:off x="3984316" y="3969262"/>
                <a:ext cx="92160" cy="29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C80D76D-007A-9A64-30C0-B381A0DC09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975676" y="3960622"/>
                  <a:ext cx="10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14:cNvPr>
                <p14:cNvContentPartPr/>
                <p14:nvPr/>
              </p14:nvContentPartPr>
              <p14:xfrm>
                <a:off x="4210756" y="3926782"/>
                <a:ext cx="61920" cy="14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933B406-0CF5-19ED-2A2E-696A7268182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02116" y="3918142"/>
                  <a:ext cx="7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14:cNvPr>
                <p14:cNvContentPartPr/>
                <p14:nvPr/>
              </p14:nvContentPartPr>
              <p14:xfrm>
                <a:off x="4186636" y="4005982"/>
                <a:ext cx="12960" cy="82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5B6F47D-CFF1-FFD2-D992-01F16EB0E1D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177996" y="3996982"/>
                  <a:ext cx="30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14:cNvPr>
                <p14:cNvContentPartPr/>
                <p14:nvPr/>
              </p14:nvContentPartPr>
              <p14:xfrm>
                <a:off x="4227316" y="3915982"/>
                <a:ext cx="146880" cy="131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3AD41A-510E-D033-799B-CA3575965CD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18316" y="3906982"/>
                  <a:ext cx="164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8AB4AE3A-D258-A6AF-852A-59B719355E26}"/>
              </a:ext>
            </a:extLst>
          </p:cNvPr>
          <p:cNvGrpSpPr/>
          <p:nvPr/>
        </p:nvGrpSpPr>
        <p:grpSpPr>
          <a:xfrm>
            <a:off x="5306236" y="3513502"/>
            <a:ext cx="1338840" cy="435960"/>
            <a:chOff x="5306236" y="3513502"/>
            <a:chExt cx="133884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14:cNvPr>
                <p14:cNvContentPartPr/>
                <p14:nvPr/>
              </p14:nvContentPartPr>
              <p14:xfrm>
                <a:off x="5306236" y="3782062"/>
                <a:ext cx="1338840" cy="167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7FF3C13-DF22-C019-C9A9-88DB6561D26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97596" y="3773062"/>
                  <a:ext cx="1356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14:cNvPr>
                <p14:cNvContentPartPr/>
                <p14:nvPr/>
              </p14:nvContentPartPr>
              <p14:xfrm>
                <a:off x="5927956" y="3570022"/>
                <a:ext cx="102600" cy="119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0245F-23DA-C781-26D7-0C2B232622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19316" y="3561382"/>
                  <a:ext cx="120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14:cNvPr>
                <p14:cNvContentPartPr/>
                <p14:nvPr/>
              </p14:nvContentPartPr>
              <p14:xfrm>
                <a:off x="6108316" y="3681982"/>
                <a:ext cx="13680" cy="612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E2D7207-1ED6-4CEF-9970-9CB9253D53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99316" y="3672982"/>
                  <a:ext cx="3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14:cNvPr>
                <p14:cNvContentPartPr/>
                <p14:nvPr/>
              </p14:nvContentPartPr>
              <p14:xfrm>
                <a:off x="6173116" y="3513502"/>
                <a:ext cx="152280" cy="188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1E2F5F3-4680-999C-81F4-1F8CEC9314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64116" y="3504862"/>
                  <a:ext cx="1699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95DE750-C816-9466-B868-2F9BE24B7DAC}"/>
              </a:ext>
            </a:extLst>
          </p:cNvPr>
          <p:cNvGrpSpPr/>
          <p:nvPr/>
        </p:nvGrpSpPr>
        <p:grpSpPr>
          <a:xfrm>
            <a:off x="1367116" y="4943062"/>
            <a:ext cx="3439080" cy="1095840"/>
            <a:chOff x="1367116" y="4943062"/>
            <a:chExt cx="3439080" cy="10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14:cNvPr>
                <p14:cNvContentPartPr/>
                <p14:nvPr/>
              </p14:nvContentPartPr>
              <p14:xfrm>
                <a:off x="1402396" y="5758822"/>
                <a:ext cx="111960" cy="142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9AC8CD1-8276-2648-0478-A57E38EDD0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393396" y="5750182"/>
                  <a:ext cx="12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14:cNvPr>
                <p14:cNvContentPartPr/>
                <p14:nvPr/>
              </p14:nvContentPartPr>
              <p14:xfrm>
                <a:off x="1631356" y="5790862"/>
                <a:ext cx="182520" cy="49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A2C5556-C03A-10E3-4C89-948307BC5C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22716" y="5781862"/>
                  <a:ext cx="20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14:cNvPr>
                <p14:cNvContentPartPr/>
                <p14:nvPr/>
              </p14:nvContentPartPr>
              <p14:xfrm>
                <a:off x="1938436" y="5723902"/>
                <a:ext cx="99000" cy="98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2B0D4FA-FAF7-04A4-1437-0829590B22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29436" y="5714902"/>
                  <a:ext cx="11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14:cNvPr>
                <p14:cNvContentPartPr/>
                <p14:nvPr/>
              </p14:nvContentPartPr>
              <p14:xfrm>
                <a:off x="2079556" y="5808862"/>
                <a:ext cx="10080" cy="81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046C2FF-632A-197D-AFD9-B16BDB87AE8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0556" y="5799862"/>
                  <a:ext cx="27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14:cNvPr>
                <p14:cNvContentPartPr/>
                <p14:nvPr/>
              </p14:nvContentPartPr>
              <p14:xfrm>
                <a:off x="2124916" y="5670262"/>
                <a:ext cx="142560" cy="1663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2E6E7FE-B611-C3C9-F2A0-AB5FA12BC3C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15916" y="5661262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14:cNvPr>
                <p14:cNvContentPartPr/>
                <p14:nvPr/>
              </p14:nvContentPartPr>
              <p14:xfrm>
                <a:off x="2308516" y="5620942"/>
                <a:ext cx="48960" cy="269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4C3A812-405E-E254-41CA-0D97018810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299516" y="5612302"/>
                  <a:ext cx="66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14:cNvPr>
                <p14:cNvContentPartPr/>
                <p14:nvPr/>
              </p14:nvContentPartPr>
              <p14:xfrm>
                <a:off x="1367116" y="5648662"/>
                <a:ext cx="57600" cy="390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CEB1876-FFC5-5DF6-6EC1-177E30C514D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58116" y="5639662"/>
                  <a:ext cx="75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14:cNvPr>
                <p14:cNvContentPartPr/>
                <p14:nvPr/>
              </p14:nvContentPartPr>
              <p14:xfrm>
                <a:off x="2532796" y="5718502"/>
                <a:ext cx="7200" cy="21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5BBF2B2-D925-3828-E0A0-31C2FB72DA7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24156" y="5709502"/>
                  <a:ext cx="24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14:cNvPr>
                <p14:cNvContentPartPr/>
                <p14:nvPr/>
              </p14:nvContentPartPr>
              <p14:xfrm>
                <a:off x="2716756" y="5571982"/>
                <a:ext cx="84600" cy="133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1700289-0AD2-DF35-7071-01668F9D449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07756" y="5562982"/>
                  <a:ext cx="102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14:cNvPr>
                <p14:cNvContentPartPr/>
                <p14:nvPr/>
              </p14:nvContentPartPr>
              <p14:xfrm>
                <a:off x="2888476" y="5644342"/>
                <a:ext cx="16200" cy="131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4C257C3-AF2C-B183-7D07-75D1E1D52F9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79476" y="5635342"/>
                  <a:ext cx="3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14:cNvPr>
                <p14:cNvContentPartPr/>
                <p14:nvPr/>
              </p14:nvContentPartPr>
              <p14:xfrm>
                <a:off x="2942836" y="5495662"/>
                <a:ext cx="173880" cy="199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01E27E5-CF8C-24CD-D895-9F386DA3D5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34196" y="5486662"/>
                  <a:ext cx="19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14:cNvPr>
                <p14:cNvContentPartPr/>
                <p14:nvPr/>
              </p14:nvContentPartPr>
              <p14:xfrm>
                <a:off x="3488956" y="5522302"/>
                <a:ext cx="20520" cy="149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AAE54F2-7833-5196-B714-15C21839EB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80316" y="5513662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14:cNvPr>
                <p14:cNvContentPartPr/>
                <p14:nvPr/>
              </p14:nvContentPartPr>
              <p14:xfrm>
                <a:off x="3437116" y="5565862"/>
                <a:ext cx="179280" cy="147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482E723-F46B-5AB0-E61B-97C18A10CD1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428116" y="5556862"/>
                  <a:ext cx="196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14:cNvPr>
                <p14:cNvContentPartPr/>
                <p14:nvPr/>
              </p14:nvContentPartPr>
              <p14:xfrm>
                <a:off x="3967756" y="5447062"/>
                <a:ext cx="128520" cy="165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1CEB979-14D4-80EE-A5BB-33938100F1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58756" y="5438422"/>
                  <a:ext cx="14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14:cNvPr>
                <p14:cNvContentPartPr/>
                <p14:nvPr/>
              </p14:nvContentPartPr>
              <p14:xfrm>
                <a:off x="4137676" y="5598622"/>
                <a:ext cx="15840" cy="91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65A55D0-B719-B12A-BDD9-D53E7ECD1F9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28676" y="5589982"/>
                  <a:ext cx="3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14:cNvPr>
                <p14:cNvContentPartPr/>
                <p14:nvPr/>
              </p14:nvContentPartPr>
              <p14:xfrm>
                <a:off x="4216876" y="5391262"/>
                <a:ext cx="117360" cy="218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C5ECB68-9039-7D62-3D39-CE915A5EA18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07876" y="5382622"/>
                  <a:ext cx="135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14:cNvPr>
                <p14:cNvContentPartPr/>
                <p14:nvPr/>
              </p14:nvContentPartPr>
              <p14:xfrm>
                <a:off x="1652236" y="5084902"/>
                <a:ext cx="1803240" cy="263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CB83B9A-E3A3-F8A5-CB28-4183E8D0F49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43236" y="5076262"/>
                  <a:ext cx="182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14:cNvPr>
                <p14:cNvContentPartPr/>
                <p14:nvPr/>
              </p14:nvContentPartPr>
              <p14:xfrm>
                <a:off x="3482836" y="4943062"/>
                <a:ext cx="1323360" cy="1861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C67F82B-25F1-9A51-3CD7-29BCA508DC1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473836" y="4934062"/>
                  <a:ext cx="1341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14:cNvPr>
                <p14:cNvContentPartPr/>
                <p14:nvPr/>
              </p14:nvContentPartPr>
              <p14:xfrm>
                <a:off x="3663556" y="5097502"/>
                <a:ext cx="94320" cy="104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FD9003-6354-B80E-6B24-7F062E9E40E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654916" y="5088862"/>
                  <a:ext cx="11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14:cNvPr>
                <p14:cNvContentPartPr/>
                <p14:nvPr/>
              </p14:nvContentPartPr>
              <p14:xfrm>
                <a:off x="3793156" y="5132422"/>
                <a:ext cx="21960" cy="964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AD8C3D-7E17-96F5-0957-0ED2099A225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4156" y="5123422"/>
                  <a:ext cx="39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14:cNvPr>
                <p14:cNvContentPartPr/>
                <p14:nvPr/>
              </p14:nvContentPartPr>
              <p14:xfrm>
                <a:off x="3886036" y="5058622"/>
                <a:ext cx="70920" cy="162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9CE3815-D340-D790-0D86-6248663646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877036" y="5049982"/>
                  <a:ext cx="88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14:cNvPr>
                <p14:cNvContentPartPr/>
                <p14:nvPr/>
              </p14:nvContentPartPr>
              <p14:xfrm>
                <a:off x="4529716" y="5498902"/>
                <a:ext cx="26640" cy="432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E3050B-4D75-798B-0770-FE6819EBA1A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20716" y="5490262"/>
                  <a:ext cx="442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CF6B6D42-070C-CA74-B12D-71756A7B08C3}"/>
              </a:ext>
            </a:extLst>
          </p:cNvPr>
          <p:cNvGrpSpPr/>
          <p:nvPr/>
        </p:nvGrpSpPr>
        <p:grpSpPr>
          <a:xfrm>
            <a:off x="5583436" y="4745422"/>
            <a:ext cx="2207160" cy="301680"/>
            <a:chOff x="5583436" y="4745422"/>
            <a:chExt cx="22071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14:cNvPr>
                <p14:cNvContentPartPr/>
                <p14:nvPr/>
              </p14:nvContentPartPr>
              <p14:xfrm>
                <a:off x="5583436" y="4849462"/>
                <a:ext cx="1514880" cy="147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0F5ABE5-3AB7-7C81-1A9E-F55D1F8507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74796" y="4840822"/>
                  <a:ext cx="1532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14:cNvPr>
                <p14:cNvContentPartPr/>
                <p14:nvPr/>
              </p14:nvContentPartPr>
              <p14:xfrm>
                <a:off x="7039996" y="4745422"/>
                <a:ext cx="750600" cy="155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799E254-739A-4A85-F3A3-B01077E300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31356" y="4736422"/>
                  <a:ext cx="768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14:cNvPr>
                <p14:cNvContentPartPr/>
                <p14:nvPr/>
              </p14:nvContentPartPr>
              <p14:xfrm>
                <a:off x="6730036" y="4915702"/>
                <a:ext cx="118080" cy="131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0E6351F-BBCC-972F-1D11-0E8E273B7C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21036" y="4907062"/>
                  <a:ext cx="13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14:cNvPr>
                <p14:cNvContentPartPr/>
                <p14:nvPr/>
              </p14:nvContentPartPr>
              <p14:xfrm>
                <a:off x="6900676" y="4952782"/>
                <a:ext cx="53640" cy="18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0FCA36-6508-4780-CF2E-B1BE45CCEF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892036" y="4943782"/>
                  <a:ext cx="71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14:cNvPr>
                <p14:cNvContentPartPr/>
                <p14:nvPr/>
              </p14:nvContentPartPr>
              <p14:xfrm>
                <a:off x="7064836" y="4893742"/>
                <a:ext cx="151920" cy="146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BE9CD92-171A-737F-FFBB-98D587ACBE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56196" y="4884742"/>
                  <a:ext cx="16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14:cNvPr>
                <p14:cNvContentPartPr/>
                <p14:nvPr/>
              </p14:nvContentPartPr>
              <p14:xfrm>
                <a:off x="7261396" y="4863142"/>
                <a:ext cx="84240" cy="111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E717DD6-8ED3-B903-5CBD-22C37C03D03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52756" y="4854502"/>
                  <a:ext cx="101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14:cNvPr>
                <p14:cNvContentPartPr/>
                <p14:nvPr/>
              </p14:nvContentPartPr>
              <p14:xfrm>
                <a:off x="7284796" y="4900222"/>
                <a:ext cx="93240" cy="20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8FEE43C-CCEC-01C4-A2D8-98BAED3FEC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275796" y="4891222"/>
                  <a:ext cx="110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820448F6-848E-323C-EAF9-787A4AB84782}"/>
              </a:ext>
            </a:extLst>
          </p:cNvPr>
          <p:cNvGrpSpPr/>
          <p:nvPr/>
        </p:nvGrpSpPr>
        <p:grpSpPr>
          <a:xfrm>
            <a:off x="4650316" y="5272102"/>
            <a:ext cx="1227600" cy="356400"/>
            <a:chOff x="4650316" y="5272102"/>
            <a:chExt cx="122760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14:cNvPr>
                <p14:cNvContentPartPr/>
                <p14:nvPr/>
              </p14:nvContentPartPr>
              <p14:xfrm>
                <a:off x="4650316" y="5338342"/>
                <a:ext cx="81720" cy="290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52CACA7-CA2C-C0C5-58EE-024ED55921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41316" y="5329342"/>
                  <a:ext cx="99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14:cNvPr>
                <p14:cNvContentPartPr/>
                <p14:nvPr/>
              </p14:nvContentPartPr>
              <p14:xfrm>
                <a:off x="4814116" y="5388382"/>
                <a:ext cx="108360" cy="1465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4DBE51D-A1A3-F7C4-09C5-75E4598662A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05116" y="5379382"/>
                  <a:ext cx="126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14:cNvPr>
                <p14:cNvContentPartPr/>
                <p14:nvPr/>
              </p14:nvContentPartPr>
              <p14:xfrm>
                <a:off x="5015716" y="5462542"/>
                <a:ext cx="61920" cy="12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E6EB033-18BD-149D-BEF8-2B2EC71DE4F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07076" y="5453902"/>
                  <a:ext cx="7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14:cNvPr>
                <p14:cNvContentPartPr/>
                <p14:nvPr/>
              </p14:nvContentPartPr>
              <p14:xfrm>
                <a:off x="5190316" y="5332582"/>
                <a:ext cx="83160" cy="14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84415C2-7142-0CF3-6040-C0FC697B00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81316" y="5323582"/>
                  <a:ext cx="100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14:cNvPr>
                <p14:cNvContentPartPr/>
                <p14:nvPr/>
              </p14:nvContentPartPr>
              <p14:xfrm>
                <a:off x="5301196" y="5480182"/>
                <a:ext cx="16200" cy="65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97E7E-D829-68E5-A3A5-4B76862E35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92556" y="5471182"/>
                  <a:ext cx="33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14:cNvPr>
                <p14:cNvContentPartPr/>
                <p14:nvPr/>
              </p14:nvContentPartPr>
              <p14:xfrm>
                <a:off x="5360956" y="5323222"/>
                <a:ext cx="128880" cy="158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896CB5F-1337-6686-AE88-2AFA05E1618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52316" y="5314582"/>
                  <a:ext cx="146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14:cNvPr>
                <p14:cNvContentPartPr/>
                <p14:nvPr/>
              </p14:nvContentPartPr>
              <p14:xfrm>
                <a:off x="5521516" y="5272102"/>
                <a:ext cx="51480" cy="252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F516A2B-904A-ECB9-7F2A-1674CFEFB2E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12876" y="5263462"/>
                  <a:ext cx="69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14:cNvPr>
                <p14:cNvContentPartPr/>
                <p14:nvPr/>
              </p14:nvContentPartPr>
              <p14:xfrm>
                <a:off x="5725276" y="5374342"/>
                <a:ext cx="152640" cy="24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2187FA-0F54-8DBE-C2B0-6B80F1F273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6636" y="5365342"/>
                  <a:ext cx="17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14:cNvPr>
                <p14:cNvContentPartPr/>
                <p14:nvPr/>
              </p14:nvContentPartPr>
              <p14:xfrm>
                <a:off x="5741836" y="5436262"/>
                <a:ext cx="122760" cy="21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A58B22A-48F6-341E-C8AE-195D81DB85A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33196" y="5427262"/>
                  <a:ext cx="140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2480473E-50AA-B8DC-5936-3B0113D59693}"/>
              </a:ext>
            </a:extLst>
          </p:cNvPr>
          <p:cNvGrpSpPr/>
          <p:nvPr/>
        </p:nvGrpSpPr>
        <p:grpSpPr>
          <a:xfrm>
            <a:off x="6069076" y="5248342"/>
            <a:ext cx="1443960" cy="282240"/>
            <a:chOff x="6069076" y="5248342"/>
            <a:chExt cx="144396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14:cNvPr>
                <p14:cNvContentPartPr/>
                <p14:nvPr/>
              </p14:nvContentPartPr>
              <p14:xfrm>
                <a:off x="6069076" y="5294422"/>
                <a:ext cx="112680" cy="1584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F2B5F62-EDEF-DF75-34BF-98EF0EA83EF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60076" y="5285782"/>
                  <a:ext cx="130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14:cNvPr>
                <p14:cNvContentPartPr/>
                <p14:nvPr/>
              </p14:nvContentPartPr>
              <p14:xfrm>
                <a:off x="6232516" y="5412142"/>
                <a:ext cx="20880" cy="118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F276456-52AB-68D9-11A6-CFC176AAD37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223876" y="5403142"/>
                  <a:ext cx="38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14:cNvPr>
                <p14:cNvContentPartPr/>
                <p14:nvPr/>
              </p14:nvContentPartPr>
              <p14:xfrm>
                <a:off x="6373996" y="5248342"/>
                <a:ext cx="33480" cy="195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5995F39-CCC6-14C9-BDB9-D7BA97D5321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64996" y="5239702"/>
                  <a:ext cx="51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14:cNvPr>
                <p14:cNvContentPartPr/>
                <p14:nvPr/>
              </p14:nvContentPartPr>
              <p14:xfrm>
                <a:off x="6459316" y="5260222"/>
                <a:ext cx="122760" cy="1900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4DC4BB4-19CF-A7F0-AED6-135E4B12CBB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50316" y="5251222"/>
                  <a:ext cx="140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14:cNvPr>
                <p14:cNvContentPartPr/>
                <p14:nvPr/>
              </p14:nvContentPartPr>
              <p14:xfrm>
                <a:off x="6659116" y="5327182"/>
                <a:ext cx="100080" cy="7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96D3147-A1F4-7F2A-375B-CD4BE92D33E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50476" y="5318542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14:cNvPr>
                <p14:cNvContentPartPr/>
                <p14:nvPr/>
              </p14:nvContentPartPr>
              <p14:xfrm>
                <a:off x="6667396" y="5354182"/>
                <a:ext cx="78120" cy="16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B7DF875-D3CD-062E-DE49-56EB768A67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58756" y="5345542"/>
                  <a:ext cx="95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14:cNvPr>
                <p14:cNvContentPartPr/>
                <p14:nvPr/>
              </p14:nvContentPartPr>
              <p14:xfrm>
                <a:off x="6885196" y="5267422"/>
                <a:ext cx="152640" cy="144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EBD6C92-6E9F-F630-26BD-43A59F6D613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876556" y="5258422"/>
                  <a:ext cx="170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14:cNvPr>
                <p14:cNvContentPartPr/>
                <p14:nvPr/>
              </p14:nvContentPartPr>
              <p14:xfrm>
                <a:off x="7092916" y="5266342"/>
                <a:ext cx="118440" cy="185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D9765BD-5F38-ECFB-7C4F-409AFED6133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83916" y="5257702"/>
                  <a:ext cx="136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14:cNvPr>
                <p14:cNvContentPartPr/>
                <p14:nvPr/>
              </p14:nvContentPartPr>
              <p14:xfrm>
                <a:off x="7356796" y="5284702"/>
                <a:ext cx="96480" cy="144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556F897-CB6B-F221-4A8D-87C9C7A563A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348156" y="5275702"/>
                  <a:ext cx="11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14:cNvPr>
                <p14:cNvContentPartPr/>
                <p14:nvPr/>
              </p14:nvContentPartPr>
              <p14:xfrm>
                <a:off x="7286956" y="5253022"/>
                <a:ext cx="77760" cy="69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13CE116-CD1B-E452-C76E-1933AE692AC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78316" y="5244382"/>
                  <a:ext cx="95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14:cNvPr>
                <p14:cNvContentPartPr/>
                <p14:nvPr/>
              </p14:nvContentPartPr>
              <p14:xfrm>
                <a:off x="7412236" y="5385142"/>
                <a:ext cx="100800" cy="106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14825F7-069C-AEDD-A5E0-597BBFA6124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03236" y="5376142"/>
                  <a:ext cx="118440" cy="12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26" y="1091279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20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53AE92-CAD8-83A0-0873-6821507D64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14:cNvPr>
              <p14:cNvContentPartPr/>
              <p14:nvPr/>
            </p14:nvContentPartPr>
            <p14:xfrm>
              <a:off x="2089276" y="3258262"/>
              <a:ext cx="190080" cy="417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D29383-2B42-4719-5B59-D341C1501E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0636" y="3249262"/>
                <a:ext cx="207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14:cNvPr>
              <p14:cNvContentPartPr/>
              <p14:nvPr/>
            </p14:nvContentPartPr>
            <p14:xfrm>
              <a:off x="1596076" y="3302182"/>
              <a:ext cx="1635120" cy="3600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12E3165-1AA9-5B47-241F-8ECEB194CA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7076" y="3293542"/>
                <a:ext cx="16527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14:cNvPr>
              <p14:cNvContentPartPr/>
              <p14:nvPr/>
            </p14:nvContentPartPr>
            <p14:xfrm>
              <a:off x="3870916" y="2541142"/>
              <a:ext cx="1243080" cy="5436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62CD4BFB-A5EB-8CC5-A3B3-2C066A4355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2276" y="2532142"/>
                <a:ext cx="1260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14:cNvPr>
              <p14:cNvContentPartPr/>
              <p14:nvPr/>
            </p14:nvContentPartPr>
            <p14:xfrm>
              <a:off x="6378316" y="5149342"/>
              <a:ext cx="1775160" cy="1105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77814DB-DDD6-7F0B-338F-8088D7D888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69676" y="5140702"/>
                <a:ext cx="1792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14:cNvPr>
              <p14:cNvContentPartPr/>
              <p14:nvPr/>
            </p14:nvContentPartPr>
            <p14:xfrm>
              <a:off x="1569796" y="3572182"/>
              <a:ext cx="1384920" cy="1051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50E824B3-D506-B7DA-1729-665BE432E4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61156" y="3563182"/>
                <a:ext cx="1402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14:cNvPr>
              <p14:cNvContentPartPr/>
              <p14:nvPr/>
            </p14:nvContentPartPr>
            <p14:xfrm>
              <a:off x="6789796" y="5434822"/>
              <a:ext cx="32760" cy="3348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6CEFFA7-D41E-E07F-2CC1-08E833F382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1156" y="5426182"/>
                <a:ext cx="504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14:cNvPr>
              <p14:cNvContentPartPr/>
              <p14:nvPr/>
            </p14:nvContentPartPr>
            <p14:xfrm>
              <a:off x="1551436" y="3688462"/>
              <a:ext cx="1552320" cy="3384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04AA269-0DBB-3B36-BAE3-96FA476C148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2796" y="3679822"/>
                <a:ext cx="15699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0C9A9B58-EBBC-F445-BC25-109C927CEAD0}"/>
              </a:ext>
            </a:extLst>
          </p:cNvPr>
          <p:cNvGrpSpPr/>
          <p:nvPr/>
        </p:nvGrpSpPr>
        <p:grpSpPr>
          <a:xfrm>
            <a:off x="8110276" y="1584982"/>
            <a:ext cx="1373400" cy="610560"/>
            <a:chOff x="8110276" y="1584982"/>
            <a:chExt cx="137340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14:cNvPr>
                <p14:cNvContentPartPr/>
                <p14:nvPr/>
              </p14:nvContentPartPr>
              <p14:xfrm>
                <a:off x="8289916" y="1913302"/>
                <a:ext cx="41040" cy="282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7CD9779-2F8B-2C83-A97B-47E348D0DF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0916" y="1904662"/>
                  <a:ext cx="58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14:cNvPr>
                <p14:cNvContentPartPr/>
                <p14:nvPr/>
              </p14:nvContentPartPr>
              <p14:xfrm>
                <a:off x="8110276" y="1824022"/>
                <a:ext cx="339120" cy="237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4595655-07BD-45EF-F7AA-588FA04109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1636" y="1815382"/>
                  <a:ext cx="356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14:cNvPr>
                <p14:cNvContentPartPr/>
                <p14:nvPr/>
              </p14:nvContentPartPr>
              <p14:xfrm>
                <a:off x="8492596" y="1736542"/>
                <a:ext cx="111240" cy="362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FEF8B34-FFAE-2B76-6EF6-F84E764A414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83596" y="1727542"/>
                  <a:ext cx="128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14:cNvPr>
                <p14:cNvContentPartPr/>
                <p14:nvPr/>
              </p14:nvContentPartPr>
              <p14:xfrm>
                <a:off x="8734516" y="1725022"/>
                <a:ext cx="134280" cy="2404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FEDC249-2EF6-E25B-DC6D-6882F3E5464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25516" y="1716022"/>
                  <a:ext cx="151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14:cNvPr>
                <p14:cNvContentPartPr/>
                <p14:nvPr/>
              </p14:nvContentPartPr>
              <p14:xfrm>
                <a:off x="8787076" y="1747702"/>
                <a:ext cx="119160" cy="204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D5C2361-04A8-2AB0-2AE0-7CAD0EF004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78436" y="1738702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14:cNvPr>
                <p14:cNvContentPartPr/>
                <p14:nvPr/>
              </p14:nvContentPartPr>
              <p14:xfrm>
                <a:off x="8723716" y="1641502"/>
                <a:ext cx="181440" cy="126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275B219-D05E-2AB3-D8FC-3B06D903724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15076" y="1632502"/>
                  <a:ext cx="199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14:cNvPr>
                <p14:cNvContentPartPr/>
                <p14:nvPr/>
              </p14:nvContentPartPr>
              <p14:xfrm>
                <a:off x="9017476" y="1584982"/>
                <a:ext cx="85680" cy="4446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BA006A-6B31-884E-96F5-204D06EE46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08476" y="1576342"/>
                  <a:ext cx="1033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14:cNvPr>
                <p14:cNvContentPartPr/>
                <p14:nvPr/>
              </p14:nvContentPartPr>
              <p14:xfrm>
                <a:off x="9275236" y="1664542"/>
                <a:ext cx="208440" cy="124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4A978C4-7BB0-B950-9C12-EE18157ACB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66596" y="1655902"/>
                  <a:ext cx="22608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14:cNvPr>
              <p14:cNvContentPartPr/>
              <p14:nvPr/>
            </p14:nvContentPartPr>
            <p14:xfrm>
              <a:off x="3857596" y="2528182"/>
              <a:ext cx="1184760" cy="824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2EBD0796-7F4A-2C30-8FEF-6B1533D86AA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48956" y="2519182"/>
                <a:ext cx="120240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554C22E0-E6E4-B677-4508-9343FD442A21}"/>
              </a:ext>
            </a:extLst>
          </p:cNvPr>
          <p:cNvGrpSpPr/>
          <p:nvPr/>
        </p:nvGrpSpPr>
        <p:grpSpPr>
          <a:xfrm>
            <a:off x="9574036" y="1161982"/>
            <a:ext cx="909360" cy="564120"/>
            <a:chOff x="9574036" y="1161982"/>
            <a:chExt cx="90936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14:cNvPr>
                <p14:cNvContentPartPr/>
                <p14:nvPr/>
              </p14:nvContentPartPr>
              <p14:xfrm>
                <a:off x="9574036" y="1492102"/>
                <a:ext cx="195480" cy="234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214C668-A00F-3A22-7DA7-EA417EEE02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65396" y="1483462"/>
                  <a:ext cx="21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14:cNvPr>
                <p14:cNvContentPartPr/>
                <p14:nvPr/>
              </p14:nvContentPartPr>
              <p14:xfrm>
                <a:off x="9793636" y="1421902"/>
                <a:ext cx="180000" cy="204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223F799-C8F6-25D9-A5A4-A09E14EF1EA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636" y="1413262"/>
                  <a:ext cx="197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14:cNvPr>
                <p14:cNvContentPartPr/>
                <p14:nvPr/>
              </p14:nvContentPartPr>
              <p14:xfrm>
                <a:off x="10037356" y="1529542"/>
                <a:ext cx="15480" cy="119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664093-0C70-55D6-3E72-03AC40E56B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28716" y="1520542"/>
                  <a:ext cx="33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14:cNvPr>
                <p14:cNvContentPartPr/>
                <p14:nvPr/>
              </p14:nvContentPartPr>
              <p14:xfrm>
                <a:off x="10022956" y="1310302"/>
                <a:ext cx="205200" cy="241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DB2FCBB-8B25-E553-D98E-7686D92E1C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3956" y="1301302"/>
                  <a:ext cx="222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14:cNvPr>
                <p14:cNvContentPartPr/>
                <p14:nvPr/>
              </p14:nvContentPartPr>
              <p14:xfrm>
                <a:off x="10292236" y="1192582"/>
                <a:ext cx="65160" cy="217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FD7C0EA-2B37-EC91-9255-A7E7CBC1AD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83596" y="1183942"/>
                  <a:ext cx="82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14:cNvPr>
                <p14:cNvContentPartPr/>
                <p14:nvPr/>
              </p14:nvContentPartPr>
              <p14:xfrm>
                <a:off x="10134556" y="1161982"/>
                <a:ext cx="81000" cy="85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1ACB548-CD50-72C2-568D-150949B075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5556" y="1152982"/>
                  <a:ext cx="98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14:cNvPr>
                <p14:cNvContentPartPr/>
                <p14:nvPr/>
              </p14:nvContentPartPr>
              <p14:xfrm>
                <a:off x="10443436" y="1347382"/>
                <a:ext cx="39960" cy="709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8450F41-1A37-AEA1-F143-9F190BE43D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34796" y="1338382"/>
                  <a:ext cx="57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582F8CA9-A2DD-C616-B01F-5D2FC0010938}"/>
              </a:ext>
            </a:extLst>
          </p:cNvPr>
          <p:cNvGrpSpPr/>
          <p:nvPr/>
        </p:nvGrpSpPr>
        <p:grpSpPr>
          <a:xfrm>
            <a:off x="3656716" y="2533222"/>
            <a:ext cx="1519200" cy="106920"/>
            <a:chOff x="3656716" y="2533222"/>
            <a:chExt cx="151920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14:cNvPr>
                <p14:cNvContentPartPr/>
                <p14:nvPr/>
              </p14:nvContentPartPr>
              <p14:xfrm>
                <a:off x="3656716" y="2563462"/>
                <a:ext cx="21600" cy="33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81BD7CC-A2EB-5F5E-551B-D8AFC8BE5C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48076" y="2554462"/>
                  <a:ext cx="39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14:cNvPr>
                <p14:cNvContentPartPr/>
                <p14:nvPr/>
              </p14:nvContentPartPr>
              <p14:xfrm>
                <a:off x="3712876" y="2533222"/>
                <a:ext cx="1463040" cy="106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1409A8B7-B2C4-EB08-1410-DF924499B17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04236" y="2524222"/>
                  <a:ext cx="14806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14:cNvPr>
              <p14:cNvContentPartPr/>
              <p14:nvPr/>
            </p14:nvContentPartPr>
            <p14:xfrm>
              <a:off x="1232116" y="2962342"/>
              <a:ext cx="2076480" cy="50436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C7D3C55-1E49-6BD2-F3F8-95DC32FB74F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23116" y="2953702"/>
                <a:ext cx="20941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14:cNvPr>
              <p14:cNvContentPartPr/>
              <p14:nvPr/>
            </p14:nvContentPartPr>
            <p14:xfrm>
              <a:off x="7486396" y="5548582"/>
              <a:ext cx="1107720" cy="1785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42134D3F-5384-C552-A925-FCFC9A387C0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77396" y="5539942"/>
                <a:ext cx="11253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5003DB82-2859-A553-C5EC-8FE4A6232A5F}"/>
              </a:ext>
            </a:extLst>
          </p:cNvPr>
          <p:cNvGrpSpPr/>
          <p:nvPr/>
        </p:nvGrpSpPr>
        <p:grpSpPr>
          <a:xfrm>
            <a:off x="386116" y="2851822"/>
            <a:ext cx="10389240" cy="3641040"/>
            <a:chOff x="386116" y="2851822"/>
            <a:chExt cx="10389240" cy="36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14:cNvPr>
                <p14:cNvContentPartPr/>
                <p14:nvPr/>
              </p14:nvContentPartPr>
              <p14:xfrm>
                <a:off x="1086676" y="4413142"/>
                <a:ext cx="19080" cy="241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DD1C9A-E9FC-72F3-7C18-EA280984643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676" y="4404142"/>
                  <a:ext cx="36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14:cNvPr>
                <p14:cNvContentPartPr/>
                <p14:nvPr/>
              </p14:nvContentPartPr>
              <p14:xfrm>
                <a:off x="965356" y="4371382"/>
                <a:ext cx="218160" cy="11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A9A2144-22D8-B6E6-1DFA-0ACB9E32AD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356" y="4362382"/>
                  <a:ext cx="23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14:cNvPr>
                <p14:cNvContentPartPr/>
                <p14:nvPr/>
              </p14:nvContentPartPr>
              <p14:xfrm>
                <a:off x="1259476" y="4400902"/>
                <a:ext cx="107280" cy="224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9D24CE-EEEF-264F-728D-EA83D466389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50836" y="4391902"/>
                  <a:ext cx="124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14:cNvPr>
                <p14:cNvContentPartPr/>
                <p14:nvPr/>
              </p14:nvContentPartPr>
              <p14:xfrm>
                <a:off x="1526956" y="4427902"/>
                <a:ext cx="6840" cy="137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6B39121-4BA3-35ED-24E9-568D43B774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17956" y="4418902"/>
                  <a:ext cx="24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14:cNvPr>
                <p14:cNvContentPartPr/>
                <p14:nvPr/>
              </p14:nvContentPartPr>
              <p14:xfrm>
                <a:off x="1457836" y="4386862"/>
                <a:ext cx="146160" cy="21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8BDC1B-2EA8-76FF-167A-0439AE91B2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8836" y="4378222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14:cNvPr>
                <p14:cNvContentPartPr/>
                <p14:nvPr/>
              </p14:nvContentPartPr>
              <p14:xfrm>
                <a:off x="1659796" y="4376422"/>
                <a:ext cx="100800" cy="279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FA8EAA-3036-9472-91C4-9BB6FE3E4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1156" y="4367782"/>
                  <a:ext cx="11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14:cNvPr>
                <p14:cNvContentPartPr/>
                <p14:nvPr/>
              </p14:nvContentPartPr>
              <p14:xfrm>
                <a:off x="1863556" y="4496302"/>
                <a:ext cx="182520" cy="18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8F03752-D85A-0BC6-868F-D1D4F4AB01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54916" y="4487302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14:cNvPr>
                <p14:cNvContentPartPr/>
                <p14:nvPr/>
              </p14:nvContentPartPr>
              <p14:xfrm>
                <a:off x="1881196" y="4568302"/>
                <a:ext cx="138600" cy="10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5EC97-F354-3724-3218-087C84F484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72556" y="4559662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14:cNvPr>
                <p14:cNvContentPartPr/>
                <p14:nvPr/>
              </p14:nvContentPartPr>
              <p14:xfrm>
                <a:off x="2276476" y="4376062"/>
                <a:ext cx="15120" cy="18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7235B2-B40B-EBA8-7ED2-C21A733CAA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67836" y="4367422"/>
                  <a:ext cx="3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14:cNvPr>
                <p14:cNvContentPartPr/>
                <p14:nvPr/>
              </p14:nvContentPartPr>
              <p14:xfrm>
                <a:off x="2151556" y="4317022"/>
                <a:ext cx="217080" cy="105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B493555-FF82-A685-AF37-D7B9CE4ACCF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142916" y="4308382"/>
                  <a:ext cx="234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14:cNvPr>
                <p14:cNvContentPartPr/>
                <p14:nvPr/>
              </p14:nvContentPartPr>
              <p14:xfrm>
                <a:off x="2478076" y="4320622"/>
                <a:ext cx="82080" cy="249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C6D32-C904-63C1-B0BC-8C4B401CD2A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69076" y="4311622"/>
                  <a:ext cx="99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14:cNvPr>
                <p14:cNvContentPartPr/>
                <p14:nvPr/>
              </p14:nvContentPartPr>
              <p14:xfrm>
                <a:off x="2692996" y="4374982"/>
                <a:ext cx="17280" cy="111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C75EBBD-377F-63F2-CF94-C2CF717283E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83996" y="4365982"/>
                  <a:ext cx="3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14:cNvPr>
                <p14:cNvContentPartPr/>
                <p14:nvPr/>
              </p14:nvContentPartPr>
              <p14:xfrm>
                <a:off x="2617036" y="4323502"/>
                <a:ext cx="177120" cy="192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32ED97-2CE5-A20D-923B-E0556982D9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08036" y="4314502"/>
                  <a:ext cx="194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14:cNvPr>
                <p14:cNvContentPartPr/>
                <p14:nvPr/>
              </p14:nvContentPartPr>
              <p14:xfrm>
                <a:off x="2881276" y="4310542"/>
                <a:ext cx="4680" cy="241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7B5B80A-E68B-5465-65D2-88C6107CAB1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2636" y="4301902"/>
                  <a:ext cx="22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14:cNvPr>
                <p14:cNvContentPartPr/>
                <p14:nvPr/>
              </p14:nvContentPartPr>
              <p14:xfrm>
                <a:off x="2977396" y="4346542"/>
                <a:ext cx="109080" cy="157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9CF5976-FD86-CC2C-966A-0B66E35CC3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68396" y="4337542"/>
                  <a:ext cx="126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14:cNvPr>
                <p14:cNvContentPartPr/>
                <p14:nvPr/>
              </p14:nvContentPartPr>
              <p14:xfrm>
                <a:off x="3020596" y="4353742"/>
                <a:ext cx="126720" cy="141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DA71215-6FFE-29DF-60F2-B346CC0D8A0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1596" y="4345102"/>
                  <a:ext cx="14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14:cNvPr>
                <p14:cNvContentPartPr/>
                <p14:nvPr/>
              </p14:nvContentPartPr>
              <p14:xfrm>
                <a:off x="3149476" y="4300462"/>
                <a:ext cx="78840" cy="302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DE3BA0C-36E7-EF85-3FCE-E9E2B73A40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40836" y="4291822"/>
                  <a:ext cx="96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14:cNvPr>
                <p14:cNvContentPartPr/>
                <p14:nvPr/>
              </p14:nvContentPartPr>
              <p14:xfrm>
                <a:off x="3356116" y="4433302"/>
                <a:ext cx="18360" cy="28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34EDC2-5BCC-96CD-6354-0FFF9C474D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47476" y="4424302"/>
                  <a:ext cx="3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14:cNvPr>
                <p14:cNvContentPartPr/>
                <p14:nvPr/>
              </p14:nvContentPartPr>
              <p14:xfrm>
                <a:off x="3485356" y="4345102"/>
                <a:ext cx="35280" cy="131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02E7E3-D58E-83AB-7BED-12C2DDE508D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76716" y="4336102"/>
                  <a:ext cx="52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14:cNvPr>
                <p14:cNvContentPartPr/>
                <p14:nvPr/>
              </p14:nvContentPartPr>
              <p14:xfrm>
                <a:off x="3406156" y="4293262"/>
                <a:ext cx="215280" cy="11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D55FD54-EC96-3D12-EBD9-AA1B36ACD6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97156" y="4284262"/>
                  <a:ext cx="232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14:cNvPr>
                <p14:cNvContentPartPr/>
                <p14:nvPr/>
              </p14:nvContentPartPr>
              <p14:xfrm>
                <a:off x="3635116" y="4278862"/>
                <a:ext cx="92520" cy="235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D6114A-F5B3-480A-4B0D-AA32EA03D05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26476" y="4270222"/>
                  <a:ext cx="110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14:cNvPr>
                <p14:cNvContentPartPr/>
                <p14:nvPr/>
              </p14:nvContentPartPr>
              <p14:xfrm>
                <a:off x="3739156" y="4307662"/>
                <a:ext cx="119160" cy="195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0A80B2-99B6-60B2-ADD6-3BEDE7AFFCE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730516" y="4299022"/>
                  <a:ext cx="136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14:cNvPr>
                <p14:cNvContentPartPr/>
                <p14:nvPr/>
              </p14:nvContentPartPr>
              <p14:xfrm>
                <a:off x="3768676" y="4404142"/>
                <a:ext cx="128880" cy="2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3B51CCB-CCF4-E623-CC07-FA6F26AFEC8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60036" y="4395502"/>
                  <a:ext cx="14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14:cNvPr>
                <p14:cNvContentPartPr/>
                <p14:nvPr/>
              </p14:nvContentPartPr>
              <p14:xfrm>
                <a:off x="3918796" y="4295062"/>
                <a:ext cx="81720" cy="275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C697CB5-D7B1-D1DF-00F8-D4E765D429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10156" y="4286062"/>
                  <a:ext cx="99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14:cNvPr>
                <p14:cNvContentPartPr/>
                <p14:nvPr/>
              </p14:nvContentPartPr>
              <p14:xfrm>
                <a:off x="4147036" y="4314142"/>
                <a:ext cx="17640" cy="178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18B640B-0D74-6F78-6AF9-FF36D30C89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38036" y="4305502"/>
                  <a:ext cx="35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14:cNvPr>
                <p14:cNvContentPartPr/>
                <p14:nvPr/>
              </p14:nvContentPartPr>
              <p14:xfrm>
                <a:off x="4107796" y="4386862"/>
                <a:ext cx="101880" cy="9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13EF97-4816-B6DC-2D46-60345AEE4A0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98796" y="4377862"/>
                  <a:ext cx="119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14:cNvPr>
                <p14:cNvContentPartPr/>
                <p14:nvPr/>
              </p14:nvContentPartPr>
              <p14:xfrm>
                <a:off x="4454116" y="4317022"/>
                <a:ext cx="7920" cy="11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3ADA227-F0B0-3720-E410-5AE87A6706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45116" y="4308382"/>
                  <a:ext cx="2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14:cNvPr>
                <p14:cNvContentPartPr/>
                <p14:nvPr/>
              </p14:nvContentPartPr>
              <p14:xfrm>
                <a:off x="4360516" y="4245742"/>
                <a:ext cx="204840" cy="125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9604C8B-5A62-FEBD-ECD8-519E8439042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51876" y="4237102"/>
                  <a:ext cx="222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14:cNvPr>
                <p14:cNvContentPartPr/>
                <p14:nvPr/>
              </p14:nvContentPartPr>
              <p14:xfrm>
                <a:off x="4596676" y="4215142"/>
                <a:ext cx="88200" cy="222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46264AA-48CF-3578-FD99-76A7D12BB4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88036" y="4206142"/>
                  <a:ext cx="10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14:cNvPr>
                <p14:cNvContentPartPr/>
                <p14:nvPr/>
              </p14:nvContentPartPr>
              <p14:xfrm>
                <a:off x="4762996" y="4257262"/>
                <a:ext cx="24480" cy="156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5A8CDA-D746-5A37-2132-A4787977F09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54356" y="4248262"/>
                  <a:ext cx="4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14:cNvPr>
                <p14:cNvContentPartPr/>
                <p14:nvPr/>
              </p14:nvContentPartPr>
              <p14:xfrm>
                <a:off x="4712596" y="4241062"/>
                <a:ext cx="137520" cy="189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47109DC-1328-E9CE-C350-6256F8F6F4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03596" y="4232422"/>
                  <a:ext cx="155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14:cNvPr>
                <p14:cNvContentPartPr/>
                <p14:nvPr/>
              </p14:nvContentPartPr>
              <p14:xfrm>
                <a:off x="4945156" y="4206142"/>
                <a:ext cx="21960" cy="249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BD16834-6ABC-F929-D74F-C00A28A1C5C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36516" y="4197502"/>
                  <a:ext cx="39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14:cNvPr>
                <p14:cNvContentPartPr/>
                <p14:nvPr/>
              </p14:nvContentPartPr>
              <p14:xfrm>
                <a:off x="5044156" y="4244662"/>
                <a:ext cx="107640" cy="169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E3EC6B-DBD6-C49E-6EB7-76011B5BD4F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5156" y="4235662"/>
                  <a:ext cx="125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14:cNvPr>
                <p14:cNvContentPartPr/>
                <p14:nvPr/>
              </p14:nvContentPartPr>
              <p14:xfrm>
                <a:off x="5069716" y="4269142"/>
                <a:ext cx="120240" cy="136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24E159-A6ED-23FE-324C-44EEBA49227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60716" y="4260142"/>
                  <a:ext cx="137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14:cNvPr>
                <p14:cNvContentPartPr/>
                <p14:nvPr/>
              </p14:nvContentPartPr>
              <p14:xfrm>
                <a:off x="5034796" y="4181302"/>
                <a:ext cx="190080" cy="33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F11F96-8155-EE31-9785-67EC8BAC2D1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26156" y="4172662"/>
                  <a:ext cx="20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14:cNvPr>
                <p14:cNvContentPartPr/>
                <p14:nvPr/>
              </p14:nvContentPartPr>
              <p14:xfrm>
                <a:off x="5264476" y="4169422"/>
                <a:ext cx="82080" cy="329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032247-AD54-9DAB-AFBA-61FDF8E476E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55836" y="4160782"/>
                  <a:ext cx="9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14:cNvPr>
                <p14:cNvContentPartPr/>
                <p14:nvPr/>
              </p14:nvContentPartPr>
              <p14:xfrm>
                <a:off x="5471476" y="4341502"/>
                <a:ext cx="10800" cy="6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6C7D27-F2BC-F1D3-F61B-E3E4A0AA14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62836" y="4332502"/>
                  <a:ext cx="2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14:cNvPr>
                <p14:cNvContentPartPr/>
                <p14:nvPr/>
              </p14:nvContentPartPr>
              <p14:xfrm>
                <a:off x="5570476" y="4214062"/>
                <a:ext cx="28080" cy="191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7AD7CB-9234-02E9-52FA-13DA689885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61836" y="4205062"/>
                  <a:ext cx="4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14:cNvPr>
                <p14:cNvContentPartPr/>
                <p14:nvPr/>
              </p14:nvContentPartPr>
              <p14:xfrm>
                <a:off x="5490196" y="4167982"/>
                <a:ext cx="203400" cy="137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D50CD2B-6D39-4ECA-563F-FB62D530ADB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81196" y="4159342"/>
                  <a:ext cx="22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14:cNvPr>
                <p14:cNvContentPartPr/>
                <p14:nvPr/>
              </p14:nvContentPartPr>
              <p14:xfrm>
                <a:off x="5722396" y="4201102"/>
                <a:ext cx="149400" cy="216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3568007-CB6B-5780-7034-FFC569D1D24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13396" y="4192462"/>
                  <a:ext cx="167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14:cNvPr>
                <p14:cNvContentPartPr/>
                <p14:nvPr/>
              </p14:nvContentPartPr>
              <p14:xfrm>
                <a:off x="5902036" y="4201462"/>
                <a:ext cx="92880" cy="189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0442D8-80F1-0746-162B-F9D4A02E51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93396" y="4192822"/>
                  <a:ext cx="11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14:cNvPr>
                <p14:cNvContentPartPr/>
                <p14:nvPr/>
              </p14:nvContentPartPr>
              <p14:xfrm>
                <a:off x="5907436" y="4303342"/>
                <a:ext cx="94680" cy="19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FCE3482-38DB-49EA-9299-85BC27BC8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98796" y="4294342"/>
                  <a:ext cx="112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14:cNvPr>
                <p14:cNvContentPartPr/>
                <p14:nvPr/>
              </p14:nvContentPartPr>
              <p14:xfrm>
                <a:off x="5907436" y="4156822"/>
                <a:ext cx="128880" cy="14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0820A0C-B41E-1F88-3207-FBF60ACB3E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8796" y="4147822"/>
                  <a:ext cx="14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14:cNvPr>
                <p14:cNvContentPartPr/>
                <p14:nvPr/>
              </p14:nvContentPartPr>
              <p14:xfrm>
                <a:off x="5990596" y="4146742"/>
                <a:ext cx="131040" cy="309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C34A37D-5443-F8E3-57C9-4EAA97AC1D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81596" y="4138102"/>
                  <a:ext cx="148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14:cNvPr>
                <p14:cNvContentPartPr/>
                <p14:nvPr/>
              </p14:nvContentPartPr>
              <p14:xfrm>
                <a:off x="2114836" y="3983662"/>
                <a:ext cx="2452320" cy="295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8E47CF-FF64-1A53-E95B-90702054F9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06196" y="3975022"/>
                  <a:ext cx="2469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14:cNvPr>
                <p14:cNvContentPartPr/>
                <p14:nvPr/>
              </p14:nvContentPartPr>
              <p14:xfrm>
                <a:off x="4560316" y="3937582"/>
                <a:ext cx="967680" cy="18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8E2F0E-3600-9588-91E4-5819BEBF638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51316" y="3928942"/>
                  <a:ext cx="985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14:cNvPr>
                <p14:cNvContentPartPr/>
                <p14:nvPr/>
              </p14:nvContentPartPr>
              <p14:xfrm>
                <a:off x="4625836" y="3363742"/>
                <a:ext cx="930960" cy="568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A65F50-4BE7-0B89-22F2-4354B1A5BD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16836" y="3355102"/>
                  <a:ext cx="9486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14:cNvPr>
                <p14:cNvContentPartPr/>
                <p14:nvPr/>
              </p14:nvContentPartPr>
              <p14:xfrm>
                <a:off x="5858836" y="3230542"/>
                <a:ext cx="30960" cy="132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A181C4-453C-D8C6-733E-2B38ADE5AEC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50196" y="3221542"/>
                  <a:ext cx="4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14:cNvPr>
                <p14:cNvContentPartPr/>
                <p14:nvPr/>
              </p14:nvContentPartPr>
              <p14:xfrm>
                <a:off x="5732116" y="3183742"/>
                <a:ext cx="197280" cy="178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9E91911-E30B-E69F-82BC-A0E9D2798B9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23116" y="3175102"/>
                  <a:ext cx="214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14:cNvPr>
                <p14:cNvContentPartPr/>
                <p14:nvPr/>
              </p14:nvContentPartPr>
              <p14:xfrm>
                <a:off x="5976556" y="3267982"/>
                <a:ext cx="105120" cy="88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2418CE3-7AA9-0BB4-31F0-1B73CB7CCE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67916" y="3259342"/>
                  <a:ext cx="122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14:cNvPr>
                <p14:cNvContentPartPr/>
                <p14:nvPr/>
              </p14:nvContentPartPr>
              <p14:xfrm>
                <a:off x="6057556" y="3150262"/>
                <a:ext cx="311040" cy="2944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48C908-2178-A6C0-DE1E-9E4339BA08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48916" y="3141262"/>
                  <a:ext cx="3286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14:cNvPr>
                <p14:cNvContentPartPr/>
                <p14:nvPr/>
              </p14:nvContentPartPr>
              <p14:xfrm>
                <a:off x="6400276" y="3142342"/>
                <a:ext cx="116640" cy="200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D5B85B9-8B3E-F749-737C-C7F3558A40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91636" y="3133342"/>
                  <a:ext cx="134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14:cNvPr>
                <p14:cNvContentPartPr/>
                <p14:nvPr/>
              </p14:nvContentPartPr>
              <p14:xfrm>
                <a:off x="6555436" y="3191302"/>
                <a:ext cx="10080" cy="40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5D1290-8977-5BC2-1D57-CF93ADFAE5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46796" y="3182302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14:cNvPr>
                <p14:cNvContentPartPr/>
                <p14:nvPr/>
              </p14:nvContentPartPr>
              <p14:xfrm>
                <a:off x="6550036" y="3264022"/>
                <a:ext cx="198360" cy="51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548EE2E-7653-1A44-30DE-4A72EBAEA3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1396" y="3255382"/>
                  <a:ext cx="21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14:cNvPr>
                <p14:cNvContentPartPr/>
                <p14:nvPr/>
              </p14:nvContentPartPr>
              <p14:xfrm>
                <a:off x="6240796" y="3084022"/>
                <a:ext cx="62280" cy="11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5C736B3-7AC0-2133-8F0C-938FA61994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32156" y="3075022"/>
                  <a:ext cx="7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14:cNvPr>
                <p14:cNvContentPartPr/>
                <p14:nvPr/>
              </p14:nvContentPartPr>
              <p14:xfrm>
                <a:off x="6941716" y="3181582"/>
                <a:ext cx="299520" cy="1364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DC491AE-969B-30BA-569D-ECD13EA7C1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33076" y="3172942"/>
                  <a:ext cx="317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14:cNvPr>
                <p14:cNvContentPartPr/>
                <p14:nvPr/>
              </p14:nvContentPartPr>
              <p14:xfrm>
                <a:off x="7351396" y="3096982"/>
                <a:ext cx="104400" cy="228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677477F-9C65-E5FD-71F3-3D3B37F0C2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42756" y="3087982"/>
                  <a:ext cx="1220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14:cNvPr>
                <p14:cNvContentPartPr/>
                <p14:nvPr/>
              </p14:nvContentPartPr>
              <p14:xfrm>
                <a:off x="7454716" y="3198862"/>
                <a:ext cx="116280" cy="99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07E18FD-6ED1-41DD-ECD4-C3B70038A04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46076" y="3190222"/>
                  <a:ext cx="13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14:cNvPr>
                <p14:cNvContentPartPr/>
                <p14:nvPr/>
              </p14:nvContentPartPr>
              <p14:xfrm>
                <a:off x="7628956" y="3052342"/>
                <a:ext cx="541440" cy="2145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594AF15-EA13-A4CC-659F-D860D963EF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20316" y="3043702"/>
                  <a:ext cx="559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14:cNvPr>
                <p14:cNvContentPartPr/>
                <p14:nvPr/>
              </p14:nvContentPartPr>
              <p14:xfrm>
                <a:off x="8399356" y="3061342"/>
                <a:ext cx="267120" cy="184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178D3A1-9FCD-410B-36AE-F24FBAF7B84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90716" y="3052702"/>
                  <a:ext cx="284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14:cNvPr>
                <p14:cNvContentPartPr/>
                <p14:nvPr/>
              </p14:nvContentPartPr>
              <p14:xfrm>
                <a:off x="8669716" y="3145582"/>
                <a:ext cx="138960" cy="97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5AADC7C-E1CD-1F07-47F9-DBE178EEEC7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61076" y="3136942"/>
                  <a:ext cx="156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14:cNvPr>
                <p14:cNvContentPartPr/>
                <p14:nvPr/>
              </p14:nvContentPartPr>
              <p14:xfrm>
                <a:off x="8861236" y="3047662"/>
                <a:ext cx="236520" cy="178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6CACB0-F4E9-2AB9-586F-D6D4DFB101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52596" y="3039022"/>
                  <a:ext cx="254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14:cNvPr>
                <p14:cNvContentPartPr/>
                <p14:nvPr/>
              </p14:nvContentPartPr>
              <p14:xfrm>
                <a:off x="9078316" y="3116422"/>
                <a:ext cx="98280" cy="1274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F45E0CE-9200-67A7-C93B-B925B22C954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69316" y="3107782"/>
                  <a:ext cx="115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14:cNvPr>
                <p14:cNvContentPartPr/>
                <p14:nvPr/>
              </p14:nvContentPartPr>
              <p14:xfrm>
                <a:off x="9204676" y="3024262"/>
                <a:ext cx="187920" cy="209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B119E44-0231-28F1-748A-D8BD6E5BC7E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96036" y="3015622"/>
                  <a:ext cx="2055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14:cNvPr>
                <p14:cNvContentPartPr/>
                <p14:nvPr/>
              </p14:nvContentPartPr>
              <p14:xfrm>
                <a:off x="9446596" y="3096262"/>
                <a:ext cx="277560" cy="145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B5A9E17-CCEF-0308-08E6-801478C68C5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37956" y="3087622"/>
                  <a:ext cx="29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14:cNvPr>
                <p14:cNvContentPartPr/>
                <p14:nvPr/>
              </p14:nvContentPartPr>
              <p14:xfrm>
                <a:off x="9791836" y="3017782"/>
                <a:ext cx="26280" cy="15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6208D1-20D1-2160-52EA-D6C757D6B2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2836" y="3009142"/>
                  <a:ext cx="4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14:cNvPr>
                <p14:cNvContentPartPr/>
                <p14:nvPr/>
              </p14:nvContentPartPr>
              <p14:xfrm>
                <a:off x="9824596" y="2995102"/>
                <a:ext cx="194400" cy="204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D09C86-C0D2-7591-EE3A-816509C2003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15596" y="2986462"/>
                  <a:ext cx="212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14:cNvPr>
                <p14:cNvContentPartPr/>
                <p14:nvPr/>
              </p14:nvContentPartPr>
              <p14:xfrm>
                <a:off x="10035196" y="2944342"/>
                <a:ext cx="161280" cy="246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DD437C-5548-3C88-6BDC-6FF539ADED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6556" y="2935702"/>
                  <a:ext cx="178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14:cNvPr>
                <p14:cNvContentPartPr/>
                <p14:nvPr/>
              </p14:nvContentPartPr>
              <p14:xfrm>
                <a:off x="10232116" y="2965222"/>
                <a:ext cx="128880" cy="186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F978EE9-4C22-86B8-9222-B0CF1DB326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23116" y="2956582"/>
                  <a:ext cx="146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14:cNvPr>
                <p14:cNvContentPartPr/>
                <p14:nvPr/>
              </p14:nvContentPartPr>
              <p14:xfrm>
                <a:off x="10305916" y="3097342"/>
                <a:ext cx="28800" cy="81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D30FAE4-B41C-3734-1EBD-9FAB7F3E99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96916" y="3088702"/>
                  <a:ext cx="46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14:cNvPr>
                <p14:cNvContentPartPr/>
                <p14:nvPr/>
              </p14:nvContentPartPr>
              <p14:xfrm>
                <a:off x="10381876" y="3046222"/>
                <a:ext cx="257760" cy="13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8DE86C-D930-BA89-DFB9-832833436C8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2876" y="3037222"/>
                  <a:ext cx="275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14:cNvPr>
                <p14:cNvContentPartPr/>
                <p14:nvPr/>
              </p14:nvContentPartPr>
              <p14:xfrm>
                <a:off x="10652956" y="2851822"/>
                <a:ext cx="122400" cy="295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4AB7052-387B-EAE6-4667-6DBA754682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44316" y="2842822"/>
                  <a:ext cx="140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14:cNvPr>
                <p14:cNvContentPartPr/>
                <p14:nvPr/>
              </p14:nvContentPartPr>
              <p14:xfrm>
                <a:off x="5983396" y="3576862"/>
                <a:ext cx="18000" cy="125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7F7DB7-F663-64DD-32C4-7316ACCE1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74396" y="3567862"/>
                  <a:ext cx="3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14:cNvPr>
                <p14:cNvContentPartPr/>
                <p14:nvPr/>
              </p14:nvContentPartPr>
              <p14:xfrm>
                <a:off x="5974756" y="3555622"/>
                <a:ext cx="150480" cy="62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5620C1B-CC7A-13C2-14B3-5C55E6D0E7D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65756" y="3546622"/>
                  <a:ext cx="16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14:cNvPr>
                <p14:cNvContentPartPr/>
                <p14:nvPr/>
              </p14:nvContentPartPr>
              <p14:xfrm>
                <a:off x="5986996" y="3524662"/>
                <a:ext cx="228960" cy="181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073871D-30DF-708D-4767-71EDD74053B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77996" y="3515662"/>
                  <a:ext cx="24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14:cNvPr>
                <p14:cNvContentPartPr/>
                <p14:nvPr/>
              </p14:nvContentPartPr>
              <p14:xfrm>
                <a:off x="6234676" y="3604222"/>
                <a:ext cx="344880" cy="100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2099B47-6FD4-55B8-7CFF-3209658A41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26036" y="3595222"/>
                  <a:ext cx="362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14:cNvPr>
                <p14:cNvContentPartPr/>
                <p14:nvPr/>
              </p14:nvContentPartPr>
              <p14:xfrm>
                <a:off x="6620596" y="3618622"/>
                <a:ext cx="218520" cy="88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CC480CE-F49C-FFC4-F2C2-202E6D940E1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11596" y="3609982"/>
                  <a:ext cx="23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14:cNvPr>
                <p14:cNvContentPartPr/>
                <p14:nvPr/>
              </p14:nvContentPartPr>
              <p14:xfrm>
                <a:off x="6865036" y="3517822"/>
                <a:ext cx="212400" cy="178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53C1F2-2C01-4E55-47C3-6473DD1C2D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56396" y="3508822"/>
                  <a:ext cx="23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14:cNvPr>
                <p14:cNvContentPartPr/>
                <p14:nvPr/>
              </p14:nvContentPartPr>
              <p14:xfrm>
                <a:off x="7129636" y="3571822"/>
                <a:ext cx="204120" cy="105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89C82DB-7394-1FA5-DC6D-743E8E2621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120636" y="3563182"/>
                  <a:ext cx="221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14:cNvPr>
                <p14:cNvContentPartPr/>
                <p14:nvPr/>
              </p14:nvContentPartPr>
              <p14:xfrm>
                <a:off x="7403236" y="3562822"/>
                <a:ext cx="170640" cy="997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80EC037-5C10-1A55-718C-23864E4B232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94596" y="3553822"/>
                  <a:ext cx="188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14:cNvPr>
                <p14:cNvContentPartPr/>
                <p14:nvPr/>
              </p14:nvContentPartPr>
              <p14:xfrm>
                <a:off x="7602676" y="3502342"/>
                <a:ext cx="25200" cy="507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3470BC8-4332-33F6-7A30-EC6160D4971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93676" y="3493702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14:cNvPr>
                <p14:cNvContentPartPr/>
                <p14:nvPr/>
              </p14:nvContentPartPr>
              <p14:xfrm>
                <a:off x="7609876" y="3543742"/>
                <a:ext cx="351360" cy="235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C4FD7CC-D67E-F5D7-2CF7-CC7F31DD9E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00876" y="3534742"/>
                  <a:ext cx="369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14:cNvPr>
                <p14:cNvContentPartPr/>
                <p14:nvPr/>
              </p14:nvContentPartPr>
              <p14:xfrm>
                <a:off x="7987876" y="3500182"/>
                <a:ext cx="5400" cy="12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561D41C-6E7C-7EF9-B741-C2EF8721E6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79236" y="3491542"/>
                  <a:ext cx="2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14:cNvPr>
                <p14:cNvContentPartPr/>
                <p14:nvPr/>
              </p14:nvContentPartPr>
              <p14:xfrm>
                <a:off x="8014876" y="3544102"/>
                <a:ext cx="74880" cy="108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2B85139-D2A0-4076-D507-659542AE13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6236" y="3535462"/>
                  <a:ext cx="92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14:cNvPr>
                <p14:cNvContentPartPr/>
                <p14:nvPr/>
              </p14:nvContentPartPr>
              <p14:xfrm>
                <a:off x="8126836" y="3550582"/>
                <a:ext cx="78120" cy="1054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B25283-3894-E821-988D-383D24C8E8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17836" y="3541582"/>
                  <a:ext cx="95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14:cNvPr>
                <p14:cNvContentPartPr/>
                <p14:nvPr/>
              </p14:nvContentPartPr>
              <p14:xfrm>
                <a:off x="8275156" y="3545902"/>
                <a:ext cx="84960" cy="972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432CDF-25B0-01A4-C9F6-58671FFFC68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66516" y="3536902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14:cNvPr>
                <p14:cNvContentPartPr/>
                <p14:nvPr/>
              </p14:nvContentPartPr>
              <p14:xfrm>
                <a:off x="8513836" y="3535462"/>
                <a:ext cx="120240" cy="117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DB5A65A-C4BF-FC7D-4890-9156A2EB48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05196" y="3526462"/>
                  <a:ext cx="137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14:cNvPr>
                <p14:cNvContentPartPr/>
                <p14:nvPr/>
              </p14:nvContentPartPr>
              <p14:xfrm>
                <a:off x="8678356" y="3521422"/>
                <a:ext cx="240120" cy="110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20D1DFB-EE8A-42EA-6D83-17BB5243EA8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69356" y="3512782"/>
                  <a:ext cx="257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14:cNvPr>
                <p14:cNvContentPartPr/>
                <p14:nvPr/>
              </p14:nvContentPartPr>
              <p14:xfrm>
                <a:off x="8908036" y="3455542"/>
                <a:ext cx="8640" cy="5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F92B234-E367-6554-C9BE-6A78EB45449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99036" y="3446542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14:cNvPr>
                <p14:cNvContentPartPr/>
                <p14:nvPr/>
              </p14:nvContentPartPr>
              <p14:xfrm>
                <a:off x="8978236" y="3469942"/>
                <a:ext cx="163080" cy="173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652795-1561-42B0-52BA-A54E403B00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969596" y="3461302"/>
                  <a:ext cx="180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14:cNvPr>
                <p14:cNvContentPartPr/>
                <p14:nvPr/>
              </p14:nvContentPartPr>
              <p14:xfrm>
                <a:off x="9330316" y="3452302"/>
                <a:ext cx="142920" cy="193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F2F60-359E-4380-6E12-FB2E7A21C7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21316" y="3443662"/>
                  <a:ext cx="160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14:cNvPr>
                <p14:cNvContentPartPr/>
                <p14:nvPr/>
              </p14:nvContentPartPr>
              <p14:xfrm>
                <a:off x="9371356" y="3541582"/>
                <a:ext cx="99000" cy="7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B8B4013-7713-1FAC-C6F4-5414D29A57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62356" y="3532942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14:cNvPr>
                <p14:cNvContentPartPr/>
                <p14:nvPr/>
              </p14:nvContentPartPr>
              <p14:xfrm>
                <a:off x="9665476" y="3498382"/>
                <a:ext cx="299880" cy="1422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434DA1C-4F12-78B3-537E-33C7042FB14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56836" y="3489382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14:cNvPr>
                <p14:cNvContentPartPr/>
                <p14:nvPr/>
              </p14:nvContentPartPr>
              <p14:xfrm>
                <a:off x="10002076" y="3418102"/>
                <a:ext cx="146880" cy="158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7D6CC1D-A4F9-4340-C6B7-89832B38CB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993076" y="3409462"/>
                  <a:ext cx="164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14:cNvPr>
                <p14:cNvContentPartPr/>
                <p14:nvPr/>
              </p14:nvContentPartPr>
              <p14:xfrm>
                <a:off x="10371796" y="3396142"/>
                <a:ext cx="164880" cy="200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EECFC79-ABC3-B505-8A96-8A54BC7CD25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63156" y="3387502"/>
                  <a:ext cx="18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14:cNvPr>
                <p14:cNvContentPartPr/>
                <p14:nvPr/>
              </p14:nvContentPartPr>
              <p14:xfrm>
                <a:off x="10414636" y="3494782"/>
                <a:ext cx="141840" cy="9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E5A911-4F0E-2F93-ACC7-4F761AFA43D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05636" y="3485782"/>
                  <a:ext cx="15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14:cNvPr>
                <p14:cNvContentPartPr/>
                <p14:nvPr/>
              </p14:nvContentPartPr>
              <p14:xfrm>
                <a:off x="10409956" y="3302182"/>
                <a:ext cx="228600" cy="50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E2793B0-59FA-44B7-8D57-6C90234F94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01316" y="3293542"/>
                  <a:ext cx="246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14:cNvPr>
                <p14:cNvContentPartPr/>
                <p14:nvPr/>
              </p14:nvContentPartPr>
              <p14:xfrm>
                <a:off x="386116" y="4812382"/>
                <a:ext cx="155160" cy="2703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885999-8F74-1354-3582-83120C3D84A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7116" y="4803742"/>
                  <a:ext cx="172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14:cNvPr>
                <p14:cNvContentPartPr/>
                <p14:nvPr/>
              </p14:nvContentPartPr>
              <p14:xfrm>
                <a:off x="645316" y="4884742"/>
                <a:ext cx="96480" cy="1522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F29F45C-4B0B-FF33-78D8-FDAAD2F28A2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36316" y="4876102"/>
                  <a:ext cx="11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14:cNvPr>
                <p14:cNvContentPartPr/>
                <p14:nvPr/>
              </p14:nvContentPartPr>
              <p14:xfrm>
                <a:off x="780316" y="4785382"/>
                <a:ext cx="219240" cy="329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477C2E-8FA7-904F-6FC3-A11288111B5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1316" y="4776382"/>
                  <a:ext cx="236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14:cNvPr>
                <p14:cNvContentPartPr/>
                <p14:nvPr/>
              </p14:nvContentPartPr>
              <p14:xfrm>
                <a:off x="1032316" y="4896622"/>
                <a:ext cx="123480" cy="88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D9C524-1CBD-CCD4-4CF9-565C1B97A59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3676" y="4887622"/>
                  <a:ext cx="141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14:cNvPr>
                <p14:cNvContentPartPr/>
                <p14:nvPr/>
              </p14:nvContentPartPr>
              <p14:xfrm>
                <a:off x="1165516" y="4813462"/>
                <a:ext cx="219960" cy="314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654545F-B2C7-F0A1-4702-D2B47C0194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56516" y="4804822"/>
                  <a:ext cx="237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14:cNvPr>
                <p14:cNvContentPartPr/>
                <p14:nvPr/>
              </p14:nvContentPartPr>
              <p14:xfrm>
                <a:off x="1499956" y="4885822"/>
                <a:ext cx="9000" cy="102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ABF350A-6777-0315-0246-4D4783EAD24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491316" y="4876822"/>
                  <a:ext cx="2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14:cNvPr>
                <p14:cNvContentPartPr/>
                <p14:nvPr/>
              </p14:nvContentPartPr>
              <p14:xfrm>
                <a:off x="1976236" y="4801582"/>
                <a:ext cx="48600" cy="191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531C21F-345C-010C-DD26-6CBB10CDF5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967236" y="4792942"/>
                  <a:ext cx="66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14:cNvPr>
                <p14:cNvContentPartPr/>
                <p14:nvPr/>
              </p14:nvContentPartPr>
              <p14:xfrm>
                <a:off x="1866076" y="4754782"/>
                <a:ext cx="249120" cy="116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7C5B8B3-A435-F0AF-4FE5-9BB93659D8D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57436" y="4745782"/>
                  <a:ext cx="266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14:cNvPr>
                <p14:cNvContentPartPr/>
                <p14:nvPr/>
              </p14:nvContentPartPr>
              <p14:xfrm>
                <a:off x="2168476" y="4680622"/>
                <a:ext cx="149040" cy="353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866E370-5538-10FD-3335-4DD389A254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59836" y="4671622"/>
                  <a:ext cx="166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14:cNvPr>
                <p14:cNvContentPartPr/>
                <p14:nvPr/>
              </p14:nvContentPartPr>
              <p14:xfrm>
                <a:off x="2361796" y="4801582"/>
                <a:ext cx="34560" cy="135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144A611-FD1B-7678-E032-7F9C3E37B6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52796" y="4792942"/>
                  <a:ext cx="5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14:cNvPr>
                <p14:cNvContentPartPr/>
                <p14:nvPr/>
              </p14:nvContentPartPr>
              <p14:xfrm>
                <a:off x="2317156" y="4745422"/>
                <a:ext cx="151560" cy="112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D4EDA90-7B8C-9D85-9265-6E524CF4CEC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308516" y="4736422"/>
                  <a:ext cx="169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14:cNvPr>
                <p14:cNvContentPartPr/>
                <p14:nvPr/>
              </p14:nvContentPartPr>
              <p14:xfrm>
                <a:off x="2450716" y="4741822"/>
                <a:ext cx="290880" cy="181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4244837-D95D-4993-8A6D-21F799E510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42076" y="4733182"/>
                  <a:ext cx="308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14:cNvPr>
                <p14:cNvContentPartPr/>
                <p14:nvPr/>
              </p14:nvContentPartPr>
              <p14:xfrm>
                <a:off x="2770756" y="4734982"/>
                <a:ext cx="245160" cy="1634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D43C467-6FB1-DDDE-49C5-BF17467976B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62116" y="4726342"/>
                  <a:ext cx="262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14:cNvPr>
                <p14:cNvContentPartPr/>
                <p14:nvPr/>
              </p14:nvContentPartPr>
              <p14:xfrm>
                <a:off x="2871556" y="4718422"/>
                <a:ext cx="18000" cy="10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48774B0-716C-9FFD-6822-AB8DBBCFE1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2556" y="4709782"/>
                  <a:ext cx="35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14:cNvPr>
                <p14:cNvContentPartPr/>
                <p14:nvPr/>
              </p14:nvContentPartPr>
              <p14:xfrm>
                <a:off x="3183676" y="4782142"/>
                <a:ext cx="40680" cy="123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4668F22-54A7-924C-F62F-F7C9244040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74676" y="4773142"/>
                  <a:ext cx="58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14:cNvPr>
                <p14:cNvContentPartPr/>
                <p14:nvPr/>
              </p14:nvContentPartPr>
              <p14:xfrm>
                <a:off x="3254956" y="4819222"/>
                <a:ext cx="73080" cy="82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4E8E57C-2A0C-14A6-23D1-66C3C867C85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46316" y="4810222"/>
                  <a:ext cx="9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14:cNvPr>
                <p14:cNvContentPartPr/>
                <p14:nvPr/>
              </p14:nvContentPartPr>
              <p14:xfrm>
                <a:off x="3355396" y="4735702"/>
                <a:ext cx="98640" cy="141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74BF63-C84F-C885-248B-02EACAF752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46756" y="4727062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14:cNvPr>
                <p14:cNvContentPartPr/>
                <p14:nvPr/>
              </p14:nvContentPartPr>
              <p14:xfrm>
                <a:off x="3607036" y="4717342"/>
                <a:ext cx="115920" cy="150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B67209B-88E2-E17B-DE6E-E93F6F3963E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8396" y="4708342"/>
                  <a:ext cx="133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14:cNvPr>
                <p14:cNvContentPartPr/>
                <p14:nvPr/>
              </p14:nvContentPartPr>
              <p14:xfrm>
                <a:off x="3667156" y="4837222"/>
                <a:ext cx="37080" cy="30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993146-8092-CC51-F11E-3EC613CDB7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658156" y="4828222"/>
                  <a:ext cx="54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14:cNvPr>
                <p14:cNvContentPartPr/>
                <p14:nvPr/>
              </p14:nvContentPartPr>
              <p14:xfrm>
                <a:off x="3756436" y="4781782"/>
                <a:ext cx="104760" cy="82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ABE7640-EC44-6AB0-3113-ECC4910E6F1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747436" y="4773142"/>
                  <a:ext cx="122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14:cNvPr>
                <p14:cNvContentPartPr/>
                <p14:nvPr/>
              </p14:nvContentPartPr>
              <p14:xfrm>
                <a:off x="3902596" y="4764502"/>
                <a:ext cx="262080" cy="92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E5947D8-CFB4-D101-ED46-9EEE540E6A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93956" y="4755502"/>
                  <a:ext cx="279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14:cNvPr>
                <p14:cNvContentPartPr/>
                <p14:nvPr/>
              </p14:nvContentPartPr>
              <p14:xfrm>
                <a:off x="4253236" y="4682782"/>
                <a:ext cx="161640" cy="173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79CD82F-12E1-5838-251A-4E9C6C8DAFD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4236" y="4673782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14:cNvPr>
                <p14:cNvContentPartPr/>
                <p14:nvPr/>
              </p14:nvContentPartPr>
              <p14:xfrm>
                <a:off x="4341436" y="4656142"/>
                <a:ext cx="191880" cy="230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8ED8543-BBFF-01FD-5674-455186EBC0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32796" y="4647142"/>
                  <a:ext cx="209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14:cNvPr>
                <p14:cNvContentPartPr/>
                <p14:nvPr/>
              </p14:nvContentPartPr>
              <p14:xfrm>
                <a:off x="4662196" y="4772062"/>
                <a:ext cx="105480" cy="203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D3CA29D-6E72-79E4-43C8-BBC94B8023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53556" y="4763422"/>
                  <a:ext cx="123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14:cNvPr>
                <p14:cNvContentPartPr/>
                <p14:nvPr/>
              </p14:nvContentPartPr>
              <p14:xfrm>
                <a:off x="4811596" y="4792582"/>
                <a:ext cx="86400" cy="597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A409979-DF6F-BBC4-DB5B-44A6B0D723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02956" y="4783942"/>
                  <a:ext cx="10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14:cNvPr>
                <p14:cNvContentPartPr/>
                <p14:nvPr/>
              </p14:nvContentPartPr>
              <p14:xfrm>
                <a:off x="4949476" y="4712302"/>
                <a:ext cx="95040" cy="130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0209F01-51F9-6FA3-71C0-850E4AD2F40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40836" y="4703662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14:cNvPr>
                <p14:cNvContentPartPr/>
                <p14:nvPr/>
              </p14:nvContentPartPr>
              <p14:xfrm>
                <a:off x="5088076" y="4718422"/>
                <a:ext cx="26640" cy="1202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EF0ECD7-B6CC-6EE6-16AD-CCE92D4A7E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79436" y="4709782"/>
                  <a:ext cx="44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14:cNvPr>
                <p14:cNvContentPartPr/>
                <p14:nvPr/>
              </p14:nvContentPartPr>
              <p14:xfrm>
                <a:off x="5212996" y="4657942"/>
                <a:ext cx="335160" cy="190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FF13FDC-77B8-802E-1F49-0F26848935A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03996" y="4648942"/>
                  <a:ext cx="352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14:cNvPr>
                <p14:cNvContentPartPr/>
                <p14:nvPr/>
              </p14:nvContentPartPr>
              <p14:xfrm>
                <a:off x="5565796" y="4684582"/>
                <a:ext cx="119880" cy="131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E07F70B-D467-3205-05DF-35D34714408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557156" y="4675582"/>
                  <a:ext cx="137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14:cNvPr>
                <p14:cNvContentPartPr/>
                <p14:nvPr/>
              </p14:nvContentPartPr>
              <p14:xfrm>
                <a:off x="5139196" y="4587382"/>
                <a:ext cx="306000" cy="36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286E3F-3EBD-FE5A-45EE-91B4DD8D8AE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130556" y="4578742"/>
                  <a:ext cx="323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14:cNvPr>
                <p14:cNvContentPartPr/>
                <p14:nvPr/>
              </p14:nvContentPartPr>
              <p14:xfrm>
                <a:off x="5989516" y="4660822"/>
                <a:ext cx="15480" cy="1576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4C9F253-3846-431B-134C-2EBD398AD4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0876" y="4651822"/>
                  <a:ext cx="33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14:cNvPr>
                <p14:cNvContentPartPr/>
                <p14:nvPr/>
              </p14:nvContentPartPr>
              <p14:xfrm>
                <a:off x="5927596" y="4604662"/>
                <a:ext cx="144360" cy="16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D09B87E-3789-0236-C2BA-BABE852BB01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18956" y="4595662"/>
                  <a:ext cx="16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14:cNvPr>
                <p14:cNvContentPartPr/>
                <p14:nvPr/>
              </p14:nvContentPartPr>
              <p14:xfrm>
                <a:off x="6084916" y="4669102"/>
                <a:ext cx="144720" cy="127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6C5D34C-4F44-64FA-DB48-361097A6703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76276" y="4660102"/>
                  <a:ext cx="16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14:cNvPr>
                <p14:cNvContentPartPr/>
                <p14:nvPr/>
              </p14:nvContentPartPr>
              <p14:xfrm>
                <a:off x="6165556" y="4643542"/>
                <a:ext cx="105480" cy="152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CF7316C-173B-3392-5990-A4874720C09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156556" y="4634902"/>
                  <a:ext cx="123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14:cNvPr>
                <p14:cNvContentPartPr/>
                <p14:nvPr/>
              </p14:nvContentPartPr>
              <p14:xfrm>
                <a:off x="6285436" y="4586302"/>
                <a:ext cx="93240" cy="202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62149D3-69A6-63F8-82B9-5C9DD3A306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276436" y="4577662"/>
                  <a:ext cx="11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14:cNvPr>
                <p14:cNvContentPartPr/>
                <p14:nvPr/>
              </p14:nvContentPartPr>
              <p14:xfrm>
                <a:off x="6399916" y="4676662"/>
                <a:ext cx="177840" cy="943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1BC28A9-1A45-0AF2-C7A8-CD693DF96F9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390916" y="4668022"/>
                  <a:ext cx="19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14:cNvPr>
                <p14:cNvContentPartPr/>
                <p14:nvPr/>
              </p14:nvContentPartPr>
              <p14:xfrm>
                <a:off x="6579196" y="4660102"/>
                <a:ext cx="142920" cy="243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0E4215-254E-DB7A-53D4-D803EC9409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70556" y="4651462"/>
                  <a:ext cx="16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14:cNvPr>
                <p14:cNvContentPartPr/>
                <p14:nvPr/>
              </p14:nvContentPartPr>
              <p14:xfrm>
                <a:off x="6764956" y="4564342"/>
                <a:ext cx="90360" cy="206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8012D7-871B-BEE6-2129-3A12EAD9ACF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56316" y="4555342"/>
                  <a:ext cx="10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14:cNvPr>
                <p14:cNvContentPartPr/>
                <p14:nvPr/>
              </p14:nvContentPartPr>
              <p14:xfrm>
                <a:off x="6890236" y="4650382"/>
                <a:ext cx="160920" cy="122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EC8A9BE-283A-E525-521C-56FA3B88448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81596" y="4641742"/>
                  <a:ext cx="178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14:cNvPr>
                <p14:cNvContentPartPr/>
                <p14:nvPr/>
              </p14:nvContentPartPr>
              <p14:xfrm>
                <a:off x="7058716" y="4592062"/>
                <a:ext cx="50760" cy="482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CCBDF78-F250-045C-D765-480FEF19CE2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049716" y="4583422"/>
                  <a:ext cx="68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14:cNvPr>
                <p14:cNvContentPartPr/>
                <p14:nvPr/>
              </p14:nvContentPartPr>
              <p14:xfrm>
                <a:off x="7071676" y="4507462"/>
                <a:ext cx="240120" cy="3250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A16D54E-C521-B61D-D6E4-C630D4DAA9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62676" y="4498822"/>
                  <a:ext cx="257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14:cNvPr>
                <p14:cNvContentPartPr/>
                <p14:nvPr/>
              </p14:nvContentPartPr>
              <p14:xfrm>
                <a:off x="1604716" y="5307022"/>
                <a:ext cx="131040" cy="13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10CB12B-82FE-1C97-8D15-627A1548EE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96076" y="5298382"/>
                  <a:ext cx="148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14:cNvPr>
                <p14:cNvContentPartPr/>
                <p14:nvPr/>
              </p14:nvContentPartPr>
              <p14:xfrm>
                <a:off x="1598596" y="5337622"/>
                <a:ext cx="104040" cy="10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1925184-BC25-7ABE-B296-64BEDA5C004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589596" y="5328982"/>
                  <a:ext cx="12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14:cNvPr>
                <p14:cNvContentPartPr/>
                <p14:nvPr/>
              </p14:nvContentPartPr>
              <p14:xfrm>
                <a:off x="2018356" y="5216302"/>
                <a:ext cx="29880" cy="172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F56FC06-E29F-EB19-295F-BDD1623477C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09716" y="5207302"/>
                  <a:ext cx="47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14:cNvPr>
                <p14:cNvContentPartPr/>
                <p14:nvPr/>
              </p14:nvContentPartPr>
              <p14:xfrm>
                <a:off x="1915396" y="5151142"/>
                <a:ext cx="189720" cy="1360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2615051-AE79-4875-A4A3-D91B7F3B45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06396" y="5142502"/>
                  <a:ext cx="207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14:cNvPr>
                <p14:cNvContentPartPr/>
                <p14:nvPr/>
              </p14:nvContentPartPr>
              <p14:xfrm>
                <a:off x="2208796" y="5151142"/>
                <a:ext cx="136440" cy="252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8EB9808-CD96-EEE4-936D-71026FD5A97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99796" y="5142142"/>
                  <a:ext cx="154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14:cNvPr>
                <p14:cNvContentPartPr/>
                <p14:nvPr/>
              </p14:nvContentPartPr>
              <p14:xfrm>
                <a:off x="2431636" y="5165902"/>
                <a:ext cx="119880" cy="191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42A09E1-7500-5B2C-5F3E-5476AFDB91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22996" y="5156902"/>
                  <a:ext cx="137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14:cNvPr>
                <p14:cNvContentPartPr/>
                <p14:nvPr/>
              </p14:nvContentPartPr>
              <p14:xfrm>
                <a:off x="2541796" y="5157622"/>
                <a:ext cx="39240" cy="204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B55899E-A545-F67F-AA86-1FECD4B23FF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32796" y="5148982"/>
                  <a:ext cx="56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14:cNvPr>
                <p14:cNvContentPartPr/>
                <p14:nvPr/>
              </p14:nvContentPartPr>
              <p14:xfrm>
                <a:off x="2488516" y="5133862"/>
                <a:ext cx="276840" cy="23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FB608A0-CC03-E83B-B01E-7D9D40B0534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479876" y="5125222"/>
                  <a:ext cx="294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14:cNvPr>
                <p14:cNvContentPartPr/>
                <p14:nvPr/>
              </p14:nvContentPartPr>
              <p14:xfrm>
                <a:off x="2965876" y="5168782"/>
                <a:ext cx="16200" cy="142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989B02C-BDBC-D77A-586F-E1963E5372A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957236" y="5160142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14:cNvPr>
                <p14:cNvContentPartPr/>
                <p14:nvPr/>
              </p14:nvContentPartPr>
              <p14:xfrm>
                <a:off x="2872996" y="5119462"/>
                <a:ext cx="188280" cy="209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DE995DD-FE20-751E-2A59-F37ADED32AB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63996" y="5110462"/>
                  <a:ext cx="205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14:cNvPr>
                <p14:cNvContentPartPr/>
                <p14:nvPr/>
              </p14:nvContentPartPr>
              <p14:xfrm>
                <a:off x="3105556" y="5109742"/>
                <a:ext cx="92160" cy="304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BC0EE81-DFEB-D12F-B530-12BD9AF94CB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096916" y="5101102"/>
                  <a:ext cx="109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14:cNvPr>
                <p14:cNvContentPartPr/>
                <p14:nvPr/>
              </p14:nvContentPartPr>
              <p14:xfrm>
                <a:off x="3462316" y="5302342"/>
                <a:ext cx="184680" cy="7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170A1B4-7468-B64F-8338-8A6B3B3E084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53316" y="5293342"/>
                  <a:ext cx="20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14:cNvPr>
                <p14:cNvContentPartPr/>
                <p14:nvPr/>
              </p14:nvContentPartPr>
              <p14:xfrm>
                <a:off x="3484996" y="5350582"/>
                <a:ext cx="180360" cy="219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BFA7027-BE19-0D2F-6002-36B1A3CA2AC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75996" y="5341582"/>
                  <a:ext cx="198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14:cNvPr>
                <p14:cNvContentPartPr/>
                <p14:nvPr/>
              </p14:nvContentPartPr>
              <p14:xfrm>
                <a:off x="3294196" y="5012902"/>
                <a:ext cx="12240" cy="132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16BBB8C-0B2E-7DE4-2EF8-8AB31F911E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285196" y="5004262"/>
                  <a:ext cx="29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14:cNvPr>
                <p14:cNvContentPartPr/>
                <p14:nvPr/>
              </p14:nvContentPartPr>
              <p14:xfrm>
                <a:off x="3225796" y="4949182"/>
                <a:ext cx="144360" cy="237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C541BD4-24D5-35F5-9F40-9998D73539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217156" y="4940182"/>
                  <a:ext cx="162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14:cNvPr>
                <p14:cNvContentPartPr/>
                <p14:nvPr/>
              </p14:nvContentPartPr>
              <p14:xfrm>
                <a:off x="3382396" y="5067622"/>
                <a:ext cx="87120" cy="896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3A5502B-3DBF-B117-9342-8EB17F13247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73396" y="5058982"/>
                  <a:ext cx="104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14:cNvPr>
                <p14:cNvContentPartPr/>
                <p14:nvPr/>
              </p14:nvContentPartPr>
              <p14:xfrm>
                <a:off x="3498676" y="5032702"/>
                <a:ext cx="91080" cy="223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F4644A8-90AC-7A21-493E-70AEB36A0BF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489676" y="5023702"/>
                  <a:ext cx="108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14:cNvPr>
                <p14:cNvContentPartPr/>
                <p14:nvPr/>
              </p14:nvContentPartPr>
              <p14:xfrm>
                <a:off x="3625396" y="5030542"/>
                <a:ext cx="66240" cy="716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80477C6-582E-BB76-1948-6E3186B157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16396" y="5021902"/>
                  <a:ext cx="83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14:cNvPr>
                <p14:cNvContentPartPr/>
                <p14:nvPr/>
              </p14:nvContentPartPr>
              <p14:xfrm>
                <a:off x="3695956" y="4994182"/>
                <a:ext cx="79920" cy="141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104F290-DA94-CEEF-9466-33656987F46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7316" y="4985182"/>
                  <a:ext cx="9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14:cNvPr>
                <p14:cNvContentPartPr/>
                <p14:nvPr/>
              </p14:nvContentPartPr>
              <p14:xfrm>
                <a:off x="4036516" y="5125582"/>
                <a:ext cx="27000" cy="1677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B787675-3E5B-EB0F-CF3C-B9F22C4DEF8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027876" y="5116582"/>
                  <a:ext cx="44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14:cNvPr>
                <p14:cNvContentPartPr/>
                <p14:nvPr/>
              </p14:nvContentPartPr>
              <p14:xfrm>
                <a:off x="3944356" y="5079862"/>
                <a:ext cx="178560" cy="113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F3AF22D-A385-8277-0949-8FA407A16A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35356" y="5070862"/>
                  <a:ext cx="19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14:cNvPr>
                <p14:cNvContentPartPr/>
                <p14:nvPr/>
              </p14:nvContentPartPr>
              <p14:xfrm>
                <a:off x="4219036" y="5075182"/>
                <a:ext cx="74160" cy="202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716E8EF-2C1F-14C6-52FF-D10C2960DB1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10036" y="5066182"/>
                  <a:ext cx="91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14:cNvPr>
                <p14:cNvContentPartPr/>
                <p14:nvPr/>
              </p14:nvContentPartPr>
              <p14:xfrm>
                <a:off x="4402996" y="5103262"/>
                <a:ext cx="16200" cy="154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894CC5E-1011-782D-22D7-F0C253C922A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393996" y="5094262"/>
                  <a:ext cx="33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14:cNvPr>
                <p14:cNvContentPartPr/>
                <p14:nvPr/>
              </p14:nvContentPartPr>
              <p14:xfrm>
                <a:off x="4353316" y="5076982"/>
                <a:ext cx="140760" cy="2199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1B2CFDA-E0A3-349B-D5A6-80806B0EAB2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344316" y="5068342"/>
                  <a:ext cx="158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14:cNvPr>
                <p14:cNvContentPartPr/>
                <p14:nvPr/>
              </p14:nvContentPartPr>
              <p14:xfrm>
                <a:off x="4545916" y="5067982"/>
                <a:ext cx="26280" cy="224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3054B38-18BD-563B-BD6B-8705BB7C10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536916" y="5058982"/>
                  <a:ext cx="4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14:cNvPr>
                <p14:cNvContentPartPr/>
                <p14:nvPr/>
              </p14:nvContentPartPr>
              <p14:xfrm>
                <a:off x="4652116" y="5079502"/>
                <a:ext cx="93240" cy="146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37BFF20-7494-3FE6-3969-E2DBE495E4B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643476" y="5070862"/>
                  <a:ext cx="11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14:cNvPr>
                <p14:cNvContentPartPr/>
                <p14:nvPr/>
              </p14:nvContentPartPr>
              <p14:xfrm>
                <a:off x="4680916" y="5066182"/>
                <a:ext cx="105480" cy="151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266CAD6-5078-89B7-4FAB-10C7FD4A28B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672276" y="5057542"/>
                  <a:ext cx="123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14:cNvPr>
                <p14:cNvContentPartPr/>
                <p14:nvPr/>
              </p14:nvContentPartPr>
              <p14:xfrm>
                <a:off x="4783156" y="5029102"/>
                <a:ext cx="83160" cy="278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9D53A6F-A339-C9A3-F5CE-EE24B6464C8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4516" y="5020462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14:cNvPr>
                <p14:cNvContentPartPr/>
                <p14:nvPr/>
              </p14:nvContentPartPr>
              <p14:xfrm>
                <a:off x="5013916" y="5171302"/>
                <a:ext cx="31680" cy="39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D1DF9C-3890-5ACB-4585-83C46927C9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004916" y="5162302"/>
                  <a:ext cx="4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14:cNvPr>
                <p14:cNvContentPartPr/>
                <p14:nvPr/>
              </p14:nvContentPartPr>
              <p14:xfrm>
                <a:off x="5220196" y="5071222"/>
                <a:ext cx="55080" cy="181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05D8A70-E8FB-795E-3366-008E6176187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211556" y="5062582"/>
                  <a:ext cx="72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14:cNvPr>
                <p14:cNvContentPartPr/>
                <p14:nvPr/>
              </p14:nvContentPartPr>
              <p14:xfrm>
                <a:off x="5146756" y="5040622"/>
                <a:ext cx="175680" cy="118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F12BA2B-4951-BB33-CDE6-3CEE2EF2CF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138116" y="5031982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14:cNvPr>
                <p14:cNvContentPartPr/>
                <p14:nvPr/>
              </p14:nvContentPartPr>
              <p14:xfrm>
                <a:off x="5403436" y="5031262"/>
                <a:ext cx="124920" cy="1965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BA01CC3-48CB-4762-6DFA-2A377EAD599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94796" y="5022262"/>
                  <a:ext cx="142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14:cNvPr>
                <p14:cNvContentPartPr/>
                <p14:nvPr/>
              </p14:nvContentPartPr>
              <p14:xfrm>
                <a:off x="5530876" y="5013622"/>
                <a:ext cx="128880" cy="181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2CE003-B595-F094-F222-A45DD95BE0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522236" y="5004982"/>
                  <a:ext cx="14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14:cNvPr>
                <p14:cNvContentPartPr/>
                <p14:nvPr/>
              </p14:nvContentPartPr>
              <p14:xfrm>
                <a:off x="5554996" y="4967182"/>
                <a:ext cx="195840" cy="2566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424A2B0-F664-A1E8-5E1B-4A250B963A5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546356" y="4958542"/>
                  <a:ext cx="213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14:cNvPr>
                <p14:cNvContentPartPr/>
                <p14:nvPr/>
              </p14:nvContentPartPr>
              <p14:xfrm>
                <a:off x="4048396" y="5298022"/>
                <a:ext cx="1678680" cy="76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656C4CD-91A2-FAF6-E56B-D137831A86E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39756" y="5289022"/>
                  <a:ext cx="1696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14:cNvPr>
                <p14:cNvContentPartPr/>
                <p14:nvPr/>
              </p14:nvContentPartPr>
              <p14:xfrm>
                <a:off x="4723756" y="5475862"/>
                <a:ext cx="30960" cy="149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A75A57E-6158-4FCB-5154-6EB04F9DE9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715116" y="5467222"/>
                  <a:ext cx="4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14:cNvPr>
                <p14:cNvContentPartPr/>
                <p14:nvPr/>
              </p14:nvContentPartPr>
              <p14:xfrm>
                <a:off x="4606756" y="5429422"/>
                <a:ext cx="212040" cy="106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979D6EF-B969-A8EB-C4B3-CC92BEB606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8116" y="5420422"/>
                  <a:ext cx="229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14:cNvPr>
                <p14:cNvContentPartPr/>
                <p14:nvPr/>
              </p14:nvContentPartPr>
              <p14:xfrm>
                <a:off x="4860916" y="5400622"/>
                <a:ext cx="136080" cy="208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5E39102-DD36-79A8-4BC7-97684A4DD2E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851916" y="5391982"/>
                  <a:ext cx="153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14:cNvPr>
                <p14:cNvContentPartPr/>
                <p14:nvPr/>
              </p14:nvContentPartPr>
              <p14:xfrm>
                <a:off x="5088796" y="5457502"/>
                <a:ext cx="15840" cy="109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6E81C2F-A970-ECD6-D39D-293FC0B0464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079796" y="5448502"/>
                  <a:ext cx="33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14:cNvPr>
                <p14:cNvContentPartPr/>
                <p14:nvPr/>
              </p14:nvContentPartPr>
              <p14:xfrm>
                <a:off x="5044156" y="5421502"/>
                <a:ext cx="126360" cy="1825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BD2404-67C2-D08F-C145-7586D44DBAC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35516" y="5412502"/>
                  <a:ext cx="144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14:cNvPr>
                <p14:cNvContentPartPr/>
                <p14:nvPr/>
              </p14:nvContentPartPr>
              <p14:xfrm>
                <a:off x="5195356" y="5375782"/>
                <a:ext cx="108000" cy="322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6D6DAD-402C-DC03-5ED6-0B7EC4EC48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6716" y="5367142"/>
                  <a:ext cx="125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14:cNvPr>
                <p14:cNvContentPartPr/>
                <p14:nvPr/>
              </p14:nvContentPartPr>
              <p14:xfrm>
                <a:off x="5953516" y="5233942"/>
                <a:ext cx="190080" cy="172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06A2D84-ACFF-F616-A47E-2EE95F197D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4516" y="5225302"/>
                  <a:ext cx="20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14:cNvPr>
                <p14:cNvContentPartPr/>
                <p14:nvPr/>
              </p14:nvContentPartPr>
              <p14:xfrm>
                <a:off x="5964316" y="5290102"/>
                <a:ext cx="202680" cy="20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1C501EF-45F7-CC9B-4A65-5102D9EC458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55316" y="5281462"/>
                  <a:ext cx="22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14:cNvPr>
                <p14:cNvContentPartPr/>
                <p14:nvPr/>
              </p14:nvContentPartPr>
              <p14:xfrm>
                <a:off x="6427636" y="4989862"/>
                <a:ext cx="150480" cy="1555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B67AAE-ADB5-1778-A7D9-C2F437AD272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8636" y="4980862"/>
                  <a:ext cx="168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14:cNvPr>
                <p14:cNvContentPartPr/>
                <p14:nvPr/>
              </p14:nvContentPartPr>
              <p14:xfrm>
                <a:off x="6678556" y="5082022"/>
                <a:ext cx="5760" cy="106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D2EF4D5-FF89-73F1-2BC6-5650A090ABB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69556" y="5073022"/>
                  <a:ext cx="23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14:cNvPr>
                <p14:cNvContentPartPr/>
                <p14:nvPr/>
              </p14:nvContentPartPr>
              <p14:xfrm>
                <a:off x="6772156" y="4968982"/>
                <a:ext cx="120600" cy="182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624E1C3-5810-38CE-6BD9-C33F8EB6A63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763516" y="4960342"/>
                  <a:ext cx="13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14:cNvPr>
                <p14:cNvContentPartPr/>
                <p14:nvPr/>
              </p14:nvContentPartPr>
              <p14:xfrm>
                <a:off x="6933436" y="4938022"/>
                <a:ext cx="137520" cy="196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7BEEBF-7367-A4D0-D802-C16A55D6B64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924436" y="4929382"/>
                  <a:ext cx="155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14:cNvPr>
                <p14:cNvContentPartPr/>
                <p14:nvPr/>
              </p14:nvContentPartPr>
              <p14:xfrm>
                <a:off x="7285156" y="5028382"/>
                <a:ext cx="25560" cy="36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815C947-1A1B-2E97-6F21-7FCCA894BBA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276156" y="5019382"/>
                  <a:ext cx="43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14:cNvPr>
                <p14:cNvContentPartPr/>
                <p14:nvPr/>
              </p14:nvContentPartPr>
              <p14:xfrm>
                <a:off x="2161276" y="4642102"/>
                <a:ext cx="1211760" cy="482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5EC5451-811C-009C-9AC7-A7432450703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52276" y="4633462"/>
                  <a:ext cx="122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14:cNvPr>
                <p14:cNvContentPartPr/>
                <p14:nvPr/>
              </p14:nvContentPartPr>
              <p14:xfrm>
                <a:off x="6889876" y="5391622"/>
                <a:ext cx="61200" cy="1188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1ACECC8-6D8D-9E30-F95B-FB203997D9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881236" y="5382622"/>
                  <a:ext cx="78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14:cNvPr>
                <p14:cNvContentPartPr/>
                <p14:nvPr/>
              </p14:nvContentPartPr>
              <p14:xfrm>
                <a:off x="6996796" y="5495662"/>
                <a:ext cx="1440" cy="56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2A828D3-B8E2-4143-2FF4-4508A6E8701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87796" y="5486662"/>
                  <a:ext cx="19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14:cNvPr>
                <p14:cNvContentPartPr/>
                <p14:nvPr/>
              </p14:nvContentPartPr>
              <p14:xfrm>
                <a:off x="7025236" y="5364622"/>
                <a:ext cx="72360" cy="1436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688A309-9D8C-9871-37D3-43D4F8902E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16596" y="5355622"/>
                  <a:ext cx="90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14:cNvPr>
                <p14:cNvContentPartPr/>
                <p14:nvPr/>
              </p14:nvContentPartPr>
              <p14:xfrm>
                <a:off x="7130356" y="5368942"/>
                <a:ext cx="85680" cy="1137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34C5430-BB24-352E-F9FD-F736EA8C364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21716" y="5360302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14:cNvPr>
                <p14:cNvContentPartPr/>
                <p14:nvPr/>
              </p14:nvContentPartPr>
              <p14:xfrm>
                <a:off x="7236916" y="5350942"/>
                <a:ext cx="79560" cy="183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F51798C-85CC-5772-4FBF-F8F73E4E28B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227916" y="5341942"/>
                  <a:ext cx="97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14:cNvPr>
                <p14:cNvContentPartPr/>
                <p14:nvPr/>
              </p14:nvContentPartPr>
              <p14:xfrm>
                <a:off x="2212036" y="4637422"/>
                <a:ext cx="903600" cy="356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0A84692-4889-362C-58A1-4282475290B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203396" y="4628782"/>
                  <a:ext cx="921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14:cNvPr>
                <p14:cNvContentPartPr/>
                <p14:nvPr/>
              </p14:nvContentPartPr>
              <p14:xfrm>
                <a:off x="3010876" y="4641022"/>
                <a:ext cx="270360" cy="352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329486A-5419-E59E-4E6B-C9317FA33F9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01876" y="4632382"/>
                  <a:ext cx="28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14:cNvPr>
                <p14:cNvContentPartPr/>
                <p14:nvPr/>
              </p14:nvContentPartPr>
              <p14:xfrm>
                <a:off x="6295876" y="5400622"/>
                <a:ext cx="87480" cy="141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5D14F42-2E92-3A6F-3B68-F571A1C6E7A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87236" y="5391982"/>
                  <a:ext cx="105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14:cNvPr>
                <p14:cNvContentPartPr/>
                <p14:nvPr/>
              </p14:nvContentPartPr>
              <p14:xfrm>
                <a:off x="6444556" y="5503942"/>
                <a:ext cx="6120" cy="86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10DD098-328B-A394-0B13-D0D7A850462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35916" y="5494942"/>
                  <a:ext cx="23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14:cNvPr>
                <p14:cNvContentPartPr/>
                <p14:nvPr/>
              </p14:nvContentPartPr>
              <p14:xfrm>
                <a:off x="6496036" y="5354542"/>
                <a:ext cx="96480" cy="166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C92086C-73F2-48AA-06C3-6C05F54DEED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487396" y="5345542"/>
                  <a:ext cx="114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14:cNvPr>
                <p14:cNvContentPartPr/>
                <p14:nvPr/>
              </p14:nvContentPartPr>
              <p14:xfrm>
                <a:off x="6613396" y="5354182"/>
                <a:ext cx="73080" cy="1868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7538485-D7AE-1A8D-4842-4F84734C6A9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04756" y="5345182"/>
                  <a:ext cx="90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14:cNvPr>
                <p14:cNvContentPartPr/>
                <p14:nvPr/>
              </p14:nvContentPartPr>
              <p14:xfrm>
                <a:off x="4410196" y="4554982"/>
                <a:ext cx="1777320" cy="63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BC68B71-9DF2-0B53-E742-5B17332C5D7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401196" y="4545982"/>
                  <a:ext cx="179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14:cNvPr>
                <p14:cNvContentPartPr/>
                <p14:nvPr/>
              </p14:nvContentPartPr>
              <p14:xfrm>
                <a:off x="3459796" y="6022342"/>
                <a:ext cx="197640" cy="26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A079BF2-55CE-409D-0989-6B5F492DEFB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450796" y="6013342"/>
                  <a:ext cx="21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14:cNvPr>
                <p14:cNvContentPartPr/>
                <p14:nvPr/>
              </p14:nvContentPartPr>
              <p14:xfrm>
                <a:off x="3471676" y="6096502"/>
                <a:ext cx="183600" cy="147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39BEEFB-8250-D95D-D93A-43EA69B9E6E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62676" y="6087862"/>
                  <a:ext cx="20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14:cNvPr>
                <p14:cNvContentPartPr/>
                <p14:nvPr/>
              </p14:nvContentPartPr>
              <p14:xfrm>
                <a:off x="3785596" y="5914702"/>
                <a:ext cx="128160" cy="204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CB409D9-1607-45D4-86AF-B115B01C13D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76956" y="5906062"/>
                  <a:ext cx="145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14:cNvPr>
                <p14:cNvContentPartPr/>
                <p14:nvPr/>
              </p14:nvContentPartPr>
              <p14:xfrm>
                <a:off x="3978916" y="6053662"/>
                <a:ext cx="16920" cy="157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C65BB85-730F-DF12-C59B-913DD0C9010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69916" y="6045022"/>
                  <a:ext cx="3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14:cNvPr>
                <p14:cNvContentPartPr/>
                <p14:nvPr/>
              </p14:nvContentPartPr>
              <p14:xfrm>
                <a:off x="4086196" y="5900302"/>
                <a:ext cx="102600" cy="1738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6DE7218-7435-EDFB-2983-7B721B898F9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77556" y="5891662"/>
                  <a:ext cx="120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14:cNvPr>
                <p14:cNvContentPartPr/>
                <p14:nvPr/>
              </p14:nvContentPartPr>
              <p14:xfrm>
                <a:off x="4324876" y="5912902"/>
                <a:ext cx="100800" cy="206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A28F399-3DD1-5CF4-5FC2-24F1D1B7D09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15876" y="5903902"/>
                  <a:ext cx="118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14:cNvPr>
                <p14:cNvContentPartPr/>
                <p14:nvPr/>
              </p14:nvContentPartPr>
              <p14:xfrm>
                <a:off x="4217236" y="5849542"/>
                <a:ext cx="124560" cy="95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A4AF0B5-E6CD-F255-2083-5C7AF59C969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08596" y="5840542"/>
                  <a:ext cx="142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14:cNvPr>
                <p14:cNvContentPartPr/>
                <p14:nvPr/>
              </p14:nvContentPartPr>
              <p14:xfrm>
                <a:off x="4394356" y="6023782"/>
                <a:ext cx="135360" cy="113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F7FD805-3E7E-949E-1BB9-F275346135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85356" y="6015142"/>
                  <a:ext cx="153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14:cNvPr>
                <p14:cNvContentPartPr/>
                <p14:nvPr/>
              </p14:nvContentPartPr>
              <p14:xfrm>
                <a:off x="3716836" y="6212062"/>
                <a:ext cx="754560" cy="1173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2834853-9BA9-1607-D4FA-4B7D4AA3E98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708196" y="6203422"/>
                  <a:ext cx="772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14:cNvPr>
                <p14:cNvContentPartPr/>
                <p14:nvPr/>
              </p14:nvContentPartPr>
              <p14:xfrm>
                <a:off x="7412956" y="4986622"/>
                <a:ext cx="94680" cy="1094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55C223-BCE2-7F2C-9181-8C4FB90A1CA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403956" y="4977982"/>
                  <a:ext cx="11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14:cNvPr>
                <p14:cNvContentPartPr/>
                <p14:nvPr/>
              </p14:nvContentPartPr>
              <p14:xfrm>
                <a:off x="7544356" y="5067982"/>
                <a:ext cx="4320" cy="66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FB577C4-AB7C-3624-E00E-2CE2C45A486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35356" y="5058982"/>
                  <a:ext cx="2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14:cNvPr>
                <p14:cNvContentPartPr/>
                <p14:nvPr/>
              </p14:nvContentPartPr>
              <p14:xfrm>
                <a:off x="7609876" y="4981222"/>
                <a:ext cx="81000" cy="990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8272F6-FED7-BC32-B63A-3E1DF910F21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00876" y="4972582"/>
                  <a:ext cx="98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14:cNvPr>
                <p14:cNvContentPartPr/>
                <p14:nvPr/>
              </p14:nvContentPartPr>
              <p14:xfrm>
                <a:off x="7755676" y="4956742"/>
                <a:ext cx="61200" cy="1134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40C0E0E-01E7-4098-8A39-95FD42ABA26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47036" y="4947742"/>
                  <a:ext cx="78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14:cNvPr>
                <p14:cNvContentPartPr/>
                <p14:nvPr/>
              </p14:nvContentPartPr>
              <p14:xfrm>
                <a:off x="7872676" y="4926862"/>
                <a:ext cx="110160" cy="158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8F4CDE0-FB80-6E04-7862-FA52FCD6096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64036" y="4918222"/>
                  <a:ext cx="127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14:cNvPr>
                <p14:cNvContentPartPr/>
                <p14:nvPr/>
              </p14:nvContentPartPr>
              <p14:xfrm>
                <a:off x="7457956" y="5341222"/>
                <a:ext cx="11160" cy="1332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70BABD4-EC53-A4FB-F66A-3186D2A5984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449316" y="5332222"/>
                  <a:ext cx="28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14:cNvPr>
                <p14:cNvContentPartPr/>
                <p14:nvPr/>
              </p14:nvContentPartPr>
              <p14:xfrm>
                <a:off x="7410796" y="5400262"/>
                <a:ext cx="115200" cy="10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7522931-7AD7-5792-F16F-4807CA36643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401796" y="5391262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14:cNvPr>
                <p14:cNvContentPartPr/>
                <p14:nvPr/>
              </p14:nvContentPartPr>
              <p14:xfrm>
                <a:off x="7570636" y="5336542"/>
                <a:ext cx="86040" cy="126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4AE1C43-BE5C-1C4B-B7F2-9CE27C3D402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561636" y="5327902"/>
                  <a:ext cx="103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14:cNvPr>
                <p14:cNvContentPartPr/>
                <p14:nvPr/>
              </p14:nvContentPartPr>
              <p14:xfrm>
                <a:off x="7721836" y="5443102"/>
                <a:ext cx="6120" cy="93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5E660FB-4887-45D1-3AAB-557A2964B24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712836" y="5434102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14:cNvPr>
                <p14:cNvContentPartPr/>
                <p14:nvPr/>
              </p14:nvContentPartPr>
              <p14:xfrm>
                <a:off x="7761436" y="5307382"/>
                <a:ext cx="48240" cy="163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7BBB300-C57C-9D65-B48B-3BF9D3174A7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52796" y="5298382"/>
                  <a:ext cx="6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14:cNvPr>
                <p14:cNvContentPartPr/>
                <p14:nvPr/>
              </p14:nvContentPartPr>
              <p14:xfrm>
                <a:off x="7860796" y="5307742"/>
                <a:ext cx="75960" cy="1440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B8827DF-B8A7-E131-4E0D-2BA86F1BEB4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852156" y="5299102"/>
                  <a:ext cx="93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14:cNvPr>
                <p14:cNvContentPartPr/>
                <p14:nvPr/>
              </p14:nvContentPartPr>
              <p14:xfrm>
                <a:off x="8014156" y="5343022"/>
                <a:ext cx="12240" cy="31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4B55F4-B5E6-95C1-F046-2C4D4A9DD15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005156" y="5334382"/>
                  <a:ext cx="29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14:cNvPr>
                <p14:cNvContentPartPr/>
                <p14:nvPr/>
              </p14:nvContentPartPr>
              <p14:xfrm>
                <a:off x="8116756" y="5266342"/>
                <a:ext cx="60840" cy="134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54EB4BB-2A45-3FEA-168A-83F5808C110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108116" y="5257342"/>
                  <a:ext cx="78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14:cNvPr>
                <p14:cNvContentPartPr/>
                <p14:nvPr/>
              </p14:nvContentPartPr>
              <p14:xfrm>
                <a:off x="8223676" y="5377582"/>
                <a:ext cx="9720" cy="82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D7652ED-F047-1B2E-F5CC-0127E580009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215036" y="5368582"/>
                  <a:ext cx="2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14:cNvPr>
                <p14:cNvContentPartPr/>
                <p14:nvPr/>
              </p14:nvContentPartPr>
              <p14:xfrm>
                <a:off x="8256436" y="5244382"/>
                <a:ext cx="64440" cy="1249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3F32E3B-3BA8-BBC0-4BBB-69372B7F96D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247436" y="5235382"/>
                  <a:ext cx="82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14:cNvPr>
                <p14:cNvContentPartPr/>
                <p14:nvPr/>
              </p14:nvContentPartPr>
              <p14:xfrm>
                <a:off x="8288476" y="5256982"/>
                <a:ext cx="81000" cy="189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FDBCCC2-5063-AAC5-17F4-0946164C887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79836" y="5248342"/>
                  <a:ext cx="9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14:cNvPr>
                <p14:cNvContentPartPr/>
                <p14:nvPr/>
              </p14:nvContentPartPr>
              <p14:xfrm>
                <a:off x="8354716" y="5220622"/>
                <a:ext cx="106920" cy="157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3D5EC94-20C2-37B6-F7F3-105C3C75B49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46076" y="5211622"/>
                  <a:ext cx="12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14:cNvPr>
                <p14:cNvContentPartPr/>
                <p14:nvPr/>
              </p14:nvContentPartPr>
              <p14:xfrm>
                <a:off x="8454436" y="5166622"/>
                <a:ext cx="152640" cy="198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B62359-7D12-BC46-706E-0DABC87666E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445436" y="5157982"/>
                  <a:ext cx="170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14:cNvPr>
                <p14:cNvContentPartPr/>
                <p14:nvPr/>
              </p14:nvContentPartPr>
              <p14:xfrm>
                <a:off x="3126436" y="5566222"/>
                <a:ext cx="1864080" cy="9266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283C662-C7FB-5F32-E28A-18E469F96CC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17436" y="5557582"/>
                  <a:ext cx="1881720" cy="94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C59C50A-29A0-3105-F215-01B5614C2686}"/>
              </a:ext>
            </a:extLst>
          </p:cNvPr>
          <p:cNvSpPr/>
          <p:nvPr/>
        </p:nvSpPr>
        <p:spPr>
          <a:xfrm>
            <a:off x="8689605" y="42352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FBF64EE-E795-DCC2-7C50-3DF84B7A2A24}"/>
                  </a:ext>
                </a:extLst>
              </p14:cNvPr>
              <p14:cNvContentPartPr/>
              <p14:nvPr/>
            </p14:nvContentPartPr>
            <p14:xfrm>
              <a:off x="4409116" y="3514942"/>
              <a:ext cx="1043640" cy="80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FBF64EE-E795-DCC2-7C50-3DF84B7A2A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00116" y="3506302"/>
                <a:ext cx="1061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9C64D3-5735-210D-12B5-0791D37C1991}"/>
                  </a:ext>
                </a:extLst>
              </p14:cNvPr>
              <p14:cNvContentPartPr/>
              <p14:nvPr/>
            </p14:nvContentPartPr>
            <p14:xfrm>
              <a:off x="5608276" y="3298942"/>
              <a:ext cx="1119600" cy="37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9C64D3-5735-210D-12B5-0791D37C19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99636" y="3290302"/>
                <a:ext cx="1137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0D6E07D-29A3-9328-81A9-7D5F2865A606}"/>
                  </a:ext>
                </a:extLst>
              </p14:cNvPr>
              <p14:cNvContentPartPr/>
              <p14:nvPr/>
            </p14:nvContentPartPr>
            <p14:xfrm>
              <a:off x="5869276" y="3568582"/>
              <a:ext cx="545760" cy="112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0D6E07D-29A3-9328-81A9-7D5F2865A6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0636" y="3559582"/>
                <a:ext cx="5634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1C97289-4ED9-5B67-374A-A6944B41D526}"/>
                  </a:ext>
                </a:extLst>
              </p14:cNvPr>
              <p14:cNvContentPartPr/>
              <p14:nvPr/>
            </p14:nvContentPartPr>
            <p14:xfrm>
              <a:off x="4126156" y="2744902"/>
              <a:ext cx="2768040" cy="12286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1C97289-4ED9-5B67-374A-A6944B41D52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7156" y="2735902"/>
                <a:ext cx="278568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6505F5-C0D4-1686-BE9F-1EA0AB883308}"/>
                  </a:ext>
                </a:extLst>
              </p14:cNvPr>
              <p14:cNvContentPartPr/>
              <p14:nvPr/>
            </p14:nvContentPartPr>
            <p14:xfrm>
              <a:off x="4419916" y="5165542"/>
              <a:ext cx="852120" cy="64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6505F5-C0D4-1686-BE9F-1EA0AB8833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1276" y="5156542"/>
                <a:ext cx="8697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EAF6597-32DE-C364-E194-DA71AE2EDAE0}"/>
                  </a:ext>
                </a:extLst>
              </p14:cNvPr>
              <p14:cNvContentPartPr/>
              <p14:nvPr/>
            </p14:nvContentPartPr>
            <p14:xfrm>
              <a:off x="5544196" y="5002822"/>
              <a:ext cx="863640" cy="41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EAF6597-32DE-C364-E194-DA71AE2EDA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35556" y="4994182"/>
                <a:ext cx="88128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BDB7038C-9400-2385-4D53-CF9CCC0FCF4E}"/>
              </a:ext>
            </a:extLst>
          </p:cNvPr>
          <p:cNvGrpSpPr/>
          <p:nvPr/>
        </p:nvGrpSpPr>
        <p:grpSpPr>
          <a:xfrm>
            <a:off x="3462316" y="4486942"/>
            <a:ext cx="4759200" cy="2099160"/>
            <a:chOff x="3462316" y="4486942"/>
            <a:chExt cx="4759200" cy="20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F3DB1D6-4D17-2E52-F4DE-CB12F29BD119}"/>
                    </a:ext>
                  </a:extLst>
                </p14:cNvPr>
                <p14:cNvContentPartPr/>
                <p14:nvPr/>
              </p14:nvContentPartPr>
              <p14:xfrm>
                <a:off x="3660316" y="5781862"/>
                <a:ext cx="8640" cy="232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F3DB1D6-4D17-2E52-F4DE-CB12F29BD1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1676" y="5772862"/>
                  <a:ext cx="26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A893FB7-3773-FAAA-3443-7E1E1515A055}"/>
                    </a:ext>
                  </a:extLst>
                </p14:cNvPr>
                <p14:cNvContentPartPr/>
                <p14:nvPr/>
              </p14:nvContentPartPr>
              <p14:xfrm>
                <a:off x="3530356" y="5748742"/>
                <a:ext cx="219960" cy="122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A893FB7-3773-FAAA-3443-7E1E1515A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1716" y="5739742"/>
                  <a:ext cx="237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B8EFA7-B198-447C-D31D-33E8D734D050}"/>
                    </a:ext>
                  </a:extLst>
                </p14:cNvPr>
                <p14:cNvContentPartPr/>
                <p14:nvPr/>
              </p14:nvContentPartPr>
              <p14:xfrm>
                <a:off x="3833116" y="5727142"/>
                <a:ext cx="86040" cy="286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B8EFA7-B198-447C-D31D-33E8D734D0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4116" y="5718142"/>
                  <a:ext cx="103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B9E34BA-0E77-1622-C526-8380C6A38175}"/>
                    </a:ext>
                  </a:extLst>
                </p14:cNvPr>
                <p14:cNvContentPartPr/>
                <p14:nvPr/>
              </p14:nvContentPartPr>
              <p14:xfrm>
                <a:off x="4078276" y="5749462"/>
                <a:ext cx="80640" cy="164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B9E34BA-0E77-1622-C526-8380C6A381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9636" y="5740462"/>
                  <a:ext cx="9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E9024F6-F8FC-48DE-37EC-311A40574F38}"/>
                    </a:ext>
                  </a:extLst>
                </p14:cNvPr>
                <p14:cNvContentPartPr/>
                <p14:nvPr/>
              </p14:nvContentPartPr>
              <p14:xfrm>
                <a:off x="4131556" y="5751622"/>
                <a:ext cx="72000" cy="152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E9024F6-F8FC-48DE-37EC-311A40574F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22556" y="5742622"/>
                  <a:ext cx="89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4BACB55-2123-D589-F8E8-B2664CD414A1}"/>
                    </a:ext>
                  </a:extLst>
                </p14:cNvPr>
                <p14:cNvContentPartPr/>
                <p14:nvPr/>
              </p14:nvContentPartPr>
              <p14:xfrm>
                <a:off x="4317316" y="5714902"/>
                <a:ext cx="19440" cy="204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4BACB55-2123-D589-F8E8-B2664CD414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08316" y="5705902"/>
                  <a:ext cx="3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7D6792-D794-B627-D7F5-D3A549A34916}"/>
                    </a:ext>
                  </a:extLst>
                </p14:cNvPr>
                <p14:cNvContentPartPr/>
                <p14:nvPr/>
              </p14:nvContentPartPr>
              <p14:xfrm>
                <a:off x="4430716" y="5766382"/>
                <a:ext cx="7920" cy="144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7D6792-D794-B627-D7F5-D3A549A349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2076" y="5757742"/>
                  <a:ext cx="25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09DEB46-9133-5E91-547B-DC29A01B809D}"/>
                    </a:ext>
                  </a:extLst>
                </p14:cNvPr>
                <p14:cNvContentPartPr/>
                <p14:nvPr/>
              </p14:nvContentPartPr>
              <p14:xfrm>
                <a:off x="4392916" y="5756302"/>
                <a:ext cx="139320" cy="195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09DEB46-9133-5E91-547B-DC29A01B80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84276" y="5747302"/>
                  <a:ext cx="156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91DF68-9B31-0E03-B2C7-104760733A5B}"/>
                    </a:ext>
                  </a:extLst>
                </p14:cNvPr>
                <p14:cNvContentPartPr/>
                <p14:nvPr/>
              </p14:nvContentPartPr>
              <p14:xfrm>
                <a:off x="4581916" y="5674582"/>
                <a:ext cx="69480" cy="32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91DF68-9B31-0E03-B2C7-104760733A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3276" y="5665942"/>
                  <a:ext cx="871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F6829A-8C86-7724-C712-1B8E25C26AB7}"/>
                    </a:ext>
                  </a:extLst>
                </p14:cNvPr>
                <p14:cNvContentPartPr/>
                <p14:nvPr/>
              </p14:nvContentPartPr>
              <p14:xfrm>
                <a:off x="4773436" y="5817142"/>
                <a:ext cx="29880" cy="1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F6829A-8C86-7724-C712-1B8E25C26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4436" y="5808142"/>
                  <a:ext cx="47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B9901F8-9662-4E29-78F2-2E70F5B558FF}"/>
                    </a:ext>
                  </a:extLst>
                </p14:cNvPr>
                <p14:cNvContentPartPr/>
                <p14:nvPr/>
              </p14:nvContentPartPr>
              <p14:xfrm>
                <a:off x="4960636" y="5723182"/>
                <a:ext cx="10800" cy="199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B9901F8-9662-4E29-78F2-2E70F5B558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1996" y="5714182"/>
                  <a:ext cx="28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CC3022F-121B-60F9-B0AC-5E56C9A20F11}"/>
                    </a:ext>
                  </a:extLst>
                </p14:cNvPr>
                <p14:cNvContentPartPr/>
                <p14:nvPr/>
              </p14:nvContentPartPr>
              <p14:xfrm>
                <a:off x="4852276" y="5682142"/>
                <a:ext cx="217800" cy="99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CC3022F-121B-60F9-B0AC-5E56C9A20F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43636" y="5673142"/>
                  <a:ext cx="235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6621CB-5BC0-D452-90F1-EA915E498125}"/>
                    </a:ext>
                  </a:extLst>
                </p14:cNvPr>
                <p14:cNvContentPartPr/>
                <p14:nvPr/>
              </p14:nvContentPartPr>
              <p14:xfrm>
                <a:off x="5108236" y="5647222"/>
                <a:ext cx="126360" cy="27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6621CB-5BC0-D452-90F1-EA915E4981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9236" y="5638582"/>
                  <a:ext cx="144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28C9B6E-3C4C-0380-361B-EC376D2AA138}"/>
                    </a:ext>
                  </a:extLst>
                </p14:cNvPr>
                <p14:cNvContentPartPr/>
                <p14:nvPr/>
              </p14:nvContentPartPr>
              <p14:xfrm>
                <a:off x="5310556" y="5746942"/>
                <a:ext cx="16920" cy="111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28C9B6E-3C4C-0380-361B-EC376D2AA1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01556" y="5737942"/>
                  <a:ext cx="3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CD960D-ECA5-27C0-F035-B63AF02C3A9C}"/>
                    </a:ext>
                  </a:extLst>
                </p14:cNvPr>
                <p14:cNvContentPartPr/>
                <p14:nvPr/>
              </p14:nvContentPartPr>
              <p14:xfrm>
                <a:off x="5277076" y="5705182"/>
                <a:ext cx="131040" cy="221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CD960D-ECA5-27C0-F035-B63AF02C3A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68076" y="5696542"/>
                  <a:ext cx="148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C188609-A4F8-A93C-F421-B2960A07B9D5}"/>
                    </a:ext>
                  </a:extLst>
                </p14:cNvPr>
                <p14:cNvContentPartPr/>
                <p14:nvPr/>
              </p14:nvContentPartPr>
              <p14:xfrm>
                <a:off x="5482276" y="5665582"/>
                <a:ext cx="66960" cy="30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C188609-A4F8-A93C-F421-B2960A07B9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73636" y="5656942"/>
                  <a:ext cx="84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6B63E60-F95B-B681-557C-DFDB1689B8D6}"/>
                    </a:ext>
                  </a:extLst>
                </p14:cNvPr>
                <p14:cNvContentPartPr/>
                <p14:nvPr/>
              </p14:nvContentPartPr>
              <p14:xfrm>
                <a:off x="5705116" y="5787262"/>
                <a:ext cx="182160" cy="28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6B63E60-F95B-B681-557C-DFDB1689B8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96476" y="5778262"/>
                  <a:ext cx="199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B2EF97-9A92-DED0-BE75-6B0FA28339C8}"/>
                    </a:ext>
                  </a:extLst>
                </p14:cNvPr>
                <p14:cNvContentPartPr/>
                <p14:nvPr/>
              </p14:nvContentPartPr>
              <p14:xfrm>
                <a:off x="5738236" y="5840902"/>
                <a:ext cx="138600" cy="11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B2EF97-9A92-DED0-BE75-6B0FA28339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9596" y="5831902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0A36C51-D6BF-3D39-DC29-89E28EB46D48}"/>
                    </a:ext>
                  </a:extLst>
                </p14:cNvPr>
                <p14:cNvContentPartPr/>
                <p14:nvPr/>
              </p14:nvContentPartPr>
              <p14:xfrm>
                <a:off x="6080236" y="5742262"/>
                <a:ext cx="41040" cy="164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0A36C51-D6BF-3D39-DC29-89E28EB46D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71596" y="5733262"/>
                  <a:ext cx="58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8AD3E8-BE58-BB01-D432-F8140FA25055}"/>
                    </a:ext>
                  </a:extLst>
                </p14:cNvPr>
                <p14:cNvContentPartPr/>
                <p14:nvPr/>
              </p14:nvContentPartPr>
              <p14:xfrm>
                <a:off x="5983756" y="5697982"/>
                <a:ext cx="224280" cy="113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8AD3E8-BE58-BB01-D432-F8140FA250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75116" y="5688982"/>
                  <a:ext cx="241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45DE8B9-F9F4-9D28-C39F-5F14E864B78B}"/>
                    </a:ext>
                  </a:extLst>
                </p14:cNvPr>
                <p14:cNvContentPartPr/>
                <p14:nvPr/>
              </p14:nvContentPartPr>
              <p14:xfrm>
                <a:off x="6303796" y="5638222"/>
                <a:ext cx="74520" cy="308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45DE8B9-F9F4-9D28-C39F-5F14E864B7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4796" y="5629222"/>
                  <a:ext cx="92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D5CB55-D770-6E91-B5EF-4460D9E40973}"/>
                    </a:ext>
                  </a:extLst>
                </p14:cNvPr>
                <p14:cNvContentPartPr/>
                <p14:nvPr/>
              </p14:nvContentPartPr>
              <p14:xfrm>
                <a:off x="6497116" y="5732542"/>
                <a:ext cx="5400" cy="157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D5CB55-D770-6E91-B5EF-4460D9E409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476" y="5723542"/>
                  <a:ext cx="23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0B10769-1448-D163-D4D4-84326224E978}"/>
                    </a:ext>
                  </a:extLst>
                </p14:cNvPr>
                <p14:cNvContentPartPr/>
                <p14:nvPr/>
              </p14:nvContentPartPr>
              <p14:xfrm>
                <a:off x="6429076" y="5672422"/>
                <a:ext cx="246960" cy="258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0B10769-1448-D163-D4D4-84326224E9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20436" y="5663782"/>
                  <a:ext cx="264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2B87D3-15FC-7E31-A820-AD69DBDE4D32}"/>
                    </a:ext>
                  </a:extLst>
                </p14:cNvPr>
                <p14:cNvContentPartPr/>
                <p14:nvPr/>
              </p14:nvContentPartPr>
              <p14:xfrm>
                <a:off x="6788356" y="5730382"/>
                <a:ext cx="59760" cy="127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2B87D3-15FC-7E31-A820-AD69DBDE4D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79716" y="5721742"/>
                  <a:ext cx="7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281248-F2B6-ACB1-A386-097B72EA12CA}"/>
                    </a:ext>
                  </a:extLst>
                </p14:cNvPr>
                <p14:cNvContentPartPr/>
                <p14:nvPr/>
              </p14:nvContentPartPr>
              <p14:xfrm>
                <a:off x="6807796" y="5686102"/>
                <a:ext cx="112680" cy="18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281248-F2B6-ACB1-A386-097B72EA12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99156" y="5677102"/>
                  <a:ext cx="130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957C76-A75E-F904-B841-560AE5F3376B}"/>
                    </a:ext>
                  </a:extLst>
                </p14:cNvPr>
                <p14:cNvContentPartPr/>
                <p14:nvPr/>
              </p14:nvContentPartPr>
              <p14:xfrm>
                <a:off x="6916156" y="5629582"/>
                <a:ext cx="77400" cy="322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957C76-A75E-F904-B841-560AE5F337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7516" y="5620942"/>
                  <a:ext cx="95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02A8643-C52C-47FE-A9B9-0F0C4F3D64E1}"/>
                    </a:ext>
                  </a:extLst>
                </p14:cNvPr>
                <p14:cNvContentPartPr/>
                <p14:nvPr/>
              </p14:nvContentPartPr>
              <p14:xfrm>
                <a:off x="7109116" y="5812462"/>
                <a:ext cx="15480" cy="22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02A8643-C52C-47FE-A9B9-0F0C4F3D64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0476" y="5803462"/>
                  <a:ext cx="3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13B87E-DE79-FEF1-5050-8B2B69AE4AD7}"/>
                    </a:ext>
                  </a:extLst>
                </p14:cNvPr>
                <p14:cNvContentPartPr/>
                <p14:nvPr/>
              </p14:nvContentPartPr>
              <p14:xfrm>
                <a:off x="7206316" y="5580622"/>
                <a:ext cx="230040" cy="271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13B87E-DE79-FEF1-5050-8B2B69AE4A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97316" y="5571982"/>
                  <a:ext cx="247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364850-EB7C-4118-F5DC-231C970139E4}"/>
                    </a:ext>
                  </a:extLst>
                </p14:cNvPr>
                <p14:cNvContentPartPr/>
                <p14:nvPr/>
              </p14:nvContentPartPr>
              <p14:xfrm>
                <a:off x="7488916" y="5550742"/>
                <a:ext cx="72720" cy="322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364850-EB7C-4118-F5DC-231C970139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80276" y="5542102"/>
                  <a:ext cx="90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F07A378-939A-F83B-B6F2-A7C66291C12E}"/>
                    </a:ext>
                  </a:extLst>
                </p14:cNvPr>
                <p14:cNvContentPartPr/>
                <p14:nvPr/>
              </p14:nvContentPartPr>
              <p14:xfrm>
                <a:off x="7649836" y="5605462"/>
                <a:ext cx="130320" cy="208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F07A378-939A-F83B-B6F2-A7C66291C1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41196" y="5596822"/>
                  <a:ext cx="147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FC25550-EAD3-7DD7-790E-BE3198469C74}"/>
                    </a:ext>
                  </a:extLst>
                </p14:cNvPr>
                <p14:cNvContentPartPr/>
                <p14:nvPr/>
              </p14:nvContentPartPr>
              <p14:xfrm>
                <a:off x="7680076" y="5620582"/>
                <a:ext cx="156600" cy="200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FC25550-EAD3-7DD7-790E-BE3198469C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71076" y="5611582"/>
                  <a:ext cx="174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B2A39F5-C369-8761-01FA-A8D378F03B7C}"/>
                    </a:ext>
                  </a:extLst>
                </p14:cNvPr>
                <p14:cNvContentPartPr/>
                <p14:nvPr/>
              </p14:nvContentPartPr>
              <p14:xfrm>
                <a:off x="7792396" y="5533822"/>
                <a:ext cx="131400" cy="419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B2A39F5-C369-8761-01FA-A8D378F03B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3396" y="5524822"/>
                  <a:ext cx="149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A1F2725-6FF3-1316-7111-D0CEB74708DC}"/>
                    </a:ext>
                  </a:extLst>
                </p14:cNvPr>
                <p14:cNvContentPartPr/>
                <p14:nvPr/>
              </p14:nvContentPartPr>
              <p14:xfrm>
                <a:off x="3462316" y="6039262"/>
                <a:ext cx="2406240" cy="164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A1F2725-6FF3-1316-7111-D0CEB74708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53316" y="6030622"/>
                  <a:ext cx="2423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339474-1555-E6CB-4FEB-70DA7E96C5BF}"/>
                    </a:ext>
                  </a:extLst>
                </p14:cNvPr>
                <p14:cNvContentPartPr/>
                <p14:nvPr/>
              </p14:nvContentPartPr>
              <p14:xfrm>
                <a:off x="5875756" y="6010462"/>
                <a:ext cx="1953360" cy="150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339474-1555-E6CB-4FEB-70DA7E96C5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67116" y="6001822"/>
                  <a:ext cx="1971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B727E4-8236-FB57-13A7-061492BD97C3}"/>
                    </a:ext>
                  </a:extLst>
                </p14:cNvPr>
                <p14:cNvContentPartPr/>
                <p14:nvPr/>
              </p14:nvContentPartPr>
              <p14:xfrm>
                <a:off x="5012116" y="6405382"/>
                <a:ext cx="14760" cy="109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B727E4-8236-FB57-13A7-061492BD97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3476" y="6396382"/>
                  <a:ext cx="3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4EB8E02-9E06-24DD-62FC-6CFED9D660DA}"/>
                    </a:ext>
                  </a:extLst>
                </p14:cNvPr>
                <p14:cNvContentPartPr/>
                <p14:nvPr/>
              </p14:nvContentPartPr>
              <p14:xfrm>
                <a:off x="5008516" y="6309262"/>
                <a:ext cx="29880" cy="42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4EB8E02-9E06-24DD-62FC-6CFED9D660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99876" y="6300262"/>
                  <a:ext cx="47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94FD476-6508-4DF0-4916-C8043B7C21EA}"/>
                    </a:ext>
                  </a:extLst>
                </p14:cNvPr>
                <p14:cNvContentPartPr/>
                <p14:nvPr/>
              </p14:nvContentPartPr>
              <p14:xfrm>
                <a:off x="5075476" y="6374782"/>
                <a:ext cx="77760" cy="119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94FD476-6508-4DF0-4916-C8043B7C21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66836" y="6365782"/>
                  <a:ext cx="95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61CB4D0-4F1A-D51D-BCEC-464973FB6FCC}"/>
                    </a:ext>
                  </a:extLst>
                </p14:cNvPr>
                <p14:cNvContentPartPr/>
                <p14:nvPr/>
              </p14:nvContentPartPr>
              <p14:xfrm>
                <a:off x="5186356" y="6283702"/>
                <a:ext cx="74160" cy="17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61CB4D0-4F1A-D51D-BCEC-464973FB6F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77716" y="6275062"/>
                  <a:ext cx="91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0B77DB3-AEF7-FF6B-0697-C0DE52F7C1AC}"/>
                    </a:ext>
                  </a:extLst>
                </p14:cNvPr>
                <p14:cNvContentPartPr/>
                <p14:nvPr/>
              </p14:nvContentPartPr>
              <p14:xfrm>
                <a:off x="5385796" y="6339142"/>
                <a:ext cx="113400" cy="105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0B77DB3-AEF7-FF6B-0697-C0DE52F7C1A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77156" y="6330142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A528196-DD84-C5FF-35CD-4DEBCEC7C559}"/>
                    </a:ext>
                  </a:extLst>
                </p14:cNvPr>
                <p14:cNvContentPartPr/>
                <p14:nvPr/>
              </p14:nvContentPartPr>
              <p14:xfrm>
                <a:off x="5562916" y="6335182"/>
                <a:ext cx="364680" cy="250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A528196-DD84-C5FF-35CD-4DEBCEC7C5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54276" y="6326182"/>
                  <a:ext cx="382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1DB109-6B0E-5621-8C21-5366C41129DB}"/>
                    </a:ext>
                  </a:extLst>
                </p14:cNvPr>
                <p14:cNvContentPartPr/>
                <p14:nvPr/>
              </p14:nvContentPartPr>
              <p14:xfrm>
                <a:off x="5991316" y="6334102"/>
                <a:ext cx="168480" cy="65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1DB109-6B0E-5621-8C21-5366C41129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82316" y="6325102"/>
                  <a:ext cx="18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DA5C60B-9EAE-9C98-04A0-4F7314B6C004}"/>
                    </a:ext>
                  </a:extLst>
                </p14:cNvPr>
                <p14:cNvContentPartPr/>
                <p14:nvPr/>
              </p14:nvContentPartPr>
              <p14:xfrm>
                <a:off x="6195436" y="6299902"/>
                <a:ext cx="110160" cy="108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DA5C60B-9EAE-9C98-04A0-4F7314B6C0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86796" y="6290902"/>
                  <a:ext cx="127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B66AD4C-2F8D-579A-1691-F9F584CC3C11}"/>
                    </a:ext>
                  </a:extLst>
                </p14:cNvPr>
                <p14:cNvContentPartPr/>
                <p14:nvPr/>
              </p14:nvContentPartPr>
              <p14:xfrm>
                <a:off x="6310636" y="6194782"/>
                <a:ext cx="208080" cy="197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B66AD4C-2F8D-579A-1691-F9F584CC3C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01636" y="6185782"/>
                  <a:ext cx="225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A9430D6-F592-437A-4E74-9C96834268DA}"/>
                    </a:ext>
                  </a:extLst>
                </p14:cNvPr>
                <p14:cNvContentPartPr/>
                <p14:nvPr/>
              </p14:nvContentPartPr>
              <p14:xfrm>
                <a:off x="6524476" y="6205582"/>
                <a:ext cx="38520" cy="29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A9430D6-F592-437A-4E74-9C96834268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5836" y="6196582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201541D-5025-9410-AAE6-772D74C6FB1E}"/>
                    </a:ext>
                  </a:extLst>
                </p14:cNvPr>
                <p14:cNvContentPartPr/>
                <p14:nvPr/>
              </p14:nvContentPartPr>
              <p14:xfrm>
                <a:off x="6593236" y="6250942"/>
                <a:ext cx="91800" cy="137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201541D-5025-9410-AAE6-772D74C6FB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84596" y="6241942"/>
                  <a:ext cx="109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333D3E-BF5F-846B-7CF1-EF228C3BB1E3}"/>
                    </a:ext>
                  </a:extLst>
                </p14:cNvPr>
                <p14:cNvContentPartPr/>
                <p14:nvPr/>
              </p14:nvContentPartPr>
              <p14:xfrm>
                <a:off x="6762076" y="6190822"/>
                <a:ext cx="108000" cy="189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333D3E-BF5F-846B-7CF1-EF228C3BB1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53076" y="6182182"/>
                  <a:ext cx="125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9CDCEF1-D035-D2DC-00E1-15C0D72CE014}"/>
                    </a:ext>
                  </a:extLst>
                </p14:cNvPr>
                <p14:cNvContentPartPr/>
                <p14:nvPr/>
              </p14:nvContentPartPr>
              <p14:xfrm>
                <a:off x="7009756" y="6143302"/>
                <a:ext cx="435600" cy="32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9CDCEF1-D035-D2DC-00E1-15C0D72CE0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01116" y="6134662"/>
                  <a:ext cx="453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3C9345-254C-6974-688C-E781E5524A7F}"/>
                    </a:ext>
                  </a:extLst>
                </p14:cNvPr>
                <p14:cNvContentPartPr/>
                <p14:nvPr/>
              </p14:nvContentPartPr>
              <p14:xfrm>
                <a:off x="7500796" y="6228262"/>
                <a:ext cx="142920" cy="263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3C9345-254C-6974-688C-E781E5524A7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91796" y="6219262"/>
                  <a:ext cx="160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45CF86-9A55-2328-9310-DD42B4FDF957}"/>
                    </a:ext>
                  </a:extLst>
                </p14:cNvPr>
                <p14:cNvContentPartPr/>
                <p14:nvPr/>
              </p14:nvContentPartPr>
              <p14:xfrm>
                <a:off x="7685476" y="6160582"/>
                <a:ext cx="99000" cy="171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45CF86-9A55-2328-9310-DD42B4FDF9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76476" y="6151942"/>
                  <a:ext cx="116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AAFFCC-86FB-30FE-5468-112D132376BE}"/>
                    </a:ext>
                  </a:extLst>
                </p14:cNvPr>
                <p14:cNvContentPartPr/>
                <p14:nvPr/>
              </p14:nvContentPartPr>
              <p14:xfrm>
                <a:off x="7798876" y="6070942"/>
                <a:ext cx="422640" cy="234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AAFFCC-86FB-30FE-5468-112D132376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90236" y="6062302"/>
                  <a:ext cx="440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9168402-59F0-1CAE-63BC-29F4E2D95DA1}"/>
                    </a:ext>
                  </a:extLst>
                </p14:cNvPr>
                <p14:cNvContentPartPr/>
                <p14:nvPr/>
              </p14:nvContentPartPr>
              <p14:xfrm>
                <a:off x="6471916" y="4965382"/>
                <a:ext cx="464040" cy="41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9168402-59F0-1CAE-63BC-29F4E2D95DA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63276" y="4956382"/>
                  <a:ext cx="481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C5301B-809D-0722-0753-79031C14E0D8}"/>
                    </a:ext>
                  </a:extLst>
                </p14:cNvPr>
                <p14:cNvContentPartPr/>
                <p14:nvPr/>
              </p14:nvContentPartPr>
              <p14:xfrm>
                <a:off x="5962156" y="5299102"/>
                <a:ext cx="469800" cy="6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C5301B-809D-0722-0753-79031C14E0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53516" y="5290102"/>
                  <a:ext cx="487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11E2C8-6F15-394B-AA89-9CC71D2BF510}"/>
                    </a:ext>
                  </a:extLst>
                </p14:cNvPr>
                <p14:cNvContentPartPr/>
                <p14:nvPr/>
              </p14:nvContentPartPr>
              <p14:xfrm>
                <a:off x="6412156" y="4486942"/>
                <a:ext cx="759240" cy="70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11E2C8-6F15-394B-AA89-9CC71D2BF51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03156" y="4478302"/>
                  <a:ext cx="7768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A21620A-B589-7960-42D3-6FC7C4F88E78}"/>
                    </a:ext>
                  </a:extLst>
                </p14:cNvPr>
                <p14:cNvContentPartPr/>
                <p14:nvPr/>
              </p14:nvContentPartPr>
              <p14:xfrm>
                <a:off x="5749036" y="4894822"/>
                <a:ext cx="1062360" cy="681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A21620A-B589-7960-42D3-6FC7C4F88E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0036" y="4886182"/>
                  <a:ext cx="1080000" cy="69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420DE2F-1E38-B7FC-551C-2046F5A58844}"/>
                  </a:ext>
                </a:extLst>
              </p14:cNvPr>
              <p14:cNvContentPartPr/>
              <p14:nvPr/>
            </p14:nvContentPartPr>
            <p14:xfrm>
              <a:off x="3142636" y="5356342"/>
              <a:ext cx="5090040" cy="8766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420DE2F-1E38-B7FC-551C-2046F5A5884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33636" y="5347702"/>
                <a:ext cx="5107680" cy="89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057FEEC4-50FE-4235-A1D8-275FC12E9741}"/>
              </a:ext>
            </a:extLst>
          </p:cNvPr>
          <p:cNvGrpSpPr/>
          <p:nvPr/>
        </p:nvGrpSpPr>
        <p:grpSpPr>
          <a:xfrm>
            <a:off x="5358796" y="4457422"/>
            <a:ext cx="1103760" cy="570960"/>
            <a:chOff x="5358796" y="4457422"/>
            <a:chExt cx="11037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50C5C1-113F-72BB-1145-4DF9A0145BDF}"/>
                    </a:ext>
                  </a:extLst>
                </p14:cNvPr>
                <p14:cNvContentPartPr/>
                <p14:nvPr/>
              </p14:nvContentPartPr>
              <p14:xfrm>
                <a:off x="5881876" y="4457422"/>
                <a:ext cx="187200" cy="37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50C5C1-113F-72BB-1145-4DF9A0145B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72876" y="4448782"/>
                  <a:ext cx="204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DC4337-11D4-8238-997F-CA09D5E01679}"/>
                    </a:ext>
                  </a:extLst>
                </p14:cNvPr>
                <p14:cNvContentPartPr/>
                <p14:nvPr/>
              </p14:nvContentPartPr>
              <p14:xfrm>
                <a:off x="5358796" y="4501702"/>
                <a:ext cx="1103760" cy="526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DC4337-11D4-8238-997F-CA09D5E016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49796" y="4493062"/>
                  <a:ext cx="1121400" cy="54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488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D52786E-7008-89C7-1305-2332D65F64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67484"/>
              </p:ext>
            </p:extLst>
          </p:nvPr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816819"/>
              </p:ext>
            </p:extLst>
          </p:nvPr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06310"/>
              </p:ext>
            </p:extLst>
          </p:nvPr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728BC989-B6D8-66B4-5E91-4E1716D583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</a:t>
            </a:r>
            <a:r>
              <a:rPr lang="de-DE" sz="2400"/>
              <a:t>nicht“?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3241"/>
              </p:ext>
            </p:extLst>
          </p:nvPr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24000" imgH="482600" progId="Equation.3">
                  <p:embed/>
                </p:oleObj>
              </mc:Choice>
              <mc:Fallback>
                <p:oleObj name="Formel" r:id="rId2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799753" imgH="469696" progId="Equation.3">
                  <p:embed/>
                </p:oleObj>
              </mc:Choice>
              <mc:Fallback>
                <p:oleObj name="Formel" r:id="rId2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835491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63280" imgH="393480" progId="Equation.3">
                  <p:embed/>
                </p:oleObj>
              </mc:Choice>
              <mc:Fallback>
                <p:oleObj name="Formel" r:id="rId2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93480" progId="Equation.3">
                  <p:embed/>
                </p:oleObj>
              </mc:Choice>
              <mc:Fallback>
                <p:oleObj name="Formel" r:id="rId4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495600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279576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927648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2927648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295800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776390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151784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19537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199162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393782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600056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6384032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7032104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8400257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80846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256240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23993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840025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6384033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16800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87628" y="7506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74552" y="592943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BF03A2-A411-B949-5F86-D252CA1DA22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1AC0AAB-012E-A3BB-EBBD-F1001E2C425E}"/>
              </a:ext>
            </a:extLst>
          </p:cNvPr>
          <p:cNvGrpSpPr/>
          <p:nvPr/>
        </p:nvGrpSpPr>
        <p:grpSpPr>
          <a:xfrm>
            <a:off x="7574956" y="166222"/>
            <a:ext cx="2461680" cy="381960"/>
            <a:chOff x="7574956" y="166222"/>
            <a:chExt cx="24616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14:cNvPr>
                <p14:cNvContentPartPr/>
                <p14:nvPr/>
              </p14:nvContentPartPr>
              <p14:xfrm>
                <a:off x="7749916" y="166222"/>
                <a:ext cx="172800" cy="238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1276" y="157222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14:cNvPr>
                <p14:cNvContentPartPr/>
                <p14:nvPr/>
              </p14:nvContentPartPr>
              <p14:xfrm>
                <a:off x="7776556" y="270262"/>
                <a:ext cx="267480" cy="128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7556" y="261622"/>
                  <a:ext cx="285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14:cNvPr>
                <p14:cNvContentPartPr/>
                <p14:nvPr/>
              </p14:nvContentPartPr>
              <p14:xfrm>
                <a:off x="8125396" y="258742"/>
                <a:ext cx="104400" cy="9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6756" y="249742"/>
                  <a:ext cx="12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14:cNvPr>
                <p14:cNvContentPartPr/>
                <p14:nvPr/>
              </p14:nvContentPartPr>
              <p14:xfrm>
                <a:off x="8119996" y="204382"/>
                <a:ext cx="49320" cy="38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1356" y="195382"/>
                  <a:ext cx="6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14:cNvPr>
                <p14:cNvContentPartPr/>
                <p14:nvPr/>
              </p14:nvContentPartPr>
              <p14:xfrm>
                <a:off x="8235916" y="267742"/>
                <a:ext cx="218880" cy="236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26916" y="259102"/>
                  <a:ext cx="23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14:cNvPr>
                <p14:cNvContentPartPr/>
                <p14:nvPr/>
              </p14:nvContentPartPr>
              <p14:xfrm>
                <a:off x="8491516" y="270982"/>
                <a:ext cx="110160" cy="109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516" y="26198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14:cNvPr>
                <p14:cNvContentPartPr/>
                <p14:nvPr/>
              </p14:nvContentPartPr>
              <p14:xfrm>
                <a:off x="8659276" y="264142"/>
                <a:ext cx="96120" cy="233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50276" y="255502"/>
                  <a:ext cx="11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14:cNvPr>
                <p14:cNvContentPartPr/>
                <p14:nvPr/>
              </p14:nvContentPartPr>
              <p14:xfrm>
                <a:off x="8800036" y="270262"/>
                <a:ext cx="59760" cy="125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1396" y="261622"/>
                  <a:ext cx="77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14:cNvPr>
                <p14:cNvContentPartPr/>
                <p14:nvPr/>
              </p14:nvContentPartPr>
              <p14:xfrm>
                <a:off x="8894356" y="271702"/>
                <a:ext cx="70560" cy="115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85716" y="26270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14:cNvPr>
                <p14:cNvContentPartPr/>
                <p14:nvPr/>
              </p14:nvContentPartPr>
              <p14:xfrm>
                <a:off x="9015676" y="178462"/>
                <a:ext cx="160200" cy="227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07036" y="169462"/>
                  <a:ext cx="177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14:cNvPr>
                <p14:cNvContentPartPr/>
                <p14:nvPr/>
              </p14:nvContentPartPr>
              <p14:xfrm>
                <a:off x="9173716" y="285382"/>
                <a:ext cx="364320" cy="163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64716" y="276382"/>
                  <a:ext cx="38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14:cNvPr>
                <p14:cNvContentPartPr/>
                <p14:nvPr/>
              </p14:nvContentPartPr>
              <p14:xfrm>
                <a:off x="7574956" y="488062"/>
                <a:ext cx="2461680" cy="6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6316" y="479422"/>
                  <a:ext cx="2479320" cy="7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9738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140438"/>
              </p:ext>
            </p:extLst>
          </p:nvPr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88945"/>
              </p:ext>
            </p:extLst>
          </p:nvPr>
        </p:nvGraphicFramePr>
        <p:xfrm>
          <a:off x="2315888" y="589463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888" y="589463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15447"/>
              </p:ext>
            </p:extLst>
          </p:nvPr>
        </p:nvGraphicFramePr>
        <p:xfrm>
          <a:off x="6859587" y="592931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7" y="592931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97" y="4750381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995" y="4865738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9882253" y="5140680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r>
              <a:rPr lang="de-DE" sz="2400" dirty="0"/>
              <a:t>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452689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38000" imgH="482400" progId="Equation.3">
                  <p:embed/>
                </p:oleObj>
              </mc:Choice>
              <mc:Fallback>
                <p:oleObj name="Formel" r:id="rId2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9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0063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66600" imgH="495000" progId="Equation.3">
                  <p:embed/>
                </p:oleObj>
              </mc:Choice>
              <mc:Fallback>
                <p:oleObj name="Formel" r:id="rId4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063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25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75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09813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96000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6202781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98400" imgH="203040" progId="Equation.3">
                  <p:embed/>
                </p:oleObj>
              </mc:Choice>
              <mc:Fallback>
                <p:oleObj name="Formel" r:id="rId2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736" y="4535557"/>
                <a:ext cx="2490554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692696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301563"/>
              </p:ext>
            </p:extLst>
          </p:nvPr>
        </p:nvGraphicFramePr>
        <p:xfrm>
          <a:off x="3072070" y="1045122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01440" imgH="228600" progId="Equation.3">
                  <p:embed/>
                </p:oleObj>
              </mc:Choice>
              <mc:Fallback>
                <p:oleObj name="Formel" r:id="rId2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1045122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628801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93760" imgH="393480" progId="Equation.3">
                  <p:embed/>
                </p:oleObj>
              </mc:Choice>
              <mc:Fallback>
                <p:oleObj name="Formel" r:id="rId4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628801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073509"/>
              </p:ext>
            </p:extLst>
          </p:nvPr>
        </p:nvGraphicFramePr>
        <p:xfrm>
          <a:off x="3151684" y="2587923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54080" imgH="203040" progId="Equation.3">
                  <p:embed/>
                </p:oleObj>
              </mc:Choice>
              <mc:Fallback>
                <p:oleObj name="Formel" r:id="rId6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587923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5301209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307880" imgH="393480" progId="Equation.3">
                  <p:embed/>
                </p:oleObj>
              </mc:Choice>
              <mc:Fallback>
                <p:oleObj name="Formel" r:id="rId8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5301209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789364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77960" imgH="393480" progId="Equation.3">
                  <p:embed/>
                </p:oleObj>
              </mc:Choice>
              <mc:Fallback>
                <p:oleObj name="Formel" r:id="rId10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789364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17360" imgH="469800" progId="Equation.3">
                  <p:embed/>
                </p:oleObj>
              </mc:Choice>
              <mc:Fallback>
                <p:oleObj name="Formel" r:id="rId2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28720" imgH="495000" progId="Equation.3">
                  <p:embed/>
                </p:oleObj>
              </mc:Choice>
              <mc:Fallback>
                <p:oleObj name="Formel" r:id="rId4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4721722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36510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1703512" y="112474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9288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13010"/>
              </p:ext>
            </p:extLst>
          </p:nvPr>
        </p:nvGraphicFramePr>
        <p:xfrm>
          <a:off x="9877886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96880" imgH="228600" progId="">
                  <p:embed/>
                </p:oleObj>
              </mc:Choice>
              <mc:Fallback>
                <p:oleObj name="Formel" r:id="rId2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886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12486"/>
              </p:ext>
            </p:extLst>
          </p:nvPr>
        </p:nvGraphicFramePr>
        <p:xfrm>
          <a:off x="3160643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41120" imgH="228600" progId="">
                  <p:embed/>
                </p:oleObj>
              </mc:Choice>
              <mc:Fallback>
                <p:oleObj name="Formel" r:id="rId4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643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5927"/>
              </p:ext>
            </p:extLst>
          </p:nvPr>
        </p:nvGraphicFramePr>
        <p:xfrm>
          <a:off x="4281812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">
                  <p:embed/>
                </p:oleObj>
              </mc:Choice>
              <mc:Fallback>
                <p:oleObj name="Equation" r:id="rId6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812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30770"/>
              </p:ext>
            </p:extLst>
          </p:nvPr>
        </p:nvGraphicFramePr>
        <p:xfrm>
          <a:off x="9750429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45760" imgH="228600" progId="">
                  <p:embed/>
                </p:oleObj>
              </mc:Choice>
              <mc:Fallback>
                <p:oleObj name="Formel" r:id="rId8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429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16826"/>
              </p:ext>
            </p:extLst>
          </p:nvPr>
        </p:nvGraphicFramePr>
        <p:xfrm>
          <a:off x="3274617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041120" imgH="228600" progId="">
                  <p:embed/>
                </p:oleObj>
              </mc:Choice>
              <mc:Fallback>
                <p:oleObj name="Formel" r:id="rId10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617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366997"/>
              </p:ext>
            </p:extLst>
          </p:nvPr>
        </p:nvGraphicFramePr>
        <p:xfrm>
          <a:off x="7765371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079280" imgH="241200" progId="">
                  <p:embed/>
                </p:oleObj>
              </mc:Choice>
              <mc:Fallback>
                <p:oleObj name="Formel" r:id="rId12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71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87628" y="7506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BF03A2-A411-B949-5F86-D252CA1DA22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1AC0AAB-012E-A3BB-EBBD-F1001E2C425E}"/>
              </a:ext>
            </a:extLst>
          </p:cNvPr>
          <p:cNvGrpSpPr/>
          <p:nvPr/>
        </p:nvGrpSpPr>
        <p:grpSpPr>
          <a:xfrm>
            <a:off x="7574956" y="166222"/>
            <a:ext cx="2461680" cy="381960"/>
            <a:chOff x="7574956" y="166222"/>
            <a:chExt cx="24616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14:cNvPr>
                <p14:cNvContentPartPr/>
                <p14:nvPr/>
              </p14:nvContentPartPr>
              <p14:xfrm>
                <a:off x="7749916" y="166222"/>
                <a:ext cx="172800" cy="2386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AA9AF3B-C577-BA2E-EB7A-EBC1D69CE4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1276" y="157222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14:cNvPr>
                <p14:cNvContentPartPr/>
                <p14:nvPr/>
              </p14:nvContentPartPr>
              <p14:xfrm>
                <a:off x="7776556" y="270262"/>
                <a:ext cx="267480" cy="128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E45A5A8-526A-BFE3-9B1E-3938B37EA3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67556" y="261622"/>
                  <a:ext cx="285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14:cNvPr>
                <p14:cNvContentPartPr/>
                <p14:nvPr/>
              </p14:nvContentPartPr>
              <p14:xfrm>
                <a:off x="8125396" y="258742"/>
                <a:ext cx="104400" cy="9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AE3A2FC-DEBF-C2EC-A63E-725B5195C7F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6756" y="249742"/>
                  <a:ext cx="122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14:cNvPr>
                <p14:cNvContentPartPr/>
                <p14:nvPr/>
              </p14:nvContentPartPr>
              <p14:xfrm>
                <a:off x="8119996" y="204382"/>
                <a:ext cx="49320" cy="38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145103A-A482-5074-2041-9733FDE911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11356" y="195382"/>
                  <a:ext cx="66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14:cNvPr>
                <p14:cNvContentPartPr/>
                <p14:nvPr/>
              </p14:nvContentPartPr>
              <p14:xfrm>
                <a:off x="8235916" y="267742"/>
                <a:ext cx="218880" cy="236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D697A74-BB8D-691E-F958-DCD3176ACC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26916" y="259102"/>
                  <a:ext cx="23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14:cNvPr>
                <p14:cNvContentPartPr/>
                <p14:nvPr/>
              </p14:nvContentPartPr>
              <p14:xfrm>
                <a:off x="8491516" y="270982"/>
                <a:ext cx="110160" cy="109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C2DBBFC-8CFA-4A12-854F-06599D58F0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82516" y="261982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14:cNvPr>
                <p14:cNvContentPartPr/>
                <p14:nvPr/>
              </p14:nvContentPartPr>
              <p14:xfrm>
                <a:off x="8659276" y="264142"/>
                <a:ext cx="96120" cy="233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D99E786-59E4-E9DE-C07A-6C9A3D34D6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50276" y="255502"/>
                  <a:ext cx="11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14:cNvPr>
                <p14:cNvContentPartPr/>
                <p14:nvPr/>
              </p14:nvContentPartPr>
              <p14:xfrm>
                <a:off x="8800036" y="270262"/>
                <a:ext cx="59760" cy="125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D34B2F-575D-475A-656F-7F9D7BFB1E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1396" y="261622"/>
                  <a:ext cx="77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14:cNvPr>
                <p14:cNvContentPartPr/>
                <p14:nvPr/>
              </p14:nvContentPartPr>
              <p14:xfrm>
                <a:off x="8894356" y="271702"/>
                <a:ext cx="70560" cy="115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F27E0A9-F47E-2304-3F23-4A1B8F0508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85716" y="26270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14:cNvPr>
                <p14:cNvContentPartPr/>
                <p14:nvPr/>
              </p14:nvContentPartPr>
              <p14:xfrm>
                <a:off x="9015676" y="178462"/>
                <a:ext cx="160200" cy="227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CF67FD-73BE-D598-5B90-F4D33E7309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07036" y="169462"/>
                  <a:ext cx="177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14:cNvPr>
                <p14:cNvContentPartPr/>
                <p14:nvPr/>
              </p14:nvContentPartPr>
              <p14:xfrm>
                <a:off x="9173716" y="285382"/>
                <a:ext cx="364320" cy="1634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992B78-B4D0-0949-28EC-D7C8B277F0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64716" y="276382"/>
                  <a:ext cx="381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14:cNvPr>
                <p14:cNvContentPartPr/>
                <p14:nvPr/>
              </p14:nvContentPartPr>
              <p14:xfrm>
                <a:off x="7574956" y="488062"/>
                <a:ext cx="2461680" cy="60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D1A014-C922-3B4C-2F55-A52A3274042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66316" y="479422"/>
                  <a:ext cx="24793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D493B19-621B-9352-340F-35EC3A09C9C1}"/>
                  </a:ext>
                </a:extLst>
              </p14:cNvPr>
              <p14:cNvContentPartPr/>
              <p14:nvPr/>
            </p14:nvContentPartPr>
            <p14:xfrm>
              <a:off x="1501036" y="1200862"/>
              <a:ext cx="55080" cy="713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D493B19-621B-9352-340F-35EC3A09C9C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92036" y="1192222"/>
                <a:ext cx="7272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6D8A161-241B-45D6-F745-457F6CAB2E1B}"/>
                  </a:ext>
                </a:extLst>
              </p14:cNvPr>
              <p14:cNvContentPartPr/>
              <p14:nvPr/>
            </p14:nvContentPartPr>
            <p14:xfrm>
              <a:off x="1609396" y="1098622"/>
              <a:ext cx="560880" cy="1010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6D8A161-241B-45D6-F745-457F6CAB2E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00396" y="1089622"/>
                <a:ext cx="57852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404FA15-DE2E-D166-DC76-9EF0C3A8746F}"/>
                  </a:ext>
                </a:extLst>
              </p14:cNvPr>
              <p14:cNvContentPartPr/>
              <p14:nvPr/>
            </p14:nvContentPartPr>
            <p14:xfrm>
              <a:off x="1547836" y="2011942"/>
              <a:ext cx="619920" cy="107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404FA15-DE2E-D166-DC76-9EF0C3A874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39196" y="2002942"/>
                <a:ext cx="637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D19133B-6EFE-72B6-B0BE-8BD955519678}"/>
                  </a:ext>
                </a:extLst>
              </p14:cNvPr>
              <p14:cNvContentPartPr/>
              <p14:nvPr/>
            </p14:nvContentPartPr>
            <p14:xfrm>
              <a:off x="3070996" y="1129942"/>
              <a:ext cx="37800" cy="752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D19133B-6EFE-72B6-B0BE-8BD9555196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62356" y="1121302"/>
                <a:ext cx="55440" cy="77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297BA91-6758-A7FD-7311-D4FF69FA37AD}"/>
                  </a:ext>
                </a:extLst>
              </p14:cNvPr>
              <p14:cNvContentPartPr/>
              <p14:nvPr/>
            </p14:nvContentPartPr>
            <p14:xfrm>
              <a:off x="3081076" y="1051102"/>
              <a:ext cx="694800" cy="1123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297BA91-6758-A7FD-7311-D4FF69FA37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72076" y="1042462"/>
                <a:ext cx="71244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C557030-C4F7-6165-F9A7-6BFE6FD426C1}"/>
                  </a:ext>
                </a:extLst>
              </p14:cNvPr>
              <p14:cNvContentPartPr/>
              <p14:nvPr/>
            </p14:nvContentPartPr>
            <p14:xfrm>
              <a:off x="3136516" y="1999342"/>
              <a:ext cx="730080" cy="113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C557030-C4F7-6165-F9A7-6BFE6FD426C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27876" y="1990702"/>
                <a:ext cx="7477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42C5D79-1874-1268-2A68-C73270C0D9AA}"/>
                  </a:ext>
                </a:extLst>
              </p14:cNvPr>
              <p14:cNvContentPartPr/>
              <p14:nvPr/>
            </p14:nvContentPartPr>
            <p14:xfrm>
              <a:off x="4934356" y="1006822"/>
              <a:ext cx="41760" cy="1006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42C5D79-1874-1268-2A68-C73270C0D9A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5356" y="997822"/>
                <a:ext cx="5940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45B3CD8-009B-2276-6FB5-1BB5B89266E9}"/>
                  </a:ext>
                </a:extLst>
              </p14:cNvPr>
              <p14:cNvContentPartPr/>
              <p14:nvPr/>
            </p14:nvContentPartPr>
            <p14:xfrm>
              <a:off x="4883236" y="994222"/>
              <a:ext cx="880920" cy="1157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45B3CD8-009B-2276-6FB5-1BB5B89266E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74596" y="985222"/>
                <a:ext cx="898560" cy="11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B9D08082-72DA-A079-3F4B-E2C66E92A83B}"/>
              </a:ext>
            </a:extLst>
          </p:cNvPr>
          <p:cNvGrpSpPr/>
          <p:nvPr/>
        </p:nvGrpSpPr>
        <p:grpSpPr>
          <a:xfrm>
            <a:off x="6844516" y="884062"/>
            <a:ext cx="681480" cy="264240"/>
            <a:chOff x="6844516" y="884062"/>
            <a:chExt cx="6814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51AE5B8-D56D-DCBA-3F92-92C67719B8FF}"/>
                    </a:ext>
                  </a:extLst>
                </p14:cNvPr>
                <p14:cNvContentPartPr/>
                <p14:nvPr/>
              </p14:nvContentPartPr>
              <p14:xfrm>
                <a:off x="6844516" y="922942"/>
                <a:ext cx="371520" cy="22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51AE5B8-D56D-DCBA-3F92-92C67719B8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35516" y="914302"/>
                  <a:ext cx="389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CBC7E5-992A-D550-75A1-27076966C7B0}"/>
                    </a:ext>
                  </a:extLst>
                </p14:cNvPr>
                <p14:cNvContentPartPr/>
                <p14:nvPr/>
              </p14:nvContentPartPr>
              <p14:xfrm>
                <a:off x="7205596" y="931222"/>
                <a:ext cx="16920" cy="19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CBC7E5-992A-D550-75A1-27076966C7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96956" y="922582"/>
                  <a:ext cx="34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4019DFB-0D00-0A05-20AD-161ED38696DB}"/>
                    </a:ext>
                  </a:extLst>
                </p14:cNvPr>
                <p14:cNvContentPartPr/>
                <p14:nvPr/>
              </p14:nvContentPartPr>
              <p14:xfrm>
                <a:off x="7307476" y="884062"/>
                <a:ext cx="218520" cy="234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4019DFB-0D00-0A05-20AD-161ED38696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8476" y="875062"/>
                  <a:ext cx="23616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0C813B-A4EB-F246-D49E-7CF902B80842}"/>
                  </a:ext>
                </a:extLst>
              </p14:cNvPr>
              <p14:cNvContentPartPr/>
              <p14:nvPr/>
            </p14:nvContentPartPr>
            <p14:xfrm>
              <a:off x="7083916" y="1404622"/>
              <a:ext cx="102240" cy="60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0C813B-A4EB-F246-D49E-7CF902B8084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74916" y="1395622"/>
                <a:ext cx="1198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42F6CC3-A780-2C63-110C-5CDC1A8BAFF8}"/>
              </a:ext>
            </a:extLst>
          </p:cNvPr>
          <p:cNvGrpSpPr/>
          <p:nvPr/>
        </p:nvGrpSpPr>
        <p:grpSpPr>
          <a:xfrm>
            <a:off x="7808236" y="755902"/>
            <a:ext cx="4285440" cy="743040"/>
            <a:chOff x="7808236" y="755902"/>
            <a:chExt cx="428544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47B934-6219-B138-295A-B6CAD16405AB}"/>
                    </a:ext>
                  </a:extLst>
                </p14:cNvPr>
                <p14:cNvContentPartPr/>
                <p14:nvPr/>
              </p14:nvContentPartPr>
              <p14:xfrm>
                <a:off x="7808236" y="992422"/>
                <a:ext cx="320400" cy="123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47B934-6219-B138-295A-B6CAD16405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99596" y="983782"/>
                  <a:ext cx="338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5C0905E-17D9-E8E4-EC5C-B57367C8C3BD}"/>
                    </a:ext>
                  </a:extLst>
                </p14:cNvPr>
                <p14:cNvContentPartPr/>
                <p14:nvPr/>
              </p14:nvContentPartPr>
              <p14:xfrm>
                <a:off x="8109556" y="934102"/>
                <a:ext cx="45360" cy="24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5C0905E-17D9-E8E4-EC5C-B57367C8C3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0916" y="925102"/>
                  <a:ext cx="63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629C6B5-54D7-1FA3-9DEB-1E8101039237}"/>
                    </a:ext>
                  </a:extLst>
                </p14:cNvPr>
                <p14:cNvContentPartPr/>
                <p14:nvPr/>
              </p14:nvContentPartPr>
              <p14:xfrm>
                <a:off x="8229436" y="978382"/>
                <a:ext cx="206640" cy="89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629C6B5-54D7-1FA3-9DEB-1E81010392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20436" y="969382"/>
                  <a:ext cx="224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A4071BB-AD99-FB57-035F-1C1DEBDB41A3}"/>
                    </a:ext>
                  </a:extLst>
                </p14:cNvPr>
                <p14:cNvContentPartPr/>
                <p14:nvPr/>
              </p14:nvContentPartPr>
              <p14:xfrm>
                <a:off x="8817316" y="923662"/>
                <a:ext cx="32400" cy="164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A4071BB-AD99-FB57-035F-1C1DEBDB41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08316" y="914662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78A161-E3ED-A7AE-8BED-7AB5461E7785}"/>
                    </a:ext>
                  </a:extLst>
                </p14:cNvPr>
                <p14:cNvContentPartPr/>
                <p14:nvPr/>
              </p14:nvContentPartPr>
              <p14:xfrm>
                <a:off x="8701396" y="854542"/>
                <a:ext cx="222840" cy="30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78A161-E3ED-A7AE-8BED-7AB5461E77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92756" y="845542"/>
                  <a:ext cx="240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12CBA15-0CC3-C2DE-C783-086749CD29F4}"/>
                    </a:ext>
                  </a:extLst>
                </p14:cNvPr>
                <p14:cNvContentPartPr/>
                <p14:nvPr/>
              </p14:nvContentPartPr>
              <p14:xfrm>
                <a:off x="8901196" y="921502"/>
                <a:ext cx="257760" cy="1191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12CBA15-0CC3-C2DE-C783-086749CD29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92196" y="912862"/>
                  <a:ext cx="275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C4F0632-6325-8C83-55C0-B826FC4A034C}"/>
                    </a:ext>
                  </a:extLst>
                </p14:cNvPr>
                <p14:cNvContentPartPr/>
                <p14:nvPr/>
              </p14:nvContentPartPr>
              <p14:xfrm>
                <a:off x="9515356" y="959662"/>
                <a:ext cx="19080" cy="100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C4F0632-6325-8C83-55C0-B826FC4A03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06356" y="951022"/>
                  <a:ext cx="36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4D2AE18-AD41-41BF-40EA-5C2AFC8C0F01}"/>
                    </a:ext>
                  </a:extLst>
                </p14:cNvPr>
                <p14:cNvContentPartPr/>
                <p14:nvPr/>
              </p14:nvContentPartPr>
              <p14:xfrm>
                <a:off x="9529036" y="897382"/>
                <a:ext cx="70560" cy="38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4D2AE18-AD41-41BF-40EA-5C2AFC8C0F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20396" y="888382"/>
                  <a:ext cx="88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C86693C-E2ED-F1DF-E650-8997781E9D6C}"/>
                    </a:ext>
                  </a:extLst>
                </p14:cNvPr>
                <p14:cNvContentPartPr/>
                <p14:nvPr/>
              </p14:nvContentPartPr>
              <p14:xfrm>
                <a:off x="9590956" y="808102"/>
                <a:ext cx="222480" cy="239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C86693C-E2ED-F1DF-E650-8997781E9D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82316" y="799102"/>
                  <a:ext cx="240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F56FDD-CE5D-7D68-4198-3A814A114891}"/>
                    </a:ext>
                  </a:extLst>
                </p14:cNvPr>
                <p14:cNvContentPartPr/>
                <p14:nvPr/>
              </p14:nvContentPartPr>
              <p14:xfrm>
                <a:off x="10114756" y="862822"/>
                <a:ext cx="347040" cy="122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F56FDD-CE5D-7D68-4198-3A814A1148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05756" y="853822"/>
                  <a:ext cx="36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ABB6856-C979-B6A6-0B31-4AAD5E97A439}"/>
                    </a:ext>
                  </a:extLst>
                </p14:cNvPr>
                <p14:cNvContentPartPr/>
                <p14:nvPr/>
              </p14:nvContentPartPr>
              <p14:xfrm>
                <a:off x="10709836" y="755902"/>
                <a:ext cx="162000" cy="25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ABB6856-C979-B6A6-0B31-4AAD5E97A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01196" y="746902"/>
                  <a:ext cx="179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D5666B-D120-B1DB-8877-601B5D341213}"/>
                    </a:ext>
                  </a:extLst>
                </p14:cNvPr>
                <p14:cNvContentPartPr/>
                <p14:nvPr/>
              </p14:nvContentPartPr>
              <p14:xfrm>
                <a:off x="10929076" y="851302"/>
                <a:ext cx="560160" cy="119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D5666B-D120-B1DB-8877-601B5D3412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20076" y="842302"/>
                  <a:ext cx="57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15236B-B253-80E6-EF3C-128E03CE0DE2}"/>
                    </a:ext>
                  </a:extLst>
                </p14:cNvPr>
                <p14:cNvContentPartPr/>
                <p14:nvPr/>
              </p14:nvContentPartPr>
              <p14:xfrm>
                <a:off x="11486356" y="822502"/>
                <a:ext cx="239040" cy="123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15236B-B253-80E6-EF3C-128E03CE0D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77356" y="813502"/>
                  <a:ext cx="25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E65D4BE-777E-3F25-7320-98EA02AEF667}"/>
                    </a:ext>
                  </a:extLst>
                </p14:cNvPr>
                <p14:cNvContentPartPr/>
                <p14:nvPr/>
              </p14:nvContentPartPr>
              <p14:xfrm>
                <a:off x="7869076" y="1345222"/>
                <a:ext cx="134640" cy="124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E65D4BE-777E-3F25-7320-98EA02AEF6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60436" y="1336222"/>
                  <a:ext cx="15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1E7192-B2C0-485B-21B6-9C6A892EEEDA}"/>
                    </a:ext>
                  </a:extLst>
                </p14:cNvPr>
                <p14:cNvContentPartPr/>
                <p14:nvPr/>
              </p14:nvContentPartPr>
              <p14:xfrm>
                <a:off x="8064556" y="1393822"/>
                <a:ext cx="190440" cy="63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1E7192-B2C0-485B-21B6-9C6A892EEED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55916" y="1384822"/>
                  <a:ext cx="208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8AC0AE-3463-C904-E436-B225907A89BA}"/>
                    </a:ext>
                  </a:extLst>
                </p14:cNvPr>
                <p14:cNvContentPartPr/>
                <p14:nvPr/>
              </p14:nvContentPartPr>
              <p14:xfrm>
                <a:off x="8552356" y="1378702"/>
                <a:ext cx="262080" cy="87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8AC0AE-3463-C904-E436-B225907A89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3356" y="1369702"/>
                  <a:ext cx="279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1AD42B8-4A52-1F67-CD09-7AA623122DC4}"/>
                    </a:ext>
                  </a:extLst>
                </p14:cNvPr>
                <p14:cNvContentPartPr/>
                <p14:nvPr/>
              </p14:nvContentPartPr>
              <p14:xfrm>
                <a:off x="8914156" y="1334422"/>
                <a:ext cx="483840" cy="102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1AD42B8-4A52-1F67-CD09-7AA623122D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516" y="1325422"/>
                  <a:ext cx="501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50537A9-F1E0-C247-B49D-9CC186EFD8D5}"/>
                    </a:ext>
                  </a:extLst>
                </p14:cNvPr>
                <p14:cNvContentPartPr/>
                <p14:nvPr/>
              </p14:nvContentPartPr>
              <p14:xfrm>
                <a:off x="9614716" y="1317862"/>
                <a:ext cx="89280" cy="105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50537A9-F1E0-C247-B49D-9CC186EFD8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05716" y="1309222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B17A13-A764-78BA-D1A1-32300BAB77F0}"/>
                    </a:ext>
                  </a:extLst>
                </p14:cNvPr>
                <p14:cNvContentPartPr/>
                <p14:nvPr/>
              </p14:nvContentPartPr>
              <p14:xfrm>
                <a:off x="9764836" y="1324702"/>
                <a:ext cx="221760" cy="95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B17A13-A764-78BA-D1A1-32300BAB77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56196" y="1315702"/>
                  <a:ext cx="239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9D8338-3B5A-11C4-51AB-48D7C2CB5605}"/>
                    </a:ext>
                  </a:extLst>
                </p14:cNvPr>
                <p14:cNvContentPartPr/>
                <p14:nvPr/>
              </p14:nvContentPartPr>
              <p14:xfrm>
                <a:off x="9998836" y="1257022"/>
                <a:ext cx="34560" cy="54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9D8338-3B5A-11C4-51AB-48D7C2CB56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89836" y="1248022"/>
                  <a:ext cx="52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F25B147-7183-1DA8-093C-C176188F643B}"/>
                    </a:ext>
                  </a:extLst>
                </p14:cNvPr>
                <p14:cNvContentPartPr/>
                <p14:nvPr/>
              </p14:nvContentPartPr>
              <p14:xfrm>
                <a:off x="10042036" y="1248382"/>
                <a:ext cx="452160" cy="154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F25B147-7183-1DA8-093C-C176188F643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33396" y="1239382"/>
                  <a:ext cx="469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1B319F-847B-82E8-3B87-A60A07270B69}"/>
                    </a:ext>
                  </a:extLst>
                </p14:cNvPr>
                <p14:cNvContentPartPr/>
                <p14:nvPr/>
              </p14:nvContentPartPr>
              <p14:xfrm>
                <a:off x="10618036" y="1231102"/>
                <a:ext cx="41040" cy="182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1B319F-847B-82E8-3B87-A60A07270B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09036" y="1222462"/>
                  <a:ext cx="58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8984E6B-2224-A6B4-8E73-FF417B4264DC}"/>
                    </a:ext>
                  </a:extLst>
                </p14:cNvPr>
                <p14:cNvContentPartPr/>
                <p14:nvPr/>
              </p14:nvContentPartPr>
              <p14:xfrm>
                <a:off x="10537396" y="1183222"/>
                <a:ext cx="206640" cy="9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8984E6B-2224-A6B4-8E73-FF417B4264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28756" y="1174222"/>
                  <a:ext cx="224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18A9D47-8213-A621-7027-41D8463BFDBB}"/>
                    </a:ext>
                  </a:extLst>
                </p14:cNvPr>
                <p14:cNvContentPartPr/>
                <p14:nvPr/>
              </p14:nvContentPartPr>
              <p14:xfrm>
                <a:off x="10705156" y="1282942"/>
                <a:ext cx="375480" cy="89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18A9D47-8213-A621-7027-41D8463BFDB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96156" y="1274302"/>
                  <a:ext cx="393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C4AB36-CBAF-B702-21A7-D0D65DFFC875}"/>
                    </a:ext>
                  </a:extLst>
                </p14:cNvPr>
                <p14:cNvContentPartPr/>
                <p14:nvPr/>
              </p14:nvContentPartPr>
              <p14:xfrm>
                <a:off x="10913956" y="1167742"/>
                <a:ext cx="40680" cy="6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C4AB36-CBAF-B702-21A7-D0D65DFFC8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05316" y="1158742"/>
                  <a:ext cx="5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D3C2807-ED16-2142-A2E7-5D4C1A37A045}"/>
                    </a:ext>
                  </a:extLst>
                </p14:cNvPr>
                <p14:cNvContentPartPr/>
                <p14:nvPr/>
              </p14:nvContentPartPr>
              <p14:xfrm>
                <a:off x="11186836" y="1233622"/>
                <a:ext cx="330840" cy="150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D3C2807-ED16-2142-A2E7-5D4C1A37A0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77836" y="1224622"/>
                  <a:ext cx="348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277B076-A7E4-10B4-CF54-16D81E0DACEE}"/>
                    </a:ext>
                  </a:extLst>
                </p14:cNvPr>
                <p14:cNvContentPartPr/>
                <p14:nvPr/>
              </p14:nvContentPartPr>
              <p14:xfrm>
                <a:off x="11484916" y="1175302"/>
                <a:ext cx="36360" cy="11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277B076-A7E4-10B4-CF54-16D81E0DAC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75916" y="1166662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0036364-433B-0696-CCD2-C6094239AA15}"/>
                    </a:ext>
                  </a:extLst>
                </p14:cNvPr>
                <p14:cNvContentPartPr/>
                <p14:nvPr/>
              </p14:nvContentPartPr>
              <p14:xfrm>
                <a:off x="11612356" y="1147942"/>
                <a:ext cx="153360" cy="195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0036364-433B-0696-CCD2-C6094239AA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03716" y="1139302"/>
                  <a:ext cx="171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4DB98C9-D016-9683-47AF-49D5197A5C10}"/>
                    </a:ext>
                  </a:extLst>
                </p14:cNvPr>
                <p14:cNvContentPartPr/>
                <p14:nvPr/>
              </p14:nvContentPartPr>
              <p14:xfrm>
                <a:off x="11810716" y="1213822"/>
                <a:ext cx="61560" cy="113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4DB98C9-D016-9683-47AF-49D5197A5C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01716" y="1205182"/>
                  <a:ext cx="7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50D4E4E-DC25-D0C8-88C9-D13598234297}"/>
                    </a:ext>
                  </a:extLst>
                </p14:cNvPr>
                <p14:cNvContentPartPr/>
                <p14:nvPr/>
              </p14:nvContentPartPr>
              <p14:xfrm>
                <a:off x="11845996" y="1137142"/>
                <a:ext cx="16200" cy="56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50D4E4E-DC25-D0C8-88C9-D135982342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36996" y="1128502"/>
                  <a:ext cx="33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C453EF-8A9F-E977-11BA-FC6F81F06338}"/>
                    </a:ext>
                  </a:extLst>
                </p14:cNvPr>
                <p14:cNvContentPartPr/>
                <p14:nvPr/>
              </p14:nvContentPartPr>
              <p14:xfrm>
                <a:off x="11881276" y="1195822"/>
                <a:ext cx="212400" cy="303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C453EF-8A9F-E977-11BA-FC6F81F063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72276" y="1186822"/>
                  <a:ext cx="2300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CAF14B34-5675-B29F-3752-8F75A5BAD173}"/>
              </a:ext>
            </a:extLst>
          </p:cNvPr>
          <p:cNvGrpSpPr/>
          <p:nvPr/>
        </p:nvGrpSpPr>
        <p:grpSpPr>
          <a:xfrm>
            <a:off x="281356" y="2300662"/>
            <a:ext cx="10948680" cy="1499760"/>
            <a:chOff x="281356" y="2300662"/>
            <a:chExt cx="10948680" cy="14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735DAF8-8706-BA34-520C-D0D446A8342D}"/>
                    </a:ext>
                  </a:extLst>
                </p14:cNvPr>
                <p14:cNvContentPartPr/>
                <p14:nvPr/>
              </p14:nvContentPartPr>
              <p14:xfrm>
                <a:off x="5228836" y="2300662"/>
                <a:ext cx="136440" cy="199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735DAF8-8706-BA34-520C-D0D446A834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19836" y="2291662"/>
                  <a:ext cx="154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26FA3EA-5EC2-051E-C4A0-B7AA3F12E890}"/>
                    </a:ext>
                  </a:extLst>
                </p14:cNvPr>
                <p14:cNvContentPartPr/>
                <p14:nvPr/>
              </p14:nvContentPartPr>
              <p14:xfrm>
                <a:off x="5183116" y="2590102"/>
                <a:ext cx="238320" cy="202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26FA3EA-5EC2-051E-C4A0-B7AA3F12E8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4116" y="2581462"/>
                  <a:ext cx="255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175069E-7A4D-AB62-A5C5-959FAB63AAD4}"/>
                    </a:ext>
                  </a:extLst>
                </p14:cNvPr>
                <p14:cNvContentPartPr/>
                <p14:nvPr/>
              </p14:nvContentPartPr>
              <p14:xfrm>
                <a:off x="5403796" y="2661742"/>
                <a:ext cx="289440" cy="120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175069E-7A4D-AB62-A5C5-959FAB63AA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94796" y="2653102"/>
                  <a:ext cx="30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29980AC-E4FB-D93C-15A2-15ADD976CEA6}"/>
                    </a:ext>
                  </a:extLst>
                </p14:cNvPr>
                <p14:cNvContentPartPr/>
                <p14:nvPr/>
              </p14:nvContentPartPr>
              <p14:xfrm>
                <a:off x="5522236" y="2546902"/>
                <a:ext cx="129240" cy="16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29980AC-E4FB-D93C-15A2-15ADD976CE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13236" y="2537902"/>
                  <a:ext cx="14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83DDA06-6855-800B-E576-B31625DF2186}"/>
                    </a:ext>
                  </a:extLst>
                </p14:cNvPr>
                <p14:cNvContentPartPr/>
                <p14:nvPr/>
              </p14:nvContentPartPr>
              <p14:xfrm>
                <a:off x="1758436" y="2367622"/>
                <a:ext cx="132120" cy="152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83DDA06-6855-800B-E576-B31625DF218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49796" y="2358982"/>
                  <a:ext cx="149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CC1E501-64D1-08CB-1825-DC9EEA88EA9F}"/>
                    </a:ext>
                  </a:extLst>
                </p14:cNvPr>
                <p14:cNvContentPartPr/>
                <p14:nvPr/>
              </p14:nvContentPartPr>
              <p14:xfrm>
                <a:off x="3407956" y="2316142"/>
                <a:ext cx="83520" cy="164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CC1E501-64D1-08CB-1825-DC9EEA88EA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99316" y="2307502"/>
                  <a:ext cx="10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869FAC3-A3C1-1715-9229-A2B3592B419A}"/>
                    </a:ext>
                  </a:extLst>
                </p14:cNvPr>
                <p14:cNvContentPartPr/>
                <p14:nvPr/>
              </p14:nvContentPartPr>
              <p14:xfrm>
                <a:off x="1828636" y="2823022"/>
                <a:ext cx="14760" cy="4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869FAC3-A3C1-1715-9229-A2B3592B41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19996" y="2814022"/>
                  <a:ext cx="32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40B59B0-1822-8EBB-E898-35ABD2AB8948}"/>
                    </a:ext>
                  </a:extLst>
                </p14:cNvPr>
                <p14:cNvContentPartPr/>
                <p14:nvPr/>
              </p14:nvContentPartPr>
              <p14:xfrm>
                <a:off x="1832596" y="2899342"/>
                <a:ext cx="12600" cy="20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40B59B0-1822-8EBB-E898-35ABD2AB89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23956" y="2890342"/>
                  <a:ext cx="30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E57219-1505-EF3D-578A-348CBCA4AA00}"/>
                    </a:ext>
                  </a:extLst>
                </p14:cNvPr>
                <p14:cNvContentPartPr/>
                <p14:nvPr/>
              </p14:nvContentPartPr>
              <p14:xfrm>
                <a:off x="2061196" y="2731942"/>
                <a:ext cx="131400" cy="169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E57219-1505-EF3D-578A-348CBCA4AA0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52556" y="2723302"/>
                  <a:ext cx="149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D82AED-86EC-6E27-BF14-10837E7F0D05}"/>
                    </a:ext>
                  </a:extLst>
                </p14:cNvPr>
                <p14:cNvContentPartPr/>
                <p14:nvPr/>
              </p14:nvContentPartPr>
              <p14:xfrm>
                <a:off x="2233276" y="2806462"/>
                <a:ext cx="295920" cy="831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D82AED-86EC-6E27-BF14-10837E7F0D0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24276" y="2797462"/>
                  <a:ext cx="313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A160CD-1CE6-69BC-22FC-1CE0732CEDC2}"/>
                    </a:ext>
                  </a:extLst>
                </p14:cNvPr>
                <p14:cNvContentPartPr/>
                <p14:nvPr/>
              </p14:nvContentPartPr>
              <p14:xfrm>
                <a:off x="2627476" y="2722222"/>
                <a:ext cx="285840" cy="106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A160CD-1CE6-69BC-22FC-1CE0732CED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618476" y="2713582"/>
                  <a:ext cx="30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D7BA41F-ED48-3EA3-9806-6F66DD1E9CF9}"/>
                    </a:ext>
                  </a:extLst>
                </p14:cNvPr>
                <p14:cNvContentPartPr/>
                <p14:nvPr/>
              </p14:nvContentPartPr>
              <p14:xfrm>
                <a:off x="2921596" y="2661382"/>
                <a:ext cx="94320" cy="158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D7BA41F-ED48-3EA3-9806-6F66DD1E9C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12956" y="2652742"/>
                  <a:ext cx="111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AFBC351-CD30-4098-9066-8875A7080C51}"/>
                    </a:ext>
                  </a:extLst>
                </p14:cNvPr>
                <p14:cNvContentPartPr/>
                <p14:nvPr/>
              </p14:nvContentPartPr>
              <p14:xfrm>
                <a:off x="3028516" y="2756422"/>
                <a:ext cx="101160" cy="53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AFBC351-CD30-4098-9066-8875A7080C5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9516" y="2747422"/>
                  <a:ext cx="118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0B2A10B-C05E-327C-9EB1-F6C2D87F809D}"/>
                    </a:ext>
                  </a:extLst>
                </p14:cNvPr>
                <p14:cNvContentPartPr/>
                <p14:nvPr/>
              </p14:nvContentPartPr>
              <p14:xfrm>
                <a:off x="2955436" y="2620342"/>
                <a:ext cx="10836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0B2A10B-C05E-327C-9EB1-F6C2D87F80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46436" y="2611342"/>
                  <a:ext cx="126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F00BFF2-5EBC-7002-A47C-123D0B5D69CD}"/>
                    </a:ext>
                  </a:extLst>
                </p14:cNvPr>
                <p14:cNvContentPartPr/>
                <p14:nvPr/>
              </p14:nvContentPartPr>
              <p14:xfrm>
                <a:off x="3167476" y="2626462"/>
                <a:ext cx="92160" cy="186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F00BFF2-5EBC-7002-A47C-123D0B5D69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58476" y="2617462"/>
                  <a:ext cx="109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BB7629B-6170-1C83-FC91-9DDED9C78F0C}"/>
                    </a:ext>
                  </a:extLst>
                </p14:cNvPr>
                <p14:cNvContentPartPr/>
                <p14:nvPr/>
              </p14:nvContentPartPr>
              <p14:xfrm>
                <a:off x="3488956" y="2689822"/>
                <a:ext cx="228960" cy="101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BB7629B-6170-1C83-FC91-9DDED9C78F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80316" y="2680822"/>
                  <a:ext cx="246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04F911A-A3E4-ADB4-6D35-971AF3FABB61}"/>
                    </a:ext>
                  </a:extLst>
                </p14:cNvPr>
                <p14:cNvContentPartPr/>
                <p14:nvPr/>
              </p14:nvContentPartPr>
              <p14:xfrm>
                <a:off x="3774076" y="2696302"/>
                <a:ext cx="88920" cy="85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04F911A-A3E4-ADB4-6D35-971AF3FABB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65436" y="2687662"/>
                  <a:ext cx="106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427DEBB-616E-0FB3-2943-EF897E85AB02}"/>
                    </a:ext>
                  </a:extLst>
                </p14:cNvPr>
                <p14:cNvContentPartPr/>
                <p14:nvPr/>
              </p14:nvContentPartPr>
              <p14:xfrm>
                <a:off x="3938956" y="2580742"/>
                <a:ext cx="100440" cy="188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427DEBB-616E-0FB3-2943-EF897E85AB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30316" y="2572102"/>
                  <a:ext cx="118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7CFD26F-0998-FA7A-C776-68EBBEDA5CB3}"/>
                    </a:ext>
                  </a:extLst>
                </p14:cNvPr>
                <p14:cNvContentPartPr/>
                <p14:nvPr/>
              </p14:nvContentPartPr>
              <p14:xfrm>
                <a:off x="4090156" y="2581822"/>
                <a:ext cx="120600" cy="174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7CFD26F-0998-FA7A-C776-68EBBEDA5CB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81516" y="2573182"/>
                  <a:ext cx="138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4FD05C8-347A-4F26-F410-19C9C397DB4C}"/>
                    </a:ext>
                  </a:extLst>
                </p14:cNvPr>
                <p14:cNvContentPartPr/>
                <p14:nvPr/>
              </p14:nvContentPartPr>
              <p14:xfrm>
                <a:off x="4212916" y="2608102"/>
                <a:ext cx="36000" cy="1746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4FD05C8-347A-4F26-F410-19C9C397DB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04276" y="2599462"/>
                  <a:ext cx="5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E657BF8-9F9A-D6EF-82BA-0313714FFBF9}"/>
                    </a:ext>
                  </a:extLst>
                </p14:cNvPr>
                <p14:cNvContentPartPr/>
                <p14:nvPr/>
              </p14:nvContentPartPr>
              <p14:xfrm>
                <a:off x="3918436" y="2542222"/>
                <a:ext cx="360360" cy="131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E657BF8-9F9A-D6EF-82BA-0313714FFB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09436" y="2533222"/>
                  <a:ext cx="37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15986E8-6B41-6E29-E074-637629DF72A9}"/>
                    </a:ext>
                  </a:extLst>
                </p14:cNvPr>
                <p14:cNvContentPartPr/>
                <p14:nvPr/>
              </p14:nvContentPartPr>
              <p14:xfrm>
                <a:off x="4526476" y="2637622"/>
                <a:ext cx="373680" cy="133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15986E8-6B41-6E29-E074-637629DF72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17476" y="2628622"/>
                  <a:ext cx="391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FD88AA-3544-AE93-4D11-B6014A0DE967}"/>
                    </a:ext>
                  </a:extLst>
                </p14:cNvPr>
                <p14:cNvContentPartPr/>
                <p14:nvPr/>
              </p14:nvContentPartPr>
              <p14:xfrm>
                <a:off x="4912756" y="2586142"/>
                <a:ext cx="13320" cy="10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FD88AA-3544-AE93-4D11-B6014A0DE96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3756" y="2577142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90DD439-41CE-1761-BB6B-766D3232ADEC}"/>
                    </a:ext>
                  </a:extLst>
                </p14:cNvPr>
                <p14:cNvContentPartPr/>
                <p14:nvPr/>
              </p14:nvContentPartPr>
              <p14:xfrm>
                <a:off x="294676" y="3253222"/>
                <a:ext cx="162360" cy="11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90DD439-41CE-1761-BB6B-766D3232AD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5676" y="3244222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C56A0C5-B4D4-1A1E-B31B-16FAB36165BC}"/>
                    </a:ext>
                  </a:extLst>
                </p14:cNvPr>
                <p14:cNvContentPartPr/>
                <p14:nvPr/>
              </p14:nvContentPartPr>
              <p14:xfrm>
                <a:off x="281356" y="3305422"/>
                <a:ext cx="176400" cy="34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C56A0C5-B4D4-1A1E-B31B-16FAB36165B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2356" y="3296422"/>
                  <a:ext cx="194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139702C-C774-BC8B-66DB-FBA800941574}"/>
                    </a:ext>
                  </a:extLst>
                </p14:cNvPr>
                <p14:cNvContentPartPr/>
                <p14:nvPr/>
              </p14:nvContentPartPr>
              <p14:xfrm>
                <a:off x="502396" y="3213262"/>
                <a:ext cx="139320" cy="145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139702C-C774-BC8B-66DB-FBA80094157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3756" y="3204622"/>
                  <a:ext cx="156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CDA935E-8E1C-51F8-FC25-9925EC374CE9}"/>
                    </a:ext>
                  </a:extLst>
                </p14:cNvPr>
                <p14:cNvContentPartPr/>
                <p14:nvPr/>
              </p14:nvContentPartPr>
              <p14:xfrm>
                <a:off x="862396" y="3154582"/>
                <a:ext cx="105480" cy="156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CDA935E-8E1C-51F8-FC25-9925EC374CE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3756" y="3145582"/>
                  <a:ext cx="12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49D10A6-26C4-D34D-0BB5-1DB497BD80F8}"/>
                    </a:ext>
                  </a:extLst>
                </p14:cNvPr>
                <p14:cNvContentPartPr/>
                <p14:nvPr/>
              </p14:nvContentPartPr>
              <p14:xfrm>
                <a:off x="1009636" y="3142342"/>
                <a:ext cx="128160" cy="137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49D10A6-26C4-D34D-0BB5-1DB497BD80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636" y="3133342"/>
                  <a:ext cx="145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536A1BB-78CA-51AA-0496-C4F263CB6C65}"/>
                    </a:ext>
                  </a:extLst>
                </p14:cNvPr>
                <p14:cNvContentPartPr/>
                <p14:nvPr/>
              </p14:nvContentPartPr>
              <p14:xfrm>
                <a:off x="1185676" y="3205342"/>
                <a:ext cx="304560" cy="86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536A1BB-78CA-51AA-0496-C4F263CB6C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77036" y="3196342"/>
                  <a:ext cx="322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8CD180B-E455-E1F3-FC4B-49257AC5B6EA}"/>
                    </a:ext>
                  </a:extLst>
                </p14:cNvPr>
                <p14:cNvContentPartPr/>
                <p14:nvPr/>
              </p14:nvContentPartPr>
              <p14:xfrm>
                <a:off x="1625236" y="3206062"/>
                <a:ext cx="239760" cy="486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8CD180B-E455-E1F3-FC4B-49257AC5B6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16596" y="3197422"/>
                  <a:ext cx="257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287F8BB-5493-DBC2-7F91-D0EDB8B57E31}"/>
                    </a:ext>
                  </a:extLst>
                </p14:cNvPr>
                <p14:cNvContentPartPr/>
                <p14:nvPr/>
              </p14:nvContentPartPr>
              <p14:xfrm>
                <a:off x="1892356" y="3172582"/>
                <a:ext cx="130680" cy="676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287F8BB-5493-DBC2-7F91-D0EDB8B57E3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83356" y="3163942"/>
                  <a:ext cx="148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6B6574E-FDA7-BA3F-D826-E11F8A825E2B}"/>
                    </a:ext>
                  </a:extLst>
                </p14:cNvPr>
                <p14:cNvContentPartPr/>
                <p14:nvPr/>
              </p14:nvContentPartPr>
              <p14:xfrm>
                <a:off x="2064076" y="3153862"/>
                <a:ext cx="63000" cy="87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6B6574E-FDA7-BA3F-D826-E11F8A825E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55436" y="3145222"/>
                  <a:ext cx="80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B6535B6-273E-511F-1FC5-3A11FBED7584}"/>
                    </a:ext>
                  </a:extLst>
                </p14:cNvPr>
                <p14:cNvContentPartPr/>
                <p14:nvPr/>
              </p14:nvContentPartPr>
              <p14:xfrm>
                <a:off x="2181076" y="3065302"/>
                <a:ext cx="230760" cy="169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B6535B6-273E-511F-1FC5-3A11FBED758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72436" y="3056662"/>
                  <a:ext cx="248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B4F65B-530D-7045-D804-9E4992A09DD8}"/>
                    </a:ext>
                  </a:extLst>
                </p14:cNvPr>
                <p14:cNvContentPartPr/>
                <p14:nvPr/>
              </p14:nvContentPartPr>
              <p14:xfrm>
                <a:off x="2665636" y="3109582"/>
                <a:ext cx="150480" cy="99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B4F65B-530D-7045-D804-9E4992A09D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56996" y="3100942"/>
                  <a:ext cx="16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D419D5-E840-C1B7-9B0F-AEF725729E02}"/>
                    </a:ext>
                  </a:extLst>
                </p14:cNvPr>
                <p14:cNvContentPartPr/>
                <p14:nvPr/>
              </p14:nvContentPartPr>
              <p14:xfrm>
                <a:off x="2824396" y="2977102"/>
                <a:ext cx="402840" cy="295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D419D5-E840-C1B7-9B0F-AEF725729E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15396" y="2968462"/>
                  <a:ext cx="420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3C5850-2F81-B0A2-C457-0FB19ACA163C}"/>
                    </a:ext>
                  </a:extLst>
                </p14:cNvPr>
                <p14:cNvContentPartPr/>
                <p14:nvPr/>
              </p14:nvContentPartPr>
              <p14:xfrm>
                <a:off x="3289876" y="2977822"/>
                <a:ext cx="209880" cy="208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3C5850-2F81-B0A2-C457-0FB19ACA16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81236" y="2968822"/>
                  <a:ext cx="227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15BCA42-9243-8127-103A-A60E65818DB2}"/>
                    </a:ext>
                  </a:extLst>
                </p14:cNvPr>
                <p14:cNvContentPartPr/>
                <p14:nvPr/>
              </p14:nvContentPartPr>
              <p14:xfrm>
                <a:off x="3695236" y="3007342"/>
                <a:ext cx="412200" cy="142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15BCA42-9243-8127-103A-A60E65818DB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86596" y="2998342"/>
                  <a:ext cx="42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D080319-41F0-69D4-56EE-146B1847078E}"/>
                    </a:ext>
                  </a:extLst>
                </p14:cNvPr>
                <p14:cNvContentPartPr/>
                <p14:nvPr/>
              </p14:nvContentPartPr>
              <p14:xfrm>
                <a:off x="4081516" y="2956582"/>
                <a:ext cx="35280" cy="36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D080319-41F0-69D4-56EE-146B184707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72516" y="2947582"/>
                  <a:ext cx="5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5BEEB8-6465-33E5-A8AD-E1968FC36007}"/>
                    </a:ext>
                  </a:extLst>
                </p14:cNvPr>
                <p14:cNvContentPartPr/>
                <p14:nvPr/>
              </p14:nvContentPartPr>
              <p14:xfrm>
                <a:off x="4217596" y="3036142"/>
                <a:ext cx="167400" cy="68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5BEEB8-6465-33E5-A8AD-E1968FC360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08956" y="3027142"/>
                  <a:ext cx="185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D53BD8-C955-CF9C-F9C4-205E16C03A3A}"/>
                    </a:ext>
                  </a:extLst>
                </p14:cNvPr>
                <p14:cNvContentPartPr/>
                <p14:nvPr/>
              </p14:nvContentPartPr>
              <p14:xfrm>
                <a:off x="4530076" y="2978542"/>
                <a:ext cx="265320" cy="101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D53BD8-C955-CF9C-F9C4-205E16C03A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21076" y="2969542"/>
                  <a:ext cx="28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0E6E171-AAD0-F8B3-AB44-B11958D6F453}"/>
                    </a:ext>
                  </a:extLst>
                </p14:cNvPr>
                <p14:cNvContentPartPr/>
                <p14:nvPr/>
              </p14:nvContentPartPr>
              <p14:xfrm>
                <a:off x="5021476" y="3011662"/>
                <a:ext cx="177480" cy="89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0E6E171-AAD0-F8B3-AB44-B11958D6F4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2476" y="3003022"/>
                  <a:ext cx="195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20D8F5F-5F1E-EED0-432C-00208D0CDAAD}"/>
                    </a:ext>
                  </a:extLst>
                </p14:cNvPr>
                <p14:cNvContentPartPr/>
                <p14:nvPr/>
              </p14:nvContentPartPr>
              <p14:xfrm>
                <a:off x="5232076" y="2968462"/>
                <a:ext cx="19080" cy="27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20D8F5F-5F1E-EED0-432C-00208D0CDAA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23436" y="2959462"/>
                  <a:ext cx="3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8E274A5-4C58-DB58-8F86-5A95D7235FA4}"/>
                    </a:ext>
                  </a:extLst>
                </p14:cNvPr>
                <p14:cNvContentPartPr/>
                <p14:nvPr/>
              </p14:nvContentPartPr>
              <p14:xfrm>
                <a:off x="5290756" y="2927062"/>
                <a:ext cx="375120" cy="162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8E274A5-4C58-DB58-8F86-5A95D7235FA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81756" y="2918062"/>
                  <a:ext cx="392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032988F-C7DC-34D2-09F2-E9DA9E68640F}"/>
                    </a:ext>
                  </a:extLst>
                </p14:cNvPr>
                <p14:cNvContentPartPr/>
                <p14:nvPr/>
              </p14:nvContentPartPr>
              <p14:xfrm>
                <a:off x="6329716" y="2616382"/>
                <a:ext cx="142560" cy="131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032988F-C7DC-34D2-09F2-E9DA9E6864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20716" y="2607742"/>
                  <a:ext cx="16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54A136A-5580-83A3-66BB-FEE09A9478AA}"/>
                    </a:ext>
                  </a:extLst>
                </p14:cNvPr>
                <p14:cNvContentPartPr/>
                <p14:nvPr/>
              </p14:nvContentPartPr>
              <p14:xfrm>
                <a:off x="6381556" y="2679382"/>
                <a:ext cx="276840" cy="32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54A136A-5580-83A3-66BB-FEE09A9478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72916" y="2670742"/>
                  <a:ext cx="29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E4C585A-7D01-35B0-7FE5-3C8C0521732E}"/>
                    </a:ext>
                  </a:extLst>
                </p14:cNvPr>
                <p14:cNvContentPartPr/>
                <p14:nvPr/>
              </p14:nvContentPartPr>
              <p14:xfrm>
                <a:off x="6835156" y="2538622"/>
                <a:ext cx="18360" cy="109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E4C585A-7D01-35B0-7FE5-3C8C052173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26516" y="2529622"/>
                  <a:ext cx="3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68C4F00-3F22-A9B8-424C-C8C06C085ED1}"/>
                    </a:ext>
                  </a:extLst>
                </p14:cNvPr>
                <p14:cNvContentPartPr/>
                <p14:nvPr/>
              </p14:nvContentPartPr>
              <p14:xfrm>
                <a:off x="6740836" y="2499022"/>
                <a:ext cx="169560" cy="2286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68C4F00-3F22-A9B8-424C-C8C06C085ED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31836" y="2490022"/>
                  <a:ext cx="187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C8AAF21-78D4-ABEA-5DF9-ECB228D0D1D7}"/>
                    </a:ext>
                  </a:extLst>
                </p14:cNvPr>
                <p14:cNvContentPartPr/>
                <p14:nvPr/>
              </p14:nvContentPartPr>
              <p14:xfrm>
                <a:off x="6983836" y="2712862"/>
                <a:ext cx="11160" cy="18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C8AAF21-78D4-ABEA-5DF9-ECB228D0D1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75196" y="2704222"/>
                  <a:ext cx="2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6C56762-705D-0B3B-0E6F-922CEC160315}"/>
                    </a:ext>
                  </a:extLst>
                </p14:cNvPr>
                <p14:cNvContentPartPr/>
                <p14:nvPr/>
              </p14:nvContentPartPr>
              <p14:xfrm>
                <a:off x="7273996" y="2491102"/>
                <a:ext cx="203040" cy="223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6C56762-705D-0B3B-0E6F-922CEC16031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64996" y="2482462"/>
                  <a:ext cx="220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889C9BD-93CF-1D1D-5A1E-50C7F1644B2C}"/>
                    </a:ext>
                  </a:extLst>
                </p14:cNvPr>
                <p14:cNvContentPartPr/>
                <p14:nvPr/>
              </p14:nvContentPartPr>
              <p14:xfrm>
                <a:off x="7503316" y="2598022"/>
                <a:ext cx="286920" cy="118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889C9BD-93CF-1D1D-5A1E-50C7F1644B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94316" y="2589022"/>
                  <a:ext cx="30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2900514-4FAC-247F-BB1F-D6C669AECDEE}"/>
                    </a:ext>
                  </a:extLst>
                </p14:cNvPr>
                <p14:cNvContentPartPr/>
                <p14:nvPr/>
              </p14:nvContentPartPr>
              <p14:xfrm>
                <a:off x="7648036" y="2484262"/>
                <a:ext cx="47880" cy="7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2900514-4FAC-247F-BB1F-D6C669AECDE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39036" y="2475622"/>
                  <a:ext cx="6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283EBF0-221D-CCDD-10EA-DF99E5B16BE5}"/>
                    </a:ext>
                  </a:extLst>
                </p14:cNvPr>
                <p14:cNvContentPartPr/>
                <p14:nvPr/>
              </p14:nvContentPartPr>
              <p14:xfrm>
                <a:off x="8023156" y="2486062"/>
                <a:ext cx="175680" cy="20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283EBF0-221D-CCDD-10EA-DF99E5B16BE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14156" y="2477062"/>
                  <a:ext cx="193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1AF7995-D28D-37DE-F649-ABA0DC46405D}"/>
                    </a:ext>
                  </a:extLst>
                </p14:cNvPr>
                <p14:cNvContentPartPr/>
                <p14:nvPr/>
              </p14:nvContentPartPr>
              <p14:xfrm>
                <a:off x="5894116" y="2979622"/>
                <a:ext cx="395640" cy="264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1AF7995-D28D-37DE-F649-ABA0DC46405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85476" y="2970982"/>
                  <a:ext cx="413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1623C75-615A-F63B-3DDD-3D141FF3CB24}"/>
                    </a:ext>
                  </a:extLst>
                </p14:cNvPr>
                <p14:cNvContentPartPr/>
                <p14:nvPr/>
              </p14:nvContentPartPr>
              <p14:xfrm>
                <a:off x="6343756" y="2980342"/>
                <a:ext cx="101520" cy="62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1623C75-615A-F63B-3DDD-3D141FF3CB2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34756" y="2971342"/>
                  <a:ext cx="119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771F39F-7EB1-A5E2-915D-2CBD0A9478E4}"/>
                    </a:ext>
                  </a:extLst>
                </p14:cNvPr>
                <p14:cNvContentPartPr/>
                <p14:nvPr/>
              </p14:nvContentPartPr>
              <p14:xfrm>
                <a:off x="6474076" y="2874862"/>
                <a:ext cx="105840" cy="149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771F39F-7EB1-A5E2-915D-2CBD0A9478E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465436" y="2865862"/>
                  <a:ext cx="123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E98F6D-C983-85DE-0831-C437D800FEA5}"/>
                    </a:ext>
                  </a:extLst>
                </p14:cNvPr>
                <p14:cNvContentPartPr/>
                <p14:nvPr/>
              </p14:nvContentPartPr>
              <p14:xfrm>
                <a:off x="6640756" y="2882782"/>
                <a:ext cx="42840" cy="162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E98F6D-C983-85DE-0831-C437D800FE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31756" y="2873782"/>
                  <a:ext cx="60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969949A-461D-2831-A43A-7BE983FB019A}"/>
                    </a:ext>
                  </a:extLst>
                </p14:cNvPr>
                <p14:cNvContentPartPr/>
                <p14:nvPr/>
              </p14:nvContentPartPr>
              <p14:xfrm>
                <a:off x="6637156" y="2967022"/>
                <a:ext cx="301680" cy="6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969949A-461D-2831-A43A-7BE983FB01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28156" y="2958382"/>
                  <a:ext cx="319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0B1B523-091B-5F06-C3F3-68A976137F84}"/>
                    </a:ext>
                  </a:extLst>
                </p14:cNvPr>
                <p14:cNvContentPartPr/>
                <p14:nvPr/>
              </p14:nvContentPartPr>
              <p14:xfrm>
                <a:off x="6313156" y="2885302"/>
                <a:ext cx="42840" cy="14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0B1B523-091B-5F06-C3F3-68A976137F8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04156" y="2876662"/>
                  <a:ext cx="6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308FA58-86E5-3763-EFE5-914270DED947}"/>
                    </a:ext>
                  </a:extLst>
                </p14:cNvPr>
                <p14:cNvContentPartPr/>
                <p14:nvPr/>
              </p14:nvContentPartPr>
              <p14:xfrm>
                <a:off x="6387316" y="2881702"/>
                <a:ext cx="10080" cy="158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308FA58-86E5-3763-EFE5-914270DED94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8676" y="2872702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483CC94-1668-6AA0-57FE-BCBBF6A9CDD5}"/>
                    </a:ext>
                  </a:extLst>
                </p14:cNvPr>
                <p14:cNvContentPartPr/>
                <p14:nvPr/>
              </p14:nvContentPartPr>
              <p14:xfrm>
                <a:off x="6609076" y="2862622"/>
                <a:ext cx="32400" cy="1990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483CC94-1668-6AA0-57FE-BCBBF6A9CD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00076" y="2853622"/>
                  <a:ext cx="50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DE5E559-CE4C-91A5-493D-E291FC5AB889}"/>
                    </a:ext>
                  </a:extLst>
                </p14:cNvPr>
                <p14:cNvContentPartPr/>
                <p14:nvPr/>
              </p14:nvContentPartPr>
              <p14:xfrm>
                <a:off x="7082116" y="2922382"/>
                <a:ext cx="250200" cy="303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DE5E559-CE4C-91A5-493D-E291FC5AB8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73116" y="2913382"/>
                  <a:ext cx="267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B6D0AF6-CFB4-53D8-F0A0-0318888E4442}"/>
                    </a:ext>
                  </a:extLst>
                </p14:cNvPr>
                <p14:cNvContentPartPr/>
                <p14:nvPr/>
              </p14:nvContentPartPr>
              <p14:xfrm>
                <a:off x="7358596" y="2904382"/>
                <a:ext cx="87120" cy="106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B6D0AF6-CFB4-53D8-F0A0-0318888E44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49596" y="2895742"/>
                  <a:ext cx="10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2038405-0E2D-BAFD-4FC0-A236B7BD95EF}"/>
                    </a:ext>
                  </a:extLst>
                </p14:cNvPr>
                <p14:cNvContentPartPr/>
                <p14:nvPr/>
              </p14:nvContentPartPr>
              <p14:xfrm>
                <a:off x="7334836" y="3006982"/>
                <a:ext cx="69840" cy="50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2038405-0E2D-BAFD-4FC0-A236B7BD95E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25836" y="2998342"/>
                  <a:ext cx="87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C16A31-837D-E352-C6B0-9BEB03F049C0}"/>
                    </a:ext>
                  </a:extLst>
                </p14:cNvPr>
                <p14:cNvContentPartPr/>
                <p14:nvPr/>
              </p14:nvContentPartPr>
              <p14:xfrm>
                <a:off x="7468756" y="2848582"/>
                <a:ext cx="194760" cy="190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C16A31-837D-E352-C6B0-9BEB03F049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60116" y="2839582"/>
                  <a:ext cx="212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245FF96-CD56-CBB0-3C03-3B4F6990EC9B}"/>
                    </a:ext>
                  </a:extLst>
                </p14:cNvPr>
                <p14:cNvContentPartPr/>
                <p14:nvPr/>
              </p14:nvContentPartPr>
              <p14:xfrm>
                <a:off x="7704196" y="2859022"/>
                <a:ext cx="41760" cy="159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245FF96-CD56-CBB0-3C03-3B4F6990EC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95196" y="2850022"/>
                  <a:ext cx="5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5D61B70-E130-547A-6707-DA7E3E7145FB}"/>
                    </a:ext>
                  </a:extLst>
                </p14:cNvPr>
                <p14:cNvContentPartPr/>
                <p14:nvPr/>
              </p14:nvContentPartPr>
              <p14:xfrm>
                <a:off x="7741276" y="2945062"/>
                <a:ext cx="94680" cy="75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5D61B70-E130-547A-6707-DA7E3E7145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32636" y="2936422"/>
                  <a:ext cx="11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F7F396F-30CC-CB94-D451-4E4574F05EAE}"/>
                    </a:ext>
                  </a:extLst>
                </p14:cNvPr>
                <p14:cNvContentPartPr/>
                <p14:nvPr/>
              </p14:nvContentPartPr>
              <p14:xfrm>
                <a:off x="7881316" y="2902942"/>
                <a:ext cx="174240" cy="106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F7F396F-30CC-CB94-D451-4E4574F05E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72316" y="2893942"/>
                  <a:ext cx="191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A030937-5967-52DC-6CDA-53A618357C58}"/>
                    </a:ext>
                  </a:extLst>
                </p14:cNvPr>
                <p14:cNvContentPartPr/>
                <p14:nvPr/>
              </p14:nvContentPartPr>
              <p14:xfrm>
                <a:off x="8081116" y="2922022"/>
                <a:ext cx="286560" cy="73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A030937-5967-52DC-6CDA-53A618357C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72476" y="2913022"/>
                  <a:ext cx="304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BA1B555-C133-56D4-22E1-0DCC3FE7E321}"/>
                    </a:ext>
                  </a:extLst>
                </p14:cNvPr>
                <p14:cNvContentPartPr/>
                <p14:nvPr/>
              </p14:nvContentPartPr>
              <p14:xfrm>
                <a:off x="8496556" y="2838502"/>
                <a:ext cx="48960" cy="160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BA1B555-C133-56D4-22E1-0DCC3FE7E32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87916" y="2829502"/>
                  <a:ext cx="66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FEC4760-3ED4-141E-CD11-22ADBB548276}"/>
                    </a:ext>
                  </a:extLst>
                </p14:cNvPr>
                <p14:cNvContentPartPr/>
                <p14:nvPr/>
              </p14:nvContentPartPr>
              <p14:xfrm>
                <a:off x="8452996" y="2790262"/>
                <a:ext cx="162720" cy="126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FEC4760-3ED4-141E-CD11-22ADBB5482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43996" y="2781622"/>
                  <a:ext cx="180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35D0034-0E1D-CBAF-538C-4DDA58C879D4}"/>
                    </a:ext>
                  </a:extLst>
                </p14:cNvPr>
                <p14:cNvContentPartPr/>
                <p14:nvPr/>
              </p14:nvContentPartPr>
              <p14:xfrm>
                <a:off x="8629036" y="2865142"/>
                <a:ext cx="463320" cy="1245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35D0034-0E1D-CBAF-538C-4DDA58C879D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20396" y="2856502"/>
                  <a:ext cx="480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4B25CD1-1801-BA32-08C0-D4F43DB23280}"/>
                    </a:ext>
                  </a:extLst>
                </p14:cNvPr>
                <p14:cNvContentPartPr/>
                <p14:nvPr/>
              </p14:nvContentPartPr>
              <p14:xfrm>
                <a:off x="8787076" y="2763622"/>
                <a:ext cx="72720" cy="162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4B25CD1-1801-BA32-08C0-D4F43DB232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778436" y="2754622"/>
                  <a:ext cx="9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63C892-3683-66B3-C577-2A44183329F3}"/>
                    </a:ext>
                  </a:extLst>
                </p14:cNvPr>
                <p14:cNvContentPartPr/>
                <p14:nvPr/>
              </p14:nvContentPartPr>
              <p14:xfrm>
                <a:off x="355516" y="2854342"/>
                <a:ext cx="178200" cy="185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63C892-3683-66B3-C577-2A44183329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6516" y="2845342"/>
                  <a:ext cx="19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6168EC7-DF54-9926-C5B6-56BF8E162B5B}"/>
                    </a:ext>
                  </a:extLst>
                </p14:cNvPr>
                <p14:cNvContentPartPr/>
                <p14:nvPr/>
              </p14:nvContentPartPr>
              <p14:xfrm>
                <a:off x="747196" y="2841382"/>
                <a:ext cx="15840" cy="157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6168EC7-DF54-9926-C5B6-56BF8E162B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8196" y="2832742"/>
                  <a:ext cx="33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3D10F74-CD0F-F3BF-DC2F-4DAE6C5B6895}"/>
                    </a:ext>
                  </a:extLst>
                </p14:cNvPr>
                <p14:cNvContentPartPr/>
                <p14:nvPr/>
              </p14:nvContentPartPr>
              <p14:xfrm>
                <a:off x="711916" y="2798182"/>
                <a:ext cx="147960" cy="200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3D10F74-CD0F-F3BF-DC2F-4DAE6C5B68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3276" y="2789182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A521D4E-A332-50F7-F41F-11405218523E}"/>
                    </a:ext>
                  </a:extLst>
                </p14:cNvPr>
                <p14:cNvContentPartPr/>
                <p14:nvPr/>
              </p14:nvContentPartPr>
              <p14:xfrm>
                <a:off x="959236" y="2900422"/>
                <a:ext cx="205920" cy="54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A521D4E-A332-50F7-F41F-1140521852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0596" y="2891422"/>
                  <a:ext cx="223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700093F-52D3-44DF-3F53-F49683AD8273}"/>
                    </a:ext>
                  </a:extLst>
                </p14:cNvPr>
                <p14:cNvContentPartPr/>
                <p14:nvPr/>
              </p14:nvContentPartPr>
              <p14:xfrm>
                <a:off x="1190716" y="2814382"/>
                <a:ext cx="176400" cy="132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700093F-52D3-44DF-3F53-F49683AD82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2076" y="2805742"/>
                  <a:ext cx="19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5380FD0-6880-C6F3-E060-6A1A1FC9975F}"/>
                    </a:ext>
                  </a:extLst>
                </p14:cNvPr>
                <p14:cNvContentPartPr/>
                <p14:nvPr/>
              </p14:nvContentPartPr>
              <p14:xfrm>
                <a:off x="1421836" y="2832382"/>
                <a:ext cx="143640" cy="133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5380FD0-6880-C6F3-E060-6A1A1FC9975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12836" y="2823742"/>
                  <a:ext cx="161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207DE7D-BA51-2930-D04F-C918ED8E3DE8}"/>
                    </a:ext>
                  </a:extLst>
                </p14:cNvPr>
                <p14:cNvContentPartPr/>
                <p14:nvPr/>
              </p14:nvContentPartPr>
              <p14:xfrm>
                <a:off x="652876" y="3045142"/>
                <a:ext cx="6480" cy="18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207DE7D-BA51-2930-D04F-C918ED8E3D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43876" y="3036502"/>
                  <a:ext cx="24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8EACBCD-A7D6-F043-9025-FF9710EE637C}"/>
                    </a:ext>
                  </a:extLst>
                </p14:cNvPr>
                <p14:cNvContentPartPr/>
                <p14:nvPr/>
              </p14:nvContentPartPr>
              <p14:xfrm>
                <a:off x="422116" y="3654982"/>
                <a:ext cx="108000" cy="145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8EACBCD-A7D6-F043-9025-FF9710EE63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3476" y="3645982"/>
                  <a:ext cx="125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77E2FD2-7B04-698A-BD87-CDFA832F83EE}"/>
                    </a:ext>
                  </a:extLst>
                </p14:cNvPr>
                <p14:cNvContentPartPr/>
                <p14:nvPr/>
              </p14:nvContentPartPr>
              <p14:xfrm>
                <a:off x="732076" y="3656782"/>
                <a:ext cx="28080" cy="125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77E2FD2-7B04-698A-BD87-CDFA832F83E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3436" y="3647782"/>
                  <a:ext cx="45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BB5C538-F1BA-BCBB-3FAB-173CFB5993EB}"/>
                    </a:ext>
                  </a:extLst>
                </p14:cNvPr>
                <p14:cNvContentPartPr/>
                <p14:nvPr/>
              </p14:nvContentPartPr>
              <p14:xfrm>
                <a:off x="688156" y="3582982"/>
                <a:ext cx="140760" cy="180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BB5C538-F1BA-BCBB-3FAB-173CFB5993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9516" y="3574342"/>
                  <a:ext cx="158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2273ED1-36F7-4128-4E9D-86517C000006}"/>
                    </a:ext>
                  </a:extLst>
                </p14:cNvPr>
                <p14:cNvContentPartPr/>
                <p14:nvPr/>
              </p14:nvContentPartPr>
              <p14:xfrm>
                <a:off x="605356" y="3771622"/>
                <a:ext cx="7920" cy="11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2273ED1-36F7-4128-4E9D-86517C00000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96356" y="3762982"/>
                  <a:ext cx="2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0B94C9D-5213-BE5F-CA43-9624201113F7}"/>
                    </a:ext>
                  </a:extLst>
                </p14:cNvPr>
                <p14:cNvContentPartPr/>
                <p14:nvPr/>
              </p14:nvContentPartPr>
              <p14:xfrm>
                <a:off x="970396" y="3690622"/>
                <a:ext cx="216360" cy="594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0B94C9D-5213-BE5F-CA43-9624201113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1396" y="3681982"/>
                  <a:ext cx="23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5D32DF-ACA6-FDC1-3D31-F972A58B4D53}"/>
                    </a:ext>
                  </a:extLst>
                </p14:cNvPr>
                <p14:cNvContentPartPr/>
                <p14:nvPr/>
              </p14:nvContentPartPr>
              <p14:xfrm>
                <a:off x="1237156" y="3617542"/>
                <a:ext cx="140760" cy="107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5D32DF-ACA6-FDC1-3D31-F972A58B4D5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28516" y="3608542"/>
                  <a:ext cx="158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C66758C-4BCA-CBBC-D931-DBD70B324820}"/>
                    </a:ext>
                  </a:extLst>
                </p14:cNvPr>
                <p14:cNvContentPartPr/>
                <p14:nvPr/>
              </p14:nvContentPartPr>
              <p14:xfrm>
                <a:off x="1430836" y="3634462"/>
                <a:ext cx="86040" cy="105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C66758C-4BCA-CBBC-D931-DBD70B3248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21836" y="3625462"/>
                  <a:ext cx="103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D038934-95A2-BE62-7039-007365304FD1}"/>
                    </a:ext>
                  </a:extLst>
                </p14:cNvPr>
                <p14:cNvContentPartPr/>
                <p14:nvPr/>
              </p14:nvContentPartPr>
              <p14:xfrm>
                <a:off x="1909996" y="3601342"/>
                <a:ext cx="11160" cy="43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D038934-95A2-BE62-7039-007365304FD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01356" y="3592702"/>
                  <a:ext cx="2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BF6F2B7-B439-EFC5-B93D-F70E96717558}"/>
                    </a:ext>
                  </a:extLst>
                </p14:cNvPr>
                <p14:cNvContentPartPr/>
                <p14:nvPr/>
              </p14:nvContentPartPr>
              <p14:xfrm>
                <a:off x="1903876" y="3690622"/>
                <a:ext cx="7560" cy="64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BF6F2B7-B439-EFC5-B93D-F70E967175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95236" y="3681982"/>
                  <a:ext cx="25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173AFD-638F-8B25-B28F-9FA7B39D0285}"/>
                    </a:ext>
                  </a:extLst>
                </p14:cNvPr>
                <p14:cNvContentPartPr/>
                <p14:nvPr/>
              </p14:nvContentPartPr>
              <p14:xfrm>
                <a:off x="2185036" y="3532942"/>
                <a:ext cx="24480" cy="1555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173AFD-638F-8B25-B28F-9FA7B39D02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76396" y="3523942"/>
                  <a:ext cx="42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C83D4D9-747A-D6ED-AFA1-98899475B413}"/>
                    </a:ext>
                  </a:extLst>
                </p14:cNvPr>
                <p14:cNvContentPartPr/>
                <p14:nvPr/>
              </p14:nvContentPartPr>
              <p14:xfrm>
                <a:off x="2103676" y="3481822"/>
                <a:ext cx="197280" cy="173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C83D4D9-747A-D6ED-AFA1-98899475B4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95036" y="3473182"/>
                  <a:ext cx="214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C0B22D9-DA7E-7402-976B-6508687FF7C3}"/>
                    </a:ext>
                  </a:extLst>
                </p14:cNvPr>
                <p14:cNvContentPartPr/>
                <p14:nvPr/>
              </p14:nvContentPartPr>
              <p14:xfrm>
                <a:off x="2347396" y="3544822"/>
                <a:ext cx="189360" cy="127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C0B22D9-DA7E-7402-976B-6508687FF7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38756" y="3535822"/>
                  <a:ext cx="207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0728F65-EEFA-C66D-192E-D9BF92008F8A}"/>
                    </a:ext>
                  </a:extLst>
                </p14:cNvPr>
                <p14:cNvContentPartPr/>
                <p14:nvPr/>
              </p14:nvContentPartPr>
              <p14:xfrm>
                <a:off x="2853556" y="3475342"/>
                <a:ext cx="137160" cy="195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0728F65-EEFA-C66D-192E-D9BF92008F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44556" y="3466342"/>
                  <a:ext cx="15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DDDC82F-EFA3-6CF9-701C-1D382944AC9D}"/>
                    </a:ext>
                  </a:extLst>
                </p14:cNvPr>
                <p14:cNvContentPartPr/>
                <p14:nvPr/>
              </p14:nvContentPartPr>
              <p14:xfrm>
                <a:off x="2917276" y="3549862"/>
                <a:ext cx="48240" cy="68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DDDC82F-EFA3-6CF9-701C-1D382944AC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08636" y="3541222"/>
                  <a:ext cx="6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9CE70B4-59B0-D097-617D-9AA458FABA29}"/>
                    </a:ext>
                  </a:extLst>
                </p14:cNvPr>
                <p14:cNvContentPartPr/>
                <p14:nvPr/>
              </p14:nvContentPartPr>
              <p14:xfrm>
                <a:off x="2991436" y="3545182"/>
                <a:ext cx="258480" cy="95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9CE70B4-59B0-D097-617D-9AA458FABA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982796" y="3536542"/>
                  <a:ext cx="276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D082315-CEDC-D362-86C0-432A3B2D87AF}"/>
                    </a:ext>
                  </a:extLst>
                </p14:cNvPr>
                <p14:cNvContentPartPr/>
                <p14:nvPr/>
              </p14:nvContentPartPr>
              <p14:xfrm>
                <a:off x="3251356" y="3489382"/>
                <a:ext cx="199440" cy="146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D082315-CEDC-D362-86C0-432A3B2D87A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42356" y="3480742"/>
                  <a:ext cx="217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E3FBE8B1-06D0-661D-9E94-9508660D6C87}"/>
                    </a:ext>
                  </a:extLst>
                </p14:cNvPr>
                <p14:cNvContentPartPr/>
                <p14:nvPr/>
              </p14:nvContentPartPr>
              <p14:xfrm>
                <a:off x="3556276" y="3408382"/>
                <a:ext cx="359280" cy="203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E3FBE8B1-06D0-661D-9E94-9508660D6C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47276" y="3399742"/>
                  <a:ext cx="376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A669FD1-32A8-2DAF-9AB1-124158513C85}"/>
                    </a:ext>
                  </a:extLst>
                </p14:cNvPr>
                <p14:cNvContentPartPr/>
                <p14:nvPr/>
              </p14:nvContentPartPr>
              <p14:xfrm>
                <a:off x="4222996" y="3429262"/>
                <a:ext cx="455400" cy="2595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A669FD1-32A8-2DAF-9AB1-124158513C8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14356" y="3420262"/>
                  <a:ext cx="473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1CF2356-2C7F-5214-F8F7-1989FD230F79}"/>
                    </a:ext>
                  </a:extLst>
                </p14:cNvPr>
                <p14:cNvContentPartPr/>
                <p14:nvPr/>
              </p14:nvContentPartPr>
              <p14:xfrm>
                <a:off x="4886116" y="3444022"/>
                <a:ext cx="243720" cy="766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1CF2356-2C7F-5214-F8F7-1989FD230F7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77116" y="3435382"/>
                  <a:ext cx="261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1978FEB-327F-E538-51BB-A1BE6462EEB0}"/>
                    </a:ext>
                  </a:extLst>
                </p14:cNvPr>
                <p14:cNvContentPartPr/>
                <p14:nvPr/>
              </p14:nvContentPartPr>
              <p14:xfrm>
                <a:off x="5126596" y="3420622"/>
                <a:ext cx="154440" cy="79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1978FEB-327F-E538-51BB-A1BE6462EEB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17956" y="3411622"/>
                  <a:ext cx="172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36E89E6-BD91-6830-3202-C24060B452EB}"/>
                    </a:ext>
                  </a:extLst>
                </p14:cNvPr>
                <p14:cNvContentPartPr/>
                <p14:nvPr/>
              </p14:nvContentPartPr>
              <p14:xfrm>
                <a:off x="5426476" y="3341782"/>
                <a:ext cx="392040" cy="171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36E89E6-BD91-6830-3202-C24060B452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17836" y="3333142"/>
                  <a:ext cx="40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3625ACC-709A-90BF-525A-02B39CCB0B41}"/>
                    </a:ext>
                  </a:extLst>
                </p14:cNvPr>
                <p14:cNvContentPartPr/>
                <p14:nvPr/>
              </p14:nvContentPartPr>
              <p14:xfrm>
                <a:off x="5756596" y="3282742"/>
                <a:ext cx="222840" cy="2224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3625ACC-709A-90BF-525A-02B39CCB0B4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47956" y="3273742"/>
                  <a:ext cx="240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6DD0020-AE0D-4A74-BB37-B39F8788B6CB}"/>
                    </a:ext>
                  </a:extLst>
                </p14:cNvPr>
                <p14:cNvContentPartPr/>
                <p14:nvPr/>
              </p14:nvContentPartPr>
              <p14:xfrm>
                <a:off x="6032716" y="3301822"/>
                <a:ext cx="173880" cy="201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6DD0020-AE0D-4A74-BB37-B39F8788B6C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23716" y="3293182"/>
                  <a:ext cx="191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63BC68E-0737-0166-64BE-1933AD286318}"/>
                    </a:ext>
                  </a:extLst>
                </p14:cNvPr>
                <p14:cNvContentPartPr/>
                <p14:nvPr/>
              </p14:nvContentPartPr>
              <p14:xfrm>
                <a:off x="6298756" y="3410182"/>
                <a:ext cx="205920" cy="87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63BC68E-0737-0166-64BE-1933AD2863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90116" y="3401542"/>
                  <a:ext cx="22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E856E93-7A45-DA97-FB3C-4EE273422770}"/>
                    </a:ext>
                  </a:extLst>
                </p14:cNvPr>
                <p14:cNvContentPartPr/>
                <p14:nvPr/>
              </p14:nvContentPartPr>
              <p14:xfrm>
                <a:off x="6525196" y="3302182"/>
                <a:ext cx="24480" cy="89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E856E93-7A45-DA97-FB3C-4EE2734227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16196" y="3293542"/>
                  <a:ext cx="42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AC01E23-790E-F68D-4875-C0D3B9AC0BD9}"/>
                    </a:ext>
                  </a:extLst>
                </p14:cNvPr>
                <p14:cNvContentPartPr/>
                <p14:nvPr/>
              </p14:nvContentPartPr>
              <p14:xfrm>
                <a:off x="6586756" y="3329542"/>
                <a:ext cx="172440" cy="156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AC01E23-790E-F68D-4875-C0D3B9AC0B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78116" y="3320542"/>
                  <a:ext cx="19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4E0F53-3744-0B12-48D6-2B2D90BD6AB0}"/>
                    </a:ext>
                  </a:extLst>
                </p14:cNvPr>
                <p14:cNvContentPartPr/>
                <p14:nvPr/>
              </p14:nvContentPartPr>
              <p14:xfrm>
                <a:off x="6776116" y="3422422"/>
                <a:ext cx="213480" cy="78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4E0F53-3744-0B12-48D6-2B2D90BD6AB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67476" y="3413422"/>
                  <a:ext cx="23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A317CDC-173F-44A3-87E4-711FEA2A8C76}"/>
                    </a:ext>
                  </a:extLst>
                </p14:cNvPr>
                <p14:cNvContentPartPr/>
                <p14:nvPr/>
              </p14:nvContentPartPr>
              <p14:xfrm>
                <a:off x="7213876" y="3319102"/>
                <a:ext cx="306720" cy="1933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A317CDC-173F-44A3-87E4-711FEA2A8C7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05236" y="3310462"/>
                  <a:ext cx="324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922CCD0-A396-D6CD-0C39-B96DF72D9DC5}"/>
                    </a:ext>
                  </a:extLst>
                </p14:cNvPr>
                <p14:cNvContentPartPr/>
                <p14:nvPr/>
              </p14:nvContentPartPr>
              <p14:xfrm>
                <a:off x="7701316" y="3401542"/>
                <a:ext cx="255240" cy="94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922CCD0-A396-D6CD-0C39-B96DF72D9DC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92316" y="3392542"/>
                  <a:ext cx="272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AB0F2C8-9E34-D1B1-CC3C-3BB95F75802B}"/>
                    </a:ext>
                  </a:extLst>
                </p14:cNvPr>
                <p14:cNvContentPartPr/>
                <p14:nvPr/>
              </p14:nvContentPartPr>
              <p14:xfrm>
                <a:off x="8180476" y="3333862"/>
                <a:ext cx="343800" cy="136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AB0F2C8-9E34-D1B1-CC3C-3BB95F7580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71836" y="3324862"/>
                  <a:ext cx="36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3165D3E-A004-F7E8-829F-EA57D7FC8ECA}"/>
                    </a:ext>
                  </a:extLst>
                </p14:cNvPr>
                <p14:cNvContentPartPr/>
                <p14:nvPr/>
              </p14:nvContentPartPr>
              <p14:xfrm>
                <a:off x="8596276" y="3244222"/>
                <a:ext cx="204840" cy="192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3165D3E-A004-F7E8-829F-EA57D7FC8E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87276" y="3235222"/>
                  <a:ext cx="222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1AC7AD6-E39D-DC3F-5242-E3B13AF9A623}"/>
                    </a:ext>
                  </a:extLst>
                </p14:cNvPr>
                <p14:cNvContentPartPr/>
                <p14:nvPr/>
              </p14:nvContentPartPr>
              <p14:xfrm>
                <a:off x="8856556" y="3311542"/>
                <a:ext cx="56160" cy="14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1AC7AD6-E39D-DC3F-5242-E3B13AF9A62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47556" y="3302542"/>
                  <a:ext cx="7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314BEAB-A37A-AC7E-CC01-04B6C817F008}"/>
                    </a:ext>
                  </a:extLst>
                </p14:cNvPr>
                <p14:cNvContentPartPr/>
                <p14:nvPr/>
              </p14:nvContentPartPr>
              <p14:xfrm>
                <a:off x="8958796" y="3200302"/>
                <a:ext cx="428400" cy="2329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314BEAB-A37A-AC7E-CC01-04B6C817F00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949796" y="3191302"/>
                  <a:ext cx="446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123A30D-DE1C-56A5-9599-A09E2D95DD22}"/>
                    </a:ext>
                  </a:extLst>
                </p14:cNvPr>
                <p14:cNvContentPartPr/>
                <p14:nvPr/>
              </p14:nvContentPartPr>
              <p14:xfrm>
                <a:off x="9610756" y="3267622"/>
                <a:ext cx="129960" cy="153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123A30D-DE1C-56A5-9599-A09E2D95DD2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01756" y="3258622"/>
                  <a:ext cx="147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D654AD0-88AA-3971-A26D-BF9342AFAD09}"/>
                    </a:ext>
                  </a:extLst>
                </p14:cNvPr>
                <p14:cNvContentPartPr/>
                <p14:nvPr/>
              </p14:nvContentPartPr>
              <p14:xfrm>
                <a:off x="9824596" y="3193462"/>
                <a:ext cx="406440" cy="1670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D654AD0-88AA-3971-A26D-BF9342AFAD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15596" y="3184462"/>
                  <a:ext cx="424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BC1EAA-9FBD-4DD7-97B2-A6B6FCEAB57C}"/>
                    </a:ext>
                  </a:extLst>
                </p14:cNvPr>
                <p14:cNvContentPartPr/>
                <p14:nvPr/>
              </p14:nvContentPartPr>
              <p14:xfrm>
                <a:off x="10399516" y="3140902"/>
                <a:ext cx="332280" cy="190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BC1EAA-9FBD-4DD7-97B2-A6B6FCEAB5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90516" y="3132262"/>
                  <a:ext cx="349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0AFE3C8-3884-097A-45A1-6E65C325B056}"/>
                    </a:ext>
                  </a:extLst>
                </p14:cNvPr>
                <p14:cNvContentPartPr/>
                <p14:nvPr/>
              </p14:nvContentPartPr>
              <p14:xfrm>
                <a:off x="10764916" y="3118582"/>
                <a:ext cx="279000" cy="1800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0AFE3C8-3884-097A-45A1-6E65C325B0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56276" y="3109942"/>
                  <a:ext cx="296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786627C-E4F5-7199-E57B-2FDCF0985066}"/>
                    </a:ext>
                  </a:extLst>
                </p14:cNvPr>
                <p14:cNvContentPartPr/>
                <p14:nvPr/>
              </p14:nvContentPartPr>
              <p14:xfrm>
                <a:off x="11070196" y="3084742"/>
                <a:ext cx="159840" cy="226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786627C-E4F5-7199-E57B-2FDCF09850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061196" y="3076102"/>
                  <a:ext cx="1774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D51E864-52AA-F4B1-7EF6-EF9B73037491}"/>
              </a:ext>
            </a:extLst>
          </p:cNvPr>
          <p:cNvGrpSpPr/>
          <p:nvPr/>
        </p:nvGrpSpPr>
        <p:grpSpPr>
          <a:xfrm>
            <a:off x="9477196" y="2628982"/>
            <a:ext cx="1653840" cy="276120"/>
            <a:chOff x="9477196" y="2628982"/>
            <a:chExt cx="16538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5522073-F0A3-1E15-7F1A-AD0062304E27}"/>
                    </a:ext>
                  </a:extLst>
                </p14:cNvPr>
                <p14:cNvContentPartPr/>
                <p14:nvPr/>
              </p14:nvContentPartPr>
              <p14:xfrm>
                <a:off x="9477196" y="2788102"/>
                <a:ext cx="178920" cy="1170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5522073-F0A3-1E15-7F1A-AD0062304E2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68196" y="2779102"/>
                  <a:ext cx="19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35FB8A1-D36F-2CD2-DD68-64DAA2CF2925}"/>
                    </a:ext>
                  </a:extLst>
                </p14:cNvPr>
                <p14:cNvContentPartPr/>
                <p14:nvPr/>
              </p14:nvContentPartPr>
              <p14:xfrm>
                <a:off x="9676636" y="2866582"/>
                <a:ext cx="155520" cy="11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35FB8A1-D36F-2CD2-DD68-64DAA2CF292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67996" y="2857942"/>
                  <a:ext cx="17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697C186-6B56-B658-EA4A-0AD23581050E}"/>
                    </a:ext>
                  </a:extLst>
                </p14:cNvPr>
                <p14:cNvContentPartPr/>
                <p14:nvPr/>
              </p14:nvContentPartPr>
              <p14:xfrm>
                <a:off x="10002436" y="2676862"/>
                <a:ext cx="18360" cy="160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697C186-6B56-B658-EA4A-0AD23581050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93436" y="2668222"/>
                  <a:ext cx="36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48129D2-1C11-E66D-5E01-DD730A1AA162}"/>
                    </a:ext>
                  </a:extLst>
                </p14:cNvPr>
                <p14:cNvContentPartPr/>
                <p14:nvPr/>
              </p14:nvContentPartPr>
              <p14:xfrm>
                <a:off x="9912076" y="2637982"/>
                <a:ext cx="202320" cy="262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48129D2-1C11-E66D-5E01-DD730A1AA1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03076" y="2628982"/>
                  <a:ext cx="21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FBB426D-2850-824F-46EA-AC259E200851}"/>
                    </a:ext>
                  </a:extLst>
                </p14:cNvPr>
                <p14:cNvContentPartPr/>
                <p14:nvPr/>
              </p14:nvContentPartPr>
              <p14:xfrm>
                <a:off x="10361356" y="2717182"/>
                <a:ext cx="47160" cy="130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FBB426D-2850-824F-46EA-AC259E2008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52356" y="2708182"/>
                  <a:ext cx="64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95BA7BC-E2D9-B80D-FBB2-21C02E7AF847}"/>
                    </a:ext>
                  </a:extLst>
                </p14:cNvPr>
                <p14:cNvContentPartPr/>
                <p14:nvPr/>
              </p14:nvContentPartPr>
              <p14:xfrm>
                <a:off x="10309876" y="2628982"/>
                <a:ext cx="194760" cy="33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95BA7BC-E2D9-B80D-FBB2-21C02E7AF84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01236" y="2619982"/>
                  <a:ext cx="212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E87D22E-8424-614C-6AA5-F5790E2867B8}"/>
                    </a:ext>
                  </a:extLst>
                </p14:cNvPr>
                <p14:cNvContentPartPr/>
                <p14:nvPr/>
              </p14:nvContentPartPr>
              <p14:xfrm>
                <a:off x="10475836" y="2784502"/>
                <a:ext cx="283680" cy="77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E87D22E-8424-614C-6AA5-F5790E2867B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67196" y="2775862"/>
                  <a:ext cx="30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758BBF9-2B89-503D-32A0-B787399F41D3}"/>
                    </a:ext>
                  </a:extLst>
                </p14:cNvPr>
                <p14:cNvContentPartPr/>
                <p14:nvPr/>
              </p14:nvContentPartPr>
              <p14:xfrm>
                <a:off x="10595356" y="2642302"/>
                <a:ext cx="103680" cy="19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758BBF9-2B89-503D-32A0-B787399F41D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586356" y="2633302"/>
                  <a:ext cx="121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1CC266F-E409-DEBC-E6D3-03EF35E2F872}"/>
                    </a:ext>
                  </a:extLst>
                </p14:cNvPr>
                <p14:cNvContentPartPr/>
                <p14:nvPr/>
              </p14:nvContentPartPr>
              <p14:xfrm>
                <a:off x="10877596" y="2686942"/>
                <a:ext cx="253440" cy="175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1CC266F-E409-DEBC-E6D3-03EF35E2F8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68956" y="2677942"/>
                  <a:ext cx="27108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53BFA00F-AEAA-3BE9-CC4A-E8679686FA12}"/>
              </a:ext>
            </a:extLst>
          </p:cNvPr>
          <p:cNvGrpSpPr/>
          <p:nvPr/>
        </p:nvGrpSpPr>
        <p:grpSpPr>
          <a:xfrm>
            <a:off x="397276" y="4072222"/>
            <a:ext cx="1168200" cy="268920"/>
            <a:chOff x="397276" y="4072222"/>
            <a:chExt cx="116820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FBFFE91-11D2-D508-07A4-6FB98AB0FDDE}"/>
                    </a:ext>
                  </a:extLst>
                </p14:cNvPr>
                <p14:cNvContentPartPr/>
                <p14:nvPr/>
              </p14:nvContentPartPr>
              <p14:xfrm>
                <a:off x="397276" y="4177702"/>
                <a:ext cx="135720" cy="163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FBFFE91-11D2-D508-07A4-6FB98AB0FD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88276" y="4168702"/>
                  <a:ext cx="153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92065A0-60D0-04C2-D2E6-84F44C72DD9E}"/>
                    </a:ext>
                  </a:extLst>
                </p14:cNvPr>
                <p14:cNvContentPartPr/>
                <p14:nvPr/>
              </p14:nvContentPartPr>
              <p14:xfrm>
                <a:off x="642436" y="4137022"/>
                <a:ext cx="196560" cy="1587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92065A0-60D0-04C2-D2E6-84F44C72DD9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3436" y="4128382"/>
                  <a:ext cx="21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4D481EA-DD89-19E7-4139-6EE051D0E096}"/>
                    </a:ext>
                  </a:extLst>
                </p14:cNvPr>
                <p14:cNvContentPartPr/>
                <p14:nvPr/>
              </p14:nvContentPartPr>
              <p14:xfrm>
                <a:off x="765556" y="4072222"/>
                <a:ext cx="347040" cy="206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4D481EA-DD89-19E7-4139-6EE051D0E09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6916" y="4063222"/>
                  <a:ext cx="36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EFF9439-222C-AFC8-AC48-910B1364298F}"/>
                    </a:ext>
                  </a:extLst>
                </p14:cNvPr>
                <p14:cNvContentPartPr/>
                <p14:nvPr/>
              </p14:nvContentPartPr>
              <p14:xfrm>
                <a:off x="1201516" y="4089142"/>
                <a:ext cx="146160" cy="130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EFF9439-222C-AFC8-AC48-910B1364298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92516" y="4080142"/>
                  <a:ext cx="16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34AA70C-9165-9763-1413-4243334F0E89}"/>
                    </a:ext>
                  </a:extLst>
                </p14:cNvPr>
                <p14:cNvContentPartPr/>
                <p14:nvPr/>
              </p14:nvContentPartPr>
              <p14:xfrm>
                <a:off x="1442716" y="4117222"/>
                <a:ext cx="122760" cy="110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34AA70C-9165-9763-1413-4243334F0E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34076" y="4108582"/>
                  <a:ext cx="1404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D12D77C0-33B4-0D01-5F65-068CB772496A}"/>
              </a:ext>
            </a:extLst>
          </p:cNvPr>
          <p:cNvGrpSpPr/>
          <p:nvPr/>
        </p:nvGrpSpPr>
        <p:grpSpPr>
          <a:xfrm>
            <a:off x="2153356" y="3936862"/>
            <a:ext cx="434160" cy="442440"/>
            <a:chOff x="2153356" y="3936862"/>
            <a:chExt cx="4341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687E287-C771-0BC6-EFF2-2B4E2B9768CA}"/>
                    </a:ext>
                  </a:extLst>
                </p14:cNvPr>
                <p14:cNvContentPartPr/>
                <p14:nvPr/>
              </p14:nvContentPartPr>
              <p14:xfrm>
                <a:off x="2153356" y="4032982"/>
                <a:ext cx="30960" cy="2977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687E287-C771-0BC6-EFF2-2B4E2B9768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44356" y="4023982"/>
                  <a:ext cx="48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91EDB4B-C014-0BEA-CDA8-A87E8C9C7059}"/>
                    </a:ext>
                  </a:extLst>
                </p14:cNvPr>
                <p14:cNvContentPartPr/>
                <p14:nvPr/>
              </p14:nvContentPartPr>
              <p14:xfrm>
                <a:off x="2165956" y="3936862"/>
                <a:ext cx="421560" cy="440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91EDB4B-C014-0BEA-CDA8-A87E8C9C70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57316" y="3928222"/>
                  <a:ext cx="439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4E8AD25-74F0-D156-62CC-2D83CAC8EAA6}"/>
                    </a:ext>
                  </a:extLst>
                </p14:cNvPr>
                <p14:cNvContentPartPr/>
                <p14:nvPr/>
              </p14:nvContentPartPr>
              <p14:xfrm>
                <a:off x="2186116" y="4362382"/>
                <a:ext cx="346680" cy="16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4E8AD25-74F0-D156-62CC-2D83CAC8EAA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77476" y="4353742"/>
                  <a:ext cx="36432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28C35E3-F0AC-E6ED-FD59-8DB65369D20D}"/>
                  </a:ext>
                </a:extLst>
              </p14:cNvPr>
              <p14:cNvContentPartPr/>
              <p14:nvPr/>
            </p14:nvContentPartPr>
            <p14:xfrm>
              <a:off x="2322916" y="4521142"/>
              <a:ext cx="189720" cy="13500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28C35E3-F0AC-E6ED-FD59-8DB65369D20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314276" y="4512142"/>
                <a:ext cx="207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0493694-94DC-4008-76F9-B21551693B76}"/>
                  </a:ext>
                </a:extLst>
              </p14:cNvPr>
              <p14:cNvContentPartPr/>
              <p14:nvPr/>
            </p14:nvContentPartPr>
            <p14:xfrm>
              <a:off x="3230116" y="4479382"/>
              <a:ext cx="199080" cy="1706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0493694-94DC-4008-76F9-B21551693B76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21116" y="4470382"/>
                <a:ext cx="2167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389DDE93-7B52-FBBE-78CF-F822980A6E07}"/>
              </a:ext>
            </a:extLst>
          </p:cNvPr>
          <p:cNvGrpSpPr/>
          <p:nvPr/>
        </p:nvGrpSpPr>
        <p:grpSpPr>
          <a:xfrm>
            <a:off x="3851836" y="3889702"/>
            <a:ext cx="353160" cy="380880"/>
            <a:chOff x="3851836" y="3889702"/>
            <a:chExt cx="35316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E4524A5-E3E6-2835-8284-1090C1BCD178}"/>
                    </a:ext>
                  </a:extLst>
                </p14:cNvPr>
                <p14:cNvContentPartPr/>
                <p14:nvPr/>
              </p14:nvContentPartPr>
              <p14:xfrm>
                <a:off x="3851836" y="3949102"/>
                <a:ext cx="33480" cy="2739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E4524A5-E3E6-2835-8284-1090C1BCD17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42836" y="3940462"/>
                  <a:ext cx="51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661E78D-217B-1974-F773-793BDF0CDDB6}"/>
                    </a:ext>
                  </a:extLst>
                </p14:cNvPr>
                <p14:cNvContentPartPr/>
                <p14:nvPr/>
              </p14:nvContentPartPr>
              <p14:xfrm>
                <a:off x="3881716" y="3889702"/>
                <a:ext cx="323280" cy="351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661E78D-217B-1974-F773-793BDF0CDDB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73076" y="3881062"/>
                  <a:ext cx="340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2F1C860-7056-CFE6-BD3C-0613867C2748}"/>
                    </a:ext>
                  </a:extLst>
                </p14:cNvPr>
                <p14:cNvContentPartPr/>
                <p14:nvPr/>
              </p14:nvContentPartPr>
              <p14:xfrm>
                <a:off x="3855076" y="4230982"/>
                <a:ext cx="320760" cy="39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2F1C860-7056-CFE6-BD3C-0613867C274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46076" y="4221982"/>
                  <a:ext cx="3384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83FDB41-C809-2C58-32EC-6226F36CF814}"/>
                  </a:ext>
                </a:extLst>
              </p14:cNvPr>
              <p14:cNvContentPartPr/>
              <p14:nvPr/>
            </p14:nvContentPartPr>
            <p14:xfrm>
              <a:off x="3987556" y="4438342"/>
              <a:ext cx="144360" cy="1972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83FDB41-C809-2C58-32EC-6226F36CF81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978556" y="4429702"/>
                <a:ext cx="1620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5D4D6E31-3DAE-04DA-593B-83B88F33B229}"/>
              </a:ext>
            </a:extLst>
          </p:cNvPr>
          <p:cNvGrpSpPr/>
          <p:nvPr/>
        </p:nvGrpSpPr>
        <p:grpSpPr>
          <a:xfrm>
            <a:off x="2995396" y="3906982"/>
            <a:ext cx="386280" cy="424800"/>
            <a:chOff x="2995396" y="3906982"/>
            <a:chExt cx="3862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702CC90-E2A6-B4EF-EFAA-A29CE66EFA25}"/>
                    </a:ext>
                  </a:extLst>
                </p14:cNvPr>
                <p14:cNvContentPartPr/>
                <p14:nvPr/>
              </p14:nvContentPartPr>
              <p14:xfrm>
                <a:off x="3049396" y="3966742"/>
                <a:ext cx="10800" cy="257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702CC90-E2A6-B4EF-EFAA-A29CE66EFA2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40756" y="3958102"/>
                  <a:ext cx="28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D4D90CD-6709-8E3A-A913-8B05916AFCBB}"/>
                    </a:ext>
                  </a:extLst>
                </p14:cNvPr>
                <p14:cNvContentPartPr/>
                <p14:nvPr/>
              </p14:nvContentPartPr>
              <p14:xfrm>
                <a:off x="3027796" y="3937942"/>
                <a:ext cx="353880" cy="3150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D4D90CD-6709-8E3A-A913-8B05916AFCB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18796" y="3929302"/>
                  <a:ext cx="371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3A66A6E-92A1-53C2-E3E8-52EDF6EE2022}"/>
                    </a:ext>
                  </a:extLst>
                </p14:cNvPr>
                <p14:cNvContentPartPr/>
                <p14:nvPr/>
              </p14:nvContentPartPr>
              <p14:xfrm>
                <a:off x="3070276" y="4233862"/>
                <a:ext cx="287640" cy="262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3A66A6E-92A1-53C2-E3E8-52EDF6EE202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61276" y="4225222"/>
                  <a:ext cx="30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B25C63E-1056-31A0-6C23-DD5D13E4FD6F}"/>
                    </a:ext>
                  </a:extLst>
                </p14:cNvPr>
                <p14:cNvContentPartPr/>
                <p14:nvPr/>
              </p14:nvContentPartPr>
              <p14:xfrm>
                <a:off x="2995396" y="3938302"/>
                <a:ext cx="380520" cy="393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B25C63E-1056-31A0-6C23-DD5D13E4FD6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86396" y="3929302"/>
                  <a:ext cx="398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889A35F-F089-AC4B-9122-5EE3B0830359}"/>
                    </a:ext>
                  </a:extLst>
                </p14:cNvPr>
                <p14:cNvContentPartPr/>
                <p14:nvPr/>
              </p14:nvContentPartPr>
              <p14:xfrm>
                <a:off x="3055156" y="3906982"/>
                <a:ext cx="285120" cy="295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889A35F-F089-AC4B-9122-5EE3B083035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46156" y="3897982"/>
                  <a:ext cx="30276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CD8F5622-6A1A-E27B-03BD-7CCD9F994187}"/>
              </a:ext>
            </a:extLst>
          </p:cNvPr>
          <p:cNvGrpSpPr/>
          <p:nvPr/>
        </p:nvGrpSpPr>
        <p:grpSpPr>
          <a:xfrm>
            <a:off x="475756" y="5022982"/>
            <a:ext cx="1278000" cy="291240"/>
            <a:chOff x="475756" y="5022982"/>
            <a:chExt cx="127800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4FA8339-B9AF-895C-4CA1-4B56A0F48E05}"/>
                    </a:ext>
                  </a:extLst>
                </p14:cNvPr>
                <p14:cNvContentPartPr/>
                <p14:nvPr/>
              </p14:nvContentPartPr>
              <p14:xfrm>
                <a:off x="475756" y="5069782"/>
                <a:ext cx="91080" cy="2444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4FA8339-B9AF-895C-4CA1-4B56A0F48E0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6756" y="5060782"/>
                  <a:ext cx="108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3CDFC23-888A-6233-8455-252125669940}"/>
                    </a:ext>
                  </a:extLst>
                </p14:cNvPr>
                <p14:cNvContentPartPr/>
                <p14:nvPr/>
              </p14:nvContentPartPr>
              <p14:xfrm>
                <a:off x="679156" y="5057542"/>
                <a:ext cx="102600" cy="2188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3CDFC23-888A-6233-8455-25212566994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0516" y="5048902"/>
                  <a:ext cx="120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712847D-65A1-1E20-1B13-176C889D59D9}"/>
                    </a:ext>
                  </a:extLst>
                </p14:cNvPr>
                <p14:cNvContentPartPr/>
                <p14:nvPr/>
              </p14:nvContentPartPr>
              <p14:xfrm>
                <a:off x="836116" y="5147542"/>
                <a:ext cx="263880" cy="118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712847D-65A1-1E20-1B13-176C889D59D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7476" y="5138542"/>
                  <a:ext cx="281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4C690CB-BEC0-4899-38A1-79C22936367D}"/>
                    </a:ext>
                  </a:extLst>
                </p14:cNvPr>
                <p14:cNvContentPartPr/>
                <p14:nvPr/>
              </p14:nvContentPartPr>
              <p14:xfrm>
                <a:off x="1146436" y="5143222"/>
                <a:ext cx="165600" cy="107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4C690CB-BEC0-4899-38A1-79C22936367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7796" y="5134222"/>
                  <a:ext cx="18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6765C0B3-064D-BDC0-0B7C-679DB4D7866B}"/>
                    </a:ext>
                  </a:extLst>
                </p14:cNvPr>
                <p14:cNvContentPartPr/>
                <p14:nvPr/>
              </p14:nvContentPartPr>
              <p14:xfrm>
                <a:off x="1341196" y="5110822"/>
                <a:ext cx="183240" cy="126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6765C0B3-064D-BDC0-0B7C-679DB4D7866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332196" y="5102182"/>
                  <a:ext cx="200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6659298-A56D-FF31-97A3-92DF6A455509}"/>
                    </a:ext>
                  </a:extLst>
                </p14:cNvPr>
                <p14:cNvContentPartPr/>
                <p14:nvPr/>
              </p14:nvContentPartPr>
              <p14:xfrm>
                <a:off x="1575196" y="5022982"/>
                <a:ext cx="178560" cy="199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6659298-A56D-FF31-97A3-92DF6A4555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566196" y="5014342"/>
                  <a:ext cx="19620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A56A6B34-EC4D-C5E3-231B-60469CE1820D}"/>
              </a:ext>
            </a:extLst>
          </p:cNvPr>
          <p:cNvGrpSpPr/>
          <p:nvPr/>
        </p:nvGrpSpPr>
        <p:grpSpPr>
          <a:xfrm>
            <a:off x="3112396" y="4945222"/>
            <a:ext cx="332640" cy="323640"/>
            <a:chOff x="3112396" y="4945222"/>
            <a:chExt cx="3326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90D4942-008B-9E03-EB95-EAF4320C8BE7}"/>
                    </a:ext>
                  </a:extLst>
                </p14:cNvPr>
                <p14:cNvContentPartPr/>
                <p14:nvPr/>
              </p14:nvContentPartPr>
              <p14:xfrm>
                <a:off x="3112396" y="4971142"/>
                <a:ext cx="332640" cy="279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90D4942-008B-9E03-EB95-EAF4320C8B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03396" y="4962142"/>
                  <a:ext cx="350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932F553-47E8-66FF-739F-115B2548DCED}"/>
                    </a:ext>
                  </a:extLst>
                </p14:cNvPr>
                <p14:cNvContentPartPr/>
                <p14:nvPr/>
              </p14:nvContentPartPr>
              <p14:xfrm>
                <a:off x="3170356" y="5213782"/>
                <a:ext cx="24120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932F553-47E8-66FF-739F-115B2548DCE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161356" y="5205142"/>
                  <a:ext cx="258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D23A531-C5F9-012C-F469-1417915AB1BC}"/>
                    </a:ext>
                  </a:extLst>
                </p14:cNvPr>
                <p14:cNvContentPartPr/>
                <p14:nvPr/>
              </p14:nvContentPartPr>
              <p14:xfrm>
                <a:off x="3186196" y="4945222"/>
                <a:ext cx="189720" cy="3236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D23A531-C5F9-012C-F469-1417915AB1B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177196" y="4936222"/>
                  <a:ext cx="207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A3F937F-7EB2-A600-CBBE-7D40294E5286}"/>
                    </a:ext>
                  </a:extLst>
                </p14:cNvPr>
                <p14:cNvContentPartPr/>
                <p14:nvPr/>
              </p14:nvContentPartPr>
              <p14:xfrm>
                <a:off x="3166036" y="4992742"/>
                <a:ext cx="206280" cy="1429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A3F937F-7EB2-A600-CBBE-7D40294E52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7036" y="4984102"/>
                  <a:ext cx="22392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AF6DBCDE-6BFF-7414-56E5-27E5F29A7CA4}"/>
              </a:ext>
            </a:extLst>
          </p:cNvPr>
          <p:cNvGrpSpPr/>
          <p:nvPr/>
        </p:nvGrpSpPr>
        <p:grpSpPr>
          <a:xfrm>
            <a:off x="3937516" y="4858822"/>
            <a:ext cx="246960" cy="335520"/>
            <a:chOff x="3937516" y="4858822"/>
            <a:chExt cx="24696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4CA3A4E-2224-C886-D9E2-2588E01A7D95}"/>
                    </a:ext>
                  </a:extLst>
                </p14:cNvPr>
                <p14:cNvContentPartPr/>
                <p14:nvPr/>
              </p14:nvContentPartPr>
              <p14:xfrm>
                <a:off x="3941116" y="4948102"/>
                <a:ext cx="20880" cy="233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4CA3A4E-2224-C886-D9E2-2588E01A7D9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32476" y="4939462"/>
                  <a:ext cx="38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E0B5F0C-65AA-EDF3-006F-1D4F67173A91}"/>
                    </a:ext>
                  </a:extLst>
                </p14:cNvPr>
                <p14:cNvContentPartPr/>
                <p14:nvPr/>
              </p14:nvContentPartPr>
              <p14:xfrm>
                <a:off x="3961276" y="4858822"/>
                <a:ext cx="203400" cy="321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E0B5F0C-65AA-EDF3-006F-1D4F67173A9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952276" y="4850182"/>
                  <a:ext cx="2210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46F806B-3603-007D-6D54-CDA66E3D77CB}"/>
                    </a:ext>
                  </a:extLst>
                </p14:cNvPr>
                <p14:cNvContentPartPr/>
                <p14:nvPr/>
              </p14:nvContentPartPr>
              <p14:xfrm>
                <a:off x="3937516" y="5166262"/>
                <a:ext cx="246960" cy="280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46F806B-3603-007D-6D54-CDA66E3D77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928516" y="5157622"/>
                  <a:ext cx="26460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BAF04ADD-AAB9-ACB8-FB0F-13F6E07DDF73}"/>
                  </a:ext>
                </a:extLst>
              </p14:cNvPr>
              <p14:cNvContentPartPr/>
              <p14:nvPr/>
            </p14:nvContentPartPr>
            <p14:xfrm>
              <a:off x="2316796" y="5477302"/>
              <a:ext cx="138240" cy="14220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BAF04ADD-AAB9-ACB8-FB0F-13F6E07DDF7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307796" y="5468302"/>
                <a:ext cx="155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910B03E-4D62-00C2-7F4A-DD6D8EE0DC50}"/>
                  </a:ext>
                </a:extLst>
              </p14:cNvPr>
              <p14:cNvContentPartPr/>
              <p14:nvPr/>
            </p14:nvContentPartPr>
            <p14:xfrm>
              <a:off x="3277996" y="5423662"/>
              <a:ext cx="119160" cy="1382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910B03E-4D62-00C2-7F4A-DD6D8EE0DC50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269356" y="5415022"/>
                <a:ext cx="136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C6A4544-382E-4361-4DF7-77BF5EB6FC5D}"/>
                  </a:ext>
                </a:extLst>
              </p14:cNvPr>
              <p14:cNvContentPartPr/>
              <p14:nvPr/>
            </p14:nvContentPartPr>
            <p14:xfrm>
              <a:off x="4016356" y="5364622"/>
              <a:ext cx="99000" cy="1969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C6A4544-382E-4361-4DF7-77BF5EB6FC5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007716" y="5355982"/>
                <a:ext cx="11664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1FD443AC-DC58-43B4-C682-48C4A3B6A8BE}"/>
              </a:ext>
            </a:extLst>
          </p:cNvPr>
          <p:cNvGrpSpPr/>
          <p:nvPr/>
        </p:nvGrpSpPr>
        <p:grpSpPr>
          <a:xfrm>
            <a:off x="2223556" y="4790782"/>
            <a:ext cx="545760" cy="543960"/>
            <a:chOff x="2223556" y="4790782"/>
            <a:chExt cx="5457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E4ADACC-1966-071B-F701-9B1B9355CC09}"/>
                    </a:ext>
                  </a:extLst>
                </p14:cNvPr>
                <p14:cNvContentPartPr/>
                <p14:nvPr/>
              </p14:nvContentPartPr>
              <p14:xfrm>
                <a:off x="2223556" y="5017582"/>
                <a:ext cx="27360" cy="306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E4ADACC-1966-071B-F701-9B1B9355CC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14916" y="5008942"/>
                  <a:ext cx="45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0C89378-02D0-993F-8FB9-8E076BAEB076}"/>
                    </a:ext>
                  </a:extLst>
                </p14:cNvPr>
                <p14:cNvContentPartPr/>
                <p14:nvPr/>
              </p14:nvContentPartPr>
              <p14:xfrm>
                <a:off x="2287276" y="5014342"/>
                <a:ext cx="307440" cy="3204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0C89378-02D0-993F-8FB9-8E076BAEB07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78636" y="5005702"/>
                  <a:ext cx="3250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2018AF6-4BA4-F7E2-BDA5-DF6214B48248}"/>
                    </a:ext>
                  </a:extLst>
                </p14:cNvPr>
                <p14:cNvContentPartPr/>
                <p14:nvPr/>
              </p14:nvContentPartPr>
              <p14:xfrm>
                <a:off x="2284756" y="5316382"/>
                <a:ext cx="310320" cy="10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2018AF6-4BA4-F7E2-BDA5-DF6214B4824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76116" y="5307742"/>
                  <a:ext cx="327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EF0C2E9-D88D-58E1-0973-71B57169A32E}"/>
                    </a:ext>
                  </a:extLst>
                </p14:cNvPr>
                <p14:cNvContentPartPr/>
                <p14:nvPr/>
              </p14:nvContentPartPr>
              <p14:xfrm>
                <a:off x="2296996" y="4866742"/>
                <a:ext cx="115920" cy="885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EF0C2E9-D88D-58E1-0973-71B57169A32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88356" y="4858102"/>
                  <a:ext cx="133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CE329AE-80DA-85B1-8F30-C6F28A8AF687}"/>
                    </a:ext>
                  </a:extLst>
                </p14:cNvPr>
                <p14:cNvContentPartPr/>
                <p14:nvPr/>
              </p14:nvContentPartPr>
              <p14:xfrm>
                <a:off x="2444236" y="4790782"/>
                <a:ext cx="325080" cy="239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CE329AE-80DA-85B1-8F30-C6F28A8AF68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35236" y="4781782"/>
                  <a:ext cx="34272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C45B05FE-C0D2-F0D7-5E2C-C478B8FAC26F}"/>
              </a:ext>
            </a:extLst>
          </p:cNvPr>
          <p:cNvGrpSpPr/>
          <p:nvPr/>
        </p:nvGrpSpPr>
        <p:grpSpPr>
          <a:xfrm>
            <a:off x="4612876" y="4915702"/>
            <a:ext cx="367560" cy="257760"/>
            <a:chOff x="4612876" y="4915702"/>
            <a:chExt cx="3675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75701F0-53CF-E484-34DA-73FFC95462EB}"/>
                    </a:ext>
                  </a:extLst>
                </p14:cNvPr>
                <p14:cNvContentPartPr/>
                <p14:nvPr/>
              </p14:nvContentPartPr>
              <p14:xfrm>
                <a:off x="4612876" y="5007502"/>
                <a:ext cx="212400" cy="72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75701F0-53CF-E484-34DA-73FFC95462E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04236" y="4998502"/>
                  <a:ext cx="23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47ABCE1-A143-1AB1-432B-39EA753E4E79}"/>
                    </a:ext>
                  </a:extLst>
                </p14:cNvPr>
                <p14:cNvContentPartPr/>
                <p14:nvPr/>
              </p14:nvContentPartPr>
              <p14:xfrm>
                <a:off x="4621516" y="5080222"/>
                <a:ext cx="200520" cy="172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47ABCE1-A143-1AB1-432B-39EA753E4E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12876" y="5071222"/>
                  <a:ext cx="21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F67E790-882B-EDBA-572A-548EA3188E5B}"/>
                    </a:ext>
                  </a:extLst>
                </p14:cNvPr>
                <p14:cNvContentPartPr/>
                <p14:nvPr/>
              </p14:nvContentPartPr>
              <p14:xfrm>
                <a:off x="4849756" y="4915702"/>
                <a:ext cx="130680" cy="2577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F67E790-882B-EDBA-572A-548EA3188E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840756" y="4906702"/>
                  <a:ext cx="1483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C15BA2F3-7210-FA36-B446-A20A2E0BCE7A}"/>
              </a:ext>
            </a:extLst>
          </p:cNvPr>
          <p:cNvGrpSpPr/>
          <p:nvPr/>
        </p:nvGrpSpPr>
        <p:grpSpPr>
          <a:xfrm>
            <a:off x="5286796" y="4769182"/>
            <a:ext cx="516240" cy="317880"/>
            <a:chOff x="5286796" y="4769182"/>
            <a:chExt cx="51624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9498B11-E935-B48F-6F18-21701B437F7B}"/>
                    </a:ext>
                  </a:extLst>
                </p14:cNvPr>
                <p14:cNvContentPartPr/>
                <p14:nvPr/>
              </p14:nvContentPartPr>
              <p14:xfrm>
                <a:off x="5286796" y="4886182"/>
                <a:ext cx="130320" cy="200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9498B11-E935-B48F-6F18-21701B437F7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78156" y="4877182"/>
                  <a:ext cx="147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DB0FDAC-7266-6407-7749-A7CC041FDCCC}"/>
                    </a:ext>
                  </a:extLst>
                </p14:cNvPr>
                <p14:cNvContentPartPr/>
                <p14:nvPr/>
              </p14:nvContentPartPr>
              <p14:xfrm>
                <a:off x="5481196" y="4924702"/>
                <a:ext cx="110160" cy="135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DB0FDAC-7266-6407-7749-A7CC041FDCC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72556" y="4915702"/>
                  <a:ext cx="127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CC16B65-ADF8-D296-C70E-3E79938482DC}"/>
                    </a:ext>
                  </a:extLst>
                </p14:cNvPr>
                <p14:cNvContentPartPr/>
                <p14:nvPr/>
              </p14:nvContentPartPr>
              <p14:xfrm>
                <a:off x="5638876" y="4769182"/>
                <a:ext cx="164160" cy="2494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CC16B65-ADF8-D296-C70E-3E79938482D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30236" y="4760542"/>
                  <a:ext cx="18180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378BF4AB-714E-DB45-1576-22505E4F1EDF}"/>
              </a:ext>
            </a:extLst>
          </p:cNvPr>
          <p:cNvGrpSpPr/>
          <p:nvPr/>
        </p:nvGrpSpPr>
        <p:grpSpPr>
          <a:xfrm>
            <a:off x="6032356" y="4645342"/>
            <a:ext cx="2227680" cy="412920"/>
            <a:chOff x="6032356" y="4645342"/>
            <a:chExt cx="22276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BC25A74-BAA8-AAC4-F62A-82E3ECC34FB2}"/>
                    </a:ext>
                  </a:extLst>
                </p14:cNvPr>
                <p14:cNvContentPartPr/>
                <p14:nvPr/>
              </p14:nvContentPartPr>
              <p14:xfrm>
                <a:off x="6032356" y="4809142"/>
                <a:ext cx="314640" cy="122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BC25A74-BAA8-AAC4-F62A-82E3ECC34FB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23356" y="4800142"/>
                  <a:ext cx="332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9DFFCEB-439B-E667-8AA0-2819A222C247}"/>
                    </a:ext>
                  </a:extLst>
                </p14:cNvPr>
                <p14:cNvContentPartPr/>
                <p14:nvPr/>
              </p14:nvContentPartPr>
              <p14:xfrm>
                <a:off x="6459676" y="4663342"/>
                <a:ext cx="166320" cy="2617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9DFFCEB-439B-E667-8AA0-2819A222C24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51036" y="4654342"/>
                  <a:ext cx="183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82A3D4C-B9E4-7646-2509-A9B1C9101340}"/>
                    </a:ext>
                  </a:extLst>
                </p14:cNvPr>
                <p14:cNvContentPartPr/>
                <p14:nvPr/>
              </p14:nvContentPartPr>
              <p14:xfrm>
                <a:off x="6556516" y="4858462"/>
                <a:ext cx="42840" cy="74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82A3D4C-B9E4-7646-2509-A9B1C910134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47876" y="4849462"/>
                  <a:ext cx="60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1DD6F11-C919-2540-574A-EB00B66A8A41}"/>
                    </a:ext>
                  </a:extLst>
                </p14:cNvPr>
                <p14:cNvContentPartPr/>
                <p14:nvPr/>
              </p14:nvContentPartPr>
              <p14:xfrm>
                <a:off x="6629956" y="4834702"/>
                <a:ext cx="226440" cy="80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1DD6F11-C919-2540-574A-EB00B66A8A4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620956" y="4825702"/>
                  <a:ext cx="244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09A14D-2C2C-70BE-432B-B278A33BB080}"/>
                    </a:ext>
                  </a:extLst>
                </p14:cNvPr>
                <p14:cNvContentPartPr/>
                <p14:nvPr/>
              </p14:nvContentPartPr>
              <p14:xfrm>
                <a:off x="6911116" y="4713382"/>
                <a:ext cx="213120" cy="202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09A14D-2C2C-70BE-432B-B278A33BB08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02476" y="4704742"/>
                  <a:ext cx="230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DC7E4C9-9BEA-8F43-5FE7-097ED3CF68EA}"/>
                    </a:ext>
                  </a:extLst>
                </p14:cNvPr>
                <p14:cNvContentPartPr/>
                <p14:nvPr/>
              </p14:nvContentPartPr>
              <p14:xfrm>
                <a:off x="7204516" y="4736782"/>
                <a:ext cx="144360" cy="1407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DC7E4C9-9BEA-8F43-5FE7-097ED3CF68E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95516" y="4728142"/>
                  <a:ext cx="162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5E234CC-5249-5637-1F15-7D384CABF6D2}"/>
                    </a:ext>
                  </a:extLst>
                </p14:cNvPr>
                <p14:cNvContentPartPr/>
                <p14:nvPr/>
              </p14:nvContentPartPr>
              <p14:xfrm>
                <a:off x="7366876" y="4673422"/>
                <a:ext cx="244440" cy="205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5E234CC-5249-5637-1F15-7D384CABF6D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57876" y="4664422"/>
                  <a:ext cx="262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DF8AF85-EFD2-E7F6-00BF-7F9FD42AB212}"/>
                    </a:ext>
                  </a:extLst>
                </p14:cNvPr>
                <p14:cNvContentPartPr/>
                <p14:nvPr/>
              </p14:nvContentPartPr>
              <p14:xfrm>
                <a:off x="7790956" y="4645342"/>
                <a:ext cx="469080" cy="412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DF8AF85-EFD2-E7F6-00BF-7F9FD42AB21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82316" y="4636702"/>
                  <a:ext cx="48672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0BBBAE46-2190-F1DF-5D2F-C934CE22EFC9}"/>
              </a:ext>
            </a:extLst>
          </p:cNvPr>
          <p:cNvGrpSpPr/>
          <p:nvPr/>
        </p:nvGrpSpPr>
        <p:grpSpPr>
          <a:xfrm>
            <a:off x="5288236" y="5188942"/>
            <a:ext cx="495720" cy="244080"/>
            <a:chOff x="5288236" y="5188942"/>
            <a:chExt cx="49572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A5E4182-D738-58C4-94D3-6D9E329071F7}"/>
                    </a:ext>
                  </a:extLst>
                </p14:cNvPr>
                <p14:cNvContentPartPr/>
                <p14:nvPr/>
              </p14:nvContentPartPr>
              <p14:xfrm>
                <a:off x="5414596" y="5281462"/>
                <a:ext cx="13320" cy="1515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A5E4182-D738-58C4-94D3-6D9E329071F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405956" y="5272462"/>
                  <a:ext cx="3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D73B493-EF34-FB38-1BDC-A27E013F417E}"/>
                    </a:ext>
                  </a:extLst>
                </p14:cNvPr>
                <p14:cNvContentPartPr/>
                <p14:nvPr/>
              </p14:nvContentPartPr>
              <p14:xfrm>
                <a:off x="5288236" y="5188942"/>
                <a:ext cx="282960" cy="51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D73B493-EF34-FB38-1BDC-A27E013F417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79596" y="5180302"/>
                  <a:ext cx="300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BF50EBE1-DF06-433F-6F2D-4F4B03AFEC07}"/>
                    </a:ext>
                  </a:extLst>
                </p14:cNvPr>
                <p14:cNvContentPartPr/>
                <p14:nvPr/>
              </p14:nvContentPartPr>
              <p14:xfrm>
                <a:off x="5549956" y="5317462"/>
                <a:ext cx="234000" cy="1065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BF50EBE1-DF06-433F-6F2D-4F4B03AFEC0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40956" y="5308822"/>
                  <a:ext cx="251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B4B056B-894C-D4FA-18F5-152C6429A591}"/>
                    </a:ext>
                  </a:extLst>
                </p14:cNvPr>
                <p14:cNvContentPartPr/>
                <p14:nvPr/>
              </p14:nvContentPartPr>
              <p14:xfrm>
                <a:off x="5653996" y="5214502"/>
                <a:ext cx="75240" cy="17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B4B056B-894C-D4FA-18F5-152C6429A59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45356" y="5205502"/>
                  <a:ext cx="928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B0F40C5-A813-DE33-073D-173AAFC611F0}"/>
                  </a:ext>
                </a:extLst>
              </p14:cNvPr>
              <p14:cNvContentPartPr/>
              <p14:nvPr/>
            </p14:nvContentPartPr>
            <p14:xfrm>
              <a:off x="6078796" y="5129182"/>
              <a:ext cx="181440" cy="25596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B0F40C5-A813-DE33-073D-173AAFC611F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070156" y="5120182"/>
                <a:ext cx="19908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C9AB4198-19B7-EC24-E3C9-D77CAF3E6F50}"/>
              </a:ext>
            </a:extLst>
          </p:cNvPr>
          <p:cNvGrpSpPr/>
          <p:nvPr/>
        </p:nvGrpSpPr>
        <p:grpSpPr>
          <a:xfrm>
            <a:off x="6594316" y="5061862"/>
            <a:ext cx="1346760" cy="294120"/>
            <a:chOff x="6594316" y="5061862"/>
            <a:chExt cx="13467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83AAF4-D5F7-4924-4560-C9AB78F91C8C}"/>
                    </a:ext>
                  </a:extLst>
                </p14:cNvPr>
                <p14:cNvContentPartPr/>
                <p14:nvPr/>
              </p14:nvContentPartPr>
              <p14:xfrm>
                <a:off x="6594316" y="5218102"/>
                <a:ext cx="384120" cy="126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83AAF4-D5F7-4924-4560-C9AB78F91C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85676" y="5209462"/>
                  <a:ext cx="40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1A46251-FF65-F9AA-66AF-50A41D2FDC2B}"/>
                    </a:ext>
                  </a:extLst>
                </p14:cNvPr>
                <p14:cNvContentPartPr/>
                <p14:nvPr/>
              </p14:nvContentPartPr>
              <p14:xfrm>
                <a:off x="7007236" y="5088502"/>
                <a:ext cx="214560" cy="2322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1A46251-FF65-F9AA-66AF-50A41D2FDC2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98236" y="5079502"/>
                  <a:ext cx="232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CC6A735-B183-69D8-F837-1787FC116B48}"/>
                    </a:ext>
                  </a:extLst>
                </p14:cNvPr>
                <p14:cNvContentPartPr/>
                <p14:nvPr/>
              </p14:nvContentPartPr>
              <p14:xfrm>
                <a:off x="7286236" y="5193982"/>
                <a:ext cx="63000" cy="130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CC6A735-B183-69D8-F837-1787FC116B4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277596" y="5185342"/>
                  <a:ext cx="8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9C3D83B-3936-8D7A-F4D5-ABC4C4BA90F6}"/>
                    </a:ext>
                  </a:extLst>
                </p14:cNvPr>
                <p14:cNvContentPartPr/>
                <p14:nvPr/>
              </p14:nvContentPartPr>
              <p14:xfrm>
                <a:off x="7393876" y="5168422"/>
                <a:ext cx="198720" cy="161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9C3D83B-3936-8D7A-F4D5-ABC4C4BA90F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84876" y="5159782"/>
                  <a:ext cx="21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1189321-D05F-3648-40C0-2F5AAE55BFCB}"/>
                    </a:ext>
                  </a:extLst>
                </p14:cNvPr>
                <p14:cNvContentPartPr/>
                <p14:nvPr/>
              </p14:nvContentPartPr>
              <p14:xfrm>
                <a:off x="7531756" y="5091742"/>
                <a:ext cx="240840" cy="2350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1189321-D05F-3648-40C0-2F5AAE55BFC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23116" y="5082742"/>
                  <a:ext cx="258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FDC0486-5C1D-9257-DE09-92CEDCC094D8}"/>
                    </a:ext>
                  </a:extLst>
                </p14:cNvPr>
                <p14:cNvContentPartPr/>
                <p14:nvPr/>
              </p14:nvContentPartPr>
              <p14:xfrm>
                <a:off x="7859716" y="5061862"/>
                <a:ext cx="81360" cy="184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FDC0486-5C1D-9257-DE09-92CEDCC094D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50716" y="5053222"/>
                  <a:ext cx="99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DC847BD-0EB1-DA3A-4CCB-83FF5B446268}"/>
                    </a:ext>
                  </a:extLst>
                </p14:cNvPr>
                <p14:cNvContentPartPr/>
                <p14:nvPr/>
              </p14:nvContentPartPr>
              <p14:xfrm>
                <a:off x="7849276" y="5336542"/>
                <a:ext cx="33480" cy="194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DC847BD-0EB1-DA3A-4CCB-83FF5B44626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40276" y="5327902"/>
                  <a:ext cx="511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5305E8F-D60B-C0C7-2632-4167D81FC4B2}"/>
                  </a:ext>
                </a:extLst>
              </p14:cNvPr>
              <p14:cNvContentPartPr/>
              <p14:nvPr/>
            </p14:nvContentPartPr>
            <p14:xfrm>
              <a:off x="2825476" y="3679462"/>
              <a:ext cx="783360" cy="818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5305E8F-D60B-C0C7-2632-4167D81FC4B2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816476" y="3670822"/>
                <a:ext cx="801000" cy="83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258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1" y="2945904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176" b="-31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302267E1-3544-DEE5-D873-718504BB3021}"/>
                  </a:ext>
                </a:extLst>
              </p14:cNvPr>
              <p14:cNvContentPartPr/>
              <p14:nvPr/>
            </p14:nvContentPartPr>
            <p14:xfrm>
              <a:off x="5468956" y="1853902"/>
              <a:ext cx="19440" cy="129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302267E1-3544-DEE5-D873-718504BB30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0316" y="1844902"/>
                <a:ext cx="370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C06DAE53-651D-9D72-79A8-E038E230AC99}"/>
              </a:ext>
            </a:extLst>
          </p:cNvPr>
          <p:cNvGrpSpPr/>
          <p:nvPr/>
        </p:nvGrpSpPr>
        <p:grpSpPr>
          <a:xfrm>
            <a:off x="1330756" y="3152062"/>
            <a:ext cx="302040" cy="95760"/>
            <a:chOff x="1330756" y="3152062"/>
            <a:chExt cx="30204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DF641F2-5650-D702-77F1-08F022AF070B}"/>
                    </a:ext>
                  </a:extLst>
                </p14:cNvPr>
                <p14:cNvContentPartPr/>
                <p14:nvPr/>
              </p14:nvContentPartPr>
              <p14:xfrm>
                <a:off x="1330756" y="3152062"/>
                <a:ext cx="302040" cy="28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DF641F2-5650-D702-77F1-08F022AF07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1756" y="3143422"/>
                  <a:ext cx="31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F2EE6D-EBF8-F7DC-A8D4-792ABA65BA64}"/>
                    </a:ext>
                  </a:extLst>
                </p14:cNvPr>
                <p14:cNvContentPartPr/>
                <p14:nvPr/>
              </p14:nvContentPartPr>
              <p14:xfrm>
                <a:off x="1381156" y="3238102"/>
                <a:ext cx="218520" cy="9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F2EE6D-EBF8-F7DC-A8D4-792ABA65BA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2516" y="3229462"/>
                  <a:ext cx="2361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E988DC7-9267-8D08-3ED7-59BBCC10B85E}"/>
                  </a:ext>
                </a:extLst>
              </p14:cNvPr>
              <p14:cNvContentPartPr/>
              <p14:nvPr/>
            </p14:nvContentPartPr>
            <p14:xfrm>
              <a:off x="512836" y="1328662"/>
              <a:ext cx="12600" cy="19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E988DC7-9267-8D08-3ED7-59BBCC10B8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196" y="1319662"/>
                <a:ext cx="30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086A7D2-A459-961B-405B-5A0A413D9C76}"/>
                  </a:ext>
                </a:extLst>
              </p14:cNvPr>
              <p14:cNvContentPartPr/>
              <p14:nvPr/>
            </p14:nvContentPartPr>
            <p14:xfrm>
              <a:off x="3302836" y="144622"/>
              <a:ext cx="118440" cy="169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086A7D2-A459-961B-405B-5A0A413D9C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4196" y="135622"/>
                <a:ext cx="1360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F29F12B-0CBE-51B3-E699-69D5FE27C8DA}"/>
                  </a:ext>
                </a:extLst>
              </p14:cNvPr>
              <p14:cNvContentPartPr/>
              <p14:nvPr/>
            </p14:nvContentPartPr>
            <p14:xfrm>
              <a:off x="3454756" y="225622"/>
              <a:ext cx="102600" cy="67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F29F12B-0CBE-51B3-E699-69D5FE27C8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46116" y="216982"/>
                <a:ext cx="1202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46FBA8E-E244-4589-4437-9B49537DA49B}"/>
                  </a:ext>
                </a:extLst>
              </p14:cNvPr>
              <p14:cNvContentPartPr/>
              <p14:nvPr/>
            </p14:nvContentPartPr>
            <p14:xfrm>
              <a:off x="3605956" y="128422"/>
              <a:ext cx="392040" cy="145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46FBA8E-E244-4589-4437-9B49537DA4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7316" y="119422"/>
                <a:ext cx="4096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51478797-423F-22CF-E1A6-0272BF5116F3}"/>
                  </a:ext>
                </a:extLst>
              </p14:cNvPr>
              <p14:cNvContentPartPr/>
              <p14:nvPr/>
            </p14:nvContentPartPr>
            <p14:xfrm>
              <a:off x="3987916" y="162622"/>
              <a:ext cx="46800" cy="39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51478797-423F-22CF-E1A6-0272BF5116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79276" y="153622"/>
                <a:ext cx="64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0A76822-9E18-CEFA-6688-007CF514B165}"/>
                  </a:ext>
                </a:extLst>
              </p14:cNvPr>
              <p14:cNvContentPartPr/>
              <p14:nvPr/>
            </p14:nvContentPartPr>
            <p14:xfrm>
              <a:off x="4020316" y="226702"/>
              <a:ext cx="86400" cy="219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0A76822-9E18-CEFA-6688-007CF514B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1316" y="217702"/>
                <a:ext cx="1040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7590774-41D6-7EB7-6FED-83D1CE256195}"/>
                  </a:ext>
                </a:extLst>
              </p14:cNvPr>
              <p14:cNvContentPartPr/>
              <p14:nvPr/>
            </p14:nvContentPartPr>
            <p14:xfrm>
              <a:off x="4195636" y="129502"/>
              <a:ext cx="155880" cy="1630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7590774-41D6-7EB7-6FED-83D1CE25619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6996" y="120502"/>
                <a:ext cx="173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4CC7F14-EF44-E0C3-CCF0-04C06A20A07E}"/>
                  </a:ext>
                </a:extLst>
              </p14:cNvPr>
              <p14:cNvContentPartPr/>
              <p14:nvPr/>
            </p14:nvContentPartPr>
            <p14:xfrm>
              <a:off x="4605316" y="96382"/>
              <a:ext cx="234720" cy="174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4CC7F14-EF44-E0C3-CCF0-04C06A20A0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6316" y="87382"/>
                <a:ext cx="252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757E052-7D08-D986-1BB0-0399A88A3FF2}"/>
                  </a:ext>
                </a:extLst>
              </p14:cNvPr>
              <p14:cNvContentPartPr/>
              <p14:nvPr/>
            </p14:nvContentPartPr>
            <p14:xfrm>
              <a:off x="4907716" y="214822"/>
              <a:ext cx="117720" cy="60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757E052-7D08-D986-1BB0-0399A88A3FF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99076" y="205822"/>
                <a:ext cx="135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8D30CFA-0425-2F31-E6E1-4023C4E343D6}"/>
                  </a:ext>
                </a:extLst>
              </p14:cNvPr>
              <p14:cNvContentPartPr/>
              <p14:nvPr/>
            </p14:nvContentPartPr>
            <p14:xfrm>
              <a:off x="5079436" y="78382"/>
              <a:ext cx="218520" cy="191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8D30CFA-0425-2F31-E6E1-4023C4E343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0796" y="69742"/>
                <a:ext cx="236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81C7480-6619-84B4-35ED-30DAE1D50390}"/>
                  </a:ext>
                </a:extLst>
              </p14:cNvPr>
              <p14:cNvContentPartPr/>
              <p14:nvPr/>
            </p14:nvContentPartPr>
            <p14:xfrm>
              <a:off x="5371036" y="198622"/>
              <a:ext cx="97200" cy="74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81C7480-6619-84B4-35ED-30DAE1D5039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62396" y="189982"/>
                <a:ext cx="114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F560C7D-A6C4-8B1C-5130-666D5D7C6F0B}"/>
                  </a:ext>
                </a:extLst>
              </p14:cNvPr>
              <p14:cNvContentPartPr/>
              <p14:nvPr/>
            </p14:nvContentPartPr>
            <p14:xfrm>
              <a:off x="5512876" y="73702"/>
              <a:ext cx="177480" cy="1904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F560C7D-A6C4-8B1C-5130-666D5D7C6F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03876" y="64702"/>
                <a:ext cx="1951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AC6026C-3A44-84EC-E339-B2097642685E}"/>
                  </a:ext>
                </a:extLst>
              </p14:cNvPr>
              <p14:cNvContentPartPr/>
              <p14:nvPr/>
            </p14:nvContentPartPr>
            <p14:xfrm>
              <a:off x="5772796" y="180262"/>
              <a:ext cx="307800" cy="1076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AC6026C-3A44-84EC-E339-B2097642685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156" y="171262"/>
                <a:ext cx="325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B1ADF15-6F4C-3108-62E4-82F366F68A11}"/>
                  </a:ext>
                </a:extLst>
              </p14:cNvPr>
              <p14:cNvContentPartPr/>
              <p14:nvPr/>
            </p14:nvContentPartPr>
            <p14:xfrm>
              <a:off x="6040996" y="103582"/>
              <a:ext cx="2880" cy="13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B1ADF15-6F4C-3108-62E4-82F366F68A1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32356" y="94942"/>
                <a:ext cx="20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DD3AD33-4FAE-F5E2-630F-A0DDBECDC9A5}"/>
                  </a:ext>
                </a:extLst>
              </p14:cNvPr>
              <p14:cNvContentPartPr/>
              <p14:nvPr/>
            </p14:nvContentPartPr>
            <p14:xfrm>
              <a:off x="6186796" y="126982"/>
              <a:ext cx="143640" cy="1594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DD3AD33-4FAE-F5E2-630F-A0DDBECDC9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78156" y="117982"/>
                <a:ext cx="1612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C2F3629-B2A5-2053-EC6A-1F3E1F4C297E}"/>
                  </a:ext>
                </a:extLst>
              </p14:cNvPr>
              <p14:cNvContentPartPr/>
              <p14:nvPr/>
            </p14:nvContentPartPr>
            <p14:xfrm>
              <a:off x="6323236" y="129502"/>
              <a:ext cx="31680" cy="518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C2F3629-B2A5-2053-EC6A-1F3E1F4C297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14596" y="120862"/>
                <a:ext cx="493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0D4A2DC-4A4D-C3B0-9D0D-2A150237F625}"/>
                  </a:ext>
                </a:extLst>
              </p14:cNvPr>
              <p14:cNvContentPartPr/>
              <p14:nvPr/>
            </p14:nvContentPartPr>
            <p14:xfrm>
              <a:off x="6390556" y="87742"/>
              <a:ext cx="160560" cy="186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0D4A2DC-4A4D-C3B0-9D0D-2A150237F62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81556" y="79102"/>
                <a:ext cx="178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8805B74-6D57-E19D-A816-A8D5D97268AC}"/>
                  </a:ext>
                </a:extLst>
              </p14:cNvPr>
              <p14:cNvContentPartPr/>
              <p14:nvPr/>
            </p14:nvContentPartPr>
            <p14:xfrm>
              <a:off x="6613036" y="81622"/>
              <a:ext cx="173160" cy="199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8805B74-6D57-E19D-A816-A8D5D97268A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4036" y="72622"/>
                <a:ext cx="190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5795C4B-9E6C-EABF-DC66-6ECAB545AA0C}"/>
                  </a:ext>
                </a:extLst>
              </p14:cNvPr>
              <p14:cNvContentPartPr/>
              <p14:nvPr/>
            </p14:nvContentPartPr>
            <p14:xfrm>
              <a:off x="6682876" y="258382"/>
              <a:ext cx="60840" cy="280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5795C4B-9E6C-EABF-DC66-6ECAB545AA0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74236" y="249742"/>
                <a:ext cx="78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132543-028B-3A2D-B330-F776F94B6351}"/>
                  </a:ext>
                </a:extLst>
              </p14:cNvPr>
              <p14:cNvContentPartPr/>
              <p14:nvPr/>
            </p14:nvContentPartPr>
            <p14:xfrm>
              <a:off x="6782236" y="188542"/>
              <a:ext cx="181440" cy="1004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132543-028B-3A2D-B330-F776F94B63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773236" y="179902"/>
                <a:ext cx="199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A6DD286-078F-3D8D-A82B-CBF74C9BBDAB}"/>
                  </a:ext>
                </a:extLst>
              </p14:cNvPr>
              <p14:cNvContentPartPr/>
              <p14:nvPr/>
            </p14:nvContentPartPr>
            <p14:xfrm>
              <a:off x="6959356" y="116542"/>
              <a:ext cx="338760" cy="1800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A6DD286-078F-3D8D-A82B-CBF74C9BBDA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50716" y="107902"/>
                <a:ext cx="356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A4D3DDD-410B-1D02-4A72-C23C877AFA65}"/>
                  </a:ext>
                </a:extLst>
              </p14:cNvPr>
              <p14:cNvContentPartPr/>
              <p14:nvPr/>
            </p14:nvContentPartPr>
            <p14:xfrm>
              <a:off x="612916" y="630262"/>
              <a:ext cx="200520" cy="306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A4D3DDD-410B-1D02-4A72-C23C877AFA6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3916" y="621622"/>
                <a:ext cx="2181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9834C12-A48D-9187-154F-529B70B9F673}"/>
                  </a:ext>
                </a:extLst>
              </p14:cNvPr>
              <p14:cNvContentPartPr/>
              <p14:nvPr/>
            </p14:nvContentPartPr>
            <p14:xfrm>
              <a:off x="805516" y="653662"/>
              <a:ext cx="55440" cy="2556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9834C12-A48D-9187-154F-529B70B9F6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6516" y="645022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28153DE-78F4-F9A7-5870-1D1E906E6AA9}"/>
                  </a:ext>
                </a:extLst>
              </p14:cNvPr>
              <p14:cNvContentPartPr/>
              <p14:nvPr/>
            </p14:nvContentPartPr>
            <p14:xfrm>
              <a:off x="718756" y="718102"/>
              <a:ext cx="428040" cy="705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28153DE-78F4-F9A7-5870-1D1E906E6AA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0116" y="709462"/>
                <a:ext cx="4456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859E2E1-DC3F-DB16-152E-BC82F8A6BEF2}"/>
                  </a:ext>
                </a:extLst>
              </p14:cNvPr>
              <p14:cNvContentPartPr/>
              <p14:nvPr/>
            </p14:nvContentPartPr>
            <p14:xfrm>
              <a:off x="1117276" y="842662"/>
              <a:ext cx="18000" cy="31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859E2E1-DC3F-DB16-152E-BC82F8A6BEF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08276" y="833662"/>
                <a:ext cx="35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BA82DC5-2832-7ECE-B02A-DCEA202617EA}"/>
                  </a:ext>
                </a:extLst>
              </p14:cNvPr>
              <p14:cNvContentPartPr/>
              <p14:nvPr/>
            </p14:nvContentPartPr>
            <p14:xfrm>
              <a:off x="1533076" y="606142"/>
              <a:ext cx="225000" cy="2606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BA82DC5-2832-7ECE-B02A-DCEA202617E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524436" y="597502"/>
                <a:ext cx="2426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CB48AF7-D0F0-37F2-4036-D1B2B9AE48CA}"/>
                  </a:ext>
                </a:extLst>
              </p14:cNvPr>
              <p14:cNvContentPartPr/>
              <p14:nvPr/>
            </p14:nvContentPartPr>
            <p14:xfrm>
              <a:off x="1847716" y="678502"/>
              <a:ext cx="449280" cy="132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CB48AF7-D0F0-37F2-4036-D1B2B9AE48C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39076" y="669862"/>
                <a:ext cx="4669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4B1C07B-5199-80E5-802F-DAD782465523}"/>
                  </a:ext>
                </a:extLst>
              </p14:cNvPr>
              <p14:cNvContentPartPr/>
              <p14:nvPr/>
            </p14:nvContentPartPr>
            <p14:xfrm>
              <a:off x="2342716" y="675982"/>
              <a:ext cx="272160" cy="130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4B1C07B-5199-80E5-802F-DAD78246552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34076" y="667342"/>
                <a:ext cx="28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7E4CA09-AC8C-9EC3-FDBF-93E01191B08A}"/>
                  </a:ext>
                </a:extLst>
              </p14:cNvPr>
              <p14:cNvContentPartPr/>
              <p14:nvPr/>
            </p14:nvContentPartPr>
            <p14:xfrm>
              <a:off x="2653036" y="610462"/>
              <a:ext cx="7560" cy="446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7E4CA09-AC8C-9EC3-FDBF-93E01191B08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44396" y="601462"/>
                <a:ext cx="25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9C261A0-1638-F29A-508D-8E30D153155A}"/>
                  </a:ext>
                </a:extLst>
              </p14:cNvPr>
              <p14:cNvContentPartPr/>
              <p14:nvPr/>
            </p14:nvContentPartPr>
            <p14:xfrm>
              <a:off x="2689756" y="710542"/>
              <a:ext cx="146880" cy="71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9C261A0-1638-F29A-508D-8E30D15315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81116" y="701542"/>
                <a:ext cx="164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AFA03A7-D144-990F-C093-BA6A96E83556}"/>
                  </a:ext>
                </a:extLst>
              </p14:cNvPr>
              <p14:cNvContentPartPr/>
              <p14:nvPr/>
            </p14:nvContentPartPr>
            <p14:xfrm>
              <a:off x="2836996" y="710182"/>
              <a:ext cx="161280" cy="65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AFA03A7-D144-990F-C093-BA6A96E8355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27996" y="701182"/>
                <a:ext cx="178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B6BA785-FC6F-72B7-3BA4-9E2F8EA33176}"/>
                  </a:ext>
                </a:extLst>
              </p14:cNvPr>
              <p14:cNvContentPartPr/>
              <p14:nvPr/>
            </p14:nvContentPartPr>
            <p14:xfrm>
              <a:off x="4306516" y="575182"/>
              <a:ext cx="14760" cy="1501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B6BA785-FC6F-72B7-3BA4-9E2F8EA3317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97516" y="566542"/>
                <a:ext cx="324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BF4B391-5A3E-BD7C-A705-9E48CDF6CEE4}"/>
                  </a:ext>
                </a:extLst>
              </p14:cNvPr>
              <p14:cNvContentPartPr/>
              <p14:nvPr/>
            </p14:nvContentPartPr>
            <p14:xfrm>
              <a:off x="4212556" y="521542"/>
              <a:ext cx="231480" cy="2289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BF4B391-5A3E-BD7C-A705-9E48CDF6CE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03556" y="512902"/>
                <a:ext cx="2491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B3E1563-FA8E-0FA7-6624-C93FA96EA924}"/>
                  </a:ext>
                </a:extLst>
              </p14:cNvPr>
              <p14:cNvContentPartPr/>
              <p14:nvPr/>
            </p14:nvContentPartPr>
            <p14:xfrm>
              <a:off x="4639876" y="630622"/>
              <a:ext cx="5040" cy="262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B3E1563-FA8E-0FA7-6624-C93FA96EA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30876" y="621622"/>
                <a:ext cx="22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2847109-FAF4-7644-CF81-10458CAD4F6B}"/>
                  </a:ext>
                </a:extLst>
              </p14:cNvPr>
              <p14:cNvContentPartPr/>
              <p14:nvPr/>
            </p14:nvContentPartPr>
            <p14:xfrm>
              <a:off x="4635556" y="722782"/>
              <a:ext cx="2880" cy="43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2847109-FAF4-7644-CF81-10458CAD4F6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26916" y="714142"/>
                <a:ext cx="205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6F1138F-D110-0906-F15E-37355FF9C9B8}"/>
                  </a:ext>
                </a:extLst>
              </p14:cNvPr>
              <p14:cNvContentPartPr/>
              <p14:nvPr/>
            </p14:nvContentPartPr>
            <p14:xfrm>
              <a:off x="5056036" y="534502"/>
              <a:ext cx="10440" cy="1850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6F1138F-D110-0906-F15E-37355FF9C9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47396" y="525862"/>
                <a:ext cx="28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B087E41-BA32-437A-25C3-C463963FC784}"/>
                  </a:ext>
                </a:extLst>
              </p14:cNvPr>
              <p14:cNvContentPartPr/>
              <p14:nvPr/>
            </p14:nvContentPartPr>
            <p14:xfrm>
              <a:off x="4925356" y="482662"/>
              <a:ext cx="336240" cy="5004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B087E41-BA32-437A-25C3-C463963FC78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16356" y="474022"/>
                <a:ext cx="353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3C07B85-E74E-1B37-B170-00411C0BF8D5}"/>
                  </a:ext>
                </a:extLst>
              </p14:cNvPr>
              <p14:cNvContentPartPr/>
              <p14:nvPr/>
            </p14:nvContentPartPr>
            <p14:xfrm>
              <a:off x="5235676" y="576622"/>
              <a:ext cx="283680" cy="129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3C07B85-E74E-1B37-B170-00411C0BF8D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227036" y="567622"/>
                <a:ext cx="301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9B5C85C2-C1AA-87BC-E027-778DAEFE5F11}"/>
                  </a:ext>
                </a:extLst>
              </p14:cNvPr>
              <p14:cNvContentPartPr/>
              <p14:nvPr/>
            </p14:nvContentPartPr>
            <p14:xfrm>
              <a:off x="5330716" y="476182"/>
              <a:ext cx="70560" cy="7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9B5C85C2-C1AA-87BC-E027-778DAEFE5F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321716" y="467542"/>
                <a:ext cx="88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607151A-0C2E-D1B0-83FA-810054BE20E3}"/>
                  </a:ext>
                </a:extLst>
              </p14:cNvPr>
              <p14:cNvContentPartPr/>
              <p14:nvPr/>
            </p14:nvContentPartPr>
            <p14:xfrm>
              <a:off x="5826436" y="602182"/>
              <a:ext cx="8640" cy="108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607151A-0C2E-D1B0-83FA-810054BE20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7796" y="593182"/>
                <a:ext cx="262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DC9C080-769E-8A8E-0A55-B237BB79A935}"/>
                  </a:ext>
                </a:extLst>
              </p14:cNvPr>
              <p14:cNvContentPartPr/>
              <p14:nvPr/>
            </p14:nvContentPartPr>
            <p14:xfrm>
              <a:off x="5828956" y="521182"/>
              <a:ext cx="65520" cy="42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DC9C080-769E-8A8E-0A55-B237BB79A93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20316" y="512182"/>
                <a:ext cx="83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CB28400-509D-BA4E-469D-5893C523BA45}"/>
                  </a:ext>
                </a:extLst>
              </p14:cNvPr>
              <p14:cNvContentPartPr/>
              <p14:nvPr/>
            </p14:nvContentPartPr>
            <p14:xfrm>
              <a:off x="5911036" y="598222"/>
              <a:ext cx="72720" cy="1087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CB28400-509D-BA4E-469D-5893C523BA4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02396" y="589222"/>
                <a:ext cx="90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6546907-A08C-E354-FB10-EDB2AF317850}"/>
                  </a:ext>
                </a:extLst>
              </p14:cNvPr>
              <p14:cNvContentPartPr/>
              <p14:nvPr/>
            </p14:nvContentPartPr>
            <p14:xfrm>
              <a:off x="6015076" y="491302"/>
              <a:ext cx="120240" cy="214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6546907-A08C-E354-FB10-EDB2AF31785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006436" y="482302"/>
                <a:ext cx="137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E0034E5-08B2-7957-5A67-1A53E9F2F434}"/>
                  </a:ext>
                </a:extLst>
              </p14:cNvPr>
              <p14:cNvContentPartPr/>
              <p14:nvPr/>
            </p14:nvContentPartPr>
            <p14:xfrm>
              <a:off x="6370396" y="569062"/>
              <a:ext cx="212040" cy="1468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E0034E5-08B2-7957-5A67-1A53E9F2F43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61396" y="560422"/>
                <a:ext cx="2296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F820C86-88A2-AD5C-FCF5-898D7846A877}"/>
                  </a:ext>
                </a:extLst>
              </p14:cNvPr>
              <p14:cNvContentPartPr/>
              <p14:nvPr/>
            </p14:nvContentPartPr>
            <p14:xfrm>
              <a:off x="6600076" y="529462"/>
              <a:ext cx="21960" cy="500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F820C86-88A2-AD5C-FCF5-898D7846A8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91076" y="520462"/>
                <a:ext cx="396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0C80281-FD55-EDAB-56FD-CE2D4371E467}"/>
                  </a:ext>
                </a:extLst>
              </p14:cNvPr>
              <p14:cNvContentPartPr/>
              <p14:nvPr/>
            </p14:nvContentPartPr>
            <p14:xfrm>
              <a:off x="6659836" y="496342"/>
              <a:ext cx="202320" cy="206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0C80281-FD55-EDAB-56FD-CE2D4371E46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50836" y="487702"/>
                <a:ext cx="2199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3C7D0E6-53CB-7DCA-9B6C-635B003E815F}"/>
                  </a:ext>
                </a:extLst>
              </p14:cNvPr>
              <p14:cNvContentPartPr/>
              <p14:nvPr/>
            </p14:nvContentPartPr>
            <p14:xfrm>
              <a:off x="6937756" y="490222"/>
              <a:ext cx="104760" cy="203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3C7D0E6-53CB-7DCA-9B6C-635B003E815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28756" y="481222"/>
                <a:ext cx="1224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3B780DE-5EED-D6EB-7069-EE191C9022AC}"/>
                  </a:ext>
                </a:extLst>
              </p14:cNvPr>
              <p14:cNvContentPartPr/>
              <p14:nvPr/>
            </p14:nvContentPartPr>
            <p14:xfrm>
              <a:off x="7241956" y="555382"/>
              <a:ext cx="195840" cy="132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3B780DE-5EED-D6EB-7069-EE191C9022A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32956" y="546382"/>
                <a:ext cx="213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7668C05-9B19-7116-1D32-600AC28F269B}"/>
                  </a:ext>
                </a:extLst>
              </p14:cNvPr>
              <p14:cNvContentPartPr/>
              <p14:nvPr/>
            </p14:nvContentPartPr>
            <p14:xfrm>
              <a:off x="7440316" y="383662"/>
              <a:ext cx="225720" cy="356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7668C05-9B19-7116-1D32-600AC28F269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431316" y="374662"/>
                <a:ext cx="24336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BE6D33C-10F1-413B-2194-C7F27A336A8E}"/>
                  </a:ext>
                </a:extLst>
              </p14:cNvPr>
              <p14:cNvContentPartPr/>
              <p14:nvPr/>
            </p14:nvContentPartPr>
            <p14:xfrm>
              <a:off x="7594756" y="515062"/>
              <a:ext cx="382320" cy="1270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BE6D33C-10F1-413B-2194-C7F27A336A8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586116" y="506422"/>
                <a:ext cx="399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1A41EED-CD06-3871-164E-DA9AC5F1F180}"/>
                  </a:ext>
                </a:extLst>
              </p14:cNvPr>
              <p14:cNvContentPartPr/>
              <p14:nvPr/>
            </p14:nvContentPartPr>
            <p14:xfrm>
              <a:off x="709036" y="1284742"/>
              <a:ext cx="19080" cy="3294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1A41EED-CD06-3871-164E-DA9AC5F1F18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0036" y="1276102"/>
                <a:ext cx="367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5FEA7CF-CC16-7A04-03F4-6B134E9824F4}"/>
                  </a:ext>
                </a:extLst>
              </p14:cNvPr>
              <p14:cNvContentPartPr/>
              <p14:nvPr/>
            </p14:nvContentPartPr>
            <p14:xfrm>
              <a:off x="539476" y="1199782"/>
              <a:ext cx="326520" cy="2106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5FEA7CF-CC16-7A04-03F4-6B134E9824F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0476" y="1191142"/>
                <a:ext cx="344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FB54BDF-01E9-944F-CEBB-FF169F42324D}"/>
                  </a:ext>
                </a:extLst>
              </p14:cNvPr>
              <p14:cNvContentPartPr/>
              <p14:nvPr/>
            </p14:nvContentPartPr>
            <p14:xfrm>
              <a:off x="1027276" y="1201582"/>
              <a:ext cx="171360" cy="4042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FB54BDF-01E9-944F-CEBB-FF169F42324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8276" y="1192582"/>
                <a:ext cx="189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D05EE2A-AD9E-CBA9-3B69-8F47ECFB2A35}"/>
                  </a:ext>
                </a:extLst>
              </p14:cNvPr>
              <p14:cNvContentPartPr/>
              <p14:nvPr/>
            </p14:nvContentPartPr>
            <p14:xfrm>
              <a:off x="1250116" y="1262422"/>
              <a:ext cx="152640" cy="21780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D05EE2A-AD9E-CBA9-3B69-8F47ECFB2A3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41116" y="1253422"/>
                <a:ext cx="170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5F45D23-72D2-EAED-9B6C-9F7E1334AF52}"/>
                  </a:ext>
                </a:extLst>
              </p14:cNvPr>
              <p14:cNvContentPartPr/>
              <p14:nvPr/>
            </p14:nvContentPartPr>
            <p14:xfrm>
              <a:off x="1321036" y="1364302"/>
              <a:ext cx="308880" cy="266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5F45D23-72D2-EAED-9B6C-9F7E1334AF5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312036" y="1355302"/>
                <a:ext cx="326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37B3E857-A7B4-EA05-10C7-A333C9E0C417}"/>
                  </a:ext>
                </a:extLst>
              </p14:cNvPr>
              <p14:cNvContentPartPr/>
              <p14:nvPr/>
            </p14:nvContentPartPr>
            <p14:xfrm>
              <a:off x="1496356" y="1414702"/>
              <a:ext cx="138600" cy="108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37B3E857-A7B4-EA05-10C7-A333C9E0C41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87356" y="1406062"/>
                <a:ext cx="156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6716F19-4B4D-33A3-547C-A4957AF65385}"/>
                  </a:ext>
                </a:extLst>
              </p14:cNvPr>
              <p14:cNvContentPartPr/>
              <p14:nvPr/>
            </p14:nvContentPartPr>
            <p14:xfrm>
              <a:off x="1785436" y="1240822"/>
              <a:ext cx="160560" cy="2109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6716F19-4B4D-33A3-547C-A4957AF6538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776796" y="1232182"/>
                <a:ext cx="178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9AB5047-6C99-15C5-38C5-6624C7EB3242}"/>
                  </a:ext>
                </a:extLst>
              </p14:cNvPr>
              <p14:cNvContentPartPr/>
              <p14:nvPr/>
            </p14:nvContentPartPr>
            <p14:xfrm>
              <a:off x="2014036" y="1305262"/>
              <a:ext cx="96120" cy="1126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9AB5047-6C99-15C5-38C5-6624C7EB324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05396" y="1296622"/>
                <a:ext cx="113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4AE6E65-446E-684B-7F26-00DDF9E366F3}"/>
                  </a:ext>
                </a:extLst>
              </p14:cNvPr>
              <p14:cNvContentPartPr/>
              <p14:nvPr/>
            </p14:nvContentPartPr>
            <p14:xfrm>
              <a:off x="2023396" y="1264942"/>
              <a:ext cx="118080" cy="1490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4AE6E65-446E-684B-7F26-00DDF9E366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14756" y="1255942"/>
                <a:ext cx="135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1AC9FE7-2DB8-91F5-11AA-4A4F34ADF777}"/>
                  </a:ext>
                </a:extLst>
              </p14:cNvPr>
              <p14:cNvContentPartPr/>
              <p14:nvPr/>
            </p14:nvContentPartPr>
            <p14:xfrm>
              <a:off x="2197996" y="1262422"/>
              <a:ext cx="452880" cy="142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1AC9FE7-2DB8-91F5-11AA-4A4F34ADF77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189356" y="1253422"/>
                <a:ext cx="470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55E289B-EEC9-C663-70CC-C59860E0CC26}"/>
                  </a:ext>
                </a:extLst>
              </p14:cNvPr>
              <p14:cNvContentPartPr/>
              <p14:nvPr/>
            </p14:nvContentPartPr>
            <p14:xfrm>
              <a:off x="2614516" y="1222822"/>
              <a:ext cx="20520" cy="291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55E289B-EEC9-C663-70CC-C59860E0CC2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05516" y="1214182"/>
                <a:ext cx="38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5402C04C-9512-CC48-179C-59C1A97ECC33}"/>
                  </a:ext>
                </a:extLst>
              </p14:cNvPr>
              <p14:cNvContentPartPr/>
              <p14:nvPr/>
            </p14:nvContentPartPr>
            <p14:xfrm>
              <a:off x="2683996" y="1300222"/>
              <a:ext cx="119880" cy="856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5402C04C-9512-CC48-179C-59C1A97ECC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74996" y="1291582"/>
                <a:ext cx="1375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F1B4CCE6-B4B8-27A9-21FE-6864DE5DD3A3}"/>
                  </a:ext>
                </a:extLst>
              </p14:cNvPr>
              <p14:cNvContentPartPr/>
              <p14:nvPr/>
            </p14:nvContentPartPr>
            <p14:xfrm>
              <a:off x="3024556" y="1137142"/>
              <a:ext cx="52200" cy="3985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F1B4CCE6-B4B8-27A9-21FE-6864DE5DD3A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15916" y="1128502"/>
                <a:ext cx="698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6E4D16D1-31DB-4A8C-987A-2D3A16FB06EC}"/>
                  </a:ext>
                </a:extLst>
              </p14:cNvPr>
              <p14:cNvContentPartPr/>
              <p14:nvPr/>
            </p14:nvContentPartPr>
            <p14:xfrm>
              <a:off x="3275116" y="1220662"/>
              <a:ext cx="31320" cy="1836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6E4D16D1-31DB-4A8C-987A-2D3A16FB06E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66116" y="1212022"/>
                <a:ext cx="48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2DE422B-BAED-D3AA-2404-F611919FDD60}"/>
                  </a:ext>
                </a:extLst>
              </p14:cNvPr>
              <p14:cNvContentPartPr/>
              <p14:nvPr/>
            </p14:nvContentPartPr>
            <p14:xfrm>
              <a:off x="3209956" y="1186102"/>
              <a:ext cx="184680" cy="2505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2DE422B-BAED-D3AA-2404-F611919FDD6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01316" y="1177102"/>
                <a:ext cx="2023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F117809-DB39-D91F-FEB8-4E67EF4F9592}"/>
                  </a:ext>
                </a:extLst>
              </p14:cNvPr>
              <p14:cNvContentPartPr/>
              <p14:nvPr/>
            </p14:nvContentPartPr>
            <p14:xfrm>
              <a:off x="3502996" y="1267822"/>
              <a:ext cx="18360" cy="1252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F117809-DB39-D91F-FEB8-4E67EF4F959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94356" y="1258822"/>
                <a:ext cx="36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B3D4B084-3718-6E44-F3BF-89BF73BFA481}"/>
                  </a:ext>
                </a:extLst>
              </p14:cNvPr>
              <p14:cNvContentPartPr/>
              <p14:nvPr/>
            </p14:nvContentPartPr>
            <p14:xfrm>
              <a:off x="3729436" y="1211302"/>
              <a:ext cx="21240" cy="1594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B3D4B084-3718-6E44-F3BF-89BF73BFA48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20796" y="1202662"/>
                <a:ext cx="388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1A34139-D879-4764-5BA3-DD14C6275DFD}"/>
                  </a:ext>
                </a:extLst>
              </p14:cNvPr>
              <p14:cNvContentPartPr/>
              <p14:nvPr/>
            </p14:nvContentPartPr>
            <p14:xfrm>
              <a:off x="3622156" y="1166662"/>
              <a:ext cx="208440" cy="100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1A34139-D879-4764-5BA3-DD14C6275DF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613516" y="1157662"/>
                <a:ext cx="226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8E4C64A-91DB-C412-9351-B69FC2E6D80A}"/>
                  </a:ext>
                </a:extLst>
              </p14:cNvPr>
              <p14:cNvContentPartPr/>
              <p14:nvPr/>
            </p14:nvContentPartPr>
            <p14:xfrm>
              <a:off x="3450076" y="1256302"/>
              <a:ext cx="155520" cy="241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8E4C64A-91DB-C412-9351-B69FC2E6D80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41436" y="1247662"/>
                <a:ext cx="173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397185A-424C-AEF4-55BB-0B5527C6D2CA}"/>
                  </a:ext>
                </a:extLst>
              </p14:cNvPr>
              <p14:cNvContentPartPr/>
              <p14:nvPr/>
            </p14:nvContentPartPr>
            <p14:xfrm>
              <a:off x="3456556" y="1354582"/>
              <a:ext cx="148320" cy="162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397185A-424C-AEF4-55BB-0B5527C6D2C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447916" y="1345582"/>
                <a:ext cx="1659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0AD3DEE-22F4-6806-2F6F-7D21557176DF}"/>
                  </a:ext>
                </a:extLst>
              </p14:cNvPr>
              <p14:cNvContentPartPr/>
              <p14:nvPr/>
            </p14:nvContentPartPr>
            <p14:xfrm>
              <a:off x="3832756" y="1219942"/>
              <a:ext cx="181440" cy="133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0AD3DEE-22F4-6806-2F6F-7D21557176D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823756" y="1210942"/>
                <a:ext cx="199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F98E479-01C2-BC1A-B0C2-A16805E081D9}"/>
                  </a:ext>
                </a:extLst>
              </p14:cNvPr>
              <p14:cNvContentPartPr/>
              <p14:nvPr/>
            </p14:nvContentPartPr>
            <p14:xfrm>
              <a:off x="3910156" y="1142542"/>
              <a:ext cx="71640" cy="194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F98E479-01C2-BC1A-B0C2-A16805E081D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01156" y="1133542"/>
                <a:ext cx="89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4072C27-6715-5B4F-28A6-CB7D95DC4F53}"/>
                  </a:ext>
                </a:extLst>
              </p14:cNvPr>
              <p14:cNvContentPartPr/>
              <p14:nvPr/>
            </p14:nvContentPartPr>
            <p14:xfrm>
              <a:off x="4228396" y="1220662"/>
              <a:ext cx="11160" cy="1036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4072C27-6715-5B4F-28A6-CB7D95DC4F5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19756" y="1212022"/>
                <a:ext cx="288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EC53047-5B8A-78B4-CB74-B03188397018}"/>
                  </a:ext>
                </a:extLst>
              </p14:cNvPr>
              <p14:cNvContentPartPr/>
              <p14:nvPr/>
            </p14:nvContentPartPr>
            <p14:xfrm>
              <a:off x="4241356" y="1150102"/>
              <a:ext cx="35280" cy="327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EC53047-5B8A-78B4-CB74-B0318839701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32716" y="1141462"/>
                <a:ext cx="52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B8FF385D-C81A-A5E6-42F2-BAF007500ED8}"/>
                  </a:ext>
                </a:extLst>
              </p14:cNvPr>
              <p14:cNvContentPartPr/>
              <p14:nvPr/>
            </p14:nvContentPartPr>
            <p14:xfrm>
              <a:off x="4284196" y="1211662"/>
              <a:ext cx="63000" cy="1213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B8FF385D-C81A-A5E6-42F2-BAF007500ED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275196" y="1202662"/>
                <a:ext cx="806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5433AC5-42E8-8F46-1EED-352047358CAF}"/>
                  </a:ext>
                </a:extLst>
              </p14:cNvPr>
              <p14:cNvContentPartPr/>
              <p14:nvPr/>
            </p14:nvContentPartPr>
            <p14:xfrm>
              <a:off x="4374916" y="1112302"/>
              <a:ext cx="112680" cy="2062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5433AC5-42E8-8F46-1EED-352047358CA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65916" y="1103662"/>
                <a:ext cx="130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E77FEB5-C688-6BC1-A260-273E55B38D8C}"/>
                  </a:ext>
                </a:extLst>
              </p14:cNvPr>
              <p14:cNvContentPartPr/>
              <p14:nvPr/>
            </p14:nvContentPartPr>
            <p14:xfrm>
              <a:off x="4546996" y="1199782"/>
              <a:ext cx="142560" cy="990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E77FEB5-C688-6BC1-A260-273E55B38D8C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537996" y="1190782"/>
                <a:ext cx="160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DD8DB45-8DD1-3030-18FB-AA97B2E49F5F}"/>
                  </a:ext>
                </a:extLst>
              </p14:cNvPr>
              <p14:cNvContentPartPr/>
              <p14:nvPr/>
            </p14:nvContentPartPr>
            <p14:xfrm>
              <a:off x="4723396" y="1142902"/>
              <a:ext cx="14400" cy="198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DD8DB45-8DD1-3030-18FB-AA97B2E49F5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714396" y="1134262"/>
                <a:ext cx="3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2E7EC3B-2C63-E44C-786F-7754D15A3F0F}"/>
                  </a:ext>
                </a:extLst>
              </p14:cNvPr>
              <p14:cNvContentPartPr/>
              <p14:nvPr/>
            </p14:nvContentPartPr>
            <p14:xfrm>
              <a:off x="4750396" y="1088182"/>
              <a:ext cx="302400" cy="1713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2E7EC3B-2C63-E44C-786F-7754D15A3F0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41756" y="1079182"/>
                <a:ext cx="3200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9B4067E-23FF-3A34-104A-EAF9BD2FB6B9}"/>
                  </a:ext>
                </a:extLst>
              </p14:cNvPr>
              <p14:cNvContentPartPr/>
              <p14:nvPr/>
            </p14:nvContentPartPr>
            <p14:xfrm>
              <a:off x="5149636" y="1089262"/>
              <a:ext cx="178920" cy="150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9B4067E-23FF-3A34-104A-EAF9BD2FB6B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40996" y="1080262"/>
                <a:ext cx="196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F692618-35D1-E44D-852D-F69F929245EA}"/>
                  </a:ext>
                </a:extLst>
              </p14:cNvPr>
              <p14:cNvContentPartPr/>
              <p14:nvPr/>
            </p14:nvContentPartPr>
            <p14:xfrm>
              <a:off x="5237116" y="990262"/>
              <a:ext cx="146880" cy="340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F692618-35D1-E44D-852D-F69F929245E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28476" y="981262"/>
                <a:ext cx="164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E964A663-19F3-FFE9-D3E8-BF16E84048D9}"/>
                  </a:ext>
                </a:extLst>
              </p14:cNvPr>
              <p14:cNvContentPartPr/>
              <p14:nvPr/>
            </p14:nvContentPartPr>
            <p14:xfrm>
              <a:off x="5300836" y="966142"/>
              <a:ext cx="209520" cy="360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E964A663-19F3-FFE9-D3E8-BF16E84048D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291836" y="957502"/>
                <a:ext cx="2271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91DD663-5388-12FE-E109-5A1141EFA3C6}"/>
                  </a:ext>
                </a:extLst>
              </p14:cNvPr>
              <p14:cNvContentPartPr/>
              <p14:nvPr/>
            </p14:nvContentPartPr>
            <p14:xfrm>
              <a:off x="5448436" y="1120582"/>
              <a:ext cx="243000" cy="116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91DD663-5388-12FE-E109-5A1141EFA3C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39436" y="1111582"/>
                <a:ext cx="260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6E2C966-C749-4592-97E5-BA3C5A393715}"/>
                  </a:ext>
                </a:extLst>
              </p14:cNvPr>
              <p14:cNvContentPartPr/>
              <p14:nvPr/>
            </p14:nvContentPartPr>
            <p14:xfrm>
              <a:off x="5616556" y="990262"/>
              <a:ext cx="223920" cy="4532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6E2C966-C749-4592-97E5-BA3C5A39371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607556" y="981262"/>
                <a:ext cx="2415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5040ED8-3C67-F16A-2FC0-2B8F5CB1894A}"/>
                  </a:ext>
                </a:extLst>
              </p14:cNvPr>
              <p14:cNvContentPartPr/>
              <p14:nvPr/>
            </p14:nvContentPartPr>
            <p14:xfrm>
              <a:off x="1245436" y="2092942"/>
              <a:ext cx="209520" cy="61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5040ED8-3C67-F16A-2FC0-2B8F5CB1894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236796" y="2083942"/>
                <a:ext cx="227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7C0B2EF-1851-2E72-3B9E-5AAA6855DCFD}"/>
                  </a:ext>
                </a:extLst>
              </p14:cNvPr>
              <p14:cNvContentPartPr/>
              <p14:nvPr/>
            </p14:nvContentPartPr>
            <p14:xfrm>
              <a:off x="1250836" y="2154862"/>
              <a:ext cx="251640" cy="183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7C0B2EF-1851-2E72-3B9E-5AAA6855DCF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241836" y="2145862"/>
                <a:ext cx="269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616ACDF-6410-3A30-38A1-8AE3A020BB70}"/>
                  </a:ext>
                </a:extLst>
              </p14:cNvPr>
              <p14:cNvContentPartPr/>
              <p14:nvPr/>
            </p14:nvContentPartPr>
            <p14:xfrm>
              <a:off x="979756" y="1812142"/>
              <a:ext cx="15480" cy="161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616ACDF-6410-3A30-38A1-8AE3A020BB7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71116" y="1803142"/>
                <a:ext cx="33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39E8583-ACEE-2456-E981-C4ACDA093156}"/>
                  </a:ext>
                </a:extLst>
              </p14:cNvPr>
              <p14:cNvContentPartPr/>
              <p14:nvPr/>
            </p14:nvContentPartPr>
            <p14:xfrm>
              <a:off x="886876" y="1736182"/>
              <a:ext cx="200520" cy="2833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39E8583-ACEE-2456-E981-C4ACDA09315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77876" y="1727542"/>
                <a:ext cx="2181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7F785A7-CF55-B6D5-684E-49FA4A99A580}"/>
                  </a:ext>
                </a:extLst>
              </p14:cNvPr>
              <p14:cNvContentPartPr/>
              <p14:nvPr/>
            </p14:nvContentPartPr>
            <p14:xfrm>
              <a:off x="1099636" y="1877662"/>
              <a:ext cx="137880" cy="1123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7F785A7-CF55-B6D5-684E-49FA4A99A58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90996" y="1869022"/>
                <a:ext cx="155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E309BF3-3F54-D109-7586-3BFA15FC0985}"/>
                  </a:ext>
                </a:extLst>
              </p14:cNvPr>
              <p14:cNvContentPartPr/>
              <p14:nvPr/>
            </p14:nvContentPartPr>
            <p14:xfrm>
              <a:off x="1250116" y="1855702"/>
              <a:ext cx="113040" cy="258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E309BF3-3F54-D109-7586-3BFA15FC098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241116" y="1847062"/>
                <a:ext cx="1306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F9D3638-8358-0ADF-DB36-2BBB6B8F606D}"/>
                  </a:ext>
                </a:extLst>
              </p14:cNvPr>
              <p14:cNvContentPartPr/>
              <p14:nvPr/>
            </p14:nvContentPartPr>
            <p14:xfrm>
              <a:off x="1404196" y="1866502"/>
              <a:ext cx="78480" cy="6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F9D3638-8358-0ADF-DB36-2BBB6B8F606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95556" y="1857862"/>
                <a:ext cx="961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84B9CA3-0724-42AF-08B3-BA2594E37D4E}"/>
                  </a:ext>
                </a:extLst>
              </p14:cNvPr>
              <p14:cNvContentPartPr/>
              <p14:nvPr/>
            </p14:nvContentPartPr>
            <p14:xfrm>
              <a:off x="1501036" y="1844542"/>
              <a:ext cx="128520" cy="1126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84B9CA3-0724-42AF-08B3-BA2594E37D4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92036" y="1835902"/>
                <a:ext cx="146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67D5622-2354-D3F8-C9A2-2E1CEE4E7960}"/>
                  </a:ext>
                </a:extLst>
              </p14:cNvPr>
              <p14:cNvContentPartPr/>
              <p14:nvPr/>
            </p14:nvContentPartPr>
            <p14:xfrm>
              <a:off x="6247636" y="1182502"/>
              <a:ext cx="220680" cy="3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67D5622-2354-D3F8-C9A2-2E1CEE4E796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238636" y="1173862"/>
                <a:ext cx="238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2AFFC13-57C1-D892-83E7-A203861DB99F}"/>
                  </a:ext>
                </a:extLst>
              </p14:cNvPr>
              <p14:cNvContentPartPr/>
              <p14:nvPr/>
            </p14:nvContentPartPr>
            <p14:xfrm>
              <a:off x="6276076" y="1250902"/>
              <a:ext cx="185040" cy="180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2AFFC13-57C1-D892-83E7-A203861DB99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67076" y="1241902"/>
                <a:ext cx="202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FBE7A40D-9380-BDC2-96B7-6919776CB212}"/>
                  </a:ext>
                </a:extLst>
              </p14:cNvPr>
              <p14:cNvContentPartPr/>
              <p14:nvPr/>
            </p14:nvContentPartPr>
            <p14:xfrm>
              <a:off x="6143236" y="880822"/>
              <a:ext cx="24480" cy="1137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FBE7A40D-9380-BDC2-96B7-6919776CB21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34596" y="871822"/>
                <a:ext cx="421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6E8DC7C1-FF36-896E-5994-B4438B69B3A0}"/>
                  </a:ext>
                </a:extLst>
              </p14:cNvPr>
              <p14:cNvContentPartPr/>
              <p14:nvPr/>
            </p14:nvContentPartPr>
            <p14:xfrm>
              <a:off x="6066916" y="840862"/>
              <a:ext cx="203040" cy="1767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6E8DC7C1-FF36-896E-5994-B4438B69B3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058276" y="832222"/>
                <a:ext cx="220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427725C8-CAD5-4D34-FDFA-AFFE70533F4B}"/>
                  </a:ext>
                </a:extLst>
              </p14:cNvPr>
              <p14:cNvContentPartPr/>
              <p14:nvPr/>
            </p14:nvContentPartPr>
            <p14:xfrm>
              <a:off x="6301996" y="934462"/>
              <a:ext cx="99720" cy="554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427725C8-CAD5-4D34-FDFA-AFFE70533F4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293356" y="925822"/>
                <a:ext cx="117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8BA46FB-13CE-FD7C-ACFF-31BE357FDAAB}"/>
                  </a:ext>
                </a:extLst>
              </p14:cNvPr>
              <p14:cNvContentPartPr/>
              <p14:nvPr/>
            </p14:nvContentPartPr>
            <p14:xfrm>
              <a:off x="6397756" y="889822"/>
              <a:ext cx="229680" cy="194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8BA46FB-13CE-FD7C-ACFF-31BE357FDAA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88756" y="880822"/>
                <a:ext cx="247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A20DDE5-6B84-7102-01F6-6F7C58560807}"/>
                  </a:ext>
                </a:extLst>
              </p14:cNvPr>
              <p14:cNvContentPartPr/>
              <p14:nvPr/>
            </p14:nvContentPartPr>
            <p14:xfrm>
              <a:off x="6626716" y="849502"/>
              <a:ext cx="91440" cy="1252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A20DDE5-6B84-7102-01F6-6F7C5856080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18076" y="840502"/>
                <a:ext cx="1090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2E3164B-1A81-4093-6035-8B88EC4E1AAF}"/>
                  </a:ext>
                </a:extLst>
              </p14:cNvPr>
              <p14:cNvContentPartPr/>
              <p14:nvPr/>
            </p14:nvContentPartPr>
            <p14:xfrm>
              <a:off x="7195516" y="940222"/>
              <a:ext cx="30240" cy="2120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2E3164B-1A81-4093-6035-8B88EC4E1AA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186516" y="931222"/>
                <a:ext cx="47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ABB6DF5B-7720-7B2D-B819-B28E6626BAED}"/>
                  </a:ext>
                </a:extLst>
              </p14:cNvPr>
              <p14:cNvContentPartPr/>
              <p14:nvPr/>
            </p14:nvContentPartPr>
            <p14:xfrm>
              <a:off x="7057636" y="885862"/>
              <a:ext cx="266760" cy="1238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ABB6DF5B-7720-7B2D-B819-B28E6626BAE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048636" y="877222"/>
                <a:ext cx="2844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3296FFB-6CF0-67A8-4BCF-C5EC98C620E1}"/>
                  </a:ext>
                </a:extLst>
              </p14:cNvPr>
              <p14:cNvContentPartPr/>
              <p14:nvPr/>
            </p14:nvContentPartPr>
            <p14:xfrm>
              <a:off x="7496476" y="887302"/>
              <a:ext cx="118080" cy="3315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3296FFB-6CF0-67A8-4BCF-C5EC98C620E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487836" y="878662"/>
                <a:ext cx="1357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6E280CA9-84A2-F6DB-CCF3-8FE665942121}"/>
                  </a:ext>
                </a:extLst>
              </p14:cNvPr>
              <p14:cNvContentPartPr/>
              <p14:nvPr/>
            </p14:nvContentPartPr>
            <p14:xfrm>
              <a:off x="7802116" y="976222"/>
              <a:ext cx="15480" cy="1515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6E280CA9-84A2-F6DB-CCF3-8FE66594212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793476" y="967582"/>
                <a:ext cx="331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76D8AFC-D3BC-3B3B-FCB9-6FB19D43ED3D}"/>
                  </a:ext>
                </a:extLst>
              </p14:cNvPr>
              <p14:cNvContentPartPr/>
              <p14:nvPr/>
            </p14:nvContentPartPr>
            <p14:xfrm>
              <a:off x="7735156" y="914662"/>
              <a:ext cx="174240" cy="2700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76D8AFC-D3BC-3B3B-FCB9-6FB19D43ED3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726156" y="905662"/>
                <a:ext cx="1918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A4682AC-1F2A-96E8-80E2-800E8F03D449}"/>
                  </a:ext>
                </a:extLst>
              </p14:cNvPr>
              <p14:cNvContentPartPr/>
              <p14:nvPr/>
            </p14:nvContentPartPr>
            <p14:xfrm>
              <a:off x="8023876" y="915022"/>
              <a:ext cx="21600" cy="2430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A4682AC-1F2A-96E8-80E2-800E8F03D449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014876" y="906382"/>
                <a:ext cx="392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0378D1C2-686A-B160-8FA1-FA037D0DFA29}"/>
                  </a:ext>
                </a:extLst>
              </p14:cNvPr>
              <p14:cNvContentPartPr/>
              <p14:nvPr/>
            </p14:nvContentPartPr>
            <p14:xfrm>
              <a:off x="8186956" y="926542"/>
              <a:ext cx="129240" cy="1980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0378D1C2-686A-B160-8FA1-FA037D0DFA2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78316" y="917902"/>
                <a:ext cx="1468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F922E90-9E81-37A2-872B-B06448CEAF45}"/>
                  </a:ext>
                </a:extLst>
              </p14:cNvPr>
              <p14:cNvContentPartPr/>
              <p14:nvPr/>
            </p14:nvContentPartPr>
            <p14:xfrm>
              <a:off x="8227996" y="1010422"/>
              <a:ext cx="147240" cy="277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F922E90-9E81-37A2-872B-B06448CEAF4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18996" y="1001422"/>
                <a:ext cx="164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8B592F9-05B6-5DE1-C67D-112D6B396417}"/>
                  </a:ext>
                </a:extLst>
              </p14:cNvPr>
              <p14:cNvContentPartPr/>
              <p14:nvPr/>
            </p14:nvContentPartPr>
            <p14:xfrm>
              <a:off x="8341756" y="880102"/>
              <a:ext cx="134640" cy="3697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8B592F9-05B6-5DE1-C67D-112D6B39641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333116" y="871462"/>
                <a:ext cx="1522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1DB385D-A7E9-927F-341F-EE39E67ACDA9}"/>
                  </a:ext>
                </a:extLst>
              </p14:cNvPr>
              <p14:cNvContentPartPr/>
              <p14:nvPr/>
            </p14:nvContentPartPr>
            <p14:xfrm>
              <a:off x="8684836" y="1052182"/>
              <a:ext cx="44640" cy="500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1DB385D-A7E9-927F-341F-EE39E67ACDA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75836" y="1043182"/>
                <a:ext cx="62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08237A94-2D72-FE15-4EE5-893C4948A32C}"/>
                  </a:ext>
                </a:extLst>
              </p14:cNvPr>
              <p14:cNvContentPartPr/>
              <p14:nvPr/>
            </p14:nvContentPartPr>
            <p14:xfrm>
              <a:off x="9061396" y="871462"/>
              <a:ext cx="37080" cy="2577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08237A94-2D72-FE15-4EE5-893C4948A3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052396" y="862822"/>
                <a:ext cx="547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6D16FBA-C1D4-B06A-D746-83E1EE39A722}"/>
                  </a:ext>
                </a:extLst>
              </p14:cNvPr>
              <p14:cNvContentPartPr/>
              <p14:nvPr/>
            </p14:nvContentPartPr>
            <p14:xfrm>
              <a:off x="8905156" y="789022"/>
              <a:ext cx="279360" cy="1710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6D16FBA-C1D4-B06A-D746-83E1EE39A72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896156" y="780382"/>
                <a:ext cx="2970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8216E8D-2F46-7CC9-8F67-64B1FFD18DAA}"/>
                  </a:ext>
                </a:extLst>
              </p14:cNvPr>
              <p14:cNvContentPartPr/>
              <p14:nvPr/>
            </p14:nvContentPartPr>
            <p14:xfrm>
              <a:off x="9240676" y="782902"/>
              <a:ext cx="141840" cy="3351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8216E8D-2F46-7CC9-8F67-64B1FFD18DA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231676" y="774262"/>
                <a:ext cx="15948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63127E1D-6700-50F6-F6B6-EDE454B848C6}"/>
                  </a:ext>
                </a:extLst>
              </p14:cNvPr>
              <p14:cNvContentPartPr/>
              <p14:nvPr/>
            </p14:nvContentPartPr>
            <p14:xfrm>
              <a:off x="9425716" y="864262"/>
              <a:ext cx="126360" cy="1958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63127E1D-6700-50F6-F6B6-EDE454B848C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417076" y="855262"/>
                <a:ext cx="144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940B882-B7A7-4AE3-7FF9-BAEDA9C1C283}"/>
                  </a:ext>
                </a:extLst>
              </p14:cNvPr>
              <p14:cNvContentPartPr/>
              <p14:nvPr/>
            </p14:nvContentPartPr>
            <p14:xfrm>
              <a:off x="9549196" y="843022"/>
              <a:ext cx="18720" cy="1821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940B882-B7A7-4AE3-7FF9-BAEDA9C1C28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40556" y="834382"/>
                <a:ext cx="363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4A8F8F7-F599-77C9-F4CB-F866491774AC}"/>
                  </a:ext>
                </a:extLst>
              </p14:cNvPr>
              <p14:cNvContentPartPr/>
              <p14:nvPr/>
            </p14:nvContentPartPr>
            <p14:xfrm>
              <a:off x="9498796" y="779302"/>
              <a:ext cx="226440" cy="3632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4A8F8F7-F599-77C9-F4CB-F866491774AC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89796" y="770302"/>
                <a:ext cx="2440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2ACD651C-9DD1-4A11-35E5-6DB3680191D2}"/>
                  </a:ext>
                </a:extLst>
              </p14:cNvPr>
              <p14:cNvContentPartPr/>
              <p14:nvPr/>
            </p14:nvContentPartPr>
            <p14:xfrm>
              <a:off x="7102276" y="1323982"/>
              <a:ext cx="2673000" cy="338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2ACD651C-9DD1-4A11-35E5-6DB3680191D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093276" y="1315342"/>
                <a:ext cx="2690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6786AA1-62ED-E635-334B-0489B9F9E26C}"/>
                  </a:ext>
                </a:extLst>
              </p14:cNvPr>
              <p14:cNvContentPartPr/>
              <p14:nvPr/>
            </p14:nvContentPartPr>
            <p14:xfrm>
              <a:off x="8111716" y="1516942"/>
              <a:ext cx="14400" cy="2109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6786AA1-62ED-E635-334B-0489B9F9E26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103076" y="1508302"/>
                <a:ext cx="320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6130171-3740-6613-7C5A-59B326146103}"/>
                  </a:ext>
                </a:extLst>
              </p14:cNvPr>
              <p14:cNvContentPartPr/>
              <p14:nvPr/>
            </p14:nvContentPartPr>
            <p14:xfrm>
              <a:off x="7976356" y="1450702"/>
              <a:ext cx="259920" cy="12492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6130171-3740-6613-7C5A-59B32614610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967716" y="1441702"/>
                <a:ext cx="277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E1DE2563-CED9-9814-99EE-D863826AF3F1}"/>
                  </a:ext>
                </a:extLst>
              </p14:cNvPr>
              <p14:cNvContentPartPr/>
              <p14:nvPr/>
            </p14:nvContentPartPr>
            <p14:xfrm>
              <a:off x="8349316" y="1436302"/>
              <a:ext cx="190800" cy="3574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E1DE2563-CED9-9814-99EE-D863826AF3F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340676" y="1427302"/>
                <a:ext cx="2084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7D0EAA8-1394-9BA0-B9AB-DC8901F6EDBE}"/>
                  </a:ext>
                </a:extLst>
              </p14:cNvPr>
              <p14:cNvContentPartPr/>
              <p14:nvPr/>
            </p14:nvContentPartPr>
            <p14:xfrm>
              <a:off x="8673316" y="1537102"/>
              <a:ext cx="27360" cy="16452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7D0EAA8-1394-9BA0-B9AB-DC8901F6EDB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664316" y="1528102"/>
                <a:ext cx="45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342C260B-CB7A-379F-9E97-B14B12356B10}"/>
                  </a:ext>
                </a:extLst>
              </p14:cNvPr>
              <p14:cNvContentPartPr/>
              <p14:nvPr/>
            </p14:nvContentPartPr>
            <p14:xfrm>
              <a:off x="8582236" y="1481302"/>
              <a:ext cx="191520" cy="2754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342C260B-CB7A-379F-9E97-B14B12356B1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573236" y="1472662"/>
                <a:ext cx="209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4DA2B17B-69C5-C61F-C319-E4F17C4B9458}"/>
                  </a:ext>
                </a:extLst>
              </p14:cNvPr>
              <p14:cNvContentPartPr/>
              <p14:nvPr/>
            </p14:nvContentPartPr>
            <p14:xfrm>
              <a:off x="8737756" y="1415062"/>
              <a:ext cx="215640" cy="4561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4DA2B17B-69C5-C61F-C319-E4F17C4B945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728756" y="1406422"/>
                <a:ext cx="2332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D6CBFEF-057E-6140-5C2D-AD8B8252F895}"/>
                  </a:ext>
                </a:extLst>
              </p14:cNvPr>
              <p14:cNvContentPartPr/>
              <p14:nvPr/>
            </p14:nvContentPartPr>
            <p14:xfrm>
              <a:off x="2022316" y="1894942"/>
              <a:ext cx="11880" cy="2170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D6CBFEF-057E-6140-5C2D-AD8B8252F89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013316" y="1886302"/>
                <a:ext cx="29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3D56A9F-1EA0-98FC-0FB0-647FA5C2D789}"/>
                  </a:ext>
                </a:extLst>
              </p14:cNvPr>
              <p14:cNvContentPartPr/>
              <p14:nvPr/>
            </p14:nvContentPartPr>
            <p14:xfrm>
              <a:off x="1881556" y="1820782"/>
              <a:ext cx="267120" cy="1231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3D56A9F-1EA0-98FC-0FB0-647FA5C2D78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872916" y="1812142"/>
                <a:ext cx="2847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F8968102-5F14-C360-1628-0F012406F929}"/>
                  </a:ext>
                </a:extLst>
              </p14:cNvPr>
              <p14:cNvContentPartPr/>
              <p14:nvPr/>
            </p14:nvContentPartPr>
            <p14:xfrm>
              <a:off x="2226076" y="1802782"/>
              <a:ext cx="117720" cy="3456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F8968102-5F14-C360-1628-0F012406F92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217436" y="1793782"/>
                <a:ext cx="1353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48E7FC8-6E1C-7A61-3144-D1D8A1095B90}"/>
                  </a:ext>
                </a:extLst>
              </p14:cNvPr>
              <p14:cNvContentPartPr/>
              <p14:nvPr/>
            </p14:nvContentPartPr>
            <p14:xfrm>
              <a:off x="2451796" y="1884862"/>
              <a:ext cx="13680" cy="1285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48E7FC8-6E1C-7A61-3144-D1D8A1095B9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43156" y="1875862"/>
                <a:ext cx="3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FDC7B2E0-CA2A-BEC6-A455-5ED115B25B6A}"/>
                  </a:ext>
                </a:extLst>
              </p14:cNvPr>
              <p14:cNvContentPartPr/>
              <p14:nvPr/>
            </p14:nvContentPartPr>
            <p14:xfrm>
              <a:off x="2389516" y="1835902"/>
              <a:ext cx="173160" cy="133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FDC7B2E0-CA2A-BEC6-A455-5ED115B25B6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380876" y="1826902"/>
                <a:ext cx="190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DA2C801-FDB7-4519-7462-084E636BEE01}"/>
                  </a:ext>
                </a:extLst>
              </p14:cNvPr>
              <p14:cNvContentPartPr/>
              <p14:nvPr/>
            </p14:nvContentPartPr>
            <p14:xfrm>
              <a:off x="2569516" y="1914382"/>
              <a:ext cx="158040" cy="849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DA2C801-FDB7-4519-7462-084E636BEE0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60516" y="1905382"/>
                <a:ext cx="175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4864245-4EAD-5405-3764-83C823FFB847}"/>
                  </a:ext>
                </a:extLst>
              </p14:cNvPr>
              <p14:cNvContentPartPr/>
              <p14:nvPr/>
            </p14:nvContentPartPr>
            <p14:xfrm>
              <a:off x="2622796" y="1845262"/>
              <a:ext cx="57600" cy="11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4864245-4EAD-5405-3764-83C823FFB84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613796" y="1836262"/>
                <a:ext cx="75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3E95C4A-02D6-69A1-6765-E94CEEBF4054}"/>
                  </a:ext>
                </a:extLst>
              </p14:cNvPr>
              <p14:cNvContentPartPr/>
              <p14:nvPr/>
            </p14:nvContentPartPr>
            <p14:xfrm>
              <a:off x="2878756" y="1928062"/>
              <a:ext cx="11880" cy="741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3E95C4A-02D6-69A1-6765-E94CEEBF405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869756" y="1919422"/>
                <a:ext cx="29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93C4AEE-1DB5-C4DF-C1EB-B8382D06BD4F}"/>
                  </a:ext>
                </a:extLst>
              </p14:cNvPr>
              <p14:cNvContentPartPr/>
              <p14:nvPr/>
            </p14:nvContentPartPr>
            <p14:xfrm>
              <a:off x="2887396" y="1850662"/>
              <a:ext cx="26280" cy="111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93C4AEE-1DB5-C4DF-C1EB-B8382D06BD4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878756" y="1842022"/>
                <a:ext cx="439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3F348367-BBB8-814E-099B-9E2E1FD58304}"/>
                  </a:ext>
                </a:extLst>
              </p14:cNvPr>
              <p14:cNvContentPartPr/>
              <p14:nvPr/>
            </p14:nvContentPartPr>
            <p14:xfrm>
              <a:off x="2938876" y="1893142"/>
              <a:ext cx="63360" cy="993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3F348367-BBB8-814E-099B-9E2E1FD5830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29876" y="1884142"/>
                <a:ext cx="810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993CE8B7-8C47-C713-359C-2D384C0512A3}"/>
                  </a:ext>
                </a:extLst>
              </p14:cNvPr>
              <p14:cNvContentPartPr/>
              <p14:nvPr/>
            </p14:nvContentPartPr>
            <p14:xfrm>
              <a:off x="3053716" y="1788742"/>
              <a:ext cx="19080" cy="1821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993CE8B7-8C47-C713-359C-2D384C0512A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44716" y="1780102"/>
                <a:ext cx="367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0DA7175-89C2-6A20-98D3-A680A8B342EE}"/>
                  </a:ext>
                </a:extLst>
              </p14:cNvPr>
              <p14:cNvContentPartPr/>
              <p14:nvPr/>
            </p14:nvContentPartPr>
            <p14:xfrm>
              <a:off x="3021676" y="1872622"/>
              <a:ext cx="85320" cy="54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0DA7175-89C2-6A20-98D3-A680A8B342E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012676" y="1863622"/>
                <a:ext cx="102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A66AE76-07EE-96F7-AACB-5839BED906FE}"/>
                  </a:ext>
                </a:extLst>
              </p14:cNvPr>
              <p14:cNvContentPartPr/>
              <p14:nvPr/>
            </p14:nvContentPartPr>
            <p14:xfrm>
              <a:off x="3222556" y="1886302"/>
              <a:ext cx="85320" cy="6876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A66AE76-07EE-96F7-AACB-5839BED906F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213556" y="1877662"/>
                <a:ext cx="102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702A01E2-DB94-CA6A-3614-00037F2AB239}"/>
                  </a:ext>
                </a:extLst>
              </p14:cNvPr>
              <p14:cNvContentPartPr/>
              <p14:nvPr/>
            </p14:nvContentPartPr>
            <p14:xfrm>
              <a:off x="3335956" y="1878022"/>
              <a:ext cx="9000" cy="619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702A01E2-DB94-CA6A-3614-00037F2AB239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326956" y="1869382"/>
                <a:ext cx="26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69A55F10-482E-564E-087A-A870E49FC347}"/>
                  </a:ext>
                </a:extLst>
              </p14:cNvPr>
              <p14:cNvContentPartPr/>
              <p14:nvPr/>
            </p14:nvContentPartPr>
            <p14:xfrm>
              <a:off x="3321556" y="1801342"/>
              <a:ext cx="9000" cy="432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69A55F10-482E-564E-087A-A870E49FC34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312556" y="1792342"/>
                <a:ext cx="266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9AF385F5-166B-3D54-4751-BAC504387287}"/>
                  </a:ext>
                </a:extLst>
              </p14:cNvPr>
              <p14:cNvContentPartPr/>
              <p14:nvPr/>
            </p14:nvContentPartPr>
            <p14:xfrm>
              <a:off x="3375556" y="1876582"/>
              <a:ext cx="75960" cy="550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9AF385F5-166B-3D54-4751-BAC50438728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66916" y="1867582"/>
                <a:ext cx="93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059E4A9E-8DEA-5CC6-A579-8F6BC4E013AA}"/>
                  </a:ext>
                </a:extLst>
              </p14:cNvPr>
              <p14:cNvContentPartPr/>
              <p14:nvPr/>
            </p14:nvContentPartPr>
            <p14:xfrm>
              <a:off x="3468796" y="1801342"/>
              <a:ext cx="45720" cy="1350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059E4A9E-8DEA-5CC6-A579-8F6BC4E013AA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3460156" y="1792342"/>
                <a:ext cx="633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02F506E2-6C52-33C9-CEF2-2FF62CEC3646}"/>
                  </a:ext>
                </a:extLst>
              </p14:cNvPr>
              <p14:cNvContentPartPr/>
              <p14:nvPr/>
            </p14:nvContentPartPr>
            <p14:xfrm>
              <a:off x="3589756" y="1753822"/>
              <a:ext cx="18720" cy="1771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02F506E2-6C52-33C9-CEF2-2FF62CEC364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80756" y="1745182"/>
                <a:ext cx="36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382A771-062C-E75A-0EF6-561A5A9B7149}"/>
                  </a:ext>
                </a:extLst>
              </p14:cNvPr>
              <p14:cNvContentPartPr/>
              <p14:nvPr/>
            </p14:nvContentPartPr>
            <p14:xfrm>
              <a:off x="3565276" y="1846342"/>
              <a:ext cx="75240" cy="205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382A771-062C-E75A-0EF6-561A5A9B714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556636" y="1837342"/>
                <a:ext cx="928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1DBE9B2-5821-5626-1404-AD0BEBCA073D}"/>
                  </a:ext>
                </a:extLst>
              </p14:cNvPr>
              <p14:cNvContentPartPr/>
              <p14:nvPr/>
            </p14:nvContentPartPr>
            <p14:xfrm>
              <a:off x="3702076" y="1862902"/>
              <a:ext cx="53280" cy="568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1DBE9B2-5821-5626-1404-AD0BEBCA073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693076" y="1854262"/>
                <a:ext cx="70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C4932C6E-5A06-529E-0D5F-21C9D10A4DFE}"/>
                  </a:ext>
                </a:extLst>
              </p14:cNvPr>
              <p14:cNvContentPartPr/>
              <p14:nvPr/>
            </p14:nvContentPartPr>
            <p14:xfrm>
              <a:off x="3775156" y="1747702"/>
              <a:ext cx="143640" cy="2289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C4932C6E-5A06-529E-0D5F-21C9D10A4DF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766156" y="1738702"/>
                <a:ext cx="1612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A72EEE4-E4E6-3A4B-81ED-7598F9BECE43}"/>
                  </a:ext>
                </a:extLst>
              </p14:cNvPr>
              <p14:cNvContentPartPr/>
              <p14:nvPr/>
            </p14:nvContentPartPr>
            <p14:xfrm>
              <a:off x="3883156" y="1834462"/>
              <a:ext cx="248400" cy="5940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A72EEE4-E4E6-3A4B-81ED-7598F9BECE43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874516" y="1825462"/>
                <a:ext cx="266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50353B6-4A0A-5215-2A0D-C5CC9CFE0843}"/>
                  </a:ext>
                </a:extLst>
              </p14:cNvPr>
              <p14:cNvContentPartPr/>
              <p14:nvPr/>
            </p14:nvContentPartPr>
            <p14:xfrm>
              <a:off x="4220836" y="1704142"/>
              <a:ext cx="13320" cy="2217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50353B6-4A0A-5215-2A0D-C5CC9CFE084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211836" y="1695502"/>
                <a:ext cx="309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45288854-0CC4-A23E-9B11-8A3D63425567}"/>
                  </a:ext>
                </a:extLst>
              </p14:cNvPr>
              <p14:cNvContentPartPr/>
              <p14:nvPr/>
            </p14:nvContentPartPr>
            <p14:xfrm>
              <a:off x="4366276" y="1720702"/>
              <a:ext cx="112320" cy="1929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45288854-0CC4-A23E-9B11-8A3D6342556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357636" y="1711702"/>
                <a:ext cx="129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54E6A069-6B8B-538F-31BB-E87EC285F80A}"/>
                  </a:ext>
                </a:extLst>
              </p14:cNvPr>
              <p14:cNvContentPartPr/>
              <p14:nvPr/>
            </p14:nvContentPartPr>
            <p14:xfrm>
              <a:off x="4557796" y="1813582"/>
              <a:ext cx="207000" cy="723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54E6A069-6B8B-538F-31BB-E87EC285F80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549156" y="1804582"/>
                <a:ext cx="2246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258BD39-08BF-01A4-9458-1725BC4C982E}"/>
                  </a:ext>
                </a:extLst>
              </p14:cNvPr>
              <p14:cNvContentPartPr/>
              <p14:nvPr/>
            </p14:nvContentPartPr>
            <p14:xfrm>
              <a:off x="4806196" y="1807102"/>
              <a:ext cx="18360" cy="738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258BD39-08BF-01A4-9458-1725BC4C982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797556" y="1798102"/>
                <a:ext cx="36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C2FCE33-3ED8-F1AC-AA13-2154881E0A5B}"/>
                  </a:ext>
                </a:extLst>
              </p14:cNvPr>
              <p14:cNvContentPartPr/>
              <p14:nvPr/>
            </p14:nvContentPartPr>
            <p14:xfrm>
              <a:off x="4859476" y="1803862"/>
              <a:ext cx="84960" cy="604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C2FCE33-3ED8-F1AC-AA13-2154881E0A5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850836" y="1794862"/>
                <a:ext cx="102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599B771-4879-18F5-B24C-8E58909A97BA}"/>
                  </a:ext>
                </a:extLst>
              </p14:cNvPr>
              <p14:cNvContentPartPr/>
              <p14:nvPr/>
            </p14:nvContentPartPr>
            <p14:xfrm>
              <a:off x="4971436" y="1811422"/>
              <a:ext cx="92880" cy="4932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599B771-4879-18F5-B24C-8E58909A97B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962796" y="1802782"/>
                <a:ext cx="110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A71FF81-2961-1815-915E-91DEECD4838B}"/>
                  </a:ext>
                </a:extLst>
              </p14:cNvPr>
              <p14:cNvContentPartPr/>
              <p14:nvPr/>
            </p14:nvContentPartPr>
            <p14:xfrm>
              <a:off x="5123356" y="1663822"/>
              <a:ext cx="108000" cy="3592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A71FF81-2961-1815-915E-91DEECD4838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114356" y="1654822"/>
                <a:ext cx="12564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2F471CA-DF9E-8E6C-B2A5-A78B3EBDF1CF}"/>
                  </a:ext>
                </a:extLst>
              </p14:cNvPr>
              <p14:cNvContentPartPr/>
              <p14:nvPr/>
            </p14:nvContentPartPr>
            <p14:xfrm>
              <a:off x="5714476" y="1730422"/>
              <a:ext cx="23400" cy="16848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2F471CA-DF9E-8E6C-B2A5-A78B3EBDF1C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05836" y="1721782"/>
                <a:ext cx="410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82579613-6D9E-7C24-F031-B26D5675AA89}"/>
                  </a:ext>
                </a:extLst>
              </p14:cNvPr>
              <p14:cNvContentPartPr/>
              <p14:nvPr/>
            </p14:nvContentPartPr>
            <p14:xfrm>
              <a:off x="5628436" y="1677862"/>
              <a:ext cx="202680" cy="1209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82579613-6D9E-7C24-F031-B26D5675AA8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619796" y="1668862"/>
                <a:ext cx="220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6998A80-0D30-F01F-55E9-9944BAC2838D}"/>
                  </a:ext>
                </a:extLst>
              </p14:cNvPr>
              <p14:cNvContentPartPr/>
              <p14:nvPr/>
            </p14:nvContentPartPr>
            <p14:xfrm>
              <a:off x="5882596" y="1665982"/>
              <a:ext cx="72000" cy="2433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6998A80-0D30-F01F-55E9-9944BAC2838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873596" y="1657342"/>
                <a:ext cx="896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18A9C3E8-FF4D-4740-7860-1CF738A27E14}"/>
                  </a:ext>
                </a:extLst>
              </p14:cNvPr>
              <p14:cNvContentPartPr/>
              <p14:nvPr/>
            </p14:nvContentPartPr>
            <p14:xfrm>
              <a:off x="6063316" y="1674622"/>
              <a:ext cx="133200" cy="2113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18A9C3E8-FF4D-4740-7860-1CF738A27E1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54676" y="1665982"/>
                <a:ext cx="1508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8C2E82C1-67F2-E0D8-7ECC-140C4D4E7A45}"/>
                  </a:ext>
                </a:extLst>
              </p14:cNvPr>
              <p14:cNvContentPartPr/>
              <p14:nvPr/>
            </p14:nvContentPartPr>
            <p14:xfrm>
              <a:off x="6231076" y="1749142"/>
              <a:ext cx="273960" cy="990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8C2E82C1-67F2-E0D8-7ECC-140C4D4E7A4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22076" y="1740142"/>
                <a:ext cx="291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1CEB1A9A-E692-8ABD-BC58-458EE6B00E5D}"/>
                  </a:ext>
                </a:extLst>
              </p14:cNvPr>
              <p14:cNvContentPartPr/>
              <p14:nvPr/>
            </p14:nvContentPartPr>
            <p14:xfrm>
              <a:off x="6535276" y="1722142"/>
              <a:ext cx="199080" cy="1098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1CEB1A9A-E692-8ABD-BC58-458EE6B00E5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526636" y="1713502"/>
                <a:ext cx="216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148C2F3-BC8F-45E2-8043-7735AB70325E}"/>
                  </a:ext>
                </a:extLst>
              </p14:cNvPr>
              <p14:cNvContentPartPr/>
              <p14:nvPr/>
            </p14:nvContentPartPr>
            <p14:xfrm>
              <a:off x="6721036" y="1670662"/>
              <a:ext cx="10080" cy="266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148C2F3-BC8F-45E2-8043-7735AB70325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712396" y="1662022"/>
                <a:ext cx="27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BA13CCBE-02B7-A5A4-042A-20131188A077}"/>
                  </a:ext>
                </a:extLst>
              </p14:cNvPr>
              <p14:cNvContentPartPr/>
              <p14:nvPr/>
            </p14:nvContentPartPr>
            <p14:xfrm>
              <a:off x="6790156" y="1757062"/>
              <a:ext cx="89640" cy="9468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BA13CCBE-02B7-A5A4-042A-20131188A07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781156" y="1748062"/>
                <a:ext cx="1072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684353E9-1864-FA20-FCF9-6D2A91504C06}"/>
                  </a:ext>
                </a:extLst>
              </p14:cNvPr>
              <p14:cNvContentPartPr/>
              <p14:nvPr/>
            </p14:nvContentPartPr>
            <p14:xfrm>
              <a:off x="6909676" y="1652662"/>
              <a:ext cx="75600" cy="2577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684353E9-1864-FA20-FCF9-6D2A91504C0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900676" y="1644022"/>
                <a:ext cx="93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67F2B73-07D6-5CC1-53BB-146308E10F52}"/>
                  </a:ext>
                </a:extLst>
              </p14:cNvPr>
              <p14:cNvContentPartPr/>
              <p14:nvPr/>
            </p14:nvContentPartPr>
            <p14:xfrm>
              <a:off x="2002516" y="2079982"/>
              <a:ext cx="4978440" cy="1454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67F2B73-07D6-5CC1-53BB-146308E10F5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993876" y="2070982"/>
                <a:ext cx="4996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6BB88B81-BDF9-0500-8060-B4D4469EBFDC}"/>
                  </a:ext>
                </a:extLst>
              </p14:cNvPr>
              <p14:cNvContentPartPr/>
              <p14:nvPr/>
            </p14:nvContentPartPr>
            <p14:xfrm>
              <a:off x="3628636" y="2313622"/>
              <a:ext cx="11520" cy="1389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6BB88B81-BDF9-0500-8060-B4D4469EBFD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619636" y="2304982"/>
                <a:ext cx="29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7769668D-A670-DA44-DE73-513DA7511589}"/>
                  </a:ext>
                </a:extLst>
              </p14:cNvPr>
              <p14:cNvContentPartPr/>
              <p14:nvPr/>
            </p14:nvContentPartPr>
            <p14:xfrm>
              <a:off x="3536116" y="2252422"/>
              <a:ext cx="191520" cy="964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7769668D-A670-DA44-DE73-513DA751158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27476" y="2243782"/>
                <a:ext cx="209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BA6B64E3-2506-9F5C-51F6-BCA517DC8D05}"/>
                  </a:ext>
                </a:extLst>
              </p14:cNvPr>
              <p14:cNvContentPartPr/>
              <p14:nvPr/>
            </p14:nvContentPartPr>
            <p14:xfrm>
              <a:off x="3802876" y="2210302"/>
              <a:ext cx="119880" cy="2844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BA6B64E3-2506-9F5C-51F6-BCA517DC8D0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794236" y="2201662"/>
                <a:ext cx="1375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C496ECF3-C6F3-548F-9504-37D0574E6149}"/>
                  </a:ext>
                </a:extLst>
              </p14:cNvPr>
              <p14:cNvContentPartPr/>
              <p14:nvPr/>
            </p14:nvContentPartPr>
            <p14:xfrm>
              <a:off x="3986476" y="2347462"/>
              <a:ext cx="201960" cy="792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C496ECF3-C6F3-548F-9504-37D0574E614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977836" y="2338822"/>
                <a:ext cx="2196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42B0833-7242-2778-4A11-F749B017C70D}"/>
                  </a:ext>
                </a:extLst>
              </p14:cNvPr>
              <p14:cNvContentPartPr/>
              <p14:nvPr/>
            </p14:nvContentPartPr>
            <p14:xfrm>
              <a:off x="4198156" y="2284102"/>
              <a:ext cx="7920" cy="183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42B0833-7242-2778-4A11-F749B017C70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189156" y="2275462"/>
                <a:ext cx="25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846B6ECF-98F1-7236-5FFC-DA9DC1ECF8A5}"/>
                  </a:ext>
                </a:extLst>
              </p14:cNvPr>
              <p14:cNvContentPartPr/>
              <p14:nvPr/>
            </p14:nvContentPartPr>
            <p14:xfrm>
              <a:off x="4273036" y="2268982"/>
              <a:ext cx="182520" cy="1450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846B6ECF-98F1-7236-5FFC-DA9DC1ECF8A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264036" y="2259982"/>
                <a:ext cx="200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EF91B93C-5A99-29EC-8931-C2CDC5C959F4}"/>
                  </a:ext>
                </a:extLst>
              </p14:cNvPr>
              <p14:cNvContentPartPr/>
              <p14:nvPr/>
            </p14:nvContentPartPr>
            <p14:xfrm>
              <a:off x="4512076" y="2249542"/>
              <a:ext cx="77760" cy="1465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EF91B93C-5A99-29EC-8931-C2CDC5C959F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503076" y="2240902"/>
                <a:ext cx="95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78BBD7F4-F33B-2D1D-57E9-BEFCE4F8DD95}"/>
                  </a:ext>
                </a:extLst>
              </p14:cNvPr>
              <p14:cNvContentPartPr/>
              <p14:nvPr/>
            </p14:nvContentPartPr>
            <p14:xfrm>
              <a:off x="4785676" y="2335942"/>
              <a:ext cx="125280" cy="651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78BBD7F4-F33B-2D1D-57E9-BEFCE4F8DD9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777036" y="2326942"/>
                <a:ext cx="142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AE243E3-F6C1-9ED1-65DE-A42A4BE254A0}"/>
                  </a:ext>
                </a:extLst>
              </p14:cNvPr>
              <p14:cNvContentPartPr/>
              <p14:nvPr/>
            </p14:nvContentPartPr>
            <p14:xfrm>
              <a:off x="4947676" y="2220022"/>
              <a:ext cx="416520" cy="23688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AE243E3-F6C1-9ED1-65DE-A42A4BE254A0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939036" y="2211022"/>
                <a:ext cx="434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F0631621-9423-EF40-CA42-EE7424058AE1}"/>
                  </a:ext>
                </a:extLst>
              </p14:cNvPr>
              <p14:cNvContentPartPr/>
              <p14:nvPr/>
            </p14:nvContentPartPr>
            <p14:xfrm>
              <a:off x="5374636" y="2183662"/>
              <a:ext cx="115920" cy="2541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F0631621-9423-EF40-CA42-EE7424058AE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365636" y="2174662"/>
                <a:ext cx="133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4FD67DC6-0764-D9BD-EA7B-1102C287A93A}"/>
                  </a:ext>
                </a:extLst>
              </p14:cNvPr>
              <p14:cNvContentPartPr/>
              <p14:nvPr/>
            </p14:nvContentPartPr>
            <p14:xfrm>
              <a:off x="8577196" y="2281942"/>
              <a:ext cx="27000" cy="2732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4FD67DC6-0764-D9BD-EA7B-1102C287A93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568556" y="2272942"/>
                <a:ext cx="446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7F190485-57B6-08DC-10A3-76D87AB7E1B5}"/>
                  </a:ext>
                </a:extLst>
              </p14:cNvPr>
              <p14:cNvContentPartPr/>
              <p14:nvPr/>
            </p14:nvContentPartPr>
            <p14:xfrm>
              <a:off x="8437156" y="2152342"/>
              <a:ext cx="290160" cy="2008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7F190485-57B6-08DC-10A3-76D87AB7E1B5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28516" y="2143342"/>
                <a:ext cx="307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477C54DE-8225-7F7F-2474-64305522ECC4}"/>
                  </a:ext>
                </a:extLst>
              </p14:cNvPr>
              <p14:cNvContentPartPr/>
              <p14:nvPr/>
            </p14:nvContentPartPr>
            <p14:xfrm>
              <a:off x="8790316" y="2127142"/>
              <a:ext cx="131760" cy="38556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477C54DE-8225-7F7F-2474-64305522ECC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781676" y="2118142"/>
                <a:ext cx="14940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71C096F0-27F1-1B78-954E-3A0B78F3C2D0}"/>
                  </a:ext>
                </a:extLst>
              </p14:cNvPr>
              <p14:cNvContentPartPr/>
              <p14:nvPr/>
            </p14:nvContentPartPr>
            <p14:xfrm>
              <a:off x="9048796" y="2147662"/>
              <a:ext cx="165240" cy="2880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71C096F0-27F1-1B78-954E-3A0B78F3C2D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039796" y="2139022"/>
                <a:ext cx="1828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F0164521-F35D-53D7-20A4-F3F1C624C949}"/>
                  </a:ext>
                </a:extLst>
              </p14:cNvPr>
              <p14:cNvContentPartPr/>
              <p14:nvPr/>
            </p14:nvContentPartPr>
            <p14:xfrm>
              <a:off x="9277756" y="2233342"/>
              <a:ext cx="632880" cy="1497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F0164521-F35D-53D7-20A4-F3F1C624C94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268756" y="2224342"/>
                <a:ext cx="650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56BF331-0427-679B-85A2-065699E7C670}"/>
                  </a:ext>
                </a:extLst>
              </p14:cNvPr>
              <p14:cNvContentPartPr/>
              <p14:nvPr/>
            </p14:nvContentPartPr>
            <p14:xfrm>
              <a:off x="9912076" y="2158822"/>
              <a:ext cx="21600" cy="338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56BF331-0427-679B-85A2-065699E7C670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903076" y="2150182"/>
                <a:ext cx="392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CF3B24C-AC06-0739-A014-55B43AA2745E}"/>
                  </a:ext>
                </a:extLst>
              </p14:cNvPr>
              <p14:cNvContentPartPr/>
              <p14:nvPr/>
            </p14:nvContentPartPr>
            <p14:xfrm>
              <a:off x="9956716" y="2252782"/>
              <a:ext cx="108720" cy="662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CF3B24C-AC06-0739-A014-55B43AA2745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948076" y="2243782"/>
                <a:ext cx="126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28F7BD2-C9FF-6A8C-8118-96547C880893}"/>
                  </a:ext>
                </a:extLst>
              </p14:cNvPr>
              <p14:cNvContentPartPr/>
              <p14:nvPr/>
            </p14:nvContentPartPr>
            <p14:xfrm>
              <a:off x="10177756" y="2095462"/>
              <a:ext cx="468720" cy="3596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28F7BD2-C9FF-6A8C-8118-96547C88089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0169116" y="2086462"/>
                <a:ext cx="4863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523E6542-0ECF-71C5-3D23-3E4C05C81545}"/>
                  </a:ext>
                </a:extLst>
              </p14:cNvPr>
              <p14:cNvContentPartPr/>
              <p14:nvPr/>
            </p14:nvContentPartPr>
            <p14:xfrm>
              <a:off x="10443076" y="2307862"/>
              <a:ext cx="201240" cy="172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523E6542-0ECF-71C5-3D23-3E4C05C8154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434076" y="2299222"/>
                <a:ext cx="218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B3DEFF5-33E9-1DEB-3149-B164468F9585}"/>
                  </a:ext>
                </a:extLst>
              </p14:cNvPr>
              <p14:cNvContentPartPr/>
              <p14:nvPr/>
            </p14:nvContentPartPr>
            <p14:xfrm>
              <a:off x="10918636" y="1896742"/>
              <a:ext cx="232200" cy="2894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B3DEFF5-33E9-1DEB-3149-B164468F958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909636" y="1887742"/>
                <a:ext cx="2498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DC315E8-96E8-3499-D4D3-69DBA1A3697C}"/>
                  </a:ext>
                </a:extLst>
              </p14:cNvPr>
              <p14:cNvContentPartPr/>
              <p14:nvPr/>
            </p14:nvContentPartPr>
            <p14:xfrm>
              <a:off x="10873276" y="2200582"/>
              <a:ext cx="461160" cy="1108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DC315E8-96E8-3499-D4D3-69DBA1A3697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864636" y="2191942"/>
                <a:ext cx="478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62FB8238-3256-6A51-6C7A-D7A714F90AD2}"/>
                  </a:ext>
                </a:extLst>
              </p14:cNvPr>
              <p14:cNvContentPartPr/>
              <p14:nvPr/>
            </p14:nvContentPartPr>
            <p14:xfrm>
              <a:off x="11005396" y="2330542"/>
              <a:ext cx="222120" cy="29052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62FB8238-3256-6A51-6C7A-D7A714F90AD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996756" y="2321902"/>
                <a:ext cx="2397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EAA875C5-49B7-DB32-D35D-00EF2E9452C5}"/>
              </a:ext>
            </a:extLst>
          </p:cNvPr>
          <p:cNvGrpSpPr/>
          <p:nvPr/>
        </p:nvGrpSpPr>
        <p:grpSpPr>
          <a:xfrm>
            <a:off x="8194516" y="2704222"/>
            <a:ext cx="3510000" cy="1433520"/>
            <a:chOff x="8194516" y="2704222"/>
            <a:chExt cx="3510000" cy="14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1B33386-0EA7-1D9F-273E-28C0019C46D7}"/>
                    </a:ext>
                  </a:extLst>
                </p14:cNvPr>
                <p14:cNvContentPartPr/>
                <p14:nvPr/>
              </p14:nvContentPartPr>
              <p14:xfrm>
                <a:off x="8596636" y="2895742"/>
                <a:ext cx="18360" cy="2714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1B33386-0EA7-1D9F-273E-28C0019C46D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87996" y="2886742"/>
                  <a:ext cx="36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7D6D0EB-A03C-4DEE-076E-91D701B3580E}"/>
                    </a:ext>
                  </a:extLst>
                </p14:cNvPr>
                <p14:cNvContentPartPr/>
                <p14:nvPr/>
              </p14:nvContentPartPr>
              <p14:xfrm>
                <a:off x="8482516" y="2832382"/>
                <a:ext cx="246960" cy="146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7D6D0EB-A03C-4DEE-076E-91D701B358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73516" y="2823742"/>
                  <a:ext cx="264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AED3C251-30DB-5157-1CEA-22E570BDC862}"/>
                    </a:ext>
                  </a:extLst>
                </p14:cNvPr>
                <p14:cNvContentPartPr/>
                <p14:nvPr/>
              </p14:nvContentPartPr>
              <p14:xfrm>
                <a:off x="8865196" y="2813302"/>
                <a:ext cx="112680" cy="3866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AED3C251-30DB-5157-1CEA-22E570BDC86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56196" y="2804302"/>
                  <a:ext cx="130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E1FF0A8-23B4-8443-C02D-1EC30C888510}"/>
                    </a:ext>
                  </a:extLst>
                </p14:cNvPr>
                <p14:cNvContentPartPr/>
                <p14:nvPr/>
              </p14:nvContentPartPr>
              <p14:xfrm>
                <a:off x="9060676" y="2973502"/>
                <a:ext cx="239400" cy="98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E1FF0A8-23B4-8443-C02D-1EC30C88851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52036" y="2964502"/>
                  <a:ext cx="257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649998A-E1FE-BEA9-16B5-7C8558FA9AE5}"/>
                    </a:ext>
                  </a:extLst>
                </p14:cNvPr>
                <p14:cNvContentPartPr/>
                <p14:nvPr/>
              </p14:nvContentPartPr>
              <p14:xfrm>
                <a:off x="9296116" y="2839222"/>
                <a:ext cx="15840" cy="100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649998A-E1FE-BEA9-16B5-7C8558FA9AE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287116" y="2830582"/>
                  <a:ext cx="3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240E137-C965-BD0C-C987-4CB373DC299B}"/>
                    </a:ext>
                  </a:extLst>
                </p14:cNvPr>
                <p14:cNvContentPartPr/>
                <p14:nvPr/>
              </p14:nvContentPartPr>
              <p14:xfrm>
                <a:off x="9390436" y="2990782"/>
                <a:ext cx="4140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240E137-C965-BD0C-C987-4CB373DC299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81436" y="2981782"/>
                  <a:ext cx="59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D4ECA1F-271A-8747-0D4B-26D0E284FA44}"/>
                    </a:ext>
                  </a:extLst>
                </p14:cNvPr>
                <p14:cNvContentPartPr/>
                <p14:nvPr/>
              </p14:nvContentPartPr>
              <p14:xfrm>
                <a:off x="9352636" y="2989702"/>
                <a:ext cx="122400" cy="86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D4ECA1F-271A-8747-0D4B-26D0E284FA4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43636" y="2980702"/>
                  <a:ext cx="140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8314F59-95BD-9113-575D-1604079E961F}"/>
                    </a:ext>
                  </a:extLst>
                </p14:cNvPr>
                <p14:cNvContentPartPr/>
                <p14:nvPr/>
              </p14:nvContentPartPr>
              <p14:xfrm>
                <a:off x="9475396" y="2877382"/>
                <a:ext cx="104760" cy="164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8314F59-95BD-9113-575D-1604079E96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66396" y="2868382"/>
                  <a:ext cx="122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2550373-71C8-875A-A698-11F5DC702DF9}"/>
                    </a:ext>
                  </a:extLst>
                </p14:cNvPr>
                <p14:cNvContentPartPr/>
                <p14:nvPr/>
              </p14:nvContentPartPr>
              <p14:xfrm>
                <a:off x="9604276" y="2834182"/>
                <a:ext cx="98640" cy="206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2550373-71C8-875A-A698-11F5DC702D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595276" y="2825542"/>
                  <a:ext cx="11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294521E-ADD2-2A58-832A-B24401E3E439}"/>
                    </a:ext>
                  </a:extLst>
                </p14:cNvPr>
                <p14:cNvContentPartPr/>
                <p14:nvPr/>
              </p14:nvContentPartPr>
              <p14:xfrm>
                <a:off x="9735676" y="3014902"/>
                <a:ext cx="6120" cy="133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294521E-ADD2-2A58-832A-B24401E3E43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26676" y="3005902"/>
                  <a:ext cx="2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5D20DDCE-12E9-186D-FC54-4BBDEA9CA2BF}"/>
                    </a:ext>
                  </a:extLst>
                </p14:cNvPr>
                <p14:cNvContentPartPr/>
                <p14:nvPr/>
              </p14:nvContentPartPr>
              <p14:xfrm>
                <a:off x="9852676" y="2946862"/>
                <a:ext cx="14400" cy="489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5D20DDCE-12E9-186D-FC54-4BBDEA9CA2B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44036" y="2938222"/>
                  <a:ext cx="32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46A913-019D-6D92-6A6B-92708D115A12}"/>
                    </a:ext>
                  </a:extLst>
                </p14:cNvPr>
                <p14:cNvContentPartPr/>
                <p14:nvPr/>
              </p14:nvContentPartPr>
              <p14:xfrm>
                <a:off x="9736396" y="2949742"/>
                <a:ext cx="222120" cy="163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46A913-019D-6D92-6A6B-92708D115A1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27396" y="2941102"/>
                  <a:ext cx="239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2FF808C-F3CF-061D-6F4D-A45B85D311AB}"/>
                    </a:ext>
                  </a:extLst>
                </p14:cNvPr>
                <p14:cNvContentPartPr/>
                <p14:nvPr/>
              </p14:nvContentPartPr>
              <p14:xfrm>
                <a:off x="9949156" y="2780182"/>
                <a:ext cx="127080" cy="375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2FF808C-F3CF-061D-6F4D-A45B85D311A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40516" y="2771182"/>
                  <a:ext cx="1447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06AF691-780D-9921-3B4B-D5741972D4FD}"/>
                    </a:ext>
                  </a:extLst>
                </p14:cNvPr>
                <p14:cNvContentPartPr/>
                <p14:nvPr/>
              </p14:nvContentPartPr>
              <p14:xfrm>
                <a:off x="10017196" y="2747782"/>
                <a:ext cx="334800" cy="4028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06AF691-780D-9921-3B4B-D5741972D4F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08556" y="2739142"/>
                  <a:ext cx="3524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8A3765D-D171-E9E4-758F-978E04A6A4A3}"/>
                    </a:ext>
                  </a:extLst>
                </p14:cNvPr>
                <p14:cNvContentPartPr/>
                <p14:nvPr/>
              </p14:nvContentPartPr>
              <p14:xfrm>
                <a:off x="9854116" y="2807542"/>
                <a:ext cx="25560" cy="3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8A3765D-D171-E9E4-758F-978E04A6A4A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845476" y="2798542"/>
                  <a:ext cx="43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3F03173-5089-5382-9D6A-3010473B4B12}"/>
                    </a:ext>
                  </a:extLst>
                </p14:cNvPr>
                <p14:cNvContentPartPr/>
                <p14:nvPr/>
              </p14:nvContentPartPr>
              <p14:xfrm>
                <a:off x="9934756" y="2811502"/>
                <a:ext cx="7200" cy="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3F03173-5089-5382-9D6A-3010473B4B1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26116" y="2802862"/>
                  <a:ext cx="24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EB4EA9B-9929-F5F7-41CB-51BCB928052A}"/>
                    </a:ext>
                  </a:extLst>
                </p14:cNvPr>
                <p14:cNvContentPartPr/>
                <p14:nvPr/>
              </p14:nvContentPartPr>
              <p14:xfrm>
                <a:off x="10364956" y="2704222"/>
                <a:ext cx="143280" cy="462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EB4EA9B-9929-F5F7-41CB-51BCB928052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56316" y="2695222"/>
                  <a:ext cx="1609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310ED05-1E6E-4BFA-C3FE-9CA725E43341}"/>
                    </a:ext>
                  </a:extLst>
                </p14:cNvPr>
                <p14:cNvContentPartPr/>
                <p14:nvPr/>
              </p14:nvContentPartPr>
              <p14:xfrm>
                <a:off x="10588516" y="2951902"/>
                <a:ext cx="185040" cy="37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310ED05-1E6E-4BFA-C3FE-9CA725E433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579516" y="2942902"/>
                  <a:ext cx="202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74B18E3-0079-6A4E-20D3-D40553D0D37A}"/>
                    </a:ext>
                  </a:extLst>
                </p14:cNvPr>
                <p14:cNvContentPartPr/>
                <p14:nvPr/>
              </p14:nvContentPartPr>
              <p14:xfrm>
                <a:off x="10602916" y="3023542"/>
                <a:ext cx="151200" cy="8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74B18E3-0079-6A4E-20D3-D40553D0D37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94276" y="3014902"/>
                  <a:ext cx="168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AC8B545-6E81-1DDB-BEDB-7F2D8FE79895}"/>
                    </a:ext>
                  </a:extLst>
                </p14:cNvPr>
                <p14:cNvContentPartPr/>
                <p14:nvPr/>
              </p14:nvContentPartPr>
              <p14:xfrm>
                <a:off x="8892556" y="3303622"/>
                <a:ext cx="192240" cy="2412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AC8B545-6E81-1DDB-BEDB-7F2D8FE7989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883916" y="3294982"/>
                  <a:ext cx="2098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049205D-E515-6EF0-41BE-3700E5110C36}"/>
                    </a:ext>
                  </a:extLst>
                </p14:cNvPr>
                <p14:cNvContentPartPr/>
                <p14:nvPr/>
              </p14:nvContentPartPr>
              <p14:xfrm>
                <a:off x="8923876" y="3219742"/>
                <a:ext cx="180000" cy="188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049205D-E515-6EF0-41BE-3700E5110C3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915236" y="3211102"/>
                  <a:ext cx="197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3AA7147-4FB3-C5DD-5094-0D65726693E0}"/>
                    </a:ext>
                  </a:extLst>
                </p14:cNvPr>
                <p14:cNvContentPartPr/>
                <p14:nvPr/>
              </p14:nvContentPartPr>
              <p14:xfrm>
                <a:off x="8215036" y="3560302"/>
                <a:ext cx="133560" cy="2095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3AA7147-4FB3-C5DD-5094-0D65726693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206036" y="3551662"/>
                  <a:ext cx="151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19FBBBB-03DB-5FFB-C8DD-D4ED38F6AD9D}"/>
                    </a:ext>
                  </a:extLst>
                </p14:cNvPr>
                <p14:cNvContentPartPr/>
                <p14:nvPr/>
              </p14:nvContentPartPr>
              <p14:xfrm>
                <a:off x="8391796" y="3521422"/>
                <a:ext cx="174960" cy="2415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19FBBBB-03DB-5FFB-C8DD-D4ED38F6AD9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82796" y="3512422"/>
                  <a:ext cx="192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B527CDE-D007-3F7F-33A2-526AAB8BB36F}"/>
                    </a:ext>
                  </a:extLst>
                </p14:cNvPr>
                <p14:cNvContentPartPr/>
                <p14:nvPr/>
              </p14:nvContentPartPr>
              <p14:xfrm>
                <a:off x="8473516" y="3504502"/>
                <a:ext cx="122400" cy="237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B527CDE-D007-3F7F-33A2-526AAB8BB3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64516" y="3495502"/>
                  <a:ext cx="140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414DF0-6E4D-DFD1-0304-6CCD801B59EC}"/>
                    </a:ext>
                  </a:extLst>
                </p14:cNvPr>
                <p14:cNvContentPartPr/>
                <p14:nvPr/>
              </p14:nvContentPartPr>
              <p14:xfrm>
                <a:off x="8625076" y="3666142"/>
                <a:ext cx="281160" cy="752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414DF0-6E4D-DFD1-0304-6CCD801B59E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16436" y="3657502"/>
                  <a:ext cx="298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4FF09E6-5A58-A498-6561-FD54A8197896}"/>
                    </a:ext>
                  </a:extLst>
                </p14:cNvPr>
                <p14:cNvContentPartPr/>
                <p14:nvPr/>
              </p14:nvContentPartPr>
              <p14:xfrm>
                <a:off x="9055996" y="3666862"/>
                <a:ext cx="293040" cy="59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4FF09E6-5A58-A498-6561-FD54A819789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047356" y="3657862"/>
                  <a:ext cx="310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98181F-C310-FDAB-2A6C-32C0492AEB7E}"/>
                    </a:ext>
                  </a:extLst>
                </p14:cNvPr>
                <p14:cNvContentPartPr/>
                <p14:nvPr/>
              </p14:nvContentPartPr>
              <p14:xfrm>
                <a:off x="9371356" y="3632302"/>
                <a:ext cx="96480" cy="867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98181F-C310-FDAB-2A6C-32C0492AEB7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62356" y="3623302"/>
                  <a:ext cx="114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C05216-D660-3611-46A1-B3763A127D18}"/>
                    </a:ext>
                  </a:extLst>
                </p14:cNvPr>
                <p14:cNvContentPartPr/>
                <p14:nvPr/>
              </p14:nvContentPartPr>
              <p14:xfrm>
                <a:off x="9490156" y="3508102"/>
                <a:ext cx="220680" cy="2210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C05216-D660-3611-46A1-B3763A127D1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81156" y="3499102"/>
                  <a:ext cx="238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051C1BE-F789-D346-3827-6148F63F991B}"/>
                    </a:ext>
                  </a:extLst>
                </p14:cNvPr>
                <p14:cNvContentPartPr/>
                <p14:nvPr/>
              </p14:nvContentPartPr>
              <p14:xfrm>
                <a:off x="9907396" y="3491542"/>
                <a:ext cx="111960" cy="207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051C1BE-F789-D346-3827-6148F63F991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8756" y="3482902"/>
                  <a:ext cx="129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661A3E0-DB1C-3F80-40C8-2FC06F99B039}"/>
                    </a:ext>
                  </a:extLst>
                </p14:cNvPr>
                <p14:cNvContentPartPr/>
                <p14:nvPr/>
              </p14:nvContentPartPr>
              <p14:xfrm>
                <a:off x="10035556" y="3484702"/>
                <a:ext cx="245520" cy="209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661A3E0-DB1C-3F80-40C8-2FC06F99B03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26916" y="3476062"/>
                  <a:ext cx="263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510372A-69B8-7174-F661-6FC45BECBFED}"/>
                    </a:ext>
                  </a:extLst>
                </p14:cNvPr>
                <p14:cNvContentPartPr/>
                <p14:nvPr/>
              </p14:nvContentPartPr>
              <p14:xfrm>
                <a:off x="10447756" y="3545542"/>
                <a:ext cx="542160" cy="1440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510372A-69B8-7174-F661-6FC45BECBF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38756" y="3536542"/>
                  <a:ext cx="559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9966C70-6624-2C6F-AE9D-A30860413445}"/>
                    </a:ext>
                  </a:extLst>
                </p14:cNvPr>
                <p14:cNvContentPartPr/>
                <p14:nvPr/>
              </p14:nvContentPartPr>
              <p14:xfrm>
                <a:off x="10953196" y="3419902"/>
                <a:ext cx="10080" cy="20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9966C70-6624-2C6F-AE9D-A3086041344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944556" y="3410902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5AB85BC-33AE-6953-770A-418501F2EA7D}"/>
                    </a:ext>
                  </a:extLst>
                </p14:cNvPr>
                <p14:cNvContentPartPr/>
                <p14:nvPr/>
              </p14:nvContentPartPr>
              <p14:xfrm>
                <a:off x="8194516" y="3908062"/>
                <a:ext cx="127440" cy="154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5AB85BC-33AE-6953-770A-418501F2EA7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85516" y="3899422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FF32500-5544-95F8-69E6-1AA93E317F89}"/>
                    </a:ext>
                  </a:extLst>
                </p14:cNvPr>
                <p14:cNvContentPartPr/>
                <p14:nvPr/>
              </p14:nvContentPartPr>
              <p14:xfrm>
                <a:off x="8388916" y="3892582"/>
                <a:ext cx="264960" cy="245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FF32500-5544-95F8-69E6-1AA93E317F8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79916" y="3883582"/>
                  <a:ext cx="282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C940C53-5A0F-E3EA-D61E-BF256789E998}"/>
                    </a:ext>
                  </a:extLst>
                </p14:cNvPr>
                <p14:cNvContentPartPr/>
                <p14:nvPr/>
              </p14:nvContentPartPr>
              <p14:xfrm>
                <a:off x="8636956" y="3916342"/>
                <a:ext cx="43560" cy="24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C940C53-5A0F-E3EA-D61E-BF256789E99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28316" y="3907342"/>
                  <a:ext cx="6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19E303C-3747-DC62-A6FA-44251AC34BD5}"/>
                    </a:ext>
                  </a:extLst>
                </p14:cNvPr>
                <p14:cNvContentPartPr/>
                <p14:nvPr/>
              </p14:nvContentPartPr>
              <p14:xfrm>
                <a:off x="8710396" y="3863782"/>
                <a:ext cx="140400" cy="145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19E303C-3747-DC62-A6FA-44251AC34BD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701756" y="3855142"/>
                  <a:ext cx="158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0761791-82F2-9406-57F5-F672EC646B0D}"/>
                    </a:ext>
                  </a:extLst>
                </p14:cNvPr>
                <p14:cNvContentPartPr/>
                <p14:nvPr/>
              </p14:nvContentPartPr>
              <p14:xfrm>
                <a:off x="8877436" y="3847942"/>
                <a:ext cx="66960" cy="167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0761791-82F2-9406-57F5-F672EC646B0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68436" y="3839302"/>
                  <a:ext cx="8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CF3E7F-911B-E979-1645-BEC55C3817FB}"/>
                    </a:ext>
                  </a:extLst>
                </p14:cNvPr>
                <p14:cNvContentPartPr/>
                <p14:nvPr/>
              </p14:nvContentPartPr>
              <p14:xfrm>
                <a:off x="8938996" y="3865222"/>
                <a:ext cx="408960" cy="131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CF3E7F-911B-E979-1645-BEC55C3817F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29996" y="3856582"/>
                  <a:ext cx="426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2A4768D-C091-63D9-8A87-7BDD326E7693}"/>
                    </a:ext>
                  </a:extLst>
                </p14:cNvPr>
                <p14:cNvContentPartPr/>
                <p14:nvPr/>
              </p14:nvContentPartPr>
              <p14:xfrm>
                <a:off x="9104596" y="3791782"/>
                <a:ext cx="9720" cy="9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2A4768D-C091-63D9-8A87-7BDD326E769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95596" y="3783142"/>
                  <a:ext cx="2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DCA902D-694D-9587-0810-66D2E21B4F85}"/>
                    </a:ext>
                  </a:extLst>
                </p14:cNvPr>
                <p14:cNvContentPartPr/>
                <p14:nvPr/>
              </p14:nvContentPartPr>
              <p14:xfrm>
                <a:off x="9495556" y="3900142"/>
                <a:ext cx="338760" cy="1641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DCA902D-694D-9587-0810-66D2E21B4F8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86916" y="3891142"/>
                  <a:ext cx="356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0D6FF88-6FF5-5DCF-59F2-6EE4BC285E04}"/>
                    </a:ext>
                  </a:extLst>
                </p14:cNvPr>
                <p14:cNvContentPartPr/>
                <p14:nvPr/>
              </p14:nvContentPartPr>
              <p14:xfrm>
                <a:off x="9817036" y="3881062"/>
                <a:ext cx="4320" cy="16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0D6FF88-6FF5-5DCF-59F2-6EE4BC285E0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808396" y="3872422"/>
                  <a:ext cx="2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2A7D346-97B3-7EC8-1D26-43E44274CE65}"/>
                    </a:ext>
                  </a:extLst>
                </p14:cNvPr>
                <p14:cNvContentPartPr/>
                <p14:nvPr/>
              </p14:nvContentPartPr>
              <p14:xfrm>
                <a:off x="9812716" y="3913102"/>
                <a:ext cx="187200" cy="98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2A7D346-97B3-7EC8-1D26-43E44274CE6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04076" y="3904462"/>
                  <a:ext cx="204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810409A-61DF-F9E2-6F13-716C42B5BB2F}"/>
                    </a:ext>
                  </a:extLst>
                </p14:cNvPr>
                <p14:cNvContentPartPr/>
                <p14:nvPr/>
              </p14:nvContentPartPr>
              <p14:xfrm>
                <a:off x="10194676" y="3885382"/>
                <a:ext cx="15840" cy="94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810409A-61DF-F9E2-6F13-716C42B5BB2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86036" y="3876382"/>
                  <a:ext cx="33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2DD9838-8F5E-3FA0-E13F-83760A2A6A12}"/>
                    </a:ext>
                  </a:extLst>
                </p14:cNvPr>
                <p14:cNvContentPartPr/>
                <p14:nvPr/>
              </p14:nvContentPartPr>
              <p14:xfrm>
                <a:off x="10091716" y="3809062"/>
                <a:ext cx="190800" cy="64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2DD9838-8F5E-3FA0-E13F-83760A2A6A1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82716" y="3800062"/>
                  <a:ext cx="20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FA389B4-EF3B-0A4B-DCE5-04EE670232B8}"/>
                    </a:ext>
                  </a:extLst>
                </p14:cNvPr>
                <p14:cNvContentPartPr/>
                <p14:nvPr/>
              </p14:nvContentPartPr>
              <p14:xfrm>
                <a:off x="10320316" y="3918862"/>
                <a:ext cx="196560" cy="658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FA389B4-EF3B-0A4B-DCE5-04EE670232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311676" y="3909862"/>
                  <a:ext cx="214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450BAD6-8729-CDA7-61CF-10EA683A3FE7}"/>
                    </a:ext>
                  </a:extLst>
                </p14:cNvPr>
                <p14:cNvContentPartPr/>
                <p14:nvPr/>
              </p14:nvContentPartPr>
              <p14:xfrm>
                <a:off x="10381516" y="3807982"/>
                <a:ext cx="102960" cy="180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450BAD6-8729-CDA7-61CF-10EA683A3FE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372876" y="3798982"/>
                  <a:ext cx="12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103CF25-5BA7-EF75-60CD-5D2949BF2F25}"/>
                    </a:ext>
                  </a:extLst>
                </p14:cNvPr>
                <p14:cNvContentPartPr/>
                <p14:nvPr/>
              </p14:nvContentPartPr>
              <p14:xfrm>
                <a:off x="10699396" y="3913822"/>
                <a:ext cx="225360" cy="590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103CF25-5BA7-EF75-60CD-5D2949BF2F2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690756" y="3904822"/>
                  <a:ext cx="24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9730E8-762F-A8BC-C390-E4C69D61874A}"/>
                    </a:ext>
                  </a:extLst>
                </p14:cNvPr>
                <p14:cNvContentPartPr/>
                <p14:nvPr/>
              </p14:nvContentPartPr>
              <p14:xfrm>
                <a:off x="10999276" y="3886822"/>
                <a:ext cx="126000" cy="680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9730E8-762F-A8BC-C390-E4C69D61874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90636" y="3877822"/>
                  <a:ext cx="143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7A0213C-BF3E-D06E-3253-E0D8E0DDED11}"/>
                    </a:ext>
                  </a:extLst>
                </p14:cNvPr>
                <p14:cNvContentPartPr/>
                <p14:nvPr/>
              </p14:nvContentPartPr>
              <p14:xfrm>
                <a:off x="11078836" y="3722302"/>
                <a:ext cx="173880" cy="291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7A0213C-BF3E-D06E-3253-E0D8E0DDED1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069836" y="3713302"/>
                  <a:ext cx="191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B6130F5-1C20-21B9-D04E-81CA7EFE477D}"/>
                    </a:ext>
                  </a:extLst>
                </p14:cNvPr>
                <p14:cNvContentPartPr/>
                <p14:nvPr/>
              </p14:nvContentPartPr>
              <p14:xfrm>
                <a:off x="11157676" y="3719422"/>
                <a:ext cx="299520" cy="300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B6130F5-1C20-21B9-D04E-81CA7EFE477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48676" y="3710422"/>
                  <a:ext cx="317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4FFEC5C-659A-9266-1D7C-F35D592EF3F4}"/>
                    </a:ext>
                  </a:extLst>
                </p14:cNvPr>
                <p14:cNvContentPartPr/>
                <p14:nvPr/>
              </p14:nvContentPartPr>
              <p14:xfrm>
                <a:off x="11466196" y="3855862"/>
                <a:ext cx="238320" cy="75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4FFEC5C-659A-9266-1D7C-F35D592EF3F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57556" y="3847222"/>
                  <a:ext cx="255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E987A0F-F871-9668-D189-D922137CCD6F}"/>
                    </a:ext>
                  </a:extLst>
                </p14:cNvPr>
                <p14:cNvContentPartPr/>
                <p14:nvPr/>
              </p14:nvContentPartPr>
              <p14:xfrm>
                <a:off x="11106556" y="3768022"/>
                <a:ext cx="59040" cy="133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E987A0F-F871-9668-D189-D922137CCD6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97916" y="3759382"/>
                  <a:ext cx="76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04FAE6BE-D17F-1C5B-D64A-D428211EA65F}"/>
              </a:ext>
            </a:extLst>
          </p:cNvPr>
          <p:cNvGrpSpPr/>
          <p:nvPr/>
        </p:nvGrpSpPr>
        <p:grpSpPr>
          <a:xfrm>
            <a:off x="10981276" y="2651662"/>
            <a:ext cx="387360" cy="578880"/>
            <a:chOff x="10981276" y="2651662"/>
            <a:chExt cx="38736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EA613A5-FA6E-842A-0C04-D5F130452370}"/>
                    </a:ext>
                  </a:extLst>
                </p14:cNvPr>
                <p14:cNvContentPartPr/>
                <p14:nvPr/>
              </p14:nvContentPartPr>
              <p14:xfrm>
                <a:off x="11001796" y="2651662"/>
                <a:ext cx="231480" cy="239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EA613A5-FA6E-842A-0C04-D5F13045237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993156" y="2642662"/>
                  <a:ext cx="249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ADB6B03-172B-0324-5EBF-32B7C618CE57}"/>
                    </a:ext>
                  </a:extLst>
                </p14:cNvPr>
                <p14:cNvContentPartPr/>
                <p14:nvPr/>
              </p14:nvContentPartPr>
              <p14:xfrm>
                <a:off x="10981276" y="2869462"/>
                <a:ext cx="387360" cy="838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ADB6B03-172B-0324-5EBF-32B7C618CE5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972276" y="2860462"/>
                  <a:ext cx="405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AA02698-4231-7AA5-420A-AE7A1C87BF35}"/>
                    </a:ext>
                  </a:extLst>
                </p14:cNvPr>
                <p14:cNvContentPartPr/>
                <p14:nvPr/>
              </p14:nvContentPartPr>
              <p14:xfrm>
                <a:off x="11021236" y="3007702"/>
                <a:ext cx="203040" cy="222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AA02698-4231-7AA5-420A-AE7A1C87BF3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12236" y="2998702"/>
                  <a:ext cx="2206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B70788DD-32CE-91DD-0866-AE5906445A0A}"/>
                  </a:ext>
                </a:extLst>
              </p14:cNvPr>
              <p14:cNvContentPartPr/>
              <p14:nvPr/>
            </p14:nvContentPartPr>
            <p14:xfrm>
              <a:off x="1835836" y="1521982"/>
              <a:ext cx="3554640" cy="6778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B70788DD-32CE-91DD-0866-AE5906445A0A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827196" y="1513342"/>
                <a:ext cx="357228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2F57226A-EC13-A547-3651-13DA40F4EECB}"/>
              </a:ext>
            </a:extLst>
          </p:cNvPr>
          <p:cNvGrpSpPr/>
          <p:nvPr/>
        </p:nvGrpSpPr>
        <p:grpSpPr>
          <a:xfrm>
            <a:off x="363796" y="4387222"/>
            <a:ext cx="312480" cy="301320"/>
            <a:chOff x="363796" y="4387222"/>
            <a:chExt cx="31248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19AA5BBC-27D6-73CC-E84A-4572C3ABFFCF}"/>
                    </a:ext>
                  </a:extLst>
                </p14:cNvPr>
                <p14:cNvContentPartPr/>
                <p14:nvPr/>
              </p14:nvContentPartPr>
              <p14:xfrm>
                <a:off x="531556" y="4387222"/>
                <a:ext cx="20880" cy="3013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19AA5BBC-27D6-73CC-E84A-4572C3ABFFC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22556" y="4378582"/>
                  <a:ext cx="38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5C84491-0F58-283E-BF6D-44505BEBBD3B}"/>
                    </a:ext>
                  </a:extLst>
                </p14:cNvPr>
                <p14:cNvContentPartPr/>
                <p14:nvPr/>
              </p14:nvContentPartPr>
              <p14:xfrm>
                <a:off x="363796" y="4399102"/>
                <a:ext cx="312480" cy="125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5C84491-0F58-283E-BF6D-44505BEBBD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54796" y="4390462"/>
                  <a:ext cx="3301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0BA47EB1-C748-A14D-0109-4E2D99E10279}"/>
                  </a:ext>
                </a:extLst>
              </p14:cNvPr>
              <p14:cNvContentPartPr/>
              <p14:nvPr/>
            </p14:nvContentPartPr>
            <p14:xfrm>
              <a:off x="875716" y="4293982"/>
              <a:ext cx="137520" cy="4194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0BA47EB1-C748-A14D-0109-4E2D99E1027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867076" y="4284982"/>
                <a:ext cx="15516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A73F069D-9EA2-89C7-88AA-52E2DF9569AF}"/>
              </a:ext>
            </a:extLst>
          </p:cNvPr>
          <p:cNvGrpSpPr/>
          <p:nvPr/>
        </p:nvGrpSpPr>
        <p:grpSpPr>
          <a:xfrm>
            <a:off x="1038076" y="4245382"/>
            <a:ext cx="3247920" cy="401400"/>
            <a:chOff x="1038076" y="4245382"/>
            <a:chExt cx="32479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D24C145-93A5-403A-3C6F-A92D71C49AB9}"/>
                    </a:ext>
                  </a:extLst>
                </p14:cNvPr>
                <p14:cNvContentPartPr/>
                <p14:nvPr/>
              </p14:nvContentPartPr>
              <p14:xfrm>
                <a:off x="1123756" y="4419262"/>
                <a:ext cx="6480" cy="1537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D24C145-93A5-403A-3C6F-A92D71C49AB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15116" y="4410622"/>
                  <a:ext cx="2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DFA8406-CBDB-A9D6-8322-A82B8C466935}"/>
                    </a:ext>
                  </a:extLst>
                </p14:cNvPr>
                <p14:cNvContentPartPr/>
                <p14:nvPr/>
              </p14:nvContentPartPr>
              <p14:xfrm>
                <a:off x="1038076" y="4378942"/>
                <a:ext cx="176400" cy="79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DFA8406-CBDB-A9D6-8322-A82B8C46693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29436" y="4370302"/>
                  <a:ext cx="194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1273B38-FDB9-95D8-5FC4-D023BDF64B09}"/>
                    </a:ext>
                  </a:extLst>
                </p14:cNvPr>
                <p14:cNvContentPartPr/>
                <p14:nvPr/>
              </p14:nvContentPartPr>
              <p14:xfrm>
                <a:off x="1223476" y="4464622"/>
                <a:ext cx="175320" cy="106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1273B38-FDB9-95D8-5FC4-D023BDF64B0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214476" y="4455622"/>
                  <a:ext cx="19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70F3B1A-9990-75F5-1487-06738633AAAF}"/>
                    </a:ext>
                  </a:extLst>
                </p14:cNvPr>
                <p14:cNvContentPartPr/>
                <p14:nvPr/>
              </p14:nvContentPartPr>
              <p14:xfrm>
                <a:off x="1258396" y="4405222"/>
                <a:ext cx="86400" cy="3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70F3B1A-9990-75F5-1487-06738633AAA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249756" y="4396582"/>
                  <a:ext cx="104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5D03CF8E-6A19-1802-E9F3-A6DE5A56D973}"/>
                    </a:ext>
                  </a:extLst>
                </p14:cNvPr>
                <p14:cNvContentPartPr/>
                <p14:nvPr/>
              </p14:nvContentPartPr>
              <p14:xfrm>
                <a:off x="1540276" y="4464982"/>
                <a:ext cx="206640" cy="120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5D03CF8E-6A19-1802-E9F3-A6DE5A56D97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531276" y="4455982"/>
                  <a:ext cx="224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B43EBA33-8AC7-DE4B-8C0E-BEC76FA97F5C}"/>
                    </a:ext>
                  </a:extLst>
                </p14:cNvPr>
                <p14:cNvContentPartPr/>
                <p14:nvPr/>
              </p14:nvContentPartPr>
              <p14:xfrm>
                <a:off x="1747636" y="4363102"/>
                <a:ext cx="22680" cy="31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B43EBA33-8AC7-DE4B-8C0E-BEC76FA97F5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738636" y="4354102"/>
                  <a:ext cx="40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BAF4D3E-9307-EC23-66AE-57EC6EAD7B3E}"/>
                    </a:ext>
                  </a:extLst>
                </p14:cNvPr>
                <p14:cNvContentPartPr/>
                <p14:nvPr/>
              </p14:nvContentPartPr>
              <p14:xfrm>
                <a:off x="1818556" y="4363462"/>
                <a:ext cx="149760" cy="175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BAF4D3E-9307-EC23-66AE-57EC6EAD7B3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809916" y="4354462"/>
                  <a:ext cx="167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8E90D41-4659-D6C8-C258-5E95A07FC516}"/>
                    </a:ext>
                  </a:extLst>
                </p14:cNvPr>
                <p14:cNvContentPartPr/>
                <p14:nvPr/>
              </p14:nvContentPartPr>
              <p14:xfrm>
                <a:off x="1993876" y="4336102"/>
                <a:ext cx="94680" cy="2084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8E90D41-4659-D6C8-C258-5E95A07FC51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984876" y="4327462"/>
                  <a:ext cx="112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1CC8248-FF37-EDB8-719D-CD8AFD853814}"/>
                    </a:ext>
                  </a:extLst>
                </p14:cNvPr>
                <p14:cNvContentPartPr/>
                <p14:nvPr/>
              </p14:nvContentPartPr>
              <p14:xfrm>
                <a:off x="2339836" y="4455262"/>
                <a:ext cx="1800" cy="36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1CC8248-FF37-EDB8-719D-CD8AFD85381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31196" y="4446622"/>
                  <a:ext cx="1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89AF7B9-7BDB-371B-5833-AA8D366629BD}"/>
                    </a:ext>
                  </a:extLst>
                </p14:cNvPr>
                <p14:cNvContentPartPr/>
                <p14:nvPr/>
              </p14:nvContentPartPr>
              <p14:xfrm>
                <a:off x="2272156" y="4342222"/>
                <a:ext cx="516240" cy="292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89AF7B9-7BDB-371B-5833-AA8D366629B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263156" y="4333582"/>
                  <a:ext cx="533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C608624-BB09-EF37-F784-C6BA06BD2630}"/>
                    </a:ext>
                  </a:extLst>
                </p14:cNvPr>
                <p14:cNvContentPartPr/>
                <p14:nvPr/>
              </p14:nvContentPartPr>
              <p14:xfrm>
                <a:off x="2981356" y="4343662"/>
                <a:ext cx="20520" cy="2721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C608624-BB09-EF37-F784-C6BA06BD263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972356" y="4334662"/>
                  <a:ext cx="38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FCB8662-4172-F165-8BB5-2443325D1420}"/>
                    </a:ext>
                  </a:extLst>
                </p14:cNvPr>
                <p14:cNvContentPartPr/>
                <p14:nvPr/>
              </p14:nvContentPartPr>
              <p14:xfrm>
                <a:off x="3228316" y="4316302"/>
                <a:ext cx="167760" cy="237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FCB8662-4172-F165-8BB5-2443325D142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19316" y="4307302"/>
                  <a:ext cx="185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EA46D08-B71A-49BE-4AF0-12D30EC2B9F0}"/>
                    </a:ext>
                  </a:extLst>
                </p14:cNvPr>
                <p14:cNvContentPartPr/>
                <p14:nvPr/>
              </p14:nvContentPartPr>
              <p14:xfrm>
                <a:off x="3464476" y="4369222"/>
                <a:ext cx="530640" cy="1335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EA46D08-B71A-49BE-4AF0-12D30EC2B9F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55476" y="4360582"/>
                  <a:ext cx="548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ACFF3C-F495-AB3A-92C4-9CBFB5D84DEB}"/>
                    </a:ext>
                  </a:extLst>
                </p14:cNvPr>
                <p14:cNvContentPartPr/>
                <p14:nvPr/>
              </p14:nvContentPartPr>
              <p14:xfrm>
                <a:off x="3967756" y="4285702"/>
                <a:ext cx="3960" cy="500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ACFF3C-F495-AB3A-92C4-9CBFB5D84D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59116" y="4276702"/>
                  <a:ext cx="21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0E3502D-741D-82CD-6844-4A31A12A7A9E}"/>
                    </a:ext>
                  </a:extLst>
                </p14:cNvPr>
                <p14:cNvContentPartPr/>
                <p14:nvPr/>
              </p14:nvContentPartPr>
              <p14:xfrm>
                <a:off x="4033276" y="4377862"/>
                <a:ext cx="118440" cy="65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0E3502D-741D-82CD-6844-4A31A12A7A9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024276" y="4369222"/>
                  <a:ext cx="136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30AF7E6-16B4-244A-7521-4D6B50F065B8}"/>
                    </a:ext>
                  </a:extLst>
                </p14:cNvPr>
                <p14:cNvContentPartPr/>
                <p14:nvPr/>
              </p14:nvContentPartPr>
              <p14:xfrm>
                <a:off x="4122556" y="4245382"/>
                <a:ext cx="163440" cy="4014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30AF7E6-16B4-244A-7521-4D6B50F065B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13916" y="4236742"/>
                  <a:ext cx="18108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7495148D-78CC-73BD-1C58-AFE129C7B34A}"/>
              </a:ext>
            </a:extLst>
          </p:cNvPr>
          <p:cNvGrpSpPr/>
          <p:nvPr/>
        </p:nvGrpSpPr>
        <p:grpSpPr>
          <a:xfrm>
            <a:off x="4401196" y="4201822"/>
            <a:ext cx="673200" cy="336600"/>
            <a:chOff x="4401196" y="4201822"/>
            <a:chExt cx="6732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D7A1DDD-86D4-7150-AF25-18FBDB26C8F1}"/>
                    </a:ext>
                  </a:extLst>
                </p14:cNvPr>
                <p14:cNvContentPartPr/>
                <p14:nvPr/>
              </p14:nvContentPartPr>
              <p14:xfrm>
                <a:off x="4401196" y="4363462"/>
                <a:ext cx="220320" cy="241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D7A1DDD-86D4-7150-AF25-18FBDB26C8F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392556" y="4354822"/>
                  <a:ext cx="23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F132994-5526-D007-DE72-84CBD8E31FF1}"/>
                    </a:ext>
                  </a:extLst>
                </p14:cNvPr>
                <p14:cNvContentPartPr/>
                <p14:nvPr/>
              </p14:nvContentPartPr>
              <p14:xfrm>
                <a:off x="4441156" y="4425022"/>
                <a:ext cx="151560" cy="194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F132994-5526-D007-DE72-84CBD8E31FF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432156" y="4416022"/>
                  <a:ext cx="169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1E10347-A1C9-F309-9279-FD60D6948A2F}"/>
                    </a:ext>
                  </a:extLst>
                </p14:cNvPr>
                <p14:cNvContentPartPr/>
                <p14:nvPr/>
              </p14:nvContentPartPr>
              <p14:xfrm>
                <a:off x="4768756" y="4201822"/>
                <a:ext cx="305640" cy="3366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1E10347-A1C9-F309-9279-FD60D6948A2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760116" y="4192822"/>
                  <a:ext cx="32328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D6E5E62F-521E-82BF-05C9-4371DE05F783}"/>
                  </a:ext>
                </a:extLst>
              </p14:cNvPr>
              <p14:cNvContentPartPr/>
              <p14:nvPr/>
            </p14:nvContentPartPr>
            <p14:xfrm>
              <a:off x="2456476" y="2722942"/>
              <a:ext cx="218160" cy="23868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D6E5E62F-521E-82BF-05C9-4371DE05F783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447836" y="2714302"/>
                <a:ext cx="2358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53F8A168-2D53-DD41-F8C7-C5A12345E28F}"/>
                  </a:ext>
                </a:extLst>
              </p14:cNvPr>
              <p14:cNvContentPartPr/>
              <p14:nvPr/>
            </p14:nvContentPartPr>
            <p14:xfrm>
              <a:off x="2989996" y="2839222"/>
              <a:ext cx="35280" cy="4068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53F8A168-2D53-DD41-F8C7-C5A12345E28F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981356" y="2830222"/>
                <a:ext cx="5292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4F73B6E6-BCE0-FBDC-8F77-D876CF2A39D5}"/>
              </a:ext>
            </a:extLst>
          </p:cNvPr>
          <p:cNvGrpSpPr/>
          <p:nvPr/>
        </p:nvGrpSpPr>
        <p:grpSpPr>
          <a:xfrm>
            <a:off x="3380596" y="2580022"/>
            <a:ext cx="308520" cy="441720"/>
            <a:chOff x="3380596" y="2580022"/>
            <a:chExt cx="3085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A543EAB-EE18-8857-5B4F-F4EE2BEDDEA2}"/>
                    </a:ext>
                  </a:extLst>
                </p14:cNvPr>
                <p14:cNvContentPartPr/>
                <p14:nvPr/>
              </p14:nvContentPartPr>
              <p14:xfrm>
                <a:off x="3429556" y="2580022"/>
                <a:ext cx="126720" cy="185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A543EAB-EE18-8857-5B4F-F4EE2BEDDEA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20916" y="2571382"/>
                  <a:ext cx="14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53DB157-DBE4-A4D6-3C0E-A90483C07B05}"/>
                    </a:ext>
                  </a:extLst>
                </p14:cNvPr>
                <p14:cNvContentPartPr/>
                <p14:nvPr/>
              </p14:nvContentPartPr>
              <p14:xfrm>
                <a:off x="3380596" y="2743822"/>
                <a:ext cx="308520" cy="504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53DB157-DBE4-A4D6-3C0E-A90483C07B0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371956" y="2735182"/>
                  <a:ext cx="32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FC2EC4C-3C2F-081F-E690-BF317DA90DDD}"/>
                    </a:ext>
                  </a:extLst>
                </p14:cNvPr>
                <p14:cNvContentPartPr/>
                <p14:nvPr/>
              </p14:nvContentPartPr>
              <p14:xfrm>
                <a:off x="3442156" y="2822302"/>
                <a:ext cx="189720" cy="1994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FC2EC4C-3C2F-081F-E690-BF317DA90DD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433156" y="2813662"/>
                  <a:ext cx="2073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AD22B667-8E53-82CE-5817-6AA98E20D6A2}"/>
              </a:ext>
            </a:extLst>
          </p:cNvPr>
          <p:cNvGrpSpPr/>
          <p:nvPr/>
        </p:nvGrpSpPr>
        <p:grpSpPr>
          <a:xfrm>
            <a:off x="2153716" y="3033262"/>
            <a:ext cx="2367000" cy="720000"/>
            <a:chOff x="2153716" y="3033262"/>
            <a:chExt cx="236700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8D0D650-AB4F-2E37-9F09-CE6BB540DCC3}"/>
                    </a:ext>
                  </a:extLst>
                </p14:cNvPr>
                <p14:cNvContentPartPr/>
                <p14:nvPr/>
              </p14:nvContentPartPr>
              <p14:xfrm>
                <a:off x="2153716" y="3033262"/>
                <a:ext cx="2367000" cy="177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8D0D650-AB4F-2E37-9F09-CE6BB540DCC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144716" y="3024262"/>
                  <a:ext cx="2384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922F64B-43A8-EACB-795A-421C868C495C}"/>
                    </a:ext>
                  </a:extLst>
                </p14:cNvPr>
                <p14:cNvContentPartPr/>
                <p14:nvPr/>
              </p14:nvContentPartPr>
              <p14:xfrm>
                <a:off x="2937436" y="3213262"/>
                <a:ext cx="198000" cy="216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922F64B-43A8-EACB-795A-421C868C495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28796" y="3204622"/>
                  <a:ext cx="2156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3D35F17-AE44-7EC0-29BB-0434D832582C}"/>
                    </a:ext>
                  </a:extLst>
                </p14:cNvPr>
                <p14:cNvContentPartPr/>
                <p14:nvPr/>
              </p14:nvContentPartPr>
              <p14:xfrm>
                <a:off x="2962636" y="3469942"/>
                <a:ext cx="244440" cy="244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3D35F17-AE44-7EC0-29BB-0434D832582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953996" y="3460942"/>
                  <a:ext cx="262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5E60491-5B7B-DEE2-CA76-E25F62D00538}"/>
                    </a:ext>
                  </a:extLst>
                </p14:cNvPr>
                <p14:cNvContentPartPr/>
                <p14:nvPr/>
              </p14:nvContentPartPr>
              <p14:xfrm>
                <a:off x="2977756" y="3552382"/>
                <a:ext cx="128880" cy="2008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5E60491-5B7B-DEE2-CA76-E25F62D0053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968756" y="3543382"/>
                  <a:ext cx="1465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A2CB6813-52DC-0896-6901-C2C78F059B69}"/>
              </a:ext>
            </a:extLst>
          </p:cNvPr>
          <p:cNvGrpSpPr/>
          <p:nvPr/>
        </p:nvGrpSpPr>
        <p:grpSpPr>
          <a:xfrm>
            <a:off x="4795396" y="3022462"/>
            <a:ext cx="284040" cy="94320"/>
            <a:chOff x="4795396" y="3022462"/>
            <a:chExt cx="28404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39931CB-B6E8-A4A7-FC05-766428A3C225}"/>
                    </a:ext>
                  </a:extLst>
                </p14:cNvPr>
                <p14:cNvContentPartPr/>
                <p14:nvPr/>
              </p14:nvContentPartPr>
              <p14:xfrm>
                <a:off x="4795396" y="3022462"/>
                <a:ext cx="240840" cy="14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39931CB-B6E8-A4A7-FC05-766428A3C22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86756" y="3013822"/>
                  <a:ext cx="258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475571C-F7C3-0235-8BE3-C2D32478B029}"/>
                    </a:ext>
                  </a:extLst>
                </p14:cNvPr>
                <p14:cNvContentPartPr/>
                <p14:nvPr/>
              </p14:nvContentPartPr>
              <p14:xfrm>
                <a:off x="4823836" y="3092662"/>
                <a:ext cx="255600" cy="24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475571C-F7C3-0235-8BE3-C2D32478B02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15196" y="3084022"/>
                  <a:ext cx="273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70F9D90A-C043-AB68-C89A-705ED8493809}"/>
              </a:ext>
            </a:extLst>
          </p:cNvPr>
          <p:cNvGrpSpPr/>
          <p:nvPr/>
        </p:nvGrpSpPr>
        <p:grpSpPr>
          <a:xfrm>
            <a:off x="5325316" y="2763622"/>
            <a:ext cx="507600" cy="286200"/>
            <a:chOff x="5325316" y="2763622"/>
            <a:chExt cx="5076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8D3C26A-A04F-2086-1A68-ED17FF13E8C2}"/>
                    </a:ext>
                  </a:extLst>
                </p14:cNvPr>
                <p14:cNvContentPartPr/>
                <p14:nvPr/>
              </p14:nvContentPartPr>
              <p14:xfrm>
                <a:off x="5369236" y="2763622"/>
                <a:ext cx="360360" cy="1713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8D3C26A-A04F-2086-1A68-ED17FF13E8C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60596" y="2754622"/>
                  <a:ext cx="37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53035880-1534-F508-04F3-9E62AA8C135F}"/>
                    </a:ext>
                  </a:extLst>
                </p14:cNvPr>
                <p14:cNvContentPartPr/>
                <p14:nvPr/>
              </p14:nvContentPartPr>
              <p14:xfrm>
                <a:off x="5325316" y="3015262"/>
                <a:ext cx="507600" cy="345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53035880-1534-F508-04F3-9E62AA8C135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316676" y="3006622"/>
                  <a:ext cx="52524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710160B-11C5-69F9-36F4-599BD58EF53F}"/>
                  </a:ext>
                </a:extLst>
              </p14:cNvPr>
              <p14:cNvContentPartPr/>
              <p14:nvPr/>
            </p14:nvContentPartPr>
            <p14:xfrm>
              <a:off x="5476516" y="3159982"/>
              <a:ext cx="228960" cy="29628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710160B-11C5-69F9-36F4-599BD58EF53F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467876" y="3151342"/>
                <a:ext cx="246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1E3F46D0-3443-BF2A-9A05-00728BC9C7CC}"/>
              </a:ext>
            </a:extLst>
          </p:cNvPr>
          <p:cNvGrpSpPr/>
          <p:nvPr/>
        </p:nvGrpSpPr>
        <p:grpSpPr>
          <a:xfrm>
            <a:off x="2581036" y="4796542"/>
            <a:ext cx="3499200" cy="429120"/>
            <a:chOff x="2581036" y="4796542"/>
            <a:chExt cx="34992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36C586B-F7AD-9470-6B60-F01BFAF02998}"/>
                    </a:ext>
                  </a:extLst>
                </p14:cNvPr>
                <p14:cNvContentPartPr/>
                <p14:nvPr/>
              </p14:nvContentPartPr>
              <p14:xfrm>
                <a:off x="2581036" y="4952422"/>
                <a:ext cx="275040" cy="1414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36C586B-F7AD-9470-6B60-F01BFAF0299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572396" y="4943782"/>
                  <a:ext cx="292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C5B6AF7-7E52-9F91-F2F8-D43C61EAEAEE}"/>
                    </a:ext>
                  </a:extLst>
                </p14:cNvPr>
                <p14:cNvContentPartPr/>
                <p14:nvPr/>
              </p14:nvContentPartPr>
              <p14:xfrm>
                <a:off x="2912956" y="4999582"/>
                <a:ext cx="87840" cy="106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C5B6AF7-7E52-9F91-F2F8-D43C61EAEA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04316" y="4990942"/>
                  <a:ext cx="105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67AFF1E-C7C6-45F0-7893-947D4916E97E}"/>
                    </a:ext>
                  </a:extLst>
                </p14:cNvPr>
                <p14:cNvContentPartPr/>
                <p14:nvPr/>
              </p14:nvContentPartPr>
              <p14:xfrm>
                <a:off x="3250636" y="4904542"/>
                <a:ext cx="131040" cy="203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67AFF1E-C7C6-45F0-7893-947D4916E97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241636" y="4895542"/>
                  <a:ext cx="148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5AEE967-FFE5-4474-9FE0-2430189B04ED}"/>
                    </a:ext>
                  </a:extLst>
                </p14:cNvPr>
                <p14:cNvContentPartPr/>
                <p14:nvPr/>
              </p14:nvContentPartPr>
              <p14:xfrm>
                <a:off x="3421996" y="5012902"/>
                <a:ext cx="166320" cy="1026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5AEE967-FFE5-4474-9FE0-2430189B04E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412996" y="5003902"/>
                  <a:ext cx="183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7011069-F6CB-2BA5-B93E-FC351F326F0F}"/>
                    </a:ext>
                  </a:extLst>
                </p14:cNvPr>
                <p14:cNvContentPartPr/>
                <p14:nvPr/>
              </p14:nvContentPartPr>
              <p14:xfrm>
                <a:off x="3638356" y="4849462"/>
                <a:ext cx="155160" cy="2502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7011069-F6CB-2BA5-B93E-FC351F326F0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629356" y="4840822"/>
                  <a:ext cx="172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22D16CC-E07C-8502-F379-C45BB57AB23D}"/>
                    </a:ext>
                  </a:extLst>
                </p14:cNvPr>
                <p14:cNvContentPartPr/>
                <p14:nvPr/>
              </p14:nvContentPartPr>
              <p14:xfrm>
                <a:off x="3601636" y="4906702"/>
                <a:ext cx="119520" cy="3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22D16CC-E07C-8502-F379-C45BB57AB23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92636" y="4898062"/>
                  <a:ext cx="137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C4817AB-BB1D-C14F-2AB1-A8F01CEA562D}"/>
                    </a:ext>
                  </a:extLst>
                </p14:cNvPr>
                <p14:cNvContentPartPr/>
                <p14:nvPr/>
              </p14:nvContentPartPr>
              <p14:xfrm>
                <a:off x="3843196" y="4943062"/>
                <a:ext cx="129240" cy="126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C4817AB-BB1D-C14F-2AB1-A8F01CEA562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834196" y="4934422"/>
                  <a:ext cx="146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86CCE2B-D32E-CB69-A6D2-84173588CF4B}"/>
                    </a:ext>
                  </a:extLst>
                </p14:cNvPr>
                <p14:cNvContentPartPr/>
                <p14:nvPr/>
              </p14:nvContentPartPr>
              <p14:xfrm>
                <a:off x="4036516" y="4921462"/>
                <a:ext cx="96120" cy="1584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86CCE2B-D32E-CB69-A6D2-84173588CF4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27876" y="4912462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848D90D-D7D8-02C9-1B27-1C0C2EDE7B2D}"/>
                    </a:ext>
                  </a:extLst>
                </p14:cNvPr>
                <p14:cNvContentPartPr/>
                <p14:nvPr/>
              </p14:nvContentPartPr>
              <p14:xfrm>
                <a:off x="4399396" y="4899862"/>
                <a:ext cx="223920" cy="1609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848D90D-D7D8-02C9-1B27-1C0C2EDE7B2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90396" y="4891222"/>
                  <a:ext cx="241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C728B7D-BECB-2EEE-3C45-EDE3C9DDE301}"/>
                    </a:ext>
                  </a:extLst>
                </p14:cNvPr>
                <p14:cNvContentPartPr/>
                <p14:nvPr/>
              </p14:nvContentPartPr>
              <p14:xfrm>
                <a:off x="4657876" y="4925782"/>
                <a:ext cx="230040" cy="97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C728B7D-BECB-2EEE-3C45-EDE3C9DDE3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48876" y="4917142"/>
                  <a:ext cx="247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6BABFBC2-9CE5-AC47-9CAE-967B9183C82A}"/>
                    </a:ext>
                  </a:extLst>
                </p14:cNvPr>
                <p14:cNvContentPartPr/>
                <p14:nvPr/>
              </p14:nvContentPartPr>
              <p14:xfrm>
                <a:off x="5216596" y="4854862"/>
                <a:ext cx="25560" cy="164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6BABFBC2-9CE5-AC47-9CAE-967B9183C82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207956" y="4845862"/>
                  <a:ext cx="43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107771A-FCE9-BD70-9635-5EAF9C1D8589}"/>
                    </a:ext>
                  </a:extLst>
                </p14:cNvPr>
                <p14:cNvContentPartPr/>
                <p14:nvPr/>
              </p14:nvContentPartPr>
              <p14:xfrm>
                <a:off x="5141716" y="4796542"/>
                <a:ext cx="199080" cy="227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107771A-FCE9-BD70-9635-5EAF9C1D85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133076" y="4787542"/>
                  <a:ext cx="216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4CD46AA-89D9-4304-D2E4-348F7D64A848}"/>
                    </a:ext>
                  </a:extLst>
                </p14:cNvPr>
                <p14:cNvContentPartPr/>
                <p14:nvPr/>
              </p14:nvContentPartPr>
              <p14:xfrm>
                <a:off x="5413516" y="4881142"/>
                <a:ext cx="164160" cy="1144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4CD46AA-89D9-4304-D2E4-348F7D64A84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404516" y="4872142"/>
                  <a:ext cx="181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A834DE2-3D18-9B6D-B9A5-409E0833BD05}"/>
                    </a:ext>
                  </a:extLst>
                </p14:cNvPr>
                <p14:cNvContentPartPr/>
                <p14:nvPr/>
              </p14:nvContentPartPr>
              <p14:xfrm>
                <a:off x="5633116" y="4859182"/>
                <a:ext cx="125280" cy="366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A834DE2-3D18-9B6D-B9A5-409E0833BD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624476" y="4850182"/>
                  <a:ext cx="142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329D629-FE0F-3B27-4E77-E55CF3F2ED10}"/>
                    </a:ext>
                  </a:extLst>
                </p14:cNvPr>
                <p14:cNvContentPartPr/>
                <p14:nvPr/>
              </p14:nvContentPartPr>
              <p14:xfrm>
                <a:off x="5821036" y="4852702"/>
                <a:ext cx="117000" cy="1569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329D629-FE0F-3B27-4E77-E55CF3F2ED1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812396" y="4844062"/>
                  <a:ext cx="134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2C62C5C-238B-273F-51EF-46CB2D8D3F41}"/>
                    </a:ext>
                  </a:extLst>
                </p14:cNvPr>
                <p14:cNvContentPartPr/>
                <p14:nvPr/>
              </p14:nvContentPartPr>
              <p14:xfrm>
                <a:off x="5965756" y="4844062"/>
                <a:ext cx="114480" cy="1652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2C62C5C-238B-273F-51EF-46CB2D8D3F4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57116" y="4835062"/>
                  <a:ext cx="1321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56B17293-EF22-4263-2712-45972391A1D2}"/>
              </a:ext>
            </a:extLst>
          </p:cNvPr>
          <p:cNvGrpSpPr/>
          <p:nvPr/>
        </p:nvGrpSpPr>
        <p:grpSpPr>
          <a:xfrm>
            <a:off x="6380476" y="4620862"/>
            <a:ext cx="863280" cy="358920"/>
            <a:chOff x="6380476" y="4620862"/>
            <a:chExt cx="86328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A95F1A3-9409-1EB3-547E-ABC57663FA30}"/>
                    </a:ext>
                  </a:extLst>
                </p14:cNvPr>
                <p14:cNvContentPartPr/>
                <p14:nvPr/>
              </p14:nvContentPartPr>
              <p14:xfrm>
                <a:off x="6380476" y="4829302"/>
                <a:ext cx="250560" cy="1504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A95F1A3-9409-1EB3-547E-ABC57663FA3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371836" y="4820662"/>
                  <a:ext cx="26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66BF614-FA92-CB0A-655E-AA1F261E1402}"/>
                    </a:ext>
                  </a:extLst>
                </p14:cNvPr>
                <p14:cNvContentPartPr/>
                <p14:nvPr/>
              </p14:nvContentPartPr>
              <p14:xfrm>
                <a:off x="6684676" y="4659022"/>
                <a:ext cx="559080" cy="2678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66BF614-FA92-CB0A-655E-AA1F261E140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676036" y="4650022"/>
                  <a:ext cx="576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D20A85FF-68EA-5BC4-983A-251993D1AB68}"/>
                    </a:ext>
                  </a:extLst>
                </p14:cNvPr>
                <p14:cNvContentPartPr/>
                <p14:nvPr/>
              </p14:nvContentPartPr>
              <p14:xfrm>
                <a:off x="6906436" y="4620862"/>
                <a:ext cx="128880" cy="5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D20A85FF-68EA-5BC4-983A-251993D1AB6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897796" y="4612222"/>
                  <a:ext cx="146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4B39C2C1-A821-DD8A-C2BF-273E26C56273}"/>
              </a:ext>
            </a:extLst>
          </p:cNvPr>
          <p:cNvGrpSpPr/>
          <p:nvPr/>
        </p:nvGrpSpPr>
        <p:grpSpPr>
          <a:xfrm>
            <a:off x="428596" y="4932622"/>
            <a:ext cx="1901880" cy="752400"/>
            <a:chOff x="428596" y="4932622"/>
            <a:chExt cx="190188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DC92885-8BCD-70B7-E166-3D072173A71C}"/>
                    </a:ext>
                  </a:extLst>
                </p14:cNvPr>
                <p14:cNvContentPartPr/>
                <p14:nvPr/>
              </p14:nvContentPartPr>
              <p14:xfrm>
                <a:off x="428596" y="5177062"/>
                <a:ext cx="231840" cy="27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DC92885-8BCD-70B7-E166-3D072173A71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19596" y="5168422"/>
                  <a:ext cx="249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43F82E5-C879-EE0A-2688-07AD7201D48C}"/>
                    </a:ext>
                  </a:extLst>
                </p14:cNvPr>
                <p14:cNvContentPartPr/>
                <p14:nvPr/>
              </p14:nvContentPartPr>
              <p14:xfrm>
                <a:off x="464956" y="5251582"/>
                <a:ext cx="196560" cy="172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43F82E5-C879-EE0A-2688-07AD7201D48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956" y="5242582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96BAC17-D419-0846-5EF6-741F1496771F}"/>
                    </a:ext>
                  </a:extLst>
                </p14:cNvPr>
                <p14:cNvContentPartPr/>
                <p14:nvPr/>
              </p14:nvContentPartPr>
              <p14:xfrm>
                <a:off x="720196" y="5116222"/>
                <a:ext cx="129600" cy="209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96BAC17-D419-0846-5EF6-741F1496771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11556" y="5107222"/>
                  <a:ext cx="14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F5F5124-D1E4-0203-8E5A-9807CA830308}"/>
                    </a:ext>
                  </a:extLst>
                </p14:cNvPr>
                <p14:cNvContentPartPr/>
                <p14:nvPr/>
              </p14:nvContentPartPr>
              <p14:xfrm>
                <a:off x="1175956" y="5114782"/>
                <a:ext cx="389880" cy="1620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F5F5124-D1E4-0203-8E5A-9807CA83030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67316" y="5106142"/>
                  <a:ext cx="40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D97610E-51E2-0EE4-90DF-C0106F128D83}"/>
                    </a:ext>
                  </a:extLst>
                </p14:cNvPr>
                <p14:cNvContentPartPr/>
                <p14:nvPr/>
              </p14:nvContentPartPr>
              <p14:xfrm>
                <a:off x="1536676" y="4932622"/>
                <a:ext cx="100080" cy="414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D97610E-51E2-0EE4-90DF-C0106F128D8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528036" y="4923982"/>
                  <a:ext cx="1177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9BB615BC-C151-46C5-9AAF-0CF52D8153EC}"/>
                    </a:ext>
                  </a:extLst>
                </p14:cNvPr>
                <p14:cNvContentPartPr/>
                <p14:nvPr/>
              </p14:nvContentPartPr>
              <p14:xfrm>
                <a:off x="1678876" y="5085982"/>
                <a:ext cx="419040" cy="2592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9BB615BC-C151-46C5-9AAF-0CF52D8153E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669876" y="5076982"/>
                  <a:ext cx="436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95D47C7-4D32-D6C0-2E21-A7346F3A0088}"/>
                    </a:ext>
                  </a:extLst>
                </p14:cNvPr>
                <p14:cNvContentPartPr/>
                <p14:nvPr/>
              </p14:nvContentPartPr>
              <p14:xfrm>
                <a:off x="2138956" y="4967902"/>
                <a:ext cx="144720" cy="1580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95D47C7-4D32-D6C0-2E21-A7346F3A008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129956" y="4959262"/>
                  <a:ext cx="162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15B904C-C6B1-4B90-F268-745EF69AB5E3}"/>
                    </a:ext>
                  </a:extLst>
                </p14:cNvPr>
                <p14:cNvContentPartPr/>
                <p14:nvPr/>
              </p14:nvContentPartPr>
              <p14:xfrm>
                <a:off x="592396" y="5488822"/>
                <a:ext cx="164160" cy="1962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15B904C-C6B1-4B90-F268-745EF69AB5E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3756" y="5479822"/>
                  <a:ext cx="181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F8D8457-6D13-8FFE-2FFE-5AB3634DCEAC}"/>
                    </a:ext>
                  </a:extLst>
                </p14:cNvPr>
                <p14:cNvContentPartPr/>
                <p14:nvPr/>
              </p14:nvContentPartPr>
              <p14:xfrm>
                <a:off x="804076" y="5571982"/>
                <a:ext cx="87840" cy="1083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F8D8457-6D13-8FFE-2FFE-5AB3634DCEA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95076" y="5562982"/>
                  <a:ext cx="105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4DB0DC1-9D4C-83E5-3127-199565FA776F}"/>
                    </a:ext>
                  </a:extLst>
                </p14:cNvPr>
                <p14:cNvContentPartPr/>
                <p14:nvPr/>
              </p14:nvContentPartPr>
              <p14:xfrm>
                <a:off x="936556" y="5560102"/>
                <a:ext cx="86040" cy="115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4DB0DC1-9D4C-83E5-3127-199565FA776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27556" y="5551102"/>
                  <a:ext cx="10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BA370E-7945-2DF9-AFC4-97C083EC3EA9}"/>
                    </a:ext>
                  </a:extLst>
                </p14:cNvPr>
                <p14:cNvContentPartPr/>
                <p14:nvPr/>
              </p14:nvContentPartPr>
              <p14:xfrm>
                <a:off x="1360276" y="5468662"/>
                <a:ext cx="15840" cy="1587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BA370E-7945-2DF9-AFC4-97C083EC3EA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351276" y="5460022"/>
                  <a:ext cx="3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CB31A06-DD97-9CDB-1747-A1E581BC7442}"/>
                    </a:ext>
                  </a:extLst>
                </p14:cNvPr>
                <p14:cNvContentPartPr/>
                <p14:nvPr/>
              </p14:nvContentPartPr>
              <p14:xfrm>
                <a:off x="1344076" y="5467582"/>
                <a:ext cx="135000" cy="1026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CB31A06-DD97-9CDB-1747-A1E581BC74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35436" y="5458942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BF83FE5-D96B-A8D1-0BFE-9294BA15071A}"/>
                    </a:ext>
                  </a:extLst>
                </p14:cNvPr>
                <p14:cNvContentPartPr/>
                <p14:nvPr/>
              </p14:nvContentPartPr>
              <p14:xfrm>
                <a:off x="1379716" y="5517622"/>
                <a:ext cx="282240" cy="1155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BF83FE5-D96B-A8D1-0BFE-9294BA15071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371076" y="5508622"/>
                  <a:ext cx="29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3C4550C-75AD-9319-3811-B5834A4E98B8}"/>
                    </a:ext>
                  </a:extLst>
                </p14:cNvPr>
                <p14:cNvContentPartPr/>
                <p14:nvPr/>
              </p14:nvContentPartPr>
              <p14:xfrm>
                <a:off x="1790836" y="5430862"/>
                <a:ext cx="86040" cy="1699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3C4550C-75AD-9319-3811-B5834A4E98B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782196" y="5421862"/>
                  <a:ext cx="10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7E09289-FC28-F9B2-DA31-41B8A40086DD}"/>
                    </a:ext>
                  </a:extLst>
                </p14:cNvPr>
                <p14:cNvContentPartPr/>
                <p14:nvPr/>
              </p14:nvContentPartPr>
              <p14:xfrm>
                <a:off x="1969396" y="5497822"/>
                <a:ext cx="206640" cy="982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7E09289-FC28-F9B2-DA31-41B8A40086D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960756" y="5489182"/>
                  <a:ext cx="224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8707FF6-97A1-1779-034A-0274DEB491F0}"/>
                    </a:ext>
                  </a:extLst>
                </p14:cNvPr>
                <p14:cNvContentPartPr/>
                <p14:nvPr/>
              </p14:nvContentPartPr>
              <p14:xfrm>
                <a:off x="2157676" y="5385142"/>
                <a:ext cx="10080" cy="147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8707FF6-97A1-1779-034A-0274DEB491F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149036" y="5376502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DDFE0CD-AB21-8834-8536-E3993523F240}"/>
                    </a:ext>
                  </a:extLst>
                </p14:cNvPr>
                <p14:cNvContentPartPr/>
                <p14:nvPr/>
              </p14:nvContentPartPr>
              <p14:xfrm>
                <a:off x="2235436" y="5498182"/>
                <a:ext cx="95040" cy="104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DDFE0CD-AB21-8834-8536-E3993523F24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226436" y="5489542"/>
                  <a:ext cx="1126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uppieren 437">
            <a:extLst>
              <a:ext uri="{FF2B5EF4-FFF2-40B4-BE49-F238E27FC236}">
                <a16:creationId xmlns:a16="http://schemas.microsoft.com/office/drawing/2014/main" id="{DB7D4EA7-4DF9-BE29-9B43-5915EB54D2FE}"/>
              </a:ext>
            </a:extLst>
          </p:cNvPr>
          <p:cNvGrpSpPr/>
          <p:nvPr/>
        </p:nvGrpSpPr>
        <p:grpSpPr>
          <a:xfrm>
            <a:off x="2596516" y="5512582"/>
            <a:ext cx="14760" cy="84960"/>
            <a:chOff x="2596516" y="5512582"/>
            <a:chExt cx="1476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242332E-CAB8-5CB6-4E2C-DBD093D86CD6}"/>
                    </a:ext>
                  </a:extLst>
                </p14:cNvPr>
                <p14:cNvContentPartPr/>
                <p14:nvPr/>
              </p14:nvContentPartPr>
              <p14:xfrm>
                <a:off x="2596516" y="5512582"/>
                <a:ext cx="14760" cy="72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242332E-CAB8-5CB6-4E2C-DBD093D86CD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587516" y="5503942"/>
                  <a:ext cx="32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A82DBD-6D86-40A7-8734-DD72D4D41C05}"/>
                    </a:ext>
                  </a:extLst>
                </p14:cNvPr>
                <p14:cNvContentPartPr/>
                <p14:nvPr/>
              </p14:nvContentPartPr>
              <p14:xfrm>
                <a:off x="2602636" y="5579542"/>
                <a:ext cx="6480" cy="180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A82DBD-6D86-40A7-8734-DD72D4D41C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593636" y="5570902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2A8118A6-BFC3-CDF5-D9F0-9BBCFD140533}"/>
              </a:ext>
            </a:extLst>
          </p:cNvPr>
          <p:cNvGrpSpPr/>
          <p:nvPr/>
        </p:nvGrpSpPr>
        <p:grpSpPr>
          <a:xfrm>
            <a:off x="3001876" y="5273542"/>
            <a:ext cx="526320" cy="303840"/>
            <a:chOff x="3001876" y="5273542"/>
            <a:chExt cx="52632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4AE0772A-CEB2-D1B0-3406-C2C271E9C365}"/>
                    </a:ext>
                  </a:extLst>
                </p14:cNvPr>
                <p14:cNvContentPartPr/>
                <p14:nvPr/>
              </p14:nvContentPartPr>
              <p14:xfrm>
                <a:off x="3111316" y="5382982"/>
                <a:ext cx="21600" cy="1828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4AE0772A-CEB2-D1B0-3406-C2C271E9C36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102676" y="5374342"/>
                  <a:ext cx="392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C6ABD25-D16F-0353-182F-548CE687A45C}"/>
                    </a:ext>
                  </a:extLst>
                </p14:cNvPr>
                <p14:cNvContentPartPr/>
                <p14:nvPr/>
              </p14:nvContentPartPr>
              <p14:xfrm>
                <a:off x="3001876" y="5336182"/>
                <a:ext cx="202320" cy="241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C6ABD25-D16F-0353-182F-548CE687A45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993236" y="5327542"/>
                  <a:ext cx="219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DED9DE2-EB48-AEC9-78A6-89E39FD4A4D7}"/>
                    </a:ext>
                  </a:extLst>
                </p14:cNvPr>
                <p14:cNvContentPartPr/>
                <p14:nvPr/>
              </p14:nvContentPartPr>
              <p14:xfrm>
                <a:off x="3304996" y="5463982"/>
                <a:ext cx="41040" cy="101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DED9DE2-EB48-AEC9-78A6-89E39FD4A4D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95996" y="5455342"/>
                  <a:ext cx="58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2218E76-1E35-B60C-C274-9E67733CB85B}"/>
                    </a:ext>
                  </a:extLst>
                </p14:cNvPr>
                <p14:cNvContentPartPr/>
                <p14:nvPr/>
              </p14:nvContentPartPr>
              <p14:xfrm>
                <a:off x="3401836" y="5273542"/>
                <a:ext cx="126360" cy="287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2218E76-1E35-B60C-C274-9E67733CB85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393196" y="5264902"/>
                  <a:ext cx="1440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6EBE2E7D-E4FC-E838-D069-97A4A14DC241}"/>
              </a:ext>
            </a:extLst>
          </p:cNvPr>
          <p:cNvGrpSpPr/>
          <p:nvPr/>
        </p:nvGrpSpPr>
        <p:grpSpPr>
          <a:xfrm>
            <a:off x="3810436" y="5221702"/>
            <a:ext cx="2170440" cy="298800"/>
            <a:chOff x="3810436" y="5221702"/>
            <a:chExt cx="21704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FD319125-C82D-ED1B-A51F-3399369E64F7}"/>
                    </a:ext>
                  </a:extLst>
                </p14:cNvPr>
                <p14:cNvContentPartPr/>
                <p14:nvPr/>
              </p14:nvContentPartPr>
              <p14:xfrm>
                <a:off x="3810436" y="5335462"/>
                <a:ext cx="280800" cy="1749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FD319125-C82D-ED1B-A51F-3399369E64F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801796" y="5326462"/>
                  <a:ext cx="298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69C0DB4-BA2F-1657-7D8B-E9B0705B2983}"/>
                    </a:ext>
                  </a:extLst>
                </p14:cNvPr>
                <p14:cNvContentPartPr/>
                <p14:nvPr/>
              </p14:nvContentPartPr>
              <p14:xfrm>
                <a:off x="4119316" y="5404582"/>
                <a:ext cx="122760" cy="107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69C0DB4-BA2F-1657-7D8B-E9B0705B298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110676" y="5395942"/>
                  <a:ext cx="140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66793CE-DCA8-B456-7B74-0BE53D857B4E}"/>
                    </a:ext>
                  </a:extLst>
                </p14:cNvPr>
                <p14:cNvContentPartPr/>
                <p14:nvPr/>
              </p14:nvContentPartPr>
              <p14:xfrm>
                <a:off x="4274836" y="5299462"/>
                <a:ext cx="229320" cy="189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66793CE-DCA8-B456-7B74-0BE53D857B4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266196" y="5290822"/>
                  <a:ext cx="24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5BFC543E-06EA-CAC9-30A6-A54E61AD9B4E}"/>
                    </a:ext>
                  </a:extLst>
                </p14:cNvPr>
                <p14:cNvContentPartPr/>
                <p14:nvPr/>
              </p14:nvContentPartPr>
              <p14:xfrm>
                <a:off x="4559236" y="5368582"/>
                <a:ext cx="90720" cy="1245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5BFC543E-06EA-CAC9-30A6-A54E61AD9B4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550596" y="5359942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0DEAAFCA-36C3-9397-CF36-CB6ADDD6EC48}"/>
                    </a:ext>
                  </a:extLst>
                </p14:cNvPr>
                <p14:cNvContentPartPr/>
                <p14:nvPr/>
              </p14:nvContentPartPr>
              <p14:xfrm>
                <a:off x="4718356" y="5393062"/>
                <a:ext cx="108360" cy="115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0DEAAFCA-36C3-9397-CF36-CB6ADDD6EC4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709716" y="5384422"/>
                  <a:ext cx="126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03EF24D-5565-CAC5-87FF-C67DE2CAE5C3}"/>
                    </a:ext>
                  </a:extLst>
                </p14:cNvPr>
                <p14:cNvContentPartPr/>
                <p14:nvPr/>
              </p14:nvContentPartPr>
              <p14:xfrm>
                <a:off x="4850476" y="5281102"/>
                <a:ext cx="124200" cy="2037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03EF24D-5565-CAC5-87FF-C67DE2CAE5C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841476" y="5272102"/>
                  <a:ext cx="14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772607D-B9DA-8198-D6BB-4B5241676A7C}"/>
                    </a:ext>
                  </a:extLst>
                </p14:cNvPr>
                <p14:cNvContentPartPr/>
                <p14:nvPr/>
              </p14:nvContentPartPr>
              <p14:xfrm>
                <a:off x="5023276" y="5369302"/>
                <a:ext cx="325800" cy="1375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772607D-B9DA-8198-D6BB-4B5241676A7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014276" y="5360302"/>
                  <a:ext cx="343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F55DE8C-92A5-EF86-B3AD-484BA18D516F}"/>
                    </a:ext>
                  </a:extLst>
                </p14:cNvPr>
                <p14:cNvContentPartPr/>
                <p14:nvPr/>
              </p14:nvContentPartPr>
              <p14:xfrm>
                <a:off x="5315596" y="5274262"/>
                <a:ext cx="18000" cy="205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F55DE8C-92A5-EF86-B3AD-484BA18D516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306956" y="5265262"/>
                  <a:ext cx="35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92499EA-33E1-2AA9-B79B-C7965B4AE323}"/>
                    </a:ext>
                  </a:extLst>
                </p14:cNvPr>
                <p14:cNvContentPartPr/>
                <p14:nvPr/>
              </p14:nvContentPartPr>
              <p14:xfrm>
                <a:off x="5309836" y="5426182"/>
                <a:ext cx="139320" cy="94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92499EA-33E1-2AA9-B79B-C7965B4AE32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01196" y="5417542"/>
                  <a:ext cx="156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CD5320F-2E2F-3A25-395A-7AC73B01B644}"/>
                    </a:ext>
                  </a:extLst>
                </p14:cNvPr>
                <p14:cNvContentPartPr/>
                <p14:nvPr/>
              </p14:nvContentPartPr>
              <p14:xfrm>
                <a:off x="5560036" y="5307742"/>
                <a:ext cx="168120" cy="18936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CD5320F-2E2F-3A25-395A-7AC73B01B64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551036" y="5299102"/>
                  <a:ext cx="185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32B4AFE-A428-98FB-B69C-3651366D8094}"/>
                    </a:ext>
                  </a:extLst>
                </p14:cNvPr>
                <p14:cNvContentPartPr/>
                <p14:nvPr/>
              </p14:nvContentPartPr>
              <p14:xfrm>
                <a:off x="5710876" y="5321062"/>
                <a:ext cx="70560" cy="226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32B4AFE-A428-98FB-B69C-3651366D809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702236" y="5312422"/>
                  <a:ext cx="8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7B091497-BFF3-4203-0465-C7DEA013606A}"/>
                    </a:ext>
                  </a:extLst>
                </p14:cNvPr>
                <p14:cNvContentPartPr/>
                <p14:nvPr/>
              </p14:nvContentPartPr>
              <p14:xfrm>
                <a:off x="5805916" y="5221702"/>
                <a:ext cx="174960" cy="2419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7B091497-BFF3-4203-0465-C7DEA013606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796916" y="5213062"/>
                  <a:ext cx="19260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FC78BFFF-19C2-8AEF-B820-A6D8E79772BC}"/>
                  </a:ext>
                </a:extLst>
              </p14:cNvPr>
              <p14:cNvContentPartPr/>
              <p14:nvPr/>
            </p14:nvContentPartPr>
            <p14:xfrm>
              <a:off x="6179956" y="5346982"/>
              <a:ext cx="279000" cy="11412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FC78BFFF-19C2-8AEF-B820-A6D8E79772BC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6171316" y="5337982"/>
                <a:ext cx="29664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uppieren 447">
            <a:extLst>
              <a:ext uri="{FF2B5EF4-FFF2-40B4-BE49-F238E27FC236}">
                <a16:creationId xmlns:a16="http://schemas.microsoft.com/office/drawing/2014/main" id="{7E6D78AB-7EBB-0C8D-C06B-CF7544A57169}"/>
              </a:ext>
            </a:extLst>
          </p:cNvPr>
          <p:cNvGrpSpPr/>
          <p:nvPr/>
        </p:nvGrpSpPr>
        <p:grpSpPr>
          <a:xfrm>
            <a:off x="6695476" y="5239702"/>
            <a:ext cx="1261800" cy="372960"/>
            <a:chOff x="6695476" y="5239702"/>
            <a:chExt cx="12618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702C6DE-426C-6C5F-0C9F-B11136CDE125}"/>
                    </a:ext>
                  </a:extLst>
                </p14:cNvPr>
                <p14:cNvContentPartPr/>
                <p14:nvPr/>
              </p14:nvContentPartPr>
              <p14:xfrm>
                <a:off x="6695476" y="5291902"/>
                <a:ext cx="717480" cy="320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702C6DE-426C-6C5F-0C9F-B11136CDE12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686836" y="5282902"/>
                  <a:ext cx="735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4C442AB-50B1-5796-01EF-42D548594815}"/>
                    </a:ext>
                  </a:extLst>
                </p14:cNvPr>
                <p14:cNvContentPartPr/>
                <p14:nvPr/>
              </p14:nvContentPartPr>
              <p14:xfrm>
                <a:off x="7419436" y="5239702"/>
                <a:ext cx="208080" cy="123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4C442AB-50B1-5796-01EF-42D54859481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10436" y="5230702"/>
                  <a:ext cx="225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233CB33-C3C2-1BD0-D867-E98742AE0124}"/>
                    </a:ext>
                  </a:extLst>
                </p14:cNvPr>
                <p14:cNvContentPartPr/>
                <p14:nvPr/>
              </p14:nvContentPartPr>
              <p14:xfrm>
                <a:off x="7690516" y="5300182"/>
                <a:ext cx="266760" cy="691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233CB33-C3C2-1BD0-D867-E98742AE012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681516" y="5291542"/>
                  <a:ext cx="284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10B1EEA1-9C04-457A-ABA0-37AF5F609AD9}"/>
              </a:ext>
            </a:extLst>
          </p:cNvPr>
          <p:cNvGrpSpPr/>
          <p:nvPr/>
        </p:nvGrpSpPr>
        <p:grpSpPr>
          <a:xfrm>
            <a:off x="3020956" y="5690062"/>
            <a:ext cx="1632600" cy="309600"/>
            <a:chOff x="3020956" y="5690062"/>
            <a:chExt cx="16326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4E21E56-5EC2-441A-2DC8-994FA7C94826}"/>
                    </a:ext>
                  </a:extLst>
                </p14:cNvPr>
                <p14:cNvContentPartPr/>
                <p14:nvPr/>
              </p14:nvContentPartPr>
              <p14:xfrm>
                <a:off x="3020956" y="5835142"/>
                <a:ext cx="266040" cy="1645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4E21E56-5EC2-441A-2DC8-994FA7C9482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012316" y="5826142"/>
                  <a:ext cx="283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0746929-D260-F906-6A7F-CA9415103DAB}"/>
                    </a:ext>
                  </a:extLst>
                </p14:cNvPr>
                <p14:cNvContentPartPr/>
                <p14:nvPr/>
              </p14:nvContentPartPr>
              <p14:xfrm>
                <a:off x="3373396" y="5778262"/>
                <a:ext cx="122760" cy="1868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0746929-D260-F906-6A7F-CA9415103DA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364396" y="576962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B9FDA34-9724-0A61-FF81-96A84D66A603}"/>
                    </a:ext>
                  </a:extLst>
                </p14:cNvPr>
                <p14:cNvContentPartPr/>
                <p14:nvPr/>
              </p14:nvContentPartPr>
              <p14:xfrm>
                <a:off x="3533596" y="5742982"/>
                <a:ext cx="381240" cy="2217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B9FDA34-9724-0A61-FF81-96A84D66A603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524596" y="5734342"/>
                  <a:ext cx="398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BFE76F4-1D55-A9A8-5B23-42AE703F479F}"/>
                    </a:ext>
                  </a:extLst>
                </p14:cNvPr>
                <p14:cNvContentPartPr/>
                <p14:nvPr/>
              </p14:nvContentPartPr>
              <p14:xfrm>
                <a:off x="3627916" y="5690062"/>
                <a:ext cx="69480" cy="118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BFE76F4-1D55-A9A8-5B23-42AE703F479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18916" y="5681422"/>
                  <a:ext cx="87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E55E8FB-29AF-BBFC-C71E-FF9B7AC5FCB5}"/>
                    </a:ext>
                  </a:extLst>
                </p14:cNvPr>
                <p14:cNvContentPartPr/>
                <p14:nvPr/>
              </p14:nvContentPartPr>
              <p14:xfrm>
                <a:off x="4104916" y="5789782"/>
                <a:ext cx="252720" cy="1537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E55E8FB-29AF-BBFC-C71E-FF9B7AC5FCB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096276" y="5781142"/>
                  <a:ext cx="27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EF3CB7A-D7C5-1268-7A14-339FFBD3E8E3}"/>
                    </a:ext>
                  </a:extLst>
                </p14:cNvPr>
                <p14:cNvContentPartPr/>
                <p14:nvPr/>
              </p14:nvContentPartPr>
              <p14:xfrm>
                <a:off x="4361956" y="5721022"/>
                <a:ext cx="25560" cy="471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EF3CB7A-D7C5-1268-7A14-339FFBD3E8E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353316" y="5712382"/>
                  <a:ext cx="43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70938CCE-6894-1260-3B2A-9B6B1D1663E4}"/>
                    </a:ext>
                  </a:extLst>
                </p14:cNvPr>
                <p14:cNvContentPartPr/>
                <p14:nvPr/>
              </p14:nvContentPartPr>
              <p14:xfrm>
                <a:off x="4477156" y="5697262"/>
                <a:ext cx="176400" cy="2034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70938CCE-6894-1260-3B2A-9B6B1D1663E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468156" y="5688262"/>
                  <a:ext cx="1940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224EBA04-C211-1BA8-5293-B624314C1053}"/>
              </a:ext>
            </a:extLst>
          </p:cNvPr>
          <p:cNvGrpSpPr/>
          <p:nvPr/>
        </p:nvGrpSpPr>
        <p:grpSpPr>
          <a:xfrm>
            <a:off x="4980796" y="5705182"/>
            <a:ext cx="382320" cy="372600"/>
            <a:chOff x="4980796" y="5705182"/>
            <a:chExt cx="3823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D324A8D-F04E-86AD-DF94-37760FCDB895}"/>
                    </a:ext>
                  </a:extLst>
                </p14:cNvPr>
                <p14:cNvContentPartPr/>
                <p14:nvPr/>
              </p14:nvContentPartPr>
              <p14:xfrm>
                <a:off x="4980796" y="5705182"/>
                <a:ext cx="159840" cy="1630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D324A8D-F04E-86AD-DF94-37760FCDB89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971796" y="5696182"/>
                  <a:ext cx="177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EBFF704-3C01-EE4C-BC43-8C23227994D9}"/>
                    </a:ext>
                  </a:extLst>
                </p14:cNvPr>
                <p14:cNvContentPartPr/>
                <p14:nvPr/>
              </p14:nvContentPartPr>
              <p14:xfrm>
                <a:off x="5106076" y="5722102"/>
                <a:ext cx="159840" cy="201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EBFF704-3C01-EE4C-BC43-8C23227994D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097436" y="5713102"/>
                  <a:ext cx="177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9866FD3-FE3B-EABE-8A5C-BC4A910FAA00}"/>
                    </a:ext>
                  </a:extLst>
                </p14:cNvPr>
                <p14:cNvContentPartPr/>
                <p14:nvPr/>
              </p14:nvContentPartPr>
              <p14:xfrm>
                <a:off x="5223436" y="5838022"/>
                <a:ext cx="139680" cy="2397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9866FD3-FE3B-EABE-8A5C-BC4A910FAA0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214436" y="5829382"/>
                  <a:ext cx="15732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3FCC1F24-6672-437B-6B24-95E8D26BD567}"/>
              </a:ext>
            </a:extLst>
          </p:cNvPr>
          <p:cNvGrpSpPr/>
          <p:nvPr/>
        </p:nvGrpSpPr>
        <p:grpSpPr>
          <a:xfrm>
            <a:off x="5662996" y="5753062"/>
            <a:ext cx="830160" cy="191880"/>
            <a:chOff x="5662996" y="5753062"/>
            <a:chExt cx="83016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F546242-DC34-45E2-4C58-16C3B4839A64}"/>
                    </a:ext>
                  </a:extLst>
                </p14:cNvPr>
                <p14:cNvContentPartPr/>
                <p14:nvPr/>
              </p14:nvContentPartPr>
              <p14:xfrm>
                <a:off x="5662996" y="5753062"/>
                <a:ext cx="636120" cy="1918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F546242-DC34-45E2-4C58-16C3B4839A6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653996" y="5744062"/>
                  <a:ext cx="65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90952E4-EEFD-4C12-EDED-6D4DC514A212}"/>
                    </a:ext>
                  </a:extLst>
                </p14:cNvPr>
                <p14:cNvContentPartPr/>
                <p14:nvPr/>
              </p14:nvContentPartPr>
              <p14:xfrm>
                <a:off x="6354916" y="5802742"/>
                <a:ext cx="138240" cy="7704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90952E4-EEFD-4C12-EDED-6D4DC514A21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346276" y="5793742"/>
                  <a:ext cx="1558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16B6E849-1F4D-6655-8C49-87626B86B26C}"/>
                  </a:ext>
                </a:extLst>
              </p14:cNvPr>
              <p14:cNvContentPartPr/>
              <p14:nvPr/>
            </p14:nvContentPartPr>
            <p14:xfrm>
              <a:off x="6828676" y="5733262"/>
              <a:ext cx="278640" cy="1332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16B6E849-1F4D-6655-8C49-87626B86B26C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819676" y="5724622"/>
                <a:ext cx="2962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C3F0A9C8-AE84-53C0-9554-9D3C1B3BE3CE}"/>
              </a:ext>
            </a:extLst>
          </p:cNvPr>
          <p:cNvGrpSpPr/>
          <p:nvPr/>
        </p:nvGrpSpPr>
        <p:grpSpPr>
          <a:xfrm>
            <a:off x="7367956" y="5604022"/>
            <a:ext cx="1028520" cy="259200"/>
            <a:chOff x="7367956" y="5604022"/>
            <a:chExt cx="10285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28D71D5-A1DF-A79E-984C-05219D9B73CE}"/>
                    </a:ext>
                  </a:extLst>
                </p14:cNvPr>
                <p14:cNvContentPartPr/>
                <p14:nvPr/>
              </p14:nvContentPartPr>
              <p14:xfrm>
                <a:off x="7367956" y="5626702"/>
                <a:ext cx="189720" cy="236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28D71D5-A1DF-A79E-984C-05219D9B73C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358956" y="5618062"/>
                  <a:ext cx="207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0928E003-CA24-7271-6F85-66E380E944DC}"/>
                    </a:ext>
                  </a:extLst>
                </p14:cNvPr>
                <p14:cNvContentPartPr/>
                <p14:nvPr/>
              </p14:nvContentPartPr>
              <p14:xfrm>
                <a:off x="7481356" y="5784382"/>
                <a:ext cx="37440" cy="52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0928E003-CA24-7271-6F85-66E380E944D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472356" y="5775742"/>
                  <a:ext cx="55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FBFF969-74B3-5B01-1543-F1066DD4BBC2}"/>
                    </a:ext>
                  </a:extLst>
                </p14:cNvPr>
                <p14:cNvContentPartPr/>
                <p14:nvPr/>
              </p14:nvContentPartPr>
              <p14:xfrm>
                <a:off x="7525276" y="5737582"/>
                <a:ext cx="266400" cy="1022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FBFF969-74B3-5B01-1543-F1066DD4BBC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516636" y="5728582"/>
                  <a:ext cx="28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7275AEA-04A9-B0C4-5F2D-6F8B474B380D}"/>
                    </a:ext>
                  </a:extLst>
                </p14:cNvPr>
                <p14:cNvContentPartPr/>
                <p14:nvPr/>
              </p14:nvContentPartPr>
              <p14:xfrm>
                <a:off x="7799236" y="5690062"/>
                <a:ext cx="199800" cy="1184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7275AEA-04A9-B0C4-5F2D-6F8B474B38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90236" y="5681422"/>
                  <a:ext cx="217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D780204-2F24-1E8B-8D70-14640ED68792}"/>
                    </a:ext>
                  </a:extLst>
                </p14:cNvPr>
                <p14:cNvContentPartPr/>
                <p14:nvPr/>
              </p14:nvContentPartPr>
              <p14:xfrm>
                <a:off x="8007676" y="5618782"/>
                <a:ext cx="7920" cy="727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D780204-2F24-1E8B-8D70-14640ED6879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98676" y="5610142"/>
                  <a:ext cx="25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1F73579-2399-E970-3490-34E65A89BBA0}"/>
                    </a:ext>
                  </a:extLst>
                </p14:cNvPr>
                <p14:cNvContentPartPr/>
                <p14:nvPr/>
              </p14:nvContentPartPr>
              <p14:xfrm>
                <a:off x="7990396" y="5604022"/>
                <a:ext cx="406080" cy="20016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1F73579-2399-E970-3490-34E65A89BBA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81396" y="5595382"/>
                  <a:ext cx="4237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uppieren 482">
            <a:extLst>
              <a:ext uri="{FF2B5EF4-FFF2-40B4-BE49-F238E27FC236}">
                <a16:creationId xmlns:a16="http://schemas.microsoft.com/office/drawing/2014/main" id="{50136A6C-A9F3-F9FC-8D5D-CADB02005997}"/>
              </a:ext>
            </a:extLst>
          </p:cNvPr>
          <p:cNvGrpSpPr/>
          <p:nvPr/>
        </p:nvGrpSpPr>
        <p:grpSpPr>
          <a:xfrm>
            <a:off x="3075316" y="6066982"/>
            <a:ext cx="2304360" cy="305280"/>
            <a:chOff x="3075316" y="6066982"/>
            <a:chExt cx="23043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20C5533-EF7E-C0C5-7403-47BCECCD6A18}"/>
                    </a:ext>
                  </a:extLst>
                </p14:cNvPr>
                <p14:cNvContentPartPr/>
                <p14:nvPr/>
              </p14:nvContentPartPr>
              <p14:xfrm>
                <a:off x="3075316" y="6245902"/>
                <a:ext cx="297360" cy="1137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20C5533-EF7E-C0C5-7403-47BCECCD6A1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066316" y="6236902"/>
                  <a:ext cx="315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C569D5FE-E8FC-63C5-5AD1-8376FE94545A}"/>
                    </a:ext>
                  </a:extLst>
                </p14:cNvPr>
                <p14:cNvContentPartPr/>
                <p14:nvPr/>
              </p14:nvContentPartPr>
              <p14:xfrm>
                <a:off x="3304276" y="6168502"/>
                <a:ext cx="58320" cy="543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C569D5FE-E8FC-63C5-5AD1-8376FE94545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295636" y="6159502"/>
                  <a:ext cx="75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9DB300B-E374-EA58-523D-D322777A510F}"/>
                    </a:ext>
                  </a:extLst>
                </p14:cNvPr>
                <p14:cNvContentPartPr/>
                <p14:nvPr/>
              </p14:nvContentPartPr>
              <p14:xfrm>
                <a:off x="3580396" y="6185422"/>
                <a:ext cx="349200" cy="1868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9DB300B-E374-EA58-523D-D322777A510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571396" y="6176422"/>
                  <a:ext cx="366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C6DC7A30-101A-09C8-ADC7-9CA0D805BD47}"/>
                    </a:ext>
                  </a:extLst>
                </p14:cNvPr>
                <p14:cNvContentPartPr/>
                <p14:nvPr/>
              </p14:nvContentPartPr>
              <p14:xfrm>
                <a:off x="4114276" y="6181462"/>
                <a:ext cx="105120" cy="1537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C6DC7A30-101A-09C8-ADC7-9CA0D805BD4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105636" y="6172462"/>
                  <a:ext cx="122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66116E7-9133-7579-5F74-EEB6C5AA6010}"/>
                    </a:ext>
                  </a:extLst>
                </p14:cNvPr>
                <p14:cNvContentPartPr/>
                <p14:nvPr/>
              </p14:nvContentPartPr>
              <p14:xfrm>
                <a:off x="4327396" y="6325822"/>
                <a:ext cx="16920" cy="3492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66116E7-9133-7579-5F74-EEB6C5AA601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318756" y="6316822"/>
                  <a:ext cx="3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6557DCB-9737-EA6C-5862-B441AFCBE969}"/>
                    </a:ext>
                  </a:extLst>
                </p14:cNvPr>
                <p14:cNvContentPartPr/>
                <p14:nvPr/>
              </p14:nvContentPartPr>
              <p14:xfrm>
                <a:off x="4625116" y="6154102"/>
                <a:ext cx="5040" cy="201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6557DCB-9737-EA6C-5862-B441AFCBE96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616476" y="6145102"/>
                  <a:ext cx="22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E73F32A-8610-732C-3815-A3069BC1370F}"/>
                    </a:ext>
                  </a:extLst>
                </p14:cNvPr>
                <p14:cNvContentPartPr/>
                <p14:nvPr/>
              </p14:nvContentPartPr>
              <p14:xfrm>
                <a:off x="4564276" y="6066982"/>
                <a:ext cx="491040" cy="2973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E73F32A-8610-732C-3815-A3069BC1370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555636" y="6057982"/>
                  <a:ext cx="508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B289711-480A-B1F4-4877-F12E95816A67}"/>
                    </a:ext>
                  </a:extLst>
                </p14:cNvPr>
                <p14:cNvContentPartPr/>
                <p14:nvPr/>
              </p14:nvContentPartPr>
              <p14:xfrm>
                <a:off x="5101396" y="6171382"/>
                <a:ext cx="278280" cy="1854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B289711-480A-B1F4-4877-F12E95816A67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092396" y="6162742"/>
                  <a:ext cx="2959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7D5F0FC1-EA2E-3B17-8E04-05862EF38187}"/>
              </a:ext>
            </a:extLst>
          </p:cNvPr>
          <p:cNvGrpSpPr/>
          <p:nvPr/>
        </p:nvGrpSpPr>
        <p:grpSpPr>
          <a:xfrm>
            <a:off x="5727796" y="6010102"/>
            <a:ext cx="1502640" cy="387720"/>
            <a:chOff x="5727796" y="6010102"/>
            <a:chExt cx="1502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9742A48-321E-0E60-4013-946EC747F95C}"/>
                    </a:ext>
                  </a:extLst>
                </p14:cNvPr>
                <p14:cNvContentPartPr/>
                <p14:nvPr/>
              </p14:nvContentPartPr>
              <p14:xfrm>
                <a:off x="5727796" y="6239782"/>
                <a:ext cx="404640" cy="1573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9742A48-321E-0E60-4013-946EC747F95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719156" y="6230782"/>
                  <a:ext cx="42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E63824A-5A21-83F0-3FD7-B5B713C993B8}"/>
                    </a:ext>
                  </a:extLst>
                </p14:cNvPr>
                <p14:cNvContentPartPr/>
                <p14:nvPr/>
              </p14:nvContentPartPr>
              <p14:xfrm>
                <a:off x="6183916" y="6114862"/>
                <a:ext cx="243000" cy="2588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E63824A-5A21-83F0-3FD7-B5B713C993B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174916" y="6105862"/>
                  <a:ext cx="2606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057B2A1-2649-066C-9347-A32DE93E49C1}"/>
                    </a:ext>
                  </a:extLst>
                </p14:cNvPr>
                <p14:cNvContentPartPr/>
                <p14:nvPr/>
              </p14:nvContentPartPr>
              <p14:xfrm>
                <a:off x="6487396" y="6226102"/>
                <a:ext cx="111240" cy="157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057B2A1-2649-066C-9347-A32DE93E49C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478396" y="6217462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A6180E8-5693-168F-65B4-BDAC76B4580E}"/>
                    </a:ext>
                  </a:extLst>
                </p14:cNvPr>
                <p14:cNvContentPartPr/>
                <p14:nvPr/>
              </p14:nvContentPartPr>
              <p14:xfrm>
                <a:off x="6668476" y="6048262"/>
                <a:ext cx="433800" cy="3272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A6180E8-5693-168F-65B4-BDAC76B4580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659836" y="6039622"/>
                  <a:ext cx="4514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F70F775-36C9-7A88-CF3D-D861920D34E5}"/>
                    </a:ext>
                  </a:extLst>
                </p14:cNvPr>
                <p14:cNvContentPartPr/>
                <p14:nvPr/>
              </p14:nvContentPartPr>
              <p14:xfrm>
                <a:off x="7186156" y="6010102"/>
                <a:ext cx="44280" cy="2480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F70F775-36C9-7A88-CF3D-D861920D34E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177156" y="6001102"/>
                  <a:ext cx="61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E365773-07A9-647D-CA7C-6508A8F97404}"/>
                    </a:ext>
                  </a:extLst>
                </p14:cNvPr>
                <p14:cNvContentPartPr/>
                <p14:nvPr/>
              </p14:nvContentPartPr>
              <p14:xfrm>
                <a:off x="7181836" y="6367942"/>
                <a:ext cx="9000" cy="298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E365773-07A9-647D-CA7C-6508A8F9740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173196" y="6359302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5B1EBA57-C7F0-D471-E59E-1114D747FBFC}"/>
              </a:ext>
            </a:extLst>
          </p:cNvPr>
          <p:cNvGrpSpPr/>
          <p:nvPr/>
        </p:nvGrpSpPr>
        <p:grpSpPr>
          <a:xfrm>
            <a:off x="115396" y="100702"/>
            <a:ext cx="2892960" cy="417240"/>
            <a:chOff x="115396" y="100702"/>
            <a:chExt cx="289296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2F80D4-7E0E-1DFB-13EC-41B7625F88F5}"/>
                    </a:ext>
                  </a:extLst>
                </p14:cNvPr>
                <p14:cNvContentPartPr/>
                <p14:nvPr/>
              </p14:nvContentPartPr>
              <p14:xfrm>
                <a:off x="349396" y="207622"/>
                <a:ext cx="116640" cy="187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2F80D4-7E0E-1DFB-13EC-41B7625F88F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40396" y="198982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62BB32C-711C-871F-B44F-1CE7FC4BDF7C}"/>
                    </a:ext>
                  </a:extLst>
                </p14:cNvPr>
                <p14:cNvContentPartPr/>
                <p14:nvPr/>
              </p14:nvContentPartPr>
              <p14:xfrm>
                <a:off x="364156" y="275302"/>
                <a:ext cx="232200" cy="9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62BB32C-711C-871F-B44F-1CE7FC4BDF7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55516" y="266302"/>
                  <a:ext cx="249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D3A73FD-B691-B236-3CD9-6904284A8FE6}"/>
                    </a:ext>
                  </a:extLst>
                </p14:cNvPr>
                <p14:cNvContentPartPr/>
                <p14:nvPr/>
              </p14:nvContentPartPr>
              <p14:xfrm>
                <a:off x="568996" y="231022"/>
                <a:ext cx="4320" cy="14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D3A73FD-B691-B236-3CD9-6904284A8FE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60356" y="22238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0BCD065-5529-A71B-539E-316A57572894}"/>
                    </a:ext>
                  </a:extLst>
                </p14:cNvPr>
                <p14:cNvContentPartPr/>
                <p14:nvPr/>
              </p14:nvContentPartPr>
              <p14:xfrm>
                <a:off x="685636" y="261982"/>
                <a:ext cx="91080" cy="90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0BCD065-5529-A71B-539E-316A5757289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6636" y="253342"/>
                  <a:ext cx="10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46DF4F9-E51F-9717-9EEF-07A9E68EC16A}"/>
                    </a:ext>
                  </a:extLst>
                </p14:cNvPr>
                <p14:cNvContentPartPr/>
                <p14:nvPr/>
              </p14:nvContentPartPr>
              <p14:xfrm>
                <a:off x="722356" y="200782"/>
                <a:ext cx="30960" cy="53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46DF4F9-E51F-9717-9EEF-07A9E68EC16A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13716" y="191782"/>
                  <a:ext cx="48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939D4E0-ACF9-EF5B-4D02-332D077B87CD}"/>
                    </a:ext>
                  </a:extLst>
                </p14:cNvPr>
                <p14:cNvContentPartPr/>
                <p14:nvPr/>
              </p14:nvContentPartPr>
              <p14:xfrm>
                <a:off x="842956" y="272062"/>
                <a:ext cx="271440" cy="245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939D4E0-ACF9-EF5B-4D02-332D077B87C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4316" y="263062"/>
                  <a:ext cx="289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39FA870-CFFB-C484-A194-DE7D2A467BD3}"/>
                    </a:ext>
                  </a:extLst>
                </p14:cNvPr>
                <p14:cNvContentPartPr/>
                <p14:nvPr/>
              </p14:nvContentPartPr>
              <p14:xfrm>
                <a:off x="1185676" y="261982"/>
                <a:ext cx="98640" cy="212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39FA870-CFFB-C484-A194-DE7D2A467BD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177036" y="253342"/>
                  <a:ext cx="116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7E153F-57FE-C98E-C43E-BD2FEB3A42A5}"/>
                    </a:ext>
                  </a:extLst>
                </p14:cNvPr>
                <p14:cNvContentPartPr/>
                <p14:nvPr/>
              </p14:nvContentPartPr>
              <p14:xfrm>
                <a:off x="1316716" y="278182"/>
                <a:ext cx="167040" cy="89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7E153F-57FE-C98E-C43E-BD2FEB3A42A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308076" y="269182"/>
                  <a:ext cx="1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0DA58F6-64B9-30C6-A327-AD0D6CB6CF4D}"/>
                    </a:ext>
                  </a:extLst>
                </p14:cNvPr>
                <p14:cNvContentPartPr/>
                <p14:nvPr/>
              </p14:nvContentPartPr>
              <p14:xfrm>
                <a:off x="1557916" y="202222"/>
                <a:ext cx="81360" cy="146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0DA58F6-64B9-30C6-A327-AD0D6CB6CF4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549276" y="193582"/>
                  <a:ext cx="9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68D935-33A2-22F1-29E9-65348EF2B56A}"/>
                    </a:ext>
                  </a:extLst>
                </p14:cNvPr>
                <p14:cNvContentPartPr/>
                <p14:nvPr/>
              </p14:nvContentPartPr>
              <p14:xfrm>
                <a:off x="1710196" y="178102"/>
                <a:ext cx="25920" cy="187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68D935-33A2-22F1-29E9-65348EF2B56A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701196" y="169102"/>
                  <a:ext cx="43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905E18-5073-3413-B3B1-4C83EB5BB554}"/>
                    </a:ext>
                  </a:extLst>
                </p14:cNvPr>
                <p14:cNvContentPartPr/>
                <p14:nvPr/>
              </p14:nvContentPartPr>
              <p14:xfrm>
                <a:off x="1776076" y="272062"/>
                <a:ext cx="381960" cy="56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905E18-5073-3413-B3B1-4C83EB5BB55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767076" y="263062"/>
                  <a:ext cx="399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9A5E90F-5AF8-7B6B-2636-6F8BC0E9FBDA}"/>
                    </a:ext>
                  </a:extLst>
                </p14:cNvPr>
                <p14:cNvContentPartPr/>
                <p14:nvPr/>
              </p14:nvContentPartPr>
              <p14:xfrm>
                <a:off x="2504356" y="235702"/>
                <a:ext cx="313560" cy="72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9A5E90F-5AF8-7B6B-2636-6F8BC0E9FBD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495716" y="227062"/>
                  <a:ext cx="331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B5620A6-7C5E-9432-0671-62537F96F5C3}"/>
                    </a:ext>
                  </a:extLst>
                </p14:cNvPr>
                <p14:cNvContentPartPr/>
                <p14:nvPr/>
              </p14:nvContentPartPr>
              <p14:xfrm>
                <a:off x="2858596" y="181702"/>
                <a:ext cx="149760" cy="1076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B5620A6-7C5E-9432-0671-62537F96F5C3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849956" y="173062"/>
                  <a:ext cx="167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0801FD-1F56-0D32-4317-381E549A1840}"/>
                    </a:ext>
                  </a:extLst>
                </p14:cNvPr>
                <p14:cNvContentPartPr/>
                <p14:nvPr/>
              </p14:nvContentPartPr>
              <p14:xfrm>
                <a:off x="115396" y="100702"/>
                <a:ext cx="2214000" cy="3916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0801FD-1F56-0D32-4317-381E549A184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6756" y="92062"/>
                  <a:ext cx="22316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6A4F591-A62F-6310-5528-AD5A7379E704}"/>
                  </a:ext>
                </a:extLst>
              </p14:cNvPr>
              <p14:cNvContentPartPr/>
              <p14:nvPr/>
            </p14:nvContentPartPr>
            <p14:xfrm>
              <a:off x="1124836" y="966142"/>
              <a:ext cx="1882080" cy="706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6A4F591-A62F-6310-5528-AD5A7379E704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1115836" y="957502"/>
                <a:ext cx="189972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6BE70FE-4D69-F6E5-4361-A8C54B6A89EA}"/>
                  </a:ext>
                </a:extLst>
              </p14:cNvPr>
              <p14:cNvContentPartPr/>
              <p14:nvPr/>
            </p14:nvContentPartPr>
            <p14:xfrm>
              <a:off x="3034276" y="840502"/>
              <a:ext cx="2931120" cy="6908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6BE70FE-4D69-F6E5-4361-A8C54B6A89EA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3025276" y="831862"/>
                <a:ext cx="29487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C468DF-B1DB-61AA-326D-521A096A6DA0}"/>
                  </a:ext>
                </a:extLst>
              </p14:cNvPr>
              <p14:cNvContentPartPr/>
              <p14:nvPr/>
            </p14:nvContentPartPr>
            <p14:xfrm>
              <a:off x="7663156" y="791182"/>
              <a:ext cx="296280" cy="517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C468DF-B1DB-61AA-326D-521A096A6DA0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7654156" y="782182"/>
                <a:ext cx="313920" cy="53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35136974-693C-DF00-A044-8ED72361F756}"/>
              </a:ext>
            </a:extLst>
          </p:cNvPr>
          <p:cNvGrpSpPr/>
          <p:nvPr/>
        </p:nvGrpSpPr>
        <p:grpSpPr>
          <a:xfrm>
            <a:off x="6926596" y="547822"/>
            <a:ext cx="2975400" cy="1499400"/>
            <a:chOff x="6926596" y="547822"/>
            <a:chExt cx="2975400" cy="14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147446A-ECC7-639C-4E3B-2AC03749DA82}"/>
                    </a:ext>
                  </a:extLst>
                </p14:cNvPr>
                <p14:cNvContentPartPr/>
                <p14:nvPr/>
              </p14:nvContentPartPr>
              <p14:xfrm>
                <a:off x="6926596" y="642862"/>
                <a:ext cx="1703520" cy="849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147446A-ECC7-639C-4E3B-2AC03749DA8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917596" y="633862"/>
                  <a:ext cx="172116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AB3BF19-E5D1-3437-F407-EA29A54E90AF}"/>
                    </a:ext>
                  </a:extLst>
                </p14:cNvPr>
                <p14:cNvContentPartPr/>
                <p14:nvPr/>
              </p14:nvContentPartPr>
              <p14:xfrm>
                <a:off x="8665396" y="547822"/>
                <a:ext cx="1236600" cy="833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AB3BF19-E5D1-3437-F407-EA29A54E90A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656396" y="539182"/>
                  <a:ext cx="125424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A9AE75D-A3CE-725A-3041-2AF2684A3702}"/>
                    </a:ext>
                  </a:extLst>
                </p14:cNvPr>
                <p14:cNvContentPartPr/>
                <p14:nvPr/>
              </p14:nvContentPartPr>
              <p14:xfrm>
                <a:off x="7699876" y="1272862"/>
                <a:ext cx="1429200" cy="774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A9AE75D-A3CE-725A-3041-2AF2684A370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690876" y="1263862"/>
                  <a:ext cx="1446840" cy="79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6185EE65-CDAB-A554-BB45-1E43CF334600}"/>
                  </a:ext>
                </a:extLst>
              </p14:cNvPr>
              <p14:cNvContentPartPr/>
              <p14:nvPr/>
            </p14:nvContentPartPr>
            <p14:xfrm>
              <a:off x="8020636" y="2584342"/>
              <a:ext cx="3507120" cy="81648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6185EE65-CDAB-A554-BB45-1E43CF334600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8011996" y="2575702"/>
                <a:ext cx="35247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F7020375-18E4-9F12-1917-D089C067BFAC}"/>
                  </a:ext>
                </a:extLst>
              </p14:cNvPr>
              <p14:cNvContentPartPr/>
              <p14:nvPr/>
            </p14:nvContentPartPr>
            <p14:xfrm>
              <a:off x="7956196" y="1837342"/>
              <a:ext cx="3857760" cy="86076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F7020375-18E4-9F12-1917-D089C067BFAC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7947196" y="1828702"/>
                <a:ext cx="3875400" cy="87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6D4C849C-BCF6-5898-FF3A-FA8E40D9D05C}"/>
              </a:ext>
            </a:extLst>
          </p:cNvPr>
          <p:cNvGrpSpPr/>
          <p:nvPr/>
        </p:nvGrpSpPr>
        <p:grpSpPr>
          <a:xfrm>
            <a:off x="2114116" y="2432782"/>
            <a:ext cx="1849320" cy="1657440"/>
            <a:chOff x="2114116" y="2432782"/>
            <a:chExt cx="1849320" cy="16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140C2B1-2362-10C5-0CBC-F1A2909DF8ED}"/>
                    </a:ext>
                  </a:extLst>
                </p14:cNvPr>
                <p14:cNvContentPartPr/>
                <p14:nvPr/>
              </p14:nvContentPartPr>
              <p14:xfrm>
                <a:off x="2114116" y="2546542"/>
                <a:ext cx="736920" cy="7466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140C2B1-2362-10C5-0CBC-F1A2909DF8E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105476" y="2537902"/>
                  <a:ext cx="75456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0506FBA7-7CF5-E687-E682-265FFBB74A53}"/>
                    </a:ext>
                  </a:extLst>
                </p14:cNvPr>
                <p14:cNvContentPartPr/>
                <p14:nvPr/>
              </p14:nvContentPartPr>
              <p14:xfrm>
                <a:off x="3038956" y="2432782"/>
                <a:ext cx="924480" cy="8755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0506FBA7-7CF5-E687-E682-265FFBB74A5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030316" y="2424142"/>
                  <a:ext cx="94212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487A4D1-2ABC-388A-AC83-6AA5FBE4833C}"/>
                    </a:ext>
                  </a:extLst>
                </p14:cNvPr>
                <p14:cNvContentPartPr/>
                <p14:nvPr/>
              </p14:nvContentPartPr>
              <p14:xfrm>
                <a:off x="2595436" y="3104182"/>
                <a:ext cx="883440" cy="9860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487A4D1-2ABC-388A-AC83-6AA5FBE4833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586436" y="3095542"/>
                  <a:ext cx="901080" cy="10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1EF506-7630-0E8F-F07C-4D82AD9C0B7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14:cNvPr>
              <p14:cNvContentPartPr/>
              <p14:nvPr/>
            </p14:nvContentPartPr>
            <p14:xfrm>
              <a:off x="2065876" y="1807004"/>
              <a:ext cx="2134440" cy="48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F9CE1C7-FEC1-01B0-C7A9-978F2787D6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7236" y="1798004"/>
                <a:ext cx="2152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14:cNvPr>
              <p14:cNvContentPartPr/>
              <p14:nvPr/>
            </p14:nvContentPartPr>
            <p14:xfrm>
              <a:off x="7357516" y="1844444"/>
              <a:ext cx="2175480" cy="75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946972-53CF-3647-F7B3-1DF66D8631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516" y="1835804"/>
                <a:ext cx="2193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14:cNvPr>
              <p14:cNvContentPartPr/>
              <p14:nvPr/>
            </p14:nvContentPartPr>
            <p14:xfrm>
              <a:off x="4858036" y="2585684"/>
              <a:ext cx="713160" cy="46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3F388B1-4391-0074-FB55-7EDFDB0536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9036" y="2576684"/>
                <a:ext cx="7308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14:cNvPr>
              <p14:cNvContentPartPr/>
              <p14:nvPr/>
            </p14:nvContentPartPr>
            <p14:xfrm>
              <a:off x="4293556" y="2768204"/>
              <a:ext cx="393480" cy="41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6E5F011-56C0-8979-5733-54A6402147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4556" y="2759204"/>
                <a:ext cx="411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14:cNvPr>
              <p14:cNvContentPartPr/>
              <p14:nvPr/>
            </p14:nvContentPartPr>
            <p14:xfrm>
              <a:off x="6172036" y="2104004"/>
              <a:ext cx="267840" cy="634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232AEB1-8665-D594-3E67-EAA60B721D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3036" y="2095004"/>
                <a:ext cx="28548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14:cNvPr>
              <p14:cNvContentPartPr/>
              <p14:nvPr/>
            </p14:nvContentPartPr>
            <p14:xfrm>
              <a:off x="6186796" y="2165204"/>
              <a:ext cx="234720" cy="496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6960CFD-CD2A-9254-44E3-5B998FF737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8156" y="2156204"/>
                <a:ext cx="2523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14:cNvPr>
              <p14:cNvContentPartPr/>
              <p14:nvPr/>
            </p14:nvContentPartPr>
            <p14:xfrm>
              <a:off x="2635036" y="4124324"/>
              <a:ext cx="234360" cy="43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9E6E5ED-A506-F6B1-C2D8-F38DF8266C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26036" y="4115324"/>
                <a:ext cx="25200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55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01F8E8-B574-3EE8-F83C-1EF6470DADE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14:cNvPr>
              <p14:cNvContentPartPr/>
              <p14:nvPr/>
            </p14:nvContentPartPr>
            <p14:xfrm>
              <a:off x="8227276" y="2567062"/>
              <a:ext cx="1499760" cy="100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B041B1F-83BE-C25F-C91B-E272CBD9E8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18636" y="2558062"/>
                <a:ext cx="15174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A0BE555-BA31-A567-D9A7-8CC4F885185F}"/>
              </a:ext>
            </a:extLst>
          </p:cNvPr>
          <p:cNvGrpSpPr/>
          <p:nvPr/>
        </p:nvGrpSpPr>
        <p:grpSpPr>
          <a:xfrm>
            <a:off x="8224396" y="1663822"/>
            <a:ext cx="1217160" cy="589680"/>
            <a:chOff x="8224396" y="1663822"/>
            <a:chExt cx="12171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14:cNvPr>
                <p14:cNvContentPartPr/>
                <p14:nvPr/>
              </p14:nvContentPartPr>
              <p14:xfrm>
                <a:off x="8224396" y="2040742"/>
                <a:ext cx="1217160" cy="212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AA2964-1096-827E-1F8D-2288B532C3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15396" y="2032102"/>
                  <a:ext cx="123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14:cNvPr>
                <p14:cNvContentPartPr/>
                <p14:nvPr/>
              </p14:nvContentPartPr>
              <p14:xfrm>
                <a:off x="8593756" y="1663822"/>
                <a:ext cx="516240" cy="276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0E32E3E-EADB-3E5F-F7E3-00DD4F3A21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84756" y="1654822"/>
                  <a:ext cx="533880" cy="29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14:cNvPr>
              <p14:cNvContentPartPr/>
              <p14:nvPr/>
            </p14:nvContentPartPr>
            <p14:xfrm>
              <a:off x="7009036" y="4019302"/>
              <a:ext cx="1134360" cy="59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5FA1328-3ED8-D962-6E69-69745215FB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0396" y="4010662"/>
                <a:ext cx="115200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DA4DE44-B026-5954-75AB-A4B02781667A}"/>
              </a:ext>
            </a:extLst>
          </p:cNvPr>
          <p:cNvGrpSpPr/>
          <p:nvPr/>
        </p:nvGrpSpPr>
        <p:grpSpPr>
          <a:xfrm>
            <a:off x="8462716" y="3099142"/>
            <a:ext cx="2053080" cy="684000"/>
            <a:chOff x="8462716" y="3099142"/>
            <a:chExt cx="2053080" cy="68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14:cNvPr>
                <p14:cNvContentPartPr/>
                <p14:nvPr/>
              </p14:nvContentPartPr>
              <p14:xfrm>
                <a:off x="8597356" y="3516022"/>
                <a:ext cx="20160" cy="246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69F0ED-2874-10FB-9C3A-8745386A2A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88356" y="3507022"/>
                  <a:ext cx="37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14:cNvPr>
                <p14:cNvContentPartPr/>
                <p14:nvPr/>
              </p14:nvContentPartPr>
              <p14:xfrm>
                <a:off x="8462716" y="3475702"/>
                <a:ext cx="232200" cy="127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F2EEEB2-155A-3B54-E472-D21B6D0859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3716" y="3467062"/>
                  <a:ext cx="24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14:cNvPr>
                <p14:cNvContentPartPr/>
                <p14:nvPr/>
              </p14:nvContentPartPr>
              <p14:xfrm>
                <a:off x="8806156" y="3423142"/>
                <a:ext cx="81000" cy="36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7DF2DD-0EF0-2BBB-2280-2508827595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97516" y="3414142"/>
                  <a:ext cx="986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14:cNvPr>
                <p14:cNvContentPartPr/>
                <p14:nvPr/>
              </p14:nvContentPartPr>
              <p14:xfrm>
                <a:off x="8971036" y="3482182"/>
                <a:ext cx="165960" cy="25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93DA66-9611-2E6D-4236-C5EEF3FFA6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036" y="3473542"/>
                  <a:ext cx="18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14:cNvPr>
                <p14:cNvContentPartPr/>
                <p14:nvPr/>
              </p14:nvContentPartPr>
              <p14:xfrm>
                <a:off x="8977156" y="3537982"/>
                <a:ext cx="169200" cy="129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D06D82-98CB-77FE-F96B-C1339BEFE9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68156" y="3529342"/>
                  <a:ext cx="186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14:cNvPr>
                <p14:cNvContentPartPr/>
                <p14:nvPr/>
              </p14:nvContentPartPr>
              <p14:xfrm>
                <a:off x="9273436" y="3527182"/>
                <a:ext cx="143280" cy="20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193357-07C9-A7F3-F1F6-A1A2D194B7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64436" y="3518182"/>
                  <a:ext cx="160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14:cNvPr>
                <p14:cNvContentPartPr/>
                <p14:nvPr/>
              </p14:nvContentPartPr>
              <p14:xfrm>
                <a:off x="9286036" y="3591262"/>
                <a:ext cx="125280" cy="35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672167-0A8D-219A-E562-798B331331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77396" y="3582262"/>
                  <a:ext cx="142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14:cNvPr>
                <p14:cNvContentPartPr/>
                <p14:nvPr/>
              </p14:nvContentPartPr>
              <p14:xfrm>
                <a:off x="9544156" y="3449422"/>
                <a:ext cx="109080" cy="219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5B8922-DD7D-6896-499D-F76A8961FB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5516" y="3440422"/>
                  <a:ext cx="126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14:cNvPr>
                <p14:cNvContentPartPr/>
                <p14:nvPr/>
              </p14:nvContentPartPr>
              <p14:xfrm>
                <a:off x="9567556" y="3420262"/>
                <a:ext cx="120600" cy="37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9623BF-F88E-EA21-1F35-75D3BBA155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58556" y="3411622"/>
                  <a:ext cx="138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14:cNvPr>
                <p14:cNvContentPartPr/>
                <p14:nvPr/>
              </p14:nvContentPartPr>
              <p14:xfrm>
                <a:off x="9716956" y="3359062"/>
                <a:ext cx="406440" cy="351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DD7C00-D72B-9CAC-BB58-275769709D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07956" y="3350062"/>
                  <a:ext cx="4240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14:cNvPr>
                <p14:cNvContentPartPr/>
                <p14:nvPr/>
              </p14:nvContentPartPr>
              <p14:xfrm>
                <a:off x="10003516" y="3526102"/>
                <a:ext cx="151560" cy="46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4D67C6D-4B9A-0F30-F8F7-6043EB7CAC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94516" y="3517462"/>
                  <a:ext cx="169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14:cNvPr>
                <p14:cNvContentPartPr/>
                <p14:nvPr/>
              </p14:nvContentPartPr>
              <p14:xfrm>
                <a:off x="10274236" y="3099142"/>
                <a:ext cx="181440" cy="281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06DCB8-9BDF-77CD-CD34-7C0598A138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65596" y="3090142"/>
                  <a:ext cx="199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14:cNvPr>
                <p14:cNvContentPartPr/>
                <p14:nvPr/>
              </p14:nvContentPartPr>
              <p14:xfrm>
                <a:off x="10282516" y="3408382"/>
                <a:ext cx="225720" cy="7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A1F83E2-F606-55C2-DA98-EE057B65A0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73876" y="3399742"/>
                  <a:ext cx="243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14:cNvPr>
                <p14:cNvContentPartPr/>
                <p14:nvPr/>
              </p14:nvContentPartPr>
              <p14:xfrm>
                <a:off x="10367836" y="3495502"/>
                <a:ext cx="147960" cy="27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4707F7E-8AD6-D715-E15E-7D1FFDAD30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58836" y="3486862"/>
                  <a:ext cx="1656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14:cNvPr>
              <p14:cNvContentPartPr/>
              <p14:nvPr/>
            </p14:nvContentPartPr>
            <p14:xfrm>
              <a:off x="2056876" y="5188582"/>
              <a:ext cx="2088720" cy="63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A687C6A-5221-E173-6D38-A3D28C3C2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47876" y="5179582"/>
                <a:ext cx="21063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BB4B7F8-5DF9-E56F-EE14-BF848FCB3CFB}"/>
              </a:ext>
            </a:extLst>
          </p:cNvPr>
          <p:cNvGrpSpPr/>
          <p:nvPr/>
        </p:nvGrpSpPr>
        <p:grpSpPr>
          <a:xfrm>
            <a:off x="4355476" y="4808422"/>
            <a:ext cx="681840" cy="550080"/>
            <a:chOff x="4355476" y="4808422"/>
            <a:chExt cx="6818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14:cNvPr>
                <p14:cNvContentPartPr/>
                <p14:nvPr/>
              </p14:nvContentPartPr>
              <p14:xfrm>
                <a:off x="4355476" y="4976542"/>
                <a:ext cx="136440" cy="18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CBB13FD-8C16-A7C3-AF18-E96D48A603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46476" y="4967542"/>
                  <a:ext cx="154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14:cNvPr>
                <p14:cNvContentPartPr/>
                <p14:nvPr/>
              </p14:nvContentPartPr>
              <p14:xfrm>
                <a:off x="4378516" y="5048182"/>
                <a:ext cx="93600" cy="14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A3FBB6-FB1C-8BEF-24D4-6FCBCD54C2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69876" y="5039542"/>
                  <a:ext cx="111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14:cNvPr>
                <p14:cNvContentPartPr/>
                <p14:nvPr/>
              </p14:nvContentPartPr>
              <p14:xfrm>
                <a:off x="4742116" y="4808422"/>
                <a:ext cx="98640" cy="114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98BA7F3-F77E-C4F8-6522-117E90038A1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3476" y="4799422"/>
                  <a:ext cx="116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14:cNvPr>
                <p14:cNvContentPartPr/>
                <p14:nvPr/>
              </p14:nvContentPartPr>
              <p14:xfrm>
                <a:off x="4833916" y="4808782"/>
                <a:ext cx="14760" cy="1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EBE175A-31F5-CFC7-6044-087FACED041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4916" y="4800142"/>
                  <a:ext cx="32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14:cNvPr>
                <p14:cNvContentPartPr/>
                <p14:nvPr/>
              </p14:nvContentPartPr>
              <p14:xfrm>
                <a:off x="4691356" y="4969702"/>
                <a:ext cx="345960" cy="75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241FE7-2791-2EF8-0CE4-8238BF6A84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2356" y="4961062"/>
                  <a:ext cx="36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14:cNvPr>
                <p14:cNvContentPartPr/>
                <p14:nvPr/>
              </p14:nvContentPartPr>
              <p14:xfrm>
                <a:off x="4768756" y="5105062"/>
                <a:ext cx="151560" cy="253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184801-05CF-1DA0-D2D2-5DE5CA88E0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59756" y="5096422"/>
                  <a:ext cx="1692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AC58A667-B6CE-0FD5-CD0A-BE116DEDCE76}"/>
              </a:ext>
            </a:extLst>
          </p:cNvPr>
          <p:cNvGrpSpPr/>
          <p:nvPr/>
        </p:nvGrpSpPr>
        <p:grpSpPr>
          <a:xfrm>
            <a:off x="5365276" y="4839382"/>
            <a:ext cx="856800" cy="194400"/>
            <a:chOff x="5365276" y="4839382"/>
            <a:chExt cx="8568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14:cNvPr>
                <p14:cNvContentPartPr/>
                <p14:nvPr/>
              </p14:nvContentPartPr>
              <p14:xfrm>
                <a:off x="5365276" y="4876102"/>
                <a:ext cx="113040" cy="156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2391B7-2ABD-A606-38B5-097B9FEBC6A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56636" y="4867462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14:cNvPr>
                <p14:cNvContentPartPr/>
                <p14:nvPr/>
              </p14:nvContentPartPr>
              <p14:xfrm>
                <a:off x="5525116" y="4914622"/>
                <a:ext cx="339840" cy="119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2FF3313-F282-A3D7-DDA2-D869B369DC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6476" y="4905622"/>
                  <a:ext cx="35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14:cNvPr>
                <p14:cNvContentPartPr/>
                <p14:nvPr/>
              </p14:nvContentPartPr>
              <p14:xfrm>
                <a:off x="5920396" y="4858822"/>
                <a:ext cx="115560" cy="167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EAC081-DC5B-C411-98EA-C341445D19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11396" y="4850182"/>
                  <a:ext cx="133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14:cNvPr>
                <p14:cNvContentPartPr/>
                <p14:nvPr/>
              </p14:nvContentPartPr>
              <p14:xfrm>
                <a:off x="6013636" y="4839382"/>
                <a:ext cx="9720" cy="26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6218CAC-D46F-BD66-A644-308C7BEB18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04996" y="4830382"/>
                  <a:ext cx="2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14:cNvPr>
                <p14:cNvContentPartPr/>
                <p14:nvPr/>
              </p14:nvContentPartPr>
              <p14:xfrm>
                <a:off x="6090676" y="4846942"/>
                <a:ext cx="131400" cy="18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E41FA6F-9BDA-9C53-A387-15B1693671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1676" y="4838302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D39033B-CC19-631C-E860-EE1FEB9FB093}"/>
              </a:ext>
            </a:extLst>
          </p:cNvPr>
          <p:cNvGrpSpPr/>
          <p:nvPr/>
        </p:nvGrpSpPr>
        <p:grpSpPr>
          <a:xfrm>
            <a:off x="6570556" y="4804462"/>
            <a:ext cx="1125720" cy="233280"/>
            <a:chOff x="6570556" y="4804462"/>
            <a:chExt cx="11257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14:cNvPr>
                <p14:cNvContentPartPr/>
                <p14:nvPr/>
              </p14:nvContentPartPr>
              <p14:xfrm>
                <a:off x="6570556" y="4819222"/>
                <a:ext cx="107280" cy="218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025E86F-F89B-A330-E79E-8E626E0D11A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1556" y="4810222"/>
                  <a:ext cx="12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14:cNvPr>
                <p14:cNvContentPartPr/>
                <p14:nvPr/>
              </p14:nvContentPartPr>
              <p14:xfrm>
                <a:off x="6570916" y="4858462"/>
                <a:ext cx="10044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EC5CFD-981D-9DE5-9DC8-662D26FD08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2276" y="4849462"/>
                  <a:ext cx="11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14:cNvPr>
                <p14:cNvContentPartPr/>
                <p14:nvPr/>
              </p14:nvContentPartPr>
              <p14:xfrm>
                <a:off x="6816796" y="4895902"/>
                <a:ext cx="83880" cy="15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15965C7-A390-C7B0-BDAE-01AAD37003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07796" y="4887262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14:cNvPr>
                <p14:cNvContentPartPr/>
                <p14:nvPr/>
              </p14:nvContentPartPr>
              <p14:xfrm>
                <a:off x="6814996" y="4919662"/>
                <a:ext cx="69840" cy="2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7A2EE8-51FF-7E14-C525-4D2CFB9B29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6356" y="4911022"/>
                  <a:ext cx="87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14:cNvPr>
                <p14:cNvContentPartPr/>
                <p14:nvPr/>
              </p14:nvContentPartPr>
              <p14:xfrm>
                <a:off x="7003276" y="4833622"/>
                <a:ext cx="86400" cy="129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8CF385-FBBD-6C89-7111-175A1B65DE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94276" y="4824622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14:cNvPr>
                <p14:cNvContentPartPr/>
                <p14:nvPr/>
              </p14:nvContentPartPr>
              <p14:xfrm>
                <a:off x="7137556" y="4938382"/>
                <a:ext cx="9000" cy="9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944D604-933D-8C50-09A3-F0EB9C3BEB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28916" y="4929382"/>
                  <a:ext cx="2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14:cNvPr>
                <p14:cNvContentPartPr/>
                <p14:nvPr/>
              </p14:nvContentPartPr>
              <p14:xfrm>
                <a:off x="7237636" y="4804462"/>
                <a:ext cx="5004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9CCEC8A-4B9F-C04D-561C-CDC90717A8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28996" y="4795822"/>
                  <a:ext cx="67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14:cNvPr>
                <p14:cNvContentPartPr/>
                <p14:nvPr/>
              </p14:nvContentPartPr>
              <p14:xfrm>
                <a:off x="7350316" y="4934062"/>
                <a:ext cx="8280" cy="69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D7064EB-1B68-3F3C-66DD-5B524B4EF9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41316" y="4925422"/>
                  <a:ext cx="25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14:cNvPr>
                <p14:cNvContentPartPr/>
                <p14:nvPr/>
              </p14:nvContentPartPr>
              <p14:xfrm>
                <a:off x="7440316" y="4804822"/>
                <a:ext cx="72720" cy="143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C90E316-E32A-A188-3177-F6D71335BA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31676" y="4795822"/>
                  <a:ext cx="90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14:cNvPr>
                <p14:cNvContentPartPr/>
                <p14:nvPr/>
              </p14:nvContentPartPr>
              <p14:xfrm>
                <a:off x="7551556" y="4822822"/>
                <a:ext cx="142200" cy="188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E8D616-4A32-4D7E-6E5D-6630745D1D9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42556" y="4813822"/>
                  <a:ext cx="159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14:cNvPr>
                <p14:cNvContentPartPr/>
                <p14:nvPr/>
              </p14:nvContentPartPr>
              <p14:xfrm>
                <a:off x="7669996" y="4901662"/>
                <a:ext cx="26280" cy="89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42FB02A-8FCC-3DD4-5E36-029240DAF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61356" y="4893022"/>
                  <a:ext cx="439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14:cNvPr>
              <p14:cNvContentPartPr/>
              <p14:nvPr/>
            </p14:nvContentPartPr>
            <p14:xfrm>
              <a:off x="6239716" y="5179222"/>
              <a:ext cx="1888920" cy="161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CB1E49B5-271B-D7AB-4291-7A0BF94552B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31076" y="5170582"/>
                <a:ext cx="1906560" cy="1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08049" y="1222131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86D003-8DAE-1A20-C64B-422299BFC0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14:cNvPr>
              <p14:cNvContentPartPr/>
              <p14:nvPr/>
            </p14:nvContentPartPr>
            <p14:xfrm>
              <a:off x="4939036" y="2417302"/>
              <a:ext cx="3725640" cy="46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5C338D-14B2-1FEF-A84C-A6C9929969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0396" y="2408662"/>
                <a:ext cx="37432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D138346-8AB3-3A49-08D0-0B81646BF823}"/>
              </a:ext>
            </a:extLst>
          </p:cNvPr>
          <p:cNvGrpSpPr/>
          <p:nvPr/>
        </p:nvGrpSpPr>
        <p:grpSpPr>
          <a:xfrm>
            <a:off x="4825276" y="4460662"/>
            <a:ext cx="2001240" cy="1037520"/>
            <a:chOff x="4825276" y="4460662"/>
            <a:chExt cx="200124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14:cNvPr>
                <p14:cNvContentPartPr/>
                <p14:nvPr/>
              </p14:nvContentPartPr>
              <p14:xfrm>
                <a:off x="4920316" y="4594582"/>
                <a:ext cx="867600" cy="11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0E4F015-EAAD-B708-B140-5772A015D1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11316" y="4585942"/>
                  <a:ext cx="885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14:cNvPr>
                <p14:cNvContentPartPr/>
                <p14:nvPr/>
              </p14:nvContentPartPr>
              <p14:xfrm>
                <a:off x="4825276" y="4530142"/>
                <a:ext cx="37800" cy="475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A77AD8-E1DB-9212-69CC-2DBD6B20F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6636" y="4521502"/>
                  <a:ext cx="554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14:cNvPr>
                <p14:cNvContentPartPr/>
                <p14:nvPr/>
              </p14:nvContentPartPr>
              <p14:xfrm>
                <a:off x="5851276" y="4460662"/>
                <a:ext cx="16200" cy="374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44F11C-FF35-FD3A-D0D7-6C9BE9CF6B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2276" y="4451662"/>
                  <a:ext cx="33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14:cNvPr>
                <p14:cNvContentPartPr/>
                <p14:nvPr/>
              </p14:nvContentPartPr>
              <p14:xfrm>
                <a:off x="4945156" y="5244742"/>
                <a:ext cx="148320" cy="253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EDFAB8-C324-4B94-6F96-D83A3B475A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6156" y="5236102"/>
                  <a:ext cx="165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14:cNvPr>
                <p14:cNvContentPartPr/>
                <p14:nvPr/>
              </p14:nvContentPartPr>
              <p14:xfrm>
                <a:off x="5192836" y="5161222"/>
                <a:ext cx="422640" cy="30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96BD91D-2DE1-B559-7882-F4B781ED39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3836" y="5152222"/>
                  <a:ext cx="44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14:cNvPr>
                <p14:cNvContentPartPr/>
                <p14:nvPr/>
              </p14:nvContentPartPr>
              <p14:xfrm>
                <a:off x="5659036" y="5214862"/>
                <a:ext cx="129960" cy="14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A59694-58F6-5E6B-3346-311A3070D0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50396" y="5205862"/>
                  <a:ext cx="147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14:cNvPr>
                <p14:cNvContentPartPr/>
                <p14:nvPr/>
              </p14:nvContentPartPr>
              <p14:xfrm>
                <a:off x="5850556" y="5082382"/>
                <a:ext cx="66240" cy="22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566F01-9FF4-D7C0-025E-78FDBB4F62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41556" y="5073742"/>
                  <a:ext cx="83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14:cNvPr>
                <p14:cNvContentPartPr/>
                <p14:nvPr/>
              </p14:nvContentPartPr>
              <p14:xfrm>
                <a:off x="6159796" y="5118742"/>
                <a:ext cx="99360" cy="170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CC764BD-590E-7ECE-79A5-C65A98B14E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51156" y="5109742"/>
                  <a:ext cx="117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14:cNvPr>
                <p14:cNvContentPartPr/>
                <p14:nvPr/>
              </p14:nvContentPartPr>
              <p14:xfrm>
                <a:off x="6346636" y="5157982"/>
                <a:ext cx="19080" cy="129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0B9D9D-5696-7487-599A-0ADD54CD1C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7636" y="5149342"/>
                  <a:ext cx="3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14:cNvPr>
                <p14:cNvContentPartPr/>
                <p14:nvPr/>
              </p14:nvContentPartPr>
              <p14:xfrm>
                <a:off x="6352396" y="5071942"/>
                <a:ext cx="23400" cy="33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BD4AB5-961C-6B54-A657-955A08C1AF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3396" y="5063302"/>
                  <a:ext cx="41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14:cNvPr>
                <p14:cNvContentPartPr/>
                <p14:nvPr/>
              </p14:nvContentPartPr>
              <p14:xfrm>
                <a:off x="6416836" y="5008222"/>
                <a:ext cx="164160" cy="231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87A5A0B-46BE-B9C7-961D-701F5B0121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8196" y="4999222"/>
                  <a:ext cx="181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14:cNvPr>
                <p14:cNvContentPartPr/>
                <p14:nvPr/>
              </p14:nvContentPartPr>
              <p14:xfrm>
                <a:off x="6615916" y="4947742"/>
                <a:ext cx="86400" cy="309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7AA418-44A7-FB8C-128E-16693CB4F3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7276" y="4938742"/>
                  <a:ext cx="104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14:cNvPr>
                <p14:cNvContentPartPr/>
                <p14:nvPr/>
              </p14:nvContentPartPr>
              <p14:xfrm>
                <a:off x="6758476" y="4848022"/>
                <a:ext cx="68040" cy="81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98CFAA-D67A-96DC-026A-2A78F241EE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9476" y="4839382"/>
                  <a:ext cx="85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14:cNvPr>
                <p14:cNvContentPartPr/>
                <p14:nvPr/>
              </p14:nvContentPartPr>
              <p14:xfrm>
                <a:off x="6040276" y="4948102"/>
                <a:ext cx="100080" cy="101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DAC82F-D7EE-5B4C-55F7-1D34EC8B9D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31276" y="4939462"/>
                  <a:ext cx="1177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68AE737-009C-189A-3038-FFA5B0BBAD6C}"/>
              </a:ext>
            </a:extLst>
          </p:cNvPr>
          <p:cNvGrpSpPr/>
          <p:nvPr/>
        </p:nvGrpSpPr>
        <p:grpSpPr>
          <a:xfrm>
            <a:off x="7186156" y="4873222"/>
            <a:ext cx="338760" cy="466200"/>
            <a:chOff x="7186156" y="4873222"/>
            <a:chExt cx="3387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14:cNvPr>
                <p14:cNvContentPartPr/>
                <p14:nvPr/>
              </p14:nvContentPartPr>
              <p14:xfrm>
                <a:off x="7288756" y="4945942"/>
                <a:ext cx="55800" cy="32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1316DFE-9120-3857-A4C1-6C9CC919189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9756" y="4937302"/>
                  <a:ext cx="73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14:cNvPr>
                <p14:cNvContentPartPr/>
                <p14:nvPr/>
              </p14:nvContentPartPr>
              <p14:xfrm>
                <a:off x="7186156" y="4873222"/>
                <a:ext cx="338760" cy="304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CCFC6-BA9E-1018-F573-3F3A34CBA5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156" y="4864222"/>
                  <a:ext cx="356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14:cNvPr>
                <p14:cNvContentPartPr/>
                <p14:nvPr/>
              </p14:nvContentPartPr>
              <p14:xfrm>
                <a:off x="7234396" y="5004622"/>
                <a:ext cx="84600" cy="334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9EA47F-8D14-CCC4-44B0-34BA492A3E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25756" y="4995622"/>
                  <a:ext cx="10224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14:cNvPr>
              <p14:cNvContentPartPr/>
              <p14:nvPr/>
            </p14:nvContentPartPr>
            <p14:xfrm>
              <a:off x="986956" y="3436462"/>
              <a:ext cx="2237760" cy="159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423B163-5719-D617-4293-ECF5D874EA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78316" y="3427462"/>
                <a:ext cx="2255400" cy="1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34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355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5799"/>
              </p:ext>
            </p:extLst>
          </p:nvPr>
        </p:nvGraphicFramePr>
        <p:xfrm>
          <a:off x="225701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39600" imgH="228600" progId="Equation.3">
                  <p:embed/>
                </p:oleObj>
              </mc:Choice>
              <mc:Fallback>
                <p:oleObj name="Formel" r:id="rId2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01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0647"/>
              </p:ext>
            </p:extLst>
          </p:nvPr>
        </p:nvGraphicFramePr>
        <p:xfrm>
          <a:off x="196506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68280" progId="Equation.3">
                  <p:embed/>
                </p:oleObj>
              </mc:Choice>
              <mc:Fallback>
                <p:oleObj name="Formel" r:id="rId4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06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67015"/>
              </p:ext>
            </p:extLst>
          </p:nvPr>
        </p:nvGraphicFramePr>
        <p:xfrm>
          <a:off x="209841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358640" imgH="431640" progId="Equation.3">
                  <p:embed/>
                </p:oleObj>
              </mc:Choice>
              <mc:Fallback>
                <p:oleObj name="Formel" r:id="rId6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41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05679"/>
              </p:ext>
            </p:extLst>
          </p:nvPr>
        </p:nvGraphicFramePr>
        <p:xfrm>
          <a:off x="160894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981080" imgH="431640" progId="Equation.3">
                  <p:embed/>
                </p:oleObj>
              </mc:Choice>
              <mc:Fallback>
                <p:oleObj name="Formel" r:id="rId8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4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789808"/>
              </p:ext>
            </p:extLst>
          </p:nvPr>
        </p:nvGraphicFramePr>
        <p:xfrm>
          <a:off x="642117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180800" imgH="482400" progId="Equation.3">
                  <p:embed/>
                </p:oleObj>
              </mc:Choice>
              <mc:Fallback>
                <p:oleObj name="Formel" r:id="rId10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17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0919"/>
              </p:ext>
            </p:extLst>
          </p:nvPr>
        </p:nvGraphicFramePr>
        <p:xfrm>
          <a:off x="713396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42720" imgH="203040" progId="Equation.3">
                  <p:embed/>
                </p:oleObj>
              </mc:Choice>
              <mc:Fallback>
                <p:oleObj name="Formel" r:id="rId12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96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15521"/>
              </p:ext>
            </p:extLst>
          </p:nvPr>
        </p:nvGraphicFramePr>
        <p:xfrm>
          <a:off x="618622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47560" imgH="482400" progId="Equation.3">
                  <p:embed/>
                </p:oleObj>
              </mc:Choice>
              <mc:Fallback>
                <p:oleObj name="Formel" r:id="rId14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22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626584"/>
              </p:ext>
            </p:extLst>
          </p:nvPr>
        </p:nvGraphicFramePr>
        <p:xfrm>
          <a:off x="5021723" y="5615974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082600" imgH="482400" progId="Equation.3">
                  <p:embed/>
                </p:oleObj>
              </mc:Choice>
              <mc:Fallback>
                <p:oleObj name="Formel" r:id="rId16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723" y="5615974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74678466-C168-58E8-1A98-C90C564457A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14:cNvPr>
              <p14:cNvContentPartPr/>
              <p14:nvPr/>
            </p14:nvContentPartPr>
            <p14:xfrm>
              <a:off x="2205196" y="2060084"/>
              <a:ext cx="2061360" cy="558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C0E7BDF-2D44-AB96-5522-9E54EDA282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6556" y="2051444"/>
                <a:ext cx="2079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14:cNvPr>
              <p14:cNvContentPartPr/>
              <p14:nvPr/>
            </p14:nvContentPartPr>
            <p14:xfrm>
              <a:off x="6886996" y="2063684"/>
              <a:ext cx="52560" cy="6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C2FEE93-FD93-2089-B8C6-CC5F7F2BCC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7996" y="2055044"/>
                <a:ext cx="70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14:cNvPr>
              <p14:cNvContentPartPr/>
              <p14:nvPr/>
            </p14:nvContentPartPr>
            <p14:xfrm>
              <a:off x="7523476" y="1278884"/>
              <a:ext cx="2226600" cy="27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D05962-A136-DEEF-4598-F2C85F37EF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4836" y="1269884"/>
                <a:ext cx="22442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14:cNvPr>
              <p14:cNvContentPartPr/>
              <p14:nvPr/>
            </p14:nvContentPartPr>
            <p14:xfrm>
              <a:off x="6876556" y="2063324"/>
              <a:ext cx="1025640" cy="38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E1719DF-355A-3EDD-EAFA-9A30B30655E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67556" y="2054324"/>
                <a:ext cx="1043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14:cNvPr>
              <p14:cNvContentPartPr/>
              <p14:nvPr/>
            </p14:nvContentPartPr>
            <p14:xfrm>
              <a:off x="1846636" y="3424484"/>
              <a:ext cx="2434680" cy="66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A3A728B-31B3-4044-3C8A-2696AD55B5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37996" y="3415484"/>
                <a:ext cx="24523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14:cNvPr>
              <p14:cNvContentPartPr/>
              <p14:nvPr/>
            </p14:nvContentPartPr>
            <p14:xfrm>
              <a:off x="6258436" y="3578204"/>
              <a:ext cx="2266200" cy="997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6A992F2-C42A-72ED-B38B-7884577B57D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49436" y="3569204"/>
                <a:ext cx="2283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14:cNvPr>
              <p14:cNvContentPartPr/>
              <p14:nvPr/>
            </p14:nvContentPartPr>
            <p14:xfrm>
              <a:off x="7130356" y="3335924"/>
              <a:ext cx="635040" cy="2818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AA4FD85-101F-50C6-0408-E0EDD864F6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21356" y="3327284"/>
                <a:ext cx="65268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9AEEF4D-7EB0-CC33-9406-7B5F63AB6022}"/>
              </a:ext>
            </a:extLst>
          </p:cNvPr>
          <p:cNvGrpSpPr/>
          <p:nvPr/>
        </p:nvGrpSpPr>
        <p:grpSpPr>
          <a:xfrm>
            <a:off x="3493636" y="2645084"/>
            <a:ext cx="4096800" cy="396720"/>
            <a:chOff x="3493636" y="2645084"/>
            <a:chExt cx="40968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14:cNvPr>
                <p14:cNvContentPartPr/>
                <p14:nvPr/>
              </p14:nvContentPartPr>
              <p14:xfrm>
                <a:off x="3493636" y="2645084"/>
                <a:ext cx="3520440" cy="187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5EB7FF-DB3A-06EC-91DF-98336C735A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84996" y="2636444"/>
                  <a:ext cx="3538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14:cNvPr>
                <p14:cNvContentPartPr/>
                <p14:nvPr/>
              </p14:nvContentPartPr>
              <p14:xfrm>
                <a:off x="6829396" y="2689724"/>
                <a:ext cx="404280" cy="206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2C1076C-5A7A-2BCB-BBE2-8155FAEC5B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20756" y="2680724"/>
                  <a:ext cx="421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14:cNvPr>
                <p14:cNvContentPartPr/>
                <p14:nvPr/>
              </p14:nvContentPartPr>
              <p14:xfrm>
                <a:off x="7321156" y="2752004"/>
                <a:ext cx="269280" cy="289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4D14463-2C28-178C-AAD8-D93A6D89DD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12156" y="2743364"/>
                  <a:ext cx="28692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14:cNvPr>
              <p14:cNvContentPartPr/>
              <p14:nvPr/>
            </p14:nvContentPartPr>
            <p14:xfrm>
              <a:off x="7816516" y="4753964"/>
              <a:ext cx="478440" cy="37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562C064-2551-C9A5-4F53-E53FDE3387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07876" y="4745324"/>
                <a:ext cx="4960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14:cNvPr>
              <p14:cNvContentPartPr/>
              <p14:nvPr/>
            </p14:nvContentPartPr>
            <p14:xfrm>
              <a:off x="3908356" y="5708324"/>
              <a:ext cx="673920" cy="623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76DC267-F5F6-CCA5-6F50-F2D1D94333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99356" y="5699684"/>
                <a:ext cx="691560" cy="64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FA066B1-887C-8AF5-558D-66CFDD5EA24C}"/>
              </a:ext>
            </a:extLst>
          </p:cNvPr>
          <p:cNvGrpSpPr/>
          <p:nvPr/>
        </p:nvGrpSpPr>
        <p:grpSpPr>
          <a:xfrm>
            <a:off x="2945356" y="4802564"/>
            <a:ext cx="4089960" cy="1220760"/>
            <a:chOff x="2945356" y="4802564"/>
            <a:chExt cx="408996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14:cNvPr>
                <p14:cNvContentPartPr/>
                <p14:nvPr/>
              </p14:nvContentPartPr>
              <p14:xfrm>
                <a:off x="2945356" y="4802564"/>
                <a:ext cx="813600" cy="970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1AB868-5C59-A2C5-377C-FB986D2334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36356" y="4793564"/>
                  <a:ext cx="831240" cy="9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14:cNvPr>
                <p14:cNvContentPartPr/>
                <p14:nvPr/>
              </p14:nvContentPartPr>
              <p14:xfrm>
                <a:off x="3663196" y="5665124"/>
                <a:ext cx="110880" cy="169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D75999-13C8-F901-5689-1CA9F48B02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54556" y="5656484"/>
                  <a:ext cx="128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14:cNvPr>
                <p14:cNvContentPartPr/>
                <p14:nvPr/>
              </p14:nvContentPartPr>
              <p14:xfrm>
                <a:off x="3876676" y="5761244"/>
                <a:ext cx="195840" cy="26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02C228A-D20E-C6A9-4699-2CEE25BE9F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7676" y="5752604"/>
                  <a:ext cx="21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14:cNvPr>
                <p14:cNvContentPartPr/>
                <p14:nvPr/>
              </p14:nvContentPartPr>
              <p14:xfrm>
                <a:off x="3086476" y="5213324"/>
                <a:ext cx="3781440" cy="574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44D6BE-6445-490B-233C-2A013AA6D5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7836" y="5204324"/>
                  <a:ext cx="37990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14:cNvPr>
                <p14:cNvContentPartPr/>
                <p14:nvPr/>
              </p14:nvContentPartPr>
              <p14:xfrm>
                <a:off x="6813556" y="5474684"/>
                <a:ext cx="221760" cy="245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D2A115-1E23-7D9F-5A0F-A3819A6B09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04916" y="5466044"/>
                  <a:ext cx="23940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14:cNvPr>
              <p14:cNvContentPartPr/>
              <p14:nvPr/>
            </p14:nvContentPartPr>
            <p14:xfrm>
              <a:off x="7882036" y="4337444"/>
              <a:ext cx="360720" cy="2354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5568B7E-DA16-A93A-0DEF-076923B5486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73396" y="4328804"/>
                <a:ext cx="378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14:cNvPr>
              <p14:cNvContentPartPr/>
              <p14:nvPr/>
            </p14:nvContentPartPr>
            <p14:xfrm>
              <a:off x="3454396" y="4244564"/>
              <a:ext cx="457560" cy="278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90063B3-A82D-CAEE-5FB7-4508E9B6872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45756" y="4235564"/>
                <a:ext cx="47520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2020</Words>
  <Application>Microsoft Office PowerPoint</Application>
  <PresentationFormat>Breitbild</PresentationFormat>
  <Paragraphs>583</Paragraphs>
  <Slides>40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Symbol</vt:lpstr>
      <vt:lpstr>Times</vt:lpstr>
      <vt:lpstr>Times New Roman</vt:lpstr>
      <vt:lpstr>Office</vt:lpstr>
      <vt:lpstr>Formel</vt:lpstr>
      <vt:lpstr>Equation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197</cp:revision>
  <dcterms:created xsi:type="dcterms:W3CDTF">2020-09-20T22:46:24Z</dcterms:created>
  <dcterms:modified xsi:type="dcterms:W3CDTF">2023-03-20T10:40:18Z</dcterms:modified>
</cp:coreProperties>
</file>